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1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  <p:sldMasterId id="2147483656" r:id="rId2"/>
    <p:sldMasterId id="2147483654" r:id="rId3"/>
  </p:sldMasterIdLst>
  <p:notesMasterIdLst>
    <p:notesMasterId r:id="rId23"/>
  </p:notesMasterIdLst>
  <p:sldIdLst>
    <p:sldId id="270" r:id="rId4"/>
    <p:sldId id="429" r:id="rId5"/>
    <p:sldId id="430" r:id="rId6"/>
    <p:sldId id="668" r:id="rId7"/>
    <p:sldId id="288" r:id="rId8"/>
    <p:sldId id="669" r:id="rId9"/>
    <p:sldId id="670" r:id="rId10"/>
    <p:sldId id="279" r:id="rId11"/>
    <p:sldId id="287" r:id="rId12"/>
    <p:sldId id="664" r:id="rId13"/>
    <p:sldId id="665" r:id="rId14"/>
    <p:sldId id="284" r:id="rId15"/>
    <p:sldId id="272" r:id="rId16"/>
    <p:sldId id="298" r:id="rId17"/>
    <p:sldId id="667" r:id="rId18"/>
    <p:sldId id="666" r:id="rId19"/>
    <p:sldId id="281" r:id="rId20"/>
    <p:sldId id="671" r:id="rId21"/>
    <p:sldId id="282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67" d="100"/>
          <a:sy n="67" d="100"/>
        </p:scale>
        <p:origin x="644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A4AF6C4-8B43-4E40-9511-14CC6E78AA1E}" type="doc">
      <dgm:prSet loTypeId="urn:microsoft.com/office/officeart/2005/8/layout/list1" loCatId="list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en-ID"/>
        </a:p>
      </dgm:t>
    </dgm:pt>
    <dgm:pt modelId="{177FF545-0F8B-4EBC-B15E-D82B5CA5A370}">
      <dgm:prSet phldrT="[Text]"/>
      <dgm:spPr/>
      <dgm:t>
        <a:bodyPr/>
        <a:lstStyle/>
        <a:p>
          <a:r>
            <a:rPr lang="en-US" dirty="0" err="1">
              <a:solidFill>
                <a:schemeClr val="tx1"/>
              </a:solidFill>
            </a:rPr>
            <a:t>Membangun</a:t>
          </a:r>
          <a:r>
            <a:rPr lang="en-US" dirty="0">
              <a:solidFill>
                <a:schemeClr val="tx1"/>
              </a:solidFill>
            </a:rPr>
            <a:t> dan </a:t>
          </a:r>
          <a:r>
            <a:rPr lang="en-US" dirty="0" err="1">
              <a:solidFill>
                <a:schemeClr val="tx1"/>
              </a:solidFill>
            </a:rPr>
            <a:t>melanjutkan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visi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sekolah</a:t>
          </a:r>
          <a:endParaRPr lang="en-ID" dirty="0">
            <a:solidFill>
              <a:schemeClr val="tx1"/>
            </a:solidFill>
          </a:endParaRPr>
        </a:p>
      </dgm:t>
    </dgm:pt>
    <dgm:pt modelId="{B5F25EBC-C970-4586-BF93-C5A662A1D1E0}" type="parTrans" cxnId="{EA78C6CE-407D-48CD-9C14-925770E02071}">
      <dgm:prSet/>
      <dgm:spPr/>
      <dgm:t>
        <a:bodyPr/>
        <a:lstStyle/>
        <a:p>
          <a:endParaRPr lang="en-ID"/>
        </a:p>
      </dgm:t>
    </dgm:pt>
    <dgm:pt modelId="{DC1C641D-EB76-4E24-B5A8-F0281B741014}" type="sibTrans" cxnId="{EA78C6CE-407D-48CD-9C14-925770E02071}">
      <dgm:prSet/>
      <dgm:spPr/>
      <dgm:t>
        <a:bodyPr/>
        <a:lstStyle/>
        <a:p>
          <a:endParaRPr lang="en-ID"/>
        </a:p>
      </dgm:t>
    </dgm:pt>
    <dgm:pt modelId="{02A5283E-3B0D-4F09-A52E-22FCFCAE566E}">
      <dgm:prSet phldrT="[Text]"/>
      <dgm:spPr/>
      <dgm:t>
        <a:bodyPr/>
        <a:lstStyle/>
        <a:p>
          <a:r>
            <a:rPr lang="en-US" dirty="0" err="1">
              <a:solidFill>
                <a:schemeClr val="tx1"/>
              </a:solidFill>
            </a:rPr>
            <a:t>Kepemimpinan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terbagi</a:t>
          </a:r>
          <a:endParaRPr lang="en-ID" dirty="0">
            <a:solidFill>
              <a:schemeClr val="tx1"/>
            </a:solidFill>
          </a:endParaRPr>
        </a:p>
      </dgm:t>
    </dgm:pt>
    <dgm:pt modelId="{1B5CAA16-C790-4BAA-B65B-4C05F627C2F7}" type="parTrans" cxnId="{BAFFB2F2-80E9-48CC-A444-0B34DBB539E4}">
      <dgm:prSet/>
      <dgm:spPr/>
      <dgm:t>
        <a:bodyPr/>
        <a:lstStyle/>
        <a:p>
          <a:endParaRPr lang="en-ID"/>
        </a:p>
      </dgm:t>
    </dgm:pt>
    <dgm:pt modelId="{23CB83C1-514C-4EC8-92A9-C66DC15741BA}" type="sibTrans" cxnId="{BAFFB2F2-80E9-48CC-A444-0B34DBB539E4}">
      <dgm:prSet/>
      <dgm:spPr/>
      <dgm:t>
        <a:bodyPr/>
        <a:lstStyle/>
        <a:p>
          <a:endParaRPr lang="en-ID"/>
        </a:p>
      </dgm:t>
    </dgm:pt>
    <dgm:pt modelId="{9250E0EA-EF96-45E3-B670-491AB382E16C}">
      <dgm:prSet phldrT="[Text]"/>
      <dgm:spPr/>
      <dgm:t>
        <a:bodyPr/>
        <a:lstStyle/>
        <a:p>
          <a:r>
            <a:rPr lang="en-US" dirty="0" err="1">
              <a:solidFill>
                <a:schemeClr val="tx1"/>
              </a:solidFill>
            </a:rPr>
            <a:t>Membangun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masyarakat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pembelajar</a:t>
          </a:r>
          <a:endParaRPr lang="en-ID" dirty="0">
            <a:solidFill>
              <a:schemeClr val="tx1"/>
            </a:solidFill>
          </a:endParaRPr>
        </a:p>
      </dgm:t>
    </dgm:pt>
    <dgm:pt modelId="{0C127840-7C41-4C90-A541-461FF78FC8A1}" type="parTrans" cxnId="{28C9FC4F-616C-4A4E-84D3-F0303024B94F}">
      <dgm:prSet/>
      <dgm:spPr/>
      <dgm:t>
        <a:bodyPr/>
        <a:lstStyle/>
        <a:p>
          <a:endParaRPr lang="en-ID"/>
        </a:p>
      </dgm:t>
    </dgm:pt>
    <dgm:pt modelId="{04B358ED-6AA1-4A1C-BF1E-B6E0E413D317}" type="sibTrans" cxnId="{28C9FC4F-616C-4A4E-84D3-F0303024B94F}">
      <dgm:prSet/>
      <dgm:spPr/>
      <dgm:t>
        <a:bodyPr/>
        <a:lstStyle/>
        <a:p>
          <a:endParaRPr lang="en-ID"/>
        </a:p>
      </dgm:t>
    </dgm:pt>
    <dgm:pt modelId="{14325454-F113-4E0C-8DC3-C7F2537C553B}">
      <dgm:prSet phldrT="[Text]"/>
      <dgm:spPr/>
      <dgm:t>
        <a:bodyPr/>
        <a:lstStyle/>
        <a:p>
          <a:r>
            <a:rPr lang="en-US" dirty="0" err="1">
              <a:solidFill>
                <a:schemeClr val="tx1"/>
              </a:solidFill>
            </a:rPr>
            <a:t>Menggunakan</a:t>
          </a:r>
          <a:r>
            <a:rPr lang="en-US" dirty="0">
              <a:solidFill>
                <a:schemeClr val="tx1"/>
              </a:solidFill>
            </a:rPr>
            <a:t> data </a:t>
          </a:r>
          <a:r>
            <a:rPr lang="en-US" dirty="0" err="1">
              <a:solidFill>
                <a:schemeClr val="tx1"/>
              </a:solidFill>
            </a:rPr>
            <a:t>untuk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membuat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keputusan</a:t>
          </a:r>
          <a:r>
            <a:rPr lang="en-US" dirty="0">
              <a:solidFill>
                <a:schemeClr val="tx1"/>
              </a:solidFill>
            </a:rPr>
            <a:t> Pendidikan</a:t>
          </a:r>
          <a:endParaRPr lang="en-ID" dirty="0">
            <a:solidFill>
              <a:schemeClr val="tx1"/>
            </a:solidFill>
          </a:endParaRPr>
        </a:p>
      </dgm:t>
    </dgm:pt>
    <dgm:pt modelId="{F8DFEF7C-C506-481A-8A7E-253DBF913312}" type="parTrans" cxnId="{411A70CE-7210-4D06-8A3A-BE7024572FF4}">
      <dgm:prSet/>
      <dgm:spPr/>
      <dgm:t>
        <a:bodyPr/>
        <a:lstStyle/>
        <a:p>
          <a:endParaRPr lang="en-ID"/>
        </a:p>
      </dgm:t>
    </dgm:pt>
    <dgm:pt modelId="{79642F2F-4788-4097-899F-E73BE717F1EE}" type="sibTrans" cxnId="{411A70CE-7210-4D06-8A3A-BE7024572FF4}">
      <dgm:prSet/>
      <dgm:spPr/>
      <dgm:t>
        <a:bodyPr/>
        <a:lstStyle/>
        <a:p>
          <a:endParaRPr lang="en-ID"/>
        </a:p>
      </dgm:t>
    </dgm:pt>
    <dgm:pt modelId="{EABA621B-20E3-4488-BA35-54E1C78FAF18}">
      <dgm:prSet phldrT="[Text]"/>
      <dgm:spPr/>
      <dgm:t>
        <a:bodyPr/>
        <a:lstStyle/>
        <a:p>
          <a:r>
            <a:rPr lang="en-US" dirty="0" err="1">
              <a:solidFill>
                <a:schemeClr val="tx1"/>
              </a:solidFill>
            </a:rPr>
            <a:t>Pemantauan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kurikulum</a:t>
          </a:r>
          <a:r>
            <a:rPr lang="en-US" dirty="0">
              <a:solidFill>
                <a:schemeClr val="tx1"/>
              </a:solidFill>
            </a:rPr>
            <a:t> dan </a:t>
          </a:r>
          <a:r>
            <a:rPr lang="en-US" dirty="0" err="1">
              <a:solidFill>
                <a:schemeClr val="tx1"/>
              </a:solidFill>
            </a:rPr>
            <a:t>pembelajaran</a:t>
          </a:r>
          <a:endParaRPr lang="en-ID" dirty="0">
            <a:solidFill>
              <a:schemeClr val="tx1"/>
            </a:solidFill>
          </a:endParaRPr>
        </a:p>
      </dgm:t>
    </dgm:pt>
    <dgm:pt modelId="{7A05D894-EC84-46AE-9091-578922A0F998}" type="parTrans" cxnId="{F1520111-E608-4569-B9F8-7B1C03E73E99}">
      <dgm:prSet/>
      <dgm:spPr/>
      <dgm:t>
        <a:bodyPr/>
        <a:lstStyle/>
        <a:p>
          <a:endParaRPr lang="en-ID"/>
        </a:p>
      </dgm:t>
    </dgm:pt>
    <dgm:pt modelId="{50125912-2AD0-4648-BEF3-0DFCF6A7D4E5}" type="sibTrans" cxnId="{F1520111-E608-4569-B9F8-7B1C03E73E99}">
      <dgm:prSet/>
      <dgm:spPr/>
      <dgm:t>
        <a:bodyPr/>
        <a:lstStyle/>
        <a:p>
          <a:endParaRPr lang="en-ID"/>
        </a:p>
      </dgm:t>
    </dgm:pt>
    <dgm:pt modelId="{E3684494-1A4D-4593-AAA5-AE94653540D8}" type="pres">
      <dgm:prSet presAssocID="{FA4AF6C4-8B43-4E40-9511-14CC6E78AA1E}" presName="linear" presStyleCnt="0">
        <dgm:presLayoutVars>
          <dgm:dir/>
          <dgm:animLvl val="lvl"/>
          <dgm:resizeHandles val="exact"/>
        </dgm:presLayoutVars>
      </dgm:prSet>
      <dgm:spPr/>
    </dgm:pt>
    <dgm:pt modelId="{D0AC1A19-B790-4770-ADBE-37549DE9C361}" type="pres">
      <dgm:prSet presAssocID="{177FF545-0F8B-4EBC-B15E-D82B5CA5A370}" presName="parentLin" presStyleCnt="0"/>
      <dgm:spPr/>
    </dgm:pt>
    <dgm:pt modelId="{7DDD75E9-E840-49D7-8C70-686D3763C5CD}" type="pres">
      <dgm:prSet presAssocID="{177FF545-0F8B-4EBC-B15E-D82B5CA5A370}" presName="parentLeftMargin" presStyleLbl="node1" presStyleIdx="0" presStyleCnt="5"/>
      <dgm:spPr/>
    </dgm:pt>
    <dgm:pt modelId="{C1900404-CA11-4C8B-98E0-3B5AF8E22BB3}" type="pres">
      <dgm:prSet presAssocID="{177FF545-0F8B-4EBC-B15E-D82B5CA5A370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B8B38F08-D3F6-47B0-805B-BED0D7DD3747}" type="pres">
      <dgm:prSet presAssocID="{177FF545-0F8B-4EBC-B15E-D82B5CA5A370}" presName="negativeSpace" presStyleCnt="0"/>
      <dgm:spPr/>
    </dgm:pt>
    <dgm:pt modelId="{4824C672-6780-4BE0-A41B-FB3A35A19E90}" type="pres">
      <dgm:prSet presAssocID="{177FF545-0F8B-4EBC-B15E-D82B5CA5A370}" presName="childText" presStyleLbl="conFgAcc1" presStyleIdx="0" presStyleCnt="5">
        <dgm:presLayoutVars>
          <dgm:bulletEnabled val="1"/>
        </dgm:presLayoutVars>
      </dgm:prSet>
      <dgm:spPr/>
    </dgm:pt>
    <dgm:pt modelId="{43DF6DFC-2630-49EE-BF99-0696535F50B3}" type="pres">
      <dgm:prSet presAssocID="{DC1C641D-EB76-4E24-B5A8-F0281B741014}" presName="spaceBetweenRectangles" presStyleCnt="0"/>
      <dgm:spPr/>
    </dgm:pt>
    <dgm:pt modelId="{DE204924-9A4A-434A-BBD5-297D24DAD568}" type="pres">
      <dgm:prSet presAssocID="{02A5283E-3B0D-4F09-A52E-22FCFCAE566E}" presName="parentLin" presStyleCnt="0"/>
      <dgm:spPr/>
    </dgm:pt>
    <dgm:pt modelId="{5095571B-72D9-432D-9583-BBAD852FEE1F}" type="pres">
      <dgm:prSet presAssocID="{02A5283E-3B0D-4F09-A52E-22FCFCAE566E}" presName="parentLeftMargin" presStyleLbl="node1" presStyleIdx="0" presStyleCnt="5"/>
      <dgm:spPr/>
    </dgm:pt>
    <dgm:pt modelId="{40ACE164-1CF2-4BA5-AD5C-1884B5A1C90D}" type="pres">
      <dgm:prSet presAssocID="{02A5283E-3B0D-4F09-A52E-22FCFCAE566E}" presName="parentText" presStyleLbl="node1" presStyleIdx="1" presStyleCnt="5" custLinFactNeighborY="4698">
        <dgm:presLayoutVars>
          <dgm:chMax val="0"/>
          <dgm:bulletEnabled val="1"/>
        </dgm:presLayoutVars>
      </dgm:prSet>
      <dgm:spPr/>
    </dgm:pt>
    <dgm:pt modelId="{0EF818B8-77F9-40D7-934F-AC2131E43683}" type="pres">
      <dgm:prSet presAssocID="{02A5283E-3B0D-4F09-A52E-22FCFCAE566E}" presName="negativeSpace" presStyleCnt="0"/>
      <dgm:spPr/>
    </dgm:pt>
    <dgm:pt modelId="{E093C9D1-09F0-4E2B-9F5F-DDB701426AF4}" type="pres">
      <dgm:prSet presAssocID="{02A5283E-3B0D-4F09-A52E-22FCFCAE566E}" presName="childText" presStyleLbl="conFgAcc1" presStyleIdx="1" presStyleCnt="5" custLinFactNeighborX="138" custLinFactNeighborY="39607">
        <dgm:presLayoutVars>
          <dgm:bulletEnabled val="1"/>
        </dgm:presLayoutVars>
      </dgm:prSet>
      <dgm:spPr/>
    </dgm:pt>
    <dgm:pt modelId="{E2459447-2D71-4783-9301-3A3A21E5D1B7}" type="pres">
      <dgm:prSet presAssocID="{23CB83C1-514C-4EC8-92A9-C66DC15741BA}" presName="spaceBetweenRectangles" presStyleCnt="0"/>
      <dgm:spPr/>
    </dgm:pt>
    <dgm:pt modelId="{C425C411-BD6C-4345-AD3D-D7DAF14B0480}" type="pres">
      <dgm:prSet presAssocID="{9250E0EA-EF96-45E3-B670-491AB382E16C}" presName="parentLin" presStyleCnt="0"/>
      <dgm:spPr/>
    </dgm:pt>
    <dgm:pt modelId="{47C4883A-8173-4148-B019-3BD17F5694F5}" type="pres">
      <dgm:prSet presAssocID="{9250E0EA-EF96-45E3-B670-491AB382E16C}" presName="parentLeftMargin" presStyleLbl="node1" presStyleIdx="1" presStyleCnt="5"/>
      <dgm:spPr/>
    </dgm:pt>
    <dgm:pt modelId="{1CFC99C9-7907-4374-907F-531DCBBE0B87}" type="pres">
      <dgm:prSet presAssocID="{9250E0EA-EF96-45E3-B670-491AB382E16C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B7AAFADD-7DC7-42D5-B6CD-268ED58BEB6F}" type="pres">
      <dgm:prSet presAssocID="{9250E0EA-EF96-45E3-B670-491AB382E16C}" presName="negativeSpace" presStyleCnt="0"/>
      <dgm:spPr/>
    </dgm:pt>
    <dgm:pt modelId="{48075B2E-8F84-453C-AB82-F4077FA50B54}" type="pres">
      <dgm:prSet presAssocID="{9250E0EA-EF96-45E3-B670-491AB382E16C}" presName="childText" presStyleLbl="conFgAcc1" presStyleIdx="2" presStyleCnt="5">
        <dgm:presLayoutVars>
          <dgm:bulletEnabled val="1"/>
        </dgm:presLayoutVars>
      </dgm:prSet>
      <dgm:spPr/>
    </dgm:pt>
    <dgm:pt modelId="{0DD9B5CD-9706-4CE5-BB12-1CEF9E956C5B}" type="pres">
      <dgm:prSet presAssocID="{04B358ED-6AA1-4A1C-BF1E-B6E0E413D317}" presName="spaceBetweenRectangles" presStyleCnt="0"/>
      <dgm:spPr/>
    </dgm:pt>
    <dgm:pt modelId="{0A07E371-DD79-4483-BB48-003CC9249E02}" type="pres">
      <dgm:prSet presAssocID="{14325454-F113-4E0C-8DC3-C7F2537C553B}" presName="parentLin" presStyleCnt="0"/>
      <dgm:spPr/>
    </dgm:pt>
    <dgm:pt modelId="{AA70810F-E021-40BC-B827-7A9907E1B9C3}" type="pres">
      <dgm:prSet presAssocID="{14325454-F113-4E0C-8DC3-C7F2537C553B}" presName="parentLeftMargin" presStyleLbl="node1" presStyleIdx="2" presStyleCnt="5"/>
      <dgm:spPr/>
    </dgm:pt>
    <dgm:pt modelId="{A6713174-5805-4C10-A03E-9AEFE4FF5319}" type="pres">
      <dgm:prSet presAssocID="{14325454-F113-4E0C-8DC3-C7F2537C553B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FB08303A-C844-448A-8F7A-C45EE0BDAE7D}" type="pres">
      <dgm:prSet presAssocID="{14325454-F113-4E0C-8DC3-C7F2537C553B}" presName="negativeSpace" presStyleCnt="0"/>
      <dgm:spPr/>
    </dgm:pt>
    <dgm:pt modelId="{7C065D7D-1ED6-4235-B5ED-4D6AE62CAD4E}" type="pres">
      <dgm:prSet presAssocID="{14325454-F113-4E0C-8DC3-C7F2537C553B}" presName="childText" presStyleLbl="conFgAcc1" presStyleIdx="3" presStyleCnt="5">
        <dgm:presLayoutVars>
          <dgm:bulletEnabled val="1"/>
        </dgm:presLayoutVars>
      </dgm:prSet>
      <dgm:spPr/>
    </dgm:pt>
    <dgm:pt modelId="{EE5F7015-3215-4858-9F6B-099540131A12}" type="pres">
      <dgm:prSet presAssocID="{79642F2F-4788-4097-899F-E73BE717F1EE}" presName="spaceBetweenRectangles" presStyleCnt="0"/>
      <dgm:spPr/>
    </dgm:pt>
    <dgm:pt modelId="{AC7BD4A3-9569-4DA9-AFCC-E2F29C4125A6}" type="pres">
      <dgm:prSet presAssocID="{EABA621B-20E3-4488-BA35-54E1C78FAF18}" presName="parentLin" presStyleCnt="0"/>
      <dgm:spPr/>
    </dgm:pt>
    <dgm:pt modelId="{ACA9A2E8-D047-4931-8605-08C4350B1417}" type="pres">
      <dgm:prSet presAssocID="{EABA621B-20E3-4488-BA35-54E1C78FAF18}" presName="parentLeftMargin" presStyleLbl="node1" presStyleIdx="3" presStyleCnt="5"/>
      <dgm:spPr/>
    </dgm:pt>
    <dgm:pt modelId="{B0CA9597-1BEA-48E1-B6C2-DABBB9A5D567}" type="pres">
      <dgm:prSet presAssocID="{EABA621B-20E3-4488-BA35-54E1C78FAF18}" presName="parentText" presStyleLbl="node1" presStyleIdx="4" presStyleCnt="5">
        <dgm:presLayoutVars>
          <dgm:chMax val="0"/>
          <dgm:bulletEnabled val="1"/>
        </dgm:presLayoutVars>
      </dgm:prSet>
      <dgm:spPr/>
    </dgm:pt>
    <dgm:pt modelId="{E56B71AF-3EF9-470A-ADA5-611AEE4104BC}" type="pres">
      <dgm:prSet presAssocID="{EABA621B-20E3-4488-BA35-54E1C78FAF18}" presName="negativeSpace" presStyleCnt="0"/>
      <dgm:spPr/>
    </dgm:pt>
    <dgm:pt modelId="{747186D4-B522-411E-B5EB-18ACDE3D9964}" type="pres">
      <dgm:prSet presAssocID="{EABA621B-20E3-4488-BA35-54E1C78FAF18}" presName="childText" presStyleLbl="conFgAcc1" presStyleIdx="4" presStyleCnt="5">
        <dgm:presLayoutVars>
          <dgm:bulletEnabled val="1"/>
        </dgm:presLayoutVars>
      </dgm:prSet>
      <dgm:spPr/>
    </dgm:pt>
  </dgm:ptLst>
  <dgm:cxnLst>
    <dgm:cxn modelId="{F1520111-E608-4569-B9F8-7B1C03E73E99}" srcId="{FA4AF6C4-8B43-4E40-9511-14CC6E78AA1E}" destId="{EABA621B-20E3-4488-BA35-54E1C78FAF18}" srcOrd="4" destOrd="0" parTransId="{7A05D894-EC84-46AE-9091-578922A0F998}" sibTransId="{50125912-2AD0-4648-BEF3-0DFCF6A7D4E5}"/>
    <dgm:cxn modelId="{7E85221E-4F60-4A2A-AC3C-AEDB1C1D03E0}" type="presOf" srcId="{14325454-F113-4E0C-8DC3-C7F2537C553B}" destId="{A6713174-5805-4C10-A03E-9AEFE4FF5319}" srcOrd="1" destOrd="0" presId="urn:microsoft.com/office/officeart/2005/8/layout/list1"/>
    <dgm:cxn modelId="{88193C36-61E6-477C-ADBA-5548FD9F9DA5}" type="presOf" srcId="{14325454-F113-4E0C-8DC3-C7F2537C553B}" destId="{AA70810F-E021-40BC-B827-7A9907E1B9C3}" srcOrd="0" destOrd="0" presId="urn:microsoft.com/office/officeart/2005/8/layout/list1"/>
    <dgm:cxn modelId="{ADEBA867-887F-411A-812A-E5DE76E02672}" type="presOf" srcId="{FA4AF6C4-8B43-4E40-9511-14CC6E78AA1E}" destId="{E3684494-1A4D-4593-AAA5-AE94653540D8}" srcOrd="0" destOrd="0" presId="urn:microsoft.com/office/officeart/2005/8/layout/list1"/>
    <dgm:cxn modelId="{28C9FC4F-616C-4A4E-84D3-F0303024B94F}" srcId="{FA4AF6C4-8B43-4E40-9511-14CC6E78AA1E}" destId="{9250E0EA-EF96-45E3-B670-491AB382E16C}" srcOrd="2" destOrd="0" parTransId="{0C127840-7C41-4C90-A541-461FF78FC8A1}" sibTransId="{04B358ED-6AA1-4A1C-BF1E-B6E0E413D317}"/>
    <dgm:cxn modelId="{A098FE90-598B-4113-BF09-9FCA5070C36A}" type="presOf" srcId="{EABA621B-20E3-4488-BA35-54E1C78FAF18}" destId="{B0CA9597-1BEA-48E1-B6C2-DABBB9A5D567}" srcOrd="1" destOrd="0" presId="urn:microsoft.com/office/officeart/2005/8/layout/list1"/>
    <dgm:cxn modelId="{F2355FB2-2777-41A9-AAA4-585386A041E5}" type="presOf" srcId="{9250E0EA-EF96-45E3-B670-491AB382E16C}" destId="{47C4883A-8173-4148-B019-3BD17F5694F5}" srcOrd="0" destOrd="0" presId="urn:microsoft.com/office/officeart/2005/8/layout/list1"/>
    <dgm:cxn modelId="{A502FBB2-95E4-4521-ADB7-85F2C9E15876}" type="presOf" srcId="{9250E0EA-EF96-45E3-B670-491AB382E16C}" destId="{1CFC99C9-7907-4374-907F-531DCBBE0B87}" srcOrd="1" destOrd="0" presId="urn:microsoft.com/office/officeart/2005/8/layout/list1"/>
    <dgm:cxn modelId="{D45AF2C4-1853-4074-94B3-792B892FCC4F}" type="presOf" srcId="{177FF545-0F8B-4EBC-B15E-D82B5CA5A370}" destId="{7DDD75E9-E840-49D7-8C70-686D3763C5CD}" srcOrd="0" destOrd="0" presId="urn:microsoft.com/office/officeart/2005/8/layout/list1"/>
    <dgm:cxn modelId="{6B83AFC7-BB3F-4545-839B-709102D7C1BB}" type="presOf" srcId="{EABA621B-20E3-4488-BA35-54E1C78FAF18}" destId="{ACA9A2E8-D047-4931-8605-08C4350B1417}" srcOrd="0" destOrd="0" presId="urn:microsoft.com/office/officeart/2005/8/layout/list1"/>
    <dgm:cxn modelId="{D3A65CC8-A485-40EE-ACC0-E2A788572106}" type="presOf" srcId="{02A5283E-3B0D-4F09-A52E-22FCFCAE566E}" destId="{40ACE164-1CF2-4BA5-AD5C-1884B5A1C90D}" srcOrd="1" destOrd="0" presId="urn:microsoft.com/office/officeart/2005/8/layout/list1"/>
    <dgm:cxn modelId="{AA8D97CB-8234-4FD8-AE4B-4BD73A8A709C}" type="presOf" srcId="{177FF545-0F8B-4EBC-B15E-D82B5CA5A370}" destId="{C1900404-CA11-4C8B-98E0-3B5AF8E22BB3}" srcOrd="1" destOrd="0" presId="urn:microsoft.com/office/officeart/2005/8/layout/list1"/>
    <dgm:cxn modelId="{411A70CE-7210-4D06-8A3A-BE7024572FF4}" srcId="{FA4AF6C4-8B43-4E40-9511-14CC6E78AA1E}" destId="{14325454-F113-4E0C-8DC3-C7F2537C553B}" srcOrd="3" destOrd="0" parTransId="{F8DFEF7C-C506-481A-8A7E-253DBF913312}" sibTransId="{79642F2F-4788-4097-899F-E73BE717F1EE}"/>
    <dgm:cxn modelId="{EA78C6CE-407D-48CD-9C14-925770E02071}" srcId="{FA4AF6C4-8B43-4E40-9511-14CC6E78AA1E}" destId="{177FF545-0F8B-4EBC-B15E-D82B5CA5A370}" srcOrd="0" destOrd="0" parTransId="{B5F25EBC-C970-4586-BF93-C5A662A1D1E0}" sibTransId="{DC1C641D-EB76-4E24-B5A8-F0281B741014}"/>
    <dgm:cxn modelId="{E631F3D8-F325-4850-B660-FBFF981F48AD}" type="presOf" srcId="{02A5283E-3B0D-4F09-A52E-22FCFCAE566E}" destId="{5095571B-72D9-432D-9583-BBAD852FEE1F}" srcOrd="0" destOrd="0" presId="urn:microsoft.com/office/officeart/2005/8/layout/list1"/>
    <dgm:cxn modelId="{BAFFB2F2-80E9-48CC-A444-0B34DBB539E4}" srcId="{FA4AF6C4-8B43-4E40-9511-14CC6E78AA1E}" destId="{02A5283E-3B0D-4F09-A52E-22FCFCAE566E}" srcOrd="1" destOrd="0" parTransId="{1B5CAA16-C790-4BAA-B65B-4C05F627C2F7}" sibTransId="{23CB83C1-514C-4EC8-92A9-C66DC15741BA}"/>
    <dgm:cxn modelId="{CDEFFC4E-8395-4771-A152-9312D2351A02}" type="presParOf" srcId="{E3684494-1A4D-4593-AAA5-AE94653540D8}" destId="{D0AC1A19-B790-4770-ADBE-37549DE9C361}" srcOrd="0" destOrd="0" presId="urn:microsoft.com/office/officeart/2005/8/layout/list1"/>
    <dgm:cxn modelId="{AB2E5148-AA17-4E07-8C2C-01BFCA0A2874}" type="presParOf" srcId="{D0AC1A19-B790-4770-ADBE-37549DE9C361}" destId="{7DDD75E9-E840-49D7-8C70-686D3763C5CD}" srcOrd="0" destOrd="0" presId="urn:microsoft.com/office/officeart/2005/8/layout/list1"/>
    <dgm:cxn modelId="{6C9B098A-35AC-41DB-A7FB-F951466BA925}" type="presParOf" srcId="{D0AC1A19-B790-4770-ADBE-37549DE9C361}" destId="{C1900404-CA11-4C8B-98E0-3B5AF8E22BB3}" srcOrd="1" destOrd="0" presId="urn:microsoft.com/office/officeart/2005/8/layout/list1"/>
    <dgm:cxn modelId="{36F46D68-EBE9-4054-843E-62DC41503EDB}" type="presParOf" srcId="{E3684494-1A4D-4593-AAA5-AE94653540D8}" destId="{B8B38F08-D3F6-47B0-805B-BED0D7DD3747}" srcOrd="1" destOrd="0" presId="urn:microsoft.com/office/officeart/2005/8/layout/list1"/>
    <dgm:cxn modelId="{C208BAD0-D60A-46D9-8C8A-2B22D8B1E7AB}" type="presParOf" srcId="{E3684494-1A4D-4593-AAA5-AE94653540D8}" destId="{4824C672-6780-4BE0-A41B-FB3A35A19E90}" srcOrd="2" destOrd="0" presId="urn:microsoft.com/office/officeart/2005/8/layout/list1"/>
    <dgm:cxn modelId="{D31D8B05-5690-42C2-925B-7565F422EA5A}" type="presParOf" srcId="{E3684494-1A4D-4593-AAA5-AE94653540D8}" destId="{43DF6DFC-2630-49EE-BF99-0696535F50B3}" srcOrd="3" destOrd="0" presId="urn:microsoft.com/office/officeart/2005/8/layout/list1"/>
    <dgm:cxn modelId="{35AADD67-A864-4F30-9BC5-2C95D8343873}" type="presParOf" srcId="{E3684494-1A4D-4593-AAA5-AE94653540D8}" destId="{DE204924-9A4A-434A-BBD5-297D24DAD568}" srcOrd="4" destOrd="0" presId="urn:microsoft.com/office/officeart/2005/8/layout/list1"/>
    <dgm:cxn modelId="{FA535B84-CE22-4392-AC52-0391B4797251}" type="presParOf" srcId="{DE204924-9A4A-434A-BBD5-297D24DAD568}" destId="{5095571B-72D9-432D-9583-BBAD852FEE1F}" srcOrd="0" destOrd="0" presId="urn:microsoft.com/office/officeart/2005/8/layout/list1"/>
    <dgm:cxn modelId="{04F6244B-6E7D-4AAB-9678-65F73C027EFD}" type="presParOf" srcId="{DE204924-9A4A-434A-BBD5-297D24DAD568}" destId="{40ACE164-1CF2-4BA5-AD5C-1884B5A1C90D}" srcOrd="1" destOrd="0" presId="urn:microsoft.com/office/officeart/2005/8/layout/list1"/>
    <dgm:cxn modelId="{143CC4EE-8EBB-4667-92DE-BCD2D030BA10}" type="presParOf" srcId="{E3684494-1A4D-4593-AAA5-AE94653540D8}" destId="{0EF818B8-77F9-40D7-934F-AC2131E43683}" srcOrd="5" destOrd="0" presId="urn:microsoft.com/office/officeart/2005/8/layout/list1"/>
    <dgm:cxn modelId="{63223856-5E5C-4959-B513-73997BDD3392}" type="presParOf" srcId="{E3684494-1A4D-4593-AAA5-AE94653540D8}" destId="{E093C9D1-09F0-4E2B-9F5F-DDB701426AF4}" srcOrd="6" destOrd="0" presId="urn:microsoft.com/office/officeart/2005/8/layout/list1"/>
    <dgm:cxn modelId="{DF7007C5-0581-4DEA-B9EB-0A1706E01DB2}" type="presParOf" srcId="{E3684494-1A4D-4593-AAA5-AE94653540D8}" destId="{E2459447-2D71-4783-9301-3A3A21E5D1B7}" srcOrd="7" destOrd="0" presId="urn:microsoft.com/office/officeart/2005/8/layout/list1"/>
    <dgm:cxn modelId="{4E18FF5B-9196-4F38-90AB-1902C843EDE4}" type="presParOf" srcId="{E3684494-1A4D-4593-AAA5-AE94653540D8}" destId="{C425C411-BD6C-4345-AD3D-D7DAF14B0480}" srcOrd="8" destOrd="0" presId="urn:microsoft.com/office/officeart/2005/8/layout/list1"/>
    <dgm:cxn modelId="{222217B1-087A-40CC-9135-93320FEA859A}" type="presParOf" srcId="{C425C411-BD6C-4345-AD3D-D7DAF14B0480}" destId="{47C4883A-8173-4148-B019-3BD17F5694F5}" srcOrd="0" destOrd="0" presId="urn:microsoft.com/office/officeart/2005/8/layout/list1"/>
    <dgm:cxn modelId="{C97D41AE-4F5A-4F21-90AA-3A098DB4011A}" type="presParOf" srcId="{C425C411-BD6C-4345-AD3D-D7DAF14B0480}" destId="{1CFC99C9-7907-4374-907F-531DCBBE0B87}" srcOrd="1" destOrd="0" presId="urn:microsoft.com/office/officeart/2005/8/layout/list1"/>
    <dgm:cxn modelId="{D56D911F-417B-4FE2-B7E2-3F114897567F}" type="presParOf" srcId="{E3684494-1A4D-4593-AAA5-AE94653540D8}" destId="{B7AAFADD-7DC7-42D5-B6CD-268ED58BEB6F}" srcOrd="9" destOrd="0" presId="urn:microsoft.com/office/officeart/2005/8/layout/list1"/>
    <dgm:cxn modelId="{D1E29FC1-55DA-44B6-9911-3510BDB6A62A}" type="presParOf" srcId="{E3684494-1A4D-4593-AAA5-AE94653540D8}" destId="{48075B2E-8F84-453C-AB82-F4077FA50B54}" srcOrd="10" destOrd="0" presId="urn:microsoft.com/office/officeart/2005/8/layout/list1"/>
    <dgm:cxn modelId="{5D5B8B1E-A6B4-423B-9FB3-E383CAB34528}" type="presParOf" srcId="{E3684494-1A4D-4593-AAA5-AE94653540D8}" destId="{0DD9B5CD-9706-4CE5-BB12-1CEF9E956C5B}" srcOrd="11" destOrd="0" presId="urn:microsoft.com/office/officeart/2005/8/layout/list1"/>
    <dgm:cxn modelId="{AFA61116-4FE2-458E-B8A1-A0ED46E13508}" type="presParOf" srcId="{E3684494-1A4D-4593-AAA5-AE94653540D8}" destId="{0A07E371-DD79-4483-BB48-003CC9249E02}" srcOrd="12" destOrd="0" presId="urn:microsoft.com/office/officeart/2005/8/layout/list1"/>
    <dgm:cxn modelId="{E20D5A02-F7C2-472D-B3A8-06482B5CA3ED}" type="presParOf" srcId="{0A07E371-DD79-4483-BB48-003CC9249E02}" destId="{AA70810F-E021-40BC-B827-7A9907E1B9C3}" srcOrd="0" destOrd="0" presId="urn:microsoft.com/office/officeart/2005/8/layout/list1"/>
    <dgm:cxn modelId="{01509663-6474-4767-B51B-94491D988CCC}" type="presParOf" srcId="{0A07E371-DD79-4483-BB48-003CC9249E02}" destId="{A6713174-5805-4C10-A03E-9AEFE4FF5319}" srcOrd="1" destOrd="0" presId="urn:microsoft.com/office/officeart/2005/8/layout/list1"/>
    <dgm:cxn modelId="{8E9F83BB-EBEF-4609-BB16-25ABF3B5A123}" type="presParOf" srcId="{E3684494-1A4D-4593-AAA5-AE94653540D8}" destId="{FB08303A-C844-448A-8F7A-C45EE0BDAE7D}" srcOrd="13" destOrd="0" presId="urn:microsoft.com/office/officeart/2005/8/layout/list1"/>
    <dgm:cxn modelId="{30839E2E-02C6-4E0F-B4A8-EE7A3E1B5DCE}" type="presParOf" srcId="{E3684494-1A4D-4593-AAA5-AE94653540D8}" destId="{7C065D7D-1ED6-4235-B5ED-4D6AE62CAD4E}" srcOrd="14" destOrd="0" presId="urn:microsoft.com/office/officeart/2005/8/layout/list1"/>
    <dgm:cxn modelId="{AF730852-B32F-431A-A8DB-56059CF312D6}" type="presParOf" srcId="{E3684494-1A4D-4593-AAA5-AE94653540D8}" destId="{EE5F7015-3215-4858-9F6B-099540131A12}" srcOrd="15" destOrd="0" presId="urn:microsoft.com/office/officeart/2005/8/layout/list1"/>
    <dgm:cxn modelId="{7C793CD1-43C0-40C9-A3D1-182A746852A2}" type="presParOf" srcId="{E3684494-1A4D-4593-AAA5-AE94653540D8}" destId="{AC7BD4A3-9569-4DA9-AFCC-E2F29C4125A6}" srcOrd="16" destOrd="0" presId="urn:microsoft.com/office/officeart/2005/8/layout/list1"/>
    <dgm:cxn modelId="{B4BE9555-21F1-4B31-BD64-4D2FE1E1B4F7}" type="presParOf" srcId="{AC7BD4A3-9569-4DA9-AFCC-E2F29C4125A6}" destId="{ACA9A2E8-D047-4931-8605-08C4350B1417}" srcOrd="0" destOrd="0" presId="urn:microsoft.com/office/officeart/2005/8/layout/list1"/>
    <dgm:cxn modelId="{389EE5FE-A573-4F36-BF0C-34ACD5882F38}" type="presParOf" srcId="{AC7BD4A3-9569-4DA9-AFCC-E2F29C4125A6}" destId="{B0CA9597-1BEA-48E1-B6C2-DABBB9A5D567}" srcOrd="1" destOrd="0" presId="urn:microsoft.com/office/officeart/2005/8/layout/list1"/>
    <dgm:cxn modelId="{BC9BED9B-2BC9-45C3-BD71-EEEDE91FE0FC}" type="presParOf" srcId="{E3684494-1A4D-4593-AAA5-AE94653540D8}" destId="{E56B71AF-3EF9-470A-ADA5-611AEE4104BC}" srcOrd="17" destOrd="0" presId="urn:microsoft.com/office/officeart/2005/8/layout/list1"/>
    <dgm:cxn modelId="{724C5430-7745-479B-8751-346A273D6B2E}" type="presParOf" srcId="{E3684494-1A4D-4593-AAA5-AE94653540D8}" destId="{747186D4-B522-411E-B5EB-18ACDE3D9964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824C672-6780-4BE0-A41B-FB3A35A19E90}">
      <dsp:nvSpPr>
        <dsp:cNvPr id="0" name=""/>
        <dsp:cNvSpPr/>
      </dsp:nvSpPr>
      <dsp:spPr>
        <a:xfrm>
          <a:off x="0" y="330233"/>
          <a:ext cx="8835655" cy="478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1900404-CA11-4C8B-98E0-3B5AF8E22BB3}">
      <dsp:nvSpPr>
        <dsp:cNvPr id="0" name=""/>
        <dsp:cNvSpPr/>
      </dsp:nvSpPr>
      <dsp:spPr>
        <a:xfrm>
          <a:off x="441782" y="49793"/>
          <a:ext cx="6184958" cy="5608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33777" tIns="0" rIns="233777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 err="1">
              <a:solidFill>
                <a:schemeClr val="tx1"/>
              </a:solidFill>
            </a:rPr>
            <a:t>Membangun</a:t>
          </a:r>
          <a:r>
            <a:rPr lang="en-US" sz="1900" kern="1200" dirty="0">
              <a:solidFill>
                <a:schemeClr val="tx1"/>
              </a:solidFill>
            </a:rPr>
            <a:t> dan </a:t>
          </a:r>
          <a:r>
            <a:rPr lang="en-US" sz="1900" kern="1200" dirty="0" err="1">
              <a:solidFill>
                <a:schemeClr val="tx1"/>
              </a:solidFill>
            </a:rPr>
            <a:t>melanjutkan</a:t>
          </a:r>
          <a:r>
            <a:rPr lang="en-US" sz="1900" kern="1200" dirty="0">
              <a:solidFill>
                <a:schemeClr val="tx1"/>
              </a:solidFill>
            </a:rPr>
            <a:t> </a:t>
          </a:r>
          <a:r>
            <a:rPr lang="en-US" sz="1900" kern="1200" dirty="0" err="1">
              <a:solidFill>
                <a:schemeClr val="tx1"/>
              </a:solidFill>
            </a:rPr>
            <a:t>visi</a:t>
          </a:r>
          <a:r>
            <a:rPr lang="en-US" sz="1900" kern="1200" dirty="0">
              <a:solidFill>
                <a:schemeClr val="tx1"/>
              </a:solidFill>
            </a:rPr>
            <a:t> </a:t>
          </a:r>
          <a:r>
            <a:rPr lang="en-US" sz="1900" kern="1200" dirty="0" err="1">
              <a:solidFill>
                <a:schemeClr val="tx1"/>
              </a:solidFill>
            </a:rPr>
            <a:t>sekolah</a:t>
          </a:r>
          <a:endParaRPr lang="en-ID" sz="1900" kern="1200" dirty="0">
            <a:solidFill>
              <a:schemeClr val="tx1"/>
            </a:solidFill>
          </a:endParaRPr>
        </a:p>
      </dsp:txBody>
      <dsp:txXfrm>
        <a:off x="469162" y="77173"/>
        <a:ext cx="6130198" cy="506120"/>
      </dsp:txXfrm>
    </dsp:sp>
    <dsp:sp modelId="{E093C9D1-09F0-4E2B-9F5F-DDB701426AF4}">
      <dsp:nvSpPr>
        <dsp:cNvPr id="0" name=""/>
        <dsp:cNvSpPr/>
      </dsp:nvSpPr>
      <dsp:spPr>
        <a:xfrm>
          <a:off x="0" y="1232710"/>
          <a:ext cx="8835655" cy="478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0ACE164-1CF2-4BA5-AD5C-1884B5A1C90D}">
      <dsp:nvSpPr>
        <dsp:cNvPr id="0" name=""/>
        <dsp:cNvSpPr/>
      </dsp:nvSpPr>
      <dsp:spPr>
        <a:xfrm>
          <a:off x="441782" y="937983"/>
          <a:ext cx="6184958" cy="5608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33777" tIns="0" rIns="233777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 err="1">
              <a:solidFill>
                <a:schemeClr val="tx1"/>
              </a:solidFill>
            </a:rPr>
            <a:t>Kepemimpinan</a:t>
          </a:r>
          <a:r>
            <a:rPr lang="en-US" sz="1900" kern="1200" dirty="0">
              <a:solidFill>
                <a:schemeClr val="tx1"/>
              </a:solidFill>
            </a:rPr>
            <a:t> </a:t>
          </a:r>
          <a:r>
            <a:rPr lang="en-US" sz="1900" kern="1200" dirty="0" err="1">
              <a:solidFill>
                <a:schemeClr val="tx1"/>
              </a:solidFill>
            </a:rPr>
            <a:t>terbagi</a:t>
          </a:r>
          <a:endParaRPr lang="en-ID" sz="1900" kern="1200" dirty="0">
            <a:solidFill>
              <a:schemeClr val="tx1"/>
            </a:solidFill>
          </a:endParaRPr>
        </a:p>
      </dsp:txBody>
      <dsp:txXfrm>
        <a:off x="469162" y="965363"/>
        <a:ext cx="6130198" cy="506120"/>
      </dsp:txXfrm>
    </dsp:sp>
    <dsp:sp modelId="{48075B2E-8F84-453C-AB82-F4077FA50B54}">
      <dsp:nvSpPr>
        <dsp:cNvPr id="0" name=""/>
        <dsp:cNvSpPr/>
      </dsp:nvSpPr>
      <dsp:spPr>
        <a:xfrm>
          <a:off x="0" y="2053913"/>
          <a:ext cx="8835655" cy="478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CFC99C9-7907-4374-907F-531DCBBE0B87}">
      <dsp:nvSpPr>
        <dsp:cNvPr id="0" name=""/>
        <dsp:cNvSpPr/>
      </dsp:nvSpPr>
      <dsp:spPr>
        <a:xfrm>
          <a:off x="441782" y="1773473"/>
          <a:ext cx="6184958" cy="5608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33777" tIns="0" rIns="233777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 err="1">
              <a:solidFill>
                <a:schemeClr val="tx1"/>
              </a:solidFill>
            </a:rPr>
            <a:t>Membangun</a:t>
          </a:r>
          <a:r>
            <a:rPr lang="en-US" sz="1900" kern="1200" dirty="0">
              <a:solidFill>
                <a:schemeClr val="tx1"/>
              </a:solidFill>
            </a:rPr>
            <a:t> </a:t>
          </a:r>
          <a:r>
            <a:rPr lang="en-US" sz="1900" kern="1200" dirty="0" err="1">
              <a:solidFill>
                <a:schemeClr val="tx1"/>
              </a:solidFill>
            </a:rPr>
            <a:t>masyarakat</a:t>
          </a:r>
          <a:r>
            <a:rPr lang="en-US" sz="1900" kern="1200" dirty="0">
              <a:solidFill>
                <a:schemeClr val="tx1"/>
              </a:solidFill>
            </a:rPr>
            <a:t> </a:t>
          </a:r>
          <a:r>
            <a:rPr lang="en-US" sz="1900" kern="1200" dirty="0" err="1">
              <a:solidFill>
                <a:schemeClr val="tx1"/>
              </a:solidFill>
            </a:rPr>
            <a:t>pembelajar</a:t>
          </a:r>
          <a:endParaRPr lang="en-ID" sz="1900" kern="1200" dirty="0">
            <a:solidFill>
              <a:schemeClr val="tx1"/>
            </a:solidFill>
          </a:endParaRPr>
        </a:p>
      </dsp:txBody>
      <dsp:txXfrm>
        <a:off x="469162" y="1800853"/>
        <a:ext cx="6130198" cy="506120"/>
      </dsp:txXfrm>
    </dsp:sp>
    <dsp:sp modelId="{7C065D7D-1ED6-4235-B5ED-4D6AE62CAD4E}">
      <dsp:nvSpPr>
        <dsp:cNvPr id="0" name=""/>
        <dsp:cNvSpPr/>
      </dsp:nvSpPr>
      <dsp:spPr>
        <a:xfrm>
          <a:off x="0" y="2915753"/>
          <a:ext cx="8835655" cy="478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6713174-5805-4C10-A03E-9AEFE4FF5319}">
      <dsp:nvSpPr>
        <dsp:cNvPr id="0" name=""/>
        <dsp:cNvSpPr/>
      </dsp:nvSpPr>
      <dsp:spPr>
        <a:xfrm>
          <a:off x="441782" y="2635313"/>
          <a:ext cx="6184958" cy="5608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33777" tIns="0" rIns="233777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 err="1">
              <a:solidFill>
                <a:schemeClr val="tx1"/>
              </a:solidFill>
            </a:rPr>
            <a:t>Menggunakan</a:t>
          </a:r>
          <a:r>
            <a:rPr lang="en-US" sz="1900" kern="1200" dirty="0">
              <a:solidFill>
                <a:schemeClr val="tx1"/>
              </a:solidFill>
            </a:rPr>
            <a:t> data </a:t>
          </a:r>
          <a:r>
            <a:rPr lang="en-US" sz="1900" kern="1200" dirty="0" err="1">
              <a:solidFill>
                <a:schemeClr val="tx1"/>
              </a:solidFill>
            </a:rPr>
            <a:t>untuk</a:t>
          </a:r>
          <a:r>
            <a:rPr lang="en-US" sz="1900" kern="1200" dirty="0">
              <a:solidFill>
                <a:schemeClr val="tx1"/>
              </a:solidFill>
            </a:rPr>
            <a:t> </a:t>
          </a:r>
          <a:r>
            <a:rPr lang="en-US" sz="1900" kern="1200" dirty="0" err="1">
              <a:solidFill>
                <a:schemeClr val="tx1"/>
              </a:solidFill>
            </a:rPr>
            <a:t>membuat</a:t>
          </a:r>
          <a:r>
            <a:rPr lang="en-US" sz="1900" kern="1200" dirty="0">
              <a:solidFill>
                <a:schemeClr val="tx1"/>
              </a:solidFill>
            </a:rPr>
            <a:t> </a:t>
          </a:r>
          <a:r>
            <a:rPr lang="en-US" sz="1900" kern="1200" dirty="0" err="1">
              <a:solidFill>
                <a:schemeClr val="tx1"/>
              </a:solidFill>
            </a:rPr>
            <a:t>keputusan</a:t>
          </a:r>
          <a:r>
            <a:rPr lang="en-US" sz="1900" kern="1200" dirty="0">
              <a:solidFill>
                <a:schemeClr val="tx1"/>
              </a:solidFill>
            </a:rPr>
            <a:t> Pendidikan</a:t>
          </a:r>
          <a:endParaRPr lang="en-ID" sz="1900" kern="1200" dirty="0">
            <a:solidFill>
              <a:schemeClr val="tx1"/>
            </a:solidFill>
          </a:endParaRPr>
        </a:p>
      </dsp:txBody>
      <dsp:txXfrm>
        <a:off x="469162" y="2662693"/>
        <a:ext cx="6130198" cy="506120"/>
      </dsp:txXfrm>
    </dsp:sp>
    <dsp:sp modelId="{747186D4-B522-411E-B5EB-18ACDE3D9964}">
      <dsp:nvSpPr>
        <dsp:cNvPr id="0" name=""/>
        <dsp:cNvSpPr/>
      </dsp:nvSpPr>
      <dsp:spPr>
        <a:xfrm>
          <a:off x="0" y="3777593"/>
          <a:ext cx="8835655" cy="478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0CA9597-1BEA-48E1-B6C2-DABBB9A5D567}">
      <dsp:nvSpPr>
        <dsp:cNvPr id="0" name=""/>
        <dsp:cNvSpPr/>
      </dsp:nvSpPr>
      <dsp:spPr>
        <a:xfrm>
          <a:off x="441782" y="3497153"/>
          <a:ext cx="6184958" cy="5608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33777" tIns="0" rIns="233777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 err="1">
              <a:solidFill>
                <a:schemeClr val="tx1"/>
              </a:solidFill>
            </a:rPr>
            <a:t>Pemantauan</a:t>
          </a:r>
          <a:r>
            <a:rPr lang="en-US" sz="1900" kern="1200" dirty="0">
              <a:solidFill>
                <a:schemeClr val="tx1"/>
              </a:solidFill>
            </a:rPr>
            <a:t> </a:t>
          </a:r>
          <a:r>
            <a:rPr lang="en-US" sz="1900" kern="1200" dirty="0" err="1">
              <a:solidFill>
                <a:schemeClr val="tx1"/>
              </a:solidFill>
            </a:rPr>
            <a:t>kurikulum</a:t>
          </a:r>
          <a:r>
            <a:rPr lang="en-US" sz="1900" kern="1200" dirty="0">
              <a:solidFill>
                <a:schemeClr val="tx1"/>
              </a:solidFill>
            </a:rPr>
            <a:t> dan </a:t>
          </a:r>
          <a:r>
            <a:rPr lang="en-US" sz="1900" kern="1200" dirty="0" err="1">
              <a:solidFill>
                <a:schemeClr val="tx1"/>
              </a:solidFill>
            </a:rPr>
            <a:t>pembelajaran</a:t>
          </a:r>
          <a:endParaRPr lang="en-ID" sz="1900" kern="1200" dirty="0">
            <a:solidFill>
              <a:schemeClr val="tx1"/>
            </a:solidFill>
          </a:endParaRPr>
        </a:p>
      </dsp:txBody>
      <dsp:txXfrm>
        <a:off x="469162" y="3524533"/>
        <a:ext cx="6130198" cy="50612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7B573B-6A3C-4CA6-94E4-6819244953E7}" type="datetimeFigureOut">
              <a:rPr lang="en-ID" smtClean="0"/>
              <a:t>02/07/2021</a:t>
            </a:fld>
            <a:endParaRPr lang="en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72DEE3-CB98-478B-B019-2A25E06F44BD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1300959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548632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06597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09402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accent2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CE8807E-3F17-4430-BF37-7C1F8F1E7940}"/>
              </a:ext>
            </a:extLst>
          </p:cNvPr>
          <p:cNvGrpSpPr/>
          <p:nvPr userDrawn="1"/>
        </p:nvGrpSpPr>
        <p:grpSpPr>
          <a:xfrm rot="1888331">
            <a:off x="8522104" y="95153"/>
            <a:ext cx="612772" cy="525096"/>
            <a:chOff x="8426854" y="66578"/>
            <a:chExt cx="612772" cy="525096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88076912-0E76-4FE2-9C1E-018AD997C16B}"/>
                </a:ext>
              </a:extLst>
            </p:cNvPr>
            <p:cNvSpPr/>
            <p:nvPr/>
          </p:nvSpPr>
          <p:spPr>
            <a:xfrm rot="2020309" flipH="1">
              <a:off x="8426854" y="66578"/>
              <a:ext cx="370727" cy="431438"/>
            </a:xfrm>
            <a:custGeom>
              <a:avLst/>
              <a:gdLst>
                <a:gd name="connsiteX0" fmla="*/ 316143 w 2733675"/>
                <a:gd name="connsiteY0" fmla="*/ 3128010 h 3181350"/>
                <a:gd name="connsiteX1" fmla="*/ 2161135 w 2733675"/>
                <a:gd name="connsiteY1" fmla="*/ 926782 h 3181350"/>
                <a:gd name="connsiteX2" fmla="*/ 2146848 w 2733675"/>
                <a:gd name="connsiteY2" fmla="*/ 956310 h 3181350"/>
                <a:gd name="connsiteX3" fmla="*/ 2131608 w 2733675"/>
                <a:gd name="connsiteY3" fmla="*/ 986790 h 3181350"/>
                <a:gd name="connsiteX4" fmla="*/ 977178 w 2733675"/>
                <a:gd name="connsiteY4" fmla="*/ 2490788 h 3181350"/>
                <a:gd name="connsiteX5" fmla="*/ 256135 w 2733675"/>
                <a:gd name="connsiteY5" fmla="*/ 3052763 h 3181350"/>
                <a:gd name="connsiteX6" fmla="*/ 222798 w 2733675"/>
                <a:gd name="connsiteY6" fmla="*/ 3041333 h 3181350"/>
                <a:gd name="connsiteX7" fmla="*/ 164695 w 2733675"/>
                <a:gd name="connsiteY7" fmla="*/ 2854642 h 3181350"/>
                <a:gd name="connsiteX8" fmla="*/ 22773 w 2733675"/>
                <a:gd name="connsiteY8" fmla="*/ 2218373 h 3181350"/>
                <a:gd name="connsiteX9" fmla="*/ 38965 w 2733675"/>
                <a:gd name="connsiteY9" fmla="*/ 1536382 h 3181350"/>
                <a:gd name="connsiteX10" fmla="*/ 212320 w 2733675"/>
                <a:gd name="connsiteY10" fmla="*/ 1156335 h 3181350"/>
                <a:gd name="connsiteX11" fmla="*/ 545695 w 2733675"/>
                <a:gd name="connsiteY11" fmla="*/ 865822 h 3181350"/>
                <a:gd name="connsiteX12" fmla="*/ 1077190 w 2733675"/>
                <a:gd name="connsiteY12" fmla="*/ 658177 h 3181350"/>
                <a:gd name="connsiteX13" fmla="*/ 1392468 w 2733675"/>
                <a:gd name="connsiteY13" fmla="*/ 579120 h 3181350"/>
                <a:gd name="connsiteX14" fmla="*/ 1986828 w 2733675"/>
                <a:gd name="connsiteY14" fmla="*/ 418147 h 3181350"/>
                <a:gd name="connsiteX15" fmla="*/ 2201140 w 2733675"/>
                <a:gd name="connsiteY15" fmla="*/ 322897 h 3181350"/>
                <a:gd name="connsiteX16" fmla="*/ 2529753 w 2733675"/>
                <a:gd name="connsiteY16" fmla="*/ 0 h 3181350"/>
                <a:gd name="connsiteX17" fmla="*/ 2555470 w 2733675"/>
                <a:gd name="connsiteY17" fmla="*/ 99060 h 3181350"/>
                <a:gd name="connsiteX18" fmla="*/ 2689773 w 2733675"/>
                <a:gd name="connsiteY18" fmla="*/ 775335 h 3181350"/>
                <a:gd name="connsiteX19" fmla="*/ 2726920 w 2733675"/>
                <a:gd name="connsiteY19" fmla="*/ 1599248 h 3181350"/>
                <a:gd name="connsiteX20" fmla="*/ 2524990 w 2733675"/>
                <a:gd name="connsiteY20" fmla="*/ 2387917 h 3181350"/>
                <a:gd name="connsiteX21" fmla="*/ 2271625 w 2733675"/>
                <a:gd name="connsiteY21" fmla="*/ 2735580 h 3181350"/>
                <a:gd name="connsiteX22" fmla="*/ 1782993 w 2733675"/>
                <a:gd name="connsiteY22" fmla="*/ 3046095 h 3181350"/>
                <a:gd name="connsiteX23" fmla="*/ 1406755 w 2733675"/>
                <a:gd name="connsiteY23" fmla="*/ 3146108 h 3181350"/>
                <a:gd name="connsiteX24" fmla="*/ 714288 w 2733675"/>
                <a:gd name="connsiteY24" fmla="*/ 3172778 h 3181350"/>
                <a:gd name="connsiteX25" fmla="*/ 334240 w 2733675"/>
                <a:gd name="connsiteY25" fmla="*/ 3129915 h 3181350"/>
                <a:gd name="connsiteX26" fmla="*/ 316143 w 2733675"/>
                <a:gd name="connsiteY26" fmla="*/ 3128010 h 3181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2733675" h="3181350">
                  <a:moveTo>
                    <a:pt x="316143" y="3128010"/>
                  </a:moveTo>
                  <a:cubicBezTo>
                    <a:pt x="1211493" y="2624138"/>
                    <a:pt x="1817283" y="1884045"/>
                    <a:pt x="2161135" y="926782"/>
                  </a:cubicBezTo>
                  <a:cubicBezTo>
                    <a:pt x="2156373" y="936307"/>
                    <a:pt x="2151610" y="946785"/>
                    <a:pt x="2146848" y="956310"/>
                  </a:cubicBezTo>
                  <a:cubicBezTo>
                    <a:pt x="2142085" y="966788"/>
                    <a:pt x="2136370" y="976313"/>
                    <a:pt x="2131608" y="986790"/>
                  </a:cubicBezTo>
                  <a:cubicBezTo>
                    <a:pt x="1843953" y="1563053"/>
                    <a:pt x="1455333" y="2061210"/>
                    <a:pt x="977178" y="2490788"/>
                  </a:cubicBezTo>
                  <a:cubicBezTo>
                    <a:pt x="750483" y="2695575"/>
                    <a:pt x="508548" y="2880360"/>
                    <a:pt x="256135" y="3052763"/>
                  </a:cubicBezTo>
                  <a:cubicBezTo>
                    <a:pt x="236133" y="3066098"/>
                    <a:pt x="229465" y="3065145"/>
                    <a:pt x="222798" y="3041333"/>
                  </a:cubicBezTo>
                  <a:cubicBezTo>
                    <a:pt x="204700" y="2978467"/>
                    <a:pt x="183745" y="2917508"/>
                    <a:pt x="164695" y="2854642"/>
                  </a:cubicBezTo>
                  <a:cubicBezTo>
                    <a:pt x="100878" y="2646045"/>
                    <a:pt x="51348" y="2434590"/>
                    <a:pt x="22773" y="2218373"/>
                  </a:cubicBezTo>
                  <a:cubicBezTo>
                    <a:pt x="-7707" y="1990725"/>
                    <a:pt x="-12470" y="1763078"/>
                    <a:pt x="38965" y="1536382"/>
                  </a:cubicBezTo>
                  <a:cubicBezTo>
                    <a:pt x="70398" y="1396365"/>
                    <a:pt x="129453" y="1270635"/>
                    <a:pt x="212320" y="1156335"/>
                  </a:cubicBezTo>
                  <a:cubicBezTo>
                    <a:pt x="300903" y="1033463"/>
                    <a:pt x="416155" y="941070"/>
                    <a:pt x="545695" y="865822"/>
                  </a:cubicBezTo>
                  <a:cubicBezTo>
                    <a:pt x="712383" y="769620"/>
                    <a:pt x="892405" y="707707"/>
                    <a:pt x="1077190" y="658177"/>
                  </a:cubicBezTo>
                  <a:cubicBezTo>
                    <a:pt x="1181965" y="629602"/>
                    <a:pt x="1287693" y="604838"/>
                    <a:pt x="1392468" y="579120"/>
                  </a:cubicBezTo>
                  <a:cubicBezTo>
                    <a:pt x="1591540" y="530543"/>
                    <a:pt x="1792518" y="487680"/>
                    <a:pt x="1986828" y="418147"/>
                  </a:cubicBezTo>
                  <a:cubicBezTo>
                    <a:pt x="2060170" y="391477"/>
                    <a:pt x="2132560" y="360997"/>
                    <a:pt x="2201140" y="322897"/>
                  </a:cubicBezTo>
                  <a:cubicBezTo>
                    <a:pt x="2338300" y="246697"/>
                    <a:pt x="2453553" y="148590"/>
                    <a:pt x="2529753" y="0"/>
                  </a:cubicBezTo>
                  <a:cubicBezTo>
                    <a:pt x="2539278" y="37147"/>
                    <a:pt x="2547850" y="67627"/>
                    <a:pt x="2555470" y="99060"/>
                  </a:cubicBezTo>
                  <a:cubicBezTo>
                    <a:pt x="2610715" y="321945"/>
                    <a:pt x="2658340" y="546735"/>
                    <a:pt x="2689773" y="775335"/>
                  </a:cubicBezTo>
                  <a:cubicBezTo>
                    <a:pt x="2727873" y="1048702"/>
                    <a:pt x="2746923" y="1323023"/>
                    <a:pt x="2726920" y="1599248"/>
                  </a:cubicBezTo>
                  <a:cubicBezTo>
                    <a:pt x="2706918" y="1874520"/>
                    <a:pt x="2650720" y="2140267"/>
                    <a:pt x="2524990" y="2387917"/>
                  </a:cubicBezTo>
                  <a:cubicBezTo>
                    <a:pt x="2459268" y="2517458"/>
                    <a:pt x="2374495" y="2632710"/>
                    <a:pt x="2271625" y="2735580"/>
                  </a:cubicBezTo>
                  <a:cubicBezTo>
                    <a:pt x="2131608" y="2875598"/>
                    <a:pt x="1965873" y="2973705"/>
                    <a:pt x="1782993" y="3046095"/>
                  </a:cubicBezTo>
                  <a:cubicBezTo>
                    <a:pt x="1661073" y="3094673"/>
                    <a:pt x="1535343" y="3124200"/>
                    <a:pt x="1406755" y="3146108"/>
                  </a:cubicBezTo>
                  <a:cubicBezTo>
                    <a:pt x="1177203" y="3186113"/>
                    <a:pt x="945745" y="3188017"/>
                    <a:pt x="714288" y="3172778"/>
                  </a:cubicBezTo>
                  <a:cubicBezTo>
                    <a:pt x="586653" y="3164205"/>
                    <a:pt x="459970" y="3149917"/>
                    <a:pt x="334240" y="3129915"/>
                  </a:cubicBezTo>
                  <a:cubicBezTo>
                    <a:pt x="331383" y="3131820"/>
                    <a:pt x="328525" y="3130867"/>
                    <a:pt x="316143" y="312801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532A3327-54DF-468E-85BF-0B07F0C70D2B}"/>
                </a:ext>
              </a:extLst>
            </p:cNvPr>
            <p:cNvSpPr/>
            <p:nvPr/>
          </p:nvSpPr>
          <p:spPr>
            <a:xfrm rot="4488973" flipH="1">
              <a:off x="8764584" y="316632"/>
              <a:ext cx="210609" cy="339475"/>
            </a:xfrm>
            <a:custGeom>
              <a:avLst/>
              <a:gdLst>
                <a:gd name="connsiteX0" fmla="*/ 934992 w 2085975"/>
                <a:gd name="connsiteY0" fmla="*/ 822960 h 3362325"/>
                <a:gd name="connsiteX1" fmla="*/ 1095965 w 2085975"/>
                <a:gd name="connsiteY1" fmla="*/ 3340418 h 3362325"/>
                <a:gd name="connsiteX2" fmla="*/ 1072152 w 2085975"/>
                <a:gd name="connsiteY2" fmla="*/ 3334703 h 3362325"/>
                <a:gd name="connsiteX3" fmla="*/ 748302 w 2085975"/>
                <a:gd name="connsiteY3" fmla="*/ 3155633 h 3362325"/>
                <a:gd name="connsiteX4" fmla="*/ 506367 w 2085975"/>
                <a:gd name="connsiteY4" fmla="*/ 2975610 h 3362325"/>
                <a:gd name="connsiteX5" fmla="*/ 196805 w 2085975"/>
                <a:gd name="connsiteY5" fmla="*/ 2623185 h 3362325"/>
                <a:gd name="connsiteX6" fmla="*/ 1542 w 2085975"/>
                <a:gd name="connsiteY6" fmla="*/ 1878330 h 3362325"/>
                <a:gd name="connsiteX7" fmla="*/ 125367 w 2085975"/>
                <a:gd name="connsiteY7" fmla="*/ 1338263 h 3362325"/>
                <a:gd name="connsiteX8" fmla="*/ 290150 w 2085975"/>
                <a:gd name="connsiteY8" fmla="*/ 1003935 h 3362325"/>
                <a:gd name="connsiteX9" fmla="*/ 533990 w 2085975"/>
                <a:gd name="connsiteY9" fmla="*/ 645795 h 3362325"/>
                <a:gd name="connsiteX10" fmla="*/ 869270 w 2085975"/>
                <a:gd name="connsiteY10" fmla="*/ 260985 h 3362325"/>
                <a:gd name="connsiteX11" fmla="*/ 1139780 w 2085975"/>
                <a:gd name="connsiteY11" fmla="*/ 0 h 3362325"/>
                <a:gd name="connsiteX12" fmla="*/ 1145495 w 2085975"/>
                <a:gd name="connsiteY12" fmla="*/ 16193 h 3362325"/>
                <a:gd name="connsiteX13" fmla="*/ 1287417 w 2085975"/>
                <a:gd name="connsiteY13" fmla="*/ 554355 h 3362325"/>
                <a:gd name="connsiteX14" fmla="*/ 1752237 w 2085975"/>
                <a:gd name="connsiteY14" fmla="*/ 1176338 h 3362325"/>
                <a:gd name="connsiteX15" fmla="*/ 2081802 w 2085975"/>
                <a:gd name="connsiteY15" fmla="*/ 1904048 h 3362325"/>
                <a:gd name="connsiteX16" fmla="*/ 1946547 w 2085975"/>
                <a:gd name="connsiteY16" fmla="*/ 2621280 h 3362325"/>
                <a:gd name="connsiteX17" fmla="*/ 1444580 w 2085975"/>
                <a:gd name="connsiteY17" fmla="*/ 3253740 h 3362325"/>
                <a:gd name="connsiteX18" fmla="*/ 1323612 w 2085975"/>
                <a:gd name="connsiteY18" fmla="*/ 3355658 h 3362325"/>
                <a:gd name="connsiteX19" fmla="*/ 1275035 w 2085975"/>
                <a:gd name="connsiteY19" fmla="*/ 3358515 h 3362325"/>
                <a:gd name="connsiteX20" fmla="*/ 1215980 w 2085975"/>
                <a:gd name="connsiteY20" fmla="*/ 3300413 h 3362325"/>
                <a:gd name="connsiteX21" fmla="*/ 1103585 w 2085975"/>
                <a:gd name="connsiteY21" fmla="*/ 3075623 h 3362325"/>
                <a:gd name="connsiteX22" fmla="*/ 1004525 w 2085975"/>
                <a:gd name="connsiteY22" fmla="*/ 2750820 h 3362325"/>
                <a:gd name="connsiteX23" fmla="*/ 971187 w 2085975"/>
                <a:gd name="connsiteY23" fmla="*/ 2626043 h 3362325"/>
                <a:gd name="connsiteX24" fmla="*/ 921657 w 2085975"/>
                <a:gd name="connsiteY24" fmla="*/ 2357438 h 3362325"/>
                <a:gd name="connsiteX25" fmla="*/ 865460 w 2085975"/>
                <a:gd name="connsiteY25" fmla="*/ 1453515 h 3362325"/>
                <a:gd name="connsiteX26" fmla="*/ 934992 w 2085975"/>
                <a:gd name="connsiteY26" fmla="*/ 838200 h 3362325"/>
                <a:gd name="connsiteX27" fmla="*/ 934992 w 2085975"/>
                <a:gd name="connsiteY27" fmla="*/ 822960 h 3362325"/>
                <a:gd name="connsiteX28" fmla="*/ 938802 w 2085975"/>
                <a:gd name="connsiteY28" fmla="*/ 803910 h 3362325"/>
                <a:gd name="connsiteX29" fmla="*/ 938802 w 2085975"/>
                <a:gd name="connsiteY29" fmla="*/ 805815 h 3362325"/>
                <a:gd name="connsiteX30" fmla="*/ 937850 w 2085975"/>
                <a:gd name="connsiteY30" fmla="*/ 805815 h 3362325"/>
                <a:gd name="connsiteX31" fmla="*/ 938802 w 2085975"/>
                <a:gd name="connsiteY31" fmla="*/ 803910 h 3362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085975" h="3362325">
                  <a:moveTo>
                    <a:pt x="934992" y="822960"/>
                  </a:moveTo>
                  <a:cubicBezTo>
                    <a:pt x="685437" y="1681163"/>
                    <a:pt x="733062" y="2520315"/>
                    <a:pt x="1095965" y="3340418"/>
                  </a:cubicBezTo>
                  <a:cubicBezTo>
                    <a:pt x="1084535" y="3343275"/>
                    <a:pt x="1077867" y="3337560"/>
                    <a:pt x="1072152" y="3334703"/>
                  </a:cubicBezTo>
                  <a:cubicBezTo>
                    <a:pt x="959757" y="3282315"/>
                    <a:pt x="852125" y="3222308"/>
                    <a:pt x="748302" y="3155633"/>
                  </a:cubicBezTo>
                  <a:cubicBezTo>
                    <a:pt x="663530" y="3101340"/>
                    <a:pt x="583520" y="3041333"/>
                    <a:pt x="506367" y="2975610"/>
                  </a:cubicBezTo>
                  <a:cubicBezTo>
                    <a:pt x="386352" y="2872740"/>
                    <a:pt x="281577" y="2756535"/>
                    <a:pt x="196805" y="2623185"/>
                  </a:cubicBezTo>
                  <a:cubicBezTo>
                    <a:pt x="51072" y="2395538"/>
                    <a:pt x="-10840" y="2146935"/>
                    <a:pt x="1542" y="1878330"/>
                  </a:cubicBezTo>
                  <a:cubicBezTo>
                    <a:pt x="10115" y="1690688"/>
                    <a:pt x="56787" y="1511618"/>
                    <a:pt x="125367" y="1338263"/>
                  </a:cubicBezTo>
                  <a:cubicBezTo>
                    <a:pt x="171087" y="1222058"/>
                    <a:pt x="228237" y="1111568"/>
                    <a:pt x="290150" y="1003935"/>
                  </a:cubicBezTo>
                  <a:cubicBezTo>
                    <a:pt x="362540" y="879158"/>
                    <a:pt x="445407" y="761048"/>
                    <a:pt x="533990" y="645795"/>
                  </a:cubicBezTo>
                  <a:cubicBezTo>
                    <a:pt x="636860" y="510540"/>
                    <a:pt x="751160" y="383858"/>
                    <a:pt x="869270" y="260985"/>
                  </a:cubicBezTo>
                  <a:cubicBezTo>
                    <a:pt x="955947" y="170498"/>
                    <a:pt x="1048340" y="84773"/>
                    <a:pt x="1139780" y="0"/>
                  </a:cubicBezTo>
                  <a:cubicBezTo>
                    <a:pt x="1149305" y="3810"/>
                    <a:pt x="1145495" y="10478"/>
                    <a:pt x="1145495" y="16193"/>
                  </a:cubicBezTo>
                  <a:cubicBezTo>
                    <a:pt x="1138827" y="209550"/>
                    <a:pt x="1197882" y="386715"/>
                    <a:pt x="1287417" y="554355"/>
                  </a:cubicBezTo>
                  <a:cubicBezTo>
                    <a:pt x="1410290" y="785813"/>
                    <a:pt x="1578882" y="982980"/>
                    <a:pt x="1752237" y="1176338"/>
                  </a:cubicBezTo>
                  <a:cubicBezTo>
                    <a:pt x="1937975" y="1383983"/>
                    <a:pt x="2052275" y="1625918"/>
                    <a:pt x="2081802" y="1904048"/>
                  </a:cubicBezTo>
                  <a:cubicBezTo>
                    <a:pt x="2108472" y="2156460"/>
                    <a:pt x="2057037" y="2394585"/>
                    <a:pt x="1946547" y="2621280"/>
                  </a:cubicBezTo>
                  <a:cubicBezTo>
                    <a:pt x="1825580" y="2868930"/>
                    <a:pt x="1649367" y="3072765"/>
                    <a:pt x="1444580" y="3253740"/>
                  </a:cubicBezTo>
                  <a:cubicBezTo>
                    <a:pt x="1404575" y="3288983"/>
                    <a:pt x="1362665" y="3320415"/>
                    <a:pt x="1323612" y="3355658"/>
                  </a:cubicBezTo>
                  <a:cubicBezTo>
                    <a:pt x="1306467" y="3370898"/>
                    <a:pt x="1292180" y="3368993"/>
                    <a:pt x="1275035" y="3358515"/>
                  </a:cubicBezTo>
                  <a:cubicBezTo>
                    <a:pt x="1251222" y="3343275"/>
                    <a:pt x="1232172" y="3323273"/>
                    <a:pt x="1215980" y="3300413"/>
                  </a:cubicBezTo>
                  <a:cubicBezTo>
                    <a:pt x="1166450" y="3231833"/>
                    <a:pt x="1133112" y="3154680"/>
                    <a:pt x="1103585" y="3075623"/>
                  </a:cubicBezTo>
                  <a:cubicBezTo>
                    <a:pt x="1063580" y="2969895"/>
                    <a:pt x="1036910" y="2859405"/>
                    <a:pt x="1004525" y="2750820"/>
                  </a:cubicBezTo>
                  <a:cubicBezTo>
                    <a:pt x="992142" y="2708910"/>
                    <a:pt x="976902" y="2667953"/>
                    <a:pt x="971187" y="2626043"/>
                  </a:cubicBezTo>
                  <a:cubicBezTo>
                    <a:pt x="957852" y="2535555"/>
                    <a:pt x="935945" y="2447925"/>
                    <a:pt x="921657" y="2357438"/>
                  </a:cubicBezTo>
                  <a:cubicBezTo>
                    <a:pt x="872127" y="2058353"/>
                    <a:pt x="852125" y="1757363"/>
                    <a:pt x="865460" y="1453515"/>
                  </a:cubicBezTo>
                  <a:cubicBezTo>
                    <a:pt x="874032" y="1246823"/>
                    <a:pt x="897845" y="1041083"/>
                    <a:pt x="934992" y="838200"/>
                  </a:cubicBezTo>
                  <a:cubicBezTo>
                    <a:pt x="934040" y="832485"/>
                    <a:pt x="934040" y="827723"/>
                    <a:pt x="934992" y="822960"/>
                  </a:cubicBezTo>
                  <a:close/>
                  <a:moveTo>
                    <a:pt x="938802" y="803910"/>
                  </a:moveTo>
                  <a:lnTo>
                    <a:pt x="938802" y="805815"/>
                  </a:lnTo>
                  <a:lnTo>
                    <a:pt x="937850" y="805815"/>
                  </a:lnTo>
                  <a:lnTo>
                    <a:pt x="938802" y="803910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2FC8A760-AFDA-41C9-9B0D-171C650EC044}"/>
              </a:ext>
            </a:extLst>
          </p:cNvPr>
          <p:cNvGrpSpPr/>
          <p:nvPr userDrawn="1"/>
        </p:nvGrpSpPr>
        <p:grpSpPr>
          <a:xfrm rot="16200000">
            <a:off x="2915257" y="383347"/>
            <a:ext cx="612772" cy="525096"/>
            <a:chOff x="8426854" y="66578"/>
            <a:chExt cx="612772" cy="525096"/>
          </a:xfrm>
        </p:grpSpPr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B356D83D-737B-426A-A7CB-C8CB9CD87EAB}"/>
                </a:ext>
              </a:extLst>
            </p:cNvPr>
            <p:cNvSpPr/>
            <p:nvPr/>
          </p:nvSpPr>
          <p:spPr>
            <a:xfrm rot="2020309" flipH="1">
              <a:off x="8426854" y="66578"/>
              <a:ext cx="370727" cy="431438"/>
            </a:xfrm>
            <a:custGeom>
              <a:avLst/>
              <a:gdLst>
                <a:gd name="connsiteX0" fmla="*/ 316143 w 2733675"/>
                <a:gd name="connsiteY0" fmla="*/ 3128010 h 3181350"/>
                <a:gd name="connsiteX1" fmla="*/ 2161135 w 2733675"/>
                <a:gd name="connsiteY1" fmla="*/ 926782 h 3181350"/>
                <a:gd name="connsiteX2" fmla="*/ 2146848 w 2733675"/>
                <a:gd name="connsiteY2" fmla="*/ 956310 h 3181350"/>
                <a:gd name="connsiteX3" fmla="*/ 2131608 w 2733675"/>
                <a:gd name="connsiteY3" fmla="*/ 986790 h 3181350"/>
                <a:gd name="connsiteX4" fmla="*/ 977178 w 2733675"/>
                <a:gd name="connsiteY4" fmla="*/ 2490788 h 3181350"/>
                <a:gd name="connsiteX5" fmla="*/ 256135 w 2733675"/>
                <a:gd name="connsiteY5" fmla="*/ 3052763 h 3181350"/>
                <a:gd name="connsiteX6" fmla="*/ 222798 w 2733675"/>
                <a:gd name="connsiteY6" fmla="*/ 3041333 h 3181350"/>
                <a:gd name="connsiteX7" fmla="*/ 164695 w 2733675"/>
                <a:gd name="connsiteY7" fmla="*/ 2854642 h 3181350"/>
                <a:gd name="connsiteX8" fmla="*/ 22773 w 2733675"/>
                <a:gd name="connsiteY8" fmla="*/ 2218373 h 3181350"/>
                <a:gd name="connsiteX9" fmla="*/ 38965 w 2733675"/>
                <a:gd name="connsiteY9" fmla="*/ 1536382 h 3181350"/>
                <a:gd name="connsiteX10" fmla="*/ 212320 w 2733675"/>
                <a:gd name="connsiteY10" fmla="*/ 1156335 h 3181350"/>
                <a:gd name="connsiteX11" fmla="*/ 545695 w 2733675"/>
                <a:gd name="connsiteY11" fmla="*/ 865822 h 3181350"/>
                <a:gd name="connsiteX12" fmla="*/ 1077190 w 2733675"/>
                <a:gd name="connsiteY12" fmla="*/ 658177 h 3181350"/>
                <a:gd name="connsiteX13" fmla="*/ 1392468 w 2733675"/>
                <a:gd name="connsiteY13" fmla="*/ 579120 h 3181350"/>
                <a:gd name="connsiteX14" fmla="*/ 1986828 w 2733675"/>
                <a:gd name="connsiteY14" fmla="*/ 418147 h 3181350"/>
                <a:gd name="connsiteX15" fmla="*/ 2201140 w 2733675"/>
                <a:gd name="connsiteY15" fmla="*/ 322897 h 3181350"/>
                <a:gd name="connsiteX16" fmla="*/ 2529753 w 2733675"/>
                <a:gd name="connsiteY16" fmla="*/ 0 h 3181350"/>
                <a:gd name="connsiteX17" fmla="*/ 2555470 w 2733675"/>
                <a:gd name="connsiteY17" fmla="*/ 99060 h 3181350"/>
                <a:gd name="connsiteX18" fmla="*/ 2689773 w 2733675"/>
                <a:gd name="connsiteY18" fmla="*/ 775335 h 3181350"/>
                <a:gd name="connsiteX19" fmla="*/ 2726920 w 2733675"/>
                <a:gd name="connsiteY19" fmla="*/ 1599248 h 3181350"/>
                <a:gd name="connsiteX20" fmla="*/ 2524990 w 2733675"/>
                <a:gd name="connsiteY20" fmla="*/ 2387917 h 3181350"/>
                <a:gd name="connsiteX21" fmla="*/ 2271625 w 2733675"/>
                <a:gd name="connsiteY21" fmla="*/ 2735580 h 3181350"/>
                <a:gd name="connsiteX22" fmla="*/ 1782993 w 2733675"/>
                <a:gd name="connsiteY22" fmla="*/ 3046095 h 3181350"/>
                <a:gd name="connsiteX23" fmla="*/ 1406755 w 2733675"/>
                <a:gd name="connsiteY23" fmla="*/ 3146108 h 3181350"/>
                <a:gd name="connsiteX24" fmla="*/ 714288 w 2733675"/>
                <a:gd name="connsiteY24" fmla="*/ 3172778 h 3181350"/>
                <a:gd name="connsiteX25" fmla="*/ 334240 w 2733675"/>
                <a:gd name="connsiteY25" fmla="*/ 3129915 h 3181350"/>
                <a:gd name="connsiteX26" fmla="*/ 316143 w 2733675"/>
                <a:gd name="connsiteY26" fmla="*/ 3128010 h 3181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2733675" h="3181350">
                  <a:moveTo>
                    <a:pt x="316143" y="3128010"/>
                  </a:moveTo>
                  <a:cubicBezTo>
                    <a:pt x="1211493" y="2624138"/>
                    <a:pt x="1817283" y="1884045"/>
                    <a:pt x="2161135" y="926782"/>
                  </a:cubicBezTo>
                  <a:cubicBezTo>
                    <a:pt x="2156373" y="936307"/>
                    <a:pt x="2151610" y="946785"/>
                    <a:pt x="2146848" y="956310"/>
                  </a:cubicBezTo>
                  <a:cubicBezTo>
                    <a:pt x="2142085" y="966788"/>
                    <a:pt x="2136370" y="976313"/>
                    <a:pt x="2131608" y="986790"/>
                  </a:cubicBezTo>
                  <a:cubicBezTo>
                    <a:pt x="1843953" y="1563053"/>
                    <a:pt x="1455333" y="2061210"/>
                    <a:pt x="977178" y="2490788"/>
                  </a:cubicBezTo>
                  <a:cubicBezTo>
                    <a:pt x="750483" y="2695575"/>
                    <a:pt x="508548" y="2880360"/>
                    <a:pt x="256135" y="3052763"/>
                  </a:cubicBezTo>
                  <a:cubicBezTo>
                    <a:pt x="236133" y="3066098"/>
                    <a:pt x="229465" y="3065145"/>
                    <a:pt x="222798" y="3041333"/>
                  </a:cubicBezTo>
                  <a:cubicBezTo>
                    <a:pt x="204700" y="2978467"/>
                    <a:pt x="183745" y="2917508"/>
                    <a:pt x="164695" y="2854642"/>
                  </a:cubicBezTo>
                  <a:cubicBezTo>
                    <a:pt x="100878" y="2646045"/>
                    <a:pt x="51348" y="2434590"/>
                    <a:pt x="22773" y="2218373"/>
                  </a:cubicBezTo>
                  <a:cubicBezTo>
                    <a:pt x="-7707" y="1990725"/>
                    <a:pt x="-12470" y="1763078"/>
                    <a:pt x="38965" y="1536382"/>
                  </a:cubicBezTo>
                  <a:cubicBezTo>
                    <a:pt x="70398" y="1396365"/>
                    <a:pt x="129453" y="1270635"/>
                    <a:pt x="212320" y="1156335"/>
                  </a:cubicBezTo>
                  <a:cubicBezTo>
                    <a:pt x="300903" y="1033463"/>
                    <a:pt x="416155" y="941070"/>
                    <a:pt x="545695" y="865822"/>
                  </a:cubicBezTo>
                  <a:cubicBezTo>
                    <a:pt x="712383" y="769620"/>
                    <a:pt x="892405" y="707707"/>
                    <a:pt x="1077190" y="658177"/>
                  </a:cubicBezTo>
                  <a:cubicBezTo>
                    <a:pt x="1181965" y="629602"/>
                    <a:pt x="1287693" y="604838"/>
                    <a:pt x="1392468" y="579120"/>
                  </a:cubicBezTo>
                  <a:cubicBezTo>
                    <a:pt x="1591540" y="530543"/>
                    <a:pt x="1792518" y="487680"/>
                    <a:pt x="1986828" y="418147"/>
                  </a:cubicBezTo>
                  <a:cubicBezTo>
                    <a:pt x="2060170" y="391477"/>
                    <a:pt x="2132560" y="360997"/>
                    <a:pt x="2201140" y="322897"/>
                  </a:cubicBezTo>
                  <a:cubicBezTo>
                    <a:pt x="2338300" y="246697"/>
                    <a:pt x="2453553" y="148590"/>
                    <a:pt x="2529753" y="0"/>
                  </a:cubicBezTo>
                  <a:cubicBezTo>
                    <a:pt x="2539278" y="37147"/>
                    <a:pt x="2547850" y="67627"/>
                    <a:pt x="2555470" y="99060"/>
                  </a:cubicBezTo>
                  <a:cubicBezTo>
                    <a:pt x="2610715" y="321945"/>
                    <a:pt x="2658340" y="546735"/>
                    <a:pt x="2689773" y="775335"/>
                  </a:cubicBezTo>
                  <a:cubicBezTo>
                    <a:pt x="2727873" y="1048702"/>
                    <a:pt x="2746923" y="1323023"/>
                    <a:pt x="2726920" y="1599248"/>
                  </a:cubicBezTo>
                  <a:cubicBezTo>
                    <a:pt x="2706918" y="1874520"/>
                    <a:pt x="2650720" y="2140267"/>
                    <a:pt x="2524990" y="2387917"/>
                  </a:cubicBezTo>
                  <a:cubicBezTo>
                    <a:pt x="2459268" y="2517458"/>
                    <a:pt x="2374495" y="2632710"/>
                    <a:pt x="2271625" y="2735580"/>
                  </a:cubicBezTo>
                  <a:cubicBezTo>
                    <a:pt x="2131608" y="2875598"/>
                    <a:pt x="1965873" y="2973705"/>
                    <a:pt x="1782993" y="3046095"/>
                  </a:cubicBezTo>
                  <a:cubicBezTo>
                    <a:pt x="1661073" y="3094673"/>
                    <a:pt x="1535343" y="3124200"/>
                    <a:pt x="1406755" y="3146108"/>
                  </a:cubicBezTo>
                  <a:cubicBezTo>
                    <a:pt x="1177203" y="3186113"/>
                    <a:pt x="945745" y="3188017"/>
                    <a:pt x="714288" y="3172778"/>
                  </a:cubicBezTo>
                  <a:cubicBezTo>
                    <a:pt x="586653" y="3164205"/>
                    <a:pt x="459970" y="3149917"/>
                    <a:pt x="334240" y="3129915"/>
                  </a:cubicBezTo>
                  <a:cubicBezTo>
                    <a:pt x="331383" y="3131820"/>
                    <a:pt x="328525" y="3130867"/>
                    <a:pt x="316143" y="312801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0A2D2649-2AE8-4C34-B130-90D1C5F89650}"/>
                </a:ext>
              </a:extLst>
            </p:cNvPr>
            <p:cNvSpPr/>
            <p:nvPr/>
          </p:nvSpPr>
          <p:spPr>
            <a:xfrm rot="4488973" flipH="1">
              <a:off x="8764584" y="316632"/>
              <a:ext cx="210609" cy="339475"/>
            </a:xfrm>
            <a:custGeom>
              <a:avLst/>
              <a:gdLst>
                <a:gd name="connsiteX0" fmla="*/ 934992 w 2085975"/>
                <a:gd name="connsiteY0" fmla="*/ 822960 h 3362325"/>
                <a:gd name="connsiteX1" fmla="*/ 1095965 w 2085975"/>
                <a:gd name="connsiteY1" fmla="*/ 3340418 h 3362325"/>
                <a:gd name="connsiteX2" fmla="*/ 1072152 w 2085975"/>
                <a:gd name="connsiteY2" fmla="*/ 3334703 h 3362325"/>
                <a:gd name="connsiteX3" fmla="*/ 748302 w 2085975"/>
                <a:gd name="connsiteY3" fmla="*/ 3155633 h 3362325"/>
                <a:gd name="connsiteX4" fmla="*/ 506367 w 2085975"/>
                <a:gd name="connsiteY4" fmla="*/ 2975610 h 3362325"/>
                <a:gd name="connsiteX5" fmla="*/ 196805 w 2085975"/>
                <a:gd name="connsiteY5" fmla="*/ 2623185 h 3362325"/>
                <a:gd name="connsiteX6" fmla="*/ 1542 w 2085975"/>
                <a:gd name="connsiteY6" fmla="*/ 1878330 h 3362325"/>
                <a:gd name="connsiteX7" fmla="*/ 125367 w 2085975"/>
                <a:gd name="connsiteY7" fmla="*/ 1338263 h 3362325"/>
                <a:gd name="connsiteX8" fmla="*/ 290150 w 2085975"/>
                <a:gd name="connsiteY8" fmla="*/ 1003935 h 3362325"/>
                <a:gd name="connsiteX9" fmla="*/ 533990 w 2085975"/>
                <a:gd name="connsiteY9" fmla="*/ 645795 h 3362325"/>
                <a:gd name="connsiteX10" fmla="*/ 869270 w 2085975"/>
                <a:gd name="connsiteY10" fmla="*/ 260985 h 3362325"/>
                <a:gd name="connsiteX11" fmla="*/ 1139780 w 2085975"/>
                <a:gd name="connsiteY11" fmla="*/ 0 h 3362325"/>
                <a:gd name="connsiteX12" fmla="*/ 1145495 w 2085975"/>
                <a:gd name="connsiteY12" fmla="*/ 16193 h 3362325"/>
                <a:gd name="connsiteX13" fmla="*/ 1287417 w 2085975"/>
                <a:gd name="connsiteY13" fmla="*/ 554355 h 3362325"/>
                <a:gd name="connsiteX14" fmla="*/ 1752237 w 2085975"/>
                <a:gd name="connsiteY14" fmla="*/ 1176338 h 3362325"/>
                <a:gd name="connsiteX15" fmla="*/ 2081802 w 2085975"/>
                <a:gd name="connsiteY15" fmla="*/ 1904048 h 3362325"/>
                <a:gd name="connsiteX16" fmla="*/ 1946547 w 2085975"/>
                <a:gd name="connsiteY16" fmla="*/ 2621280 h 3362325"/>
                <a:gd name="connsiteX17" fmla="*/ 1444580 w 2085975"/>
                <a:gd name="connsiteY17" fmla="*/ 3253740 h 3362325"/>
                <a:gd name="connsiteX18" fmla="*/ 1323612 w 2085975"/>
                <a:gd name="connsiteY18" fmla="*/ 3355658 h 3362325"/>
                <a:gd name="connsiteX19" fmla="*/ 1275035 w 2085975"/>
                <a:gd name="connsiteY19" fmla="*/ 3358515 h 3362325"/>
                <a:gd name="connsiteX20" fmla="*/ 1215980 w 2085975"/>
                <a:gd name="connsiteY20" fmla="*/ 3300413 h 3362325"/>
                <a:gd name="connsiteX21" fmla="*/ 1103585 w 2085975"/>
                <a:gd name="connsiteY21" fmla="*/ 3075623 h 3362325"/>
                <a:gd name="connsiteX22" fmla="*/ 1004525 w 2085975"/>
                <a:gd name="connsiteY22" fmla="*/ 2750820 h 3362325"/>
                <a:gd name="connsiteX23" fmla="*/ 971187 w 2085975"/>
                <a:gd name="connsiteY23" fmla="*/ 2626043 h 3362325"/>
                <a:gd name="connsiteX24" fmla="*/ 921657 w 2085975"/>
                <a:gd name="connsiteY24" fmla="*/ 2357438 h 3362325"/>
                <a:gd name="connsiteX25" fmla="*/ 865460 w 2085975"/>
                <a:gd name="connsiteY25" fmla="*/ 1453515 h 3362325"/>
                <a:gd name="connsiteX26" fmla="*/ 934992 w 2085975"/>
                <a:gd name="connsiteY26" fmla="*/ 838200 h 3362325"/>
                <a:gd name="connsiteX27" fmla="*/ 934992 w 2085975"/>
                <a:gd name="connsiteY27" fmla="*/ 822960 h 3362325"/>
                <a:gd name="connsiteX28" fmla="*/ 938802 w 2085975"/>
                <a:gd name="connsiteY28" fmla="*/ 803910 h 3362325"/>
                <a:gd name="connsiteX29" fmla="*/ 938802 w 2085975"/>
                <a:gd name="connsiteY29" fmla="*/ 805815 h 3362325"/>
                <a:gd name="connsiteX30" fmla="*/ 937850 w 2085975"/>
                <a:gd name="connsiteY30" fmla="*/ 805815 h 3362325"/>
                <a:gd name="connsiteX31" fmla="*/ 938802 w 2085975"/>
                <a:gd name="connsiteY31" fmla="*/ 803910 h 3362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085975" h="3362325">
                  <a:moveTo>
                    <a:pt x="934992" y="822960"/>
                  </a:moveTo>
                  <a:cubicBezTo>
                    <a:pt x="685437" y="1681163"/>
                    <a:pt x="733062" y="2520315"/>
                    <a:pt x="1095965" y="3340418"/>
                  </a:cubicBezTo>
                  <a:cubicBezTo>
                    <a:pt x="1084535" y="3343275"/>
                    <a:pt x="1077867" y="3337560"/>
                    <a:pt x="1072152" y="3334703"/>
                  </a:cubicBezTo>
                  <a:cubicBezTo>
                    <a:pt x="959757" y="3282315"/>
                    <a:pt x="852125" y="3222308"/>
                    <a:pt x="748302" y="3155633"/>
                  </a:cubicBezTo>
                  <a:cubicBezTo>
                    <a:pt x="663530" y="3101340"/>
                    <a:pt x="583520" y="3041333"/>
                    <a:pt x="506367" y="2975610"/>
                  </a:cubicBezTo>
                  <a:cubicBezTo>
                    <a:pt x="386352" y="2872740"/>
                    <a:pt x="281577" y="2756535"/>
                    <a:pt x="196805" y="2623185"/>
                  </a:cubicBezTo>
                  <a:cubicBezTo>
                    <a:pt x="51072" y="2395538"/>
                    <a:pt x="-10840" y="2146935"/>
                    <a:pt x="1542" y="1878330"/>
                  </a:cubicBezTo>
                  <a:cubicBezTo>
                    <a:pt x="10115" y="1690688"/>
                    <a:pt x="56787" y="1511618"/>
                    <a:pt x="125367" y="1338263"/>
                  </a:cubicBezTo>
                  <a:cubicBezTo>
                    <a:pt x="171087" y="1222058"/>
                    <a:pt x="228237" y="1111568"/>
                    <a:pt x="290150" y="1003935"/>
                  </a:cubicBezTo>
                  <a:cubicBezTo>
                    <a:pt x="362540" y="879158"/>
                    <a:pt x="445407" y="761048"/>
                    <a:pt x="533990" y="645795"/>
                  </a:cubicBezTo>
                  <a:cubicBezTo>
                    <a:pt x="636860" y="510540"/>
                    <a:pt x="751160" y="383858"/>
                    <a:pt x="869270" y="260985"/>
                  </a:cubicBezTo>
                  <a:cubicBezTo>
                    <a:pt x="955947" y="170498"/>
                    <a:pt x="1048340" y="84773"/>
                    <a:pt x="1139780" y="0"/>
                  </a:cubicBezTo>
                  <a:cubicBezTo>
                    <a:pt x="1149305" y="3810"/>
                    <a:pt x="1145495" y="10478"/>
                    <a:pt x="1145495" y="16193"/>
                  </a:cubicBezTo>
                  <a:cubicBezTo>
                    <a:pt x="1138827" y="209550"/>
                    <a:pt x="1197882" y="386715"/>
                    <a:pt x="1287417" y="554355"/>
                  </a:cubicBezTo>
                  <a:cubicBezTo>
                    <a:pt x="1410290" y="785813"/>
                    <a:pt x="1578882" y="982980"/>
                    <a:pt x="1752237" y="1176338"/>
                  </a:cubicBezTo>
                  <a:cubicBezTo>
                    <a:pt x="1937975" y="1383983"/>
                    <a:pt x="2052275" y="1625918"/>
                    <a:pt x="2081802" y="1904048"/>
                  </a:cubicBezTo>
                  <a:cubicBezTo>
                    <a:pt x="2108472" y="2156460"/>
                    <a:pt x="2057037" y="2394585"/>
                    <a:pt x="1946547" y="2621280"/>
                  </a:cubicBezTo>
                  <a:cubicBezTo>
                    <a:pt x="1825580" y="2868930"/>
                    <a:pt x="1649367" y="3072765"/>
                    <a:pt x="1444580" y="3253740"/>
                  </a:cubicBezTo>
                  <a:cubicBezTo>
                    <a:pt x="1404575" y="3288983"/>
                    <a:pt x="1362665" y="3320415"/>
                    <a:pt x="1323612" y="3355658"/>
                  </a:cubicBezTo>
                  <a:cubicBezTo>
                    <a:pt x="1306467" y="3370898"/>
                    <a:pt x="1292180" y="3368993"/>
                    <a:pt x="1275035" y="3358515"/>
                  </a:cubicBezTo>
                  <a:cubicBezTo>
                    <a:pt x="1251222" y="3343275"/>
                    <a:pt x="1232172" y="3323273"/>
                    <a:pt x="1215980" y="3300413"/>
                  </a:cubicBezTo>
                  <a:cubicBezTo>
                    <a:pt x="1166450" y="3231833"/>
                    <a:pt x="1133112" y="3154680"/>
                    <a:pt x="1103585" y="3075623"/>
                  </a:cubicBezTo>
                  <a:cubicBezTo>
                    <a:pt x="1063580" y="2969895"/>
                    <a:pt x="1036910" y="2859405"/>
                    <a:pt x="1004525" y="2750820"/>
                  </a:cubicBezTo>
                  <a:cubicBezTo>
                    <a:pt x="992142" y="2708910"/>
                    <a:pt x="976902" y="2667953"/>
                    <a:pt x="971187" y="2626043"/>
                  </a:cubicBezTo>
                  <a:cubicBezTo>
                    <a:pt x="957852" y="2535555"/>
                    <a:pt x="935945" y="2447925"/>
                    <a:pt x="921657" y="2357438"/>
                  </a:cubicBezTo>
                  <a:cubicBezTo>
                    <a:pt x="872127" y="2058353"/>
                    <a:pt x="852125" y="1757363"/>
                    <a:pt x="865460" y="1453515"/>
                  </a:cubicBezTo>
                  <a:cubicBezTo>
                    <a:pt x="874032" y="1246823"/>
                    <a:pt x="897845" y="1041083"/>
                    <a:pt x="934992" y="838200"/>
                  </a:cubicBezTo>
                  <a:cubicBezTo>
                    <a:pt x="934040" y="832485"/>
                    <a:pt x="934040" y="827723"/>
                    <a:pt x="934992" y="822960"/>
                  </a:cubicBezTo>
                  <a:close/>
                  <a:moveTo>
                    <a:pt x="938802" y="803910"/>
                  </a:moveTo>
                  <a:lnTo>
                    <a:pt x="938802" y="805815"/>
                  </a:lnTo>
                  <a:lnTo>
                    <a:pt x="937850" y="805815"/>
                  </a:lnTo>
                  <a:lnTo>
                    <a:pt x="938802" y="803910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id="{178293FE-E7DC-49F8-92BC-82A599D6E50A}"/>
              </a:ext>
            </a:extLst>
          </p:cNvPr>
          <p:cNvSpPr/>
          <p:nvPr userDrawn="1"/>
        </p:nvSpPr>
        <p:spPr>
          <a:xfrm>
            <a:off x="4724400" y="1088409"/>
            <a:ext cx="2743200" cy="9144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229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44C25B40-3937-47DD-9BA7-60F2D2F3358C}"/>
              </a:ext>
            </a:extLst>
          </p:cNvPr>
          <p:cNvGrpSpPr/>
          <p:nvPr userDrawn="1"/>
        </p:nvGrpSpPr>
        <p:grpSpPr>
          <a:xfrm>
            <a:off x="10836997" y="5709193"/>
            <a:ext cx="1183155" cy="960212"/>
            <a:chOff x="2002422" y="1255190"/>
            <a:chExt cx="6189146" cy="5022917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1A5082C4-9EBA-41EF-8E72-9DA721787C24}"/>
                </a:ext>
              </a:extLst>
            </p:cNvPr>
            <p:cNvGrpSpPr/>
            <p:nvPr/>
          </p:nvGrpSpPr>
          <p:grpSpPr>
            <a:xfrm>
              <a:off x="4066220" y="1255190"/>
              <a:ext cx="2502860" cy="4993119"/>
              <a:chOff x="4066220" y="1255190"/>
              <a:chExt cx="2502860" cy="4993119"/>
            </a:xfrm>
          </p:grpSpPr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7C3E8165-98D1-4F59-BD09-4830B0E802BD}"/>
                  </a:ext>
                </a:extLst>
              </p:cNvPr>
              <p:cNvSpPr/>
              <p:nvPr/>
            </p:nvSpPr>
            <p:spPr>
              <a:xfrm>
                <a:off x="4066220" y="1255190"/>
                <a:ext cx="2502860" cy="3992660"/>
              </a:xfrm>
              <a:custGeom>
                <a:avLst/>
                <a:gdLst>
                  <a:gd name="connsiteX0" fmla="*/ 149268 w 339665"/>
                  <a:gd name="connsiteY0" fmla="*/ 540137 h 541846"/>
                  <a:gd name="connsiteX1" fmla="*/ 38473 w 339665"/>
                  <a:gd name="connsiteY1" fmla="*/ 539328 h 541846"/>
                  <a:gd name="connsiteX2" fmla="*/ 10976 w 339665"/>
                  <a:gd name="connsiteY2" fmla="*/ 493231 h 541846"/>
                  <a:gd name="connsiteX3" fmla="*/ 40899 w 339665"/>
                  <a:gd name="connsiteY3" fmla="*/ 435002 h 541846"/>
                  <a:gd name="connsiteX4" fmla="*/ 12593 w 339665"/>
                  <a:gd name="connsiteY4" fmla="*/ 383244 h 541846"/>
                  <a:gd name="connsiteX5" fmla="*/ 33620 w 339665"/>
                  <a:gd name="connsiteY5" fmla="*/ 343616 h 541846"/>
                  <a:gd name="connsiteX6" fmla="*/ 53838 w 339665"/>
                  <a:gd name="connsiteY6" fmla="*/ 306415 h 541846"/>
                  <a:gd name="connsiteX7" fmla="*/ 50604 w 339665"/>
                  <a:gd name="connsiteY7" fmla="*/ 302372 h 541846"/>
                  <a:gd name="connsiteX8" fmla="*/ 19063 w 339665"/>
                  <a:gd name="connsiteY8" fmla="*/ 240908 h 541846"/>
                  <a:gd name="connsiteX9" fmla="*/ 145225 w 339665"/>
                  <a:gd name="connsiteY9" fmla="*/ 24169 h 541846"/>
                  <a:gd name="connsiteX10" fmla="*/ 192939 w 339665"/>
                  <a:gd name="connsiteY10" fmla="*/ 22552 h 541846"/>
                  <a:gd name="connsiteX11" fmla="*/ 333658 w 339665"/>
                  <a:gd name="connsiteY11" fmla="*/ 265170 h 541846"/>
                  <a:gd name="connsiteX12" fmla="*/ 311822 w 339665"/>
                  <a:gd name="connsiteY12" fmla="*/ 299945 h 541846"/>
                  <a:gd name="connsiteX13" fmla="*/ 297265 w 339665"/>
                  <a:gd name="connsiteY13" fmla="*/ 329868 h 541846"/>
                  <a:gd name="connsiteX14" fmla="*/ 326379 w 339665"/>
                  <a:gd name="connsiteY14" fmla="*/ 381627 h 541846"/>
                  <a:gd name="connsiteX15" fmla="*/ 298883 w 339665"/>
                  <a:gd name="connsiteY15" fmla="*/ 434194 h 541846"/>
                  <a:gd name="connsiteX16" fmla="*/ 336084 w 339665"/>
                  <a:gd name="connsiteY16" fmla="*/ 506979 h 541846"/>
                  <a:gd name="connsiteX17" fmla="*/ 321527 w 339665"/>
                  <a:gd name="connsiteY17" fmla="*/ 536093 h 541846"/>
                  <a:gd name="connsiteX18" fmla="*/ 199409 w 339665"/>
                  <a:gd name="connsiteY18" fmla="*/ 540946 h 541846"/>
                  <a:gd name="connsiteX19" fmla="*/ 149268 w 339665"/>
                  <a:gd name="connsiteY19" fmla="*/ 540137 h 5418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339665" h="541846">
                    <a:moveTo>
                      <a:pt x="149268" y="540137"/>
                    </a:moveTo>
                    <a:cubicBezTo>
                      <a:pt x="112067" y="540137"/>
                      <a:pt x="75674" y="540137"/>
                      <a:pt x="38473" y="539328"/>
                    </a:cubicBezTo>
                    <a:cubicBezTo>
                      <a:pt x="-2772" y="538520"/>
                      <a:pt x="-6816" y="531241"/>
                      <a:pt x="10976" y="493231"/>
                    </a:cubicBezTo>
                    <a:cubicBezTo>
                      <a:pt x="19872" y="473822"/>
                      <a:pt x="30385" y="454412"/>
                      <a:pt x="40899" y="435002"/>
                    </a:cubicBezTo>
                    <a:cubicBezTo>
                      <a:pt x="-6007" y="426915"/>
                      <a:pt x="-7625" y="423681"/>
                      <a:pt x="12593" y="383244"/>
                    </a:cubicBezTo>
                    <a:cubicBezTo>
                      <a:pt x="19063" y="369496"/>
                      <a:pt x="26342" y="356556"/>
                      <a:pt x="33620" y="343616"/>
                    </a:cubicBezTo>
                    <a:cubicBezTo>
                      <a:pt x="40090" y="330677"/>
                      <a:pt x="47369" y="317737"/>
                      <a:pt x="53838" y="306415"/>
                    </a:cubicBezTo>
                    <a:cubicBezTo>
                      <a:pt x="52221" y="303989"/>
                      <a:pt x="51412" y="302372"/>
                      <a:pt x="50604" y="302372"/>
                    </a:cubicBezTo>
                    <a:cubicBezTo>
                      <a:pt x="-9242" y="295902"/>
                      <a:pt x="-10860" y="295093"/>
                      <a:pt x="19063" y="240908"/>
                    </a:cubicBezTo>
                    <a:cubicBezTo>
                      <a:pt x="59500" y="168123"/>
                      <a:pt x="101553" y="96146"/>
                      <a:pt x="145225" y="24169"/>
                    </a:cubicBezTo>
                    <a:cubicBezTo>
                      <a:pt x="163825" y="-7371"/>
                      <a:pt x="173530" y="-8180"/>
                      <a:pt x="192939" y="22552"/>
                    </a:cubicBezTo>
                    <a:cubicBezTo>
                      <a:pt x="244698" y="100998"/>
                      <a:pt x="289178" y="182680"/>
                      <a:pt x="333658" y="265170"/>
                    </a:cubicBezTo>
                    <a:cubicBezTo>
                      <a:pt x="347406" y="290241"/>
                      <a:pt x="341745" y="299136"/>
                      <a:pt x="311822" y="299945"/>
                    </a:cubicBezTo>
                    <a:cubicBezTo>
                      <a:pt x="283517" y="300754"/>
                      <a:pt x="281899" y="308841"/>
                      <a:pt x="297265" y="329868"/>
                    </a:cubicBezTo>
                    <a:cubicBezTo>
                      <a:pt x="308587" y="346042"/>
                      <a:pt x="317483" y="363835"/>
                      <a:pt x="326379" y="381627"/>
                    </a:cubicBezTo>
                    <a:cubicBezTo>
                      <a:pt x="348215" y="423681"/>
                      <a:pt x="346597" y="426915"/>
                      <a:pt x="298883" y="434194"/>
                    </a:cubicBezTo>
                    <a:cubicBezTo>
                      <a:pt x="311822" y="459264"/>
                      <a:pt x="323953" y="482717"/>
                      <a:pt x="336084" y="506979"/>
                    </a:cubicBezTo>
                    <a:cubicBezTo>
                      <a:pt x="344171" y="523154"/>
                      <a:pt x="340936" y="532050"/>
                      <a:pt x="321527" y="536093"/>
                    </a:cubicBezTo>
                    <a:cubicBezTo>
                      <a:pt x="281091" y="544180"/>
                      <a:pt x="239846" y="538520"/>
                      <a:pt x="199409" y="540946"/>
                    </a:cubicBezTo>
                    <a:cubicBezTo>
                      <a:pt x="181617" y="550651"/>
                      <a:pt x="165443" y="551459"/>
                      <a:pt x="149268" y="540137"/>
                    </a:cubicBezTo>
                    <a:close/>
                  </a:path>
                </a:pathLst>
              </a:custGeom>
              <a:solidFill>
                <a:srgbClr val="44A900"/>
              </a:solidFill>
              <a:ln w="80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17AC9E1C-756A-46FD-9EA2-93B7CCC653FE}"/>
                  </a:ext>
                </a:extLst>
              </p:cNvPr>
              <p:cNvSpPr/>
              <p:nvPr/>
            </p:nvSpPr>
            <p:spPr>
              <a:xfrm>
                <a:off x="5079283" y="5235250"/>
                <a:ext cx="476734" cy="1013059"/>
              </a:xfrm>
              <a:custGeom>
                <a:avLst/>
                <a:gdLst>
                  <a:gd name="connsiteX0" fmla="*/ 11563 w 64698"/>
                  <a:gd name="connsiteY0" fmla="*/ 0 h 137483"/>
                  <a:gd name="connsiteX1" fmla="*/ 60895 w 64698"/>
                  <a:gd name="connsiteY1" fmla="*/ 0 h 137483"/>
                  <a:gd name="connsiteX2" fmla="*/ 72217 w 64698"/>
                  <a:gd name="connsiteY2" fmla="*/ 100282 h 137483"/>
                  <a:gd name="connsiteX3" fmla="*/ 37442 w 64698"/>
                  <a:gd name="connsiteY3" fmla="*/ 142336 h 137483"/>
                  <a:gd name="connsiteX4" fmla="*/ 241 w 64698"/>
                  <a:gd name="connsiteY4" fmla="*/ 99474 h 137483"/>
                  <a:gd name="connsiteX5" fmla="*/ 11563 w 64698"/>
                  <a:gd name="connsiteY5" fmla="*/ 0 h 1374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4698" h="137483">
                    <a:moveTo>
                      <a:pt x="11563" y="0"/>
                    </a:moveTo>
                    <a:cubicBezTo>
                      <a:pt x="27737" y="0"/>
                      <a:pt x="44721" y="0"/>
                      <a:pt x="60895" y="0"/>
                    </a:cubicBezTo>
                    <a:cubicBezTo>
                      <a:pt x="64939" y="33158"/>
                      <a:pt x="68982" y="67125"/>
                      <a:pt x="72217" y="100282"/>
                    </a:cubicBezTo>
                    <a:cubicBezTo>
                      <a:pt x="74643" y="125353"/>
                      <a:pt x="62512" y="140719"/>
                      <a:pt x="37442" y="142336"/>
                    </a:cubicBezTo>
                    <a:cubicBezTo>
                      <a:pt x="13989" y="143954"/>
                      <a:pt x="-2186" y="126970"/>
                      <a:pt x="241" y="99474"/>
                    </a:cubicBezTo>
                    <a:cubicBezTo>
                      <a:pt x="1858" y="67125"/>
                      <a:pt x="7519" y="33158"/>
                      <a:pt x="1156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80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93C8A568-79DF-424B-BBFA-913A3A069F6F}"/>
                </a:ext>
              </a:extLst>
            </p:cNvPr>
            <p:cNvGrpSpPr/>
            <p:nvPr/>
          </p:nvGrpSpPr>
          <p:grpSpPr>
            <a:xfrm>
              <a:off x="7007595" y="3916121"/>
              <a:ext cx="1183973" cy="2361986"/>
              <a:chOff x="4066220" y="1255190"/>
              <a:chExt cx="2502860" cy="4993119"/>
            </a:xfrm>
          </p:grpSpPr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38691E0A-6990-49B2-A20A-2333F4510540}"/>
                  </a:ext>
                </a:extLst>
              </p:cNvPr>
              <p:cNvSpPr/>
              <p:nvPr/>
            </p:nvSpPr>
            <p:spPr>
              <a:xfrm>
                <a:off x="4066220" y="1255190"/>
                <a:ext cx="2502860" cy="3992660"/>
              </a:xfrm>
              <a:custGeom>
                <a:avLst/>
                <a:gdLst>
                  <a:gd name="connsiteX0" fmla="*/ 149268 w 339665"/>
                  <a:gd name="connsiteY0" fmla="*/ 540137 h 541846"/>
                  <a:gd name="connsiteX1" fmla="*/ 38473 w 339665"/>
                  <a:gd name="connsiteY1" fmla="*/ 539328 h 541846"/>
                  <a:gd name="connsiteX2" fmla="*/ 10976 w 339665"/>
                  <a:gd name="connsiteY2" fmla="*/ 493231 h 541846"/>
                  <a:gd name="connsiteX3" fmla="*/ 40899 w 339665"/>
                  <a:gd name="connsiteY3" fmla="*/ 435002 h 541846"/>
                  <a:gd name="connsiteX4" fmla="*/ 12593 w 339665"/>
                  <a:gd name="connsiteY4" fmla="*/ 383244 h 541846"/>
                  <a:gd name="connsiteX5" fmla="*/ 33620 w 339665"/>
                  <a:gd name="connsiteY5" fmla="*/ 343616 h 541846"/>
                  <a:gd name="connsiteX6" fmla="*/ 53838 w 339665"/>
                  <a:gd name="connsiteY6" fmla="*/ 306415 h 541846"/>
                  <a:gd name="connsiteX7" fmla="*/ 50604 w 339665"/>
                  <a:gd name="connsiteY7" fmla="*/ 302372 h 541846"/>
                  <a:gd name="connsiteX8" fmla="*/ 19063 w 339665"/>
                  <a:gd name="connsiteY8" fmla="*/ 240908 h 541846"/>
                  <a:gd name="connsiteX9" fmla="*/ 145225 w 339665"/>
                  <a:gd name="connsiteY9" fmla="*/ 24169 h 541846"/>
                  <a:gd name="connsiteX10" fmla="*/ 192939 w 339665"/>
                  <a:gd name="connsiteY10" fmla="*/ 22552 h 541846"/>
                  <a:gd name="connsiteX11" fmla="*/ 333658 w 339665"/>
                  <a:gd name="connsiteY11" fmla="*/ 265170 h 541846"/>
                  <a:gd name="connsiteX12" fmla="*/ 311822 w 339665"/>
                  <a:gd name="connsiteY12" fmla="*/ 299945 h 541846"/>
                  <a:gd name="connsiteX13" fmla="*/ 297265 w 339665"/>
                  <a:gd name="connsiteY13" fmla="*/ 329868 h 541846"/>
                  <a:gd name="connsiteX14" fmla="*/ 326379 w 339665"/>
                  <a:gd name="connsiteY14" fmla="*/ 381627 h 541846"/>
                  <a:gd name="connsiteX15" fmla="*/ 298883 w 339665"/>
                  <a:gd name="connsiteY15" fmla="*/ 434194 h 541846"/>
                  <a:gd name="connsiteX16" fmla="*/ 336084 w 339665"/>
                  <a:gd name="connsiteY16" fmla="*/ 506979 h 541846"/>
                  <a:gd name="connsiteX17" fmla="*/ 321527 w 339665"/>
                  <a:gd name="connsiteY17" fmla="*/ 536093 h 541846"/>
                  <a:gd name="connsiteX18" fmla="*/ 199409 w 339665"/>
                  <a:gd name="connsiteY18" fmla="*/ 540946 h 541846"/>
                  <a:gd name="connsiteX19" fmla="*/ 149268 w 339665"/>
                  <a:gd name="connsiteY19" fmla="*/ 540137 h 5418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339665" h="541846">
                    <a:moveTo>
                      <a:pt x="149268" y="540137"/>
                    </a:moveTo>
                    <a:cubicBezTo>
                      <a:pt x="112067" y="540137"/>
                      <a:pt x="75674" y="540137"/>
                      <a:pt x="38473" y="539328"/>
                    </a:cubicBezTo>
                    <a:cubicBezTo>
                      <a:pt x="-2772" y="538520"/>
                      <a:pt x="-6816" y="531241"/>
                      <a:pt x="10976" y="493231"/>
                    </a:cubicBezTo>
                    <a:cubicBezTo>
                      <a:pt x="19872" y="473822"/>
                      <a:pt x="30385" y="454412"/>
                      <a:pt x="40899" y="435002"/>
                    </a:cubicBezTo>
                    <a:cubicBezTo>
                      <a:pt x="-6007" y="426915"/>
                      <a:pt x="-7625" y="423681"/>
                      <a:pt x="12593" y="383244"/>
                    </a:cubicBezTo>
                    <a:cubicBezTo>
                      <a:pt x="19063" y="369496"/>
                      <a:pt x="26342" y="356556"/>
                      <a:pt x="33620" y="343616"/>
                    </a:cubicBezTo>
                    <a:cubicBezTo>
                      <a:pt x="40090" y="330677"/>
                      <a:pt x="47369" y="317737"/>
                      <a:pt x="53838" y="306415"/>
                    </a:cubicBezTo>
                    <a:cubicBezTo>
                      <a:pt x="52221" y="303989"/>
                      <a:pt x="51412" y="302372"/>
                      <a:pt x="50604" y="302372"/>
                    </a:cubicBezTo>
                    <a:cubicBezTo>
                      <a:pt x="-9242" y="295902"/>
                      <a:pt x="-10860" y="295093"/>
                      <a:pt x="19063" y="240908"/>
                    </a:cubicBezTo>
                    <a:cubicBezTo>
                      <a:pt x="59500" y="168123"/>
                      <a:pt x="101553" y="96146"/>
                      <a:pt x="145225" y="24169"/>
                    </a:cubicBezTo>
                    <a:cubicBezTo>
                      <a:pt x="163825" y="-7371"/>
                      <a:pt x="173530" y="-8180"/>
                      <a:pt x="192939" y="22552"/>
                    </a:cubicBezTo>
                    <a:cubicBezTo>
                      <a:pt x="244698" y="100998"/>
                      <a:pt x="289178" y="182680"/>
                      <a:pt x="333658" y="265170"/>
                    </a:cubicBezTo>
                    <a:cubicBezTo>
                      <a:pt x="347406" y="290241"/>
                      <a:pt x="341745" y="299136"/>
                      <a:pt x="311822" y="299945"/>
                    </a:cubicBezTo>
                    <a:cubicBezTo>
                      <a:pt x="283517" y="300754"/>
                      <a:pt x="281899" y="308841"/>
                      <a:pt x="297265" y="329868"/>
                    </a:cubicBezTo>
                    <a:cubicBezTo>
                      <a:pt x="308587" y="346042"/>
                      <a:pt x="317483" y="363835"/>
                      <a:pt x="326379" y="381627"/>
                    </a:cubicBezTo>
                    <a:cubicBezTo>
                      <a:pt x="348215" y="423681"/>
                      <a:pt x="346597" y="426915"/>
                      <a:pt x="298883" y="434194"/>
                    </a:cubicBezTo>
                    <a:cubicBezTo>
                      <a:pt x="311822" y="459264"/>
                      <a:pt x="323953" y="482717"/>
                      <a:pt x="336084" y="506979"/>
                    </a:cubicBezTo>
                    <a:cubicBezTo>
                      <a:pt x="344171" y="523154"/>
                      <a:pt x="340936" y="532050"/>
                      <a:pt x="321527" y="536093"/>
                    </a:cubicBezTo>
                    <a:cubicBezTo>
                      <a:pt x="281091" y="544180"/>
                      <a:pt x="239846" y="538520"/>
                      <a:pt x="199409" y="540946"/>
                    </a:cubicBezTo>
                    <a:cubicBezTo>
                      <a:pt x="181617" y="550651"/>
                      <a:pt x="165443" y="551459"/>
                      <a:pt x="149268" y="540137"/>
                    </a:cubicBezTo>
                    <a:close/>
                  </a:path>
                </a:pathLst>
              </a:custGeom>
              <a:solidFill>
                <a:srgbClr val="44A900"/>
              </a:solidFill>
              <a:ln w="80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AA529930-80C2-42BD-B904-6D37436CC794}"/>
                  </a:ext>
                </a:extLst>
              </p:cNvPr>
              <p:cNvSpPr/>
              <p:nvPr/>
            </p:nvSpPr>
            <p:spPr>
              <a:xfrm>
                <a:off x="5079283" y="5235250"/>
                <a:ext cx="476734" cy="1013059"/>
              </a:xfrm>
              <a:custGeom>
                <a:avLst/>
                <a:gdLst>
                  <a:gd name="connsiteX0" fmla="*/ 11563 w 64698"/>
                  <a:gd name="connsiteY0" fmla="*/ 0 h 137483"/>
                  <a:gd name="connsiteX1" fmla="*/ 60895 w 64698"/>
                  <a:gd name="connsiteY1" fmla="*/ 0 h 137483"/>
                  <a:gd name="connsiteX2" fmla="*/ 72217 w 64698"/>
                  <a:gd name="connsiteY2" fmla="*/ 100282 h 137483"/>
                  <a:gd name="connsiteX3" fmla="*/ 37442 w 64698"/>
                  <a:gd name="connsiteY3" fmla="*/ 142336 h 137483"/>
                  <a:gd name="connsiteX4" fmla="*/ 241 w 64698"/>
                  <a:gd name="connsiteY4" fmla="*/ 99474 h 137483"/>
                  <a:gd name="connsiteX5" fmla="*/ 11563 w 64698"/>
                  <a:gd name="connsiteY5" fmla="*/ 0 h 1374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4698" h="137483">
                    <a:moveTo>
                      <a:pt x="11563" y="0"/>
                    </a:moveTo>
                    <a:cubicBezTo>
                      <a:pt x="27737" y="0"/>
                      <a:pt x="44721" y="0"/>
                      <a:pt x="60895" y="0"/>
                    </a:cubicBezTo>
                    <a:cubicBezTo>
                      <a:pt x="64939" y="33158"/>
                      <a:pt x="68982" y="67125"/>
                      <a:pt x="72217" y="100282"/>
                    </a:cubicBezTo>
                    <a:cubicBezTo>
                      <a:pt x="74643" y="125353"/>
                      <a:pt x="62512" y="140719"/>
                      <a:pt x="37442" y="142336"/>
                    </a:cubicBezTo>
                    <a:cubicBezTo>
                      <a:pt x="13989" y="143954"/>
                      <a:pt x="-2186" y="126970"/>
                      <a:pt x="241" y="99474"/>
                    </a:cubicBezTo>
                    <a:cubicBezTo>
                      <a:pt x="1858" y="67125"/>
                      <a:pt x="7519" y="33158"/>
                      <a:pt x="1156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80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56284010-8CE3-4BAB-AFF9-F4EB0231B7FE}"/>
                </a:ext>
              </a:extLst>
            </p:cNvPr>
            <p:cNvGrpSpPr/>
            <p:nvPr/>
          </p:nvGrpSpPr>
          <p:grpSpPr>
            <a:xfrm>
              <a:off x="2002422" y="2928902"/>
              <a:ext cx="1678828" cy="3349205"/>
              <a:chOff x="4066220" y="1255190"/>
              <a:chExt cx="2502860" cy="4993119"/>
            </a:xfrm>
          </p:grpSpPr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27FCD647-F810-472D-91E2-FC735A2D5BBB}"/>
                  </a:ext>
                </a:extLst>
              </p:cNvPr>
              <p:cNvSpPr/>
              <p:nvPr/>
            </p:nvSpPr>
            <p:spPr>
              <a:xfrm>
                <a:off x="4066220" y="1255190"/>
                <a:ext cx="2502860" cy="3992660"/>
              </a:xfrm>
              <a:custGeom>
                <a:avLst/>
                <a:gdLst>
                  <a:gd name="connsiteX0" fmla="*/ 149268 w 339665"/>
                  <a:gd name="connsiteY0" fmla="*/ 540137 h 541846"/>
                  <a:gd name="connsiteX1" fmla="*/ 38473 w 339665"/>
                  <a:gd name="connsiteY1" fmla="*/ 539328 h 541846"/>
                  <a:gd name="connsiteX2" fmla="*/ 10976 w 339665"/>
                  <a:gd name="connsiteY2" fmla="*/ 493231 h 541846"/>
                  <a:gd name="connsiteX3" fmla="*/ 40899 w 339665"/>
                  <a:gd name="connsiteY3" fmla="*/ 435002 h 541846"/>
                  <a:gd name="connsiteX4" fmla="*/ 12593 w 339665"/>
                  <a:gd name="connsiteY4" fmla="*/ 383244 h 541846"/>
                  <a:gd name="connsiteX5" fmla="*/ 33620 w 339665"/>
                  <a:gd name="connsiteY5" fmla="*/ 343616 h 541846"/>
                  <a:gd name="connsiteX6" fmla="*/ 53838 w 339665"/>
                  <a:gd name="connsiteY6" fmla="*/ 306415 h 541846"/>
                  <a:gd name="connsiteX7" fmla="*/ 50604 w 339665"/>
                  <a:gd name="connsiteY7" fmla="*/ 302372 h 541846"/>
                  <a:gd name="connsiteX8" fmla="*/ 19063 w 339665"/>
                  <a:gd name="connsiteY8" fmla="*/ 240908 h 541846"/>
                  <a:gd name="connsiteX9" fmla="*/ 145225 w 339665"/>
                  <a:gd name="connsiteY9" fmla="*/ 24169 h 541846"/>
                  <a:gd name="connsiteX10" fmla="*/ 192939 w 339665"/>
                  <a:gd name="connsiteY10" fmla="*/ 22552 h 541846"/>
                  <a:gd name="connsiteX11" fmla="*/ 333658 w 339665"/>
                  <a:gd name="connsiteY11" fmla="*/ 265170 h 541846"/>
                  <a:gd name="connsiteX12" fmla="*/ 311822 w 339665"/>
                  <a:gd name="connsiteY12" fmla="*/ 299945 h 541846"/>
                  <a:gd name="connsiteX13" fmla="*/ 297265 w 339665"/>
                  <a:gd name="connsiteY13" fmla="*/ 329868 h 541846"/>
                  <a:gd name="connsiteX14" fmla="*/ 326379 w 339665"/>
                  <a:gd name="connsiteY14" fmla="*/ 381627 h 541846"/>
                  <a:gd name="connsiteX15" fmla="*/ 298883 w 339665"/>
                  <a:gd name="connsiteY15" fmla="*/ 434194 h 541846"/>
                  <a:gd name="connsiteX16" fmla="*/ 336084 w 339665"/>
                  <a:gd name="connsiteY16" fmla="*/ 506979 h 541846"/>
                  <a:gd name="connsiteX17" fmla="*/ 321527 w 339665"/>
                  <a:gd name="connsiteY17" fmla="*/ 536093 h 541846"/>
                  <a:gd name="connsiteX18" fmla="*/ 199409 w 339665"/>
                  <a:gd name="connsiteY18" fmla="*/ 540946 h 541846"/>
                  <a:gd name="connsiteX19" fmla="*/ 149268 w 339665"/>
                  <a:gd name="connsiteY19" fmla="*/ 540137 h 5418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339665" h="541846">
                    <a:moveTo>
                      <a:pt x="149268" y="540137"/>
                    </a:moveTo>
                    <a:cubicBezTo>
                      <a:pt x="112067" y="540137"/>
                      <a:pt x="75674" y="540137"/>
                      <a:pt x="38473" y="539328"/>
                    </a:cubicBezTo>
                    <a:cubicBezTo>
                      <a:pt x="-2772" y="538520"/>
                      <a:pt x="-6816" y="531241"/>
                      <a:pt x="10976" y="493231"/>
                    </a:cubicBezTo>
                    <a:cubicBezTo>
                      <a:pt x="19872" y="473822"/>
                      <a:pt x="30385" y="454412"/>
                      <a:pt x="40899" y="435002"/>
                    </a:cubicBezTo>
                    <a:cubicBezTo>
                      <a:pt x="-6007" y="426915"/>
                      <a:pt x="-7625" y="423681"/>
                      <a:pt x="12593" y="383244"/>
                    </a:cubicBezTo>
                    <a:cubicBezTo>
                      <a:pt x="19063" y="369496"/>
                      <a:pt x="26342" y="356556"/>
                      <a:pt x="33620" y="343616"/>
                    </a:cubicBezTo>
                    <a:cubicBezTo>
                      <a:pt x="40090" y="330677"/>
                      <a:pt x="47369" y="317737"/>
                      <a:pt x="53838" y="306415"/>
                    </a:cubicBezTo>
                    <a:cubicBezTo>
                      <a:pt x="52221" y="303989"/>
                      <a:pt x="51412" y="302372"/>
                      <a:pt x="50604" y="302372"/>
                    </a:cubicBezTo>
                    <a:cubicBezTo>
                      <a:pt x="-9242" y="295902"/>
                      <a:pt x="-10860" y="295093"/>
                      <a:pt x="19063" y="240908"/>
                    </a:cubicBezTo>
                    <a:cubicBezTo>
                      <a:pt x="59500" y="168123"/>
                      <a:pt x="101553" y="96146"/>
                      <a:pt x="145225" y="24169"/>
                    </a:cubicBezTo>
                    <a:cubicBezTo>
                      <a:pt x="163825" y="-7371"/>
                      <a:pt x="173530" y="-8180"/>
                      <a:pt x="192939" y="22552"/>
                    </a:cubicBezTo>
                    <a:cubicBezTo>
                      <a:pt x="244698" y="100998"/>
                      <a:pt x="289178" y="182680"/>
                      <a:pt x="333658" y="265170"/>
                    </a:cubicBezTo>
                    <a:cubicBezTo>
                      <a:pt x="347406" y="290241"/>
                      <a:pt x="341745" y="299136"/>
                      <a:pt x="311822" y="299945"/>
                    </a:cubicBezTo>
                    <a:cubicBezTo>
                      <a:pt x="283517" y="300754"/>
                      <a:pt x="281899" y="308841"/>
                      <a:pt x="297265" y="329868"/>
                    </a:cubicBezTo>
                    <a:cubicBezTo>
                      <a:pt x="308587" y="346042"/>
                      <a:pt x="317483" y="363835"/>
                      <a:pt x="326379" y="381627"/>
                    </a:cubicBezTo>
                    <a:cubicBezTo>
                      <a:pt x="348215" y="423681"/>
                      <a:pt x="346597" y="426915"/>
                      <a:pt x="298883" y="434194"/>
                    </a:cubicBezTo>
                    <a:cubicBezTo>
                      <a:pt x="311822" y="459264"/>
                      <a:pt x="323953" y="482717"/>
                      <a:pt x="336084" y="506979"/>
                    </a:cubicBezTo>
                    <a:cubicBezTo>
                      <a:pt x="344171" y="523154"/>
                      <a:pt x="340936" y="532050"/>
                      <a:pt x="321527" y="536093"/>
                    </a:cubicBezTo>
                    <a:cubicBezTo>
                      <a:pt x="281091" y="544180"/>
                      <a:pt x="239846" y="538520"/>
                      <a:pt x="199409" y="540946"/>
                    </a:cubicBezTo>
                    <a:cubicBezTo>
                      <a:pt x="181617" y="550651"/>
                      <a:pt x="165443" y="551459"/>
                      <a:pt x="149268" y="540137"/>
                    </a:cubicBezTo>
                    <a:close/>
                  </a:path>
                </a:pathLst>
              </a:custGeom>
              <a:solidFill>
                <a:srgbClr val="44A900"/>
              </a:solidFill>
              <a:ln w="80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8BE33EC7-6FEC-434B-8701-72986E8D481A}"/>
                  </a:ext>
                </a:extLst>
              </p:cNvPr>
              <p:cNvSpPr/>
              <p:nvPr/>
            </p:nvSpPr>
            <p:spPr>
              <a:xfrm>
                <a:off x="5079283" y="5235250"/>
                <a:ext cx="476734" cy="1013059"/>
              </a:xfrm>
              <a:custGeom>
                <a:avLst/>
                <a:gdLst>
                  <a:gd name="connsiteX0" fmla="*/ 11563 w 64698"/>
                  <a:gd name="connsiteY0" fmla="*/ 0 h 137483"/>
                  <a:gd name="connsiteX1" fmla="*/ 60895 w 64698"/>
                  <a:gd name="connsiteY1" fmla="*/ 0 h 137483"/>
                  <a:gd name="connsiteX2" fmla="*/ 72217 w 64698"/>
                  <a:gd name="connsiteY2" fmla="*/ 100282 h 137483"/>
                  <a:gd name="connsiteX3" fmla="*/ 37442 w 64698"/>
                  <a:gd name="connsiteY3" fmla="*/ 142336 h 137483"/>
                  <a:gd name="connsiteX4" fmla="*/ 241 w 64698"/>
                  <a:gd name="connsiteY4" fmla="*/ 99474 h 137483"/>
                  <a:gd name="connsiteX5" fmla="*/ 11563 w 64698"/>
                  <a:gd name="connsiteY5" fmla="*/ 0 h 1374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4698" h="137483">
                    <a:moveTo>
                      <a:pt x="11563" y="0"/>
                    </a:moveTo>
                    <a:cubicBezTo>
                      <a:pt x="27737" y="0"/>
                      <a:pt x="44721" y="0"/>
                      <a:pt x="60895" y="0"/>
                    </a:cubicBezTo>
                    <a:cubicBezTo>
                      <a:pt x="64939" y="33158"/>
                      <a:pt x="68982" y="67125"/>
                      <a:pt x="72217" y="100282"/>
                    </a:cubicBezTo>
                    <a:cubicBezTo>
                      <a:pt x="74643" y="125353"/>
                      <a:pt x="62512" y="140719"/>
                      <a:pt x="37442" y="142336"/>
                    </a:cubicBezTo>
                    <a:cubicBezTo>
                      <a:pt x="13989" y="143954"/>
                      <a:pt x="-2186" y="126970"/>
                      <a:pt x="241" y="99474"/>
                    </a:cubicBezTo>
                    <a:cubicBezTo>
                      <a:pt x="1858" y="67125"/>
                      <a:pt x="7519" y="33158"/>
                      <a:pt x="1156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80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09402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accent2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CE8807E-3F17-4430-BF37-7C1F8F1E7940}"/>
              </a:ext>
            </a:extLst>
          </p:cNvPr>
          <p:cNvGrpSpPr/>
          <p:nvPr userDrawn="1"/>
        </p:nvGrpSpPr>
        <p:grpSpPr>
          <a:xfrm rot="1888331">
            <a:off x="8522104" y="95153"/>
            <a:ext cx="612772" cy="525096"/>
            <a:chOff x="8426854" y="66578"/>
            <a:chExt cx="612772" cy="525096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88076912-0E76-4FE2-9C1E-018AD997C16B}"/>
                </a:ext>
              </a:extLst>
            </p:cNvPr>
            <p:cNvSpPr/>
            <p:nvPr/>
          </p:nvSpPr>
          <p:spPr>
            <a:xfrm rot="2020309" flipH="1">
              <a:off x="8426854" y="66578"/>
              <a:ext cx="370727" cy="431438"/>
            </a:xfrm>
            <a:custGeom>
              <a:avLst/>
              <a:gdLst>
                <a:gd name="connsiteX0" fmla="*/ 316143 w 2733675"/>
                <a:gd name="connsiteY0" fmla="*/ 3128010 h 3181350"/>
                <a:gd name="connsiteX1" fmla="*/ 2161135 w 2733675"/>
                <a:gd name="connsiteY1" fmla="*/ 926782 h 3181350"/>
                <a:gd name="connsiteX2" fmla="*/ 2146848 w 2733675"/>
                <a:gd name="connsiteY2" fmla="*/ 956310 h 3181350"/>
                <a:gd name="connsiteX3" fmla="*/ 2131608 w 2733675"/>
                <a:gd name="connsiteY3" fmla="*/ 986790 h 3181350"/>
                <a:gd name="connsiteX4" fmla="*/ 977178 w 2733675"/>
                <a:gd name="connsiteY4" fmla="*/ 2490788 h 3181350"/>
                <a:gd name="connsiteX5" fmla="*/ 256135 w 2733675"/>
                <a:gd name="connsiteY5" fmla="*/ 3052763 h 3181350"/>
                <a:gd name="connsiteX6" fmla="*/ 222798 w 2733675"/>
                <a:gd name="connsiteY6" fmla="*/ 3041333 h 3181350"/>
                <a:gd name="connsiteX7" fmla="*/ 164695 w 2733675"/>
                <a:gd name="connsiteY7" fmla="*/ 2854642 h 3181350"/>
                <a:gd name="connsiteX8" fmla="*/ 22773 w 2733675"/>
                <a:gd name="connsiteY8" fmla="*/ 2218373 h 3181350"/>
                <a:gd name="connsiteX9" fmla="*/ 38965 w 2733675"/>
                <a:gd name="connsiteY9" fmla="*/ 1536382 h 3181350"/>
                <a:gd name="connsiteX10" fmla="*/ 212320 w 2733675"/>
                <a:gd name="connsiteY10" fmla="*/ 1156335 h 3181350"/>
                <a:gd name="connsiteX11" fmla="*/ 545695 w 2733675"/>
                <a:gd name="connsiteY11" fmla="*/ 865822 h 3181350"/>
                <a:gd name="connsiteX12" fmla="*/ 1077190 w 2733675"/>
                <a:gd name="connsiteY12" fmla="*/ 658177 h 3181350"/>
                <a:gd name="connsiteX13" fmla="*/ 1392468 w 2733675"/>
                <a:gd name="connsiteY13" fmla="*/ 579120 h 3181350"/>
                <a:gd name="connsiteX14" fmla="*/ 1986828 w 2733675"/>
                <a:gd name="connsiteY14" fmla="*/ 418147 h 3181350"/>
                <a:gd name="connsiteX15" fmla="*/ 2201140 w 2733675"/>
                <a:gd name="connsiteY15" fmla="*/ 322897 h 3181350"/>
                <a:gd name="connsiteX16" fmla="*/ 2529753 w 2733675"/>
                <a:gd name="connsiteY16" fmla="*/ 0 h 3181350"/>
                <a:gd name="connsiteX17" fmla="*/ 2555470 w 2733675"/>
                <a:gd name="connsiteY17" fmla="*/ 99060 h 3181350"/>
                <a:gd name="connsiteX18" fmla="*/ 2689773 w 2733675"/>
                <a:gd name="connsiteY18" fmla="*/ 775335 h 3181350"/>
                <a:gd name="connsiteX19" fmla="*/ 2726920 w 2733675"/>
                <a:gd name="connsiteY19" fmla="*/ 1599248 h 3181350"/>
                <a:gd name="connsiteX20" fmla="*/ 2524990 w 2733675"/>
                <a:gd name="connsiteY20" fmla="*/ 2387917 h 3181350"/>
                <a:gd name="connsiteX21" fmla="*/ 2271625 w 2733675"/>
                <a:gd name="connsiteY21" fmla="*/ 2735580 h 3181350"/>
                <a:gd name="connsiteX22" fmla="*/ 1782993 w 2733675"/>
                <a:gd name="connsiteY22" fmla="*/ 3046095 h 3181350"/>
                <a:gd name="connsiteX23" fmla="*/ 1406755 w 2733675"/>
                <a:gd name="connsiteY23" fmla="*/ 3146108 h 3181350"/>
                <a:gd name="connsiteX24" fmla="*/ 714288 w 2733675"/>
                <a:gd name="connsiteY24" fmla="*/ 3172778 h 3181350"/>
                <a:gd name="connsiteX25" fmla="*/ 334240 w 2733675"/>
                <a:gd name="connsiteY25" fmla="*/ 3129915 h 3181350"/>
                <a:gd name="connsiteX26" fmla="*/ 316143 w 2733675"/>
                <a:gd name="connsiteY26" fmla="*/ 3128010 h 3181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2733675" h="3181350">
                  <a:moveTo>
                    <a:pt x="316143" y="3128010"/>
                  </a:moveTo>
                  <a:cubicBezTo>
                    <a:pt x="1211493" y="2624138"/>
                    <a:pt x="1817283" y="1884045"/>
                    <a:pt x="2161135" y="926782"/>
                  </a:cubicBezTo>
                  <a:cubicBezTo>
                    <a:pt x="2156373" y="936307"/>
                    <a:pt x="2151610" y="946785"/>
                    <a:pt x="2146848" y="956310"/>
                  </a:cubicBezTo>
                  <a:cubicBezTo>
                    <a:pt x="2142085" y="966788"/>
                    <a:pt x="2136370" y="976313"/>
                    <a:pt x="2131608" y="986790"/>
                  </a:cubicBezTo>
                  <a:cubicBezTo>
                    <a:pt x="1843953" y="1563053"/>
                    <a:pt x="1455333" y="2061210"/>
                    <a:pt x="977178" y="2490788"/>
                  </a:cubicBezTo>
                  <a:cubicBezTo>
                    <a:pt x="750483" y="2695575"/>
                    <a:pt x="508548" y="2880360"/>
                    <a:pt x="256135" y="3052763"/>
                  </a:cubicBezTo>
                  <a:cubicBezTo>
                    <a:pt x="236133" y="3066098"/>
                    <a:pt x="229465" y="3065145"/>
                    <a:pt x="222798" y="3041333"/>
                  </a:cubicBezTo>
                  <a:cubicBezTo>
                    <a:pt x="204700" y="2978467"/>
                    <a:pt x="183745" y="2917508"/>
                    <a:pt x="164695" y="2854642"/>
                  </a:cubicBezTo>
                  <a:cubicBezTo>
                    <a:pt x="100878" y="2646045"/>
                    <a:pt x="51348" y="2434590"/>
                    <a:pt x="22773" y="2218373"/>
                  </a:cubicBezTo>
                  <a:cubicBezTo>
                    <a:pt x="-7707" y="1990725"/>
                    <a:pt x="-12470" y="1763078"/>
                    <a:pt x="38965" y="1536382"/>
                  </a:cubicBezTo>
                  <a:cubicBezTo>
                    <a:pt x="70398" y="1396365"/>
                    <a:pt x="129453" y="1270635"/>
                    <a:pt x="212320" y="1156335"/>
                  </a:cubicBezTo>
                  <a:cubicBezTo>
                    <a:pt x="300903" y="1033463"/>
                    <a:pt x="416155" y="941070"/>
                    <a:pt x="545695" y="865822"/>
                  </a:cubicBezTo>
                  <a:cubicBezTo>
                    <a:pt x="712383" y="769620"/>
                    <a:pt x="892405" y="707707"/>
                    <a:pt x="1077190" y="658177"/>
                  </a:cubicBezTo>
                  <a:cubicBezTo>
                    <a:pt x="1181965" y="629602"/>
                    <a:pt x="1287693" y="604838"/>
                    <a:pt x="1392468" y="579120"/>
                  </a:cubicBezTo>
                  <a:cubicBezTo>
                    <a:pt x="1591540" y="530543"/>
                    <a:pt x="1792518" y="487680"/>
                    <a:pt x="1986828" y="418147"/>
                  </a:cubicBezTo>
                  <a:cubicBezTo>
                    <a:pt x="2060170" y="391477"/>
                    <a:pt x="2132560" y="360997"/>
                    <a:pt x="2201140" y="322897"/>
                  </a:cubicBezTo>
                  <a:cubicBezTo>
                    <a:pt x="2338300" y="246697"/>
                    <a:pt x="2453553" y="148590"/>
                    <a:pt x="2529753" y="0"/>
                  </a:cubicBezTo>
                  <a:cubicBezTo>
                    <a:pt x="2539278" y="37147"/>
                    <a:pt x="2547850" y="67627"/>
                    <a:pt x="2555470" y="99060"/>
                  </a:cubicBezTo>
                  <a:cubicBezTo>
                    <a:pt x="2610715" y="321945"/>
                    <a:pt x="2658340" y="546735"/>
                    <a:pt x="2689773" y="775335"/>
                  </a:cubicBezTo>
                  <a:cubicBezTo>
                    <a:pt x="2727873" y="1048702"/>
                    <a:pt x="2746923" y="1323023"/>
                    <a:pt x="2726920" y="1599248"/>
                  </a:cubicBezTo>
                  <a:cubicBezTo>
                    <a:pt x="2706918" y="1874520"/>
                    <a:pt x="2650720" y="2140267"/>
                    <a:pt x="2524990" y="2387917"/>
                  </a:cubicBezTo>
                  <a:cubicBezTo>
                    <a:pt x="2459268" y="2517458"/>
                    <a:pt x="2374495" y="2632710"/>
                    <a:pt x="2271625" y="2735580"/>
                  </a:cubicBezTo>
                  <a:cubicBezTo>
                    <a:pt x="2131608" y="2875598"/>
                    <a:pt x="1965873" y="2973705"/>
                    <a:pt x="1782993" y="3046095"/>
                  </a:cubicBezTo>
                  <a:cubicBezTo>
                    <a:pt x="1661073" y="3094673"/>
                    <a:pt x="1535343" y="3124200"/>
                    <a:pt x="1406755" y="3146108"/>
                  </a:cubicBezTo>
                  <a:cubicBezTo>
                    <a:pt x="1177203" y="3186113"/>
                    <a:pt x="945745" y="3188017"/>
                    <a:pt x="714288" y="3172778"/>
                  </a:cubicBezTo>
                  <a:cubicBezTo>
                    <a:pt x="586653" y="3164205"/>
                    <a:pt x="459970" y="3149917"/>
                    <a:pt x="334240" y="3129915"/>
                  </a:cubicBezTo>
                  <a:cubicBezTo>
                    <a:pt x="331383" y="3131820"/>
                    <a:pt x="328525" y="3130867"/>
                    <a:pt x="316143" y="312801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532A3327-54DF-468E-85BF-0B07F0C70D2B}"/>
                </a:ext>
              </a:extLst>
            </p:cNvPr>
            <p:cNvSpPr/>
            <p:nvPr/>
          </p:nvSpPr>
          <p:spPr>
            <a:xfrm rot="4488973" flipH="1">
              <a:off x="8764584" y="316632"/>
              <a:ext cx="210609" cy="339475"/>
            </a:xfrm>
            <a:custGeom>
              <a:avLst/>
              <a:gdLst>
                <a:gd name="connsiteX0" fmla="*/ 934992 w 2085975"/>
                <a:gd name="connsiteY0" fmla="*/ 822960 h 3362325"/>
                <a:gd name="connsiteX1" fmla="*/ 1095965 w 2085975"/>
                <a:gd name="connsiteY1" fmla="*/ 3340418 h 3362325"/>
                <a:gd name="connsiteX2" fmla="*/ 1072152 w 2085975"/>
                <a:gd name="connsiteY2" fmla="*/ 3334703 h 3362325"/>
                <a:gd name="connsiteX3" fmla="*/ 748302 w 2085975"/>
                <a:gd name="connsiteY3" fmla="*/ 3155633 h 3362325"/>
                <a:gd name="connsiteX4" fmla="*/ 506367 w 2085975"/>
                <a:gd name="connsiteY4" fmla="*/ 2975610 h 3362325"/>
                <a:gd name="connsiteX5" fmla="*/ 196805 w 2085975"/>
                <a:gd name="connsiteY5" fmla="*/ 2623185 h 3362325"/>
                <a:gd name="connsiteX6" fmla="*/ 1542 w 2085975"/>
                <a:gd name="connsiteY6" fmla="*/ 1878330 h 3362325"/>
                <a:gd name="connsiteX7" fmla="*/ 125367 w 2085975"/>
                <a:gd name="connsiteY7" fmla="*/ 1338263 h 3362325"/>
                <a:gd name="connsiteX8" fmla="*/ 290150 w 2085975"/>
                <a:gd name="connsiteY8" fmla="*/ 1003935 h 3362325"/>
                <a:gd name="connsiteX9" fmla="*/ 533990 w 2085975"/>
                <a:gd name="connsiteY9" fmla="*/ 645795 h 3362325"/>
                <a:gd name="connsiteX10" fmla="*/ 869270 w 2085975"/>
                <a:gd name="connsiteY10" fmla="*/ 260985 h 3362325"/>
                <a:gd name="connsiteX11" fmla="*/ 1139780 w 2085975"/>
                <a:gd name="connsiteY11" fmla="*/ 0 h 3362325"/>
                <a:gd name="connsiteX12" fmla="*/ 1145495 w 2085975"/>
                <a:gd name="connsiteY12" fmla="*/ 16193 h 3362325"/>
                <a:gd name="connsiteX13" fmla="*/ 1287417 w 2085975"/>
                <a:gd name="connsiteY13" fmla="*/ 554355 h 3362325"/>
                <a:gd name="connsiteX14" fmla="*/ 1752237 w 2085975"/>
                <a:gd name="connsiteY14" fmla="*/ 1176338 h 3362325"/>
                <a:gd name="connsiteX15" fmla="*/ 2081802 w 2085975"/>
                <a:gd name="connsiteY15" fmla="*/ 1904048 h 3362325"/>
                <a:gd name="connsiteX16" fmla="*/ 1946547 w 2085975"/>
                <a:gd name="connsiteY16" fmla="*/ 2621280 h 3362325"/>
                <a:gd name="connsiteX17" fmla="*/ 1444580 w 2085975"/>
                <a:gd name="connsiteY17" fmla="*/ 3253740 h 3362325"/>
                <a:gd name="connsiteX18" fmla="*/ 1323612 w 2085975"/>
                <a:gd name="connsiteY18" fmla="*/ 3355658 h 3362325"/>
                <a:gd name="connsiteX19" fmla="*/ 1275035 w 2085975"/>
                <a:gd name="connsiteY19" fmla="*/ 3358515 h 3362325"/>
                <a:gd name="connsiteX20" fmla="*/ 1215980 w 2085975"/>
                <a:gd name="connsiteY20" fmla="*/ 3300413 h 3362325"/>
                <a:gd name="connsiteX21" fmla="*/ 1103585 w 2085975"/>
                <a:gd name="connsiteY21" fmla="*/ 3075623 h 3362325"/>
                <a:gd name="connsiteX22" fmla="*/ 1004525 w 2085975"/>
                <a:gd name="connsiteY22" fmla="*/ 2750820 h 3362325"/>
                <a:gd name="connsiteX23" fmla="*/ 971187 w 2085975"/>
                <a:gd name="connsiteY23" fmla="*/ 2626043 h 3362325"/>
                <a:gd name="connsiteX24" fmla="*/ 921657 w 2085975"/>
                <a:gd name="connsiteY24" fmla="*/ 2357438 h 3362325"/>
                <a:gd name="connsiteX25" fmla="*/ 865460 w 2085975"/>
                <a:gd name="connsiteY25" fmla="*/ 1453515 h 3362325"/>
                <a:gd name="connsiteX26" fmla="*/ 934992 w 2085975"/>
                <a:gd name="connsiteY26" fmla="*/ 838200 h 3362325"/>
                <a:gd name="connsiteX27" fmla="*/ 934992 w 2085975"/>
                <a:gd name="connsiteY27" fmla="*/ 822960 h 3362325"/>
                <a:gd name="connsiteX28" fmla="*/ 938802 w 2085975"/>
                <a:gd name="connsiteY28" fmla="*/ 803910 h 3362325"/>
                <a:gd name="connsiteX29" fmla="*/ 938802 w 2085975"/>
                <a:gd name="connsiteY29" fmla="*/ 805815 h 3362325"/>
                <a:gd name="connsiteX30" fmla="*/ 937850 w 2085975"/>
                <a:gd name="connsiteY30" fmla="*/ 805815 h 3362325"/>
                <a:gd name="connsiteX31" fmla="*/ 938802 w 2085975"/>
                <a:gd name="connsiteY31" fmla="*/ 803910 h 3362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085975" h="3362325">
                  <a:moveTo>
                    <a:pt x="934992" y="822960"/>
                  </a:moveTo>
                  <a:cubicBezTo>
                    <a:pt x="685437" y="1681163"/>
                    <a:pt x="733062" y="2520315"/>
                    <a:pt x="1095965" y="3340418"/>
                  </a:cubicBezTo>
                  <a:cubicBezTo>
                    <a:pt x="1084535" y="3343275"/>
                    <a:pt x="1077867" y="3337560"/>
                    <a:pt x="1072152" y="3334703"/>
                  </a:cubicBezTo>
                  <a:cubicBezTo>
                    <a:pt x="959757" y="3282315"/>
                    <a:pt x="852125" y="3222308"/>
                    <a:pt x="748302" y="3155633"/>
                  </a:cubicBezTo>
                  <a:cubicBezTo>
                    <a:pt x="663530" y="3101340"/>
                    <a:pt x="583520" y="3041333"/>
                    <a:pt x="506367" y="2975610"/>
                  </a:cubicBezTo>
                  <a:cubicBezTo>
                    <a:pt x="386352" y="2872740"/>
                    <a:pt x="281577" y="2756535"/>
                    <a:pt x="196805" y="2623185"/>
                  </a:cubicBezTo>
                  <a:cubicBezTo>
                    <a:pt x="51072" y="2395538"/>
                    <a:pt x="-10840" y="2146935"/>
                    <a:pt x="1542" y="1878330"/>
                  </a:cubicBezTo>
                  <a:cubicBezTo>
                    <a:pt x="10115" y="1690688"/>
                    <a:pt x="56787" y="1511618"/>
                    <a:pt x="125367" y="1338263"/>
                  </a:cubicBezTo>
                  <a:cubicBezTo>
                    <a:pt x="171087" y="1222058"/>
                    <a:pt x="228237" y="1111568"/>
                    <a:pt x="290150" y="1003935"/>
                  </a:cubicBezTo>
                  <a:cubicBezTo>
                    <a:pt x="362540" y="879158"/>
                    <a:pt x="445407" y="761048"/>
                    <a:pt x="533990" y="645795"/>
                  </a:cubicBezTo>
                  <a:cubicBezTo>
                    <a:pt x="636860" y="510540"/>
                    <a:pt x="751160" y="383858"/>
                    <a:pt x="869270" y="260985"/>
                  </a:cubicBezTo>
                  <a:cubicBezTo>
                    <a:pt x="955947" y="170498"/>
                    <a:pt x="1048340" y="84773"/>
                    <a:pt x="1139780" y="0"/>
                  </a:cubicBezTo>
                  <a:cubicBezTo>
                    <a:pt x="1149305" y="3810"/>
                    <a:pt x="1145495" y="10478"/>
                    <a:pt x="1145495" y="16193"/>
                  </a:cubicBezTo>
                  <a:cubicBezTo>
                    <a:pt x="1138827" y="209550"/>
                    <a:pt x="1197882" y="386715"/>
                    <a:pt x="1287417" y="554355"/>
                  </a:cubicBezTo>
                  <a:cubicBezTo>
                    <a:pt x="1410290" y="785813"/>
                    <a:pt x="1578882" y="982980"/>
                    <a:pt x="1752237" y="1176338"/>
                  </a:cubicBezTo>
                  <a:cubicBezTo>
                    <a:pt x="1937975" y="1383983"/>
                    <a:pt x="2052275" y="1625918"/>
                    <a:pt x="2081802" y="1904048"/>
                  </a:cubicBezTo>
                  <a:cubicBezTo>
                    <a:pt x="2108472" y="2156460"/>
                    <a:pt x="2057037" y="2394585"/>
                    <a:pt x="1946547" y="2621280"/>
                  </a:cubicBezTo>
                  <a:cubicBezTo>
                    <a:pt x="1825580" y="2868930"/>
                    <a:pt x="1649367" y="3072765"/>
                    <a:pt x="1444580" y="3253740"/>
                  </a:cubicBezTo>
                  <a:cubicBezTo>
                    <a:pt x="1404575" y="3288983"/>
                    <a:pt x="1362665" y="3320415"/>
                    <a:pt x="1323612" y="3355658"/>
                  </a:cubicBezTo>
                  <a:cubicBezTo>
                    <a:pt x="1306467" y="3370898"/>
                    <a:pt x="1292180" y="3368993"/>
                    <a:pt x="1275035" y="3358515"/>
                  </a:cubicBezTo>
                  <a:cubicBezTo>
                    <a:pt x="1251222" y="3343275"/>
                    <a:pt x="1232172" y="3323273"/>
                    <a:pt x="1215980" y="3300413"/>
                  </a:cubicBezTo>
                  <a:cubicBezTo>
                    <a:pt x="1166450" y="3231833"/>
                    <a:pt x="1133112" y="3154680"/>
                    <a:pt x="1103585" y="3075623"/>
                  </a:cubicBezTo>
                  <a:cubicBezTo>
                    <a:pt x="1063580" y="2969895"/>
                    <a:pt x="1036910" y="2859405"/>
                    <a:pt x="1004525" y="2750820"/>
                  </a:cubicBezTo>
                  <a:cubicBezTo>
                    <a:pt x="992142" y="2708910"/>
                    <a:pt x="976902" y="2667953"/>
                    <a:pt x="971187" y="2626043"/>
                  </a:cubicBezTo>
                  <a:cubicBezTo>
                    <a:pt x="957852" y="2535555"/>
                    <a:pt x="935945" y="2447925"/>
                    <a:pt x="921657" y="2357438"/>
                  </a:cubicBezTo>
                  <a:cubicBezTo>
                    <a:pt x="872127" y="2058353"/>
                    <a:pt x="852125" y="1757363"/>
                    <a:pt x="865460" y="1453515"/>
                  </a:cubicBezTo>
                  <a:cubicBezTo>
                    <a:pt x="874032" y="1246823"/>
                    <a:pt x="897845" y="1041083"/>
                    <a:pt x="934992" y="838200"/>
                  </a:cubicBezTo>
                  <a:cubicBezTo>
                    <a:pt x="934040" y="832485"/>
                    <a:pt x="934040" y="827723"/>
                    <a:pt x="934992" y="822960"/>
                  </a:cubicBezTo>
                  <a:close/>
                  <a:moveTo>
                    <a:pt x="938802" y="803910"/>
                  </a:moveTo>
                  <a:lnTo>
                    <a:pt x="938802" y="805815"/>
                  </a:lnTo>
                  <a:lnTo>
                    <a:pt x="937850" y="805815"/>
                  </a:lnTo>
                  <a:lnTo>
                    <a:pt x="938802" y="803910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2FC8A760-AFDA-41C9-9B0D-171C650EC044}"/>
              </a:ext>
            </a:extLst>
          </p:cNvPr>
          <p:cNvGrpSpPr/>
          <p:nvPr userDrawn="1"/>
        </p:nvGrpSpPr>
        <p:grpSpPr>
          <a:xfrm rot="16200000">
            <a:off x="2915257" y="383347"/>
            <a:ext cx="612772" cy="525096"/>
            <a:chOff x="8426854" y="66578"/>
            <a:chExt cx="612772" cy="525096"/>
          </a:xfrm>
        </p:grpSpPr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B356D83D-737B-426A-A7CB-C8CB9CD87EAB}"/>
                </a:ext>
              </a:extLst>
            </p:cNvPr>
            <p:cNvSpPr/>
            <p:nvPr/>
          </p:nvSpPr>
          <p:spPr>
            <a:xfrm rot="2020309" flipH="1">
              <a:off x="8426854" y="66578"/>
              <a:ext cx="370727" cy="431438"/>
            </a:xfrm>
            <a:custGeom>
              <a:avLst/>
              <a:gdLst>
                <a:gd name="connsiteX0" fmla="*/ 316143 w 2733675"/>
                <a:gd name="connsiteY0" fmla="*/ 3128010 h 3181350"/>
                <a:gd name="connsiteX1" fmla="*/ 2161135 w 2733675"/>
                <a:gd name="connsiteY1" fmla="*/ 926782 h 3181350"/>
                <a:gd name="connsiteX2" fmla="*/ 2146848 w 2733675"/>
                <a:gd name="connsiteY2" fmla="*/ 956310 h 3181350"/>
                <a:gd name="connsiteX3" fmla="*/ 2131608 w 2733675"/>
                <a:gd name="connsiteY3" fmla="*/ 986790 h 3181350"/>
                <a:gd name="connsiteX4" fmla="*/ 977178 w 2733675"/>
                <a:gd name="connsiteY4" fmla="*/ 2490788 h 3181350"/>
                <a:gd name="connsiteX5" fmla="*/ 256135 w 2733675"/>
                <a:gd name="connsiteY5" fmla="*/ 3052763 h 3181350"/>
                <a:gd name="connsiteX6" fmla="*/ 222798 w 2733675"/>
                <a:gd name="connsiteY6" fmla="*/ 3041333 h 3181350"/>
                <a:gd name="connsiteX7" fmla="*/ 164695 w 2733675"/>
                <a:gd name="connsiteY7" fmla="*/ 2854642 h 3181350"/>
                <a:gd name="connsiteX8" fmla="*/ 22773 w 2733675"/>
                <a:gd name="connsiteY8" fmla="*/ 2218373 h 3181350"/>
                <a:gd name="connsiteX9" fmla="*/ 38965 w 2733675"/>
                <a:gd name="connsiteY9" fmla="*/ 1536382 h 3181350"/>
                <a:gd name="connsiteX10" fmla="*/ 212320 w 2733675"/>
                <a:gd name="connsiteY10" fmla="*/ 1156335 h 3181350"/>
                <a:gd name="connsiteX11" fmla="*/ 545695 w 2733675"/>
                <a:gd name="connsiteY11" fmla="*/ 865822 h 3181350"/>
                <a:gd name="connsiteX12" fmla="*/ 1077190 w 2733675"/>
                <a:gd name="connsiteY12" fmla="*/ 658177 h 3181350"/>
                <a:gd name="connsiteX13" fmla="*/ 1392468 w 2733675"/>
                <a:gd name="connsiteY13" fmla="*/ 579120 h 3181350"/>
                <a:gd name="connsiteX14" fmla="*/ 1986828 w 2733675"/>
                <a:gd name="connsiteY14" fmla="*/ 418147 h 3181350"/>
                <a:gd name="connsiteX15" fmla="*/ 2201140 w 2733675"/>
                <a:gd name="connsiteY15" fmla="*/ 322897 h 3181350"/>
                <a:gd name="connsiteX16" fmla="*/ 2529753 w 2733675"/>
                <a:gd name="connsiteY16" fmla="*/ 0 h 3181350"/>
                <a:gd name="connsiteX17" fmla="*/ 2555470 w 2733675"/>
                <a:gd name="connsiteY17" fmla="*/ 99060 h 3181350"/>
                <a:gd name="connsiteX18" fmla="*/ 2689773 w 2733675"/>
                <a:gd name="connsiteY18" fmla="*/ 775335 h 3181350"/>
                <a:gd name="connsiteX19" fmla="*/ 2726920 w 2733675"/>
                <a:gd name="connsiteY19" fmla="*/ 1599248 h 3181350"/>
                <a:gd name="connsiteX20" fmla="*/ 2524990 w 2733675"/>
                <a:gd name="connsiteY20" fmla="*/ 2387917 h 3181350"/>
                <a:gd name="connsiteX21" fmla="*/ 2271625 w 2733675"/>
                <a:gd name="connsiteY21" fmla="*/ 2735580 h 3181350"/>
                <a:gd name="connsiteX22" fmla="*/ 1782993 w 2733675"/>
                <a:gd name="connsiteY22" fmla="*/ 3046095 h 3181350"/>
                <a:gd name="connsiteX23" fmla="*/ 1406755 w 2733675"/>
                <a:gd name="connsiteY23" fmla="*/ 3146108 h 3181350"/>
                <a:gd name="connsiteX24" fmla="*/ 714288 w 2733675"/>
                <a:gd name="connsiteY24" fmla="*/ 3172778 h 3181350"/>
                <a:gd name="connsiteX25" fmla="*/ 334240 w 2733675"/>
                <a:gd name="connsiteY25" fmla="*/ 3129915 h 3181350"/>
                <a:gd name="connsiteX26" fmla="*/ 316143 w 2733675"/>
                <a:gd name="connsiteY26" fmla="*/ 3128010 h 3181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2733675" h="3181350">
                  <a:moveTo>
                    <a:pt x="316143" y="3128010"/>
                  </a:moveTo>
                  <a:cubicBezTo>
                    <a:pt x="1211493" y="2624138"/>
                    <a:pt x="1817283" y="1884045"/>
                    <a:pt x="2161135" y="926782"/>
                  </a:cubicBezTo>
                  <a:cubicBezTo>
                    <a:pt x="2156373" y="936307"/>
                    <a:pt x="2151610" y="946785"/>
                    <a:pt x="2146848" y="956310"/>
                  </a:cubicBezTo>
                  <a:cubicBezTo>
                    <a:pt x="2142085" y="966788"/>
                    <a:pt x="2136370" y="976313"/>
                    <a:pt x="2131608" y="986790"/>
                  </a:cubicBezTo>
                  <a:cubicBezTo>
                    <a:pt x="1843953" y="1563053"/>
                    <a:pt x="1455333" y="2061210"/>
                    <a:pt x="977178" y="2490788"/>
                  </a:cubicBezTo>
                  <a:cubicBezTo>
                    <a:pt x="750483" y="2695575"/>
                    <a:pt x="508548" y="2880360"/>
                    <a:pt x="256135" y="3052763"/>
                  </a:cubicBezTo>
                  <a:cubicBezTo>
                    <a:pt x="236133" y="3066098"/>
                    <a:pt x="229465" y="3065145"/>
                    <a:pt x="222798" y="3041333"/>
                  </a:cubicBezTo>
                  <a:cubicBezTo>
                    <a:pt x="204700" y="2978467"/>
                    <a:pt x="183745" y="2917508"/>
                    <a:pt x="164695" y="2854642"/>
                  </a:cubicBezTo>
                  <a:cubicBezTo>
                    <a:pt x="100878" y="2646045"/>
                    <a:pt x="51348" y="2434590"/>
                    <a:pt x="22773" y="2218373"/>
                  </a:cubicBezTo>
                  <a:cubicBezTo>
                    <a:pt x="-7707" y="1990725"/>
                    <a:pt x="-12470" y="1763078"/>
                    <a:pt x="38965" y="1536382"/>
                  </a:cubicBezTo>
                  <a:cubicBezTo>
                    <a:pt x="70398" y="1396365"/>
                    <a:pt x="129453" y="1270635"/>
                    <a:pt x="212320" y="1156335"/>
                  </a:cubicBezTo>
                  <a:cubicBezTo>
                    <a:pt x="300903" y="1033463"/>
                    <a:pt x="416155" y="941070"/>
                    <a:pt x="545695" y="865822"/>
                  </a:cubicBezTo>
                  <a:cubicBezTo>
                    <a:pt x="712383" y="769620"/>
                    <a:pt x="892405" y="707707"/>
                    <a:pt x="1077190" y="658177"/>
                  </a:cubicBezTo>
                  <a:cubicBezTo>
                    <a:pt x="1181965" y="629602"/>
                    <a:pt x="1287693" y="604838"/>
                    <a:pt x="1392468" y="579120"/>
                  </a:cubicBezTo>
                  <a:cubicBezTo>
                    <a:pt x="1591540" y="530543"/>
                    <a:pt x="1792518" y="487680"/>
                    <a:pt x="1986828" y="418147"/>
                  </a:cubicBezTo>
                  <a:cubicBezTo>
                    <a:pt x="2060170" y="391477"/>
                    <a:pt x="2132560" y="360997"/>
                    <a:pt x="2201140" y="322897"/>
                  </a:cubicBezTo>
                  <a:cubicBezTo>
                    <a:pt x="2338300" y="246697"/>
                    <a:pt x="2453553" y="148590"/>
                    <a:pt x="2529753" y="0"/>
                  </a:cubicBezTo>
                  <a:cubicBezTo>
                    <a:pt x="2539278" y="37147"/>
                    <a:pt x="2547850" y="67627"/>
                    <a:pt x="2555470" y="99060"/>
                  </a:cubicBezTo>
                  <a:cubicBezTo>
                    <a:pt x="2610715" y="321945"/>
                    <a:pt x="2658340" y="546735"/>
                    <a:pt x="2689773" y="775335"/>
                  </a:cubicBezTo>
                  <a:cubicBezTo>
                    <a:pt x="2727873" y="1048702"/>
                    <a:pt x="2746923" y="1323023"/>
                    <a:pt x="2726920" y="1599248"/>
                  </a:cubicBezTo>
                  <a:cubicBezTo>
                    <a:pt x="2706918" y="1874520"/>
                    <a:pt x="2650720" y="2140267"/>
                    <a:pt x="2524990" y="2387917"/>
                  </a:cubicBezTo>
                  <a:cubicBezTo>
                    <a:pt x="2459268" y="2517458"/>
                    <a:pt x="2374495" y="2632710"/>
                    <a:pt x="2271625" y="2735580"/>
                  </a:cubicBezTo>
                  <a:cubicBezTo>
                    <a:pt x="2131608" y="2875598"/>
                    <a:pt x="1965873" y="2973705"/>
                    <a:pt x="1782993" y="3046095"/>
                  </a:cubicBezTo>
                  <a:cubicBezTo>
                    <a:pt x="1661073" y="3094673"/>
                    <a:pt x="1535343" y="3124200"/>
                    <a:pt x="1406755" y="3146108"/>
                  </a:cubicBezTo>
                  <a:cubicBezTo>
                    <a:pt x="1177203" y="3186113"/>
                    <a:pt x="945745" y="3188017"/>
                    <a:pt x="714288" y="3172778"/>
                  </a:cubicBezTo>
                  <a:cubicBezTo>
                    <a:pt x="586653" y="3164205"/>
                    <a:pt x="459970" y="3149917"/>
                    <a:pt x="334240" y="3129915"/>
                  </a:cubicBezTo>
                  <a:cubicBezTo>
                    <a:pt x="331383" y="3131820"/>
                    <a:pt x="328525" y="3130867"/>
                    <a:pt x="316143" y="312801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0A2D2649-2AE8-4C34-B130-90D1C5F89650}"/>
                </a:ext>
              </a:extLst>
            </p:cNvPr>
            <p:cNvSpPr/>
            <p:nvPr/>
          </p:nvSpPr>
          <p:spPr>
            <a:xfrm rot="4488973" flipH="1">
              <a:off x="8764584" y="316632"/>
              <a:ext cx="210609" cy="339475"/>
            </a:xfrm>
            <a:custGeom>
              <a:avLst/>
              <a:gdLst>
                <a:gd name="connsiteX0" fmla="*/ 934992 w 2085975"/>
                <a:gd name="connsiteY0" fmla="*/ 822960 h 3362325"/>
                <a:gd name="connsiteX1" fmla="*/ 1095965 w 2085975"/>
                <a:gd name="connsiteY1" fmla="*/ 3340418 h 3362325"/>
                <a:gd name="connsiteX2" fmla="*/ 1072152 w 2085975"/>
                <a:gd name="connsiteY2" fmla="*/ 3334703 h 3362325"/>
                <a:gd name="connsiteX3" fmla="*/ 748302 w 2085975"/>
                <a:gd name="connsiteY3" fmla="*/ 3155633 h 3362325"/>
                <a:gd name="connsiteX4" fmla="*/ 506367 w 2085975"/>
                <a:gd name="connsiteY4" fmla="*/ 2975610 h 3362325"/>
                <a:gd name="connsiteX5" fmla="*/ 196805 w 2085975"/>
                <a:gd name="connsiteY5" fmla="*/ 2623185 h 3362325"/>
                <a:gd name="connsiteX6" fmla="*/ 1542 w 2085975"/>
                <a:gd name="connsiteY6" fmla="*/ 1878330 h 3362325"/>
                <a:gd name="connsiteX7" fmla="*/ 125367 w 2085975"/>
                <a:gd name="connsiteY7" fmla="*/ 1338263 h 3362325"/>
                <a:gd name="connsiteX8" fmla="*/ 290150 w 2085975"/>
                <a:gd name="connsiteY8" fmla="*/ 1003935 h 3362325"/>
                <a:gd name="connsiteX9" fmla="*/ 533990 w 2085975"/>
                <a:gd name="connsiteY9" fmla="*/ 645795 h 3362325"/>
                <a:gd name="connsiteX10" fmla="*/ 869270 w 2085975"/>
                <a:gd name="connsiteY10" fmla="*/ 260985 h 3362325"/>
                <a:gd name="connsiteX11" fmla="*/ 1139780 w 2085975"/>
                <a:gd name="connsiteY11" fmla="*/ 0 h 3362325"/>
                <a:gd name="connsiteX12" fmla="*/ 1145495 w 2085975"/>
                <a:gd name="connsiteY12" fmla="*/ 16193 h 3362325"/>
                <a:gd name="connsiteX13" fmla="*/ 1287417 w 2085975"/>
                <a:gd name="connsiteY13" fmla="*/ 554355 h 3362325"/>
                <a:gd name="connsiteX14" fmla="*/ 1752237 w 2085975"/>
                <a:gd name="connsiteY14" fmla="*/ 1176338 h 3362325"/>
                <a:gd name="connsiteX15" fmla="*/ 2081802 w 2085975"/>
                <a:gd name="connsiteY15" fmla="*/ 1904048 h 3362325"/>
                <a:gd name="connsiteX16" fmla="*/ 1946547 w 2085975"/>
                <a:gd name="connsiteY16" fmla="*/ 2621280 h 3362325"/>
                <a:gd name="connsiteX17" fmla="*/ 1444580 w 2085975"/>
                <a:gd name="connsiteY17" fmla="*/ 3253740 h 3362325"/>
                <a:gd name="connsiteX18" fmla="*/ 1323612 w 2085975"/>
                <a:gd name="connsiteY18" fmla="*/ 3355658 h 3362325"/>
                <a:gd name="connsiteX19" fmla="*/ 1275035 w 2085975"/>
                <a:gd name="connsiteY19" fmla="*/ 3358515 h 3362325"/>
                <a:gd name="connsiteX20" fmla="*/ 1215980 w 2085975"/>
                <a:gd name="connsiteY20" fmla="*/ 3300413 h 3362325"/>
                <a:gd name="connsiteX21" fmla="*/ 1103585 w 2085975"/>
                <a:gd name="connsiteY21" fmla="*/ 3075623 h 3362325"/>
                <a:gd name="connsiteX22" fmla="*/ 1004525 w 2085975"/>
                <a:gd name="connsiteY22" fmla="*/ 2750820 h 3362325"/>
                <a:gd name="connsiteX23" fmla="*/ 971187 w 2085975"/>
                <a:gd name="connsiteY23" fmla="*/ 2626043 h 3362325"/>
                <a:gd name="connsiteX24" fmla="*/ 921657 w 2085975"/>
                <a:gd name="connsiteY24" fmla="*/ 2357438 h 3362325"/>
                <a:gd name="connsiteX25" fmla="*/ 865460 w 2085975"/>
                <a:gd name="connsiteY25" fmla="*/ 1453515 h 3362325"/>
                <a:gd name="connsiteX26" fmla="*/ 934992 w 2085975"/>
                <a:gd name="connsiteY26" fmla="*/ 838200 h 3362325"/>
                <a:gd name="connsiteX27" fmla="*/ 934992 w 2085975"/>
                <a:gd name="connsiteY27" fmla="*/ 822960 h 3362325"/>
                <a:gd name="connsiteX28" fmla="*/ 938802 w 2085975"/>
                <a:gd name="connsiteY28" fmla="*/ 803910 h 3362325"/>
                <a:gd name="connsiteX29" fmla="*/ 938802 w 2085975"/>
                <a:gd name="connsiteY29" fmla="*/ 805815 h 3362325"/>
                <a:gd name="connsiteX30" fmla="*/ 937850 w 2085975"/>
                <a:gd name="connsiteY30" fmla="*/ 805815 h 3362325"/>
                <a:gd name="connsiteX31" fmla="*/ 938802 w 2085975"/>
                <a:gd name="connsiteY31" fmla="*/ 803910 h 3362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085975" h="3362325">
                  <a:moveTo>
                    <a:pt x="934992" y="822960"/>
                  </a:moveTo>
                  <a:cubicBezTo>
                    <a:pt x="685437" y="1681163"/>
                    <a:pt x="733062" y="2520315"/>
                    <a:pt x="1095965" y="3340418"/>
                  </a:cubicBezTo>
                  <a:cubicBezTo>
                    <a:pt x="1084535" y="3343275"/>
                    <a:pt x="1077867" y="3337560"/>
                    <a:pt x="1072152" y="3334703"/>
                  </a:cubicBezTo>
                  <a:cubicBezTo>
                    <a:pt x="959757" y="3282315"/>
                    <a:pt x="852125" y="3222308"/>
                    <a:pt x="748302" y="3155633"/>
                  </a:cubicBezTo>
                  <a:cubicBezTo>
                    <a:pt x="663530" y="3101340"/>
                    <a:pt x="583520" y="3041333"/>
                    <a:pt x="506367" y="2975610"/>
                  </a:cubicBezTo>
                  <a:cubicBezTo>
                    <a:pt x="386352" y="2872740"/>
                    <a:pt x="281577" y="2756535"/>
                    <a:pt x="196805" y="2623185"/>
                  </a:cubicBezTo>
                  <a:cubicBezTo>
                    <a:pt x="51072" y="2395538"/>
                    <a:pt x="-10840" y="2146935"/>
                    <a:pt x="1542" y="1878330"/>
                  </a:cubicBezTo>
                  <a:cubicBezTo>
                    <a:pt x="10115" y="1690688"/>
                    <a:pt x="56787" y="1511618"/>
                    <a:pt x="125367" y="1338263"/>
                  </a:cubicBezTo>
                  <a:cubicBezTo>
                    <a:pt x="171087" y="1222058"/>
                    <a:pt x="228237" y="1111568"/>
                    <a:pt x="290150" y="1003935"/>
                  </a:cubicBezTo>
                  <a:cubicBezTo>
                    <a:pt x="362540" y="879158"/>
                    <a:pt x="445407" y="761048"/>
                    <a:pt x="533990" y="645795"/>
                  </a:cubicBezTo>
                  <a:cubicBezTo>
                    <a:pt x="636860" y="510540"/>
                    <a:pt x="751160" y="383858"/>
                    <a:pt x="869270" y="260985"/>
                  </a:cubicBezTo>
                  <a:cubicBezTo>
                    <a:pt x="955947" y="170498"/>
                    <a:pt x="1048340" y="84773"/>
                    <a:pt x="1139780" y="0"/>
                  </a:cubicBezTo>
                  <a:cubicBezTo>
                    <a:pt x="1149305" y="3810"/>
                    <a:pt x="1145495" y="10478"/>
                    <a:pt x="1145495" y="16193"/>
                  </a:cubicBezTo>
                  <a:cubicBezTo>
                    <a:pt x="1138827" y="209550"/>
                    <a:pt x="1197882" y="386715"/>
                    <a:pt x="1287417" y="554355"/>
                  </a:cubicBezTo>
                  <a:cubicBezTo>
                    <a:pt x="1410290" y="785813"/>
                    <a:pt x="1578882" y="982980"/>
                    <a:pt x="1752237" y="1176338"/>
                  </a:cubicBezTo>
                  <a:cubicBezTo>
                    <a:pt x="1937975" y="1383983"/>
                    <a:pt x="2052275" y="1625918"/>
                    <a:pt x="2081802" y="1904048"/>
                  </a:cubicBezTo>
                  <a:cubicBezTo>
                    <a:pt x="2108472" y="2156460"/>
                    <a:pt x="2057037" y="2394585"/>
                    <a:pt x="1946547" y="2621280"/>
                  </a:cubicBezTo>
                  <a:cubicBezTo>
                    <a:pt x="1825580" y="2868930"/>
                    <a:pt x="1649367" y="3072765"/>
                    <a:pt x="1444580" y="3253740"/>
                  </a:cubicBezTo>
                  <a:cubicBezTo>
                    <a:pt x="1404575" y="3288983"/>
                    <a:pt x="1362665" y="3320415"/>
                    <a:pt x="1323612" y="3355658"/>
                  </a:cubicBezTo>
                  <a:cubicBezTo>
                    <a:pt x="1306467" y="3370898"/>
                    <a:pt x="1292180" y="3368993"/>
                    <a:pt x="1275035" y="3358515"/>
                  </a:cubicBezTo>
                  <a:cubicBezTo>
                    <a:pt x="1251222" y="3343275"/>
                    <a:pt x="1232172" y="3323273"/>
                    <a:pt x="1215980" y="3300413"/>
                  </a:cubicBezTo>
                  <a:cubicBezTo>
                    <a:pt x="1166450" y="3231833"/>
                    <a:pt x="1133112" y="3154680"/>
                    <a:pt x="1103585" y="3075623"/>
                  </a:cubicBezTo>
                  <a:cubicBezTo>
                    <a:pt x="1063580" y="2969895"/>
                    <a:pt x="1036910" y="2859405"/>
                    <a:pt x="1004525" y="2750820"/>
                  </a:cubicBezTo>
                  <a:cubicBezTo>
                    <a:pt x="992142" y="2708910"/>
                    <a:pt x="976902" y="2667953"/>
                    <a:pt x="971187" y="2626043"/>
                  </a:cubicBezTo>
                  <a:cubicBezTo>
                    <a:pt x="957852" y="2535555"/>
                    <a:pt x="935945" y="2447925"/>
                    <a:pt x="921657" y="2357438"/>
                  </a:cubicBezTo>
                  <a:cubicBezTo>
                    <a:pt x="872127" y="2058353"/>
                    <a:pt x="852125" y="1757363"/>
                    <a:pt x="865460" y="1453515"/>
                  </a:cubicBezTo>
                  <a:cubicBezTo>
                    <a:pt x="874032" y="1246823"/>
                    <a:pt x="897845" y="1041083"/>
                    <a:pt x="934992" y="838200"/>
                  </a:cubicBezTo>
                  <a:cubicBezTo>
                    <a:pt x="934040" y="832485"/>
                    <a:pt x="934040" y="827723"/>
                    <a:pt x="934992" y="822960"/>
                  </a:cubicBezTo>
                  <a:close/>
                  <a:moveTo>
                    <a:pt x="938802" y="803910"/>
                  </a:moveTo>
                  <a:lnTo>
                    <a:pt x="938802" y="805815"/>
                  </a:lnTo>
                  <a:lnTo>
                    <a:pt x="937850" y="805815"/>
                  </a:lnTo>
                  <a:lnTo>
                    <a:pt x="938802" y="803910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id="{178293FE-E7DC-49F8-92BC-82A599D6E50A}"/>
              </a:ext>
            </a:extLst>
          </p:cNvPr>
          <p:cNvSpPr/>
          <p:nvPr userDrawn="1"/>
        </p:nvSpPr>
        <p:spPr>
          <a:xfrm>
            <a:off x="4724400" y="1088409"/>
            <a:ext cx="2743200" cy="9144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2CD75CD-93B2-4494-87C8-38966DE028A0}"/>
              </a:ext>
            </a:extLst>
          </p:cNvPr>
          <p:cNvSpPr/>
          <p:nvPr userDrawn="1"/>
        </p:nvSpPr>
        <p:spPr>
          <a:xfrm>
            <a:off x="0" y="6623685"/>
            <a:ext cx="12192000" cy="9144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13772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21555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raphic 41">
            <a:extLst>
              <a:ext uri="{FF2B5EF4-FFF2-40B4-BE49-F238E27FC236}">
                <a16:creationId xmlns:a16="http://schemas.microsoft.com/office/drawing/2014/main" id="{139AABBE-E560-40BA-B0CD-80A1A96075A3}"/>
              </a:ext>
            </a:extLst>
          </p:cNvPr>
          <p:cNvSpPr/>
          <p:nvPr userDrawn="1"/>
        </p:nvSpPr>
        <p:spPr>
          <a:xfrm>
            <a:off x="-17930" y="5896216"/>
            <a:ext cx="12304294" cy="979714"/>
          </a:xfrm>
          <a:custGeom>
            <a:avLst/>
            <a:gdLst>
              <a:gd name="connsiteX0" fmla="*/ 7144 w 6400800"/>
              <a:gd name="connsiteY0" fmla="*/ 511016 h 514350"/>
              <a:gd name="connsiteX1" fmla="*/ 6354604 w 6400800"/>
              <a:gd name="connsiteY1" fmla="*/ 511016 h 514350"/>
              <a:gd name="connsiteX2" fmla="*/ 6354604 w 6400800"/>
              <a:gd name="connsiteY2" fmla="*/ 409099 h 514350"/>
              <a:gd name="connsiteX3" fmla="*/ 6327934 w 6400800"/>
              <a:gd name="connsiteY3" fmla="*/ 415766 h 514350"/>
              <a:gd name="connsiteX4" fmla="*/ 6327934 w 6400800"/>
              <a:gd name="connsiteY4" fmla="*/ 404336 h 514350"/>
              <a:gd name="connsiteX5" fmla="*/ 6328887 w 6400800"/>
              <a:gd name="connsiteY5" fmla="*/ 383381 h 514350"/>
              <a:gd name="connsiteX6" fmla="*/ 6329839 w 6400800"/>
              <a:gd name="connsiteY6" fmla="*/ 365284 h 514350"/>
              <a:gd name="connsiteX7" fmla="*/ 6324124 w 6400800"/>
              <a:gd name="connsiteY7" fmla="*/ 383381 h 514350"/>
              <a:gd name="connsiteX8" fmla="*/ 6319362 w 6400800"/>
              <a:gd name="connsiteY8" fmla="*/ 404336 h 514350"/>
              <a:gd name="connsiteX9" fmla="*/ 6316504 w 6400800"/>
              <a:gd name="connsiteY9" fmla="*/ 419576 h 514350"/>
              <a:gd name="connsiteX10" fmla="*/ 6303169 w 6400800"/>
              <a:gd name="connsiteY10" fmla="*/ 423386 h 514350"/>
              <a:gd name="connsiteX11" fmla="*/ 6304121 w 6400800"/>
              <a:gd name="connsiteY11" fmla="*/ 405289 h 514350"/>
              <a:gd name="connsiteX12" fmla="*/ 6319362 w 6400800"/>
              <a:gd name="connsiteY12" fmla="*/ 358616 h 514350"/>
              <a:gd name="connsiteX13" fmla="*/ 6322219 w 6400800"/>
              <a:gd name="connsiteY13" fmla="*/ 349091 h 514350"/>
              <a:gd name="connsiteX14" fmla="*/ 6334601 w 6400800"/>
              <a:gd name="connsiteY14" fmla="*/ 312896 h 514350"/>
              <a:gd name="connsiteX15" fmla="*/ 6349842 w 6400800"/>
              <a:gd name="connsiteY15" fmla="*/ 269081 h 514350"/>
              <a:gd name="connsiteX16" fmla="*/ 6363176 w 6400800"/>
              <a:gd name="connsiteY16" fmla="*/ 228124 h 514350"/>
              <a:gd name="connsiteX17" fmla="*/ 6375559 w 6400800"/>
              <a:gd name="connsiteY17" fmla="*/ 190976 h 514350"/>
              <a:gd name="connsiteX18" fmla="*/ 6393656 w 6400800"/>
              <a:gd name="connsiteY18" fmla="*/ 134779 h 514350"/>
              <a:gd name="connsiteX19" fmla="*/ 6400324 w 6400800"/>
              <a:gd name="connsiteY19" fmla="*/ 113824 h 514350"/>
              <a:gd name="connsiteX20" fmla="*/ 6389846 w 6400800"/>
              <a:gd name="connsiteY20" fmla="*/ 133826 h 514350"/>
              <a:gd name="connsiteX21" fmla="*/ 6380321 w 6400800"/>
              <a:gd name="connsiteY21" fmla="*/ 153829 h 514350"/>
              <a:gd name="connsiteX22" fmla="*/ 6392704 w 6400800"/>
              <a:gd name="connsiteY22" fmla="*/ 110966 h 514350"/>
              <a:gd name="connsiteX23" fmla="*/ 6399371 w 6400800"/>
              <a:gd name="connsiteY23" fmla="*/ 87154 h 514350"/>
              <a:gd name="connsiteX24" fmla="*/ 6388894 w 6400800"/>
              <a:gd name="connsiteY24" fmla="*/ 109061 h 514350"/>
              <a:gd name="connsiteX25" fmla="*/ 6377464 w 6400800"/>
              <a:gd name="connsiteY25" fmla="*/ 134779 h 514350"/>
              <a:gd name="connsiteX26" fmla="*/ 6364129 w 6400800"/>
              <a:gd name="connsiteY26" fmla="*/ 168116 h 514350"/>
              <a:gd name="connsiteX27" fmla="*/ 6332696 w 6400800"/>
              <a:gd name="connsiteY27" fmla="*/ 253841 h 514350"/>
              <a:gd name="connsiteX28" fmla="*/ 6316504 w 6400800"/>
              <a:gd name="connsiteY28" fmla="*/ 302419 h 514350"/>
              <a:gd name="connsiteX29" fmla="*/ 6314599 w 6400800"/>
              <a:gd name="connsiteY29" fmla="*/ 308134 h 514350"/>
              <a:gd name="connsiteX30" fmla="*/ 6317456 w 6400800"/>
              <a:gd name="connsiteY30" fmla="*/ 287179 h 514350"/>
              <a:gd name="connsiteX31" fmla="*/ 6319362 w 6400800"/>
              <a:gd name="connsiteY31" fmla="*/ 267176 h 514350"/>
              <a:gd name="connsiteX32" fmla="*/ 6320314 w 6400800"/>
              <a:gd name="connsiteY32" fmla="*/ 250031 h 514350"/>
              <a:gd name="connsiteX33" fmla="*/ 6314599 w 6400800"/>
              <a:gd name="connsiteY33" fmla="*/ 266224 h 514350"/>
              <a:gd name="connsiteX34" fmla="*/ 6302217 w 6400800"/>
              <a:gd name="connsiteY34" fmla="*/ 310039 h 514350"/>
              <a:gd name="connsiteX35" fmla="*/ 6293644 w 6400800"/>
              <a:gd name="connsiteY35" fmla="*/ 339566 h 514350"/>
              <a:gd name="connsiteX36" fmla="*/ 6286976 w 6400800"/>
              <a:gd name="connsiteY36" fmla="*/ 362426 h 514350"/>
              <a:gd name="connsiteX37" fmla="*/ 6284119 w 6400800"/>
              <a:gd name="connsiteY37" fmla="*/ 335756 h 514350"/>
              <a:gd name="connsiteX38" fmla="*/ 6288881 w 6400800"/>
              <a:gd name="connsiteY38" fmla="*/ 318611 h 514350"/>
              <a:gd name="connsiteX39" fmla="*/ 6302217 w 6400800"/>
              <a:gd name="connsiteY39" fmla="*/ 274796 h 514350"/>
              <a:gd name="connsiteX40" fmla="*/ 6307931 w 6400800"/>
              <a:gd name="connsiteY40" fmla="*/ 255746 h 514350"/>
              <a:gd name="connsiteX41" fmla="*/ 6313646 w 6400800"/>
              <a:gd name="connsiteY41" fmla="*/ 238601 h 514350"/>
              <a:gd name="connsiteX42" fmla="*/ 6323171 w 6400800"/>
              <a:gd name="connsiteY42" fmla="*/ 210026 h 514350"/>
              <a:gd name="connsiteX43" fmla="*/ 6330792 w 6400800"/>
              <a:gd name="connsiteY43" fmla="*/ 185261 h 514350"/>
              <a:gd name="connsiteX44" fmla="*/ 6319362 w 6400800"/>
              <a:gd name="connsiteY44" fmla="*/ 208121 h 514350"/>
              <a:gd name="connsiteX45" fmla="*/ 6306026 w 6400800"/>
              <a:gd name="connsiteY45" fmla="*/ 234791 h 514350"/>
              <a:gd name="connsiteX46" fmla="*/ 6298406 w 6400800"/>
              <a:gd name="connsiteY46" fmla="*/ 250984 h 514350"/>
              <a:gd name="connsiteX47" fmla="*/ 6290787 w 6400800"/>
              <a:gd name="connsiteY47" fmla="*/ 270034 h 514350"/>
              <a:gd name="connsiteX48" fmla="*/ 6278404 w 6400800"/>
              <a:gd name="connsiteY48" fmla="*/ 301466 h 514350"/>
              <a:gd name="connsiteX49" fmla="*/ 6277451 w 6400800"/>
              <a:gd name="connsiteY49" fmla="*/ 292894 h 514350"/>
              <a:gd name="connsiteX50" fmla="*/ 6276499 w 6400800"/>
              <a:gd name="connsiteY50" fmla="*/ 306229 h 514350"/>
              <a:gd name="connsiteX51" fmla="*/ 6273642 w 6400800"/>
              <a:gd name="connsiteY51" fmla="*/ 312896 h 514350"/>
              <a:gd name="connsiteX52" fmla="*/ 6269831 w 6400800"/>
              <a:gd name="connsiteY52" fmla="*/ 322421 h 514350"/>
              <a:gd name="connsiteX53" fmla="*/ 6273642 w 6400800"/>
              <a:gd name="connsiteY53" fmla="*/ 300514 h 514350"/>
              <a:gd name="connsiteX54" fmla="*/ 6283167 w 6400800"/>
              <a:gd name="connsiteY54" fmla="*/ 252889 h 514350"/>
              <a:gd name="connsiteX55" fmla="*/ 6287929 w 6400800"/>
              <a:gd name="connsiteY55" fmla="*/ 231934 h 514350"/>
              <a:gd name="connsiteX56" fmla="*/ 6292692 w 6400800"/>
              <a:gd name="connsiteY56" fmla="*/ 212884 h 514350"/>
              <a:gd name="connsiteX57" fmla="*/ 6300312 w 6400800"/>
              <a:gd name="connsiteY57" fmla="*/ 181451 h 514350"/>
              <a:gd name="connsiteX58" fmla="*/ 6306026 w 6400800"/>
              <a:gd name="connsiteY58" fmla="*/ 153829 h 514350"/>
              <a:gd name="connsiteX59" fmla="*/ 6296501 w 6400800"/>
              <a:gd name="connsiteY59" fmla="*/ 180499 h 514350"/>
              <a:gd name="connsiteX60" fmla="*/ 6286024 w 6400800"/>
              <a:gd name="connsiteY60" fmla="*/ 210979 h 514350"/>
              <a:gd name="connsiteX61" fmla="*/ 6279356 w 6400800"/>
              <a:gd name="connsiteY61" fmla="*/ 230029 h 514350"/>
              <a:gd name="connsiteX62" fmla="*/ 6273642 w 6400800"/>
              <a:gd name="connsiteY62" fmla="*/ 250984 h 514350"/>
              <a:gd name="connsiteX63" fmla="*/ 6260306 w 6400800"/>
              <a:gd name="connsiteY63" fmla="*/ 298609 h 514350"/>
              <a:gd name="connsiteX64" fmla="*/ 6246971 w 6400800"/>
              <a:gd name="connsiteY64" fmla="*/ 351949 h 514350"/>
              <a:gd name="connsiteX65" fmla="*/ 6236494 w 6400800"/>
              <a:gd name="connsiteY65" fmla="*/ 396716 h 514350"/>
              <a:gd name="connsiteX66" fmla="*/ 6235542 w 6400800"/>
              <a:gd name="connsiteY66" fmla="*/ 394811 h 514350"/>
              <a:gd name="connsiteX67" fmla="*/ 6234589 w 6400800"/>
              <a:gd name="connsiteY67" fmla="*/ 370046 h 514350"/>
              <a:gd name="connsiteX68" fmla="*/ 6230779 w 6400800"/>
              <a:gd name="connsiteY68" fmla="*/ 389096 h 514350"/>
              <a:gd name="connsiteX69" fmla="*/ 6227921 w 6400800"/>
              <a:gd name="connsiteY69" fmla="*/ 384334 h 514350"/>
              <a:gd name="connsiteX70" fmla="*/ 6216492 w 6400800"/>
              <a:gd name="connsiteY70" fmla="*/ 367189 h 514350"/>
              <a:gd name="connsiteX71" fmla="*/ 6223159 w 6400800"/>
              <a:gd name="connsiteY71" fmla="*/ 348139 h 514350"/>
              <a:gd name="connsiteX72" fmla="*/ 6236494 w 6400800"/>
              <a:gd name="connsiteY72" fmla="*/ 310991 h 514350"/>
              <a:gd name="connsiteX73" fmla="*/ 6247924 w 6400800"/>
              <a:gd name="connsiteY73" fmla="*/ 279559 h 514350"/>
              <a:gd name="connsiteX74" fmla="*/ 6256496 w 6400800"/>
              <a:gd name="connsiteY74" fmla="*/ 254794 h 514350"/>
              <a:gd name="connsiteX75" fmla="*/ 6264117 w 6400800"/>
              <a:gd name="connsiteY75" fmla="*/ 233839 h 514350"/>
              <a:gd name="connsiteX76" fmla="*/ 6252687 w 6400800"/>
              <a:gd name="connsiteY76" fmla="*/ 253841 h 514350"/>
              <a:gd name="connsiteX77" fmla="*/ 6240304 w 6400800"/>
              <a:gd name="connsiteY77" fmla="*/ 276701 h 514350"/>
              <a:gd name="connsiteX78" fmla="*/ 6225064 w 6400800"/>
              <a:gd name="connsiteY78" fmla="*/ 307181 h 514350"/>
              <a:gd name="connsiteX79" fmla="*/ 6208871 w 6400800"/>
              <a:gd name="connsiteY79" fmla="*/ 343376 h 514350"/>
              <a:gd name="connsiteX80" fmla="*/ 6205062 w 6400800"/>
              <a:gd name="connsiteY80" fmla="*/ 351949 h 514350"/>
              <a:gd name="connsiteX81" fmla="*/ 6204109 w 6400800"/>
              <a:gd name="connsiteY81" fmla="*/ 350996 h 514350"/>
              <a:gd name="connsiteX82" fmla="*/ 6210776 w 6400800"/>
              <a:gd name="connsiteY82" fmla="*/ 320516 h 514350"/>
              <a:gd name="connsiteX83" fmla="*/ 6222206 w 6400800"/>
              <a:gd name="connsiteY83" fmla="*/ 268129 h 514350"/>
              <a:gd name="connsiteX84" fmla="*/ 6226017 w 6400800"/>
              <a:gd name="connsiteY84" fmla="*/ 248126 h 514350"/>
              <a:gd name="connsiteX85" fmla="*/ 6218396 w 6400800"/>
              <a:gd name="connsiteY85" fmla="*/ 267176 h 514350"/>
              <a:gd name="connsiteX86" fmla="*/ 6209824 w 6400800"/>
              <a:gd name="connsiteY86" fmla="*/ 289084 h 514350"/>
              <a:gd name="connsiteX87" fmla="*/ 6199346 w 6400800"/>
              <a:gd name="connsiteY87" fmla="*/ 317659 h 514350"/>
              <a:gd name="connsiteX88" fmla="*/ 6193631 w 6400800"/>
              <a:gd name="connsiteY88" fmla="*/ 335756 h 514350"/>
              <a:gd name="connsiteX89" fmla="*/ 6184106 w 6400800"/>
              <a:gd name="connsiteY89" fmla="*/ 322421 h 514350"/>
              <a:gd name="connsiteX90" fmla="*/ 6181249 w 6400800"/>
              <a:gd name="connsiteY90" fmla="*/ 318611 h 514350"/>
              <a:gd name="connsiteX91" fmla="*/ 6184106 w 6400800"/>
              <a:gd name="connsiteY91" fmla="*/ 302419 h 514350"/>
              <a:gd name="connsiteX92" fmla="*/ 6189821 w 6400800"/>
              <a:gd name="connsiteY92" fmla="*/ 274796 h 514350"/>
              <a:gd name="connsiteX93" fmla="*/ 6195537 w 6400800"/>
              <a:gd name="connsiteY93" fmla="*/ 250984 h 514350"/>
              <a:gd name="connsiteX94" fmla="*/ 6186012 w 6400800"/>
              <a:gd name="connsiteY94" fmla="*/ 273844 h 514350"/>
              <a:gd name="connsiteX95" fmla="*/ 6176487 w 6400800"/>
              <a:gd name="connsiteY95" fmla="*/ 300514 h 514350"/>
              <a:gd name="connsiteX96" fmla="*/ 6173629 w 6400800"/>
              <a:gd name="connsiteY96" fmla="*/ 309086 h 514350"/>
              <a:gd name="connsiteX97" fmla="*/ 6172676 w 6400800"/>
              <a:gd name="connsiteY97" fmla="*/ 308134 h 514350"/>
              <a:gd name="connsiteX98" fmla="*/ 6174581 w 6400800"/>
              <a:gd name="connsiteY98" fmla="*/ 294799 h 514350"/>
              <a:gd name="connsiteX99" fmla="*/ 6180296 w 6400800"/>
              <a:gd name="connsiteY99" fmla="*/ 263366 h 514350"/>
              <a:gd name="connsiteX100" fmla="*/ 6185059 w 6400800"/>
              <a:gd name="connsiteY100" fmla="*/ 236696 h 514350"/>
              <a:gd name="connsiteX101" fmla="*/ 6188869 w 6400800"/>
              <a:gd name="connsiteY101" fmla="*/ 215741 h 514350"/>
              <a:gd name="connsiteX102" fmla="*/ 6192679 w 6400800"/>
              <a:gd name="connsiteY102" fmla="*/ 197644 h 514350"/>
              <a:gd name="connsiteX103" fmla="*/ 6185059 w 6400800"/>
              <a:gd name="connsiteY103" fmla="*/ 214789 h 514350"/>
              <a:gd name="connsiteX104" fmla="*/ 6168867 w 6400800"/>
              <a:gd name="connsiteY104" fmla="*/ 260509 h 514350"/>
              <a:gd name="connsiteX105" fmla="*/ 6163151 w 6400800"/>
              <a:gd name="connsiteY105" fmla="*/ 280511 h 514350"/>
              <a:gd name="connsiteX106" fmla="*/ 6159342 w 6400800"/>
              <a:gd name="connsiteY106" fmla="*/ 253841 h 514350"/>
              <a:gd name="connsiteX107" fmla="*/ 6154579 w 6400800"/>
              <a:gd name="connsiteY107" fmla="*/ 225266 h 514350"/>
              <a:gd name="connsiteX108" fmla="*/ 6156484 w 6400800"/>
              <a:gd name="connsiteY108" fmla="*/ 285274 h 514350"/>
              <a:gd name="connsiteX109" fmla="*/ 6143149 w 6400800"/>
              <a:gd name="connsiteY109" fmla="*/ 268129 h 514350"/>
              <a:gd name="connsiteX110" fmla="*/ 6143149 w 6400800"/>
              <a:gd name="connsiteY110" fmla="*/ 267176 h 514350"/>
              <a:gd name="connsiteX111" fmla="*/ 6146006 w 6400800"/>
              <a:gd name="connsiteY111" fmla="*/ 256699 h 514350"/>
              <a:gd name="connsiteX112" fmla="*/ 6161246 w 6400800"/>
              <a:gd name="connsiteY112" fmla="*/ 178594 h 514350"/>
              <a:gd name="connsiteX113" fmla="*/ 6152674 w 6400800"/>
              <a:gd name="connsiteY113" fmla="*/ 200501 h 514350"/>
              <a:gd name="connsiteX114" fmla="*/ 6152674 w 6400800"/>
              <a:gd name="connsiteY114" fmla="*/ 197644 h 514350"/>
              <a:gd name="connsiteX115" fmla="*/ 6156484 w 6400800"/>
              <a:gd name="connsiteY115" fmla="*/ 172879 h 514350"/>
              <a:gd name="connsiteX116" fmla="*/ 6160294 w 6400800"/>
              <a:gd name="connsiteY116" fmla="*/ 150971 h 514350"/>
              <a:gd name="connsiteX117" fmla="*/ 6152674 w 6400800"/>
              <a:gd name="connsiteY117" fmla="*/ 171926 h 514350"/>
              <a:gd name="connsiteX118" fmla="*/ 6145054 w 6400800"/>
              <a:gd name="connsiteY118" fmla="*/ 196691 h 514350"/>
              <a:gd name="connsiteX119" fmla="*/ 6138387 w 6400800"/>
              <a:gd name="connsiteY119" fmla="*/ 220504 h 514350"/>
              <a:gd name="connsiteX120" fmla="*/ 6135529 w 6400800"/>
              <a:gd name="connsiteY120" fmla="*/ 202406 h 514350"/>
              <a:gd name="connsiteX121" fmla="*/ 6134576 w 6400800"/>
              <a:gd name="connsiteY121" fmla="*/ 221456 h 514350"/>
              <a:gd name="connsiteX122" fmla="*/ 6132671 w 6400800"/>
              <a:gd name="connsiteY122" fmla="*/ 242411 h 514350"/>
              <a:gd name="connsiteX123" fmla="*/ 6131719 w 6400800"/>
              <a:gd name="connsiteY123" fmla="*/ 249079 h 514350"/>
              <a:gd name="connsiteX124" fmla="*/ 6130767 w 6400800"/>
              <a:gd name="connsiteY124" fmla="*/ 253841 h 514350"/>
              <a:gd name="connsiteX125" fmla="*/ 6129814 w 6400800"/>
              <a:gd name="connsiteY125" fmla="*/ 251936 h 514350"/>
              <a:gd name="connsiteX126" fmla="*/ 6130767 w 6400800"/>
              <a:gd name="connsiteY126" fmla="*/ 254794 h 514350"/>
              <a:gd name="connsiteX127" fmla="*/ 6129814 w 6400800"/>
              <a:gd name="connsiteY127" fmla="*/ 261461 h 514350"/>
              <a:gd name="connsiteX128" fmla="*/ 6129814 w 6400800"/>
              <a:gd name="connsiteY128" fmla="*/ 243364 h 514350"/>
              <a:gd name="connsiteX129" fmla="*/ 6126004 w 6400800"/>
              <a:gd name="connsiteY129" fmla="*/ 274796 h 514350"/>
              <a:gd name="connsiteX130" fmla="*/ 6125051 w 6400800"/>
              <a:gd name="connsiteY130" fmla="*/ 281464 h 514350"/>
              <a:gd name="connsiteX131" fmla="*/ 6122194 w 6400800"/>
              <a:gd name="connsiteY131" fmla="*/ 267176 h 514350"/>
              <a:gd name="connsiteX132" fmla="*/ 6117431 w 6400800"/>
              <a:gd name="connsiteY132" fmla="*/ 243364 h 514350"/>
              <a:gd name="connsiteX133" fmla="*/ 6118384 w 6400800"/>
              <a:gd name="connsiteY133" fmla="*/ 267176 h 514350"/>
              <a:gd name="connsiteX134" fmla="*/ 6119337 w 6400800"/>
              <a:gd name="connsiteY134" fmla="*/ 300514 h 514350"/>
              <a:gd name="connsiteX135" fmla="*/ 6114574 w 6400800"/>
              <a:gd name="connsiteY135" fmla="*/ 317659 h 514350"/>
              <a:gd name="connsiteX136" fmla="*/ 6114574 w 6400800"/>
              <a:gd name="connsiteY136" fmla="*/ 307181 h 514350"/>
              <a:gd name="connsiteX137" fmla="*/ 6112669 w 6400800"/>
              <a:gd name="connsiteY137" fmla="*/ 286226 h 514350"/>
              <a:gd name="connsiteX138" fmla="*/ 6109812 w 6400800"/>
              <a:gd name="connsiteY138" fmla="*/ 270986 h 514350"/>
              <a:gd name="connsiteX139" fmla="*/ 6105049 w 6400800"/>
              <a:gd name="connsiteY139" fmla="*/ 258604 h 514350"/>
              <a:gd name="connsiteX140" fmla="*/ 6106001 w 6400800"/>
              <a:gd name="connsiteY140" fmla="*/ 272891 h 514350"/>
              <a:gd name="connsiteX141" fmla="*/ 6106001 w 6400800"/>
              <a:gd name="connsiteY141" fmla="*/ 282416 h 514350"/>
              <a:gd name="connsiteX142" fmla="*/ 6104096 w 6400800"/>
              <a:gd name="connsiteY142" fmla="*/ 273844 h 514350"/>
              <a:gd name="connsiteX143" fmla="*/ 6102192 w 6400800"/>
              <a:gd name="connsiteY143" fmla="*/ 268129 h 514350"/>
              <a:gd name="connsiteX144" fmla="*/ 6101239 w 6400800"/>
              <a:gd name="connsiteY144" fmla="*/ 253841 h 514350"/>
              <a:gd name="connsiteX145" fmla="*/ 6103144 w 6400800"/>
              <a:gd name="connsiteY145" fmla="*/ 247174 h 514350"/>
              <a:gd name="connsiteX146" fmla="*/ 6107906 w 6400800"/>
              <a:gd name="connsiteY146" fmla="*/ 225266 h 514350"/>
              <a:gd name="connsiteX147" fmla="*/ 6111717 w 6400800"/>
              <a:gd name="connsiteY147" fmla="*/ 205264 h 514350"/>
              <a:gd name="connsiteX148" fmla="*/ 6104096 w 6400800"/>
              <a:gd name="connsiteY148" fmla="*/ 223361 h 514350"/>
              <a:gd name="connsiteX149" fmla="*/ 6099334 w 6400800"/>
              <a:gd name="connsiteY149" fmla="*/ 234791 h 514350"/>
              <a:gd name="connsiteX150" fmla="*/ 6096476 w 6400800"/>
              <a:gd name="connsiteY150" fmla="*/ 206216 h 514350"/>
              <a:gd name="connsiteX151" fmla="*/ 6097429 w 6400800"/>
              <a:gd name="connsiteY151" fmla="*/ 199549 h 514350"/>
              <a:gd name="connsiteX152" fmla="*/ 6101239 w 6400800"/>
              <a:gd name="connsiteY152" fmla="*/ 177641 h 514350"/>
              <a:gd name="connsiteX153" fmla="*/ 6104096 w 6400800"/>
              <a:gd name="connsiteY153" fmla="*/ 157639 h 514350"/>
              <a:gd name="connsiteX154" fmla="*/ 6107906 w 6400800"/>
              <a:gd name="connsiteY154" fmla="*/ 124301 h 514350"/>
              <a:gd name="connsiteX155" fmla="*/ 6110764 w 6400800"/>
              <a:gd name="connsiteY155" fmla="*/ 95726 h 514350"/>
              <a:gd name="connsiteX156" fmla="*/ 6104096 w 6400800"/>
              <a:gd name="connsiteY156" fmla="*/ 124301 h 514350"/>
              <a:gd name="connsiteX157" fmla="*/ 6096476 w 6400800"/>
              <a:gd name="connsiteY157" fmla="*/ 156686 h 514350"/>
              <a:gd name="connsiteX158" fmla="*/ 6091714 w 6400800"/>
              <a:gd name="connsiteY158" fmla="*/ 176689 h 514350"/>
              <a:gd name="connsiteX159" fmla="*/ 6085999 w 6400800"/>
              <a:gd name="connsiteY159" fmla="*/ 198596 h 514350"/>
              <a:gd name="connsiteX160" fmla="*/ 6081237 w 6400800"/>
              <a:gd name="connsiteY160" fmla="*/ 214789 h 514350"/>
              <a:gd name="connsiteX161" fmla="*/ 6074569 w 6400800"/>
              <a:gd name="connsiteY161" fmla="*/ 201454 h 514350"/>
              <a:gd name="connsiteX162" fmla="*/ 6079331 w 6400800"/>
              <a:gd name="connsiteY162" fmla="*/ 219551 h 514350"/>
              <a:gd name="connsiteX163" fmla="*/ 6073617 w 6400800"/>
              <a:gd name="connsiteY163" fmla="*/ 230029 h 514350"/>
              <a:gd name="connsiteX164" fmla="*/ 6069806 w 6400800"/>
              <a:gd name="connsiteY164" fmla="*/ 237649 h 514350"/>
              <a:gd name="connsiteX165" fmla="*/ 6069806 w 6400800"/>
              <a:gd name="connsiteY165" fmla="*/ 228124 h 514350"/>
              <a:gd name="connsiteX166" fmla="*/ 6069806 w 6400800"/>
              <a:gd name="connsiteY166" fmla="*/ 205264 h 514350"/>
              <a:gd name="connsiteX167" fmla="*/ 6065996 w 6400800"/>
              <a:gd name="connsiteY167" fmla="*/ 228124 h 514350"/>
              <a:gd name="connsiteX168" fmla="*/ 6061234 w 6400800"/>
              <a:gd name="connsiteY168" fmla="*/ 253841 h 514350"/>
              <a:gd name="connsiteX169" fmla="*/ 6059329 w 6400800"/>
              <a:gd name="connsiteY169" fmla="*/ 263366 h 514350"/>
              <a:gd name="connsiteX170" fmla="*/ 6057424 w 6400800"/>
              <a:gd name="connsiteY170" fmla="*/ 268129 h 514350"/>
              <a:gd name="connsiteX171" fmla="*/ 6048851 w 6400800"/>
              <a:gd name="connsiteY171" fmla="*/ 294799 h 514350"/>
              <a:gd name="connsiteX172" fmla="*/ 6041231 w 6400800"/>
              <a:gd name="connsiteY172" fmla="*/ 324326 h 514350"/>
              <a:gd name="connsiteX173" fmla="*/ 6041231 w 6400800"/>
              <a:gd name="connsiteY173" fmla="*/ 325279 h 514350"/>
              <a:gd name="connsiteX174" fmla="*/ 6033612 w 6400800"/>
              <a:gd name="connsiteY174" fmla="*/ 306229 h 514350"/>
              <a:gd name="connsiteX175" fmla="*/ 6029801 w 6400800"/>
              <a:gd name="connsiteY175" fmla="*/ 296704 h 514350"/>
              <a:gd name="connsiteX176" fmla="*/ 6029801 w 6400800"/>
              <a:gd name="connsiteY176" fmla="*/ 295751 h 514350"/>
              <a:gd name="connsiteX177" fmla="*/ 6031706 w 6400800"/>
              <a:gd name="connsiteY177" fmla="*/ 281464 h 514350"/>
              <a:gd name="connsiteX178" fmla="*/ 6033612 w 6400800"/>
              <a:gd name="connsiteY178" fmla="*/ 269081 h 514350"/>
              <a:gd name="connsiteX179" fmla="*/ 6027896 w 6400800"/>
              <a:gd name="connsiteY179" fmla="*/ 280511 h 514350"/>
              <a:gd name="connsiteX180" fmla="*/ 6025039 w 6400800"/>
              <a:gd name="connsiteY180" fmla="*/ 286226 h 514350"/>
              <a:gd name="connsiteX181" fmla="*/ 6020276 w 6400800"/>
              <a:gd name="connsiteY181" fmla="*/ 272891 h 514350"/>
              <a:gd name="connsiteX182" fmla="*/ 6008846 w 6400800"/>
              <a:gd name="connsiteY182" fmla="*/ 244316 h 514350"/>
              <a:gd name="connsiteX183" fmla="*/ 6016467 w 6400800"/>
              <a:gd name="connsiteY183" fmla="*/ 273844 h 514350"/>
              <a:gd name="connsiteX184" fmla="*/ 6022181 w 6400800"/>
              <a:gd name="connsiteY184" fmla="*/ 293846 h 514350"/>
              <a:gd name="connsiteX185" fmla="*/ 6019324 w 6400800"/>
              <a:gd name="connsiteY185" fmla="*/ 302419 h 514350"/>
              <a:gd name="connsiteX186" fmla="*/ 6016467 w 6400800"/>
              <a:gd name="connsiteY186" fmla="*/ 311944 h 514350"/>
              <a:gd name="connsiteX187" fmla="*/ 6010751 w 6400800"/>
              <a:gd name="connsiteY187" fmla="*/ 333851 h 514350"/>
              <a:gd name="connsiteX188" fmla="*/ 6010751 w 6400800"/>
              <a:gd name="connsiteY188" fmla="*/ 334804 h 514350"/>
              <a:gd name="connsiteX189" fmla="*/ 6003131 w 6400800"/>
              <a:gd name="connsiteY189" fmla="*/ 320516 h 514350"/>
              <a:gd name="connsiteX190" fmla="*/ 5996464 w 6400800"/>
              <a:gd name="connsiteY190" fmla="*/ 308134 h 514350"/>
              <a:gd name="connsiteX191" fmla="*/ 5999321 w 6400800"/>
              <a:gd name="connsiteY191" fmla="*/ 302419 h 514350"/>
              <a:gd name="connsiteX192" fmla="*/ 6007894 w 6400800"/>
              <a:gd name="connsiteY192" fmla="*/ 283369 h 514350"/>
              <a:gd name="connsiteX193" fmla="*/ 6014562 w 6400800"/>
              <a:gd name="connsiteY193" fmla="*/ 267176 h 514350"/>
              <a:gd name="connsiteX194" fmla="*/ 6004084 w 6400800"/>
              <a:gd name="connsiteY194" fmla="*/ 281464 h 514350"/>
              <a:gd name="connsiteX195" fmla="*/ 5993606 w 6400800"/>
              <a:gd name="connsiteY195" fmla="*/ 297656 h 514350"/>
              <a:gd name="connsiteX196" fmla="*/ 5989796 w 6400800"/>
              <a:gd name="connsiteY196" fmla="*/ 273844 h 514350"/>
              <a:gd name="connsiteX197" fmla="*/ 5991701 w 6400800"/>
              <a:gd name="connsiteY197" fmla="*/ 250984 h 514350"/>
              <a:gd name="connsiteX198" fmla="*/ 5997417 w 6400800"/>
              <a:gd name="connsiteY198" fmla="*/ 212884 h 514350"/>
              <a:gd name="connsiteX199" fmla="*/ 6003131 w 6400800"/>
              <a:gd name="connsiteY199" fmla="*/ 179546 h 514350"/>
              <a:gd name="connsiteX200" fmla="*/ 5993606 w 6400800"/>
              <a:gd name="connsiteY200" fmla="*/ 211931 h 514350"/>
              <a:gd name="connsiteX201" fmla="*/ 5985034 w 6400800"/>
              <a:gd name="connsiteY201" fmla="*/ 248126 h 514350"/>
              <a:gd name="connsiteX202" fmla="*/ 5974556 w 6400800"/>
              <a:gd name="connsiteY202" fmla="*/ 206216 h 514350"/>
              <a:gd name="connsiteX203" fmla="*/ 5974556 w 6400800"/>
              <a:gd name="connsiteY203" fmla="*/ 206216 h 514350"/>
              <a:gd name="connsiteX204" fmla="*/ 5977414 w 6400800"/>
              <a:gd name="connsiteY204" fmla="*/ 178594 h 514350"/>
              <a:gd name="connsiteX205" fmla="*/ 5979319 w 6400800"/>
              <a:gd name="connsiteY205" fmla="*/ 153829 h 514350"/>
              <a:gd name="connsiteX206" fmla="*/ 5973604 w 6400800"/>
              <a:gd name="connsiteY206" fmla="*/ 177641 h 514350"/>
              <a:gd name="connsiteX207" fmla="*/ 5969794 w 6400800"/>
              <a:gd name="connsiteY207" fmla="*/ 191929 h 514350"/>
              <a:gd name="connsiteX208" fmla="*/ 5959317 w 6400800"/>
              <a:gd name="connsiteY208" fmla="*/ 160496 h 514350"/>
              <a:gd name="connsiteX209" fmla="*/ 5946934 w 6400800"/>
              <a:gd name="connsiteY209" fmla="*/ 130016 h 514350"/>
              <a:gd name="connsiteX210" fmla="*/ 5934551 w 6400800"/>
              <a:gd name="connsiteY210" fmla="*/ 104299 h 514350"/>
              <a:gd name="connsiteX211" fmla="*/ 5943124 w 6400800"/>
              <a:gd name="connsiteY211" fmla="*/ 131921 h 514350"/>
              <a:gd name="connsiteX212" fmla="*/ 5951696 w 6400800"/>
              <a:gd name="connsiteY212" fmla="*/ 163354 h 514350"/>
              <a:gd name="connsiteX213" fmla="*/ 5961221 w 6400800"/>
              <a:gd name="connsiteY213" fmla="*/ 204311 h 514350"/>
              <a:gd name="connsiteX214" fmla="*/ 5964079 w 6400800"/>
              <a:gd name="connsiteY214" fmla="*/ 216694 h 514350"/>
              <a:gd name="connsiteX215" fmla="*/ 5962174 w 6400800"/>
              <a:gd name="connsiteY215" fmla="*/ 222409 h 514350"/>
              <a:gd name="connsiteX216" fmla="*/ 5958364 w 6400800"/>
              <a:gd name="connsiteY216" fmla="*/ 235744 h 514350"/>
              <a:gd name="connsiteX217" fmla="*/ 5956459 w 6400800"/>
              <a:gd name="connsiteY217" fmla="*/ 232886 h 514350"/>
              <a:gd name="connsiteX218" fmla="*/ 5956459 w 6400800"/>
              <a:gd name="connsiteY218" fmla="*/ 231934 h 514350"/>
              <a:gd name="connsiteX219" fmla="*/ 5956459 w 6400800"/>
              <a:gd name="connsiteY219" fmla="*/ 232886 h 514350"/>
              <a:gd name="connsiteX220" fmla="*/ 5938362 w 6400800"/>
              <a:gd name="connsiteY220" fmla="*/ 199549 h 514350"/>
              <a:gd name="connsiteX221" fmla="*/ 5927884 w 6400800"/>
              <a:gd name="connsiteY221" fmla="*/ 180499 h 514350"/>
              <a:gd name="connsiteX222" fmla="*/ 5953601 w 6400800"/>
              <a:gd name="connsiteY222" fmla="*/ 250984 h 514350"/>
              <a:gd name="connsiteX223" fmla="*/ 5952649 w 6400800"/>
              <a:gd name="connsiteY223" fmla="*/ 255746 h 514350"/>
              <a:gd name="connsiteX224" fmla="*/ 5945029 w 6400800"/>
              <a:gd name="connsiteY224" fmla="*/ 282416 h 514350"/>
              <a:gd name="connsiteX225" fmla="*/ 5944076 w 6400800"/>
              <a:gd name="connsiteY225" fmla="*/ 285274 h 514350"/>
              <a:gd name="connsiteX226" fmla="*/ 5940267 w 6400800"/>
              <a:gd name="connsiteY226" fmla="*/ 271939 h 514350"/>
              <a:gd name="connsiteX227" fmla="*/ 5928837 w 6400800"/>
              <a:gd name="connsiteY227" fmla="*/ 237649 h 514350"/>
              <a:gd name="connsiteX228" fmla="*/ 5922169 w 6400800"/>
              <a:gd name="connsiteY228" fmla="*/ 220504 h 514350"/>
              <a:gd name="connsiteX229" fmla="*/ 5923121 w 6400800"/>
              <a:gd name="connsiteY229" fmla="*/ 216694 h 514350"/>
              <a:gd name="connsiteX230" fmla="*/ 5921217 w 6400800"/>
              <a:gd name="connsiteY230" fmla="*/ 219551 h 514350"/>
              <a:gd name="connsiteX231" fmla="*/ 5917406 w 6400800"/>
              <a:gd name="connsiteY231" fmla="*/ 211931 h 514350"/>
              <a:gd name="connsiteX232" fmla="*/ 5908834 w 6400800"/>
              <a:gd name="connsiteY232" fmla="*/ 194786 h 514350"/>
              <a:gd name="connsiteX233" fmla="*/ 5907881 w 6400800"/>
              <a:gd name="connsiteY233" fmla="*/ 183356 h 514350"/>
              <a:gd name="connsiteX234" fmla="*/ 5905024 w 6400800"/>
              <a:gd name="connsiteY234" fmla="*/ 159544 h 514350"/>
              <a:gd name="connsiteX235" fmla="*/ 5904071 w 6400800"/>
              <a:gd name="connsiteY235" fmla="*/ 184309 h 514350"/>
              <a:gd name="connsiteX236" fmla="*/ 5903119 w 6400800"/>
              <a:gd name="connsiteY236" fmla="*/ 211931 h 514350"/>
              <a:gd name="connsiteX237" fmla="*/ 5902167 w 6400800"/>
              <a:gd name="connsiteY237" fmla="*/ 229076 h 514350"/>
              <a:gd name="connsiteX238" fmla="*/ 5902167 w 6400800"/>
              <a:gd name="connsiteY238" fmla="*/ 248126 h 514350"/>
              <a:gd name="connsiteX239" fmla="*/ 5903119 w 6400800"/>
              <a:gd name="connsiteY239" fmla="*/ 270034 h 514350"/>
              <a:gd name="connsiteX240" fmla="*/ 5900262 w 6400800"/>
              <a:gd name="connsiteY240" fmla="*/ 285274 h 514350"/>
              <a:gd name="connsiteX241" fmla="*/ 5899309 w 6400800"/>
              <a:gd name="connsiteY241" fmla="*/ 282416 h 514350"/>
              <a:gd name="connsiteX242" fmla="*/ 5895499 w 6400800"/>
              <a:gd name="connsiteY242" fmla="*/ 263366 h 514350"/>
              <a:gd name="connsiteX243" fmla="*/ 5891689 w 6400800"/>
              <a:gd name="connsiteY243" fmla="*/ 248126 h 514350"/>
              <a:gd name="connsiteX244" fmla="*/ 5891689 w 6400800"/>
              <a:gd name="connsiteY244" fmla="*/ 245269 h 514350"/>
              <a:gd name="connsiteX245" fmla="*/ 5890737 w 6400800"/>
              <a:gd name="connsiteY245" fmla="*/ 247174 h 514350"/>
              <a:gd name="connsiteX246" fmla="*/ 5890737 w 6400800"/>
              <a:gd name="connsiteY246" fmla="*/ 247174 h 514350"/>
              <a:gd name="connsiteX247" fmla="*/ 5890737 w 6400800"/>
              <a:gd name="connsiteY247" fmla="*/ 248126 h 514350"/>
              <a:gd name="connsiteX248" fmla="*/ 5881212 w 6400800"/>
              <a:gd name="connsiteY248" fmla="*/ 275749 h 514350"/>
              <a:gd name="connsiteX249" fmla="*/ 5878354 w 6400800"/>
              <a:gd name="connsiteY249" fmla="*/ 262414 h 514350"/>
              <a:gd name="connsiteX250" fmla="*/ 5874544 w 6400800"/>
              <a:gd name="connsiteY250" fmla="*/ 240506 h 514350"/>
              <a:gd name="connsiteX251" fmla="*/ 5874544 w 6400800"/>
              <a:gd name="connsiteY251" fmla="*/ 262414 h 514350"/>
              <a:gd name="connsiteX252" fmla="*/ 5875496 w 6400800"/>
              <a:gd name="connsiteY252" fmla="*/ 290989 h 514350"/>
              <a:gd name="connsiteX253" fmla="*/ 5873592 w 6400800"/>
              <a:gd name="connsiteY253" fmla="*/ 298609 h 514350"/>
              <a:gd name="connsiteX254" fmla="*/ 5870734 w 6400800"/>
              <a:gd name="connsiteY254" fmla="*/ 271939 h 514350"/>
              <a:gd name="connsiteX255" fmla="*/ 5867876 w 6400800"/>
              <a:gd name="connsiteY255" fmla="*/ 292894 h 514350"/>
              <a:gd name="connsiteX256" fmla="*/ 5866924 w 6400800"/>
              <a:gd name="connsiteY256" fmla="*/ 269081 h 514350"/>
              <a:gd name="connsiteX257" fmla="*/ 5865971 w 6400800"/>
              <a:gd name="connsiteY257" fmla="*/ 243364 h 514350"/>
              <a:gd name="connsiteX258" fmla="*/ 5873592 w 6400800"/>
              <a:gd name="connsiteY258" fmla="*/ 225266 h 514350"/>
              <a:gd name="connsiteX259" fmla="*/ 5865971 w 6400800"/>
              <a:gd name="connsiteY259" fmla="*/ 237649 h 514350"/>
              <a:gd name="connsiteX260" fmla="*/ 5865971 w 6400800"/>
              <a:gd name="connsiteY260" fmla="*/ 230029 h 514350"/>
              <a:gd name="connsiteX261" fmla="*/ 5865019 w 6400800"/>
              <a:gd name="connsiteY261" fmla="*/ 194786 h 514350"/>
              <a:gd name="connsiteX262" fmla="*/ 5863114 w 6400800"/>
              <a:gd name="connsiteY262" fmla="*/ 141446 h 514350"/>
              <a:gd name="connsiteX263" fmla="*/ 5862162 w 6400800"/>
              <a:gd name="connsiteY263" fmla="*/ 121444 h 514350"/>
              <a:gd name="connsiteX264" fmla="*/ 5859304 w 6400800"/>
              <a:gd name="connsiteY264" fmla="*/ 141446 h 514350"/>
              <a:gd name="connsiteX265" fmla="*/ 5856446 w 6400800"/>
              <a:gd name="connsiteY265" fmla="*/ 161449 h 514350"/>
              <a:gd name="connsiteX266" fmla="*/ 5853589 w 6400800"/>
              <a:gd name="connsiteY266" fmla="*/ 120491 h 514350"/>
              <a:gd name="connsiteX267" fmla="*/ 5851684 w 6400800"/>
              <a:gd name="connsiteY267" fmla="*/ 98584 h 514350"/>
              <a:gd name="connsiteX268" fmla="*/ 5849779 w 6400800"/>
              <a:gd name="connsiteY268" fmla="*/ 120491 h 514350"/>
              <a:gd name="connsiteX269" fmla="*/ 5847874 w 6400800"/>
              <a:gd name="connsiteY269" fmla="*/ 146209 h 514350"/>
              <a:gd name="connsiteX270" fmla="*/ 5846921 w 6400800"/>
              <a:gd name="connsiteY270" fmla="*/ 179546 h 514350"/>
              <a:gd name="connsiteX271" fmla="*/ 5846921 w 6400800"/>
              <a:gd name="connsiteY271" fmla="*/ 262414 h 514350"/>
              <a:gd name="connsiteX272" fmla="*/ 5846921 w 6400800"/>
              <a:gd name="connsiteY272" fmla="*/ 269081 h 514350"/>
              <a:gd name="connsiteX273" fmla="*/ 5843112 w 6400800"/>
              <a:gd name="connsiteY273" fmla="*/ 274796 h 514350"/>
              <a:gd name="connsiteX274" fmla="*/ 5840254 w 6400800"/>
              <a:gd name="connsiteY274" fmla="*/ 261461 h 514350"/>
              <a:gd name="connsiteX275" fmla="*/ 5841206 w 6400800"/>
              <a:gd name="connsiteY275" fmla="*/ 242411 h 514350"/>
              <a:gd name="connsiteX276" fmla="*/ 5841206 w 6400800"/>
              <a:gd name="connsiteY276" fmla="*/ 223361 h 514350"/>
              <a:gd name="connsiteX277" fmla="*/ 5837396 w 6400800"/>
              <a:gd name="connsiteY277" fmla="*/ 242411 h 514350"/>
              <a:gd name="connsiteX278" fmla="*/ 5836444 w 6400800"/>
              <a:gd name="connsiteY278" fmla="*/ 245269 h 514350"/>
              <a:gd name="connsiteX279" fmla="*/ 5829776 w 6400800"/>
              <a:gd name="connsiteY279" fmla="*/ 215741 h 514350"/>
              <a:gd name="connsiteX280" fmla="*/ 5824062 w 6400800"/>
              <a:gd name="connsiteY280" fmla="*/ 189071 h 514350"/>
              <a:gd name="connsiteX281" fmla="*/ 5825967 w 6400800"/>
              <a:gd name="connsiteY281" fmla="*/ 215741 h 514350"/>
              <a:gd name="connsiteX282" fmla="*/ 5828824 w 6400800"/>
              <a:gd name="connsiteY282" fmla="*/ 246221 h 514350"/>
              <a:gd name="connsiteX283" fmla="*/ 5831681 w 6400800"/>
              <a:gd name="connsiteY283" fmla="*/ 268129 h 514350"/>
              <a:gd name="connsiteX284" fmla="*/ 5826919 w 6400800"/>
              <a:gd name="connsiteY284" fmla="*/ 276701 h 514350"/>
              <a:gd name="connsiteX285" fmla="*/ 5825967 w 6400800"/>
              <a:gd name="connsiteY285" fmla="*/ 270986 h 514350"/>
              <a:gd name="connsiteX286" fmla="*/ 5822156 w 6400800"/>
              <a:gd name="connsiteY286" fmla="*/ 250031 h 514350"/>
              <a:gd name="connsiteX287" fmla="*/ 5818346 w 6400800"/>
              <a:gd name="connsiteY287" fmla="*/ 231934 h 514350"/>
              <a:gd name="connsiteX288" fmla="*/ 5818346 w 6400800"/>
              <a:gd name="connsiteY288" fmla="*/ 250031 h 514350"/>
              <a:gd name="connsiteX289" fmla="*/ 5818346 w 6400800"/>
              <a:gd name="connsiteY289" fmla="*/ 270986 h 514350"/>
              <a:gd name="connsiteX290" fmla="*/ 5812631 w 6400800"/>
              <a:gd name="connsiteY290" fmla="*/ 262414 h 514350"/>
              <a:gd name="connsiteX291" fmla="*/ 5812631 w 6400800"/>
              <a:gd name="connsiteY291" fmla="*/ 246221 h 514350"/>
              <a:gd name="connsiteX292" fmla="*/ 5814537 w 6400800"/>
              <a:gd name="connsiteY292" fmla="*/ 220504 h 514350"/>
              <a:gd name="connsiteX293" fmla="*/ 5816442 w 6400800"/>
              <a:gd name="connsiteY293" fmla="*/ 221456 h 514350"/>
              <a:gd name="connsiteX294" fmla="*/ 5819299 w 6400800"/>
              <a:gd name="connsiteY294" fmla="*/ 224314 h 514350"/>
              <a:gd name="connsiteX295" fmla="*/ 5822156 w 6400800"/>
              <a:gd name="connsiteY295" fmla="*/ 231934 h 514350"/>
              <a:gd name="connsiteX296" fmla="*/ 5821204 w 6400800"/>
              <a:gd name="connsiteY296" fmla="*/ 223361 h 514350"/>
              <a:gd name="connsiteX297" fmla="*/ 5818346 w 6400800"/>
              <a:gd name="connsiteY297" fmla="*/ 219551 h 514350"/>
              <a:gd name="connsiteX298" fmla="*/ 5813584 w 6400800"/>
              <a:gd name="connsiteY298" fmla="*/ 217646 h 514350"/>
              <a:gd name="connsiteX299" fmla="*/ 5811679 w 6400800"/>
              <a:gd name="connsiteY299" fmla="*/ 217646 h 514350"/>
              <a:gd name="connsiteX300" fmla="*/ 5811679 w 6400800"/>
              <a:gd name="connsiteY300" fmla="*/ 219551 h 514350"/>
              <a:gd name="connsiteX301" fmla="*/ 5805012 w 6400800"/>
              <a:gd name="connsiteY301" fmla="*/ 246221 h 514350"/>
              <a:gd name="connsiteX302" fmla="*/ 5803106 w 6400800"/>
              <a:gd name="connsiteY302" fmla="*/ 256699 h 514350"/>
              <a:gd name="connsiteX303" fmla="*/ 5796439 w 6400800"/>
              <a:gd name="connsiteY303" fmla="*/ 264319 h 514350"/>
              <a:gd name="connsiteX304" fmla="*/ 5795487 w 6400800"/>
              <a:gd name="connsiteY304" fmla="*/ 253841 h 514350"/>
              <a:gd name="connsiteX305" fmla="*/ 5794534 w 6400800"/>
              <a:gd name="connsiteY305" fmla="*/ 248126 h 514350"/>
              <a:gd name="connsiteX306" fmla="*/ 5794534 w 6400800"/>
              <a:gd name="connsiteY306" fmla="*/ 253841 h 514350"/>
              <a:gd name="connsiteX307" fmla="*/ 5793581 w 6400800"/>
              <a:gd name="connsiteY307" fmla="*/ 268129 h 514350"/>
              <a:gd name="connsiteX308" fmla="*/ 5791676 w 6400800"/>
              <a:gd name="connsiteY308" fmla="*/ 270034 h 514350"/>
              <a:gd name="connsiteX309" fmla="*/ 5791676 w 6400800"/>
              <a:gd name="connsiteY309" fmla="*/ 270034 h 514350"/>
              <a:gd name="connsiteX310" fmla="*/ 5787867 w 6400800"/>
              <a:gd name="connsiteY310" fmla="*/ 239554 h 514350"/>
              <a:gd name="connsiteX311" fmla="*/ 5793581 w 6400800"/>
              <a:gd name="connsiteY311" fmla="*/ 224314 h 514350"/>
              <a:gd name="connsiteX312" fmla="*/ 5786914 w 6400800"/>
              <a:gd name="connsiteY312" fmla="*/ 234791 h 514350"/>
              <a:gd name="connsiteX313" fmla="*/ 5785009 w 6400800"/>
              <a:gd name="connsiteY313" fmla="*/ 205264 h 514350"/>
              <a:gd name="connsiteX314" fmla="*/ 5795487 w 6400800"/>
              <a:gd name="connsiteY314" fmla="*/ 183356 h 514350"/>
              <a:gd name="connsiteX315" fmla="*/ 5795487 w 6400800"/>
              <a:gd name="connsiteY315" fmla="*/ 184309 h 514350"/>
              <a:gd name="connsiteX316" fmla="*/ 5795487 w 6400800"/>
              <a:gd name="connsiteY316" fmla="*/ 183356 h 514350"/>
              <a:gd name="connsiteX317" fmla="*/ 5797392 w 6400800"/>
              <a:gd name="connsiteY317" fmla="*/ 178594 h 514350"/>
              <a:gd name="connsiteX318" fmla="*/ 5812631 w 6400800"/>
              <a:gd name="connsiteY318" fmla="*/ 145256 h 514350"/>
              <a:gd name="connsiteX319" fmla="*/ 5825967 w 6400800"/>
              <a:gd name="connsiteY319" fmla="*/ 115729 h 514350"/>
              <a:gd name="connsiteX320" fmla="*/ 5809774 w 6400800"/>
              <a:gd name="connsiteY320" fmla="*/ 143351 h 514350"/>
              <a:gd name="connsiteX321" fmla="*/ 5791676 w 6400800"/>
              <a:gd name="connsiteY321" fmla="*/ 173831 h 514350"/>
              <a:gd name="connsiteX322" fmla="*/ 5788819 w 6400800"/>
              <a:gd name="connsiteY322" fmla="*/ 170974 h 514350"/>
              <a:gd name="connsiteX323" fmla="*/ 5783104 w 6400800"/>
              <a:gd name="connsiteY323" fmla="*/ 169069 h 514350"/>
              <a:gd name="connsiteX324" fmla="*/ 5781199 w 6400800"/>
              <a:gd name="connsiteY324" fmla="*/ 169069 h 514350"/>
              <a:gd name="connsiteX325" fmla="*/ 5781199 w 6400800"/>
              <a:gd name="connsiteY325" fmla="*/ 170974 h 514350"/>
              <a:gd name="connsiteX326" fmla="*/ 5777389 w 6400800"/>
              <a:gd name="connsiteY326" fmla="*/ 197644 h 514350"/>
              <a:gd name="connsiteX327" fmla="*/ 5766912 w 6400800"/>
              <a:gd name="connsiteY327" fmla="*/ 217646 h 514350"/>
              <a:gd name="connsiteX328" fmla="*/ 5752624 w 6400800"/>
              <a:gd name="connsiteY328" fmla="*/ 244316 h 514350"/>
              <a:gd name="connsiteX329" fmla="*/ 5751671 w 6400800"/>
              <a:gd name="connsiteY329" fmla="*/ 233839 h 514350"/>
              <a:gd name="connsiteX330" fmla="*/ 5749767 w 6400800"/>
              <a:gd name="connsiteY330" fmla="*/ 216694 h 514350"/>
              <a:gd name="connsiteX331" fmla="*/ 5757387 w 6400800"/>
              <a:gd name="connsiteY331" fmla="*/ 190024 h 514350"/>
              <a:gd name="connsiteX332" fmla="*/ 5749767 w 6400800"/>
              <a:gd name="connsiteY332" fmla="*/ 210979 h 514350"/>
              <a:gd name="connsiteX333" fmla="*/ 5748814 w 6400800"/>
              <a:gd name="connsiteY333" fmla="*/ 204311 h 514350"/>
              <a:gd name="connsiteX334" fmla="*/ 5745004 w 6400800"/>
              <a:gd name="connsiteY334" fmla="*/ 178594 h 514350"/>
              <a:gd name="connsiteX335" fmla="*/ 5745004 w 6400800"/>
              <a:gd name="connsiteY335" fmla="*/ 204311 h 514350"/>
              <a:gd name="connsiteX336" fmla="*/ 5745004 w 6400800"/>
              <a:gd name="connsiteY336" fmla="*/ 222409 h 514350"/>
              <a:gd name="connsiteX337" fmla="*/ 5744051 w 6400800"/>
              <a:gd name="connsiteY337" fmla="*/ 225266 h 514350"/>
              <a:gd name="connsiteX338" fmla="*/ 5731669 w 6400800"/>
              <a:gd name="connsiteY338" fmla="*/ 259556 h 514350"/>
              <a:gd name="connsiteX339" fmla="*/ 5731669 w 6400800"/>
              <a:gd name="connsiteY339" fmla="*/ 258604 h 514350"/>
              <a:gd name="connsiteX340" fmla="*/ 5734526 w 6400800"/>
              <a:gd name="connsiteY340" fmla="*/ 238601 h 514350"/>
              <a:gd name="connsiteX341" fmla="*/ 5727859 w 6400800"/>
              <a:gd name="connsiteY341" fmla="*/ 258604 h 514350"/>
              <a:gd name="connsiteX342" fmla="*/ 5725954 w 6400800"/>
              <a:gd name="connsiteY342" fmla="*/ 264319 h 514350"/>
              <a:gd name="connsiteX343" fmla="*/ 5725954 w 6400800"/>
              <a:gd name="connsiteY343" fmla="*/ 263366 h 514350"/>
              <a:gd name="connsiteX344" fmla="*/ 5725954 w 6400800"/>
              <a:gd name="connsiteY344" fmla="*/ 262414 h 514350"/>
              <a:gd name="connsiteX345" fmla="*/ 5726906 w 6400800"/>
              <a:gd name="connsiteY345" fmla="*/ 256699 h 514350"/>
              <a:gd name="connsiteX346" fmla="*/ 5729764 w 6400800"/>
              <a:gd name="connsiteY346" fmla="*/ 242411 h 514350"/>
              <a:gd name="connsiteX347" fmla="*/ 5732621 w 6400800"/>
              <a:gd name="connsiteY347" fmla="*/ 230029 h 514350"/>
              <a:gd name="connsiteX348" fmla="*/ 5737384 w 6400800"/>
              <a:gd name="connsiteY348" fmla="*/ 210026 h 514350"/>
              <a:gd name="connsiteX349" fmla="*/ 5741194 w 6400800"/>
              <a:gd name="connsiteY349" fmla="*/ 191929 h 514350"/>
              <a:gd name="connsiteX350" fmla="*/ 5739289 w 6400800"/>
              <a:gd name="connsiteY350" fmla="*/ 196691 h 514350"/>
              <a:gd name="connsiteX351" fmla="*/ 5740242 w 6400800"/>
              <a:gd name="connsiteY351" fmla="*/ 190024 h 514350"/>
              <a:gd name="connsiteX352" fmla="*/ 5731669 w 6400800"/>
              <a:gd name="connsiteY352" fmla="*/ 211931 h 514350"/>
              <a:gd name="connsiteX353" fmla="*/ 5726906 w 6400800"/>
              <a:gd name="connsiteY353" fmla="*/ 224314 h 514350"/>
              <a:gd name="connsiteX354" fmla="*/ 5725001 w 6400800"/>
              <a:gd name="connsiteY354" fmla="*/ 228124 h 514350"/>
              <a:gd name="connsiteX355" fmla="*/ 5720239 w 6400800"/>
              <a:gd name="connsiteY355" fmla="*/ 240506 h 514350"/>
              <a:gd name="connsiteX356" fmla="*/ 5717381 w 6400800"/>
              <a:gd name="connsiteY356" fmla="*/ 250031 h 514350"/>
              <a:gd name="connsiteX357" fmla="*/ 5715476 w 6400800"/>
              <a:gd name="connsiteY357" fmla="*/ 254794 h 514350"/>
              <a:gd name="connsiteX358" fmla="*/ 5709762 w 6400800"/>
              <a:gd name="connsiteY358" fmla="*/ 272891 h 514350"/>
              <a:gd name="connsiteX359" fmla="*/ 5704046 w 6400800"/>
              <a:gd name="connsiteY359" fmla="*/ 290989 h 514350"/>
              <a:gd name="connsiteX360" fmla="*/ 5696426 w 6400800"/>
              <a:gd name="connsiteY360" fmla="*/ 275749 h 514350"/>
              <a:gd name="connsiteX361" fmla="*/ 5695474 w 6400800"/>
              <a:gd name="connsiteY361" fmla="*/ 269081 h 514350"/>
              <a:gd name="connsiteX362" fmla="*/ 5695474 w 6400800"/>
              <a:gd name="connsiteY362" fmla="*/ 272891 h 514350"/>
              <a:gd name="connsiteX363" fmla="*/ 5688806 w 6400800"/>
              <a:gd name="connsiteY363" fmla="*/ 259556 h 514350"/>
              <a:gd name="connsiteX364" fmla="*/ 5680234 w 6400800"/>
              <a:gd name="connsiteY364" fmla="*/ 243364 h 514350"/>
              <a:gd name="connsiteX365" fmla="*/ 5684996 w 6400800"/>
              <a:gd name="connsiteY365" fmla="*/ 260509 h 514350"/>
              <a:gd name="connsiteX366" fmla="*/ 5694521 w 6400800"/>
              <a:gd name="connsiteY366" fmla="*/ 292894 h 514350"/>
              <a:gd name="connsiteX367" fmla="*/ 5694521 w 6400800"/>
              <a:gd name="connsiteY367" fmla="*/ 309086 h 514350"/>
              <a:gd name="connsiteX368" fmla="*/ 5694521 w 6400800"/>
              <a:gd name="connsiteY368" fmla="*/ 323374 h 514350"/>
              <a:gd name="connsiteX369" fmla="*/ 5691664 w 6400800"/>
              <a:gd name="connsiteY369" fmla="*/ 331946 h 514350"/>
              <a:gd name="connsiteX370" fmla="*/ 5689759 w 6400800"/>
              <a:gd name="connsiteY370" fmla="*/ 329089 h 514350"/>
              <a:gd name="connsiteX371" fmla="*/ 5689759 w 6400800"/>
              <a:gd name="connsiteY371" fmla="*/ 320516 h 514350"/>
              <a:gd name="connsiteX372" fmla="*/ 5687854 w 6400800"/>
              <a:gd name="connsiteY372" fmla="*/ 286226 h 514350"/>
              <a:gd name="connsiteX373" fmla="*/ 5684996 w 6400800"/>
              <a:gd name="connsiteY373" fmla="*/ 319564 h 514350"/>
              <a:gd name="connsiteX374" fmla="*/ 5681187 w 6400800"/>
              <a:gd name="connsiteY374" fmla="*/ 312896 h 514350"/>
              <a:gd name="connsiteX375" fmla="*/ 5675471 w 6400800"/>
              <a:gd name="connsiteY375" fmla="*/ 273844 h 514350"/>
              <a:gd name="connsiteX376" fmla="*/ 5672614 w 6400800"/>
              <a:gd name="connsiteY376" fmla="*/ 253841 h 514350"/>
              <a:gd name="connsiteX377" fmla="*/ 5670709 w 6400800"/>
              <a:gd name="connsiteY377" fmla="*/ 235744 h 514350"/>
              <a:gd name="connsiteX378" fmla="*/ 5667851 w 6400800"/>
              <a:gd name="connsiteY378" fmla="*/ 207169 h 514350"/>
              <a:gd name="connsiteX379" fmla="*/ 5665946 w 6400800"/>
              <a:gd name="connsiteY379" fmla="*/ 188119 h 514350"/>
              <a:gd name="connsiteX380" fmla="*/ 5666899 w 6400800"/>
              <a:gd name="connsiteY380" fmla="*/ 183356 h 514350"/>
              <a:gd name="connsiteX381" fmla="*/ 5665946 w 6400800"/>
              <a:gd name="connsiteY381" fmla="*/ 186214 h 514350"/>
              <a:gd name="connsiteX382" fmla="*/ 5664994 w 6400800"/>
              <a:gd name="connsiteY382" fmla="*/ 181451 h 514350"/>
              <a:gd name="connsiteX383" fmla="*/ 5664994 w 6400800"/>
              <a:gd name="connsiteY383" fmla="*/ 188119 h 514350"/>
              <a:gd name="connsiteX384" fmla="*/ 5654517 w 6400800"/>
              <a:gd name="connsiteY384" fmla="*/ 211931 h 514350"/>
              <a:gd name="connsiteX385" fmla="*/ 5653564 w 6400800"/>
              <a:gd name="connsiteY385" fmla="*/ 205264 h 514350"/>
              <a:gd name="connsiteX386" fmla="*/ 5652612 w 6400800"/>
              <a:gd name="connsiteY386" fmla="*/ 189071 h 514350"/>
              <a:gd name="connsiteX387" fmla="*/ 5657374 w 6400800"/>
              <a:gd name="connsiteY387" fmla="*/ 179546 h 514350"/>
              <a:gd name="connsiteX388" fmla="*/ 5652612 w 6400800"/>
              <a:gd name="connsiteY388" fmla="*/ 187166 h 514350"/>
              <a:gd name="connsiteX389" fmla="*/ 5652612 w 6400800"/>
              <a:gd name="connsiteY389" fmla="*/ 185261 h 514350"/>
              <a:gd name="connsiteX390" fmla="*/ 5651659 w 6400800"/>
              <a:gd name="connsiteY390" fmla="*/ 167164 h 514350"/>
              <a:gd name="connsiteX391" fmla="*/ 5649754 w 6400800"/>
              <a:gd name="connsiteY391" fmla="*/ 179546 h 514350"/>
              <a:gd name="connsiteX392" fmla="*/ 5649754 w 6400800"/>
              <a:gd name="connsiteY392" fmla="*/ 178594 h 514350"/>
              <a:gd name="connsiteX393" fmla="*/ 5647849 w 6400800"/>
              <a:gd name="connsiteY393" fmla="*/ 159544 h 514350"/>
              <a:gd name="connsiteX394" fmla="*/ 5646896 w 6400800"/>
              <a:gd name="connsiteY394" fmla="*/ 142399 h 514350"/>
              <a:gd name="connsiteX395" fmla="*/ 5645944 w 6400800"/>
              <a:gd name="connsiteY395" fmla="*/ 114776 h 514350"/>
              <a:gd name="connsiteX396" fmla="*/ 5644992 w 6400800"/>
              <a:gd name="connsiteY396" fmla="*/ 90011 h 514350"/>
              <a:gd name="connsiteX397" fmla="*/ 5641181 w 6400800"/>
              <a:gd name="connsiteY397" fmla="*/ 113824 h 514350"/>
              <a:gd name="connsiteX398" fmla="*/ 5639276 w 6400800"/>
              <a:gd name="connsiteY398" fmla="*/ 141446 h 514350"/>
              <a:gd name="connsiteX399" fmla="*/ 5638324 w 6400800"/>
              <a:gd name="connsiteY399" fmla="*/ 158591 h 514350"/>
              <a:gd name="connsiteX400" fmla="*/ 5638324 w 6400800"/>
              <a:gd name="connsiteY400" fmla="*/ 177641 h 514350"/>
              <a:gd name="connsiteX401" fmla="*/ 5639276 w 6400800"/>
              <a:gd name="connsiteY401" fmla="*/ 205264 h 514350"/>
              <a:gd name="connsiteX402" fmla="*/ 5637371 w 6400800"/>
              <a:gd name="connsiteY402" fmla="*/ 208121 h 514350"/>
              <a:gd name="connsiteX403" fmla="*/ 5636419 w 6400800"/>
              <a:gd name="connsiteY403" fmla="*/ 209074 h 514350"/>
              <a:gd name="connsiteX404" fmla="*/ 5636419 w 6400800"/>
              <a:gd name="connsiteY404" fmla="*/ 208121 h 514350"/>
              <a:gd name="connsiteX405" fmla="*/ 5636419 w 6400800"/>
              <a:gd name="connsiteY405" fmla="*/ 209074 h 514350"/>
              <a:gd name="connsiteX406" fmla="*/ 5631656 w 6400800"/>
              <a:gd name="connsiteY406" fmla="*/ 215741 h 514350"/>
              <a:gd name="connsiteX407" fmla="*/ 5626894 w 6400800"/>
              <a:gd name="connsiteY407" fmla="*/ 192881 h 514350"/>
              <a:gd name="connsiteX408" fmla="*/ 5626894 w 6400800"/>
              <a:gd name="connsiteY408" fmla="*/ 222409 h 514350"/>
              <a:gd name="connsiteX409" fmla="*/ 5626894 w 6400800"/>
              <a:gd name="connsiteY409" fmla="*/ 223361 h 514350"/>
              <a:gd name="connsiteX410" fmla="*/ 5618321 w 6400800"/>
              <a:gd name="connsiteY410" fmla="*/ 211931 h 514350"/>
              <a:gd name="connsiteX411" fmla="*/ 5593556 w 6400800"/>
              <a:gd name="connsiteY411" fmla="*/ 181451 h 514350"/>
              <a:gd name="connsiteX412" fmla="*/ 5570696 w 6400800"/>
              <a:gd name="connsiteY412" fmla="*/ 155734 h 514350"/>
              <a:gd name="connsiteX413" fmla="*/ 5590699 w 6400800"/>
              <a:gd name="connsiteY413" fmla="*/ 184309 h 514350"/>
              <a:gd name="connsiteX414" fmla="*/ 5612606 w 6400800"/>
              <a:gd name="connsiteY414" fmla="*/ 217646 h 514350"/>
              <a:gd name="connsiteX415" fmla="*/ 5616417 w 6400800"/>
              <a:gd name="connsiteY415" fmla="*/ 223361 h 514350"/>
              <a:gd name="connsiteX416" fmla="*/ 5620226 w 6400800"/>
              <a:gd name="connsiteY416" fmla="*/ 233839 h 514350"/>
              <a:gd name="connsiteX417" fmla="*/ 5620226 w 6400800"/>
              <a:gd name="connsiteY417" fmla="*/ 234791 h 514350"/>
              <a:gd name="connsiteX418" fmla="*/ 5616417 w 6400800"/>
              <a:gd name="connsiteY418" fmla="*/ 241459 h 514350"/>
              <a:gd name="connsiteX419" fmla="*/ 5616417 w 6400800"/>
              <a:gd name="connsiteY419" fmla="*/ 240506 h 514350"/>
              <a:gd name="connsiteX420" fmla="*/ 5616417 w 6400800"/>
              <a:gd name="connsiteY420" fmla="*/ 241459 h 514350"/>
              <a:gd name="connsiteX421" fmla="*/ 5614512 w 6400800"/>
              <a:gd name="connsiteY421" fmla="*/ 245269 h 514350"/>
              <a:gd name="connsiteX422" fmla="*/ 5594509 w 6400800"/>
              <a:gd name="connsiteY422" fmla="*/ 280511 h 514350"/>
              <a:gd name="connsiteX423" fmla="*/ 5594509 w 6400800"/>
              <a:gd name="connsiteY423" fmla="*/ 275749 h 514350"/>
              <a:gd name="connsiteX424" fmla="*/ 5594509 w 6400800"/>
              <a:gd name="connsiteY424" fmla="*/ 268129 h 514350"/>
              <a:gd name="connsiteX425" fmla="*/ 5596414 w 6400800"/>
              <a:gd name="connsiteY425" fmla="*/ 256699 h 514350"/>
              <a:gd name="connsiteX426" fmla="*/ 5594509 w 6400800"/>
              <a:gd name="connsiteY426" fmla="*/ 263366 h 514350"/>
              <a:gd name="connsiteX427" fmla="*/ 5594509 w 6400800"/>
              <a:gd name="connsiteY427" fmla="*/ 262414 h 514350"/>
              <a:gd name="connsiteX428" fmla="*/ 5592604 w 6400800"/>
              <a:gd name="connsiteY428" fmla="*/ 250031 h 514350"/>
              <a:gd name="connsiteX429" fmla="*/ 5590699 w 6400800"/>
              <a:gd name="connsiteY429" fmla="*/ 232886 h 514350"/>
              <a:gd name="connsiteX430" fmla="*/ 5596414 w 6400800"/>
              <a:gd name="connsiteY430" fmla="*/ 217646 h 514350"/>
              <a:gd name="connsiteX431" fmla="*/ 5589746 w 6400800"/>
              <a:gd name="connsiteY431" fmla="*/ 230029 h 514350"/>
              <a:gd name="connsiteX432" fmla="*/ 5589746 w 6400800"/>
              <a:gd name="connsiteY432" fmla="*/ 230029 h 514350"/>
              <a:gd name="connsiteX433" fmla="*/ 5586889 w 6400800"/>
              <a:gd name="connsiteY433" fmla="*/ 211931 h 514350"/>
              <a:gd name="connsiteX434" fmla="*/ 5585937 w 6400800"/>
              <a:gd name="connsiteY434" fmla="*/ 230029 h 514350"/>
              <a:gd name="connsiteX435" fmla="*/ 5585937 w 6400800"/>
              <a:gd name="connsiteY435" fmla="*/ 230981 h 514350"/>
              <a:gd name="connsiteX436" fmla="*/ 5583079 w 6400800"/>
              <a:gd name="connsiteY436" fmla="*/ 213836 h 514350"/>
              <a:gd name="connsiteX437" fmla="*/ 5583079 w 6400800"/>
              <a:gd name="connsiteY437" fmla="*/ 242411 h 514350"/>
              <a:gd name="connsiteX438" fmla="*/ 5581174 w 6400800"/>
              <a:gd name="connsiteY438" fmla="*/ 246221 h 514350"/>
              <a:gd name="connsiteX439" fmla="*/ 5579269 w 6400800"/>
              <a:gd name="connsiteY439" fmla="*/ 250031 h 514350"/>
              <a:gd name="connsiteX440" fmla="*/ 5571649 w 6400800"/>
              <a:gd name="connsiteY440" fmla="*/ 209074 h 514350"/>
              <a:gd name="connsiteX441" fmla="*/ 5567839 w 6400800"/>
              <a:gd name="connsiteY441" fmla="*/ 189071 h 514350"/>
              <a:gd name="connsiteX442" fmla="*/ 5563076 w 6400800"/>
              <a:gd name="connsiteY442" fmla="*/ 170974 h 514350"/>
              <a:gd name="connsiteX443" fmla="*/ 5555456 w 6400800"/>
              <a:gd name="connsiteY443" fmla="*/ 141446 h 514350"/>
              <a:gd name="connsiteX444" fmla="*/ 5548789 w 6400800"/>
              <a:gd name="connsiteY444" fmla="*/ 115729 h 514350"/>
              <a:gd name="connsiteX445" fmla="*/ 5551646 w 6400800"/>
              <a:gd name="connsiteY445" fmla="*/ 142399 h 514350"/>
              <a:gd name="connsiteX446" fmla="*/ 5555456 w 6400800"/>
              <a:gd name="connsiteY446" fmla="*/ 172879 h 514350"/>
              <a:gd name="connsiteX447" fmla="*/ 5558314 w 6400800"/>
              <a:gd name="connsiteY447" fmla="*/ 190976 h 514350"/>
              <a:gd name="connsiteX448" fmla="*/ 5560219 w 6400800"/>
              <a:gd name="connsiteY448" fmla="*/ 211931 h 514350"/>
              <a:gd name="connsiteX449" fmla="*/ 5564981 w 6400800"/>
              <a:gd name="connsiteY449" fmla="*/ 257651 h 514350"/>
              <a:gd name="connsiteX450" fmla="*/ 5565934 w 6400800"/>
              <a:gd name="connsiteY450" fmla="*/ 274796 h 514350"/>
              <a:gd name="connsiteX451" fmla="*/ 5564029 w 6400800"/>
              <a:gd name="connsiteY451" fmla="*/ 278606 h 514350"/>
              <a:gd name="connsiteX452" fmla="*/ 5561171 w 6400800"/>
              <a:gd name="connsiteY452" fmla="*/ 284321 h 514350"/>
              <a:gd name="connsiteX453" fmla="*/ 5549742 w 6400800"/>
              <a:gd name="connsiteY453" fmla="*/ 264319 h 514350"/>
              <a:gd name="connsiteX454" fmla="*/ 5548789 w 6400800"/>
              <a:gd name="connsiteY454" fmla="*/ 261461 h 514350"/>
              <a:gd name="connsiteX455" fmla="*/ 5544026 w 6400800"/>
              <a:gd name="connsiteY455" fmla="*/ 247174 h 514350"/>
              <a:gd name="connsiteX456" fmla="*/ 5547837 w 6400800"/>
              <a:gd name="connsiteY456" fmla="*/ 228124 h 514350"/>
              <a:gd name="connsiteX457" fmla="*/ 5542121 w 6400800"/>
              <a:gd name="connsiteY457" fmla="*/ 241459 h 514350"/>
              <a:gd name="connsiteX458" fmla="*/ 5541169 w 6400800"/>
              <a:gd name="connsiteY458" fmla="*/ 238601 h 514350"/>
              <a:gd name="connsiteX459" fmla="*/ 5538312 w 6400800"/>
              <a:gd name="connsiteY459" fmla="*/ 230029 h 514350"/>
              <a:gd name="connsiteX460" fmla="*/ 5551646 w 6400800"/>
              <a:gd name="connsiteY460" fmla="*/ 167164 h 514350"/>
              <a:gd name="connsiteX461" fmla="*/ 5528787 w 6400800"/>
              <a:gd name="connsiteY461" fmla="*/ 225266 h 514350"/>
              <a:gd name="connsiteX462" fmla="*/ 5524976 w 6400800"/>
              <a:gd name="connsiteY462" fmla="*/ 217646 h 514350"/>
              <a:gd name="connsiteX463" fmla="*/ 5524024 w 6400800"/>
              <a:gd name="connsiteY463" fmla="*/ 207169 h 514350"/>
              <a:gd name="connsiteX464" fmla="*/ 5521167 w 6400800"/>
              <a:gd name="connsiteY464" fmla="*/ 185261 h 514350"/>
              <a:gd name="connsiteX465" fmla="*/ 5520214 w 6400800"/>
              <a:gd name="connsiteY465" fmla="*/ 207169 h 514350"/>
              <a:gd name="connsiteX466" fmla="*/ 5520214 w 6400800"/>
              <a:gd name="connsiteY466" fmla="*/ 232886 h 514350"/>
              <a:gd name="connsiteX467" fmla="*/ 5520214 w 6400800"/>
              <a:gd name="connsiteY467" fmla="*/ 248126 h 514350"/>
              <a:gd name="connsiteX468" fmla="*/ 5520214 w 6400800"/>
              <a:gd name="connsiteY468" fmla="*/ 250984 h 514350"/>
              <a:gd name="connsiteX469" fmla="*/ 5505926 w 6400800"/>
              <a:gd name="connsiteY469" fmla="*/ 291941 h 514350"/>
              <a:gd name="connsiteX470" fmla="*/ 5503069 w 6400800"/>
              <a:gd name="connsiteY470" fmla="*/ 300514 h 514350"/>
              <a:gd name="connsiteX471" fmla="*/ 5498306 w 6400800"/>
              <a:gd name="connsiteY471" fmla="*/ 290989 h 514350"/>
              <a:gd name="connsiteX472" fmla="*/ 5498306 w 6400800"/>
              <a:gd name="connsiteY472" fmla="*/ 285274 h 514350"/>
              <a:gd name="connsiteX473" fmla="*/ 5499259 w 6400800"/>
              <a:gd name="connsiteY473" fmla="*/ 269081 h 514350"/>
              <a:gd name="connsiteX474" fmla="*/ 5494496 w 6400800"/>
              <a:gd name="connsiteY474" fmla="*/ 284321 h 514350"/>
              <a:gd name="connsiteX475" fmla="*/ 5481162 w 6400800"/>
              <a:gd name="connsiteY475" fmla="*/ 257651 h 514350"/>
              <a:gd name="connsiteX476" fmla="*/ 5483067 w 6400800"/>
              <a:gd name="connsiteY476" fmla="*/ 251936 h 514350"/>
              <a:gd name="connsiteX477" fmla="*/ 5492592 w 6400800"/>
              <a:gd name="connsiteY477" fmla="*/ 224314 h 514350"/>
              <a:gd name="connsiteX478" fmla="*/ 5500212 w 6400800"/>
              <a:gd name="connsiteY478" fmla="*/ 200501 h 514350"/>
              <a:gd name="connsiteX479" fmla="*/ 5493544 w 6400800"/>
              <a:gd name="connsiteY479" fmla="*/ 212884 h 514350"/>
              <a:gd name="connsiteX480" fmla="*/ 5502117 w 6400800"/>
              <a:gd name="connsiteY480" fmla="*/ 188119 h 514350"/>
              <a:gd name="connsiteX481" fmla="*/ 5511642 w 6400800"/>
              <a:gd name="connsiteY481" fmla="*/ 160496 h 514350"/>
              <a:gd name="connsiteX482" fmla="*/ 5498306 w 6400800"/>
              <a:gd name="connsiteY482" fmla="*/ 186214 h 514350"/>
              <a:gd name="connsiteX483" fmla="*/ 5484019 w 6400800"/>
              <a:gd name="connsiteY483" fmla="*/ 215741 h 514350"/>
              <a:gd name="connsiteX484" fmla="*/ 5475446 w 6400800"/>
              <a:gd name="connsiteY484" fmla="*/ 233839 h 514350"/>
              <a:gd name="connsiteX485" fmla="*/ 5472589 w 6400800"/>
              <a:gd name="connsiteY485" fmla="*/ 241459 h 514350"/>
              <a:gd name="connsiteX486" fmla="*/ 5461159 w 6400800"/>
              <a:gd name="connsiteY486" fmla="*/ 221456 h 514350"/>
              <a:gd name="connsiteX487" fmla="*/ 5469731 w 6400800"/>
              <a:gd name="connsiteY487" fmla="*/ 248126 h 514350"/>
              <a:gd name="connsiteX488" fmla="*/ 5466874 w 6400800"/>
              <a:gd name="connsiteY488" fmla="*/ 254794 h 514350"/>
              <a:gd name="connsiteX489" fmla="*/ 5465921 w 6400800"/>
              <a:gd name="connsiteY489" fmla="*/ 257651 h 514350"/>
              <a:gd name="connsiteX490" fmla="*/ 5464969 w 6400800"/>
              <a:gd name="connsiteY490" fmla="*/ 256699 h 514350"/>
              <a:gd name="connsiteX491" fmla="*/ 5455444 w 6400800"/>
              <a:gd name="connsiteY491" fmla="*/ 246221 h 514350"/>
              <a:gd name="connsiteX492" fmla="*/ 5452587 w 6400800"/>
              <a:gd name="connsiteY492" fmla="*/ 230029 h 514350"/>
              <a:gd name="connsiteX493" fmla="*/ 5448776 w 6400800"/>
              <a:gd name="connsiteY493" fmla="*/ 214789 h 514350"/>
              <a:gd name="connsiteX494" fmla="*/ 5442109 w 6400800"/>
              <a:gd name="connsiteY494" fmla="*/ 190024 h 514350"/>
              <a:gd name="connsiteX495" fmla="*/ 5442109 w 6400800"/>
              <a:gd name="connsiteY495" fmla="*/ 190024 h 514350"/>
              <a:gd name="connsiteX496" fmla="*/ 5442109 w 6400800"/>
              <a:gd name="connsiteY496" fmla="*/ 180499 h 514350"/>
              <a:gd name="connsiteX497" fmla="*/ 5441156 w 6400800"/>
              <a:gd name="connsiteY497" fmla="*/ 186214 h 514350"/>
              <a:gd name="connsiteX498" fmla="*/ 5436394 w 6400800"/>
              <a:gd name="connsiteY498" fmla="*/ 169069 h 514350"/>
              <a:gd name="connsiteX499" fmla="*/ 5438299 w 6400800"/>
              <a:gd name="connsiteY499" fmla="*/ 190976 h 514350"/>
              <a:gd name="connsiteX500" fmla="*/ 5439251 w 6400800"/>
              <a:gd name="connsiteY500" fmla="*/ 195739 h 514350"/>
              <a:gd name="connsiteX501" fmla="*/ 5433537 w 6400800"/>
              <a:gd name="connsiteY501" fmla="*/ 225266 h 514350"/>
              <a:gd name="connsiteX502" fmla="*/ 5429726 w 6400800"/>
              <a:gd name="connsiteY502" fmla="*/ 221456 h 514350"/>
              <a:gd name="connsiteX503" fmla="*/ 5433537 w 6400800"/>
              <a:gd name="connsiteY503" fmla="*/ 225266 h 514350"/>
              <a:gd name="connsiteX504" fmla="*/ 5430679 w 6400800"/>
              <a:gd name="connsiteY504" fmla="*/ 240506 h 514350"/>
              <a:gd name="connsiteX505" fmla="*/ 5428774 w 6400800"/>
              <a:gd name="connsiteY505" fmla="*/ 228124 h 514350"/>
              <a:gd name="connsiteX506" fmla="*/ 5428774 w 6400800"/>
              <a:gd name="connsiteY506" fmla="*/ 242411 h 514350"/>
              <a:gd name="connsiteX507" fmla="*/ 5424012 w 6400800"/>
              <a:gd name="connsiteY507" fmla="*/ 222409 h 514350"/>
              <a:gd name="connsiteX508" fmla="*/ 5419249 w 6400800"/>
              <a:gd name="connsiteY508" fmla="*/ 200501 h 514350"/>
              <a:gd name="connsiteX509" fmla="*/ 5420201 w 6400800"/>
              <a:gd name="connsiteY509" fmla="*/ 223361 h 514350"/>
              <a:gd name="connsiteX510" fmla="*/ 5424964 w 6400800"/>
              <a:gd name="connsiteY510" fmla="*/ 274796 h 514350"/>
              <a:gd name="connsiteX511" fmla="*/ 5420201 w 6400800"/>
              <a:gd name="connsiteY511" fmla="*/ 299561 h 514350"/>
              <a:gd name="connsiteX512" fmla="*/ 5418296 w 6400800"/>
              <a:gd name="connsiteY512" fmla="*/ 305276 h 514350"/>
              <a:gd name="connsiteX513" fmla="*/ 5415439 w 6400800"/>
              <a:gd name="connsiteY513" fmla="*/ 298609 h 514350"/>
              <a:gd name="connsiteX514" fmla="*/ 5417344 w 6400800"/>
              <a:gd name="connsiteY514" fmla="*/ 291941 h 514350"/>
              <a:gd name="connsiteX515" fmla="*/ 5414487 w 6400800"/>
              <a:gd name="connsiteY515" fmla="*/ 296704 h 514350"/>
              <a:gd name="connsiteX516" fmla="*/ 5414487 w 6400800"/>
              <a:gd name="connsiteY516" fmla="*/ 295751 h 514350"/>
              <a:gd name="connsiteX517" fmla="*/ 5411629 w 6400800"/>
              <a:gd name="connsiteY517" fmla="*/ 287179 h 514350"/>
              <a:gd name="connsiteX518" fmla="*/ 5414487 w 6400800"/>
              <a:gd name="connsiteY518" fmla="*/ 268129 h 514350"/>
              <a:gd name="connsiteX519" fmla="*/ 5409724 w 6400800"/>
              <a:gd name="connsiteY519" fmla="*/ 282416 h 514350"/>
              <a:gd name="connsiteX520" fmla="*/ 5404009 w 6400800"/>
              <a:gd name="connsiteY520" fmla="*/ 267176 h 514350"/>
              <a:gd name="connsiteX521" fmla="*/ 5399246 w 6400800"/>
              <a:gd name="connsiteY521" fmla="*/ 253841 h 514350"/>
              <a:gd name="connsiteX522" fmla="*/ 5400199 w 6400800"/>
              <a:gd name="connsiteY522" fmla="*/ 232886 h 514350"/>
              <a:gd name="connsiteX523" fmla="*/ 5396389 w 6400800"/>
              <a:gd name="connsiteY523" fmla="*/ 247174 h 514350"/>
              <a:gd name="connsiteX524" fmla="*/ 5395437 w 6400800"/>
              <a:gd name="connsiteY524" fmla="*/ 244316 h 514350"/>
              <a:gd name="connsiteX525" fmla="*/ 5387817 w 6400800"/>
              <a:gd name="connsiteY525" fmla="*/ 224314 h 514350"/>
              <a:gd name="connsiteX526" fmla="*/ 5391626 w 6400800"/>
              <a:gd name="connsiteY526" fmla="*/ 245269 h 514350"/>
              <a:gd name="connsiteX527" fmla="*/ 5394484 w 6400800"/>
              <a:gd name="connsiteY527" fmla="*/ 257651 h 514350"/>
              <a:gd name="connsiteX528" fmla="*/ 5384959 w 6400800"/>
              <a:gd name="connsiteY528" fmla="*/ 300514 h 514350"/>
              <a:gd name="connsiteX529" fmla="*/ 5384006 w 6400800"/>
              <a:gd name="connsiteY529" fmla="*/ 297656 h 514350"/>
              <a:gd name="connsiteX530" fmla="*/ 5382101 w 6400800"/>
              <a:gd name="connsiteY530" fmla="*/ 283369 h 514350"/>
              <a:gd name="connsiteX531" fmla="*/ 5382101 w 6400800"/>
              <a:gd name="connsiteY531" fmla="*/ 287179 h 514350"/>
              <a:gd name="connsiteX532" fmla="*/ 5380196 w 6400800"/>
              <a:gd name="connsiteY532" fmla="*/ 276701 h 514350"/>
              <a:gd name="connsiteX533" fmla="*/ 5379244 w 6400800"/>
              <a:gd name="connsiteY533" fmla="*/ 272891 h 514350"/>
              <a:gd name="connsiteX534" fmla="*/ 5380196 w 6400800"/>
              <a:gd name="connsiteY534" fmla="*/ 269081 h 514350"/>
              <a:gd name="connsiteX535" fmla="*/ 5379244 w 6400800"/>
              <a:gd name="connsiteY535" fmla="*/ 271939 h 514350"/>
              <a:gd name="connsiteX536" fmla="*/ 5372576 w 6400800"/>
              <a:gd name="connsiteY536" fmla="*/ 241459 h 514350"/>
              <a:gd name="connsiteX537" fmla="*/ 5373529 w 6400800"/>
              <a:gd name="connsiteY537" fmla="*/ 232886 h 514350"/>
              <a:gd name="connsiteX538" fmla="*/ 5378292 w 6400800"/>
              <a:gd name="connsiteY538" fmla="*/ 190024 h 514350"/>
              <a:gd name="connsiteX539" fmla="*/ 5384006 w 6400800"/>
              <a:gd name="connsiteY539" fmla="*/ 153829 h 514350"/>
              <a:gd name="connsiteX540" fmla="*/ 5386864 w 6400800"/>
              <a:gd name="connsiteY540" fmla="*/ 138589 h 514350"/>
              <a:gd name="connsiteX541" fmla="*/ 5389721 w 6400800"/>
              <a:gd name="connsiteY541" fmla="*/ 126206 h 514350"/>
              <a:gd name="connsiteX542" fmla="*/ 5394484 w 6400800"/>
              <a:gd name="connsiteY542" fmla="*/ 102394 h 514350"/>
              <a:gd name="connsiteX543" fmla="*/ 5385912 w 6400800"/>
              <a:gd name="connsiteY543" fmla="*/ 125254 h 514350"/>
              <a:gd name="connsiteX544" fmla="*/ 5381149 w 6400800"/>
              <a:gd name="connsiteY544" fmla="*/ 137636 h 514350"/>
              <a:gd name="connsiteX545" fmla="*/ 5376387 w 6400800"/>
              <a:gd name="connsiteY545" fmla="*/ 151924 h 514350"/>
              <a:gd name="connsiteX546" fmla="*/ 5366862 w 6400800"/>
              <a:gd name="connsiteY546" fmla="*/ 188119 h 514350"/>
              <a:gd name="connsiteX547" fmla="*/ 5363051 w 6400800"/>
              <a:gd name="connsiteY547" fmla="*/ 205264 h 514350"/>
              <a:gd name="connsiteX548" fmla="*/ 5360194 w 6400800"/>
              <a:gd name="connsiteY548" fmla="*/ 196691 h 514350"/>
              <a:gd name="connsiteX549" fmla="*/ 5361146 w 6400800"/>
              <a:gd name="connsiteY549" fmla="*/ 210979 h 514350"/>
              <a:gd name="connsiteX550" fmla="*/ 5357337 w 6400800"/>
              <a:gd name="connsiteY550" fmla="*/ 230981 h 514350"/>
              <a:gd name="connsiteX551" fmla="*/ 5355431 w 6400800"/>
              <a:gd name="connsiteY551" fmla="*/ 245269 h 514350"/>
              <a:gd name="connsiteX552" fmla="*/ 5354479 w 6400800"/>
              <a:gd name="connsiteY552" fmla="*/ 235744 h 514350"/>
              <a:gd name="connsiteX553" fmla="*/ 5354479 w 6400800"/>
              <a:gd name="connsiteY553" fmla="*/ 230029 h 514350"/>
              <a:gd name="connsiteX554" fmla="*/ 5355431 w 6400800"/>
              <a:gd name="connsiteY554" fmla="*/ 210979 h 514350"/>
              <a:gd name="connsiteX555" fmla="*/ 5352574 w 6400800"/>
              <a:gd name="connsiteY555" fmla="*/ 222409 h 514350"/>
              <a:gd name="connsiteX556" fmla="*/ 5347812 w 6400800"/>
              <a:gd name="connsiteY556" fmla="*/ 190024 h 514350"/>
              <a:gd name="connsiteX557" fmla="*/ 5347812 w 6400800"/>
              <a:gd name="connsiteY557" fmla="*/ 179546 h 514350"/>
              <a:gd name="connsiteX558" fmla="*/ 5347812 w 6400800"/>
              <a:gd name="connsiteY558" fmla="*/ 160496 h 514350"/>
              <a:gd name="connsiteX559" fmla="*/ 5344954 w 6400800"/>
              <a:gd name="connsiteY559" fmla="*/ 173831 h 514350"/>
              <a:gd name="connsiteX560" fmla="*/ 5341144 w 6400800"/>
              <a:gd name="connsiteY560" fmla="*/ 150019 h 514350"/>
              <a:gd name="connsiteX561" fmla="*/ 5342096 w 6400800"/>
              <a:gd name="connsiteY561" fmla="*/ 177641 h 514350"/>
              <a:gd name="connsiteX562" fmla="*/ 5342096 w 6400800"/>
              <a:gd name="connsiteY562" fmla="*/ 187166 h 514350"/>
              <a:gd name="connsiteX563" fmla="*/ 5340192 w 6400800"/>
              <a:gd name="connsiteY563" fmla="*/ 200501 h 514350"/>
              <a:gd name="connsiteX564" fmla="*/ 5337334 w 6400800"/>
              <a:gd name="connsiteY564" fmla="*/ 229076 h 514350"/>
              <a:gd name="connsiteX565" fmla="*/ 5336381 w 6400800"/>
              <a:gd name="connsiteY565" fmla="*/ 263366 h 514350"/>
              <a:gd name="connsiteX566" fmla="*/ 5336381 w 6400800"/>
              <a:gd name="connsiteY566" fmla="*/ 282416 h 514350"/>
              <a:gd name="connsiteX567" fmla="*/ 5336381 w 6400800"/>
              <a:gd name="connsiteY567" fmla="*/ 282416 h 514350"/>
              <a:gd name="connsiteX568" fmla="*/ 5333524 w 6400800"/>
              <a:gd name="connsiteY568" fmla="*/ 293846 h 514350"/>
              <a:gd name="connsiteX569" fmla="*/ 5332571 w 6400800"/>
              <a:gd name="connsiteY569" fmla="*/ 291941 h 514350"/>
              <a:gd name="connsiteX570" fmla="*/ 5327809 w 6400800"/>
              <a:gd name="connsiteY570" fmla="*/ 278606 h 514350"/>
              <a:gd name="connsiteX571" fmla="*/ 5319237 w 6400800"/>
              <a:gd name="connsiteY571" fmla="*/ 252889 h 514350"/>
              <a:gd name="connsiteX572" fmla="*/ 5310664 w 6400800"/>
              <a:gd name="connsiteY572" fmla="*/ 230029 h 514350"/>
              <a:gd name="connsiteX573" fmla="*/ 5315426 w 6400800"/>
              <a:gd name="connsiteY573" fmla="*/ 253841 h 514350"/>
              <a:gd name="connsiteX574" fmla="*/ 5318284 w 6400800"/>
              <a:gd name="connsiteY574" fmla="*/ 267176 h 514350"/>
              <a:gd name="connsiteX575" fmla="*/ 5315426 w 6400800"/>
              <a:gd name="connsiteY575" fmla="*/ 263366 h 514350"/>
              <a:gd name="connsiteX576" fmla="*/ 5320189 w 6400800"/>
              <a:gd name="connsiteY576" fmla="*/ 276701 h 514350"/>
              <a:gd name="connsiteX577" fmla="*/ 5321142 w 6400800"/>
              <a:gd name="connsiteY577" fmla="*/ 281464 h 514350"/>
              <a:gd name="connsiteX578" fmla="*/ 5324951 w 6400800"/>
              <a:gd name="connsiteY578" fmla="*/ 297656 h 514350"/>
              <a:gd name="connsiteX579" fmla="*/ 5326856 w 6400800"/>
              <a:gd name="connsiteY579" fmla="*/ 306229 h 514350"/>
              <a:gd name="connsiteX580" fmla="*/ 5316379 w 6400800"/>
              <a:gd name="connsiteY580" fmla="*/ 322421 h 514350"/>
              <a:gd name="connsiteX581" fmla="*/ 5306854 w 6400800"/>
              <a:gd name="connsiteY581" fmla="*/ 338614 h 514350"/>
              <a:gd name="connsiteX582" fmla="*/ 5298281 w 6400800"/>
              <a:gd name="connsiteY582" fmla="*/ 354806 h 514350"/>
              <a:gd name="connsiteX583" fmla="*/ 5298281 w 6400800"/>
              <a:gd name="connsiteY583" fmla="*/ 344329 h 514350"/>
              <a:gd name="connsiteX584" fmla="*/ 5301139 w 6400800"/>
              <a:gd name="connsiteY584" fmla="*/ 318611 h 514350"/>
              <a:gd name="connsiteX585" fmla="*/ 5305901 w 6400800"/>
              <a:gd name="connsiteY585" fmla="*/ 291941 h 514350"/>
              <a:gd name="connsiteX586" fmla="*/ 5311617 w 6400800"/>
              <a:gd name="connsiteY586" fmla="*/ 269081 h 514350"/>
              <a:gd name="connsiteX587" fmla="*/ 5302092 w 6400800"/>
              <a:gd name="connsiteY587" fmla="*/ 290989 h 514350"/>
              <a:gd name="connsiteX588" fmla="*/ 5299234 w 6400800"/>
              <a:gd name="connsiteY588" fmla="*/ 298609 h 514350"/>
              <a:gd name="connsiteX589" fmla="*/ 5299234 w 6400800"/>
              <a:gd name="connsiteY589" fmla="*/ 263366 h 514350"/>
              <a:gd name="connsiteX590" fmla="*/ 5290662 w 6400800"/>
              <a:gd name="connsiteY590" fmla="*/ 317659 h 514350"/>
              <a:gd name="connsiteX591" fmla="*/ 5289709 w 6400800"/>
              <a:gd name="connsiteY591" fmla="*/ 312896 h 514350"/>
              <a:gd name="connsiteX592" fmla="*/ 5284946 w 6400800"/>
              <a:gd name="connsiteY592" fmla="*/ 295751 h 514350"/>
              <a:gd name="connsiteX593" fmla="*/ 5284946 w 6400800"/>
              <a:gd name="connsiteY593" fmla="*/ 295751 h 514350"/>
              <a:gd name="connsiteX594" fmla="*/ 5284946 w 6400800"/>
              <a:gd name="connsiteY594" fmla="*/ 295751 h 514350"/>
              <a:gd name="connsiteX595" fmla="*/ 5282089 w 6400800"/>
              <a:gd name="connsiteY595" fmla="*/ 284321 h 514350"/>
              <a:gd name="connsiteX596" fmla="*/ 5281137 w 6400800"/>
              <a:gd name="connsiteY596" fmla="*/ 282416 h 514350"/>
              <a:gd name="connsiteX597" fmla="*/ 5288756 w 6400800"/>
              <a:gd name="connsiteY597" fmla="*/ 252889 h 514350"/>
              <a:gd name="connsiteX598" fmla="*/ 5279231 w 6400800"/>
              <a:gd name="connsiteY598" fmla="*/ 273844 h 514350"/>
              <a:gd name="connsiteX599" fmla="*/ 5275421 w 6400800"/>
              <a:gd name="connsiteY599" fmla="*/ 262414 h 514350"/>
              <a:gd name="connsiteX600" fmla="*/ 5268754 w 6400800"/>
              <a:gd name="connsiteY600" fmla="*/ 243364 h 514350"/>
              <a:gd name="connsiteX601" fmla="*/ 5271612 w 6400800"/>
              <a:gd name="connsiteY601" fmla="*/ 262414 h 514350"/>
              <a:gd name="connsiteX602" fmla="*/ 5274469 w 6400800"/>
              <a:gd name="connsiteY602" fmla="*/ 283369 h 514350"/>
              <a:gd name="connsiteX603" fmla="*/ 5263039 w 6400800"/>
              <a:gd name="connsiteY603" fmla="*/ 310039 h 514350"/>
              <a:gd name="connsiteX604" fmla="*/ 5263039 w 6400800"/>
              <a:gd name="connsiteY604" fmla="*/ 302419 h 514350"/>
              <a:gd name="connsiteX605" fmla="*/ 5260181 w 6400800"/>
              <a:gd name="connsiteY605" fmla="*/ 310039 h 514350"/>
              <a:gd name="connsiteX606" fmla="*/ 5260181 w 6400800"/>
              <a:gd name="connsiteY606" fmla="*/ 309086 h 514350"/>
              <a:gd name="connsiteX607" fmla="*/ 5261134 w 6400800"/>
              <a:gd name="connsiteY607" fmla="*/ 301466 h 514350"/>
              <a:gd name="connsiteX608" fmla="*/ 5262087 w 6400800"/>
              <a:gd name="connsiteY608" fmla="*/ 284321 h 514350"/>
              <a:gd name="connsiteX609" fmla="*/ 5263039 w 6400800"/>
              <a:gd name="connsiteY609" fmla="*/ 269081 h 514350"/>
              <a:gd name="connsiteX610" fmla="*/ 5258276 w 6400800"/>
              <a:gd name="connsiteY610" fmla="*/ 283369 h 514350"/>
              <a:gd name="connsiteX611" fmla="*/ 5257324 w 6400800"/>
              <a:gd name="connsiteY611" fmla="*/ 287179 h 514350"/>
              <a:gd name="connsiteX612" fmla="*/ 5255419 w 6400800"/>
              <a:gd name="connsiteY612" fmla="*/ 273844 h 514350"/>
              <a:gd name="connsiteX613" fmla="*/ 5255419 w 6400800"/>
              <a:gd name="connsiteY613" fmla="*/ 271939 h 514350"/>
              <a:gd name="connsiteX614" fmla="*/ 5255419 w 6400800"/>
              <a:gd name="connsiteY614" fmla="*/ 270986 h 514350"/>
              <a:gd name="connsiteX615" fmla="*/ 5256371 w 6400800"/>
              <a:gd name="connsiteY615" fmla="*/ 266224 h 514350"/>
              <a:gd name="connsiteX616" fmla="*/ 5255419 w 6400800"/>
              <a:gd name="connsiteY616" fmla="*/ 268129 h 514350"/>
              <a:gd name="connsiteX617" fmla="*/ 5258276 w 6400800"/>
              <a:gd name="connsiteY617" fmla="*/ 232886 h 514350"/>
              <a:gd name="connsiteX618" fmla="*/ 5263039 w 6400800"/>
              <a:gd name="connsiteY618" fmla="*/ 158591 h 514350"/>
              <a:gd name="connsiteX619" fmla="*/ 5252562 w 6400800"/>
              <a:gd name="connsiteY619" fmla="*/ 204311 h 514350"/>
              <a:gd name="connsiteX620" fmla="*/ 5255419 w 6400800"/>
              <a:gd name="connsiteY620" fmla="*/ 173831 h 514350"/>
              <a:gd name="connsiteX621" fmla="*/ 5258276 w 6400800"/>
              <a:gd name="connsiteY621" fmla="*/ 140494 h 514350"/>
              <a:gd name="connsiteX622" fmla="*/ 5260181 w 6400800"/>
              <a:gd name="connsiteY622" fmla="*/ 110966 h 514350"/>
              <a:gd name="connsiteX623" fmla="*/ 5254467 w 6400800"/>
              <a:gd name="connsiteY623" fmla="*/ 139541 h 514350"/>
              <a:gd name="connsiteX624" fmla="*/ 5247799 w 6400800"/>
              <a:gd name="connsiteY624" fmla="*/ 172879 h 514350"/>
              <a:gd name="connsiteX625" fmla="*/ 5243989 w 6400800"/>
              <a:gd name="connsiteY625" fmla="*/ 192881 h 514350"/>
              <a:gd name="connsiteX626" fmla="*/ 5243037 w 6400800"/>
              <a:gd name="connsiteY626" fmla="*/ 201454 h 514350"/>
              <a:gd name="connsiteX627" fmla="*/ 5241131 w 6400800"/>
              <a:gd name="connsiteY627" fmla="*/ 194786 h 514350"/>
              <a:gd name="connsiteX628" fmla="*/ 5241131 w 6400800"/>
              <a:gd name="connsiteY628" fmla="*/ 209074 h 514350"/>
              <a:gd name="connsiteX629" fmla="*/ 5240179 w 6400800"/>
              <a:gd name="connsiteY629" fmla="*/ 215741 h 514350"/>
              <a:gd name="connsiteX630" fmla="*/ 5235417 w 6400800"/>
              <a:gd name="connsiteY630" fmla="*/ 246221 h 514350"/>
              <a:gd name="connsiteX631" fmla="*/ 5230654 w 6400800"/>
              <a:gd name="connsiteY631" fmla="*/ 252889 h 514350"/>
              <a:gd name="connsiteX632" fmla="*/ 5222081 w 6400800"/>
              <a:gd name="connsiteY632" fmla="*/ 266224 h 514350"/>
              <a:gd name="connsiteX633" fmla="*/ 5215414 w 6400800"/>
              <a:gd name="connsiteY633" fmla="*/ 279559 h 514350"/>
              <a:gd name="connsiteX634" fmla="*/ 5215414 w 6400800"/>
              <a:gd name="connsiteY634" fmla="*/ 278606 h 514350"/>
              <a:gd name="connsiteX635" fmla="*/ 5216367 w 6400800"/>
              <a:gd name="connsiteY635" fmla="*/ 275749 h 514350"/>
              <a:gd name="connsiteX636" fmla="*/ 5215414 w 6400800"/>
              <a:gd name="connsiteY636" fmla="*/ 277654 h 514350"/>
              <a:gd name="connsiteX637" fmla="*/ 5211604 w 6400800"/>
              <a:gd name="connsiteY637" fmla="*/ 249079 h 514350"/>
              <a:gd name="connsiteX638" fmla="*/ 5208746 w 6400800"/>
              <a:gd name="connsiteY638" fmla="*/ 224314 h 514350"/>
              <a:gd name="connsiteX639" fmla="*/ 5205889 w 6400800"/>
              <a:gd name="connsiteY639" fmla="*/ 202406 h 514350"/>
              <a:gd name="connsiteX640" fmla="*/ 5204937 w 6400800"/>
              <a:gd name="connsiteY640" fmla="*/ 224314 h 514350"/>
              <a:gd name="connsiteX641" fmla="*/ 5204937 w 6400800"/>
              <a:gd name="connsiteY641" fmla="*/ 249079 h 514350"/>
              <a:gd name="connsiteX642" fmla="*/ 5204937 w 6400800"/>
              <a:gd name="connsiteY642" fmla="*/ 264319 h 514350"/>
              <a:gd name="connsiteX643" fmla="*/ 5205889 w 6400800"/>
              <a:gd name="connsiteY643" fmla="*/ 281464 h 514350"/>
              <a:gd name="connsiteX644" fmla="*/ 5205889 w 6400800"/>
              <a:gd name="connsiteY644" fmla="*/ 289084 h 514350"/>
              <a:gd name="connsiteX645" fmla="*/ 5203984 w 6400800"/>
              <a:gd name="connsiteY645" fmla="*/ 286226 h 514350"/>
              <a:gd name="connsiteX646" fmla="*/ 5205889 w 6400800"/>
              <a:gd name="connsiteY646" fmla="*/ 290989 h 514350"/>
              <a:gd name="connsiteX647" fmla="*/ 5205889 w 6400800"/>
              <a:gd name="connsiteY647" fmla="*/ 291941 h 514350"/>
              <a:gd name="connsiteX648" fmla="*/ 5203984 w 6400800"/>
              <a:gd name="connsiteY648" fmla="*/ 287179 h 514350"/>
              <a:gd name="connsiteX649" fmla="*/ 5203984 w 6400800"/>
              <a:gd name="connsiteY649" fmla="*/ 287179 h 514350"/>
              <a:gd name="connsiteX650" fmla="*/ 5203984 w 6400800"/>
              <a:gd name="connsiteY650" fmla="*/ 287179 h 514350"/>
              <a:gd name="connsiteX651" fmla="*/ 5199221 w 6400800"/>
              <a:gd name="connsiteY651" fmla="*/ 278606 h 514350"/>
              <a:gd name="connsiteX652" fmla="*/ 5202079 w 6400800"/>
              <a:gd name="connsiteY652" fmla="*/ 290989 h 514350"/>
              <a:gd name="connsiteX653" fmla="*/ 5198269 w 6400800"/>
              <a:gd name="connsiteY653" fmla="*/ 300514 h 514350"/>
              <a:gd name="connsiteX654" fmla="*/ 5195412 w 6400800"/>
              <a:gd name="connsiteY654" fmla="*/ 295751 h 514350"/>
              <a:gd name="connsiteX655" fmla="*/ 5191601 w 6400800"/>
              <a:gd name="connsiteY655" fmla="*/ 263366 h 514350"/>
              <a:gd name="connsiteX656" fmla="*/ 5184934 w 6400800"/>
              <a:gd name="connsiteY656" fmla="*/ 190024 h 514350"/>
              <a:gd name="connsiteX657" fmla="*/ 5183981 w 6400800"/>
              <a:gd name="connsiteY657" fmla="*/ 169069 h 514350"/>
              <a:gd name="connsiteX658" fmla="*/ 5183981 w 6400800"/>
              <a:gd name="connsiteY658" fmla="*/ 161449 h 514350"/>
              <a:gd name="connsiteX659" fmla="*/ 5183029 w 6400800"/>
              <a:gd name="connsiteY659" fmla="*/ 169069 h 514350"/>
              <a:gd name="connsiteX660" fmla="*/ 5181124 w 6400800"/>
              <a:gd name="connsiteY660" fmla="*/ 190024 h 514350"/>
              <a:gd name="connsiteX661" fmla="*/ 5180171 w 6400800"/>
              <a:gd name="connsiteY661" fmla="*/ 211931 h 514350"/>
              <a:gd name="connsiteX662" fmla="*/ 5177314 w 6400800"/>
              <a:gd name="connsiteY662" fmla="*/ 215741 h 514350"/>
              <a:gd name="connsiteX663" fmla="*/ 5165884 w 6400800"/>
              <a:gd name="connsiteY663" fmla="*/ 231934 h 514350"/>
              <a:gd name="connsiteX664" fmla="*/ 5163979 w 6400800"/>
              <a:gd name="connsiteY664" fmla="*/ 235744 h 514350"/>
              <a:gd name="connsiteX665" fmla="*/ 5161121 w 6400800"/>
              <a:gd name="connsiteY665" fmla="*/ 230029 h 514350"/>
              <a:gd name="connsiteX666" fmla="*/ 5161121 w 6400800"/>
              <a:gd name="connsiteY666" fmla="*/ 229076 h 514350"/>
              <a:gd name="connsiteX667" fmla="*/ 5163026 w 6400800"/>
              <a:gd name="connsiteY667" fmla="*/ 213836 h 514350"/>
              <a:gd name="connsiteX668" fmla="*/ 5163979 w 6400800"/>
              <a:gd name="connsiteY668" fmla="*/ 208121 h 514350"/>
              <a:gd name="connsiteX669" fmla="*/ 5158264 w 6400800"/>
              <a:gd name="connsiteY669" fmla="*/ 224314 h 514350"/>
              <a:gd name="connsiteX670" fmla="*/ 5156359 w 6400800"/>
              <a:gd name="connsiteY670" fmla="*/ 220504 h 514350"/>
              <a:gd name="connsiteX671" fmla="*/ 5147787 w 6400800"/>
              <a:gd name="connsiteY671" fmla="*/ 205264 h 514350"/>
              <a:gd name="connsiteX672" fmla="*/ 5144929 w 6400800"/>
              <a:gd name="connsiteY672" fmla="*/ 178594 h 514350"/>
              <a:gd name="connsiteX673" fmla="*/ 5141119 w 6400800"/>
              <a:gd name="connsiteY673" fmla="*/ 149066 h 514350"/>
              <a:gd name="connsiteX674" fmla="*/ 5141119 w 6400800"/>
              <a:gd name="connsiteY674" fmla="*/ 178594 h 514350"/>
              <a:gd name="connsiteX675" fmla="*/ 5141119 w 6400800"/>
              <a:gd name="connsiteY675" fmla="*/ 255746 h 514350"/>
              <a:gd name="connsiteX676" fmla="*/ 5141119 w 6400800"/>
              <a:gd name="connsiteY676" fmla="*/ 258604 h 514350"/>
              <a:gd name="connsiteX677" fmla="*/ 5139214 w 6400800"/>
              <a:gd name="connsiteY677" fmla="*/ 260509 h 514350"/>
              <a:gd name="connsiteX678" fmla="*/ 5134451 w 6400800"/>
              <a:gd name="connsiteY678" fmla="*/ 265271 h 514350"/>
              <a:gd name="connsiteX679" fmla="*/ 5128737 w 6400800"/>
              <a:gd name="connsiteY679" fmla="*/ 184309 h 514350"/>
              <a:gd name="connsiteX680" fmla="*/ 5124926 w 6400800"/>
              <a:gd name="connsiteY680" fmla="*/ 236696 h 514350"/>
              <a:gd name="connsiteX681" fmla="*/ 5119212 w 6400800"/>
              <a:gd name="connsiteY681" fmla="*/ 219551 h 514350"/>
              <a:gd name="connsiteX682" fmla="*/ 5123974 w 6400800"/>
              <a:gd name="connsiteY682" fmla="*/ 249079 h 514350"/>
              <a:gd name="connsiteX683" fmla="*/ 5123021 w 6400800"/>
              <a:gd name="connsiteY683" fmla="*/ 258604 h 514350"/>
              <a:gd name="connsiteX684" fmla="*/ 5120164 w 6400800"/>
              <a:gd name="connsiteY684" fmla="*/ 279559 h 514350"/>
              <a:gd name="connsiteX685" fmla="*/ 5116354 w 6400800"/>
              <a:gd name="connsiteY685" fmla="*/ 285274 h 514350"/>
              <a:gd name="connsiteX686" fmla="*/ 5106829 w 6400800"/>
              <a:gd name="connsiteY686" fmla="*/ 298609 h 514350"/>
              <a:gd name="connsiteX687" fmla="*/ 5103971 w 6400800"/>
              <a:gd name="connsiteY687" fmla="*/ 303371 h 514350"/>
              <a:gd name="connsiteX688" fmla="*/ 5085874 w 6400800"/>
              <a:gd name="connsiteY688" fmla="*/ 261461 h 514350"/>
              <a:gd name="connsiteX689" fmla="*/ 5086826 w 6400800"/>
              <a:gd name="connsiteY689" fmla="*/ 261461 h 514350"/>
              <a:gd name="connsiteX690" fmla="*/ 5091589 w 6400800"/>
              <a:gd name="connsiteY690" fmla="*/ 260509 h 514350"/>
              <a:gd name="connsiteX691" fmla="*/ 5086826 w 6400800"/>
              <a:gd name="connsiteY691" fmla="*/ 260509 h 514350"/>
              <a:gd name="connsiteX692" fmla="*/ 5085874 w 6400800"/>
              <a:gd name="connsiteY692" fmla="*/ 260509 h 514350"/>
              <a:gd name="connsiteX693" fmla="*/ 5071587 w 6400800"/>
              <a:gd name="connsiteY693" fmla="*/ 230029 h 514350"/>
              <a:gd name="connsiteX694" fmla="*/ 5071587 w 6400800"/>
              <a:gd name="connsiteY694" fmla="*/ 222409 h 514350"/>
              <a:gd name="connsiteX695" fmla="*/ 5069681 w 6400800"/>
              <a:gd name="connsiteY695" fmla="*/ 227171 h 514350"/>
              <a:gd name="connsiteX696" fmla="*/ 5062062 w 6400800"/>
              <a:gd name="connsiteY696" fmla="*/ 192881 h 514350"/>
              <a:gd name="connsiteX697" fmla="*/ 5058251 w 6400800"/>
              <a:gd name="connsiteY697" fmla="*/ 174784 h 514350"/>
              <a:gd name="connsiteX698" fmla="*/ 5055394 w 6400800"/>
              <a:gd name="connsiteY698" fmla="*/ 159544 h 514350"/>
              <a:gd name="connsiteX699" fmla="*/ 5049679 w 6400800"/>
              <a:gd name="connsiteY699" fmla="*/ 130016 h 514350"/>
              <a:gd name="connsiteX700" fmla="*/ 5050631 w 6400800"/>
              <a:gd name="connsiteY700" fmla="*/ 159544 h 514350"/>
              <a:gd name="connsiteX701" fmla="*/ 5051584 w 6400800"/>
              <a:gd name="connsiteY701" fmla="*/ 174784 h 514350"/>
              <a:gd name="connsiteX702" fmla="*/ 5053489 w 6400800"/>
              <a:gd name="connsiteY702" fmla="*/ 192881 h 514350"/>
              <a:gd name="connsiteX703" fmla="*/ 5059204 w 6400800"/>
              <a:gd name="connsiteY703" fmla="*/ 236696 h 514350"/>
              <a:gd name="connsiteX704" fmla="*/ 5061109 w 6400800"/>
              <a:gd name="connsiteY704" fmla="*/ 249079 h 514350"/>
              <a:gd name="connsiteX705" fmla="*/ 5055394 w 6400800"/>
              <a:gd name="connsiteY705" fmla="*/ 270034 h 514350"/>
              <a:gd name="connsiteX706" fmla="*/ 5052537 w 6400800"/>
              <a:gd name="connsiteY706" fmla="*/ 271939 h 514350"/>
              <a:gd name="connsiteX707" fmla="*/ 5052537 w 6400800"/>
              <a:gd name="connsiteY707" fmla="*/ 271939 h 514350"/>
              <a:gd name="connsiteX708" fmla="*/ 5051584 w 6400800"/>
              <a:gd name="connsiteY708" fmla="*/ 267176 h 514350"/>
              <a:gd name="connsiteX709" fmla="*/ 5051584 w 6400800"/>
              <a:gd name="connsiteY709" fmla="*/ 269081 h 514350"/>
              <a:gd name="connsiteX710" fmla="*/ 5048726 w 6400800"/>
              <a:gd name="connsiteY710" fmla="*/ 261461 h 514350"/>
              <a:gd name="connsiteX711" fmla="*/ 5048726 w 6400800"/>
              <a:gd name="connsiteY711" fmla="*/ 261461 h 514350"/>
              <a:gd name="connsiteX712" fmla="*/ 5050631 w 6400800"/>
              <a:gd name="connsiteY712" fmla="*/ 252889 h 514350"/>
              <a:gd name="connsiteX713" fmla="*/ 5047774 w 6400800"/>
              <a:gd name="connsiteY713" fmla="*/ 259556 h 514350"/>
              <a:gd name="connsiteX714" fmla="*/ 5039201 w 6400800"/>
              <a:gd name="connsiteY714" fmla="*/ 236696 h 514350"/>
              <a:gd name="connsiteX715" fmla="*/ 5031581 w 6400800"/>
              <a:gd name="connsiteY715" fmla="*/ 214789 h 514350"/>
              <a:gd name="connsiteX716" fmla="*/ 5035392 w 6400800"/>
              <a:gd name="connsiteY716" fmla="*/ 237649 h 514350"/>
              <a:gd name="connsiteX717" fmla="*/ 5039201 w 6400800"/>
              <a:gd name="connsiteY717" fmla="*/ 256699 h 514350"/>
              <a:gd name="connsiteX718" fmla="*/ 5034439 w 6400800"/>
              <a:gd name="connsiteY718" fmla="*/ 265271 h 514350"/>
              <a:gd name="connsiteX719" fmla="*/ 5034439 w 6400800"/>
              <a:gd name="connsiteY719" fmla="*/ 262414 h 514350"/>
              <a:gd name="connsiteX720" fmla="*/ 5030629 w 6400800"/>
              <a:gd name="connsiteY720" fmla="*/ 241459 h 514350"/>
              <a:gd name="connsiteX721" fmla="*/ 5026819 w 6400800"/>
              <a:gd name="connsiteY721" fmla="*/ 223361 h 514350"/>
              <a:gd name="connsiteX722" fmla="*/ 5025867 w 6400800"/>
              <a:gd name="connsiteY722" fmla="*/ 242411 h 514350"/>
              <a:gd name="connsiteX723" fmla="*/ 5025867 w 6400800"/>
              <a:gd name="connsiteY723" fmla="*/ 263366 h 514350"/>
              <a:gd name="connsiteX724" fmla="*/ 5025867 w 6400800"/>
              <a:gd name="connsiteY724" fmla="*/ 276701 h 514350"/>
              <a:gd name="connsiteX725" fmla="*/ 5025867 w 6400800"/>
              <a:gd name="connsiteY725" fmla="*/ 281464 h 514350"/>
              <a:gd name="connsiteX726" fmla="*/ 5010626 w 6400800"/>
              <a:gd name="connsiteY726" fmla="*/ 263366 h 514350"/>
              <a:gd name="connsiteX727" fmla="*/ 4995387 w 6400800"/>
              <a:gd name="connsiteY727" fmla="*/ 248126 h 514350"/>
              <a:gd name="connsiteX728" fmla="*/ 4997292 w 6400800"/>
              <a:gd name="connsiteY728" fmla="*/ 243364 h 514350"/>
              <a:gd name="connsiteX729" fmla="*/ 4994434 w 6400800"/>
              <a:gd name="connsiteY729" fmla="*/ 248126 h 514350"/>
              <a:gd name="connsiteX730" fmla="*/ 4992529 w 6400800"/>
              <a:gd name="connsiteY730" fmla="*/ 246221 h 514350"/>
              <a:gd name="connsiteX731" fmla="*/ 4994434 w 6400800"/>
              <a:gd name="connsiteY731" fmla="*/ 190024 h 514350"/>
              <a:gd name="connsiteX732" fmla="*/ 4983004 w 6400800"/>
              <a:gd name="connsiteY732" fmla="*/ 240506 h 514350"/>
              <a:gd name="connsiteX733" fmla="*/ 4981099 w 6400800"/>
              <a:gd name="connsiteY733" fmla="*/ 238601 h 514350"/>
              <a:gd name="connsiteX734" fmla="*/ 4959192 w 6400800"/>
              <a:gd name="connsiteY734" fmla="*/ 219551 h 514350"/>
              <a:gd name="connsiteX735" fmla="*/ 4978242 w 6400800"/>
              <a:gd name="connsiteY735" fmla="*/ 241459 h 514350"/>
              <a:gd name="connsiteX736" fmla="*/ 4982051 w 6400800"/>
              <a:gd name="connsiteY736" fmla="*/ 246221 h 514350"/>
              <a:gd name="connsiteX737" fmla="*/ 4982051 w 6400800"/>
              <a:gd name="connsiteY737" fmla="*/ 248126 h 514350"/>
              <a:gd name="connsiteX738" fmla="*/ 4976337 w 6400800"/>
              <a:gd name="connsiteY738" fmla="*/ 279559 h 514350"/>
              <a:gd name="connsiteX739" fmla="*/ 4969669 w 6400800"/>
              <a:gd name="connsiteY739" fmla="*/ 290989 h 514350"/>
              <a:gd name="connsiteX740" fmla="*/ 4960144 w 6400800"/>
              <a:gd name="connsiteY740" fmla="*/ 265271 h 514350"/>
              <a:gd name="connsiteX741" fmla="*/ 4960144 w 6400800"/>
              <a:gd name="connsiteY741" fmla="*/ 264319 h 514350"/>
              <a:gd name="connsiteX742" fmla="*/ 4959192 w 6400800"/>
              <a:gd name="connsiteY742" fmla="*/ 237649 h 514350"/>
              <a:gd name="connsiteX743" fmla="*/ 4958239 w 6400800"/>
              <a:gd name="connsiteY743" fmla="*/ 214789 h 514350"/>
              <a:gd name="connsiteX744" fmla="*/ 4968717 w 6400800"/>
              <a:gd name="connsiteY744" fmla="*/ 164306 h 514350"/>
              <a:gd name="connsiteX745" fmla="*/ 4974431 w 6400800"/>
              <a:gd name="connsiteY745" fmla="*/ 134779 h 514350"/>
              <a:gd name="connsiteX746" fmla="*/ 4964906 w 6400800"/>
              <a:gd name="connsiteY746" fmla="*/ 163354 h 514350"/>
              <a:gd name="connsiteX747" fmla="*/ 4955381 w 6400800"/>
              <a:gd name="connsiteY747" fmla="*/ 191929 h 514350"/>
              <a:gd name="connsiteX748" fmla="*/ 4955381 w 6400800"/>
              <a:gd name="connsiteY748" fmla="*/ 176689 h 514350"/>
              <a:gd name="connsiteX749" fmla="*/ 4952524 w 6400800"/>
              <a:gd name="connsiteY749" fmla="*/ 202406 h 514350"/>
              <a:gd name="connsiteX750" fmla="*/ 4952524 w 6400800"/>
              <a:gd name="connsiteY750" fmla="*/ 203359 h 514350"/>
              <a:gd name="connsiteX751" fmla="*/ 4944904 w 6400800"/>
              <a:gd name="connsiteY751" fmla="*/ 227171 h 514350"/>
              <a:gd name="connsiteX752" fmla="*/ 4944904 w 6400800"/>
              <a:gd name="connsiteY752" fmla="*/ 226219 h 514350"/>
              <a:gd name="connsiteX753" fmla="*/ 4936331 w 6400800"/>
              <a:gd name="connsiteY753" fmla="*/ 199549 h 514350"/>
              <a:gd name="connsiteX754" fmla="*/ 4942046 w 6400800"/>
              <a:gd name="connsiteY754" fmla="*/ 236696 h 514350"/>
              <a:gd name="connsiteX755" fmla="*/ 4941094 w 6400800"/>
              <a:gd name="connsiteY755" fmla="*/ 239554 h 514350"/>
              <a:gd name="connsiteX756" fmla="*/ 4922996 w 6400800"/>
              <a:gd name="connsiteY756" fmla="*/ 292894 h 514350"/>
              <a:gd name="connsiteX757" fmla="*/ 4922996 w 6400800"/>
              <a:gd name="connsiteY757" fmla="*/ 289084 h 514350"/>
              <a:gd name="connsiteX758" fmla="*/ 4920139 w 6400800"/>
              <a:gd name="connsiteY758" fmla="*/ 269081 h 514350"/>
              <a:gd name="connsiteX759" fmla="*/ 4919187 w 6400800"/>
              <a:gd name="connsiteY759" fmla="*/ 290036 h 514350"/>
              <a:gd name="connsiteX760" fmla="*/ 4919187 w 6400800"/>
              <a:gd name="connsiteY760" fmla="*/ 296704 h 514350"/>
              <a:gd name="connsiteX761" fmla="*/ 4917281 w 6400800"/>
              <a:gd name="connsiteY761" fmla="*/ 289084 h 514350"/>
              <a:gd name="connsiteX762" fmla="*/ 4911567 w 6400800"/>
              <a:gd name="connsiteY762" fmla="*/ 266224 h 514350"/>
              <a:gd name="connsiteX763" fmla="*/ 4904899 w 6400800"/>
              <a:gd name="connsiteY763" fmla="*/ 246221 h 514350"/>
              <a:gd name="connsiteX764" fmla="*/ 4907756 w 6400800"/>
              <a:gd name="connsiteY764" fmla="*/ 267176 h 514350"/>
              <a:gd name="connsiteX765" fmla="*/ 4909662 w 6400800"/>
              <a:gd name="connsiteY765" fmla="*/ 290989 h 514350"/>
              <a:gd name="connsiteX766" fmla="*/ 4911567 w 6400800"/>
              <a:gd name="connsiteY766" fmla="*/ 321469 h 514350"/>
              <a:gd name="connsiteX767" fmla="*/ 4908709 w 6400800"/>
              <a:gd name="connsiteY767" fmla="*/ 327184 h 514350"/>
              <a:gd name="connsiteX768" fmla="*/ 4902042 w 6400800"/>
              <a:gd name="connsiteY768" fmla="*/ 313849 h 514350"/>
              <a:gd name="connsiteX769" fmla="*/ 4894421 w 6400800"/>
              <a:gd name="connsiteY769" fmla="*/ 298609 h 514350"/>
              <a:gd name="connsiteX770" fmla="*/ 4892517 w 6400800"/>
              <a:gd name="connsiteY770" fmla="*/ 285274 h 514350"/>
              <a:gd name="connsiteX771" fmla="*/ 4891564 w 6400800"/>
              <a:gd name="connsiteY771" fmla="*/ 293846 h 514350"/>
              <a:gd name="connsiteX772" fmla="*/ 4888706 w 6400800"/>
              <a:gd name="connsiteY772" fmla="*/ 289084 h 514350"/>
              <a:gd name="connsiteX773" fmla="*/ 4891564 w 6400800"/>
              <a:gd name="connsiteY773" fmla="*/ 295751 h 514350"/>
              <a:gd name="connsiteX774" fmla="*/ 4887754 w 6400800"/>
              <a:gd name="connsiteY774" fmla="*/ 348139 h 514350"/>
              <a:gd name="connsiteX775" fmla="*/ 4887754 w 6400800"/>
              <a:gd name="connsiteY775" fmla="*/ 357664 h 514350"/>
              <a:gd name="connsiteX776" fmla="*/ 4882991 w 6400800"/>
              <a:gd name="connsiteY776" fmla="*/ 350996 h 514350"/>
              <a:gd name="connsiteX777" fmla="*/ 4882039 w 6400800"/>
              <a:gd name="connsiteY777" fmla="*/ 338614 h 514350"/>
              <a:gd name="connsiteX778" fmla="*/ 4882039 w 6400800"/>
              <a:gd name="connsiteY778" fmla="*/ 337661 h 514350"/>
              <a:gd name="connsiteX779" fmla="*/ 4883944 w 6400800"/>
              <a:gd name="connsiteY779" fmla="*/ 327184 h 514350"/>
              <a:gd name="connsiteX780" fmla="*/ 4885849 w 6400800"/>
              <a:gd name="connsiteY780" fmla="*/ 319564 h 514350"/>
              <a:gd name="connsiteX781" fmla="*/ 4887754 w 6400800"/>
              <a:gd name="connsiteY781" fmla="*/ 312896 h 514350"/>
              <a:gd name="connsiteX782" fmla="*/ 4884896 w 6400800"/>
              <a:gd name="connsiteY782" fmla="*/ 318611 h 514350"/>
              <a:gd name="connsiteX783" fmla="*/ 4882039 w 6400800"/>
              <a:gd name="connsiteY783" fmla="*/ 326231 h 514350"/>
              <a:gd name="connsiteX784" fmla="*/ 4882039 w 6400800"/>
              <a:gd name="connsiteY784" fmla="*/ 328136 h 514350"/>
              <a:gd name="connsiteX785" fmla="*/ 4882039 w 6400800"/>
              <a:gd name="connsiteY785" fmla="*/ 326231 h 514350"/>
              <a:gd name="connsiteX786" fmla="*/ 4877276 w 6400800"/>
              <a:gd name="connsiteY786" fmla="*/ 288131 h 514350"/>
              <a:gd name="connsiteX787" fmla="*/ 4873466 w 6400800"/>
              <a:gd name="connsiteY787" fmla="*/ 263366 h 514350"/>
              <a:gd name="connsiteX788" fmla="*/ 4878229 w 6400800"/>
              <a:gd name="connsiteY788" fmla="*/ 238601 h 514350"/>
              <a:gd name="connsiteX789" fmla="*/ 4882039 w 6400800"/>
              <a:gd name="connsiteY789" fmla="*/ 211931 h 514350"/>
              <a:gd name="connsiteX790" fmla="*/ 4874419 w 6400800"/>
              <a:gd name="connsiteY790" fmla="*/ 237649 h 514350"/>
              <a:gd name="connsiteX791" fmla="*/ 4870609 w 6400800"/>
              <a:gd name="connsiteY791" fmla="*/ 249079 h 514350"/>
              <a:gd name="connsiteX792" fmla="*/ 4866799 w 6400800"/>
              <a:gd name="connsiteY792" fmla="*/ 231934 h 514350"/>
              <a:gd name="connsiteX793" fmla="*/ 4862037 w 6400800"/>
              <a:gd name="connsiteY793" fmla="*/ 210979 h 514350"/>
              <a:gd name="connsiteX794" fmla="*/ 4862989 w 6400800"/>
              <a:gd name="connsiteY794" fmla="*/ 232886 h 514350"/>
              <a:gd name="connsiteX795" fmla="*/ 4863941 w 6400800"/>
              <a:gd name="connsiteY795" fmla="*/ 248126 h 514350"/>
              <a:gd name="connsiteX796" fmla="*/ 4863941 w 6400800"/>
              <a:gd name="connsiteY796" fmla="*/ 261461 h 514350"/>
              <a:gd name="connsiteX797" fmla="*/ 4860131 w 6400800"/>
              <a:gd name="connsiteY797" fmla="*/ 264319 h 514350"/>
              <a:gd name="connsiteX798" fmla="*/ 4843939 w 6400800"/>
              <a:gd name="connsiteY798" fmla="*/ 281464 h 514350"/>
              <a:gd name="connsiteX799" fmla="*/ 4841081 w 6400800"/>
              <a:gd name="connsiteY799" fmla="*/ 270986 h 514350"/>
              <a:gd name="connsiteX800" fmla="*/ 4842987 w 6400800"/>
              <a:gd name="connsiteY800" fmla="*/ 266224 h 514350"/>
              <a:gd name="connsiteX801" fmla="*/ 4841081 w 6400800"/>
              <a:gd name="connsiteY801" fmla="*/ 269081 h 514350"/>
              <a:gd name="connsiteX802" fmla="*/ 4840129 w 6400800"/>
              <a:gd name="connsiteY802" fmla="*/ 262414 h 514350"/>
              <a:gd name="connsiteX803" fmla="*/ 4840129 w 6400800"/>
              <a:gd name="connsiteY803" fmla="*/ 270034 h 514350"/>
              <a:gd name="connsiteX804" fmla="*/ 4833462 w 6400800"/>
              <a:gd name="connsiteY804" fmla="*/ 278606 h 514350"/>
              <a:gd name="connsiteX805" fmla="*/ 4822984 w 6400800"/>
              <a:gd name="connsiteY805" fmla="*/ 294799 h 514350"/>
              <a:gd name="connsiteX806" fmla="*/ 4816316 w 6400800"/>
              <a:gd name="connsiteY806" fmla="*/ 304324 h 514350"/>
              <a:gd name="connsiteX807" fmla="*/ 4809649 w 6400800"/>
              <a:gd name="connsiteY807" fmla="*/ 315754 h 514350"/>
              <a:gd name="connsiteX808" fmla="*/ 4807744 w 6400800"/>
              <a:gd name="connsiteY808" fmla="*/ 318611 h 514350"/>
              <a:gd name="connsiteX809" fmla="*/ 4807744 w 6400800"/>
              <a:gd name="connsiteY809" fmla="*/ 304324 h 514350"/>
              <a:gd name="connsiteX810" fmla="*/ 4803934 w 6400800"/>
              <a:gd name="connsiteY810" fmla="*/ 327184 h 514350"/>
              <a:gd name="connsiteX811" fmla="*/ 4795362 w 6400800"/>
              <a:gd name="connsiteY811" fmla="*/ 342424 h 514350"/>
              <a:gd name="connsiteX812" fmla="*/ 4795362 w 6400800"/>
              <a:gd name="connsiteY812" fmla="*/ 324326 h 514350"/>
              <a:gd name="connsiteX813" fmla="*/ 4795362 w 6400800"/>
              <a:gd name="connsiteY813" fmla="*/ 311944 h 514350"/>
              <a:gd name="connsiteX814" fmla="*/ 4796314 w 6400800"/>
              <a:gd name="connsiteY814" fmla="*/ 302419 h 514350"/>
              <a:gd name="connsiteX815" fmla="*/ 4797266 w 6400800"/>
              <a:gd name="connsiteY815" fmla="*/ 297656 h 514350"/>
              <a:gd name="connsiteX816" fmla="*/ 4803934 w 6400800"/>
              <a:gd name="connsiteY816" fmla="*/ 264319 h 514350"/>
              <a:gd name="connsiteX817" fmla="*/ 4815364 w 6400800"/>
              <a:gd name="connsiteY817" fmla="*/ 192881 h 514350"/>
              <a:gd name="connsiteX818" fmla="*/ 4792504 w 6400800"/>
              <a:gd name="connsiteY818" fmla="*/ 262414 h 514350"/>
              <a:gd name="connsiteX819" fmla="*/ 4790599 w 6400800"/>
              <a:gd name="connsiteY819" fmla="*/ 268129 h 514350"/>
              <a:gd name="connsiteX820" fmla="*/ 4788694 w 6400800"/>
              <a:gd name="connsiteY820" fmla="*/ 250031 h 514350"/>
              <a:gd name="connsiteX821" fmla="*/ 4787741 w 6400800"/>
              <a:gd name="connsiteY821" fmla="*/ 270986 h 514350"/>
              <a:gd name="connsiteX822" fmla="*/ 4787741 w 6400800"/>
              <a:gd name="connsiteY822" fmla="*/ 281464 h 514350"/>
              <a:gd name="connsiteX823" fmla="*/ 4782979 w 6400800"/>
              <a:gd name="connsiteY823" fmla="*/ 299561 h 514350"/>
              <a:gd name="connsiteX824" fmla="*/ 4782979 w 6400800"/>
              <a:gd name="connsiteY824" fmla="*/ 293846 h 514350"/>
              <a:gd name="connsiteX825" fmla="*/ 4784884 w 6400800"/>
              <a:gd name="connsiteY825" fmla="*/ 263366 h 514350"/>
              <a:gd name="connsiteX826" fmla="*/ 4786789 w 6400800"/>
              <a:gd name="connsiteY826" fmla="*/ 239554 h 514350"/>
              <a:gd name="connsiteX827" fmla="*/ 4789647 w 6400800"/>
              <a:gd name="connsiteY827" fmla="*/ 218599 h 514350"/>
              <a:gd name="connsiteX828" fmla="*/ 4782979 w 6400800"/>
              <a:gd name="connsiteY828" fmla="*/ 238601 h 514350"/>
              <a:gd name="connsiteX829" fmla="*/ 4777264 w 6400800"/>
              <a:gd name="connsiteY829" fmla="*/ 262414 h 514350"/>
              <a:gd name="connsiteX830" fmla="*/ 4776312 w 6400800"/>
              <a:gd name="connsiteY830" fmla="*/ 269081 h 514350"/>
              <a:gd name="connsiteX831" fmla="*/ 4773454 w 6400800"/>
              <a:gd name="connsiteY831" fmla="*/ 251936 h 514350"/>
              <a:gd name="connsiteX832" fmla="*/ 4773454 w 6400800"/>
              <a:gd name="connsiteY832" fmla="*/ 284321 h 514350"/>
              <a:gd name="connsiteX833" fmla="*/ 4771549 w 6400800"/>
              <a:gd name="connsiteY833" fmla="*/ 293846 h 514350"/>
              <a:gd name="connsiteX834" fmla="*/ 4771549 w 6400800"/>
              <a:gd name="connsiteY834" fmla="*/ 295751 h 514350"/>
              <a:gd name="connsiteX835" fmla="*/ 4767739 w 6400800"/>
              <a:gd name="connsiteY835" fmla="*/ 260509 h 514350"/>
              <a:gd name="connsiteX836" fmla="*/ 4764881 w 6400800"/>
              <a:gd name="connsiteY836" fmla="*/ 297656 h 514350"/>
              <a:gd name="connsiteX837" fmla="*/ 4755356 w 6400800"/>
              <a:gd name="connsiteY837" fmla="*/ 276701 h 514350"/>
              <a:gd name="connsiteX838" fmla="*/ 4750594 w 6400800"/>
              <a:gd name="connsiteY838" fmla="*/ 270034 h 514350"/>
              <a:gd name="connsiteX839" fmla="*/ 4758214 w 6400800"/>
              <a:gd name="connsiteY839" fmla="*/ 243364 h 514350"/>
              <a:gd name="connsiteX840" fmla="*/ 4780122 w 6400800"/>
              <a:gd name="connsiteY840" fmla="*/ 161449 h 514350"/>
              <a:gd name="connsiteX841" fmla="*/ 4787741 w 6400800"/>
              <a:gd name="connsiteY841" fmla="*/ 130016 h 514350"/>
              <a:gd name="connsiteX842" fmla="*/ 4776312 w 6400800"/>
              <a:gd name="connsiteY842" fmla="*/ 160496 h 514350"/>
              <a:gd name="connsiteX843" fmla="*/ 4747737 w 6400800"/>
              <a:gd name="connsiteY843" fmla="*/ 240506 h 514350"/>
              <a:gd name="connsiteX844" fmla="*/ 4742022 w 6400800"/>
              <a:gd name="connsiteY844" fmla="*/ 257651 h 514350"/>
              <a:gd name="connsiteX845" fmla="*/ 4742022 w 6400800"/>
              <a:gd name="connsiteY845" fmla="*/ 257651 h 514350"/>
              <a:gd name="connsiteX846" fmla="*/ 4727734 w 6400800"/>
              <a:gd name="connsiteY846" fmla="*/ 244316 h 514350"/>
              <a:gd name="connsiteX847" fmla="*/ 4721066 w 6400800"/>
              <a:gd name="connsiteY847" fmla="*/ 240506 h 514350"/>
              <a:gd name="connsiteX848" fmla="*/ 4716304 w 6400800"/>
              <a:gd name="connsiteY848" fmla="*/ 238601 h 514350"/>
              <a:gd name="connsiteX849" fmla="*/ 4712494 w 6400800"/>
              <a:gd name="connsiteY849" fmla="*/ 237649 h 514350"/>
              <a:gd name="connsiteX850" fmla="*/ 4716304 w 6400800"/>
              <a:gd name="connsiteY850" fmla="*/ 239554 h 514350"/>
              <a:gd name="connsiteX851" fmla="*/ 4725829 w 6400800"/>
              <a:gd name="connsiteY851" fmla="*/ 246221 h 514350"/>
              <a:gd name="connsiteX852" fmla="*/ 4736306 w 6400800"/>
              <a:gd name="connsiteY852" fmla="*/ 260509 h 514350"/>
              <a:gd name="connsiteX853" fmla="*/ 4739164 w 6400800"/>
              <a:gd name="connsiteY853" fmla="*/ 266224 h 514350"/>
              <a:gd name="connsiteX854" fmla="*/ 4729639 w 6400800"/>
              <a:gd name="connsiteY854" fmla="*/ 293846 h 514350"/>
              <a:gd name="connsiteX855" fmla="*/ 4728687 w 6400800"/>
              <a:gd name="connsiteY855" fmla="*/ 295751 h 514350"/>
              <a:gd name="connsiteX856" fmla="*/ 4728687 w 6400800"/>
              <a:gd name="connsiteY856" fmla="*/ 294799 h 514350"/>
              <a:gd name="connsiteX857" fmla="*/ 4728687 w 6400800"/>
              <a:gd name="connsiteY857" fmla="*/ 290989 h 514350"/>
              <a:gd name="connsiteX858" fmla="*/ 4727734 w 6400800"/>
              <a:gd name="connsiteY858" fmla="*/ 293846 h 514350"/>
              <a:gd name="connsiteX859" fmla="*/ 4717256 w 6400800"/>
              <a:gd name="connsiteY859" fmla="*/ 270986 h 514350"/>
              <a:gd name="connsiteX860" fmla="*/ 4714399 w 6400800"/>
              <a:gd name="connsiteY860" fmla="*/ 265271 h 514350"/>
              <a:gd name="connsiteX861" fmla="*/ 4716304 w 6400800"/>
              <a:gd name="connsiteY861" fmla="*/ 252889 h 514350"/>
              <a:gd name="connsiteX862" fmla="*/ 4713447 w 6400800"/>
              <a:gd name="connsiteY862" fmla="*/ 262414 h 514350"/>
              <a:gd name="connsiteX863" fmla="*/ 4706779 w 6400800"/>
              <a:gd name="connsiteY863" fmla="*/ 248126 h 514350"/>
              <a:gd name="connsiteX864" fmla="*/ 4712494 w 6400800"/>
              <a:gd name="connsiteY864" fmla="*/ 267176 h 514350"/>
              <a:gd name="connsiteX865" fmla="*/ 4708684 w 6400800"/>
              <a:gd name="connsiteY865" fmla="*/ 277654 h 514350"/>
              <a:gd name="connsiteX866" fmla="*/ 4694397 w 6400800"/>
              <a:gd name="connsiteY866" fmla="*/ 236696 h 514350"/>
              <a:gd name="connsiteX867" fmla="*/ 4702969 w 6400800"/>
              <a:gd name="connsiteY867" fmla="*/ 293846 h 514350"/>
              <a:gd name="connsiteX868" fmla="*/ 4691539 w 6400800"/>
              <a:gd name="connsiteY868" fmla="*/ 331946 h 514350"/>
              <a:gd name="connsiteX869" fmla="*/ 4690587 w 6400800"/>
              <a:gd name="connsiteY869" fmla="*/ 329089 h 514350"/>
              <a:gd name="connsiteX870" fmla="*/ 4682966 w 6400800"/>
              <a:gd name="connsiteY870" fmla="*/ 313849 h 514350"/>
              <a:gd name="connsiteX871" fmla="*/ 4684872 w 6400800"/>
              <a:gd name="connsiteY871" fmla="*/ 322421 h 514350"/>
              <a:gd name="connsiteX872" fmla="*/ 4684872 w 6400800"/>
              <a:gd name="connsiteY872" fmla="*/ 322421 h 514350"/>
              <a:gd name="connsiteX873" fmla="*/ 4671537 w 6400800"/>
              <a:gd name="connsiteY873" fmla="*/ 304324 h 514350"/>
              <a:gd name="connsiteX874" fmla="*/ 4682014 w 6400800"/>
              <a:gd name="connsiteY874" fmla="*/ 324326 h 514350"/>
              <a:gd name="connsiteX875" fmla="*/ 4688681 w 6400800"/>
              <a:gd name="connsiteY875" fmla="*/ 337661 h 514350"/>
              <a:gd name="connsiteX876" fmla="*/ 4689634 w 6400800"/>
              <a:gd name="connsiteY876" fmla="*/ 340519 h 514350"/>
              <a:gd name="connsiteX877" fmla="*/ 4682966 w 6400800"/>
              <a:gd name="connsiteY877" fmla="*/ 366236 h 514350"/>
              <a:gd name="connsiteX878" fmla="*/ 4678204 w 6400800"/>
              <a:gd name="connsiteY878" fmla="*/ 359569 h 514350"/>
              <a:gd name="connsiteX879" fmla="*/ 4669631 w 6400800"/>
              <a:gd name="connsiteY879" fmla="*/ 349091 h 514350"/>
              <a:gd name="connsiteX880" fmla="*/ 4668679 w 6400800"/>
              <a:gd name="connsiteY880" fmla="*/ 348139 h 514350"/>
              <a:gd name="connsiteX881" fmla="*/ 4669631 w 6400800"/>
              <a:gd name="connsiteY881" fmla="*/ 330994 h 514350"/>
              <a:gd name="connsiteX882" fmla="*/ 4669631 w 6400800"/>
              <a:gd name="connsiteY882" fmla="*/ 310991 h 514350"/>
              <a:gd name="connsiteX883" fmla="*/ 4669631 w 6400800"/>
              <a:gd name="connsiteY883" fmla="*/ 313849 h 514350"/>
              <a:gd name="connsiteX884" fmla="*/ 4670584 w 6400800"/>
              <a:gd name="connsiteY884" fmla="*/ 301466 h 514350"/>
              <a:gd name="connsiteX885" fmla="*/ 4670584 w 6400800"/>
              <a:gd name="connsiteY885" fmla="*/ 287179 h 514350"/>
              <a:gd name="connsiteX886" fmla="*/ 4675347 w 6400800"/>
              <a:gd name="connsiteY886" fmla="*/ 274796 h 514350"/>
              <a:gd name="connsiteX887" fmla="*/ 4689634 w 6400800"/>
              <a:gd name="connsiteY887" fmla="*/ 250984 h 514350"/>
              <a:gd name="connsiteX888" fmla="*/ 4681062 w 6400800"/>
              <a:gd name="connsiteY888" fmla="*/ 262414 h 514350"/>
              <a:gd name="connsiteX889" fmla="*/ 4686776 w 6400800"/>
              <a:gd name="connsiteY889" fmla="*/ 248126 h 514350"/>
              <a:gd name="connsiteX890" fmla="*/ 4675347 w 6400800"/>
              <a:gd name="connsiteY890" fmla="*/ 265271 h 514350"/>
              <a:gd name="connsiteX891" fmla="*/ 4670584 w 6400800"/>
              <a:gd name="connsiteY891" fmla="*/ 272891 h 514350"/>
              <a:gd name="connsiteX892" fmla="*/ 4670584 w 6400800"/>
              <a:gd name="connsiteY892" fmla="*/ 268129 h 514350"/>
              <a:gd name="connsiteX893" fmla="*/ 4668679 w 6400800"/>
              <a:gd name="connsiteY893" fmla="*/ 250984 h 514350"/>
              <a:gd name="connsiteX894" fmla="*/ 4669631 w 6400800"/>
              <a:gd name="connsiteY894" fmla="*/ 247174 h 514350"/>
              <a:gd name="connsiteX895" fmla="*/ 4671537 w 6400800"/>
              <a:gd name="connsiteY895" fmla="*/ 222409 h 514350"/>
              <a:gd name="connsiteX896" fmla="*/ 4670584 w 6400800"/>
              <a:gd name="connsiteY896" fmla="*/ 229076 h 514350"/>
              <a:gd name="connsiteX897" fmla="*/ 4666774 w 6400800"/>
              <a:gd name="connsiteY897" fmla="*/ 242411 h 514350"/>
              <a:gd name="connsiteX898" fmla="*/ 4666774 w 6400800"/>
              <a:gd name="connsiteY898" fmla="*/ 241459 h 514350"/>
              <a:gd name="connsiteX899" fmla="*/ 4666774 w 6400800"/>
              <a:gd name="connsiteY899" fmla="*/ 241459 h 514350"/>
              <a:gd name="connsiteX900" fmla="*/ 4666774 w 6400800"/>
              <a:gd name="connsiteY900" fmla="*/ 241459 h 514350"/>
              <a:gd name="connsiteX901" fmla="*/ 4662012 w 6400800"/>
              <a:gd name="connsiteY901" fmla="*/ 228124 h 514350"/>
              <a:gd name="connsiteX902" fmla="*/ 4660106 w 6400800"/>
              <a:gd name="connsiteY902" fmla="*/ 222409 h 514350"/>
              <a:gd name="connsiteX903" fmla="*/ 4661059 w 6400800"/>
              <a:gd name="connsiteY903" fmla="*/ 228124 h 514350"/>
              <a:gd name="connsiteX904" fmla="*/ 4662964 w 6400800"/>
              <a:gd name="connsiteY904" fmla="*/ 244316 h 514350"/>
              <a:gd name="connsiteX905" fmla="*/ 4662964 w 6400800"/>
              <a:gd name="connsiteY905" fmla="*/ 246221 h 514350"/>
              <a:gd name="connsiteX906" fmla="*/ 4662964 w 6400800"/>
              <a:gd name="connsiteY906" fmla="*/ 246221 h 514350"/>
              <a:gd name="connsiteX907" fmla="*/ 4654391 w 6400800"/>
              <a:gd name="connsiteY907" fmla="*/ 262414 h 514350"/>
              <a:gd name="connsiteX908" fmla="*/ 4650581 w 6400800"/>
              <a:gd name="connsiteY908" fmla="*/ 271939 h 514350"/>
              <a:gd name="connsiteX909" fmla="*/ 4646772 w 6400800"/>
              <a:gd name="connsiteY909" fmla="*/ 261461 h 514350"/>
              <a:gd name="connsiteX910" fmla="*/ 4645819 w 6400800"/>
              <a:gd name="connsiteY910" fmla="*/ 259556 h 514350"/>
              <a:gd name="connsiteX911" fmla="*/ 4646772 w 6400800"/>
              <a:gd name="connsiteY911" fmla="*/ 253841 h 514350"/>
              <a:gd name="connsiteX912" fmla="*/ 4653439 w 6400800"/>
              <a:gd name="connsiteY912" fmla="*/ 227171 h 514350"/>
              <a:gd name="connsiteX913" fmla="*/ 4660106 w 6400800"/>
              <a:gd name="connsiteY913" fmla="*/ 204311 h 514350"/>
              <a:gd name="connsiteX914" fmla="*/ 4650581 w 6400800"/>
              <a:gd name="connsiteY914" fmla="*/ 226219 h 514350"/>
              <a:gd name="connsiteX915" fmla="*/ 4641056 w 6400800"/>
              <a:gd name="connsiteY915" fmla="*/ 251936 h 514350"/>
              <a:gd name="connsiteX916" fmla="*/ 4636294 w 6400800"/>
              <a:gd name="connsiteY916" fmla="*/ 267176 h 514350"/>
              <a:gd name="connsiteX917" fmla="*/ 4636294 w 6400800"/>
              <a:gd name="connsiteY917" fmla="*/ 259556 h 514350"/>
              <a:gd name="connsiteX918" fmla="*/ 4638199 w 6400800"/>
              <a:gd name="connsiteY918" fmla="*/ 242411 h 514350"/>
              <a:gd name="connsiteX919" fmla="*/ 4639151 w 6400800"/>
              <a:gd name="connsiteY919" fmla="*/ 235744 h 514350"/>
              <a:gd name="connsiteX920" fmla="*/ 4637247 w 6400800"/>
              <a:gd name="connsiteY920" fmla="*/ 241459 h 514350"/>
              <a:gd name="connsiteX921" fmla="*/ 4632484 w 6400800"/>
              <a:gd name="connsiteY921" fmla="*/ 258604 h 514350"/>
              <a:gd name="connsiteX922" fmla="*/ 4632484 w 6400800"/>
              <a:gd name="connsiteY922" fmla="*/ 258604 h 514350"/>
              <a:gd name="connsiteX923" fmla="*/ 4631531 w 6400800"/>
              <a:gd name="connsiteY923" fmla="*/ 254794 h 514350"/>
              <a:gd name="connsiteX924" fmla="*/ 4632484 w 6400800"/>
              <a:gd name="connsiteY924" fmla="*/ 259556 h 514350"/>
              <a:gd name="connsiteX925" fmla="*/ 4628674 w 6400800"/>
              <a:gd name="connsiteY925" fmla="*/ 285274 h 514350"/>
              <a:gd name="connsiteX926" fmla="*/ 4628674 w 6400800"/>
              <a:gd name="connsiteY926" fmla="*/ 293846 h 514350"/>
              <a:gd name="connsiteX927" fmla="*/ 4625816 w 6400800"/>
              <a:gd name="connsiteY927" fmla="*/ 303371 h 514350"/>
              <a:gd name="connsiteX928" fmla="*/ 4610576 w 6400800"/>
              <a:gd name="connsiteY928" fmla="*/ 293846 h 514350"/>
              <a:gd name="connsiteX929" fmla="*/ 4604862 w 6400800"/>
              <a:gd name="connsiteY929" fmla="*/ 290989 h 514350"/>
              <a:gd name="connsiteX930" fmla="*/ 4610576 w 6400800"/>
              <a:gd name="connsiteY930" fmla="*/ 294799 h 514350"/>
              <a:gd name="connsiteX931" fmla="*/ 4624864 w 6400800"/>
              <a:gd name="connsiteY931" fmla="*/ 307181 h 514350"/>
              <a:gd name="connsiteX932" fmla="*/ 4625816 w 6400800"/>
              <a:gd name="connsiteY932" fmla="*/ 308134 h 514350"/>
              <a:gd name="connsiteX933" fmla="*/ 4622006 w 6400800"/>
              <a:gd name="connsiteY933" fmla="*/ 325279 h 514350"/>
              <a:gd name="connsiteX934" fmla="*/ 4619149 w 6400800"/>
              <a:gd name="connsiteY934" fmla="*/ 343376 h 514350"/>
              <a:gd name="connsiteX935" fmla="*/ 4607719 w 6400800"/>
              <a:gd name="connsiteY935" fmla="*/ 306229 h 514350"/>
              <a:gd name="connsiteX936" fmla="*/ 4602956 w 6400800"/>
              <a:gd name="connsiteY936" fmla="*/ 290989 h 514350"/>
              <a:gd name="connsiteX937" fmla="*/ 4601051 w 6400800"/>
              <a:gd name="connsiteY937" fmla="*/ 269081 h 514350"/>
              <a:gd name="connsiteX938" fmla="*/ 4599147 w 6400800"/>
              <a:gd name="connsiteY938" fmla="*/ 248126 h 514350"/>
              <a:gd name="connsiteX939" fmla="*/ 4597241 w 6400800"/>
              <a:gd name="connsiteY939" fmla="*/ 269081 h 514350"/>
              <a:gd name="connsiteX940" fmla="*/ 4597241 w 6400800"/>
              <a:gd name="connsiteY940" fmla="*/ 271939 h 514350"/>
              <a:gd name="connsiteX941" fmla="*/ 4589622 w 6400800"/>
              <a:gd name="connsiteY941" fmla="*/ 250031 h 514350"/>
              <a:gd name="connsiteX942" fmla="*/ 4589622 w 6400800"/>
              <a:gd name="connsiteY942" fmla="*/ 240506 h 514350"/>
              <a:gd name="connsiteX943" fmla="*/ 4590574 w 6400800"/>
              <a:gd name="connsiteY943" fmla="*/ 197644 h 514350"/>
              <a:gd name="connsiteX944" fmla="*/ 4590574 w 6400800"/>
              <a:gd name="connsiteY944" fmla="*/ 109061 h 514350"/>
              <a:gd name="connsiteX945" fmla="*/ 4579144 w 6400800"/>
              <a:gd name="connsiteY945" fmla="*/ 197644 h 514350"/>
              <a:gd name="connsiteX946" fmla="*/ 4574381 w 6400800"/>
              <a:gd name="connsiteY946" fmla="*/ 240506 h 514350"/>
              <a:gd name="connsiteX947" fmla="*/ 4573429 w 6400800"/>
              <a:gd name="connsiteY947" fmla="*/ 256699 h 514350"/>
              <a:gd name="connsiteX948" fmla="*/ 4572476 w 6400800"/>
              <a:gd name="connsiteY948" fmla="*/ 257651 h 514350"/>
              <a:gd name="connsiteX949" fmla="*/ 4563904 w 6400800"/>
              <a:gd name="connsiteY949" fmla="*/ 265271 h 514350"/>
              <a:gd name="connsiteX950" fmla="*/ 4563904 w 6400800"/>
              <a:gd name="connsiteY950" fmla="*/ 264319 h 514350"/>
              <a:gd name="connsiteX951" fmla="*/ 4559141 w 6400800"/>
              <a:gd name="connsiteY951" fmla="*/ 255746 h 514350"/>
              <a:gd name="connsiteX952" fmla="*/ 4560094 w 6400800"/>
              <a:gd name="connsiteY952" fmla="*/ 249079 h 514350"/>
              <a:gd name="connsiteX953" fmla="*/ 4576287 w 6400800"/>
              <a:gd name="connsiteY953" fmla="*/ 159544 h 514350"/>
              <a:gd name="connsiteX954" fmla="*/ 4550569 w 6400800"/>
              <a:gd name="connsiteY954" fmla="*/ 243364 h 514350"/>
              <a:gd name="connsiteX955" fmla="*/ 4550569 w 6400800"/>
              <a:gd name="connsiteY955" fmla="*/ 243364 h 514350"/>
              <a:gd name="connsiteX956" fmla="*/ 4550569 w 6400800"/>
              <a:gd name="connsiteY956" fmla="*/ 243364 h 514350"/>
              <a:gd name="connsiteX957" fmla="*/ 4549616 w 6400800"/>
              <a:gd name="connsiteY957" fmla="*/ 246221 h 514350"/>
              <a:gd name="connsiteX958" fmla="*/ 4548664 w 6400800"/>
              <a:gd name="connsiteY958" fmla="*/ 248126 h 514350"/>
              <a:gd name="connsiteX959" fmla="*/ 4548664 w 6400800"/>
              <a:gd name="connsiteY959" fmla="*/ 248126 h 514350"/>
              <a:gd name="connsiteX960" fmla="*/ 4548664 w 6400800"/>
              <a:gd name="connsiteY960" fmla="*/ 248126 h 514350"/>
              <a:gd name="connsiteX961" fmla="*/ 4536281 w 6400800"/>
              <a:gd name="connsiteY961" fmla="*/ 292894 h 514350"/>
              <a:gd name="connsiteX962" fmla="*/ 4531519 w 6400800"/>
              <a:gd name="connsiteY962" fmla="*/ 241459 h 514350"/>
              <a:gd name="connsiteX963" fmla="*/ 4525804 w 6400800"/>
              <a:gd name="connsiteY963" fmla="*/ 303371 h 514350"/>
              <a:gd name="connsiteX964" fmla="*/ 4525804 w 6400800"/>
              <a:gd name="connsiteY964" fmla="*/ 309086 h 514350"/>
              <a:gd name="connsiteX965" fmla="*/ 4524851 w 6400800"/>
              <a:gd name="connsiteY965" fmla="*/ 308134 h 514350"/>
              <a:gd name="connsiteX966" fmla="*/ 4525804 w 6400800"/>
              <a:gd name="connsiteY966" fmla="*/ 310039 h 514350"/>
              <a:gd name="connsiteX967" fmla="*/ 4523899 w 6400800"/>
              <a:gd name="connsiteY967" fmla="*/ 333851 h 514350"/>
              <a:gd name="connsiteX968" fmla="*/ 4523899 w 6400800"/>
              <a:gd name="connsiteY968" fmla="*/ 337661 h 514350"/>
              <a:gd name="connsiteX969" fmla="*/ 4522947 w 6400800"/>
              <a:gd name="connsiteY969" fmla="*/ 339566 h 514350"/>
              <a:gd name="connsiteX970" fmla="*/ 4517231 w 6400800"/>
              <a:gd name="connsiteY970" fmla="*/ 322421 h 514350"/>
              <a:gd name="connsiteX971" fmla="*/ 4514374 w 6400800"/>
              <a:gd name="connsiteY971" fmla="*/ 301466 h 514350"/>
              <a:gd name="connsiteX972" fmla="*/ 4517231 w 6400800"/>
              <a:gd name="connsiteY972" fmla="*/ 297656 h 514350"/>
              <a:gd name="connsiteX973" fmla="*/ 4521041 w 6400800"/>
              <a:gd name="connsiteY973" fmla="*/ 291941 h 514350"/>
              <a:gd name="connsiteX974" fmla="*/ 4516279 w 6400800"/>
              <a:gd name="connsiteY974" fmla="*/ 297656 h 514350"/>
              <a:gd name="connsiteX975" fmla="*/ 4514374 w 6400800"/>
              <a:gd name="connsiteY975" fmla="*/ 300514 h 514350"/>
              <a:gd name="connsiteX976" fmla="*/ 4514374 w 6400800"/>
              <a:gd name="connsiteY976" fmla="*/ 298609 h 514350"/>
              <a:gd name="connsiteX977" fmla="*/ 4517231 w 6400800"/>
              <a:gd name="connsiteY977" fmla="*/ 293846 h 514350"/>
              <a:gd name="connsiteX978" fmla="*/ 4520089 w 6400800"/>
              <a:gd name="connsiteY978" fmla="*/ 288131 h 514350"/>
              <a:gd name="connsiteX979" fmla="*/ 4516279 w 6400800"/>
              <a:gd name="connsiteY979" fmla="*/ 292894 h 514350"/>
              <a:gd name="connsiteX980" fmla="*/ 4514374 w 6400800"/>
              <a:gd name="connsiteY980" fmla="*/ 295751 h 514350"/>
              <a:gd name="connsiteX981" fmla="*/ 4512469 w 6400800"/>
              <a:gd name="connsiteY981" fmla="*/ 281464 h 514350"/>
              <a:gd name="connsiteX982" fmla="*/ 4511516 w 6400800"/>
              <a:gd name="connsiteY982" fmla="*/ 268129 h 514350"/>
              <a:gd name="connsiteX983" fmla="*/ 4510564 w 6400800"/>
              <a:gd name="connsiteY983" fmla="*/ 272891 h 514350"/>
              <a:gd name="connsiteX984" fmla="*/ 4506754 w 6400800"/>
              <a:gd name="connsiteY984" fmla="*/ 250984 h 514350"/>
              <a:gd name="connsiteX985" fmla="*/ 4506754 w 6400800"/>
              <a:gd name="connsiteY985" fmla="*/ 292894 h 514350"/>
              <a:gd name="connsiteX986" fmla="*/ 4501991 w 6400800"/>
              <a:gd name="connsiteY986" fmla="*/ 282416 h 514350"/>
              <a:gd name="connsiteX987" fmla="*/ 4494372 w 6400800"/>
              <a:gd name="connsiteY987" fmla="*/ 267176 h 514350"/>
              <a:gd name="connsiteX988" fmla="*/ 4486751 w 6400800"/>
              <a:gd name="connsiteY988" fmla="*/ 254794 h 514350"/>
              <a:gd name="connsiteX989" fmla="*/ 4480084 w 6400800"/>
              <a:gd name="connsiteY989" fmla="*/ 245269 h 514350"/>
              <a:gd name="connsiteX990" fmla="*/ 4474369 w 6400800"/>
              <a:gd name="connsiteY990" fmla="*/ 238601 h 514350"/>
              <a:gd name="connsiteX991" fmla="*/ 4469606 w 6400800"/>
              <a:gd name="connsiteY991" fmla="*/ 233839 h 514350"/>
              <a:gd name="connsiteX992" fmla="*/ 4471512 w 6400800"/>
              <a:gd name="connsiteY992" fmla="*/ 225266 h 514350"/>
              <a:gd name="connsiteX993" fmla="*/ 4477226 w 6400800"/>
              <a:gd name="connsiteY993" fmla="*/ 198596 h 514350"/>
              <a:gd name="connsiteX994" fmla="*/ 4481037 w 6400800"/>
              <a:gd name="connsiteY994" fmla="*/ 175736 h 514350"/>
              <a:gd name="connsiteX995" fmla="*/ 4473416 w 6400800"/>
              <a:gd name="connsiteY995" fmla="*/ 197644 h 514350"/>
              <a:gd name="connsiteX996" fmla="*/ 4463891 w 6400800"/>
              <a:gd name="connsiteY996" fmla="*/ 222409 h 514350"/>
              <a:gd name="connsiteX997" fmla="*/ 4455319 w 6400800"/>
              <a:gd name="connsiteY997" fmla="*/ 244316 h 514350"/>
              <a:gd name="connsiteX998" fmla="*/ 4453414 w 6400800"/>
              <a:gd name="connsiteY998" fmla="*/ 237649 h 514350"/>
              <a:gd name="connsiteX999" fmla="*/ 4454366 w 6400800"/>
              <a:gd name="connsiteY999" fmla="*/ 247174 h 514350"/>
              <a:gd name="connsiteX1000" fmla="*/ 4451509 w 6400800"/>
              <a:gd name="connsiteY1000" fmla="*/ 253841 h 514350"/>
              <a:gd name="connsiteX1001" fmla="*/ 4436269 w 6400800"/>
              <a:gd name="connsiteY1001" fmla="*/ 289084 h 514350"/>
              <a:gd name="connsiteX1002" fmla="*/ 4435316 w 6400800"/>
              <a:gd name="connsiteY1002" fmla="*/ 287179 h 514350"/>
              <a:gd name="connsiteX1003" fmla="*/ 4438174 w 6400800"/>
              <a:gd name="connsiteY1003" fmla="*/ 274796 h 514350"/>
              <a:gd name="connsiteX1004" fmla="*/ 4444841 w 6400800"/>
              <a:gd name="connsiteY1004" fmla="*/ 247174 h 514350"/>
              <a:gd name="connsiteX1005" fmla="*/ 4454366 w 6400800"/>
              <a:gd name="connsiteY1005" fmla="*/ 195739 h 514350"/>
              <a:gd name="connsiteX1006" fmla="*/ 4460081 w 6400800"/>
              <a:gd name="connsiteY1006" fmla="*/ 151924 h 514350"/>
              <a:gd name="connsiteX1007" fmla="*/ 4461987 w 6400800"/>
              <a:gd name="connsiteY1007" fmla="*/ 133826 h 514350"/>
              <a:gd name="connsiteX1008" fmla="*/ 4462939 w 6400800"/>
              <a:gd name="connsiteY1008" fmla="*/ 118586 h 514350"/>
              <a:gd name="connsiteX1009" fmla="*/ 4463891 w 6400800"/>
              <a:gd name="connsiteY1009" fmla="*/ 89059 h 514350"/>
              <a:gd name="connsiteX1010" fmla="*/ 4458176 w 6400800"/>
              <a:gd name="connsiteY1010" fmla="*/ 118586 h 514350"/>
              <a:gd name="connsiteX1011" fmla="*/ 4455319 w 6400800"/>
              <a:gd name="connsiteY1011" fmla="*/ 133826 h 514350"/>
              <a:gd name="connsiteX1012" fmla="*/ 4451509 w 6400800"/>
              <a:gd name="connsiteY1012" fmla="*/ 151924 h 514350"/>
              <a:gd name="connsiteX1013" fmla="*/ 4441984 w 6400800"/>
              <a:gd name="connsiteY1013" fmla="*/ 194786 h 514350"/>
              <a:gd name="connsiteX1014" fmla="*/ 4428649 w 6400800"/>
              <a:gd name="connsiteY1014" fmla="*/ 245269 h 514350"/>
              <a:gd name="connsiteX1015" fmla="*/ 4421981 w 6400800"/>
              <a:gd name="connsiteY1015" fmla="*/ 269081 h 514350"/>
              <a:gd name="connsiteX1016" fmla="*/ 4414362 w 6400800"/>
              <a:gd name="connsiteY1016" fmla="*/ 258604 h 514350"/>
              <a:gd name="connsiteX1017" fmla="*/ 4394359 w 6400800"/>
              <a:gd name="connsiteY1017" fmla="*/ 230029 h 514350"/>
              <a:gd name="connsiteX1018" fmla="*/ 4387691 w 6400800"/>
              <a:gd name="connsiteY1018" fmla="*/ 221456 h 514350"/>
              <a:gd name="connsiteX1019" fmla="*/ 4395312 w 6400800"/>
              <a:gd name="connsiteY1019" fmla="*/ 180499 h 514350"/>
              <a:gd name="connsiteX1020" fmla="*/ 4382929 w 6400800"/>
              <a:gd name="connsiteY1020" fmla="*/ 215741 h 514350"/>
              <a:gd name="connsiteX1021" fmla="*/ 4375309 w 6400800"/>
              <a:gd name="connsiteY1021" fmla="*/ 206216 h 514350"/>
              <a:gd name="connsiteX1022" fmla="*/ 4381976 w 6400800"/>
              <a:gd name="connsiteY1022" fmla="*/ 218599 h 514350"/>
              <a:gd name="connsiteX1023" fmla="*/ 4369594 w 6400800"/>
              <a:gd name="connsiteY1023" fmla="*/ 259556 h 514350"/>
              <a:gd name="connsiteX1024" fmla="*/ 4368641 w 6400800"/>
              <a:gd name="connsiteY1024" fmla="*/ 241459 h 514350"/>
              <a:gd name="connsiteX1025" fmla="*/ 4366737 w 6400800"/>
              <a:gd name="connsiteY1025" fmla="*/ 263366 h 514350"/>
              <a:gd name="connsiteX1026" fmla="*/ 4365784 w 6400800"/>
              <a:gd name="connsiteY1026" fmla="*/ 274796 h 514350"/>
              <a:gd name="connsiteX1027" fmla="*/ 4362926 w 6400800"/>
              <a:gd name="connsiteY1027" fmla="*/ 285274 h 514350"/>
              <a:gd name="connsiteX1028" fmla="*/ 4362926 w 6400800"/>
              <a:gd name="connsiteY1028" fmla="*/ 282416 h 514350"/>
              <a:gd name="connsiteX1029" fmla="*/ 4361022 w 6400800"/>
              <a:gd name="connsiteY1029" fmla="*/ 261461 h 514350"/>
              <a:gd name="connsiteX1030" fmla="*/ 4359116 w 6400800"/>
              <a:gd name="connsiteY1030" fmla="*/ 283369 h 514350"/>
              <a:gd name="connsiteX1031" fmla="*/ 4359116 w 6400800"/>
              <a:gd name="connsiteY1031" fmla="*/ 290989 h 514350"/>
              <a:gd name="connsiteX1032" fmla="*/ 4357212 w 6400800"/>
              <a:gd name="connsiteY1032" fmla="*/ 295751 h 514350"/>
              <a:gd name="connsiteX1033" fmla="*/ 4351497 w 6400800"/>
              <a:gd name="connsiteY1033" fmla="*/ 284321 h 514350"/>
              <a:gd name="connsiteX1034" fmla="*/ 4351497 w 6400800"/>
              <a:gd name="connsiteY1034" fmla="*/ 257651 h 514350"/>
              <a:gd name="connsiteX1035" fmla="*/ 4351497 w 6400800"/>
              <a:gd name="connsiteY1035" fmla="*/ 238601 h 514350"/>
              <a:gd name="connsiteX1036" fmla="*/ 4349591 w 6400800"/>
              <a:gd name="connsiteY1036" fmla="*/ 221456 h 514350"/>
              <a:gd name="connsiteX1037" fmla="*/ 4345781 w 6400800"/>
              <a:gd name="connsiteY1037" fmla="*/ 194786 h 514350"/>
              <a:gd name="connsiteX1038" fmla="*/ 4342924 w 6400800"/>
              <a:gd name="connsiteY1038" fmla="*/ 170974 h 514350"/>
              <a:gd name="connsiteX1039" fmla="*/ 4341972 w 6400800"/>
              <a:gd name="connsiteY1039" fmla="*/ 194786 h 514350"/>
              <a:gd name="connsiteX1040" fmla="*/ 4341972 w 6400800"/>
              <a:gd name="connsiteY1040" fmla="*/ 217646 h 514350"/>
              <a:gd name="connsiteX1041" fmla="*/ 4340066 w 6400800"/>
              <a:gd name="connsiteY1041" fmla="*/ 205264 h 514350"/>
              <a:gd name="connsiteX1042" fmla="*/ 4339114 w 6400800"/>
              <a:gd name="connsiteY1042" fmla="*/ 226219 h 514350"/>
              <a:gd name="connsiteX1043" fmla="*/ 4338162 w 6400800"/>
              <a:gd name="connsiteY1043" fmla="*/ 250031 h 514350"/>
              <a:gd name="connsiteX1044" fmla="*/ 4338162 w 6400800"/>
              <a:gd name="connsiteY1044" fmla="*/ 252889 h 514350"/>
              <a:gd name="connsiteX1045" fmla="*/ 4337209 w 6400800"/>
              <a:gd name="connsiteY1045" fmla="*/ 250984 h 514350"/>
              <a:gd name="connsiteX1046" fmla="*/ 4318159 w 6400800"/>
              <a:gd name="connsiteY1046" fmla="*/ 196691 h 514350"/>
              <a:gd name="connsiteX1047" fmla="*/ 4289584 w 6400800"/>
              <a:gd name="connsiteY1047" fmla="*/ 116681 h 514350"/>
              <a:gd name="connsiteX1048" fmla="*/ 4278154 w 6400800"/>
              <a:gd name="connsiteY1048" fmla="*/ 86201 h 514350"/>
              <a:gd name="connsiteX1049" fmla="*/ 4285774 w 6400800"/>
              <a:gd name="connsiteY1049" fmla="*/ 117634 h 514350"/>
              <a:gd name="connsiteX1050" fmla="*/ 4307681 w 6400800"/>
              <a:gd name="connsiteY1050" fmla="*/ 199549 h 514350"/>
              <a:gd name="connsiteX1051" fmla="*/ 4334351 w 6400800"/>
              <a:gd name="connsiteY1051" fmla="*/ 295751 h 514350"/>
              <a:gd name="connsiteX1052" fmla="*/ 4334351 w 6400800"/>
              <a:gd name="connsiteY1052" fmla="*/ 296704 h 514350"/>
              <a:gd name="connsiteX1053" fmla="*/ 4334351 w 6400800"/>
              <a:gd name="connsiteY1053" fmla="*/ 294799 h 514350"/>
              <a:gd name="connsiteX1054" fmla="*/ 4334351 w 6400800"/>
              <a:gd name="connsiteY1054" fmla="*/ 301466 h 514350"/>
              <a:gd name="connsiteX1055" fmla="*/ 4333399 w 6400800"/>
              <a:gd name="connsiteY1055" fmla="*/ 315754 h 514350"/>
              <a:gd name="connsiteX1056" fmla="*/ 4329589 w 6400800"/>
              <a:gd name="connsiteY1056" fmla="*/ 344329 h 514350"/>
              <a:gd name="connsiteX1057" fmla="*/ 4328637 w 6400800"/>
              <a:gd name="connsiteY1057" fmla="*/ 343376 h 514350"/>
              <a:gd name="connsiteX1058" fmla="*/ 4326731 w 6400800"/>
              <a:gd name="connsiteY1058" fmla="*/ 340519 h 514350"/>
              <a:gd name="connsiteX1059" fmla="*/ 4325779 w 6400800"/>
              <a:gd name="connsiteY1059" fmla="*/ 333851 h 514350"/>
              <a:gd name="connsiteX1060" fmla="*/ 4315301 w 6400800"/>
              <a:gd name="connsiteY1060" fmla="*/ 267176 h 514350"/>
              <a:gd name="connsiteX1061" fmla="*/ 4301966 w 6400800"/>
              <a:gd name="connsiteY1061" fmla="*/ 202406 h 514350"/>
              <a:gd name="connsiteX1062" fmla="*/ 4303872 w 6400800"/>
              <a:gd name="connsiteY1062" fmla="*/ 268129 h 514350"/>
              <a:gd name="connsiteX1063" fmla="*/ 4303872 w 6400800"/>
              <a:gd name="connsiteY1063" fmla="*/ 274796 h 514350"/>
              <a:gd name="connsiteX1064" fmla="*/ 4301966 w 6400800"/>
              <a:gd name="connsiteY1064" fmla="*/ 290036 h 514350"/>
              <a:gd name="connsiteX1065" fmla="*/ 4300062 w 6400800"/>
              <a:gd name="connsiteY1065" fmla="*/ 300514 h 514350"/>
              <a:gd name="connsiteX1066" fmla="*/ 4288631 w 6400800"/>
              <a:gd name="connsiteY1066" fmla="*/ 286226 h 514350"/>
              <a:gd name="connsiteX1067" fmla="*/ 4299109 w 6400800"/>
              <a:gd name="connsiteY1067" fmla="*/ 305276 h 514350"/>
              <a:gd name="connsiteX1068" fmla="*/ 4296251 w 6400800"/>
              <a:gd name="connsiteY1068" fmla="*/ 323374 h 514350"/>
              <a:gd name="connsiteX1069" fmla="*/ 4292441 w 6400800"/>
              <a:gd name="connsiteY1069" fmla="*/ 346234 h 514350"/>
              <a:gd name="connsiteX1070" fmla="*/ 4290537 w 6400800"/>
              <a:gd name="connsiteY1070" fmla="*/ 343376 h 514350"/>
              <a:gd name="connsiteX1071" fmla="*/ 4288631 w 6400800"/>
              <a:gd name="connsiteY1071" fmla="*/ 308134 h 514350"/>
              <a:gd name="connsiteX1072" fmla="*/ 4281964 w 6400800"/>
              <a:gd name="connsiteY1072" fmla="*/ 231934 h 514350"/>
              <a:gd name="connsiteX1073" fmla="*/ 4277201 w 6400800"/>
              <a:gd name="connsiteY1073" fmla="*/ 309086 h 514350"/>
              <a:gd name="connsiteX1074" fmla="*/ 4277201 w 6400800"/>
              <a:gd name="connsiteY1074" fmla="*/ 318611 h 514350"/>
              <a:gd name="connsiteX1075" fmla="*/ 4273391 w 6400800"/>
              <a:gd name="connsiteY1075" fmla="*/ 310039 h 514350"/>
              <a:gd name="connsiteX1076" fmla="*/ 4272439 w 6400800"/>
              <a:gd name="connsiteY1076" fmla="*/ 303371 h 514350"/>
              <a:gd name="connsiteX1077" fmla="*/ 4270534 w 6400800"/>
              <a:gd name="connsiteY1077" fmla="*/ 273844 h 514350"/>
              <a:gd name="connsiteX1078" fmla="*/ 4269581 w 6400800"/>
              <a:gd name="connsiteY1078" fmla="*/ 260509 h 514350"/>
              <a:gd name="connsiteX1079" fmla="*/ 4269581 w 6400800"/>
              <a:gd name="connsiteY1079" fmla="*/ 255746 h 514350"/>
              <a:gd name="connsiteX1080" fmla="*/ 4270534 w 6400800"/>
              <a:gd name="connsiteY1080" fmla="*/ 234791 h 514350"/>
              <a:gd name="connsiteX1081" fmla="*/ 4273391 w 6400800"/>
              <a:gd name="connsiteY1081" fmla="*/ 155734 h 514350"/>
              <a:gd name="connsiteX1082" fmla="*/ 4259104 w 6400800"/>
              <a:gd name="connsiteY1082" fmla="*/ 233839 h 514350"/>
              <a:gd name="connsiteX1083" fmla="*/ 4253389 w 6400800"/>
              <a:gd name="connsiteY1083" fmla="*/ 271939 h 514350"/>
              <a:gd name="connsiteX1084" fmla="*/ 4252437 w 6400800"/>
              <a:gd name="connsiteY1084" fmla="*/ 270034 h 514350"/>
              <a:gd name="connsiteX1085" fmla="*/ 4253389 w 6400800"/>
              <a:gd name="connsiteY1085" fmla="*/ 262414 h 514350"/>
              <a:gd name="connsiteX1086" fmla="*/ 4255294 w 6400800"/>
              <a:gd name="connsiteY1086" fmla="*/ 240506 h 514350"/>
              <a:gd name="connsiteX1087" fmla="*/ 4249579 w 6400800"/>
              <a:gd name="connsiteY1087" fmla="*/ 262414 h 514350"/>
              <a:gd name="connsiteX1088" fmla="*/ 4248626 w 6400800"/>
              <a:gd name="connsiteY1088" fmla="*/ 264319 h 514350"/>
              <a:gd name="connsiteX1089" fmla="*/ 4246722 w 6400800"/>
              <a:gd name="connsiteY1089" fmla="*/ 261461 h 514350"/>
              <a:gd name="connsiteX1090" fmla="*/ 4244816 w 6400800"/>
              <a:gd name="connsiteY1090" fmla="*/ 257651 h 514350"/>
              <a:gd name="connsiteX1091" fmla="*/ 4244816 w 6400800"/>
              <a:gd name="connsiteY1091" fmla="*/ 251936 h 514350"/>
              <a:gd name="connsiteX1092" fmla="*/ 4243864 w 6400800"/>
              <a:gd name="connsiteY1092" fmla="*/ 256699 h 514350"/>
              <a:gd name="connsiteX1093" fmla="*/ 4240054 w 6400800"/>
              <a:gd name="connsiteY1093" fmla="*/ 251936 h 514350"/>
              <a:gd name="connsiteX1094" fmla="*/ 4229576 w 6400800"/>
              <a:gd name="connsiteY1094" fmla="*/ 235744 h 514350"/>
              <a:gd name="connsiteX1095" fmla="*/ 4220051 w 6400800"/>
              <a:gd name="connsiteY1095" fmla="*/ 222409 h 514350"/>
              <a:gd name="connsiteX1096" fmla="*/ 4226719 w 6400800"/>
              <a:gd name="connsiteY1096" fmla="*/ 237649 h 514350"/>
              <a:gd name="connsiteX1097" fmla="*/ 4234339 w 6400800"/>
              <a:gd name="connsiteY1097" fmla="*/ 254794 h 514350"/>
              <a:gd name="connsiteX1098" fmla="*/ 4236244 w 6400800"/>
              <a:gd name="connsiteY1098" fmla="*/ 258604 h 514350"/>
              <a:gd name="connsiteX1099" fmla="*/ 4231481 w 6400800"/>
              <a:gd name="connsiteY1099" fmla="*/ 251936 h 514350"/>
              <a:gd name="connsiteX1100" fmla="*/ 4220051 w 6400800"/>
              <a:gd name="connsiteY1100" fmla="*/ 237649 h 514350"/>
              <a:gd name="connsiteX1101" fmla="*/ 4202906 w 6400800"/>
              <a:gd name="connsiteY1101" fmla="*/ 219551 h 514350"/>
              <a:gd name="connsiteX1102" fmla="*/ 4196239 w 6400800"/>
              <a:gd name="connsiteY1102" fmla="*/ 213836 h 514350"/>
              <a:gd name="connsiteX1103" fmla="*/ 4201954 w 6400800"/>
              <a:gd name="connsiteY1103" fmla="*/ 220504 h 514350"/>
              <a:gd name="connsiteX1104" fmla="*/ 4216241 w 6400800"/>
              <a:gd name="connsiteY1104" fmla="*/ 240506 h 514350"/>
              <a:gd name="connsiteX1105" fmla="*/ 4225766 w 6400800"/>
              <a:gd name="connsiteY1105" fmla="*/ 255746 h 514350"/>
              <a:gd name="connsiteX1106" fmla="*/ 4235291 w 6400800"/>
              <a:gd name="connsiteY1106" fmla="*/ 273844 h 514350"/>
              <a:gd name="connsiteX1107" fmla="*/ 4235291 w 6400800"/>
              <a:gd name="connsiteY1107" fmla="*/ 274796 h 514350"/>
              <a:gd name="connsiteX1108" fmla="*/ 4235291 w 6400800"/>
              <a:gd name="connsiteY1108" fmla="*/ 282416 h 514350"/>
              <a:gd name="connsiteX1109" fmla="*/ 4234339 w 6400800"/>
              <a:gd name="connsiteY1109" fmla="*/ 281464 h 514350"/>
              <a:gd name="connsiteX1110" fmla="*/ 4229576 w 6400800"/>
              <a:gd name="connsiteY1110" fmla="*/ 276701 h 514350"/>
              <a:gd name="connsiteX1111" fmla="*/ 4233387 w 6400800"/>
              <a:gd name="connsiteY1111" fmla="*/ 282416 h 514350"/>
              <a:gd name="connsiteX1112" fmla="*/ 4235291 w 6400800"/>
              <a:gd name="connsiteY1112" fmla="*/ 284321 h 514350"/>
              <a:gd name="connsiteX1113" fmla="*/ 4235291 w 6400800"/>
              <a:gd name="connsiteY1113" fmla="*/ 285274 h 514350"/>
              <a:gd name="connsiteX1114" fmla="*/ 4229576 w 6400800"/>
              <a:gd name="connsiteY1114" fmla="*/ 310039 h 514350"/>
              <a:gd name="connsiteX1115" fmla="*/ 4222909 w 6400800"/>
              <a:gd name="connsiteY1115" fmla="*/ 295751 h 514350"/>
              <a:gd name="connsiteX1116" fmla="*/ 4228624 w 6400800"/>
              <a:gd name="connsiteY1116" fmla="*/ 316706 h 514350"/>
              <a:gd name="connsiteX1117" fmla="*/ 4226719 w 6400800"/>
              <a:gd name="connsiteY1117" fmla="*/ 327184 h 514350"/>
              <a:gd name="connsiteX1118" fmla="*/ 4223862 w 6400800"/>
              <a:gd name="connsiteY1118" fmla="*/ 341471 h 514350"/>
              <a:gd name="connsiteX1119" fmla="*/ 4222909 w 6400800"/>
              <a:gd name="connsiteY1119" fmla="*/ 334804 h 514350"/>
              <a:gd name="connsiteX1120" fmla="*/ 4219099 w 6400800"/>
              <a:gd name="connsiteY1120" fmla="*/ 311944 h 514350"/>
              <a:gd name="connsiteX1121" fmla="*/ 4219099 w 6400800"/>
              <a:gd name="connsiteY1121" fmla="*/ 331946 h 514350"/>
              <a:gd name="connsiteX1122" fmla="*/ 4217194 w 6400800"/>
              <a:gd name="connsiteY1122" fmla="*/ 322421 h 514350"/>
              <a:gd name="connsiteX1123" fmla="*/ 4198144 w 6400800"/>
              <a:gd name="connsiteY1123" fmla="*/ 240506 h 514350"/>
              <a:gd name="connsiteX1124" fmla="*/ 4205764 w 6400800"/>
              <a:gd name="connsiteY1124" fmla="*/ 323374 h 514350"/>
              <a:gd name="connsiteX1125" fmla="*/ 4210526 w 6400800"/>
              <a:gd name="connsiteY1125" fmla="*/ 364331 h 514350"/>
              <a:gd name="connsiteX1126" fmla="*/ 4210526 w 6400800"/>
              <a:gd name="connsiteY1126" fmla="*/ 363379 h 514350"/>
              <a:gd name="connsiteX1127" fmla="*/ 4206716 w 6400800"/>
              <a:gd name="connsiteY1127" fmla="*/ 350044 h 514350"/>
              <a:gd name="connsiteX1128" fmla="*/ 4202906 w 6400800"/>
              <a:gd name="connsiteY1128" fmla="*/ 338614 h 514350"/>
              <a:gd name="connsiteX1129" fmla="*/ 4202906 w 6400800"/>
              <a:gd name="connsiteY1129" fmla="*/ 350996 h 514350"/>
              <a:gd name="connsiteX1130" fmla="*/ 4202906 w 6400800"/>
              <a:gd name="connsiteY1130" fmla="*/ 365284 h 514350"/>
              <a:gd name="connsiteX1131" fmla="*/ 4202906 w 6400800"/>
              <a:gd name="connsiteY1131" fmla="*/ 373856 h 514350"/>
              <a:gd name="connsiteX1132" fmla="*/ 4202906 w 6400800"/>
              <a:gd name="connsiteY1132" fmla="*/ 380524 h 514350"/>
              <a:gd name="connsiteX1133" fmla="*/ 4201954 w 6400800"/>
              <a:gd name="connsiteY1133" fmla="*/ 378619 h 514350"/>
              <a:gd name="connsiteX1134" fmla="*/ 4201001 w 6400800"/>
              <a:gd name="connsiteY1134" fmla="*/ 361474 h 514350"/>
              <a:gd name="connsiteX1135" fmla="*/ 4196239 w 6400800"/>
              <a:gd name="connsiteY1135" fmla="*/ 290989 h 514350"/>
              <a:gd name="connsiteX1136" fmla="*/ 4191476 w 6400800"/>
              <a:gd name="connsiteY1136" fmla="*/ 343376 h 514350"/>
              <a:gd name="connsiteX1137" fmla="*/ 4188619 w 6400800"/>
              <a:gd name="connsiteY1137" fmla="*/ 335756 h 514350"/>
              <a:gd name="connsiteX1138" fmla="*/ 4181951 w 6400800"/>
              <a:gd name="connsiteY1138" fmla="*/ 319564 h 514350"/>
              <a:gd name="connsiteX1139" fmla="*/ 4180999 w 6400800"/>
              <a:gd name="connsiteY1139" fmla="*/ 316706 h 514350"/>
              <a:gd name="connsiteX1140" fmla="*/ 4180999 w 6400800"/>
              <a:gd name="connsiteY1140" fmla="*/ 256699 h 514350"/>
              <a:gd name="connsiteX1141" fmla="*/ 4180999 w 6400800"/>
              <a:gd name="connsiteY1141" fmla="*/ 230029 h 514350"/>
              <a:gd name="connsiteX1142" fmla="*/ 4177189 w 6400800"/>
              <a:gd name="connsiteY1142" fmla="*/ 256699 h 514350"/>
              <a:gd name="connsiteX1143" fmla="*/ 4175284 w 6400800"/>
              <a:gd name="connsiteY1143" fmla="*/ 270034 h 514350"/>
              <a:gd name="connsiteX1144" fmla="*/ 4174331 w 6400800"/>
              <a:gd name="connsiteY1144" fmla="*/ 251936 h 514350"/>
              <a:gd name="connsiteX1145" fmla="*/ 4168616 w 6400800"/>
              <a:gd name="connsiteY1145" fmla="*/ 176689 h 514350"/>
              <a:gd name="connsiteX1146" fmla="*/ 4162901 w 6400800"/>
              <a:gd name="connsiteY1146" fmla="*/ 251936 h 514350"/>
              <a:gd name="connsiteX1147" fmla="*/ 4160996 w 6400800"/>
              <a:gd name="connsiteY1147" fmla="*/ 287179 h 514350"/>
              <a:gd name="connsiteX1148" fmla="*/ 4154329 w 6400800"/>
              <a:gd name="connsiteY1148" fmla="*/ 303371 h 514350"/>
              <a:gd name="connsiteX1149" fmla="*/ 4146709 w 6400800"/>
              <a:gd name="connsiteY1149" fmla="*/ 280511 h 514350"/>
              <a:gd name="connsiteX1150" fmla="*/ 4140041 w 6400800"/>
              <a:gd name="connsiteY1150" fmla="*/ 246221 h 514350"/>
              <a:gd name="connsiteX1151" fmla="*/ 4133374 w 6400800"/>
              <a:gd name="connsiteY1151" fmla="*/ 224314 h 514350"/>
              <a:gd name="connsiteX1152" fmla="*/ 4134326 w 6400800"/>
              <a:gd name="connsiteY1152" fmla="*/ 230029 h 514350"/>
              <a:gd name="connsiteX1153" fmla="*/ 4136231 w 6400800"/>
              <a:gd name="connsiteY1153" fmla="*/ 247174 h 514350"/>
              <a:gd name="connsiteX1154" fmla="*/ 4136231 w 6400800"/>
              <a:gd name="connsiteY1154" fmla="*/ 250031 h 514350"/>
              <a:gd name="connsiteX1155" fmla="*/ 4118134 w 6400800"/>
              <a:gd name="connsiteY1155" fmla="*/ 197644 h 514350"/>
              <a:gd name="connsiteX1156" fmla="*/ 4093369 w 6400800"/>
              <a:gd name="connsiteY1156" fmla="*/ 121444 h 514350"/>
              <a:gd name="connsiteX1157" fmla="*/ 4083844 w 6400800"/>
              <a:gd name="connsiteY1157" fmla="*/ 92869 h 514350"/>
              <a:gd name="connsiteX1158" fmla="*/ 4089559 w 6400800"/>
              <a:gd name="connsiteY1158" fmla="*/ 122396 h 514350"/>
              <a:gd name="connsiteX1159" fmla="*/ 4106704 w 6400800"/>
              <a:gd name="connsiteY1159" fmla="*/ 200501 h 514350"/>
              <a:gd name="connsiteX1160" fmla="*/ 4119086 w 6400800"/>
              <a:gd name="connsiteY1160" fmla="*/ 248126 h 514350"/>
              <a:gd name="connsiteX1161" fmla="*/ 4117181 w 6400800"/>
              <a:gd name="connsiteY1161" fmla="*/ 262414 h 514350"/>
              <a:gd name="connsiteX1162" fmla="*/ 4114324 w 6400800"/>
              <a:gd name="connsiteY1162" fmla="*/ 290036 h 514350"/>
              <a:gd name="connsiteX1163" fmla="*/ 4110514 w 6400800"/>
              <a:gd name="connsiteY1163" fmla="*/ 284321 h 514350"/>
              <a:gd name="connsiteX1164" fmla="*/ 4114324 w 6400800"/>
              <a:gd name="connsiteY1164" fmla="*/ 269081 h 514350"/>
              <a:gd name="connsiteX1165" fmla="*/ 4108609 w 6400800"/>
              <a:gd name="connsiteY1165" fmla="*/ 282416 h 514350"/>
              <a:gd name="connsiteX1166" fmla="*/ 4102894 w 6400800"/>
              <a:gd name="connsiteY1166" fmla="*/ 273844 h 514350"/>
              <a:gd name="connsiteX1167" fmla="*/ 4096226 w 6400800"/>
              <a:gd name="connsiteY1167" fmla="*/ 263366 h 514350"/>
              <a:gd name="connsiteX1168" fmla="*/ 4097179 w 6400800"/>
              <a:gd name="connsiteY1168" fmla="*/ 262414 h 514350"/>
              <a:gd name="connsiteX1169" fmla="*/ 4096226 w 6400800"/>
              <a:gd name="connsiteY1169" fmla="*/ 263366 h 514350"/>
              <a:gd name="connsiteX1170" fmla="*/ 4090511 w 6400800"/>
              <a:gd name="connsiteY1170" fmla="*/ 253841 h 514350"/>
              <a:gd name="connsiteX1171" fmla="*/ 4090511 w 6400800"/>
              <a:gd name="connsiteY1171" fmla="*/ 252889 h 514350"/>
              <a:gd name="connsiteX1172" fmla="*/ 4090511 w 6400800"/>
              <a:gd name="connsiteY1172" fmla="*/ 238601 h 514350"/>
              <a:gd name="connsiteX1173" fmla="*/ 4090511 w 6400800"/>
              <a:gd name="connsiteY1173" fmla="*/ 215741 h 514350"/>
              <a:gd name="connsiteX1174" fmla="*/ 4089559 w 6400800"/>
              <a:gd name="connsiteY1174" fmla="*/ 195739 h 514350"/>
              <a:gd name="connsiteX1175" fmla="*/ 4086701 w 6400800"/>
              <a:gd name="connsiteY1175" fmla="*/ 214789 h 514350"/>
              <a:gd name="connsiteX1176" fmla="*/ 4083844 w 6400800"/>
              <a:gd name="connsiteY1176" fmla="*/ 236696 h 514350"/>
              <a:gd name="connsiteX1177" fmla="*/ 4083844 w 6400800"/>
              <a:gd name="connsiteY1177" fmla="*/ 239554 h 514350"/>
              <a:gd name="connsiteX1178" fmla="*/ 4081939 w 6400800"/>
              <a:gd name="connsiteY1178" fmla="*/ 236696 h 514350"/>
              <a:gd name="connsiteX1179" fmla="*/ 4081939 w 6400800"/>
              <a:gd name="connsiteY1179" fmla="*/ 234791 h 514350"/>
              <a:gd name="connsiteX1180" fmla="*/ 4081939 w 6400800"/>
              <a:gd name="connsiteY1180" fmla="*/ 210026 h 514350"/>
              <a:gd name="connsiteX1181" fmla="*/ 4081939 w 6400800"/>
              <a:gd name="connsiteY1181" fmla="*/ 188119 h 514350"/>
              <a:gd name="connsiteX1182" fmla="*/ 4078129 w 6400800"/>
              <a:gd name="connsiteY1182" fmla="*/ 210026 h 514350"/>
              <a:gd name="connsiteX1183" fmla="*/ 4075271 w 6400800"/>
              <a:gd name="connsiteY1183" fmla="*/ 227171 h 514350"/>
              <a:gd name="connsiteX1184" fmla="*/ 4059079 w 6400800"/>
              <a:gd name="connsiteY1184" fmla="*/ 202406 h 514350"/>
              <a:gd name="connsiteX1185" fmla="*/ 4073366 w 6400800"/>
              <a:gd name="connsiteY1185" fmla="*/ 236696 h 514350"/>
              <a:gd name="connsiteX1186" fmla="*/ 4071461 w 6400800"/>
              <a:gd name="connsiteY1186" fmla="*/ 250984 h 514350"/>
              <a:gd name="connsiteX1187" fmla="*/ 4067651 w 6400800"/>
              <a:gd name="connsiteY1187" fmla="*/ 268129 h 514350"/>
              <a:gd name="connsiteX1188" fmla="*/ 4064794 w 6400800"/>
              <a:gd name="connsiteY1188" fmla="*/ 279559 h 514350"/>
              <a:gd name="connsiteX1189" fmla="*/ 4061936 w 6400800"/>
              <a:gd name="connsiteY1189" fmla="*/ 253841 h 514350"/>
              <a:gd name="connsiteX1190" fmla="*/ 4054316 w 6400800"/>
              <a:gd name="connsiteY1190" fmla="*/ 207169 h 514350"/>
              <a:gd name="connsiteX1191" fmla="*/ 4050506 w 6400800"/>
              <a:gd name="connsiteY1191" fmla="*/ 186214 h 514350"/>
              <a:gd name="connsiteX1192" fmla="*/ 4046696 w 6400800"/>
              <a:gd name="connsiteY1192" fmla="*/ 168116 h 514350"/>
              <a:gd name="connsiteX1193" fmla="*/ 4040029 w 6400800"/>
              <a:gd name="connsiteY1193" fmla="*/ 137636 h 514350"/>
              <a:gd name="connsiteX1194" fmla="*/ 4034314 w 6400800"/>
              <a:gd name="connsiteY1194" fmla="*/ 111919 h 514350"/>
              <a:gd name="connsiteX1195" fmla="*/ 4036219 w 6400800"/>
              <a:gd name="connsiteY1195" fmla="*/ 138589 h 514350"/>
              <a:gd name="connsiteX1196" fmla="*/ 4039076 w 6400800"/>
              <a:gd name="connsiteY1196" fmla="*/ 169069 h 514350"/>
              <a:gd name="connsiteX1197" fmla="*/ 4042886 w 6400800"/>
              <a:gd name="connsiteY1197" fmla="*/ 208121 h 514350"/>
              <a:gd name="connsiteX1198" fmla="*/ 4044791 w 6400800"/>
              <a:gd name="connsiteY1198" fmla="*/ 238601 h 514350"/>
              <a:gd name="connsiteX1199" fmla="*/ 4031456 w 6400800"/>
              <a:gd name="connsiteY1199" fmla="*/ 170021 h 514350"/>
              <a:gd name="connsiteX1200" fmla="*/ 4036219 w 6400800"/>
              <a:gd name="connsiteY1200" fmla="*/ 252889 h 514350"/>
              <a:gd name="connsiteX1201" fmla="*/ 4037171 w 6400800"/>
              <a:gd name="connsiteY1201" fmla="*/ 264319 h 514350"/>
              <a:gd name="connsiteX1202" fmla="*/ 4035266 w 6400800"/>
              <a:gd name="connsiteY1202" fmla="*/ 271939 h 514350"/>
              <a:gd name="connsiteX1203" fmla="*/ 4030504 w 6400800"/>
              <a:gd name="connsiteY1203" fmla="*/ 266224 h 514350"/>
              <a:gd name="connsiteX1204" fmla="*/ 4023836 w 6400800"/>
              <a:gd name="connsiteY1204" fmla="*/ 258604 h 514350"/>
              <a:gd name="connsiteX1205" fmla="*/ 4009549 w 6400800"/>
              <a:gd name="connsiteY1205" fmla="*/ 229076 h 514350"/>
              <a:gd name="connsiteX1206" fmla="*/ 3996214 w 6400800"/>
              <a:gd name="connsiteY1206" fmla="*/ 203359 h 514350"/>
              <a:gd name="connsiteX1207" fmla="*/ 4005739 w 6400800"/>
              <a:gd name="connsiteY1207" fmla="*/ 230981 h 514350"/>
              <a:gd name="connsiteX1208" fmla="*/ 4014311 w 6400800"/>
              <a:gd name="connsiteY1208" fmla="*/ 255746 h 514350"/>
              <a:gd name="connsiteX1209" fmla="*/ 4007644 w 6400800"/>
              <a:gd name="connsiteY1209" fmla="*/ 243364 h 514350"/>
              <a:gd name="connsiteX1210" fmla="*/ 4015264 w 6400800"/>
              <a:gd name="connsiteY1210" fmla="*/ 267176 h 514350"/>
              <a:gd name="connsiteX1211" fmla="*/ 4024789 w 6400800"/>
              <a:gd name="connsiteY1211" fmla="*/ 294799 h 514350"/>
              <a:gd name="connsiteX1212" fmla="*/ 4026694 w 6400800"/>
              <a:gd name="connsiteY1212" fmla="*/ 301466 h 514350"/>
              <a:gd name="connsiteX1213" fmla="*/ 4017169 w 6400800"/>
              <a:gd name="connsiteY1213" fmla="*/ 329089 h 514350"/>
              <a:gd name="connsiteX1214" fmla="*/ 4016216 w 6400800"/>
              <a:gd name="connsiteY1214" fmla="*/ 328136 h 514350"/>
              <a:gd name="connsiteX1215" fmla="*/ 4005739 w 6400800"/>
              <a:gd name="connsiteY1215" fmla="*/ 320516 h 514350"/>
              <a:gd name="connsiteX1216" fmla="*/ 4005739 w 6400800"/>
              <a:gd name="connsiteY1216" fmla="*/ 318611 h 514350"/>
              <a:gd name="connsiteX1217" fmla="*/ 4004786 w 6400800"/>
              <a:gd name="connsiteY1217" fmla="*/ 310991 h 514350"/>
              <a:gd name="connsiteX1218" fmla="*/ 4002881 w 6400800"/>
              <a:gd name="connsiteY1218" fmla="*/ 269081 h 514350"/>
              <a:gd name="connsiteX1219" fmla="*/ 4000024 w 6400800"/>
              <a:gd name="connsiteY1219" fmla="*/ 284321 h 514350"/>
              <a:gd name="connsiteX1220" fmla="*/ 3993356 w 6400800"/>
              <a:gd name="connsiteY1220" fmla="*/ 248126 h 514350"/>
              <a:gd name="connsiteX1221" fmla="*/ 3993356 w 6400800"/>
              <a:gd name="connsiteY1221" fmla="*/ 286226 h 514350"/>
              <a:gd name="connsiteX1222" fmla="*/ 3992404 w 6400800"/>
              <a:gd name="connsiteY1222" fmla="*/ 286226 h 514350"/>
              <a:gd name="connsiteX1223" fmla="*/ 3990499 w 6400800"/>
              <a:gd name="connsiteY1223" fmla="*/ 287179 h 514350"/>
              <a:gd name="connsiteX1224" fmla="*/ 3985736 w 6400800"/>
              <a:gd name="connsiteY1224" fmla="*/ 292894 h 514350"/>
              <a:gd name="connsiteX1225" fmla="*/ 3985736 w 6400800"/>
              <a:gd name="connsiteY1225" fmla="*/ 292894 h 514350"/>
              <a:gd name="connsiteX1226" fmla="*/ 3985736 w 6400800"/>
              <a:gd name="connsiteY1226" fmla="*/ 293846 h 514350"/>
              <a:gd name="connsiteX1227" fmla="*/ 3983831 w 6400800"/>
              <a:gd name="connsiteY1227" fmla="*/ 313849 h 514350"/>
              <a:gd name="connsiteX1228" fmla="*/ 3978116 w 6400800"/>
              <a:gd name="connsiteY1228" fmla="*/ 303371 h 514350"/>
              <a:gd name="connsiteX1229" fmla="*/ 3987641 w 6400800"/>
              <a:gd name="connsiteY1229" fmla="*/ 272891 h 514350"/>
              <a:gd name="connsiteX1230" fmla="*/ 3976211 w 6400800"/>
              <a:gd name="connsiteY1230" fmla="*/ 298609 h 514350"/>
              <a:gd name="connsiteX1231" fmla="*/ 3973354 w 6400800"/>
              <a:gd name="connsiteY1231" fmla="*/ 293846 h 514350"/>
              <a:gd name="connsiteX1232" fmla="*/ 3973354 w 6400800"/>
              <a:gd name="connsiteY1232" fmla="*/ 288131 h 514350"/>
              <a:gd name="connsiteX1233" fmla="*/ 3973354 w 6400800"/>
              <a:gd name="connsiteY1233" fmla="*/ 287179 h 514350"/>
              <a:gd name="connsiteX1234" fmla="*/ 3977164 w 6400800"/>
              <a:gd name="connsiteY1234" fmla="*/ 278606 h 514350"/>
              <a:gd name="connsiteX1235" fmla="*/ 3980974 w 6400800"/>
              <a:gd name="connsiteY1235" fmla="*/ 270986 h 514350"/>
              <a:gd name="connsiteX1236" fmla="*/ 3976211 w 6400800"/>
              <a:gd name="connsiteY1236" fmla="*/ 277654 h 514350"/>
              <a:gd name="connsiteX1237" fmla="*/ 3973354 w 6400800"/>
              <a:gd name="connsiteY1237" fmla="*/ 282416 h 514350"/>
              <a:gd name="connsiteX1238" fmla="*/ 3974306 w 6400800"/>
              <a:gd name="connsiteY1238" fmla="*/ 254794 h 514350"/>
              <a:gd name="connsiteX1239" fmla="*/ 3975259 w 6400800"/>
              <a:gd name="connsiteY1239" fmla="*/ 230029 h 514350"/>
              <a:gd name="connsiteX1240" fmla="*/ 3970496 w 6400800"/>
              <a:gd name="connsiteY1240" fmla="*/ 254794 h 514350"/>
              <a:gd name="connsiteX1241" fmla="*/ 3965734 w 6400800"/>
              <a:gd name="connsiteY1241" fmla="*/ 281464 h 514350"/>
              <a:gd name="connsiteX1242" fmla="*/ 3961924 w 6400800"/>
              <a:gd name="connsiteY1242" fmla="*/ 274796 h 514350"/>
              <a:gd name="connsiteX1243" fmla="*/ 3962876 w 6400800"/>
              <a:gd name="connsiteY1243" fmla="*/ 269081 h 514350"/>
              <a:gd name="connsiteX1244" fmla="*/ 3966686 w 6400800"/>
              <a:gd name="connsiteY1244" fmla="*/ 245269 h 514350"/>
              <a:gd name="connsiteX1245" fmla="*/ 3959066 w 6400800"/>
              <a:gd name="connsiteY1245" fmla="*/ 268129 h 514350"/>
              <a:gd name="connsiteX1246" fmla="*/ 3959066 w 6400800"/>
              <a:gd name="connsiteY1246" fmla="*/ 269081 h 514350"/>
              <a:gd name="connsiteX1247" fmla="*/ 3958114 w 6400800"/>
              <a:gd name="connsiteY1247" fmla="*/ 267176 h 514350"/>
              <a:gd name="connsiteX1248" fmla="*/ 3958114 w 6400800"/>
              <a:gd name="connsiteY1248" fmla="*/ 269081 h 514350"/>
              <a:gd name="connsiteX1249" fmla="*/ 3955256 w 6400800"/>
              <a:gd name="connsiteY1249" fmla="*/ 264319 h 514350"/>
              <a:gd name="connsiteX1250" fmla="*/ 3954304 w 6400800"/>
              <a:gd name="connsiteY1250" fmla="*/ 247174 h 514350"/>
              <a:gd name="connsiteX1251" fmla="*/ 3951446 w 6400800"/>
              <a:gd name="connsiteY1251" fmla="*/ 214789 h 514350"/>
              <a:gd name="connsiteX1252" fmla="*/ 3947636 w 6400800"/>
              <a:gd name="connsiteY1252" fmla="*/ 190024 h 514350"/>
              <a:gd name="connsiteX1253" fmla="*/ 3943826 w 6400800"/>
              <a:gd name="connsiteY1253" fmla="*/ 169069 h 514350"/>
              <a:gd name="connsiteX1254" fmla="*/ 3943826 w 6400800"/>
              <a:gd name="connsiteY1254" fmla="*/ 190024 h 514350"/>
              <a:gd name="connsiteX1255" fmla="*/ 3943826 w 6400800"/>
              <a:gd name="connsiteY1255" fmla="*/ 214789 h 514350"/>
              <a:gd name="connsiteX1256" fmla="*/ 3943826 w 6400800"/>
              <a:gd name="connsiteY1256" fmla="*/ 225266 h 514350"/>
              <a:gd name="connsiteX1257" fmla="*/ 3940969 w 6400800"/>
              <a:gd name="connsiteY1257" fmla="*/ 215741 h 514350"/>
              <a:gd name="connsiteX1258" fmla="*/ 3939064 w 6400800"/>
              <a:gd name="connsiteY1258" fmla="*/ 207169 h 514350"/>
              <a:gd name="connsiteX1259" fmla="*/ 3940016 w 6400800"/>
              <a:gd name="connsiteY1259" fmla="*/ 205264 h 514350"/>
              <a:gd name="connsiteX1260" fmla="*/ 3939064 w 6400800"/>
              <a:gd name="connsiteY1260" fmla="*/ 206216 h 514350"/>
              <a:gd name="connsiteX1261" fmla="*/ 3936206 w 6400800"/>
              <a:gd name="connsiteY1261" fmla="*/ 197644 h 514350"/>
              <a:gd name="connsiteX1262" fmla="*/ 3937159 w 6400800"/>
              <a:gd name="connsiteY1262" fmla="*/ 208121 h 514350"/>
              <a:gd name="connsiteX1263" fmla="*/ 3929539 w 6400800"/>
              <a:gd name="connsiteY1263" fmla="*/ 216694 h 514350"/>
              <a:gd name="connsiteX1264" fmla="*/ 3925729 w 6400800"/>
              <a:gd name="connsiteY1264" fmla="*/ 197644 h 514350"/>
              <a:gd name="connsiteX1265" fmla="*/ 3916204 w 6400800"/>
              <a:gd name="connsiteY1265" fmla="*/ 158591 h 514350"/>
              <a:gd name="connsiteX1266" fmla="*/ 3912394 w 6400800"/>
              <a:gd name="connsiteY1266" fmla="*/ 144304 h 514350"/>
              <a:gd name="connsiteX1267" fmla="*/ 3915251 w 6400800"/>
              <a:gd name="connsiteY1267" fmla="*/ 139541 h 514350"/>
              <a:gd name="connsiteX1268" fmla="*/ 3935254 w 6400800"/>
              <a:gd name="connsiteY1268" fmla="*/ 110966 h 514350"/>
              <a:gd name="connsiteX1269" fmla="*/ 3912394 w 6400800"/>
              <a:gd name="connsiteY1269" fmla="*/ 136684 h 514350"/>
              <a:gd name="connsiteX1270" fmla="*/ 3910489 w 6400800"/>
              <a:gd name="connsiteY1270" fmla="*/ 138589 h 514350"/>
              <a:gd name="connsiteX1271" fmla="*/ 3906679 w 6400800"/>
              <a:gd name="connsiteY1271" fmla="*/ 128111 h 514350"/>
              <a:gd name="connsiteX1272" fmla="*/ 3898106 w 6400800"/>
              <a:gd name="connsiteY1272" fmla="*/ 102394 h 514350"/>
              <a:gd name="connsiteX1273" fmla="*/ 3902869 w 6400800"/>
              <a:gd name="connsiteY1273" fmla="*/ 129064 h 514350"/>
              <a:gd name="connsiteX1274" fmla="*/ 3905726 w 6400800"/>
              <a:gd name="connsiteY1274" fmla="*/ 143351 h 514350"/>
              <a:gd name="connsiteX1275" fmla="*/ 3905726 w 6400800"/>
              <a:gd name="connsiteY1275" fmla="*/ 143351 h 514350"/>
              <a:gd name="connsiteX1276" fmla="*/ 3887629 w 6400800"/>
              <a:gd name="connsiteY1276" fmla="*/ 167164 h 514350"/>
              <a:gd name="connsiteX1277" fmla="*/ 3866674 w 6400800"/>
              <a:gd name="connsiteY1277" fmla="*/ 195739 h 514350"/>
              <a:gd name="connsiteX1278" fmla="*/ 3862864 w 6400800"/>
              <a:gd name="connsiteY1278" fmla="*/ 182404 h 514350"/>
              <a:gd name="connsiteX1279" fmla="*/ 3854291 w 6400800"/>
              <a:gd name="connsiteY1279" fmla="*/ 155734 h 514350"/>
              <a:gd name="connsiteX1280" fmla="*/ 3859054 w 6400800"/>
              <a:gd name="connsiteY1280" fmla="*/ 183356 h 514350"/>
              <a:gd name="connsiteX1281" fmla="*/ 3862864 w 6400800"/>
              <a:gd name="connsiteY1281" fmla="*/ 202406 h 514350"/>
              <a:gd name="connsiteX1282" fmla="*/ 3858101 w 6400800"/>
              <a:gd name="connsiteY1282" fmla="*/ 209074 h 514350"/>
              <a:gd name="connsiteX1283" fmla="*/ 3853339 w 6400800"/>
              <a:gd name="connsiteY1283" fmla="*/ 216694 h 514350"/>
              <a:gd name="connsiteX1284" fmla="*/ 3849529 w 6400800"/>
              <a:gd name="connsiteY1284" fmla="*/ 195739 h 514350"/>
              <a:gd name="connsiteX1285" fmla="*/ 3852386 w 6400800"/>
              <a:gd name="connsiteY1285" fmla="*/ 178594 h 514350"/>
              <a:gd name="connsiteX1286" fmla="*/ 3855244 w 6400800"/>
              <a:gd name="connsiteY1286" fmla="*/ 158591 h 514350"/>
              <a:gd name="connsiteX1287" fmla="*/ 3848576 w 6400800"/>
              <a:gd name="connsiteY1287" fmla="*/ 177641 h 514350"/>
              <a:gd name="connsiteX1288" fmla="*/ 3841909 w 6400800"/>
              <a:gd name="connsiteY1288" fmla="*/ 199549 h 514350"/>
              <a:gd name="connsiteX1289" fmla="*/ 3838099 w 6400800"/>
              <a:gd name="connsiteY1289" fmla="*/ 212884 h 514350"/>
              <a:gd name="connsiteX1290" fmla="*/ 3835241 w 6400800"/>
              <a:gd name="connsiteY1290" fmla="*/ 225266 h 514350"/>
              <a:gd name="connsiteX1291" fmla="*/ 3834289 w 6400800"/>
              <a:gd name="connsiteY1291" fmla="*/ 222409 h 514350"/>
              <a:gd name="connsiteX1292" fmla="*/ 3825716 w 6400800"/>
              <a:gd name="connsiteY1292" fmla="*/ 209074 h 514350"/>
              <a:gd name="connsiteX1293" fmla="*/ 3809524 w 6400800"/>
              <a:gd name="connsiteY1293" fmla="*/ 184309 h 514350"/>
              <a:gd name="connsiteX1294" fmla="*/ 3821906 w 6400800"/>
              <a:gd name="connsiteY1294" fmla="*/ 210979 h 514350"/>
              <a:gd name="connsiteX1295" fmla="*/ 3828574 w 6400800"/>
              <a:gd name="connsiteY1295" fmla="*/ 224314 h 514350"/>
              <a:gd name="connsiteX1296" fmla="*/ 3832384 w 6400800"/>
              <a:gd name="connsiteY1296" fmla="*/ 234791 h 514350"/>
              <a:gd name="connsiteX1297" fmla="*/ 3828574 w 6400800"/>
              <a:gd name="connsiteY1297" fmla="*/ 254794 h 514350"/>
              <a:gd name="connsiteX1298" fmla="*/ 3825716 w 6400800"/>
              <a:gd name="connsiteY1298" fmla="*/ 259556 h 514350"/>
              <a:gd name="connsiteX1299" fmla="*/ 3820954 w 6400800"/>
              <a:gd name="connsiteY1299" fmla="*/ 269081 h 514350"/>
              <a:gd name="connsiteX1300" fmla="*/ 3820001 w 6400800"/>
              <a:gd name="connsiteY1300" fmla="*/ 267176 h 514350"/>
              <a:gd name="connsiteX1301" fmla="*/ 3804761 w 6400800"/>
              <a:gd name="connsiteY1301" fmla="*/ 249079 h 514350"/>
              <a:gd name="connsiteX1302" fmla="*/ 3817144 w 6400800"/>
              <a:gd name="connsiteY1302" fmla="*/ 270034 h 514350"/>
              <a:gd name="connsiteX1303" fmla="*/ 3819049 w 6400800"/>
              <a:gd name="connsiteY1303" fmla="*/ 272891 h 514350"/>
              <a:gd name="connsiteX1304" fmla="*/ 3806666 w 6400800"/>
              <a:gd name="connsiteY1304" fmla="*/ 294799 h 514350"/>
              <a:gd name="connsiteX1305" fmla="*/ 3806666 w 6400800"/>
              <a:gd name="connsiteY1305" fmla="*/ 294799 h 514350"/>
              <a:gd name="connsiteX1306" fmla="*/ 3803809 w 6400800"/>
              <a:gd name="connsiteY1306" fmla="*/ 290989 h 514350"/>
              <a:gd name="connsiteX1307" fmla="*/ 3802856 w 6400800"/>
              <a:gd name="connsiteY1307" fmla="*/ 287179 h 514350"/>
              <a:gd name="connsiteX1308" fmla="*/ 3799999 w 6400800"/>
              <a:gd name="connsiteY1308" fmla="*/ 276701 h 514350"/>
              <a:gd name="connsiteX1309" fmla="*/ 3795236 w 6400800"/>
              <a:gd name="connsiteY1309" fmla="*/ 260509 h 514350"/>
              <a:gd name="connsiteX1310" fmla="*/ 3790474 w 6400800"/>
              <a:gd name="connsiteY1310" fmla="*/ 246221 h 514350"/>
              <a:gd name="connsiteX1311" fmla="*/ 3791426 w 6400800"/>
              <a:gd name="connsiteY1311" fmla="*/ 260509 h 514350"/>
              <a:gd name="connsiteX1312" fmla="*/ 3792379 w 6400800"/>
              <a:gd name="connsiteY1312" fmla="*/ 273844 h 514350"/>
              <a:gd name="connsiteX1313" fmla="*/ 3787616 w 6400800"/>
              <a:gd name="connsiteY1313" fmla="*/ 268129 h 514350"/>
              <a:gd name="connsiteX1314" fmla="*/ 3777139 w 6400800"/>
              <a:gd name="connsiteY1314" fmla="*/ 255746 h 514350"/>
              <a:gd name="connsiteX1315" fmla="*/ 3773329 w 6400800"/>
              <a:gd name="connsiteY1315" fmla="*/ 246221 h 514350"/>
              <a:gd name="connsiteX1316" fmla="*/ 3764756 w 6400800"/>
              <a:gd name="connsiteY1316" fmla="*/ 224314 h 514350"/>
              <a:gd name="connsiteX1317" fmla="*/ 3769519 w 6400800"/>
              <a:gd name="connsiteY1317" fmla="*/ 247174 h 514350"/>
              <a:gd name="connsiteX1318" fmla="*/ 3776186 w 6400800"/>
              <a:gd name="connsiteY1318" fmla="*/ 273844 h 514350"/>
              <a:gd name="connsiteX1319" fmla="*/ 3781901 w 6400800"/>
              <a:gd name="connsiteY1319" fmla="*/ 299561 h 514350"/>
              <a:gd name="connsiteX1320" fmla="*/ 3760946 w 6400800"/>
              <a:gd name="connsiteY1320" fmla="*/ 234791 h 514350"/>
              <a:gd name="connsiteX1321" fmla="*/ 3755231 w 6400800"/>
              <a:gd name="connsiteY1321" fmla="*/ 218599 h 514350"/>
              <a:gd name="connsiteX1322" fmla="*/ 3759041 w 6400800"/>
              <a:gd name="connsiteY1322" fmla="*/ 211931 h 514350"/>
              <a:gd name="connsiteX1323" fmla="*/ 3754279 w 6400800"/>
              <a:gd name="connsiteY1323" fmla="*/ 217646 h 514350"/>
              <a:gd name="connsiteX1324" fmla="*/ 3750469 w 6400800"/>
              <a:gd name="connsiteY1324" fmla="*/ 208121 h 514350"/>
              <a:gd name="connsiteX1325" fmla="*/ 3752374 w 6400800"/>
              <a:gd name="connsiteY1325" fmla="*/ 197644 h 514350"/>
              <a:gd name="connsiteX1326" fmla="*/ 3748564 w 6400800"/>
              <a:gd name="connsiteY1326" fmla="*/ 205264 h 514350"/>
              <a:gd name="connsiteX1327" fmla="*/ 3734276 w 6400800"/>
              <a:gd name="connsiteY1327" fmla="*/ 167164 h 514350"/>
              <a:gd name="connsiteX1328" fmla="*/ 3742849 w 6400800"/>
              <a:gd name="connsiteY1328" fmla="*/ 217646 h 514350"/>
              <a:gd name="connsiteX1329" fmla="*/ 3736181 w 6400800"/>
              <a:gd name="connsiteY1329" fmla="*/ 236696 h 514350"/>
              <a:gd name="connsiteX1330" fmla="*/ 3735229 w 6400800"/>
              <a:gd name="connsiteY1330" fmla="*/ 238601 h 514350"/>
              <a:gd name="connsiteX1331" fmla="*/ 3730466 w 6400800"/>
              <a:gd name="connsiteY1331" fmla="*/ 245269 h 514350"/>
              <a:gd name="connsiteX1332" fmla="*/ 3726656 w 6400800"/>
              <a:gd name="connsiteY1332" fmla="*/ 236696 h 514350"/>
              <a:gd name="connsiteX1333" fmla="*/ 3726656 w 6400800"/>
              <a:gd name="connsiteY1333" fmla="*/ 232886 h 514350"/>
              <a:gd name="connsiteX1334" fmla="*/ 3725704 w 6400800"/>
              <a:gd name="connsiteY1334" fmla="*/ 214789 h 514350"/>
              <a:gd name="connsiteX1335" fmla="*/ 3722846 w 6400800"/>
              <a:gd name="connsiteY1335" fmla="*/ 230029 h 514350"/>
              <a:gd name="connsiteX1336" fmla="*/ 3721894 w 6400800"/>
              <a:gd name="connsiteY1336" fmla="*/ 229076 h 514350"/>
              <a:gd name="connsiteX1337" fmla="*/ 3721894 w 6400800"/>
              <a:gd name="connsiteY1337" fmla="*/ 229076 h 514350"/>
              <a:gd name="connsiteX1338" fmla="*/ 3725704 w 6400800"/>
              <a:gd name="connsiteY1338" fmla="*/ 190976 h 514350"/>
              <a:gd name="connsiteX1339" fmla="*/ 3727609 w 6400800"/>
              <a:gd name="connsiteY1339" fmla="*/ 172879 h 514350"/>
              <a:gd name="connsiteX1340" fmla="*/ 3730466 w 6400800"/>
              <a:gd name="connsiteY1340" fmla="*/ 155734 h 514350"/>
              <a:gd name="connsiteX1341" fmla="*/ 3734276 w 6400800"/>
              <a:gd name="connsiteY1341" fmla="*/ 128111 h 514350"/>
              <a:gd name="connsiteX1342" fmla="*/ 3737134 w 6400800"/>
              <a:gd name="connsiteY1342" fmla="*/ 104299 h 514350"/>
              <a:gd name="connsiteX1343" fmla="*/ 3730466 w 6400800"/>
              <a:gd name="connsiteY1343" fmla="*/ 127159 h 514350"/>
              <a:gd name="connsiteX1344" fmla="*/ 3722846 w 6400800"/>
              <a:gd name="connsiteY1344" fmla="*/ 153829 h 514350"/>
              <a:gd name="connsiteX1345" fmla="*/ 3718084 w 6400800"/>
              <a:gd name="connsiteY1345" fmla="*/ 170021 h 514350"/>
              <a:gd name="connsiteX1346" fmla="*/ 3714274 w 6400800"/>
              <a:gd name="connsiteY1346" fmla="*/ 188119 h 514350"/>
              <a:gd name="connsiteX1347" fmla="*/ 3710464 w 6400800"/>
              <a:gd name="connsiteY1347" fmla="*/ 208121 h 514350"/>
              <a:gd name="connsiteX1348" fmla="*/ 3710464 w 6400800"/>
              <a:gd name="connsiteY1348" fmla="*/ 207169 h 514350"/>
              <a:gd name="connsiteX1349" fmla="*/ 3691414 w 6400800"/>
              <a:gd name="connsiteY1349" fmla="*/ 174784 h 514350"/>
              <a:gd name="connsiteX1350" fmla="*/ 3677126 w 6400800"/>
              <a:gd name="connsiteY1350" fmla="*/ 150971 h 514350"/>
              <a:gd name="connsiteX1351" fmla="*/ 3678079 w 6400800"/>
              <a:gd name="connsiteY1351" fmla="*/ 137636 h 514350"/>
              <a:gd name="connsiteX1352" fmla="*/ 3675221 w 6400800"/>
              <a:gd name="connsiteY1352" fmla="*/ 149066 h 514350"/>
              <a:gd name="connsiteX1353" fmla="*/ 3674269 w 6400800"/>
              <a:gd name="connsiteY1353" fmla="*/ 147161 h 514350"/>
              <a:gd name="connsiteX1354" fmla="*/ 3675221 w 6400800"/>
              <a:gd name="connsiteY1354" fmla="*/ 150019 h 514350"/>
              <a:gd name="connsiteX1355" fmla="*/ 3672364 w 6400800"/>
              <a:gd name="connsiteY1355" fmla="*/ 164306 h 514350"/>
              <a:gd name="connsiteX1356" fmla="*/ 3665696 w 6400800"/>
              <a:gd name="connsiteY1356" fmla="*/ 194786 h 514350"/>
              <a:gd name="connsiteX1357" fmla="*/ 3662839 w 6400800"/>
              <a:gd name="connsiteY1357" fmla="*/ 209074 h 514350"/>
              <a:gd name="connsiteX1358" fmla="*/ 3661886 w 6400800"/>
              <a:gd name="connsiteY1358" fmla="*/ 210026 h 514350"/>
              <a:gd name="connsiteX1359" fmla="*/ 3658076 w 6400800"/>
              <a:gd name="connsiteY1359" fmla="*/ 216694 h 514350"/>
              <a:gd name="connsiteX1360" fmla="*/ 3658076 w 6400800"/>
              <a:gd name="connsiteY1360" fmla="*/ 174784 h 514350"/>
              <a:gd name="connsiteX1361" fmla="*/ 3645694 w 6400800"/>
              <a:gd name="connsiteY1361" fmla="*/ 239554 h 514350"/>
              <a:gd name="connsiteX1362" fmla="*/ 3644741 w 6400800"/>
              <a:gd name="connsiteY1362" fmla="*/ 246221 h 514350"/>
              <a:gd name="connsiteX1363" fmla="*/ 3643789 w 6400800"/>
              <a:gd name="connsiteY1363" fmla="*/ 249079 h 514350"/>
              <a:gd name="connsiteX1364" fmla="*/ 3640931 w 6400800"/>
              <a:gd name="connsiteY1364" fmla="*/ 259556 h 514350"/>
              <a:gd name="connsiteX1365" fmla="*/ 3633311 w 6400800"/>
              <a:gd name="connsiteY1365" fmla="*/ 243364 h 514350"/>
              <a:gd name="connsiteX1366" fmla="*/ 3639979 w 6400800"/>
              <a:gd name="connsiteY1366" fmla="*/ 265271 h 514350"/>
              <a:gd name="connsiteX1367" fmla="*/ 3637121 w 6400800"/>
              <a:gd name="connsiteY1367" fmla="*/ 275749 h 514350"/>
              <a:gd name="connsiteX1368" fmla="*/ 3627596 w 6400800"/>
              <a:gd name="connsiteY1368" fmla="*/ 261461 h 514350"/>
              <a:gd name="connsiteX1369" fmla="*/ 3635216 w 6400800"/>
              <a:gd name="connsiteY1369" fmla="*/ 280511 h 514350"/>
              <a:gd name="connsiteX1370" fmla="*/ 3635216 w 6400800"/>
              <a:gd name="connsiteY1370" fmla="*/ 281464 h 514350"/>
              <a:gd name="connsiteX1371" fmla="*/ 3630454 w 6400800"/>
              <a:gd name="connsiteY1371" fmla="*/ 309086 h 514350"/>
              <a:gd name="connsiteX1372" fmla="*/ 3627596 w 6400800"/>
              <a:gd name="connsiteY1372" fmla="*/ 332899 h 514350"/>
              <a:gd name="connsiteX1373" fmla="*/ 3620929 w 6400800"/>
              <a:gd name="connsiteY1373" fmla="*/ 312896 h 514350"/>
              <a:gd name="connsiteX1374" fmla="*/ 3620929 w 6400800"/>
              <a:gd name="connsiteY1374" fmla="*/ 309086 h 514350"/>
              <a:gd name="connsiteX1375" fmla="*/ 3619976 w 6400800"/>
              <a:gd name="connsiteY1375" fmla="*/ 310991 h 514350"/>
              <a:gd name="connsiteX1376" fmla="*/ 3619024 w 6400800"/>
              <a:gd name="connsiteY1376" fmla="*/ 308134 h 514350"/>
              <a:gd name="connsiteX1377" fmla="*/ 3622834 w 6400800"/>
              <a:gd name="connsiteY1377" fmla="*/ 272891 h 514350"/>
              <a:gd name="connsiteX1378" fmla="*/ 3626644 w 6400800"/>
              <a:gd name="connsiteY1378" fmla="*/ 221456 h 514350"/>
              <a:gd name="connsiteX1379" fmla="*/ 3630454 w 6400800"/>
              <a:gd name="connsiteY1379" fmla="*/ 211931 h 514350"/>
              <a:gd name="connsiteX1380" fmla="*/ 3626644 w 6400800"/>
              <a:gd name="connsiteY1380" fmla="*/ 216694 h 514350"/>
              <a:gd name="connsiteX1381" fmla="*/ 3626644 w 6400800"/>
              <a:gd name="connsiteY1381" fmla="*/ 214789 h 514350"/>
              <a:gd name="connsiteX1382" fmla="*/ 3626644 w 6400800"/>
              <a:gd name="connsiteY1382" fmla="*/ 192881 h 514350"/>
              <a:gd name="connsiteX1383" fmla="*/ 3622834 w 6400800"/>
              <a:gd name="connsiteY1383" fmla="*/ 214789 h 514350"/>
              <a:gd name="connsiteX1384" fmla="*/ 3620929 w 6400800"/>
              <a:gd name="connsiteY1384" fmla="*/ 226219 h 514350"/>
              <a:gd name="connsiteX1385" fmla="*/ 3620929 w 6400800"/>
              <a:gd name="connsiteY1385" fmla="*/ 227171 h 514350"/>
              <a:gd name="connsiteX1386" fmla="*/ 3609499 w 6400800"/>
              <a:gd name="connsiteY1386" fmla="*/ 243364 h 514350"/>
              <a:gd name="connsiteX1387" fmla="*/ 3603784 w 6400800"/>
              <a:gd name="connsiteY1387" fmla="*/ 251936 h 514350"/>
              <a:gd name="connsiteX1388" fmla="*/ 3613309 w 6400800"/>
              <a:gd name="connsiteY1388" fmla="*/ 225266 h 514350"/>
              <a:gd name="connsiteX1389" fmla="*/ 3619024 w 6400800"/>
              <a:gd name="connsiteY1389" fmla="*/ 208121 h 514350"/>
              <a:gd name="connsiteX1390" fmla="*/ 3624739 w 6400800"/>
              <a:gd name="connsiteY1390" fmla="*/ 192881 h 514350"/>
              <a:gd name="connsiteX1391" fmla="*/ 3634264 w 6400800"/>
              <a:gd name="connsiteY1391" fmla="*/ 168116 h 514350"/>
              <a:gd name="connsiteX1392" fmla="*/ 3642836 w 6400800"/>
              <a:gd name="connsiteY1392" fmla="*/ 146209 h 514350"/>
              <a:gd name="connsiteX1393" fmla="*/ 3631406 w 6400800"/>
              <a:gd name="connsiteY1393" fmla="*/ 166211 h 514350"/>
              <a:gd name="connsiteX1394" fmla="*/ 3618071 w 6400800"/>
              <a:gd name="connsiteY1394" fmla="*/ 189071 h 514350"/>
              <a:gd name="connsiteX1395" fmla="*/ 3610451 w 6400800"/>
              <a:gd name="connsiteY1395" fmla="*/ 203359 h 514350"/>
              <a:gd name="connsiteX1396" fmla="*/ 3602831 w 6400800"/>
              <a:gd name="connsiteY1396" fmla="*/ 219551 h 514350"/>
              <a:gd name="connsiteX1397" fmla="*/ 3588544 w 6400800"/>
              <a:gd name="connsiteY1397" fmla="*/ 250031 h 514350"/>
              <a:gd name="connsiteX1398" fmla="*/ 3588544 w 6400800"/>
              <a:gd name="connsiteY1398" fmla="*/ 242411 h 514350"/>
              <a:gd name="connsiteX1399" fmla="*/ 3585686 w 6400800"/>
              <a:gd name="connsiteY1399" fmla="*/ 256699 h 514350"/>
              <a:gd name="connsiteX1400" fmla="*/ 3585686 w 6400800"/>
              <a:gd name="connsiteY1400" fmla="*/ 257651 h 514350"/>
              <a:gd name="connsiteX1401" fmla="*/ 3579971 w 6400800"/>
              <a:gd name="connsiteY1401" fmla="*/ 270986 h 514350"/>
              <a:gd name="connsiteX1402" fmla="*/ 3573304 w 6400800"/>
              <a:gd name="connsiteY1402" fmla="*/ 282416 h 514350"/>
              <a:gd name="connsiteX1403" fmla="*/ 3568541 w 6400800"/>
              <a:gd name="connsiteY1403" fmla="*/ 263366 h 514350"/>
              <a:gd name="connsiteX1404" fmla="*/ 3564731 w 6400800"/>
              <a:gd name="connsiteY1404" fmla="*/ 248126 h 514350"/>
              <a:gd name="connsiteX1405" fmla="*/ 3564731 w 6400800"/>
              <a:gd name="connsiteY1405" fmla="*/ 248126 h 514350"/>
              <a:gd name="connsiteX1406" fmla="*/ 3562826 w 6400800"/>
              <a:gd name="connsiteY1406" fmla="*/ 237649 h 514350"/>
              <a:gd name="connsiteX1407" fmla="*/ 3561874 w 6400800"/>
              <a:gd name="connsiteY1407" fmla="*/ 233839 h 514350"/>
              <a:gd name="connsiteX1408" fmla="*/ 3566636 w 6400800"/>
              <a:gd name="connsiteY1408" fmla="*/ 227171 h 514350"/>
              <a:gd name="connsiteX1409" fmla="*/ 3561874 w 6400800"/>
              <a:gd name="connsiteY1409" fmla="*/ 230981 h 514350"/>
              <a:gd name="connsiteX1410" fmla="*/ 3559016 w 6400800"/>
              <a:gd name="connsiteY1410" fmla="*/ 218599 h 514350"/>
              <a:gd name="connsiteX1411" fmla="*/ 3559016 w 6400800"/>
              <a:gd name="connsiteY1411" fmla="*/ 231934 h 514350"/>
              <a:gd name="connsiteX1412" fmla="*/ 3554254 w 6400800"/>
              <a:gd name="connsiteY1412" fmla="*/ 220504 h 514350"/>
              <a:gd name="connsiteX1413" fmla="*/ 3569494 w 6400800"/>
              <a:gd name="connsiteY1413" fmla="*/ 197644 h 514350"/>
              <a:gd name="connsiteX1414" fmla="*/ 3585686 w 6400800"/>
              <a:gd name="connsiteY1414" fmla="*/ 174784 h 514350"/>
              <a:gd name="connsiteX1415" fmla="*/ 3600926 w 6400800"/>
              <a:gd name="connsiteY1415" fmla="*/ 154781 h 514350"/>
              <a:gd name="connsiteX1416" fmla="*/ 3582829 w 6400800"/>
              <a:gd name="connsiteY1416" fmla="*/ 171926 h 514350"/>
              <a:gd name="connsiteX1417" fmla="*/ 3562826 w 6400800"/>
              <a:gd name="connsiteY1417" fmla="*/ 192881 h 514350"/>
              <a:gd name="connsiteX1418" fmla="*/ 3549491 w 6400800"/>
              <a:gd name="connsiteY1418" fmla="*/ 209074 h 514350"/>
              <a:gd name="connsiteX1419" fmla="*/ 3542824 w 6400800"/>
              <a:gd name="connsiteY1419" fmla="*/ 193834 h 514350"/>
              <a:gd name="connsiteX1420" fmla="*/ 3546634 w 6400800"/>
              <a:gd name="connsiteY1420" fmla="*/ 212884 h 514350"/>
              <a:gd name="connsiteX1421" fmla="*/ 3539966 w 6400800"/>
              <a:gd name="connsiteY1421" fmla="*/ 222409 h 514350"/>
              <a:gd name="connsiteX1422" fmla="*/ 3539014 w 6400800"/>
              <a:gd name="connsiteY1422" fmla="*/ 223361 h 514350"/>
              <a:gd name="connsiteX1423" fmla="*/ 3539014 w 6400800"/>
              <a:gd name="connsiteY1423" fmla="*/ 210979 h 514350"/>
              <a:gd name="connsiteX1424" fmla="*/ 3539014 w 6400800"/>
              <a:gd name="connsiteY1424" fmla="*/ 184309 h 514350"/>
              <a:gd name="connsiteX1425" fmla="*/ 3539014 w 6400800"/>
              <a:gd name="connsiteY1425" fmla="*/ 173831 h 514350"/>
              <a:gd name="connsiteX1426" fmla="*/ 3540919 w 6400800"/>
              <a:gd name="connsiteY1426" fmla="*/ 170021 h 514350"/>
              <a:gd name="connsiteX1427" fmla="*/ 3539014 w 6400800"/>
              <a:gd name="connsiteY1427" fmla="*/ 172879 h 514350"/>
              <a:gd name="connsiteX1428" fmla="*/ 3539014 w 6400800"/>
              <a:gd name="connsiteY1428" fmla="*/ 162401 h 514350"/>
              <a:gd name="connsiteX1429" fmla="*/ 3537109 w 6400800"/>
              <a:gd name="connsiteY1429" fmla="*/ 176689 h 514350"/>
              <a:gd name="connsiteX1430" fmla="*/ 3527584 w 6400800"/>
              <a:gd name="connsiteY1430" fmla="*/ 190976 h 514350"/>
              <a:gd name="connsiteX1431" fmla="*/ 3511391 w 6400800"/>
              <a:gd name="connsiteY1431" fmla="*/ 214789 h 514350"/>
              <a:gd name="connsiteX1432" fmla="*/ 3510439 w 6400800"/>
              <a:gd name="connsiteY1432" fmla="*/ 215741 h 514350"/>
              <a:gd name="connsiteX1433" fmla="*/ 3508534 w 6400800"/>
              <a:gd name="connsiteY1433" fmla="*/ 201454 h 514350"/>
              <a:gd name="connsiteX1434" fmla="*/ 3505676 w 6400800"/>
              <a:gd name="connsiteY1434" fmla="*/ 180499 h 514350"/>
              <a:gd name="connsiteX1435" fmla="*/ 3504724 w 6400800"/>
              <a:gd name="connsiteY1435" fmla="*/ 202406 h 514350"/>
              <a:gd name="connsiteX1436" fmla="*/ 3503771 w 6400800"/>
              <a:gd name="connsiteY1436" fmla="*/ 226219 h 514350"/>
              <a:gd name="connsiteX1437" fmla="*/ 3500914 w 6400800"/>
              <a:gd name="connsiteY1437" fmla="*/ 230981 h 514350"/>
              <a:gd name="connsiteX1438" fmla="*/ 3491389 w 6400800"/>
              <a:gd name="connsiteY1438" fmla="*/ 247174 h 514350"/>
              <a:gd name="connsiteX1439" fmla="*/ 3483769 w 6400800"/>
              <a:gd name="connsiteY1439" fmla="*/ 230029 h 514350"/>
              <a:gd name="connsiteX1440" fmla="*/ 3469481 w 6400800"/>
              <a:gd name="connsiteY1440" fmla="*/ 200501 h 514350"/>
              <a:gd name="connsiteX1441" fmla="*/ 3471386 w 6400800"/>
              <a:gd name="connsiteY1441" fmla="*/ 190976 h 514350"/>
              <a:gd name="connsiteX1442" fmla="*/ 3477101 w 6400800"/>
              <a:gd name="connsiteY1442" fmla="*/ 167164 h 514350"/>
              <a:gd name="connsiteX1443" fmla="*/ 3482816 w 6400800"/>
              <a:gd name="connsiteY1443" fmla="*/ 146209 h 514350"/>
              <a:gd name="connsiteX1444" fmla="*/ 3492341 w 6400800"/>
              <a:gd name="connsiteY1444" fmla="*/ 111919 h 514350"/>
              <a:gd name="connsiteX1445" fmla="*/ 3499961 w 6400800"/>
              <a:gd name="connsiteY1445" fmla="*/ 82391 h 514350"/>
              <a:gd name="connsiteX1446" fmla="*/ 3488531 w 6400800"/>
              <a:gd name="connsiteY1446" fmla="*/ 110966 h 514350"/>
              <a:gd name="connsiteX1447" fmla="*/ 3476149 w 6400800"/>
              <a:gd name="connsiteY1447" fmla="*/ 144304 h 514350"/>
              <a:gd name="connsiteX1448" fmla="*/ 3468529 w 6400800"/>
              <a:gd name="connsiteY1448" fmla="*/ 164306 h 514350"/>
              <a:gd name="connsiteX1449" fmla="*/ 3461861 w 6400800"/>
              <a:gd name="connsiteY1449" fmla="*/ 185261 h 514350"/>
              <a:gd name="connsiteX1450" fmla="*/ 3452336 w 6400800"/>
              <a:gd name="connsiteY1450" fmla="*/ 168116 h 514350"/>
              <a:gd name="connsiteX1451" fmla="*/ 3460909 w 6400800"/>
              <a:gd name="connsiteY1451" fmla="*/ 189071 h 514350"/>
              <a:gd name="connsiteX1452" fmla="*/ 3450431 w 6400800"/>
              <a:gd name="connsiteY1452" fmla="*/ 225266 h 514350"/>
              <a:gd name="connsiteX1453" fmla="*/ 3441859 w 6400800"/>
              <a:gd name="connsiteY1453" fmla="*/ 210026 h 514350"/>
              <a:gd name="connsiteX1454" fmla="*/ 3442811 w 6400800"/>
              <a:gd name="connsiteY1454" fmla="*/ 208121 h 514350"/>
              <a:gd name="connsiteX1455" fmla="*/ 3445669 w 6400800"/>
              <a:gd name="connsiteY1455" fmla="*/ 190976 h 514350"/>
              <a:gd name="connsiteX1456" fmla="*/ 3439001 w 6400800"/>
              <a:gd name="connsiteY1456" fmla="*/ 205264 h 514350"/>
              <a:gd name="connsiteX1457" fmla="*/ 3439001 w 6400800"/>
              <a:gd name="connsiteY1457" fmla="*/ 205264 h 514350"/>
              <a:gd name="connsiteX1458" fmla="*/ 3438049 w 6400800"/>
              <a:gd name="connsiteY1458" fmla="*/ 165259 h 514350"/>
              <a:gd name="connsiteX1459" fmla="*/ 3437096 w 6400800"/>
              <a:gd name="connsiteY1459" fmla="*/ 135731 h 514350"/>
              <a:gd name="connsiteX1460" fmla="*/ 3435191 w 6400800"/>
              <a:gd name="connsiteY1460" fmla="*/ 112871 h 514350"/>
              <a:gd name="connsiteX1461" fmla="*/ 3433286 w 6400800"/>
              <a:gd name="connsiteY1461" fmla="*/ 92869 h 514350"/>
              <a:gd name="connsiteX1462" fmla="*/ 3431381 w 6400800"/>
              <a:gd name="connsiteY1462" fmla="*/ 112871 h 514350"/>
              <a:gd name="connsiteX1463" fmla="*/ 3428524 w 6400800"/>
              <a:gd name="connsiteY1463" fmla="*/ 149066 h 514350"/>
              <a:gd name="connsiteX1464" fmla="*/ 3428524 w 6400800"/>
              <a:gd name="connsiteY1464" fmla="*/ 150019 h 514350"/>
              <a:gd name="connsiteX1465" fmla="*/ 3426619 w 6400800"/>
              <a:gd name="connsiteY1465" fmla="*/ 131921 h 514350"/>
              <a:gd name="connsiteX1466" fmla="*/ 3423761 w 6400800"/>
              <a:gd name="connsiteY1466" fmla="*/ 113824 h 514350"/>
              <a:gd name="connsiteX1467" fmla="*/ 3422809 w 6400800"/>
              <a:gd name="connsiteY1467" fmla="*/ 131921 h 514350"/>
              <a:gd name="connsiteX1468" fmla="*/ 3420904 w 6400800"/>
              <a:gd name="connsiteY1468" fmla="*/ 174784 h 514350"/>
              <a:gd name="connsiteX1469" fmla="*/ 3412331 w 6400800"/>
              <a:gd name="connsiteY1469" fmla="*/ 162401 h 514350"/>
              <a:gd name="connsiteX1470" fmla="*/ 3398044 w 6400800"/>
              <a:gd name="connsiteY1470" fmla="*/ 141446 h 514350"/>
              <a:gd name="connsiteX1471" fmla="*/ 3401854 w 6400800"/>
              <a:gd name="connsiteY1471" fmla="*/ 123349 h 514350"/>
              <a:gd name="connsiteX1472" fmla="*/ 3396139 w 6400800"/>
              <a:gd name="connsiteY1472" fmla="*/ 139541 h 514350"/>
              <a:gd name="connsiteX1473" fmla="*/ 3391376 w 6400800"/>
              <a:gd name="connsiteY1473" fmla="*/ 132874 h 514350"/>
              <a:gd name="connsiteX1474" fmla="*/ 3395186 w 6400800"/>
              <a:gd name="connsiteY1474" fmla="*/ 139541 h 514350"/>
              <a:gd name="connsiteX1475" fmla="*/ 3395186 w 6400800"/>
              <a:gd name="connsiteY1475" fmla="*/ 141446 h 514350"/>
              <a:gd name="connsiteX1476" fmla="*/ 3382804 w 6400800"/>
              <a:gd name="connsiteY1476" fmla="*/ 177641 h 514350"/>
              <a:gd name="connsiteX1477" fmla="*/ 3382804 w 6400800"/>
              <a:gd name="connsiteY1477" fmla="*/ 172879 h 514350"/>
              <a:gd name="connsiteX1478" fmla="*/ 3381851 w 6400800"/>
              <a:gd name="connsiteY1478" fmla="*/ 150971 h 514350"/>
              <a:gd name="connsiteX1479" fmla="*/ 3378994 w 6400800"/>
              <a:gd name="connsiteY1479" fmla="*/ 172879 h 514350"/>
              <a:gd name="connsiteX1480" fmla="*/ 3376136 w 6400800"/>
              <a:gd name="connsiteY1480" fmla="*/ 197644 h 514350"/>
              <a:gd name="connsiteX1481" fmla="*/ 3365659 w 6400800"/>
              <a:gd name="connsiteY1481" fmla="*/ 234791 h 514350"/>
              <a:gd name="connsiteX1482" fmla="*/ 3358991 w 6400800"/>
              <a:gd name="connsiteY1482" fmla="*/ 253841 h 514350"/>
              <a:gd name="connsiteX1483" fmla="*/ 3358039 w 6400800"/>
              <a:gd name="connsiteY1483" fmla="*/ 257651 h 514350"/>
              <a:gd name="connsiteX1484" fmla="*/ 3351371 w 6400800"/>
              <a:gd name="connsiteY1484" fmla="*/ 239554 h 514350"/>
              <a:gd name="connsiteX1485" fmla="*/ 3351371 w 6400800"/>
              <a:gd name="connsiteY1485" fmla="*/ 237649 h 514350"/>
              <a:gd name="connsiteX1486" fmla="*/ 3351371 w 6400800"/>
              <a:gd name="connsiteY1486" fmla="*/ 238601 h 514350"/>
              <a:gd name="connsiteX1487" fmla="*/ 3344704 w 6400800"/>
              <a:gd name="connsiteY1487" fmla="*/ 221456 h 514350"/>
              <a:gd name="connsiteX1488" fmla="*/ 3349466 w 6400800"/>
              <a:gd name="connsiteY1488" fmla="*/ 248126 h 514350"/>
              <a:gd name="connsiteX1489" fmla="*/ 3347561 w 6400800"/>
              <a:gd name="connsiteY1489" fmla="*/ 265271 h 514350"/>
              <a:gd name="connsiteX1490" fmla="*/ 3345656 w 6400800"/>
              <a:gd name="connsiteY1490" fmla="*/ 283369 h 514350"/>
              <a:gd name="connsiteX1491" fmla="*/ 3343751 w 6400800"/>
              <a:gd name="connsiteY1491" fmla="*/ 287179 h 514350"/>
              <a:gd name="connsiteX1492" fmla="*/ 3339941 w 6400800"/>
              <a:gd name="connsiteY1492" fmla="*/ 274796 h 514350"/>
              <a:gd name="connsiteX1493" fmla="*/ 3325654 w 6400800"/>
              <a:gd name="connsiteY1493" fmla="*/ 231934 h 514350"/>
              <a:gd name="connsiteX1494" fmla="*/ 3328511 w 6400800"/>
              <a:gd name="connsiteY1494" fmla="*/ 216694 h 514350"/>
              <a:gd name="connsiteX1495" fmla="*/ 3338036 w 6400800"/>
              <a:gd name="connsiteY1495" fmla="*/ 170974 h 514350"/>
              <a:gd name="connsiteX1496" fmla="*/ 3346609 w 6400800"/>
              <a:gd name="connsiteY1496" fmla="*/ 136684 h 514350"/>
              <a:gd name="connsiteX1497" fmla="*/ 3355181 w 6400800"/>
              <a:gd name="connsiteY1497" fmla="*/ 106204 h 514350"/>
              <a:gd name="connsiteX1498" fmla="*/ 3342799 w 6400800"/>
              <a:gd name="connsiteY1498" fmla="*/ 134779 h 514350"/>
              <a:gd name="connsiteX1499" fmla="*/ 3330416 w 6400800"/>
              <a:gd name="connsiteY1499" fmla="*/ 169069 h 514350"/>
              <a:gd name="connsiteX1500" fmla="*/ 3318986 w 6400800"/>
              <a:gd name="connsiteY1500" fmla="*/ 208121 h 514350"/>
              <a:gd name="connsiteX1501" fmla="*/ 3318986 w 6400800"/>
              <a:gd name="connsiteY1501" fmla="*/ 203359 h 514350"/>
              <a:gd name="connsiteX1502" fmla="*/ 3320891 w 6400800"/>
              <a:gd name="connsiteY1502" fmla="*/ 195739 h 514350"/>
              <a:gd name="connsiteX1503" fmla="*/ 3327559 w 6400800"/>
              <a:gd name="connsiteY1503" fmla="*/ 170021 h 514350"/>
              <a:gd name="connsiteX1504" fmla="*/ 3332321 w 6400800"/>
              <a:gd name="connsiteY1504" fmla="*/ 147161 h 514350"/>
              <a:gd name="connsiteX1505" fmla="*/ 3323749 w 6400800"/>
              <a:gd name="connsiteY1505" fmla="*/ 169069 h 514350"/>
              <a:gd name="connsiteX1506" fmla="*/ 3322796 w 6400800"/>
              <a:gd name="connsiteY1506" fmla="*/ 171926 h 514350"/>
              <a:gd name="connsiteX1507" fmla="*/ 3323749 w 6400800"/>
              <a:gd name="connsiteY1507" fmla="*/ 165259 h 514350"/>
              <a:gd name="connsiteX1508" fmla="*/ 3328511 w 6400800"/>
              <a:gd name="connsiteY1508" fmla="*/ 147161 h 514350"/>
              <a:gd name="connsiteX1509" fmla="*/ 3336131 w 6400800"/>
              <a:gd name="connsiteY1509" fmla="*/ 116681 h 514350"/>
              <a:gd name="connsiteX1510" fmla="*/ 3341846 w 6400800"/>
              <a:gd name="connsiteY1510" fmla="*/ 90011 h 514350"/>
              <a:gd name="connsiteX1511" fmla="*/ 3332321 w 6400800"/>
              <a:gd name="connsiteY1511" fmla="*/ 114776 h 514350"/>
              <a:gd name="connsiteX1512" fmla="*/ 3321844 w 6400800"/>
              <a:gd name="connsiteY1512" fmla="*/ 143351 h 514350"/>
              <a:gd name="connsiteX1513" fmla="*/ 3315176 w 6400800"/>
              <a:gd name="connsiteY1513" fmla="*/ 161449 h 514350"/>
              <a:gd name="connsiteX1514" fmla="*/ 3308509 w 6400800"/>
              <a:gd name="connsiteY1514" fmla="*/ 181451 h 514350"/>
              <a:gd name="connsiteX1515" fmla="*/ 3308509 w 6400800"/>
              <a:gd name="connsiteY1515" fmla="*/ 181451 h 514350"/>
              <a:gd name="connsiteX1516" fmla="*/ 3306604 w 6400800"/>
              <a:gd name="connsiteY1516" fmla="*/ 176689 h 514350"/>
              <a:gd name="connsiteX1517" fmla="*/ 3292316 w 6400800"/>
              <a:gd name="connsiteY1517" fmla="*/ 140494 h 514350"/>
              <a:gd name="connsiteX1518" fmla="*/ 3305651 w 6400800"/>
              <a:gd name="connsiteY1518" fmla="*/ 189071 h 514350"/>
              <a:gd name="connsiteX1519" fmla="*/ 3294221 w 6400800"/>
              <a:gd name="connsiteY1519" fmla="*/ 227171 h 514350"/>
              <a:gd name="connsiteX1520" fmla="*/ 3293269 w 6400800"/>
              <a:gd name="connsiteY1520" fmla="*/ 230981 h 514350"/>
              <a:gd name="connsiteX1521" fmla="*/ 3292316 w 6400800"/>
              <a:gd name="connsiteY1521" fmla="*/ 229076 h 514350"/>
              <a:gd name="connsiteX1522" fmla="*/ 3277076 w 6400800"/>
              <a:gd name="connsiteY1522" fmla="*/ 197644 h 514350"/>
              <a:gd name="connsiteX1523" fmla="*/ 3291364 w 6400800"/>
              <a:gd name="connsiteY1523" fmla="*/ 237649 h 514350"/>
              <a:gd name="connsiteX1524" fmla="*/ 3285649 w 6400800"/>
              <a:gd name="connsiteY1524" fmla="*/ 257651 h 514350"/>
              <a:gd name="connsiteX1525" fmla="*/ 3277076 w 6400800"/>
              <a:gd name="connsiteY1525" fmla="*/ 246221 h 514350"/>
              <a:gd name="connsiteX1526" fmla="*/ 3274219 w 6400800"/>
              <a:gd name="connsiteY1526" fmla="*/ 242411 h 514350"/>
              <a:gd name="connsiteX1527" fmla="*/ 3277076 w 6400800"/>
              <a:gd name="connsiteY1527" fmla="*/ 199549 h 514350"/>
              <a:gd name="connsiteX1528" fmla="*/ 3272314 w 6400800"/>
              <a:gd name="connsiteY1528" fmla="*/ 217646 h 514350"/>
              <a:gd name="connsiteX1529" fmla="*/ 3268504 w 6400800"/>
              <a:gd name="connsiteY1529" fmla="*/ 234791 h 514350"/>
              <a:gd name="connsiteX1530" fmla="*/ 3258979 w 6400800"/>
              <a:gd name="connsiteY1530" fmla="*/ 223361 h 514350"/>
              <a:gd name="connsiteX1531" fmla="*/ 3241834 w 6400800"/>
              <a:gd name="connsiteY1531" fmla="*/ 203359 h 514350"/>
              <a:gd name="connsiteX1532" fmla="*/ 3256121 w 6400800"/>
              <a:gd name="connsiteY1532" fmla="*/ 226219 h 514350"/>
              <a:gd name="connsiteX1533" fmla="*/ 3266599 w 6400800"/>
              <a:gd name="connsiteY1533" fmla="*/ 243364 h 514350"/>
              <a:gd name="connsiteX1534" fmla="*/ 3260884 w 6400800"/>
              <a:gd name="connsiteY1534" fmla="*/ 265271 h 514350"/>
              <a:gd name="connsiteX1535" fmla="*/ 3256121 w 6400800"/>
              <a:gd name="connsiteY1535" fmla="*/ 288131 h 514350"/>
              <a:gd name="connsiteX1536" fmla="*/ 3256121 w 6400800"/>
              <a:gd name="connsiteY1536" fmla="*/ 287179 h 514350"/>
              <a:gd name="connsiteX1537" fmla="*/ 3256121 w 6400800"/>
              <a:gd name="connsiteY1537" fmla="*/ 289084 h 514350"/>
              <a:gd name="connsiteX1538" fmla="*/ 3255169 w 6400800"/>
              <a:gd name="connsiteY1538" fmla="*/ 293846 h 514350"/>
              <a:gd name="connsiteX1539" fmla="*/ 3253264 w 6400800"/>
              <a:gd name="connsiteY1539" fmla="*/ 290036 h 514350"/>
              <a:gd name="connsiteX1540" fmla="*/ 3254216 w 6400800"/>
              <a:gd name="connsiteY1540" fmla="*/ 280511 h 514350"/>
              <a:gd name="connsiteX1541" fmla="*/ 3252311 w 6400800"/>
              <a:gd name="connsiteY1541" fmla="*/ 287179 h 514350"/>
              <a:gd name="connsiteX1542" fmla="*/ 3246596 w 6400800"/>
              <a:gd name="connsiteY1542" fmla="*/ 276701 h 514350"/>
              <a:gd name="connsiteX1543" fmla="*/ 3251359 w 6400800"/>
              <a:gd name="connsiteY1543" fmla="*/ 290989 h 514350"/>
              <a:gd name="connsiteX1544" fmla="*/ 3249454 w 6400800"/>
              <a:gd name="connsiteY1544" fmla="*/ 298609 h 514350"/>
              <a:gd name="connsiteX1545" fmla="*/ 3247549 w 6400800"/>
              <a:gd name="connsiteY1545" fmla="*/ 304324 h 514350"/>
              <a:gd name="connsiteX1546" fmla="*/ 3246596 w 6400800"/>
              <a:gd name="connsiteY1546" fmla="*/ 301466 h 514350"/>
              <a:gd name="connsiteX1547" fmla="*/ 3246596 w 6400800"/>
              <a:gd name="connsiteY1547" fmla="*/ 306229 h 514350"/>
              <a:gd name="connsiteX1548" fmla="*/ 3243739 w 6400800"/>
              <a:gd name="connsiteY1548" fmla="*/ 317659 h 514350"/>
              <a:gd name="connsiteX1549" fmla="*/ 3239929 w 6400800"/>
              <a:gd name="connsiteY1549" fmla="*/ 304324 h 514350"/>
              <a:gd name="connsiteX1550" fmla="*/ 3242786 w 6400800"/>
              <a:gd name="connsiteY1550" fmla="*/ 296704 h 514350"/>
              <a:gd name="connsiteX1551" fmla="*/ 3238976 w 6400800"/>
              <a:gd name="connsiteY1551" fmla="*/ 302419 h 514350"/>
              <a:gd name="connsiteX1552" fmla="*/ 3236119 w 6400800"/>
              <a:gd name="connsiteY1552" fmla="*/ 293846 h 514350"/>
              <a:gd name="connsiteX1553" fmla="*/ 3235166 w 6400800"/>
              <a:gd name="connsiteY1553" fmla="*/ 290036 h 514350"/>
              <a:gd name="connsiteX1554" fmla="*/ 3241834 w 6400800"/>
              <a:gd name="connsiteY1554" fmla="*/ 273844 h 514350"/>
              <a:gd name="connsiteX1555" fmla="*/ 3249454 w 6400800"/>
              <a:gd name="connsiteY1555" fmla="*/ 256699 h 514350"/>
              <a:gd name="connsiteX1556" fmla="*/ 3256121 w 6400800"/>
              <a:gd name="connsiteY1556" fmla="*/ 242411 h 514350"/>
              <a:gd name="connsiteX1557" fmla="*/ 3245644 w 6400800"/>
              <a:gd name="connsiteY1557" fmla="*/ 254794 h 514350"/>
              <a:gd name="connsiteX1558" fmla="*/ 3235166 w 6400800"/>
              <a:gd name="connsiteY1558" fmla="*/ 270034 h 514350"/>
              <a:gd name="connsiteX1559" fmla="*/ 3230404 w 6400800"/>
              <a:gd name="connsiteY1559" fmla="*/ 276701 h 514350"/>
              <a:gd name="connsiteX1560" fmla="*/ 3229451 w 6400800"/>
              <a:gd name="connsiteY1560" fmla="*/ 272891 h 514350"/>
              <a:gd name="connsiteX1561" fmla="*/ 3222784 w 6400800"/>
              <a:gd name="connsiteY1561" fmla="*/ 253841 h 514350"/>
              <a:gd name="connsiteX1562" fmla="*/ 3218021 w 6400800"/>
              <a:gd name="connsiteY1562" fmla="*/ 241459 h 514350"/>
              <a:gd name="connsiteX1563" fmla="*/ 3218021 w 6400800"/>
              <a:gd name="connsiteY1563" fmla="*/ 236696 h 514350"/>
              <a:gd name="connsiteX1564" fmla="*/ 3222784 w 6400800"/>
              <a:gd name="connsiteY1564" fmla="*/ 206216 h 514350"/>
              <a:gd name="connsiteX1565" fmla="*/ 3229451 w 6400800"/>
              <a:gd name="connsiteY1565" fmla="*/ 166211 h 514350"/>
              <a:gd name="connsiteX1566" fmla="*/ 3235166 w 6400800"/>
              <a:gd name="connsiteY1566" fmla="*/ 135731 h 514350"/>
              <a:gd name="connsiteX1567" fmla="*/ 3239929 w 6400800"/>
              <a:gd name="connsiteY1567" fmla="*/ 109061 h 514350"/>
              <a:gd name="connsiteX1568" fmla="*/ 3231356 w 6400800"/>
              <a:gd name="connsiteY1568" fmla="*/ 134779 h 514350"/>
              <a:gd name="connsiteX1569" fmla="*/ 3212306 w 6400800"/>
              <a:gd name="connsiteY1569" fmla="*/ 204311 h 514350"/>
              <a:gd name="connsiteX1570" fmla="*/ 3209449 w 6400800"/>
              <a:gd name="connsiteY1570" fmla="*/ 215741 h 514350"/>
              <a:gd name="connsiteX1571" fmla="*/ 3204686 w 6400800"/>
              <a:gd name="connsiteY1571" fmla="*/ 204311 h 514350"/>
              <a:gd name="connsiteX1572" fmla="*/ 3203734 w 6400800"/>
              <a:gd name="connsiteY1572" fmla="*/ 175736 h 514350"/>
              <a:gd name="connsiteX1573" fmla="*/ 3200876 w 6400800"/>
              <a:gd name="connsiteY1573" fmla="*/ 206216 h 514350"/>
              <a:gd name="connsiteX1574" fmla="*/ 3196114 w 6400800"/>
              <a:gd name="connsiteY1574" fmla="*/ 240506 h 514350"/>
              <a:gd name="connsiteX1575" fmla="*/ 3195161 w 6400800"/>
              <a:gd name="connsiteY1575" fmla="*/ 243364 h 514350"/>
              <a:gd name="connsiteX1576" fmla="*/ 3196114 w 6400800"/>
              <a:gd name="connsiteY1576" fmla="*/ 217646 h 514350"/>
              <a:gd name="connsiteX1577" fmla="*/ 3198019 w 6400800"/>
              <a:gd name="connsiteY1577" fmla="*/ 180499 h 514350"/>
              <a:gd name="connsiteX1578" fmla="*/ 3199924 w 6400800"/>
              <a:gd name="connsiteY1578" fmla="*/ 151924 h 514350"/>
              <a:gd name="connsiteX1579" fmla="*/ 3200876 w 6400800"/>
              <a:gd name="connsiteY1579" fmla="*/ 127159 h 514350"/>
              <a:gd name="connsiteX1580" fmla="*/ 3195161 w 6400800"/>
              <a:gd name="connsiteY1580" fmla="*/ 151924 h 514350"/>
              <a:gd name="connsiteX1581" fmla="*/ 3184684 w 6400800"/>
              <a:gd name="connsiteY1581" fmla="*/ 217646 h 514350"/>
              <a:gd name="connsiteX1582" fmla="*/ 3181826 w 6400800"/>
              <a:gd name="connsiteY1582" fmla="*/ 235744 h 514350"/>
              <a:gd name="connsiteX1583" fmla="*/ 3179921 w 6400800"/>
              <a:gd name="connsiteY1583" fmla="*/ 231934 h 514350"/>
              <a:gd name="connsiteX1584" fmla="*/ 3179921 w 6400800"/>
              <a:gd name="connsiteY1584" fmla="*/ 224314 h 514350"/>
              <a:gd name="connsiteX1585" fmla="*/ 3178969 w 6400800"/>
              <a:gd name="connsiteY1585" fmla="*/ 230029 h 514350"/>
              <a:gd name="connsiteX1586" fmla="*/ 3177064 w 6400800"/>
              <a:gd name="connsiteY1586" fmla="*/ 227171 h 514350"/>
              <a:gd name="connsiteX1587" fmla="*/ 3178016 w 6400800"/>
              <a:gd name="connsiteY1587" fmla="*/ 231934 h 514350"/>
              <a:gd name="connsiteX1588" fmla="*/ 3174206 w 6400800"/>
              <a:gd name="connsiteY1588" fmla="*/ 250984 h 514350"/>
              <a:gd name="connsiteX1589" fmla="*/ 3170396 w 6400800"/>
              <a:gd name="connsiteY1589" fmla="*/ 277654 h 514350"/>
              <a:gd name="connsiteX1590" fmla="*/ 3169444 w 6400800"/>
              <a:gd name="connsiteY1590" fmla="*/ 275749 h 514350"/>
              <a:gd name="connsiteX1591" fmla="*/ 3163729 w 6400800"/>
              <a:gd name="connsiteY1591" fmla="*/ 215741 h 514350"/>
              <a:gd name="connsiteX1592" fmla="*/ 3162776 w 6400800"/>
              <a:gd name="connsiteY1592" fmla="*/ 207169 h 514350"/>
              <a:gd name="connsiteX1593" fmla="*/ 3163729 w 6400800"/>
              <a:gd name="connsiteY1593" fmla="*/ 203359 h 514350"/>
              <a:gd name="connsiteX1594" fmla="*/ 3174206 w 6400800"/>
              <a:gd name="connsiteY1594" fmla="*/ 132874 h 514350"/>
              <a:gd name="connsiteX1595" fmla="*/ 3178016 w 6400800"/>
              <a:gd name="connsiteY1595" fmla="*/ 106204 h 514350"/>
              <a:gd name="connsiteX1596" fmla="*/ 3170396 w 6400800"/>
              <a:gd name="connsiteY1596" fmla="*/ 131921 h 514350"/>
              <a:gd name="connsiteX1597" fmla="*/ 3158014 w 6400800"/>
              <a:gd name="connsiteY1597" fmla="*/ 177641 h 514350"/>
              <a:gd name="connsiteX1598" fmla="*/ 3154204 w 6400800"/>
              <a:gd name="connsiteY1598" fmla="*/ 159544 h 514350"/>
              <a:gd name="connsiteX1599" fmla="*/ 3149441 w 6400800"/>
              <a:gd name="connsiteY1599" fmla="*/ 134779 h 514350"/>
              <a:gd name="connsiteX1600" fmla="*/ 3143726 w 6400800"/>
              <a:gd name="connsiteY1600" fmla="*/ 112871 h 514350"/>
              <a:gd name="connsiteX1601" fmla="*/ 3133249 w 6400800"/>
              <a:gd name="connsiteY1601" fmla="*/ 77629 h 514350"/>
              <a:gd name="connsiteX1602" fmla="*/ 3122771 w 6400800"/>
              <a:gd name="connsiteY1602" fmla="*/ 47149 h 514350"/>
              <a:gd name="connsiteX1603" fmla="*/ 3129439 w 6400800"/>
              <a:gd name="connsiteY1603" fmla="*/ 78581 h 514350"/>
              <a:gd name="connsiteX1604" fmla="*/ 3136106 w 6400800"/>
              <a:gd name="connsiteY1604" fmla="*/ 114776 h 514350"/>
              <a:gd name="connsiteX1605" fmla="*/ 3139916 w 6400800"/>
              <a:gd name="connsiteY1605" fmla="*/ 136684 h 514350"/>
              <a:gd name="connsiteX1606" fmla="*/ 3142774 w 6400800"/>
              <a:gd name="connsiteY1606" fmla="*/ 161449 h 514350"/>
              <a:gd name="connsiteX1607" fmla="*/ 3147536 w 6400800"/>
              <a:gd name="connsiteY1607" fmla="*/ 213836 h 514350"/>
              <a:gd name="connsiteX1608" fmla="*/ 3146584 w 6400800"/>
              <a:gd name="connsiteY1608" fmla="*/ 217646 h 514350"/>
              <a:gd name="connsiteX1609" fmla="*/ 3143726 w 6400800"/>
              <a:gd name="connsiteY1609" fmla="*/ 210026 h 514350"/>
              <a:gd name="connsiteX1610" fmla="*/ 3138964 w 6400800"/>
              <a:gd name="connsiteY1610" fmla="*/ 196691 h 514350"/>
              <a:gd name="connsiteX1611" fmla="*/ 3134201 w 6400800"/>
              <a:gd name="connsiteY1611" fmla="*/ 179546 h 514350"/>
              <a:gd name="connsiteX1612" fmla="*/ 3126581 w 6400800"/>
              <a:gd name="connsiteY1612" fmla="*/ 155734 h 514350"/>
              <a:gd name="connsiteX1613" fmla="*/ 3129439 w 6400800"/>
              <a:gd name="connsiteY1613" fmla="*/ 172879 h 514350"/>
              <a:gd name="connsiteX1614" fmla="*/ 3118961 w 6400800"/>
              <a:gd name="connsiteY1614" fmla="*/ 150019 h 514350"/>
              <a:gd name="connsiteX1615" fmla="*/ 3112294 w 6400800"/>
              <a:gd name="connsiteY1615" fmla="*/ 136684 h 514350"/>
              <a:gd name="connsiteX1616" fmla="*/ 3102769 w 6400800"/>
              <a:gd name="connsiteY1616" fmla="*/ 113824 h 514350"/>
              <a:gd name="connsiteX1617" fmla="*/ 3090386 w 6400800"/>
              <a:gd name="connsiteY1617" fmla="*/ 87154 h 514350"/>
              <a:gd name="connsiteX1618" fmla="*/ 3099911 w 6400800"/>
              <a:gd name="connsiteY1618" fmla="*/ 114776 h 514350"/>
              <a:gd name="connsiteX1619" fmla="*/ 3109436 w 6400800"/>
              <a:gd name="connsiteY1619" fmla="*/ 146209 h 514350"/>
              <a:gd name="connsiteX1620" fmla="*/ 3115151 w 6400800"/>
              <a:gd name="connsiteY1620" fmla="*/ 167164 h 514350"/>
              <a:gd name="connsiteX1621" fmla="*/ 3109436 w 6400800"/>
              <a:gd name="connsiteY1621" fmla="*/ 155734 h 514350"/>
              <a:gd name="connsiteX1622" fmla="*/ 3116104 w 6400800"/>
              <a:gd name="connsiteY1622" fmla="*/ 176689 h 514350"/>
              <a:gd name="connsiteX1623" fmla="*/ 3121819 w 6400800"/>
              <a:gd name="connsiteY1623" fmla="*/ 194786 h 514350"/>
              <a:gd name="connsiteX1624" fmla="*/ 3125629 w 6400800"/>
              <a:gd name="connsiteY1624" fmla="*/ 213836 h 514350"/>
              <a:gd name="connsiteX1625" fmla="*/ 3123724 w 6400800"/>
              <a:gd name="connsiteY1625" fmla="*/ 215741 h 514350"/>
              <a:gd name="connsiteX1626" fmla="*/ 3122771 w 6400800"/>
              <a:gd name="connsiteY1626" fmla="*/ 210979 h 514350"/>
              <a:gd name="connsiteX1627" fmla="*/ 3122771 w 6400800"/>
              <a:gd name="connsiteY1627" fmla="*/ 216694 h 514350"/>
              <a:gd name="connsiteX1628" fmla="*/ 3113246 w 6400800"/>
              <a:gd name="connsiteY1628" fmla="*/ 228124 h 514350"/>
              <a:gd name="connsiteX1629" fmla="*/ 3113246 w 6400800"/>
              <a:gd name="connsiteY1629" fmla="*/ 228124 h 514350"/>
              <a:gd name="connsiteX1630" fmla="*/ 3110389 w 6400800"/>
              <a:gd name="connsiteY1630" fmla="*/ 191929 h 514350"/>
              <a:gd name="connsiteX1631" fmla="*/ 3108484 w 6400800"/>
              <a:gd name="connsiteY1631" fmla="*/ 171926 h 514350"/>
              <a:gd name="connsiteX1632" fmla="*/ 3106579 w 6400800"/>
              <a:gd name="connsiteY1632" fmla="*/ 192881 h 514350"/>
              <a:gd name="connsiteX1633" fmla="*/ 3104674 w 6400800"/>
              <a:gd name="connsiteY1633" fmla="*/ 228124 h 514350"/>
              <a:gd name="connsiteX1634" fmla="*/ 3104674 w 6400800"/>
              <a:gd name="connsiteY1634" fmla="*/ 227171 h 514350"/>
              <a:gd name="connsiteX1635" fmla="*/ 3097054 w 6400800"/>
              <a:gd name="connsiteY1635" fmla="*/ 208121 h 514350"/>
              <a:gd name="connsiteX1636" fmla="*/ 3100864 w 6400800"/>
              <a:gd name="connsiteY1636" fmla="*/ 228124 h 514350"/>
              <a:gd name="connsiteX1637" fmla="*/ 3103721 w 6400800"/>
              <a:gd name="connsiteY1637" fmla="*/ 244316 h 514350"/>
              <a:gd name="connsiteX1638" fmla="*/ 3096101 w 6400800"/>
              <a:gd name="connsiteY1638" fmla="*/ 255746 h 514350"/>
              <a:gd name="connsiteX1639" fmla="*/ 3087529 w 6400800"/>
              <a:gd name="connsiteY1639" fmla="*/ 270034 h 514350"/>
              <a:gd name="connsiteX1640" fmla="*/ 3082766 w 6400800"/>
              <a:gd name="connsiteY1640" fmla="*/ 252889 h 514350"/>
              <a:gd name="connsiteX1641" fmla="*/ 3077051 w 6400800"/>
              <a:gd name="connsiteY1641" fmla="*/ 233839 h 514350"/>
              <a:gd name="connsiteX1642" fmla="*/ 3078956 w 6400800"/>
              <a:gd name="connsiteY1642" fmla="*/ 252889 h 514350"/>
              <a:gd name="connsiteX1643" fmla="*/ 3079909 w 6400800"/>
              <a:gd name="connsiteY1643" fmla="*/ 264319 h 514350"/>
              <a:gd name="connsiteX1644" fmla="*/ 3077051 w 6400800"/>
              <a:gd name="connsiteY1644" fmla="*/ 255746 h 514350"/>
              <a:gd name="connsiteX1645" fmla="*/ 3074194 w 6400800"/>
              <a:gd name="connsiteY1645" fmla="*/ 248126 h 514350"/>
              <a:gd name="connsiteX1646" fmla="*/ 3074194 w 6400800"/>
              <a:gd name="connsiteY1646" fmla="*/ 242411 h 514350"/>
              <a:gd name="connsiteX1647" fmla="*/ 3075146 w 6400800"/>
              <a:gd name="connsiteY1647" fmla="*/ 229076 h 514350"/>
              <a:gd name="connsiteX1648" fmla="*/ 3077051 w 6400800"/>
              <a:gd name="connsiteY1648" fmla="*/ 220504 h 514350"/>
              <a:gd name="connsiteX1649" fmla="*/ 3086576 w 6400800"/>
              <a:gd name="connsiteY1649" fmla="*/ 189071 h 514350"/>
              <a:gd name="connsiteX1650" fmla="*/ 3096101 w 6400800"/>
              <a:gd name="connsiteY1650" fmla="*/ 161449 h 514350"/>
              <a:gd name="connsiteX1651" fmla="*/ 3083719 w 6400800"/>
              <a:gd name="connsiteY1651" fmla="*/ 188119 h 514350"/>
              <a:gd name="connsiteX1652" fmla="*/ 3071336 w 6400800"/>
              <a:gd name="connsiteY1652" fmla="*/ 218599 h 514350"/>
              <a:gd name="connsiteX1653" fmla="*/ 3068479 w 6400800"/>
              <a:gd name="connsiteY1653" fmla="*/ 224314 h 514350"/>
              <a:gd name="connsiteX1654" fmla="*/ 3068479 w 6400800"/>
              <a:gd name="connsiteY1654" fmla="*/ 216694 h 514350"/>
              <a:gd name="connsiteX1655" fmla="*/ 3069431 w 6400800"/>
              <a:gd name="connsiteY1655" fmla="*/ 209074 h 514350"/>
              <a:gd name="connsiteX1656" fmla="*/ 3072289 w 6400800"/>
              <a:gd name="connsiteY1656" fmla="*/ 181451 h 514350"/>
              <a:gd name="connsiteX1657" fmla="*/ 3073241 w 6400800"/>
              <a:gd name="connsiteY1657" fmla="*/ 157639 h 514350"/>
              <a:gd name="connsiteX1658" fmla="*/ 3067526 w 6400800"/>
              <a:gd name="connsiteY1658" fmla="*/ 180499 h 514350"/>
              <a:gd name="connsiteX1659" fmla="*/ 3066574 w 6400800"/>
              <a:gd name="connsiteY1659" fmla="*/ 183356 h 514350"/>
              <a:gd name="connsiteX1660" fmla="*/ 3064669 w 6400800"/>
              <a:gd name="connsiteY1660" fmla="*/ 148114 h 514350"/>
              <a:gd name="connsiteX1661" fmla="*/ 3064669 w 6400800"/>
              <a:gd name="connsiteY1661" fmla="*/ 145256 h 514350"/>
              <a:gd name="connsiteX1662" fmla="*/ 3064669 w 6400800"/>
              <a:gd name="connsiteY1662" fmla="*/ 146209 h 514350"/>
              <a:gd name="connsiteX1663" fmla="*/ 3063716 w 6400800"/>
              <a:gd name="connsiteY1663" fmla="*/ 131921 h 514350"/>
              <a:gd name="connsiteX1664" fmla="*/ 3058954 w 6400800"/>
              <a:gd name="connsiteY1664" fmla="*/ 174784 h 514350"/>
              <a:gd name="connsiteX1665" fmla="*/ 3056096 w 6400800"/>
              <a:gd name="connsiteY1665" fmla="*/ 190976 h 514350"/>
              <a:gd name="connsiteX1666" fmla="*/ 3054191 w 6400800"/>
              <a:gd name="connsiteY1666" fmla="*/ 201454 h 514350"/>
              <a:gd name="connsiteX1667" fmla="*/ 3049429 w 6400800"/>
              <a:gd name="connsiteY1667" fmla="*/ 189071 h 514350"/>
              <a:gd name="connsiteX1668" fmla="*/ 3049429 w 6400800"/>
              <a:gd name="connsiteY1668" fmla="*/ 188119 h 514350"/>
              <a:gd name="connsiteX1669" fmla="*/ 3056096 w 6400800"/>
              <a:gd name="connsiteY1669" fmla="*/ 151924 h 514350"/>
              <a:gd name="connsiteX1670" fmla="*/ 3062764 w 6400800"/>
              <a:gd name="connsiteY1670" fmla="*/ 120491 h 514350"/>
              <a:gd name="connsiteX1671" fmla="*/ 3052286 w 6400800"/>
              <a:gd name="connsiteY1671" fmla="*/ 150971 h 514350"/>
              <a:gd name="connsiteX1672" fmla="*/ 3041809 w 6400800"/>
              <a:gd name="connsiteY1672" fmla="*/ 186214 h 514350"/>
              <a:gd name="connsiteX1673" fmla="*/ 3036094 w 6400800"/>
              <a:gd name="connsiteY1673" fmla="*/ 208121 h 514350"/>
              <a:gd name="connsiteX1674" fmla="*/ 3034189 w 6400800"/>
              <a:gd name="connsiteY1674" fmla="*/ 215741 h 514350"/>
              <a:gd name="connsiteX1675" fmla="*/ 3032284 w 6400800"/>
              <a:gd name="connsiteY1675" fmla="*/ 205264 h 514350"/>
              <a:gd name="connsiteX1676" fmla="*/ 3048476 w 6400800"/>
              <a:gd name="connsiteY1676" fmla="*/ 148114 h 514350"/>
              <a:gd name="connsiteX1677" fmla="*/ 3057049 w 6400800"/>
              <a:gd name="connsiteY1677" fmla="*/ 123349 h 514350"/>
              <a:gd name="connsiteX1678" fmla="*/ 3054191 w 6400800"/>
              <a:gd name="connsiteY1678" fmla="*/ 129064 h 514350"/>
              <a:gd name="connsiteX1679" fmla="*/ 3045619 w 6400800"/>
              <a:gd name="connsiteY1679" fmla="*/ 146209 h 514350"/>
              <a:gd name="connsiteX1680" fmla="*/ 3029426 w 6400800"/>
              <a:gd name="connsiteY1680" fmla="*/ 184309 h 514350"/>
              <a:gd name="connsiteX1681" fmla="*/ 3029426 w 6400800"/>
              <a:gd name="connsiteY1681" fmla="*/ 167164 h 514350"/>
              <a:gd name="connsiteX1682" fmla="*/ 3030379 w 6400800"/>
              <a:gd name="connsiteY1682" fmla="*/ 140494 h 514350"/>
              <a:gd name="connsiteX1683" fmla="*/ 3025616 w 6400800"/>
              <a:gd name="connsiteY1683" fmla="*/ 166211 h 514350"/>
              <a:gd name="connsiteX1684" fmla="*/ 3022759 w 6400800"/>
              <a:gd name="connsiteY1684" fmla="*/ 196691 h 514350"/>
              <a:gd name="connsiteX1685" fmla="*/ 3022759 w 6400800"/>
              <a:gd name="connsiteY1685" fmla="*/ 202406 h 514350"/>
              <a:gd name="connsiteX1686" fmla="*/ 3019901 w 6400800"/>
              <a:gd name="connsiteY1686" fmla="*/ 210979 h 514350"/>
              <a:gd name="connsiteX1687" fmla="*/ 3011329 w 6400800"/>
              <a:gd name="connsiteY1687" fmla="*/ 234791 h 514350"/>
              <a:gd name="connsiteX1688" fmla="*/ 3007519 w 6400800"/>
              <a:gd name="connsiteY1688" fmla="*/ 226219 h 514350"/>
              <a:gd name="connsiteX1689" fmla="*/ 3011329 w 6400800"/>
              <a:gd name="connsiteY1689" fmla="*/ 215741 h 514350"/>
              <a:gd name="connsiteX1690" fmla="*/ 3006566 w 6400800"/>
              <a:gd name="connsiteY1690" fmla="*/ 222409 h 514350"/>
              <a:gd name="connsiteX1691" fmla="*/ 3001804 w 6400800"/>
              <a:gd name="connsiteY1691" fmla="*/ 202406 h 514350"/>
              <a:gd name="connsiteX1692" fmla="*/ 3000851 w 6400800"/>
              <a:gd name="connsiteY1692" fmla="*/ 197644 h 514350"/>
              <a:gd name="connsiteX1693" fmla="*/ 3003709 w 6400800"/>
              <a:gd name="connsiteY1693" fmla="*/ 189071 h 514350"/>
              <a:gd name="connsiteX1694" fmla="*/ 3011329 w 6400800"/>
              <a:gd name="connsiteY1694" fmla="*/ 164306 h 514350"/>
              <a:gd name="connsiteX1695" fmla="*/ 3018949 w 6400800"/>
              <a:gd name="connsiteY1695" fmla="*/ 142399 h 514350"/>
              <a:gd name="connsiteX1696" fmla="*/ 3007519 w 6400800"/>
              <a:gd name="connsiteY1696" fmla="*/ 162401 h 514350"/>
              <a:gd name="connsiteX1697" fmla="*/ 2997994 w 6400800"/>
              <a:gd name="connsiteY1697" fmla="*/ 182404 h 514350"/>
              <a:gd name="connsiteX1698" fmla="*/ 2995136 w 6400800"/>
              <a:gd name="connsiteY1698" fmla="*/ 169069 h 514350"/>
              <a:gd name="connsiteX1699" fmla="*/ 3014186 w 6400800"/>
              <a:gd name="connsiteY1699" fmla="*/ 100489 h 514350"/>
              <a:gd name="connsiteX1700" fmla="*/ 3021806 w 6400800"/>
              <a:gd name="connsiteY1700" fmla="*/ 76676 h 514350"/>
              <a:gd name="connsiteX1701" fmla="*/ 3024664 w 6400800"/>
              <a:gd name="connsiteY1701" fmla="*/ 68104 h 514350"/>
              <a:gd name="connsiteX1702" fmla="*/ 3020854 w 6400800"/>
              <a:gd name="connsiteY1702" fmla="*/ 75724 h 514350"/>
              <a:gd name="connsiteX1703" fmla="*/ 3010376 w 6400800"/>
              <a:gd name="connsiteY1703" fmla="*/ 98584 h 514350"/>
              <a:gd name="connsiteX1704" fmla="*/ 2996089 w 6400800"/>
              <a:gd name="connsiteY1704" fmla="*/ 134779 h 514350"/>
              <a:gd name="connsiteX1705" fmla="*/ 2991326 w 6400800"/>
              <a:gd name="connsiteY1705" fmla="*/ 148114 h 514350"/>
              <a:gd name="connsiteX1706" fmla="*/ 2987516 w 6400800"/>
              <a:gd name="connsiteY1706" fmla="*/ 122396 h 514350"/>
              <a:gd name="connsiteX1707" fmla="*/ 2984659 w 6400800"/>
              <a:gd name="connsiteY1707" fmla="*/ 91916 h 514350"/>
              <a:gd name="connsiteX1708" fmla="*/ 2983706 w 6400800"/>
              <a:gd name="connsiteY1708" fmla="*/ 122396 h 514350"/>
              <a:gd name="connsiteX1709" fmla="*/ 2985611 w 6400800"/>
              <a:gd name="connsiteY1709" fmla="*/ 157639 h 514350"/>
              <a:gd name="connsiteX1710" fmla="*/ 2985611 w 6400800"/>
              <a:gd name="connsiteY1710" fmla="*/ 163354 h 514350"/>
              <a:gd name="connsiteX1711" fmla="*/ 2978944 w 6400800"/>
              <a:gd name="connsiteY1711" fmla="*/ 182404 h 514350"/>
              <a:gd name="connsiteX1712" fmla="*/ 2960846 w 6400800"/>
              <a:gd name="connsiteY1712" fmla="*/ 238601 h 514350"/>
              <a:gd name="connsiteX1713" fmla="*/ 2959894 w 6400800"/>
              <a:gd name="connsiteY1713" fmla="*/ 234791 h 514350"/>
              <a:gd name="connsiteX1714" fmla="*/ 2960846 w 6400800"/>
              <a:gd name="connsiteY1714" fmla="*/ 239554 h 514350"/>
              <a:gd name="connsiteX1715" fmla="*/ 2950369 w 6400800"/>
              <a:gd name="connsiteY1715" fmla="*/ 274796 h 514350"/>
              <a:gd name="connsiteX1716" fmla="*/ 2952274 w 6400800"/>
              <a:gd name="connsiteY1716" fmla="*/ 264319 h 514350"/>
              <a:gd name="connsiteX1717" fmla="*/ 2944654 w 6400800"/>
              <a:gd name="connsiteY1717" fmla="*/ 284321 h 514350"/>
              <a:gd name="connsiteX1718" fmla="*/ 2944654 w 6400800"/>
              <a:gd name="connsiteY1718" fmla="*/ 283369 h 514350"/>
              <a:gd name="connsiteX1719" fmla="*/ 2945606 w 6400800"/>
              <a:gd name="connsiteY1719" fmla="*/ 277654 h 514350"/>
              <a:gd name="connsiteX1720" fmla="*/ 2949416 w 6400800"/>
              <a:gd name="connsiteY1720" fmla="*/ 238601 h 514350"/>
              <a:gd name="connsiteX1721" fmla="*/ 2951321 w 6400800"/>
              <a:gd name="connsiteY1721" fmla="*/ 221456 h 514350"/>
              <a:gd name="connsiteX1722" fmla="*/ 2953226 w 6400800"/>
              <a:gd name="connsiteY1722" fmla="*/ 205264 h 514350"/>
              <a:gd name="connsiteX1723" fmla="*/ 2956084 w 6400800"/>
              <a:gd name="connsiteY1723" fmla="*/ 179546 h 514350"/>
              <a:gd name="connsiteX1724" fmla="*/ 2958941 w 6400800"/>
              <a:gd name="connsiteY1724" fmla="*/ 156686 h 514350"/>
              <a:gd name="connsiteX1725" fmla="*/ 2952274 w 6400800"/>
              <a:gd name="connsiteY1725" fmla="*/ 178594 h 514350"/>
              <a:gd name="connsiteX1726" fmla="*/ 2945606 w 6400800"/>
              <a:gd name="connsiteY1726" fmla="*/ 203359 h 514350"/>
              <a:gd name="connsiteX1727" fmla="*/ 2941796 w 6400800"/>
              <a:gd name="connsiteY1727" fmla="*/ 218599 h 514350"/>
              <a:gd name="connsiteX1728" fmla="*/ 2937986 w 6400800"/>
              <a:gd name="connsiteY1728" fmla="*/ 235744 h 514350"/>
              <a:gd name="connsiteX1729" fmla="*/ 2931319 w 6400800"/>
              <a:gd name="connsiteY1729" fmla="*/ 270034 h 514350"/>
              <a:gd name="connsiteX1730" fmla="*/ 2929414 w 6400800"/>
              <a:gd name="connsiteY1730" fmla="*/ 260509 h 514350"/>
              <a:gd name="connsiteX1731" fmla="*/ 2928461 w 6400800"/>
              <a:gd name="connsiteY1731" fmla="*/ 256699 h 514350"/>
              <a:gd name="connsiteX1732" fmla="*/ 2931319 w 6400800"/>
              <a:gd name="connsiteY1732" fmla="*/ 251936 h 514350"/>
              <a:gd name="connsiteX1733" fmla="*/ 2927509 w 6400800"/>
              <a:gd name="connsiteY1733" fmla="*/ 254794 h 514350"/>
              <a:gd name="connsiteX1734" fmla="*/ 2925604 w 6400800"/>
              <a:gd name="connsiteY1734" fmla="*/ 247174 h 514350"/>
              <a:gd name="connsiteX1735" fmla="*/ 2931319 w 6400800"/>
              <a:gd name="connsiteY1735" fmla="*/ 231934 h 514350"/>
              <a:gd name="connsiteX1736" fmla="*/ 2924651 w 6400800"/>
              <a:gd name="connsiteY1736" fmla="*/ 243364 h 514350"/>
              <a:gd name="connsiteX1737" fmla="*/ 2922746 w 6400800"/>
              <a:gd name="connsiteY1737" fmla="*/ 237649 h 514350"/>
              <a:gd name="connsiteX1738" fmla="*/ 2922746 w 6400800"/>
              <a:gd name="connsiteY1738" fmla="*/ 236696 h 514350"/>
              <a:gd name="connsiteX1739" fmla="*/ 2921794 w 6400800"/>
              <a:gd name="connsiteY1739" fmla="*/ 236696 h 514350"/>
              <a:gd name="connsiteX1740" fmla="*/ 2916079 w 6400800"/>
              <a:gd name="connsiteY1740" fmla="*/ 236696 h 514350"/>
              <a:gd name="connsiteX1741" fmla="*/ 2916079 w 6400800"/>
              <a:gd name="connsiteY1741" fmla="*/ 236696 h 514350"/>
              <a:gd name="connsiteX1742" fmla="*/ 2935129 w 6400800"/>
              <a:gd name="connsiteY1742" fmla="*/ 176689 h 514350"/>
              <a:gd name="connsiteX1743" fmla="*/ 2909411 w 6400800"/>
              <a:gd name="connsiteY1743" fmla="*/ 230029 h 514350"/>
              <a:gd name="connsiteX1744" fmla="*/ 2902744 w 6400800"/>
              <a:gd name="connsiteY1744" fmla="*/ 211931 h 514350"/>
              <a:gd name="connsiteX1745" fmla="*/ 2900839 w 6400800"/>
              <a:gd name="connsiteY1745" fmla="*/ 195739 h 514350"/>
              <a:gd name="connsiteX1746" fmla="*/ 2897981 w 6400800"/>
              <a:gd name="connsiteY1746" fmla="*/ 173831 h 514350"/>
              <a:gd name="connsiteX1747" fmla="*/ 2896076 w 6400800"/>
              <a:gd name="connsiteY1747" fmla="*/ 153829 h 514350"/>
              <a:gd name="connsiteX1748" fmla="*/ 2893219 w 6400800"/>
              <a:gd name="connsiteY1748" fmla="*/ 121444 h 514350"/>
              <a:gd name="connsiteX1749" fmla="*/ 2890361 w 6400800"/>
              <a:gd name="connsiteY1749" fmla="*/ 93821 h 514350"/>
              <a:gd name="connsiteX1750" fmla="*/ 2889409 w 6400800"/>
              <a:gd name="connsiteY1750" fmla="*/ 121444 h 514350"/>
              <a:gd name="connsiteX1751" fmla="*/ 2889409 w 6400800"/>
              <a:gd name="connsiteY1751" fmla="*/ 153829 h 514350"/>
              <a:gd name="connsiteX1752" fmla="*/ 2889409 w 6400800"/>
              <a:gd name="connsiteY1752" fmla="*/ 173831 h 514350"/>
              <a:gd name="connsiteX1753" fmla="*/ 2890361 w 6400800"/>
              <a:gd name="connsiteY1753" fmla="*/ 195739 h 514350"/>
              <a:gd name="connsiteX1754" fmla="*/ 2891314 w 6400800"/>
              <a:gd name="connsiteY1754" fmla="*/ 211931 h 514350"/>
              <a:gd name="connsiteX1755" fmla="*/ 2887504 w 6400800"/>
              <a:gd name="connsiteY1755" fmla="*/ 217646 h 514350"/>
              <a:gd name="connsiteX1756" fmla="*/ 2885599 w 6400800"/>
              <a:gd name="connsiteY1756" fmla="*/ 221456 h 514350"/>
              <a:gd name="connsiteX1757" fmla="*/ 2880836 w 6400800"/>
              <a:gd name="connsiteY1757" fmla="*/ 195739 h 514350"/>
              <a:gd name="connsiteX1758" fmla="*/ 2874169 w 6400800"/>
              <a:gd name="connsiteY1758" fmla="*/ 166211 h 514350"/>
              <a:gd name="connsiteX1759" fmla="*/ 2867501 w 6400800"/>
              <a:gd name="connsiteY1759" fmla="*/ 144304 h 514350"/>
              <a:gd name="connsiteX1760" fmla="*/ 2860834 w 6400800"/>
              <a:gd name="connsiteY1760" fmla="*/ 125254 h 514350"/>
              <a:gd name="connsiteX1761" fmla="*/ 2863691 w 6400800"/>
              <a:gd name="connsiteY1761" fmla="*/ 145256 h 514350"/>
              <a:gd name="connsiteX1762" fmla="*/ 2866549 w 6400800"/>
              <a:gd name="connsiteY1762" fmla="*/ 168116 h 514350"/>
              <a:gd name="connsiteX1763" fmla="*/ 2869406 w 6400800"/>
              <a:gd name="connsiteY1763" fmla="*/ 197644 h 514350"/>
              <a:gd name="connsiteX1764" fmla="*/ 2872264 w 6400800"/>
              <a:gd name="connsiteY1764" fmla="*/ 232886 h 514350"/>
              <a:gd name="connsiteX1765" fmla="*/ 2873216 w 6400800"/>
              <a:gd name="connsiteY1765" fmla="*/ 247174 h 514350"/>
              <a:gd name="connsiteX1766" fmla="*/ 2864644 w 6400800"/>
              <a:gd name="connsiteY1766" fmla="*/ 270034 h 514350"/>
              <a:gd name="connsiteX1767" fmla="*/ 2863691 w 6400800"/>
              <a:gd name="connsiteY1767" fmla="*/ 274796 h 514350"/>
              <a:gd name="connsiteX1768" fmla="*/ 2855119 w 6400800"/>
              <a:gd name="connsiteY1768" fmla="*/ 257651 h 514350"/>
              <a:gd name="connsiteX1769" fmla="*/ 2841784 w 6400800"/>
              <a:gd name="connsiteY1769" fmla="*/ 230029 h 514350"/>
              <a:gd name="connsiteX1770" fmla="*/ 2855119 w 6400800"/>
              <a:gd name="connsiteY1770" fmla="*/ 226219 h 514350"/>
              <a:gd name="connsiteX1771" fmla="*/ 2853214 w 6400800"/>
              <a:gd name="connsiteY1771" fmla="*/ 231934 h 514350"/>
              <a:gd name="connsiteX1772" fmla="*/ 2840831 w 6400800"/>
              <a:gd name="connsiteY1772" fmla="*/ 209074 h 514350"/>
              <a:gd name="connsiteX1773" fmla="*/ 2866549 w 6400800"/>
              <a:gd name="connsiteY1773" fmla="*/ 150971 h 514350"/>
              <a:gd name="connsiteX1774" fmla="*/ 2835116 w 6400800"/>
              <a:gd name="connsiteY1774" fmla="*/ 198596 h 514350"/>
              <a:gd name="connsiteX1775" fmla="*/ 2829401 w 6400800"/>
              <a:gd name="connsiteY1775" fmla="*/ 188119 h 514350"/>
              <a:gd name="connsiteX1776" fmla="*/ 2820829 w 6400800"/>
              <a:gd name="connsiteY1776" fmla="*/ 132874 h 514350"/>
              <a:gd name="connsiteX1777" fmla="*/ 2821781 w 6400800"/>
              <a:gd name="connsiteY1777" fmla="*/ 173831 h 514350"/>
              <a:gd name="connsiteX1778" fmla="*/ 2807494 w 6400800"/>
              <a:gd name="connsiteY1778" fmla="*/ 151924 h 514350"/>
              <a:gd name="connsiteX1779" fmla="*/ 2782729 w 6400800"/>
              <a:gd name="connsiteY1779" fmla="*/ 115729 h 514350"/>
              <a:gd name="connsiteX1780" fmla="*/ 2759869 w 6400800"/>
              <a:gd name="connsiteY1780" fmla="*/ 85249 h 514350"/>
              <a:gd name="connsiteX1781" fmla="*/ 2778919 w 6400800"/>
              <a:gd name="connsiteY1781" fmla="*/ 118586 h 514350"/>
              <a:gd name="connsiteX1782" fmla="*/ 2799874 w 6400800"/>
              <a:gd name="connsiteY1782" fmla="*/ 156686 h 514350"/>
              <a:gd name="connsiteX1783" fmla="*/ 2812256 w 6400800"/>
              <a:gd name="connsiteY1783" fmla="*/ 180499 h 514350"/>
              <a:gd name="connsiteX1784" fmla="*/ 2820829 w 6400800"/>
              <a:gd name="connsiteY1784" fmla="*/ 197644 h 514350"/>
              <a:gd name="connsiteX1785" fmla="*/ 2820829 w 6400800"/>
              <a:gd name="connsiteY1785" fmla="*/ 204311 h 514350"/>
              <a:gd name="connsiteX1786" fmla="*/ 2821781 w 6400800"/>
              <a:gd name="connsiteY1786" fmla="*/ 218599 h 514350"/>
              <a:gd name="connsiteX1787" fmla="*/ 2817019 w 6400800"/>
              <a:gd name="connsiteY1787" fmla="*/ 227171 h 514350"/>
              <a:gd name="connsiteX1788" fmla="*/ 2806541 w 6400800"/>
              <a:gd name="connsiteY1788" fmla="*/ 211931 h 514350"/>
              <a:gd name="connsiteX1789" fmla="*/ 2805589 w 6400800"/>
              <a:gd name="connsiteY1789" fmla="*/ 210026 h 514350"/>
              <a:gd name="connsiteX1790" fmla="*/ 2806541 w 6400800"/>
              <a:gd name="connsiteY1790" fmla="*/ 208121 h 514350"/>
              <a:gd name="connsiteX1791" fmla="*/ 2805589 w 6400800"/>
              <a:gd name="connsiteY1791" fmla="*/ 209074 h 514350"/>
              <a:gd name="connsiteX1792" fmla="*/ 2792254 w 6400800"/>
              <a:gd name="connsiteY1792" fmla="*/ 191929 h 514350"/>
              <a:gd name="connsiteX1793" fmla="*/ 2767489 w 6400800"/>
              <a:gd name="connsiteY1793" fmla="*/ 161449 h 514350"/>
              <a:gd name="connsiteX1794" fmla="*/ 2765584 w 6400800"/>
              <a:gd name="connsiteY1794" fmla="*/ 158591 h 514350"/>
              <a:gd name="connsiteX1795" fmla="*/ 2765584 w 6400800"/>
              <a:gd name="connsiteY1795" fmla="*/ 155734 h 514350"/>
              <a:gd name="connsiteX1796" fmla="*/ 2762726 w 6400800"/>
              <a:gd name="connsiteY1796" fmla="*/ 128111 h 514350"/>
              <a:gd name="connsiteX1797" fmla="*/ 2759869 w 6400800"/>
              <a:gd name="connsiteY1797" fmla="*/ 103346 h 514350"/>
              <a:gd name="connsiteX1798" fmla="*/ 2758916 w 6400800"/>
              <a:gd name="connsiteY1798" fmla="*/ 128111 h 514350"/>
              <a:gd name="connsiteX1799" fmla="*/ 2758916 w 6400800"/>
              <a:gd name="connsiteY1799" fmla="*/ 150019 h 514350"/>
              <a:gd name="connsiteX1800" fmla="*/ 2745581 w 6400800"/>
              <a:gd name="connsiteY1800" fmla="*/ 135731 h 514350"/>
              <a:gd name="connsiteX1801" fmla="*/ 2758916 w 6400800"/>
              <a:gd name="connsiteY1801" fmla="*/ 153829 h 514350"/>
              <a:gd name="connsiteX1802" fmla="*/ 2758916 w 6400800"/>
              <a:gd name="connsiteY1802" fmla="*/ 155734 h 514350"/>
              <a:gd name="connsiteX1803" fmla="*/ 2758916 w 6400800"/>
              <a:gd name="connsiteY1803" fmla="*/ 172879 h 514350"/>
              <a:gd name="connsiteX1804" fmla="*/ 2759869 w 6400800"/>
              <a:gd name="connsiteY1804" fmla="*/ 191929 h 514350"/>
              <a:gd name="connsiteX1805" fmla="*/ 2761774 w 6400800"/>
              <a:gd name="connsiteY1805" fmla="*/ 219551 h 514350"/>
              <a:gd name="connsiteX1806" fmla="*/ 2760821 w 6400800"/>
              <a:gd name="connsiteY1806" fmla="*/ 217646 h 514350"/>
              <a:gd name="connsiteX1807" fmla="*/ 2760821 w 6400800"/>
              <a:gd name="connsiteY1807" fmla="*/ 216694 h 514350"/>
              <a:gd name="connsiteX1808" fmla="*/ 2760821 w 6400800"/>
              <a:gd name="connsiteY1808" fmla="*/ 217646 h 514350"/>
              <a:gd name="connsiteX1809" fmla="*/ 2741771 w 6400800"/>
              <a:gd name="connsiteY1809" fmla="*/ 172879 h 514350"/>
              <a:gd name="connsiteX1810" fmla="*/ 2757011 w 6400800"/>
              <a:gd name="connsiteY1810" fmla="*/ 228124 h 514350"/>
              <a:gd name="connsiteX1811" fmla="*/ 2743676 w 6400800"/>
              <a:gd name="connsiteY1811" fmla="*/ 268129 h 514350"/>
              <a:gd name="connsiteX1812" fmla="*/ 2736056 w 6400800"/>
              <a:gd name="connsiteY1812" fmla="*/ 254794 h 514350"/>
              <a:gd name="connsiteX1813" fmla="*/ 2737009 w 6400800"/>
              <a:gd name="connsiteY1813" fmla="*/ 232886 h 514350"/>
              <a:gd name="connsiteX1814" fmla="*/ 2732246 w 6400800"/>
              <a:gd name="connsiteY1814" fmla="*/ 249079 h 514350"/>
              <a:gd name="connsiteX1815" fmla="*/ 2730341 w 6400800"/>
              <a:gd name="connsiteY1815" fmla="*/ 246221 h 514350"/>
              <a:gd name="connsiteX1816" fmla="*/ 2731294 w 6400800"/>
              <a:gd name="connsiteY1816" fmla="*/ 250031 h 514350"/>
              <a:gd name="connsiteX1817" fmla="*/ 2729389 w 6400800"/>
              <a:gd name="connsiteY1817" fmla="*/ 258604 h 514350"/>
              <a:gd name="connsiteX1818" fmla="*/ 2729389 w 6400800"/>
              <a:gd name="connsiteY1818" fmla="*/ 247174 h 514350"/>
              <a:gd name="connsiteX1819" fmla="*/ 2731294 w 6400800"/>
              <a:gd name="connsiteY1819" fmla="*/ 218599 h 514350"/>
              <a:gd name="connsiteX1820" fmla="*/ 2733199 w 6400800"/>
              <a:gd name="connsiteY1820" fmla="*/ 219551 h 514350"/>
              <a:gd name="connsiteX1821" fmla="*/ 2736056 w 6400800"/>
              <a:gd name="connsiteY1821" fmla="*/ 222409 h 514350"/>
              <a:gd name="connsiteX1822" fmla="*/ 2738914 w 6400800"/>
              <a:gd name="connsiteY1822" fmla="*/ 230981 h 514350"/>
              <a:gd name="connsiteX1823" fmla="*/ 2737961 w 6400800"/>
              <a:gd name="connsiteY1823" fmla="*/ 222409 h 514350"/>
              <a:gd name="connsiteX1824" fmla="*/ 2735104 w 6400800"/>
              <a:gd name="connsiteY1824" fmla="*/ 218599 h 514350"/>
              <a:gd name="connsiteX1825" fmla="*/ 2730341 w 6400800"/>
              <a:gd name="connsiteY1825" fmla="*/ 216694 h 514350"/>
              <a:gd name="connsiteX1826" fmla="*/ 2728436 w 6400800"/>
              <a:gd name="connsiteY1826" fmla="*/ 216694 h 514350"/>
              <a:gd name="connsiteX1827" fmla="*/ 2728436 w 6400800"/>
              <a:gd name="connsiteY1827" fmla="*/ 218599 h 514350"/>
              <a:gd name="connsiteX1828" fmla="*/ 2721769 w 6400800"/>
              <a:gd name="connsiteY1828" fmla="*/ 248126 h 514350"/>
              <a:gd name="connsiteX1829" fmla="*/ 2719864 w 6400800"/>
              <a:gd name="connsiteY1829" fmla="*/ 260509 h 514350"/>
              <a:gd name="connsiteX1830" fmla="*/ 2717006 w 6400800"/>
              <a:gd name="connsiteY1830" fmla="*/ 254794 h 514350"/>
              <a:gd name="connsiteX1831" fmla="*/ 2717006 w 6400800"/>
              <a:gd name="connsiteY1831" fmla="*/ 253841 h 514350"/>
              <a:gd name="connsiteX1832" fmla="*/ 2718911 w 6400800"/>
              <a:gd name="connsiteY1832" fmla="*/ 238601 h 514350"/>
              <a:gd name="connsiteX1833" fmla="*/ 2716054 w 6400800"/>
              <a:gd name="connsiteY1833" fmla="*/ 247174 h 514350"/>
              <a:gd name="connsiteX1834" fmla="*/ 2716054 w 6400800"/>
              <a:gd name="connsiteY1834" fmla="*/ 176689 h 514350"/>
              <a:gd name="connsiteX1835" fmla="*/ 2713196 w 6400800"/>
              <a:gd name="connsiteY1835" fmla="*/ 198596 h 514350"/>
              <a:gd name="connsiteX1836" fmla="*/ 2709386 w 6400800"/>
              <a:gd name="connsiteY1836" fmla="*/ 230029 h 514350"/>
              <a:gd name="connsiteX1837" fmla="*/ 2704624 w 6400800"/>
              <a:gd name="connsiteY1837" fmla="*/ 218599 h 514350"/>
              <a:gd name="connsiteX1838" fmla="*/ 2703671 w 6400800"/>
              <a:gd name="connsiteY1838" fmla="*/ 199549 h 514350"/>
              <a:gd name="connsiteX1839" fmla="*/ 2703671 w 6400800"/>
              <a:gd name="connsiteY1839" fmla="*/ 163354 h 514350"/>
              <a:gd name="connsiteX1840" fmla="*/ 2706529 w 6400800"/>
              <a:gd name="connsiteY1840" fmla="*/ 164306 h 514350"/>
              <a:gd name="connsiteX1841" fmla="*/ 2710339 w 6400800"/>
              <a:gd name="connsiteY1841" fmla="*/ 167164 h 514350"/>
              <a:gd name="connsiteX1842" fmla="*/ 2714149 w 6400800"/>
              <a:gd name="connsiteY1842" fmla="*/ 176689 h 514350"/>
              <a:gd name="connsiteX1843" fmla="*/ 2712244 w 6400800"/>
              <a:gd name="connsiteY1843" fmla="*/ 166211 h 514350"/>
              <a:gd name="connsiteX1844" fmla="*/ 2708434 w 6400800"/>
              <a:gd name="connsiteY1844" fmla="*/ 161449 h 514350"/>
              <a:gd name="connsiteX1845" fmla="*/ 2702719 w 6400800"/>
              <a:gd name="connsiteY1845" fmla="*/ 159544 h 514350"/>
              <a:gd name="connsiteX1846" fmla="*/ 2700814 w 6400800"/>
              <a:gd name="connsiteY1846" fmla="*/ 159544 h 514350"/>
              <a:gd name="connsiteX1847" fmla="*/ 2700814 w 6400800"/>
              <a:gd name="connsiteY1847" fmla="*/ 161449 h 514350"/>
              <a:gd name="connsiteX1848" fmla="*/ 2697004 w 6400800"/>
              <a:gd name="connsiteY1848" fmla="*/ 193834 h 514350"/>
              <a:gd name="connsiteX1849" fmla="*/ 2693194 w 6400800"/>
              <a:gd name="connsiteY1849" fmla="*/ 181451 h 514350"/>
              <a:gd name="connsiteX1850" fmla="*/ 2697004 w 6400800"/>
              <a:gd name="connsiteY1850" fmla="*/ 198596 h 514350"/>
              <a:gd name="connsiteX1851" fmla="*/ 2697004 w 6400800"/>
              <a:gd name="connsiteY1851" fmla="*/ 198596 h 514350"/>
              <a:gd name="connsiteX1852" fmla="*/ 2696051 w 6400800"/>
              <a:gd name="connsiteY1852" fmla="*/ 236696 h 514350"/>
              <a:gd name="connsiteX1853" fmla="*/ 2697004 w 6400800"/>
              <a:gd name="connsiteY1853" fmla="*/ 262414 h 514350"/>
              <a:gd name="connsiteX1854" fmla="*/ 2697004 w 6400800"/>
              <a:gd name="connsiteY1854" fmla="*/ 263366 h 514350"/>
              <a:gd name="connsiteX1855" fmla="*/ 2696051 w 6400800"/>
              <a:gd name="connsiteY1855" fmla="*/ 265271 h 514350"/>
              <a:gd name="connsiteX1856" fmla="*/ 2694146 w 6400800"/>
              <a:gd name="connsiteY1856" fmla="*/ 261461 h 514350"/>
              <a:gd name="connsiteX1857" fmla="*/ 2685574 w 6400800"/>
              <a:gd name="connsiteY1857" fmla="*/ 246221 h 514350"/>
              <a:gd name="connsiteX1858" fmla="*/ 2677954 w 6400800"/>
              <a:gd name="connsiteY1858" fmla="*/ 210979 h 514350"/>
              <a:gd name="connsiteX1859" fmla="*/ 2676049 w 6400800"/>
              <a:gd name="connsiteY1859" fmla="*/ 200501 h 514350"/>
              <a:gd name="connsiteX1860" fmla="*/ 2681764 w 6400800"/>
              <a:gd name="connsiteY1860" fmla="*/ 173831 h 514350"/>
              <a:gd name="connsiteX1861" fmla="*/ 2687479 w 6400800"/>
              <a:gd name="connsiteY1861" fmla="*/ 144304 h 514350"/>
              <a:gd name="connsiteX1862" fmla="*/ 2691289 w 6400800"/>
              <a:gd name="connsiteY1862" fmla="*/ 118586 h 514350"/>
              <a:gd name="connsiteX1863" fmla="*/ 2683669 w 6400800"/>
              <a:gd name="connsiteY1863" fmla="*/ 143351 h 514350"/>
              <a:gd name="connsiteX1864" fmla="*/ 2677954 w 6400800"/>
              <a:gd name="connsiteY1864" fmla="*/ 162401 h 514350"/>
              <a:gd name="connsiteX1865" fmla="*/ 2673191 w 6400800"/>
              <a:gd name="connsiteY1865" fmla="*/ 176689 h 514350"/>
              <a:gd name="connsiteX1866" fmla="*/ 2673191 w 6400800"/>
              <a:gd name="connsiteY1866" fmla="*/ 177641 h 514350"/>
              <a:gd name="connsiteX1867" fmla="*/ 2672239 w 6400800"/>
              <a:gd name="connsiteY1867" fmla="*/ 173831 h 514350"/>
              <a:gd name="connsiteX1868" fmla="*/ 2666524 w 6400800"/>
              <a:gd name="connsiteY1868" fmla="*/ 146209 h 514350"/>
              <a:gd name="connsiteX1869" fmla="*/ 2661761 w 6400800"/>
              <a:gd name="connsiteY1869" fmla="*/ 121444 h 514350"/>
              <a:gd name="connsiteX1870" fmla="*/ 2662714 w 6400800"/>
              <a:gd name="connsiteY1870" fmla="*/ 146209 h 514350"/>
              <a:gd name="connsiteX1871" fmla="*/ 2666524 w 6400800"/>
              <a:gd name="connsiteY1871" fmla="*/ 196691 h 514350"/>
              <a:gd name="connsiteX1872" fmla="*/ 2665571 w 6400800"/>
              <a:gd name="connsiteY1872" fmla="*/ 200501 h 514350"/>
              <a:gd name="connsiteX1873" fmla="*/ 2664619 w 6400800"/>
              <a:gd name="connsiteY1873" fmla="*/ 204311 h 514350"/>
              <a:gd name="connsiteX1874" fmla="*/ 2649379 w 6400800"/>
              <a:gd name="connsiteY1874" fmla="*/ 174784 h 514350"/>
              <a:gd name="connsiteX1875" fmla="*/ 2634139 w 6400800"/>
              <a:gd name="connsiteY1875" fmla="*/ 141446 h 514350"/>
              <a:gd name="connsiteX1876" fmla="*/ 2646521 w 6400800"/>
              <a:gd name="connsiteY1876" fmla="*/ 176689 h 514350"/>
              <a:gd name="connsiteX1877" fmla="*/ 2661761 w 6400800"/>
              <a:gd name="connsiteY1877" fmla="*/ 214789 h 514350"/>
              <a:gd name="connsiteX1878" fmla="*/ 2660809 w 6400800"/>
              <a:gd name="connsiteY1878" fmla="*/ 216694 h 514350"/>
              <a:gd name="connsiteX1879" fmla="*/ 2652236 w 6400800"/>
              <a:gd name="connsiteY1879" fmla="*/ 201454 h 514350"/>
              <a:gd name="connsiteX1880" fmla="*/ 2648426 w 6400800"/>
              <a:gd name="connsiteY1880" fmla="*/ 196691 h 514350"/>
              <a:gd name="connsiteX1881" fmla="*/ 2651284 w 6400800"/>
              <a:gd name="connsiteY1881" fmla="*/ 202406 h 514350"/>
              <a:gd name="connsiteX1882" fmla="*/ 2657951 w 6400800"/>
              <a:gd name="connsiteY1882" fmla="*/ 218599 h 514350"/>
              <a:gd name="connsiteX1883" fmla="*/ 2658904 w 6400800"/>
              <a:gd name="connsiteY1883" fmla="*/ 223361 h 514350"/>
              <a:gd name="connsiteX1884" fmla="*/ 2657951 w 6400800"/>
              <a:gd name="connsiteY1884" fmla="*/ 226219 h 514350"/>
              <a:gd name="connsiteX1885" fmla="*/ 2647474 w 6400800"/>
              <a:gd name="connsiteY1885" fmla="*/ 193834 h 514350"/>
              <a:gd name="connsiteX1886" fmla="*/ 2638901 w 6400800"/>
              <a:gd name="connsiteY1886" fmla="*/ 169069 h 514350"/>
              <a:gd name="connsiteX1887" fmla="*/ 2631281 w 6400800"/>
              <a:gd name="connsiteY1887" fmla="*/ 147161 h 514350"/>
              <a:gd name="connsiteX1888" fmla="*/ 2635091 w 6400800"/>
              <a:gd name="connsiteY1888" fmla="*/ 170021 h 514350"/>
              <a:gd name="connsiteX1889" fmla="*/ 2647474 w 6400800"/>
              <a:gd name="connsiteY1889" fmla="*/ 230029 h 514350"/>
              <a:gd name="connsiteX1890" fmla="*/ 2651284 w 6400800"/>
              <a:gd name="connsiteY1890" fmla="*/ 247174 h 514350"/>
              <a:gd name="connsiteX1891" fmla="*/ 2642711 w 6400800"/>
              <a:gd name="connsiteY1891" fmla="*/ 273844 h 514350"/>
              <a:gd name="connsiteX1892" fmla="*/ 2640806 w 6400800"/>
              <a:gd name="connsiteY1892" fmla="*/ 270034 h 514350"/>
              <a:gd name="connsiteX1893" fmla="*/ 2639854 w 6400800"/>
              <a:gd name="connsiteY1893" fmla="*/ 268129 h 514350"/>
              <a:gd name="connsiteX1894" fmla="*/ 2643664 w 6400800"/>
              <a:gd name="connsiteY1894" fmla="*/ 220504 h 514350"/>
              <a:gd name="connsiteX1895" fmla="*/ 2636996 w 6400800"/>
              <a:gd name="connsiteY1895" fmla="*/ 247174 h 514350"/>
              <a:gd name="connsiteX1896" fmla="*/ 2636044 w 6400800"/>
              <a:gd name="connsiteY1896" fmla="*/ 204311 h 514350"/>
              <a:gd name="connsiteX1897" fmla="*/ 2630329 w 6400800"/>
              <a:gd name="connsiteY1897" fmla="*/ 240506 h 514350"/>
              <a:gd name="connsiteX1898" fmla="*/ 2623661 w 6400800"/>
              <a:gd name="connsiteY1898" fmla="*/ 206216 h 514350"/>
              <a:gd name="connsiteX1899" fmla="*/ 2610326 w 6400800"/>
              <a:gd name="connsiteY1899" fmla="*/ 147161 h 514350"/>
              <a:gd name="connsiteX1900" fmla="*/ 2615089 w 6400800"/>
              <a:gd name="connsiteY1900" fmla="*/ 137636 h 514350"/>
              <a:gd name="connsiteX1901" fmla="*/ 2610326 w 6400800"/>
              <a:gd name="connsiteY1901" fmla="*/ 145256 h 514350"/>
              <a:gd name="connsiteX1902" fmla="*/ 2609374 w 6400800"/>
              <a:gd name="connsiteY1902" fmla="*/ 143351 h 514350"/>
              <a:gd name="connsiteX1903" fmla="*/ 2603659 w 6400800"/>
              <a:gd name="connsiteY1903" fmla="*/ 119539 h 514350"/>
              <a:gd name="connsiteX1904" fmla="*/ 2605564 w 6400800"/>
              <a:gd name="connsiteY1904" fmla="*/ 144304 h 514350"/>
              <a:gd name="connsiteX1905" fmla="*/ 2606516 w 6400800"/>
              <a:gd name="connsiteY1905" fmla="*/ 150971 h 514350"/>
              <a:gd name="connsiteX1906" fmla="*/ 2600801 w 6400800"/>
              <a:gd name="connsiteY1906" fmla="*/ 158591 h 514350"/>
              <a:gd name="connsiteX1907" fmla="*/ 2589371 w 6400800"/>
              <a:gd name="connsiteY1907" fmla="*/ 175736 h 514350"/>
              <a:gd name="connsiteX1908" fmla="*/ 2588419 w 6400800"/>
              <a:gd name="connsiteY1908" fmla="*/ 171926 h 514350"/>
              <a:gd name="connsiteX1909" fmla="*/ 2583656 w 6400800"/>
              <a:gd name="connsiteY1909" fmla="*/ 147161 h 514350"/>
              <a:gd name="connsiteX1910" fmla="*/ 2584609 w 6400800"/>
              <a:gd name="connsiteY1910" fmla="*/ 171926 h 514350"/>
              <a:gd name="connsiteX1911" fmla="*/ 2585561 w 6400800"/>
              <a:gd name="connsiteY1911" fmla="*/ 182404 h 514350"/>
              <a:gd name="connsiteX1912" fmla="*/ 2585561 w 6400800"/>
              <a:gd name="connsiteY1912" fmla="*/ 182404 h 514350"/>
              <a:gd name="connsiteX1913" fmla="*/ 2576036 w 6400800"/>
              <a:gd name="connsiteY1913" fmla="*/ 198596 h 514350"/>
              <a:gd name="connsiteX1914" fmla="*/ 2574131 w 6400800"/>
              <a:gd name="connsiteY1914" fmla="*/ 177641 h 514350"/>
              <a:gd name="connsiteX1915" fmla="*/ 2573179 w 6400800"/>
              <a:gd name="connsiteY1915" fmla="*/ 157639 h 514350"/>
              <a:gd name="connsiteX1916" fmla="*/ 2571274 w 6400800"/>
              <a:gd name="connsiteY1916" fmla="*/ 170974 h 514350"/>
              <a:gd name="connsiteX1917" fmla="*/ 2571274 w 6400800"/>
              <a:gd name="connsiteY1917" fmla="*/ 170021 h 514350"/>
              <a:gd name="connsiteX1918" fmla="*/ 2569369 w 6400800"/>
              <a:gd name="connsiteY1918" fmla="*/ 149066 h 514350"/>
              <a:gd name="connsiteX1919" fmla="*/ 2568416 w 6400800"/>
              <a:gd name="connsiteY1919" fmla="*/ 130016 h 514350"/>
              <a:gd name="connsiteX1920" fmla="*/ 2567464 w 6400800"/>
              <a:gd name="connsiteY1920" fmla="*/ 99536 h 514350"/>
              <a:gd name="connsiteX1921" fmla="*/ 2566511 w 6400800"/>
              <a:gd name="connsiteY1921" fmla="*/ 72866 h 514350"/>
              <a:gd name="connsiteX1922" fmla="*/ 2562701 w 6400800"/>
              <a:gd name="connsiteY1922" fmla="*/ 99536 h 514350"/>
              <a:gd name="connsiteX1923" fmla="*/ 2560796 w 6400800"/>
              <a:gd name="connsiteY1923" fmla="*/ 130016 h 514350"/>
              <a:gd name="connsiteX1924" fmla="*/ 2559844 w 6400800"/>
              <a:gd name="connsiteY1924" fmla="*/ 149066 h 514350"/>
              <a:gd name="connsiteX1925" fmla="*/ 2559844 w 6400800"/>
              <a:gd name="connsiteY1925" fmla="*/ 170021 h 514350"/>
              <a:gd name="connsiteX1926" fmla="*/ 2560796 w 6400800"/>
              <a:gd name="connsiteY1926" fmla="*/ 195739 h 514350"/>
              <a:gd name="connsiteX1927" fmla="*/ 2558891 w 6400800"/>
              <a:gd name="connsiteY1927" fmla="*/ 191929 h 514350"/>
              <a:gd name="connsiteX1928" fmla="*/ 2561749 w 6400800"/>
              <a:gd name="connsiteY1928" fmla="*/ 200501 h 514350"/>
              <a:gd name="connsiteX1929" fmla="*/ 2562701 w 6400800"/>
              <a:gd name="connsiteY1929" fmla="*/ 217646 h 514350"/>
              <a:gd name="connsiteX1930" fmla="*/ 2562701 w 6400800"/>
              <a:gd name="connsiteY1930" fmla="*/ 223361 h 514350"/>
              <a:gd name="connsiteX1931" fmla="*/ 2551271 w 6400800"/>
              <a:gd name="connsiteY1931" fmla="*/ 247174 h 514350"/>
              <a:gd name="connsiteX1932" fmla="*/ 2549366 w 6400800"/>
              <a:gd name="connsiteY1932" fmla="*/ 230029 h 514350"/>
              <a:gd name="connsiteX1933" fmla="*/ 2555081 w 6400800"/>
              <a:gd name="connsiteY1933" fmla="*/ 212884 h 514350"/>
              <a:gd name="connsiteX1934" fmla="*/ 2546509 w 6400800"/>
              <a:gd name="connsiteY1934" fmla="*/ 228124 h 514350"/>
              <a:gd name="connsiteX1935" fmla="*/ 2547461 w 6400800"/>
              <a:gd name="connsiteY1935" fmla="*/ 222409 h 514350"/>
              <a:gd name="connsiteX1936" fmla="*/ 2553176 w 6400800"/>
              <a:gd name="connsiteY1936" fmla="*/ 196691 h 514350"/>
              <a:gd name="connsiteX1937" fmla="*/ 2543651 w 6400800"/>
              <a:gd name="connsiteY1937" fmla="*/ 221456 h 514350"/>
              <a:gd name="connsiteX1938" fmla="*/ 2536984 w 6400800"/>
              <a:gd name="connsiteY1938" fmla="*/ 246221 h 514350"/>
              <a:gd name="connsiteX1939" fmla="*/ 2536984 w 6400800"/>
              <a:gd name="connsiteY1939" fmla="*/ 244316 h 514350"/>
              <a:gd name="connsiteX1940" fmla="*/ 2534126 w 6400800"/>
              <a:gd name="connsiteY1940" fmla="*/ 221456 h 514350"/>
              <a:gd name="connsiteX1941" fmla="*/ 2533174 w 6400800"/>
              <a:gd name="connsiteY1941" fmla="*/ 244316 h 514350"/>
              <a:gd name="connsiteX1942" fmla="*/ 2533174 w 6400800"/>
              <a:gd name="connsiteY1942" fmla="*/ 250984 h 514350"/>
              <a:gd name="connsiteX1943" fmla="*/ 2532221 w 6400800"/>
              <a:gd name="connsiteY1943" fmla="*/ 245269 h 514350"/>
              <a:gd name="connsiteX1944" fmla="*/ 2524601 w 6400800"/>
              <a:gd name="connsiteY1944" fmla="*/ 213836 h 514350"/>
              <a:gd name="connsiteX1945" fmla="*/ 2517934 w 6400800"/>
              <a:gd name="connsiteY1945" fmla="*/ 190024 h 514350"/>
              <a:gd name="connsiteX1946" fmla="*/ 2511266 w 6400800"/>
              <a:gd name="connsiteY1946" fmla="*/ 169069 h 514350"/>
              <a:gd name="connsiteX1947" fmla="*/ 2514124 w 6400800"/>
              <a:gd name="connsiteY1947" fmla="*/ 190976 h 514350"/>
              <a:gd name="connsiteX1948" fmla="*/ 2516981 w 6400800"/>
              <a:gd name="connsiteY1948" fmla="*/ 215741 h 514350"/>
              <a:gd name="connsiteX1949" fmla="*/ 2520791 w 6400800"/>
              <a:gd name="connsiteY1949" fmla="*/ 248126 h 514350"/>
              <a:gd name="connsiteX1950" fmla="*/ 2523649 w 6400800"/>
              <a:gd name="connsiteY1950" fmla="*/ 277654 h 514350"/>
              <a:gd name="connsiteX1951" fmla="*/ 2521744 w 6400800"/>
              <a:gd name="connsiteY1951" fmla="*/ 282416 h 514350"/>
              <a:gd name="connsiteX1952" fmla="*/ 2516981 w 6400800"/>
              <a:gd name="connsiteY1952" fmla="*/ 263366 h 514350"/>
              <a:gd name="connsiteX1953" fmla="*/ 2511266 w 6400800"/>
              <a:gd name="connsiteY1953" fmla="*/ 243364 h 514350"/>
              <a:gd name="connsiteX1954" fmla="*/ 2513171 w 6400800"/>
              <a:gd name="connsiteY1954" fmla="*/ 264319 h 514350"/>
              <a:gd name="connsiteX1955" fmla="*/ 2514124 w 6400800"/>
              <a:gd name="connsiteY1955" fmla="*/ 277654 h 514350"/>
              <a:gd name="connsiteX1956" fmla="*/ 2504599 w 6400800"/>
              <a:gd name="connsiteY1956" fmla="*/ 256699 h 514350"/>
              <a:gd name="connsiteX1957" fmla="*/ 2504599 w 6400800"/>
              <a:gd name="connsiteY1957" fmla="*/ 253841 h 514350"/>
              <a:gd name="connsiteX1958" fmla="*/ 2503646 w 6400800"/>
              <a:gd name="connsiteY1958" fmla="*/ 255746 h 514350"/>
              <a:gd name="connsiteX1959" fmla="*/ 2497931 w 6400800"/>
              <a:gd name="connsiteY1959" fmla="*/ 243364 h 514350"/>
              <a:gd name="connsiteX1960" fmla="*/ 2502694 w 6400800"/>
              <a:gd name="connsiteY1960" fmla="*/ 259556 h 514350"/>
              <a:gd name="connsiteX1961" fmla="*/ 2499836 w 6400800"/>
              <a:gd name="connsiteY1961" fmla="*/ 267176 h 514350"/>
              <a:gd name="connsiteX1962" fmla="*/ 2498884 w 6400800"/>
              <a:gd name="connsiteY1962" fmla="*/ 270034 h 514350"/>
              <a:gd name="connsiteX1963" fmla="*/ 2494121 w 6400800"/>
              <a:gd name="connsiteY1963" fmla="*/ 223361 h 514350"/>
              <a:gd name="connsiteX1964" fmla="*/ 2496026 w 6400800"/>
              <a:gd name="connsiteY1964" fmla="*/ 220504 h 514350"/>
              <a:gd name="connsiteX1965" fmla="*/ 2506504 w 6400800"/>
              <a:gd name="connsiteY1965" fmla="*/ 203359 h 514350"/>
              <a:gd name="connsiteX1966" fmla="*/ 2510314 w 6400800"/>
              <a:gd name="connsiteY1966" fmla="*/ 197644 h 514350"/>
              <a:gd name="connsiteX1967" fmla="*/ 2505551 w 6400800"/>
              <a:gd name="connsiteY1967" fmla="*/ 203359 h 514350"/>
              <a:gd name="connsiteX1968" fmla="*/ 2493169 w 6400800"/>
              <a:gd name="connsiteY1968" fmla="*/ 217646 h 514350"/>
              <a:gd name="connsiteX1969" fmla="*/ 2493169 w 6400800"/>
              <a:gd name="connsiteY1969" fmla="*/ 216694 h 514350"/>
              <a:gd name="connsiteX1970" fmla="*/ 2491264 w 6400800"/>
              <a:gd name="connsiteY1970" fmla="*/ 196691 h 514350"/>
              <a:gd name="connsiteX1971" fmla="*/ 2501741 w 6400800"/>
              <a:gd name="connsiteY1971" fmla="*/ 183356 h 514350"/>
              <a:gd name="connsiteX1972" fmla="*/ 2490311 w 6400800"/>
              <a:gd name="connsiteY1972" fmla="*/ 192881 h 514350"/>
              <a:gd name="connsiteX1973" fmla="*/ 2489359 w 6400800"/>
              <a:gd name="connsiteY1973" fmla="*/ 176689 h 514350"/>
              <a:gd name="connsiteX1974" fmla="*/ 2497931 w 6400800"/>
              <a:gd name="connsiteY1974" fmla="*/ 165259 h 514350"/>
              <a:gd name="connsiteX1975" fmla="*/ 2502694 w 6400800"/>
              <a:gd name="connsiteY1975" fmla="*/ 159544 h 514350"/>
              <a:gd name="connsiteX1976" fmla="*/ 2496979 w 6400800"/>
              <a:gd name="connsiteY1976" fmla="*/ 164306 h 514350"/>
              <a:gd name="connsiteX1977" fmla="*/ 2489359 w 6400800"/>
              <a:gd name="connsiteY1977" fmla="*/ 171926 h 514350"/>
              <a:gd name="connsiteX1978" fmla="*/ 2488406 w 6400800"/>
              <a:gd name="connsiteY1978" fmla="*/ 153829 h 514350"/>
              <a:gd name="connsiteX1979" fmla="*/ 2487454 w 6400800"/>
              <a:gd name="connsiteY1979" fmla="*/ 135731 h 514350"/>
              <a:gd name="connsiteX1980" fmla="*/ 2494121 w 6400800"/>
              <a:gd name="connsiteY1980" fmla="*/ 125254 h 514350"/>
              <a:gd name="connsiteX1981" fmla="*/ 2487454 w 6400800"/>
              <a:gd name="connsiteY1981" fmla="*/ 132874 h 514350"/>
              <a:gd name="connsiteX1982" fmla="*/ 2487454 w 6400800"/>
              <a:gd name="connsiteY1982" fmla="*/ 129064 h 514350"/>
              <a:gd name="connsiteX1983" fmla="*/ 2486501 w 6400800"/>
              <a:gd name="connsiteY1983" fmla="*/ 132874 h 514350"/>
              <a:gd name="connsiteX1984" fmla="*/ 2475071 w 6400800"/>
              <a:gd name="connsiteY1984" fmla="*/ 146209 h 514350"/>
              <a:gd name="connsiteX1985" fmla="*/ 2455069 w 6400800"/>
              <a:gd name="connsiteY1985" fmla="*/ 171926 h 514350"/>
              <a:gd name="connsiteX1986" fmla="*/ 2442686 w 6400800"/>
              <a:gd name="connsiteY1986" fmla="*/ 188119 h 514350"/>
              <a:gd name="connsiteX1987" fmla="*/ 2433161 w 6400800"/>
              <a:gd name="connsiteY1987" fmla="*/ 203359 h 514350"/>
              <a:gd name="connsiteX1988" fmla="*/ 2432209 w 6400800"/>
              <a:gd name="connsiteY1988" fmla="*/ 191929 h 514350"/>
              <a:gd name="connsiteX1989" fmla="*/ 2425541 w 6400800"/>
              <a:gd name="connsiteY1989" fmla="*/ 110966 h 514350"/>
              <a:gd name="connsiteX1990" fmla="*/ 2424589 w 6400800"/>
              <a:gd name="connsiteY1990" fmla="*/ 88106 h 514350"/>
              <a:gd name="connsiteX1991" fmla="*/ 2424589 w 6400800"/>
              <a:gd name="connsiteY1991" fmla="*/ 80486 h 514350"/>
              <a:gd name="connsiteX1992" fmla="*/ 2423636 w 6400800"/>
              <a:gd name="connsiteY1992" fmla="*/ 88106 h 514350"/>
              <a:gd name="connsiteX1993" fmla="*/ 2421731 w 6400800"/>
              <a:gd name="connsiteY1993" fmla="*/ 110966 h 514350"/>
              <a:gd name="connsiteX1994" fmla="*/ 2420779 w 6400800"/>
              <a:gd name="connsiteY1994" fmla="*/ 146209 h 514350"/>
              <a:gd name="connsiteX1995" fmla="*/ 2421731 w 6400800"/>
              <a:gd name="connsiteY1995" fmla="*/ 191929 h 514350"/>
              <a:gd name="connsiteX1996" fmla="*/ 2422684 w 6400800"/>
              <a:gd name="connsiteY1996" fmla="*/ 220504 h 514350"/>
              <a:gd name="connsiteX1997" fmla="*/ 2405539 w 6400800"/>
              <a:gd name="connsiteY1997" fmla="*/ 250031 h 514350"/>
              <a:gd name="connsiteX1998" fmla="*/ 2401729 w 6400800"/>
              <a:gd name="connsiteY1998" fmla="*/ 256699 h 514350"/>
              <a:gd name="connsiteX1999" fmla="*/ 2400776 w 6400800"/>
              <a:gd name="connsiteY1999" fmla="*/ 255746 h 514350"/>
              <a:gd name="connsiteX2000" fmla="*/ 2392204 w 6400800"/>
              <a:gd name="connsiteY2000" fmla="*/ 233839 h 514350"/>
              <a:gd name="connsiteX2001" fmla="*/ 2385536 w 6400800"/>
              <a:gd name="connsiteY2001" fmla="*/ 170974 h 514350"/>
              <a:gd name="connsiteX2002" fmla="*/ 2382679 w 6400800"/>
              <a:gd name="connsiteY2002" fmla="*/ 150971 h 514350"/>
              <a:gd name="connsiteX2003" fmla="*/ 2384584 w 6400800"/>
              <a:gd name="connsiteY2003" fmla="*/ 140494 h 514350"/>
              <a:gd name="connsiteX2004" fmla="*/ 2382679 w 6400800"/>
              <a:gd name="connsiteY2004" fmla="*/ 135731 h 514350"/>
              <a:gd name="connsiteX2005" fmla="*/ 2390299 w 6400800"/>
              <a:gd name="connsiteY2005" fmla="*/ 114776 h 514350"/>
              <a:gd name="connsiteX2006" fmla="*/ 2427446 w 6400800"/>
              <a:gd name="connsiteY2006" fmla="*/ 12859 h 514350"/>
              <a:gd name="connsiteX2007" fmla="*/ 2380774 w 6400800"/>
              <a:gd name="connsiteY2007" fmla="*/ 110014 h 514350"/>
              <a:gd name="connsiteX2008" fmla="*/ 2358866 w 6400800"/>
              <a:gd name="connsiteY2008" fmla="*/ 157639 h 514350"/>
              <a:gd name="connsiteX2009" fmla="*/ 2355056 w 6400800"/>
              <a:gd name="connsiteY2009" fmla="*/ 166211 h 514350"/>
              <a:gd name="connsiteX2010" fmla="*/ 2357914 w 6400800"/>
              <a:gd name="connsiteY2010" fmla="*/ 155734 h 514350"/>
              <a:gd name="connsiteX2011" fmla="*/ 2362676 w 6400800"/>
              <a:gd name="connsiteY2011" fmla="*/ 132874 h 514350"/>
              <a:gd name="connsiteX2012" fmla="*/ 2354104 w 6400800"/>
              <a:gd name="connsiteY2012" fmla="*/ 154781 h 514350"/>
              <a:gd name="connsiteX2013" fmla="*/ 2344579 w 6400800"/>
              <a:gd name="connsiteY2013" fmla="*/ 179546 h 514350"/>
              <a:gd name="connsiteX2014" fmla="*/ 2334101 w 6400800"/>
              <a:gd name="connsiteY2014" fmla="*/ 211931 h 514350"/>
              <a:gd name="connsiteX2015" fmla="*/ 2334101 w 6400800"/>
              <a:gd name="connsiteY2015" fmla="*/ 211931 h 514350"/>
              <a:gd name="connsiteX2016" fmla="*/ 2340769 w 6400800"/>
              <a:gd name="connsiteY2016" fmla="*/ 171926 h 514350"/>
              <a:gd name="connsiteX2017" fmla="*/ 2347436 w 6400800"/>
              <a:gd name="connsiteY2017" fmla="*/ 130969 h 514350"/>
              <a:gd name="connsiteX2018" fmla="*/ 2354104 w 6400800"/>
              <a:gd name="connsiteY2018" fmla="*/ 99536 h 514350"/>
              <a:gd name="connsiteX2019" fmla="*/ 2358866 w 6400800"/>
              <a:gd name="connsiteY2019" fmla="*/ 71914 h 514350"/>
              <a:gd name="connsiteX2020" fmla="*/ 2350294 w 6400800"/>
              <a:gd name="connsiteY2020" fmla="*/ 98584 h 514350"/>
              <a:gd name="connsiteX2021" fmla="*/ 2340769 w 6400800"/>
              <a:gd name="connsiteY2021" fmla="*/ 129064 h 514350"/>
              <a:gd name="connsiteX2022" fmla="*/ 2330291 w 6400800"/>
              <a:gd name="connsiteY2022" fmla="*/ 170021 h 514350"/>
              <a:gd name="connsiteX2023" fmla="*/ 2324576 w 6400800"/>
              <a:gd name="connsiteY2023" fmla="*/ 193834 h 514350"/>
              <a:gd name="connsiteX2024" fmla="*/ 2320766 w 6400800"/>
              <a:gd name="connsiteY2024" fmla="*/ 185261 h 514350"/>
              <a:gd name="connsiteX2025" fmla="*/ 2326481 w 6400800"/>
              <a:gd name="connsiteY2025" fmla="*/ 157639 h 514350"/>
              <a:gd name="connsiteX2026" fmla="*/ 2318861 w 6400800"/>
              <a:gd name="connsiteY2026" fmla="*/ 179546 h 514350"/>
              <a:gd name="connsiteX2027" fmla="*/ 2315051 w 6400800"/>
              <a:gd name="connsiteY2027" fmla="*/ 170974 h 514350"/>
              <a:gd name="connsiteX2028" fmla="*/ 2317909 w 6400800"/>
              <a:gd name="connsiteY2028" fmla="*/ 181451 h 514350"/>
              <a:gd name="connsiteX2029" fmla="*/ 2313146 w 6400800"/>
              <a:gd name="connsiteY2029" fmla="*/ 193834 h 514350"/>
              <a:gd name="connsiteX2030" fmla="*/ 2311241 w 6400800"/>
              <a:gd name="connsiteY2030" fmla="*/ 190976 h 514350"/>
              <a:gd name="connsiteX2031" fmla="*/ 2314099 w 6400800"/>
              <a:gd name="connsiteY2031" fmla="*/ 141446 h 514350"/>
              <a:gd name="connsiteX2032" fmla="*/ 2298859 w 6400800"/>
              <a:gd name="connsiteY2032" fmla="*/ 202406 h 514350"/>
              <a:gd name="connsiteX2033" fmla="*/ 2292191 w 6400800"/>
              <a:gd name="connsiteY2033" fmla="*/ 231934 h 514350"/>
              <a:gd name="connsiteX2034" fmla="*/ 2289334 w 6400800"/>
              <a:gd name="connsiteY2034" fmla="*/ 250031 h 514350"/>
              <a:gd name="connsiteX2035" fmla="*/ 2285524 w 6400800"/>
              <a:gd name="connsiteY2035" fmla="*/ 259556 h 514350"/>
              <a:gd name="connsiteX2036" fmla="*/ 2275999 w 6400800"/>
              <a:gd name="connsiteY2036" fmla="*/ 287179 h 514350"/>
              <a:gd name="connsiteX2037" fmla="*/ 2275999 w 6400800"/>
              <a:gd name="connsiteY2037" fmla="*/ 288131 h 514350"/>
              <a:gd name="connsiteX2038" fmla="*/ 2275999 w 6400800"/>
              <a:gd name="connsiteY2038" fmla="*/ 282416 h 514350"/>
              <a:gd name="connsiteX2039" fmla="*/ 2276951 w 6400800"/>
              <a:gd name="connsiteY2039" fmla="*/ 265271 h 514350"/>
              <a:gd name="connsiteX2040" fmla="*/ 2272189 w 6400800"/>
              <a:gd name="connsiteY2040" fmla="*/ 281464 h 514350"/>
              <a:gd name="connsiteX2041" fmla="*/ 2269331 w 6400800"/>
              <a:gd name="connsiteY2041" fmla="*/ 290989 h 514350"/>
              <a:gd name="connsiteX2042" fmla="*/ 2269331 w 6400800"/>
              <a:gd name="connsiteY2042" fmla="*/ 290989 h 514350"/>
              <a:gd name="connsiteX2043" fmla="*/ 2269331 w 6400800"/>
              <a:gd name="connsiteY2043" fmla="*/ 261461 h 514350"/>
              <a:gd name="connsiteX2044" fmla="*/ 2270284 w 6400800"/>
              <a:gd name="connsiteY2044" fmla="*/ 238601 h 514350"/>
              <a:gd name="connsiteX2045" fmla="*/ 2272189 w 6400800"/>
              <a:gd name="connsiteY2045" fmla="*/ 225266 h 514350"/>
              <a:gd name="connsiteX2046" fmla="*/ 2275999 w 6400800"/>
              <a:gd name="connsiteY2046" fmla="*/ 210979 h 514350"/>
              <a:gd name="connsiteX2047" fmla="*/ 2266474 w 6400800"/>
              <a:gd name="connsiteY2047" fmla="*/ 232886 h 514350"/>
              <a:gd name="connsiteX2048" fmla="*/ 2267426 w 6400800"/>
              <a:gd name="connsiteY2048" fmla="*/ 228124 h 514350"/>
              <a:gd name="connsiteX2049" fmla="*/ 2263616 w 6400800"/>
              <a:gd name="connsiteY2049" fmla="*/ 235744 h 514350"/>
              <a:gd name="connsiteX2050" fmla="*/ 2265521 w 6400800"/>
              <a:gd name="connsiteY2050" fmla="*/ 220504 h 514350"/>
              <a:gd name="connsiteX2051" fmla="*/ 2256949 w 6400800"/>
              <a:gd name="connsiteY2051" fmla="*/ 247174 h 514350"/>
              <a:gd name="connsiteX2052" fmla="*/ 2252186 w 6400800"/>
              <a:gd name="connsiteY2052" fmla="*/ 258604 h 514350"/>
              <a:gd name="connsiteX2053" fmla="*/ 2250281 w 6400800"/>
              <a:gd name="connsiteY2053" fmla="*/ 262414 h 514350"/>
              <a:gd name="connsiteX2054" fmla="*/ 2255044 w 6400800"/>
              <a:gd name="connsiteY2054" fmla="*/ 243364 h 514350"/>
              <a:gd name="connsiteX2055" fmla="*/ 2267426 w 6400800"/>
              <a:gd name="connsiteY2055" fmla="*/ 178594 h 514350"/>
              <a:gd name="connsiteX2056" fmla="*/ 2270284 w 6400800"/>
              <a:gd name="connsiteY2056" fmla="*/ 153829 h 514350"/>
              <a:gd name="connsiteX2057" fmla="*/ 2262664 w 6400800"/>
              <a:gd name="connsiteY2057" fmla="*/ 177641 h 514350"/>
              <a:gd name="connsiteX2058" fmla="*/ 2254091 w 6400800"/>
              <a:gd name="connsiteY2058" fmla="*/ 205264 h 514350"/>
              <a:gd name="connsiteX2059" fmla="*/ 2246471 w 6400800"/>
              <a:gd name="connsiteY2059" fmla="*/ 230981 h 514350"/>
              <a:gd name="connsiteX2060" fmla="*/ 2241709 w 6400800"/>
              <a:gd name="connsiteY2060" fmla="*/ 244316 h 514350"/>
              <a:gd name="connsiteX2061" fmla="*/ 2239804 w 6400800"/>
              <a:gd name="connsiteY2061" fmla="*/ 233839 h 514350"/>
              <a:gd name="connsiteX2062" fmla="*/ 2233136 w 6400800"/>
              <a:gd name="connsiteY2062" fmla="*/ 205264 h 514350"/>
              <a:gd name="connsiteX2063" fmla="*/ 2237899 w 6400800"/>
              <a:gd name="connsiteY2063" fmla="*/ 255746 h 514350"/>
              <a:gd name="connsiteX2064" fmla="*/ 2234089 w 6400800"/>
              <a:gd name="connsiteY2064" fmla="*/ 269081 h 514350"/>
              <a:gd name="connsiteX2065" fmla="*/ 2233136 w 6400800"/>
              <a:gd name="connsiteY2065" fmla="*/ 270034 h 514350"/>
              <a:gd name="connsiteX2066" fmla="*/ 2233136 w 6400800"/>
              <a:gd name="connsiteY2066" fmla="*/ 263366 h 514350"/>
              <a:gd name="connsiteX2067" fmla="*/ 2231231 w 6400800"/>
              <a:gd name="connsiteY2067" fmla="*/ 234791 h 514350"/>
              <a:gd name="connsiteX2068" fmla="*/ 2228374 w 6400800"/>
              <a:gd name="connsiteY2068" fmla="*/ 207169 h 514350"/>
              <a:gd name="connsiteX2069" fmla="*/ 2230279 w 6400800"/>
              <a:gd name="connsiteY2069" fmla="*/ 193834 h 514350"/>
              <a:gd name="connsiteX2070" fmla="*/ 2226469 w 6400800"/>
              <a:gd name="connsiteY2070" fmla="*/ 204311 h 514350"/>
              <a:gd name="connsiteX2071" fmla="*/ 2222659 w 6400800"/>
              <a:gd name="connsiteY2071" fmla="*/ 200501 h 514350"/>
              <a:gd name="connsiteX2072" fmla="*/ 2220754 w 6400800"/>
              <a:gd name="connsiteY2072" fmla="*/ 199549 h 514350"/>
              <a:gd name="connsiteX2073" fmla="*/ 2217896 w 6400800"/>
              <a:gd name="connsiteY2073" fmla="*/ 199549 h 514350"/>
              <a:gd name="connsiteX2074" fmla="*/ 2215039 w 6400800"/>
              <a:gd name="connsiteY2074" fmla="*/ 202406 h 514350"/>
              <a:gd name="connsiteX2075" fmla="*/ 2213134 w 6400800"/>
              <a:gd name="connsiteY2075" fmla="*/ 214789 h 514350"/>
              <a:gd name="connsiteX2076" fmla="*/ 2217896 w 6400800"/>
              <a:gd name="connsiteY2076" fmla="*/ 203359 h 514350"/>
              <a:gd name="connsiteX2077" fmla="*/ 2219801 w 6400800"/>
              <a:gd name="connsiteY2077" fmla="*/ 201454 h 514350"/>
              <a:gd name="connsiteX2078" fmla="*/ 2220754 w 6400800"/>
              <a:gd name="connsiteY2078" fmla="*/ 202406 h 514350"/>
              <a:gd name="connsiteX2079" fmla="*/ 2223611 w 6400800"/>
              <a:gd name="connsiteY2079" fmla="*/ 207169 h 514350"/>
              <a:gd name="connsiteX2080" fmla="*/ 2223611 w 6400800"/>
              <a:gd name="connsiteY2080" fmla="*/ 215741 h 514350"/>
              <a:gd name="connsiteX2081" fmla="*/ 2223611 w 6400800"/>
              <a:gd name="connsiteY2081" fmla="*/ 215741 h 514350"/>
              <a:gd name="connsiteX2082" fmla="*/ 2215991 w 6400800"/>
              <a:gd name="connsiteY2082" fmla="*/ 241459 h 514350"/>
              <a:gd name="connsiteX2083" fmla="*/ 2206466 w 6400800"/>
              <a:gd name="connsiteY2083" fmla="*/ 274796 h 514350"/>
              <a:gd name="connsiteX2084" fmla="*/ 2196941 w 6400800"/>
              <a:gd name="connsiteY2084" fmla="*/ 313849 h 514350"/>
              <a:gd name="connsiteX2085" fmla="*/ 2195989 w 6400800"/>
              <a:gd name="connsiteY2085" fmla="*/ 305276 h 514350"/>
              <a:gd name="connsiteX2086" fmla="*/ 2195036 w 6400800"/>
              <a:gd name="connsiteY2086" fmla="*/ 317659 h 514350"/>
              <a:gd name="connsiteX2087" fmla="*/ 2193131 w 6400800"/>
              <a:gd name="connsiteY2087" fmla="*/ 314801 h 514350"/>
              <a:gd name="connsiteX2088" fmla="*/ 2195036 w 6400800"/>
              <a:gd name="connsiteY2088" fmla="*/ 318611 h 514350"/>
              <a:gd name="connsiteX2089" fmla="*/ 2195036 w 6400800"/>
              <a:gd name="connsiteY2089" fmla="*/ 323374 h 514350"/>
              <a:gd name="connsiteX2090" fmla="*/ 2192179 w 6400800"/>
              <a:gd name="connsiteY2090" fmla="*/ 334804 h 514350"/>
              <a:gd name="connsiteX2091" fmla="*/ 2190274 w 6400800"/>
              <a:gd name="connsiteY2091" fmla="*/ 330994 h 514350"/>
              <a:gd name="connsiteX2092" fmla="*/ 2191226 w 6400800"/>
              <a:gd name="connsiteY2092" fmla="*/ 330041 h 514350"/>
              <a:gd name="connsiteX2093" fmla="*/ 2190274 w 6400800"/>
              <a:gd name="connsiteY2093" fmla="*/ 330994 h 514350"/>
              <a:gd name="connsiteX2094" fmla="*/ 2188369 w 6400800"/>
              <a:gd name="connsiteY2094" fmla="*/ 326231 h 514350"/>
              <a:gd name="connsiteX2095" fmla="*/ 2189321 w 6400800"/>
              <a:gd name="connsiteY2095" fmla="*/ 331946 h 514350"/>
              <a:gd name="connsiteX2096" fmla="*/ 2188369 w 6400800"/>
              <a:gd name="connsiteY2096" fmla="*/ 332899 h 514350"/>
              <a:gd name="connsiteX2097" fmla="*/ 2185511 w 6400800"/>
              <a:gd name="connsiteY2097" fmla="*/ 315754 h 514350"/>
              <a:gd name="connsiteX2098" fmla="*/ 2184559 w 6400800"/>
              <a:gd name="connsiteY2098" fmla="*/ 336709 h 514350"/>
              <a:gd name="connsiteX2099" fmla="*/ 2184559 w 6400800"/>
              <a:gd name="connsiteY2099" fmla="*/ 337661 h 514350"/>
              <a:gd name="connsiteX2100" fmla="*/ 2179796 w 6400800"/>
              <a:gd name="connsiteY2100" fmla="*/ 343376 h 514350"/>
              <a:gd name="connsiteX2101" fmla="*/ 2178844 w 6400800"/>
              <a:gd name="connsiteY2101" fmla="*/ 340519 h 514350"/>
              <a:gd name="connsiteX2102" fmla="*/ 2192179 w 6400800"/>
              <a:gd name="connsiteY2102" fmla="*/ 283369 h 514350"/>
              <a:gd name="connsiteX2103" fmla="*/ 2212181 w 6400800"/>
              <a:gd name="connsiteY2103" fmla="*/ 190024 h 514350"/>
              <a:gd name="connsiteX2104" fmla="*/ 2183606 w 6400800"/>
              <a:gd name="connsiteY2104" fmla="*/ 272891 h 514350"/>
              <a:gd name="connsiteX2105" fmla="*/ 2187416 w 6400800"/>
              <a:gd name="connsiteY2105" fmla="*/ 253841 h 514350"/>
              <a:gd name="connsiteX2106" fmla="*/ 2192179 w 6400800"/>
              <a:gd name="connsiteY2106" fmla="*/ 231934 h 514350"/>
              <a:gd name="connsiteX2107" fmla="*/ 2196941 w 6400800"/>
              <a:gd name="connsiteY2107" fmla="*/ 210026 h 514350"/>
              <a:gd name="connsiteX2108" fmla="*/ 2200751 w 6400800"/>
              <a:gd name="connsiteY2108" fmla="*/ 193834 h 514350"/>
              <a:gd name="connsiteX2109" fmla="*/ 2204561 w 6400800"/>
              <a:gd name="connsiteY2109" fmla="*/ 179546 h 514350"/>
              <a:gd name="connsiteX2110" fmla="*/ 2211229 w 6400800"/>
              <a:gd name="connsiteY2110" fmla="*/ 155734 h 514350"/>
              <a:gd name="connsiteX2111" fmla="*/ 2217896 w 6400800"/>
              <a:gd name="connsiteY2111" fmla="*/ 134779 h 514350"/>
              <a:gd name="connsiteX2112" fmla="*/ 2211229 w 6400800"/>
              <a:gd name="connsiteY2112" fmla="*/ 148114 h 514350"/>
              <a:gd name="connsiteX2113" fmla="*/ 2211229 w 6400800"/>
              <a:gd name="connsiteY2113" fmla="*/ 147161 h 514350"/>
              <a:gd name="connsiteX2114" fmla="*/ 2216944 w 6400800"/>
              <a:gd name="connsiteY2114" fmla="*/ 125254 h 514350"/>
              <a:gd name="connsiteX2115" fmla="*/ 2222659 w 6400800"/>
              <a:gd name="connsiteY2115" fmla="*/ 105251 h 514350"/>
              <a:gd name="connsiteX2116" fmla="*/ 2233136 w 6400800"/>
              <a:gd name="connsiteY2116" fmla="*/ 72866 h 514350"/>
              <a:gd name="connsiteX2117" fmla="*/ 2242661 w 6400800"/>
              <a:gd name="connsiteY2117" fmla="*/ 45244 h 514350"/>
              <a:gd name="connsiteX2118" fmla="*/ 2229326 w 6400800"/>
              <a:gd name="connsiteY2118" fmla="*/ 71914 h 514350"/>
              <a:gd name="connsiteX2119" fmla="*/ 2215991 w 6400800"/>
              <a:gd name="connsiteY2119" fmla="*/ 103346 h 514350"/>
              <a:gd name="connsiteX2120" fmla="*/ 2208371 w 6400800"/>
              <a:gd name="connsiteY2120" fmla="*/ 122396 h 514350"/>
              <a:gd name="connsiteX2121" fmla="*/ 2200751 w 6400800"/>
              <a:gd name="connsiteY2121" fmla="*/ 144304 h 514350"/>
              <a:gd name="connsiteX2122" fmla="*/ 2184559 w 6400800"/>
              <a:gd name="connsiteY2122" fmla="*/ 193834 h 514350"/>
              <a:gd name="connsiteX2123" fmla="*/ 2175034 w 6400800"/>
              <a:gd name="connsiteY2123" fmla="*/ 228124 h 514350"/>
              <a:gd name="connsiteX2124" fmla="*/ 2177891 w 6400800"/>
              <a:gd name="connsiteY2124" fmla="*/ 203359 h 514350"/>
              <a:gd name="connsiteX2125" fmla="*/ 2178844 w 6400800"/>
              <a:gd name="connsiteY2125" fmla="*/ 190024 h 514350"/>
              <a:gd name="connsiteX2126" fmla="*/ 2180749 w 6400800"/>
              <a:gd name="connsiteY2126" fmla="*/ 184309 h 514350"/>
              <a:gd name="connsiteX2127" fmla="*/ 2179796 w 6400800"/>
              <a:gd name="connsiteY2127" fmla="*/ 187166 h 514350"/>
              <a:gd name="connsiteX2128" fmla="*/ 2180749 w 6400800"/>
              <a:gd name="connsiteY2128" fmla="*/ 176689 h 514350"/>
              <a:gd name="connsiteX2129" fmla="*/ 2175986 w 6400800"/>
              <a:gd name="connsiteY2129" fmla="*/ 194786 h 514350"/>
              <a:gd name="connsiteX2130" fmla="*/ 2170271 w 6400800"/>
              <a:gd name="connsiteY2130" fmla="*/ 208121 h 514350"/>
              <a:gd name="connsiteX2131" fmla="*/ 2144554 w 6400800"/>
              <a:gd name="connsiteY2131" fmla="*/ 271939 h 514350"/>
              <a:gd name="connsiteX2132" fmla="*/ 2135029 w 6400800"/>
              <a:gd name="connsiteY2132" fmla="*/ 296704 h 514350"/>
              <a:gd name="connsiteX2133" fmla="*/ 2135029 w 6400800"/>
              <a:gd name="connsiteY2133" fmla="*/ 295751 h 514350"/>
              <a:gd name="connsiteX2134" fmla="*/ 2129314 w 6400800"/>
              <a:gd name="connsiteY2134" fmla="*/ 282416 h 514350"/>
              <a:gd name="connsiteX2135" fmla="*/ 2137886 w 6400800"/>
              <a:gd name="connsiteY2135" fmla="*/ 231934 h 514350"/>
              <a:gd name="connsiteX2136" fmla="*/ 2141696 w 6400800"/>
              <a:gd name="connsiteY2136" fmla="*/ 210026 h 514350"/>
              <a:gd name="connsiteX2137" fmla="*/ 2134076 w 6400800"/>
              <a:gd name="connsiteY2137" fmla="*/ 230981 h 514350"/>
              <a:gd name="connsiteX2138" fmla="*/ 2123599 w 6400800"/>
              <a:gd name="connsiteY2138" fmla="*/ 263366 h 514350"/>
              <a:gd name="connsiteX2139" fmla="*/ 2122646 w 6400800"/>
              <a:gd name="connsiteY2139" fmla="*/ 253841 h 514350"/>
              <a:gd name="connsiteX2140" fmla="*/ 2117884 w 6400800"/>
              <a:gd name="connsiteY2140" fmla="*/ 211931 h 514350"/>
              <a:gd name="connsiteX2141" fmla="*/ 2112169 w 6400800"/>
              <a:gd name="connsiteY2141" fmla="*/ 176689 h 514350"/>
              <a:gd name="connsiteX2142" fmla="*/ 2107406 w 6400800"/>
              <a:gd name="connsiteY2142" fmla="*/ 150019 h 514350"/>
              <a:gd name="connsiteX2143" fmla="*/ 2102644 w 6400800"/>
              <a:gd name="connsiteY2143" fmla="*/ 127159 h 514350"/>
              <a:gd name="connsiteX2144" fmla="*/ 2103596 w 6400800"/>
              <a:gd name="connsiteY2144" fmla="*/ 150971 h 514350"/>
              <a:gd name="connsiteX2145" fmla="*/ 2104549 w 6400800"/>
              <a:gd name="connsiteY2145" fmla="*/ 168116 h 514350"/>
              <a:gd name="connsiteX2146" fmla="*/ 2104549 w 6400800"/>
              <a:gd name="connsiteY2146" fmla="*/ 183356 h 514350"/>
              <a:gd name="connsiteX2147" fmla="*/ 2105501 w 6400800"/>
              <a:gd name="connsiteY2147" fmla="*/ 207169 h 514350"/>
              <a:gd name="connsiteX2148" fmla="*/ 2106454 w 6400800"/>
              <a:gd name="connsiteY2148" fmla="*/ 225266 h 514350"/>
              <a:gd name="connsiteX2149" fmla="*/ 2104549 w 6400800"/>
              <a:gd name="connsiteY2149" fmla="*/ 221456 h 514350"/>
              <a:gd name="connsiteX2150" fmla="*/ 2104549 w 6400800"/>
              <a:gd name="connsiteY2150" fmla="*/ 221456 h 514350"/>
              <a:gd name="connsiteX2151" fmla="*/ 2104549 w 6400800"/>
              <a:gd name="connsiteY2151" fmla="*/ 221456 h 514350"/>
              <a:gd name="connsiteX2152" fmla="*/ 2102644 w 6400800"/>
              <a:gd name="connsiteY2152" fmla="*/ 215741 h 514350"/>
              <a:gd name="connsiteX2153" fmla="*/ 2101691 w 6400800"/>
              <a:gd name="connsiteY2153" fmla="*/ 205264 h 514350"/>
              <a:gd name="connsiteX2154" fmla="*/ 2098834 w 6400800"/>
              <a:gd name="connsiteY2154" fmla="*/ 176689 h 514350"/>
              <a:gd name="connsiteX2155" fmla="*/ 2097881 w 6400800"/>
              <a:gd name="connsiteY2155" fmla="*/ 168116 h 514350"/>
              <a:gd name="connsiteX2156" fmla="*/ 2102644 w 6400800"/>
              <a:gd name="connsiteY2156" fmla="*/ 149066 h 514350"/>
              <a:gd name="connsiteX2157" fmla="*/ 2096929 w 6400800"/>
              <a:gd name="connsiteY2157" fmla="*/ 162401 h 514350"/>
              <a:gd name="connsiteX2158" fmla="*/ 2095024 w 6400800"/>
              <a:gd name="connsiteY2158" fmla="*/ 151924 h 514350"/>
              <a:gd name="connsiteX2159" fmla="*/ 2095024 w 6400800"/>
              <a:gd name="connsiteY2159" fmla="*/ 167164 h 514350"/>
              <a:gd name="connsiteX2160" fmla="*/ 2066449 w 6400800"/>
              <a:gd name="connsiteY2160" fmla="*/ 235744 h 514350"/>
              <a:gd name="connsiteX2161" fmla="*/ 2056924 w 6400800"/>
              <a:gd name="connsiteY2161" fmla="*/ 259556 h 514350"/>
              <a:gd name="connsiteX2162" fmla="*/ 2063591 w 6400800"/>
              <a:gd name="connsiteY2162" fmla="*/ 219551 h 514350"/>
              <a:gd name="connsiteX2163" fmla="*/ 2052161 w 6400800"/>
              <a:gd name="connsiteY2163" fmla="*/ 252889 h 514350"/>
              <a:gd name="connsiteX2164" fmla="*/ 2050256 w 6400800"/>
              <a:gd name="connsiteY2164" fmla="*/ 248126 h 514350"/>
              <a:gd name="connsiteX2165" fmla="*/ 2050256 w 6400800"/>
              <a:gd name="connsiteY2165" fmla="*/ 233839 h 514350"/>
              <a:gd name="connsiteX2166" fmla="*/ 2048351 w 6400800"/>
              <a:gd name="connsiteY2166" fmla="*/ 244316 h 514350"/>
              <a:gd name="connsiteX2167" fmla="*/ 2046446 w 6400800"/>
              <a:gd name="connsiteY2167" fmla="*/ 240506 h 514350"/>
              <a:gd name="connsiteX2168" fmla="*/ 2047399 w 6400800"/>
              <a:gd name="connsiteY2168" fmla="*/ 247174 h 514350"/>
              <a:gd name="connsiteX2169" fmla="*/ 2044541 w 6400800"/>
              <a:gd name="connsiteY2169" fmla="*/ 266224 h 514350"/>
              <a:gd name="connsiteX2170" fmla="*/ 2043589 w 6400800"/>
              <a:gd name="connsiteY2170" fmla="*/ 259556 h 514350"/>
              <a:gd name="connsiteX2171" fmla="*/ 2041684 w 6400800"/>
              <a:gd name="connsiteY2171" fmla="*/ 249079 h 514350"/>
              <a:gd name="connsiteX2172" fmla="*/ 2048351 w 6400800"/>
              <a:gd name="connsiteY2172" fmla="*/ 184309 h 514350"/>
              <a:gd name="connsiteX2173" fmla="*/ 2039779 w 6400800"/>
              <a:gd name="connsiteY2173" fmla="*/ 216694 h 514350"/>
              <a:gd name="connsiteX2174" fmla="*/ 2036921 w 6400800"/>
              <a:gd name="connsiteY2174" fmla="*/ 223361 h 514350"/>
              <a:gd name="connsiteX2175" fmla="*/ 2035969 w 6400800"/>
              <a:gd name="connsiteY2175" fmla="*/ 218599 h 514350"/>
              <a:gd name="connsiteX2176" fmla="*/ 2031206 w 6400800"/>
              <a:gd name="connsiteY2176" fmla="*/ 187166 h 514350"/>
              <a:gd name="connsiteX2177" fmla="*/ 2028349 w 6400800"/>
              <a:gd name="connsiteY2177" fmla="*/ 169069 h 514350"/>
              <a:gd name="connsiteX2178" fmla="*/ 2031206 w 6400800"/>
              <a:gd name="connsiteY2178" fmla="*/ 147161 h 514350"/>
              <a:gd name="connsiteX2179" fmla="*/ 2028349 w 6400800"/>
              <a:gd name="connsiteY2179" fmla="*/ 157639 h 514350"/>
              <a:gd name="connsiteX2180" fmla="*/ 2030254 w 6400800"/>
              <a:gd name="connsiteY2180" fmla="*/ 138589 h 514350"/>
              <a:gd name="connsiteX2181" fmla="*/ 2023586 w 6400800"/>
              <a:gd name="connsiteY2181" fmla="*/ 160496 h 514350"/>
              <a:gd name="connsiteX2182" fmla="*/ 2017871 w 6400800"/>
              <a:gd name="connsiteY2182" fmla="*/ 186214 h 514350"/>
              <a:gd name="connsiteX2183" fmla="*/ 2016919 w 6400800"/>
              <a:gd name="connsiteY2183" fmla="*/ 191929 h 514350"/>
              <a:gd name="connsiteX2184" fmla="*/ 2016919 w 6400800"/>
              <a:gd name="connsiteY2184" fmla="*/ 190976 h 514350"/>
              <a:gd name="connsiteX2185" fmla="*/ 2019776 w 6400800"/>
              <a:gd name="connsiteY2185" fmla="*/ 158591 h 514350"/>
              <a:gd name="connsiteX2186" fmla="*/ 2015014 w 6400800"/>
              <a:gd name="connsiteY2186" fmla="*/ 178594 h 514350"/>
              <a:gd name="connsiteX2187" fmla="*/ 2014061 w 6400800"/>
              <a:gd name="connsiteY2187" fmla="*/ 174784 h 514350"/>
              <a:gd name="connsiteX2188" fmla="*/ 2014061 w 6400800"/>
              <a:gd name="connsiteY2188" fmla="*/ 177641 h 514350"/>
              <a:gd name="connsiteX2189" fmla="*/ 2011204 w 6400800"/>
              <a:gd name="connsiteY2189" fmla="*/ 163354 h 514350"/>
              <a:gd name="connsiteX2190" fmla="*/ 2003584 w 6400800"/>
              <a:gd name="connsiteY2190" fmla="*/ 125254 h 514350"/>
              <a:gd name="connsiteX2191" fmla="*/ 1996916 w 6400800"/>
              <a:gd name="connsiteY2191" fmla="*/ 91916 h 514350"/>
              <a:gd name="connsiteX2192" fmla="*/ 1999774 w 6400800"/>
              <a:gd name="connsiteY2192" fmla="*/ 125254 h 514350"/>
              <a:gd name="connsiteX2193" fmla="*/ 2003584 w 6400800"/>
              <a:gd name="connsiteY2193" fmla="*/ 164306 h 514350"/>
              <a:gd name="connsiteX2194" fmla="*/ 2008346 w 6400800"/>
              <a:gd name="connsiteY2194" fmla="*/ 203359 h 514350"/>
              <a:gd name="connsiteX2195" fmla="*/ 1999774 w 6400800"/>
              <a:gd name="connsiteY2195" fmla="*/ 240506 h 514350"/>
              <a:gd name="connsiteX2196" fmla="*/ 1984534 w 6400800"/>
              <a:gd name="connsiteY2196" fmla="*/ 314801 h 514350"/>
              <a:gd name="connsiteX2197" fmla="*/ 1984534 w 6400800"/>
              <a:gd name="connsiteY2197" fmla="*/ 283369 h 514350"/>
              <a:gd name="connsiteX2198" fmla="*/ 1984534 w 6400800"/>
              <a:gd name="connsiteY2198" fmla="*/ 267176 h 514350"/>
              <a:gd name="connsiteX2199" fmla="*/ 1986439 w 6400800"/>
              <a:gd name="connsiteY2199" fmla="*/ 263366 h 514350"/>
              <a:gd name="connsiteX2200" fmla="*/ 1984534 w 6400800"/>
              <a:gd name="connsiteY2200" fmla="*/ 265271 h 514350"/>
              <a:gd name="connsiteX2201" fmla="*/ 1985486 w 6400800"/>
              <a:gd name="connsiteY2201" fmla="*/ 243364 h 514350"/>
              <a:gd name="connsiteX2202" fmla="*/ 1987391 w 6400800"/>
              <a:gd name="connsiteY2202" fmla="*/ 212884 h 514350"/>
              <a:gd name="connsiteX2203" fmla="*/ 1989296 w 6400800"/>
              <a:gd name="connsiteY2203" fmla="*/ 186214 h 514350"/>
              <a:gd name="connsiteX2204" fmla="*/ 1983581 w 6400800"/>
              <a:gd name="connsiteY2204" fmla="*/ 211931 h 514350"/>
              <a:gd name="connsiteX2205" fmla="*/ 1978819 w 6400800"/>
              <a:gd name="connsiteY2205" fmla="*/ 242411 h 514350"/>
              <a:gd name="connsiteX2206" fmla="*/ 1974056 w 6400800"/>
              <a:gd name="connsiteY2206" fmla="*/ 281464 h 514350"/>
              <a:gd name="connsiteX2207" fmla="*/ 1973104 w 6400800"/>
              <a:gd name="connsiteY2207" fmla="*/ 282416 h 514350"/>
              <a:gd name="connsiteX2208" fmla="*/ 1968341 w 6400800"/>
              <a:gd name="connsiteY2208" fmla="*/ 289084 h 514350"/>
              <a:gd name="connsiteX2209" fmla="*/ 1968341 w 6400800"/>
              <a:gd name="connsiteY2209" fmla="*/ 283369 h 514350"/>
              <a:gd name="connsiteX2210" fmla="*/ 1973104 w 6400800"/>
              <a:gd name="connsiteY2210" fmla="*/ 274796 h 514350"/>
              <a:gd name="connsiteX2211" fmla="*/ 1968341 w 6400800"/>
              <a:gd name="connsiteY2211" fmla="*/ 280511 h 514350"/>
              <a:gd name="connsiteX2212" fmla="*/ 1973104 w 6400800"/>
              <a:gd name="connsiteY2212" fmla="*/ 224314 h 514350"/>
              <a:gd name="connsiteX2213" fmla="*/ 1976914 w 6400800"/>
              <a:gd name="connsiteY2213" fmla="*/ 187166 h 514350"/>
              <a:gd name="connsiteX2214" fmla="*/ 1967389 w 6400800"/>
              <a:gd name="connsiteY2214" fmla="*/ 218599 h 514350"/>
              <a:gd name="connsiteX2215" fmla="*/ 1967389 w 6400800"/>
              <a:gd name="connsiteY2215" fmla="*/ 216694 h 514350"/>
              <a:gd name="connsiteX2216" fmla="*/ 1966436 w 6400800"/>
              <a:gd name="connsiteY2216" fmla="*/ 220504 h 514350"/>
              <a:gd name="connsiteX2217" fmla="*/ 1957864 w 6400800"/>
              <a:gd name="connsiteY2217" fmla="*/ 250031 h 514350"/>
              <a:gd name="connsiteX2218" fmla="*/ 1952149 w 6400800"/>
              <a:gd name="connsiteY2218" fmla="*/ 271939 h 514350"/>
              <a:gd name="connsiteX2219" fmla="*/ 1941671 w 6400800"/>
              <a:gd name="connsiteY2219" fmla="*/ 221456 h 514350"/>
              <a:gd name="connsiteX2220" fmla="*/ 1942624 w 6400800"/>
              <a:gd name="connsiteY2220" fmla="*/ 213836 h 514350"/>
              <a:gd name="connsiteX2221" fmla="*/ 1952149 w 6400800"/>
              <a:gd name="connsiteY2221" fmla="*/ 186214 h 514350"/>
              <a:gd name="connsiteX2222" fmla="*/ 1962626 w 6400800"/>
              <a:gd name="connsiteY2222" fmla="*/ 157639 h 514350"/>
              <a:gd name="connsiteX2223" fmla="*/ 1948339 w 6400800"/>
              <a:gd name="connsiteY2223" fmla="*/ 185261 h 514350"/>
              <a:gd name="connsiteX2224" fmla="*/ 1945481 w 6400800"/>
              <a:gd name="connsiteY2224" fmla="*/ 190976 h 514350"/>
              <a:gd name="connsiteX2225" fmla="*/ 1945481 w 6400800"/>
              <a:gd name="connsiteY2225" fmla="*/ 189071 h 514350"/>
              <a:gd name="connsiteX2226" fmla="*/ 1944529 w 6400800"/>
              <a:gd name="connsiteY2226" fmla="*/ 192881 h 514350"/>
              <a:gd name="connsiteX2227" fmla="*/ 1938814 w 6400800"/>
              <a:gd name="connsiteY2227" fmla="*/ 205264 h 514350"/>
              <a:gd name="connsiteX2228" fmla="*/ 1935004 w 6400800"/>
              <a:gd name="connsiteY2228" fmla="*/ 148114 h 514350"/>
              <a:gd name="connsiteX2229" fmla="*/ 1928336 w 6400800"/>
              <a:gd name="connsiteY2229" fmla="*/ 224314 h 514350"/>
              <a:gd name="connsiteX2230" fmla="*/ 1928336 w 6400800"/>
              <a:gd name="connsiteY2230" fmla="*/ 229076 h 514350"/>
              <a:gd name="connsiteX2231" fmla="*/ 1924526 w 6400800"/>
              <a:gd name="connsiteY2231" fmla="*/ 236696 h 514350"/>
              <a:gd name="connsiteX2232" fmla="*/ 1915001 w 6400800"/>
              <a:gd name="connsiteY2232" fmla="*/ 258604 h 514350"/>
              <a:gd name="connsiteX2233" fmla="*/ 1911191 w 6400800"/>
              <a:gd name="connsiteY2233" fmla="*/ 268129 h 514350"/>
              <a:gd name="connsiteX2234" fmla="*/ 1907381 w 6400800"/>
              <a:gd name="connsiteY2234" fmla="*/ 259556 h 514350"/>
              <a:gd name="connsiteX2235" fmla="*/ 1907381 w 6400800"/>
              <a:gd name="connsiteY2235" fmla="*/ 258604 h 514350"/>
              <a:gd name="connsiteX2236" fmla="*/ 1907381 w 6400800"/>
              <a:gd name="connsiteY2236" fmla="*/ 258604 h 514350"/>
              <a:gd name="connsiteX2237" fmla="*/ 1900714 w 6400800"/>
              <a:gd name="connsiteY2237" fmla="*/ 253841 h 514350"/>
              <a:gd name="connsiteX2238" fmla="*/ 1897856 w 6400800"/>
              <a:gd name="connsiteY2238" fmla="*/ 252889 h 514350"/>
              <a:gd name="connsiteX2239" fmla="*/ 1896904 w 6400800"/>
              <a:gd name="connsiteY2239" fmla="*/ 252889 h 514350"/>
              <a:gd name="connsiteX2240" fmla="*/ 1896904 w 6400800"/>
              <a:gd name="connsiteY2240" fmla="*/ 250984 h 514350"/>
              <a:gd name="connsiteX2241" fmla="*/ 1897856 w 6400800"/>
              <a:gd name="connsiteY2241" fmla="*/ 246221 h 514350"/>
              <a:gd name="connsiteX2242" fmla="*/ 1902619 w 6400800"/>
              <a:gd name="connsiteY2242" fmla="*/ 230029 h 514350"/>
              <a:gd name="connsiteX2243" fmla="*/ 1903571 w 6400800"/>
              <a:gd name="connsiteY2243" fmla="*/ 226219 h 514350"/>
              <a:gd name="connsiteX2244" fmla="*/ 1902619 w 6400800"/>
              <a:gd name="connsiteY2244" fmla="*/ 227171 h 514350"/>
              <a:gd name="connsiteX2245" fmla="*/ 1906429 w 6400800"/>
              <a:gd name="connsiteY2245" fmla="*/ 214789 h 514350"/>
              <a:gd name="connsiteX2246" fmla="*/ 1915001 w 6400800"/>
              <a:gd name="connsiteY2246" fmla="*/ 190976 h 514350"/>
              <a:gd name="connsiteX2247" fmla="*/ 1922621 w 6400800"/>
              <a:gd name="connsiteY2247" fmla="*/ 170021 h 514350"/>
              <a:gd name="connsiteX2248" fmla="*/ 1911191 w 6400800"/>
              <a:gd name="connsiteY2248" fmla="*/ 189071 h 514350"/>
              <a:gd name="connsiteX2249" fmla="*/ 1899761 w 6400800"/>
              <a:gd name="connsiteY2249" fmla="*/ 211931 h 514350"/>
              <a:gd name="connsiteX2250" fmla="*/ 1893094 w 6400800"/>
              <a:gd name="connsiteY2250" fmla="*/ 226219 h 514350"/>
              <a:gd name="connsiteX2251" fmla="*/ 1889284 w 6400800"/>
              <a:gd name="connsiteY2251" fmla="*/ 235744 h 514350"/>
              <a:gd name="connsiteX2252" fmla="*/ 1888331 w 6400800"/>
              <a:gd name="connsiteY2252" fmla="*/ 232886 h 514350"/>
              <a:gd name="connsiteX2253" fmla="*/ 1889284 w 6400800"/>
              <a:gd name="connsiteY2253" fmla="*/ 216694 h 514350"/>
              <a:gd name="connsiteX2254" fmla="*/ 1891189 w 6400800"/>
              <a:gd name="connsiteY2254" fmla="*/ 200501 h 514350"/>
              <a:gd name="connsiteX2255" fmla="*/ 1894046 w 6400800"/>
              <a:gd name="connsiteY2255" fmla="*/ 187166 h 514350"/>
              <a:gd name="connsiteX2256" fmla="*/ 1899761 w 6400800"/>
              <a:gd name="connsiteY2256" fmla="*/ 169069 h 514350"/>
              <a:gd name="connsiteX2257" fmla="*/ 1902619 w 6400800"/>
              <a:gd name="connsiteY2257" fmla="*/ 162401 h 514350"/>
              <a:gd name="connsiteX2258" fmla="*/ 1898809 w 6400800"/>
              <a:gd name="connsiteY2258" fmla="*/ 168116 h 514350"/>
              <a:gd name="connsiteX2259" fmla="*/ 1890236 w 6400800"/>
              <a:gd name="connsiteY2259" fmla="*/ 186214 h 514350"/>
              <a:gd name="connsiteX2260" fmla="*/ 1885474 w 6400800"/>
              <a:gd name="connsiteY2260" fmla="*/ 199549 h 514350"/>
              <a:gd name="connsiteX2261" fmla="*/ 1882616 w 6400800"/>
              <a:gd name="connsiteY2261" fmla="*/ 213836 h 514350"/>
              <a:gd name="connsiteX2262" fmla="*/ 1882616 w 6400800"/>
              <a:gd name="connsiteY2262" fmla="*/ 210026 h 514350"/>
              <a:gd name="connsiteX2263" fmla="*/ 1878806 w 6400800"/>
              <a:gd name="connsiteY2263" fmla="*/ 228124 h 514350"/>
              <a:gd name="connsiteX2264" fmla="*/ 1874996 w 6400800"/>
              <a:gd name="connsiteY2264" fmla="*/ 243364 h 514350"/>
              <a:gd name="connsiteX2265" fmla="*/ 1874996 w 6400800"/>
              <a:gd name="connsiteY2265" fmla="*/ 237649 h 514350"/>
              <a:gd name="connsiteX2266" fmla="*/ 1872139 w 6400800"/>
              <a:gd name="connsiteY2266" fmla="*/ 255746 h 514350"/>
              <a:gd name="connsiteX2267" fmla="*/ 1868329 w 6400800"/>
              <a:gd name="connsiteY2267" fmla="*/ 270986 h 514350"/>
              <a:gd name="connsiteX2268" fmla="*/ 1869281 w 6400800"/>
              <a:gd name="connsiteY2268" fmla="*/ 259556 h 514350"/>
              <a:gd name="connsiteX2269" fmla="*/ 1874996 w 6400800"/>
              <a:gd name="connsiteY2269" fmla="*/ 213836 h 514350"/>
              <a:gd name="connsiteX2270" fmla="*/ 1877854 w 6400800"/>
              <a:gd name="connsiteY2270" fmla="*/ 193834 h 514350"/>
              <a:gd name="connsiteX2271" fmla="*/ 1881664 w 6400800"/>
              <a:gd name="connsiteY2271" fmla="*/ 175736 h 514350"/>
              <a:gd name="connsiteX2272" fmla="*/ 1888331 w 6400800"/>
              <a:gd name="connsiteY2272" fmla="*/ 146209 h 514350"/>
              <a:gd name="connsiteX2273" fmla="*/ 1894999 w 6400800"/>
              <a:gd name="connsiteY2273" fmla="*/ 120491 h 514350"/>
              <a:gd name="connsiteX2274" fmla="*/ 1885474 w 6400800"/>
              <a:gd name="connsiteY2274" fmla="*/ 144304 h 514350"/>
              <a:gd name="connsiteX2275" fmla="*/ 1875949 w 6400800"/>
              <a:gd name="connsiteY2275" fmla="*/ 172879 h 514350"/>
              <a:gd name="connsiteX2276" fmla="*/ 1870234 w 6400800"/>
              <a:gd name="connsiteY2276" fmla="*/ 190976 h 514350"/>
              <a:gd name="connsiteX2277" fmla="*/ 1865471 w 6400800"/>
              <a:gd name="connsiteY2277" fmla="*/ 210979 h 514350"/>
              <a:gd name="connsiteX2278" fmla="*/ 1858804 w 6400800"/>
              <a:gd name="connsiteY2278" fmla="*/ 238601 h 514350"/>
              <a:gd name="connsiteX2279" fmla="*/ 1856899 w 6400800"/>
              <a:gd name="connsiteY2279" fmla="*/ 194786 h 514350"/>
              <a:gd name="connsiteX2280" fmla="*/ 1854994 w 6400800"/>
              <a:gd name="connsiteY2280" fmla="*/ 172879 h 514350"/>
              <a:gd name="connsiteX2281" fmla="*/ 1853089 w 6400800"/>
              <a:gd name="connsiteY2281" fmla="*/ 194786 h 514350"/>
              <a:gd name="connsiteX2282" fmla="*/ 1848326 w 6400800"/>
              <a:gd name="connsiteY2282" fmla="*/ 250984 h 514350"/>
              <a:gd name="connsiteX2283" fmla="*/ 1845469 w 6400800"/>
              <a:gd name="connsiteY2283" fmla="*/ 282416 h 514350"/>
              <a:gd name="connsiteX2284" fmla="*/ 1839754 w 6400800"/>
              <a:gd name="connsiteY2284" fmla="*/ 273844 h 514350"/>
              <a:gd name="connsiteX2285" fmla="*/ 1838801 w 6400800"/>
              <a:gd name="connsiteY2285" fmla="*/ 269081 h 514350"/>
              <a:gd name="connsiteX2286" fmla="*/ 1838801 w 6400800"/>
              <a:gd name="connsiteY2286" fmla="*/ 272891 h 514350"/>
              <a:gd name="connsiteX2287" fmla="*/ 1827371 w 6400800"/>
              <a:gd name="connsiteY2287" fmla="*/ 256699 h 514350"/>
              <a:gd name="connsiteX2288" fmla="*/ 1828324 w 6400800"/>
              <a:gd name="connsiteY2288" fmla="*/ 190976 h 514350"/>
              <a:gd name="connsiteX2289" fmla="*/ 1822609 w 6400800"/>
              <a:gd name="connsiteY2289" fmla="*/ 222409 h 514350"/>
              <a:gd name="connsiteX2290" fmla="*/ 1822609 w 6400800"/>
              <a:gd name="connsiteY2290" fmla="*/ 214789 h 514350"/>
              <a:gd name="connsiteX2291" fmla="*/ 1822609 w 6400800"/>
              <a:gd name="connsiteY2291" fmla="*/ 161449 h 514350"/>
              <a:gd name="connsiteX2292" fmla="*/ 1823561 w 6400800"/>
              <a:gd name="connsiteY2292" fmla="*/ 113824 h 514350"/>
              <a:gd name="connsiteX2293" fmla="*/ 1823561 w 6400800"/>
              <a:gd name="connsiteY2293" fmla="*/ 15716 h 514350"/>
              <a:gd name="connsiteX2294" fmla="*/ 1812131 w 6400800"/>
              <a:gd name="connsiteY2294" fmla="*/ 112871 h 514350"/>
              <a:gd name="connsiteX2295" fmla="*/ 1807369 w 6400800"/>
              <a:gd name="connsiteY2295" fmla="*/ 160496 h 514350"/>
              <a:gd name="connsiteX2296" fmla="*/ 1805464 w 6400800"/>
              <a:gd name="connsiteY2296" fmla="*/ 209074 h 514350"/>
              <a:gd name="connsiteX2297" fmla="*/ 1801654 w 6400800"/>
              <a:gd name="connsiteY2297" fmla="*/ 211931 h 514350"/>
              <a:gd name="connsiteX2298" fmla="*/ 1801654 w 6400800"/>
              <a:gd name="connsiteY2298" fmla="*/ 211931 h 514350"/>
              <a:gd name="connsiteX2299" fmla="*/ 1801654 w 6400800"/>
              <a:gd name="connsiteY2299" fmla="*/ 212884 h 514350"/>
              <a:gd name="connsiteX2300" fmla="*/ 1790224 w 6400800"/>
              <a:gd name="connsiteY2300" fmla="*/ 237649 h 514350"/>
              <a:gd name="connsiteX2301" fmla="*/ 1790224 w 6400800"/>
              <a:gd name="connsiteY2301" fmla="*/ 207169 h 514350"/>
              <a:gd name="connsiteX2302" fmla="*/ 1786414 w 6400800"/>
              <a:gd name="connsiteY2302" fmla="*/ 239554 h 514350"/>
              <a:gd name="connsiteX2303" fmla="*/ 1784509 w 6400800"/>
              <a:gd name="connsiteY2303" fmla="*/ 250984 h 514350"/>
              <a:gd name="connsiteX2304" fmla="*/ 1783556 w 6400800"/>
              <a:gd name="connsiteY2304" fmla="*/ 252889 h 514350"/>
              <a:gd name="connsiteX2305" fmla="*/ 1776889 w 6400800"/>
              <a:gd name="connsiteY2305" fmla="*/ 226219 h 514350"/>
              <a:gd name="connsiteX2306" fmla="*/ 1777841 w 6400800"/>
              <a:gd name="connsiteY2306" fmla="*/ 253841 h 514350"/>
              <a:gd name="connsiteX2307" fmla="*/ 1768316 w 6400800"/>
              <a:gd name="connsiteY2307" fmla="*/ 230029 h 514350"/>
              <a:gd name="connsiteX2308" fmla="*/ 1759744 w 6400800"/>
              <a:gd name="connsiteY2308" fmla="*/ 209074 h 514350"/>
              <a:gd name="connsiteX2309" fmla="*/ 1759744 w 6400800"/>
              <a:gd name="connsiteY2309" fmla="*/ 208121 h 514350"/>
              <a:gd name="connsiteX2310" fmla="*/ 1761649 w 6400800"/>
              <a:gd name="connsiteY2310" fmla="*/ 198596 h 514350"/>
              <a:gd name="connsiteX2311" fmla="*/ 1759744 w 6400800"/>
              <a:gd name="connsiteY2311" fmla="*/ 203359 h 514350"/>
              <a:gd name="connsiteX2312" fmla="*/ 1759744 w 6400800"/>
              <a:gd name="connsiteY2312" fmla="*/ 195739 h 514350"/>
              <a:gd name="connsiteX2313" fmla="*/ 1761649 w 6400800"/>
              <a:gd name="connsiteY2313" fmla="*/ 171926 h 514350"/>
              <a:gd name="connsiteX2314" fmla="*/ 1762601 w 6400800"/>
              <a:gd name="connsiteY2314" fmla="*/ 151924 h 514350"/>
              <a:gd name="connsiteX2315" fmla="*/ 1756886 w 6400800"/>
              <a:gd name="connsiteY2315" fmla="*/ 171926 h 514350"/>
              <a:gd name="connsiteX2316" fmla="*/ 1749266 w 6400800"/>
              <a:gd name="connsiteY2316" fmla="*/ 205264 h 514350"/>
              <a:gd name="connsiteX2317" fmla="*/ 1745456 w 6400800"/>
              <a:gd name="connsiteY2317" fmla="*/ 197644 h 514350"/>
              <a:gd name="connsiteX2318" fmla="*/ 1749266 w 6400800"/>
              <a:gd name="connsiteY2318" fmla="*/ 208121 h 514350"/>
              <a:gd name="connsiteX2319" fmla="*/ 1746409 w 6400800"/>
              <a:gd name="connsiteY2319" fmla="*/ 225266 h 514350"/>
              <a:gd name="connsiteX2320" fmla="*/ 1746409 w 6400800"/>
              <a:gd name="connsiteY2320" fmla="*/ 228124 h 514350"/>
              <a:gd name="connsiteX2321" fmla="*/ 1737836 w 6400800"/>
              <a:gd name="connsiteY2321" fmla="*/ 171926 h 514350"/>
              <a:gd name="connsiteX2322" fmla="*/ 1738789 w 6400800"/>
              <a:gd name="connsiteY2322" fmla="*/ 252889 h 514350"/>
              <a:gd name="connsiteX2323" fmla="*/ 1736884 w 6400800"/>
              <a:gd name="connsiteY2323" fmla="*/ 256699 h 514350"/>
              <a:gd name="connsiteX2324" fmla="*/ 1735931 w 6400800"/>
              <a:gd name="connsiteY2324" fmla="*/ 252889 h 514350"/>
              <a:gd name="connsiteX2325" fmla="*/ 1735931 w 6400800"/>
              <a:gd name="connsiteY2325" fmla="*/ 257651 h 514350"/>
              <a:gd name="connsiteX2326" fmla="*/ 1733074 w 6400800"/>
              <a:gd name="connsiteY2326" fmla="*/ 264319 h 514350"/>
              <a:gd name="connsiteX2327" fmla="*/ 1727359 w 6400800"/>
              <a:gd name="connsiteY2327" fmla="*/ 283369 h 514350"/>
              <a:gd name="connsiteX2328" fmla="*/ 1722596 w 6400800"/>
              <a:gd name="connsiteY2328" fmla="*/ 299561 h 514350"/>
              <a:gd name="connsiteX2329" fmla="*/ 1718786 w 6400800"/>
              <a:gd name="connsiteY2329" fmla="*/ 267176 h 514350"/>
              <a:gd name="connsiteX2330" fmla="*/ 1716881 w 6400800"/>
              <a:gd name="connsiteY2330" fmla="*/ 317659 h 514350"/>
              <a:gd name="connsiteX2331" fmla="*/ 1716881 w 6400800"/>
              <a:gd name="connsiteY2331" fmla="*/ 318611 h 514350"/>
              <a:gd name="connsiteX2332" fmla="*/ 1714976 w 6400800"/>
              <a:gd name="connsiteY2332" fmla="*/ 316706 h 514350"/>
              <a:gd name="connsiteX2333" fmla="*/ 1707356 w 6400800"/>
              <a:gd name="connsiteY2333" fmla="*/ 288131 h 514350"/>
              <a:gd name="connsiteX2334" fmla="*/ 1709261 w 6400800"/>
              <a:gd name="connsiteY2334" fmla="*/ 237649 h 514350"/>
              <a:gd name="connsiteX2335" fmla="*/ 1710214 w 6400800"/>
              <a:gd name="connsiteY2335" fmla="*/ 163354 h 514350"/>
              <a:gd name="connsiteX2336" fmla="*/ 1698784 w 6400800"/>
              <a:gd name="connsiteY2336" fmla="*/ 229076 h 514350"/>
              <a:gd name="connsiteX2337" fmla="*/ 1694021 w 6400800"/>
              <a:gd name="connsiteY2337" fmla="*/ 203359 h 514350"/>
              <a:gd name="connsiteX2338" fmla="*/ 1699736 w 6400800"/>
              <a:gd name="connsiteY2338" fmla="*/ 170021 h 514350"/>
              <a:gd name="connsiteX2339" fmla="*/ 1706404 w 6400800"/>
              <a:gd name="connsiteY2339" fmla="*/ 119539 h 514350"/>
              <a:gd name="connsiteX2340" fmla="*/ 1710214 w 6400800"/>
              <a:gd name="connsiteY2340" fmla="*/ 80486 h 514350"/>
              <a:gd name="connsiteX2341" fmla="*/ 1713071 w 6400800"/>
              <a:gd name="connsiteY2341" fmla="*/ 47149 h 514350"/>
              <a:gd name="connsiteX2342" fmla="*/ 1706404 w 6400800"/>
              <a:gd name="connsiteY2342" fmla="*/ 80486 h 514350"/>
              <a:gd name="connsiteX2343" fmla="*/ 1698784 w 6400800"/>
              <a:gd name="connsiteY2343" fmla="*/ 118586 h 514350"/>
              <a:gd name="connsiteX2344" fmla="*/ 1688306 w 6400800"/>
              <a:gd name="connsiteY2344" fmla="*/ 168116 h 514350"/>
              <a:gd name="connsiteX2345" fmla="*/ 1687354 w 6400800"/>
              <a:gd name="connsiteY2345" fmla="*/ 171926 h 514350"/>
              <a:gd name="connsiteX2346" fmla="*/ 1684496 w 6400800"/>
              <a:gd name="connsiteY2346" fmla="*/ 160496 h 514350"/>
              <a:gd name="connsiteX2347" fmla="*/ 1685449 w 6400800"/>
              <a:gd name="connsiteY2347" fmla="*/ 179546 h 514350"/>
              <a:gd name="connsiteX2348" fmla="*/ 1681639 w 6400800"/>
              <a:gd name="connsiteY2348" fmla="*/ 197644 h 514350"/>
              <a:gd name="connsiteX2349" fmla="*/ 1680686 w 6400800"/>
              <a:gd name="connsiteY2349" fmla="*/ 192881 h 514350"/>
              <a:gd name="connsiteX2350" fmla="*/ 1681639 w 6400800"/>
              <a:gd name="connsiteY2350" fmla="*/ 174784 h 514350"/>
              <a:gd name="connsiteX2351" fmla="*/ 1682591 w 6400800"/>
              <a:gd name="connsiteY2351" fmla="*/ 143351 h 514350"/>
              <a:gd name="connsiteX2352" fmla="*/ 1683544 w 6400800"/>
              <a:gd name="connsiteY2352" fmla="*/ 115729 h 514350"/>
              <a:gd name="connsiteX2353" fmla="*/ 1678781 w 6400800"/>
              <a:gd name="connsiteY2353" fmla="*/ 143351 h 514350"/>
              <a:gd name="connsiteX2354" fmla="*/ 1674019 w 6400800"/>
              <a:gd name="connsiteY2354" fmla="*/ 174784 h 514350"/>
              <a:gd name="connsiteX2355" fmla="*/ 1666399 w 6400800"/>
              <a:gd name="connsiteY2355" fmla="*/ 215741 h 514350"/>
              <a:gd name="connsiteX2356" fmla="*/ 1663541 w 6400800"/>
              <a:gd name="connsiteY2356" fmla="*/ 231934 h 514350"/>
              <a:gd name="connsiteX2357" fmla="*/ 1661636 w 6400800"/>
              <a:gd name="connsiteY2357" fmla="*/ 225266 h 514350"/>
              <a:gd name="connsiteX2358" fmla="*/ 1662589 w 6400800"/>
              <a:gd name="connsiteY2358" fmla="*/ 236696 h 514350"/>
              <a:gd name="connsiteX2359" fmla="*/ 1659731 w 6400800"/>
              <a:gd name="connsiteY2359" fmla="*/ 253841 h 514350"/>
              <a:gd name="connsiteX2360" fmla="*/ 1658779 w 6400800"/>
              <a:gd name="connsiteY2360" fmla="*/ 251936 h 514350"/>
              <a:gd name="connsiteX2361" fmla="*/ 1646396 w 6400800"/>
              <a:gd name="connsiteY2361" fmla="*/ 223361 h 514350"/>
              <a:gd name="connsiteX2362" fmla="*/ 1642586 w 6400800"/>
              <a:gd name="connsiteY2362" fmla="*/ 215741 h 514350"/>
              <a:gd name="connsiteX2363" fmla="*/ 1642586 w 6400800"/>
              <a:gd name="connsiteY2363" fmla="*/ 202406 h 514350"/>
              <a:gd name="connsiteX2364" fmla="*/ 1640681 w 6400800"/>
              <a:gd name="connsiteY2364" fmla="*/ 154781 h 514350"/>
              <a:gd name="connsiteX2365" fmla="*/ 1635919 w 6400800"/>
              <a:gd name="connsiteY2365" fmla="*/ 111919 h 514350"/>
              <a:gd name="connsiteX2366" fmla="*/ 1624489 w 6400800"/>
              <a:gd name="connsiteY2366" fmla="*/ 23336 h 514350"/>
              <a:gd name="connsiteX2367" fmla="*/ 1624489 w 6400800"/>
              <a:gd name="connsiteY2367" fmla="*/ 111919 h 514350"/>
              <a:gd name="connsiteX2368" fmla="*/ 1625441 w 6400800"/>
              <a:gd name="connsiteY2368" fmla="*/ 154781 h 514350"/>
              <a:gd name="connsiteX2369" fmla="*/ 1625441 w 6400800"/>
              <a:gd name="connsiteY2369" fmla="*/ 202406 h 514350"/>
              <a:gd name="connsiteX2370" fmla="*/ 1625441 w 6400800"/>
              <a:gd name="connsiteY2370" fmla="*/ 225266 h 514350"/>
              <a:gd name="connsiteX2371" fmla="*/ 1625441 w 6400800"/>
              <a:gd name="connsiteY2371" fmla="*/ 230981 h 514350"/>
              <a:gd name="connsiteX2372" fmla="*/ 1623536 w 6400800"/>
              <a:gd name="connsiteY2372" fmla="*/ 227171 h 514350"/>
              <a:gd name="connsiteX2373" fmla="*/ 1619726 w 6400800"/>
              <a:gd name="connsiteY2373" fmla="*/ 203359 h 514350"/>
              <a:gd name="connsiteX2374" fmla="*/ 1619726 w 6400800"/>
              <a:gd name="connsiteY2374" fmla="*/ 217646 h 514350"/>
              <a:gd name="connsiteX2375" fmla="*/ 1608296 w 6400800"/>
              <a:gd name="connsiteY2375" fmla="*/ 190976 h 514350"/>
              <a:gd name="connsiteX2376" fmla="*/ 1619726 w 6400800"/>
              <a:gd name="connsiteY2376" fmla="*/ 233839 h 514350"/>
              <a:gd name="connsiteX2377" fmla="*/ 1619726 w 6400800"/>
              <a:gd name="connsiteY2377" fmla="*/ 242411 h 514350"/>
              <a:gd name="connsiteX2378" fmla="*/ 1613059 w 6400800"/>
              <a:gd name="connsiteY2378" fmla="*/ 233839 h 514350"/>
              <a:gd name="connsiteX2379" fmla="*/ 1619726 w 6400800"/>
              <a:gd name="connsiteY2379" fmla="*/ 247174 h 514350"/>
              <a:gd name="connsiteX2380" fmla="*/ 1610201 w 6400800"/>
              <a:gd name="connsiteY2380" fmla="*/ 264319 h 514350"/>
              <a:gd name="connsiteX2381" fmla="*/ 1607344 w 6400800"/>
              <a:gd name="connsiteY2381" fmla="*/ 270034 h 514350"/>
              <a:gd name="connsiteX2382" fmla="*/ 1606391 w 6400800"/>
              <a:gd name="connsiteY2382" fmla="*/ 269081 h 514350"/>
              <a:gd name="connsiteX2383" fmla="*/ 1607344 w 6400800"/>
              <a:gd name="connsiteY2383" fmla="*/ 270034 h 514350"/>
              <a:gd name="connsiteX2384" fmla="*/ 1601629 w 6400800"/>
              <a:gd name="connsiteY2384" fmla="*/ 282416 h 514350"/>
              <a:gd name="connsiteX2385" fmla="*/ 1600676 w 6400800"/>
              <a:gd name="connsiteY2385" fmla="*/ 269081 h 514350"/>
              <a:gd name="connsiteX2386" fmla="*/ 1595914 w 6400800"/>
              <a:gd name="connsiteY2386" fmla="*/ 207169 h 514350"/>
              <a:gd name="connsiteX2387" fmla="*/ 1594009 w 6400800"/>
              <a:gd name="connsiteY2387" fmla="*/ 183356 h 514350"/>
              <a:gd name="connsiteX2388" fmla="*/ 1592104 w 6400800"/>
              <a:gd name="connsiteY2388" fmla="*/ 207169 h 514350"/>
              <a:gd name="connsiteX2389" fmla="*/ 1591151 w 6400800"/>
              <a:gd name="connsiteY2389" fmla="*/ 227171 h 514350"/>
              <a:gd name="connsiteX2390" fmla="*/ 1583531 w 6400800"/>
              <a:gd name="connsiteY2390" fmla="*/ 197644 h 514350"/>
              <a:gd name="connsiteX2391" fmla="*/ 1578769 w 6400800"/>
              <a:gd name="connsiteY2391" fmla="*/ 179546 h 514350"/>
              <a:gd name="connsiteX2392" fmla="*/ 1573054 w 6400800"/>
              <a:gd name="connsiteY2392" fmla="*/ 163354 h 514350"/>
              <a:gd name="connsiteX2393" fmla="*/ 1563529 w 6400800"/>
              <a:gd name="connsiteY2393" fmla="*/ 137636 h 514350"/>
              <a:gd name="connsiteX2394" fmla="*/ 1554004 w 6400800"/>
              <a:gd name="connsiteY2394" fmla="*/ 115729 h 514350"/>
              <a:gd name="connsiteX2395" fmla="*/ 1560671 w 6400800"/>
              <a:gd name="connsiteY2395" fmla="*/ 138589 h 514350"/>
              <a:gd name="connsiteX2396" fmla="*/ 1567339 w 6400800"/>
              <a:gd name="connsiteY2396" fmla="*/ 165259 h 514350"/>
              <a:gd name="connsiteX2397" fmla="*/ 1571149 w 6400800"/>
              <a:gd name="connsiteY2397" fmla="*/ 181451 h 514350"/>
              <a:gd name="connsiteX2398" fmla="*/ 1574006 w 6400800"/>
              <a:gd name="connsiteY2398" fmla="*/ 199549 h 514350"/>
              <a:gd name="connsiteX2399" fmla="*/ 1579721 w 6400800"/>
              <a:gd name="connsiteY2399" fmla="*/ 240506 h 514350"/>
              <a:gd name="connsiteX2400" fmla="*/ 1584484 w 6400800"/>
              <a:gd name="connsiteY2400" fmla="*/ 283369 h 514350"/>
              <a:gd name="connsiteX2401" fmla="*/ 1576864 w 6400800"/>
              <a:gd name="connsiteY2401" fmla="*/ 258604 h 514350"/>
              <a:gd name="connsiteX2402" fmla="*/ 1573054 w 6400800"/>
              <a:gd name="connsiteY2402" fmla="*/ 249079 h 514350"/>
              <a:gd name="connsiteX2403" fmla="*/ 1573054 w 6400800"/>
              <a:gd name="connsiteY2403" fmla="*/ 247174 h 514350"/>
              <a:gd name="connsiteX2404" fmla="*/ 1572101 w 6400800"/>
              <a:gd name="connsiteY2404" fmla="*/ 234791 h 514350"/>
              <a:gd name="connsiteX2405" fmla="*/ 1567339 w 6400800"/>
              <a:gd name="connsiteY2405" fmla="*/ 198596 h 514350"/>
              <a:gd name="connsiteX2406" fmla="*/ 1563529 w 6400800"/>
              <a:gd name="connsiteY2406" fmla="*/ 184309 h 514350"/>
              <a:gd name="connsiteX2407" fmla="*/ 1558766 w 6400800"/>
              <a:gd name="connsiteY2407" fmla="*/ 171926 h 514350"/>
              <a:gd name="connsiteX2408" fmla="*/ 1550194 w 6400800"/>
              <a:gd name="connsiteY2408" fmla="*/ 155734 h 514350"/>
              <a:gd name="connsiteX2409" fmla="*/ 1546384 w 6400800"/>
              <a:gd name="connsiteY2409" fmla="*/ 150019 h 514350"/>
              <a:gd name="connsiteX2410" fmla="*/ 1549241 w 6400800"/>
              <a:gd name="connsiteY2410" fmla="*/ 155734 h 514350"/>
              <a:gd name="connsiteX2411" fmla="*/ 1554956 w 6400800"/>
              <a:gd name="connsiteY2411" fmla="*/ 171926 h 514350"/>
              <a:gd name="connsiteX2412" fmla="*/ 1557814 w 6400800"/>
              <a:gd name="connsiteY2412" fmla="*/ 184309 h 514350"/>
              <a:gd name="connsiteX2413" fmla="*/ 1559719 w 6400800"/>
              <a:gd name="connsiteY2413" fmla="*/ 198596 h 514350"/>
              <a:gd name="connsiteX2414" fmla="*/ 1560671 w 6400800"/>
              <a:gd name="connsiteY2414" fmla="*/ 213836 h 514350"/>
              <a:gd name="connsiteX2415" fmla="*/ 1559719 w 6400800"/>
              <a:gd name="connsiteY2415" fmla="*/ 216694 h 514350"/>
              <a:gd name="connsiteX2416" fmla="*/ 1555909 w 6400800"/>
              <a:gd name="connsiteY2416" fmla="*/ 208121 h 514350"/>
              <a:gd name="connsiteX2417" fmla="*/ 1549241 w 6400800"/>
              <a:gd name="connsiteY2417" fmla="*/ 194786 h 514350"/>
              <a:gd name="connsiteX2418" fmla="*/ 1537811 w 6400800"/>
              <a:gd name="connsiteY2418" fmla="*/ 173831 h 514350"/>
              <a:gd name="connsiteX2419" fmla="*/ 1526381 w 6400800"/>
              <a:gd name="connsiteY2419" fmla="*/ 156686 h 514350"/>
              <a:gd name="connsiteX2420" fmla="*/ 1534001 w 6400800"/>
              <a:gd name="connsiteY2420" fmla="*/ 175736 h 514350"/>
              <a:gd name="connsiteX2421" fmla="*/ 1542574 w 6400800"/>
              <a:gd name="connsiteY2421" fmla="*/ 197644 h 514350"/>
              <a:gd name="connsiteX2422" fmla="*/ 1546384 w 6400800"/>
              <a:gd name="connsiteY2422" fmla="*/ 209074 h 514350"/>
              <a:gd name="connsiteX2423" fmla="*/ 1545431 w 6400800"/>
              <a:gd name="connsiteY2423" fmla="*/ 208121 h 514350"/>
              <a:gd name="connsiteX2424" fmla="*/ 1546384 w 6400800"/>
              <a:gd name="connsiteY2424" fmla="*/ 210979 h 514350"/>
              <a:gd name="connsiteX2425" fmla="*/ 1551146 w 6400800"/>
              <a:gd name="connsiteY2425" fmla="*/ 226219 h 514350"/>
              <a:gd name="connsiteX2426" fmla="*/ 1552099 w 6400800"/>
              <a:gd name="connsiteY2426" fmla="*/ 230981 h 514350"/>
              <a:gd name="connsiteX2427" fmla="*/ 1553051 w 6400800"/>
              <a:gd name="connsiteY2427" fmla="*/ 235744 h 514350"/>
              <a:gd name="connsiteX2428" fmla="*/ 1554004 w 6400800"/>
              <a:gd name="connsiteY2428" fmla="*/ 241459 h 514350"/>
              <a:gd name="connsiteX2429" fmla="*/ 1554004 w 6400800"/>
              <a:gd name="connsiteY2429" fmla="*/ 244316 h 514350"/>
              <a:gd name="connsiteX2430" fmla="*/ 1553051 w 6400800"/>
              <a:gd name="connsiteY2430" fmla="*/ 250031 h 514350"/>
              <a:gd name="connsiteX2431" fmla="*/ 1547336 w 6400800"/>
              <a:gd name="connsiteY2431" fmla="*/ 263366 h 514350"/>
              <a:gd name="connsiteX2432" fmla="*/ 1542574 w 6400800"/>
              <a:gd name="connsiteY2432" fmla="*/ 251936 h 514350"/>
              <a:gd name="connsiteX2433" fmla="*/ 1542574 w 6400800"/>
              <a:gd name="connsiteY2433" fmla="*/ 243364 h 514350"/>
              <a:gd name="connsiteX2434" fmla="*/ 1542574 w 6400800"/>
              <a:gd name="connsiteY2434" fmla="*/ 222409 h 514350"/>
              <a:gd name="connsiteX2435" fmla="*/ 1538764 w 6400800"/>
              <a:gd name="connsiteY2435" fmla="*/ 243364 h 514350"/>
              <a:gd name="connsiteX2436" fmla="*/ 1538764 w 6400800"/>
              <a:gd name="connsiteY2436" fmla="*/ 243364 h 514350"/>
              <a:gd name="connsiteX2437" fmla="*/ 1531144 w 6400800"/>
              <a:gd name="connsiteY2437" fmla="*/ 226219 h 514350"/>
              <a:gd name="connsiteX2438" fmla="*/ 1537811 w 6400800"/>
              <a:gd name="connsiteY2438" fmla="*/ 250031 h 514350"/>
              <a:gd name="connsiteX2439" fmla="*/ 1536859 w 6400800"/>
              <a:gd name="connsiteY2439" fmla="*/ 258604 h 514350"/>
              <a:gd name="connsiteX2440" fmla="*/ 1531144 w 6400800"/>
              <a:gd name="connsiteY2440" fmla="*/ 239554 h 514350"/>
              <a:gd name="connsiteX2441" fmla="*/ 1525429 w 6400800"/>
              <a:gd name="connsiteY2441" fmla="*/ 220504 h 514350"/>
              <a:gd name="connsiteX2442" fmla="*/ 1521619 w 6400800"/>
              <a:gd name="connsiteY2442" fmla="*/ 211931 h 514350"/>
              <a:gd name="connsiteX2443" fmla="*/ 1515904 w 6400800"/>
              <a:gd name="connsiteY2443" fmla="*/ 150019 h 514350"/>
              <a:gd name="connsiteX2444" fmla="*/ 1513046 w 6400800"/>
              <a:gd name="connsiteY2444" fmla="*/ 192881 h 514350"/>
              <a:gd name="connsiteX2445" fmla="*/ 1506379 w 6400800"/>
              <a:gd name="connsiteY2445" fmla="*/ 177641 h 514350"/>
              <a:gd name="connsiteX2446" fmla="*/ 1495901 w 6400800"/>
              <a:gd name="connsiteY2446" fmla="*/ 154781 h 514350"/>
              <a:gd name="connsiteX2447" fmla="*/ 1502569 w 6400800"/>
              <a:gd name="connsiteY2447" fmla="*/ 178594 h 514350"/>
              <a:gd name="connsiteX2448" fmla="*/ 1505426 w 6400800"/>
              <a:gd name="connsiteY2448" fmla="*/ 190024 h 514350"/>
              <a:gd name="connsiteX2449" fmla="*/ 1504474 w 6400800"/>
              <a:gd name="connsiteY2449" fmla="*/ 189071 h 514350"/>
              <a:gd name="connsiteX2450" fmla="*/ 1510189 w 6400800"/>
              <a:gd name="connsiteY2450" fmla="*/ 210026 h 514350"/>
              <a:gd name="connsiteX2451" fmla="*/ 1511141 w 6400800"/>
              <a:gd name="connsiteY2451" fmla="*/ 213836 h 514350"/>
              <a:gd name="connsiteX2452" fmla="*/ 1510189 w 6400800"/>
              <a:gd name="connsiteY2452" fmla="*/ 233839 h 514350"/>
              <a:gd name="connsiteX2453" fmla="*/ 1509236 w 6400800"/>
              <a:gd name="connsiteY2453" fmla="*/ 258604 h 514350"/>
              <a:gd name="connsiteX2454" fmla="*/ 1498759 w 6400800"/>
              <a:gd name="connsiteY2454" fmla="*/ 230981 h 514350"/>
              <a:gd name="connsiteX2455" fmla="*/ 1508284 w 6400800"/>
              <a:gd name="connsiteY2455" fmla="*/ 275749 h 514350"/>
              <a:gd name="connsiteX2456" fmla="*/ 1507331 w 6400800"/>
              <a:gd name="connsiteY2456" fmla="*/ 288131 h 514350"/>
              <a:gd name="connsiteX2457" fmla="*/ 1504474 w 6400800"/>
              <a:gd name="connsiteY2457" fmla="*/ 292894 h 514350"/>
              <a:gd name="connsiteX2458" fmla="*/ 1500664 w 6400800"/>
              <a:gd name="connsiteY2458" fmla="*/ 298609 h 514350"/>
              <a:gd name="connsiteX2459" fmla="*/ 1493044 w 6400800"/>
              <a:gd name="connsiteY2459" fmla="*/ 266224 h 514350"/>
              <a:gd name="connsiteX2460" fmla="*/ 1497806 w 6400800"/>
              <a:gd name="connsiteY2460" fmla="*/ 246221 h 514350"/>
              <a:gd name="connsiteX2461" fmla="*/ 1491139 w 6400800"/>
              <a:gd name="connsiteY2461" fmla="*/ 260509 h 514350"/>
              <a:gd name="connsiteX2462" fmla="*/ 1491139 w 6400800"/>
              <a:gd name="connsiteY2462" fmla="*/ 259556 h 514350"/>
              <a:gd name="connsiteX2463" fmla="*/ 1490186 w 6400800"/>
              <a:gd name="connsiteY2463" fmla="*/ 244316 h 514350"/>
              <a:gd name="connsiteX2464" fmla="*/ 1489234 w 6400800"/>
              <a:gd name="connsiteY2464" fmla="*/ 238601 h 514350"/>
              <a:gd name="connsiteX2465" fmla="*/ 1489234 w 6400800"/>
              <a:gd name="connsiteY2465" fmla="*/ 237649 h 514350"/>
              <a:gd name="connsiteX2466" fmla="*/ 1489234 w 6400800"/>
              <a:gd name="connsiteY2466" fmla="*/ 238601 h 514350"/>
              <a:gd name="connsiteX2467" fmla="*/ 1486376 w 6400800"/>
              <a:gd name="connsiteY2467" fmla="*/ 219551 h 514350"/>
              <a:gd name="connsiteX2468" fmla="*/ 1482566 w 6400800"/>
              <a:gd name="connsiteY2468" fmla="*/ 198596 h 514350"/>
              <a:gd name="connsiteX2469" fmla="*/ 1482566 w 6400800"/>
              <a:gd name="connsiteY2469" fmla="*/ 220504 h 514350"/>
              <a:gd name="connsiteX2470" fmla="*/ 1482566 w 6400800"/>
              <a:gd name="connsiteY2470" fmla="*/ 228124 h 514350"/>
              <a:gd name="connsiteX2471" fmla="*/ 1473041 w 6400800"/>
              <a:gd name="connsiteY2471" fmla="*/ 193834 h 514350"/>
              <a:gd name="connsiteX2472" fmla="*/ 1479709 w 6400800"/>
              <a:gd name="connsiteY2472" fmla="*/ 259556 h 514350"/>
              <a:gd name="connsiteX2473" fmla="*/ 1478756 w 6400800"/>
              <a:gd name="connsiteY2473" fmla="*/ 262414 h 514350"/>
              <a:gd name="connsiteX2474" fmla="*/ 1476851 w 6400800"/>
              <a:gd name="connsiteY2474" fmla="*/ 266224 h 514350"/>
              <a:gd name="connsiteX2475" fmla="*/ 1475899 w 6400800"/>
              <a:gd name="connsiteY2475" fmla="*/ 257651 h 514350"/>
              <a:gd name="connsiteX2476" fmla="*/ 1471136 w 6400800"/>
              <a:gd name="connsiteY2476" fmla="*/ 221456 h 514350"/>
              <a:gd name="connsiteX2477" fmla="*/ 1466374 w 6400800"/>
              <a:gd name="connsiteY2477" fmla="*/ 193834 h 514350"/>
              <a:gd name="connsiteX2478" fmla="*/ 1460659 w 6400800"/>
              <a:gd name="connsiteY2478" fmla="*/ 170021 h 514350"/>
              <a:gd name="connsiteX2479" fmla="*/ 1462564 w 6400800"/>
              <a:gd name="connsiteY2479" fmla="*/ 193834 h 514350"/>
              <a:gd name="connsiteX2480" fmla="*/ 1464469 w 6400800"/>
              <a:gd name="connsiteY2480" fmla="*/ 221456 h 514350"/>
              <a:gd name="connsiteX2481" fmla="*/ 1465421 w 6400800"/>
              <a:gd name="connsiteY2481" fmla="*/ 257651 h 514350"/>
              <a:gd name="connsiteX2482" fmla="*/ 1465421 w 6400800"/>
              <a:gd name="connsiteY2482" fmla="*/ 275749 h 514350"/>
              <a:gd name="connsiteX2483" fmla="*/ 1455896 w 6400800"/>
              <a:gd name="connsiteY2483" fmla="*/ 246221 h 514350"/>
              <a:gd name="connsiteX2484" fmla="*/ 1447324 w 6400800"/>
              <a:gd name="connsiteY2484" fmla="*/ 218599 h 514350"/>
              <a:gd name="connsiteX2485" fmla="*/ 1439704 w 6400800"/>
              <a:gd name="connsiteY2485" fmla="*/ 194786 h 514350"/>
              <a:gd name="connsiteX2486" fmla="*/ 1442561 w 6400800"/>
              <a:gd name="connsiteY2486" fmla="*/ 215741 h 514350"/>
              <a:gd name="connsiteX2487" fmla="*/ 1435894 w 6400800"/>
              <a:gd name="connsiteY2487" fmla="*/ 185261 h 514350"/>
              <a:gd name="connsiteX2488" fmla="*/ 1435894 w 6400800"/>
              <a:gd name="connsiteY2488" fmla="*/ 159544 h 514350"/>
              <a:gd name="connsiteX2489" fmla="*/ 1433036 w 6400800"/>
              <a:gd name="connsiteY2489" fmla="*/ 173831 h 514350"/>
              <a:gd name="connsiteX2490" fmla="*/ 1430179 w 6400800"/>
              <a:gd name="connsiteY2490" fmla="*/ 160496 h 514350"/>
              <a:gd name="connsiteX2491" fmla="*/ 1430179 w 6400800"/>
              <a:gd name="connsiteY2491" fmla="*/ 166211 h 514350"/>
              <a:gd name="connsiteX2492" fmla="*/ 1425416 w 6400800"/>
              <a:gd name="connsiteY2492" fmla="*/ 147161 h 514350"/>
              <a:gd name="connsiteX2493" fmla="*/ 1418749 w 6400800"/>
              <a:gd name="connsiteY2493" fmla="*/ 127159 h 514350"/>
              <a:gd name="connsiteX2494" fmla="*/ 1421606 w 6400800"/>
              <a:gd name="connsiteY2494" fmla="*/ 148114 h 514350"/>
              <a:gd name="connsiteX2495" fmla="*/ 1423511 w 6400800"/>
              <a:gd name="connsiteY2495" fmla="*/ 171926 h 514350"/>
              <a:gd name="connsiteX2496" fmla="*/ 1425416 w 6400800"/>
              <a:gd name="connsiteY2496" fmla="*/ 202406 h 514350"/>
              <a:gd name="connsiteX2497" fmla="*/ 1426369 w 6400800"/>
              <a:gd name="connsiteY2497" fmla="*/ 218599 h 514350"/>
              <a:gd name="connsiteX2498" fmla="*/ 1424464 w 6400800"/>
              <a:gd name="connsiteY2498" fmla="*/ 235744 h 514350"/>
              <a:gd name="connsiteX2499" fmla="*/ 1421606 w 6400800"/>
              <a:gd name="connsiteY2499" fmla="*/ 226219 h 514350"/>
              <a:gd name="connsiteX2500" fmla="*/ 1415891 w 6400800"/>
              <a:gd name="connsiteY2500" fmla="*/ 210026 h 514350"/>
              <a:gd name="connsiteX2501" fmla="*/ 1410176 w 6400800"/>
              <a:gd name="connsiteY2501" fmla="*/ 195739 h 514350"/>
              <a:gd name="connsiteX2502" fmla="*/ 1412081 w 6400800"/>
              <a:gd name="connsiteY2502" fmla="*/ 210979 h 514350"/>
              <a:gd name="connsiteX2503" fmla="*/ 1414939 w 6400800"/>
              <a:gd name="connsiteY2503" fmla="*/ 228124 h 514350"/>
              <a:gd name="connsiteX2504" fmla="*/ 1416844 w 6400800"/>
              <a:gd name="connsiteY2504" fmla="*/ 250031 h 514350"/>
              <a:gd name="connsiteX2505" fmla="*/ 1418749 w 6400800"/>
              <a:gd name="connsiteY2505" fmla="*/ 268129 h 514350"/>
              <a:gd name="connsiteX2506" fmla="*/ 1413034 w 6400800"/>
              <a:gd name="connsiteY2506" fmla="*/ 277654 h 514350"/>
              <a:gd name="connsiteX2507" fmla="*/ 1411129 w 6400800"/>
              <a:gd name="connsiteY2507" fmla="*/ 271939 h 514350"/>
              <a:gd name="connsiteX2508" fmla="*/ 1401604 w 6400800"/>
              <a:gd name="connsiteY2508" fmla="*/ 215741 h 514350"/>
              <a:gd name="connsiteX2509" fmla="*/ 1400651 w 6400800"/>
              <a:gd name="connsiteY2509" fmla="*/ 243364 h 514350"/>
              <a:gd name="connsiteX2510" fmla="*/ 1392079 w 6400800"/>
              <a:gd name="connsiteY2510" fmla="*/ 219551 h 514350"/>
              <a:gd name="connsiteX2511" fmla="*/ 1393031 w 6400800"/>
              <a:gd name="connsiteY2511" fmla="*/ 213836 h 514350"/>
              <a:gd name="connsiteX2512" fmla="*/ 1395889 w 6400800"/>
              <a:gd name="connsiteY2512" fmla="*/ 210979 h 514350"/>
              <a:gd name="connsiteX2513" fmla="*/ 1400651 w 6400800"/>
              <a:gd name="connsiteY2513" fmla="*/ 205264 h 514350"/>
              <a:gd name="connsiteX2514" fmla="*/ 1394936 w 6400800"/>
              <a:gd name="connsiteY2514" fmla="*/ 210026 h 514350"/>
              <a:gd name="connsiteX2515" fmla="*/ 1393031 w 6400800"/>
              <a:gd name="connsiteY2515" fmla="*/ 210979 h 514350"/>
              <a:gd name="connsiteX2516" fmla="*/ 1394936 w 6400800"/>
              <a:gd name="connsiteY2516" fmla="*/ 202406 h 514350"/>
              <a:gd name="connsiteX2517" fmla="*/ 1391126 w 6400800"/>
              <a:gd name="connsiteY2517" fmla="*/ 212884 h 514350"/>
              <a:gd name="connsiteX2518" fmla="*/ 1390174 w 6400800"/>
              <a:gd name="connsiteY2518" fmla="*/ 213836 h 514350"/>
              <a:gd name="connsiteX2519" fmla="*/ 1384459 w 6400800"/>
              <a:gd name="connsiteY2519" fmla="*/ 199549 h 514350"/>
              <a:gd name="connsiteX2520" fmla="*/ 1387316 w 6400800"/>
              <a:gd name="connsiteY2520" fmla="*/ 215741 h 514350"/>
              <a:gd name="connsiteX2521" fmla="*/ 1378744 w 6400800"/>
              <a:gd name="connsiteY2521" fmla="*/ 224314 h 514350"/>
              <a:gd name="connsiteX2522" fmla="*/ 1367314 w 6400800"/>
              <a:gd name="connsiteY2522" fmla="*/ 240506 h 514350"/>
              <a:gd name="connsiteX2523" fmla="*/ 1354931 w 6400800"/>
              <a:gd name="connsiteY2523" fmla="*/ 209074 h 514350"/>
              <a:gd name="connsiteX2524" fmla="*/ 1354931 w 6400800"/>
              <a:gd name="connsiteY2524" fmla="*/ 185261 h 514350"/>
              <a:gd name="connsiteX2525" fmla="*/ 1354931 w 6400800"/>
              <a:gd name="connsiteY2525" fmla="*/ 157639 h 514350"/>
              <a:gd name="connsiteX2526" fmla="*/ 1351121 w 6400800"/>
              <a:gd name="connsiteY2526" fmla="*/ 185261 h 514350"/>
              <a:gd name="connsiteX2527" fmla="*/ 1349216 w 6400800"/>
              <a:gd name="connsiteY2527" fmla="*/ 197644 h 514350"/>
              <a:gd name="connsiteX2528" fmla="*/ 1343501 w 6400800"/>
              <a:gd name="connsiteY2528" fmla="*/ 186214 h 514350"/>
              <a:gd name="connsiteX2529" fmla="*/ 1344454 w 6400800"/>
              <a:gd name="connsiteY2529" fmla="*/ 171926 h 514350"/>
              <a:gd name="connsiteX2530" fmla="*/ 1344454 w 6400800"/>
              <a:gd name="connsiteY2530" fmla="*/ 157639 h 514350"/>
              <a:gd name="connsiteX2531" fmla="*/ 1345406 w 6400800"/>
              <a:gd name="connsiteY2531" fmla="*/ 142399 h 514350"/>
              <a:gd name="connsiteX2532" fmla="*/ 1346359 w 6400800"/>
              <a:gd name="connsiteY2532" fmla="*/ 120491 h 514350"/>
              <a:gd name="connsiteX2533" fmla="*/ 1341596 w 6400800"/>
              <a:gd name="connsiteY2533" fmla="*/ 141446 h 514350"/>
              <a:gd name="connsiteX2534" fmla="*/ 1336834 w 6400800"/>
              <a:gd name="connsiteY2534" fmla="*/ 166211 h 514350"/>
              <a:gd name="connsiteX2535" fmla="*/ 1335881 w 6400800"/>
              <a:gd name="connsiteY2535" fmla="*/ 169069 h 514350"/>
              <a:gd name="connsiteX2536" fmla="*/ 1327309 w 6400800"/>
              <a:gd name="connsiteY2536" fmla="*/ 150971 h 514350"/>
              <a:gd name="connsiteX2537" fmla="*/ 1280636 w 6400800"/>
              <a:gd name="connsiteY2537" fmla="*/ 53816 h 514350"/>
              <a:gd name="connsiteX2538" fmla="*/ 1317784 w 6400800"/>
              <a:gd name="connsiteY2538" fmla="*/ 155734 h 514350"/>
              <a:gd name="connsiteX2539" fmla="*/ 1332071 w 6400800"/>
              <a:gd name="connsiteY2539" fmla="*/ 193834 h 514350"/>
              <a:gd name="connsiteX2540" fmla="*/ 1331119 w 6400800"/>
              <a:gd name="connsiteY2540" fmla="*/ 197644 h 514350"/>
              <a:gd name="connsiteX2541" fmla="*/ 1326356 w 6400800"/>
              <a:gd name="connsiteY2541" fmla="*/ 235744 h 514350"/>
              <a:gd name="connsiteX2542" fmla="*/ 1321594 w 6400800"/>
              <a:gd name="connsiteY2542" fmla="*/ 277654 h 514350"/>
              <a:gd name="connsiteX2543" fmla="*/ 1319689 w 6400800"/>
              <a:gd name="connsiteY2543" fmla="*/ 293846 h 514350"/>
              <a:gd name="connsiteX2544" fmla="*/ 1317784 w 6400800"/>
              <a:gd name="connsiteY2544" fmla="*/ 290989 h 514350"/>
              <a:gd name="connsiteX2545" fmla="*/ 1317784 w 6400800"/>
              <a:gd name="connsiteY2545" fmla="*/ 289084 h 514350"/>
              <a:gd name="connsiteX2546" fmla="*/ 1316831 w 6400800"/>
              <a:gd name="connsiteY2546" fmla="*/ 290989 h 514350"/>
              <a:gd name="connsiteX2547" fmla="*/ 1315879 w 6400800"/>
              <a:gd name="connsiteY2547" fmla="*/ 288131 h 514350"/>
              <a:gd name="connsiteX2548" fmla="*/ 1313974 w 6400800"/>
              <a:gd name="connsiteY2548" fmla="*/ 285274 h 514350"/>
              <a:gd name="connsiteX2549" fmla="*/ 1316831 w 6400800"/>
              <a:gd name="connsiteY2549" fmla="*/ 244316 h 514350"/>
              <a:gd name="connsiteX2550" fmla="*/ 1309211 w 6400800"/>
              <a:gd name="connsiteY2550" fmla="*/ 277654 h 514350"/>
              <a:gd name="connsiteX2551" fmla="*/ 1298734 w 6400800"/>
              <a:gd name="connsiteY2551" fmla="*/ 260509 h 514350"/>
              <a:gd name="connsiteX2552" fmla="*/ 1313974 w 6400800"/>
              <a:gd name="connsiteY2552" fmla="*/ 199549 h 514350"/>
              <a:gd name="connsiteX2553" fmla="*/ 1319689 w 6400800"/>
              <a:gd name="connsiteY2553" fmla="*/ 172879 h 514350"/>
              <a:gd name="connsiteX2554" fmla="*/ 1291114 w 6400800"/>
              <a:gd name="connsiteY2554" fmla="*/ 249079 h 514350"/>
              <a:gd name="connsiteX2555" fmla="*/ 1281589 w 6400800"/>
              <a:gd name="connsiteY2555" fmla="*/ 234791 h 514350"/>
              <a:gd name="connsiteX2556" fmla="*/ 1267301 w 6400800"/>
              <a:gd name="connsiteY2556" fmla="*/ 215741 h 514350"/>
              <a:gd name="connsiteX2557" fmla="*/ 1275874 w 6400800"/>
              <a:gd name="connsiteY2557" fmla="*/ 232886 h 514350"/>
              <a:gd name="connsiteX2558" fmla="*/ 1272064 w 6400800"/>
              <a:gd name="connsiteY2558" fmla="*/ 243364 h 514350"/>
              <a:gd name="connsiteX2559" fmla="*/ 1261586 w 6400800"/>
              <a:gd name="connsiteY2559" fmla="*/ 227171 h 514350"/>
              <a:gd name="connsiteX2560" fmla="*/ 1249204 w 6400800"/>
              <a:gd name="connsiteY2560" fmla="*/ 210979 h 514350"/>
              <a:gd name="connsiteX2561" fmla="*/ 1247299 w 6400800"/>
              <a:gd name="connsiteY2561" fmla="*/ 208121 h 514350"/>
              <a:gd name="connsiteX2562" fmla="*/ 1251109 w 6400800"/>
              <a:gd name="connsiteY2562" fmla="*/ 199549 h 514350"/>
              <a:gd name="connsiteX2563" fmla="*/ 1246346 w 6400800"/>
              <a:gd name="connsiteY2563" fmla="*/ 206216 h 514350"/>
              <a:gd name="connsiteX2564" fmla="*/ 1229201 w 6400800"/>
              <a:gd name="connsiteY2564" fmla="*/ 184309 h 514350"/>
              <a:gd name="connsiteX2565" fmla="*/ 1211104 w 6400800"/>
              <a:gd name="connsiteY2565" fmla="*/ 162401 h 514350"/>
              <a:gd name="connsiteX2566" fmla="*/ 1226344 w 6400800"/>
              <a:gd name="connsiteY2566" fmla="*/ 186214 h 514350"/>
              <a:gd name="connsiteX2567" fmla="*/ 1242536 w 6400800"/>
              <a:gd name="connsiteY2567" fmla="*/ 211931 h 514350"/>
              <a:gd name="connsiteX2568" fmla="*/ 1236821 w 6400800"/>
              <a:gd name="connsiteY2568" fmla="*/ 220504 h 514350"/>
              <a:gd name="connsiteX2569" fmla="*/ 1233011 w 6400800"/>
              <a:gd name="connsiteY2569" fmla="*/ 226219 h 514350"/>
              <a:gd name="connsiteX2570" fmla="*/ 1231106 w 6400800"/>
              <a:gd name="connsiteY2570" fmla="*/ 212884 h 514350"/>
              <a:gd name="connsiteX2571" fmla="*/ 1228249 w 6400800"/>
              <a:gd name="connsiteY2571" fmla="*/ 209074 h 514350"/>
              <a:gd name="connsiteX2572" fmla="*/ 1226344 w 6400800"/>
              <a:gd name="connsiteY2572" fmla="*/ 209074 h 514350"/>
              <a:gd name="connsiteX2573" fmla="*/ 1223486 w 6400800"/>
              <a:gd name="connsiteY2573" fmla="*/ 199549 h 514350"/>
              <a:gd name="connsiteX2574" fmla="*/ 1215866 w 6400800"/>
              <a:gd name="connsiteY2574" fmla="*/ 179546 h 514350"/>
              <a:gd name="connsiteX2575" fmla="*/ 1219676 w 6400800"/>
              <a:gd name="connsiteY2575" fmla="*/ 200501 h 514350"/>
              <a:gd name="connsiteX2576" fmla="*/ 1221581 w 6400800"/>
              <a:gd name="connsiteY2576" fmla="*/ 211931 h 514350"/>
              <a:gd name="connsiteX2577" fmla="*/ 1220629 w 6400800"/>
              <a:gd name="connsiteY2577" fmla="*/ 213836 h 514350"/>
              <a:gd name="connsiteX2578" fmla="*/ 1207294 w 6400800"/>
              <a:gd name="connsiteY2578" fmla="*/ 200501 h 514350"/>
              <a:gd name="connsiteX2579" fmla="*/ 1201579 w 6400800"/>
              <a:gd name="connsiteY2579" fmla="*/ 195739 h 514350"/>
              <a:gd name="connsiteX2580" fmla="*/ 1206341 w 6400800"/>
              <a:gd name="connsiteY2580" fmla="*/ 201454 h 514350"/>
              <a:gd name="connsiteX2581" fmla="*/ 1217771 w 6400800"/>
              <a:gd name="connsiteY2581" fmla="*/ 217646 h 514350"/>
              <a:gd name="connsiteX2582" fmla="*/ 1217771 w 6400800"/>
              <a:gd name="connsiteY2582" fmla="*/ 217646 h 514350"/>
              <a:gd name="connsiteX2583" fmla="*/ 1216819 w 6400800"/>
              <a:gd name="connsiteY2583" fmla="*/ 231934 h 514350"/>
              <a:gd name="connsiteX2584" fmla="*/ 1202531 w 6400800"/>
              <a:gd name="connsiteY2584" fmla="*/ 219551 h 514350"/>
              <a:gd name="connsiteX2585" fmla="*/ 1215866 w 6400800"/>
              <a:gd name="connsiteY2585" fmla="*/ 236696 h 514350"/>
              <a:gd name="connsiteX2586" fmla="*/ 1214914 w 6400800"/>
              <a:gd name="connsiteY2586" fmla="*/ 249079 h 514350"/>
              <a:gd name="connsiteX2587" fmla="*/ 1214914 w 6400800"/>
              <a:gd name="connsiteY2587" fmla="*/ 255746 h 514350"/>
              <a:gd name="connsiteX2588" fmla="*/ 1213961 w 6400800"/>
              <a:gd name="connsiteY2588" fmla="*/ 250984 h 514350"/>
              <a:gd name="connsiteX2589" fmla="*/ 1213961 w 6400800"/>
              <a:gd name="connsiteY2589" fmla="*/ 250031 h 514350"/>
              <a:gd name="connsiteX2590" fmla="*/ 1214914 w 6400800"/>
              <a:gd name="connsiteY2590" fmla="*/ 249079 h 514350"/>
              <a:gd name="connsiteX2591" fmla="*/ 1213961 w 6400800"/>
              <a:gd name="connsiteY2591" fmla="*/ 250031 h 514350"/>
              <a:gd name="connsiteX2592" fmla="*/ 1207294 w 6400800"/>
              <a:gd name="connsiteY2592" fmla="*/ 229076 h 514350"/>
              <a:gd name="connsiteX2593" fmla="*/ 1200626 w 6400800"/>
              <a:gd name="connsiteY2593" fmla="*/ 212884 h 514350"/>
              <a:gd name="connsiteX2594" fmla="*/ 1193959 w 6400800"/>
              <a:gd name="connsiteY2594" fmla="*/ 198596 h 514350"/>
              <a:gd name="connsiteX2595" fmla="*/ 1196816 w 6400800"/>
              <a:gd name="connsiteY2595" fmla="*/ 213836 h 514350"/>
              <a:gd name="connsiteX2596" fmla="*/ 1200626 w 6400800"/>
              <a:gd name="connsiteY2596" fmla="*/ 230981 h 514350"/>
              <a:gd name="connsiteX2597" fmla="*/ 1204436 w 6400800"/>
              <a:gd name="connsiteY2597" fmla="*/ 252889 h 514350"/>
              <a:gd name="connsiteX2598" fmla="*/ 1205389 w 6400800"/>
              <a:gd name="connsiteY2598" fmla="*/ 258604 h 514350"/>
              <a:gd name="connsiteX2599" fmla="*/ 1196816 w 6400800"/>
              <a:gd name="connsiteY2599" fmla="*/ 239554 h 514350"/>
              <a:gd name="connsiteX2600" fmla="*/ 1189196 w 6400800"/>
              <a:gd name="connsiteY2600" fmla="*/ 224314 h 514350"/>
              <a:gd name="connsiteX2601" fmla="*/ 1181576 w 6400800"/>
              <a:gd name="connsiteY2601" fmla="*/ 211931 h 514350"/>
              <a:gd name="connsiteX2602" fmla="*/ 1185386 w 6400800"/>
              <a:gd name="connsiteY2602" fmla="*/ 225266 h 514350"/>
              <a:gd name="connsiteX2603" fmla="*/ 1190149 w 6400800"/>
              <a:gd name="connsiteY2603" fmla="*/ 241459 h 514350"/>
              <a:gd name="connsiteX2604" fmla="*/ 1194911 w 6400800"/>
              <a:gd name="connsiteY2604" fmla="*/ 262414 h 514350"/>
              <a:gd name="connsiteX2605" fmla="*/ 1197769 w 6400800"/>
              <a:gd name="connsiteY2605" fmla="*/ 276701 h 514350"/>
              <a:gd name="connsiteX2606" fmla="*/ 1193959 w 6400800"/>
              <a:gd name="connsiteY2606" fmla="*/ 284321 h 514350"/>
              <a:gd name="connsiteX2607" fmla="*/ 1193959 w 6400800"/>
              <a:gd name="connsiteY2607" fmla="*/ 283369 h 514350"/>
              <a:gd name="connsiteX2608" fmla="*/ 1193006 w 6400800"/>
              <a:gd name="connsiteY2608" fmla="*/ 279559 h 514350"/>
              <a:gd name="connsiteX2609" fmla="*/ 1193959 w 6400800"/>
              <a:gd name="connsiteY2609" fmla="*/ 276701 h 514350"/>
              <a:gd name="connsiteX2610" fmla="*/ 1193006 w 6400800"/>
              <a:gd name="connsiteY2610" fmla="*/ 278606 h 514350"/>
              <a:gd name="connsiteX2611" fmla="*/ 1184434 w 6400800"/>
              <a:gd name="connsiteY2611" fmla="*/ 250984 h 514350"/>
              <a:gd name="connsiteX2612" fmla="*/ 1174909 w 6400800"/>
              <a:gd name="connsiteY2612" fmla="*/ 227171 h 514350"/>
              <a:gd name="connsiteX2613" fmla="*/ 1174909 w 6400800"/>
              <a:gd name="connsiteY2613" fmla="*/ 223361 h 514350"/>
              <a:gd name="connsiteX2614" fmla="*/ 1175861 w 6400800"/>
              <a:gd name="connsiteY2614" fmla="*/ 196691 h 514350"/>
              <a:gd name="connsiteX2615" fmla="*/ 1174909 w 6400800"/>
              <a:gd name="connsiteY2615" fmla="*/ 173831 h 514350"/>
              <a:gd name="connsiteX2616" fmla="*/ 1172051 w 6400800"/>
              <a:gd name="connsiteY2616" fmla="*/ 196691 h 514350"/>
              <a:gd name="connsiteX2617" fmla="*/ 1168241 w 6400800"/>
              <a:gd name="connsiteY2617" fmla="*/ 223361 h 514350"/>
              <a:gd name="connsiteX2618" fmla="*/ 1168241 w 6400800"/>
              <a:gd name="connsiteY2618" fmla="*/ 226219 h 514350"/>
              <a:gd name="connsiteX2619" fmla="*/ 1162526 w 6400800"/>
              <a:gd name="connsiteY2619" fmla="*/ 238601 h 514350"/>
              <a:gd name="connsiteX2620" fmla="*/ 1158716 w 6400800"/>
              <a:gd name="connsiteY2620" fmla="*/ 215741 h 514350"/>
              <a:gd name="connsiteX2621" fmla="*/ 1152049 w 6400800"/>
              <a:gd name="connsiteY2621" fmla="*/ 189071 h 514350"/>
              <a:gd name="connsiteX2622" fmla="*/ 1136809 w 6400800"/>
              <a:gd name="connsiteY2622" fmla="*/ 133826 h 514350"/>
              <a:gd name="connsiteX2623" fmla="*/ 1140619 w 6400800"/>
              <a:gd name="connsiteY2623" fmla="*/ 190024 h 514350"/>
              <a:gd name="connsiteX2624" fmla="*/ 1143476 w 6400800"/>
              <a:gd name="connsiteY2624" fmla="*/ 217646 h 514350"/>
              <a:gd name="connsiteX2625" fmla="*/ 1146334 w 6400800"/>
              <a:gd name="connsiteY2625" fmla="*/ 248126 h 514350"/>
              <a:gd name="connsiteX2626" fmla="*/ 1147286 w 6400800"/>
              <a:gd name="connsiteY2626" fmla="*/ 261461 h 514350"/>
              <a:gd name="connsiteX2627" fmla="*/ 1147286 w 6400800"/>
              <a:gd name="connsiteY2627" fmla="*/ 261461 h 514350"/>
              <a:gd name="connsiteX2628" fmla="*/ 1147286 w 6400800"/>
              <a:gd name="connsiteY2628" fmla="*/ 258604 h 514350"/>
              <a:gd name="connsiteX2629" fmla="*/ 1147286 w 6400800"/>
              <a:gd name="connsiteY2629" fmla="*/ 260509 h 514350"/>
              <a:gd name="connsiteX2630" fmla="*/ 1143476 w 6400800"/>
              <a:gd name="connsiteY2630" fmla="*/ 251936 h 514350"/>
              <a:gd name="connsiteX2631" fmla="*/ 1141571 w 6400800"/>
              <a:gd name="connsiteY2631" fmla="*/ 249079 h 514350"/>
              <a:gd name="connsiteX2632" fmla="*/ 1141571 w 6400800"/>
              <a:gd name="connsiteY2632" fmla="*/ 237649 h 514350"/>
              <a:gd name="connsiteX2633" fmla="*/ 1139666 w 6400800"/>
              <a:gd name="connsiteY2633" fmla="*/ 246221 h 514350"/>
              <a:gd name="connsiteX2634" fmla="*/ 1132046 w 6400800"/>
              <a:gd name="connsiteY2634" fmla="*/ 231934 h 514350"/>
              <a:gd name="connsiteX2635" fmla="*/ 1132046 w 6400800"/>
              <a:gd name="connsiteY2635" fmla="*/ 230981 h 514350"/>
              <a:gd name="connsiteX2636" fmla="*/ 1120616 w 6400800"/>
              <a:gd name="connsiteY2636" fmla="*/ 177641 h 514350"/>
              <a:gd name="connsiteX2637" fmla="*/ 1110139 w 6400800"/>
              <a:gd name="connsiteY2637" fmla="*/ 132874 h 514350"/>
              <a:gd name="connsiteX2638" fmla="*/ 1100614 w 6400800"/>
              <a:gd name="connsiteY2638" fmla="*/ 98584 h 514350"/>
              <a:gd name="connsiteX2639" fmla="*/ 1092041 w 6400800"/>
              <a:gd name="connsiteY2639" fmla="*/ 69056 h 514350"/>
              <a:gd name="connsiteX2640" fmla="*/ 1096804 w 6400800"/>
              <a:gd name="connsiteY2640" fmla="*/ 99536 h 514350"/>
              <a:gd name="connsiteX2641" fmla="*/ 1103471 w 6400800"/>
              <a:gd name="connsiteY2641" fmla="*/ 134779 h 514350"/>
              <a:gd name="connsiteX2642" fmla="*/ 1110139 w 6400800"/>
              <a:gd name="connsiteY2642" fmla="*/ 180499 h 514350"/>
              <a:gd name="connsiteX2643" fmla="*/ 1112996 w 6400800"/>
              <a:gd name="connsiteY2643" fmla="*/ 199549 h 514350"/>
              <a:gd name="connsiteX2644" fmla="*/ 1110139 w 6400800"/>
              <a:gd name="connsiteY2644" fmla="*/ 194786 h 514350"/>
              <a:gd name="connsiteX2645" fmla="*/ 1106329 w 6400800"/>
              <a:gd name="connsiteY2645" fmla="*/ 190024 h 514350"/>
              <a:gd name="connsiteX2646" fmla="*/ 1105376 w 6400800"/>
              <a:gd name="connsiteY2646" fmla="*/ 188119 h 514350"/>
              <a:gd name="connsiteX2647" fmla="*/ 1095851 w 6400800"/>
              <a:gd name="connsiteY2647" fmla="*/ 160496 h 514350"/>
              <a:gd name="connsiteX2648" fmla="*/ 1087279 w 6400800"/>
              <a:gd name="connsiteY2648" fmla="*/ 136684 h 514350"/>
              <a:gd name="connsiteX2649" fmla="*/ 1092041 w 6400800"/>
              <a:gd name="connsiteY2649" fmla="*/ 161449 h 514350"/>
              <a:gd name="connsiteX2650" fmla="*/ 1098709 w 6400800"/>
              <a:gd name="connsiteY2650" fmla="*/ 190024 h 514350"/>
              <a:gd name="connsiteX2651" fmla="*/ 1103471 w 6400800"/>
              <a:gd name="connsiteY2651" fmla="*/ 215741 h 514350"/>
              <a:gd name="connsiteX2652" fmla="*/ 1097756 w 6400800"/>
              <a:gd name="connsiteY2652" fmla="*/ 200501 h 514350"/>
              <a:gd name="connsiteX2653" fmla="*/ 1102519 w 6400800"/>
              <a:gd name="connsiteY2653" fmla="*/ 224314 h 514350"/>
              <a:gd name="connsiteX2654" fmla="*/ 1094899 w 6400800"/>
              <a:gd name="connsiteY2654" fmla="*/ 233839 h 514350"/>
              <a:gd name="connsiteX2655" fmla="*/ 1089184 w 6400800"/>
              <a:gd name="connsiteY2655" fmla="*/ 209074 h 514350"/>
              <a:gd name="connsiteX2656" fmla="*/ 1084421 w 6400800"/>
              <a:gd name="connsiteY2656" fmla="*/ 166211 h 514350"/>
              <a:gd name="connsiteX2657" fmla="*/ 1083469 w 6400800"/>
              <a:gd name="connsiteY2657" fmla="*/ 184309 h 514350"/>
              <a:gd name="connsiteX2658" fmla="*/ 1073944 w 6400800"/>
              <a:gd name="connsiteY2658" fmla="*/ 149066 h 514350"/>
              <a:gd name="connsiteX2659" fmla="*/ 1066324 w 6400800"/>
              <a:gd name="connsiteY2659" fmla="*/ 123349 h 514350"/>
              <a:gd name="connsiteX2660" fmla="*/ 1075849 w 6400800"/>
              <a:gd name="connsiteY2660" fmla="*/ 94774 h 514350"/>
              <a:gd name="connsiteX2661" fmla="*/ 1064419 w 6400800"/>
              <a:gd name="connsiteY2661" fmla="*/ 119539 h 514350"/>
              <a:gd name="connsiteX2662" fmla="*/ 1057751 w 6400800"/>
              <a:gd name="connsiteY2662" fmla="*/ 100489 h 514350"/>
              <a:gd name="connsiteX2663" fmla="*/ 1050131 w 6400800"/>
              <a:gd name="connsiteY2663" fmla="*/ 78581 h 514350"/>
              <a:gd name="connsiteX2664" fmla="*/ 1042511 w 6400800"/>
              <a:gd name="connsiteY2664" fmla="*/ 59531 h 514350"/>
              <a:gd name="connsiteX2665" fmla="*/ 1029176 w 6400800"/>
              <a:gd name="connsiteY2665" fmla="*/ 28099 h 514350"/>
              <a:gd name="connsiteX2666" fmla="*/ 1012984 w 6400800"/>
              <a:gd name="connsiteY2666" fmla="*/ 7144 h 514350"/>
              <a:gd name="connsiteX2667" fmla="*/ 1022509 w 6400800"/>
              <a:gd name="connsiteY2667" fmla="*/ 34766 h 514350"/>
              <a:gd name="connsiteX2668" fmla="*/ 1032986 w 6400800"/>
              <a:gd name="connsiteY2668" fmla="*/ 67151 h 514350"/>
              <a:gd name="connsiteX2669" fmla="*/ 1038701 w 6400800"/>
              <a:gd name="connsiteY2669" fmla="*/ 87154 h 514350"/>
              <a:gd name="connsiteX2670" fmla="*/ 1044416 w 6400800"/>
              <a:gd name="connsiteY2670" fmla="*/ 109061 h 514350"/>
              <a:gd name="connsiteX2671" fmla="*/ 1044416 w 6400800"/>
              <a:gd name="connsiteY2671" fmla="*/ 110014 h 514350"/>
              <a:gd name="connsiteX2672" fmla="*/ 1037749 w 6400800"/>
              <a:gd name="connsiteY2672" fmla="*/ 96679 h 514350"/>
              <a:gd name="connsiteX2673" fmla="*/ 1044416 w 6400800"/>
              <a:gd name="connsiteY2673" fmla="*/ 117634 h 514350"/>
              <a:gd name="connsiteX2674" fmla="*/ 1051084 w 6400800"/>
              <a:gd name="connsiteY2674" fmla="*/ 141446 h 514350"/>
              <a:gd name="connsiteX2675" fmla="*/ 1052036 w 6400800"/>
              <a:gd name="connsiteY2675" fmla="*/ 146209 h 514350"/>
              <a:gd name="connsiteX2676" fmla="*/ 1037749 w 6400800"/>
              <a:gd name="connsiteY2676" fmla="*/ 172879 h 514350"/>
              <a:gd name="connsiteX2677" fmla="*/ 1024414 w 6400800"/>
              <a:gd name="connsiteY2677" fmla="*/ 195739 h 514350"/>
              <a:gd name="connsiteX2678" fmla="*/ 1023461 w 6400800"/>
              <a:gd name="connsiteY2678" fmla="*/ 192881 h 514350"/>
              <a:gd name="connsiteX2679" fmla="*/ 1023461 w 6400800"/>
              <a:gd name="connsiteY2679" fmla="*/ 184309 h 514350"/>
              <a:gd name="connsiteX2680" fmla="*/ 1024414 w 6400800"/>
              <a:gd name="connsiteY2680" fmla="*/ 142399 h 514350"/>
              <a:gd name="connsiteX2681" fmla="*/ 1023461 w 6400800"/>
              <a:gd name="connsiteY2681" fmla="*/ 110014 h 514350"/>
              <a:gd name="connsiteX2682" fmla="*/ 1021556 w 6400800"/>
              <a:gd name="connsiteY2682" fmla="*/ 89059 h 514350"/>
              <a:gd name="connsiteX2683" fmla="*/ 1020604 w 6400800"/>
              <a:gd name="connsiteY2683" fmla="*/ 81439 h 514350"/>
              <a:gd name="connsiteX2684" fmla="*/ 1020604 w 6400800"/>
              <a:gd name="connsiteY2684" fmla="*/ 89059 h 514350"/>
              <a:gd name="connsiteX2685" fmla="*/ 1019651 w 6400800"/>
              <a:gd name="connsiteY2685" fmla="*/ 110014 h 514350"/>
              <a:gd name="connsiteX2686" fmla="*/ 1014889 w 6400800"/>
              <a:gd name="connsiteY2686" fmla="*/ 165259 h 514350"/>
              <a:gd name="connsiteX2687" fmla="*/ 1013936 w 6400800"/>
              <a:gd name="connsiteY2687" fmla="*/ 161449 h 514350"/>
              <a:gd name="connsiteX2688" fmla="*/ 1014889 w 6400800"/>
              <a:gd name="connsiteY2688" fmla="*/ 168116 h 514350"/>
              <a:gd name="connsiteX2689" fmla="*/ 1012984 w 6400800"/>
              <a:gd name="connsiteY2689" fmla="*/ 183356 h 514350"/>
              <a:gd name="connsiteX2690" fmla="*/ 1007269 w 6400800"/>
              <a:gd name="connsiteY2690" fmla="*/ 224314 h 514350"/>
              <a:gd name="connsiteX2691" fmla="*/ 972026 w 6400800"/>
              <a:gd name="connsiteY2691" fmla="*/ 283369 h 514350"/>
              <a:gd name="connsiteX2692" fmla="*/ 971074 w 6400800"/>
              <a:gd name="connsiteY2692" fmla="*/ 269081 h 514350"/>
              <a:gd name="connsiteX2693" fmla="*/ 977741 w 6400800"/>
              <a:gd name="connsiteY2693" fmla="*/ 251936 h 514350"/>
              <a:gd name="connsiteX2694" fmla="*/ 992981 w 6400800"/>
              <a:gd name="connsiteY2694" fmla="*/ 206216 h 514350"/>
              <a:gd name="connsiteX2695" fmla="*/ 1002506 w 6400800"/>
              <a:gd name="connsiteY2695" fmla="*/ 170974 h 514350"/>
              <a:gd name="connsiteX2696" fmla="*/ 1009174 w 6400800"/>
              <a:gd name="connsiteY2696" fmla="*/ 139541 h 514350"/>
              <a:gd name="connsiteX2697" fmla="*/ 998696 w 6400800"/>
              <a:gd name="connsiteY2697" fmla="*/ 170021 h 514350"/>
              <a:gd name="connsiteX2698" fmla="*/ 985361 w 6400800"/>
              <a:gd name="connsiteY2698" fmla="*/ 204311 h 514350"/>
              <a:gd name="connsiteX2699" fmla="*/ 966311 w 6400800"/>
              <a:gd name="connsiteY2699" fmla="*/ 248126 h 514350"/>
              <a:gd name="connsiteX2700" fmla="*/ 960596 w 6400800"/>
              <a:gd name="connsiteY2700" fmla="*/ 260509 h 514350"/>
              <a:gd name="connsiteX2701" fmla="*/ 961549 w 6400800"/>
              <a:gd name="connsiteY2701" fmla="*/ 225266 h 514350"/>
              <a:gd name="connsiteX2702" fmla="*/ 969169 w 6400800"/>
              <a:gd name="connsiteY2702" fmla="*/ 206216 h 514350"/>
              <a:gd name="connsiteX2703" fmla="*/ 961549 w 6400800"/>
              <a:gd name="connsiteY2703" fmla="*/ 218599 h 514350"/>
              <a:gd name="connsiteX2704" fmla="*/ 961549 w 6400800"/>
              <a:gd name="connsiteY2704" fmla="*/ 206216 h 514350"/>
              <a:gd name="connsiteX2705" fmla="*/ 958691 w 6400800"/>
              <a:gd name="connsiteY2705" fmla="*/ 149066 h 514350"/>
              <a:gd name="connsiteX2706" fmla="*/ 956786 w 6400800"/>
              <a:gd name="connsiteY2706" fmla="*/ 134779 h 514350"/>
              <a:gd name="connsiteX2707" fmla="*/ 957739 w 6400800"/>
              <a:gd name="connsiteY2707" fmla="*/ 131921 h 514350"/>
              <a:gd name="connsiteX2708" fmla="*/ 956786 w 6400800"/>
              <a:gd name="connsiteY2708" fmla="*/ 133826 h 514350"/>
              <a:gd name="connsiteX2709" fmla="*/ 956786 w 6400800"/>
              <a:gd name="connsiteY2709" fmla="*/ 132874 h 514350"/>
              <a:gd name="connsiteX2710" fmla="*/ 955834 w 6400800"/>
              <a:gd name="connsiteY2710" fmla="*/ 127159 h 514350"/>
              <a:gd name="connsiteX2711" fmla="*/ 955834 w 6400800"/>
              <a:gd name="connsiteY2711" fmla="*/ 136684 h 514350"/>
              <a:gd name="connsiteX2712" fmla="*/ 927259 w 6400800"/>
              <a:gd name="connsiteY2712" fmla="*/ 206216 h 514350"/>
              <a:gd name="connsiteX2713" fmla="*/ 927259 w 6400800"/>
              <a:gd name="connsiteY2713" fmla="*/ 205264 h 514350"/>
              <a:gd name="connsiteX2714" fmla="*/ 930116 w 6400800"/>
              <a:gd name="connsiteY2714" fmla="*/ 183356 h 514350"/>
              <a:gd name="connsiteX2715" fmla="*/ 932974 w 6400800"/>
              <a:gd name="connsiteY2715" fmla="*/ 164306 h 514350"/>
              <a:gd name="connsiteX2716" fmla="*/ 926306 w 6400800"/>
              <a:gd name="connsiteY2716" fmla="*/ 183356 h 514350"/>
              <a:gd name="connsiteX2717" fmla="*/ 920591 w 6400800"/>
              <a:gd name="connsiteY2717" fmla="*/ 203359 h 514350"/>
              <a:gd name="connsiteX2718" fmla="*/ 910114 w 6400800"/>
              <a:gd name="connsiteY2718" fmla="*/ 171926 h 514350"/>
              <a:gd name="connsiteX2719" fmla="*/ 907256 w 6400800"/>
              <a:gd name="connsiteY2719" fmla="*/ 164306 h 514350"/>
              <a:gd name="connsiteX2720" fmla="*/ 912019 w 6400800"/>
              <a:gd name="connsiteY2720" fmla="*/ 157639 h 514350"/>
              <a:gd name="connsiteX2721" fmla="*/ 933926 w 6400800"/>
              <a:gd name="connsiteY2721" fmla="*/ 124301 h 514350"/>
              <a:gd name="connsiteX2722" fmla="*/ 953929 w 6400800"/>
              <a:gd name="connsiteY2722" fmla="*/ 95726 h 514350"/>
              <a:gd name="connsiteX2723" fmla="*/ 931069 w 6400800"/>
              <a:gd name="connsiteY2723" fmla="*/ 121444 h 514350"/>
              <a:gd name="connsiteX2724" fmla="*/ 906304 w 6400800"/>
              <a:gd name="connsiteY2724" fmla="*/ 151924 h 514350"/>
              <a:gd name="connsiteX2725" fmla="*/ 904399 w 6400800"/>
              <a:gd name="connsiteY2725" fmla="*/ 154781 h 514350"/>
              <a:gd name="connsiteX2726" fmla="*/ 894874 w 6400800"/>
              <a:gd name="connsiteY2726" fmla="*/ 131921 h 514350"/>
              <a:gd name="connsiteX2727" fmla="*/ 892016 w 6400800"/>
              <a:gd name="connsiteY2727" fmla="*/ 126206 h 514350"/>
              <a:gd name="connsiteX2728" fmla="*/ 897731 w 6400800"/>
              <a:gd name="connsiteY2728" fmla="*/ 115729 h 514350"/>
              <a:gd name="connsiteX2729" fmla="*/ 918686 w 6400800"/>
              <a:gd name="connsiteY2729" fmla="*/ 77629 h 514350"/>
              <a:gd name="connsiteX2730" fmla="*/ 937736 w 6400800"/>
              <a:gd name="connsiteY2730" fmla="*/ 44291 h 514350"/>
              <a:gd name="connsiteX2731" fmla="*/ 914876 w 6400800"/>
              <a:gd name="connsiteY2731" fmla="*/ 74771 h 514350"/>
              <a:gd name="connsiteX2732" fmla="*/ 890111 w 6400800"/>
              <a:gd name="connsiteY2732" fmla="*/ 110966 h 514350"/>
              <a:gd name="connsiteX2733" fmla="*/ 886301 w 6400800"/>
              <a:gd name="connsiteY2733" fmla="*/ 116681 h 514350"/>
              <a:gd name="connsiteX2734" fmla="*/ 874871 w 6400800"/>
              <a:gd name="connsiteY2734" fmla="*/ 92869 h 514350"/>
              <a:gd name="connsiteX2735" fmla="*/ 873919 w 6400800"/>
              <a:gd name="connsiteY2735" fmla="*/ 90964 h 514350"/>
              <a:gd name="connsiteX2736" fmla="*/ 872966 w 6400800"/>
              <a:gd name="connsiteY2736" fmla="*/ 91916 h 514350"/>
              <a:gd name="connsiteX2737" fmla="*/ 868204 w 6400800"/>
              <a:gd name="connsiteY2737" fmla="*/ 95726 h 514350"/>
              <a:gd name="connsiteX2738" fmla="*/ 866299 w 6400800"/>
              <a:gd name="connsiteY2738" fmla="*/ 101441 h 514350"/>
              <a:gd name="connsiteX2739" fmla="*/ 868204 w 6400800"/>
              <a:gd name="connsiteY2739" fmla="*/ 113824 h 514350"/>
              <a:gd name="connsiteX2740" fmla="*/ 868204 w 6400800"/>
              <a:gd name="connsiteY2740" fmla="*/ 102394 h 514350"/>
              <a:gd name="connsiteX2741" fmla="*/ 870109 w 6400800"/>
              <a:gd name="connsiteY2741" fmla="*/ 97631 h 514350"/>
              <a:gd name="connsiteX2742" fmla="*/ 872966 w 6400800"/>
              <a:gd name="connsiteY2742" fmla="*/ 95726 h 514350"/>
              <a:gd name="connsiteX2743" fmla="*/ 882491 w 6400800"/>
              <a:gd name="connsiteY2743" fmla="*/ 122396 h 514350"/>
              <a:gd name="connsiteX2744" fmla="*/ 875824 w 6400800"/>
              <a:gd name="connsiteY2744" fmla="*/ 132874 h 514350"/>
              <a:gd name="connsiteX2745" fmla="*/ 860584 w 6400800"/>
              <a:gd name="connsiteY2745" fmla="*/ 159544 h 514350"/>
              <a:gd name="connsiteX2746" fmla="*/ 837724 w 6400800"/>
              <a:gd name="connsiteY2746" fmla="*/ 203359 h 514350"/>
              <a:gd name="connsiteX2747" fmla="*/ 832009 w 6400800"/>
              <a:gd name="connsiteY2747" fmla="*/ 194786 h 514350"/>
              <a:gd name="connsiteX2748" fmla="*/ 838676 w 6400800"/>
              <a:gd name="connsiteY2748" fmla="*/ 137636 h 514350"/>
              <a:gd name="connsiteX2749" fmla="*/ 840581 w 6400800"/>
              <a:gd name="connsiteY2749" fmla="*/ 115729 h 514350"/>
              <a:gd name="connsiteX2750" fmla="*/ 834866 w 6400800"/>
              <a:gd name="connsiteY2750" fmla="*/ 137636 h 514350"/>
              <a:gd name="connsiteX2751" fmla="*/ 820579 w 6400800"/>
              <a:gd name="connsiteY2751" fmla="*/ 194786 h 514350"/>
              <a:gd name="connsiteX2752" fmla="*/ 818674 w 6400800"/>
              <a:gd name="connsiteY2752" fmla="*/ 204311 h 514350"/>
              <a:gd name="connsiteX2753" fmla="*/ 815816 w 6400800"/>
              <a:gd name="connsiteY2753" fmla="*/ 197644 h 514350"/>
              <a:gd name="connsiteX2754" fmla="*/ 807244 w 6400800"/>
              <a:gd name="connsiteY2754" fmla="*/ 174784 h 514350"/>
              <a:gd name="connsiteX2755" fmla="*/ 812006 w 6400800"/>
              <a:gd name="connsiteY2755" fmla="*/ 198596 h 514350"/>
              <a:gd name="connsiteX2756" fmla="*/ 814864 w 6400800"/>
              <a:gd name="connsiteY2756" fmla="*/ 210979 h 514350"/>
              <a:gd name="connsiteX2757" fmla="*/ 815816 w 6400800"/>
              <a:gd name="connsiteY2757" fmla="*/ 216694 h 514350"/>
              <a:gd name="connsiteX2758" fmla="*/ 811054 w 6400800"/>
              <a:gd name="connsiteY2758" fmla="*/ 239554 h 514350"/>
              <a:gd name="connsiteX2759" fmla="*/ 808196 w 6400800"/>
              <a:gd name="connsiteY2759" fmla="*/ 219551 h 514350"/>
              <a:gd name="connsiteX2760" fmla="*/ 807244 w 6400800"/>
              <a:gd name="connsiteY2760" fmla="*/ 264319 h 514350"/>
              <a:gd name="connsiteX2761" fmla="*/ 807244 w 6400800"/>
              <a:gd name="connsiteY2761" fmla="*/ 266224 h 514350"/>
              <a:gd name="connsiteX2762" fmla="*/ 798671 w 6400800"/>
              <a:gd name="connsiteY2762" fmla="*/ 246221 h 514350"/>
              <a:gd name="connsiteX2763" fmla="*/ 800576 w 6400800"/>
              <a:gd name="connsiteY2763" fmla="*/ 239554 h 514350"/>
              <a:gd name="connsiteX2764" fmla="*/ 797719 w 6400800"/>
              <a:gd name="connsiteY2764" fmla="*/ 245269 h 514350"/>
              <a:gd name="connsiteX2765" fmla="*/ 796766 w 6400800"/>
              <a:gd name="connsiteY2765" fmla="*/ 242411 h 514350"/>
              <a:gd name="connsiteX2766" fmla="*/ 792956 w 6400800"/>
              <a:gd name="connsiteY2766" fmla="*/ 233839 h 514350"/>
              <a:gd name="connsiteX2767" fmla="*/ 796766 w 6400800"/>
              <a:gd name="connsiteY2767" fmla="*/ 218599 h 514350"/>
              <a:gd name="connsiteX2768" fmla="*/ 809149 w 6400800"/>
              <a:gd name="connsiteY2768" fmla="*/ 164306 h 514350"/>
              <a:gd name="connsiteX2769" fmla="*/ 812959 w 6400800"/>
              <a:gd name="connsiteY2769" fmla="*/ 143351 h 514350"/>
              <a:gd name="connsiteX2770" fmla="*/ 805339 w 6400800"/>
              <a:gd name="connsiteY2770" fmla="*/ 163354 h 514350"/>
              <a:gd name="connsiteX2771" fmla="*/ 796766 w 6400800"/>
              <a:gd name="connsiteY2771" fmla="*/ 186214 h 514350"/>
              <a:gd name="connsiteX2772" fmla="*/ 785336 w 6400800"/>
              <a:gd name="connsiteY2772" fmla="*/ 215741 h 514350"/>
              <a:gd name="connsiteX2773" fmla="*/ 784384 w 6400800"/>
              <a:gd name="connsiteY2773" fmla="*/ 218599 h 514350"/>
              <a:gd name="connsiteX2774" fmla="*/ 776764 w 6400800"/>
              <a:gd name="connsiteY2774" fmla="*/ 205264 h 514350"/>
              <a:gd name="connsiteX2775" fmla="*/ 774859 w 6400800"/>
              <a:gd name="connsiteY2775" fmla="*/ 202406 h 514350"/>
              <a:gd name="connsiteX2776" fmla="*/ 774859 w 6400800"/>
              <a:gd name="connsiteY2776" fmla="*/ 201454 h 514350"/>
              <a:gd name="connsiteX2777" fmla="*/ 780574 w 6400800"/>
              <a:gd name="connsiteY2777" fmla="*/ 142399 h 514350"/>
              <a:gd name="connsiteX2778" fmla="*/ 781526 w 6400800"/>
              <a:gd name="connsiteY2778" fmla="*/ 119539 h 514350"/>
              <a:gd name="connsiteX2779" fmla="*/ 776764 w 6400800"/>
              <a:gd name="connsiteY2779" fmla="*/ 141446 h 514350"/>
              <a:gd name="connsiteX2780" fmla="*/ 771049 w 6400800"/>
              <a:gd name="connsiteY2780" fmla="*/ 167164 h 514350"/>
              <a:gd name="connsiteX2781" fmla="*/ 766286 w 6400800"/>
              <a:gd name="connsiteY2781" fmla="*/ 189071 h 514350"/>
              <a:gd name="connsiteX2782" fmla="*/ 758666 w 6400800"/>
              <a:gd name="connsiteY2782" fmla="*/ 178594 h 514350"/>
              <a:gd name="connsiteX2783" fmla="*/ 745331 w 6400800"/>
              <a:gd name="connsiteY2783" fmla="*/ 163354 h 514350"/>
              <a:gd name="connsiteX2784" fmla="*/ 740569 w 6400800"/>
              <a:gd name="connsiteY2784" fmla="*/ 157639 h 514350"/>
              <a:gd name="connsiteX2785" fmla="*/ 744379 w 6400800"/>
              <a:gd name="connsiteY2785" fmla="*/ 163354 h 514350"/>
              <a:gd name="connsiteX2786" fmla="*/ 754856 w 6400800"/>
              <a:gd name="connsiteY2786" fmla="*/ 180499 h 514350"/>
              <a:gd name="connsiteX2787" fmla="*/ 763429 w 6400800"/>
              <a:gd name="connsiteY2787" fmla="*/ 196691 h 514350"/>
              <a:gd name="connsiteX2788" fmla="*/ 762476 w 6400800"/>
              <a:gd name="connsiteY2788" fmla="*/ 199549 h 514350"/>
              <a:gd name="connsiteX2789" fmla="*/ 753904 w 6400800"/>
              <a:gd name="connsiteY2789" fmla="*/ 238601 h 514350"/>
              <a:gd name="connsiteX2790" fmla="*/ 747236 w 6400800"/>
              <a:gd name="connsiteY2790" fmla="*/ 224314 h 514350"/>
              <a:gd name="connsiteX2791" fmla="*/ 752951 w 6400800"/>
              <a:gd name="connsiteY2791" fmla="*/ 241459 h 514350"/>
              <a:gd name="connsiteX2792" fmla="*/ 751046 w 6400800"/>
              <a:gd name="connsiteY2792" fmla="*/ 243364 h 514350"/>
              <a:gd name="connsiteX2793" fmla="*/ 749141 w 6400800"/>
              <a:gd name="connsiteY2793" fmla="*/ 252889 h 514350"/>
              <a:gd name="connsiteX2794" fmla="*/ 752951 w 6400800"/>
              <a:gd name="connsiteY2794" fmla="*/ 244316 h 514350"/>
              <a:gd name="connsiteX2795" fmla="*/ 752951 w 6400800"/>
              <a:gd name="connsiteY2795" fmla="*/ 244316 h 514350"/>
              <a:gd name="connsiteX2796" fmla="*/ 744379 w 6400800"/>
              <a:gd name="connsiteY2796" fmla="*/ 282416 h 514350"/>
              <a:gd name="connsiteX2797" fmla="*/ 741521 w 6400800"/>
              <a:gd name="connsiteY2797" fmla="*/ 296704 h 514350"/>
              <a:gd name="connsiteX2798" fmla="*/ 738664 w 6400800"/>
              <a:gd name="connsiteY2798" fmla="*/ 306229 h 514350"/>
              <a:gd name="connsiteX2799" fmla="*/ 738664 w 6400800"/>
              <a:gd name="connsiteY2799" fmla="*/ 306229 h 514350"/>
              <a:gd name="connsiteX2800" fmla="*/ 737711 w 6400800"/>
              <a:gd name="connsiteY2800" fmla="*/ 293846 h 514350"/>
              <a:gd name="connsiteX2801" fmla="*/ 733901 w 6400800"/>
              <a:gd name="connsiteY2801" fmla="*/ 270034 h 514350"/>
              <a:gd name="connsiteX2802" fmla="*/ 731996 w 6400800"/>
              <a:gd name="connsiteY2802" fmla="*/ 259556 h 514350"/>
              <a:gd name="connsiteX2803" fmla="*/ 731044 w 6400800"/>
              <a:gd name="connsiteY2803" fmla="*/ 257651 h 514350"/>
              <a:gd name="connsiteX2804" fmla="*/ 725329 w 6400800"/>
              <a:gd name="connsiteY2804" fmla="*/ 210979 h 514350"/>
              <a:gd name="connsiteX2805" fmla="*/ 722471 w 6400800"/>
              <a:gd name="connsiteY2805" fmla="*/ 186214 h 514350"/>
              <a:gd name="connsiteX2806" fmla="*/ 722471 w 6400800"/>
              <a:gd name="connsiteY2806" fmla="*/ 199549 h 514350"/>
              <a:gd name="connsiteX2807" fmla="*/ 709136 w 6400800"/>
              <a:gd name="connsiteY2807" fmla="*/ 243364 h 514350"/>
              <a:gd name="connsiteX2808" fmla="*/ 704374 w 6400800"/>
              <a:gd name="connsiteY2808" fmla="*/ 229076 h 514350"/>
              <a:gd name="connsiteX2809" fmla="*/ 687229 w 6400800"/>
              <a:gd name="connsiteY2809" fmla="*/ 181451 h 514350"/>
              <a:gd name="connsiteX2810" fmla="*/ 679609 w 6400800"/>
              <a:gd name="connsiteY2810" fmla="*/ 161449 h 514350"/>
              <a:gd name="connsiteX2811" fmla="*/ 679609 w 6400800"/>
              <a:gd name="connsiteY2811" fmla="*/ 148114 h 514350"/>
              <a:gd name="connsiteX2812" fmla="*/ 679609 w 6400800"/>
              <a:gd name="connsiteY2812" fmla="*/ 122396 h 514350"/>
              <a:gd name="connsiteX2813" fmla="*/ 678656 w 6400800"/>
              <a:gd name="connsiteY2813" fmla="*/ 100489 h 514350"/>
              <a:gd name="connsiteX2814" fmla="*/ 675799 w 6400800"/>
              <a:gd name="connsiteY2814" fmla="*/ 122396 h 514350"/>
              <a:gd name="connsiteX2815" fmla="*/ 672941 w 6400800"/>
              <a:gd name="connsiteY2815" fmla="*/ 144304 h 514350"/>
              <a:gd name="connsiteX2816" fmla="*/ 663416 w 6400800"/>
              <a:gd name="connsiteY2816" fmla="*/ 122396 h 514350"/>
              <a:gd name="connsiteX2817" fmla="*/ 659606 w 6400800"/>
              <a:gd name="connsiteY2817" fmla="*/ 114776 h 514350"/>
              <a:gd name="connsiteX2818" fmla="*/ 662464 w 6400800"/>
              <a:gd name="connsiteY2818" fmla="*/ 123349 h 514350"/>
              <a:gd name="connsiteX2819" fmla="*/ 670084 w 6400800"/>
              <a:gd name="connsiteY2819" fmla="*/ 147161 h 514350"/>
              <a:gd name="connsiteX2820" fmla="*/ 671989 w 6400800"/>
              <a:gd name="connsiteY2820" fmla="*/ 153829 h 514350"/>
              <a:gd name="connsiteX2821" fmla="*/ 671036 w 6400800"/>
              <a:gd name="connsiteY2821" fmla="*/ 164306 h 514350"/>
              <a:gd name="connsiteX2822" fmla="*/ 668179 w 6400800"/>
              <a:gd name="connsiteY2822" fmla="*/ 181451 h 514350"/>
              <a:gd name="connsiteX2823" fmla="*/ 662464 w 6400800"/>
              <a:gd name="connsiteY2823" fmla="*/ 219551 h 514350"/>
              <a:gd name="connsiteX2824" fmla="*/ 658654 w 6400800"/>
              <a:gd name="connsiteY2824" fmla="*/ 239554 h 514350"/>
              <a:gd name="connsiteX2825" fmla="*/ 655796 w 6400800"/>
              <a:gd name="connsiteY2825" fmla="*/ 231934 h 514350"/>
              <a:gd name="connsiteX2826" fmla="*/ 657701 w 6400800"/>
              <a:gd name="connsiteY2826" fmla="*/ 210026 h 514350"/>
              <a:gd name="connsiteX2827" fmla="*/ 653891 w 6400800"/>
              <a:gd name="connsiteY2827" fmla="*/ 226219 h 514350"/>
              <a:gd name="connsiteX2828" fmla="*/ 638651 w 6400800"/>
              <a:gd name="connsiteY2828" fmla="*/ 191929 h 514350"/>
              <a:gd name="connsiteX2829" fmla="*/ 630079 w 6400800"/>
              <a:gd name="connsiteY2829" fmla="*/ 174784 h 514350"/>
              <a:gd name="connsiteX2830" fmla="*/ 627221 w 6400800"/>
              <a:gd name="connsiteY2830" fmla="*/ 169069 h 514350"/>
              <a:gd name="connsiteX2831" fmla="*/ 635794 w 6400800"/>
              <a:gd name="connsiteY2831" fmla="*/ 193834 h 514350"/>
              <a:gd name="connsiteX2832" fmla="*/ 649129 w 6400800"/>
              <a:gd name="connsiteY2832" fmla="*/ 240506 h 514350"/>
              <a:gd name="connsiteX2833" fmla="*/ 650081 w 6400800"/>
              <a:gd name="connsiteY2833" fmla="*/ 244316 h 514350"/>
              <a:gd name="connsiteX2834" fmla="*/ 647224 w 6400800"/>
              <a:gd name="connsiteY2834" fmla="*/ 262414 h 514350"/>
              <a:gd name="connsiteX2835" fmla="*/ 644366 w 6400800"/>
              <a:gd name="connsiteY2835" fmla="*/ 279559 h 514350"/>
              <a:gd name="connsiteX2836" fmla="*/ 642461 w 6400800"/>
              <a:gd name="connsiteY2836" fmla="*/ 298609 h 514350"/>
              <a:gd name="connsiteX2837" fmla="*/ 642461 w 6400800"/>
              <a:gd name="connsiteY2837" fmla="*/ 298609 h 514350"/>
              <a:gd name="connsiteX2838" fmla="*/ 642461 w 6400800"/>
              <a:gd name="connsiteY2838" fmla="*/ 294799 h 514350"/>
              <a:gd name="connsiteX2839" fmla="*/ 641509 w 6400800"/>
              <a:gd name="connsiteY2839" fmla="*/ 315754 h 514350"/>
              <a:gd name="connsiteX2840" fmla="*/ 641509 w 6400800"/>
              <a:gd name="connsiteY2840" fmla="*/ 317659 h 514350"/>
              <a:gd name="connsiteX2841" fmla="*/ 639604 w 6400800"/>
              <a:gd name="connsiteY2841" fmla="*/ 309086 h 514350"/>
              <a:gd name="connsiteX2842" fmla="*/ 640556 w 6400800"/>
              <a:gd name="connsiteY2842" fmla="*/ 304324 h 514350"/>
              <a:gd name="connsiteX2843" fmla="*/ 638651 w 6400800"/>
              <a:gd name="connsiteY2843" fmla="*/ 307181 h 514350"/>
              <a:gd name="connsiteX2844" fmla="*/ 632936 w 6400800"/>
              <a:gd name="connsiteY2844" fmla="*/ 284321 h 514350"/>
              <a:gd name="connsiteX2845" fmla="*/ 624364 w 6400800"/>
              <a:gd name="connsiteY2845" fmla="*/ 250031 h 514350"/>
              <a:gd name="connsiteX2846" fmla="*/ 617696 w 6400800"/>
              <a:gd name="connsiteY2846" fmla="*/ 223361 h 514350"/>
              <a:gd name="connsiteX2847" fmla="*/ 614839 w 6400800"/>
              <a:gd name="connsiteY2847" fmla="*/ 210979 h 514350"/>
              <a:gd name="connsiteX2848" fmla="*/ 615791 w 6400800"/>
              <a:gd name="connsiteY2848" fmla="*/ 190024 h 514350"/>
              <a:gd name="connsiteX2849" fmla="*/ 617696 w 6400800"/>
              <a:gd name="connsiteY2849" fmla="*/ 126206 h 514350"/>
              <a:gd name="connsiteX2850" fmla="*/ 607219 w 6400800"/>
              <a:gd name="connsiteY2850" fmla="*/ 187166 h 514350"/>
              <a:gd name="connsiteX2851" fmla="*/ 606266 w 6400800"/>
              <a:gd name="connsiteY2851" fmla="*/ 184309 h 514350"/>
              <a:gd name="connsiteX2852" fmla="*/ 606266 w 6400800"/>
              <a:gd name="connsiteY2852" fmla="*/ 189071 h 514350"/>
              <a:gd name="connsiteX2853" fmla="*/ 601504 w 6400800"/>
              <a:gd name="connsiteY2853" fmla="*/ 215741 h 514350"/>
              <a:gd name="connsiteX2854" fmla="*/ 599599 w 6400800"/>
              <a:gd name="connsiteY2854" fmla="*/ 210979 h 514350"/>
              <a:gd name="connsiteX2855" fmla="*/ 591026 w 6400800"/>
              <a:gd name="connsiteY2855" fmla="*/ 191929 h 514350"/>
              <a:gd name="connsiteX2856" fmla="*/ 595789 w 6400800"/>
              <a:gd name="connsiteY2856" fmla="*/ 212884 h 514350"/>
              <a:gd name="connsiteX2857" fmla="*/ 599599 w 6400800"/>
              <a:gd name="connsiteY2857" fmla="*/ 230029 h 514350"/>
              <a:gd name="connsiteX2858" fmla="*/ 595789 w 6400800"/>
              <a:gd name="connsiteY2858" fmla="*/ 251936 h 514350"/>
              <a:gd name="connsiteX2859" fmla="*/ 589121 w 6400800"/>
              <a:gd name="connsiteY2859" fmla="*/ 294799 h 514350"/>
              <a:gd name="connsiteX2860" fmla="*/ 582454 w 6400800"/>
              <a:gd name="connsiteY2860" fmla="*/ 284321 h 514350"/>
              <a:gd name="connsiteX2861" fmla="*/ 585311 w 6400800"/>
              <a:gd name="connsiteY2861" fmla="*/ 265271 h 514350"/>
              <a:gd name="connsiteX2862" fmla="*/ 588169 w 6400800"/>
              <a:gd name="connsiteY2862" fmla="*/ 244316 h 514350"/>
              <a:gd name="connsiteX2863" fmla="*/ 591026 w 6400800"/>
              <a:gd name="connsiteY2863" fmla="*/ 225266 h 514350"/>
              <a:gd name="connsiteX2864" fmla="*/ 584359 w 6400800"/>
              <a:gd name="connsiteY2864" fmla="*/ 243364 h 514350"/>
              <a:gd name="connsiteX2865" fmla="*/ 579596 w 6400800"/>
              <a:gd name="connsiteY2865" fmla="*/ 258604 h 514350"/>
              <a:gd name="connsiteX2866" fmla="*/ 577691 w 6400800"/>
              <a:gd name="connsiteY2866" fmla="*/ 231934 h 514350"/>
              <a:gd name="connsiteX2867" fmla="*/ 575786 w 6400800"/>
              <a:gd name="connsiteY2867" fmla="*/ 210979 h 514350"/>
              <a:gd name="connsiteX2868" fmla="*/ 573881 w 6400800"/>
              <a:gd name="connsiteY2868" fmla="*/ 230981 h 514350"/>
              <a:gd name="connsiteX2869" fmla="*/ 571024 w 6400800"/>
              <a:gd name="connsiteY2869" fmla="*/ 267176 h 514350"/>
              <a:gd name="connsiteX2870" fmla="*/ 571024 w 6400800"/>
              <a:gd name="connsiteY2870" fmla="*/ 267176 h 514350"/>
              <a:gd name="connsiteX2871" fmla="*/ 567214 w 6400800"/>
              <a:gd name="connsiteY2871" fmla="*/ 262414 h 514350"/>
              <a:gd name="connsiteX2872" fmla="*/ 552926 w 6400800"/>
              <a:gd name="connsiteY2872" fmla="*/ 219551 h 514350"/>
              <a:gd name="connsiteX2873" fmla="*/ 552926 w 6400800"/>
              <a:gd name="connsiteY2873" fmla="*/ 218599 h 514350"/>
              <a:gd name="connsiteX2874" fmla="*/ 555784 w 6400800"/>
              <a:gd name="connsiteY2874" fmla="*/ 189071 h 514350"/>
              <a:gd name="connsiteX2875" fmla="*/ 558641 w 6400800"/>
              <a:gd name="connsiteY2875" fmla="*/ 162401 h 514350"/>
              <a:gd name="connsiteX2876" fmla="*/ 561499 w 6400800"/>
              <a:gd name="connsiteY2876" fmla="*/ 141446 h 514350"/>
              <a:gd name="connsiteX2877" fmla="*/ 564356 w 6400800"/>
              <a:gd name="connsiteY2877" fmla="*/ 123349 h 514350"/>
              <a:gd name="connsiteX2878" fmla="*/ 557689 w 6400800"/>
              <a:gd name="connsiteY2878" fmla="*/ 140494 h 514350"/>
              <a:gd name="connsiteX2879" fmla="*/ 551021 w 6400800"/>
              <a:gd name="connsiteY2879" fmla="*/ 160496 h 514350"/>
              <a:gd name="connsiteX2880" fmla="*/ 544354 w 6400800"/>
              <a:gd name="connsiteY2880" fmla="*/ 187166 h 514350"/>
              <a:gd name="connsiteX2881" fmla="*/ 537686 w 6400800"/>
              <a:gd name="connsiteY2881" fmla="*/ 218599 h 514350"/>
              <a:gd name="connsiteX2882" fmla="*/ 535781 w 6400800"/>
              <a:gd name="connsiteY2882" fmla="*/ 231934 h 514350"/>
              <a:gd name="connsiteX2883" fmla="*/ 534829 w 6400800"/>
              <a:gd name="connsiteY2883" fmla="*/ 220504 h 514350"/>
              <a:gd name="connsiteX2884" fmla="*/ 532924 w 6400800"/>
              <a:gd name="connsiteY2884" fmla="*/ 205264 h 514350"/>
              <a:gd name="connsiteX2885" fmla="*/ 533876 w 6400800"/>
              <a:gd name="connsiteY2885" fmla="*/ 186214 h 514350"/>
              <a:gd name="connsiteX2886" fmla="*/ 534829 w 6400800"/>
              <a:gd name="connsiteY2886" fmla="*/ 166211 h 514350"/>
              <a:gd name="connsiteX2887" fmla="*/ 534829 w 6400800"/>
              <a:gd name="connsiteY2887" fmla="*/ 148114 h 514350"/>
              <a:gd name="connsiteX2888" fmla="*/ 534829 w 6400800"/>
              <a:gd name="connsiteY2888" fmla="*/ 118586 h 514350"/>
              <a:gd name="connsiteX2889" fmla="*/ 533876 w 6400800"/>
              <a:gd name="connsiteY2889" fmla="*/ 92869 h 514350"/>
              <a:gd name="connsiteX2890" fmla="*/ 531019 w 6400800"/>
              <a:gd name="connsiteY2890" fmla="*/ 118586 h 514350"/>
              <a:gd name="connsiteX2891" fmla="*/ 528161 w 6400800"/>
              <a:gd name="connsiteY2891" fmla="*/ 147161 h 514350"/>
              <a:gd name="connsiteX2892" fmla="*/ 526256 w 6400800"/>
              <a:gd name="connsiteY2892" fmla="*/ 165259 h 514350"/>
              <a:gd name="connsiteX2893" fmla="*/ 523399 w 6400800"/>
              <a:gd name="connsiteY2893" fmla="*/ 185261 h 514350"/>
              <a:gd name="connsiteX2894" fmla="*/ 521494 w 6400800"/>
              <a:gd name="connsiteY2894" fmla="*/ 197644 h 514350"/>
              <a:gd name="connsiteX2895" fmla="*/ 513874 w 6400800"/>
              <a:gd name="connsiteY2895" fmla="*/ 170021 h 514350"/>
              <a:gd name="connsiteX2896" fmla="*/ 506254 w 6400800"/>
              <a:gd name="connsiteY2896" fmla="*/ 144304 h 514350"/>
              <a:gd name="connsiteX2897" fmla="*/ 510064 w 6400800"/>
              <a:gd name="connsiteY2897" fmla="*/ 170974 h 514350"/>
              <a:gd name="connsiteX2898" fmla="*/ 517684 w 6400800"/>
              <a:gd name="connsiteY2898" fmla="*/ 222409 h 514350"/>
              <a:gd name="connsiteX2899" fmla="*/ 516731 w 6400800"/>
              <a:gd name="connsiteY2899" fmla="*/ 230029 h 514350"/>
              <a:gd name="connsiteX2900" fmla="*/ 512921 w 6400800"/>
              <a:gd name="connsiteY2900" fmla="*/ 251936 h 514350"/>
              <a:gd name="connsiteX2901" fmla="*/ 487204 w 6400800"/>
              <a:gd name="connsiteY2901" fmla="*/ 172879 h 514350"/>
              <a:gd name="connsiteX2902" fmla="*/ 485299 w 6400800"/>
              <a:gd name="connsiteY2902" fmla="*/ 164306 h 514350"/>
              <a:gd name="connsiteX2903" fmla="*/ 486251 w 6400800"/>
              <a:gd name="connsiteY2903" fmla="*/ 189071 h 514350"/>
              <a:gd name="connsiteX2904" fmla="*/ 488156 w 6400800"/>
              <a:gd name="connsiteY2904" fmla="*/ 217646 h 514350"/>
              <a:gd name="connsiteX2905" fmla="*/ 489109 w 6400800"/>
              <a:gd name="connsiteY2905" fmla="*/ 238601 h 514350"/>
              <a:gd name="connsiteX2906" fmla="*/ 486251 w 6400800"/>
              <a:gd name="connsiteY2906" fmla="*/ 223361 h 514350"/>
              <a:gd name="connsiteX2907" fmla="*/ 482441 w 6400800"/>
              <a:gd name="connsiteY2907" fmla="*/ 207169 h 514350"/>
              <a:gd name="connsiteX2908" fmla="*/ 478631 w 6400800"/>
              <a:gd name="connsiteY2908" fmla="*/ 192881 h 514350"/>
              <a:gd name="connsiteX2909" fmla="*/ 471964 w 6400800"/>
              <a:gd name="connsiteY2909" fmla="*/ 170021 h 514350"/>
              <a:gd name="connsiteX2910" fmla="*/ 465296 w 6400800"/>
              <a:gd name="connsiteY2910" fmla="*/ 150019 h 514350"/>
              <a:gd name="connsiteX2911" fmla="*/ 468154 w 6400800"/>
              <a:gd name="connsiteY2911" fmla="*/ 170021 h 514350"/>
              <a:gd name="connsiteX2912" fmla="*/ 471011 w 6400800"/>
              <a:gd name="connsiteY2912" fmla="*/ 193834 h 514350"/>
              <a:gd name="connsiteX2913" fmla="*/ 472916 w 6400800"/>
              <a:gd name="connsiteY2913" fmla="*/ 208121 h 514350"/>
              <a:gd name="connsiteX2914" fmla="*/ 474821 w 6400800"/>
              <a:gd name="connsiteY2914" fmla="*/ 224314 h 514350"/>
              <a:gd name="connsiteX2915" fmla="*/ 478631 w 6400800"/>
              <a:gd name="connsiteY2915" fmla="*/ 255746 h 514350"/>
              <a:gd name="connsiteX2916" fmla="*/ 474821 w 6400800"/>
              <a:gd name="connsiteY2916" fmla="*/ 240506 h 514350"/>
              <a:gd name="connsiteX2917" fmla="*/ 455771 w 6400800"/>
              <a:gd name="connsiteY2917" fmla="*/ 170974 h 514350"/>
              <a:gd name="connsiteX2918" fmla="*/ 447199 w 6400800"/>
              <a:gd name="connsiteY2918" fmla="*/ 145256 h 514350"/>
              <a:gd name="connsiteX2919" fmla="*/ 451961 w 6400800"/>
              <a:gd name="connsiteY2919" fmla="*/ 171926 h 514350"/>
              <a:gd name="connsiteX2920" fmla="*/ 457676 w 6400800"/>
              <a:gd name="connsiteY2920" fmla="*/ 202406 h 514350"/>
              <a:gd name="connsiteX2921" fmla="*/ 464344 w 6400800"/>
              <a:gd name="connsiteY2921" fmla="*/ 242411 h 514350"/>
              <a:gd name="connsiteX2922" fmla="*/ 471011 w 6400800"/>
              <a:gd name="connsiteY2922" fmla="*/ 282416 h 514350"/>
              <a:gd name="connsiteX2923" fmla="*/ 467201 w 6400800"/>
              <a:gd name="connsiteY2923" fmla="*/ 272891 h 514350"/>
              <a:gd name="connsiteX2924" fmla="*/ 459581 w 6400800"/>
              <a:gd name="connsiteY2924" fmla="*/ 255746 h 514350"/>
              <a:gd name="connsiteX2925" fmla="*/ 463391 w 6400800"/>
              <a:gd name="connsiteY2925" fmla="*/ 273844 h 514350"/>
              <a:gd name="connsiteX2926" fmla="*/ 468154 w 6400800"/>
              <a:gd name="connsiteY2926" fmla="*/ 293846 h 514350"/>
              <a:gd name="connsiteX2927" fmla="*/ 471011 w 6400800"/>
              <a:gd name="connsiteY2927" fmla="*/ 306229 h 514350"/>
              <a:gd name="connsiteX2928" fmla="*/ 473869 w 6400800"/>
              <a:gd name="connsiteY2928" fmla="*/ 320516 h 514350"/>
              <a:gd name="connsiteX2929" fmla="*/ 479584 w 6400800"/>
              <a:gd name="connsiteY2929" fmla="*/ 351949 h 514350"/>
              <a:gd name="connsiteX2930" fmla="*/ 479584 w 6400800"/>
              <a:gd name="connsiteY2930" fmla="*/ 353854 h 514350"/>
              <a:gd name="connsiteX2931" fmla="*/ 478631 w 6400800"/>
              <a:gd name="connsiteY2931" fmla="*/ 351949 h 514350"/>
              <a:gd name="connsiteX2932" fmla="*/ 471964 w 6400800"/>
              <a:gd name="connsiteY2932" fmla="*/ 338614 h 514350"/>
              <a:gd name="connsiteX2933" fmla="*/ 470059 w 6400800"/>
              <a:gd name="connsiteY2933" fmla="*/ 324326 h 514350"/>
              <a:gd name="connsiteX2934" fmla="*/ 462439 w 6400800"/>
              <a:gd name="connsiteY2934" fmla="*/ 280511 h 514350"/>
              <a:gd name="connsiteX2935" fmla="*/ 452914 w 6400800"/>
              <a:gd name="connsiteY2935" fmla="*/ 240506 h 514350"/>
              <a:gd name="connsiteX2936" fmla="*/ 441484 w 6400800"/>
              <a:gd name="connsiteY2936" fmla="*/ 205264 h 514350"/>
              <a:gd name="connsiteX2937" fmla="*/ 437674 w 6400800"/>
              <a:gd name="connsiteY2937" fmla="*/ 194786 h 514350"/>
              <a:gd name="connsiteX2938" fmla="*/ 440531 w 6400800"/>
              <a:gd name="connsiteY2938" fmla="*/ 167164 h 514350"/>
              <a:gd name="connsiteX2939" fmla="*/ 442436 w 6400800"/>
              <a:gd name="connsiteY2939" fmla="*/ 128111 h 514350"/>
              <a:gd name="connsiteX2940" fmla="*/ 441484 w 6400800"/>
              <a:gd name="connsiteY2940" fmla="*/ 94774 h 514350"/>
              <a:gd name="connsiteX2941" fmla="*/ 438626 w 6400800"/>
              <a:gd name="connsiteY2941" fmla="*/ 128111 h 514350"/>
              <a:gd name="connsiteX2942" fmla="*/ 433864 w 6400800"/>
              <a:gd name="connsiteY2942" fmla="*/ 166211 h 514350"/>
              <a:gd name="connsiteX2943" fmla="*/ 431959 w 6400800"/>
              <a:gd name="connsiteY2943" fmla="*/ 178594 h 514350"/>
              <a:gd name="connsiteX2944" fmla="*/ 431006 w 6400800"/>
              <a:gd name="connsiteY2944" fmla="*/ 175736 h 514350"/>
              <a:gd name="connsiteX2945" fmla="*/ 419576 w 6400800"/>
              <a:gd name="connsiteY2945" fmla="*/ 153829 h 514350"/>
              <a:gd name="connsiteX2946" fmla="*/ 408146 w 6400800"/>
              <a:gd name="connsiteY2946" fmla="*/ 135731 h 514350"/>
              <a:gd name="connsiteX2947" fmla="*/ 415766 w 6400800"/>
              <a:gd name="connsiteY2947" fmla="*/ 155734 h 514350"/>
              <a:gd name="connsiteX2948" fmla="*/ 423386 w 6400800"/>
              <a:gd name="connsiteY2948" fmla="*/ 178594 h 514350"/>
              <a:gd name="connsiteX2949" fmla="*/ 428149 w 6400800"/>
              <a:gd name="connsiteY2949" fmla="*/ 195739 h 514350"/>
              <a:gd name="connsiteX2950" fmla="*/ 424339 w 6400800"/>
              <a:gd name="connsiteY2950" fmla="*/ 214789 h 514350"/>
              <a:gd name="connsiteX2951" fmla="*/ 424339 w 6400800"/>
              <a:gd name="connsiteY2951" fmla="*/ 214789 h 514350"/>
              <a:gd name="connsiteX2952" fmla="*/ 415766 w 6400800"/>
              <a:gd name="connsiteY2952" fmla="*/ 202406 h 514350"/>
              <a:gd name="connsiteX2953" fmla="*/ 421481 w 6400800"/>
              <a:gd name="connsiteY2953" fmla="*/ 216694 h 514350"/>
              <a:gd name="connsiteX2954" fmla="*/ 423386 w 6400800"/>
              <a:gd name="connsiteY2954" fmla="*/ 223361 h 514350"/>
              <a:gd name="connsiteX2955" fmla="*/ 412909 w 6400800"/>
              <a:gd name="connsiteY2955" fmla="*/ 272891 h 514350"/>
              <a:gd name="connsiteX2956" fmla="*/ 405289 w 6400800"/>
              <a:gd name="connsiteY2956" fmla="*/ 253841 h 514350"/>
              <a:gd name="connsiteX2957" fmla="*/ 405289 w 6400800"/>
              <a:gd name="connsiteY2957" fmla="*/ 253841 h 514350"/>
              <a:gd name="connsiteX2958" fmla="*/ 404336 w 6400800"/>
              <a:gd name="connsiteY2958" fmla="*/ 210026 h 514350"/>
              <a:gd name="connsiteX2959" fmla="*/ 401479 w 6400800"/>
              <a:gd name="connsiteY2959" fmla="*/ 176689 h 514350"/>
              <a:gd name="connsiteX2960" fmla="*/ 396716 w 6400800"/>
              <a:gd name="connsiteY2960" fmla="*/ 148114 h 514350"/>
              <a:gd name="connsiteX2961" fmla="*/ 397669 w 6400800"/>
              <a:gd name="connsiteY2961" fmla="*/ 177641 h 514350"/>
              <a:gd name="connsiteX2962" fmla="*/ 396716 w 6400800"/>
              <a:gd name="connsiteY2962" fmla="*/ 206216 h 514350"/>
              <a:gd name="connsiteX2963" fmla="*/ 389096 w 6400800"/>
              <a:gd name="connsiteY2963" fmla="*/ 244316 h 514350"/>
              <a:gd name="connsiteX2964" fmla="*/ 381476 w 6400800"/>
              <a:gd name="connsiteY2964" fmla="*/ 219551 h 514350"/>
              <a:gd name="connsiteX2965" fmla="*/ 374809 w 6400800"/>
              <a:gd name="connsiteY2965" fmla="*/ 199549 h 514350"/>
              <a:gd name="connsiteX2966" fmla="*/ 372904 w 6400800"/>
              <a:gd name="connsiteY2966" fmla="*/ 194786 h 514350"/>
              <a:gd name="connsiteX2967" fmla="*/ 372904 w 6400800"/>
              <a:gd name="connsiteY2967" fmla="*/ 190976 h 514350"/>
              <a:gd name="connsiteX2968" fmla="*/ 370046 w 6400800"/>
              <a:gd name="connsiteY2968" fmla="*/ 177641 h 514350"/>
              <a:gd name="connsiteX2969" fmla="*/ 366236 w 6400800"/>
              <a:gd name="connsiteY2969" fmla="*/ 155734 h 514350"/>
              <a:gd name="connsiteX2970" fmla="*/ 364331 w 6400800"/>
              <a:gd name="connsiteY2970" fmla="*/ 148114 h 514350"/>
              <a:gd name="connsiteX2971" fmla="*/ 363379 w 6400800"/>
              <a:gd name="connsiteY2971" fmla="*/ 135731 h 514350"/>
              <a:gd name="connsiteX2972" fmla="*/ 363379 w 6400800"/>
              <a:gd name="connsiteY2972" fmla="*/ 140494 h 514350"/>
              <a:gd name="connsiteX2973" fmla="*/ 362426 w 6400800"/>
              <a:gd name="connsiteY2973" fmla="*/ 136684 h 514350"/>
              <a:gd name="connsiteX2974" fmla="*/ 362426 w 6400800"/>
              <a:gd name="connsiteY2974" fmla="*/ 151924 h 514350"/>
              <a:gd name="connsiteX2975" fmla="*/ 361474 w 6400800"/>
              <a:gd name="connsiteY2975" fmla="*/ 163354 h 514350"/>
              <a:gd name="connsiteX2976" fmla="*/ 357664 w 6400800"/>
              <a:gd name="connsiteY2976" fmla="*/ 151924 h 514350"/>
              <a:gd name="connsiteX2977" fmla="*/ 348139 w 6400800"/>
              <a:gd name="connsiteY2977" fmla="*/ 127159 h 514350"/>
              <a:gd name="connsiteX2978" fmla="*/ 353854 w 6400800"/>
              <a:gd name="connsiteY2978" fmla="*/ 153829 h 514350"/>
              <a:gd name="connsiteX2979" fmla="*/ 361474 w 6400800"/>
              <a:gd name="connsiteY2979" fmla="*/ 183356 h 514350"/>
              <a:gd name="connsiteX2980" fmla="*/ 361474 w 6400800"/>
              <a:gd name="connsiteY2980" fmla="*/ 192881 h 514350"/>
              <a:gd name="connsiteX2981" fmla="*/ 357664 w 6400800"/>
              <a:gd name="connsiteY2981" fmla="*/ 184309 h 514350"/>
              <a:gd name="connsiteX2982" fmla="*/ 360521 w 6400800"/>
              <a:gd name="connsiteY2982" fmla="*/ 198596 h 514350"/>
              <a:gd name="connsiteX2983" fmla="*/ 359569 w 6400800"/>
              <a:gd name="connsiteY2983" fmla="*/ 221456 h 514350"/>
              <a:gd name="connsiteX2984" fmla="*/ 355759 w 6400800"/>
              <a:gd name="connsiteY2984" fmla="*/ 208121 h 514350"/>
              <a:gd name="connsiteX2985" fmla="*/ 350996 w 6400800"/>
              <a:gd name="connsiteY2985" fmla="*/ 193834 h 514350"/>
              <a:gd name="connsiteX2986" fmla="*/ 351949 w 6400800"/>
              <a:gd name="connsiteY2986" fmla="*/ 208121 h 514350"/>
              <a:gd name="connsiteX2987" fmla="*/ 352901 w 6400800"/>
              <a:gd name="connsiteY2987" fmla="*/ 224314 h 514350"/>
              <a:gd name="connsiteX2988" fmla="*/ 353854 w 6400800"/>
              <a:gd name="connsiteY2988" fmla="*/ 246221 h 514350"/>
              <a:gd name="connsiteX2989" fmla="*/ 354806 w 6400800"/>
              <a:gd name="connsiteY2989" fmla="*/ 270986 h 514350"/>
              <a:gd name="connsiteX2990" fmla="*/ 355759 w 6400800"/>
              <a:gd name="connsiteY2990" fmla="*/ 299561 h 514350"/>
              <a:gd name="connsiteX2991" fmla="*/ 356711 w 6400800"/>
              <a:gd name="connsiteY2991" fmla="*/ 316706 h 514350"/>
              <a:gd name="connsiteX2992" fmla="*/ 346234 w 6400800"/>
              <a:gd name="connsiteY2992" fmla="*/ 298609 h 514350"/>
              <a:gd name="connsiteX2993" fmla="*/ 345281 w 6400800"/>
              <a:gd name="connsiteY2993" fmla="*/ 296704 h 514350"/>
              <a:gd name="connsiteX2994" fmla="*/ 345281 w 6400800"/>
              <a:gd name="connsiteY2994" fmla="*/ 291941 h 514350"/>
              <a:gd name="connsiteX2995" fmla="*/ 348139 w 6400800"/>
              <a:gd name="connsiteY2995" fmla="*/ 267176 h 514350"/>
              <a:gd name="connsiteX2996" fmla="*/ 350044 w 6400800"/>
              <a:gd name="connsiteY2996" fmla="*/ 246221 h 514350"/>
              <a:gd name="connsiteX2997" fmla="*/ 344329 w 6400800"/>
              <a:gd name="connsiteY2997" fmla="*/ 267176 h 514350"/>
              <a:gd name="connsiteX2998" fmla="*/ 339566 w 6400800"/>
              <a:gd name="connsiteY2998" fmla="*/ 287179 h 514350"/>
              <a:gd name="connsiteX2999" fmla="*/ 339566 w 6400800"/>
              <a:gd name="connsiteY2999" fmla="*/ 287179 h 514350"/>
              <a:gd name="connsiteX3000" fmla="*/ 339566 w 6400800"/>
              <a:gd name="connsiteY3000" fmla="*/ 288131 h 514350"/>
              <a:gd name="connsiteX3001" fmla="*/ 338614 w 6400800"/>
              <a:gd name="connsiteY3001" fmla="*/ 291941 h 514350"/>
              <a:gd name="connsiteX3002" fmla="*/ 337661 w 6400800"/>
              <a:gd name="connsiteY3002" fmla="*/ 297656 h 514350"/>
              <a:gd name="connsiteX3003" fmla="*/ 324326 w 6400800"/>
              <a:gd name="connsiteY3003" fmla="*/ 277654 h 514350"/>
              <a:gd name="connsiteX3004" fmla="*/ 310991 w 6400800"/>
              <a:gd name="connsiteY3004" fmla="*/ 233839 h 514350"/>
              <a:gd name="connsiteX3005" fmla="*/ 303371 w 6400800"/>
              <a:gd name="connsiteY3005" fmla="*/ 211931 h 514350"/>
              <a:gd name="connsiteX3006" fmla="*/ 306229 w 6400800"/>
              <a:gd name="connsiteY3006" fmla="*/ 196691 h 514350"/>
              <a:gd name="connsiteX3007" fmla="*/ 316706 w 6400800"/>
              <a:gd name="connsiteY3007" fmla="*/ 150971 h 514350"/>
              <a:gd name="connsiteX3008" fmla="*/ 326231 w 6400800"/>
              <a:gd name="connsiteY3008" fmla="*/ 115729 h 514350"/>
              <a:gd name="connsiteX3009" fmla="*/ 335756 w 6400800"/>
              <a:gd name="connsiteY3009" fmla="*/ 85249 h 514350"/>
              <a:gd name="connsiteX3010" fmla="*/ 323374 w 6400800"/>
              <a:gd name="connsiteY3010" fmla="*/ 113824 h 514350"/>
              <a:gd name="connsiteX3011" fmla="*/ 310991 w 6400800"/>
              <a:gd name="connsiteY3011" fmla="*/ 148114 h 514350"/>
              <a:gd name="connsiteX3012" fmla="*/ 303371 w 6400800"/>
              <a:gd name="connsiteY3012" fmla="*/ 169069 h 514350"/>
              <a:gd name="connsiteX3013" fmla="*/ 297656 w 6400800"/>
              <a:gd name="connsiteY3013" fmla="*/ 190024 h 514350"/>
              <a:gd name="connsiteX3014" fmla="*/ 287179 w 6400800"/>
              <a:gd name="connsiteY3014" fmla="*/ 159544 h 514350"/>
              <a:gd name="connsiteX3015" fmla="*/ 294799 w 6400800"/>
              <a:gd name="connsiteY3015" fmla="*/ 198596 h 514350"/>
              <a:gd name="connsiteX3016" fmla="*/ 283369 w 6400800"/>
              <a:gd name="connsiteY3016" fmla="*/ 247174 h 514350"/>
              <a:gd name="connsiteX3017" fmla="*/ 279559 w 6400800"/>
              <a:gd name="connsiteY3017" fmla="*/ 264319 h 514350"/>
              <a:gd name="connsiteX3018" fmla="*/ 276701 w 6400800"/>
              <a:gd name="connsiteY3018" fmla="*/ 253841 h 514350"/>
              <a:gd name="connsiteX3019" fmla="*/ 278606 w 6400800"/>
              <a:gd name="connsiteY3019" fmla="*/ 227171 h 514350"/>
              <a:gd name="connsiteX3020" fmla="*/ 284321 w 6400800"/>
              <a:gd name="connsiteY3020" fmla="*/ 166211 h 514350"/>
              <a:gd name="connsiteX3021" fmla="*/ 287179 w 6400800"/>
              <a:gd name="connsiteY3021" fmla="*/ 139541 h 514350"/>
              <a:gd name="connsiteX3022" fmla="*/ 290989 w 6400800"/>
              <a:gd name="connsiteY3022" fmla="*/ 115729 h 514350"/>
              <a:gd name="connsiteX3023" fmla="*/ 297656 w 6400800"/>
              <a:gd name="connsiteY3023" fmla="*/ 76676 h 514350"/>
              <a:gd name="connsiteX3024" fmla="*/ 304324 w 6400800"/>
              <a:gd name="connsiteY3024" fmla="*/ 42386 h 514350"/>
              <a:gd name="connsiteX3025" fmla="*/ 293846 w 6400800"/>
              <a:gd name="connsiteY3025" fmla="*/ 75724 h 514350"/>
              <a:gd name="connsiteX3026" fmla="*/ 283369 w 6400800"/>
              <a:gd name="connsiteY3026" fmla="*/ 114776 h 514350"/>
              <a:gd name="connsiteX3027" fmla="*/ 277654 w 6400800"/>
              <a:gd name="connsiteY3027" fmla="*/ 138589 h 514350"/>
              <a:gd name="connsiteX3028" fmla="*/ 272891 w 6400800"/>
              <a:gd name="connsiteY3028" fmla="*/ 165259 h 514350"/>
              <a:gd name="connsiteX3029" fmla="*/ 270034 w 6400800"/>
              <a:gd name="connsiteY3029" fmla="*/ 178594 h 514350"/>
              <a:gd name="connsiteX3030" fmla="*/ 261461 w 6400800"/>
              <a:gd name="connsiteY3030" fmla="*/ 196691 h 514350"/>
              <a:gd name="connsiteX3031" fmla="*/ 258604 w 6400800"/>
              <a:gd name="connsiteY3031" fmla="*/ 183356 h 514350"/>
              <a:gd name="connsiteX3032" fmla="*/ 253841 w 6400800"/>
              <a:gd name="connsiteY3032" fmla="*/ 161449 h 514350"/>
              <a:gd name="connsiteX3033" fmla="*/ 254794 w 6400800"/>
              <a:gd name="connsiteY3033" fmla="*/ 183356 h 514350"/>
              <a:gd name="connsiteX3034" fmla="*/ 256699 w 6400800"/>
              <a:gd name="connsiteY3034" fmla="*/ 207169 h 514350"/>
              <a:gd name="connsiteX3035" fmla="*/ 247174 w 6400800"/>
              <a:gd name="connsiteY3035" fmla="*/ 231934 h 514350"/>
              <a:gd name="connsiteX3036" fmla="*/ 245269 w 6400800"/>
              <a:gd name="connsiteY3036" fmla="*/ 236696 h 514350"/>
              <a:gd name="connsiteX3037" fmla="*/ 242411 w 6400800"/>
              <a:gd name="connsiteY3037" fmla="*/ 230029 h 514350"/>
              <a:gd name="connsiteX3038" fmla="*/ 244316 w 6400800"/>
              <a:gd name="connsiteY3038" fmla="*/ 240506 h 514350"/>
              <a:gd name="connsiteX3039" fmla="*/ 236696 w 6400800"/>
              <a:gd name="connsiteY3039" fmla="*/ 262414 h 514350"/>
              <a:gd name="connsiteX3040" fmla="*/ 226219 w 6400800"/>
              <a:gd name="connsiteY3040" fmla="*/ 227171 h 514350"/>
              <a:gd name="connsiteX3041" fmla="*/ 218599 w 6400800"/>
              <a:gd name="connsiteY3041" fmla="*/ 204311 h 514350"/>
              <a:gd name="connsiteX3042" fmla="*/ 210979 w 6400800"/>
              <a:gd name="connsiteY3042" fmla="*/ 184309 h 514350"/>
              <a:gd name="connsiteX3043" fmla="*/ 198596 w 6400800"/>
              <a:gd name="connsiteY3043" fmla="*/ 150971 h 514350"/>
              <a:gd name="connsiteX3044" fmla="*/ 187166 w 6400800"/>
              <a:gd name="connsiteY3044" fmla="*/ 122396 h 514350"/>
              <a:gd name="connsiteX3045" fmla="*/ 194786 w 6400800"/>
              <a:gd name="connsiteY3045" fmla="*/ 151924 h 514350"/>
              <a:gd name="connsiteX3046" fmla="*/ 204311 w 6400800"/>
              <a:gd name="connsiteY3046" fmla="*/ 186214 h 514350"/>
              <a:gd name="connsiteX3047" fmla="*/ 210026 w 6400800"/>
              <a:gd name="connsiteY3047" fmla="*/ 207169 h 514350"/>
              <a:gd name="connsiteX3048" fmla="*/ 215741 w 6400800"/>
              <a:gd name="connsiteY3048" fmla="*/ 230981 h 514350"/>
              <a:gd name="connsiteX3049" fmla="*/ 226219 w 6400800"/>
              <a:gd name="connsiteY3049" fmla="*/ 275749 h 514350"/>
              <a:gd name="connsiteX3050" fmla="*/ 218599 w 6400800"/>
              <a:gd name="connsiteY3050" fmla="*/ 295751 h 514350"/>
              <a:gd name="connsiteX3051" fmla="*/ 217646 w 6400800"/>
              <a:gd name="connsiteY3051" fmla="*/ 298609 h 514350"/>
              <a:gd name="connsiteX3052" fmla="*/ 214789 w 6400800"/>
              <a:gd name="connsiteY3052" fmla="*/ 266224 h 514350"/>
              <a:gd name="connsiteX3053" fmla="*/ 212884 w 6400800"/>
              <a:gd name="connsiteY3053" fmla="*/ 241459 h 514350"/>
              <a:gd name="connsiteX3054" fmla="*/ 210979 w 6400800"/>
              <a:gd name="connsiteY3054" fmla="*/ 266224 h 514350"/>
              <a:gd name="connsiteX3055" fmla="*/ 209074 w 6400800"/>
              <a:gd name="connsiteY3055" fmla="*/ 309086 h 514350"/>
              <a:gd name="connsiteX3056" fmla="*/ 196691 w 6400800"/>
              <a:gd name="connsiteY3056" fmla="*/ 287179 h 514350"/>
              <a:gd name="connsiteX3057" fmla="*/ 187166 w 6400800"/>
              <a:gd name="connsiteY3057" fmla="*/ 270034 h 514350"/>
              <a:gd name="connsiteX3058" fmla="*/ 177641 w 6400800"/>
              <a:gd name="connsiteY3058" fmla="*/ 255746 h 514350"/>
              <a:gd name="connsiteX3059" fmla="*/ 161449 w 6400800"/>
              <a:gd name="connsiteY3059" fmla="*/ 231934 h 514350"/>
              <a:gd name="connsiteX3060" fmla="*/ 156686 w 6400800"/>
              <a:gd name="connsiteY3060" fmla="*/ 225266 h 514350"/>
              <a:gd name="connsiteX3061" fmla="*/ 152876 w 6400800"/>
              <a:gd name="connsiteY3061" fmla="*/ 209074 h 514350"/>
              <a:gd name="connsiteX3062" fmla="*/ 152876 w 6400800"/>
              <a:gd name="connsiteY3062" fmla="*/ 219551 h 514350"/>
              <a:gd name="connsiteX3063" fmla="*/ 146209 w 6400800"/>
              <a:gd name="connsiteY3063" fmla="*/ 210979 h 514350"/>
              <a:gd name="connsiteX3064" fmla="*/ 152876 w 6400800"/>
              <a:gd name="connsiteY3064" fmla="*/ 224314 h 514350"/>
              <a:gd name="connsiteX3065" fmla="*/ 156686 w 6400800"/>
              <a:gd name="connsiteY3065" fmla="*/ 275749 h 514350"/>
              <a:gd name="connsiteX3066" fmla="*/ 148114 w 6400800"/>
              <a:gd name="connsiteY3066" fmla="*/ 263366 h 514350"/>
              <a:gd name="connsiteX3067" fmla="*/ 124301 w 6400800"/>
              <a:gd name="connsiteY3067" fmla="*/ 233839 h 514350"/>
              <a:gd name="connsiteX3068" fmla="*/ 104299 w 6400800"/>
              <a:gd name="connsiteY3068" fmla="*/ 212884 h 514350"/>
              <a:gd name="connsiteX3069" fmla="*/ 88106 w 6400800"/>
              <a:gd name="connsiteY3069" fmla="*/ 197644 h 514350"/>
              <a:gd name="connsiteX3070" fmla="*/ 103346 w 6400800"/>
              <a:gd name="connsiteY3070" fmla="*/ 217646 h 514350"/>
              <a:gd name="connsiteX3071" fmla="*/ 119539 w 6400800"/>
              <a:gd name="connsiteY3071" fmla="*/ 240506 h 514350"/>
              <a:gd name="connsiteX3072" fmla="*/ 139541 w 6400800"/>
              <a:gd name="connsiteY3072" fmla="*/ 271939 h 514350"/>
              <a:gd name="connsiteX3073" fmla="*/ 151924 w 6400800"/>
              <a:gd name="connsiteY3073" fmla="*/ 292894 h 514350"/>
              <a:gd name="connsiteX3074" fmla="*/ 151924 w 6400800"/>
              <a:gd name="connsiteY3074" fmla="*/ 297656 h 514350"/>
              <a:gd name="connsiteX3075" fmla="*/ 150971 w 6400800"/>
              <a:gd name="connsiteY3075" fmla="*/ 296704 h 514350"/>
              <a:gd name="connsiteX3076" fmla="*/ 136684 w 6400800"/>
              <a:gd name="connsiteY3076" fmla="*/ 282416 h 514350"/>
              <a:gd name="connsiteX3077" fmla="*/ 131921 w 6400800"/>
              <a:gd name="connsiteY3077" fmla="*/ 278606 h 514350"/>
              <a:gd name="connsiteX3078" fmla="*/ 132874 w 6400800"/>
              <a:gd name="connsiteY3078" fmla="*/ 274796 h 514350"/>
              <a:gd name="connsiteX3079" fmla="*/ 130969 w 6400800"/>
              <a:gd name="connsiteY3079" fmla="*/ 278606 h 514350"/>
              <a:gd name="connsiteX3080" fmla="*/ 122396 w 6400800"/>
              <a:gd name="connsiteY3080" fmla="*/ 270986 h 514350"/>
              <a:gd name="connsiteX3081" fmla="*/ 130016 w 6400800"/>
              <a:gd name="connsiteY3081" fmla="*/ 280511 h 514350"/>
              <a:gd name="connsiteX3082" fmla="*/ 123349 w 6400800"/>
              <a:gd name="connsiteY3082" fmla="*/ 293846 h 514350"/>
              <a:gd name="connsiteX3083" fmla="*/ 114776 w 6400800"/>
              <a:gd name="connsiteY3083" fmla="*/ 316706 h 514350"/>
              <a:gd name="connsiteX3084" fmla="*/ 112871 w 6400800"/>
              <a:gd name="connsiteY3084" fmla="*/ 321469 h 514350"/>
              <a:gd name="connsiteX3085" fmla="*/ 103346 w 6400800"/>
              <a:gd name="connsiteY3085" fmla="*/ 299561 h 514350"/>
              <a:gd name="connsiteX3086" fmla="*/ 86201 w 6400800"/>
              <a:gd name="connsiteY3086" fmla="*/ 262414 h 514350"/>
              <a:gd name="connsiteX3087" fmla="*/ 78581 w 6400800"/>
              <a:gd name="connsiteY3087" fmla="*/ 245269 h 514350"/>
              <a:gd name="connsiteX3088" fmla="*/ 70961 w 6400800"/>
              <a:gd name="connsiteY3088" fmla="*/ 230981 h 514350"/>
              <a:gd name="connsiteX3089" fmla="*/ 57626 w 6400800"/>
              <a:gd name="connsiteY3089" fmla="*/ 208121 h 514350"/>
              <a:gd name="connsiteX3090" fmla="*/ 46196 w 6400800"/>
              <a:gd name="connsiteY3090" fmla="*/ 188119 h 514350"/>
              <a:gd name="connsiteX3091" fmla="*/ 54769 w 6400800"/>
              <a:gd name="connsiteY3091" fmla="*/ 210026 h 514350"/>
              <a:gd name="connsiteX3092" fmla="*/ 64294 w 6400800"/>
              <a:gd name="connsiteY3092" fmla="*/ 234791 h 514350"/>
              <a:gd name="connsiteX3093" fmla="*/ 70009 w 6400800"/>
              <a:gd name="connsiteY3093" fmla="*/ 250031 h 514350"/>
              <a:gd name="connsiteX3094" fmla="*/ 75724 w 6400800"/>
              <a:gd name="connsiteY3094" fmla="*/ 266224 h 514350"/>
              <a:gd name="connsiteX3095" fmla="*/ 85249 w 6400800"/>
              <a:gd name="connsiteY3095" fmla="*/ 292894 h 514350"/>
              <a:gd name="connsiteX3096" fmla="*/ 79534 w 6400800"/>
              <a:gd name="connsiteY3096" fmla="*/ 284321 h 514350"/>
              <a:gd name="connsiteX3097" fmla="*/ 68104 w 6400800"/>
              <a:gd name="connsiteY3097" fmla="*/ 268129 h 514350"/>
              <a:gd name="connsiteX3098" fmla="*/ 57626 w 6400800"/>
              <a:gd name="connsiteY3098" fmla="*/ 253841 h 514350"/>
              <a:gd name="connsiteX3099" fmla="*/ 64294 w 6400800"/>
              <a:gd name="connsiteY3099" fmla="*/ 270034 h 514350"/>
              <a:gd name="connsiteX3100" fmla="*/ 71914 w 6400800"/>
              <a:gd name="connsiteY3100" fmla="*/ 288131 h 514350"/>
              <a:gd name="connsiteX3101" fmla="*/ 83344 w 6400800"/>
              <a:gd name="connsiteY3101" fmla="*/ 311944 h 514350"/>
              <a:gd name="connsiteX3102" fmla="*/ 90964 w 6400800"/>
              <a:gd name="connsiteY3102" fmla="*/ 330994 h 514350"/>
              <a:gd name="connsiteX3103" fmla="*/ 87154 w 6400800"/>
              <a:gd name="connsiteY3103" fmla="*/ 339566 h 514350"/>
              <a:gd name="connsiteX3104" fmla="*/ 81439 w 6400800"/>
              <a:gd name="connsiteY3104" fmla="*/ 352901 h 514350"/>
              <a:gd name="connsiteX3105" fmla="*/ 78581 w 6400800"/>
              <a:gd name="connsiteY3105" fmla="*/ 339566 h 514350"/>
              <a:gd name="connsiteX3106" fmla="*/ 70009 w 6400800"/>
              <a:gd name="connsiteY3106" fmla="*/ 301466 h 514350"/>
              <a:gd name="connsiteX3107" fmla="*/ 61436 w 6400800"/>
              <a:gd name="connsiteY3107" fmla="*/ 269081 h 514350"/>
              <a:gd name="connsiteX3108" fmla="*/ 53816 w 6400800"/>
              <a:gd name="connsiteY3108" fmla="*/ 244316 h 514350"/>
              <a:gd name="connsiteX3109" fmla="*/ 46196 w 6400800"/>
              <a:gd name="connsiteY3109" fmla="*/ 223361 h 514350"/>
              <a:gd name="connsiteX3110" fmla="*/ 50006 w 6400800"/>
              <a:gd name="connsiteY3110" fmla="*/ 245269 h 514350"/>
              <a:gd name="connsiteX3111" fmla="*/ 53816 w 6400800"/>
              <a:gd name="connsiteY3111" fmla="*/ 270034 h 514350"/>
              <a:gd name="connsiteX3112" fmla="*/ 58579 w 6400800"/>
              <a:gd name="connsiteY3112" fmla="*/ 302419 h 514350"/>
              <a:gd name="connsiteX3113" fmla="*/ 64294 w 6400800"/>
              <a:gd name="connsiteY3113" fmla="*/ 340519 h 514350"/>
              <a:gd name="connsiteX3114" fmla="*/ 69056 w 6400800"/>
              <a:gd name="connsiteY3114" fmla="*/ 381476 h 514350"/>
              <a:gd name="connsiteX3115" fmla="*/ 67151 w 6400800"/>
              <a:gd name="connsiteY3115" fmla="*/ 385286 h 514350"/>
              <a:gd name="connsiteX3116" fmla="*/ 60484 w 6400800"/>
              <a:gd name="connsiteY3116" fmla="*/ 405289 h 514350"/>
              <a:gd name="connsiteX3117" fmla="*/ 59531 w 6400800"/>
              <a:gd name="connsiteY3117" fmla="*/ 407194 h 514350"/>
              <a:gd name="connsiteX3118" fmla="*/ 56674 w 6400800"/>
              <a:gd name="connsiteY3118" fmla="*/ 407194 h 514350"/>
              <a:gd name="connsiteX3119" fmla="*/ 54769 w 6400800"/>
              <a:gd name="connsiteY3119" fmla="*/ 399574 h 514350"/>
              <a:gd name="connsiteX3120" fmla="*/ 46196 w 6400800"/>
              <a:gd name="connsiteY3120" fmla="*/ 364331 h 514350"/>
              <a:gd name="connsiteX3121" fmla="*/ 37624 w 6400800"/>
              <a:gd name="connsiteY3121" fmla="*/ 332899 h 514350"/>
              <a:gd name="connsiteX3122" fmla="*/ 21431 w 6400800"/>
              <a:gd name="connsiteY3122" fmla="*/ 287179 h 514350"/>
              <a:gd name="connsiteX3123" fmla="*/ 13811 w 6400800"/>
              <a:gd name="connsiteY3123" fmla="*/ 270034 h 514350"/>
              <a:gd name="connsiteX3124" fmla="*/ 17621 w 6400800"/>
              <a:gd name="connsiteY3124" fmla="*/ 288131 h 514350"/>
              <a:gd name="connsiteX3125" fmla="*/ 21431 w 6400800"/>
              <a:gd name="connsiteY3125" fmla="*/ 309086 h 514350"/>
              <a:gd name="connsiteX3126" fmla="*/ 26194 w 6400800"/>
              <a:gd name="connsiteY3126" fmla="*/ 335756 h 514350"/>
              <a:gd name="connsiteX3127" fmla="*/ 31909 w 6400800"/>
              <a:gd name="connsiteY3127" fmla="*/ 367189 h 514350"/>
              <a:gd name="connsiteX3128" fmla="*/ 39529 w 6400800"/>
              <a:gd name="connsiteY3128" fmla="*/ 402431 h 514350"/>
              <a:gd name="connsiteX3129" fmla="*/ 39529 w 6400800"/>
              <a:gd name="connsiteY3129" fmla="*/ 404336 h 514350"/>
              <a:gd name="connsiteX3130" fmla="*/ 7144 w 6400800"/>
              <a:gd name="connsiteY3130" fmla="*/ 399574 h 514350"/>
              <a:gd name="connsiteX3131" fmla="*/ 7144 w 6400800"/>
              <a:gd name="connsiteY3131" fmla="*/ 511016 h 514350"/>
              <a:gd name="connsiteX3132" fmla="*/ 6277451 w 6400800"/>
              <a:gd name="connsiteY3132" fmla="*/ 364331 h 514350"/>
              <a:gd name="connsiteX3133" fmla="*/ 6279356 w 6400800"/>
              <a:gd name="connsiteY3133" fmla="*/ 357664 h 514350"/>
              <a:gd name="connsiteX3134" fmla="*/ 6279356 w 6400800"/>
              <a:gd name="connsiteY3134" fmla="*/ 361474 h 514350"/>
              <a:gd name="connsiteX3135" fmla="*/ 6277451 w 6400800"/>
              <a:gd name="connsiteY3135" fmla="*/ 399574 h 514350"/>
              <a:gd name="connsiteX3136" fmla="*/ 6267926 w 6400800"/>
              <a:gd name="connsiteY3136" fmla="*/ 430054 h 514350"/>
              <a:gd name="connsiteX3137" fmla="*/ 6266021 w 6400800"/>
              <a:gd name="connsiteY3137" fmla="*/ 430054 h 514350"/>
              <a:gd name="connsiteX3138" fmla="*/ 6260306 w 6400800"/>
              <a:gd name="connsiteY3138" fmla="*/ 421481 h 514350"/>
              <a:gd name="connsiteX3139" fmla="*/ 6277451 w 6400800"/>
              <a:gd name="connsiteY3139" fmla="*/ 364331 h 514350"/>
              <a:gd name="connsiteX3140" fmla="*/ 6211729 w 6400800"/>
              <a:gd name="connsiteY3140" fmla="*/ 425291 h 514350"/>
              <a:gd name="connsiteX3141" fmla="*/ 6212681 w 6400800"/>
              <a:gd name="connsiteY3141" fmla="*/ 398621 h 514350"/>
              <a:gd name="connsiteX3142" fmla="*/ 6213634 w 6400800"/>
              <a:gd name="connsiteY3142" fmla="*/ 390049 h 514350"/>
              <a:gd name="connsiteX3143" fmla="*/ 6216492 w 6400800"/>
              <a:gd name="connsiteY3143" fmla="*/ 393859 h 514350"/>
              <a:gd name="connsiteX3144" fmla="*/ 6227921 w 6400800"/>
              <a:gd name="connsiteY3144" fmla="*/ 408146 h 514350"/>
              <a:gd name="connsiteX3145" fmla="*/ 6225064 w 6400800"/>
              <a:gd name="connsiteY3145" fmla="*/ 412909 h 514350"/>
              <a:gd name="connsiteX3146" fmla="*/ 6221254 w 6400800"/>
              <a:gd name="connsiteY3146" fmla="*/ 420529 h 514350"/>
              <a:gd name="connsiteX3147" fmla="*/ 6218396 w 6400800"/>
              <a:gd name="connsiteY3147" fmla="*/ 429101 h 514350"/>
              <a:gd name="connsiteX3148" fmla="*/ 6217444 w 6400800"/>
              <a:gd name="connsiteY3148" fmla="*/ 431006 h 514350"/>
              <a:gd name="connsiteX3149" fmla="*/ 6217444 w 6400800"/>
              <a:gd name="connsiteY3149" fmla="*/ 429101 h 514350"/>
              <a:gd name="connsiteX3150" fmla="*/ 6215539 w 6400800"/>
              <a:gd name="connsiteY3150" fmla="*/ 413861 h 514350"/>
              <a:gd name="connsiteX3151" fmla="*/ 6213634 w 6400800"/>
              <a:gd name="connsiteY3151" fmla="*/ 429101 h 514350"/>
              <a:gd name="connsiteX3152" fmla="*/ 6211729 w 6400800"/>
              <a:gd name="connsiteY3152" fmla="*/ 441484 h 514350"/>
              <a:gd name="connsiteX3153" fmla="*/ 6211729 w 6400800"/>
              <a:gd name="connsiteY3153" fmla="*/ 425291 h 514350"/>
              <a:gd name="connsiteX3154" fmla="*/ 6183154 w 6400800"/>
              <a:gd name="connsiteY3154" fmla="*/ 343376 h 514350"/>
              <a:gd name="connsiteX3155" fmla="*/ 6187917 w 6400800"/>
              <a:gd name="connsiteY3155" fmla="*/ 350996 h 514350"/>
              <a:gd name="connsiteX3156" fmla="*/ 6191726 w 6400800"/>
              <a:gd name="connsiteY3156" fmla="*/ 356711 h 514350"/>
              <a:gd name="connsiteX3157" fmla="*/ 6183154 w 6400800"/>
              <a:gd name="connsiteY3157" fmla="*/ 388144 h 514350"/>
              <a:gd name="connsiteX3158" fmla="*/ 6182201 w 6400800"/>
              <a:gd name="connsiteY3158" fmla="*/ 391954 h 514350"/>
              <a:gd name="connsiteX3159" fmla="*/ 6181249 w 6400800"/>
              <a:gd name="connsiteY3159" fmla="*/ 375761 h 514350"/>
              <a:gd name="connsiteX3160" fmla="*/ 6181249 w 6400800"/>
              <a:gd name="connsiteY3160" fmla="*/ 372904 h 514350"/>
              <a:gd name="connsiteX3161" fmla="*/ 6183154 w 6400800"/>
              <a:gd name="connsiteY3161" fmla="*/ 343376 h 514350"/>
              <a:gd name="connsiteX3162" fmla="*/ 6144101 w 6400800"/>
              <a:gd name="connsiteY3162" fmla="*/ 308134 h 514350"/>
              <a:gd name="connsiteX3163" fmla="*/ 6147912 w 6400800"/>
              <a:gd name="connsiteY3163" fmla="*/ 276701 h 514350"/>
              <a:gd name="connsiteX3164" fmla="*/ 6153626 w 6400800"/>
              <a:gd name="connsiteY3164" fmla="*/ 289084 h 514350"/>
              <a:gd name="connsiteX3165" fmla="*/ 6161246 w 6400800"/>
              <a:gd name="connsiteY3165" fmla="*/ 305276 h 514350"/>
              <a:gd name="connsiteX3166" fmla="*/ 6157437 w 6400800"/>
              <a:gd name="connsiteY3166" fmla="*/ 319564 h 514350"/>
              <a:gd name="connsiteX3167" fmla="*/ 6152674 w 6400800"/>
              <a:gd name="connsiteY3167" fmla="*/ 342424 h 514350"/>
              <a:gd name="connsiteX3168" fmla="*/ 6150769 w 6400800"/>
              <a:gd name="connsiteY3168" fmla="*/ 356711 h 514350"/>
              <a:gd name="connsiteX3169" fmla="*/ 6149817 w 6400800"/>
              <a:gd name="connsiteY3169" fmla="*/ 360521 h 514350"/>
              <a:gd name="connsiteX3170" fmla="*/ 6148864 w 6400800"/>
              <a:gd name="connsiteY3170" fmla="*/ 365284 h 514350"/>
              <a:gd name="connsiteX3171" fmla="*/ 6146006 w 6400800"/>
              <a:gd name="connsiteY3171" fmla="*/ 360521 h 514350"/>
              <a:gd name="connsiteX3172" fmla="*/ 6147912 w 6400800"/>
              <a:gd name="connsiteY3172" fmla="*/ 368141 h 514350"/>
              <a:gd name="connsiteX3173" fmla="*/ 6145054 w 6400800"/>
              <a:gd name="connsiteY3173" fmla="*/ 389096 h 514350"/>
              <a:gd name="connsiteX3174" fmla="*/ 6144101 w 6400800"/>
              <a:gd name="connsiteY3174" fmla="*/ 386239 h 514350"/>
              <a:gd name="connsiteX3175" fmla="*/ 6143149 w 6400800"/>
              <a:gd name="connsiteY3175" fmla="*/ 384334 h 514350"/>
              <a:gd name="connsiteX3176" fmla="*/ 6142196 w 6400800"/>
              <a:gd name="connsiteY3176" fmla="*/ 369094 h 514350"/>
              <a:gd name="connsiteX3177" fmla="*/ 6139339 w 6400800"/>
              <a:gd name="connsiteY3177" fmla="*/ 343376 h 514350"/>
              <a:gd name="connsiteX3178" fmla="*/ 6144101 w 6400800"/>
              <a:gd name="connsiteY3178" fmla="*/ 308134 h 514350"/>
              <a:gd name="connsiteX3179" fmla="*/ 6095524 w 6400800"/>
              <a:gd name="connsiteY3179" fmla="*/ 384334 h 514350"/>
              <a:gd name="connsiteX3180" fmla="*/ 6088856 w 6400800"/>
              <a:gd name="connsiteY3180" fmla="*/ 412909 h 514350"/>
              <a:gd name="connsiteX3181" fmla="*/ 6083142 w 6400800"/>
              <a:gd name="connsiteY3181" fmla="*/ 435769 h 514350"/>
              <a:gd name="connsiteX3182" fmla="*/ 6076474 w 6400800"/>
              <a:gd name="connsiteY3182" fmla="*/ 411956 h 514350"/>
              <a:gd name="connsiteX3183" fmla="*/ 6079331 w 6400800"/>
              <a:gd name="connsiteY3183" fmla="*/ 391001 h 514350"/>
              <a:gd name="connsiteX3184" fmla="*/ 6084094 w 6400800"/>
              <a:gd name="connsiteY3184" fmla="*/ 368141 h 514350"/>
              <a:gd name="connsiteX3185" fmla="*/ 6088856 w 6400800"/>
              <a:gd name="connsiteY3185" fmla="*/ 347186 h 514350"/>
              <a:gd name="connsiteX3186" fmla="*/ 6091714 w 6400800"/>
              <a:gd name="connsiteY3186" fmla="*/ 348139 h 514350"/>
              <a:gd name="connsiteX3187" fmla="*/ 6095524 w 6400800"/>
              <a:gd name="connsiteY3187" fmla="*/ 350996 h 514350"/>
              <a:gd name="connsiteX3188" fmla="*/ 6100287 w 6400800"/>
              <a:gd name="connsiteY3188" fmla="*/ 359569 h 514350"/>
              <a:gd name="connsiteX3189" fmla="*/ 6095524 w 6400800"/>
              <a:gd name="connsiteY3189" fmla="*/ 384334 h 514350"/>
              <a:gd name="connsiteX3190" fmla="*/ 6102192 w 6400800"/>
              <a:gd name="connsiteY3190" fmla="*/ 206216 h 514350"/>
              <a:gd name="connsiteX3191" fmla="*/ 6101239 w 6400800"/>
              <a:gd name="connsiteY3191" fmla="*/ 235744 h 514350"/>
              <a:gd name="connsiteX3192" fmla="*/ 6101239 w 6400800"/>
              <a:gd name="connsiteY3192" fmla="*/ 241459 h 514350"/>
              <a:gd name="connsiteX3193" fmla="*/ 6101239 w 6400800"/>
              <a:gd name="connsiteY3193" fmla="*/ 242411 h 514350"/>
              <a:gd name="connsiteX3194" fmla="*/ 6101239 w 6400800"/>
              <a:gd name="connsiteY3194" fmla="*/ 242411 h 514350"/>
              <a:gd name="connsiteX3195" fmla="*/ 6100287 w 6400800"/>
              <a:gd name="connsiteY3195" fmla="*/ 239554 h 514350"/>
              <a:gd name="connsiteX3196" fmla="*/ 6097429 w 6400800"/>
              <a:gd name="connsiteY3196" fmla="*/ 230981 h 514350"/>
              <a:gd name="connsiteX3197" fmla="*/ 6102192 w 6400800"/>
              <a:gd name="connsiteY3197" fmla="*/ 206216 h 514350"/>
              <a:gd name="connsiteX3198" fmla="*/ 6100287 w 6400800"/>
              <a:gd name="connsiteY3198" fmla="*/ 284321 h 514350"/>
              <a:gd name="connsiteX3199" fmla="*/ 6098381 w 6400800"/>
              <a:gd name="connsiteY3199" fmla="*/ 279559 h 514350"/>
              <a:gd name="connsiteX3200" fmla="*/ 6099334 w 6400800"/>
              <a:gd name="connsiteY3200" fmla="*/ 277654 h 514350"/>
              <a:gd name="connsiteX3201" fmla="*/ 6100287 w 6400800"/>
              <a:gd name="connsiteY3201" fmla="*/ 284321 h 514350"/>
              <a:gd name="connsiteX3202" fmla="*/ 6093619 w 6400800"/>
              <a:gd name="connsiteY3202" fmla="*/ 247174 h 514350"/>
              <a:gd name="connsiteX3203" fmla="*/ 6095524 w 6400800"/>
              <a:gd name="connsiteY3203" fmla="*/ 255746 h 514350"/>
              <a:gd name="connsiteX3204" fmla="*/ 6091714 w 6400800"/>
              <a:gd name="connsiteY3204" fmla="*/ 264319 h 514350"/>
              <a:gd name="connsiteX3205" fmla="*/ 6090762 w 6400800"/>
              <a:gd name="connsiteY3205" fmla="*/ 262414 h 514350"/>
              <a:gd name="connsiteX3206" fmla="*/ 6093619 w 6400800"/>
              <a:gd name="connsiteY3206" fmla="*/ 247174 h 514350"/>
              <a:gd name="connsiteX3207" fmla="*/ 6088856 w 6400800"/>
              <a:gd name="connsiteY3207" fmla="*/ 269081 h 514350"/>
              <a:gd name="connsiteX3208" fmla="*/ 6088856 w 6400800"/>
              <a:gd name="connsiteY3208" fmla="*/ 270034 h 514350"/>
              <a:gd name="connsiteX3209" fmla="*/ 6088856 w 6400800"/>
              <a:gd name="connsiteY3209" fmla="*/ 270034 h 514350"/>
              <a:gd name="connsiteX3210" fmla="*/ 6087904 w 6400800"/>
              <a:gd name="connsiteY3210" fmla="*/ 272891 h 514350"/>
              <a:gd name="connsiteX3211" fmla="*/ 6088856 w 6400800"/>
              <a:gd name="connsiteY3211" fmla="*/ 269081 h 514350"/>
              <a:gd name="connsiteX3212" fmla="*/ 6067901 w 6400800"/>
              <a:gd name="connsiteY3212" fmla="*/ 369094 h 514350"/>
              <a:gd name="connsiteX3213" fmla="*/ 6080284 w 6400800"/>
              <a:gd name="connsiteY3213" fmla="*/ 339566 h 514350"/>
              <a:gd name="connsiteX3214" fmla="*/ 6085046 w 6400800"/>
              <a:gd name="connsiteY3214" fmla="*/ 326231 h 514350"/>
              <a:gd name="connsiteX3215" fmla="*/ 6088856 w 6400800"/>
              <a:gd name="connsiteY3215" fmla="*/ 313849 h 514350"/>
              <a:gd name="connsiteX3216" fmla="*/ 6093619 w 6400800"/>
              <a:gd name="connsiteY3216" fmla="*/ 293846 h 514350"/>
              <a:gd name="connsiteX3217" fmla="*/ 6093619 w 6400800"/>
              <a:gd name="connsiteY3217" fmla="*/ 293846 h 514350"/>
              <a:gd name="connsiteX3218" fmla="*/ 6096476 w 6400800"/>
              <a:gd name="connsiteY3218" fmla="*/ 310991 h 514350"/>
              <a:gd name="connsiteX3219" fmla="*/ 6100287 w 6400800"/>
              <a:gd name="connsiteY3219" fmla="*/ 339566 h 514350"/>
              <a:gd name="connsiteX3220" fmla="*/ 6101239 w 6400800"/>
              <a:gd name="connsiteY3220" fmla="*/ 355759 h 514350"/>
              <a:gd name="connsiteX3221" fmla="*/ 6101239 w 6400800"/>
              <a:gd name="connsiteY3221" fmla="*/ 355759 h 514350"/>
              <a:gd name="connsiteX3222" fmla="*/ 6100287 w 6400800"/>
              <a:gd name="connsiteY3222" fmla="*/ 359569 h 514350"/>
              <a:gd name="connsiteX3223" fmla="*/ 6097429 w 6400800"/>
              <a:gd name="connsiteY3223" fmla="*/ 350044 h 514350"/>
              <a:gd name="connsiteX3224" fmla="*/ 6093619 w 6400800"/>
              <a:gd name="connsiteY3224" fmla="*/ 345281 h 514350"/>
              <a:gd name="connsiteX3225" fmla="*/ 6087904 w 6400800"/>
              <a:gd name="connsiteY3225" fmla="*/ 342424 h 514350"/>
              <a:gd name="connsiteX3226" fmla="*/ 6085999 w 6400800"/>
              <a:gd name="connsiteY3226" fmla="*/ 341471 h 514350"/>
              <a:gd name="connsiteX3227" fmla="*/ 6085046 w 6400800"/>
              <a:gd name="connsiteY3227" fmla="*/ 343376 h 514350"/>
              <a:gd name="connsiteX3228" fmla="*/ 6076474 w 6400800"/>
              <a:gd name="connsiteY3228" fmla="*/ 365284 h 514350"/>
              <a:gd name="connsiteX3229" fmla="*/ 6069806 w 6400800"/>
              <a:gd name="connsiteY3229" fmla="*/ 384334 h 514350"/>
              <a:gd name="connsiteX3230" fmla="*/ 6065996 w 6400800"/>
              <a:gd name="connsiteY3230" fmla="*/ 372904 h 514350"/>
              <a:gd name="connsiteX3231" fmla="*/ 6067901 w 6400800"/>
              <a:gd name="connsiteY3231" fmla="*/ 369094 h 514350"/>
              <a:gd name="connsiteX3232" fmla="*/ 6035517 w 6400800"/>
              <a:gd name="connsiteY3232" fmla="*/ 310039 h 514350"/>
              <a:gd name="connsiteX3233" fmla="*/ 6035517 w 6400800"/>
              <a:gd name="connsiteY3233" fmla="*/ 308134 h 514350"/>
              <a:gd name="connsiteX3234" fmla="*/ 6040279 w 6400800"/>
              <a:gd name="connsiteY3234" fmla="*/ 324326 h 514350"/>
              <a:gd name="connsiteX3235" fmla="*/ 6044089 w 6400800"/>
              <a:gd name="connsiteY3235" fmla="*/ 338614 h 514350"/>
              <a:gd name="connsiteX3236" fmla="*/ 6038374 w 6400800"/>
              <a:gd name="connsiteY3236" fmla="*/ 355759 h 514350"/>
              <a:gd name="connsiteX3237" fmla="*/ 6033612 w 6400800"/>
              <a:gd name="connsiteY3237" fmla="*/ 330041 h 514350"/>
              <a:gd name="connsiteX3238" fmla="*/ 6035517 w 6400800"/>
              <a:gd name="connsiteY3238" fmla="*/ 310039 h 514350"/>
              <a:gd name="connsiteX3239" fmla="*/ 6012656 w 6400800"/>
              <a:gd name="connsiteY3239" fmla="*/ 361474 h 514350"/>
              <a:gd name="connsiteX3240" fmla="*/ 6012656 w 6400800"/>
              <a:gd name="connsiteY3240" fmla="*/ 363379 h 514350"/>
              <a:gd name="connsiteX3241" fmla="*/ 6012656 w 6400800"/>
              <a:gd name="connsiteY3241" fmla="*/ 359569 h 514350"/>
              <a:gd name="connsiteX3242" fmla="*/ 6012656 w 6400800"/>
              <a:gd name="connsiteY3242" fmla="*/ 361474 h 514350"/>
              <a:gd name="connsiteX3243" fmla="*/ 6007894 w 6400800"/>
              <a:gd name="connsiteY3243" fmla="*/ 351949 h 514350"/>
              <a:gd name="connsiteX3244" fmla="*/ 6007894 w 6400800"/>
              <a:gd name="connsiteY3244" fmla="*/ 352901 h 514350"/>
              <a:gd name="connsiteX3245" fmla="*/ 6007894 w 6400800"/>
              <a:gd name="connsiteY3245" fmla="*/ 351949 h 514350"/>
              <a:gd name="connsiteX3246" fmla="*/ 6007894 w 6400800"/>
              <a:gd name="connsiteY3246" fmla="*/ 351949 h 514350"/>
              <a:gd name="connsiteX3247" fmla="*/ 5976462 w 6400800"/>
              <a:gd name="connsiteY3247" fmla="*/ 410051 h 514350"/>
              <a:gd name="connsiteX3248" fmla="*/ 5973604 w 6400800"/>
              <a:gd name="connsiteY3248" fmla="*/ 402431 h 514350"/>
              <a:gd name="connsiteX3249" fmla="*/ 5972651 w 6400800"/>
              <a:gd name="connsiteY3249" fmla="*/ 398621 h 514350"/>
              <a:gd name="connsiteX3250" fmla="*/ 5971699 w 6400800"/>
              <a:gd name="connsiteY3250" fmla="*/ 391001 h 514350"/>
              <a:gd name="connsiteX3251" fmla="*/ 5973604 w 6400800"/>
              <a:gd name="connsiteY3251" fmla="*/ 386239 h 514350"/>
              <a:gd name="connsiteX3252" fmla="*/ 5977414 w 6400800"/>
              <a:gd name="connsiteY3252" fmla="*/ 374809 h 514350"/>
              <a:gd name="connsiteX3253" fmla="*/ 5976462 w 6400800"/>
              <a:gd name="connsiteY3253" fmla="*/ 410051 h 514350"/>
              <a:gd name="connsiteX3254" fmla="*/ 5976462 w 6400800"/>
              <a:gd name="connsiteY3254" fmla="*/ 239554 h 514350"/>
              <a:gd name="connsiteX3255" fmla="*/ 5978367 w 6400800"/>
              <a:gd name="connsiteY3255" fmla="*/ 250031 h 514350"/>
              <a:gd name="connsiteX3256" fmla="*/ 5979319 w 6400800"/>
              <a:gd name="connsiteY3256" fmla="*/ 256699 h 514350"/>
              <a:gd name="connsiteX3257" fmla="*/ 5974556 w 6400800"/>
              <a:gd name="connsiteY3257" fmla="*/ 248126 h 514350"/>
              <a:gd name="connsiteX3258" fmla="*/ 5976462 w 6400800"/>
              <a:gd name="connsiteY3258" fmla="*/ 239554 h 514350"/>
              <a:gd name="connsiteX3259" fmla="*/ 5965984 w 6400800"/>
              <a:gd name="connsiteY3259" fmla="*/ 291941 h 514350"/>
              <a:gd name="connsiteX3260" fmla="*/ 5966937 w 6400800"/>
              <a:gd name="connsiteY3260" fmla="*/ 286226 h 514350"/>
              <a:gd name="connsiteX3261" fmla="*/ 5967889 w 6400800"/>
              <a:gd name="connsiteY3261" fmla="*/ 282416 h 514350"/>
              <a:gd name="connsiteX3262" fmla="*/ 5970746 w 6400800"/>
              <a:gd name="connsiteY3262" fmla="*/ 269081 h 514350"/>
              <a:gd name="connsiteX3263" fmla="*/ 5983129 w 6400800"/>
              <a:gd name="connsiteY3263" fmla="*/ 298609 h 514350"/>
              <a:gd name="connsiteX3264" fmla="*/ 5980271 w 6400800"/>
              <a:gd name="connsiteY3264" fmla="*/ 330994 h 514350"/>
              <a:gd name="connsiteX3265" fmla="*/ 5979319 w 6400800"/>
              <a:gd name="connsiteY3265" fmla="*/ 331946 h 514350"/>
              <a:gd name="connsiteX3266" fmla="*/ 5976462 w 6400800"/>
              <a:gd name="connsiteY3266" fmla="*/ 328136 h 514350"/>
              <a:gd name="connsiteX3267" fmla="*/ 5979319 w 6400800"/>
              <a:gd name="connsiteY3267" fmla="*/ 332899 h 514350"/>
              <a:gd name="connsiteX3268" fmla="*/ 5972651 w 6400800"/>
              <a:gd name="connsiteY3268" fmla="*/ 346234 h 514350"/>
              <a:gd name="connsiteX3269" fmla="*/ 5967889 w 6400800"/>
              <a:gd name="connsiteY3269" fmla="*/ 355759 h 514350"/>
              <a:gd name="connsiteX3270" fmla="*/ 5967889 w 6400800"/>
              <a:gd name="connsiteY3270" fmla="*/ 355759 h 514350"/>
              <a:gd name="connsiteX3271" fmla="*/ 5966937 w 6400800"/>
              <a:gd name="connsiteY3271" fmla="*/ 351949 h 514350"/>
              <a:gd name="connsiteX3272" fmla="*/ 5965031 w 6400800"/>
              <a:gd name="connsiteY3272" fmla="*/ 333851 h 514350"/>
              <a:gd name="connsiteX3273" fmla="*/ 5963126 w 6400800"/>
              <a:gd name="connsiteY3273" fmla="*/ 299561 h 514350"/>
              <a:gd name="connsiteX3274" fmla="*/ 5965984 w 6400800"/>
              <a:gd name="connsiteY3274" fmla="*/ 291941 h 514350"/>
              <a:gd name="connsiteX3275" fmla="*/ 5952649 w 6400800"/>
              <a:gd name="connsiteY3275" fmla="*/ 385286 h 514350"/>
              <a:gd name="connsiteX3276" fmla="*/ 5952649 w 6400800"/>
              <a:gd name="connsiteY3276" fmla="*/ 385286 h 514350"/>
              <a:gd name="connsiteX3277" fmla="*/ 5952649 w 6400800"/>
              <a:gd name="connsiteY3277" fmla="*/ 385286 h 514350"/>
              <a:gd name="connsiteX3278" fmla="*/ 5952649 w 6400800"/>
              <a:gd name="connsiteY3278" fmla="*/ 385286 h 514350"/>
              <a:gd name="connsiteX3279" fmla="*/ 5934551 w 6400800"/>
              <a:gd name="connsiteY3279" fmla="*/ 339566 h 514350"/>
              <a:gd name="connsiteX3280" fmla="*/ 5933599 w 6400800"/>
              <a:gd name="connsiteY3280" fmla="*/ 332899 h 514350"/>
              <a:gd name="connsiteX3281" fmla="*/ 5933599 w 6400800"/>
              <a:gd name="connsiteY3281" fmla="*/ 330994 h 514350"/>
              <a:gd name="connsiteX3282" fmla="*/ 5935504 w 6400800"/>
              <a:gd name="connsiteY3282" fmla="*/ 336709 h 514350"/>
              <a:gd name="connsiteX3283" fmla="*/ 5934551 w 6400800"/>
              <a:gd name="connsiteY3283" fmla="*/ 339566 h 514350"/>
              <a:gd name="connsiteX3284" fmla="*/ 5948839 w 6400800"/>
              <a:gd name="connsiteY3284" fmla="*/ 371951 h 514350"/>
              <a:gd name="connsiteX3285" fmla="*/ 5945981 w 6400800"/>
              <a:gd name="connsiteY3285" fmla="*/ 382429 h 514350"/>
              <a:gd name="connsiteX3286" fmla="*/ 5943124 w 6400800"/>
              <a:gd name="connsiteY3286" fmla="*/ 392906 h 514350"/>
              <a:gd name="connsiteX3287" fmla="*/ 5943124 w 6400800"/>
              <a:gd name="connsiteY3287" fmla="*/ 378619 h 514350"/>
              <a:gd name="connsiteX3288" fmla="*/ 5943124 w 6400800"/>
              <a:gd name="connsiteY3288" fmla="*/ 378619 h 514350"/>
              <a:gd name="connsiteX3289" fmla="*/ 5946934 w 6400800"/>
              <a:gd name="connsiteY3289" fmla="*/ 365284 h 514350"/>
              <a:gd name="connsiteX3290" fmla="*/ 5948839 w 6400800"/>
              <a:gd name="connsiteY3290" fmla="*/ 371951 h 514350"/>
              <a:gd name="connsiteX3291" fmla="*/ 5930742 w 6400800"/>
              <a:gd name="connsiteY3291" fmla="*/ 234791 h 514350"/>
              <a:gd name="connsiteX3292" fmla="*/ 5938362 w 6400800"/>
              <a:gd name="connsiteY3292" fmla="*/ 269081 h 514350"/>
              <a:gd name="connsiteX3293" fmla="*/ 5945029 w 6400800"/>
              <a:gd name="connsiteY3293" fmla="*/ 307181 h 514350"/>
              <a:gd name="connsiteX3294" fmla="*/ 5940267 w 6400800"/>
              <a:gd name="connsiteY3294" fmla="*/ 323374 h 514350"/>
              <a:gd name="connsiteX3295" fmla="*/ 5940267 w 6400800"/>
              <a:gd name="connsiteY3295" fmla="*/ 324326 h 514350"/>
              <a:gd name="connsiteX3296" fmla="*/ 5931694 w 6400800"/>
              <a:gd name="connsiteY3296" fmla="*/ 307181 h 514350"/>
              <a:gd name="connsiteX3297" fmla="*/ 5928837 w 6400800"/>
              <a:gd name="connsiteY3297" fmla="*/ 284321 h 514350"/>
              <a:gd name="connsiteX3298" fmla="*/ 5926931 w 6400800"/>
              <a:gd name="connsiteY3298" fmla="*/ 266224 h 514350"/>
              <a:gd name="connsiteX3299" fmla="*/ 5929789 w 6400800"/>
              <a:gd name="connsiteY3299" fmla="*/ 259556 h 514350"/>
              <a:gd name="connsiteX3300" fmla="*/ 5926931 w 6400800"/>
              <a:gd name="connsiteY3300" fmla="*/ 264319 h 514350"/>
              <a:gd name="connsiteX3301" fmla="*/ 5925026 w 6400800"/>
              <a:gd name="connsiteY3301" fmla="*/ 245269 h 514350"/>
              <a:gd name="connsiteX3302" fmla="*/ 5926931 w 6400800"/>
              <a:gd name="connsiteY3302" fmla="*/ 233839 h 514350"/>
              <a:gd name="connsiteX3303" fmla="*/ 5928837 w 6400800"/>
              <a:gd name="connsiteY3303" fmla="*/ 226219 h 514350"/>
              <a:gd name="connsiteX3304" fmla="*/ 5930742 w 6400800"/>
              <a:gd name="connsiteY3304" fmla="*/ 234791 h 514350"/>
              <a:gd name="connsiteX3305" fmla="*/ 5923121 w 6400800"/>
              <a:gd name="connsiteY3305" fmla="*/ 209074 h 514350"/>
              <a:gd name="connsiteX3306" fmla="*/ 5926931 w 6400800"/>
              <a:gd name="connsiteY3306" fmla="*/ 222409 h 514350"/>
              <a:gd name="connsiteX3307" fmla="*/ 5922169 w 6400800"/>
              <a:gd name="connsiteY3307" fmla="*/ 232886 h 514350"/>
              <a:gd name="connsiteX3308" fmla="*/ 5919312 w 6400800"/>
              <a:gd name="connsiteY3308" fmla="*/ 206216 h 514350"/>
              <a:gd name="connsiteX3309" fmla="*/ 5918359 w 6400800"/>
              <a:gd name="connsiteY3309" fmla="*/ 193834 h 514350"/>
              <a:gd name="connsiteX3310" fmla="*/ 5923121 w 6400800"/>
              <a:gd name="connsiteY3310" fmla="*/ 209074 h 514350"/>
              <a:gd name="connsiteX3311" fmla="*/ 5901214 w 6400800"/>
              <a:gd name="connsiteY3311" fmla="*/ 244316 h 514350"/>
              <a:gd name="connsiteX3312" fmla="*/ 5901214 w 6400800"/>
              <a:gd name="connsiteY3312" fmla="*/ 258604 h 514350"/>
              <a:gd name="connsiteX3313" fmla="*/ 5902167 w 6400800"/>
              <a:gd name="connsiteY3313" fmla="*/ 278606 h 514350"/>
              <a:gd name="connsiteX3314" fmla="*/ 5904071 w 6400800"/>
              <a:gd name="connsiteY3314" fmla="*/ 302419 h 514350"/>
              <a:gd name="connsiteX3315" fmla="*/ 5900262 w 6400800"/>
              <a:gd name="connsiteY3315" fmla="*/ 310039 h 514350"/>
              <a:gd name="connsiteX3316" fmla="*/ 5895499 w 6400800"/>
              <a:gd name="connsiteY3316" fmla="*/ 284321 h 514350"/>
              <a:gd name="connsiteX3317" fmla="*/ 5901214 w 6400800"/>
              <a:gd name="connsiteY3317" fmla="*/ 244316 h 514350"/>
              <a:gd name="connsiteX3318" fmla="*/ 5903119 w 6400800"/>
              <a:gd name="connsiteY3318" fmla="*/ 324326 h 514350"/>
              <a:gd name="connsiteX3319" fmla="*/ 5903119 w 6400800"/>
              <a:gd name="connsiteY3319" fmla="*/ 328136 h 514350"/>
              <a:gd name="connsiteX3320" fmla="*/ 5902167 w 6400800"/>
              <a:gd name="connsiteY3320" fmla="*/ 325279 h 514350"/>
              <a:gd name="connsiteX3321" fmla="*/ 5903119 w 6400800"/>
              <a:gd name="connsiteY3321" fmla="*/ 324326 h 514350"/>
              <a:gd name="connsiteX3322" fmla="*/ 5892642 w 6400800"/>
              <a:gd name="connsiteY3322" fmla="*/ 348139 h 514350"/>
              <a:gd name="connsiteX3323" fmla="*/ 5893594 w 6400800"/>
              <a:gd name="connsiteY3323" fmla="*/ 352901 h 514350"/>
              <a:gd name="connsiteX3324" fmla="*/ 5893594 w 6400800"/>
              <a:gd name="connsiteY3324" fmla="*/ 355759 h 514350"/>
              <a:gd name="connsiteX3325" fmla="*/ 5891689 w 6400800"/>
              <a:gd name="connsiteY3325" fmla="*/ 350996 h 514350"/>
              <a:gd name="connsiteX3326" fmla="*/ 5892642 w 6400800"/>
              <a:gd name="connsiteY3326" fmla="*/ 348139 h 514350"/>
              <a:gd name="connsiteX3327" fmla="*/ 5893594 w 6400800"/>
              <a:gd name="connsiteY3327" fmla="*/ 373856 h 514350"/>
              <a:gd name="connsiteX3328" fmla="*/ 5898356 w 6400800"/>
              <a:gd name="connsiteY3328" fmla="*/ 391954 h 514350"/>
              <a:gd name="connsiteX3329" fmla="*/ 5902167 w 6400800"/>
              <a:gd name="connsiteY3329" fmla="*/ 408146 h 514350"/>
              <a:gd name="connsiteX3330" fmla="*/ 5904071 w 6400800"/>
              <a:gd name="connsiteY3330" fmla="*/ 417671 h 514350"/>
              <a:gd name="connsiteX3331" fmla="*/ 5904071 w 6400800"/>
              <a:gd name="connsiteY3331" fmla="*/ 417671 h 514350"/>
              <a:gd name="connsiteX3332" fmla="*/ 5890737 w 6400800"/>
              <a:gd name="connsiteY3332" fmla="*/ 387191 h 514350"/>
              <a:gd name="connsiteX3333" fmla="*/ 5888831 w 6400800"/>
              <a:gd name="connsiteY3333" fmla="*/ 383381 h 514350"/>
              <a:gd name="connsiteX3334" fmla="*/ 5887879 w 6400800"/>
              <a:gd name="connsiteY3334" fmla="*/ 357664 h 514350"/>
              <a:gd name="connsiteX3335" fmla="*/ 5888831 w 6400800"/>
              <a:gd name="connsiteY3335" fmla="*/ 356711 h 514350"/>
              <a:gd name="connsiteX3336" fmla="*/ 5893594 w 6400800"/>
              <a:gd name="connsiteY3336" fmla="*/ 373856 h 514350"/>
              <a:gd name="connsiteX3337" fmla="*/ 5886926 w 6400800"/>
              <a:gd name="connsiteY3337" fmla="*/ 321469 h 514350"/>
              <a:gd name="connsiteX3338" fmla="*/ 5888831 w 6400800"/>
              <a:gd name="connsiteY3338" fmla="*/ 311944 h 514350"/>
              <a:gd name="connsiteX3339" fmla="*/ 5888831 w 6400800"/>
              <a:gd name="connsiteY3339" fmla="*/ 314801 h 514350"/>
              <a:gd name="connsiteX3340" fmla="*/ 5889784 w 6400800"/>
              <a:gd name="connsiteY3340" fmla="*/ 326231 h 514350"/>
              <a:gd name="connsiteX3341" fmla="*/ 5885974 w 6400800"/>
              <a:gd name="connsiteY3341" fmla="*/ 332899 h 514350"/>
              <a:gd name="connsiteX3342" fmla="*/ 5885974 w 6400800"/>
              <a:gd name="connsiteY3342" fmla="*/ 325279 h 514350"/>
              <a:gd name="connsiteX3343" fmla="*/ 5886926 w 6400800"/>
              <a:gd name="connsiteY3343" fmla="*/ 321469 h 514350"/>
              <a:gd name="connsiteX3344" fmla="*/ 5858351 w 6400800"/>
              <a:gd name="connsiteY3344" fmla="*/ 279559 h 514350"/>
              <a:gd name="connsiteX3345" fmla="*/ 5858351 w 6400800"/>
              <a:gd name="connsiteY3345" fmla="*/ 284321 h 514350"/>
              <a:gd name="connsiteX3346" fmla="*/ 5858351 w 6400800"/>
              <a:gd name="connsiteY3346" fmla="*/ 285274 h 514350"/>
              <a:gd name="connsiteX3347" fmla="*/ 5857399 w 6400800"/>
              <a:gd name="connsiteY3347" fmla="*/ 281464 h 514350"/>
              <a:gd name="connsiteX3348" fmla="*/ 5858351 w 6400800"/>
              <a:gd name="connsiteY3348" fmla="*/ 279559 h 514350"/>
              <a:gd name="connsiteX3349" fmla="*/ 5841206 w 6400800"/>
              <a:gd name="connsiteY3349" fmla="*/ 264319 h 514350"/>
              <a:gd name="connsiteX3350" fmla="*/ 5840254 w 6400800"/>
              <a:gd name="connsiteY3350" fmla="*/ 270034 h 514350"/>
              <a:gd name="connsiteX3351" fmla="*/ 5839301 w 6400800"/>
              <a:gd name="connsiteY3351" fmla="*/ 277654 h 514350"/>
              <a:gd name="connsiteX3352" fmla="*/ 5838349 w 6400800"/>
              <a:gd name="connsiteY3352" fmla="*/ 271939 h 514350"/>
              <a:gd name="connsiteX3353" fmla="*/ 5841206 w 6400800"/>
              <a:gd name="connsiteY3353" fmla="*/ 264319 h 514350"/>
              <a:gd name="connsiteX3354" fmla="*/ 5828824 w 6400800"/>
              <a:gd name="connsiteY3354" fmla="*/ 305276 h 514350"/>
              <a:gd name="connsiteX3355" fmla="*/ 5826919 w 6400800"/>
              <a:gd name="connsiteY3355" fmla="*/ 308134 h 514350"/>
              <a:gd name="connsiteX3356" fmla="*/ 5826919 w 6400800"/>
              <a:gd name="connsiteY3356" fmla="*/ 306229 h 514350"/>
              <a:gd name="connsiteX3357" fmla="*/ 5829776 w 6400800"/>
              <a:gd name="connsiteY3357" fmla="*/ 299561 h 514350"/>
              <a:gd name="connsiteX3358" fmla="*/ 5828824 w 6400800"/>
              <a:gd name="connsiteY3358" fmla="*/ 305276 h 514350"/>
              <a:gd name="connsiteX3359" fmla="*/ 5823109 w 6400800"/>
              <a:gd name="connsiteY3359" fmla="*/ 259556 h 514350"/>
              <a:gd name="connsiteX3360" fmla="*/ 5827871 w 6400800"/>
              <a:gd name="connsiteY3360" fmla="*/ 270986 h 514350"/>
              <a:gd name="connsiteX3361" fmla="*/ 5828824 w 6400800"/>
              <a:gd name="connsiteY3361" fmla="*/ 273844 h 514350"/>
              <a:gd name="connsiteX3362" fmla="*/ 5828824 w 6400800"/>
              <a:gd name="connsiteY3362" fmla="*/ 286226 h 514350"/>
              <a:gd name="connsiteX3363" fmla="*/ 5824062 w 6400800"/>
              <a:gd name="connsiteY3363" fmla="*/ 295751 h 514350"/>
              <a:gd name="connsiteX3364" fmla="*/ 5824062 w 6400800"/>
              <a:gd name="connsiteY3364" fmla="*/ 294799 h 514350"/>
              <a:gd name="connsiteX3365" fmla="*/ 5823109 w 6400800"/>
              <a:gd name="connsiteY3365" fmla="*/ 267176 h 514350"/>
              <a:gd name="connsiteX3366" fmla="*/ 5823109 w 6400800"/>
              <a:gd name="connsiteY3366" fmla="*/ 259556 h 514350"/>
              <a:gd name="connsiteX3367" fmla="*/ 5813584 w 6400800"/>
              <a:gd name="connsiteY3367" fmla="*/ 252889 h 514350"/>
              <a:gd name="connsiteX3368" fmla="*/ 5812631 w 6400800"/>
              <a:gd name="connsiteY3368" fmla="*/ 258604 h 514350"/>
              <a:gd name="connsiteX3369" fmla="*/ 5811679 w 6400800"/>
              <a:gd name="connsiteY3369" fmla="*/ 255746 h 514350"/>
              <a:gd name="connsiteX3370" fmla="*/ 5811679 w 6400800"/>
              <a:gd name="connsiteY3370" fmla="*/ 262414 h 514350"/>
              <a:gd name="connsiteX3371" fmla="*/ 5810726 w 6400800"/>
              <a:gd name="connsiteY3371" fmla="*/ 267176 h 514350"/>
              <a:gd name="connsiteX3372" fmla="*/ 5808821 w 6400800"/>
              <a:gd name="connsiteY3372" fmla="*/ 294799 h 514350"/>
              <a:gd name="connsiteX3373" fmla="*/ 5808821 w 6400800"/>
              <a:gd name="connsiteY3373" fmla="*/ 304324 h 514350"/>
              <a:gd name="connsiteX3374" fmla="*/ 5807869 w 6400800"/>
              <a:gd name="connsiteY3374" fmla="*/ 300514 h 514350"/>
              <a:gd name="connsiteX3375" fmla="*/ 5806917 w 6400800"/>
              <a:gd name="connsiteY3375" fmla="*/ 264319 h 514350"/>
              <a:gd name="connsiteX3376" fmla="*/ 5806917 w 6400800"/>
              <a:gd name="connsiteY3376" fmla="*/ 262414 h 514350"/>
              <a:gd name="connsiteX3377" fmla="*/ 5813584 w 6400800"/>
              <a:gd name="connsiteY3377" fmla="*/ 252889 h 514350"/>
              <a:gd name="connsiteX3378" fmla="*/ 5804059 w 6400800"/>
              <a:gd name="connsiteY3378" fmla="*/ 268129 h 514350"/>
              <a:gd name="connsiteX3379" fmla="*/ 5804059 w 6400800"/>
              <a:gd name="connsiteY3379" fmla="*/ 269081 h 514350"/>
              <a:gd name="connsiteX3380" fmla="*/ 5804059 w 6400800"/>
              <a:gd name="connsiteY3380" fmla="*/ 268129 h 514350"/>
              <a:gd name="connsiteX3381" fmla="*/ 5804059 w 6400800"/>
              <a:gd name="connsiteY3381" fmla="*/ 268129 h 514350"/>
              <a:gd name="connsiteX3382" fmla="*/ 5799296 w 6400800"/>
              <a:gd name="connsiteY3382" fmla="*/ 164306 h 514350"/>
              <a:gd name="connsiteX3383" fmla="*/ 5802154 w 6400800"/>
              <a:gd name="connsiteY3383" fmla="*/ 166211 h 514350"/>
              <a:gd name="connsiteX3384" fmla="*/ 5796439 w 6400800"/>
              <a:gd name="connsiteY3384" fmla="*/ 176689 h 514350"/>
              <a:gd name="connsiteX3385" fmla="*/ 5796439 w 6400800"/>
              <a:gd name="connsiteY3385" fmla="*/ 163354 h 514350"/>
              <a:gd name="connsiteX3386" fmla="*/ 5799296 w 6400800"/>
              <a:gd name="connsiteY3386" fmla="*/ 164306 h 514350"/>
              <a:gd name="connsiteX3387" fmla="*/ 5770721 w 6400800"/>
              <a:gd name="connsiteY3387" fmla="*/ 386239 h 514350"/>
              <a:gd name="connsiteX3388" fmla="*/ 5770721 w 6400800"/>
              <a:gd name="connsiteY3388" fmla="*/ 383381 h 514350"/>
              <a:gd name="connsiteX3389" fmla="*/ 5770721 w 6400800"/>
              <a:gd name="connsiteY3389" fmla="*/ 382429 h 514350"/>
              <a:gd name="connsiteX3390" fmla="*/ 5771674 w 6400800"/>
              <a:gd name="connsiteY3390" fmla="*/ 387191 h 514350"/>
              <a:gd name="connsiteX3391" fmla="*/ 5770721 w 6400800"/>
              <a:gd name="connsiteY3391" fmla="*/ 386239 h 514350"/>
              <a:gd name="connsiteX3392" fmla="*/ 5782151 w 6400800"/>
              <a:gd name="connsiteY3392" fmla="*/ 253841 h 514350"/>
              <a:gd name="connsiteX3393" fmla="*/ 5780246 w 6400800"/>
              <a:gd name="connsiteY3393" fmla="*/ 258604 h 514350"/>
              <a:gd name="connsiteX3394" fmla="*/ 5777389 w 6400800"/>
              <a:gd name="connsiteY3394" fmla="*/ 267176 h 514350"/>
              <a:gd name="connsiteX3395" fmla="*/ 5773579 w 6400800"/>
              <a:gd name="connsiteY3395" fmla="*/ 275749 h 514350"/>
              <a:gd name="connsiteX3396" fmla="*/ 5772626 w 6400800"/>
              <a:gd name="connsiteY3396" fmla="*/ 273844 h 514350"/>
              <a:gd name="connsiteX3397" fmla="*/ 5771674 w 6400800"/>
              <a:gd name="connsiteY3397" fmla="*/ 272891 h 514350"/>
              <a:gd name="connsiteX3398" fmla="*/ 5783104 w 6400800"/>
              <a:gd name="connsiteY3398" fmla="*/ 241459 h 514350"/>
              <a:gd name="connsiteX3399" fmla="*/ 5782151 w 6400800"/>
              <a:gd name="connsiteY3399" fmla="*/ 253841 h 514350"/>
              <a:gd name="connsiteX3400" fmla="*/ 5785962 w 6400800"/>
              <a:gd name="connsiteY3400" fmla="*/ 221456 h 514350"/>
              <a:gd name="connsiteX3401" fmla="*/ 5784056 w 6400800"/>
              <a:gd name="connsiteY3401" fmla="*/ 239554 h 514350"/>
              <a:gd name="connsiteX3402" fmla="*/ 5784056 w 6400800"/>
              <a:gd name="connsiteY3402" fmla="*/ 240506 h 514350"/>
              <a:gd name="connsiteX3403" fmla="*/ 5770721 w 6400800"/>
              <a:gd name="connsiteY3403" fmla="*/ 267176 h 514350"/>
              <a:gd name="connsiteX3404" fmla="*/ 5769769 w 6400800"/>
              <a:gd name="connsiteY3404" fmla="*/ 261461 h 514350"/>
              <a:gd name="connsiteX3405" fmla="*/ 5769769 w 6400800"/>
              <a:gd name="connsiteY3405" fmla="*/ 258604 h 514350"/>
              <a:gd name="connsiteX3406" fmla="*/ 5785962 w 6400800"/>
              <a:gd name="connsiteY3406" fmla="*/ 221456 h 514350"/>
              <a:gd name="connsiteX3407" fmla="*/ 5754529 w 6400800"/>
              <a:gd name="connsiteY3407" fmla="*/ 333851 h 514350"/>
              <a:gd name="connsiteX3408" fmla="*/ 5746909 w 6400800"/>
              <a:gd name="connsiteY3408" fmla="*/ 348139 h 514350"/>
              <a:gd name="connsiteX3409" fmla="*/ 5745956 w 6400800"/>
              <a:gd name="connsiteY3409" fmla="*/ 346234 h 514350"/>
              <a:gd name="connsiteX3410" fmla="*/ 5754529 w 6400800"/>
              <a:gd name="connsiteY3410" fmla="*/ 322421 h 514350"/>
              <a:gd name="connsiteX3411" fmla="*/ 5754529 w 6400800"/>
              <a:gd name="connsiteY3411" fmla="*/ 333851 h 514350"/>
              <a:gd name="connsiteX3412" fmla="*/ 5754529 w 6400800"/>
              <a:gd name="connsiteY3412" fmla="*/ 333851 h 514350"/>
              <a:gd name="connsiteX3413" fmla="*/ 5762149 w 6400800"/>
              <a:gd name="connsiteY3413" fmla="*/ 302419 h 514350"/>
              <a:gd name="connsiteX3414" fmla="*/ 5762149 w 6400800"/>
              <a:gd name="connsiteY3414" fmla="*/ 302419 h 514350"/>
              <a:gd name="connsiteX3415" fmla="*/ 5762149 w 6400800"/>
              <a:gd name="connsiteY3415" fmla="*/ 302419 h 514350"/>
              <a:gd name="connsiteX3416" fmla="*/ 5762149 w 6400800"/>
              <a:gd name="connsiteY3416" fmla="*/ 302419 h 514350"/>
              <a:gd name="connsiteX3417" fmla="*/ 5761196 w 6400800"/>
              <a:gd name="connsiteY3417" fmla="*/ 304324 h 514350"/>
              <a:gd name="connsiteX3418" fmla="*/ 5762149 w 6400800"/>
              <a:gd name="connsiteY3418" fmla="*/ 305276 h 514350"/>
              <a:gd name="connsiteX3419" fmla="*/ 5762149 w 6400800"/>
              <a:gd name="connsiteY3419" fmla="*/ 308134 h 514350"/>
              <a:gd name="connsiteX3420" fmla="*/ 5762149 w 6400800"/>
              <a:gd name="connsiteY3420" fmla="*/ 310039 h 514350"/>
              <a:gd name="connsiteX3421" fmla="*/ 5759292 w 6400800"/>
              <a:gd name="connsiteY3421" fmla="*/ 320516 h 514350"/>
              <a:gd name="connsiteX3422" fmla="*/ 5757387 w 6400800"/>
              <a:gd name="connsiteY3422" fmla="*/ 328136 h 514350"/>
              <a:gd name="connsiteX3423" fmla="*/ 5755481 w 6400800"/>
              <a:gd name="connsiteY3423" fmla="*/ 320516 h 514350"/>
              <a:gd name="connsiteX3424" fmla="*/ 5761196 w 6400800"/>
              <a:gd name="connsiteY3424" fmla="*/ 304324 h 514350"/>
              <a:gd name="connsiteX3425" fmla="*/ 5760244 w 6400800"/>
              <a:gd name="connsiteY3425" fmla="*/ 289084 h 514350"/>
              <a:gd name="connsiteX3426" fmla="*/ 5759292 w 6400800"/>
              <a:gd name="connsiteY3426" fmla="*/ 290989 h 514350"/>
              <a:gd name="connsiteX3427" fmla="*/ 5751671 w 6400800"/>
              <a:gd name="connsiteY3427" fmla="*/ 301466 h 514350"/>
              <a:gd name="connsiteX3428" fmla="*/ 5748814 w 6400800"/>
              <a:gd name="connsiteY3428" fmla="*/ 305276 h 514350"/>
              <a:gd name="connsiteX3429" fmla="*/ 5759292 w 6400800"/>
              <a:gd name="connsiteY3429" fmla="*/ 280511 h 514350"/>
              <a:gd name="connsiteX3430" fmla="*/ 5760244 w 6400800"/>
              <a:gd name="connsiteY3430" fmla="*/ 289084 h 514350"/>
              <a:gd name="connsiteX3431" fmla="*/ 5756434 w 6400800"/>
              <a:gd name="connsiteY3431" fmla="*/ 227171 h 514350"/>
              <a:gd name="connsiteX3432" fmla="*/ 5756434 w 6400800"/>
              <a:gd name="connsiteY3432" fmla="*/ 243364 h 514350"/>
              <a:gd name="connsiteX3433" fmla="*/ 5757387 w 6400800"/>
              <a:gd name="connsiteY3433" fmla="*/ 250984 h 514350"/>
              <a:gd name="connsiteX3434" fmla="*/ 5753576 w 6400800"/>
              <a:gd name="connsiteY3434" fmla="*/ 259556 h 514350"/>
              <a:gd name="connsiteX3435" fmla="*/ 5741194 w 6400800"/>
              <a:gd name="connsiteY3435" fmla="*/ 285274 h 514350"/>
              <a:gd name="connsiteX3436" fmla="*/ 5756434 w 6400800"/>
              <a:gd name="connsiteY3436" fmla="*/ 227171 h 514350"/>
              <a:gd name="connsiteX3437" fmla="*/ 5676424 w 6400800"/>
              <a:gd name="connsiteY3437" fmla="*/ 184309 h 514350"/>
              <a:gd name="connsiteX3438" fmla="*/ 5676424 w 6400800"/>
              <a:gd name="connsiteY3438" fmla="*/ 198596 h 514350"/>
              <a:gd name="connsiteX3439" fmla="*/ 5676424 w 6400800"/>
              <a:gd name="connsiteY3439" fmla="*/ 228124 h 514350"/>
              <a:gd name="connsiteX3440" fmla="*/ 5676424 w 6400800"/>
              <a:gd name="connsiteY3440" fmla="*/ 246221 h 514350"/>
              <a:gd name="connsiteX3441" fmla="*/ 5677376 w 6400800"/>
              <a:gd name="connsiteY3441" fmla="*/ 266224 h 514350"/>
              <a:gd name="connsiteX3442" fmla="*/ 5678329 w 6400800"/>
              <a:gd name="connsiteY3442" fmla="*/ 276701 h 514350"/>
              <a:gd name="connsiteX3443" fmla="*/ 5678329 w 6400800"/>
              <a:gd name="connsiteY3443" fmla="*/ 276701 h 514350"/>
              <a:gd name="connsiteX3444" fmla="*/ 5675471 w 6400800"/>
              <a:gd name="connsiteY3444" fmla="*/ 259556 h 514350"/>
              <a:gd name="connsiteX3445" fmla="*/ 5672614 w 6400800"/>
              <a:gd name="connsiteY3445" fmla="*/ 242411 h 514350"/>
              <a:gd name="connsiteX3446" fmla="*/ 5669756 w 6400800"/>
              <a:gd name="connsiteY3446" fmla="*/ 223361 h 514350"/>
              <a:gd name="connsiteX3447" fmla="*/ 5668804 w 6400800"/>
              <a:gd name="connsiteY3447" fmla="*/ 216694 h 514350"/>
              <a:gd name="connsiteX3448" fmla="*/ 5676424 w 6400800"/>
              <a:gd name="connsiteY3448" fmla="*/ 184309 h 514350"/>
              <a:gd name="connsiteX3449" fmla="*/ 5652612 w 6400800"/>
              <a:gd name="connsiteY3449" fmla="*/ 263366 h 514350"/>
              <a:gd name="connsiteX3450" fmla="*/ 5653564 w 6400800"/>
              <a:gd name="connsiteY3450" fmla="*/ 261461 h 514350"/>
              <a:gd name="connsiteX3451" fmla="*/ 5655469 w 6400800"/>
              <a:gd name="connsiteY3451" fmla="*/ 264319 h 514350"/>
              <a:gd name="connsiteX3452" fmla="*/ 5655469 w 6400800"/>
              <a:gd name="connsiteY3452" fmla="*/ 268129 h 514350"/>
              <a:gd name="connsiteX3453" fmla="*/ 5657374 w 6400800"/>
              <a:gd name="connsiteY3453" fmla="*/ 286226 h 514350"/>
              <a:gd name="connsiteX3454" fmla="*/ 5652612 w 6400800"/>
              <a:gd name="connsiteY3454" fmla="*/ 269081 h 514350"/>
              <a:gd name="connsiteX3455" fmla="*/ 5651659 w 6400800"/>
              <a:gd name="connsiteY3455" fmla="*/ 267176 h 514350"/>
              <a:gd name="connsiteX3456" fmla="*/ 5652612 w 6400800"/>
              <a:gd name="connsiteY3456" fmla="*/ 263366 h 514350"/>
              <a:gd name="connsiteX3457" fmla="*/ 5650706 w 6400800"/>
              <a:gd name="connsiteY3457" fmla="*/ 205264 h 514350"/>
              <a:gd name="connsiteX3458" fmla="*/ 5651659 w 6400800"/>
              <a:gd name="connsiteY3458" fmla="*/ 212884 h 514350"/>
              <a:gd name="connsiteX3459" fmla="*/ 5649754 w 6400800"/>
              <a:gd name="connsiteY3459" fmla="*/ 207169 h 514350"/>
              <a:gd name="connsiteX3460" fmla="*/ 5650706 w 6400800"/>
              <a:gd name="connsiteY3460" fmla="*/ 205264 h 514350"/>
              <a:gd name="connsiteX3461" fmla="*/ 5647849 w 6400800"/>
              <a:gd name="connsiteY3461" fmla="*/ 209074 h 514350"/>
              <a:gd name="connsiteX3462" fmla="*/ 5649754 w 6400800"/>
              <a:gd name="connsiteY3462" fmla="*/ 219551 h 514350"/>
              <a:gd name="connsiteX3463" fmla="*/ 5651659 w 6400800"/>
              <a:gd name="connsiteY3463" fmla="*/ 235744 h 514350"/>
              <a:gd name="connsiteX3464" fmla="*/ 5651659 w 6400800"/>
              <a:gd name="connsiteY3464" fmla="*/ 236696 h 514350"/>
              <a:gd name="connsiteX3465" fmla="*/ 5645944 w 6400800"/>
              <a:gd name="connsiteY3465" fmla="*/ 228124 h 514350"/>
              <a:gd name="connsiteX3466" fmla="*/ 5644039 w 6400800"/>
              <a:gd name="connsiteY3466" fmla="*/ 216694 h 514350"/>
              <a:gd name="connsiteX3467" fmla="*/ 5647849 w 6400800"/>
              <a:gd name="connsiteY3467" fmla="*/ 209074 h 514350"/>
              <a:gd name="connsiteX3468" fmla="*/ 5642134 w 6400800"/>
              <a:gd name="connsiteY3468" fmla="*/ 370046 h 514350"/>
              <a:gd name="connsiteX3469" fmla="*/ 5643087 w 6400800"/>
              <a:gd name="connsiteY3469" fmla="*/ 377666 h 514350"/>
              <a:gd name="connsiteX3470" fmla="*/ 5641181 w 6400800"/>
              <a:gd name="connsiteY3470" fmla="*/ 385286 h 514350"/>
              <a:gd name="connsiteX3471" fmla="*/ 5642134 w 6400800"/>
              <a:gd name="connsiteY3471" fmla="*/ 370046 h 514350"/>
              <a:gd name="connsiteX3472" fmla="*/ 5624037 w 6400800"/>
              <a:gd name="connsiteY3472" fmla="*/ 272891 h 514350"/>
              <a:gd name="connsiteX3473" fmla="*/ 5625942 w 6400800"/>
              <a:gd name="connsiteY3473" fmla="*/ 258604 h 514350"/>
              <a:gd name="connsiteX3474" fmla="*/ 5625942 w 6400800"/>
              <a:gd name="connsiteY3474" fmla="*/ 254794 h 514350"/>
              <a:gd name="connsiteX3475" fmla="*/ 5632609 w 6400800"/>
              <a:gd name="connsiteY3475" fmla="*/ 241459 h 514350"/>
              <a:gd name="connsiteX3476" fmla="*/ 5634514 w 6400800"/>
              <a:gd name="connsiteY3476" fmla="*/ 236696 h 514350"/>
              <a:gd name="connsiteX3477" fmla="*/ 5637371 w 6400800"/>
              <a:gd name="connsiteY3477" fmla="*/ 245269 h 514350"/>
              <a:gd name="connsiteX3478" fmla="*/ 5640229 w 6400800"/>
              <a:gd name="connsiteY3478" fmla="*/ 259556 h 514350"/>
              <a:gd name="connsiteX3479" fmla="*/ 5640229 w 6400800"/>
              <a:gd name="connsiteY3479" fmla="*/ 266224 h 514350"/>
              <a:gd name="connsiteX3480" fmla="*/ 5631656 w 6400800"/>
              <a:gd name="connsiteY3480" fmla="*/ 288131 h 514350"/>
              <a:gd name="connsiteX3481" fmla="*/ 5624037 w 6400800"/>
              <a:gd name="connsiteY3481" fmla="*/ 277654 h 514350"/>
              <a:gd name="connsiteX3482" fmla="*/ 5624037 w 6400800"/>
              <a:gd name="connsiteY3482" fmla="*/ 272891 h 514350"/>
              <a:gd name="connsiteX3483" fmla="*/ 5623084 w 6400800"/>
              <a:gd name="connsiteY3483" fmla="*/ 289084 h 514350"/>
              <a:gd name="connsiteX3484" fmla="*/ 5623084 w 6400800"/>
              <a:gd name="connsiteY3484" fmla="*/ 287179 h 514350"/>
              <a:gd name="connsiteX3485" fmla="*/ 5624989 w 6400800"/>
              <a:gd name="connsiteY3485" fmla="*/ 290989 h 514350"/>
              <a:gd name="connsiteX3486" fmla="*/ 5626894 w 6400800"/>
              <a:gd name="connsiteY3486" fmla="*/ 298609 h 514350"/>
              <a:gd name="connsiteX3487" fmla="*/ 5625942 w 6400800"/>
              <a:gd name="connsiteY3487" fmla="*/ 300514 h 514350"/>
              <a:gd name="connsiteX3488" fmla="*/ 5625942 w 6400800"/>
              <a:gd name="connsiteY3488" fmla="*/ 300514 h 514350"/>
              <a:gd name="connsiteX3489" fmla="*/ 5622131 w 6400800"/>
              <a:gd name="connsiteY3489" fmla="*/ 295751 h 514350"/>
              <a:gd name="connsiteX3490" fmla="*/ 5623084 w 6400800"/>
              <a:gd name="connsiteY3490" fmla="*/ 289084 h 514350"/>
              <a:gd name="connsiteX3491" fmla="*/ 5621179 w 6400800"/>
              <a:gd name="connsiteY3491" fmla="*/ 310991 h 514350"/>
              <a:gd name="connsiteX3492" fmla="*/ 5621179 w 6400800"/>
              <a:gd name="connsiteY3492" fmla="*/ 310991 h 514350"/>
              <a:gd name="connsiteX3493" fmla="*/ 5621179 w 6400800"/>
              <a:gd name="connsiteY3493" fmla="*/ 310991 h 514350"/>
              <a:gd name="connsiteX3494" fmla="*/ 5621179 w 6400800"/>
              <a:gd name="connsiteY3494" fmla="*/ 310991 h 514350"/>
              <a:gd name="connsiteX3495" fmla="*/ 5618321 w 6400800"/>
              <a:gd name="connsiteY3495" fmla="*/ 270034 h 514350"/>
              <a:gd name="connsiteX3496" fmla="*/ 5618321 w 6400800"/>
              <a:gd name="connsiteY3496" fmla="*/ 270034 h 514350"/>
              <a:gd name="connsiteX3497" fmla="*/ 5618321 w 6400800"/>
              <a:gd name="connsiteY3497" fmla="*/ 270034 h 514350"/>
              <a:gd name="connsiteX3498" fmla="*/ 5618321 w 6400800"/>
              <a:gd name="connsiteY3498" fmla="*/ 270034 h 514350"/>
              <a:gd name="connsiteX3499" fmla="*/ 5617369 w 6400800"/>
              <a:gd name="connsiteY3499" fmla="*/ 272891 h 514350"/>
              <a:gd name="connsiteX3500" fmla="*/ 5618321 w 6400800"/>
              <a:gd name="connsiteY3500" fmla="*/ 273844 h 514350"/>
              <a:gd name="connsiteX3501" fmla="*/ 5616417 w 6400800"/>
              <a:gd name="connsiteY3501" fmla="*/ 286226 h 514350"/>
              <a:gd name="connsiteX3502" fmla="*/ 5613559 w 6400800"/>
              <a:gd name="connsiteY3502" fmla="*/ 282416 h 514350"/>
              <a:gd name="connsiteX3503" fmla="*/ 5617369 w 6400800"/>
              <a:gd name="connsiteY3503" fmla="*/ 272891 h 514350"/>
              <a:gd name="connsiteX3504" fmla="*/ 5608796 w 6400800"/>
              <a:gd name="connsiteY3504" fmla="*/ 290989 h 514350"/>
              <a:gd name="connsiteX3505" fmla="*/ 5608796 w 6400800"/>
              <a:gd name="connsiteY3505" fmla="*/ 290989 h 514350"/>
              <a:gd name="connsiteX3506" fmla="*/ 5611654 w 6400800"/>
              <a:gd name="connsiteY3506" fmla="*/ 294799 h 514350"/>
              <a:gd name="connsiteX3507" fmla="*/ 5613559 w 6400800"/>
              <a:gd name="connsiteY3507" fmla="*/ 297656 h 514350"/>
              <a:gd name="connsiteX3508" fmla="*/ 5611654 w 6400800"/>
              <a:gd name="connsiteY3508" fmla="*/ 310991 h 514350"/>
              <a:gd name="connsiteX3509" fmla="*/ 5608796 w 6400800"/>
              <a:gd name="connsiteY3509" fmla="*/ 292894 h 514350"/>
              <a:gd name="connsiteX3510" fmla="*/ 5608796 w 6400800"/>
              <a:gd name="connsiteY3510" fmla="*/ 290989 h 514350"/>
              <a:gd name="connsiteX3511" fmla="*/ 5594509 w 6400800"/>
              <a:gd name="connsiteY3511" fmla="*/ 241459 h 514350"/>
              <a:gd name="connsiteX3512" fmla="*/ 5595462 w 6400800"/>
              <a:gd name="connsiteY3512" fmla="*/ 258604 h 514350"/>
              <a:gd name="connsiteX3513" fmla="*/ 5595462 w 6400800"/>
              <a:gd name="connsiteY3513" fmla="*/ 259556 h 514350"/>
              <a:gd name="connsiteX3514" fmla="*/ 5595462 w 6400800"/>
              <a:gd name="connsiteY3514" fmla="*/ 261461 h 514350"/>
              <a:gd name="connsiteX3515" fmla="*/ 5593556 w 6400800"/>
              <a:gd name="connsiteY3515" fmla="*/ 259556 h 514350"/>
              <a:gd name="connsiteX3516" fmla="*/ 5592604 w 6400800"/>
              <a:gd name="connsiteY3516" fmla="*/ 250031 h 514350"/>
              <a:gd name="connsiteX3517" fmla="*/ 5594509 w 6400800"/>
              <a:gd name="connsiteY3517" fmla="*/ 241459 h 514350"/>
              <a:gd name="connsiteX3518" fmla="*/ 5578317 w 6400800"/>
              <a:gd name="connsiteY3518" fmla="*/ 284321 h 514350"/>
              <a:gd name="connsiteX3519" fmla="*/ 5578317 w 6400800"/>
              <a:gd name="connsiteY3519" fmla="*/ 286226 h 514350"/>
              <a:gd name="connsiteX3520" fmla="*/ 5577364 w 6400800"/>
              <a:gd name="connsiteY3520" fmla="*/ 285274 h 514350"/>
              <a:gd name="connsiteX3521" fmla="*/ 5578317 w 6400800"/>
              <a:gd name="connsiteY3521" fmla="*/ 284321 h 514350"/>
              <a:gd name="connsiteX3522" fmla="*/ 5573554 w 6400800"/>
              <a:gd name="connsiteY3522" fmla="*/ 299561 h 514350"/>
              <a:gd name="connsiteX3523" fmla="*/ 5576412 w 6400800"/>
              <a:gd name="connsiteY3523" fmla="*/ 305276 h 514350"/>
              <a:gd name="connsiteX3524" fmla="*/ 5577364 w 6400800"/>
              <a:gd name="connsiteY3524" fmla="*/ 307181 h 514350"/>
              <a:gd name="connsiteX3525" fmla="*/ 5576412 w 6400800"/>
              <a:gd name="connsiteY3525" fmla="*/ 325279 h 514350"/>
              <a:gd name="connsiteX3526" fmla="*/ 5576412 w 6400800"/>
              <a:gd name="connsiteY3526" fmla="*/ 328136 h 514350"/>
              <a:gd name="connsiteX3527" fmla="*/ 5575459 w 6400800"/>
              <a:gd name="connsiteY3527" fmla="*/ 319564 h 514350"/>
              <a:gd name="connsiteX3528" fmla="*/ 5573554 w 6400800"/>
              <a:gd name="connsiteY3528" fmla="*/ 303371 h 514350"/>
              <a:gd name="connsiteX3529" fmla="*/ 5573554 w 6400800"/>
              <a:gd name="connsiteY3529" fmla="*/ 299561 h 514350"/>
              <a:gd name="connsiteX3530" fmla="*/ 5550694 w 6400800"/>
              <a:gd name="connsiteY3530" fmla="*/ 308134 h 514350"/>
              <a:gd name="connsiteX3531" fmla="*/ 5549742 w 6400800"/>
              <a:gd name="connsiteY3531" fmla="*/ 301466 h 514350"/>
              <a:gd name="connsiteX3532" fmla="*/ 5551646 w 6400800"/>
              <a:gd name="connsiteY3532" fmla="*/ 294799 h 514350"/>
              <a:gd name="connsiteX3533" fmla="*/ 5552599 w 6400800"/>
              <a:gd name="connsiteY3533" fmla="*/ 291941 h 514350"/>
              <a:gd name="connsiteX3534" fmla="*/ 5554504 w 6400800"/>
              <a:gd name="connsiteY3534" fmla="*/ 302419 h 514350"/>
              <a:gd name="connsiteX3535" fmla="*/ 5552599 w 6400800"/>
              <a:gd name="connsiteY3535" fmla="*/ 306229 h 514350"/>
              <a:gd name="connsiteX3536" fmla="*/ 5550694 w 6400800"/>
              <a:gd name="connsiteY3536" fmla="*/ 308134 h 514350"/>
              <a:gd name="connsiteX3537" fmla="*/ 5557362 w 6400800"/>
              <a:gd name="connsiteY3537" fmla="*/ 313849 h 514350"/>
              <a:gd name="connsiteX3538" fmla="*/ 5557362 w 6400800"/>
              <a:gd name="connsiteY3538" fmla="*/ 313849 h 514350"/>
              <a:gd name="connsiteX3539" fmla="*/ 5553551 w 6400800"/>
              <a:gd name="connsiteY3539" fmla="*/ 318611 h 514350"/>
              <a:gd name="connsiteX3540" fmla="*/ 5556409 w 6400800"/>
              <a:gd name="connsiteY3540" fmla="*/ 310039 h 514350"/>
              <a:gd name="connsiteX3541" fmla="*/ 5557362 w 6400800"/>
              <a:gd name="connsiteY3541" fmla="*/ 313849 h 514350"/>
              <a:gd name="connsiteX3542" fmla="*/ 5557362 w 6400800"/>
              <a:gd name="connsiteY3542" fmla="*/ 313849 h 514350"/>
              <a:gd name="connsiteX3543" fmla="*/ 5561171 w 6400800"/>
              <a:gd name="connsiteY3543" fmla="*/ 359569 h 514350"/>
              <a:gd name="connsiteX3544" fmla="*/ 5561171 w 6400800"/>
              <a:gd name="connsiteY3544" fmla="*/ 361474 h 514350"/>
              <a:gd name="connsiteX3545" fmla="*/ 5560219 w 6400800"/>
              <a:gd name="connsiteY3545" fmla="*/ 360521 h 514350"/>
              <a:gd name="connsiteX3546" fmla="*/ 5558314 w 6400800"/>
              <a:gd name="connsiteY3546" fmla="*/ 350996 h 514350"/>
              <a:gd name="connsiteX3547" fmla="*/ 5560219 w 6400800"/>
              <a:gd name="connsiteY3547" fmla="*/ 342424 h 514350"/>
              <a:gd name="connsiteX3548" fmla="*/ 5561171 w 6400800"/>
              <a:gd name="connsiteY3548" fmla="*/ 359569 h 514350"/>
              <a:gd name="connsiteX3549" fmla="*/ 5559267 w 6400800"/>
              <a:gd name="connsiteY3549" fmla="*/ 303371 h 514350"/>
              <a:gd name="connsiteX3550" fmla="*/ 5559267 w 6400800"/>
              <a:gd name="connsiteY3550" fmla="*/ 303371 h 514350"/>
              <a:gd name="connsiteX3551" fmla="*/ 5559267 w 6400800"/>
              <a:gd name="connsiteY3551" fmla="*/ 303371 h 514350"/>
              <a:gd name="connsiteX3552" fmla="*/ 5559267 w 6400800"/>
              <a:gd name="connsiteY3552" fmla="*/ 303371 h 514350"/>
              <a:gd name="connsiteX3553" fmla="*/ 5557362 w 6400800"/>
              <a:gd name="connsiteY3553" fmla="*/ 277654 h 514350"/>
              <a:gd name="connsiteX3554" fmla="*/ 5558314 w 6400800"/>
              <a:gd name="connsiteY3554" fmla="*/ 283369 h 514350"/>
              <a:gd name="connsiteX3555" fmla="*/ 5559267 w 6400800"/>
              <a:gd name="connsiteY3555" fmla="*/ 293846 h 514350"/>
              <a:gd name="connsiteX3556" fmla="*/ 5557362 w 6400800"/>
              <a:gd name="connsiteY3556" fmla="*/ 296704 h 514350"/>
              <a:gd name="connsiteX3557" fmla="*/ 5554504 w 6400800"/>
              <a:gd name="connsiteY3557" fmla="*/ 287179 h 514350"/>
              <a:gd name="connsiteX3558" fmla="*/ 5557362 w 6400800"/>
              <a:gd name="connsiteY3558" fmla="*/ 277654 h 514350"/>
              <a:gd name="connsiteX3559" fmla="*/ 5553551 w 6400800"/>
              <a:gd name="connsiteY3559" fmla="*/ 252889 h 514350"/>
              <a:gd name="connsiteX3560" fmla="*/ 5553551 w 6400800"/>
              <a:gd name="connsiteY3560" fmla="*/ 252889 h 514350"/>
              <a:gd name="connsiteX3561" fmla="*/ 5553551 w 6400800"/>
              <a:gd name="connsiteY3561" fmla="*/ 253841 h 514350"/>
              <a:gd name="connsiteX3562" fmla="*/ 5555456 w 6400800"/>
              <a:gd name="connsiteY3562" fmla="*/ 268129 h 514350"/>
              <a:gd name="connsiteX3563" fmla="*/ 5555456 w 6400800"/>
              <a:gd name="connsiteY3563" fmla="*/ 270986 h 514350"/>
              <a:gd name="connsiteX3564" fmla="*/ 5552599 w 6400800"/>
              <a:gd name="connsiteY3564" fmla="*/ 275749 h 514350"/>
              <a:gd name="connsiteX3565" fmla="*/ 5549742 w 6400800"/>
              <a:gd name="connsiteY3565" fmla="*/ 280511 h 514350"/>
              <a:gd name="connsiteX3566" fmla="*/ 5549742 w 6400800"/>
              <a:gd name="connsiteY3566" fmla="*/ 280511 h 514350"/>
              <a:gd name="connsiteX3567" fmla="*/ 5549742 w 6400800"/>
              <a:gd name="connsiteY3567" fmla="*/ 280511 h 514350"/>
              <a:gd name="connsiteX3568" fmla="*/ 5545931 w 6400800"/>
              <a:gd name="connsiteY3568" fmla="*/ 286226 h 514350"/>
              <a:gd name="connsiteX3569" fmla="*/ 5544979 w 6400800"/>
              <a:gd name="connsiteY3569" fmla="*/ 281464 h 514350"/>
              <a:gd name="connsiteX3570" fmla="*/ 5546884 w 6400800"/>
              <a:gd name="connsiteY3570" fmla="*/ 275749 h 514350"/>
              <a:gd name="connsiteX3571" fmla="*/ 5549742 w 6400800"/>
              <a:gd name="connsiteY3571" fmla="*/ 261461 h 514350"/>
              <a:gd name="connsiteX3572" fmla="*/ 5553551 w 6400800"/>
              <a:gd name="connsiteY3572" fmla="*/ 252889 h 514350"/>
              <a:gd name="connsiteX3573" fmla="*/ 5548789 w 6400800"/>
              <a:gd name="connsiteY3573" fmla="*/ 226219 h 514350"/>
              <a:gd name="connsiteX3574" fmla="*/ 5549742 w 6400800"/>
              <a:gd name="connsiteY3574" fmla="*/ 230029 h 514350"/>
              <a:gd name="connsiteX3575" fmla="*/ 5550694 w 6400800"/>
              <a:gd name="connsiteY3575" fmla="*/ 234791 h 514350"/>
              <a:gd name="connsiteX3576" fmla="*/ 5547837 w 6400800"/>
              <a:gd name="connsiteY3576" fmla="*/ 230029 h 514350"/>
              <a:gd name="connsiteX3577" fmla="*/ 5548789 w 6400800"/>
              <a:gd name="connsiteY3577" fmla="*/ 226219 h 514350"/>
              <a:gd name="connsiteX3578" fmla="*/ 5546884 w 6400800"/>
              <a:gd name="connsiteY3578" fmla="*/ 235744 h 514350"/>
              <a:gd name="connsiteX3579" fmla="*/ 5550694 w 6400800"/>
              <a:gd name="connsiteY3579" fmla="*/ 244316 h 514350"/>
              <a:gd name="connsiteX3580" fmla="*/ 5544979 w 6400800"/>
              <a:gd name="connsiteY3580" fmla="*/ 259556 h 514350"/>
              <a:gd name="connsiteX3581" fmla="*/ 5544026 w 6400800"/>
              <a:gd name="connsiteY3581" fmla="*/ 262414 h 514350"/>
              <a:gd name="connsiteX3582" fmla="*/ 5543074 w 6400800"/>
              <a:gd name="connsiteY3582" fmla="*/ 257651 h 514350"/>
              <a:gd name="connsiteX3583" fmla="*/ 5542121 w 6400800"/>
              <a:gd name="connsiteY3583" fmla="*/ 254794 h 514350"/>
              <a:gd name="connsiteX3584" fmla="*/ 5546884 w 6400800"/>
              <a:gd name="connsiteY3584" fmla="*/ 235744 h 514350"/>
              <a:gd name="connsiteX3585" fmla="*/ 5540217 w 6400800"/>
              <a:gd name="connsiteY3585" fmla="*/ 218599 h 514350"/>
              <a:gd name="connsiteX3586" fmla="*/ 5539264 w 6400800"/>
              <a:gd name="connsiteY3586" fmla="*/ 220504 h 514350"/>
              <a:gd name="connsiteX3587" fmla="*/ 5538312 w 6400800"/>
              <a:gd name="connsiteY3587" fmla="*/ 223361 h 514350"/>
              <a:gd name="connsiteX3588" fmla="*/ 5536406 w 6400800"/>
              <a:gd name="connsiteY3588" fmla="*/ 210026 h 514350"/>
              <a:gd name="connsiteX3589" fmla="*/ 5540217 w 6400800"/>
              <a:gd name="connsiteY3589" fmla="*/ 218599 h 514350"/>
              <a:gd name="connsiteX3590" fmla="*/ 5507831 w 6400800"/>
              <a:gd name="connsiteY3590" fmla="*/ 312896 h 514350"/>
              <a:gd name="connsiteX3591" fmla="*/ 5507831 w 6400800"/>
              <a:gd name="connsiteY3591" fmla="*/ 312896 h 514350"/>
              <a:gd name="connsiteX3592" fmla="*/ 5507831 w 6400800"/>
              <a:gd name="connsiteY3592" fmla="*/ 313849 h 514350"/>
              <a:gd name="connsiteX3593" fmla="*/ 5507831 w 6400800"/>
              <a:gd name="connsiteY3593" fmla="*/ 312896 h 514350"/>
              <a:gd name="connsiteX3594" fmla="*/ 5481162 w 6400800"/>
              <a:gd name="connsiteY3594" fmla="*/ 326231 h 514350"/>
              <a:gd name="connsiteX3595" fmla="*/ 5480209 w 6400800"/>
              <a:gd name="connsiteY3595" fmla="*/ 330994 h 514350"/>
              <a:gd name="connsiteX3596" fmla="*/ 5479256 w 6400800"/>
              <a:gd name="connsiteY3596" fmla="*/ 324326 h 514350"/>
              <a:gd name="connsiteX3597" fmla="*/ 5479256 w 6400800"/>
              <a:gd name="connsiteY3597" fmla="*/ 322421 h 514350"/>
              <a:gd name="connsiteX3598" fmla="*/ 5478304 w 6400800"/>
              <a:gd name="connsiteY3598" fmla="*/ 311944 h 514350"/>
              <a:gd name="connsiteX3599" fmla="*/ 5482114 w 6400800"/>
              <a:gd name="connsiteY3599" fmla="*/ 325279 h 514350"/>
              <a:gd name="connsiteX3600" fmla="*/ 5481162 w 6400800"/>
              <a:gd name="connsiteY3600" fmla="*/ 326231 h 514350"/>
              <a:gd name="connsiteX3601" fmla="*/ 5493544 w 6400800"/>
              <a:gd name="connsiteY3601" fmla="*/ 339566 h 514350"/>
              <a:gd name="connsiteX3602" fmla="*/ 5493544 w 6400800"/>
              <a:gd name="connsiteY3602" fmla="*/ 339566 h 514350"/>
              <a:gd name="connsiteX3603" fmla="*/ 5493544 w 6400800"/>
              <a:gd name="connsiteY3603" fmla="*/ 339566 h 514350"/>
              <a:gd name="connsiteX3604" fmla="*/ 5493544 w 6400800"/>
              <a:gd name="connsiteY3604" fmla="*/ 339566 h 514350"/>
              <a:gd name="connsiteX3605" fmla="*/ 5488781 w 6400800"/>
              <a:gd name="connsiteY3605" fmla="*/ 261461 h 514350"/>
              <a:gd name="connsiteX3606" fmla="*/ 5488781 w 6400800"/>
              <a:gd name="connsiteY3606" fmla="*/ 261461 h 514350"/>
              <a:gd name="connsiteX3607" fmla="*/ 5490687 w 6400800"/>
              <a:gd name="connsiteY3607" fmla="*/ 267176 h 514350"/>
              <a:gd name="connsiteX3608" fmla="*/ 5487829 w 6400800"/>
              <a:gd name="connsiteY3608" fmla="*/ 264319 h 514350"/>
              <a:gd name="connsiteX3609" fmla="*/ 5488781 w 6400800"/>
              <a:gd name="connsiteY3609" fmla="*/ 261461 h 514350"/>
              <a:gd name="connsiteX3610" fmla="*/ 5483067 w 6400800"/>
              <a:gd name="connsiteY3610" fmla="*/ 280511 h 514350"/>
              <a:gd name="connsiteX3611" fmla="*/ 5484971 w 6400800"/>
              <a:gd name="connsiteY3611" fmla="*/ 272891 h 514350"/>
              <a:gd name="connsiteX3612" fmla="*/ 5496401 w 6400800"/>
              <a:gd name="connsiteY3612" fmla="*/ 291941 h 514350"/>
              <a:gd name="connsiteX3613" fmla="*/ 5500212 w 6400800"/>
              <a:gd name="connsiteY3613" fmla="*/ 297656 h 514350"/>
              <a:gd name="connsiteX3614" fmla="*/ 5497354 w 6400800"/>
              <a:gd name="connsiteY3614" fmla="*/ 307181 h 514350"/>
              <a:gd name="connsiteX3615" fmla="*/ 5496401 w 6400800"/>
              <a:gd name="connsiteY3615" fmla="*/ 310991 h 514350"/>
              <a:gd name="connsiteX3616" fmla="*/ 5493544 w 6400800"/>
              <a:gd name="connsiteY3616" fmla="*/ 307181 h 514350"/>
              <a:gd name="connsiteX3617" fmla="*/ 5495449 w 6400800"/>
              <a:gd name="connsiteY3617" fmla="*/ 311944 h 514350"/>
              <a:gd name="connsiteX3618" fmla="*/ 5494496 w 6400800"/>
              <a:gd name="connsiteY3618" fmla="*/ 319564 h 514350"/>
              <a:gd name="connsiteX3619" fmla="*/ 5492592 w 6400800"/>
              <a:gd name="connsiteY3619" fmla="*/ 330041 h 514350"/>
              <a:gd name="connsiteX3620" fmla="*/ 5488781 w 6400800"/>
              <a:gd name="connsiteY3620" fmla="*/ 333851 h 514350"/>
              <a:gd name="connsiteX3621" fmla="*/ 5485924 w 6400800"/>
              <a:gd name="connsiteY3621" fmla="*/ 327184 h 514350"/>
              <a:gd name="connsiteX3622" fmla="*/ 5487829 w 6400800"/>
              <a:gd name="connsiteY3622" fmla="*/ 312896 h 514350"/>
              <a:gd name="connsiteX3623" fmla="*/ 5489734 w 6400800"/>
              <a:gd name="connsiteY3623" fmla="*/ 299561 h 514350"/>
              <a:gd name="connsiteX3624" fmla="*/ 5484019 w 6400800"/>
              <a:gd name="connsiteY3624" fmla="*/ 311944 h 514350"/>
              <a:gd name="connsiteX3625" fmla="*/ 5483067 w 6400800"/>
              <a:gd name="connsiteY3625" fmla="*/ 313849 h 514350"/>
              <a:gd name="connsiteX3626" fmla="*/ 5483067 w 6400800"/>
              <a:gd name="connsiteY3626" fmla="*/ 312896 h 514350"/>
              <a:gd name="connsiteX3627" fmla="*/ 5478304 w 6400800"/>
              <a:gd name="connsiteY3627" fmla="*/ 292894 h 514350"/>
              <a:gd name="connsiteX3628" fmla="*/ 5479256 w 6400800"/>
              <a:gd name="connsiteY3628" fmla="*/ 309086 h 514350"/>
              <a:gd name="connsiteX3629" fmla="*/ 5479256 w 6400800"/>
              <a:gd name="connsiteY3629" fmla="*/ 308134 h 514350"/>
              <a:gd name="connsiteX3630" fmla="*/ 5476399 w 6400800"/>
              <a:gd name="connsiteY3630" fmla="*/ 300514 h 514350"/>
              <a:gd name="connsiteX3631" fmla="*/ 5483067 w 6400800"/>
              <a:gd name="connsiteY3631" fmla="*/ 280511 h 514350"/>
              <a:gd name="connsiteX3632" fmla="*/ 5472589 w 6400800"/>
              <a:gd name="connsiteY3632" fmla="*/ 254794 h 514350"/>
              <a:gd name="connsiteX3633" fmla="*/ 5475446 w 6400800"/>
              <a:gd name="connsiteY3633" fmla="*/ 258604 h 514350"/>
              <a:gd name="connsiteX3634" fmla="*/ 5471637 w 6400800"/>
              <a:gd name="connsiteY3634" fmla="*/ 268129 h 514350"/>
              <a:gd name="connsiteX3635" fmla="*/ 5468779 w 6400800"/>
              <a:gd name="connsiteY3635" fmla="*/ 249079 h 514350"/>
              <a:gd name="connsiteX3636" fmla="*/ 5472589 w 6400800"/>
              <a:gd name="connsiteY3636" fmla="*/ 254794 h 514350"/>
              <a:gd name="connsiteX3637" fmla="*/ 5452587 w 6400800"/>
              <a:gd name="connsiteY3637" fmla="*/ 208121 h 514350"/>
              <a:gd name="connsiteX3638" fmla="*/ 5452587 w 6400800"/>
              <a:gd name="connsiteY3638" fmla="*/ 210026 h 514350"/>
              <a:gd name="connsiteX3639" fmla="*/ 5454492 w 6400800"/>
              <a:gd name="connsiteY3639" fmla="*/ 225266 h 514350"/>
              <a:gd name="connsiteX3640" fmla="*/ 5454492 w 6400800"/>
              <a:gd name="connsiteY3640" fmla="*/ 228124 h 514350"/>
              <a:gd name="connsiteX3641" fmla="*/ 5450681 w 6400800"/>
              <a:gd name="connsiteY3641" fmla="*/ 225266 h 514350"/>
              <a:gd name="connsiteX3642" fmla="*/ 5452587 w 6400800"/>
              <a:gd name="connsiteY3642" fmla="*/ 208121 h 514350"/>
              <a:gd name="connsiteX3643" fmla="*/ 5449729 w 6400800"/>
              <a:gd name="connsiteY3643" fmla="*/ 250031 h 514350"/>
              <a:gd name="connsiteX3644" fmla="*/ 5451634 w 6400800"/>
              <a:gd name="connsiteY3644" fmla="*/ 228124 h 514350"/>
              <a:gd name="connsiteX3645" fmla="*/ 5453539 w 6400800"/>
              <a:gd name="connsiteY3645" fmla="*/ 230029 h 514350"/>
              <a:gd name="connsiteX3646" fmla="*/ 5455444 w 6400800"/>
              <a:gd name="connsiteY3646" fmla="*/ 232886 h 514350"/>
              <a:gd name="connsiteX3647" fmla="*/ 5456396 w 6400800"/>
              <a:gd name="connsiteY3647" fmla="*/ 243364 h 514350"/>
              <a:gd name="connsiteX3648" fmla="*/ 5459254 w 6400800"/>
              <a:gd name="connsiteY3648" fmla="*/ 282416 h 514350"/>
              <a:gd name="connsiteX3649" fmla="*/ 5460206 w 6400800"/>
              <a:gd name="connsiteY3649" fmla="*/ 299561 h 514350"/>
              <a:gd name="connsiteX3650" fmla="*/ 5455444 w 6400800"/>
              <a:gd name="connsiteY3650" fmla="*/ 313849 h 514350"/>
              <a:gd name="connsiteX3651" fmla="*/ 5447824 w 6400800"/>
              <a:gd name="connsiteY3651" fmla="*/ 280511 h 514350"/>
              <a:gd name="connsiteX3652" fmla="*/ 5446871 w 6400800"/>
              <a:gd name="connsiteY3652" fmla="*/ 276701 h 514350"/>
              <a:gd name="connsiteX3653" fmla="*/ 5449729 w 6400800"/>
              <a:gd name="connsiteY3653" fmla="*/ 250031 h 514350"/>
              <a:gd name="connsiteX3654" fmla="*/ 5443062 w 6400800"/>
              <a:gd name="connsiteY3654" fmla="*/ 327184 h 514350"/>
              <a:gd name="connsiteX3655" fmla="*/ 5445919 w 6400800"/>
              <a:gd name="connsiteY3655" fmla="*/ 343376 h 514350"/>
              <a:gd name="connsiteX3656" fmla="*/ 5443062 w 6400800"/>
              <a:gd name="connsiteY3656" fmla="*/ 334804 h 514350"/>
              <a:gd name="connsiteX3657" fmla="*/ 5443062 w 6400800"/>
              <a:gd name="connsiteY3657" fmla="*/ 327184 h 514350"/>
              <a:gd name="connsiteX3658" fmla="*/ 5417344 w 6400800"/>
              <a:gd name="connsiteY3658" fmla="*/ 318611 h 514350"/>
              <a:gd name="connsiteX3659" fmla="*/ 5419249 w 6400800"/>
              <a:gd name="connsiteY3659" fmla="*/ 312896 h 514350"/>
              <a:gd name="connsiteX3660" fmla="*/ 5421154 w 6400800"/>
              <a:gd name="connsiteY3660" fmla="*/ 320516 h 514350"/>
              <a:gd name="connsiteX3661" fmla="*/ 5421154 w 6400800"/>
              <a:gd name="connsiteY3661" fmla="*/ 321469 h 514350"/>
              <a:gd name="connsiteX3662" fmla="*/ 5421154 w 6400800"/>
              <a:gd name="connsiteY3662" fmla="*/ 320516 h 514350"/>
              <a:gd name="connsiteX3663" fmla="*/ 5421154 w 6400800"/>
              <a:gd name="connsiteY3663" fmla="*/ 322421 h 514350"/>
              <a:gd name="connsiteX3664" fmla="*/ 5418296 w 6400800"/>
              <a:gd name="connsiteY3664" fmla="*/ 331946 h 514350"/>
              <a:gd name="connsiteX3665" fmla="*/ 5417344 w 6400800"/>
              <a:gd name="connsiteY3665" fmla="*/ 329089 h 514350"/>
              <a:gd name="connsiteX3666" fmla="*/ 5417344 w 6400800"/>
              <a:gd name="connsiteY3666" fmla="*/ 318611 h 514350"/>
              <a:gd name="connsiteX3667" fmla="*/ 5416392 w 6400800"/>
              <a:gd name="connsiteY3667" fmla="*/ 334804 h 514350"/>
              <a:gd name="connsiteX3668" fmla="*/ 5417344 w 6400800"/>
              <a:gd name="connsiteY3668" fmla="*/ 335756 h 514350"/>
              <a:gd name="connsiteX3669" fmla="*/ 5416392 w 6400800"/>
              <a:gd name="connsiteY3669" fmla="*/ 337661 h 514350"/>
              <a:gd name="connsiteX3670" fmla="*/ 5416392 w 6400800"/>
              <a:gd name="connsiteY3670" fmla="*/ 334804 h 514350"/>
              <a:gd name="connsiteX3671" fmla="*/ 5405914 w 6400800"/>
              <a:gd name="connsiteY3671" fmla="*/ 325279 h 514350"/>
              <a:gd name="connsiteX3672" fmla="*/ 5407819 w 6400800"/>
              <a:gd name="connsiteY3672" fmla="*/ 271939 h 514350"/>
              <a:gd name="connsiteX3673" fmla="*/ 5407819 w 6400800"/>
              <a:gd name="connsiteY3673" fmla="*/ 267176 h 514350"/>
              <a:gd name="connsiteX3674" fmla="*/ 5414487 w 6400800"/>
              <a:gd name="connsiteY3674" fmla="*/ 292894 h 514350"/>
              <a:gd name="connsiteX3675" fmla="*/ 5414487 w 6400800"/>
              <a:gd name="connsiteY3675" fmla="*/ 293846 h 514350"/>
              <a:gd name="connsiteX3676" fmla="*/ 5411629 w 6400800"/>
              <a:gd name="connsiteY3676" fmla="*/ 303371 h 514350"/>
              <a:gd name="connsiteX3677" fmla="*/ 5404962 w 6400800"/>
              <a:gd name="connsiteY3677" fmla="*/ 331946 h 514350"/>
              <a:gd name="connsiteX3678" fmla="*/ 5404962 w 6400800"/>
              <a:gd name="connsiteY3678" fmla="*/ 332899 h 514350"/>
              <a:gd name="connsiteX3679" fmla="*/ 5405914 w 6400800"/>
              <a:gd name="connsiteY3679" fmla="*/ 325279 h 514350"/>
              <a:gd name="connsiteX3680" fmla="*/ 5384006 w 6400800"/>
              <a:gd name="connsiteY3680" fmla="*/ 310991 h 514350"/>
              <a:gd name="connsiteX3681" fmla="*/ 5386864 w 6400800"/>
              <a:gd name="connsiteY3681" fmla="*/ 334804 h 514350"/>
              <a:gd name="connsiteX3682" fmla="*/ 5384959 w 6400800"/>
              <a:gd name="connsiteY3682" fmla="*/ 341471 h 514350"/>
              <a:gd name="connsiteX3683" fmla="*/ 5382101 w 6400800"/>
              <a:gd name="connsiteY3683" fmla="*/ 325279 h 514350"/>
              <a:gd name="connsiteX3684" fmla="*/ 5378292 w 6400800"/>
              <a:gd name="connsiteY3684" fmla="*/ 305276 h 514350"/>
              <a:gd name="connsiteX3685" fmla="*/ 5381149 w 6400800"/>
              <a:gd name="connsiteY3685" fmla="*/ 294799 h 514350"/>
              <a:gd name="connsiteX3686" fmla="*/ 5384006 w 6400800"/>
              <a:gd name="connsiteY3686" fmla="*/ 310991 h 514350"/>
              <a:gd name="connsiteX3687" fmla="*/ 5379244 w 6400800"/>
              <a:gd name="connsiteY3687" fmla="*/ 274796 h 514350"/>
              <a:gd name="connsiteX3688" fmla="*/ 5379244 w 6400800"/>
              <a:gd name="connsiteY3688" fmla="*/ 271939 h 514350"/>
              <a:gd name="connsiteX3689" fmla="*/ 5381149 w 6400800"/>
              <a:gd name="connsiteY3689" fmla="*/ 284321 h 514350"/>
              <a:gd name="connsiteX3690" fmla="*/ 5380196 w 6400800"/>
              <a:gd name="connsiteY3690" fmla="*/ 285274 h 514350"/>
              <a:gd name="connsiteX3691" fmla="*/ 5378292 w 6400800"/>
              <a:gd name="connsiteY3691" fmla="*/ 290036 h 514350"/>
              <a:gd name="connsiteX3692" fmla="*/ 5379244 w 6400800"/>
              <a:gd name="connsiteY3692" fmla="*/ 274796 h 514350"/>
              <a:gd name="connsiteX3693" fmla="*/ 5332571 w 6400800"/>
              <a:gd name="connsiteY3693" fmla="*/ 321469 h 514350"/>
              <a:gd name="connsiteX3694" fmla="*/ 5338287 w 6400800"/>
              <a:gd name="connsiteY3694" fmla="*/ 309086 h 514350"/>
              <a:gd name="connsiteX3695" fmla="*/ 5338287 w 6400800"/>
              <a:gd name="connsiteY3695" fmla="*/ 310039 h 514350"/>
              <a:gd name="connsiteX3696" fmla="*/ 5326856 w 6400800"/>
              <a:gd name="connsiteY3696" fmla="*/ 351949 h 514350"/>
              <a:gd name="connsiteX3697" fmla="*/ 5323999 w 6400800"/>
              <a:gd name="connsiteY3697" fmla="*/ 336709 h 514350"/>
              <a:gd name="connsiteX3698" fmla="*/ 5332571 w 6400800"/>
              <a:gd name="connsiteY3698" fmla="*/ 321469 h 514350"/>
              <a:gd name="connsiteX3699" fmla="*/ 5319237 w 6400800"/>
              <a:gd name="connsiteY3699" fmla="*/ 350996 h 514350"/>
              <a:gd name="connsiteX3700" fmla="*/ 5323046 w 6400800"/>
              <a:gd name="connsiteY3700" fmla="*/ 342424 h 514350"/>
              <a:gd name="connsiteX3701" fmla="*/ 5322094 w 6400800"/>
              <a:gd name="connsiteY3701" fmla="*/ 371951 h 514350"/>
              <a:gd name="connsiteX3702" fmla="*/ 5319237 w 6400800"/>
              <a:gd name="connsiteY3702" fmla="*/ 362426 h 514350"/>
              <a:gd name="connsiteX3703" fmla="*/ 5319237 w 6400800"/>
              <a:gd name="connsiteY3703" fmla="*/ 350996 h 514350"/>
              <a:gd name="connsiteX3704" fmla="*/ 5316379 w 6400800"/>
              <a:gd name="connsiteY3704" fmla="*/ 392906 h 514350"/>
              <a:gd name="connsiteX3705" fmla="*/ 5317331 w 6400800"/>
              <a:gd name="connsiteY3705" fmla="*/ 382429 h 514350"/>
              <a:gd name="connsiteX3706" fmla="*/ 5318284 w 6400800"/>
              <a:gd name="connsiteY3706" fmla="*/ 390049 h 514350"/>
              <a:gd name="connsiteX3707" fmla="*/ 5315426 w 6400800"/>
              <a:gd name="connsiteY3707" fmla="*/ 399574 h 514350"/>
              <a:gd name="connsiteX3708" fmla="*/ 5316379 w 6400800"/>
              <a:gd name="connsiteY3708" fmla="*/ 392906 h 514350"/>
              <a:gd name="connsiteX3709" fmla="*/ 5285899 w 6400800"/>
              <a:gd name="connsiteY3709" fmla="*/ 293846 h 514350"/>
              <a:gd name="connsiteX3710" fmla="*/ 5286851 w 6400800"/>
              <a:gd name="connsiteY3710" fmla="*/ 298609 h 514350"/>
              <a:gd name="connsiteX3711" fmla="*/ 5283994 w 6400800"/>
              <a:gd name="connsiteY3711" fmla="*/ 302419 h 514350"/>
              <a:gd name="connsiteX3712" fmla="*/ 5285899 w 6400800"/>
              <a:gd name="connsiteY3712" fmla="*/ 293846 h 514350"/>
              <a:gd name="connsiteX3713" fmla="*/ 5279231 w 6400800"/>
              <a:gd name="connsiteY3713" fmla="*/ 319564 h 514350"/>
              <a:gd name="connsiteX3714" fmla="*/ 5282089 w 6400800"/>
              <a:gd name="connsiteY3714" fmla="*/ 311944 h 514350"/>
              <a:gd name="connsiteX3715" fmla="*/ 5287804 w 6400800"/>
              <a:gd name="connsiteY3715" fmla="*/ 302419 h 514350"/>
              <a:gd name="connsiteX3716" fmla="*/ 5288756 w 6400800"/>
              <a:gd name="connsiteY3716" fmla="*/ 309086 h 514350"/>
              <a:gd name="connsiteX3717" fmla="*/ 5292567 w 6400800"/>
              <a:gd name="connsiteY3717" fmla="*/ 340519 h 514350"/>
              <a:gd name="connsiteX3718" fmla="*/ 5287804 w 6400800"/>
              <a:gd name="connsiteY3718" fmla="*/ 363379 h 514350"/>
              <a:gd name="connsiteX3719" fmla="*/ 5287804 w 6400800"/>
              <a:gd name="connsiteY3719" fmla="*/ 351949 h 514350"/>
              <a:gd name="connsiteX3720" fmla="*/ 5287804 w 6400800"/>
              <a:gd name="connsiteY3720" fmla="*/ 335756 h 514350"/>
              <a:gd name="connsiteX3721" fmla="*/ 5283994 w 6400800"/>
              <a:gd name="connsiteY3721" fmla="*/ 350996 h 514350"/>
              <a:gd name="connsiteX3722" fmla="*/ 5280184 w 6400800"/>
              <a:gd name="connsiteY3722" fmla="*/ 369094 h 514350"/>
              <a:gd name="connsiteX3723" fmla="*/ 5280184 w 6400800"/>
              <a:gd name="connsiteY3723" fmla="*/ 370046 h 514350"/>
              <a:gd name="connsiteX3724" fmla="*/ 5277326 w 6400800"/>
              <a:gd name="connsiteY3724" fmla="*/ 350044 h 514350"/>
              <a:gd name="connsiteX3725" fmla="*/ 5275421 w 6400800"/>
              <a:gd name="connsiteY3725" fmla="*/ 335756 h 514350"/>
              <a:gd name="connsiteX3726" fmla="*/ 5279231 w 6400800"/>
              <a:gd name="connsiteY3726" fmla="*/ 319564 h 514350"/>
              <a:gd name="connsiteX3727" fmla="*/ 5236369 w 6400800"/>
              <a:gd name="connsiteY3727" fmla="*/ 318611 h 514350"/>
              <a:gd name="connsiteX3728" fmla="*/ 5235417 w 6400800"/>
              <a:gd name="connsiteY3728" fmla="*/ 320516 h 514350"/>
              <a:gd name="connsiteX3729" fmla="*/ 5230654 w 6400800"/>
              <a:gd name="connsiteY3729" fmla="*/ 311944 h 514350"/>
              <a:gd name="connsiteX3730" fmla="*/ 5230654 w 6400800"/>
              <a:gd name="connsiteY3730" fmla="*/ 310991 h 514350"/>
              <a:gd name="connsiteX3731" fmla="*/ 5239226 w 6400800"/>
              <a:gd name="connsiteY3731" fmla="*/ 295751 h 514350"/>
              <a:gd name="connsiteX3732" fmla="*/ 5236369 w 6400800"/>
              <a:gd name="connsiteY3732" fmla="*/ 318611 h 514350"/>
              <a:gd name="connsiteX3733" fmla="*/ 5230654 w 6400800"/>
              <a:gd name="connsiteY3733" fmla="*/ 281464 h 514350"/>
              <a:gd name="connsiteX3734" fmla="*/ 5237321 w 6400800"/>
              <a:gd name="connsiteY3734" fmla="*/ 265271 h 514350"/>
              <a:gd name="connsiteX3735" fmla="*/ 5243989 w 6400800"/>
              <a:gd name="connsiteY3735" fmla="*/ 251936 h 514350"/>
              <a:gd name="connsiteX3736" fmla="*/ 5242084 w 6400800"/>
              <a:gd name="connsiteY3736" fmla="*/ 264319 h 514350"/>
              <a:gd name="connsiteX3737" fmla="*/ 5240179 w 6400800"/>
              <a:gd name="connsiteY3737" fmla="*/ 283369 h 514350"/>
              <a:gd name="connsiteX3738" fmla="*/ 5228749 w 6400800"/>
              <a:gd name="connsiteY3738" fmla="*/ 299561 h 514350"/>
              <a:gd name="connsiteX3739" fmla="*/ 5227796 w 6400800"/>
              <a:gd name="connsiteY3739" fmla="*/ 290036 h 514350"/>
              <a:gd name="connsiteX3740" fmla="*/ 5230654 w 6400800"/>
              <a:gd name="connsiteY3740" fmla="*/ 281464 h 514350"/>
              <a:gd name="connsiteX3741" fmla="*/ 5211604 w 6400800"/>
              <a:gd name="connsiteY3741" fmla="*/ 344329 h 514350"/>
              <a:gd name="connsiteX3742" fmla="*/ 5213509 w 6400800"/>
              <a:gd name="connsiteY3742" fmla="*/ 341471 h 514350"/>
              <a:gd name="connsiteX3743" fmla="*/ 5213509 w 6400800"/>
              <a:gd name="connsiteY3743" fmla="*/ 341471 h 514350"/>
              <a:gd name="connsiteX3744" fmla="*/ 5213509 w 6400800"/>
              <a:gd name="connsiteY3744" fmla="*/ 342424 h 514350"/>
              <a:gd name="connsiteX3745" fmla="*/ 5211604 w 6400800"/>
              <a:gd name="connsiteY3745" fmla="*/ 344329 h 514350"/>
              <a:gd name="connsiteX3746" fmla="*/ 5211604 w 6400800"/>
              <a:gd name="connsiteY3746" fmla="*/ 344329 h 514350"/>
              <a:gd name="connsiteX3747" fmla="*/ 5214462 w 6400800"/>
              <a:gd name="connsiteY3747" fmla="*/ 343376 h 514350"/>
              <a:gd name="connsiteX3748" fmla="*/ 5216367 w 6400800"/>
              <a:gd name="connsiteY3748" fmla="*/ 348139 h 514350"/>
              <a:gd name="connsiteX3749" fmla="*/ 5213509 w 6400800"/>
              <a:gd name="connsiteY3749" fmla="*/ 352901 h 514350"/>
              <a:gd name="connsiteX3750" fmla="*/ 5212556 w 6400800"/>
              <a:gd name="connsiteY3750" fmla="*/ 350996 h 514350"/>
              <a:gd name="connsiteX3751" fmla="*/ 5212556 w 6400800"/>
              <a:gd name="connsiteY3751" fmla="*/ 349091 h 514350"/>
              <a:gd name="connsiteX3752" fmla="*/ 5214462 w 6400800"/>
              <a:gd name="connsiteY3752" fmla="*/ 343376 h 514350"/>
              <a:gd name="connsiteX3753" fmla="*/ 5214462 w 6400800"/>
              <a:gd name="connsiteY3753" fmla="*/ 343376 h 514350"/>
              <a:gd name="connsiteX3754" fmla="*/ 5211604 w 6400800"/>
              <a:gd name="connsiteY3754" fmla="*/ 290989 h 514350"/>
              <a:gd name="connsiteX3755" fmla="*/ 5211604 w 6400800"/>
              <a:gd name="connsiteY3755" fmla="*/ 290989 h 514350"/>
              <a:gd name="connsiteX3756" fmla="*/ 5213509 w 6400800"/>
              <a:gd name="connsiteY3756" fmla="*/ 296704 h 514350"/>
              <a:gd name="connsiteX3757" fmla="*/ 5210651 w 6400800"/>
              <a:gd name="connsiteY3757" fmla="*/ 302419 h 514350"/>
              <a:gd name="connsiteX3758" fmla="*/ 5211604 w 6400800"/>
              <a:gd name="connsiteY3758" fmla="*/ 290989 h 514350"/>
              <a:gd name="connsiteX3759" fmla="*/ 5189696 w 6400800"/>
              <a:gd name="connsiteY3759" fmla="*/ 260509 h 514350"/>
              <a:gd name="connsiteX3760" fmla="*/ 5189696 w 6400800"/>
              <a:gd name="connsiteY3760" fmla="*/ 264319 h 514350"/>
              <a:gd name="connsiteX3761" fmla="*/ 5186839 w 6400800"/>
              <a:gd name="connsiteY3761" fmla="*/ 258604 h 514350"/>
              <a:gd name="connsiteX3762" fmla="*/ 5187792 w 6400800"/>
              <a:gd name="connsiteY3762" fmla="*/ 257651 h 514350"/>
              <a:gd name="connsiteX3763" fmla="*/ 5189696 w 6400800"/>
              <a:gd name="connsiteY3763" fmla="*/ 253841 h 514350"/>
              <a:gd name="connsiteX3764" fmla="*/ 5189696 w 6400800"/>
              <a:gd name="connsiteY3764" fmla="*/ 260509 h 514350"/>
              <a:gd name="connsiteX3765" fmla="*/ 5178267 w 6400800"/>
              <a:gd name="connsiteY3765" fmla="*/ 230981 h 514350"/>
              <a:gd name="connsiteX3766" fmla="*/ 5186839 w 6400800"/>
              <a:gd name="connsiteY3766" fmla="*/ 213836 h 514350"/>
              <a:gd name="connsiteX3767" fmla="*/ 5188744 w 6400800"/>
              <a:gd name="connsiteY3767" fmla="*/ 210026 h 514350"/>
              <a:gd name="connsiteX3768" fmla="*/ 5188744 w 6400800"/>
              <a:gd name="connsiteY3768" fmla="*/ 219551 h 514350"/>
              <a:gd name="connsiteX3769" fmla="*/ 5188744 w 6400800"/>
              <a:gd name="connsiteY3769" fmla="*/ 254794 h 514350"/>
              <a:gd name="connsiteX3770" fmla="*/ 5185887 w 6400800"/>
              <a:gd name="connsiteY3770" fmla="*/ 258604 h 514350"/>
              <a:gd name="connsiteX3771" fmla="*/ 5185887 w 6400800"/>
              <a:gd name="connsiteY3771" fmla="*/ 258604 h 514350"/>
              <a:gd name="connsiteX3772" fmla="*/ 5178267 w 6400800"/>
              <a:gd name="connsiteY3772" fmla="*/ 243364 h 514350"/>
              <a:gd name="connsiteX3773" fmla="*/ 5175409 w 6400800"/>
              <a:gd name="connsiteY3773" fmla="*/ 238601 h 514350"/>
              <a:gd name="connsiteX3774" fmla="*/ 5178267 w 6400800"/>
              <a:gd name="connsiteY3774" fmla="*/ 230981 h 514350"/>
              <a:gd name="connsiteX3775" fmla="*/ 5168742 w 6400800"/>
              <a:gd name="connsiteY3775" fmla="*/ 238601 h 514350"/>
              <a:gd name="connsiteX3776" fmla="*/ 5168742 w 6400800"/>
              <a:gd name="connsiteY3776" fmla="*/ 238601 h 514350"/>
              <a:gd name="connsiteX3777" fmla="*/ 5168742 w 6400800"/>
              <a:gd name="connsiteY3777" fmla="*/ 238601 h 514350"/>
              <a:gd name="connsiteX3778" fmla="*/ 5168742 w 6400800"/>
              <a:gd name="connsiteY3778" fmla="*/ 238601 h 514350"/>
              <a:gd name="connsiteX3779" fmla="*/ 5166837 w 6400800"/>
              <a:gd name="connsiteY3779" fmla="*/ 280511 h 514350"/>
              <a:gd name="connsiteX3780" fmla="*/ 5167789 w 6400800"/>
              <a:gd name="connsiteY3780" fmla="*/ 259556 h 514350"/>
              <a:gd name="connsiteX3781" fmla="*/ 5167789 w 6400800"/>
              <a:gd name="connsiteY3781" fmla="*/ 259556 h 514350"/>
              <a:gd name="connsiteX3782" fmla="*/ 5171599 w 6400800"/>
              <a:gd name="connsiteY3782" fmla="*/ 248126 h 514350"/>
              <a:gd name="connsiteX3783" fmla="*/ 5177314 w 6400800"/>
              <a:gd name="connsiteY3783" fmla="*/ 263366 h 514350"/>
              <a:gd name="connsiteX3784" fmla="*/ 5179219 w 6400800"/>
              <a:gd name="connsiteY3784" fmla="*/ 267176 h 514350"/>
              <a:gd name="connsiteX3785" fmla="*/ 5176362 w 6400800"/>
              <a:gd name="connsiteY3785" fmla="*/ 271939 h 514350"/>
              <a:gd name="connsiteX3786" fmla="*/ 5166837 w 6400800"/>
              <a:gd name="connsiteY3786" fmla="*/ 287179 h 514350"/>
              <a:gd name="connsiteX3787" fmla="*/ 5166837 w 6400800"/>
              <a:gd name="connsiteY3787" fmla="*/ 280511 h 514350"/>
              <a:gd name="connsiteX3788" fmla="*/ 5166837 w 6400800"/>
              <a:gd name="connsiteY3788" fmla="*/ 307181 h 514350"/>
              <a:gd name="connsiteX3789" fmla="*/ 5170646 w 6400800"/>
              <a:gd name="connsiteY3789" fmla="*/ 296704 h 514350"/>
              <a:gd name="connsiteX3790" fmla="*/ 5171599 w 6400800"/>
              <a:gd name="connsiteY3790" fmla="*/ 293846 h 514350"/>
              <a:gd name="connsiteX3791" fmla="*/ 5176362 w 6400800"/>
              <a:gd name="connsiteY3791" fmla="*/ 289084 h 514350"/>
              <a:gd name="connsiteX3792" fmla="*/ 5181124 w 6400800"/>
              <a:gd name="connsiteY3792" fmla="*/ 284321 h 514350"/>
              <a:gd name="connsiteX3793" fmla="*/ 5175409 w 6400800"/>
              <a:gd name="connsiteY3793" fmla="*/ 288131 h 514350"/>
              <a:gd name="connsiteX3794" fmla="*/ 5172551 w 6400800"/>
              <a:gd name="connsiteY3794" fmla="*/ 290036 h 514350"/>
              <a:gd name="connsiteX3795" fmla="*/ 5179219 w 6400800"/>
              <a:gd name="connsiteY3795" fmla="*/ 272891 h 514350"/>
              <a:gd name="connsiteX3796" fmla="*/ 5180171 w 6400800"/>
              <a:gd name="connsiteY3796" fmla="*/ 270034 h 514350"/>
              <a:gd name="connsiteX3797" fmla="*/ 5184934 w 6400800"/>
              <a:gd name="connsiteY3797" fmla="*/ 280511 h 514350"/>
              <a:gd name="connsiteX3798" fmla="*/ 5190649 w 6400800"/>
              <a:gd name="connsiteY3798" fmla="*/ 292894 h 514350"/>
              <a:gd name="connsiteX3799" fmla="*/ 5190649 w 6400800"/>
              <a:gd name="connsiteY3799" fmla="*/ 298609 h 514350"/>
              <a:gd name="connsiteX3800" fmla="*/ 5192554 w 6400800"/>
              <a:gd name="connsiteY3800" fmla="*/ 330041 h 514350"/>
              <a:gd name="connsiteX3801" fmla="*/ 5192554 w 6400800"/>
              <a:gd name="connsiteY3801" fmla="*/ 335756 h 514350"/>
              <a:gd name="connsiteX3802" fmla="*/ 5192554 w 6400800"/>
              <a:gd name="connsiteY3802" fmla="*/ 336709 h 514350"/>
              <a:gd name="connsiteX3803" fmla="*/ 5191601 w 6400800"/>
              <a:gd name="connsiteY3803" fmla="*/ 338614 h 514350"/>
              <a:gd name="connsiteX3804" fmla="*/ 5187792 w 6400800"/>
              <a:gd name="connsiteY3804" fmla="*/ 348139 h 514350"/>
              <a:gd name="connsiteX3805" fmla="*/ 5183981 w 6400800"/>
              <a:gd name="connsiteY3805" fmla="*/ 309086 h 514350"/>
              <a:gd name="connsiteX3806" fmla="*/ 5177314 w 6400800"/>
              <a:gd name="connsiteY3806" fmla="*/ 348139 h 514350"/>
              <a:gd name="connsiteX3807" fmla="*/ 5176362 w 6400800"/>
              <a:gd name="connsiteY3807" fmla="*/ 354806 h 514350"/>
              <a:gd name="connsiteX3808" fmla="*/ 5174456 w 6400800"/>
              <a:gd name="connsiteY3808" fmla="*/ 349091 h 514350"/>
              <a:gd name="connsiteX3809" fmla="*/ 5171599 w 6400800"/>
              <a:gd name="connsiteY3809" fmla="*/ 341471 h 514350"/>
              <a:gd name="connsiteX3810" fmla="*/ 5173504 w 6400800"/>
              <a:gd name="connsiteY3810" fmla="*/ 328136 h 514350"/>
              <a:gd name="connsiteX3811" fmla="*/ 5169694 w 6400800"/>
              <a:gd name="connsiteY3811" fmla="*/ 338614 h 514350"/>
              <a:gd name="connsiteX3812" fmla="*/ 5167789 w 6400800"/>
              <a:gd name="connsiteY3812" fmla="*/ 334804 h 514350"/>
              <a:gd name="connsiteX3813" fmla="*/ 5165884 w 6400800"/>
              <a:gd name="connsiteY3813" fmla="*/ 312896 h 514350"/>
              <a:gd name="connsiteX3814" fmla="*/ 5166837 w 6400800"/>
              <a:gd name="connsiteY3814" fmla="*/ 307181 h 514350"/>
              <a:gd name="connsiteX3815" fmla="*/ 5161121 w 6400800"/>
              <a:gd name="connsiteY3815" fmla="*/ 218599 h 514350"/>
              <a:gd name="connsiteX3816" fmla="*/ 5164931 w 6400800"/>
              <a:gd name="connsiteY3816" fmla="*/ 229076 h 514350"/>
              <a:gd name="connsiteX3817" fmla="*/ 5161121 w 6400800"/>
              <a:gd name="connsiteY3817" fmla="*/ 248126 h 514350"/>
              <a:gd name="connsiteX3818" fmla="*/ 5157312 w 6400800"/>
              <a:gd name="connsiteY3818" fmla="*/ 206216 h 514350"/>
              <a:gd name="connsiteX3819" fmla="*/ 5161121 w 6400800"/>
              <a:gd name="connsiteY3819" fmla="*/ 218599 h 514350"/>
              <a:gd name="connsiteX3820" fmla="*/ 5148739 w 6400800"/>
              <a:gd name="connsiteY3820" fmla="*/ 256699 h 514350"/>
              <a:gd name="connsiteX3821" fmla="*/ 5149692 w 6400800"/>
              <a:gd name="connsiteY3821" fmla="*/ 255746 h 514350"/>
              <a:gd name="connsiteX3822" fmla="*/ 5149692 w 6400800"/>
              <a:gd name="connsiteY3822" fmla="*/ 283369 h 514350"/>
              <a:gd name="connsiteX3823" fmla="*/ 5149692 w 6400800"/>
              <a:gd name="connsiteY3823" fmla="*/ 284321 h 514350"/>
              <a:gd name="connsiteX3824" fmla="*/ 5143024 w 6400800"/>
              <a:gd name="connsiteY3824" fmla="*/ 263366 h 514350"/>
              <a:gd name="connsiteX3825" fmla="*/ 5148739 w 6400800"/>
              <a:gd name="connsiteY3825" fmla="*/ 256699 h 514350"/>
              <a:gd name="connsiteX3826" fmla="*/ 5087779 w 6400800"/>
              <a:gd name="connsiteY3826" fmla="*/ 317659 h 514350"/>
              <a:gd name="connsiteX3827" fmla="*/ 5087779 w 6400800"/>
              <a:gd name="connsiteY3827" fmla="*/ 315754 h 514350"/>
              <a:gd name="connsiteX3828" fmla="*/ 5087779 w 6400800"/>
              <a:gd name="connsiteY3828" fmla="*/ 317659 h 514350"/>
              <a:gd name="connsiteX3829" fmla="*/ 5087779 w 6400800"/>
              <a:gd name="connsiteY3829" fmla="*/ 317659 h 514350"/>
              <a:gd name="connsiteX3830" fmla="*/ 5122069 w 6400800"/>
              <a:gd name="connsiteY3830" fmla="*/ 298609 h 514350"/>
              <a:gd name="connsiteX3831" fmla="*/ 5128737 w 6400800"/>
              <a:gd name="connsiteY3831" fmla="*/ 287179 h 514350"/>
              <a:gd name="connsiteX3832" fmla="*/ 5124926 w 6400800"/>
              <a:gd name="connsiteY3832" fmla="*/ 327184 h 514350"/>
              <a:gd name="connsiteX3833" fmla="*/ 5121117 w 6400800"/>
              <a:gd name="connsiteY3833" fmla="*/ 318611 h 514350"/>
              <a:gd name="connsiteX3834" fmla="*/ 5117306 w 6400800"/>
              <a:gd name="connsiteY3834" fmla="*/ 308134 h 514350"/>
              <a:gd name="connsiteX3835" fmla="*/ 5122069 w 6400800"/>
              <a:gd name="connsiteY3835" fmla="*/ 298609 h 514350"/>
              <a:gd name="connsiteX3836" fmla="*/ 5110639 w 6400800"/>
              <a:gd name="connsiteY3836" fmla="*/ 321469 h 514350"/>
              <a:gd name="connsiteX3837" fmla="*/ 5110639 w 6400800"/>
              <a:gd name="connsiteY3837" fmla="*/ 321469 h 514350"/>
              <a:gd name="connsiteX3838" fmla="*/ 5118259 w 6400800"/>
              <a:gd name="connsiteY3838" fmla="*/ 344329 h 514350"/>
              <a:gd name="connsiteX3839" fmla="*/ 5116354 w 6400800"/>
              <a:gd name="connsiteY3839" fmla="*/ 347186 h 514350"/>
              <a:gd name="connsiteX3840" fmla="*/ 5114449 w 6400800"/>
              <a:gd name="connsiteY3840" fmla="*/ 349091 h 514350"/>
              <a:gd name="connsiteX3841" fmla="*/ 5110639 w 6400800"/>
              <a:gd name="connsiteY3841" fmla="*/ 335756 h 514350"/>
              <a:gd name="connsiteX3842" fmla="*/ 5107781 w 6400800"/>
              <a:gd name="connsiteY3842" fmla="*/ 327184 h 514350"/>
              <a:gd name="connsiteX3843" fmla="*/ 5110639 w 6400800"/>
              <a:gd name="connsiteY3843" fmla="*/ 321469 h 514350"/>
              <a:gd name="connsiteX3844" fmla="*/ 5105876 w 6400800"/>
              <a:gd name="connsiteY3844" fmla="*/ 308134 h 514350"/>
              <a:gd name="connsiteX3845" fmla="*/ 5103019 w 6400800"/>
              <a:gd name="connsiteY3845" fmla="*/ 311944 h 514350"/>
              <a:gd name="connsiteX3846" fmla="*/ 5101114 w 6400800"/>
              <a:gd name="connsiteY3846" fmla="*/ 306229 h 514350"/>
              <a:gd name="connsiteX3847" fmla="*/ 5101114 w 6400800"/>
              <a:gd name="connsiteY3847" fmla="*/ 304324 h 514350"/>
              <a:gd name="connsiteX3848" fmla="*/ 5101114 w 6400800"/>
              <a:gd name="connsiteY3848" fmla="*/ 305276 h 514350"/>
              <a:gd name="connsiteX3849" fmla="*/ 5096351 w 6400800"/>
              <a:gd name="connsiteY3849" fmla="*/ 288131 h 514350"/>
              <a:gd name="connsiteX3850" fmla="*/ 5097304 w 6400800"/>
              <a:gd name="connsiteY3850" fmla="*/ 281464 h 514350"/>
              <a:gd name="connsiteX3851" fmla="*/ 5105876 w 6400800"/>
              <a:gd name="connsiteY3851" fmla="*/ 308134 h 514350"/>
              <a:gd name="connsiteX3852" fmla="*/ 5097304 w 6400800"/>
              <a:gd name="connsiteY3852" fmla="*/ 282416 h 514350"/>
              <a:gd name="connsiteX3853" fmla="*/ 5095399 w 6400800"/>
              <a:gd name="connsiteY3853" fmla="*/ 286226 h 514350"/>
              <a:gd name="connsiteX3854" fmla="*/ 5093494 w 6400800"/>
              <a:gd name="connsiteY3854" fmla="*/ 279559 h 514350"/>
              <a:gd name="connsiteX3855" fmla="*/ 5087779 w 6400800"/>
              <a:gd name="connsiteY3855" fmla="*/ 258604 h 514350"/>
              <a:gd name="connsiteX3856" fmla="*/ 5089684 w 6400800"/>
              <a:gd name="connsiteY3856" fmla="*/ 257651 h 514350"/>
              <a:gd name="connsiteX3857" fmla="*/ 5097304 w 6400800"/>
              <a:gd name="connsiteY3857" fmla="*/ 282416 h 514350"/>
              <a:gd name="connsiteX3858" fmla="*/ 5080159 w 6400800"/>
              <a:gd name="connsiteY3858" fmla="*/ 224314 h 514350"/>
              <a:gd name="connsiteX3859" fmla="*/ 5089684 w 6400800"/>
              <a:gd name="connsiteY3859" fmla="*/ 254794 h 514350"/>
              <a:gd name="connsiteX3860" fmla="*/ 5087779 w 6400800"/>
              <a:gd name="connsiteY3860" fmla="*/ 254794 h 514350"/>
              <a:gd name="connsiteX3861" fmla="*/ 5081112 w 6400800"/>
              <a:gd name="connsiteY3861" fmla="*/ 228124 h 514350"/>
              <a:gd name="connsiteX3862" fmla="*/ 5080159 w 6400800"/>
              <a:gd name="connsiteY3862" fmla="*/ 224314 h 514350"/>
              <a:gd name="connsiteX3863" fmla="*/ 5080159 w 6400800"/>
              <a:gd name="connsiteY3863" fmla="*/ 224314 h 514350"/>
              <a:gd name="connsiteX3864" fmla="*/ 5076349 w 6400800"/>
              <a:gd name="connsiteY3864" fmla="*/ 272891 h 514350"/>
              <a:gd name="connsiteX3865" fmla="*/ 5076349 w 6400800"/>
              <a:gd name="connsiteY3865" fmla="*/ 268129 h 514350"/>
              <a:gd name="connsiteX3866" fmla="*/ 5079206 w 6400800"/>
              <a:gd name="connsiteY3866" fmla="*/ 283369 h 514350"/>
              <a:gd name="connsiteX3867" fmla="*/ 5083017 w 6400800"/>
              <a:gd name="connsiteY3867" fmla="*/ 301466 h 514350"/>
              <a:gd name="connsiteX3868" fmla="*/ 5083017 w 6400800"/>
              <a:gd name="connsiteY3868" fmla="*/ 304324 h 514350"/>
              <a:gd name="connsiteX3869" fmla="*/ 5082064 w 6400800"/>
              <a:gd name="connsiteY3869" fmla="*/ 311944 h 514350"/>
              <a:gd name="connsiteX3870" fmla="*/ 5073492 w 6400800"/>
              <a:gd name="connsiteY3870" fmla="*/ 292894 h 514350"/>
              <a:gd name="connsiteX3871" fmla="*/ 5076349 w 6400800"/>
              <a:gd name="connsiteY3871" fmla="*/ 272891 h 514350"/>
              <a:gd name="connsiteX3872" fmla="*/ 5066824 w 6400800"/>
              <a:gd name="connsiteY3872" fmla="*/ 377666 h 514350"/>
              <a:gd name="connsiteX3873" fmla="*/ 5066824 w 6400800"/>
              <a:gd name="connsiteY3873" fmla="*/ 380524 h 514350"/>
              <a:gd name="connsiteX3874" fmla="*/ 5066824 w 6400800"/>
              <a:gd name="connsiteY3874" fmla="*/ 383381 h 514350"/>
              <a:gd name="connsiteX3875" fmla="*/ 5065871 w 6400800"/>
              <a:gd name="connsiteY3875" fmla="*/ 384334 h 514350"/>
              <a:gd name="connsiteX3876" fmla="*/ 5064919 w 6400800"/>
              <a:gd name="connsiteY3876" fmla="*/ 381476 h 514350"/>
              <a:gd name="connsiteX3877" fmla="*/ 5066824 w 6400800"/>
              <a:gd name="connsiteY3877" fmla="*/ 377666 h 514350"/>
              <a:gd name="connsiteX3878" fmla="*/ 5057299 w 6400800"/>
              <a:gd name="connsiteY3878" fmla="*/ 303371 h 514350"/>
              <a:gd name="connsiteX3879" fmla="*/ 5051584 w 6400800"/>
              <a:gd name="connsiteY3879" fmla="*/ 294799 h 514350"/>
              <a:gd name="connsiteX3880" fmla="*/ 5052537 w 6400800"/>
              <a:gd name="connsiteY3880" fmla="*/ 290989 h 514350"/>
              <a:gd name="connsiteX3881" fmla="*/ 5055394 w 6400800"/>
              <a:gd name="connsiteY3881" fmla="*/ 287179 h 514350"/>
              <a:gd name="connsiteX3882" fmla="*/ 5057299 w 6400800"/>
              <a:gd name="connsiteY3882" fmla="*/ 303371 h 514350"/>
              <a:gd name="connsiteX3883" fmla="*/ 5050631 w 6400800"/>
              <a:gd name="connsiteY3883" fmla="*/ 252889 h 514350"/>
              <a:gd name="connsiteX3884" fmla="*/ 5052537 w 6400800"/>
              <a:gd name="connsiteY3884" fmla="*/ 258604 h 514350"/>
              <a:gd name="connsiteX3885" fmla="*/ 5053489 w 6400800"/>
              <a:gd name="connsiteY3885" fmla="*/ 260509 h 514350"/>
              <a:gd name="connsiteX3886" fmla="*/ 5054442 w 6400800"/>
              <a:gd name="connsiteY3886" fmla="*/ 268129 h 514350"/>
              <a:gd name="connsiteX3887" fmla="*/ 5052537 w 6400800"/>
              <a:gd name="connsiteY3887" fmla="*/ 273844 h 514350"/>
              <a:gd name="connsiteX3888" fmla="*/ 5051584 w 6400800"/>
              <a:gd name="connsiteY3888" fmla="*/ 276701 h 514350"/>
              <a:gd name="connsiteX3889" fmla="*/ 5048726 w 6400800"/>
              <a:gd name="connsiteY3889" fmla="*/ 279559 h 514350"/>
              <a:gd name="connsiteX3890" fmla="*/ 5048726 w 6400800"/>
              <a:gd name="connsiteY3890" fmla="*/ 278606 h 514350"/>
              <a:gd name="connsiteX3891" fmla="*/ 5048726 w 6400800"/>
              <a:gd name="connsiteY3891" fmla="*/ 274796 h 514350"/>
              <a:gd name="connsiteX3892" fmla="*/ 5049679 w 6400800"/>
              <a:gd name="connsiteY3892" fmla="*/ 268129 h 514350"/>
              <a:gd name="connsiteX3893" fmla="*/ 5050631 w 6400800"/>
              <a:gd name="connsiteY3893" fmla="*/ 262414 h 514350"/>
              <a:gd name="connsiteX3894" fmla="*/ 5048726 w 6400800"/>
              <a:gd name="connsiteY3894" fmla="*/ 268129 h 514350"/>
              <a:gd name="connsiteX3895" fmla="*/ 5048726 w 6400800"/>
              <a:gd name="connsiteY3895" fmla="*/ 269081 h 514350"/>
              <a:gd name="connsiteX3896" fmla="*/ 5048726 w 6400800"/>
              <a:gd name="connsiteY3896" fmla="*/ 266224 h 514350"/>
              <a:gd name="connsiteX3897" fmla="*/ 5050631 w 6400800"/>
              <a:gd name="connsiteY3897" fmla="*/ 252889 h 514350"/>
              <a:gd name="connsiteX3898" fmla="*/ 5020151 w 6400800"/>
              <a:gd name="connsiteY3898" fmla="*/ 390049 h 514350"/>
              <a:gd name="connsiteX3899" fmla="*/ 5014437 w 6400800"/>
              <a:gd name="connsiteY3899" fmla="*/ 376714 h 514350"/>
              <a:gd name="connsiteX3900" fmla="*/ 5014437 w 6400800"/>
              <a:gd name="connsiteY3900" fmla="*/ 375761 h 514350"/>
              <a:gd name="connsiteX3901" fmla="*/ 5022056 w 6400800"/>
              <a:gd name="connsiteY3901" fmla="*/ 347186 h 514350"/>
              <a:gd name="connsiteX3902" fmla="*/ 5022056 w 6400800"/>
              <a:gd name="connsiteY3902" fmla="*/ 348139 h 514350"/>
              <a:gd name="connsiteX3903" fmla="*/ 5022056 w 6400800"/>
              <a:gd name="connsiteY3903" fmla="*/ 363379 h 514350"/>
              <a:gd name="connsiteX3904" fmla="*/ 5023009 w 6400800"/>
              <a:gd name="connsiteY3904" fmla="*/ 379571 h 514350"/>
              <a:gd name="connsiteX3905" fmla="*/ 5023962 w 6400800"/>
              <a:gd name="connsiteY3905" fmla="*/ 386239 h 514350"/>
              <a:gd name="connsiteX3906" fmla="*/ 5020151 w 6400800"/>
              <a:gd name="connsiteY3906" fmla="*/ 390049 h 514350"/>
              <a:gd name="connsiteX3907" fmla="*/ 5024914 w 6400800"/>
              <a:gd name="connsiteY3907" fmla="*/ 400526 h 514350"/>
              <a:gd name="connsiteX3908" fmla="*/ 5024914 w 6400800"/>
              <a:gd name="connsiteY3908" fmla="*/ 400526 h 514350"/>
              <a:gd name="connsiteX3909" fmla="*/ 5024914 w 6400800"/>
              <a:gd name="connsiteY3909" fmla="*/ 400526 h 514350"/>
              <a:gd name="connsiteX3910" fmla="*/ 5024914 w 6400800"/>
              <a:gd name="connsiteY3910" fmla="*/ 400526 h 514350"/>
              <a:gd name="connsiteX3911" fmla="*/ 5035392 w 6400800"/>
              <a:gd name="connsiteY3911" fmla="*/ 314801 h 514350"/>
              <a:gd name="connsiteX3912" fmla="*/ 5035392 w 6400800"/>
              <a:gd name="connsiteY3912" fmla="*/ 317659 h 514350"/>
              <a:gd name="connsiteX3913" fmla="*/ 5031581 w 6400800"/>
              <a:gd name="connsiteY3913" fmla="*/ 353854 h 514350"/>
              <a:gd name="connsiteX3914" fmla="*/ 5031581 w 6400800"/>
              <a:gd name="connsiteY3914" fmla="*/ 353854 h 514350"/>
              <a:gd name="connsiteX3915" fmla="*/ 5031581 w 6400800"/>
              <a:gd name="connsiteY3915" fmla="*/ 354806 h 514350"/>
              <a:gd name="connsiteX3916" fmla="*/ 5030629 w 6400800"/>
              <a:gd name="connsiteY3916" fmla="*/ 347186 h 514350"/>
              <a:gd name="connsiteX3917" fmla="*/ 5027771 w 6400800"/>
              <a:gd name="connsiteY3917" fmla="*/ 329089 h 514350"/>
              <a:gd name="connsiteX3918" fmla="*/ 5028724 w 6400800"/>
              <a:gd name="connsiteY3918" fmla="*/ 325279 h 514350"/>
              <a:gd name="connsiteX3919" fmla="*/ 5032534 w 6400800"/>
              <a:gd name="connsiteY3919" fmla="*/ 319564 h 514350"/>
              <a:gd name="connsiteX3920" fmla="*/ 5035392 w 6400800"/>
              <a:gd name="connsiteY3920" fmla="*/ 314801 h 514350"/>
              <a:gd name="connsiteX3921" fmla="*/ 5006817 w 6400800"/>
              <a:gd name="connsiteY3921" fmla="*/ 242411 h 514350"/>
              <a:gd name="connsiteX3922" fmla="*/ 5019199 w 6400800"/>
              <a:gd name="connsiteY3922" fmla="*/ 259556 h 514350"/>
              <a:gd name="connsiteX3923" fmla="*/ 5025867 w 6400800"/>
              <a:gd name="connsiteY3923" fmla="*/ 270034 h 514350"/>
              <a:gd name="connsiteX3924" fmla="*/ 5021104 w 6400800"/>
              <a:gd name="connsiteY3924" fmla="*/ 263366 h 514350"/>
              <a:gd name="connsiteX3925" fmla="*/ 5014437 w 6400800"/>
              <a:gd name="connsiteY3925" fmla="*/ 255746 h 514350"/>
              <a:gd name="connsiteX3926" fmla="*/ 5004912 w 6400800"/>
              <a:gd name="connsiteY3926" fmla="*/ 245269 h 514350"/>
              <a:gd name="connsiteX3927" fmla="*/ 5006817 w 6400800"/>
              <a:gd name="connsiteY3927" fmla="*/ 242411 h 514350"/>
              <a:gd name="connsiteX3928" fmla="*/ 5004912 w 6400800"/>
              <a:gd name="connsiteY3928" fmla="*/ 242411 h 514350"/>
              <a:gd name="connsiteX3929" fmla="*/ 5004912 w 6400800"/>
              <a:gd name="connsiteY3929" fmla="*/ 238601 h 514350"/>
              <a:gd name="connsiteX3930" fmla="*/ 5006817 w 6400800"/>
              <a:gd name="connsiteY3930" fmla="*/ 241459 h 514350"/>
              <a:gd name="connsiteX3931" fmla="*/ 5004912 w 6400800"/>
              <a:gd name="connsiteY3931" fmla="*/ 244316 h 514350"/>
              <a:gd name="connsiteX3932" fmla="*/ 5004912 w 6400800"/>
              <a:gd name="connsiteY3932" fmla="*/ 243364 h 514350"/>
              <a:gd name="connsiteX3933" fmla="*/ 5004912 w 6400800"/>
              <a:gd name="connsiteY3933" fmla="*/ 242411 h 514350"/>
              <a:gd name="connsiteX3934" fmla="*/ 4999196 w 6400800"/>
              <a:gd name="connsiteY3934" fmla="*/ 303371 h 514350"/>
              <a:gd name="connsiteX3935" fmla="*/ 5003006 w 6400800"/>
              <a:gd name="connsiteY3935" fmla="*/ 252889 h 514350"/>
              <a:gd name="connsiteX3936" fmla="*/ 5008721 w 6400800"/>
              <a:gd name="connsiteY3936" fmla="*/ 260509 h 514350"/>
              <a:gd name="connsiteX3937" fmla="*/ 5014437 w 6400800"/>
              <a:gd name="connsiteY3937" fmla="*/ 268129 h 514350"/>
              <a:gd name="connsiteX3938" fmla="*/ 5020151 w 6400800"/>
              <a:gd name="connsiteY3938" fmla="*/ 276701 h 514350"/>
              <a:gd name="connsiteX3939" fmla="*/ 5029676 w 6400800"/>
              <a:gd name="connsiteY3939" fmla="*/ 292894 h 514350"/>
              <a:gd name="connsiteX3940" fmla="*/ 5029676 w 6400800"/>
              <a:gd name="connsiteY3940" fmla="*/ 293846 h 514350"/>
              <a:gd name="connsiteX3941" fmla="*/ 5025867 w 6400800"/>
              <a:gd name="connsiteY3941" fmla="*/ 302419 h 514350"/>
              <a:gd name="connsiteX3942" fmla="*/ 5023009 w 6400800"/>
              <a:gd name="connsiteY3942" fmla="*/ 305276 h 514350"/>
              <a:gd name="connsiteX3943" fmla="*/ 5022056 w 6400800"/>
              <a:gd name="connsiteY3943" fmla="*/ 301466 h 514350"/>
              <a:gd name="connsiteX3944" fmla="*/ 5022056 w 6400800"/>
              <a:gd name="connsiteY3944" fmla="*/ 306229 h 514350"/>
              <a:gd name="connsiteX3945" fmla="*/ 5019199 w 6400800"/>
              <a:gd name="connsiteY3945" fmla="*/ 309086 h 514350"/>
              <a:gd name="connsiteX3946" fmla="*/ 5012531 w 6400800"/>
              <a:gd name="connsiteY3946" fmla="*/ 318611 h 514350"/>
              <a:gd name="connsiteX3947" fmla="*/ 5013484 w 6400800"/>
              <a:gd name="connsiteY3947" fmla="*/ 311944 h 514350"/>
              <a:gd name="connsiteX3948" fmla="*/ 5017294 w 6400800"/>
              <a:gd name="connsiteY3948" fmla="*/ 294799 h 514350"/>
              <a:gd name="connsiteX3949" fmla="*/ 5020151 w 6400800"/>
              <a:gd name="connsiteY3949" fmla="*/ 279559 h 514350"/>
              <a:gd name="connsiteX3950" fmla="*/ 5013484 w 6400800"/>
              <a:gd name="connsiteY3950" fmla="*/ 293846 h 514350"/>
              <a:gd name="connsiteX3951" fmla="*/ 5006817 w 6400800"/>
              <a:gd name="connsiteY3951" fmla="*/ 310039 h 514350"/>
              <a:gd name="connsiteX3952" fmla="*/ 4999196 w 6400800"/>
              <a:gd name="connsiteY3952" fmla="*/ 331946 h 514350"/>
              <a:gd name="connsiteX3953" fmla="*/ 4999196 w 6400800"/>
              <a:gd name="connsiteY3953" fmla="*/ 332899 h 514350"/>
              <a:gd name="connsiteX3954" fmla="*/ 4997292 w 6400800"/>
              <a:gd name="connsiteY3954" fmla="*/ 327184 h 514350"/>
              <a:gd name="connsiteX3955" fmla="*/ 4999196 w 6400800"/>
              <a:gd name="connsiteY3955" fmla="*/ 303371 h 514350"/>
              <a:gd name="connsiteX3956" fmla="*/ 4968717 w 6400800"/>
              <a:gd name="connsiteY3956" fmla="*/ 208121 h 514350"/>
              <a:gd name="connsiteX3957" fmla="*/ 4967764 w 6400800"/>
              <a:gd name="connsiteY3957" fmla="*/ 212884 h 514350"/>
              <a:gd name="connsiteX3958" fmla="*/ 4966812 w 6400800"/>
              <a:gd name="connsiteY3958" fmla="*/ 217646 h 514350"/>
              <a:gd name="connsiteX3959" fmla="*/ 4966812 w 6400800"/>
              <a:gd name="connsiteY3959" fmla="*/ 215741 h 514350"/>
              <a:gd name="connsiteX3960" fmla="*/ 4968717 w 6400800"/>
              <a:gd name="connsiteY3960" fmla="*/ 208121 h 514350"/>
              <a:gd name="connsiteX3961" fmla="*/ 4960144 w 6400800"/>
              <a:gd name="connsiteY3961" fmla="*/ 364331 h 514350"/>
              <a:gd name="connsiteX3962" fmla="*/ 4961096 w 6400800"/>
              <a:gd name="connsiteY3962" fmla="*/ 381476 h 514350"/>
              <a:gd name="connsiteX3963" fmla="*/ 4958239 w 6400800"/>
              <a:gd name="connsiteY3963" fmla="*/ 391001 h 514350"/>
              <a:gd name="connsiteX3964" fmla="*/ 4957287 w 6400800"/>
              <a:gd name="connsiteY3964" fmla="*/ 386239 h 514350"/>
              <a:gd name="connsiteX3965" fmla="*/ 4957287 w 6400800"/>
              <a:gd name="connsiteY3965" fmla="*/ 380524 h 514350"/>
              <a:gd name="connsiteX3966" fmla="*/ 4956334 w 6400800"/>
              <a:gd name="connsiteY3966" fmla="*/ 356711 h 514350"/>
              <a:gd name="connsiteX3967" fmla="*/ 4956334 w 6400800"/>
              <a:gd name="connsiteY3967" fmla="*/ 351949 h 514350"/>
              <a:gd name="connsiteX3968" fmla="*/ 4958239 w 6400800"/>
              <a:gd name="connsiteY3968" fmla="*/ 348139 h 514350"/>
              <a:gd name="connsiteX3969" fmla="*/ 4960144 w 6400800"/>
              <a:gd name="connsiteY3969" fmla="*/ 364331 h 514350"/>
              <a:gd name="connsiteX3970" fmla="*/ 4957287 w 6400800"/>
              <a:gd name="connsiteY3970" fmla="*/ 256699 h 514350"/>
              <a:gd name="connsiteX3971" fmla="*/ 4957287 w 6400800"/>
              <a:gd name="connsiteY3971" fmla="*/ 258604 h 514350"/>
              <a:gd name="connsiteX3972" fmla="*/ 4957287 w 6400800"/>
              <a:gd name="connsiteY3972" fmla="*/ 259556 h 514350"/>
              <a:gd name="connsiteX3973" fmla="*/ 4955381 w 6400800"/>
              <a:gd name="connsiteY3973" fmla="*/ 267176 h 514350"/>
              <a:gd name="connsiteX3974" fmla="*/ 4954429 w 6400800"/>
              <a:gd name="connsiteY3974" fmla="*/ 265271 h 514350"/>
              <a:gd name="connsiteX3975" fmla="*/ 4957287 w 6400800"/>
              <a:gd name="connsiteY3975" fmla="*/ 256699 h 514350"/>
              <a:gd name="connsiteX3976" fmla="*/ 4954429 w 6400800"/>
              <a:gd name="connsiteY3976" fmla="*/ 268129 h 514350"/>
              <a:gd name="connsiteX3977" fmla="*/ 4955381 w 6400800"/>
              <a:gd name="connsiteY3977" fmla="*/ 270986 h 514350"/>
              <a:gd name="connsiteX3978" fmla="*/ 4951571 w 6400800"/>
              <a:gd name="connsiteY3978" fmla="*/ 290036 h 514350"/>
              <a:gd name="connsiteX3979" fmla="*/ 4944904 w 6400800"/>
              <a:gd name="connsiteY3979" fmla="*/ 316706 h 514350"/>
              <a:gd name="connsiteX3980" fmla="*/ 4943951 w 6400800"/>
              <a:gd name="connsiteY3980" fmla="*/ 310991 h 514350"/>
              <a:gd name="connsiteX3981" fmla="*/ 4943951 w 6400800"/>
              <a:gd name="connsiteY3981" fmla="*/ 320516 h 514350"/>
              <a:gd name="connsiteX3982" fmla="*/ 4940142 w 6400800"/>
              <a:gd name="connsiteY3982" fmla="*/ 336709 h 514350"/>
              <a:gd name="connsiteX3983" fmla="*/ 4940142 w 6400800"/>
              <a:gd name="connsiteY3983" fmla="*/ 335756 h 514350"/>
              <a:gd name="connsiteX3984" fmla="*/ 4938237 w 6400800"/>
              <a:gd name="connsiteY3984" fmla="*/ 325279 h 514350"/>
              <a:gd name="connsiteX3985" fmla="*/ 4954429 w 6400800"/>
              <a:gd name="connsiteY3985" fmla="*/ 268129 h 514350"/>
              <a:gd name="connsiteX3986" fmla="*/ 4922044 w 6400800"/>
              <a:gd name="connsiteY3986" fmla="*/ 378619 h 514350"/>
              <a:gd name="connsiteX3987" fmla="*/ 4922044 w 6400800"/>
              <a:gd name="connsiteY3987" fmla="*/ 378619 h 514350"/>
              <a:gd name="connsiteX3988" fmla="*/ 4922044 w 6400800"/>
              <a:gd name="connsiteY3988" fmla="*/ 378619 h 514350"/>
              <a:gd name="connsiteX3989" fmla="*/ 4922044 w 6400800"/>
              <a:gd name="connsiteY3989" fmla="*/ 378619 h 514350"/>
              <a:gd name="connsiteX3990" fmla="*/ 4908709 w 6400800"/>
              <a:gd name="connsiteY3990" fmla="*/ 307181 h 514350"/>
              <a:gd name="connsiteX3991" fmla="*/ 4915376 w 6400800"/>
              <a:gd name="connsiteY3991" fmla="*/ 326231 h 514350"/>
              <a:gd name="connsiteX3992" fmla="*/ 4909662 w 6400800"/>
              <a:gd name="connsiteY3992" fmla="*/ 338614 h 514350"/>
              <a:gd name="connsiteX3993" fmla="*/ 4906804 w 6400800"/>
              <a:gd name="connsiteY3993" fmla="*/ 308134 h 514350"/>
              <a:gd name="connsiteX3994" fmla="*/ 4906804 w 6400800"/>
              <a:gd name="connsiteY3994" fmla="*/ 305276 h 514350"/>
              <a:gd name="connsiteX3995" fmla="*/ 4905851 w 6400800"/>
              <a:gd name="connsiteY3995" fmla="*/ 307181 h 514350"/>
              <a:gd name="connsiteX3996" fmla="*/ 4904899 w 6400800"/>
              <a:gd name="connsiteY3996" fmla="*/ 297656 h 514350"/>
              <a:gd name="connsiteX3997" fmla="*/ 4908709 w 6400800"/>
              <a:gd name="connsiteY3997" fmla="*/ 307181 h 514350"/>
              <a:gd name="connsiteX3998" fmla="*/ 4897279 w 6400800"/>
              <a:gd name="connsiteY3998" fmla="*/ 351949 h 514350"/>
              <a:gd name="connsiteX3999" fmla="*/ 4896326 w 6400800"/>
              <a:gd name="connsiteY3999" fmla="*/ 365284 h 514350"/>
              <a:gd name="connsiteX4000" fmla="*/ 4895374 w 6400800"/>
              <a:gd name="connsiteY4000" fmla="*/ 368141 h 514350"/>
              <a:gd name="connsiteX4001" fmla="*/ 4894421 w 6400800"/>
              <a:gd name="connsiteY4001" fmla="*/ 357664 h 514350"/>
              <a:gd name="connsiteX4002" fmla="*/ 4892517 w 6400800"/>
              <a:gd name="connsiteY4002" fmla="*/ 341471 h 514350"/>
              <a:gd name="connsiteX4003" fmla="*/ 4897279 w 6400800"/>
              <a:gd name="connsiteY4003" fmla="*/ 351949 h 514350"/>
              <a:gd name="connsiteX4004" fmla="*/ 4822984 w 6400800"/>
              <a:gd name="connsiteY4004" fmla="*/ 387191 h 514350"/>
              <a:gd name="connsiteX4005" fmla="*/ 4822984 w 6400800"/>
              <a:gd name="connsiteY4005" fmla="*/ 385286 h 514350"/>
              <a:gd name="connsiteX4006" fmla="*/ 4822984 w 6400800"/>
              <a:gd name="connsiteY4006" fmla="*/ 387191 h 514350"/>
              <a:gd name="connsiteX4007" fmla="*/ 4822984 w 6400800"/>
              <a:gd name="connsiteY4007" fmla="*/ 387191 h 514350"/>
              <a:gd name="connsiteX4008" fmla="*/ 4842987 w 6400800"/>
              <a:gd name="connsiteY4008" fmla="*/ 338614 h 514350"/>
              <a:gd name="connsiteX4009" fmla="*/ 4842987 w 6400800"/>
              <a:gd name="connsiteY4009" fmla="*/ 356711 h 514350"/>
              <a:gd name="connsiteX4010" fmla="*/ 4842987 w 6400800"/>
              <a:gd name="connsiteY4010" fmla="*/ 360521 h 514350"/>
              <a:gd name="connsiteX4011" fmla="*/ 4840129 w 6400800"/>
              <a:gd name="connsiteY4011" fmla="*/ 382429 h 514350"/>
              <a:gd name="connsiteX4012" fmla="*/ 4838224 w 6400800"/>
              <a:gd name="connsiteY4012" fmla="*/ 390049 h 514350"/>
              <a:gd name="connsiteX4013" fmla="*/ 4826794 w 6400800"/>
              <a:gd name="connsiteY4013" fmla="*/ 387191 h 514350"/>
              <a:gd name="connsiteX4014" fmla="*/ 4824889 w 6400800"/>
              <a:gd name="connsiteY4014" fmla="*/ 379571 h 514350"/>
              <a:gd name="connsiteX4015" fmla="*/ 4827747 w 6400800"/>
              <a:gd name="connsiteY4015" fmla="*/ 370999 h 514350"/>
              <a:gd name="connsiteX4016" fmla="*/ 4838224 w 6400800"/>
              <a:gd name="connsiteY4016" fmla="*/ 346234 h 514350"/>
              <a:gd name="connsiteX4017" fmla="*/ 4843939 w 6400800"/>
              <a:gd name="connsiteY4017" fmla="*/ 336709 h 514350"/>
              <a:gd name="connsiteX4018" fmla="*/ 4842987 w 6400800"/>
              <a:gd name="connsiteY4018" fmla="*/ 338614 h 514350"/>
              <a:gd name="connsiteX4019" fmla="*/ 4842987 w 6400800"/>
              <a:gd name="connsiteY4019" fmla="*/ 338614 h 514350"/>
              <a:gd name="connsiteX4020" fmla="*/ 4843939 w 6400800"/>
              <a:gd name="connsiteY4020" fmla="*/ 329089 h 514350"/>
              <a:gd name="connsiteX4021" fmla="*/ 4843939 w 6400800"/>
              <a:gd name="connsiteY4021" fmla="*/ 329089 h 514350"/>
              <a:gd name="connsiteX4022" fmla="*/ 4836319 w 6400800"/>
              <a:gd name="connsiteY4022" fmla="*/ 318611 h 514350"/>
              <a:gd name="connsiteX4023" fmla="*/ 4836319 w 6400800"/>
              <a:gd name="connsiteY4023" fmla="*/ 318611 h 514350"/>
              <a:gd name="connsiteX4024" fmla="*/ 4839176 w 6400800"/>
              <a:gd name="connsiteY4024" fmla="*/ 314801 h 514350"/>
              <a:gd name="connsiteX4025" fmla="*/ 4842987 w 6400800"/>
              <a:gd name="connsiteY4025" fmla="*/ 321469 h 514350"/>
              <a:gd name="connsiteX4026" fmla="*/ 4843939 w 6400800"/>
              <a:gd name="connsiteY4026" fmla="*/ 323374 h 514350"/>
              <a:gd name="connsiteX4027" fmla="*/ 4843939 w 6400800"/>
              <a:gd name="connsiteY4027" fmla="*/ 329089 h 514350"/>
              <a:gd name="connsiteX4028" fmla="*/ 4845844 w 6400800"/>
              <a:gd name="connsiteY4028" fmla="*/ 296704 h 514350"/>
              <a:gd name="connsiteX4029" fmla="*/ 4844891 w 6400800"/>
              <a:gd name="connsiteY4029" fmla="*/ 316706 h 514350"/>
              <a:gd name="connsiteX4030" fmla="*/ 4840129 w 6400800"/>
              <a:gd name="connsiteY4030" fmla="*/ 310039 h 514350"/>
              <a:gd name="connsiteX4031" fmla="*/ 4837272 w 6400800"/>
              <a:gd name="connsiteY4031" fmla="*/ 306229 h 514350"/>
              <a:gd name="connsiteX4032" fmla="*/ 4845844 w 6400800"/>
              <a:gd name="connsiteY4032" fmla="*/ 290989 h 514350"/>
              <a:gd name="connsiteX4033" fmla="*/ 4847749 w 6400800"/>
              <a:gd name="connsiteY4033" fmla="*/ 288131 h 514350"/>
              <a:gd name="connsiteX4034" fmla="*/ 4845844 w 6400800"/>
              <a:gd name="connsiteY4034" fmla="*/ 296704 h 514350"/>
              <a:gd name="connsiteX4035" fmla="*/ 4869656 w 6400800"/>
              <a:gd name="connsiteY4035" fmla="*/ 325279 h 514350"/>
              <a:gd name="connsiteX4036" fmla="*/ 4869656 w 6400800"/>
              <a:gd name="connsiteY4036" fmla="*/ 327184 h 514350"/>
              <a:gd name="connsiteX4037" fmla="*/ 4869656 w 6400800"/>
              <a:gd name="connsiteY4037" fmla="*/ 325279 h 514350"/>
              <a:gd name="connsiteX4038" fmla="*/ 4869656 w 6400800"/>
              <a:gd name="connsiteY4038" fmla="*/ 318611 h 514350"/>
              <a:gd name="connsiteX4039" fmla="*/ 4869656 w 6400800"/>
              <a:gd name="connsiteY4039" fmla="*/ 325279 h 514350"/>
              <a:gd name="connsiteX4040" fmla="*/ 4854416 w 6400800"/>
              <a:gd name="connsiteY4040" fmla="*/ 276701 h 514350"/>
              <a:gd name="connsiteX4041" fmla="*/ 4868704 w 6400800"/>
              <a:gd name="connsiteY4041" fmla="*/ 256699 h 514350"/>
              <a:gd name="connsiteX4042" fmla="*/ 4871562 w 6400800"/>
              <a:gd name="connsiteY4042" fmla="*/ 252889 h 514350"/>
              <a:gd name="connsiteX4043" fmla="*/ 4871562 w 6400800"/>
              <a:gd name="connsiteY4043" fmla="*/ 259556 h 514350"/>
              <a:gd name="connsiteX4044" fmla="*/ 4861084 w 6400800"/>
              <a:gd name="connsiteY4044" fmla="*/ 296704 h 514350"/>
              <a:gd name="connsiteX4045" fmla="*/ 4860131 w 6400800"/>
              <a:gd name="connsiteY4045" fmla="*/ 300514 h 514350"/>
              <a:gd name="connsiteX4046" fmla="*/ 4853464 w 6400800"/>
              <a:gd name="connsiteY4046" fmla="*/ 278606 h 514350"/>
              <a:gd name="connsiteX4047" fmla="*/ 4854416 w 6400800"/>
              <a:gd name="connsiteY4047" fmla="*/ 276701 h 514350"/>
              <a:gd name="connsiteX4048" fmla="*/ 4854416 w 6400800"/>
              <a:gd name="connsiteY4048" fmla="*/ 276701 h 514350"/>
              <a:gd name="connsiteX4049" fmla="*/ 4850606 w 6400800"/>
              <a:gd name="connsiteY4049" fmla="*/ 281464 h 514350"/>
              <a:gd name="connsiteX4050" fmla="*/ 4857274 w 6400800"/>
              <a:gd name="connsiteY4050" fmla="*/ 316706 h 514350"/>
              <a:gd name="connsiteX4051" fmla="*/ 4854416 w 6400800"/>
              <a:gd name="connsiteY4051" fmla="*/ 330041 h 514350"/>
              <a:gd name="connsiteX4052" fmla="*/ 4852512 w 6400800"/>
              <a:gd name="connsiteY4052" fmla="*/ 326231 h 514350"/>
              <a:gd name="connsiteX4053" fmla="*/ 4852512 w 6400800"/>
              <a:gd name="connsiteY4053" fmla="*/ 322421 h 514350"/>
              <a:gd name="connsiteX4054" fmla="*/ 4850606 w 6400800"/>
              <a:gd name="connsiteY4054" fmla="*/ 295751 h 514350"/>
              <a:gd name="connsiteX4055" fmla="*/ 4849654 w 6400800"/>
              <a:gd name="connsiteY4055" fmla="*/ 284321 h 514350"/>
              <a:gd name="connsiteX4056" fmla="*/ 4850606 w 6400800"/>
              <a:gd name="connsiteY4056" fmla="*/ 281464 h 514350"/>
              <a:gd name="connsiteX4057" fmla="*/ 4838224 w 6400800"/>
              <a:gd name="connsiteY4057" fmla="*/ 290036 h 514350"/>
              <a:gd name="connsiteX4058" fmla="*/ 4845844 w 6400800"/>
              <a:gd name="connsiteY4058" fmla="*/ 272891 h 514350"/>
              <a:gd name="connsiteX4059" fmla="*/ 4848701 w 6400800"/>
              <a:gd name="connsiteY4059" fmla="*/ 265271 h 514350"/>
              <a:gd name="connsiteX4060" fmla="*/ 4849654 w 6400800"/>
              <a:gd name="connsiteY4060" fmla="*/ 275749 h 514350"/>
              <a:gd name="connsiteX4061" fmla="*/ 4847749 w 6400800"/>
              <a:gd name="connsiteY4061" fmla="*/ 277654 h 514350"/>
              <a:gd name="connsiteX4062" fmla="*/ 4847749 w 6400800"/>
              <a:gd name="connsiteY4062" fmla="*/ 273844 h 514350"/>
              <a:gd name="connsiteX4063" fmla="*/ 4847749 w 6400800"/>
              <a:gd name="connsiteY4063" fmla="*/ 278606 h 514350"/>
              <a:gd name="connsiteX4064" fmla="*/ 4841081 w 6400800"/>
              <a:gd name="connsiteY4064" fmla="*/ 288131 h 514350"/>
              <a:gd name="connsiteX4065" fmla="*/ 4836319 w 6400800"/>
              <a:gd name="connsiteY4065" fmla="*/ 294799 h 514350"/>
              <a:gd name="connsiteX4066" fmla="*/ 4838224 w 6400800"/>
              <a:gd name="connsiteY4066" fmla="*/ 290036 h 514350"/>
              <a:gd name="connsiteX4067" fmla="*/ 4835366 w 6400800"/>
              <a:gd name="connsiteY4067" fmla="*/ 309086 h 514350"/>
              <a:gd name="connsiteX4068" fmla="*/ 4836319 w 6400800"/>
              <a:gd name="connsiteY4068" fmla="*/ 308134 h 514350"/>
              <a:gd name="connsiteX4069" fmla="*/ 4838224 w 6400800"/>
              <a:gd name="connsiteY4069" fmla="*/ 311944 h 514350"/>
              <a:gd name="connsiteX4070" fmla="*/ 4839176 w 6400800"/>
              <a:gd name="connsiteY4070" fmla="*/ 313849 h 514350"/>
              <a:gd name="connsiteX4071" fmla="*/ 4835366 w 6400800"/>
              <a:gd name="connsiteY4071" fmla="*/ 317659 h 514350"/>
              <a:gd name="connsiteX4072" fmla="*/ 4835366 w 6400800"/>
              <a:gd name="connsiteY4072" fmla="*/ 317659 h 514350"/>
              <a:gd name="connsiteX4073" fmla="*/ 4834414 w 6400800"/>
              <a:gd name="connsiteY4073" fmla="*/ 316706 h 514350"/>
              <a:gd name="connsiteX4074" fmla="*/ 4832509 w 6400800"/>
              <a:gd name="connsiteY4074" fmla="*/ 314801 h 514350"/>
              <a:gd name="connsiteX4075" fmla="*/ 4835366 w 6400800"/>
              <a:gd name="connsiteY4075" fmla="*/ 309086 h 514350"/>
              <a:gd name="connsiteX4076" fmla="*/ 4830604 w 6400800"/>
              <a:gd name="connsiteY4076" fmla="*/ 319564 h 514350"/>
              <a:gd name="connsiteX4077" fmla="*/ 4832509 w 6400800"/>
              <a:gd name="connsiteY4077" fmla="*/ 314801 h 514350"/>
              <a:gd name="connsiteX4078" fmla="*/ 4833462 w 6400800"/>
              <a:gd name="connsiteY4078" fmla="*/ 316706 h 514350"/>
              <a:gd name="connsiteX4079" fmla="*/ 4834414 w 6400800"/>
              <a:gd name="connsiteY4079" fmla="*/ 318611 h 514350"/>
              <a:gd name="connsiteX4080" fmla="*/ 4828699 w 6400800"/>
              <a:gd name="connsiteY4080" fmla="*/ 324326 h 514350"/>
              <a:gd name="connsiteX4081" fmla="*/ 4830604 w 6400800"/>
              <a:gd name="connsiteY4081" fmla="*/ 319564 h 514350"/>
              <a:gd name="connsiteX4082" fmla="*/ 4817269 w 6400800"/>
              <a:gd name="connsiteY4082" fmla="*/ 364331 h 514350"/>
              <a:gd name="connsiteX4083" fmla="*/ 4817269 w 6400800"/>
              <a:gd name="connsiteY4083" fmla="*/ 356711 h 514350"/>
              <a:gd name="connsiteX4084" fmla="*/ 4824889 w 6400800"/>
              <a:gd name="connsiteY4084" fmla="*/ 335756 h 514350"/>
              <a:gd name="connsiteX4085" fmla="*/ 4825841 w 6400800"/>
              <a:gd name="connsiteY4085" fmla="*/ 334804 h 514350"/>
              <a:gd name="connsiteX4086" fmla="*/ 4835366 w 6400800"/>
              <a:gd name="connsiteY4086" fmla="*/ 319564 h 514350"/>
              <a:gd name="connsiteX4087" fmla="*/ 4837272 w 6400800"/>
              <a:gd name="connsiteY4087" fmla="*/ 322421 h 514350"/>
              <a:gd name="connsiteX4088" fmla="*/ 4841081 w 6400800"/>
              <a:gd name="connsiteY4088" fmla="*/ 330994 h 514350"/>
              <a:gd name="connsiteX4089" fmla="*/ 4842987 w 6400800"/>
              <a:gd name="connsiteY4089" fmla="*/ 335756 h 514350"/>
              <a:gd name="connsiteX4090" fmla="*/ 4835366 w 6400800"/>
              <a:gd name="connsiteY4090" fmla="*/ 345281 h 514350"/>
              <a:gd name="connsiteX4091" fmla="*/ 4822984 w 6400800"/>
              <a:gd name="connsiteY4091" fmla="*/ 366236 h 514350"/>
              <a:gd name="connsiteX4092" fmla="*/ 4820126 w 6400800"/>
              <a:gd name="connsiteY4092" fmla="*/ 369094 h 514350"/>
              <a:gd name="connsiteX4093" fmla="*/ 4817269 w 6400800"/>
              <a:gd name="connsiteY4093" fmla="*/ 371951 h 514350"/>
              <a:gd name="connsiteX4094" fmla="*/ 4817269 w 6400800"/>
              <a:gd name="connsiteY4094" fmla="*/ 364331 h 514350"/>
              <a:gd name="connsiteX4095" fmla="*/ 4816316 w 6400800"/>
              <a:gd name="connsiteY4095" fmla="*/ 376714 h 514350"/>
              <a:gd name="connsiteX4096" fmla="*/ 4820126 w 6400800"/>
              <a:gd name="connsiteY4096" fmla="*/ 370046 h 514350"/>
              <a:gd name="connsiteX4097" fmla="*/ 4820126 w 6400800"/>
              <a:gd name="connsiteY4097" fmla="*/ 370046 h 514350"/>
              <a:gd name="connsiteX4098" fmla="*/ 4820126 w 6400800"/>
              <a:gd name="connsiteY4098" fmla="*/ 370046 h 514350"/>
              <a:gd name="connsiteX4099" fmla="*/ 4816316 w 6400800"/>
              <a:gd name="connsiteY4099" fmla="*/ 378619 h 514350"/>
              <a:gd name="connsiteX4100" fmla="*/ 4816316 w 6400800"/>
              <a:gd name="connsiteY4100" fmla="*/ 376714 h 514350"/>
              <a:gd name="connsiteX4101" fmla="*/ 4762024 w 6400800"/>
              <a:gd name="connsiteY4101" fmla="*/ 305276 h 514350"/>
              <a:gd name="connsiteX4102" fmla="*/ 4763929 w 6400800"/>
              <a:gd name="connsiteY4102" fmla="*/ 322421 h 514350"/>
              <a:gd name="connsiteX4103" fmla="*/ 4760119 w 6400800"/>
              <a:gd name="connsiteY4103" fmla="*/ 309086 h 514350"/>
              <a:gd name="connsiteX4104" fmla="*/ 4762024 w 6400800"/>
              <a:gd name="connsiteY4104" fmla="*/ 300514 h 514350"/>
              <a:gd name="connsiteX4105" fmla="*/ 4762024 w 6400800"/>
              <a:gd name="connsiteY4105" fmla="*/ 305276 h 514350"/>
              <a:gd name="connsiteX4106" fmla="*/ 4755356 w 6400800"/>
              <a:gd name="connsiteY4106" fmla="*/ 279559 h 514350"/>
              <a:gd name="connsiteX4107" fmla="*/ 4760119 w 6400800"/>
              <a:gd name="connsiteY4107" fmla="*/ 294799 h 514350"/>
              <a:gd name="connsiteX4108" fmla="*/ 4761072 w 6400800"/>
              <a:gd name="connsiteY4108" fmla="*/ 297656 h 514350"/>
              <a:gd name="connsiteX4109" fmla="*/ 4758214 w 6400800"/>
              <a:gd name="connsiteY4109" fmla="*/ 304324 h 514350"/>
              <a:gd name="connsiteX4110" fmla="*/ 4754404 w 6400800"/>
              <a:gd name="connsiteY4110" fmla="*/ 292894 h 514350"/>
              <a:gd name="connsiteX4111" fmla="*/ 4755356 w 6400800"/>
              <a:gd name="connsiteY4111" fmla="*/ 279559 h 514350"/>
              <a:gd name="connsiteX4112" fmla="*/ 4759166 w 6400800"/>
              <a:gd name="connsiteY4112" fmla="*/ 342424 h 514350"/>
              <a:gd name="connsiteX4113" fmla="*/ 4755356 w 6400800"/>
              <a:gd name="connsiteY4113" fmla="*/ 331946 h 514350"/>
              <a:gd name="connsiteX4114" fmla="*/ 4756309 w 6400800"/>
              <a:gd name="connsiteY4114" fmla="*/ 326231 h 514350"/>
              <a:gd name="connsiteX4115" fmla="*/ 4759166 w 6400800"/>
              <a:gd name="connsiteY4115" fmla="*/ 342424 h 514350"/>
              <a:gd name="connsiteX4116" fmla="*/ 4753451 w 6400800"/>
              <a:gd name="connsiteY4116" fmla="*/ 312896 h 514350"/>
              <a:gd name="connsiteX4117" fmla="*/ 4754404 w 6400800"/>
              <a:gd name="connsiteY4117" fmla="*/ 315754 h 514350"/>
              <a:gd name="connsiteX4118" fmla="*/ 4753451 w 6400800"/>
              <a:gd name="connsiteY4118" fmla="*/ 317659 h 514350"/>
              <a:gd name="connsiteX4119" fmla="*/ 4753451 w 6400800"/>
              <a:gd name="connsiteY4119" fmla="*/ 312896 h 514350"/>
              <a:gd name="connsiteX4120" fmla="*/ 4755356 w 6400800"/>
              <a:gd name="connsiteY4120" fmla="*/ 373856 h 514350"/>
              <a:gd name="connsiteX4121" fmla="*/ 4756309 w 6400800"/>
              <a:gd name="connsiteY4121" fmla="*/ 375761 h 514350"/>
              <a:gd name="connsiteX4122" fmla="*/ 4754404 w 6400800"/>
              <a:gd name="connsiteY4122" fmla="*/ 379571 h 514350"/>
              <a:gd name="connsiteX4123" fmla="*/ 4752499 w 6400800"/>
              <a:gd name="connsiteY4123" fmla="*/ 379571 h 514350"/>
              <a:gd name="connsiteX4124" fmla="*/ 4755356 w 6400800"/>
              <a:gd name="connsiteY4124" fmla="*/ 373856 h 514350"/>
              <a:gd name="connsiteX4125" fmla="*/ 4748689 w 6400800"/>
              <a:gd name="connsiteY4125" fmla="*/ 291941 h 514350"/>
              <a:gd name="connsiteX4126" fmla="*/ 4746784 w 6400800"/>
              <a:gd name="connsiteY4126" fmla="*/ 303371 h 514350"/>
              <a:gd name="connsiteX4127" fmla="*/ 4746784 w 6400800"/>
              <a:gd name="connsiteY4127" fmla="*/ 303371 h 514350"/>
              <a:gd name="connsiteX4128" fmla="*/ 4746784 w 6400800"/>
              <a:gd name="connsiteY4128" fmla="*/ 299561 h 514350"/>
              <a:gd name="connsiteX4129" fmla="*/ 4748689 w 6400800"/>
              <a:gd name="connsiteY4129" fmla="*/ 291941 h 514350"/>
              <a:gd name="connsiteX4130" fmla="*/ 4738212 w 6400800"/>
              <a:gd name="connsiteY4130" fmla="*/ 327184 h 514350"/>
              <a:gd name="connsiteX4131" fmla="*/ 4737259 w 6400800"/>
              <a:gd name="connsiteY4131" fmla="*/ 341471 h 514350"/>
              <a:gd name="connsiteX4132" fmla="*/ 4736306 w 6400800"/>
              <a:gd name="connsiteY4132" fmla="*/ 336709 h 514350"/>
              <a:gd name="connsiteX4133" fmla="*/ 4738212 w 6400800"/>
              <a:gd name="connsiteY4133" fmla="*/ 327184 h 514350"/>
              <a:gd name="connsiteX4134" fmla="*/ 4720114 w 6400800"/>
              <a:gd name="connsiteY4134" fmla="*/ 261461 h 514350"/>
              <a:gd name="connsiteX4135" fmla="*/ 4720114 w 6400800"/>
              <a:gd name="connsiteY4135" fmla="*/ 261461 h 514350"/>
              <a:gd name="connsiteX4136" fmla="*/ 4729639 w 6400800"/>
              <a:gd name="connsiteY4136" fmla="*/ 290989 h 514350"/>
              <a:gd name="connsiteX4137" fmla="*/ 4731544 w 6400800"/>
              <a:gd name="connsiteY4137" fmla="*/ 296704 h 514350"/>
              <a:gd name="connsiteX4138" fmla="*/ 4727734 w 6400800"/>
              <a:gd name="connsiteY4138" fmla="*/ 308134 h 514350"/>
              <a:gd name="connsiteX4139" fmla="*/ 4723924 w 6400800"/>
              <a:gd name="connsiteY4139" fmla="*/ 295751 h 514350"/>
              <a:gd name="connsiteX4140" fmla="*/ 4718209 w 6400800"/>
              <a:gd name="connsiteY4140" fmla="*/ 276701 h 514350"/>
              <a:gd name="connsiteX4141" fmla="*/ 4720114 w 6400800"/>
              <a:gd name="connsiteY4141" fmla="*/ 261461 h 514350"/>
              <a:gd name="connsiteX4142" fmla="*/ 4709637 w 6400800"/>
              <a:gd name="connsiteY4142" fmla="*/ 324326 h 514350"/>
              <a:gd name="connsiteX4143" fmla="*/ 4713447 w 6400800"/>
              <a:gd name="connsiteY4143" fmla="*/ 301466 h 514350"/>
              <a:gd name="connsiteX4144" fmla="*/ 4719162 w 6400800"/>
              <a:gd name="connsiteY4144" fmla="*/ 331946 h 514350"/>
              <a:gd name="connsiteX4145" fmla="*/ 4715351 w 6400800"/>
              <a:gd name="connsiteY4145" fmla="*/ 343376 h 514350"/>
              <a:gd name="connsiteX4146" fmla="*/ 4715351 w 6400800"/>
              <a:gd name="connsiteY4146" fmla="*/ 343376 h 514350"/>
              <a:gd name="connsiteX4147" fmla="*/ 4707731 w 6400800"/>
              <a:gd name="connsiteY4147" fmla="*/ 332899 h 514350"/>
              <a:gd name="connsiteX4148" fmla="*/ 4709637 w 6400800"/>
              <a:gd name="connsiteY4148" fmla="*/ 324326 h 514350"/>
              <a:gd name="connsiteX4149" fmla="*/ 4703922 w 6400800"/>
              <a:gd name="connsiteY4149" fmla="*/ 355759 h 514350"/>
              <a:gd name="connsiteX4150" fmla="*/ 4705826 w 6400800"/>
              <a:gd name="connsiteY4150" fmla="*/ 360521 h 514350"/>
              <a:gd name="connsiteX4151" fmla="*/ 4708684 w 6400800"/>
              <a:gd name="connsiteY4151" fmla="*/ 369094 h 514350"/>
              <a:gd name="connsiteX4152" fmla="*/ 4704874 w 6400800"/>
              <a:gd name="connsiteY4152" fmla="*/ 377666 h 514350"/>
              <a:gd name="connsiteX4153" fmla="*/ 4704874 w 6400800"/>
              <a:gd name="connsiteY4153" fmla="*/ 376714 h 514350"/>
              <a:gd name="connsiteX4154" fmla="*/ 4702016 w 6400800"/>
              <a:gd name="connsiteY4154" fmla="*/ 371951 h 514350"/>
              <a:gd name="connsiteX4155" fmla="*/ 4703922 w 6400800"/>
              <a:gd name="connsiteY4155" fmla="*/ 355759 h 514350"/>
              <a:gd name="connsiteX4156" fmla="*/ 4682966 w 6400800"/>
              <a:gd name="connsiteY4156" fmla="*/ 380524 h 514350"/>
              <a:gd name="connsiteX4157" fmla="*/ 4680109 w 6400800"/>
              <a:gd name="connsiteY4157" fmla="*/ 392906 h 514350"/>
              <a:gd name="connsiteX4158" fmla="*/ 4676299 w 6400800"/>
              <a:gd name="connsiteY4158" fmla="*/ 393859 h 514350"/>
              <a:gd name="connsiteX4159" fmla="*/ 4675347 w 6400800"/>
              <a:gd name="connsiteY4159" fmla="*/ 388144 h 514350"/>
              <a:gd name="connsiteX4160" fmla="*/ 4682966 w 6400800"/>
              <a:gd name="connsiteY4160" fmla="*/ 378619 h 514350"/>
              <a:gd name="connsiteX4161" fmla="*/ 4682966 w 6400800"/>
              <a:gd name="connsiteY4161" fmla="*/ 380524 h 514350"/>
              <a:gd name="connsiteX4162" fmla="*/ 4672489 w 6400800"/>
              <a:gd name="connsiteY4162" fmla="*/ 361474 h 514350"/>
              <a:gd name="connsiteX4163" fmla="*/ 4679156 w 6400800"/>
              <a:gd name="connsiteY4163" fmla="*/ 373856 h 514350"/>
              <a:gd name="connsiteX4164" fmla="*/ 4672489 w 6400800"/>
              <a:gd name="connsiteY4164" fmla="*/ 379571 h 514350"/>
              <a:gd name="connsiteX4165" fmla="*/ 4671537 w 6400800"/>
              <a:gd name="connsiteY4165" fmla="*/ 376714 h 514350"/>
              <a:gd name="connsiteX4166" fmla="*/ 4670584 w 6400800"/>
              <a:gd name="connsiteY4166" fmla="*/ 370999 h 514350"/>
              <a:gd name="connsiteX4167" fmla="*/ 4672489 w 6400800"/>
              <a:gd name="connsiteY4167" fmla="*/ 361474 h 514350"/>
              <a:gd name="connsiteX4168" fmla="*/ 4661059 w 6400800"/>
              <a:gd name="connsiteY4168" fmla="*/ 265271 h 514350"/>
              <a:gd name="connsiteX4169" fmla="*/ 4663916 w 6400800"/>
              <a:gd name="connsiteY4169" fmla="*/ 252889 h 514350"/>
              <a:gd name="connsiteX4170" fmla="*/ 4669631 w 6400800"/>
              <a:gd name="connsiteY4170" fmla="*/ 237649 h 514350"/>
              <a:gd name="connsiteX4171" fmla="*/ 4669631 w 6400800"/>
              <a:gd name="connsiteY4171" fmla="*/ 242411 h 514350"/>
              <a:gd name="connsiteX4172" fmla="*/ 4661059 w 6400800"/>
              <a:gd name="connsiteY4172" fmla="*/ 269081 h 514350"/>
              <a:gd name="connsiteX4173" fmla="*/ 4661059 w 6400800"/>
              <a:gd name="connsiteY4173" fmla="*/ 265271 h 514350"/>
              <a:gd name="connsiteX4174" fmla="*/ 4645819 w 6400800"/>
              <a:gd name="connsiteY4174" fmla="*/ 278606 h 514350"/>
              <a:gd name="connsiteX4175" fmla="*/ 4648676 w 6400800"/>
              <a:gd name="connsiteY4175" fmla="*/ 260509 h 514350"/>
              <a:gd name="connsiteX4176" fmla="*/ 4650581 w 6400800"/>
              <a:gd name="connsiteY4176" fmla="*/ 250984 h 514350"/>
              <a:gd name="connsiteX4177" fmla="*/ 4650581 w 6400800"/>
              <a:gd name="connsiteY4177" fmla="*/ 251936 h 514350"/>
              <a:gd name="connsiteX4178" fmla="*/ 4652487 w 6400800"/>
              <a:gd name="connsiteY4178" fmla="*/ 265271 h 514350"/>
              <a:gd name="connsiteX4179" fmla="*/ 4652487 w 6400800"/>
              <a:gd name="connsiteY4179" fmla="*/ 270034 h 514350"/>
              <a:gd name="connsiteX4180" fmla="*/ 4650581 w 6400800"/>
              <a:gd name="connsiteY4180" fmla="*/ 278606 h 514350"/>
              <a:gd name="connsiteX4181" fmla="*/ 4648676 w 6400800"/>
              <a:gd name="connsiteY4181" fmla="*/ 290989 h 514350"/>
              <a:gd name="connsiteX4182" fmla="*/ 4645819 w 6400800"/>
              <a:gd name="connsiteY4182" fmla="*/ 278606 h 514350"/>
              <a:gd name="connsiteX4183" fmla="*/ 4645819 w 6400800"/>
              <a:gd name="connsiteY4183" fmla="*/ 278606 h 514350"/>
              <a:gd name="connsiteX4184" fmla="*/ 4642962 w 6400800"/>
              <a:gd name="connsiteY4184" fmla="*/ 293846 h 514350"/>
              <a:gd name="connsiteX4185" fmla="*/ 4644866 w 6400800"/>
              <a:gd name="connsiteY4185" fmla="*/ 302419 h 514350"/>
              <a:gd name="connsiteX4186" fmla="*/ 4645819 w 6400800"/>
              <a:gd name="connsiteY4186" fmla="*/ 309086 h 514350"/>
              <a:gd name="connsiteX4187" fmla="*/ 4645819 w 6400800"/>
              <a:gd name="connsiteY4187" fmla="*/ 309086 h 514350"/>
              <a:gd name="connsiteX4188" fmla="*/ 4642962 w 6400800"/>
              <a:gd name="connsiteY4188" fmla="*/ 306229 h 514350"/>
              <a:gd name="connsiteX4189" fmla="*/ 4642009 w 6400800"/>
              <a:gd name="connsiteY4189" fmla="*/ 299561 h 514350"/>
              <a:gd name="connsiteX4190" fmla="*/ 4642962 w 6400800"/>
              <a:gd name="connsiteY4190" fmla="*/ 293846 h 514350"/>
              <a:gd name="connsiteX4191" fmla="*/ 4595337 w 6400800"/>
              <a:gd name="connsiteY4191" fmla="*/ 280511 h 514350"/>
              <a:gd name="connsiteX4192" fmla="*/ 4598194 w 6400800"/>
              <a:gd name="connsiteY4192" fmla="*/ 293846 h 514350"/>
              <a:gd name="connsiteX4193" fmla="*/ 4598194 w 6400800"/>
              <a:gd name="connsiteY4193" fmla="*/ 300514 h 514350"/>
              <a:gd name="connsiteX4194" fmla="*/ 4598194 w 6400800"/>
              <a:gd name="connsiteY4194" fmla="*/ 311944 h 514350"/>
              <a:gd name="connsiteX4195" fmla="*/ 4596289 w 6400800"/>
              <a:gd name="connsiteY4195" fmla="*/ 319564 h 514350"/>
              <a:gd name="connsiteX4196" fmla="*/ 4593431 w 6400800"/>
              <a:gd name="connsiteY4196" fmla="*/ 311944 h 514350"/>
              <a:gd name="connsiteX4197" fmla="*/ 4593431 w 6400800"/>
              <a:gd name="connsiteY4197" fmla="*/ 305276 h 514350"/>
              <a:gd name="connsiteX4198" fmla="*/ 4593431 w 6400800"/>
              <a:gd name="connsiteY4198" fmla="*/ 286226 h 514350"/>
              <a:gd name="connsiteX4199" fmla="*/ 4595337 w 6400800"/>
              <a:gd name="connsiteY4199" fmla="*/ 280511 h 514350"/>
              <a:gd name="connsiteX4200" fmla="*/ 4595337 w 6400800"/>
              <a:gd name="connsiteY4200" fmla="*/ 280511 h 514350"/>
              <a:gd name="connsiteX4201" fmla="*/ 4595337 w 6400800"/>
              <a:gd name="connsiteY4201" fmla="*/ 277654 h 514350"/>
              <a:gd name="connsiteX4202" fmla="*/ 4593431 w 6400800"/>
              <a:gd name="connsiteY4202" fmla="*/ 279559 h 514350"/>
              <a:gd name="connsiteX4203" fmla="*/ 4592479 w 6400800"/>
              <a:gd name="connsiteY4203" fmla="*/ 280511 h 514350"/>
              <a:gd name="connsiteX4204" fmla="*/ 4592479 w 6400800"/>
              <a:gd name="connsiteY4204" fmla="*/ 263366 h 514350"/>
              <a:gd name="connsiteX4205" fmla="*/ 4595337 w 6400800"/>
              <a:gd name="connsiteY4205" fmla="*/ 277654 h 514350"/>
              <a:gd name="connsiteX4206" fmla="*/ 4576287 w 6400800"/>
              <a:gd name="connsiteY4206" fmla="*/ 253841 h 514350"/>
              <a:gd name="connsiteX4207" fmla="*/ 4575334 w 6400800"/>
              <a:gd name="connsiteY4207" fmla="*/ 273844 h 514350"/>
              <a:gd name="connsiteX4208" fmla="*/ 4569619 w 6400800"/>
              <a:gd name="connsiteY4208" fmla="*/ 262414 h 514350"/>
              <a:gd name="connsiteX4209" fmla="*/ 4576287 w 6400800"/>
              <a:gd name="connsiteY4209" fmla="*/ 253841 h 514350"/>
              <a:gd name="connsiteX4210" fmla="*/ 4566762 w 6400800"/>
              <a:gd name="connsiteY4210" fmla="*/ 268129 h 514350"/>
              <a:gd name="connsiteX4211" fmla="*/ 4566762 w 6400800"/>
              <a:gd name="connsiteY4211" fmla="*/ 268129 h 514350"/>
              <a:gd name="connsiteX4212" fmla="*/ 4571524 w 6400800"/>
              <a:gd name="connsiteY4212" fmla="*/ 284321 h 514350"/>
              <a:gd name="connsiteX4213" fmla="*/ 4574381 w 6400800"/>
              <a:gd name="connsiteY4213" fmla="*/ 296704 h 514350"/>
              <a:gd name="connsiteX4214" fmla="*/ 4574381 w 6400800"/>
              <a:gd name="connsiteY4214" fmla="*/ 301466 h 514350"/>
              <a:gd name="connsiteX4215" fmla="*/ 4568666 w 6400800"/>
              <a:gd name="connsiteY4215" fmla="*/ 289084 h 514350"/>
              <a:gd name="connsiteX4216" fmla="*/ 4574381 w 6400800"/>
              <a:gd name="connsiteY4216" fmla="*/ 309086 h 514350"/>
              <a:gd name="connsiteX4217" fmla="*/ 4571524 w 6400800"/>
              <a:gd name="connsiteY4217" fmla="*/ 314801 h 514350"/>
              <a:gd name="connsiteX4218" fmla="*/ 4571524 w 6400800"/>
              <a:gd name="connsiteY4218" fmla="*/ 315754 h 514350"/>
              <a:gd name="connsiteX4219" fmla="*/ 4564856 w 6400800"/>
              <a:gd name="connsiteY4219" fmla="*/ 271939 h 514350"/>
              <a:gd name="connsiteX4220" fmla="*/ 4566762 w 6400800"/>
              <a:gd name="connsiteY4220" fmla="*/ 268129 h 514350"/>
              <a:gd name="connsiteX4221" fmla="*/ 4560094 w 6400800"/>
              <a:gd name="connsiteY4221" fmla="*/ 254794 h 514350"/>
              <a:gd name="connsiteX4222" fmla="*/ 4562951 w 6400800"/>
              <a:gd name="connsiteY4222" fmla="*/ 260509 h 514350"/>
              <a:gd name="connsiteX4223" fmla="*/ 4561047 w 6400800"/>
              <a:gd name="connsiteY4223" fmla="*/ 263366 h 514350"/>
              <a:gd name="connsiteX4224" fmla="*/ 4557237 w 6400800"/>
              <a:gd name="connsiteY4224" fmla="*/ 268129 h 514350"/>
              <a:gd name="connsiteX4225" fmla="*/ 4560094 w 6400800"/>
              <a:gd name="connsiteY4225" fmla="*/ 254794 h 514350"/>
              <a:gd name="connsiteX4226" fmla="*/ 4548664 w 6400800"/>
              <a:gd name="connsiteY4226" fmla="*/ 317659 h 514350"/>
              <a:gd name="connsiteX4227" fmla="*/ 4557237 w 6400800"/>
              <a:gd name="connsiteY4227" fmla="*/ 290036 h 514350"/>
              <a:gd name="connsiteX4228" fmla="*/ 4562951 w 6400800"/>
              <a:gd name="connsiteY4228" fmla="*/ 275749 h 514350"/>
              <a:gd name="connsiteX4229" fmla="*/ 4560094 w 6400800"/>
              <a:gd name="connsiteY4229" fmla="*/ 318611 h 514350"/>
              <a:gd name="connsiteX4230" fmla="*/ 4555331 w 6400800"/>
              <a:gd name="connsiteY4230" fmla="*/ 310991 h 514350"/>
              <a:gd name="connsiteX4231" fmla="*/ 4560094 w 6400800"/>
              <a:gd name="connsiteY4231" fmla="*/ 321469 h 514350"/>
              <a:gd name="connsiteX4232" fmla="*/ 4560094 w 6400800"/>
              <a:gd name="connsiteY4232" fmla="*/ 321469 h 514350"/>
              <a:gd name="connsiteX4233" fmla="*/ 4559141 w 6400800"/>
              <a:gd name="connsiteY4233" fmla="*/ 342424 h 514350"/>
              <a:gd name="connsiteX4234" fmla="*/ 4555331 w 6400800"/>
              <a:gd name="connsiteY4234" fmla="*/ 352901 h 514350"/>
              <a:gd name="connsiteX4235" fmla="*/ 4552474 w 6400800"/>
              <a:gd name="connsiteY4235" fmla="*/ 361474 h 514350"/>
              <a:gd name="connsiteX4236" fmla="*/ 4547712 w 6400800"/>
              <a:gd name="connsiteY4236" fmla="*/ 343376 h 514350"/>
              <a:gd name="connsiteX4237" fmla="*/ 4547712 w 6400800"/>
              <a:gd name="connsiteY4237" fmla="*/ 328136 h 514350"/>
              <a:gd name="connsiteX4238" fmla="*/ 4545806 w 6400800"/>
              <a:gd name="connsiteY4238" fmla="*/ 338614 h 514350"/>
              <a:gd name="connsiteX4239" fmla="*/ 4545806 w 6400800"/>
              <a:gd name="connsiteY4239" fmla="*/ 337661 h 514350"/>
              <a:gd name="connsiteX4240" fmla="*/ 4544854 w 6400800"/>
              <a:gd name="connsiteY4240" fmla="*/ 335756 h 514350"/>
              <a:gd name="connsiteX4241" fmla="*/ 4548664 w 6400800"/>
              <a:gd name="connsiteY4241" fmla="*/ 317659 h 514350"/>
              <a:gd name="connsiteX4242" fmla="*/ 4457224 w 6400800"/>
              <a:gd name="connsiteY4242" fmla="*/ 306229 h 514350"/>
              <a:gd name="connsiteX4243" fmla="*/ 4457224 w 6400800"/>
              <a:gd name="connsiteY4243" fmla="*/ 306229 h 514350"/>
              <a:gd name="connsiteX4244" fmla="*/ 4457224 w 6400800"/>
              <a:gd name="connsiteY4244" fmla="*/ 304324 h 514350"/>
              <a:gd name="connsiteX4245" fmla="*/ 4457224 w 6400800"/>
              <a:gd name="connsiteY4245" fmla="*/ 306229 h 514350"/>
              <a:gd name="connsiteX4246" fmla="*/ 4478179 w 6400800"/>
              <a:gd name="connsiteY4246" fmla="*/ 359569 h 514350"/>
              <a:gd name="connsiteX4247" fmla="*/ 4476274 w 6400800"/>
              <a:gd name="connsiteY4247" fmla="*/ 339566 h 514350"/>
              <a:gd name="connsiteX4248" fmla="*/ 4476274 w 6400800"/>
              <a:gd name="connsiteY4248" fmla="*/ 336709 h 514350"/>
              <a:gd name="connsiteX4249" fmla="*/ 4483894 w 6400800"/>
              <a:gd name="connsiteY4249" fmla="*/ 347186 h 514350"/>
              <a:gd name="connsiteX4250" fmla="*/ 4478179 w 6400800"/>
              <a:gd name="connsiteY4250" fmla="*/ 359569 h 514350"/>
              <a:gd name="connsiteX4251" fmla="*/ 4497229 w 6400800"/>
              <a:gd name="connsiteY4251" fmla="*/ 371951 h 514350"/>
              <a:gd name="connsiteX4252" fmla="*/ 4497229 w 6400800"/>
              <a:gd name="connsiteY4252" fmla="*/ 367189 h 514350"/>
              <a:gd name="connsiteX4253" fmla="*/ 4498181 w 6400800"/>
              <a:gd name="connsiteY4253" fmla="*/ 370046 h 514350"/>
              <a:gd name="connsiteX4254" fmla="*/ 4497229 w 6400800"/>
              <a:gd name="connsiteY4254" fmla="*/ 371951 h 514350"/>
              <a:gd name="connsiteX4255" fmla="*/ 4504849 w 6400800"/>
              <a:gd name="connsiteY4255" fmla="*/ 322421 h 514350"/>
              <a:gd name="connsiteX4256" fmla="*/ 4504849 w 6400800"/>
              <a:gd name="connsiteY4256" fmla="*/ 330994 h 514350"/>
              <a:gd name="connsiteX4257" fmla="*/ 4501991 w 6400800"/>
              <a:gd name="connsiteY4257" fmla="*/ 341471 h 514350"/>
              <a:gd name="connsiteX4258" fmla="*/ 4501039 w 6400800"/>
              <a:gd name="connsiteY4258" fmla="*/ 348139 h 514350"/>
              <a:gd name="connsiteX4259" fmla="*/ 4499134 w 6400800"/>
              <a:gd name="connsiteY4259" fmla="*/ 345281 h 514350"/>
              <a:gd name="connsiteX4260" fmla="*/ 4498181 w 6400800"/>
              <a:gd name="connsiteY4260" fmla="*/ 342424 h 514350"/>
              <a:gd name="connsiteX4261" fmla="*/ 4501991 w 6400800"/>
              <a:gd name="connsiteY4261" fmla="*/ 326231 h 514350"/>
              <a:gd name="connsiteX4262" fmla="*/ 4506754 w 6400800"/>
              <a:gd name="connsiteY4262" fmla="*/ 310991 h 514350"/>
              <a:gd name="connsiteX4263" fmla="*/ 4504849 w 6400800"/>
              <a:gd name="connsiteY4263" fmla="*/ 322421 h 514350"/>
              <a:gd name="connsiteX4264" fmla="*/ 4462939 w 6400800"/>
              <a:gd name="connsiteY4264" fmla="*/ 250984 h 514350"/>
              <a:gd name="connsiteX4265" fmla="*/ 4470559 w 6400800"/>
              <a:gd name="connsiteY4265" fmla="*/ 226219 h 514350"/>
              <a:gd name="connsiteX4266" fmla="*/ 4474369 w 6400800"/>
              <a:gd name="connsiteY4266" fmla="*/ 231934 h 514350"/>
              <a:gd name="connsiteX4267" fmla="*/ 4479131 w 6400800"/>
              <a:gd name="connsiteY4267" fmla="*/ 238601 h 514350"/>
              <a:gd name="connsiteX4268" fmla="*/ 4483894 w 6400800"/>
              <a:gd name="connsiteY4268" fmla="*/ 248126 h 514350"/>
              <a:gd name="connsiteX4269" fmla="*/ 4489609 w 6400800"/>
              <a:gd name="connsiteY4269" fmla="*/ 260509 h 514350"/>
              <a:gd name="connsiteX4270" fmla="*/ 4495324 w 6400800"/>
              <a:gd name="connsiteY4270" fmla="*/ 275749 h 514350"/>
              <a:gd name="connsiteX4271" fmla="*/ 4501039 w 6400800"/>
              <a:gd name="connsiteY4271" fmla="*/ 293846 h 514350"/>
              <a:gd name="connsiteX4272" fmla="*/ 4503897 w 6400800"/>
              <a:gd name="connsiteY4272" fmla="*/ 303371 h 514350"/>
              <a:gd name="connsiteX4273" fmla="*/ 4497229 w 6400800"/>
              <a:gd name="connsiteY4273" fmla="*/ 317659 h 514350"/>
              <a:gd name="connsiteX4274" fmla="*/ 4493419 w 6400800"/>
              <a:gd name="connsiteY4274" fmla="*/ 326231 h 514350"/>
              <a:gd name="connsiteX4275" fmla="*/ 4488656 w 6400800"/>
              <a:gd name="connsiteY4275" fmla="*/ 280511 h 514350"/>
              <a:gd name="connsiteX4276" fmla="*/ 4487704 w 6400800"/>
              <a:gd name="connsiteY4276" fmla="*/ 319564 h 514350"/>
              <a:gd name="connsiteX4277" fmla="*/ 4483894 w 6400800"/>
              <a:gd name="connsiteY4277" fmla="*/ 311944 h 514350"/>
              <a:gd name="connsiteX4278" fmla="*/ 4473416 w 6400800"/>
              <a:gd name="connsiteY4278" fmla="*/ 289084 h 514350"/>
              <a:gd name="connsiteX4279" fmla="*/ 4481037 w 6400800"/>
              <a:gd name="connsiteY4279" fmla="*/ 312896 h 514350"/>
              <a:gd name="connsiteX4280" fmla="*/ 4486751 w 6400800"/>
              <a:gd name="connsiteY4280" fmla="*/ 330041 h 514350"/>
              <a:gd name="connsiteX4281" fmla="*/ 4484847 w 6400800"/>
              <a:gd name="connsiteY4281" fmla="*/ 328136 h 514350"/>
              <a:gd name="connsiteX4282" fmla="*/ 4475322 w 6400800"/>
              <a:gd name="connsiteY4282" fmla="*/ 318611 h 514350"/>
              <a:gd name="connsiteX4283" fmla="*/ 4473416 w 6400800"/>
              <a:gd name="connsiteY4283" fmla="*/ 304324 h 514350"/>
              <a:gd name="connsiteX4284" fmla="*/ 4468654 w 6400800"/>
              <a:gd name="connsiteY4284" fmla="*/ 278606 h 514350"/>
              <a:gd name="connsiteX4285" fmla="*/ 4477226 w 6400800"/>
              <a:gd name="connsiteY4285" fmla="*/ 256699 h 514350"/>
              <a:gd name="connsiteX4286" fmla="*/ 4466749 w 6400800"/>
              <a:gd name="connsiteY4286" fmla="*/ 273844 h 514350"/>
              <a:gd name="connsiteX4287" fmla="*/ 4462939 w 6400800"/>
              <a:gd name="connsiteY4287" fmla="*/ 258604 h 514350"/>
              <a:gd name="connsiteX4288" fmla="*/ 4462939 w 6400800"/>
              <a:gd name="connsiteY4288" fmla="*/ 256699 h 514350"/>
              <a:gd name="connsiteX4289" fmla="*/ 4462939 w 6400800"/>
              <a:gd name="connsiteY4289" fmla="*/ 250984 h 514350"/>
              <a:gd name="connsiteX4290" fmla="*/ 4461034 w 6400800"/>
              <a:gd name="connsiteY4290" fmla="*/ 255746 h 514350"/>
              <a:gd name="connsiteX4291" fmla="*/ 4461034 w 6400800"/>
              <a:gd name="connsiteY4291" fmla="*/ 255746 h 514350"/>
              <a:gd name="connsiteX4292" fmla="*/ 4461034 w 6400800"/>
              <a:gd name="connsiteY4292" fmla="*/ 255746 h 514350"/>
              <a:gd name="connsiteX4293" fmla="*/ 4461034 w 6400800"/>
              <a:gd name="connsiteY4293" fmla="*/ 255746 h 514350"/>
              <a:gd name="connsiteX4294" fmla="*/ 4455319 w 6400800"/>
              <a:gd name="connsiteY4294" fmla="*/ 274796 h 514350"/>
              <a:gd name="connsiteX4295" fmla="*/ 4457224 w 6400800"/>
              <a:gd name="connsiteY4295" fmla="*/ 268129 h 514350"/>
              <a:gd name="connsiteX4296" fmla="*/ 4457224 w 6400800"/>
              <a:gd name="connsiteY4296" fmla="*/ 273844 h 514350"/>
              <a:gd name="connsiteX4297" fmla="*/ 4458176 w 6400800"/>
              <a:gd name="connsiteY4297" fmla="*/ 284321 h 514350"/>
              <a:gd name="connsiteX4298" fmla="*/ 4454366 w 6400800"/>
              <a:gd name="connsiteY4298" fmla="*/ 292894 h 514350"/>
              <a:gd name="connsiteX4299" fmla="*/ 4455319 w 6400800"/>
              <a:gd name="connsiteY4299" fmla="*/ 274796 h 514350"/>
              <a:gd name="connsiteX4300" fmla="*/ 4449604 w 6400800"/>
              <a:gd name="connsiteY4300" fmla="*/ 361474 h 514350"/>
              <a:gd name="connsiteX4301" fmla="*/ 4451509 w 6400800"/>
              <a:gd name="connsiteY4301" fmla="*/ 339566 h 514350"/>
              <a:gd name="connsiteX4302" fmla="*/ 4453414 w 6400800"/>
              <a:gd name="connsiteY4302" fmla="*/ 343376 h 514350"/>
              <a:gd name="connsiteX4303" fmla="*/ 4453414 w 6400800"/>
              <a:gd name="connsiteY4303" fmla="*/ 344329 h 514350"/>
              <a:gd name="connsiteX4304" fmla="*/ 4453414 w 6400800"/>
              <a:gd name="connsiteY4304" fmla="*/ 344329 h 514350"/>
              <a:gd name="connsiteX4305" fmla="*/ 4451509 w 6400800"/>
              <a:gd name="connsiteY4305" fmla="*/ 366236 h 514350"/>
              <a:gd name="connsiteX4306" fmla="*/ 4448651 w 6400800"/>
              <a:gd name="connsiteY4306" fmla="*/ 388144 h 514350"/>
              <a:gd name="connsiteX4307" fmla="*/ 4446747 w 6400800"/>
              <a:gd name="connsiteY4307" fmla="*/ 386239 h 514350"/>
              <a:gd name="connsiteX4308" fmla="*/ 4449604 w 6400800"/>
              <a:gd name="connsiteY4308" fmla="*/ 361474 h 514350"/>
              <a:gd name="connsiteX4309" fmla="*/ 4386739 w 6400800"/>
              <a:gd name="connsiteY4309" fmla="*/ 331946 h 514350"/>
              <a:gd name="connsiteX4310" fmla="*/ 4390549 w 6400800"/>
              <a:gd name="connsiteY4310" fmla="*/ 335756 h 514350"/>
              <a:gd name="connsiteX4311" fmla="*/ 4390549 w 6400800"/>
              <a:gd name="connsiteY4311" fmla="*/ 342424 h 514350"/>
              <a:gd name="connsiteX4312" fmla="*/ 4386739 w 6400800"/>
              <a:gd name="connsiteY4312" fmla="*/ 347186 h 514350"/>
              <a:gd name="connsiteX4313" fmla="*/ 4386739 w 6400800"/>
              <a:gd name="connsiteY4313" fmla="*/ 331946 h 514350"/>
              <a:gd name="connsiteX4314" fmla="*/ 4389597 w 6400800"/>
              <a:gd name="connsiteY4314" fmla="*/ 376714 h 514350"/>
              <a:gd name="connsiteX4315" fmla="*/ 4388644 w 6400800"/>
              <a:gd name="connsiteY4315" fmla="*/ 375761 h 514350"/>
              <a:gd name="connsiteX4316" fmla="*/ 4387691 w 6400800"/>
              <a:gd name="connsiteY4316" fmla="*/ 370046 h 514350"/>
              <a:gd name="connsiteX4317" fmla="*/ 4387691 w 6400800"/>
              <a:gd name="connsiteY4317" fmla="*/ 360521 h 514350"/>
              <a:gd name="connsiteX4318" fmla="*/ 4387691 w 6400800"/>
              <a:gd name="connsiteY4318" fmla="*/ 351949 h 514350"/>
              <a:gd name="connsiteX4319" fmla="*/ 4391501 w 6400800"/>
              <a:gd name="connsiteY4319" fmla="*/ 345281 h 514350"/>
              <a:gd name="connsiteX4320" fmla="*/ 4391501 w 6400800"/>
              <a:gd name="connsiteY4320" fmla="*/ 349091 h 514350"/>
              <a:gd name="connsiteX4321" fmla="*/ 4392454 w 6400800"/>
              <a:gd name="connsiteY4321" fmla="*/ 370046 h 514350"/>
              <a:gd name="connsiteX4322" fmla="*/ 4389597 w 6400800"/>
              <a:gd name="connsiteY4322" fmla="*/ 376714 h 514350"/>
              <a:gd name="connsiteX4323" fmla="*/ 4424839 w 6400800"/>
              <a:gd name="connsiteY4323" fmla="*/ 351949 h 514350"/>
              <a:gd name="connsiteX4324" fmla="*/ 4424839 w 6400800"/>
              <a:gd name="connsiteY4324" fmla="*/ 354806 h 514350"/>
              <a:gd name="connsiteX4325" fmla="*/ 4422934 w 6400800"/>
              <a:gd name="connsiteY4325" fmla="*/ 356711 h 514350"/>
              <a:gd name="connsiteX4326" fmla="*/ 4424839 w 6400800"/>
              <a:gd name="connsiteY4326" fmla="*/ 351949 h 514350"/>
              <a:gd name="connsiteX4327" fmla="*/ 4415314 w 6400800"/>
              <a:gd name="connsiteY4327" fmla="*/ 411004 h 514350"/>
              <a:gd name="connsiteX4328" fmla="*/ 4415314 w 6400800"/>
              <a:gd name="connsiteY4328" fmla="*/ 411956 h 514350"/>
              <a:gd name="connsiteX4329" fmla="*/ 4412456 w 6400800"/>
              <a:gd name="connsiteY4329" fmla="*/ 409099 h 514350"/>
              <a:gd name="connsiteX4330" fmla="*/ 4411504 w 6400800"/>
              <a:gd name="connsiteY4330" fmla="*/ 385286 h 514350"/>
              <a:gd name="connsiteX4331" fmla="*/ 4420076 w 6400800"/>
              <a:gd name="connsiteY4331" fmla="*/ 372904 h 514350"/>
              <a:gd name="connsiteX4332" fmla="*/ 4421029 w 6400800"/>
              <a:gd name="connsiteY4332" fmla="*/ 374809 h 514350"/>
              <a:gd name="connsiteX4333" fmla="*/ 4415314 w 6400800"/>
              <a:gd name="connsiteY4333" fmla="*/ 411004 h 514350"/>
              <a:gd name="connsiteX4334" fmla="*/ 4410551 w 6400800"/>
              <a:gd name="connsiteY4334" fmla="*/ 254794 h 514350"/>
              <a:gd name="connsiteX4335" fmla="*/ 4421029 w 6400800"/>
              <a:gd name="connsiteY4335" fmla="*/ 273844 h 514350"/>
              <a:gd name="connsiteX4336" fmla="*/ 4415314 w 6400800"/>
              <a:gd name="connsiteY4336" fmla="*/ 293846 h 514350"/>
              <a:gd name="connsiteX4337" fmla="*/ 4408647 w 6400800"/>
              <a:gd name="connsiteY4337" fmla="*/ 316706 h 514350"/>
              <a:gd name="connsiteX4338" fmla="*/ 4406741 w 6400800"/>
              <a:gd name="connsiteY4338" fmla="*/ 297656 h 514350"/>
              <a:gd name="connsiteX4339" fmla="*/ 4402931 w 6400800"/>
              <a:gd name="connsiteY4339" fmla="*/ 331946 h 514350"/>
              <a:gd name="connsiteX4340" fmla="*/ 4401026 w 6400800"/>
              <a:gd name="connsiteY4340" fmla="*/ 337661 h 514350"/>
              <a:gd name="connsiteX4341" fmla="*/ 4400074 w 6400800"/>
              <a:gd name="connsiteY4341" fmla="*/ 336709 h 514350"/>
              <a:gd name="connsiteX4342" fmla="*/ 4388644 w 6400800"/>
              <a:gd name="connsiteY4342" fmla="*/ 270034 h 514350"/>
              <a:gd name="connsiteX4343" fmla="*/ 4389597 w 6400800"/>
              <a:gd name="connsiteY4343" fmla="*/ 328136 h 514350"/>
              <a:gd name="connsiteX4344" fmla="*/ 4386739 w 6400800"/>
              <a:gd name="connsiteY4344" fmla="*/ 325279 h 514350"/>
              <a:gd name="connsiteX4345" fmla="*/ 4386739 w 6400800"/>
              <a:gd name="connsiteY4345" fmla="*/ 323374 h 514350"/>
              <a:gd name="connsiteX4346" fmla="*/ 4387691 w 6400800"/>
              <a:gd name="connsiteY4346" fmla="*/ 290989 h 514350"/>
              <a:gd name="connsiteX4347" fmla="*/ 4389597 w 6400800"/>
              <a:gd name="connsiteY4347" fmla="*/ 263366 h 514350"/>
              <a:gd name="connsiteX4348" fmla="*/ 4391501 w 6400800"/>
              <a:gd name="connsiteY4348" fmla="*/ 242411 h 514350"/>
              <a:gd name="connsiteX4349" fmla="*/ 4393406 w 6400800"/>
              <a:gd name="connsiteY4349" fmla="*/ 225266 h 514350"/>
              <a:gd name="connsiteX4350" fmla="*/ 4410551 w 6400800"/>
              <a:gd name="connsiteY4350" fmla="*/ 254794 h 514350"/>
              <a:gd name="connsiteX4351" fmla="*/ 4389597 w 6400800"/>
              <a:gd name="connsiteY4351" fmla="*/ 217646 h 514350"/>
              <a:gd name="connsiteX4352" fmla="*/ 4393406 w 6400800"/>
              <a:gd name="connsiteY4352" fmla="*/ 224314 h 514350"/>
              <a:gd name="connsiteX4353" fmla="*/ 4387691 w 6400800"/>
              <a:gd name="connsiteY4353" fmla="*/ 240506 h 514350"/>
              <a:gd name="connsiteX4354" fmla="*/ 4381976 w 6400800"/>
              <a:gd name="connsiteY4354" fmla="*/ 260509 h 514350"/>
              <a:gd name="connsiteX4355" fmla="*/ 4381976 w 6400800"/>
              <a:gd name="connsiteY4355" fmla="*/ 256699 h 514350"/>
              <a:gd name="connsiteX4356" fmla="*/ 4389597 w 6400800"/>
              <a:gd name="connsiteY4356" fmla="*/ 217646 h 514350"/>
              <a:gd name="connsiteX4357" fmla="*/ 4374356 w 6400800"/>
              <a:gd name="connsiteY4357" fmla="*/ 291941 h 514350"/>
              <a:gd name="connsiteX4358" fmla="*/ 4374356 w 6400800"/>
              <a:gd name="connsiteY4358" fmla="*/ 292894 h 514350"/>
              <a:gd name="connsiteX4359" fmla="*/ 4374356 w 6400800"/>
              <a:gd name="connsiteY4359" fmla="*/ 291941 h 514350"/>
              <a:gd name="connsiteX4360" fmla="*/ 4374356 w 6400800"/>
              <a:gd name="connsiteY4360" fmla="*/ 291941 h 514350"/>
              <a:gd name="connsiteX4361" fmla="*/ 4360069 w 6400800"/>
              <a:gd name="connsiteY4361" fmla="*/ 282416 h 514350"/>
              <a:gd name="connsiteX4362" fmla="*/ 4360069 w 6400800"/>
              <a:gd name="connsiteY4362" fmla="*/ 290036 h 514350"/>
              <a:gd name="connsiteX4363" fmla="*/ 4359116 w 6400800"/>
              <a:gd name="connsiteY4363" fmla="*/ 288131 h 514350"/>
              <a:gd name="connsiteX4364" fmla="*/ 4360069 w 6400800"/>
              <a:gd name="connsiteY4364" fmla="*/ 282416 h 514350"/>
              <a:gd name="connsiteX4365" fmla="*/ 4313397 w 6400800"/>
              <a:gd name="connsiteY4365" fmla="*/ 387191 h 514350"/>
              <a:gd name="connsiteX4366" fmla="*/ 4311491 w 6400800"/>
              <a:gd name="connsiteY4366" fmla="*/ 391001 h 514350"/>
              <a:gd name="connsiteX4367" fmla="*/ 4313397 w 6400800"/>
              <a:gd name="connsiteY4367" fmla="*/ 387191 h 514350"/>
              <a:gd name="connsiteX4368" fmla="*/ 4313397 w 6400800"/>
              <a:gd name="connsiteY4368" fmla="*/ 387191 h 514350"/>
              <a:gd name="connsiteX4369" fmla="*/ 4311491 w 6400800"/>
              <a:gd name="connsiteY4369" fmla="*/ 351949 h 514350"/>
              <a:gd name="connsiteX4370" fmla="*/ 4312444 w 6400800"/>
              <a:gd name="connsiteY4370" fmla="*/ 365284 h 514350"/>
              <a:gd name="connsiteX4371" fmla="*/ 4311491 w 6400800"/>
              <a:gd name="connsiteY4371" fmla="*/ 363379 h 514350"/>
              <a:gd name="connsiteX4372" fmla="*/ 4311491 w 6400800"/>
              <a:gd name="connsiteY4372" fmla="*/ 351949 h 514350"/>
              <a:gd name="connsiteX4373" fmla="*/ 4247674 w 6400800"/>
              <a:gd name="connsiteY4373" fmla="*/ 313849 h 514350"/>
              <a:gd name="connsiteX4374" fmla="*/ 4247674 w 6400800"/>
              <a:gd name="connsiteY4374" fmla="*/ 311944 h 514350"/>
              <a:gd name="connsiteX4375" fmla="*/ 4247674 w 6400800"/>
              <a:gd name="connsiteY4375" fmla="*/ 313849 h 514350"/>
              <a:gd name="connsiteX4376" fmla="*/ 4246722 w 6400800"/>
              <a:gd name="connsiteY4376" fmla="*/ 324326 h 514350"/>
              <a:gd name="connsiteX4377" fmla="*/ 4246722 w 6400800"/>
              <a:gd name="connsiteY4377" fmla="*/ 322421 h 514350"/>
              <a:gd name="connsiteX4378" fmla="*/ 4247674 w 6400800"/>
              <a:gd name="connsiteY4378" fmla="*/ 313849 h 514350"/>
              <a:gd name="connsiteX4379" fmla="*/ 4181951 w 6400800"/>
              <a:gd name="connsiteY4379" fmla="*/ 367189 h 514350"/>
              <a:gd name="connsiteX4380" fmla="*/ 4182904 w 6400800"/>
              <a:gd name="connsiteY4380" fmla="*/ 324326 h 514350"/>
              <a:gd name="connsiteX4381" fmla="*/ 4183856 w 6400800"/>
              <a:gd name="connsiteY4381" fmla="*/ 330041 h 514350"/>
              <a:gd name="connsiteX4382" fmla="*/ 4185761 w 6400800"/>
              <a:gd name="connsiteY4382" fmla="*/ 340519 h 514350"/>
              <a:gd name="connsiteX4383" fmla="*/ 4185761 w 6400800"/>
              <a:gd name="connsiteY4383" fmla="*/ 342424 h 514350"/>
              <a:gd name="connsiteX4384" fmla="*/ 4183856 w 6400800"/>
              <a:gd name="connsiteY4384" fmla="*/ 338614 h 514350"/>
              <a:gd name="connsiteX4385" fmla="*/ 4187666 w 6400800"/>
              <a:gd name="connsiteY4385" fmla="*/ 357664 h 514350"/>
              <a:gd name="connsiteX4386" fmla="*/ 4189571 w 6400800"/>
              <a:gd name="connsiteY4386" fmla="*/ 365284 h 514350"/>
              <a:gd name="connsiteX4387" fmla="*/ 4191476 w 6400800"/>
              <a:gd name="connsiteY4387" fmla="*/ 373856 h 514350"/>
              <a:gd name="connsiteX4388" fmla="*/ 4190524 w 6400800"/>
              <a:gd name="connsiteY4388" fmla="*/ 386239 h 514350"/>
              <a:gd name="connsiteX4389" fmla="*/ 4190524 w 6400800"/>
              <a:gd name="connsiteY4389" fmla="*/ 391954 h 514350"/>
              <a:gd name="connsiteX4390" fmla="*/ 4181951 w 6400800"/>
              <a:gd name="connsiteY4390" fmla="*/ 367189 h 514350"/>
              <a:gd name="connsiteX4391" fmla="*/ 4181951 w 6400800"/>
              <a:gd name="connsiteY4391" fmla="*/ 367189 h 514350"/>
              <a:gd name="connsiteX4392" fmla="*/ 4161949 w 6400800"/>
              <a:gd name="connsiteY4392" fmla="*/ 401479 h 514350"/>
              <a:gd name="connsiteX4393" fmla="*/ 4161949 w 6400800"/>
              <a:gd name="connsiteY4393" fmla="*/ 399574 h 514350"/>
              <a:gd name="connsiteX4394" fmla="*/ 4161949 w 6400800"/>
              <a:gd name="connsiteY4394" fmla="*/ 399574 h 514350"/>
              <a:gd name="connsiteX4395" fmla="*/ 4161949 w 6400800"/>
              <a:gd name="connsiteY4395" fmla="*/ 401479 h 514350"/>
              <a:gd name="connsiteX4396" fmla="*/ 4160044 w 6400800"/>
              <a:gd name="connsiteY4396" fmla="*/ 306229 h 514350"/>
              <a:gd name="connsiteX4397" fmla="*/ 4160996 w 6400800"/>
              <a:gd name="connsiteY4397" fmla="*/ 292894 h 514350"/>
              <a:gd name="connsiteX4398" fmla="*/ 4163854 w 6400800"/>
              <a:gd name="connsiteY4398" fmla="*/ 282416 h 514350"/>
              <a:gd name="connsiteX4399" fmla="*/ 4162901 w 6400800"/>
              <a:gd name="connsiteY4399" fmla="*/ 313849 h 514350"/>
              <a:gd name="connsiteX4400" fmla="*/ 4160044 w 6400800"/>
              <a:gd name="connsiteY4400" fmla="*/ 306229 h 514350"/>
              <a:gd name="connsiteX4401" fmla="*/ 4160044 w 6400800"/>
              <a:gd name="connsiteY4401" fmla="*/ 306229 h 514350"/>
              <a:gd name="connsiteX4402" fmla="*/ 4128611 w 6400800"/>
              <a:gd name="connsiteY4402" fmla="*/ 354806 h 514350"/>
              <a:gd name="connsiteX4403" fmla="*/ 4127659 w 6400800"/>
              <a:gd name="connsiteY4403" fmla="*/ 343376 h 514350"/>
              <a:gd name="connsiteX4404" fmla="*/ 4128611 w 6400800"/>
              <a:gd name="connsiteY4404" fmla="*/ 350044 h 514350"/>
              <a:gd name="connsiteX4405" fmla="*/ 4130516 w 6400800"/>
              <a:gd name="connsiteY4405" fmla="*/ 365284 h 514350"/>
              <a:gd name="connsiteX4406" fmla="*/ 4128611 w 6400800"/>
              <a:gd name="connsiteY4406" fmla="*/ 354806 h 514350"/>
              <a:gd name="connsiteX4407" fmla="*/ 4124801 w 6400800"/>
              <a:gd name="connsiteY4407" fmla="*/ 255746 h 514350"/>
              <a:gd name="connsiteX4408" fmla="*/ 4124801 w 6400800"/>
              <a:gd name="connsiteY4408" fmla="*/ 248126 h 514350"/>
              <a:gd name="connsiteX4409" fmla="*/ 4140041 w 6400800"/>
              <a:gd name="connsiteY4409" fmla="*/ 303371 h 514350"/>
              <a:gd name="connsiteX4410" fmla="*/ 4140994 w 6400800"/>
              <a:gd name="connsiteY4410" fmla="*/ 307181 h 514350"/>
              <a:gd name="connsiteX4411" fmla="*/ 4140994 w 6400800"/>
              <a:gd name="connsiteY4411" fmla="*/ 321469 h 514350"/>
              <a:gd name="connsiteX4412" fmla="*/ 4133374 w 6400800"/>
              <a:gd name="connsiteY4412" fmla="*/ 305276 h 514350"/>
              <a:gd name="connsiteX4413" fmla="*/ 4135279 w 6400800"/>
              <a:gd name="connsiteY4413" fmla="*/ 312896 h 514350"/>
              <a:gd name="connsiteX4414" fmla="*/ 4127659 w 6400800"/>
              <a:gd name="connsiteY4414" fmla="*/ 300514 h 514350"/>
              <a:gd name="connsiteX4415" fmla="*/ 4123849 w 6400800"/>
              <a:gd name="connsiteY4415" fmla="*/ 284321 h 514350"/>
              <a:gd name="connsiteX4416" fmla="*/ 4124801 w 6400800"/>
              <a:gd name="connsiteY4416" fmla="*/ 255746 h 514350"/>
              <a:gd name="connsiteX4417" fmla="*/ 4095274 w 6400800"/>
              <a:gd name="connsiteY4417" fmla="*/ 395764 h 514350"/>
              <a:gd name="connsiteX4418" fmla="*/ 4095274 w 6400800"/>
              <a:gd name="connsiteY4418" fmla="*/ 395764 h 514350"/>
              <a:gd name="connsiteX4419" fmla="*/ 4095274 w 6400800"/>
              <a:gd name="connsiteY4419" fmla="*/ 394811 h 514350"/>
              <a:gd name="connsiteX4420" fmla="*/ 4095274 w 6400800"/>
              <a:gd name="connsiteY4420" fmla="*/ 395764 h 514350"/>
              <a:gd name="connsiteX4421" fmla="*/ 4093369 w 6400800"/>
              <a:gd name="connsiteY4421" fmla="*/ 386239 h 514350"/>
              <a:gd name="connsiteX4422" fmla="*/ 4093369 w 6400800"/>
              <a:gd name="connsiteY4422" fmla="*/ 376714 h 514350"/>
              <a:gd name="connsiteX4423" fmla="*/ 4096226 w 6400800"/>
              <a:gd name="connsiteY4423" fmla="*/ 382429 h 514350"/>
              <a:gd name="connsiteX4424" fmla="*/ 4093369 w 6400800"/>
              <a:gd name="connsiteY4424" fmla="*/ 386239 h 514350"/>
              <a:gd name="connsiteX4425" fmla="*/ 4097179 w 6400800"/>
              <a:gd name="connsiteY4425" fmla="*/ 342424 h 514350"/>
              <a:gd name="connsiteX4426" fmla="*/ 4099084 w 6400800"/>
              <a:gd name="connsiteY4426" fmla="*/ 334804 h 514350"/>
              <a:gd name="connsiteX4427" fmla="*/ 4099084 w 6400800"/>
              <a:gd name="connsiteY4427" fmla="*/ 337661 h 514350"/>
              <a:gd name="connsiteX4428" fmla="*/ 4097179 w 6400800"/>
              <a:gd name="connsiteY4428" fmla="*/ 342424 h 514350"/>
              <a:gd name="connsiteX4429" fmla="*/ 4100989 w 6400800"/>
              <a:gd name="connsiteY4429" fmla="*/ 353854 h 514350"/>
              <a:gd name="connsiteX4430" fmla="*/ 4100989 w 6400800"/>
              <a:gd name="connsiteY4430" fmla="*/ 351949 h 514350"/>
              <a:gd name="connsiteX4431" fmla="*/ 4100989 w 6400800"/>
              <a:gd name="connsiteY4431" fmla="*/ 351949 h 514350"/>
              <a:gd name="connsiteX4432" fmla="*/ 4100989 w 6400800"/>
              <a:gd name="connsiteY4432" fmla="*/ 353854 h 514350"/>
              <a:gd name="connsiteX4433" fmla="*/ 4100989 w 6400800"/>
              <a:gd name="connsiteY4433" fmla="*/ 353854 h 514350"/>
              <a:gd name="connsiteX4434" fmla="*/ 4115276 w 6400800"/>
              <a:gd name="connsiteY4434" fmla="*/ 322421 h 514350"/>
              <a:gd name="connsiteX4435" fmla="*/ 4114324 w 6400800"/>
              <a:gd name="connsiteY4435" fmla="*/ 350996 h 514350"/>
              <a:gd name="connsiteX4436" fmla="*/ 4111466 w 6400800"/>
              <a:gd name="connsiteY4436" fmla="*/ 327184 h 514350"/>
              <a:gd name="connsiteX4437" fmla="*/ 4108609 w 6400800"/>
              <a:gd name="connsiteY4437" fmla="*/ 342424 h 514350"/>
              <a:gd name="connsiteX4438" fmla="*/ 4107656 w 6400800"/>
              <a:gd name="connsiteY4438" fmla="*/ 341471 h 514350"/>
              <a:gd name="connsiteX4439" fmla="*/ 4106704 w 6400800"/>
              <a:gd name="connsiteY4439" fmla="*/ 336709 h 514350"/>
              <a:gd name="connsiteX4440" fmla="*/ 4113371 w 6400800"/>
              <a:gd name="connsiteY4440" fmla="*/ 322421 h 514350"/>
              <a:gd name="connsiteX4441" fmla="*/ 4115276 w 6400800"/>
              <a:gd name="connsiteY4441" fmla="*/ 318611 h 514350"/>
              <a:gd name="connsiteX4442" fmla="*/ 4115276 w 6400800"/>
              <a:gd name="connsiteY4442" fmla="*/ 322421 h 514350"/>
              <a:gd name="connsiteX4443" fmla="*/ 4109561 w 6400800"/>
              <a:gd name="connsiteY4443" fmla="*/ 295751 h 514350"/>
              <a:gd name="connsiteX4444" fmla="*/ 4116229 w 6400800"/>
              <a:gd name="connsiteY4444" fmla="*/ 308134 h 514350"/>
              <a:gd name="connsiteX4445" fmla="*/ 4116229 w 6400800"/>
              <a:gd name="connsiteY4445" fmla="*/ 311944 h 514350"/>
              <a:gd name="connsiteX4446" fmla="*/ 4110514 w 6400800"/>
              <a:gd name="connsiteY4446" fmla="*/ 320516 h 514350"/>
              <a:gd name="connsiteX4447" fmla="*/ 4104799 w 6400800"/>
              <a:gd name="connsiteY4447" fmla="*/ 329089 h 514350"/>
              <a:gd name="connsiteX4448" fmla="*/ 4102894 w 6400800"/>
              <a:gd name="connsiteY4448" fmla="*/ 322421 h 514350"/>
              <a:gd name="connsiteX4449" fmla="*/ 4109561 w 6400800"/>
              <a:gd name="connsiteY4449" fmla="*/ 295751 h 514350"/>
              <a:gd name="connsiteX4450" fmla="*/ 4092416 w 6400800"/>
              <a:gd name="connsiteY4450" fmla="*/ 294799 h 514350"/>
              <a:gd name="connsiteX4451" fmla="*/ 4094321 w 6400800"/>
              <a:gd name="connsiteY4451" fmla="*/ 265271 h 514350"/>
              <a:gd name="connsiteX4452" fmla="*/ 4098131 w 6400800"/>
              <a:gd name="connsiteY4452" fmla="*/ 272891 h 514350"/>
              <a:gd name="connsiteX4453" fmla="*/ 4106704 w 6400800"/>
              <a:gd name="connsiteY4453" fmla="*/ 290989 h 514350"/>
              <a:gd name="connsiteX4454" fmla="*/ 4098131 w 6400800"/>
              <a:gd name="connsiteY4454" fmla="*/ 311944 h 514350"/>
              <a:gd name="connsiteX4455" fmla="*/ 4096226 w 6400800"/>
              <a:gd name="connsiteY4455" fmla="*/ 306229 h 514350"/>
              <a:gd name="connsiteX4456" fmla="*/ 4097179 w 6400800"/>
              <a:gd name="connsiteY4456" fmla="*/ 315754 h 514350"/>
              <a:gd name="connsiteX4457" fmla="*/ 4092416 w 6400800"/>
              <a:gd name="connsiteY4457" fmla="*/ 329089 h 514350"/>
              <a:gd name="connsiteX4458" fmla="*/ 4091464 w 6400800"/>
              <a:gd name="connsiteY4458" fmla="*/ 325279 h 514350"/>
              <a:gd name="connsiteX4459" fmla="*/ 4090511 w 6400800"/>
              <a:gd name="connsiteY4459" fmla="*/ 321469 h 514350"/>
              <a:gd name="connsiteX4460" fmla="*/ 4092416 w 6400800"/>
              <a:gd name="connsiteY4460" fmla="*/ 294799 h 514350"/>
              <a:gd name="connsiteX4461" fmla="*/ 4085749 w 6400800"/>
              <a:gd name="connsiteY4461" fmla="*/ 244316 h 514350"/>
              <a:gd name="connsiteX4462" fmla="*/ 4085749 w 6400800"/>
              <a:gd name="connsiteY4462" fmla="*/ 244316 h 514350"/>
              <a:gd name="connsiteX4463" fmla="*/ 4084796 w 6400800"/>
              <a:gd name="connsiteY4463" fmla="*/ 250031 h 514350"/>
              <a:gd name="connsiteX4464" fmla="*/ 4085749 w 6400800"/>
              <a:gd name="connsiteY4464" fmla="*/ 244316 h 514350"/>
              <a:gd name="connsiteX4465" fmla="*/ 4043839 w 6400800"/>
              <a:gd name="connsiteY4465" fmla="*/ 279559 h 514350"/>
              <a:gd name="connsiteX4466" fmla="*/ 4043839 w 6400800"/>
              <a:gd name="connsiteY4466" fmla="*/ 279559 h 514350"/>
              <a:gd name="connsiteX4467" fmla="*/ 4044791 w 6400800"/>
              <a:gd name="connsiteY4467" fmla="*/ 283369 h 514350"/>
              <a:gd name="connsiteX4468" fmla="*/ 4043839 w 6400800"/>
              <a:gd name="connsiteY4468" fmla="*/ 281464 h 514350"/>
              <a:gd name="connsiteX4469" fmla="*/ 4044791 w 6400800"/>
              <a:gd name="connsiteY4469" fmla="*/ 286226 h 514350"/>
              <a:gd name="connsiteX4470" fmla="*/ 4044791 w 6400800"/>
              <a:gd name="connsiteY4470" fmla="*/ 290036 h 514350"/>
              <a:gd name="connsiteX4471" fmla="*/ 4042886 w 6400800"/>
              <a:gd name="connsiteY4471" fmla="*/ 284321 h 514350"/>
              <a:gd name="connsiteX4472" fmla="*/ 4043839 w 6400800"/>
              <a:gd name="connsiteY4472" fmla="*/ 279559 h 514350"/>
              <a:gd name="connsiteX4473" fmla="*/ 4044791 w 6400800"/>
              <a:gd name="connsiteY4473" fmla="*/ 333851 h 514350"/>
              <a:gd name="connsiteX4474" fmla="*/ 4044791 w 6400800"/>
              <a:gd name="connsiteY4474" fmla="*/ 333851 h 514350"/>
              <a:gd name="connsiteX4475" fmla="*/ 4044791 w 6400800"/>
              <a:gd name="connsiteY4475" fmla="*/ 339566 h 514350"/>
              <a:gd name="connsiteX4476" fmla="*/ 4042886 w 6400800"/>
              <a:gd name="connsiteY4476" fmla="*/ 337661 h 514350"/>
              <a:gd name="connsiteX4477" fmla="*/ 4044791 w 6400800"/>
              <a:gd name="connsiteY4477" fmla="*/ 333851 h 514350"/>
              <a:gd name="connsiteX4478" fmla="*/ 4039076 w 6400800"/>
              <a:gd name="connsiteY4478" fmla="*/ 271939 h 514350"/>
              <a:gd name="connsiteX4479" fmla="*/ 4039076 w 6400800"/>
              <a:gd name="connsiteY4479" fmla="*/ 273844 h 514350"/>
              <a:gd name="connsiteX4480" fmla="*/ 4038124 w 6400800"/>
              <a:gd name="connsiteY4480" fmla="*/ 270034 h 514350"/>
              <a:gd name="connsiteX4481" fmla="*/ 4036219 w 6400800"/>
              <a:gd name="connsiteY4481" fmla="*/ 265271 h 514350"/>
              <a:gd name="connsiteX4482" fmla="*/ 4039076 w 6400800"/>
              <a:gd name="connsiteY4482" fmla="*/ 271939 h 514350"/>
              <a:gd name="connsiteX4483" fmla="*/ 4033361 w 6400800"/>
              <a:gd name="connsiteY4483" fmla="*/ 358616 h 514350"/>
              <a:gd name="connsiteX4484" fmla="*/ 4034314 w 6400800"/>
              <a:gd name="connsiteY4484" fmla="*/ 351949 h 514350"/>
              <a:gd name="connsiteX4485" fmla="*/ 4038124 w 6400800"/>
              <a:gd name="connsiteY4485" fmla="*/ 345281 h 514350"/>
              <a:gd name="connsiteX4486" fmla="*/ 4043839 w 6400800"/>
              <a:gd name="connsiteY4486" fmla="*/ 351949 h 514350"/>
              <a:gd name="connsiteX4487" fmla="*/ 4040981 w 6400800"/>
              <a:gd name="connsiteY4487" fmla="*/ 391954 h 514350"/>
              <a:gd name="connsiteX4488" fmla="*/ 4035266 w 6400800"/>
              <a:gd name="connsiteY4488" fmla="*/ 413861 h 514350"/>
              <a:gd name="connsiteX4489" fmla="*/ 4029551 w 6400800"/>
              <a:gd name="connsiteY4489" fmla="*/ 395764 h 514350"/>
              <a:gd name="connsiteX4490" fmla="*/ 4027646 w 6400800"/>
              <a:gd name="connsiteY4490" fmla="*/ 388144 h 514350"/>
              <a:gd name="connsiteX4491" fmla="*/ 4033361 w 6400800"/>
              <a:gd name="connsiteY4491" fmla="*/ 358616 h 514350"/>
              <a:gd name="connsiteX4492" fmla="*/ 4020026 w 6400800"/>
              <a:gd name="connsiteY4492" fmla="*/ 324326 h 514350"/>
              <a:gd name="connsiteX4493" fmla="*/ 4021931 w 6400800"/>
              <a:gd name="connsiteY4493" fmla="*/ 326231 h 514350"/>
              <a:gd name="connsiteX4494" fmla="*/ 4019074 w 6400800"/>
              <a:gd name="connsiteY4494" fmla="*/ 334804 h 514350"/>
              <a:gd name="connsiteX4495" fmla="*/ 4017169 w 6400800"/>
              <a:gd name="connsiteY4495" fmla="*/ 341471 h 514350"/>
              <a:gd name="connsiteX4496" fmla="*/ 4016216 w 6400800"/>
              <a:gd name="connsiteY4496" fmla="*/ 342424 h 514350"/>
              <a:gd name="connsiteX4497" fmla="*/ 4015264 w 6400800"/>
              <a:gd name="connsiteY4497" fmla="*/ 344329 h 514350"/>
              <a:gd name="connsiteX4498" fmla="*/ 4011454 w 6400800"/>
              <a:gd name="connsiteY4498" fmla="*/ 315754 h 514350"/>
              <a:gd name="connsiteX4499" fmla="*/ 4020026 w 6400800"/>
              <a:gd name="connsiteY4499" fmla="*/ 324326 h 514350"/>
              <a:gd name="connsiteX4500" fmla="*/ 3999071 w 6400800"/>
              <a:gd name="connsiteY4500" fmla="*/ 282416 h 514350"/>
              <a:gd name="connsiteX4501" fmla="*/ 3999071 w 6400800"/>
              <a:gd name="connsiteY4501" fmla="*/ 282416 h 514350"/>
              <a:gd name="connsiteX4502" fmla="*/ 4000024 w 6400800"/>
              <a:gd name="connsiteY4502" fmla="*/ 310991 h 514350"/>
              <a:gd name="connsiteX4503" fmla="*/ 4000024 w 6400800"/>
              <a:gd name="connsiteY4503" fmla="*/ 316706 h 514350"/>
              <a:gd name="connsiteX4504" fmla="*/ 3999071 w 6400800"/>
              <a:gd name="connsiteY4504" fmla="*/ 325279 h 514350"/>
              <a:gd name="connsiteX4505" fmla="*/ 3999071 w 6400800"/>
              <a:gd name="connsiteY4505" fmla="*/ 327184 h 514350"/>
              <a:gd name="connsiteX4506" fmla="*/ 3998119 w 6400800"/>
              <a:gd name="connsiteY4506" fmla="*/ 324326 h 514350"/>
              <a:gd name="connsiteX4507" fmla="*/ 3997166 w 6400800"/>
              <a:gd name="connsiteY4507" fmla="*/ 314801 h 514350"/>
              <a:gd name="connsiteX4508" fmla="*/ 3996214 w 6400800"/>
              <a:gd name="connsiteY4508" fmla="*/ 286226 h 514350"/>
              <a:gd name="connsiteX4509" fmla="*/ 3999071 w 6400800"/>
              <a:gd name="connsiteY4509" fmla="*/ 282416 h 514350"/>
              <a:gd name="connsiteX4510" fmla="*/ 3983831 w 6400800"/>
              <a:gd name="connsiteY4510" fmla="*/ 405289 h 514350"/>
              <a:gd name="connsiteX4511" fmla="*/ 3980021 w 6400800"/>
              <a:gd name="connsiteY4511" fmla="*/ 412909 h 514350"/>
              <a:gd name="connsiteX4512" fmla="*/ 3980021 w 6400800"/>
              <a:gd name="connsiteY4512" fmla="*/ 412909 h 514350"/>
              <a:gd name="connsiteX4513" fmla="*/ 3982879 w 6400800"/>
              <a:gd name="connsiteY4513" fmla="*/ 402431 h 514350"/>
              <a:gd name="connsiteX4514" fmla="*/ 3983831 w 6400800"/>
              <a:gd name="connsiteY4514" fmla="*/ 405289 h 514350"/>
              <a:gd name="connsiteX4515" fmla="*/ 3980974 w 6400800"/>
              <a:gd name="connsiteY4515" fmla="*/ 395764 h 514350"/>
              <a:gd name="connsiteX4516" fmla="*/ 3982879 w 6400800"/>
              <a:gd name="connsiteY4516" fmla="*/ 401479 h 514350"/>
              <a:gd name="connsiteX4517" fmla="*/ 3979069 w 6400800"/>
              <a:gd name="connsiteY4517" fmla="*/ 407194 h 514350"/>
              <a:gd name="connsiteX4518" fmla="*/ 3979069 w 6400800"/>
              <a:gd name="connsiteY4518" fmla="*/ 406241 h 514350"/>
              <a:gd name="connsiteX4519" fmla="*/ 3980974 w 6400800"/>
              <a:gd name="connsiteY4519" fmla="*/ 395764 h 514350"/>
              <a:gd name="connsiteX4520" fmla="*/ 3976211 w 6400800"/>
              <a:gd name="connsiteY4520" fmla="*/ 378619 h 514350"/>
              <a:gd name="connsiteX4521" fmla="*/ 3976211 w 6400800"/>
              <a:gd name="connsiteY4521" fmla="*/ 378619 h 514350"/>
              <a:gd name="connsiteX4522" fmla="*/ 3976211 w 6400800"/>
              <a:gd name="connsiteY4522" fmla="*/ 380524 h 514350"/>
              <a:gd name="connsiteX4523" fmla="*/ 3976211 w 6400800"/>
              <a:gd name="connsiteY4523" fmla="*/ 378619 h 514350"/>
              <a:gd name="connsiteX4524" fmla="*/ 3948589 w 6400800"/>
              <a:gd name="connsiteY4524" fmla="*/ 255746 h 514350"/>
              <a:gd name="connsiteX4525" fmla="*/ 3946684 w 6400800"/>
              <a:gd name="connsiteY4525" fmla="*/ 277654 h 514350"/>
              <a:gd name="connsiteX4526" fmla="*/ 3945731 w 6400800"/>
              <a:gd name="connsiteY4526" fmla="*/ 285274 h 514350"/>
              <a:gd name="connsiteX4527" fmla="*/ 3943826 w 6400800"/>
              <a:gd name="connsiteY4527" fmla="*/ 266224 h 514350"/>
              <a:gd name="connsiteX4528" fmla="*/ 3940016 w 6400800"/>
              <a:gd name="connsiteY4528" fmla="*/ 240506 h 514350"/>
              <a:gd name="connsiteX4529" fmla="*/ 3940016 w 6400800"/>
              <a:gd name="connsiteY4529" fmla="*/ 239554 h 514350"/>
              <a:gd name="connsiteX4530" fmla="*/ 3940016 w 6400800"/>
              <a:gd name="connsiteY4530" fmla="*/ 236696 h 514350"/>
              <a:gd name="connsiteX4531" fmla="*/ 3942874 w 6400800"/>
              <a:gd name="connsiteY4531" fmla="*/ 240506 h 514350"/>
              <a:gd name="connsiteX4532" fmla="*/ 3947636 w 6400800"/>
              <a:gd name="connsiteY4532" fmla="*/ 248126 h 514350"/>
              <a:gd name="connsiteX4533" fmla="*/ 3948589 w 6400800"/>
              <a:gd name="connsiteY4533" fmla="*/ 255746 h 514350"/>
              <a:gd name="connsiteX4534" fmla="*/ 3943826 w 6400800"/>
              <a:gd name="connsiteY4534" fmla="*/ 205264 h 514350"/>
              <a:gd name="connsiteX4535" fmla="*/ 3943826 w 6400800"/>
              <a:gd name="connsiteY4535" fmla="*/ 210979 h 514350"/>
              <a:gd name="connsiteX4536" fmla="*/ 3945731 w 6400800"/>
              <a:gd name="connsiteY4536" fmla="*/ 230981 h 514350"/>
              <a:gd name="connsiteX4537" fmla="*/ 3946684 w 6400800"/>
              <a:gd name="connsiteY4537" fmla="*/ 236696 h 514350"/>
              <a:gd name="connsiteX4538" fmla="*/ 3939064 w 6400800"/>
              <a:gd name="connsiteY4538" fmla="*/ 228124 h 514350"/>
              <a:gd name="connsiteX4539" fmla="*/ 3937159 w 6400800"/>
              <a:gd name="connsiteY4539" fmla="*/ 215741 h 514350"/>
              <a:gd name="connsiteX4540" fmla="*/ 3943826 w 6400800"/>
              <a:gd name="connsiteY4540" fmla="*/ 205264 h 514350"/>
              <a:gd name="connsiteX4541" fmla="*/ 3866674 w 6400800"/>
              <a:gd name="connsiteY4541" fmla="*/ 369094 h 514350"/>
              <a:gd name="connsiteX4542" fmla="*/ 3867626 w 6400800"/>
              <a:gd name="connsiteY4542" fmla="*/ 368141 h 514350"/>
              <a:gd name="connsiteX4543" fmla="*/ 3867626 w 6400800"/>
              <a:gd name="connsiteY4543" fmla="*/ 370999 h 514350"/>
              <a:gd name="connsiteX4544" fmla="*/ 3866674 w 6400800"/>
              <a:gd name="connsiteY4544" fmla="*/ 369094 h 514350"/>
              <a:gd name="connsiteX4545" fmla="*/ 3886676 w 6400800"/>
              <a:gd name="connsiteY4545" fmla="*/ 354806 h 514350"/>
              <a:gd name="connsiteX4546" fmla="*/ 3882866 w 6400800"/>
              <a:gd name="connsiteY4546" fmla="*/ 348139 h 514350"/>
              <a:gd name="connsiteX4547" fmla="*/ 3881914 w 6400800"/>
              <a:gd name="connsiteY4547" fmla="*/ 338614 h 514350"/>
              <a:gd name="connsiteX4548" fmla="*/ 3886676 w 6400800"/>
              <a:gd name="connsiteY4548" fmla="*/ 354806 h 514350"/>
              <a:gd name="connsiteX4549" fmla="*/ 3887629 w 6400800"/>
              <a:gd name="connsiteY4549" fmla="*/ 356711 h 514350"/>
              <a:gd name="connsiteX4550" fmla="*/ 3886676 w 6400800"/>
              <a:gd name="connsiteY4550" fmla="*/ 354806 h 514350"/>
              <a:gd name="connsiteX4551" fmla="*/ 3897154 w 6400800"/>
              <a:gd name="connsiteY4551" fmla="*/ 278606 h 514350"/>
              <a:gd name="connsiteX4552" fmla="*/ 3901916 w 6400800"/>
              <a:gd name="connsiteY4552" fmla="*/ 270986 h 514350"/>
              <a:gd name="connsiteX4553" fmla="*/ 3901916 w 6400800"/>
              <a:gd name="connsiteY4553" fmla="*/ 270986 h 514350"/>
              <a:gd name="connsiteX4554" fmla="*/ 3897154 w 6400800"/>
              <a:gd name="connsiteY4554" fmla="*/ 278606 h 514350"/>
              <a:gd name="connsiteX4555" fmla="*/ 3897154 w 6400800"/>
              <a:gd name="connsiteY4555" fmla="*/ 278606 h 514350"/>
              <a:gd name="connsiteX4556" fmla="*/ 3900011 w 6400800"/>
              <a:gd name="connsiteY4556" fmla="*/ 291941 h 514350"/>
              <a:gd name="connsiteX4557" fmla="*/ 3901916 w 6400800"/>
              <a:gd name="connsiteY4557" fmla="*/ 288131 h 514350"/>
              <a:gd name="connsiteX4558" fmla="*/ 3902869 w 6400800"/>
              <a:gd name="connsiteY4558" fmla="*/ 286226 h 514350"/>
              <a:gd name="connsiteX4559" fmla="*/ 3903821 w 6400800"/>
              <a:gd name="connsiteY4559" fmla="*/ 297656 h 514350"/>
              <a:gd name="connsiteX4560" fmla="*/ 3902869 w 6400800"/>
              <a:gd name="connsiteY4560" fmla="*/ 301466 h 514350"/>
              <a:gd name="connsiteX4561" fmla="*/ 3901916 w 6400800"/>
              <a:gd name="connsiteY4561" fmla="*/ 298609 h 514350"/>
              <a:gd name="connsiteX4562" fmla="*/ 3900011 w 6400800"/>
              <a:gd name="connsiteY4562" fmla="*/ 291941 h 514350"/>
              <a:gd name="connsiteX4563" fmla="*/ 3903821 w 6400800"/>
              <a:gd name="connsiteY4563" fmla="*/ 431006 h 514350"/>
              <a:gd name="connsiteX4564" fmla="*/ 3902869 w 6400800"/>
              <a:gd name="connsiteY4564" fmla="*/ 431959 h 514350"/>
              <a:gd name="connsiteX4565" fmla="*/ 3901916 w 6400800"/>
              <a:gd name="connsiteY4565" fmla="*/ 431959 h 514350"/>
              <a:gd name="connsiteX4566" fmla="*/ 3903821 w 6400800"/>
              <a:gd name="connsiteY4566" fmla="*/ 426244 h 514350"/>
              <a:gd name="connsiteX4567" fmla="*/ 3904774 w 6400800"/>
              <a:gd name="connsiteY4567" fmla="*/ 428149 h 514350"/>
              <a:gd name="connsiteX4568" fmla="*/ 3903821 w 6400800"/>
              <a:gd name="connsiteY4568" fmla="*/ 431006 h 514350"/>
              <a:gd name="connsiteX4569" fmla="*/ 3925729 w 6400800"/>
              <a:gd name="connsiteY4569" fmla="*/ 309086 h 514350"/>
              <a:gd name="connsiteX4570" fmla="*/ 3922871 w 6400800"/>
              <a:gd name="connsiteY4570" fmla="*/ 297656 h 514350"/>
              <a:gd name="connsiteX4571" fmla="*/ 3923824 w 6400800"/>
              <a:gd name="connsiteY4571" fmla="*/ 308134 h 514350"/>
              <a:gd name="connsiteX4572" fmla="*/ 3919061 w 6400800"/>
              <a:gd name="connsiteY4572" fmla="*/ 291941 h 514350"/>
              <a:gd name="connsiteX4573" fmla="*/ 3922871 w 6400800"/>
              <a:gd name="connsiteY4573" fmla="*/ 317659 h 514350"/>
              <a:gd name="connsiteX4574" fmla="*/ 3923824 w 6400800"/>
              <a:gd name="connsiteY4574" fmla="*/ 325279 h 514350"/>
              <a:gd name="connsiteX4575" fmla="*/ 3921919 w 6400800"/>
              <a:gd name="connsiteY4575" fmla="*/ 334804 h 514350"/>
              <a:gd name="connsiteX4576" fmla="*/ 3921919 w 6400800"/>
              <a:gd name="connsiteY4576" fmla="*/ 335756 h 514350"/>
              <a:gd name="connsiteX4577" fmla="*/ 3920966 w 6400800"/>
              <a:gd name="connsiteY4577" fmla="*/ 330041 h 514350"/>
              <a:gd name="connsiteX4578" fmla="*/ 3915251 w 6400800"/>
              <a:gd name="connsiteY4578" fmla="*/ 301466 h 514350"/>
              <a:gd name="connsiteX4579" fmla="*/ 3911441 w 6400800"/>
              <a:gd name="connsiteY4579" fmla="*/ 281464 h 514350"/>
              <a:gd name="connsiteX4580" fmla="*/ 3912394 w 6400800"/>
              <a:gd name="connsiteY4580" fmla="*/ 264319 h 514350"/>
              <a:gd name="connsiteX4581" fmla="*/ 3912394 w 6400800"/>
              <a:gd name="connsiteY4581" fmla="*/ 263366 h 514350"/>
              <a:gd name="connsiteX4582" fmla="*/ 3919061 w 6400800"/>
              <a:gd name="connsiteY4582" fmla="*/ 270986 h 514350"/>
              <a:gd name="connsiteX4583" fmla="*/ 3923824 w 6400800"/>
              <a:gd name="connsiteY4583" fmla="*/ 277654 h 514350"/>
              <a:gd name="connsiteX4584" fmla="*/ 3924776 w 6400800"/>
              <a:gd name="connsiteY4584" fmla="*/ 284321 h 514350"/>
              <a:gd name="connsiteX4585" fmla="*/ 3921919 w 6400800"/>
              <a:gd name="connsiteY4585" fmla="*/ 277654 h 514350"/>
              <a:gd name="connsiteX4586" fmla="*/ 3926681 w 6400800"/>
              <a:gd name="connsiteY4586" fmla="*/ 296704 h 514350"/>
              <a:gd name="connsiteX4587" fmla="*/ 3927634 w 6400800"/>
              <a:gd name="connsiteY4587" fmla="*/ 304324 h 514350"/>
              <a:gd name="connsiteX4588" fmla="*/ 3927634 w 6400800"/>
              <a:gd name="connsiteY4588" fmla="*/ 305276 h 514350"/>
              <a:gd name="connsiteX4589" fmla="*/ 3925729 w 6400800"/>
              <a:gd name="connsiteY4589" fmla="*/ 309086 h 514350"/>
              <a:gd name="connsiteX4590" fmla="*/ 3929539 w 6400800"/>
              <a:gd name="connsiteY4590" fmla="*/ 287179 h 514350"/>
              <a:gd name="connsiteX4591" fmla="*/ 3928586 w 6400800"/>
              <a:gd name="connsiteY4591" fmla="*/ 292894 h 514350"/>
              <a:gd name="connsiteX4592" fmla="*/ 3927634 w 6400800"/>
              <a:gd name="connsiteY4592" fmla="*/ 290036 h 514350"/>
              <a:gd name="connsiteX4593" fmla="*/ 3923824 w 6400800"/>
              <a:gd name="connsiteY4593" fmla="*/ 275749 h 514350"/>
              <a:gd name="connsiteX4594" fmla="*/ 3927634 w 6400800"/>
              <a:gd name="connsiteY4594" fmla="*/ 281464 h 514350"/>
              <a:gd name="connsiteX4595" fmla="*/ 3929539 w 6400800"/>
              <a:gd name="connsiteY4595" fmla="*/ 284321 h 514350"/>
              <a:gd name="connsiteX4596" fmla="*/ 3929539 w 6400800"/>
              <a:gd name="connsiteY4596" fmla="*/ 287179 h 514350"/>
              <a:gd name="connsiteX4597" fmla="*/ 3926681 w 6400800"/>
              <a:gd name="connsiteY4597" fmla="*/ 242411 h 514350"/>
              <a:gd name="connsiteX4598" fmla="*/ 3928586 w 6400800"/>
              <a:gd name="connsiteY4598" fmla="*/ 270986 h 514350"/>
              <a:gd name="connsiteX4599" fmla="*/ 3921919 w 6400800"/>
              <a:gd name="connsiteY4599" fmla="*/ 265271 h 514350"/>
              <a:gd name="connsiteX4600" fmla="*/ 3913346 w 6400800"/>
              <a:gd name="connsiteY4600" fmla="*/ 257651 h 514350"/>
              <a:gd name="connsiteX4601" fmla="*/ 3917156 w 6400800"/>
              <a:gd name="connsiteY4601" fmla="*/ 246221 h 514350"/>
              <a:gd name="connsiteX4602" fmla="*/ 3925729 w 6400800"/>
              <a:gd name="connsiteY4602" fmla="*/ 232886 h 514350"/>
              <a:gd name="connsiteX4603" fmla="*/ 3926681 w 6400800"/>
              <a:gd name="connsiteY4603" fmla="*/ 242411 h 514350"/>
              <a:gd name="connsiteX4604" fmla="*/ 3900964 w 6400800"/>
              <a:gd name="connsiteY4604" fmla="*/ 168116 h 514350"/>
              <a:gd name="connsiteX4605" fmla="*/ 3914299 w 6400800"/>
              <a:gd name="connsiteY4605" fmla="*/ 147161 h 514350"/>
              <a:gd name="connsiteX4606" fmla="*/ 3915251 w 6400800"/>
              <a:gd name="connsiteY4606" fmla="*/ 156686 h 514350"/>
              <a:gd name="connsiteX4607" fmla="*/ 3920966 w 6400800"/>
              <a:gd name="connsiteY4607" fmla="*/ 196691 h 514350"/>
              <a:gd name="connsiteX4608" fmla="*/ 3922871 w 6400800"/>
              <a:gd name="connsiteY4608" fmla="*/ 213836 h 514350"/>
              <a:gd name="connsiteX4609" fmla="*/ 3920014 w 6400800"/>
              <a:gd name="connsiteY4609" fmla="*/ 210979 h 514350"/>
              <a:gd name="connsiteX4610" fmla="*/ 3923824 w 6400800"/>
              <a:gd name="connsiteY4610" fmla="*/ 214789 h 514350"/>
              <a:gd name="connsiteX4611" fmla="*/ 3924776 w 6400800"/>
              <a:gd name="connsiteY4611" fmla="*/ 226219 h 514350"/>
              <a:gd name="connsiteX4612" fmla="*/ 3906679 w 6400800"/>
              <a:gd name="connsiteY4612" fmla="*/ 249079 h 514350"/>
              <a:gd name="connsiteX4613" fmla="*/ 3904774 w 6400800"/>
              <a:gd name="connsiteY4613" fmla="*/ 251936 h 514350"/>
              <a:gd name="connsiteX4614" fmla="*/ 3902869 w 6400800"/>
              <a:gd name="connsiteY4614" fmla="*/ 250984 h 514350"/>
              <a:gd name="connsiteX4615" fmla="*/ 3900964 w 6400800"/>
              <a:gd name="connsiteY4615" fmla="*/ 242411 h 514350"/>
              <a:gd name="connsiteX4616" fmla="*/ 3900964 w 6400800"/>
              <a:gd name="connsiteY4616" fmla="*/ 249079 h 514350"/>
              <a:gd name="connsiteX4617" fmla="*/ 3897154 w 6400800"/>
              <a:gd name="connsiteY4617" fmla="*/ 247174 h 514350"/>
              <a:gd name="connsiteX4618" fmla="*/ 3891439 w 6400800"/>
              <a:gd name="connsiteY4618" fmla="*/ 243364 h 514350"/>
              <a:gd name="connsiteX4619" fmla="*/ 3896201 w 6400800"/>
              <a:gd name="connsiteY4619" fmla="*/ 248126 h 514350"/>
              <a:gd name="connsiteX4620" fmla="*/ 3900964 w 6400800"/>
              <a:gd name="connsiteY4620" fmla="*/ 251936 h 514350"/>
              <a:gd name="connsiteX4621" fmla="*/ 3900964 w 6400800"/>
              <a:gd name="connsiteY4621" fmla="*/ 256699 h 514350"/>
              <a:gd name="connsiteX4622" fmla="*/ 3894296 w 6400800"/>
              <a:gd name="connsiteY4622" fmla="*/ 266224 h 514350"/>
              <a:gd name="connsiteX4623" fmla="*/ 3890486 w 6400800"/>
              <a:gd name="connsiteY4623" fmla="*/ 250984 h 514350"/>
              <a:gd name="connsiteX4624" fmla="*/ 3880009 w 6400800"/>
              <a:gd name="connsiteY4624" fmla="*/ 210026 h 514350"/>
              <a:gd name="connsiteX4625" fmla="*/ 3879056 w 6400800"/>
              <a:gd name="connsiteY4625" fmla="*/ 206216 h 514350"/>
              <a:gd name="connsiteX4626" fmla="*/ 3900964 w 6400800"/>
              <a:gd name="connsiteY4626" fmla="*/ 168116 h 514350"/>
              <a:gd name="connsiteX4627" fmla="*/ 3873341 w 6400800"/>
              <a:gd name="connsiteY4627" fmla="*/ 214789 h 514350"/>
              <a:gd name="connsiteX4628" fmla="*/ 3879056 w 6400800"/>
              <a:gd name="connsiteY4628" fmla="*/ 251936 h 514350"/>
              <a:gd name="connsiteX4629" fmla="*/ 3883819 w 6400800"/>
              <a:gd name="connsiteY4629" fmla="*/ 280511 h 514350"/>
              <a:gd name="connsiteX4630" fmla="*/ 3882866 w 6400800"/>
              <a:gd name="connsiteY4630" fmla="*/ 282416 h 514350"/>
              <a:gd name="connsiteX4631" fmla="*/ 3875246 w 6400800"/>
              <a:gd name="connsiteY4631" fmla="*/ 259556 h 514350"/>
              <a:gd name="connsiteX4632" fmla="*/ 3865721 w 6400800"/>
              <a:gd name="connsiteY4632" fmla="*/ 234791 h 514350"/>
              <a:gd name="connsiteX4633" fmla="*/ 3864769 w 6400800"/>
              <a:gd name="connsiteY4633" fmla="*/ 231934 h 514350"/>
              <a:gd name="connsiteX4634" fmla="*/ 3873341 w 6400800"/>
              <a:gd name="connsiteY4634" fmla="*/ 214789 h 514350"/>
              <a:gd name="connsiteX4635" fmla="*/ 3864769 w 6400800"/>
              <a:gd name="connsiteY4635" fmla="*/ 341471 h 514350"/>
              <a:gd name="connsiteX4636" fmla="*/ 3862864 w 6400800"/>
              <a:gd name="connsiteY4636" fmla="*/ 345281 h 514350"/>
              <a:gd name="connsiteX4637" fmla="*/ 3864769 w 6400800"/>
              <a:gd name="connsiteY4637" fmla="*/ 341471 h 514350"/>
              <a:gd name="connsiteX4638" fmla="*/ 3864769 w 6400800"/>
              <a:gd name="connsiteY4638" fmla="*/ 341471 h 514350"/>
              <a:gd name="connsiteX4639" fmla="*/ 3854291 w 6400800"/>
              <a:gd name="connsiteY4639" fmla="*/ 211931 h 514350"/>
              <a:gd name="connsiteX4640" fmla="*/ 3856196 w 6400800"/>
              <a:gd name="connsiteY4640" fmla="*/ 201454 h 514350"/>
              <a:gd name="connsiteX4641" fmla="*/ 3857149 w 6400800"/>
              <a:gd name="connsiteY4641" fmla="*/ 220504 h 514350"/>
              <a:gd name="connsiteX4642" fmla="*/ 3854291 w 6400800"/>
              <a:gd name="connsiteY4642" fmla="*/ 226219 h 514350"/>
              <a:gd name="connsiteX4643" fmla="*/ 3854291 w 6400800"/>
              <a:gd name="connsiteY4643" fmla="*/ 211931 h 514350"/>
              <a:gd name="connsiteX4644" fmla="*/ 3849529 w 6400800"/>
              <a:gd name="connsiteY4644" fmla="*/ 262414 h 514350"/>
              <a:gd name="connsiteX4645" fmla="*/ 3849529 w 6400800"/>
              <a:gd name="connsiteY4645" fmla="*/ 257651 h 514350"/>
              <a:gd name="connsiteX4646" fmla="*/ 3850481 w 6400800"/>
              <a:gd name="connsiteY4646" fmla="*/ 256699 h 514350"/>
              <a:gd name="connsiteX4647" fmla="*/ 3859054 w 6400800"/>
              <a:gd name="connsiteY4647" fmla="*/ 278606 h 514350"/>
              <a:gd name="connsiteX4648" fmla="*/ 3860006 w 6400800"/>
              <a:gd name="connsiteY4648" fmla="*/ 280511 h 514350"/>
              <a:gd name="connsiteX4649" fmla="*/ 3862864 w 6400800"/>
              <a:gd name="connsiteY4649" fmla="*/ 313849 h 514350"/>
              <a:gd name="connsiteX4650" fmla="*/ 3862864 w 6400800"/>
              <a:gd name="connsiteY4650" fmla="*/ 313849 h 514350"/>
              <a:gd name="connsiteX4651" fmla="*/ 3847624 w 6400800"/>
              <a:gd name="connsiteY4651" fmla="*/ 291941 h 514350"/>
              <a:gd name="connsiteX4652" fmla="*/ 3849529 w 6400800"/>
              <a:gd name="connsiteY4652" fmla="*/ 262414 h 514350"/>
              <a:gd name="connsiteX4653" fmla="*/ 3846671 w 6400800"/>
              <a:gd name="connsiteY4653" fmla="*/ 308134 h 514350"/>
              <a:gd name="connsiteX4654" fmla="*/ 3855244 w 6400800"/>
              <a:gd name="connsiteY4654" fmla="*/ 323374 h 514350"/>
              <a:gd name="connsiteX4655" fmla="*/ 3856196 w 6400800"/>
              <a:gd name="connsiteY4655" fmla="*/ 325279 h 514350"/>
              <a:gd name="connsiteX4656" fmla="*/ 3855244 w 6400800"/>
              <a:gd name="connsiteY4656" fmla="*/ 327184 h 514350"/>
              <a:gd name="connsiteX4657" fmla="*/ 3849529 w 6400800"/>
              <a:gd name="connsiteY4657" fmla="*/ 336709 h 514350"/>
              <a:gd name="connsiteX4658" fmla="*/ 3845719 w 6400800"/>
              <a:gd name="connsiteY4658" fmla="*/ 330041 h 514350"/>
              <a:gd name="connsiteX4659" fmla="*/ 3846671 w 6400800"/>
              <a:gd name="connsiteY4659" fmla="*/ 308134 h 514350"/>
              <a:gd name="connsiteX4660" fmla="*/ 3843814 w 6400800"/>
              <a:gd name="connsiteY4660" fmla="*/ 415766 h 514350"/>
              <a:gd name="connsiteX4661" fmla="*/ 3846671 w 6400800"/>
              <a:gd name="connsiteY4661" fmla="*/ 410051 h 514350"/>
              <a:gd name="connsiteX4662" fmla="*/ 3847624 w 6400800"/>
              <a:gd name="connsiteY4662" fmla="*/ 416719 h 514350"/>
              <a:gd name="connsiteX4663" fmla="*/ 3847624 w 6400800"/>
              <a:gd name="connsiteY4663" fmla="*/ 419576 h 514350"/>
              <a:gd name="connsiteX4664" fmla="*/ 3846671 w 6400800"/>
              <a:gd name="connsiteY4664" fmla="*/ 422434 h 514350"/>
              <a:gd name="connsiteX4665" fmla="*/ 3844766 w 6400800"/>
              <a:gd name="connsiteY4665" fmla="*/ 426244 h 514350"/>
              <a:gd name="connsiteX4666" fmla="*/ 3842861 w 6400800"/>
              <a:gd name="connsiteY4666" fmla="*/ 426244 h 514350"/>
              <a:gd name="connsiteX4667" fmla="*/ 3843814 w 6400800"/>
              <a:gd name="connsiteY4667" fmla="*/ 415766 h 514350"/>
              <a:gd name="connsiteX4668" fmla="*/ 3830479 w 6400800"/>
              <a:gd name="connsiteY4668" fmla="*/ 297656 h 514350"/>
              <a:gd name="connsiteX4669" fmla="*/ 3830479 w 6400800"/>
              <a:gd name="connsiteY4669" fmla="*/ 299561 h 514350"/>
              <a:gd name="connsiteX4670" fmla="*/ 3830479 w 6400800"/>
              <a:gd name="connsiteY4670" fmla="*/ 301466 h 514350"/>
              <a:gd name="connsiteX4671" fmla="*/ 3829526 w 6400800"/>
              <a:gd name="connsiteY4671" fmla="*/ 307181 h 514350"/>
              <a:gd name="connsiteX4672" fmla="*/ 3827621 w 6400800"/>
              <a:gd name="connsiteY4672" fmla="*/ 304324 h 514350"/>
              <a:gd name="connsiteX4673" fmla="*/ 3830479 w 6400800"/>
              <a:gd name="connsiteY4673" fmla="*/ 297656 h 514350"/>
              <a:gd name="connsiteX4674" fmla="*/ 3826669 w 6400800"/>
              <a:gd name="connsiteY4674" fmla="*/ 305276 h 514350"/>
              <a:gd name="connsiteX4675" fmla="*/ 3828574 w 6400800"/>
              <a:gd name="connsiteY4675" fmla="*/ 310039 h 514350"/>
              <a:gd name="connsiteX4676" fmla="*/ 3827621 w 6400800"/>
              <a:gd name="connsiteY4676" fmla="*/ 314801 h 514350"/>
              <a:gd name="connsiteX4677" fmla="*/ 3823811 w 6400800"/>
              <a:gd name="connsiteY4677" fmla="*/ 309086 h 514350"/>
              <a:gd name="connsiteX4678" fmla="*/ 3826669 w 6400800"/>
              <a:gd name="connsiteY4678" fmla="*/ 305276 h 514350"/>
              <a:gd name="connsiteX4679" fmla="*/ 3820001 w 6400800"/>
              <a:gd name="connsiteY4679" fmla="*/ 319564 h 514350"/>
              <a:gd name="connsiteX4680" fmla="*/ 3826669 w 6400800"/>
              <a:gd name="connsiteY4680" fmla="*/ 332899 h 514350"/>
              <a:gd name="connsiteX4681" fmla="*/ 3827621 w 6400800"/>
              <a:gd name="connsiteY4681" fmla="*/ 333851 h 514350"/>
              <a:gd name="connsiteX4682" fmla="*/ 3826669 w 6400800"/>
              <a:gd name="connsiteY4682" fmla="*/ 343376 h 514350"/>
              <a:gd name="connsiteX4683" fmla="*/ 3824764 w 6400800"/>
              <a:gd name="connsiteY4683" fmla="*/ 377666 h 514350"/>
              <a:gd name="connsiteX4684" fmla="*/ 3820954 w 6400800"/>
              <a:gd name="connsiteY4684" fmla="*/ 364331 h 514350"/>
              <a:gd name="connsiteX4685" fmla="*/ 3820001 w 6400800"/>
              <a:gd name="connsiteY4685" fmla="*/ 352901 h 514350"/>
              <a:gd name="connsiteX4686" fmla="*/ 3818096 w 6400800"/>
              <a:gd name="connsiteY4686" fmla="*/ 336709 h 514350"/>
              <a:gd name="connsiteX4687" fmla="*/ 3821906 w 6400800"/>
              <a:gd name="connsiteY4687" fmla="*/ 332899 h 514350"/>
              <a:gd name="connsiteX4688" fmla="*/ 3818096 w 6400800"/>
              <a:gd name="connsiteY4688" fmla="*/ 335756 h 514350"/>
              <a:gd name="connsiteX4689" fmla="*/ 3817144 w 6400800"/>
              <a:gd name="connsiteY4689" fmla="*/ 326231 h 514350"/>
              <a:gd name="connsiteX4690" fmla="*/ 3820001 w 6400800"/>
              <a:gd name="connsiteY4690" fmla="*/ 319564 h 514350"/>
              <a:gd name="connsiteX4691" fmla="*/ 3788569 w 6400800"/>
              <a:gd name="connsiteY4691" fmla="*/ 264319 h 514350"/>
              <a:gd name="connsiteX4692" fmla="*/ 3792379 w 6400800"/>
              <a:gd name="connsiteY4692" fmla="*/ 270986 h 514350"/>
              <a:gd name="connsiteX4693" fmla="*/ 3800951 w 6400800"/>
              <a:gd name="connsiteY4693" fmla="*/ 285274 h 514350"/>
              <a:gd name="connsiteX4694" fmla="*/ 3800951 w 6400800"/>
              <a:gd name="connsiteY4694" fmla="*/ 287179 h 514350"/>
              <a:gd name="connsiteX4695" fmla="*/ 3800951 w 6400800"/>
              <a:gd name="connsiteY4695" fmla="*/ 298609 h 514350"/>
              <a:gd name="connsiteX4696" fmla="*/ 3800951 w 6400800"/>
              <a:gd name="connsiteY4696" fmla="*/ 300514 h 514350"/>
              <a:gd name="connsiteX4697" fmla="*/ 3797141 w 6400800"/>
              <a:gd name="connsiteY4697" fmla="*/ 287179 h 514350"/>
              <a:gd name="connsiteX4698" fmla="*/ 3796189 w 6400800"/>
              <a:gd name="connsiteY4698" fmla="*/ 285274 h 514350"/>
              <a:gd name="connsiteX4699" fmla="*/ 3796189 w 6400800"/>
              <a:gd name="connsiteY4699" fmla="*/ 280511 h 514350"/>
              <a:gd name="connsiteX4700" fmla="*/ 3795236 w 6400800"/>
              <a:gd name="connsiteY4700" fmla="*/ 283369 h 514350"/>
              <a:gd name="connsiteX4701" fmla="*/ 3791426 w 6400800"/>
              <a:gd name="connsiteY4701" fmla="*/ 271939 h 514350"/>
              <a:gd name="connsiteX4702" fmla="*/ 3788569 w 6400800"/>
              <a:gd name="connsiteY4702" fmla="*/ 264319 h 514350"/>
              <a:gd name="connsiteX4703" fmla="*/ 3748564 w 6400800"/>
              <a:gd name="connsiteY4703" fmla="*/ 364331 h 514350"/>
              <a:gd name="connsiteX4704" fmla="*/ 3748564 w 6400800"/>
              <a:gd name="connsiteY4704" fmla="*/ 351949 h 514350"/>
              <a:gd name="connsiteX4705" fmla="*/ 3750469 w 6400800"/>
              <a:gd name="connsiteY4705" fmla="*/ 358616 h 514350"/>
              <a:gd name="connsiteX4706" fmla="*/ 3748564 w 6400800"/>
              <a:gd name="connsiteY4706" fmla="*/ 364331 h 514350"/>
              <a:gd name="connsiteX4707" fmla="*/ 3762851 w 6400800"/>
              <a:gd name="connsiteY4707" fmla="*/ 399574 h 514350"/>
              <a:gd name="connsiteX4708" fmla="*/ 3759994 w 6400800"/>
              <a:gd name="connsiteY4708" fmla="*/ 405289 h 514350"/>
              <a:gd name="connsiteX4709" fmla="*/ 3760946 w 6400800"/>
              <a:gd name="connsiteY4709" fmla="*/ 391954 h 514350"/>
              <a:gd name="connsiteX4710" fmla="*/ 3760946 w 6400800"/>
              <a:gd name="connsiteY4710" fmla="*/ 391001 h 514350"/>
              <a:gd name="connsiteX4711" fmla="*/ 3762851 w 6400800"/>
              <a:gd name="connsiteY4711" fmla="*/ 396716 h 514350"/>
              <a:gd name="connsiteX4712" fmla="*/ 3762851 w 6400800"/>
              <a:gd name="connsiteY4712" fmla="*/ 399574 h 514350"/>
              <a:gd name="connsiteX4713" fmla="*/ 3770471 w 6400800"/>
              <a:gd name="connsiteY4713" fmla="*/ 290036 h 514350"/>
              <a:gd name="connsiteX4714" fmla="*/ 3775234 w 6400800"/>
              <a:gd name="connsiteY4714" fmla="*/ 309086 h 514350"/>
              <a:gd name="connsiteX4715" fmla="*/ 3771424 w 6400800"/>
              <a:gd name="connsiteY4715" fmla="*/ 301466 h 514350"/>
              <a:gd name="connsiteX4716" fmla="*/ 3770471 w 6400800"/>
              <a:gd name="connsiteY4716" fmla="*/ 299561 h 514350"/>
              <a:gd name="connsiteX4717" fmla="*/ 3770471 w 6400800"/>
              <a:gd name="connsiteY4717" fmla="*/ 290989 h 514350"/>
              <a:gd name="connsiteX4718" fmla="*/ 3770471 w 6400800"/>
              <a:gd name="connsiteY4718" fmla="*/ 290036 h 514350"/>
              <a:gd name="connsiteX4719" fmla="*/ 3769519 w 6400800"/>
              <a:gd name="connsiteY4719" fmla="*/ 370046 h 514350"/>
              <a:gd name="connsiteX4720" fmla="*/ 3770471 w 6400800"/>
              <a:gd name="connsiteY4720" fmla="*/ 372904 h 514350"/>
              <a:gd name="connsiteX4721" fmla="*/ 3767614 w 6400800"/>
              <a:gd name="connsiteY4721" fmla="*/ 366236 h 514350"/>
              <a:gd name="connsiteX4722" fmla="*/ 3767614 w 6400800"/>
              <a:gd name="connsiteY4722" fmla="*/ 359569 h 514350"/>
              <a:gd name="connsiteX4723" fmla="*/ 3766661 w 6400800"/>
              <a:gd name="connsiteY4723" fmla="*/ 364331 h 514350"/>
              <a:gd name="connsiteX4724" fmla="*/ 3764756 w 6400800"/>
              <a:gd name="connsiteY4724" fmla="*/ 360521 h 514350"/>
              <a:gd name="connsiteX4725" fmla="*/ 3764756 w 6400800"/>
              <a:gd name="connsiteY4725" fmla="*/ 357664 h 514350"/>
              <a:gd name="connsiteX4726" fmla="*/ 3765709 w 6400800"/>
              <a:gd name="connsiteY4726" fmla="*/ 351949 h 514350"/>
              <a:gd name="connsiteX4727" fmla="*/ 3769519 w 6400800"/>
              <a:gd name="connsiteY4727" fmla="*/ 370046 h 514350"/>
              <a:gd name="connsiteX4728" fmla="*/ 3753326 w 6400800"/>
              <a:gd name="connsiteY4728" fmla="*/ 250031 h 514350"/>
              <a:gd name="connsiteX4729" fmla="*/ 3755231 w 6400800"/>
              <a:gd name="connsiteY4729" fmla="*/ 236696 h 514350"/>
              <a:gd name="connsiteX4730" fmla="*/ 3756184 w 6400800"/>
              <a:gd name="connsiteY4730" fmla="*/ 232886 h 514350"/>
              <a:gd name="connsiteX4731" fmla="*/ 3758089 w 6400800"/>
              <a:gd name="connsiteY4731" fmla="*/ 230029 h 514350"/>
              <a:gd name="connsiteX4732" fmla="*/ 3759994 w 6400800"/>
              <a:gd name="connsiteY4732" fmla="*/ 237649 h 514350"/>
              <a:gd name="connsiteX4733" fmla="*/ 3769519 w 6400800"/>
              <a:gd name="connsiteY4733" fmla="*/ 281464 h 514350"/>
              <a:gd name="connsiteX4734" fmla="*/ 3767614 w 6400800"/>
              <a:gd name="connsiteY4734" fmla="*/ 290036 h 514350"/>
              <a:gd name="connsiteX4735" fmla="*/ 3767614 w 6400800"/>
              <a:gd name="connsiteY4735" fmla="*/ 290989 h 514350"/>
              <a:gd name="connsiteX4736" fmla="*/ 3752374 w 6400800"/>
              <a:gd name="connsiteY4736" fmla="*/ 261461 h 514350"/>
              <a:gd name="connsiteX4737" fmla="*/ 3753326 w 6400800"/>
              <a:gd name="connsiteY4737" fmla="*/ 250031 h 514350"/>
              <a:gd name="connsiteX4738" fmla="*/ 3748564 w 6400800"/>
              <a:gd name="connsiteY4738" fmla="*/ 296704 h 514350"/>
              <a:gd name="connsiteX4739" fmla="*/ 3748564 w 6400800"/>
              <a:gd name="connsiteY4739" fmla="*/ 296704 h 514350"/>
              <a:gd name="connsiteX4740" fmla="*/ 3756184 w 6400800"/>
              <a:gd name="connsiteY4740" fmla="*/ 313849 h 514350"/>
              <a:gd name="connsiteX4741" fmla="*/ 3757136 w 6400800"/>
              <a:gd name="connsiteY4741" fmla="*/ 316706 h 514350"/>
              <a:gd name="connsiteX4742" fmla="*/ 3759041 w 6400800"/>
              <a:gd name="connsiteY4742" fmla="*/ 323374 h 514350"/>
              <a:gd name="connsiteX4743" fmla="*/ 3757136 w 6400800"/>
              <a:gd name="connsiteY4743" fmla="*/ 330041 h 514350"/>
              <a:gd name="connsiteX4744" fmla="*/ 3754279 w 6400800"/>
              <a:gd name="connsiteY4744" fmla="*/ 341471 h 514350"/>
              <a:gd name="connsiteX4745" fmla="*/ 3750469 w 6400800"/>
              <a:gd name="connsiteY4745" fmla="*/ 335756 h 514350"/>
              <a:gd name="connsiteX4746" fmla="*/ 3747611 w 6400800"/>
              <a:gd name="connsiteY4746" fmla="*/ 331946 h 514350"/>
              <a:gd name="connsiteX4747" fmla="*/ 3748564 w 6400800"/>
              <a:gd name="connsiteY4747" fmla="*/ 296704 h 514350"/>
              <a:gd name="connsiteX4748" fmla="*/ 3738086 w 6400800"/>
              <a:gd name="connsiteY4748" fmla="*/ 273844 h 514350"/>
              <a:gd name="connsiteX4749" fmla="*/ 3738086 w 6400800"/>
              <a:gd name="connsiteY4749" fmla="*/ 273844 h 514350"/>
              <a:gd name="connsiteX4750" fmla="*/ 3738086 w 6400800"/>
              <a:gd name="connsiteY4750" fmla="*/ 274796 h 514350"/>
              <a:gd name="connsiteX4751" fmla="*/ 3738086 w 6400800"/>
              <a:gd name="connsiteY4751" fmla="*/ 273844 h 514350"/>
              <a:gd name="connsiteX4752" fmla="*/ 3689509 w 6400800"/>
              <a:gd name="connsiteY4752" fmla="*/ 326231 h 514350"/>
              <a:gd name="connsiteX4753" fmla="*/ 3686651 w 6400800"/>
              <a:gd name="connsiteY4753" fmla="*/ 331946 h 514350"/>
              <a:gd name="connsiteX4754" fmla="*/ 3685699 w 6400800"/>
              <a:gd name="connsiteY4754" fmla="*/ 330994 h 514350"/>
              <a:gd name="connsiteX4755" fmla="*/ 3685699 w 6400800"/>
              <a:gd name="connsiteY4755" fmla="*/ 322421 h 514350"/>
              <a:gd name="connsiteX4756" fmla="*/ 3685699 w 6400800"/>
              <a:gd name="connsiteY4756" fmla="*/ 313849 h 514350"/>
              <a:gd name="connsiteX4757" fmla="*/ 3689509 w 6400800"/>
              <a:gd name="connsiteY4757" fmla="*/ 325279 h 514350"/>
              <a:gd name="connsiteX4758" fmla="*/ 3689509 w 6400800"/>
              <a:gd name="connsiteY4758" fmla="*/ 326231 h 514350"/>
              <a:gd name="connsiteX4759" fmla="*/ 3716179 w 6400800"/>
              <a:gd name="connsiteY4759" fmla="*/ 211931 h 514350"/>
              <a:gd name="connsiteX4760" fmla="*/ 3720941 w 6400800"/>
              <a:gd name="connsiteY4760" fmla="*/ 221456 h 514350"/>
              <a:gd name="connsiteX4761" fmla="*/ 3719036 w 6400800"/>
              <a:gd name="connsiteY4761" fmla="*/ 230029 h 514350"/>
              <a:gd name="connsiteX4762" fmla="*/ 3718084 w 6400800"/>
              <a:gd name="connsiteY4762" fmla="*/ 233839 h 514350"/>
              <a:gd name="connsiteX4763" fmla="*/ 3713321 w 6400800"/>
              <a:gd name="connsiteY4763" fmla="*/ 228124 h 514350"/>
              <a:gd name="connsiteX4764" fmla="*/ 3717131 w 6400800"/>
              <a:gd name="connsiteY4764" fmla="*/ 235744 h 514350"/>
              <a:gd name="connsiteX4765" fmla="*/ 3714274 w 6400800"/>
              <a:gd name="connsiteY4765" fmla="*/ 253841 h 514350"/>
              <a:gd name="connsiteX4766" fmla="*/ 3714274 w 6400800"/>
              <a:gd name="connsiteY4766" fmla="*/ 250984 h 514350"/>
              <a:gd name="connsiteX4767" fmla="*/ 3713321 w 6400800"/>
              <a:gd name="connsiteY4767" fmla="*/ 238601 h 514350"/>
              <a:gd name="connsiteX4768" fmla="*/ 3713321 w 6400800"/>
              <a:gd name="connsiteY4768" fmla="*/ 227171 h 514350"/>
              <a:gd name="connsiteX4769" fmla="*/ 3712369 w 6400800"/>
              <a:gd name="connsiteY4769" fmla="*/ 208121 h 514350"/>
              <a:gd name="connsiteX4770" fmla="*/ 3712369 w 6400800"/>
              <a:gd name="connsiteY4770" fmla="*/ 205264 h 514350"/>
              <a:gd name="connsiteX4771" fmla="*/ 3716179 w 6400800"/>
              <a:gd name="connsiteY4771" fmla="*/ 211931 h 514350"/>
              <a:gd name="connsiteX4772" fmla="*/ 3679984 w 6400800"/>
              <a:gd name="connsiteY4772" fmla="*/ 236696 h 514350"/>
              <a:gd name="connsiteX4773" fmla="*/ 3684746 w 6400800"/>
              <a:gd name="connsiteY4773" fmla="*/ 196691 h 514350"/>
              <a:gd name="connsiteX4774" fmla="*/ 3687604 w 6400800"/>
              <a:gd name="connsiteY4774" fmla="*/ 166211 h 514350"/>
              <a:gd name="connsiteX4775" fmla="*/ 3688556 w 6400800"/>
              <a:gd name="connsiteY4775" fmla="*/ 154781 h 514350"/>
              <a:gd name="connsiteX4776" fmla="*/ 3699034 w 6400800"/>
              <a:gd name="connsiteY4776" fmla="*/ 178594 h 514350"/>
              <a:gd name="connsiteX4777" fmla="*/ 3708559 w 6400800"/>
              <a:gd name="connsiteY4777" fmla="*/ 199549 h 514350"/>
              <a:gd name="connsiteX4778" fmla="*/ 3707606 w 6400800"/>
              <a:gd name="connsiteY4778" fmla="*/ 207169 h 514350"/>
              <a:gd name="connsiteX4779" fmla="*/ 3704749 w 6400800"/>
              <a:gd name="connsiteY4779" fmla="*/ 226219 h 514350"/>
              <a:gd name="connsiteX4780" fmla="*/ 3702844 w 6400800"/>
              <a:gd name="connsiteY4780" fmla="*/ 237649 h 514350"/>
              <a:gd name="connsiteX4781" fmla="*/ 3701891 w 6400800"/>
              <a:gd name="connsiteY4781" fmla="*/ 250984 h 514350"/>
              <a:gd name="connsiteX4782" fmla="*/ 3700939 w 6400800"/>
              <a:gd name="connsiteY4782" fmla="*/ 280511 h 514350"/>
              <a:gd name="connsiteX4783" fmla="*/ 3700939 w 6400800"/>
              <a:gd name="connsiteY4783" fmla="*/ 300514 h 514350"/>
              <a:gd name="connsiteX4784" fmla="*/ 3697129 w 6400800"/>
              <a:gd name="connsiteY4784" fmla="*/ 290036 h 514350"/>
              <a:gd name="connsiteX4785" fmla="*/ 3699034 w 6400800"/>
              <a:gd name="connsiteY4785" fmla="*/ 308134 h 514350"/>
              <a:gd name="connsiteX4786" fmla="*/ 3690461 w 6400800"/>
              <a:gd name="connsiteY4786" fmla="*/ 322421 h 514350"/>
              <a:gd name="connsiteX4787" fmla="*/ 3683794 w 6400800"/>
              <a:gd name="connsiteY4787" fmla="*/ 310991 h 514350"/>
              <a:gd name="connsiteX4788" fmla="*/ 3683794 w 6400800"/>
              <a:gd name="connsiteY4788" fmla="*/ 302419 h 514350"/>
              <a:gd name="connsiteX4789" fmla="*/ 3682841 w 6400800"/>
              <a:gd name="connsiteY4789" fmla="*/ 308134 h 514350"/>
              <a:gd name="connsiteX4790" fmla="*/ 3679031 w 6400800"/>
              <a:gd name="connsiteY4790" fmla="*/ 302419 h 514350"/>
              <a:gd name="connsiteX4791" fmla="*/ 3681889 w 6400800"/>
              <a:gd name="connsiteY4791" fmla="*/ 310991 h 514350"/>
              <a:gd name="connsiteX4792" fmla="*/ 3679984 w 6400800"/>
              <a:gd name="connsiteY4792" fmla="*/ 323374 h 514350"/>
              <a:gd name="connsiteX4793" fmla="*/ 3672364 w 6400800"/>
              <a:gd name="connsiteY4793" fmla="*/ 307181 h 514350"/>
              <a:gd name="connsiteX4794" fmla="*/ 3677126 w 6400800"/>
              <a:gd name="connsiteY4794" fmla="*/ 289084 h 514350"/>
              <a:gd name="connsiteX4795" fmla="*/ 3681889 w 6400800"/>
              <a:gd name="connsiteY4795" fmla="*/ 272891 h 514350"/>
              <a:gd name="connsiteX4796" fmla="*/ 3686651 w 6400800"/>
              <a:gd name="connsiteY4796" fmla="*/ 260509 h 514350"/>
              <a:gd name="connsiteX4797" fmla="*/ 3692366 w 6400800"/>
              <a:gd name="connsiteY4797" fmla="*/ 250031 h 514350"/>
              <a:gd name="connsiteX4798" fmla="*/ 3683794 w 6400800"/>
              <a:gd name="connsiteY4798" fmla="*/ 258604 h 514350"/>
              <a:gd name="connsiteX4799" fmla="*/ 3675221 w 6400800"/>
              <a:gd name="connsiteY4799" fmla="*/ 270034 h 514350"/>
              <a:gd name="connsiteX4800" fmla="*/ 3671411 w 6400800"/>
              <a:gd name="connsiteY4800" fmla="*/ 275749 h 514350"/>
              <a:gd name="connsiteX4801" fmla="*/ 3679984 w 6400800"/>
              <a:gd name="connsiteY4801" fmla="*/ 236696 h 514350"/>
              <a:gd name="connsiteX4802" fmla="*/ 3678079 w 6400800"/>
              <a:gd name="connsiteY4802" fmla="*/ 342424 h 514350"/>
              <a:gd name="connsiteX4803" fmla="*/ 3677126 w 6400800"/>
              <a:gd name="connsiteY4803" fmla="*/ 349091 h 514350"/>
              <a:gd name="connsiteX4804" fmla="*/ 3676174 w 6400800"/>
              <a:gd name="connsiteY4804" fmla="*/ 343376 h 514350"/>
              <a:gd name="connsiteX4805" fmla="*/ 3674269 w 6400800"/>
              <a:gd name="connsiteY4805" fmla="*/ 335756 h 514350"/>
              <a:gd name="connsiteX4806" fmla="*/ 3678079 w 6400800"/>
              <a:gd name="connsiteY4806" fmla="*/ 342424 h 514350"/>
              <a:gd name="connsiteX4807" fmla="*/ 3664744 w 6400800"/>
              <a:gd name="connsiteY4807" fmla="*/ 355759 h 514350"/>
              <a:gd name="connsiteX4808" fmla="*/ 3664744 w 6400800"/>
              <a:gd name="connsiteY4808" fmla="*/ 362426 h 514350"/>
              <a:gd name="connsiteX4809" fmla="*/ 3663791 w 6400800"/>
              <a:gd name="connsiteY4809" fmla="*/ 371951 h 514350"/>
              <a:gd name="connsiteX4810" fmla="*/ 3663791 w 6400800"/>
              <a:gd name="connsiteY4810" fmla="*/ 371951 h 514350"/>
              <a:gd name="connsiteX4811" fmla="*/ 3662839 w 6400800"/>
              <a:gd name="connsiteY4811" fmla="*/ 367189 h 514350"/>
              <a:gd name="connsiteX4812" fmla="*/ 3662839 w 6400800"/>
              <a:gd name="connsiteY4812" fmla="*/ 366236 h 514350"/>
              <a:gd name="connsiteX4813" fmla="*/ 3664744 w 6400800"/>
              <a:gd name="connsiteY4813" fmla="*/ 355759 h 514350"/>
              <a:gd name="connsiteX4814" fmla="*/ 3603784 w 6400800"/>
              <a:gd name="connsiteY4814" fmla="*/ 369094 h 514350"/>
              <a:gd name="connsiteX4815" fmla="*/ 3602831 w 6400800"/>
              <a:gd name="connsiteY4815" fmla="*/ 363379 h 514350"/>
              <a:gd name="connsiteX4816" fmla="*/ 3605689 w 6400800"/>
              <a:gd name="connsiteY4816" fmla="*/ 352901 h 514350"/>
              <a:gd name="connsiteX4817" fmla="*/ 3606641 w 6400800"/>
              <a:gd name="connsiteY4817" fmla="*/ 350044 h 514350"/>
              <a:gd name="connsiteX4818" fmla="*/ 3607594 w 6400800"/>
              <a:gd name="connsiteY4818" fmla="*/ 352901 h 514350"/>
              <a:gd name="connsiteX4819" fmla="*/ 3607594 w 6400800"/>
              <a:gd name="connsiteY4819" fmla="*/ 353854 h 514350"/>
              <a:gd name="connsiteX4820" fmla="*/ 3603784 w 6400800"/>
              <a:gd name="connsiteY4820" fmla="*/ 369094 h 514350"/>
              <a:gd name="connsiteX4821" fmla="*/ 3612356 w 6400800"/>
              <a:gd name="connsiteY4821" fmla="*/ 329089 h 514350"/>
              <a:gd name="connsiteX4822" fmla="*/ 3611404 w 6400800"/>
              <a:gd name="connsiteY4822" fmla="*/ 327184 h 514350"/>
              <a:gd name="connsiteX4823" fmla="*/ 3610451 w 6400800"/>
              <a:gd name="connsiteY4823" fmla="*/ 321469 h 514350"/>
              <a:gd name="connsiteX4824" fmla="*/ 3613309 w 6400800"/>
              <a:gd name="connsiteY4824" fmla="*/ 324326 h 514350"/>
              <a:gd name="connsiteX4825" fmla="*/ 3612356 w 6400800"/>
              <a:gd name="connsiteY4825" fmla="*/ 329089 h 514350"/>
              <a:gd name="connsiteX4826" fmla="*/ 3633311 w 6400800"/>
              <a:gd name="connsiteY4826" fmla="*/ 366236 h 514350"/>
              <a:gd name="connsiteX4827" fmla="*/ 3629501 w 6400800"/>
              <a:gd name="connsiteY4827" fmla="*/ 358616 h 514350"/>
              <a:gd name="connsiteX4828" fmla="*/ 3629501 w 6400800"/>
              <a:gd name="connsiteY4828" fmla="*/ 354806 h 514350"/>
              <a:gd name="connsiteX4829" fmla="*/ 3633311 w 6400800"/>
              <a:gd name="connsiteY4829" fmla="*/ 366236 h 514350"/>
              <a:gd name="connsiteX4830" fmla="*/ 3633311 w 6400800"/>
              <a:gd name="connsiteY4830" fmla="*/ 366236 h 514350"/>
              <a:gd name="connsiteX4831" fmla="*/ 3633311 w 6400800"/>
              <a:gd name="connsiteY4831" fmla="*/ 366236 h 514350"/>
              <a:gd name="connsiteX4832" fmla="*/ 3632359 w 6400800"/>
              <a:gd name="connsiteY4832" fmla="*/ 331946 h 514350"/>
              <a:gd name="connsiteX4833" fmla="*/ 3635216 w 6400800"/>
              <a:gd name="connsiteY4833" fmla="*/ 348139 h 514350"/>
              <a:gd name="connsiteX4834" fmla="*/ 3631406 w 6400800"/>
              <a:gd name="connsiteY4834" fmla="*/ 341471 h 514350"/>
              <a:gd name="connsiteX4835" fmla="*/ 3632359 w 6400800"/>
              <a:gd name="connsiteY4835" fmla="*/ 331946 h 514350"/>
              <a:gd name="connsiteX4836" fmla="*/ 3618071 w 6400800"/>
              <a:gd name="connsiteY4836" fmla="*/ 270034 h 514350"/>
              <a:gd name="connsiteX4837" fmla="*/ 3628549 w 6400800"/>
              <a:gd name="connsiteY4837" fmla="*/ 246221 h 514350"/>
              <a:gd name="connsiteX4838" fmla="*/ 3630454 w 6400800"/>
              <a:gd name="connsiteY4838" fmla="*/ 242411 h 514350"/>
              <a:gd name="connsiteX4839" fmla="*/ 3625691 w 6400800"/>
              <a:gd name="connsiteY4839" fmla="*/ 265271 h 514350"/>
              <a:gd name="connsiteX4840" fmla="*/ 3618071 w 6400800"/>
              <a:gd name="connsiteY4840" fmla="*/ 271939 h 514350"/>
              <a:gd name="connsiteX4841" fmla="*/ 3618071 w 6400800"/>
              <a:gd name="connsiteY4841" fmla="*/ 270034 h 514350"/>
              <a:gd name="connsiteX4842" fmla="*/ 3601879 w 6400800"/>
              <a:gd name="connsiteY4842" fmla="*/ 310039 h 514350"/>
              <a:gd name="connsiteX4843" fmla="*/ 3606641 w 6400800"/>
              <a:gd name="connsiteY4843" fmla="*/ 298609 h 514350"/>
              <a:gd name="connsiteX4844" fmla="*/ 3615214 w 6400800"/>
              <a:gd name="connsiteY4844" fmla="*/ 278606 h 514350"/>
              <a:gd name="connsiteX4845" fmla="*/ 3619976 w 6400800"/>
              <a:gd name="connsiteY4845" fmla="*/ 271939 h 514350"/>
              <a:gd name="connsiteX4846" fmla="*/ 3625691 w 6400800"/>
              <a:gd name="connsiteY4846" fmla="*/ 266224 h 514350"/>
              <a:gd name="connsiteX4847" fmla="*/ 3624739 w 6400800"/>
              <a:gd name="connsiteY4847" fmla="*/ 270986 h 514350"/>
              <a:gd name="connsiteX4848" fmla="*/ 3617119 w 6400800"/>
              <a:gd name="connsiteY4848" fmla="*/ 309086 h 514350"/>
              <a:gd name="connsiteX4849" fmla="*/ 3614261 w 6400800"/>
              <a:gd name="connsiteY4849" fmla="*/ 322421 h 514350"/>
              <a:gd name="connsiteX4850" fmla="*/ 3611404 w 6400800"/>
              <a:gd name="connsiteY4850" fmla="*/ 320516 h 514350"/>
              <a:gd name="connsiteX4851" fmla="*/ 3609499 w 6400800"/>
              <a:gd name="connsiteY4851" fmla="*/ 298609 h 514350"/>
              <a:gd name="connsiteX4852" fmla="*/ 3608546 w 6400800"/>
              <a:gd name="connsiteY4852" fmla="*/ 318611 h 514350"/>
              <a:gd name="connsiteX4853" fmla="*/ 3606641 w 6400800"/>
              <a:gd name="connsiteY4853" fmla="*/ 317659 h 514350"/>
              <a:gd name="connsiteX4854" fmla="*/ 3608546 w 6400800"/>
              <a:gd name="connsiteY4854" fmla="*/ 319564 h 514350"/>
              <a:gd name="connsiteX4855" fmla="*/ 3608546 w 6400800"/>
              <a:gd name="connsiteY4855" fmla="*/ 322421 h 514350"/>
              <a:gd name="connsiteX4856" fmla="*/ 3602831 w 6400800"/>
              <a:gd name="connsiteY4856" fmla="*/ 312896 h 514350"/>
              <a:gd name="connsiteX4857" fmla="*/ 3601879 w 6400800"/>
              <a:gd name="connsiteY4857" fmla="*/ 310039 h 514350"/>
              <a:gd name="connsiteX4858" fmla="*/ 3600926 w 6400800"/>
              <a:gd name="connsiteY4858" fmla="*/ 335756 h 514350"/>
              <a:gd name="connsiteX4859" fmla="*/ 3604736 w 6400800"/>
              <a:gd name="connsiteY4859" fmla="*/ 346234 h 514350"/>
              <a:gd name="connsiteX4860" fmla="*/ 3601879 w 6400800"/>
              <a:gd name="connsiteY4860" fmla="*/ 351949 h 514350"/>
              <a:gd name="connsiteX4861" fmla="*/ 3600926 w 6400800"/>
              <a:gd name="connsiteY4861" fmla="*/ 352901 h 514350"/>
              <a:gd name="connsiteX4862" fmla="*/ 3599974 w 6400800"/>
              <a:gd name="connsiteY4862" fmla="*/ 345281 h 514350"/>
              <a:gd name="connsiteX4863" fmla="*/ 3600926 w 6400800"/>
              <a:gd name="connsiteY4863" fmla="*/ 335756 h 514350"/>
              <a:gd name="connsiteX4864" fmla="*/ 3556159 w 6400800"/>
              <a:gd name="connsiteY4864" fmla="*/ 342424 h 514350"/>
              <a:gd name="connsiteX4865" fmla="*/ 3557111 w 6400800"/>
              <a:gd name="connsiteY4865" fmla="*/ 324326 h 514350"/>
              <a:gd name="connsiteX4866" fmla="*/ 3558064 w 6400800"/>
              <a:gd name="connsiteY4866" fmla="*/ 328136 h 514350"/>
              <a:gd name="connsiteX4867" fmla="*/ 3559016 w 6400800"/>
              <a:gd name="connsiteY4867" fmla="*/ 333851 h 514350"/>
              <a:gd name="connsiteX4868" fmla="*/ 3559016 w 6400800"/>
              <a:gd name="connsiteY4868" fmla="*/ 334804 h 514350"/>
              <a:gd name="connsiteX4869" fmla="*/ 3556159 w 6400800"/>
              <a:gd name="connsiteY4869" fmla="*/ 342424 h 514350"/>
              <a:gd name="connsiteX4870" fmla="*/ 3559969 w 6400800"/>
              <a:gd name="connsiteY4870" fmla="*/ 279559 h 514350"/>
              <a:gd name="connsiteX4871" fmla="*/ 3559016 w 6400800"/>
              <a:gd name="connsiteY4871" fmla="*/ 274796 h 514350"/>
              <a:gd name="connsiteX4872" fmla="*/ 3561874 w 6400800"/>
              <a:gd name="connsiteY4872" fmla="*/ 276701 h 514350"/>
              <a:gd name="connsiteX4873" fmla="*/ 3566636 w 6400800"/>
              <a:gd name="connsiteY4873" fmla="*/ 280511 h 514350"/>
              <a:gd name="connsiteX4874" fmla="*/ 3562826 w 6400800"/>
              <a:gd name="connsiteY4874" fmla="*/ 287179 h 514350"/>
              <a:gd name="connsiteX4875" fmla="*/ 3559969 w 6400800"/>
              <a:gd name="connsiteY4875" fmla="*/ 279559 h 514350"/>
              <a:gd name="connsiteX4876" fmla="*/ 3571399 w 6400800"/>
              <a:gd name="connsiteY4876" fmla="*/ 287179 h 514350"/>
              <a:gd name="connsiteX4877" fmla="*/ 3571399 w 6400800"/>
              <a:gd name="connsiteY4877" fmla="*/ 311944 h 514350"/>
              <a:gd name="connsiteX4878" fmla="*/ 3569494 w 6400800"/>
              <a:gd name="connsiteY4878" fmla="*/ 314801 h 514350"/>
              <a:gd name="connsiteX4879" fmla="*/ 3562826 w 6400800"/>
              <a:gd name="connsiteY4879" fmla="*/ 292894 h 514350"/>
              <a:gd name="connsiteX4880" fmla="*/ 3566636 w 6400800"/>
              <a:gd name="connsiteY4880" fmla="*/ 282416 h 514350"/>
              <a:gd name="connsiteX4881" fmla="*/ 3571399 w 6400800"/>
              <a:gd name="connsiteY4881" fmla="*/ 287179 h 514350"/>
              <a:gd name="connsiteX4882" fmla="*/ 3571399 w 6400800"/>
              <a:gd name="connsiteY4882" fmla="*/ 287179 h 514350"/>
              <a:gd name="connsiteX4883" fmla="*/ 3571399 w 6400800"/>
              <a:gd name="connsiteY4883" fmla="*/ 281464 h 514350"/>
              <a:gd name="connsiteX4884" fmla="*/ 3568541 w 6400800"/>
              <a:gd name="connsiteY4884" fmla="*/ 279559 h 514350"/>
              <a:gd name="connsiteX4885" fmla="*/ 3568541 w 6400800"/>
              <a:gd name="connsiteY4885" fmla="*/ 279559 h 514350"/>
              <a:gd name="connsiteX4886" fmla="*/ 3571399 w 6400800"/>
              <a:gd name="connsiteY4886" fmla="*/ 273844 h 514350"/>
              <a:gd name="connsiteX4887" fmla="*/ 3571399 w 6400800"/>
              <a:gd name="connsiteY4887" fmla="*/ 281464 h 514350"/>
              <a:gd name="connsiteX4888" fmla="*/ 3567589 w 6400800"/>
              <a:gd name="connsiteY4888" fmla="*/ 250031 h 514350"/>
              <a:gd name="connsiteX4889" fmla="*/ 3570446 w 6400800"/>
              <a:gd name="connsiteY4889" fmla="*/ 265271 h 514350"/>
              <a:gd name="connsiteX4890" fmla="*/ 3571399 w 6400800"/>
              <a:gd name="connsiteY4890" fmla="*/ 271939 h 514350"/>
              <a:gd name="connsiteX4891" fmla="*/ 3571399 w 6400800"/>
              <a:gd name="connsiteY4891" fmla="*/ 272891 h 514350"/>
              <a:gd name="connsiteX4892" fmla="*/ 3567589 w 6400800"/>
              <a:gd name="connsiteY4892" fmla="*/ 277654 h 514350"/>
              <a:gd name="connsiteX4893" fmla="*/ 3567589 w 6400800"/>
              <a:gd name="connsiteY4893" fmla="*/ 277654 h 514350"/>
              <a:gd name="connsiteX4894" fmla="*/ 3561874 w 6400800"/>
              <a:gd name="connsiteY4894" fmla="*/ 274796 h 514350"/>
              <a:gd name="connsiteX4895" fmla="*/ 3558064 w 6400800"/>
              <a:gd name="connsiteY4895" fmla="*/ 272891 h 514350"/>
              <a:gd name="connsiteX4896" fmla="*/ 3554254 w 6400800"/>
              <a:gd name="connsiteY4896" fmla="*/ 260509 h 514350"/>
              <a:gd name="connsiteX4897" fmla="*/ 3556159 w 6400800"/>
              <a:gd name="connsiteY4897" fmla="*/ 257651 h 514350"/>
              <a:gd name="connsiteX4898" fmla="*/ 3566636 w 6400800"/>
              <a:gd name="connsiteY4898" fmla="*/ 243364 h 514350"/>
              <a:gd name="connsiteX4899" fmla="*/ 3567589 w 6400800"/>
              <a:gd name="connsiteY4899" fmla="*/ 250031 h 514350"/>
              <a:gd name="connsiteX4900" fmla="*/ 3561874 w 6400800"/>
              <a:gd name="connsiteY4900" fmla="*/ 229076 h 514350"/>
              <a:gd name="connsiteX4901" fmla="*/ 3562826 w 6400800"/>
              <a:gd name="connsiteY4901" fmla="*/ 227171 h 514350"/>
              <a:gd name="connsiteX4902" fmla="*/ 3564731 w 6400800"/>
              <a:gd name="connsiteY4902" fmla="*/ 235744 h 514350"/>
              <a:gd name="connsiteX4903" fmla="*/ 3565684 w 6400800"/>
              <a:gd name="connsiteY4903" fmla="*/ 238601 h 514350"/>
              <a:gd name="connsiteX4904" fmla="*/ 3552349 w 6400800"/>
              <a:gd name="connsiteY4904" fmla="*/ 251936 h 514350"/>
              <a:gd name="connsiteX4905" fmla="*/ 3551396 w 6400800"/>
              <a:gd name="connsiteY4905" fmla="*/ 247174 h 514350"/>
              <a:gd name="connsiteX4906" fmla="*/ 3561874 w 6400800"/>
              <a:gd name="connsiteY4906" fmla="*/ 229076 h 514350"/>
              <a:gd name="connsiteX4907" fmla="*/ 3551396 w 6400800"/>
              <a:gd name="connsiteY4907" fmla="*/ 293846 h 514350"/>
              <a:gd name="connsiteX4908" fmla="*/ 3554254 w 6400800"/>
              <a:gd name="connsiteY4908" fmla="*/ 307181 h 514350"/>
              <a:gd name="connsiteX4909" fmla="*/ 3550444 w 6400800"/>
              <a:gd name="connsiteY4909" fmla="*/ 321469 h 514350"/>
              <a:gd name="connsiteX4910" fmla="*/ 3547586 w 6400800"/>
              <a:gd name="connsiteY4910" fmla="*/ 333851 h 514350"/>
              <a:gd name="connsiteX4911" fmla="*/ 3546634 w 6400800"/>
              <a:gd name="connsiteY4911" fmla="*/ 331946 h 514350"/>
              <a:gd name="connsiteX4912" fmla="*/ 3543776 w 6400800"/>
              <a:gd name="connsiteY4912" fmla="*/ 327184 h 514350"/>
              <a:gd name="connsiteX4913" fmla="*/ 3544729 w 6400800"/>
              <a:gd name="connsiteY4913" fmla="*/ 306229 h 514350"/>
              <a:gd name="connsiteX4914" fmla="*/ 3547586 w 6400800"/>
              <a:gd name="connsiteY4914" fmla="*/ 286226 h 514350"/>
              <a:gd name="connsiteX4915" fmla="*/ 3548539 w 6400800"/>
              <a:gd name="connsiteY4915" fmla="*/ 276701 h 514350"/>
              <a:gd name="connsiteX4916" fmla="*/ 3551396 w 6400800"/>
              <a:gd name="connsiteY4916" fmla="*/ 293846 h 514350"/>
              <a:gd name="connsiteX4917" fmla="*/ 3543776 w 6400800"/>
              <a:gd name="connsiteY4917" fmla="*/ 191929 h 514350"/>
              <a:gd name="connsiteX4918" fmla="*/ 3549491 w 6400800"/>
              <a:gd name="connsiteY4918" fmla="*/ 180499 h 514350"/>
              <a:gd name="connsiteX4919" fmla="*/ 3548539 w 6400800"/>
              <a:gd name="connsiteY4919" fmla="*/ 185261 h 514350"/>
              <a:gd name="connsiteX4920" fmla="*/ 3544729 w 6400800"/>
              <a:gd name="connsiteY4920" fmla="*/ 211931 h 514350"/>
              <a:gd name="connsiteX4921" fmla="*/ 3543776 w 6400800"/>
              <a:gd name="connsiteY4921" fmla="*/ 217646 h 514350"/>
              <a:gd name="connsiteX4922" fmla="*/ 3539014 w 6400800"/>
              <a:gd name="connsiteY4922" fmla="*/ 200501 h 514350"/>
              <a:gd name="connsiteX4923" fmla="*/ 3543776 w 6400800"/>
              <a:gd name="connsiteY4923" fmla="*/ 191929 h 514350"/>
              <a:gd name="connsiteX4924" fmla="*/ 3530441 w 6400800"/>
              <a:gd name="connsiteY4924" fmla="*/ 217646 h 514350"/>
              <a:gd name="connsiteX4925" fmla="*/ 3539014 w 6400800"/>
              <a:gd name="connsiteY4925" fmla="*/ 201454 h 514350"/>
              <a:gd name="connsiteX4926" fmla="*/ 3540919 w 6400800"/>
              <a:gd name="connsiteY4926" fmla="*/ 217646 h 514350"/>
              <a:gd name="connsiteX4927" fmla="*/ 3542824 w 6400800"/>
              <a:gd name="connsiteY4927" fmla="*/ 231934 h 514350"/>
              <a:gd name="connsiteX4928" fmla="*/ 3540919 w 6400800"/>
              <a:gd name="connsiteY4928" fmla="*/ 240506 h 514350"/>
              <a:gd name="connsiteX4929" fmla="*/ 3528536 w 6400800"/>
              <a:gd name="connsiteY4929" fmla="*/ 259556 h 514350"/>
              <a:gd name="connsiteX4930" fmla="*/ 3528536 w 6400800"/>
              <a:gd name="connsiteY4930" fmla="*/ 257651 h 514350"/>
              <a:gd name="connsiteX4931" fmla="*/ 3527584 w 6400800"/>
              <a:gd name="connsiteY4931" fmla="*/ 240506 h 514350"/>
              <a:gd name="connsiteX4932" fmla="*/ 3526631 w 6400800"/>
              <a:gd name="connsiteY4932" fmla="*/ 229076 h 514350"/>
              <a:gd name="connsiteX4933" fmla="*/ 3530441 w 6400800"/>
              <a:gd name="connsiteY4933" fmla="*/ 217646 h 514350"/>
              <a:gd name="connsiteX4934" fmla="*/ 3490436 w 6400800"/>
              <a:gd name="connsiteY4934" fmla="*/ 321469 h 514350"/>
              <a:gd name="connsiteX4935" fmla="*/ 3490436 w 6400800"/>
              <a:gd name="connsiteY4935" fmla="*/ 317659 h 514350"/>
              <a:gd name="connsiteX4936" fmla="*/ 3491389 w 6400800"/>
              <a:gd name="connsiteY4936" fmla="*/ 319564 h 514350"/>
              <a:gd name="connsiteX4937" fmla="*/ 3490436 w 6400800"/>
              <a:gd name="connsiteY4937" fmla="*/ 321469 h 514350"/>
              <a:gd name="connsiteX4938" fmla="*/ 3514249 w 6400800"/>
              <a:gd name="connsiteY4938" fmla="*/ 250984 h 514350"/>
              <a:gd name="connsiteX4939" fmla="*/ 3516154 w 6400800"/>
              <a:gd name="connsiteY4939" fmla="*/ 246221 h 514350"/>
              <a:gd name="connsiteX4940" fmla="*/ 3515201 w 6400800"/>
              <a:gd name="connsiteY4940" fmla="*/ 257651 h 514350"/>
              <a:gd name="connsiteX4941" fmla="*/ 3514249 w 6400800"/>
              <a:gd name="connsiteY4941" fmla="*/ 270986 h 514350"/>
              <a:gd name="connsiteX4942" fmla="*/ 3509486 w 6400800"/>
              <a:gd name="connsiteY4942" fmla="*/ 259556 h 514350"/>
              <a:gd name="connsiteX4943" fmla="*/ 3514249 w 6400800"/>
              <a:gd name="connsiteY4943" fmla="*/ 250984 h 514350"/>
              <a:gd name="connsiteX4944" fmla="*/ 3504724 w 6400800"/>
              <a:gd name="connsiteY4944" fmla="*/ 271939 h 514350"/>
              <a:gd name="connsiteX4945" fmla="*/ 3505676 w 6400800"/>
              <a:gd name="connsiteY4945" fmla="*/ 274796 h 514350"/>
              <a:gd name="connsiteX4946" fmla="*/ 3509486 w 6400800"/>
              <a:gd name="connsiteY4946" fmla="*/ 288131 h 514350"/>
              <a:gd name="connsiteX4947" fmla="*/ 3505676 w 6400800"/>
              <a:gd name="connsiteY4947" fmla="*/ 293846 h 514350"/>
              <a:gd name="connsiteX4948" fmla="*/ 3504724 w 6400800"/>
              <a:gd name="connsiteY4948" fmla="*/ 282416 h 514350"/>
              <a:gd name="connsiteX4949" fmla="*/ 3504724 w 6400800"/>
              <a:gd name="connsiteY4949" fmla="*/ 271939 h 514350"/>
              <a:gd name="connsiteX4950" fmla="*/ 3504724 w 6400800"/>
              <a:gd name="connsiteY4950" fmla="*/ 271939 h 514350"/>
              <a:gd name="connsiteX4951" fmla="*/ 3501866 w 6400800"/>
              <a:gd name="connsiteY4951" fmla="*/ 398621 h 514350"/>
              <a:gd name="connsiteX4952" fmla="*/ 3495199 w 6400800"/>
              <a:gd name="connsiteY4952" fmla="*/ 371951 h 514350"/>
              <a:gd name="connsiteX4953" fmla="*/ 3494246 w 6400800"/>
              <a:gd name="connsiteY4953" fmla="*/ 369094 h 514350"/>
              <a:gd name="connsiteX4954" fmla="*/ 3499961 w 6400800"/>
              <a:gd name="connsiteY4954" fmla="*/ 357664 h 514350"/>
              <a:gd name="connsiteX4955" fmla="*/ 3501866 w 6400800"/>
              <a:gd name="connsiteY4955" fmla="*/ 398621 h 514350"/>
              <a:gd name="connsiteX4956" fmla="*/ 3496151 w 6400800"/>
              <a:gd name="connsiteY4956" fmla="*/ 290036 h 514350"/>
              <a:gd name="connsiteX4957" fmla="*/ 3499009 w 6400800"/>
              <a:gd name="connsiteY4957" fmla="*/ 284321 h 514350"/>
              <a:gd name="connsiteX4958" fmla="*/ 3499009 w 6400800"/>
              <a:gd name="connsiteY4958" fmla="*/ 295751 h 514350"/>
              <a:gd name="connsiteX4959" fmla="*/ 3496151 w 6400800"/>
              <a:gd name="connsiteY4959" fmla="*/ 290036 h 514350"/>
              <a:gd name="connsiteX4960" fmla="*/ 3496151 w 6400800"/>
              <a:gd name="connsiteY4960" fmla="*/ 252889 h 514350"/>
              <a:gd name="connsiteX4961" fmla="*/ 3496151 w 6400800"/>
              <a:gd name="connsiteY4961" fmla="*/ 247174 h 514350"/>
              <a:gd name="connsiteX4962" fmla="*/ 3499009 w 6400800"/>
              <a:gd name="connsiteY4962" fmla="*/ 254794 h 514350"/>
              <a:gd name="connsiteX4963" fmla="*/ 3495199 w 6400800"/>
              <a:gd name="connsiteY4963" fmla="*/ 261461 h 514350"/>
              <a:gd name="connsiteX4964" fmla="*/ 3496151 w 6400800"/>
              <a:gd name="connsiteY4964" fmla="*/ 252889 h 514350"/>
              <a:gd name="connsiteX4965" fmla="*/ 3481864 w 6400800"/>
              <a:gd name="connsiteY4965" fmla="*/ 205264 h 514350"/>
              <a:gd name="connsiteX4966" fmla="*/ 3491389 w 6400800"/>
              <a:gd name="connsiteY4966" fmla="*/ 230029 h 514350"/>
              <a:gd name="connsiteX4967" fmla="*/ 3495199 w 6400800"/>
              <a:gd name="connsiteY4967" fmla="*/ 243364 h 514350"/>
              <a:gd name="connsiteX4968" fmla="*/ 3492341 w 6400800"/>
              <a:gd name="connsiteY4968" fmla="*/ 251936 h 514350"/>
              <a:gd name="connsiteX4969" fmla="*/ 3487579 w 6400800"/>
              <a:gd name="connsiteY4969" fmla="*/ 268129 h 514350"/>
              <a:gd name="connsiteX4970" fmla="*/ 3486626 w 6400800"/>
              <a:gd name="connsiteY4970" fmla="*/ 270034 h 514350"/>
              <a:gd name="connsiteX4971" fmla="*/ 3479959 w 6400800"/>
              <a:gd name="connsiteY4971" fmla="*/ 255746 h 514350"/>
              <a:gd name="connsiteX4972" fmla="*/ 3479959 w 6400800"/>
              <a:gd name="connsiteY4972" fmla="*/ 228124 h 514350"/>
              <a:gd name="connsiteX4973" fmla="*/ 3479959 w 6400800"/>
              <a:gd name="connsiteY4973" fmla="*/ 213836 h 514350"/>
              <a:gd name="connsiteX4974" fmla="*/ 3481864 w 6400800"/>
              <a:gd name="connsiteY4974" fmla="*/ 205264 h 514350"/>
              <a:gd name="connsiteX4975" fmla="*/ 3473291 w 6400800"/>
              <a:gd name="connsiteY4975" fmla="*/ 241459 h 514350"/>
              <a:gd name="connsiteX4976" fmla="*/ 3475196 w 6400800"/>
              <a:gd name="connsiteY4976" fmla="*/ 234791 h 514350"/>
              <a:gd name="connsiteX4977" fmla="*/ 3473291 w 6400800"/>
              <a:gd name="connsiteY4977" fmla="*/ 241459 h 514350"/>
              <a:gd name="connsiteX4978" fmla="*/ 3473291 w 6400800"/>
              <a:gd name="connsiteY4978" fmla="*/ 241459 h 514350"/>
              <a:gd name="connsiteX4979" fmla="*/ 3473291 w 6400800"/>
              <a:gd name="connsiteY4979" fmla="*/ 241459 h 514350"/>
              <a:gd name="connsiteX4980" fmla="*/ 3468529 w 6400800"/>
              <a:gd name="connsiteY4980" fmla="*/ 260509 h 514350"/>
              <a:gd name="connsiteX4981" fmla="*/ 3469481 w 6400800"/>
              <a:gd name="connsiteY4981" fmla="*/ 263366 h 514350"/>
              <a:gd name="connsiteX4982" fmla="*/ 3468529 w 6400800"/>
              <a:gd name="connsiteY4982" fmla="*/ 270986 h 514350"/>
              <a:gd name="connsiteX4983" fmla="*/ 3465671 w 6400800"/>
              <a:gd name="connsiteY4983" fmla="*/ 300514 h 514350"/>
              <a:gd name="connsiteX4984" fmla="*/ 3464719 w 6400800"/>
              <a:gd name="connsiteY4984" fmla="*/ 318611 h 514350"/>
              <a:gd name="connsiteX4985" fmla="*/ 3463766 w 6400800"/>
              <a:gd name="connsiteY4985" fmla="*/ 321469 h 514350"/>
              <a:gd name="connsiteX4986" fmla="*/ 3459956 w 6400800"/>
              <a:gd name="connsiteY4986" fmla="*/ 307181 h 514350"/>
              <a:gd name="connsiteX4987" fmla="*/ 3459956 w 6400800"/>
              <a:gd name="connsiteY4987" fmla="*/ 306229 h 514350"/>
              <a:gd name="connsiteX4988" fmla="*/ 3460909 w 6400800"/>
              <a:gd name="connsiteY4988" fmla="*/ 300514 h 514350"/>
              <a:gd name="connsiteX4989" fmla="*/ 3468529 w 6400800"/>
              <a:gd name="connsiteY4989" fmla="*/ 260509 h 514350"/>
              <a:gd name="connsiteX4990" fmla="*/ 3451384 w 6400800"/>
              <a:gd name="connsiteY4990" fmla="*/ 237649 h 514350"/>
              <a:gd name="connsiteX4991" fmla="*/ 3451384 w 6400800"/>
              <a:gd name="connsiteY4991" fmla="*/ 221456 h 514350"/>
              <a:gd name="connsiteX4992" fmla="*/ 3451384 w 6400800"/>
              <a:gd name="connsiteY4992" fmla="*/ 222409 h 514350"/>
              <a:gd name="connsiteX4993" fmla="*/ 3458051 w 6400800"/>
              <a:gd name="connsiteY4993" fmla="*/ 237649 h 514350"/>
              <a:gd name="connsiteX4994" fmla="*/ 3458051 w 6400800"/>
              <a:gd name="connsiteY4994" fmla="*/ 238601 h 514350"/>
              <a:gd name="connsiteX4995" fmla="*/ 3450431 w 6400800"/>
              <a:gd name="connsiteY4995" fmla="*/ 267176 h 514350"/>
              <a:gd name="connsiteX4996" fmla="*/ 3450431 w 6400800"/>
              <a:gd name="connsiteY4996" fmla="*/ 267176 h 514350"/>
              <a:gd name="connsiteX4997" fmla="*/ 3451384 w 6400800"/>
              <a:gd name="connsiteY4997" fmla="*/ 237649 h 514350"/>
              <a:gd name="connsiteX4998" fmla="*/ 3405664 w 6400800"/>
              <a:gd name="connsiteY4998" fmla="*/ 273844 h 514350"/>
              <a:gd name="connsiteX4999" fmla="*/ 3406616 w 6400800"/>
              <a:gd name="connsiteY4999" fmla="*/ 258604 h 514350"/>
              <a:gd name="connsiteX5000" fmla="*/ 3406616 w 6400800"/>
              <a:gd name="connsiteY5000" fmla="*/ 245269 h 514350"/>
              <a:gd name="connsiteX5001" fmla="*/ 3409474 w 6400800"/>
              <a:gd name="connsiteY5001" fmla="*/ 259556 h 514350"/>
              <a:gd name="connsiteX5002" fmla="*/ 3405664 w 6400800"/>
              <a:gd name="connsiteY5002" fmla="*/ 273844 h 514350"/>
              <a:gd name="connsiteX5003" fmla="*/ 3416141 w 6400800"/>
              <a:gd name="connsiteY5003" fmla="*/ 335756 h 514350"/>
              <a:gd name="connsiteX5004" fmla="*/ 3416141 w 6400800"/>
              <a:gd name="connsiteY5004" fmla="*/ 353854 h 514350"/>
              <a:gd name="connsiteX5005" fmla="*/ 3415189 w 6400800"/>
              <a:gd name="connsiteY5005" fmla="*/ 348139 h 514350"/>
              <a:gd name="connsiteX5006" fmla="*/ 3413284 w 6400800"/>
              <a:gd name="connsiteY5006" fmla="*/ 328136 h 514350"/>
              <a:gd name="connsiteX5007" fmla="*/ 3413284 w 6400800"/>
              <a:gd name="connsiteY5007" fmla="*/ 328136 h 514350"/>
              <a:gd name="connsiteX5008" fmla="*/ 3417094 w 6400800"/>
              <a:gd name="connsiteY5008" fmla="*/ 320516 h 514350"/>
              <a:gd name="connsiteX5009" fmla="*/ 3416141 w 6400800"/>
              <a:gd name="connsiteY5009" fmla="*/ 335756 h 514350"/>
              <a:gd name="connsiteX5010" fmla="*/ 3421856 w 6400800"/>
              <a:gd name="connsiteY5010" fmla="*/ 320516 h 514350"/>
              <a:gd name="connsiteX5011" fmla="*/ 3419951 w 6400800"/>
              <a:gd name="connsiteY5011" fmla="*/ 332899 h 514350"/>
              <a:gd name="connsiteX5012" fmla="*/ 3418046 w 6400800"/>
              <a:gd name="connsiteY5012" fmla="*/ 316706 h 514350"/>
              <a:gd name="connsiteX5013" fmla="*/ 3420904 w 6400800"/>
              <a:gd name="connsiteY5013" fmla="*/ 310991 h 514350"/>
              <a:gd name="connsiteX5014" fmla="*/ 3421856 w 6400800"/>
              <a:gd name="connsiteY5014" fmla="*/ 308134 h 514350"/>
              <a:gd name="connsiteX5015" fmla="*/ 3422809 w 6400800"/>
              <a:gd name="connsiteY5015" fmla="*/ 312896 h 514350"/>
              <a:gd name="connsiteX5016" fmla="*/ 3421856 w 6400800"/>
              <a:gd name="connsiteY5016" fmla="*/ 320516 h 514350"/>
              <a:gd name="connsiteX5017" fmla="*/ 3410426 w 6400800"/>
              <a:gd name="connsiteY5017" fmla="*/ 139541 h 514350"/>
              <a:gd name="connsiteX5018" fmla="*/ 3421856 w 6400800"/>
              <a:gd name="connsiteY5018" fmla="*/ 161449 h 514350"/>
              <a:gd name="connsiteX5019" fmla="*/ 3433286 w 6400800"/>
              <a:gd name="connsiteY5019" fmla="*/ 181451 h 514350"/>
              <a:gd name="connsiteX5020" fmla="*/ 3428524 w 6400800"/>
              <a:gd name="connsiteY5020" fmla="*/ 198596 h 514350"/>
              <a:gd name="connsiteX5021" fmla="*/ 3425666 w 6400800"/>
              <a:gd name="connsiteY5021" fmla="*/ 210026 h 514350"/>
              <a:gd name="connsiteX5022" fmla="*/ 3422809 w 6400800"/>
              <a:gd name="connsiteY5022" fmla="*/ 195739 h 514350"/>
              <a:gd name="connsiteX5023" fmla="*/ 3415189 w 6400800"/>
              <a:gd name="connsiteY5023" fmla="*/ 163354 h 514350"/>
              <a:gd name="connsiteX5024" fmla="*/ 3410426 w 6400800"/>
              <a:gd name="connsiteY5024" fmla="*/ 143351 h 514350"/>
              <a:gd name="connsiteX5025" fmla="*/ 3410426 w 6400800"/>
              <a:gd name="connsiteY5025" fmla="*/ 139541 h 514350"/>
              <a:gd name="connsiteX5026" fmla="*/ 3408521 w 6400800"/>
              <a:gd name="connsiteY5026" fmla="*/ 136684 h 514350"/>
              <a:gd name="connsiteX5027" fmla="*/ 3408521 w 6400800"/>
              <a:gd name="connsiteY5027" fmla="*/ 136684 h 514350"/>
              <a:gd name="connsiteX5028" fmla="*/ 3408521 w 6400800"/>
              <a:gd name="connsiteY5028" fmla="*/ 136684 h 514350"/>
              <a:gd name="connsiteX5029" fmla="*/ 3408521 w 6400800"/>
              <a:gd name="connsiteY5029" fmla="*/ 136684 h 514350"/>
              <a:gd name="connsiteX5030" fmla="*/ 3395186 w 6400800"/>
              <a:gd name="connsiteY5030" fmla="*/ 266224 h 514350"/>
              <a:gd name="connsiteX5031" fmla="*/ 3396139 w 6400800"/>
              <a:gd name="connsiteY5031" fmla="*/ 227171 h 514350"/>
              <a:gd name="connsiteX5032" fmla="*/ 3396139 w 6400800"/>
              <a:gd name="connsiteY5032" fmla="*/ 212884 h 514350"/>
              <a:gd name="connsiteX5033" fmla="*/ 3398996 w 6400800"/>
              <a:gd name="connsiteY5033" fmla="*/ 204311 h 514350"/>
              <a:gd name="connsiteX5034" fmla="*/ 3396139 w 6400800"/>
              <a:gd name="connsiteY5034" fmla="*/ 210026 h 514350"/>
              <a:gd name="connsiteX5035" fmla="*/ 3396139 w 6400800"/>
              <a:gd name="connsiteY5035" fmla="*/ 202406 h 514350"/>
              <a:gd name="connsiteX5036" fmla="*/ 3398044 w 6400800"/>
              <a:gd name="connsiteY5036" fmla="*/ 194786 h 514350"/>
              <a:gd name="connsiteX5037" fmla="*/ 3408521 w 6400800"/>
              <a:gd name="connsiteY5037" fmla="*/ 145256 h 514350"/>
              <a:gd name="connsiteX5038" fmla="*/ 3410426 w 6400800"/>
              <a:gd name="connsiteY5038" fmla="*/ 162401 h 514350"/>
              <a:gd name="connsiteX5039" fmla="*/ 3414236 w 6400800"/>
              <a:gd name="connsiteY5039" fmla="*/ 195739 h 514350"/>
              <a:gd name="connsiteX5040" fmla="*/ 3417094 w 6400800"/>
              <a:gd name="connsiteY5040" fmla="*/ 215741 h 514350"/>
              <a:gd name="connsiteX5041" fmla="*/ 3419951 w 6400800"/>
              <a:gd name="connsiteY5041" fmla="*/ 229076 h 514350"/>
              <a:gd name="connsiteX5042" fmla="*/ 3418046 w 6400800"/>
              <a:gd name="connsiteY5042" fmla="*/ 233839 h 514350"/>
              <a:gd name="connsiteX5043" fmla="*/ 3411379 w 6400800"/>
              <a:gd name="connsiteY5043" fmla="*/ 253841 h 514350"/>
              <a:gd name="connsiteX5044" fmla="*/ 3407569 w 6400800"/>
              <a:gd name="connsiteY5044" fmla="*/ 244316 h 514350"/>
              <a:gd name="connsiteX5045" fmla="*/ 3407569 w 6400800"/>
              <a:gd name="connsiteY5045" fmla="*/ 239554 h 514350"/>
              <a:gd name="connsiteX5046" fmla="*/ 3407569 w 6400800"/>
              <a:gd name="connsiteY5046" fmla="*/ 224314 h 514350"/>
              <a:gd name="connsiteX5047" fmla="*/ 3403759 w 6400800"/>
              <a:gd name="connsiteY5047" fmla="*/ 239554 h 514350"/>
              <a:gd name="connsiteX5048" fmla="*/ 3399949 w 6400800"/>
              <a:gd name="connsiteY5048" fmla="*/ 256699 h 514350"/>
              <a:gd name="connsiteX5049" fmla="*/ 3395186 w 6400800"/>
              <a:gd name="connsiteY5049" fmla="*/ 275749 h 514350"/>
              <a:gd name="connsiteX5050" fmla="*/ 3395186 w 6400800"/>
              <a:gd name="connsiteY5050" fmla="*/ 266224 h 514350"/>
              <a:gd name="connsiteX5051" fmla="*/ 3363754 w 6400800"/>
              <a:gd name="connsiteY5051" fmla="*/ 252889 h 514350"/>
              <a:gd name="connsiteX5052" fmla="*/ 3365659 w 6400800"/>
              <a:gd name="connsiteY5052" fmla="*/ 264319 h 514350"/>
              <a:gd name="connsiteX5053" fmla="*/ 3363754 w 6400800"/>
              <a:gd name="connsiteY5053" fmla="*/ 269081 h 514350"/>
              <a:gd name="connsiteX5054" fmla="*/ 3363754 w 6400800"/>
              <a:gd name="connsiteY5054" fmla="*/ 252889 h 514350"/>
              <a:gd name="connsiteX5055" fmla="*/ 3321844 w 6400800"/>
              <a:gd name="connsiteY5055" fmla="*/ 351949 h 514350"/>
              <a:gd name="connsiteX5056" fmla="*/ 3322796 w 6400800"/>
              <a:gd name="connsiteY5056" fmla="*/ 342424 h 514350"/>
              <a:gd name="connsiteX5057" fmla="*/ 3323749 w 6400800"/>
              <a:gd name="connsiteY5057" fmla="*/ 347186 h 514350"/>
              <a:gd name="connsiteX5058" fmla="*/ 3321844 w 6400800"/>
              <a:gd name="connsiteY5058" fmla="*/ 351949 h 514350"/>
              <a:gd name="connsiteX5059" fmla="*/ 3340894 w 6400800"/>
              <a:gd name="connsiteY5059" fmla="*/ 273844 h 514350"/>
              <a:gd name="connsiteX5060" fmla="*/ 3347561 w 6400800"/>
              <a:gd name="connsiteY5060" fmla="*/ 298609 h 514350"/>
              <a:gd name="connsiteX5061" fmla="*/ 3344704 w 6400800"/>
              <a:gd name="connsiteY5061" fmla="*/ 304324 h 514350"/>
              <a:gd name="connsiteX5062" fmla="*/ 3338989 w 6400800"/>
              <a:gd name="connsiteY5062" fmla="*/ 290989 h 514350"/>
              <a:gd name="connsiteX5063" fmla="*/ 3335179 w 6400800"/>
              <a:gd name="connsiteY5063" fmla="*/ 251936 h 514350"/>
              <a:gd name="connsiteX5064" fmla="*/ 3340894 w 6400800"/>
              <a:gd name="connsiteY5064" fmla="*/ 273844 h 514350"/>
              <a:gd name="connsiteX5065" fmla="*/ 3330416 w 6400800"/>
              <a:gd name="connsiteY5065" fmla="*/ 376714 h 514350"/>
              <a:gd name="connsiteX5066" fmla="*/ 3331369 w 6400800"/>
              <a:gd name="connsiteY5066" fmla="*/ 379571 h 514350"/>
              <a:gd name="connsiteX5067" fmla="*/ 3329464 w 6400800"/>
              <a:gd name="connsiteY5067" fmla="*/ 384334 h 514350"/>
              <a:gd name="connsiteX5068" fmla="*/ 3328511 w 6400800"/>
              <a:gd name="connsiteY5068" fmla="*/ 381476 h 514350"/>
              <a:gd name="connsiteX5069" fmla="*/ 3330416 w 6400800"/>
              <a:gd name="connsiteY5069" fmla="*/ 376714 h 514350"/>
              <a:gd name="connsiteX5070" fmla="*/ 3329464 w 6400800"/>
              <a:gd name="connsiteY5070" fmla="*/ 202406 h 514350"/>
              <a:gd name="connsiteX5071" fmla="*/ 3329464 w 6400800"/>
              <a:gd name="connsiteY5071" fmla="*/ 207169 h 514350"/>
              <a:gd name="connsiteX5072" fmla="*/ 3328511 w 6400800"/>
              <a:gd name="connsiteY5072" fmla="*/ 205264 h 514350"/>
              <a:gd name="connsiteX5073" fmla="*/ 3329464 w 6400800"/>
              <a:gd name="connsiteY5073" fmla="*/ 202406 h 514350"/>
              <a:gd name="connsiteX5074" fmla="*/ 3326606 w 6400800"/>
              <a:gd name="connsiteY5074" fmla="*/ 302419 h 514350"/>
              <a:gd name="connsiteX5075" fmla="*/ 3329464 w 6400800"/>
              <a:gd name="connsiteY5075" fmla="*/ 310039 h 514350"/>
              <a:gd name="connsiteX5076" fmla="*/ 3329464 w 6400800"/>
              <a:gd name="connsiteY5076" fmla="*/ 311944 h 514350"/>
              <a:gd name="connsiteX5077" fmla="*/ 3326606 w 6400800"/>
              <a:gd name="connsiteY5077" fmla="*/ 306229 h 514350"/>
              <a:gd name="connsiteX5078" fmla="*/ 3326606 w 6400800"/>
              <a:gd name="connsiteY5078" fmla="*/ 302419 h 514350"/>
              <a:gd name="connsiteX5079" fmla="*/ 3323749 w 6400800"/>
              <a:gd name="connsiteY5079" fmla="*/ 227171 h 514350"/>
              <a:gd name="connsiteX5080" fmla="*/ 3325654 w 6400800"/>
              <a:gd name="connsiteY5080" fmla="*/ 219551 h 514350"/>
              <a:gd name="connsiteX5081" fmla="*/ 3325654 w 6400800"/>
              <a:gd name="connsiteY5081" fmla="*/ 221456 h 514350"/>
              <a:gd name="connsiteX5082" fmla="*/ 3318034 w 6400800"/>
              <a:gd name="connsiteY5082" fmla="*/ 256699 h 514350"/>
              <a:gd name="connsiteX5083" fmla="*/ 3317081 w 6400800"/>
              <a:gd name="connsiteY5083" fmla="*/ 255746 h 514350"/>
              <a:gd name="connsiteX5084" fmla="*/ 3323749 w 6400800"/>
              <a:gd name="connsiteY5084" fmla="*/ 227171 h 514350"/>
              <a:gd name="connsiteX5085" fmla="*/ 3315176 w 6400800"/>
              <a:gd name="connsiteY5085" fmla="*/ 269081 h 514350"/>
              <a:gd name="connsiteX5086" fmla="*/ 3316129 w 6400800"/>
              <a:gd name="connsiteY5086" fmla="*/ 270986 h 514350"/>
              <a:gd name="connsiteX5087" fmla="*/ 3314224 w 6400800"/>
              <a:gd name="connsiteY5087" fmla="*/ 282416 h 514350"/>
              <a:gd name="connsiteX5088" fmla="*/ 3313271 w 6400800"/>
              <a:gd name="connsiteY5088" fmla="*/ 280511 h 514350"/>
              <a:gd name="connsiteX5089" fmla="*/ 3315176 w 6400800"/>
              <a:gd name="connsiteY5089" fmla="*/ 269081 h 514350"/>
              <a:gd name="connsiteX5090" fmla="*/ 3305651 w 6400800"/>
              <a:gd name="connsiteY5090" fmla="*/ 310991 h 514350"/>
              <a:gd name="connsiteX5091" fmla="*/ 3308509 w 6400800"/>
              <a:gd name="connsiteY5091" fmla="*/ 298609 h 514350"/>
              <a:gd name="connsiteX5092" fmla="*/ 3310414 w 6400800"/>
              <a:gd name="connsiteY5092" fmla="*/ 302419 h 514350"/>
              <a:gd name="connsiteX5093" fmla="*/ 3307556 w 6400800"/>
              <a:gd name="connsiteY5093" fmla="*/ 320516 h 514350"/>
              <a:gd name="connsiteX5094" fmla="*/ 3304699 w 6400800"/>
              <a:gd name="connsiteY5094" fmla="*/ 313849 h 514350"/>
              <a:gd name="connsiteX5095" fmla="*/ 3305651 w 6400800"/>
              <a:gd name="connsiteY5095" fmla="*/ 310991 h 514350"/>
              <a:gd name="connsiteX5096" fmla="*/ 3302794 w 6400800"/>
              <a:gd name="connsiteY5096" fmla="*/ 327184 h 514350"/>
              <a:gd name="connsiteX5097" fmla="*/ 3304699 w 6400800"/>
              <a:gd name="connsiteY5097" fmla="*/ 335756 h 514350"/>
              <a:gd name="connsiteX5098" fmla="*/ 3300889 w 6400800"/>
              <a:gd name="connsiteY5098" fmla="*/ 349091 h 514350"/>
              <a:gd name="connsiteX5099" fmla="*/ 3298984 w 6400800"/>
              <a:gd name="connsiteY5099" fmla="*/ 355759 h 514350"/>
              <a:gd name="connsiteX5100" fmla="*/ 3297079 w 6400800"/>
              <a:gd name="connsiteY5100" fmla="*/ 351949 h 514350"/>
              <a:gd name="connsiteX5101" fmla="*/ 3302794 w 6400800"/>
              <a:gd name="connsiteY5101" fmla="*/ 327184 h 514350"/>
              <a:gd name="connsiteX5102" fmla="*/ 3279934 w 6400800"/>
              <a:gd name="connsiteY5102" fmla="*/ 297656 h 514350"/>
              <a:gd name="connsiteX5103" fmla="*/ 3280886 w 6400800"/>
              <a:gd name="connsiteY5103" fmla="*/ 289084 h 514350"/>
              <a:gd name="connsiteX5104" fmla="*/ 3283744 w 6400800"/>
              <a:gd name="connsiteY5104" fmla="*/ 263366 h 514350"/>
              <a:gd name="connsiteX5105" fmla="*/ 3284696 w 6400800"/>
              <a:gd name="connsiteY5105" fmla="*/ 252889 h 514350"/>
              <a:gd name="connsiteX5106" fmla="*/ 3293269 w 6400800"/>
              <a:gd name="connsiteY5106" fmla="*/ 270034 h 514350"/>
              <a:gd name="connsiteX5107" fmla="*/ 3291364 w 6400800"/>
              <a:gd name="connsiteY5107" fmla="*/ 277654 h 514350"/>
              <a:gd name="connsiteX5108" fmla="*/ 3290411 w 6400800"/>
              <a:gd name="connsiteY5108" fmla="*/ 283369 h 514350"/>
              <a:gd name="connsiteX5109" fmla="*/ 3289459 w 6400800"/>
              <a:gd name="connsiteY5109" fmla="*/ 264319 h 514350"/>
              <a:gd name="connsiteX5110" fmla="*/ 3281839 w 6400800"/>
              <a:gd name="connsiteY5110" fmla="*/ 317659 h 514350"/>
              <a:gd name="connsiteX5111" fmla="*/ 3280886 w 6400800"/>
              <a:gd name="connsiteY5111" fmla="*/ 317659 h 514350"/>
              <a:gd name="connsiteX5112" fmla="*/ 3280886 w 6400800"/>
              <a:gd name="connsiteY5112" fmla="*/ 316706 h 514350"/>
              <a:gd name="connsiteX5113" fmla="*/ 3279934 w 6400800"/>
              <a:gd name="connsiteY5113" fmla="*/ 315754 h 514350"/>
              <a:gd name="connsiteX5114" fmla="*/ 3278981 w 6400800"/>
              <a:gd name="connsiteY5114" fmla="*/ 313849 h 514350"/>
              <a:gd name="connsiteX5115" fmla="*/ 3279934 w 6400800"/>
              <a:gd name="connsiteY5115" fmla="*/ 297656 h 514350"/>
              <a:gd name="connsiteX5116" fmla="*/ 3263741 w 6400800"/>
              <a:gd name="connsiteY5116" fmla="*/ 295751 h 514350"/>
              <a:gd name="connsiteX5117" fmla="*/ 3263741 w 6400800"/>
              <a:gd name="connsiteY5117" fmla="*/ 293846 h 514350"/>
              <a:gd name="connsiteX5118" fmla="*/ 3263741 w 6400800"/>
              <a:gd name="connsiteY5118" fmla="*/ 295751 h 514350"/>
              <a:gd name="connsiteX5119" fmla="*/ 3264694 w 6400800"/>
              <a:gd name="connsiteY5119" fmla="*/ 296704 h 514350"/>
              <a:gd name="connsiteX5120" fmla="*/ 3262789 w 6400800"/>
              <a:gd name="connsiteY5120" fmla="*/ 306229 h 514350"/>
              <a:gd name="connsiteX5121" fmla="*/ 3263741 w 6400800"/>
              <a:gd name="connsiteY5121" fmla="*/ 295751 h 514350"/>
              <a:gd name="connsiteX5122" fmla="*/ 3232309 w 6400800"/>
              <a:gd name="connsiteY5122" fmla="*/ 381476 h 514350"/>
              <a:gd name="connsiteX5123" fmla="*/ 3232309 w 6400800"/>
              <a:gd name="connsiteY5123" fmla="*/ 357664 h 514350"/>
              <a:gd name="connsiteX5124" fmla="*/ 3232309 w 6400800"/>
              <a:gd name="connsiteY5124" fmla="*/ 358616 h 514350"/>
              <a:gd name="connsiteX5125" fmla="*/ 3233261 w 6400800"/>
              <a:gd name="connsiteY5125" fmla="*/ 360521 h 514350"/>
              <a:gd name="connsiteX5126" fmla="*/ 3232309 w 6400800"/>
              <a:gd name="connsiteY5126" fmla="*/ 381476 h 514350"/>
              <a:gd name="connsiteX5127" fmla="*/ 3239929 w 6400800"/>
              <a:gd name="connsiteY5127" fmla="*/ 327184 h 514350"/>
              <a:gd name="connsiteX5128" fmla="*/ 3241834 w 6400800"/>
              <a:gd name="connsiteY5128" fmla="*/ 339566 h 514350"/>
              <a:gd name="connsiteX5129" fmla="*/ 3239929 w 6400800"/>
              <a:gd name="connsiteY5129" fmla="*/ 333851 h 514350"/>
              <a:gd name="connsiteX5130" fmla="*/ 3239929 w 6400800"/>
              <a:gd name="connsiteY5130" fmla="*/ 329089 h 514350"/>
              <a:gd name="connsiteX5131" fmla="*/ 3239929 w 6400800"/>
              <a:gd name="connsiteY5131" fmla="*/ 327184 h 514350"/>
              <a:gd name="connsiteX5132" fmla="*/ 3234214 w 6400800"/>
              <a:gd name="connsiteY5132" fmla="*/ 318611 h 514350"/>
              <a:gd name="connsiteX5133" fmla="*/ 3237071 w 6400800"/>
              <a:gd name="connsiteY5133" fmla="*/ 310039 h 514350"/>
              <a:gd name="connsiteX5134" fmla="*/ 3238024 w 6400800"/>
              <a:gd name="connsiteY5134" fmla="*/ 314801 h 514350"/>
              <a:gd name="connsiteX5135" fmla="*/ 3238024 w 6400800"/>
              <a:gd name="connsiteY5135" fmla="*/ 316706 h 514350"/>
              <a:gd name="connsiteX5136" fmla="*/ 3237071 w 6400800"/>
              <a:gd name="connsiteY5136" fmla="*/ 317659 h 514350"/>
              <a:gd name="connsiteX5137" fmla="*/ 3237071 w 6400800"/>
              <a:gd name="connsiteY5137" fmla="*/ 311944 h 514350"/>
              <a:gd name="connsiteX5138" fmla="*/ 3236119 w 6400800"/>
              <a:gd name="connsiteY5138" fmla="*/ 319564 h 514350"/>
              <a:gd name="connsiteX5139" fmla="*/ 3234214 w 6400800"/>
              <a:gd name="connsiteY5139" fmla="*/ 322421 h 514350"/>
              <a:gd name="connsiteX5140" fmla="*/ 3233261 w 6400800"/>
              <a:gd name="connsiteY5140" fmla="*/ 319564 h 514350"/>
              <a:gd name="connsiteX5141" fmla="*/ 3234214 w 6400800"/>
              <a:gd name="connsiteY5141" fmla="*/ 318611 h 514350"/>
              <a:gd name="connsiteX5142" fmla="*/ 3233261 w 6400800"/>
              <a:gd name="connsiteY5142" fmla="*/ 286226 h 514350"/>
              <a:gd name="connsiteX5143" fmla="*/ 3233261 w 6400800"/>
              <a:gd name="connsiteY5143" fmla="*/ 288131 h 514350"/>
              <a:gd name="connsiteX5144" fmla="*/ 3232309 w 6400800"/>
              <a:gd name="connsiteY5144" fmla="*/ 290036 h 514350"/>
              <a:gd name="connsiteX5145" fmla="*/ 3232309 w 6400800"/>
              <a:gd name="connsiteY5145" fmla="*/ 282416 h 514350"/>
              <a:gd name="connsiteX5146" fmla="*/ 3233261 w 6400800"/>
              <a:gd name="connsiteY5146" fmla="*/ 286226 h 514350"/>
              <a:gd name="connsiteX5147" fmla="*/ 3222784 w 6400800"/>
              <a:gd name="connsiteY5147" fmla="*/ 285274 h 514350"/>
              <a:gd name="connsiteX5148" fmla="*/ 3223736 w 6400800"/>
              <a:gd name="connsiteY5148" fmla="*/ 273844 h 514350"/>
              <a:gd name="connsiteX5149" fmla="*/ 3224689 w 6400800"/>
              <a:gd name="connsiteY5149" fmla="*/ 270034 h 514350"/>
              <a:gd name="connsiteX5150" fmla="*/ 3224689 w 6400800"/>
              <a:gd name="connsiteY5150" fmla="*/ 270986 h 514350"/>
              <a:gd name="connsiteX5151" fmla="*/ 3227546 w 6400800"/>
              <a:gd name="connsiteY5151" fmla="*/ 253841 h 514350"/>
              <a:gd name="connsiteX5152" fmla="*/ 3227546 w 6400800"/>
              <a:gd name="connsiteY5152" fmla="*/ 253841 h 514350"/>
              <a:gd name="connsiteX5153" fmla="*/ 3223736 w 6400800"/>
              <a:gd name="connsiteY5153" fmla="*/ 292894 h 514350"/>
              <a:gd name="connsiteX5154" fmla="*/ 3222784 w 6400800"/>
              <a:gd name="connsiteY5154" fmla="*/ 291941 h 514350"/>
              <a:gd name="connsiteX5155" fmla="*/ 3222784 w 6400800"/>
              <a:gd name="connsiteY5155" fmla="*/ 290989 h 514350"/>
              <a:gd name="connsiteX5156" fmla="*/ 3222784 w 6400800"/>
              <a:gd name="connsiteY5156" fmla="*/ 285274 h 514350"/>
              <a:gd name="connsiteX5157" fmla="*/ 3217069 w 6400800"/>
              <a:gd name="connsiteY5157" fmla="*/ 207169 h 514350"/>
              <a:gd name="connsiteX5158" fmla="*/ 3219926 w 6400800"/>
              <a:gd name="connsiteY5158" fmla="*/ 219551 h 514350"/>
              <a:gd name="connsiteX5159" fmla="*/ 3215164 w 6400800"/>
              <a:gd name="connsiteY5159" fmla="*/ 238601 h 514350"/>
              <a:gd name="connsiteX5160" fmla="*/ 3217069 w 6400800"/>
              <a:gd name="connsiteY5160" fmla="*/ 207169 h 514350"/>
              <a:gd name="connsiteX5161" fmla="*/ 3191351 w 6400800"/>
              <a:gd name="connsiteY5161" fmla="*/ 249079 h 514350"/>
              <a:gd name="connsiteX5162" fmla="*/ 3192304 w 6400800"/>
              <a:gd name="connsiteY5162" fmla="*/ 232886 h 514350"/>
              <a:gd name="connsiteX5163" fmla="*/ 3194209 w 6400800"/>
              <a:gd name="connsiteY5163" fmla="*/ 238601 h 514350"/>
              <a:gd name="connsiteX5164" fmla="*/ 3191351 w 6400800"/>
              <a:gd name="connsiteY5164" fmla="*/ 265271 h 514350"/>
              <a:gd name="connsiteX5165" fmla="*/ 3191351 w 6400800"/>
              <a:gd name="connsiteY5165" fmla="*/ 249079 h 514350"/>
              <a:gd name="connsiteX5166" fmla="*/ 3155156 w 6400800"/>
              <a:gd name="connsiteY5166" fmla="*/ 313849 h 514350"/>
              <a:gd name="connsiteX5167" fmla="*/ 3156109 w 6400800"/>
              <a:gd name="connsiteY5167" fmla="*/ 320516 h 514350"/>
              <a:gd name="connsiteX5168" fmla="*/ 3158014 w 6400800"/>
              <a:gd name="connsiteY5168" fmla="*/ 334804 h 514350"/>
              <a:gd name="connsiteX5169" fmla="*/ 3154204 w 6400800"/>
              <a:gd name="connsiteY5169" fmla="*/ 354806 h 514350"/>
              <a:gd name="connsiteX5170" fmla="*/ 3152299 w 6400800"/>
              <a:gd name="connsiteY5170" fmla="*/ 351949 h 514350"/>
              <a:gd name="connsiteX5171" fmla="*/ 3152299 w 6400800"/>
              <a:gd name="connsiteY5171" fmla="*/ 350044 h 514350"/>
              <a:gd name="connsiteX5172" fmla="*/ 3151346 w 6400800"/>
              <a:gd name="connsiteY5172" fmla="*/ 345281 h 514350"/>
              <a:gd name="connsiteX5173" fmla="*/ 3151346 w 6400800"/>
              <a:gd name="connsiteY5173" fmla="*/ 344329 h 514350"/>
              <a:gd name="connsiteX5174" fmla="*/ 3151346 w 6400800"/>
              <a:gd name="connsiteY5174" fmla="*/ 338614 h 514350"/>
              <a:gd name="connsiteX5175" fmla="*/ 3155156 w 6400800"/>
              <a:gd name="connsiteY5175" fmla="*/ 313849 h 514350"/>
              <a:gd name="connsiteX5176" fmla="*/ 3139916 w 6400800"/>
              <a:gd name="connsiteY5176" fmla="*/ 213836 h 514350"/>
              <a:gd name="connsiteX5177" fmla="*/ 3143726 w 6400800"/>
              <a:gd name="connsiteY5177" fmla="*/ 235744 h 514350"/>
              <a:gd name="connsiteX5178" fmla="*/ 3148489 w 6400800"/>
              <a:gd name="connsiteY5178" fmla="*/ 267176 h 514350"/>
              <a:gd name="connsiteX5179" fmla="*/ 3143726 w 6400800"/>
              <a:gd name="connsiteY5179" fmla="*/ 284321 h 514350"/>
              <a:gd name="connsiteX5180" fmla="*/ 3137059 w 6400800"/>
              <a:gd name="connsiteY5180" fmla="*/ 216694 h 514350"/>
              <a:gd name="connsiteX5181" fmla="*/ 3139916 w 6400800"/>
              <a:gd name="connsiteY5181" fmla="*/ 213836 h 514350"/>
              <a:gd name="connsiteX5182" fmla="*/ 3130391 w 6400800"/>
              <a:gd name="connsiteY5182" fmla="*/ 337661 h 514350"/>
              <a:gd name="connsiteX5183" fmla="*/ 3130391 w 6400800"/>
              <a:gd name="connsiteY5183" fmla="*/ 335756 h 514350"/>
              <a:gd name="connsiteX5184" fmla="*/ 3130391 w 6400800"/>
              <a:gd name="connsiteY5184" fmla="*/ 335756 h 514350"/>
              <a:gd name="connsiteX5185" fmla="*/ 3130391 w 6400800"/>
              <a:gd name="connsiteY5185" fmla="*/ 337661 h 514350"/>
              <a:gd name="connsiteX5186" fmla="*/ 3130391 w 6400800"/>
              <a:gd name="connsiteY5186" fmla="*/ 328136 h 514350"/>
              <a:gd name="connsiteX5187" fmla="*/ 3130391 w 6400800"/>
              <a:gd name="connsiteY5187" fmla="*/ 328136 h 514350"/>
              <a:gd name="connsiteX5188" fmla="*/ 3130391 w 6400800"/>
              <a:gd name="connsiteY5188" fmla="*/ 328136 h 514350"/>
              <a:gd name="connsiteX5189" fmla="*/ 3130391 w 6400800"/>
              <a:gd name="connsiteY5189" fmla="*/ 328136 h 514350"/>
              <a:gd name="connsiteX5190" fmla="*/ 3133249 w 6400800"/>
              <a:gd name="connsiteY5190" fmla="*/ 276701 h 514350"/>
              <a:gd name="connsiteX5191" fmla="*/ 3133249 w 6400800"/>
              <a:gd name="connsiteY5191" fmla="*/ 276701 h 514350"/>
              <a:gd name="connsiteX5192" fmla="*/ 3128486 w 6400800"/>
              <a:gd name="connsiteY5192" fmla="*/ 259556 h 514350"/>
              <a:gd name="connsiteX5193" fmla="*/ 3127534 w 6400800"/>
              <a:gd name="connsiteY5193" fmla="*/ 246221 h 514350"/>
              <a:gd name="connsiteX5194" fmla="*/ 3135154 w 6400800"/>
              <a:gd name="connsiteY5194" fmla="*/ 223361 h 514350"/>
              <a:gd name="connsiteX5195" fmla="*/ 3133249 w 6400800"/>
              <a:gd name="connsiteY5195" fmla="*/ 276701 h 514350"/>
              <a:gd name="connsiteX5196" fmla="*/ 3130391 w 6400800"/>
              <a:gd name="connsiteY5196" fmla="*/ 229076 h 514350"/>
              <a:gd name="connsiteX5197" fmla="*/ 3136106 w 6400800"/>
              <a:gd name="connsiteY5197" fmla="*/ 219551 h 514350"/>
              <a:gd name="connsiteX5198" fmla="*/ 3136106 w 6400800"/>
              <a:gd name="connsiteY5198" fmla="*/ 221456 h 514350"/>
              <a:gd name="connsiteX5199" fmla="*/ 3127534 w 6400800"/>
              <a:gd name="connsiteY5199" fmla="*/ 236696 h 514350"/>
              <a:gd name="connsiteX5200" fmla="*/ 3127534 w 6400800"/>
              <a:gd name="connsiteY5200" fmla="*/ 234791 h 514350"/>
              <a:gd name="connsiteX5201" fmla="*/ 3130391 w 6400800"/>
              <a:gd name="connsiteY5201" fmla="*/ 229076 h 514350"/>
              <a:gd name="connsiteX5202" fmla="*/ 3114199 w 6400800"/>
              <a:gd name="connsiteY5202" fmla="*/ 290036 h 514350"/>
              <a:gd name="connsiteX5203" fmla="*/ 3113246 w 6400800"/>
              <a:gd name="connsiteY5203" fmla="*/ 287179 h 514350"/>
              <a:gd name="connsiteX5204" fmla="*/ 3113246 w 6400800"/>
              <a:gd name="connsiteY5204" fmla="*/ 286226 h 514350"/>
              <a:gd name="connsiteX5205" fmla="*/ 3115151 w 6400800"/>
              <a:gd name="connsiteY5205" fmla="*/ 281464 h 514350"/>
              <a:gd name="connsiteX5206" fmla="*/ 3114199 w 6400800"/>
              <a:gd name="connsiteY5206" fmla="*/ 290036 h 514350"/>
              <a:gd name="connsiteX5207" fmla="*/ 3115151 w 6400800"/>
              <a:gd name="connsiteY5207" fmla="*/ 257651 h 514350"/>
              <a:gd name="connsiteX5208" fmla="*/ 3116104 w 6400800"/>
              <a:gd name="connsiteY5208" fmla="*/ 255746 h 514350"/>
              <a:gd name="connsiteX5209" fmla="*/ 3115151 w 6400800"/>
              <a:gd name="connsiteY5209" fmla="*/ 257651 h 514350"/>
              <a:gd name="connsiteX5210" fmla="*/ 3109436 w 6400800"/>
              <a:gd name="connsiteY5210" fmla="*/ 270034 h 514350"/>
              <a:gd name="connsiteX5211" fmla="*/ 3115151 w 6400800"/>
              <a:gd name="connsiteY5211" fmla="*/ 257651 h 514350"/>
              <a:gd name="connsiteX5212" fmla="*/ 3110389 w 6400800"/>
              <a:gd name="connsiteY5212" fmla="*/ 292894 h 514350"/>
              <a:gd name="connsiteX5213" fmla="*/ 3113246 w 6400800"/>
              <a:gd name="connsiteY5213" fmla="*/ 309086 h 514350"/>
              <a:gd name="connsiteX5214" fmla="*/ 3114199 w 6400800"/>
              <a:gd name="connsiteY5214" fmla="*/ 311944 h 514350"/>
              <a:gd name="connsiteX5215" fmla="*/ 3114199 w 6400800"/>
              <a:gd name="connsiteY5215" fmla="*/ 321469 h 514350"/>
              <a:gd name="connsiteX5216" fmla="*/ 3114199 w 6400800"/>
              <a:gd name="connsiteY5216" fmla="*/ 319564 h 514350"/>
              <a:gd name="connsiteX5217" fmla="*/ 3110389 w 6400800"/>
              <a:gd name="connsiteY5217" fmla="*/ 309086 h 514350"/>
              <a:gd name="connsiteX5218" fmla="*/ 3109436 w 6400800"/>
              <a:gd name="connsiteY5218" fmla="*/ 300514 h 514350"/>
              <a:gd name="connsiteX5219" fmla="*/ 3109436 w 6400800"/>
              <a:gd name="connsiteY5219" fmla="*/ 299561 h 514350"/>
              <a:gd name="connsiteX5220" fmla="*/ 3110389 w 6400800"/>
              <a:gd name="connsiteY5220" fmla="*/ 292894 h 514350"/>
              <a:gd name="connsiteX5221" fmla="*/ 3098006 w 6400800"/>
              <a:gd name="connsiteY5221" fmla="*/ 350996 h 514350"/>
              <a:gd name="connsiteX5222" fmla="*/ 3098006 w 6400800"/>
              <a:gd name="connsiteY5222" fmla="*/ 350996 h 514350"/>
              <a:gd name="connsiteX5223" fmla="*/ 3098006 w 6400800"/>
              <a:gd name="connsiteY5223" fmla="*/ 353854 h 514350"/>
              <a:gd name="connsiteX5224" fmla="*/ 3097054 w 6400800"/>
              <a:gd name="connsiteY5224" fmla="*/ 354806 h 514350"/>
              <a:gd name="connsiteX5225" fmla="*/ 3098006 w 6400800"/>
              <a:gd name="connsiteY5225" fmla="*/ 350996 h 514350"/>
              <a:gd name="connsiteX5226" fmla="*/ 3093244 w 6400800"/>
              <a:gd name="connsiteY5226" fmla="*/ 377666 h 514350"/>
              <a:gd name="connsiteX5227" fmla="*/ 3097054 w 6400800"/>
              <a:gd name="connsiteY5227" fmla="*/ 370046 h 514350"/>
              <a:gd name="connsiteX5228" fmla="*/ 3094196 w 6400800"/>
              <a:gd name="connsiteY5228" fmla="*/ 373856 h 514350"/>
              <a:gd name="connsiteX5229" fmla="*/ 3097054 w 6400800"/>
              <a:gd name="connsiteY5229" fmla="*/ 355759 h 514350"/>
              <a:gd name="connsiteX5230" fmla="*/ 3098006 w 6400800"/>
              <a:gd name="connsiteY5230" fmla="*/ 353854 h 514350"/>
              <a:gd name="connsiteX5231" fmla="*/ 3098006 w 6400800"/>
              <a:gd name="connsiteY5231" fmla="*/ 371951 h 514350"/>
              <a:gd name="connsiteX5232" fmla="*/ 3098006 w 6400800"/>
              <a:gd name="connsiteY5232" fmla="*/ 383381 h 514350"/>
              <a:gd name="connsiteX5233" fmla="*/ 3095149 w 6400800"/>
              <a:gd name="connsiteY5233" fmla="*/ 383381 h 514350"/>
              <a:gd name="connsiteX5234" fmla="*/ 3095149 w 6400800"/>
              <a:gd name="connsiteY5234" fmla="*/ 383381 h 514350"/>
              <a:gd name="connsiteX5235" fmla="*/ 3093244 w 6400800"/>
              <a:gd name="connsiteY5235" fmla="*/ 378619 h 514350"/>
              <a:gd name="connsiteX5236" fmla="*/ 3093244 w 6400800"/>
              <a:gd name="connsiteY5236" fmla="*/ 377666 h 514350"/>
              <a:gd name="connsiteX5237" fmla="*/ 3084671 w 6400800"/>
              <a:gd name="connsiteY5237" fmla="*/ 293846 h 514350"/>
              <a:gd name="connsiteX5238" fmla="*/ 3085624 w 6400800"/>
              <a:gd name="connsiteY5238" fmla="*/ 276701 h 514350"/>
              <a:gd name="connsiteX5239" fmla="*/ 3085624 w 6400800"/>
              <a:gd name="connsiteY5239" fmla="*/ 278606 h 514350"/>
              <a:gd name="connsiteX5240" fmla="*/ 3088481 w 6400800"/>
              <a:gd name="connsiteY5240" fmla="*/ 289084 h 514350"/>
              <a:gd name="connsiteX5241" fmla="*/ 3086576 w 6400800"/>
              <a:gd name="connsiteY5241" fmla="*/ 291941 h 514350"/>
              <a:gd name="connsiteX5242" fmla="*/ 3084671 w 6400800"/>
              <a:gd name="connsiteY5242" fmla="*/ 296704 h 514350"/>
              <a:gd name="connsiteX5243" fmla="*/ 3084671 w 6400800"/>
              <a:gd name="connsiteY5243" fmla="*/ 293846 h 514350"/>
              <a:gd name="connsiteX5244" fmla="*/ 3086576 w 6400800"/>
              <a:gd name="connsiteY5244" fmla="*/ 348139 h 514350"/>
              <a:gd name="connsiteX5245" fmla="*/ 3086576 w 6400800"/>
              <a:gd name="connsiteY5245" fmla="*/ 350044 h 514350"/>
              <a:gd name="connsiteX5246" fmla="*/ 3083719 w 6400800"/>
              <a:gd name="connsiteY5246" fmla="*/ 361474 h 514350"/>
              <a:gd name="connsiteX5247" fmla="*/ 3083719 w 6400800"/>
              <a:gd name="connsiteY5247" fmla="*/ 357664 h 514350"/>
              <a:gd name="connsiteX5248" fmla="*/ 3086576 w 6400800"/>
              <a:gd name="connsiteY5248" fmla="*/ 348139 h 514350"/>
              <a:gd name="connsiteX5249" fmla="*/ 3057049 w 6400800"/>
              <a:gd name="connsiteY5249" fmla="*/ 235744 h 514350"/>
              <a:gd name="connsiteX5250" fmla="*/ 3059906 w 6400800"/>
              <a:gd name="connsiteY5250" fmla="*/ 210979 h 514350"/>
              <a:gd name="connsiteX5251" fmla="*/ 3062764 w 6400800"/>
              <a:gd name="connsiteY5251" fmla="*/ 191929 h 514350"/>
              <a:gd name="connsiteX5252" fmla="*/ 3067526 w 6400800"/>
              <a:gd name="connsiteY5252" fmla="*/ 209074 h 514350"/>
              <a:gd name="connsiteX5253" fmla="*/ 3066574 w 6400800"/>
              <a:gd name="connsiteY5253" fmla="*/ 222409 h 514350"/>
              <a:gd name="connsiteX5254" fmla="*/ 3063716 w 6400800"/>
              <a:gd name="connsiteY5254" fmla="*/ 253841 h 514350"/>
              <a:gd name="connsiteX5255" fmla="*/ 3059906 w 6400800"/>
              <a:gd name="connsiteY5255" fmla="*/ 268129 h 514350"/>
              <a:gd name="connsiteX5256" fmla="*/ 3057049 w 6400800"/>
              <a:gd name="connsiteY5256" fmla="*/ 252889 h 514350"/>
              <a:gd name="connsiteX5257" fmla="*/ 3056096 w 6400800"/>
              <a:gd name="connsiteY5257" fmla="*/ 248126 h 514350"/>
              <a:gd name="connsiteX5258" fmla="*/ 3057049 w 6400800"/>
              <a:gd name="connsiteY5258" fmla="*/ 235744 h 514350"/>
              <a:gd name="connsiteX5259" fmla="*/ 3002756 w 6400800"/>
              <a:gd name="connsiteY5259" fmla="*/ 307181 h 514350"/>
              <a:gd name="connsiteX5260" fmla="*/ 3001804 w 6400800"/>
              <a:gd name="connsiteY5260" fmla="*/ 310039 h 514350"/>
              <a:gd name="connsiteX5261" fmla="*/ 3002756 w 6400800"/>
              <a:gd name="connsiteY5261" fmla="*/ 305276 h 514350"/>
              <a:gd name="connsiteX5262" fmla="*/ 3006566 w 6400800"/>
              <a:gd name="connsiteY5262" fmla="*/ 286226 h 514350"/>
              <a:gd name="connsiteX5263" fmla="*/ 3008471 w 6400800"/>
              <a:gd name="connsiteY5263" fmla="*/ 290036 h 514350"/>
              <a:gd name="connsiteX5264" fmla="*/ 3002756 w 6400800"/>
              <a:gd name="connsiteY5264" fmla="*/ 307181 h 514350"/>
              <a:gd name="connsiteX5265" fmla="*/ 3036094 w 6400800"/>
              <a:gd name="connsiteY5265" fmla="*/ 249079 h 514350"/>
              <a:gd name="connsiteX5266" fmla="*/ 3036094 w 6400800"/>
              <a:gd name="connsiteY5266" fmla="*/ 266224 h 514350"/>
              <a:gd name="connsiteX5267" fmla="*/ 3033236 w 6400800"/>
              <a:gd name="connsiteY5267" fmla="*/ 258604 h 514350"/>
              <a:gd name="connsiteX5268" fmla="*/ 3036094 w 6400800"/>
              <a:gd name="connsiteY5268" fmla="*/ 249079 h 514350"/>
              <a:gd name="connsiteX5269" fmla="*/ 3030379 w 6400800"/>
              <a:gd name="connsiteY5269" fmla="*/ 269081 h 514350"/>
              <a:gd name="connsiteX5270" fmla="*/ 3030379 w 6400800"/>
              <a:gd name="connsiteY5270" fmla="*/ 269081 h 514350"/>
              <a:gd name="connsiteX5271" fmla="*/ 3030379 w 6400800"/>
              <a:gd name="connsiteY5271" fmla="*/ 269081 h 514350"/>
              <a:gd name="connsiteX5272" fmla="*/ 3030379 w 6400800"/>
              <a:gd name="connsiteY5272" fmla="*/ 269081 h 514350"/>
              <a:gd name="connsiteX5273" fmla="*/ 3027521 w 6400800"/>
              <a:gd name="connsiteY5273" fmla="*/ 353854 h 514350"/>
              <a:gd name="connsiteX5274" fmla="*/ 3023711 w 6400800"/>
              <a:gd name="connsiteY5274" fmla="*/ 364331 h 514350"/>
              <a:gd name="connsiteX5275" fmla="*/ 3017996 w 6400800"/>
              <a:gd name="connsiteY5275" fmla="*/ 383381 h 514350"/>
              <a:gd name="connsiteX5276" fmla="*/ 3017044 w 6400800"/>
              <a:gd name="connsiteY5276" fmla="*/ 385286 h 514350"/>
              <a:gd name="connsiteX5277" fmla="*/ 3015139 w 6400800"/>
              <a:gd name="connsiteY5277" fmla="*/ 376714 h 514350"/>
              <a:gd name="connsiteX5278" fmla="*/ 3020854 w 6400800"/>
              <a:gd name="connsiteY5278" fmla="*/ 366236 h 514350"/>
              <a:gd name="connsiteX5279" fmla="*/ 3028474 w 6400800"/>
              <a:gd name="connsiteY5279" fmla="*/ 352901 h 514350"/>
              <a:gd name="connsiteX5280" fmla="*/ 3027521 w 6400800"/>
              <a:gd name="connsiteY5280" fmla="*/ 353854 h 514350"/>
              <a:gd name="connsiteX5281" fmla="*/ 3021806 w 6400800"/>
              <a:gd name="connsiteY5281" fmla="*/ 230029 h 514350"/>
              <a:gd name="connsiteX5282" fmla="*/ 3024664 w 6400800"/>
              <a:gd name="connsiteY5282" fmla="*/ 241459 h 514350"/>
              <a:gd name="connsiteX5283" fmla="*/ 3024664 w 6400800"/>
              <a:gd name="connsiteY5283" fmla="*/ 241459 h 514350"/>
              <a:gd name="connsiteX5284" fmla="*/ 3021806 w 6400800"/>
              <a:gd name="connsiteY5284" fmla="*/ 230029 h 514350"/>
              <a:gd name="connsiteX5285" fmla="*/ 3021806 w 6400800"/>
              <a:gd name="connsiteY5285" fmla="*/ 230029 h 514350"/>
              <a:gd name="connsiteX5286" fmla="*/ 3020854 w 6400800"/>
              <a:gd name="connsiteY5286" fmla="*/ 305276 h 514350"/>
              <a:gd name="connsiteX5287" fmla="*/ 3020854 w 6400800"/>
              <a:gd name="connsiteY5287" fmla="*/ 305276 h 514350"/>
              <a:gd name="connsiteX5288" fmla="*/ 3020854 w 6400800"/>
              <a:gd name="connsiteY5288" fmla="*/ 305276 h 514350"/>
              <a:gd name="connsiteX5289" fmla="*/ 3020854 w 6400800"/>
              <a:gd name="connsiteY5289" fmla="*/ 305276 h 514350"/>
              <a:gd name="connsiteX5290" fmla="*/ 3017996 w 6400800"/>
              <a:gd name="connsiteY5290" fmla="*/ 317659 h 514350"/>
              <a:gd name="connsiteX5291" fmla="*/ 3021806 w 6400800"/>
              <a:gd name="connsiteY5291" fmla="*/ 329089 h 514350"/>
              <a:gd name="connsiteX5292" fmla="*/ 3025616 w 6400800"/>
              <a:gd name="connsiteY5292" fmla="*/ 339566 h 514350"/>
              <a:gd name="connsiteX5293" fmla="*/ 3011329 w 6400800"/>
              <a:gd name="connsiteY5293" fmla="*/ 359569 h 514350"/>
              <a:gd name="connsiteX5294" fmla="*/ 3011329 w 6400800"/>
              <a:gd name="connsiteY5294" fmla="*/ 360521 h 514350"/>
              <a:gd name="connsiteX5295" fmla="*/ 3009424 w 6400800"/>
              <a:gd name="connsiteY5295" fmla="*/ 351949 h 514350"/>
              <a:gd name="connsiteX5296" fmla="*/ 3017996 w 6400800"/>
              <a:gd name="connsiteY5296" fmla="*/ 317659 h 514350"/>
              <a:gd name="connsiteX5297" fmla="*/ 3013234 w 6400800"/>
              <a:gd name="connsiteY5297" fmla="*/ 257651 h 514350"/>
              <a:gd name="connsiteX5298" fmla="*/ 3014186 w 6400800"/>
              <a:gd name="connsiteY5298" fmla="*/ 261461 h 514350"/>
              <a:gd name="connsiteX5299" fmla="*/ 3015139 w 6400800"/>
              <a:gd name="connsiteY5299" fmla="*/ 269081 h 514350"/>
              <a:gd name="connsiteX5300" fmla="*/ 3010376 w 6400800"/>
              <a:gd name="connsiteY5300" fmla="*/ 284321 h 514350"/>
              <a:gd name="connsiteX5301" fmla="*/ 3009424 w 6400800"/>
              <a:gd name="connsiteY5301" fmla="*/ 282416 h 514350"/>
              <a:gd name="connsiteX5302" fmla="*/ 3008471 w 6400800"/>
              <a:gd name="connsiteY5302" fmla="*/ 279559 h 514350"/>
              <a:gd name="connsiteX5303" fmla="*/ 3009424 w 6400800"/>
              <a:gd name="connsiteY5303" fmla="*/ 276701 h 514350"/>
              <a:gd name="connsiteX5304" fmla="*/ 3013234 w 6400800"/>
              <a:gd name="connsiteY5304" fmla="*/ 257651 h 514350"/>
              <a:gd name="connsiteX5305" fmla="*/ 3008471 w 6400800"/>
              <a:gd name="connsiteY5305" fmla="*/ 230029 h 514350"/>
              <a:gd name="connsiteX5306" fmla="*/ 3010376 w 6400800"/>
              <a:gd name="connsiteY5306" fmla="*/ 244316 h 514350"/>
              <a:gd name="connsiteX5307" fmla="*/ 3007519 w 6400800"/>
              <a:gd name="connsiteY5307" fmla="*/ 250984 h 514350"/>
              <a:gd name="connsiteX5308" fmla="*/ 3001804 w 6400800"/>
              <a:gd name="connsiteY5308" fmla="*/ 264319 h 514350"/>
              <a:gd name="connsiteX5309" fmla="*/ 3008471 w 6400800"/>
              <a:gd name="connsiteY5309" fmla="*/ 230029 h 514350"/>
              <a:gd name="connsiteX5310" fmla="*/ 3003709 w 6400800"/>
              <a:gd name="connsiteY5310" fmla="*/ 195739 h 514350"/>
              <a:gd name="connsiteX5311" fmla="*/ 3004661 w 6400800"/>
              <a:gd name="connsiteY5311" fmla="*/ 205264 h 514350"/>
              <a:gd name="connsiteX5312" fmla="*/ 2997994 w 6400800"/>
              <a:gd name="connsiteY5312" fmla="*/ 223361 h 514350"/>
              <a:gd name="connsiteX5313" fmla="*/ 2986564 w 6400800"/>
              <a:gd name="connsiteY5313" fmla="*/ 262414 h 514350"/>
              <a:gd name="connsiteX5314" fmla="*/ 2984659 w 6400800"/>
              <a:gd name="connsiteY5314" fmla="*/ 270986 h 514350"/>
              <a:gd name="connsiteX5315" fmla="*/ 2984659 w 6400800"/>
              <a:gd name="connsiteY5315" fmla="*/ 270986 h 514350"/>
              <a:gd name="connsiteX5316" fmla="*/ 3003709 w 6400800"/>
              <a:gd name="connsiteY5316" fmla="*/ 195739 h 514350"/>
              <a:gd name="connsiteX5317" fmla="*/ 2974181 w 6400800"/>
              <a:gd name="connsiteY5317" fmla="*/ 311944 h 514350"/>
              <a:gd name="connsiteX5318" fmla="*/ 2980849 w 6400800"/>
              <a:gd name="connsiteY5318" fmla="*/ 284321 h 514350"/>
              <a:gd name="connsiteX5319" fmla="*/ 2980849 w 6400800"/>
              <a:gd name="connsiteY5319" fmla="*/ 285274 h 514350"/>
              <a:gd name="connsiteX5320" fmla="*/ 2976086 w 6400800"/>
              <a:gd name="connsiteY5320" fmla="*/ 307181 h 514350"/>
              <a:gd name="connsiteX5321" fmla="*/ 2972276 w 6400800"/>
              <a:gd name="connsiteY5321" fmla="*/ 327184 h 514350"/>
              <a:gd name="connsiteX5322" fmla="*/ 2970371 w 6400800"/>
              <a:gd name="connsiteY5322" fmla="*/ 322421 h 514350"/>
              <a:gd name="connsiteX5323" fmla="*/ 2974181 w 6400800"/>
              <a:gd name="connsiteY5323" fmla="*/ 311944 h 514350"/>
              <a:gd name="connsiteX5324" fmla="*/ 2964656 w 6400800"/>
              <a:gd name="connsiteY5324" fmla="*/ 349091 h 514350"/>
              <a:gd name="connsiteX5325" fmla="*/ 2968466 w 6400800"/>
              <a:gd name="connsiteY5325" fmla="*/ 334804 h 514350"/>
              <a:gd name="connsiteX5326" fmla="*/ 2970371 w 6400800"/>
              <a:gd name="connsiteY5326" fmla="*/ 344329 h 514350"/>
              <a:gd name="connsiteX5327" fmla="*/ 2969419 w 6400800"/>
              <a:gd name="connsiteY5327" fmla="*/ 353854 h 514350"/>
              <a:gd name="connsiteX5328" fmla="*/ 2966561 w 6400800"/>
              <a:gd name="connsiteY5328" fmla="*/ 377666 h 514350"/>
              <a:gd name="connsiteX5329" fmla="*/ 2963704 w 6400800"/>
              <a:gd name="connsiteY5329" fmla="*/ 366236 h 514350"/>
              <a:gd name="connsiteX5330" fmla="*/ 2969419 w 6400800"/>
              <a:gd name="connsiteY5330" fmla="*/ 341471 h 514350"/>
              <a:gd name="connsiteX5331" fmla="*/ 2964656 w 6400800"/>
              <a:gd name="connsiteY5331" fmla="*/ 349091 h 514350"/>
              <a:gd name="connsiteX5332" fmla="*/ 2958941 w 6400800"/>
              <a:gd name="connsiteY5332" fmla="*/ 383381 h 514350"/>
              <a:gd name="connsiteX5333" fmla="*/ 2958941 w 6400800"/>
              <a:gd name="connsiteY5333" fmla="*/ 383381 h 514350"/>
              <a:gd name="connsiteX5334" fmla="*/ 2958941 w 6400800"/>
              <a:gd name="connsiteY5334" fmla="*/ 383381 h 514350"/>
              <a:gd name="connsiteX5335" fmla="*/ 2958941 w 6400800"/>
              <a:gd name="connsiteY5335" fmla="*/ 383381 h 514350"/>
              <a:gd name="connsiteX5336" fmla="*/ 2958941 w 6400800"/>
              <a:gd name="connsiteY5336" fmla="*/ 383381 h 514350"/>
              <a:gd name="connsiteX5337" fmla="*/ 2936081 w 6400800"/>
              <a:gd name="connsiteY5337" fmla="*/ 284321 h 514350"/>
              <a:gd name="connsiteX5338" fmla="*/ 2934176 w 6400800"/>
              <a:gd name="connsiteY5338" fmla="*/ 273844 h 514350"/>
              <a:gd name="connsiteX5339" fmla="*/ 2936081 w 6400800"/>
              <a:gd name="connsiteY5339" fmla="*/ 271939 h 514350"/>
              <a:gd name="connsiteX5340" fmla="*/ 2936081 w 6400800"/>
              <a:gd name="connsiteY5340" fmla="*/ 284321 h 514350"/>
              <a:gd name="connsiteX5341" fmla="*/ 2936081 w 6400800"/>
              <a:gd name="connsiteY5341" fmla="*/ 267176 h 514350"/>
              <a:gd name="connsiteX5342" fmla="*/ 2936081 w 6400800"/>
              <a:gd name="connsiteY5342" fmla="*/ 267176 h 514350"/>
              <a:gd name="connsiteX5343" fmla="*/ 2934176 w 6400800"/>
              <a:gd name="connsiteY5343" fmla="*/ 269081 h 514350"/>
              <a:gd name="connsiteX5344" fmla="*/ 2936081 w 6400800"/>
              <a:gd name="connsiteY5344" fmla="*/ 265271 h 514350"/>
              <a:gd name="connsiteX5345" fmla="*/ 2936081 w 6400800"/>
              <a:gd name="connsiteY5345" fmla="*/ 267176 h 514350"/>
              <a:gd name="connsiteX5346" fmla="*/ 2929414 w 6400800"/>
              <a:gd name="connsiteY5346" fmla="*/ 243364 h 514350"/>
              <a:gd name="connsiteX5347" fmla="*/ 2930366 w 6400800"/>
              <a:gd name="connsiteY5347" fmla="*/ 243364 h 514350"/>
              <a:gd name="connsiteX5348" fmla="*/ 2933224 w 6400800"/>
              <a:gd name="connsiteY5348" fmla="*/ 244316 h 514350"/>
              <a:gd name="connsiteX5349" fmla="*/ 2934176 w 6400800"/>
              <a:gd name="connsiteY5349" fmla="*/ 255746 h 514350"/>
              <a:gd name="connsiteX5350" fmla="*/ 2931319 w 6400800"/>
              <a:gd name="connsiteY5350" fmla="*/ 261461 h 514350"/>
              <a:gd name="connsiteX5351" fmla="*/ 2927509 w 6400800"/>
              <a:gd name="connsiteY5351" fmla="*/ 248126 h 514350"/>
              <a:gd name="connsiteX5352" fmla="*/ 2929414 w 6400800"/>
              <a:gd name="connsiteY5352" fmla="*/ 243364 h 514350"/>
              <a:gd name="connsiteX5353" fmla="*/ 2917984 w 6400800"/>
              <a:gd name="connsiteY5353" fmla="*/ 351949 h 514350"/>
              <a:gd name="connsiteX5354" fmla="*/ 2918936 w 6400800"/>
              <a:gd name="connsiteY5354" fmla="*/ 353854 h 514350"/>
              <a:gd name="connsiteX5355" fmla="*/ 2919889 w 6400800"/>
              <a:gd name="connsiteY5355" fmla="*/ 363379 h 514350"/>
              <a:gd name="connsiteX5356" fmla="*/ 2922746 w 6400800"/>
              <a:gd name="connsiteY5356" fmla="*/ 380524 h 514350"/>
              <a:gd name="connsiteX5357" fmla="*/ 2920841 w 6400800"/>
              <a:gd name="connsiteY5357" fmla="*/ 380524 h 514350"/>
              <a:gd name="connsiteX5358" fmla="*/ 2913221 w 6400800"/>
              <a:gd name="connsiteY5358" fmla="*/ 362426 h 514350"/>
              <a:gd name="connsiteX5359" fmla="*/ 2917984 w 6400800"/>
              <a:gd name="connsiteY5359" fmla="*/ 351949 h 514350"/>
              <a:gd name="connsiteX5360" fmla="*/ 2904649 w 6400800"/>
              <a:gd name="connsiteY5360" fmla="*/ 224314 h 514350"/>
              <a:gd name="connsiteX5361" fmla="*/ 2904649 w 6400800"/>
              <a:gd name="connsiteY5361" fmla="*/ 224314 h 514350"/>
              <a:gd name="connsiteX5362" fmla="*/ 2903696 w 6400800"/>
              <a:gd name="connsiteY5362" fmla="*/ 237649 h 514350"/>
              <a:gd name="connsiteX5363" fmla="*/ 2902744 w 6400800"/>
              <a:gd name="connsiteY5363" fmla="*/ 250031 h 514350"/>
              <a:gd name="connsiteX5364" fmla="*/ 2900839 w 6400800"/>
              <a:gd name="connsiteY5364" fmla="*/ 235744 h 514350"/>
              <a:gd name="connsiteX5365" fmla="*/ 2904649 w 6400800"/>
              <a:gd name="connsiteY5365" fmla="*/ 224314 h 514350"/>
              <a:gd name="connsiteX5366" fmla="*/ 2885599 w 6400800"/>
              <a:gd name="connsiteY5366" fmla="*/ 294799 h 514350"/>
              <a:gd name="connsiteX5367" fmla="*/ 2888456 w 6400800"/>
              <a:gd name="connsiteY5367" fmla="*/ 280511 h 514350"/>
              <a:gd name="connsiteX5368" fmla="*/ 2889409 w 6400800"/>
              <a:gd name="connsiteY5368" fmla="*/ 308134 h 514350"/>
              <a:gd name="connsiteX5369" fmla="*/ 2884646 w 6400800"/>
              <a:gd name="connsiteY5369" fmla="*/ 297656 h 514350"/>
              <a:gd name="connsiteX5370" fmla="*/ 2885599 w 6400800"/>
              <a:gd name="connsiteY5370" fmla="*/ 294799 h 514350"/>
              <a:gd name="connsiteX5371" fmla="*/ 2869406 w 6400800"/>
              <a:gd name="connsiteY5371" fmla="*/ 301466 h 514350"/>
              <a:gd name="connsiteX5372" fmla="*/ 2869406 w 6400800"/>
              <a:gd name="connsiteY5372" fmla="*/ 301466 h 514350"/>
              <a:gd name="connsiteX5373" fmla="*/ 2869406 w 6400800"/>
              <a:gd name="connsiteY5373" fmla="*/ 302419 h 514350"/>
              <a:gd name="connsiteX5374" fmla="*/ 2868454 w 6400800"/>
              <a:gd name="connsiteY5374" fmla="*/ 305276 h 514350"/>
              <a:gd name="connsiteX5375" fmla="*/ 2856071 w 6400800"/>
              <a:gd name="connsiteY5375" fmla="*/ 284321 h 514350"/>
              <a:gd name="connsiteX5376" fmla="*/ 2855119 w 6400800"/>
              <a:gd name="connsiteY5376" fmla="*/ 282416 h 514350"/>
              <a:gd name="connsiteX5377" fmla="*/ 2857976 w 6400800"/>
              <a:gd name="connsiteY5377" fmla="*/ 273844 h 514350"/>
              <a:gd name="connsiteX5378" fmla="*/ 2869406 w 6400800"/>
              <a:gd name="connsiteY5378" fmla="*/ 301466 h 514350"/>
              <a:gd name="connsiteX5379" fmla="*/ 2851309 w 6400800"/>
              <a:gd name="connsiteY5379" fmla="*/ 262414 h 514350"/>
              <a:gd name="connsiteX5380" fmla="*/ 2851309 w 6400800"/>
              <a:gd name="connsiteY5380" fmla="*/ 259556 h 514350"/>
              <a:gd name="connsiteX5381" fmla="*/ 2855119 w 6400800"/>
              <a:gd name="connsiteY5381" fmla="*/ 267176 h 514350"/>
              <a:gd name="connsiteX5382" fmla="*/ 2856071 w 6400800"/>
              <a:gd name="connsiteY5382" fmla="*/ 269081 h 514350"/>
              <a:gd name="connsiteX5383" fmla="*/ 2851309 w 6400800"/>
              <a:gd name="connsiteY5383" fmla="*/ 276701 h 514350"/>
              <a:gd name="connsiteX5384" fmla="*/ 2850356 w 6400800"/>
              <a:gd name="connsiteY5384" fmla="*/ 274796 h 514350"/>
              <a:gd name="connsiteX5385" fmla="*/ 2851309 w 6400800"/>
              <a:gd name="connsiteY5385" fmla="*/ 262414 h 514350"/>
              <a:gd name="connsiteX5386" fmla="*/ 2848451 w 6400800"/>
              <a:gd name="connsiteY5386" fmla="*/ 312896 h 514350"/>
              <a:gd name="connsiteX5387" fmla="*/ 2848451 w 6400800"/>
              <a:gd name="connsiteY5387" fmla="*/ 302419 h 514350"/>
              <a:gd name="connsiteX5388" fmla="*/ 2860834 w 6400800"/>
              <a:gd name="connsiteY5388" fmla="*/ 327184 h 514350"/>
              <a:gd name="connsiteX5389" fmla="*/ 2856071 w 6400800"/>
              <a:gd name="connsiteY5389" fmla="*/ 344329 h 514350"/>
              <a:gd name="connsiteX5390" fmla="*/ 2853214 w 6400800"/>
              <a:gd name="connsiteY5390" fmla="*/ 355759 h 514350"/>
              <a:gd name="connsiteX5391" fmla="*/ 2851309 w 6400800"/>
              <a:gd name="connsiteY5391" fmla="*/ 341471 h 514350"/>
              <a:gd name="connsiteX5392" fmla="*/ 2847499 w 6400800"/>
              <a:gd name="connsiteY5392" fmla="*/ 316706 h 514350"/>
              <a:gd name="connsiteX5393" fmla="*/ 2848451 w 6400800"/>
              <a:gd name="connsiteY5393" fmla="*/ 312896 h 514350"/>
              <a:gd name="connsiteX5394" fmla="*/ 2836069 w 6400800"/>
              <a:gd name="connsiteY5394" fmla="*/ 226219 h 514350"/>
              <a:gd name="connsiteX5395" fmla="*/ 2847499 w 6400800"/>
              <a:gd name="connsiteY5395" fmla="*/ 251936 h 514350"/>
              <a:gd name="connsiteX5396" fmla="*/ 2844641 w 6400800"/>
              <a:gd name="connsiteY5396" fmla="*/ 261461 h 514350"/>
              <a:gd name="connsiteX5397" fmla="*/ 2843689 w 6400800"/>
              <a:gd name="connsiteY5397" fmla="*/ 266224 h 514350"/>
              <a:gd name="connsiteX5398" fmla="*/ 2838926 w 6400800"/>
              <a:gd name="connsiteY5398" fmla="*/ 258604 h 514350"/>
              <a:gd name="connsiteX5399" fmla="*/ 2834164 w 6400800"/>
              <a:gd name="connsiteY5399" fmla="*/ 229076 h 514350"/>
              <a:gd name="connsiteX5400" fmla="*/ 2836069 w 6400800"/>
              <a:gd name="connsiteY5400" fmla="*/ 226219 h 514350"/>
              <a:gd name="connsiteX5401" fmla="*/ 2830354 w 6400800"/>
              <a:gd name="connsiteY5401" fmla="*/ 305276 h 514350"/>
              <a:gd name="connsiteX5402" fmla="*/ 2831306 w 6400800"/>
              <a:gd name="connsiteY5402" fmla="*/ 312896 h 514350"/>
              <a:gd name="connsiteX5403" fmla="*/ 2831306 w 6400800"/>
              <a:gd name="connsiteY5403" fmla="*/ 313849 h 514350"/>
              <a:gd name="connsiteX5404" fmla="*/ 2830354 w 6400800"/>
              <a:gd name="connsiteY5404" fmla="*/ 308134 h 514350"/>
              <a:gd name="connsiteX5405" fmla="*/ 2830354 w 6400800"/>
              <a:gd name="connsiteY5405" fmla="*/ 305276 h 514350"/>
              <a:gd name="connsiteX5406" fmla="*/ 2829401 w 6400800"/>
              <a:gd name="connsiteY5406" fmla="*/ 292894 h 514350"/>
              <a:gd name="connsiteX5407" fmla="*/ 2830354 w 6400800"/>
              <a:gd name="connsiteY5407" fmla="*/ 299561 h 514350"/>
              <a:gd name="connsiteX5408" fmla="*/ 2829401 w 6400800"/>
              <a:gd name="connsiteY5408" fmla="*/ 301466 h 514350"/>
              <a:gd name="connsiteX5409" fmla="*/ 2829401 w 6400800"/>
              <a:gd name="connsiteY5409" fmla="*/ 299561 h 514350"/>
              <a:gd name="connsiteX5410" fmla="*/ 2829401 w 6400800"/>
              <a:gd name="connsiteY5410" fmla="*/ 292894 h 514350"/>
              <a:gd name="connsiteX5411" fmla="*/ 2785586 w 6400800"/>
              <a:gd name="connsiteY5411" fmla="*/ 268129 h 514350"/>
              <a:gd name="connsiteX5412" fmla="*/ 2782729 w 6400800"/>
              <a:gd name="connsiteY5412" fmla="*/ 271939 h 514350"/>
              <a:gd name="connsiteX5413" fmla="*/ 2782729 w 6400800"/>
              <a:gd name="connsiteY5413" fmla="*/ 269081 h 514350"/>
              <a:gd name="connsiteX5414" fmla="*/ 2782729 w 6400800"/>
              <a:gd name="connsiteY5414" fmla="*/ 265271 h 514350"/>
              <a:gd name="connsiteX5415" fmla="*/ 2786539 w 6400800"/>
              <a:gd name="connsiteY5415" fmla="*/ 258604 h 514350"/>
              <a:gd name="connsiteX5416" fmla="*/ 2786539 w 6400800"/>
              <a:gd name="connsiteY5416" fmla="*/ 260509 h 514350"/>
              <a:gd name="connsiteX5417" fmla="*/ 2785586 w 6400800"/>
              <a:gd name="connsiteY5417" fmla="*/ 268129 h 514350"/>
              <a:gd name="connsiteX5418" fmla="*/ 2796064 w 6400800"/>
              <a:gd name="connsiteY5418" fmla="*/ 268129 h 514350"/>
              <a:gd name="connsiteX5419" fmla="*/ 2796064 w 6400800"/>
              <a:gd name="connsiteY5419" fmla="*/ 268129 h 514350"/>
              <a:gd name="connsiteX5420" fmla="*/ 2798921 w 6400800"/>
              <a:gd name="connsiteY5420" fmla="*/ 263366 h 514350"/>
              <a:gd name="connsiteX5421" fmla="*/ 2796064 w 6400800"/>
              <a:gd name="connsiteY5421" fmla="*/ 268129 h 514350"/>
              <a:gd name="connsiteX5422" fmla="*/ 2803684 w 6400800"/>
              <a:gd name="connsiteY5422" fmla="*/ 314801 h 514350"/>
              <a:gd name="connsiteX5423" fmla="*/ 2802731 w 6400800"/>
              <a:gd name="connsiteY5423" fmla="*/ 318611 h 514350"/>
              <a:gd name="connsiteX5424" fmla="*/ 2801779 w 6400800"/>
              <a:gd name="connsiteY5424" fmla="*/ 325279 h 514350"/>
              <a:gd name="connsiteX5425" fmla="*/ 2798921 w 6400800"/>
              <a:gd name="connsiteY5425" fmla="*/ 317659 h 514350"/>
              <a:gd name="connsiteX5426" fmla="*/ 2798921 w 6400800"/>
              <a:gd name="connsiteY5426" fmla="*/ 315754 h 514350"/>
              <a:gd name="connsiteX5427" fmla="*/ 2798921 w 6400800"/>
              <a:gd name="connsiteY5427" fmla="*/ 315754 h 514350"/>
              <a:gd name="connsiteX5428" fmla="*/ 2801779 w 6400800"/>
              <a:gd name="connsiteY5428" fmla="*/ 304324 h 514350"/>
              <a:gd name="connsiteX5429" fmla="*/ 2803684 w 6400800"/>
              <a:gd name="connsiteY5429" fmla="*/ 312896 h 514350"/>
              <a:gd name="connsiteX5430" fmla="*/ 2803684 w 6400800"/>
              <a:gd name="connsiteY5430" fmla="*/ 314801 h 514350"/>
              <a:gd name="connsiteX5431" fmla="*/ 2810351 w 6400800"/>
              <a:gd name="connsiteY5431" fmla="*/ 280511 h 514350"/>
              <a:gd name="connsiteX5432" fmla="*/ 2805589 w 6400800"/>
              <a:gd name="connsiteY5432" fmla="*/ 302419 h 514350"/>
              <a:gd name="connsiteX5433" fmla="*/ 2803684 w 6400800"/>
              <a:gd name="connsiteY5433" fmla="*/ 298609 h 514350"/>
              <a:gd name="connsiteX5434" fmla="*/ 2802731 w 6400800"/>
              <a:gd name="connsiteY5434" fmla="*/ 296704 h 514350"/>
              <a:gd name="connsiteX5435" fmla="*/ 2805589 w 6400800"/>
              <a:gd name="connsiteY5435" fmla="*/ 287179 h 514350"/>
              <a:gd name="connsiteX5436" fmla="*/ 2809399 w 6400800"/>
              <a:gd name="connsiteY5436" fmla="*/ 277654 h 514350"/>
              <a:gd name="connsiteX5437" fmla="*/ 2810351 w 6400800"/>
              <a:gd name="connsiteY5437" fmla="*/ 275749 h 514350"/>
              <a:gd name="connsiteX5438" fmla="*/ 2810351 w 6400800"/>
              <a:gd name="connsiteY5438" fmla="*/ 280511 h 514350"/>
              <a:gd name="connsiteX5439" fmla="*/ 2811304 w 6400800"/>
              <a:gd name="connsiteY5439" fmla="*/ 276701 h 514350"/>
              <a:gd name="connsiteX5440" fmla="*/ 2811304 w 6400800"/>
              <a:gd name="connsiteY5440" fmla="*/ 274796 h 514350"/>
              <a:gd name="connsiteX5441" fmla="*/ 2813209 w 6400800"/>
              <a:gd name="connsiteY5441" fmla="*/ 270986 h 514350"/>
              <a:gd name="connsiteX5442" fmla="*/ 2811304 w 6400800"/>
              <a:gd name="connsiteY5442" fmla="*/ 276701 h 514350"/>
              <a:gd name="connsiteX5443" fmla="*/ 2812256 w 6400800"/>
              <a:gd name="connsiteY5443" fmla="*/ 236696 h 514350"/>
              <a:gd name="connsiteX5444" fmla="*/ 2806541 w 6400800"/>
              <a:gd name="connsiteY5444" fmla="*/ 246221 h 514350"/>
              <a:gd name="connsiteX5445" fmla="*/ 2799874 w 6400800"/>
              <a:gd name="connsiteY5445" fmla="*/ 251936 h 514350"/>
              <a:gd name="connsiteX5446" fmla="*/ 2794159 w 6400800"/>
              <a:gd name="connsiteY5446" fmla="*/ 257651 h 514350"/>
              <a:gd name="connsiteX5447" fmla="*/ 2792254 w 6400800"/>
              <a:gd name="connsiteY5447" fmla="*/ 245269 h 514350"/>
              <a:gd name="connsiteX5448" fmla="*/ 2796064 w 6400800"/>
              <a:gd name="connsiteY5448" fmla="*/ 238601 h 514350"/>
              <a:gd name="connsiteX5449" fmla="*/ 2804636 w 6400800"/>
              <a:gd name="connsiteY5449" fmla="*/ 224314 h 514350"/>
              <a:gd name="connsiteX5450" fmla="*/ 2812256 w 6400800"/>
              <a:gd name="connsiteY5450" fmla="*/ 236696 h 514350"/>
              <a:gd name="connsiteX5451" fmla="*/ 2804636 w 6400800"/>
              <a:gd name="connsiteY5451" fmla="*/ 223361 h 514350"/>
              <a:gd name="connsiteX5452" fmla="*/ 2794159 w 6400800"/>
              <a:gd name="connsiteY5452" fmla="*/ 235744 h 514350"/>
              <a:gd name="connsiteX5453" fmla="*/ 2792254 w 6400800"/>
              <a:gd name="connsiteY5453" fmla="*/ 238601 h 514350"/>
              <a:gd name="connsiteX5454" fmla="*/ 2792254 w 6400800"/>
              <a:gd name="connsiteY5454" fmla="*/ 238601 h 514350"/>
              <a:gd name="connsiteX5455" fmla="*/ 2796064 w 6400800"/>
              <a:gd name="connsiteY5455" fmla="*/ 230981 h 514350"/>
              <a:gd name="connsiteX5456" fmla="*/ 2801779 w 6400800"/>
              <a:gd name="connsiteY5456" fmla="*/ 219551 h 514350"/>
              <a:gd name="connsiteX5457" fmla="*/ 2804636 w 6400800"/>
              <a:gd name="connsiteY5457" fmla="*/ 223361 h 514350"/>
              <a:gd name="connsiteX5458" fmla="*/ 2787491 w 6400800"/>
              <a:gd name="connsiteY5458" fmla="*/ 196691 h 514350"/>
              <a:gd name="connsiteX5459" fmla="*/ 2800826 w 6400800"/>
              <a:gd name="connsiteY5459" fmla="*/ 217646 h 514350"/>
              <a:gd name="connsiteX5460" fmla="*/ 2792254 w 6400800"/>
              <a:gd name="connsiteY5460" fmla="*/ 228124 h 514350"/>
              <a:gd name="connsiteX5461" fmla="*/ 2790349 w 6400800"/>
              <a:gd name="connsiteY5461" fmla="*/ 230981 h 514350"/>
              <a:gd name="connsiteX5462" fmla="*/ 2787491 w 6400800"/>
              <a:gd name="connsiteY5462" fmla="*/ 218599 h 514350"/>
              <a:gd name="connsiteX5463" fmla="*/ 2781776 w 6400800"/>
              <a:gd name="connsiteY5463" fmla="*/ 196691 h 514350"/>
              <a:gd name="connsiteX5464" fmla="*/ 2783681 w 6400800"/>
              <a:gd name="connsiteY5464" fmla="*/ 218599 h 514350"/>
              <a:gd name="connsiteX5465" fmla="*/ 2784634 w 6400800"/>
              <a:gd name="connsiteY5465" fmla="*/ 237649 h 514350"/>
              <a:gd name="connsiteX5466" fmla="*/ 2780824 w 6400800"/>
              <a:gd name="connsiteY5466" fmla="*/ 243364 h 514350"/>
              <a:gd name="connsiteX5467" fmla="*/ 2778919 w 6400800"/>
              <a:gd name="connsiteY5467" fmla="*/ 204311 h 514350"/>
              <a:gd name="connsiteX5468" fmla="*/ 2777966 w 6400800"/>
              <a:gd name="connsiteY5468" fmla="*/ 186214 h 514350"/>
              <a:gd name="connsiteX5469" fmla="*/ 2775109 w 6400800"/>
              <a:gd name="connsiteY5469" fmla="*/ 204311 h 514350"/>
              <a:gd name="connsiteX5470" fmla="*/ 2774156 w 6400800"/>
              <a:gd name="connsiteY5470" fmla="*/ 214789 h 514350"/>
              <a:gd name="connsiteX5471" fmla="*/ 2770346 w 6400800"/>
              <a:gd name="connsiteY5471" fmla="*/ 190976 h 514350"/>
              <a:gd name="connsiteX5472" fmla="*/ 2770346 w 6400800"/>
              <a:gd name="connsiteY5472" fmla="*/ 189071 h 514350"/>
              <a:gd name="connsiteX5473" fmla="*/ 2770346 w 6400800"/>
              <a:gd name="connsiteY5473" fmla="*/ 185261 h 514350"/>
              <a:gd name="connsiteX5474" fmla="*/ 2768441 w 6400800"/>
              <a:gd name="connsiteY5474" fmla="*/ 166211 h 514350"/>
              <a:gd name="connsiteX5475" fmla="*/ 2787491 w 6400800"/>
              <a:gd name="connsiteY5475" fmla="*/ 196691 h 514350"/>
              <a:gd name="connsiteX5476" fmla="*/ 2767489 w 6400800"/>
              <a:gd name="connsiteY5476" fmla="*/ 167164 h 514350"/>
              <a:gd name="connsiteX5477" fmla="*/ 2767489 w 6400800"/>
              <a:gd name="connsiteY5477" fmla="*/ 170974 h 514350"/>
              <a:gd name="connsiteX5478" fmla="*/ 2766536 w 6400800"/>
              <a:gd name="connsiteY5478" fmla="*/ 166211 h 514350"/>
              <a:gd name="connsiteX5479" fmla="*/ 2767489 w 6400800"/>
              <a:gd name="connsiteY5479" fmla="*/ 167164 h 514350"/>
              <a:gd name="connsiteX5480" fmla="*/ 2757964 w 6400800"/>
              <a:gd name="connsiteY5480" fmla="*/ 342424 h 514350"/>
              <a:gd name="connsiteX5481" fmla="*/ 2755106 w 6400800"/>
              <a:gd name="connsiteY5481" fmla="*/ 336709 h 514350"/>
              <a:gd name="connsiteX5482" fmla="*/ 2758916 w 6400800"/>
              <a:gd name="connsiteY5482" fmla="*/ 329089 h 514350"/>
              <a:gd name="connsiteX5483" fmla="*/ 2760821 w 6400800"/>
              <a:gd name="connsiteY5483" fmla="*/ 332899 h 514350"/>
              <a:gd name="connsiteX5484" fmla="*/ 2757964 w 6400800"/>
              <a:gd name="connsiteY5484" fmla="*/ 342424 h 514350"/>
              <a:gd name="connsiteX5485" fmla="*/ 2762726 w 6400800"/>
              <a:gd name="connsiteY5485" fmla="*/ 327184 h 514350"/>
              <a:gd name="connsiteX5486" fmla="*/ 2761774 w 6400800"/>
              <a:gd name="connsiteY5486" fmla="*/ 330994 h 514350"/>
              <a:gd name="connsiteX5487" fmla="*/ 2759869 w 6400800"/>
              <a:gd name="connsiteY5487" fmla="*/ 328136 h 514350"/>
              <a:gd name="connsiteX5488" fmla="*/ 2761774 w 6400800"/>
              <a:gd name="connsiteY5488" fmla="*/ 324326 h 514350"/>
              <a:gd name="connsiteX5489" fmla="*/ 2762726 w 6400800"/>
              <a:gd name="connsiteY5489" fmla="*/ 327184 h 514350"/>
              <a:gd name="connsiteX5490" fmla="*/ 2762726 w 6400800"/>
              <a:gd name="connsiteY5490" fmla="*/ 327184 h 514350"/>
              <a:gd name="connsiteX5491" fmla="*/ 2762726 w 6400800"/>
              <a:gd name="connsiteY5491" fmla="*/ 250031 h 514350"/>
              <a:gd name="connsiteX5492" fmla="*/ 2762726 w 6400800"/>
              <a:gd name="connsiteY5492" fmla="*/ 270034 h 514350"/>
              <a:gd name="connsiteX5493" fmla="*/ 2754154 w 6400800"/>
              <a:gd name="connsiteY5493" fmla="*/ 282416 h 514350"/>
              <a:gd name="connsiteX5494" fmla="*/ 2753201 w 6400800"/>
              <a:gd name="connsiteY5494" fmla="*/ 284321 h 514350"/>
              <a:gd name="connsiteX5495" fmla="*/ 2752249 w 6400800"/>
              <a:gd name="connsiteY5495" fmla="*/ 282416 h 514350"/>
              <a:gd name="connsiteX5496" fmla="*/ 2753201 w 6400800"/>
              <a:gd name="connsiteY5496" fmla="*/ 278606 h 514350"/>
              <a:gd name="connsiteX5497" fmla="*/ 2756059 w 6400800"/>
              <a:gd name="connsiteY5497" fmla="*/ 267176 h 514350"/>
              <a:gd name="connsiteX5498" fmla="*/ 2761774 w 6400800"/>
              <a:gd name="connsiteY5498" fmla="*/ 251936 h 514350"/>
              <a:gd name="connsiteX5499" fmla="*/ 2762726 w 6400800"/>
              <a:gd name="connsiteY5499" fmla="*/ 250031 h 514350"/>
              <a:gd name="connsiteX5500" fmla="*/ 2762726 w 6400800"/>
              <a:gd name="connsiteY5500" fmla="*/ 250031 h 514350"/>
              <a:gd name="connsiteX5501" fmla="*/ 2753201 w 6400800"/>
              <a:gd name="connsiteY5501" fmla="*/ 250031 h 514350"/>
              <a:gd name="connsiteX5502" fmla="*/ 2757011 w 6400800"/>
              <a:gd name="connsiteY5502" fmla="*/ 230981 h 514350"/>
              <a:gd name="connsiteX5503" fmla="*/ 2762726 w 6400800"/>
              <a:gd name="connsiteY5503" fmla="*/ 249079 h 514350"/>
              <a:gd name="connsiteX5504" fmla="*/ 2760821 w 6400800"/>
              <a:gd name="connsiteY5504" fmla="*/ 252889 h 514350"/>
              <a:gd name="connsiteX5505" fmla="*/ 2752249 w 6400800"/>
              <a:gd name="connsiteY5505" fmla="*/ 267176 h 514350"/>
              <a:gd name="connsiteX5506" fmla="*/ 2748439 w 6400800"/>
              <a:gd name="connsiteY5506" fmla="*/ 275749 h 514350"/>
              <a:gd name="connsiteX5507" fmla="*/ 2747486 w 6400800"/>
              <a:gd name="connsiteY5507" fmla="*/ 274796 h 514350"/>
              <a:gd name="connsiteX5508" fmla="*/ 2753201 w 6400800"/>
              <a:gd name="connsiteY5508" fmla="*/ 250031 h 514350"/>
              <a:gd name="connsiteX5509" fmla="*/ 2749391 w 6400800"/>
              <a:gd name="connsiteY5509" fmla="*/ 362426 h 514350"/>
              <a:gd name="connsiteX5510" fmla="*/ 2746534 w 6400800"/>
              <a:gd name="connsiteY5510" fmla="*/ 357664 h 514350"/>
              <a:gd name="connsiteX5511" fmla="*/ 2746534 w 6400800"/>
              <a:gd name="connsiteY5511" fmla="*/ 354806 h 514350"/>
              <a:gd name="connsiteX5512" fmla="*/ 2749391 w 6400800"/>
              <a:gd name="connsiteY5512" fmla="*/ 362426 h 514350"/>
              <a:gd name="connsiteX5513" fmla="*/ 2734151 w 6400800"/>
              <a:gd name="connsiteY5513" fmla="*/ 258604 h 514350"/>
              <a:gd name="connsiteX5514" fmla="*/ 2740819 w 6400800"/>
              <a:gd name="connsiteY5514" fmla="*/ 273844 h 514350"/>
              <a:gd name="connsiteX5515" fmla="*/ 2735104 w 6400800"/>
              <a:gd name="connsiteY5515" fmla="*/ 290036 h 514350"/>
              <a:gd name="connsiteX5516" fmla="*/ 2734151 w 6400800"/>
              <a:gd name="connsiteY5516" fmla="*/ 287179 h 514350"/>
              <a:gd name="connsiteX5517" fmla="*/ 2734151 w 6400800"/>
              <a:gd name="connsiteY5517" fmla="*/ 291941 h 514350"/>
              <a:gd name="connsiteX5518" fmla="*/ 2734151 w 6400800"/>
              <a:gd name="connsiteY5518" fmla="*/ 291941 h 514350"/>
              <a:gd name="connsiteX5519" fmla="*/ 2732246 w 6400800"/>
              <a:gd name="connsiteY5519" fmla="*/ 289084 h 514350"/>
              <a:gd name="connsiteX5520" fmla="*/ 2731294 w 6400800"/>
              <a:gd name="connsiteY5520" fmla="*/ 286226 h 514350"/>
              <a:gd name="connsiteX5521" fmla="*/ 2734151 w 6400800"/>
              <a:gd name="connsiteY5521" fmla="*/ 258604 h 514350"/>
              <a:gd name="connsiteX5522" fmla="*/ 2715101 w 6400800"/>
              <a:gd name="connsiteY5522" fmla="*/ 290989 h 514350"/>
              <a:gd name="connsiteX5523" fmla="*/ 2716054 w 6400800"/>
              <a:gd name="connsiteY5523" fmla="*/ 273844 h 514350"/>
              <a:gd name="connsiteX5524" fmla="*/ 2717959 w 6400800"/>
              <a:gd name="connsiteY5524" fmla="*/ 278606 h 514350"/>
              <a:gd name="connsiteX5525" fmla="*/ 2716054 w 6400800"/>
              <a:gd name="connsiteY5525" fmla="*/ 304324 h 514350"/>
              <a:gd name="connsiteX5526" fmla="*/ 2715101 w 6400800"/>
              <a:gd name="connsiteY5526" fmla="*/ 303371 h 514350"/>
              <a:gd name="connsiteX5527" fmla="*/ 2715101 w 6400800"/>
              <a:gd name="connsiteY5527" fmla="*/ 290989 h 514350"/>
              <a:gd name="connsiteX5528" fmla="*/ 2705576 w 6400800"/>
              <a:gd name="connsiteY5528" fmla="*/ 243364 h 514350"/>
              <a:gd name="connsiteX5529" fmla="*/ 2704624 w 6400800"/>
              <a:gd name="connsiteY5529" fmla="*/ 247174 h 514350"/>
              <a:gd name="connsiteX5530" fmla="*/ 2703671 w 6400800"/>
              <a:gd name="connsiteY5530" fmla="*/ 238601 h 514350"/>
              <a:gd name="connsiteX5531" fmla="*/ 2705576 w 6400800"/>
              <a:gd name="connsiteY5531" fmla="*/ 243364 h 514350"/>
              <a:gd name="connsiteX5532" fmla="*/ 2697956 w 6400800"/>
              <a:gd name="connsiteY5532" fmla="*/ 312896 h 514350"/>
              <a:gd name="connsiteX5533" fmla="*/ 2697956 w 6400800"/>
              <a:gd name="connsiteY5533" fmla="*/ 313849 h 514350"/>
              <a:gd name="connsiteX5534" fmla="*/ 2697956 w 6400800"/>
              <a:gd name="connsiteY5534" fmla="*/ 310991 h 514350"/>
              <a:gd name="connsiteX5535" fmla="*/ 2697956 w 6400800"/>
              <a:gd name="connsiteY5535" fmla="*/ 312896 h 514350"/>
              <a:gd name="connsiteX5536" fmla="*/ 2664619 w 6400800"/>
              <a:gd name="connsiteY5536" fmla="*/ 234791 h 514350"/>
              <a:gd name="connsiteX5537" fmla="*/ 2666524 w 6400800"/>
              <a:gd name="connsiteY5537" fmla="*/ 238601 h 514350"/>
              <a:gd name="connsiteX5538" fmla="*/ 2673191 w 6400800"/>
              <a:gd name="connsiteY5538" fmla="*/ 287179 h 514350"/>
              <a:gd name="connsiteX5539" fmla="*/ 2670334 w 6400800"/>
              <a:gd name="connsiteY5539" fmla="*/ 279559 h 514350"/>
              <a:gd name="connsiteX5540" fmla="*/ 2670334 w 6400800"/>
              <a:gd name="connsiteY5540" fmla="*/ 278606 h 514350"/>
              <a:gd name="connsiteX5541" fmla="*/ 2671286 w 6400800"/>
              <a:gd name="connsiteY5541" fmla="*/ 276701 h 514350"/>
              <a:gd name="connsiteX5542" fmla="*/ 2670334 w 6400800"/>
              <a:gd name="connsiteY5542" fmla="*/ 278606 h 514350"/>
              <a:gd name="connsiteX5543" fmla="*/ 2664619 w 6400800"/>
              <a:gd name="connsiteY5543" fmla="*/ 246221 h 514350"/>
              <a:gd name="connsiteX5544" fmla="*/ 2663666 w 6400800"/>
              <a:gd name="connsiteY5544" fmla="*/ 240506 h 514350"/>
              <a:gd name="connsiteX5545" fmla="*/ 2664619 w 6400800"/>
              <a:gd name="connsiteY5545" fmla="*/ 234791 h 514350"/>
              <a:gd name="connsiteX5546" fmla="*/ 2657951 w 6400800"/>
              <a:gd name="connsiteY5546" fmla="*/ 339566 h 514350"/>
              <a:gd name="connsiteX5547" fmla="*/ 2656046 w 6400800"/>
              <a:gd name="connsiteY5547" fmla="*/ 336709 h 514350"/>
              <a:gd name="connsiteX5548" fmla="*/ 2657951 w 6400800"/>
              <a:gd name="connsiteY5548" fmla="*/ 325279 h 514350"/>
              <a:gd name="connsiteX5549" fmla="*/ 2657951 w 6400800"/>
              <a:gd name="connsiteY5549" fmla="*/ 339566 h 514350"/>
              <a:gd name="connsiteX5550" fmla="*/ 2654141 w 6400800"/>
              <a:gd name="connsiteY5550" fmla="*/ 277654 h 514350"/>
              <a:gd name="connsiteX5551" fmla="*/ 2659856 w 6400800"/>
              <a:gd name="connsiteY5551" fmla="*/ 298609 h 514350"/>
              <a:gd name="connsiteX5552" fmla="*/ 2659856 w 6400800"/>
              <a:gd name="connsiteY5552" fmla="*/ 299561 h 514350"/>
              <a:gd name="connsiteX5553" fmla="*/ 2653189 w 6400800"/>
              <a:gd name="connsiteY5553" fmla="*/ 316706 h 514350"/>
              <a:gd name="connsiteX5554" fmla="*/ 2652236 w 6400800"/>
              <a:gd name="connsiteY5554" fmla="*/ 319564 h 514350"/>
              <a:gd name="connsiteX5555" fmla="*/ 2650331 w 6400800"/>
              <a:gd name="connsiteY5555" fmla="*/ 311944 h 514350"/>
              <a:gd name="connsiteX5556" fmla="*/ 2647474 w 6400800"/>
              <a:gd name="connsiteY5556" fmla="*/ 301466 h 514350"/>
              <a:gd name="connsiteX5557" fmla="*/ 2654141 w 6400800"/>
              <a:gd name="connsiteY5557" fmla="*/ 277654 h 514350"/>
              <a:gd name="connsiteX5558" fmla="*/ 2633186 w 6400800"/>
              <a:gd name="connsiteY5558" fmla="*/ 283369 h 514350"/>
              <a:gd name="connsiteX5559" fmla="*/ 2633186 w 6400800"/>
              <a:gd name="connsiteY5559" fmla="*/ 285274 h 514350"/>
              <a:gd name="connsiteX5560" fmla="*/ 2633186 w 6400800"/>
              <a:gd name="connsiteY5560" fmla="*/ 286226 h 514350"/>
              <a:gd name="connsiteX5561" fmla="*/ 2632234 w 6400800"/>
              <a:gd name="connsiteY5561" fmla="*/ 290036 h 514350"/>
              <a:gd name="connsiteX5562" fmla="*/ 2633186 w 6400800"/>
              <a:gd name="connsiteY5562" fmla="*/ 283369 h 514350"/>
              <a:gd name="connsiteX5563" fmla="*/ 2578894 w 6400800"/>
              <a:gd name="connsiteY5563" fmla="*/ 242411 h 514350"/>
              <a:gd name="connsiteX5564" fmla="*/ 2577941 w 6400800"/>
              <a:gd name="connsiteY5564" fmla="*/ 241459 h 514350"/>
              <a:gd name="connsiteX5565" fmla="*/ 2580799 w 6400800"/>
              <a:gd name="connsiteY5565" fmla="*/ 235744 h 514350"/>
              <a:gd name="connsiteX5566" fmla="*/ 2580799 w 6400800"/>
              <a:gd name="connsiteY5566" fmla="*/ 235744 h 514350"/>
              <a:gd name="connsiteX5567" fmla="*/ 2578894 w 6400800"/>
              <a:gd name="connsiteY5567" fmla="*/ 242411 h 514350"/>
              <a:gd name="connsiteX5568" fmla="*/ 2597944 w 6400800"/>
              <a:gd name="connsiteY5568" fmla="*/ 275749 h 514350"/>
              <a:gd name="connsiteX5569" fmla="*/ 2597944 w 6400800"/>
              <a:gd name="connsiteY5569" fmla="*/ 274796 h 514350"/>
              <a:gd name="connsiteX5570" fmla="*/ 2597944 w 6400800"/>
              <a:gd name="connsiteY5570" fmla="*/ 275749 h 514350"/>
              <a:gd name="connsiteX5571" fmla="*/ 2597944 w 6400800"/>
              <a:gd name="connsiteY5571" fmla="*/ 275749 h 514350"/>
              <a:gd name="connsiteX5572" fmla="*/ 2616041 w 6400800"/>
              <a:gd name="connsiteY5572" fmla="*/ 309086 h 514350"/>
              <a:gd name="connsiteX5573" fmla="*/ 2613184 w 6400800"/>
              <a:gd name="connsiteY5573" fmla="*/ 319564 h 514350"/>
              <a:gd name="connsiteX5574" fmla="*/ 2613184 w 6400800"/>
              <a:gd name="connsiteY5574" fmla="*/ 318611 h 514350"/>
              <a:gd name="connsiteX5575" fmla="*/ 2613184 w 6400800"/>
              <a:gd name="connsiteY5575" fmla="*/ 319564 h 514350"/>
              <a:gd name="connsiteX5576" fmla="*/ 2613184 w 6400800"/>
              <a:gd name="connsiteY5576" fmla="*/ 319564 h 514350"/>
              <a:gd name="connsiteX5577" fmla="*/ 2600801 w 6400800"/>
              <a:gd name="connsiteY5577" fmla="*/ 289084 h 514350"/>
              <a:gd name="connsiteX5578" fmla="*/ 2602706 w 6400800"/>
              <a:gd name="connsiteY5578" fmla="*/ 282416 h 514350"/>
              <a:gd name="connsiteX5579" fmla="*/ 2612231 w 6400800"/>
              <a:gd name="connsiteY5579" fmla="*/ 299561 h 514350"/>
              <a:gd name="connsiteX5580" fmla="*/ 2616041 w 6400800"/>
              <a:gd name="connsiteY5580" fmla="*/ 308134 h 514350"/>
              <a:gd name="connsiteX5581" fmla="*/ 2616041 w 6400800"/>
              <a:gd name="connsiteY5581" fmla="*/ 309086 h 514350"/>
              <a:gd name="connsiteX5582" fmla="*/ 2616041 w 6400800"/>
              <a:gd name="connsiteY5582" fmla="*/ 309086 h 514350"/>
              <a:gd name="connsiteX5583" fmla="*/ 2604611 w 6400800"/>
              <a:gd name="connsiteY5583" fmla="*/ 276701 h 514350"/>
              <a:gd name="connsiteX5584" fmla="*/ 2608421 w 6400800"/>
              <a:gd name="connsiteY5584" fmla="*/ 267176 h 514350"/>
              <a:gd name="connsiteX5585" fmla="*/ 2615089 w 6400800"/>
              <a:gd name="connsiteY5585" fmla="*/ 290036 h 514350"/>
              <a:gd name="connsiteX5586" fmla="*/ 2604611 w 6400800"/>
              <a:gd name="connsiteY5586" fmla="*/ 276701 h 514350"/>
              <a:gd name="connsiteX5587" fmla="*/ 2614136 w 6400800"/>
              <a:gd name="connsiteY5587" fmla="*/ 276701 h 514350"/>
              <a:gd name="connsiteX5588" fmla="*/ 2609374 w 6400800"/>
              <a:gd name="connsiteY5588" fmla="*/ 266224 h 514350"/>
              <a:gd name="connsiteX5589" fmla="*/ 2612231 w 6400800"/>
              <a:gd name="connsiteY5589" fmla="*/ 257651 h 514350"/>
              <a:gd name="connsiteX5590" fmla="*/ 2614136 w 6400800"/>
              <a:gd name="connsiteY5590" fmla="*/ 276701 h 514350"/>
              <a:gd name="connsiteX5591" fmla="*/ 2606516 w 6400800"/>
              <a:gd name="connsiteY5591" fmla="*/ 208121 h 514350"/>
              <a:gd name="connsiteX5592" fmla="*/ 2611279 w 6400800"/>
              <a:gd name="connsiteY5592" fmla="*/ 250984 h 514350"/>
              <a:gd name="connsiteX5593" fmla="*/ 2611279 w 6400800"/>
              <a:gd name="connsiteY5593" fmla="*/ 251936 h 514350"/>
              <a:gd name="connsiteX5594" fmla="*/ 2600801 w 6400800"/>
              <a:gd name="connsiteY5594" fmla="*/ 271939 h 514350"/>
              <a:gd name="connsiteX5595" fmla="*/ 2597944 w 6400800"/>
              <a:gd name="connsiteY5595" fmla="*/ 268129 h 514350"/>
              <a:gd name="connsiteX5596" fmla="*/ 2595086 w 6400800"/>
              <a:gd name="connsiteY5596" fmla="*/ 237649 h 514350"/>
              <a:gd name="connsiteX5597" fmla="*/ 2594134 w 6400800"/>
              <a:gd name="connsiteY5597" fmla="*/ 228124 h 514350"/>
              <a:gd name="connsiteX5598" fmla="*/ 2605564 w 6400800"/>
              <a:gd name="connsiteY5598" fmla="*/ 179546 h 514350"/>
              <a:gd name="connsiteX5599" fmla="*/ 2606516 w 6400800"/>
              <a:gd name="connsiteY5599" fmla="*/ 208121 h 514350"/>
              <a:gd name="connsiteX5600" fmla="*/ 2586514 w 6400800"/>
              <a:gd name="connsiteY5600" fmla="*/ 186214 h 514350"/>
              <a:gd name="connsiteX5601" fmla="*/ 2598896 w 6400800"/>
              <a:gd name="connsiteY5601" fmla="*/ 159544 h 514350"/>
              <a:gd name="connsiteX5602" fmla="*/ 2601754 w 6400800"/>
              <a:gd name="connsiteY5602" fmla="*/ 153829 h 514350"/>
              <a:gd name="connsiteX5603" fmla="*/ 2603659 w 6400800"/>
              <a:gd name="connsiteY5603" fmla="*/ 173831 h 514350"/>
              <a:gd name="connsiteX5604" fmla="*/ 2590324 w 6400800"/>
              <a:gd name="connsiteY5604" fmla="*/ 210979 h 514350"/>
              <a:gd name="connsiteX5605" fmla="*/ 2586514 w 6400800"/>
              <a:gd name="connsiteY5605" fmla="*/ 187166 h 514350"/>
              <a:gd name="connsiteX5606" fmla="*/ 2586514 w 6400800"/>
              <a:gd name="connsiteY5606" fmla="*/ 186214 h 514350"/>
              <a:gd name="connsiteX5607" fmla="*/ 2584609 w 6400800"/>
              <a:gd name="connsiteY5607" fmla="*/ 408146 h 514350"/>
              <a:gd name="connsiteX5608" fmla="*/ 2584609 w 6400800"/>
              <a:gd name="connsiteY5608" fmla="*/ 408146 h 514350"/>
              <a:gd name="connsiteX5609" fmla="*/ 2581751 w 6400800"/>
              <a:gd name="connsiteY5609" fmla="*/ 393859 h 514350"/>
              <a:gd name="connsiteX5610" fmla="*/ 2584609 w 6400800"/>
              <a:gd name="connsiteY5610" fmla="*/ 408146 h 514350"/>
              <a:gd name="connsiteX5611" fmla="*/ 2580799 w 6400800"/>
              <a:gd name="connsiteY5611" fmla="*/ 199549 h 514350"/>
              <a:gd name="connsiteX5612" fmla="*/ 2581751 w 6400800"/>
              <a:gd name="connsiteY5612" fmla="*/ 228124 h 514350"/>
              <a:gd name="connsiteX5613" fmla="*/ 2578894 w 6400800"/>
              <a:gd name="connsiteY5613" fmla="*/ 231934 h 514350"/>
              <a:gd name="connsiteX5614" fmla="*/ 2575084 w 6400800"/>
              <a:gd name="connsiteY5614" fmla="*/ 236696 h 514350"/>
              <a:gd name="connsiteX5615" fmla="*/ 2573179 w 6400800"/>
              <a:gd name="connsiteY5615" fmla="*/ 233839 h 514350"/>
              <a:gd name="connsiteX5616" fmla="*/ 2572226 w 6400800"/>
              <a:gd name="connsiteY5616" fmla="*/ 229076 h 514350"/>
              <a:gd name="connsiteX5617" fmla="*/ 2571274 w 6400800"/>
              <a:gd name="connsiteY5617" fmla="*/ 219551 h 514350"/>
              <a:gd name="connsiteX5618" fmla="*/ 2580799 w 6400800"/>
              <a:gd name="connsiteY5618" fmla="*/ 199549 h 514350"/>
              <a:gd name="connsiteX5619" fmla="*/ 2569369 w 6400800"/>
              <a:gd name="connsiteY5619" fmla="*/ 320516 h 514350"/>
              <a:gd name="connsiteX5620" fmla="*/ 2570321 w 6400800"/>
              <a:gd name="connsiteY5620" fmla="*/ 327184 h 514350"/>
              <a:gd name="connsiteX5621" fmla="*/ 2571274 w 6400800"/>
              <a:gd name="connsiteY5621" fmla="*/ 330041 h 514350"/>
              <a:gd name="connsiteX5622" fmla="*/ 2563654 w 6400800"/>
              <a:gd name="connsiteY5622" fmla="*/ 345281 h 514350"/>
              <a:gd name="connsiteX5623" fmla="*/ 2562701 w 6400800"/>
              <a:gd name="connsiteY5623" fmla="*/ 342424 h 514350"/>
              <a:gd name="connsiteX5624" fmla="*/ 2569369 w 6400800"/>
              <a:gd name="connsiteY5624" fmla="*/ 320516 h 514350"/>
              <a:gd name="connsiteX5625" fmla="*/ 2556034 w 6400800"/>
              <a:gd name="connsiteY5625" fmla="*/ 262414 h 514350"/>
              <a:gd name="connsiteX5626" fmla="*/ 2559844 w 6400800"/>
              <a:gd name="connsiteY5626" fmla="*/ 251936 h 514350"/>
              <a:gd name="connsiteX5627" fmla="*/ 2560796 w 6400800"/>
              <a:gd name="connsiteY5627" fmla="*/ 257651 h 514350"/>
              <a:gd name="connsiteX5628" fmla="*/ 2559844 w 6400800"/>
              <a:gd name="connsiteY5628" fmla="*/ 259556 h 514350"/>
              <a:gd name="connsiteX5629" fmla="*/ 2554129 w 6400800"/>
              <a:gd name="connsiteY5629" fmla="*/ 269081 h 514350"/>
              <a:gd name="connsiteX5630" fmla="*/ 2556034 w 6400800"/>
              <a:gd name="connsiteY5630" fmla="*/ 262414 h 514350"/>
              <a:gd name="connsiteX5631" fmla="*/ 2561749 w 6400800"/>
              <a:gd name="connsiteY5631" fmla="*/ 276701 h 514350"/>
              <a:gd name="connsiteX5632" fmla="*/ 2562701 w 6400800"/>
              <a:gd name="connsiteY5632" fmla="*/ 274796 h 514350"/>
              <a:gd name="connsiteX5633" fmla="*/ 2564606 w 6400800"/>
              <a:gd name="connsiteY5633" fmla="*/ 287179 h 514350"/>
              <a:gd name="connsiteX5634" fmla="*/ 2557939 w 6400800"/>
              <a:gd name="connsiteY5634" fmla="*/ 309086 h 514350"/>
              <a:gd name="connsiteX5635" fmla="*/ 2556034 w 6400800"/>
              <a:gd name="connsiteY5635" fmla="*/ 313849 h 514350"/>
              <a:gd name="connsiteX5636" fmla="*/ 2553176 w 6400800"/>
              <a:gd name="connsiteY5636" fmla="*/ 296704 h 514350"/>
              <a:gd name="connsiteX5637" fmla="*/ 2561749 w 6400800"/>
              <a:gd name="connsiteY5637" fmla="*/ 276701 h 514350"/>
              <a:gd name="connsiteX5638" fmla="*/ 2538889 w 6400800"/>
              <a:gd name="connsiteY5638" fmla="*/ 252889 h 514350"/>
              <a:gd name="connsiteX5639" fmla="*/ 2540794 w 6400800"/>
              <a:gd name="connsiteY5639" fmla="*/ 242411 h 514350"/>
              <a:gd name="connsiteX5640" fmla="*/ 2542699 w 6400800"/>
              <a:gd name="connsiteY5640" fmla="*/ 238601 h 514350"/>
              <a:gd name="connsiteX5641" fmla="*/ 2544604 w 6400800"/>
              <a:gd name="connsiteY5641" fmla="*/ 233839 h 514350"/>
              <a:gd name="connsiteX5642" fmla="*/ 2543651 w 6400800"/>
              <a:gd name="connsiteY5642" fmla="*/ 248126 h 514350"/>
              <a:gd name="connsiteX5643" fmla="*/ 2542699 w 6400800"/>
              <a:gd name="connsiteY5643" fmla="*/ 257651 h 514350"/>
              <a:gd name="connsiteX5644" fmla="*/ 2537936 w 6400800"/>
              <a:gd name="connsiteY5644" fmla="*/ 268129 h 514350"/>
              <a:gd name="connsiteX5645" fmla="*/ 2538889 w 6400800"/>
              <a:gd name="connsiteY5645" fmla="*/ 252889 h 514350"/>
              <a:gd name="connsiteX5646" fmla="*/ 2521744 w 6400800"/>
              <a:gd name="connsiteY5646" fmla="*/ 475774 h 514350"/>
              <a:gd name="connsiteX5647" fmla="*/ 2522696 w 6400800"/>
              <a:gd name="connsiteY5647" fmla="*/ 484346 h 514350"/>
              <a:gd name="connsiteX5648" fmla="*/ 2520791 w 6400800"/>
              <a:gd name="connsiteY5648" fmla="*/ 479584 h 514350"/>
              <a:gd name="connsiteX5649" fmla="*/ 2521744 w 6400800"/>
              <a:gd name="connsiteY5649" fmla="*/ 475774 h 514350"/>
              <a:gd name="connsiteX5650" fmla="*/ 2514124 w 6400800"/>
              <a:gd name="connsiteY5650" fmla="*/ 323374 h 514350"/>
              <a:gd name="connsiteX5651" fmla="*/ 2514124 w 6400800"/>
              <a:gd name="connsiteY5651" fmla="*/ 323374 h 514350"/>
              <a:gd name="connsiteX5652" fmla="*/ 2513171 w 6400800"/>
              <a:gd name="connsiteY5652" fmla="*/ 328136 h 514350"/>
              <a:gd name="connsiteX5653" fmla="*/ 2513171 w 6400800"/>
              <a:gd name="connsiteY5653" fmla="*/ 329089 h 514350"/>
              <a:gd name="connsiteX5654" fmla="*/ 2514124 w 6400800"/>
              <a:gd name="connsiteY5654" fmla="*/ 323374 h 514350"/>
              <a:gd name="connsiteX5655" fmla="*/ 2509361 w 6400800"/>
              <a:gd name="connsiteY5655" fmla="*/ 300514 h 514350"/>
              <a:gd name="connsiteX5656" fmla="*/ 2508409 w 6400800"/>
              <a:gd name="connsiteY5656" fmla="*/ 302419 h 514350"/>
              <a:gd name="connsiteX5657" fmla="*/ 2508409 w 6400800"/>
              <a:gd name="connsiteY5657" fmla="*/ 302419 h 514350"/>
              <a:gd name="connsiteX5658" fmla="*/ 2507456 w 6400800"/>
              <a:gd name="connsiteY5658" fmla="*/ 294799 h 514350"/>
              <a:gd name="connsiteX5659" fmla="*/ 2509361 w 6400800"/>
              <a:gd name="connsiteY5659" fmla="*/ 300514 h 514350"/>
              <a:gd name="connsiteX5660" fmla="*/ 2496979 w 6400800"/>
              <a:gd name="connsiteY5660" fmla="*/ 292894 h 514350"/>
              <a:gd name="connsiteX5661" fmla="*/ 2497931 w 6400800"/>
              <a:gd name="connsiteY5661" fmla="*/ 290036 h 514350"/>
              <a:gd name="connsiteX5662" fmla="*/ 2496979 w 6400800"/>
              <a:gd name="connsiteY5662" fmla="*/ 290989 h 514350"/>
              <a:gd name="connsiteX5663" fmla="*/ 2497931 w 6400800"/>
              <a:gd name="connsiteY5663" fmla="*/ 284321 h 514350"/>
              <a:gd name="connsiteX5664" fmla="*/ 2498884 w 6400800"/>
              <a:gd name="connsiteY5664" fmla="*/ 269081 h 514350"/>
              <a:gd name="connsiteX5665" fmla="*/ 2498884 w 6400800"/>
              <a:gd name="connsiteY5665" fmla="*/ 266224 h 514350"/>
              <a:gd name="connsiteX5666" fmla="*/ 2502694 w 6400800"/>
              <a:gd name="connsiteY5666" fmla="*/ 277654 h 514350"/>
              <a:gd name="connsiteX5667" fmla="*/ 2502694 w 6400800"/>
              <a:gd name="connsiteY5667" fmla="*/ 283369 h 514350"/>
              <a:gd name="connsiteX5668" fmla="*/ 2501741 w 6400800"/>
              <a:gd name="connsiteY5668" fmla="*/ 302419 h 514350"/>
              <a:gd name="connsiteX5669" fmla="*/ 2501741 w 6400800"/>
              <a:gd name="connsiteY5669" fmla="*/ 313849 h 514350"/>
              <a:gd name="connsiteX5670" fmla="*/ 2500789 w 6400800"/>
              <a:gd name="connsiteY5670" fmla="*/ 325279 h 514350"/>
              <a:gd name="connsiteX5671" fmla="*/ 2500789 w 6400800"/>
              <a:gd name="connsiteY5671" fmla="*/ 326231 h 514350"/>
              <a:gd name="connsiteX5672" fmla="*/ 2499836 w 6400800"/>
              <a:gd name="connsiteY5672" fmla="*/ 315754 h 514350"/>
              <a:gd name="connsiteX5673" fmla="*/ 2499836 w 6400800"/>
              <a:gd name="connsiteY5673" fmla="*/ 310039 h 514350"/>
              <a:gd name="connsiteX5674" fmla="*/ 2500789 w 6400800"/>
              <a:gd name="connsiteY5674" fmla="*/ 297656 h 514350"/>
              <a:gd name="connsiteX5675" fmla="*/ 2500789 w 6400800"/>
              <a:gd name="connsiteY5675" fmla="*/ 286226 h 514350"/>
              <a:gd name="connsiteX5676" fmla="*/ 2496979 w 6400800"/>
              <a:gd name="connsiteY5676" fmla="*/ 292894 h 514350"/>
              <a:gd name="connsiteX5677" fmla="*/ 2496979 w 6400800"/>
              <a:gd name="connsiteY5677" fmla="*/ 292894 h 514350"/>
              <a:gd name="connsiteX5678" fmla="*/ 2449354 w 6400800"/>
              <a:gd name="connsiteY5678" fmla="*/ 334804 h 514350"/>
              <a:gd name="connsiteX5679" fmla="*/ 2447449 w 6400800"/>
              <a:gd name="connsiteY5679" fmla="*/ 328136 h 514350"/>
              <a:gd name="connsiteX5680" fmla="*/ 2450306 w 6400800"/>
              <a:gd name="connsiteY5680" fmla="*/ 321469 h 514350"/>
              <a:gd name="connsiteX5681" fmla="*/ 2450306 w 6400800"/>
              <a:gd name="connsiteY5681" fmla="*/ 322421 h 514350"/>
              <a:gd name="connsiteX5682" fmla="*/ 2451259 w 6400800"/>
              <a:gd name="connsiteY5682" fmla="*/ 324326 h 514350"/>
              <a:gd name="connsiteX5683" fmla="*/ 2449354 w 6400800"/>
              <a:gd name="connsiteY5683" fmla="*/ 334804 h 514350"/>
              <a:gd name="connsiteX5684" fmla="*/ 2450306 w 6400800"/>
              <a:gd name="connsiteY5684" fmla="*/ 254794 h 514350"/>
              <a:gd name="connsiteX5685" fmla="*/ 2451259 w 6400800"/>
              <a:gd name="connsiteY5685" fmla="*/ 251936 h 514350"/>
              <a:gd name="connsiteX5686" fmla="*/ 2451259 w 6400800"/>
              <a:gd name="connsiteY5686" fmla="*/ 250984 h 514350"/>
              <a:gd name="connsiteX5687" fmla="*/ 2451259 w 6400800"/>
              <a:gd name="connsiteY5687" fmla="*/ 251936 h 514350"/>
              <a:gd name="connsiteX5688" fmla="*/ 2450306 w 6400800"/>
              <a:gd name="connsiteY5688" fmla="*/ 254794 h 514350"/>
              <a:gd name="connsiteX5689" fmla="*/ 2452211 w 6400800"/>
              <a:gd name="connsiteY5689" fmla="*/ 251936 h 514350"/>
              <a:gd name="connsiteX5690" fmla="*/ 2451259 w 6400800"/>
              <a:gd name="connsiteY5690" fmla="*/ 250984 h 514350"/>
              <a:gd name="connsiteX5691" fmla="*/ 2456021 w 6400800"/>
              <a:gd name="connsiteY5691" fmla="*/ 238601 h 514350"/>
              <a:gd name="connsiteX5692" fmla="*/ 2460784 w 6400800"/>
              <a:gd name="connsiteY5692" fmla="*/ 231934 h 514350"/>
              <a:gd name="connsiteX5693" fmla="*/ 2459831 w 6400800"/>
              <a:gd name="connsiteY5693" fmla="*/ 235744 h 514350"/>
              <a:gd name="connsiteX5694" fmla="*/ 2456021 w 6400800"/>
              <a:gd name="connsiteY5694" fmla="*/ 248126 h 514350"/>
              <a:gd name="connsiteX5695" fmla="*/ 2452211 w 6400800"/>
              <a:gd name="connsiteY5695" fmla="*/ 251936 h 514350"/>
              <a:gd name="connsiteX5696" fmla="*/ 2457926 w 6400800"/>
              <a:gd name="connsiteY5696" fmla="*/ 266224 h 514350"/>
              <a:gd name="connsiteX5697" fmla="*/ 2456974 w 6400800"/>
              <a:gd name="connsiteY5697" fmla="*/ 268129 h 514350"/>
              <a:gd name="connsiteX5698" fmla="*/ 2457926 w 6400800"/>
              <a:gd name="connsiteY5698" fmla="*/ 266224 h 514350"/>
              <a:gd name="connsiteX5699" fmla="*/ 2457926 w 6400800"/>
              <a:gd name="connsiteY5699" fmla="*/ 266224 h 514350"/>
              <a:gd name="connsiteX5700" fmla="*/ 2457926 w 6400800"/>
              <a:gd name="connsiteY5700" fmla="*/ 374809 h 514350"/>
              <a:gd name="connsiteX5701" fmla="*/ 2456021 w 6400800"/>
              <a:gd name="connsiteY5701" fmla="*/ 367189 h 514350"/>
              <a:gd name="connsiteX5702" fmla="*/ 2456021 w 6400800"/>
              <a:gd name="connsiteY5702" fmla="*/ 362426 h 514350"/>
              <a:gd name="connsiteX5703" fmla="*/ 2456021 w 6400800"/>
              <a:gd name="connsiteY5703" fmla="*/ 344329 h 514350"/>
              <a:gd name="connsiteX5704" fmla="*/ 2458879 w 6400800"/>
              <a:gd name="connsiteY5704" fmla="*/ 354806 h 514350"/>
              <a:gd name="connsiteX5705" fmla="*/ 2457926 w 6400800"/>
              <a:gd name="connsiteY5705" fmla="*/ 374809 h 514350"/>
              <a:gd name="connsiteX5706" fmla="*/ 2456974 w 6400800"/>
              <a:gd name="connsiteY5706" fmla="*/ 308134 h 514350"/>
              <a:gd name="connsiteX5707" fmla="*/ 2456974 w 6400800"/>
              <a:gd name="connsiteY5707" fmla="*/ 305276 h 514350"/>
              <a:gd name="connsiteX5708" fmla="*/ 2457926 w 6400800"/>
              <a:gd name="connsiteY5708" fmla="*/ 302419 h 514350"/>
              <a:gd name="connsiteX5709" fmla="*/ 2459831 w 6400800"/>
              <a:gd name="connsiteY5709" fmla="*/ 313849 h 514350"/>
              <a:gd name="connsiteX5710" fmla="*/ 2460784 w 6400800"/>
              <a:gd name="connsiteY5710" fmla="*/ 317659 h 514350"/>
              <a:gd name="connsiteX5711" fmla="*/ 2456974 w 6400800"/>
              <a:gd name="connsiteY5711" fmla="*/ 308134 h 514350"/>
              <a:gd name="connsiteX5712" fmla="*/ 2458879 w 6400800"/>
              <a:gd name="connsiteY5712" fmla="*/ 290036 h 514350"/>
              <a:gd name="connsiteX5713" fmla="*/ 2459831 w 6400800"/>
              <a:gd name="connsiteY5713" fmla="*/ 287179 h 514350"/>
              <a:gd name="connsiteX5714" fmla="*/ 2463641 w 6400800"/>
              <a:gd name="connsiteY5714" fmla="*/ 277654 h 514350"/>
              <a:gd name="connsiteX5715" fmla="*/ 2465546 w 6400800"/>
              <a:gd name="connsiteY5715" fmla="*/ 281464 h 514350"/>
              <a:gd name="connsiteX5716" fmla="*/ 2458879 w 6400800"/>
              <a:gd name="connsiteY5716" fmla="*/ 290036 h 514350"/>
              <a:gd name="connsiteX5717" fmla="*/ 2464594 w 6400800"/>
              <a:gd name="connsiteY5717" fmla="*/ 305276 h 514350"/>
              <a:gd name="connsiteX5718" fmla="*/ 2460784 w 6400800"/>
              <a:gd name="connsiteY5718" fmla="*/ 295751 h 514350"/>
              <a:gd name="connsiteX5719" fmla="*/ 2462689 w 6400800"/>
              <a:gd name="connsiteY5719" fmla="*/ 292894 h 514350"/>
              <a:gd name="connsiteX5720" fmla="*/ 2466499 w 6400800"/>
              <a:gd name="connsiteY5720" fmla="*/ 285274 h 514350"/>
              <a:gd name="connsiteX5721" fmla="*/ 2464594 w 6400800"/>
              <a:gd name="connsiteY5721" fmla="*/ 305276 h 514350"/>
              <a:gd name="connsiteX5722" fmla="*/ 2467451 w 6400800"/>
              <a:gd name="connsiteY5722" fmla="*/ 274796 h 514350"/>
              <a:gd name="connsiteX5723" fmla="*/ 2466499 w 6400800"/>
              <a:gd name="connsiteY5723" fmla="*/ 272891 h 514350"/>
              <a:gd name="connsiteX5724" fmla="*/ 2468404 w 6400800"/>
              <a:gd name="connsiteY5724" fmla="*/ 268129 h 514350"/>
              <a:gd name="connsiteX5725" fmla="*/ 2467451 w 6400800"/>
              <a:gd name="connsiteY5725" fmla="*/ 274796 h 514350"/>
              <a:gd name="connsiteX5726" fmla="*/ 2471261 w 6400800"/>
              <a:gd name="connsiteY5726" fmla="*/ 233839 h 514350"/>
              <a:gd name="connsiteX5727" fmla="*/ 2470309 w 6400800"/>
              <a:gd name="connsiteY5727" fmla="*/ 245269 h 514350"/>
              <a:gd name="connsiteX5728" fmla="*/ 2469356 w 6400800"/>
              <a:gd name="connsiteY5728" fmla="*/ 246221 h 514350"/>
              <a:gd name="connsiteX5729" fmla="*/ 2459831 w 6400800"/>
              <a:gd name="connsiteY5729" fmla="*/ 263366 h 514350"/>
              <a:gd name="connsiteX5730" fmla="*/ 2458879 w 6400800"/>
              <a:gd name="connsiteY5730" fmla="*/ 261461 h 514350"/>
              <a:gd name="connsiteX5731" fmla="*/ 2461736 w 6400800"/>
              <a:gd name="connsiteY5731" fmla="*/ 247174 h 514350"/>
              <a:gd name="connsiteX5732" fmla="*/ 2462689 w 6400800"/>
              <a:gd name="connsiteY5732" fmla="*/ 245269 h 514350"/>
              <a:gd name="connsiteX5733" fmla="*/ 2472214 w 6400800"/>
              <a:gd name="connsiteY5733" fmla="*/ 231934 h 514350"/>
              <a:gd name="connsiteX5734" fmla="*/ 2472214 w 6400800"/>
              <a:gd name="connsiteY5734" fmla="*/ 231934 h 514350"/>
              <a:gd name="connsiteX5735" fmla="*/ 2473166 w 6400800"/>
              <a:gd name="connsiteY5735" fmla="*/ 240506 h 514350"/>
              <a:gd name="connsiteX5736" fmla="*/ 2472214 w 6400800"/>
              <a:gd name="connsiteY5736" fmla="*/ 242411 h 514350"/>
              <a:gd name="connsiteX5737" fmla="*/ 2471261 w 6400800"/>
              <a:gd name="connsiteY5737" fmla="*/ 233839 h 514350"/>
              <a:gd name="connsiteX5738" fmla="*/ 2467451 w 6400800"/>
              <a:gd name="connsiteY5738" fmla="*/ 211931 h 514350"/>
              <a:gd name="connsiteX5739" fmla="*/ 2465546 w 6400800"/>
              <a:gd name="connsiteY5739" fmla="*/ 213836 h 514350"/>
              <a:gd name="connsiteX5740" fmla="*/ 2466499 w 6400800"/>
              <a:gd name="connsiteY5740" fmla="*/ 211931 h 514350"/>
              <a:gd name="connsiteX5741" fmla="*/ 2468404 w 6400800"/>
              <a:gd name="connsiteY5741" fmla="*/ 208121 h 514350"/>
              <a:gd name="connsiteX5742" fmla="*/ 2468404 w 6400800"/>
              <a:gd name="connsiteY5742" fmla="*/ 210979 h 514350"/>
              <a:gd name="connsiteX5743" fmla="*/ 2467451 w 6400800"/>
              <a:gd name="connsiteY5743" fmla="*/ 211931 h 514350"/>
              <a:gd name="connsiteX5744" fmla="*/ 2467451 w 6400800"/>
              <a:gd name="connsiteY5744" fmla="*/ 211931 h 514350"/>
              <a:gd name="connsiteX5745" fmla="*/ 2467451 w 6400800"/>
              <a:gd name="connsiteY5745" fmla="*/ 211931 h 514350"/>
              <a:gd name="connsiteX5746" fmla="*/ 2470309 w 6400800"/>
              <a:gd name="connsiteY5746" fmla="*/ 218599 h 514350"/>
              <a:gd name="connsiteX5747" fmla="*/ 2472214 w 6400800"/>
              <a:gd name="connsiteY5747" fmla="*/ 230029 h 514350"/>
              <a:gd name="connsiteX5748" fmla="*/ 2472214 w 6400800"/>
              <a:gd name="connsiteY5748" fmla="*/ 230029 h 514350"/>
              <a:gd name="connsiteX5749" fmla="*/ 2463641 w 6400800"/>
              <a:gd name="connsiteY5749" fmla="*/ 237649 h 514350"/>
              <a:gd name="connsiteX5750" fmla="*/ 2464594 w 6400800"/>
              <a:gd name="connsiteY5750" fmla="*/ 234791 h 514350"/>
              <a:gd name="connsiteX5751" fmla="*/ 2466499 w 6400800"/>
              <a:gd name="connsiteY5751" fmla="*/ 224314 h 514350"/>
              <a:gd name="connsiteX5752" fmla="*/ 2466499 w 6400800"/>
              <a:gd name="connsiteY5752" fmla="*/ 224314 h 514350"/>
              <a:gd name="connsiteX5753" fmla="*/ 2470309 w 6400800"/>
              <a:gd name="connsiteY5753" fmla="*/ 218599 h 514350"/>
              <a:gd name="connsiteX5754" fmla="*/ 2477929 w 6400800"/>
              <a:gd name="connsiteY5754" fmla="*/ 223361 h 514350"/>
              <a:gd name="connsiteX5755" fmla="*/ 2475071 w 6400800"/>
              <a:gd name="connsiteY5755" fmla="*/ 212884 h 514350"/>
              <a:gd name="connsiteX5756" fmla="*/ 2477929 w 6400800"/>
              <a:gd name="connsiteY5756" fmla="*/ 209074 h 514350"/>
              <a:gd name="connsiteX5757" fmla="*/ 2477929 w 6400800"/>
              <a:gd name="connsiteY5757" fmla="*/ 217646 h 514350"/>
              <a:gd name="connsiteX5758" fmla="*/ 2477929 w 6400800"/>
              <a:gd name="connsiteY5758" fmla="*/ 223361 h 514350"/>
              <a:gd name="connsiteX5759" fmla="*/ 2473166 w 6400800"/>
              <a:gd name="connsiteY5759" fmla="*/ 206216 h 514350"/>
              <a:gd name="connsiteX5760" fmla="*/ 2472214 w 6400800"/>
              <a:gd name="connsiteY5760" fmla="*/ 203359 h 514350"/>
              <a:gd name="connsiteX5761" fmla="*/ 2471261 w 6400800"/>
              <a:gd name="connsiteY5761" fmla="*/ 201454 h 514350"/>
              <a:gd name="connsiteX5762" fmla="*/ 2474119 w 6400800"/>
              <a:gd name="connsiteY5762" fmla="*/ 195739 h 514350"/>
              <a:gd name="connsiteX5763" fmla="*/ 2477929 w 6400800"/>
              <a:gd name="connsiteY5763" fmla="*/ 189071 h 514350"/>
              <a:gd name="connsiteX5764" fmla="*/ 2477929 w 6400800"/>
              <a:gd name="connsiteY5764" fmla="*/ 201454 h 514350"/>
              <a:gd name="connsiteX5765" fmla="*/ 2473166 w 6400800"/>
              <a:gd name="connsiteY5765" fmla="*/ 206216 h 514350"/>
              <a:gd name="connsiteX5766" fmla="*/ 2473166 w 6400800"/>
              <a:gd name="connsiteY5766" fmla="*/ 255746 h 514350"/>
              <a:gd name="connsiteX5767" fmla="*/ 2475071 w 6400800"/>
              <a:gd name="connsiteY5767" fmla="*/ 251936 h 514350"/>
              <a:gd name="connsiteX5768" fmla="*/ 2476976 w 6400800"/>
              <a:gd name="connsiteY5768" fmla="*/ 266224 h 514350"/>
              <a:gd name="connsiteX5769" fmla="*/ 2479834 w 6400800"/>
              <a:gd name="connsiteY5769" fmla="*/ 292894 h 514350"/>
              <a:gd name="connsiteX5770" fmla="*/ 2479834 w 6400800"/>
              <a:gd name="connsiteY5770" fmla="*/ 296704 h 514350"/>
              <a:gd name="connsiteX5771" fmla="*/ 2479834 w 6400800"/>
              <a:gd name="connsiteY5771" fmla="*/ 295751 h 514350"/>
              <a:gd name="connsiteX5772" fmla="*/ 2475071 w 6400800"/>
              <a:gd name="connsiteY5772" fmla="*/ 288131 h 514350"/>
              <a:gd name="connsiteX5773" fmla="*/ 2473166 w 6400800"/>
              <a:gd name="connsiteY5773" fmla="*/ 255746 h 514350"/>
              <a:gd name="connsiteX5774" fmla="*/ 2481739 w 6400800"/>
              <a:gd name="connsiteY5774" fmla="*/ 324326 h 514350"/>
              <a:gd name="connsiteX5775" fmla="*/ 2480786 w 6400800"/>
              <a:gd name="connsiteY5775" fmla="*/ 326231 h 514350"/>
              <a:gd name="connsiteX5776" fmla="*/ 2476024 w 6400800"/>
              <a:gd name="connsiteY5776" fmla="*/ 340519 h 514350"/>
              <a:gd name="connsiteX5777" fmla="*/ 2476024 w 6400800"/>
              <a:gd name="connsiteY5777" fmla="*/ 308134 h 514350"/>
              <a:gd name="connsiteX5778" fmla="*/ 2476024 w 6400800"/>
              <a:gd name="connsiteY5778" fmla="*/ 308134 h 514350"/>
              <a:gd name="connsiteX5779" fmla="*/ 2479834 w 6400800"/>
              <a:gd name="connsiteY5779" fmla="*/ 318611 h 514350"/>
              <a:gd name="connsiteX5780" fmla="*/ 2480786 w 6400800"/>
              <a:gd name="connsiteY5780" fmla="*/ 322421 h 514350"/>
              <a:gd name="connsiteX5781" fmla="*/ 2481739 w 6400800"/>
              <a:gd name="connsiteY5781" fmla="*/ 324326 h 514350"/>
              <a:gd name="connsiteX5782" fmla="*/ 2481739 w 6400800"/>
              <a:gd name="connsiteY5782" fmla="*/ 324326 h 514350"/>
              <a:gd name="connsiteX5783" fmla="*/ 2436971 w 6400800"/>
              <a:gd name="connsiteY5783" fmla="*/ 215741 h 514350"/>
              <a:gd name="connsiteX5784" fmla="*/ 2447449 w 6400800"/>
              <a:gd name="connsiteY5784" fmla="*/ 195739 h 514350"/>
              <a:gd name="connsiteX5785" fmla="*/ 2457926 w 6400800"/>
              <a:gd name="connsiteY5785" fmla="*/ 178594 h 514350"/>
              <a:gd name="connsiteX5786" fmla="*/ 2475071 w 6400800"/>
              <a:gd name="connsiteY5786" fmla="*/ 150971 h 514350"/>
              <a:gd name="connsiteX5787" fmla="*/ 2482691 w 6400800"/>
              <a:gd name="connsiteY5787" fmla="*/ 138589 h 514350"/>
              <a:gd name="connsiteX5788" fmla="*/ 2480786 w 6400800"/>
              <a:gd name="connsiteY5788" fmla="*/ 154781 h 514350"/>
              <a:gd name="connsiteX5789" fmla="*/ 2478881 w 6400800"/>
              <a:gd name="connsiteY5789" fmla="*/ 181451 h 514350"/>
              <a:gd name="connsiteX5790" fmla="*/ 2470309 w 6400800"/>
              <a:gd name="connsiteY5790" fmla="*/ 193834 h 514350"/>
              <a:gd name="connsiteX5791" fmla="*/ 2469356 w 6400800"/>
              <a:gd name="connsiteY5791" fmla="*/ 194786 h 514350"/>
              <a:gd name="connsiteX5792" fmla="*/ 2465546 w 6400800"/>
              <a:gd name="connsiteY5792" fmla="*/ 181451 h 514350"/>
              <a:gd name="connsiteX5793" fmla="*/ 2467451 w 6400800"/>
              <a:gd name="connsiteY5793" fmla="*/ 197644 h 514350"/>
              <a:gd name="connsiteX5794" fmla="*/ 2460784 w 6400800"/>
              <a:gd name="connsiteY5794" fmla="*/ 209074 h 514350"/>
              <a:gd name="connsiteX5795" fmla="*/ 2447449 w 6400800"/>
              <a:gd name="connsiteY5795" fmla="*/ 234791 h 514350"/>
              <a:gd name="connsiteX5796" fmla="*/ 2436971 w 6400800"/>
              <a:gd name="connsiteY5796" fmla="*/ 247174 h 514350"/>
              <a:gd name="connsiteX5797" fmla="*/ 2436019 w 6400800"/>
              <a:gd name="connsiteY5797" fmla="*/ 249079 h 514350"/>
              <a:gd name="connsiteX5798" fmla="*/ 2436019 w 6400800"/>
              <a:gd name="connsiteY5798" fmla="*/ 249079 h 514350"/>
              <a:gd name="connsiteX5799" fmla="*/ 2433161 w 6400800"/>
              <a:gd name="connsiteY5799" fmla="*/ 225266 h 514350"/>
              <a:gd name="connsiteX5800" fmla="*/ 2436971 w 6400800"/>
              <a:gd name="connsiteY5800" fmla="*/ 215741 h 514350"/>
              <a:gd name="connsiteX5801" fmla="*/ 2416016 w 6400800"/>
              <a:gd name="connsiteY5801" fmla="*/ 313849 h 514350"/>
              <a:gd name="connsiteX5802" fmla="*/ 2416016 w 6400800"/>
              <a:gd name="connsiteY5802" fmla="*/ 313849 h 514350"/>
              <a:gd name="connsiteX5803" fmla="*/ 2413159 w 6400800"/>
              <a:gd name="connsiteY5803" fmla="*/ 304324 h 514350"/>
              <a:gd name="connsiteX5804" fmla="*/ 2415064 w 6400800"/>
              <a:gd name="connsiteY5804" fmla="*/ 301466 h 514350"/>
              <a:gd name="connsiteX5805" fmla="*/ 2415064 w 6400800"/>
              <a:gd name="connsiteY5805" fmla="*/ 303371 h 514350"/>
              <a:gd name="connsiteX5806" fmla="*/ 2416016 w 6400800"/>
              <a:gd name="connsiteY5806" fmla="*/ 313849 h 514350"/>
              <a:gd name="connsiteX5807" fmla="*/ 2416016 w 6400800"/>
              <a:gd name="connsiteY5807" fmla="*/ 313849 h 514350"/>
              <a:gd name="connsiteX5808" fmla="*/ 2422684 w 6400800"/>
              <a:gd name="connsiteY5808" fmla="*/ 288131 h 514350"/>
              <a:gd name="connsiteX5809" fmla="*/ 2422684 w 6400800"/>
              <a:gd name="connsiteY5809" fmla="*/ 293846 h 514350"/>
              <a:gd name="connsiteX5810" fmla="*/ 2420779 w 6400800"/>
              <a:gd name="connsiteY5810" fmla="*/ 299561 h 514350"/>
              <a:gd name="connsiteX5811" fmla="*/ 2418874 w 6400800"/>
              <a:gd name="connsiteY5811" fmla="*/ 293846 h 514350"/>
              <a:gd name="connsiteX5812" fmla="*/ 2420779 w 6400800"/>
              <a:gd name="connsiteY5812" fmla="*/ 290989 h 514350"/>
              <a:gd name="connsiteX5813" fmla="*/ 2422684 w 6400800"/>
              <a:gd name="connsiteY5813" fmla="*/ 288131 h 514350"/>
              <a:gd name="connsiteX5814" fmla="*/ 2414111 w 6400800"/>
              <a:gd name="connsiteY5814" fmla="*/ 259556 h 514350"/>
              <a:gd name="connsiteX5815" fmla="*/ 2419826 w 6400800"/>
              <a:gd name="connsiteY5815" fmla="*/ 248126 h 514350"/>
              <a:gd name="connsiteX5816" fmla="*/ 2420779 w 6400800"/>
              <a:gd name="connsiteY5816" fmla="*/ 266224 h 514350"/>
              <a:gd name="connsiteX5817" fmla="*/ 2412206 w 6400800"/>
              <a:gd name="connsiteY5817" fmla="*/ 277654 h 514350"/>
              <a:gd name="connsiteX5818" fmla="*/ 2410301 w 6400800"/>
              <a:gd name="connsiteY5818" fmla="*/ 273844 h 514350"/>
              <a:gd name="connsiteX5819" fmla="*/ 2408396 w 6400800"/>
              <a:gd name="connsiteY5819" fmla="*/ 270986 h 514350"/>
              <a:gd name="connsiteX5820" fmla="*/ 2414111 w 6400800"/>
              <a:gd name="connsiteY5820" fmla="*/ 259556 h 514350"/>
              <a:gd name="connsiteX5821" fmla="*/ 2406491 w 6400800"/>
              <a:gd name="connsiteY5821" fmla="*/ 275749 h 514350"/>
              <a:gd name="connsiteX5822" fmla="*/ 2406491 w 6400800"/>
              <a:gd name="connsiteY5822" fmla="*/ 275749 h 514350"/>
              <a:gd name="connsiteX5823" fmla="*/ 2409349 w 6400800"/>
              <a:gd name="connsiteY5823" fmla="*/ 282416 h 514350"/>
              <a:gd name="connsiteX5824" fmla="*/ 2406491 w 6400800"/>
              <a:gd name="connsiteY5824" fmla="*/ 286226 h 514350"/>
              <a:gd name="connsiteX5825" fmla="*/ 2404586 w 6400800"/>
              <a:gd name="connsiteY5825" fmla="*/ 280511 h 514350"/>
              <a:gd name="connsiteX5826" fmla="*/ 2406491 w 6400800"/>
              <a:gd name="connsiteY5826" fmla="*/ 275749 h 514350"/>
              <a:gd name="connsiteX5827" fmla="*/ 2405539 w 6400800"/>
              <a:gd name="connsiteY5827" fmla="*/ 317659 h 514350"/>
              <a:gd name="connsiteX5828" fmla="*/ 2408396 w 6400800"/>
              <a:gd name="connsiteY5828" fmla="*/ 328136 h 514350"/>
              <a:gd name="connsiteX5829" fmla="*/ 2408396 w 6400800"/>
              <a:gd name="connsiteY5829" fmla="*/ 334804 h 514350"/>
              <a:gd name="connsiteX5830" fmla="*/ 2407444 w 6400800"/>
              <a:gd name="connsiteY5830" fmla="*/ 332899 h 514350"/>
              <a:gd name="connsiteX5831" fmla="*/ 2407444 w 6400800"/>
              <a:gd name="connsiteY5831" fmla="*/ 340519 h 514350"/>
              <a:gd name="connsiteX5832" fmla="*/ 2404586 w 6400800"/>
              <a:gd name="connsiteY5832" fmla="*/ 350996 h 514350"/>
              <a:gd name="connsiteX5833" fmla="*/ 2400776 w 6400800"/>
              <a:gd name="connsiteY5833" fmla="*/ 364331 h 514350"/>
              <a:gd name="connsiteX5834" fmla="*/ 2398871 w 6400800"/>
              <a:gd name="connsiteY5834" fmla="*/ 343376 h 514350"/>
              <a:gd name="connsiteX5835" fmla="*/ 2397919 w 6400800"/>
              <a:gd name="connsiteY5835" fmla="*/ 333851 h 514350"/>
              <a:gd name="connsiteX5836" fmla="*/ 2398871 w 6400800"/>
              <a:gd name="connsiteY5836" fmla="*/ 330994 h 514350"/>
              <a:gd name="connsiteX5837" fmla="*/ 2405539 w 6400800"/>
              <a:gd name="connsiteY5837" fmla="*/ 317659 h 514350"/>
              <a:gd name="connsiteX5838" fmla="*/ 2398871 w 6400800"/>
              <a:gd name="connsiteY5838" fmla="*/ 291941 h 514350"/>
              <a:gd name="connsiteX5839" fmla="*/ 2399824 w 6400800"/>
              <a:gd name="connsiteY5839" fmla="*/ 295751 h 514350"/>
              <a:gd name="connsiteX5840" fmla="*/ 2394109 w 6400800"/>
              <a:gd name="connsiteY5840" fmla="*/ 303371 h 514350"/>
              <a:gd name="connsiteX5841" fmla="*/ 2394109 w 6400800"/>
              <a:gd name="connsiteY5841" fmla="*/ 302419 h 514350"/>
              <a:gd name="connsiteX5842" fmla="*/ 2398871 w 6400800"/>
              <a:gd name="connsiteY5842" fmla="*/ 291941 h 514350"/>
              <a:gd name="connsiteX5843" fmla="*/ 2393156 w 6400800"/>
              <a:gd name="connsiteY5843" fmla="*/ 267176 h 514350"/>
              <a:gd name="connsiteX5844" fmla="*/ 2391251 w 6400800"/>
              <a:gd name="connsiteY5844" fmla="*/ 270034 h 514350"/>
              <a:gd name="connsiteX5845" fmla="*/ 2389346 w 6400800"/>
              <a:gd name="connsiteY5845" fmla="*/ 254794 h 514350"/>
              <a:gd name="connsiteX5846" fmla="*/ 2393156 w 6400800"/>
              <a:gd name="connsiteY5846" fmla="*/ 267176 h 514350"/>
              <a:gd name="connsiteX5847" fmla="*/ 2351246 w 6400800"/>
              <a:gd name="connsiteY5847" fmla="*/ 278606 h 514350"/>
              <a:gd name="connsiteX5848" fmla="*/ 2351246 w 6400800"/>
              <a:gd name="connsiteY5848" fmla="*/ 278606 h 514350"/>
              <a:gd name="connsiteX5849" fmla="*/ 2351246 w 6400800"/>
              <a:gd name="connsiteY5849" fmla="*/ 275749 h 514350"/>
              <a:gd name="connsiteX5850" fmla="*/ 2351246 w 6400800"/>
              <a:gd name="connsiteY5850" fmla="*/ 278606 h 514350"/>
              <a:gd name="connsiteX5851" fmla="*/ 2378869 w 6400800"/>
              <a:gd name="connsiteY5851" fmla="*/ 295751 h 514350"/>
              <a:gd name="connsiteX5852" fmla="*/ 2375059 w 6400800"/>
              <a:gd name="connsiteY5852" fmla="*/ 303371 h 514350"/>
              <a:gd name="connsiteX5853" fmla="*/ 2374106 w 6400800"/>
              <a:gd name="connsiteY5853" fmla="*/ 305276 h 514350"/>
              <a:gd name="connsiteX5854" fmla="*/ 2374106 w 6400800"/>
              <a:gd name="connsiteY5854" fmla="*/ 304324 h 514350"/>
              <a:gd name="connsiteX5855" fmla="*/ 2376011 w 6400800"/>
              <a:gd name="connsiteY5855" fmla="*/ 231934 h 514350"/>
              <a:gd name="connsiteX5856" fmla="*/ 2366486 w 6400800"/>
              <a:gd name="connsiteY5856" fmla="*/ 277654 h 514350"/>
              <a:gd name="connsiteX5857" fmla="*/ 2364581 w 6400800"/>
              <a:gd name="connsiteY5857" fmla="*/ 272891 h 514350"/>
              <a:gd name="connsiteX5858" fmla="*/ 2361724 w 6400800"/>
              <a:gd name="connsiteY5858" fmla="*/ 264319 h 514350"/>
              <a:gd name="connsiteX5859" fmla="*/ 2361724 w 6400800"/>
              <a:gd name="connsiteY5859" fmla="*/ 245269 h 514350"/>
              <a:gd name="connsiteX5860" fmla="*/ 2365534 w 6400800"/>
              <a:gd name="connsiteY5860" fmla="*/ 234791 h 514350"/>
              <a:gd name="connsiteX5861" fmla="*/ 2376011 w 6400800"/>
              <a:gd name="connsiteY5861" fmla="*/ 211931 h 514350"/>
              <a:gd name="connsiteX5862" fmla="*/ 2376011 w 6400800"/>
              <a:gd name="connsiteY5862" fmla="*/ 244316 h 514350"/>
              <a:gd name="connsiteX5863" fmla="*/ 2376964 w 6400800"/>
              <a:gd name="connsiteY5863" fmla="*/ 290989 h 514350"/>
              <a:gd name="connsiteX5864" fmla="*/ 2378869 w 6400800"/>
              <a:gd name="connsiteY5864" fmla="*/ 295751 h 514350"/>
              <a:gd name="connsiteX5865" fmla="*/ 2362676 w 6400800"/>
              <a:gd name="connsiteY5865" fmla="*/ 180499 h 514350"/>
              <a:gd name="connsiteX5866" fmla="*/ 2368391 w 6400800"/>
              <a:gd name="connsiteY5866" fmla="*/ 166211 h 514350"/>
              <a:gd name="connsiteX5867" fmla="*/ 2377916 w 6400800"/>
              <a:gd name="connsiteY5867" fmla="*/ 140494 h 514350"/>
              <a:gd name="connsiteX5868" fmla="*/ 2378869 w 6400800"/>
              <a:gd name="connsiteY5868" fmla="*/ 143351 h 514350"/>
              <a:gd name="connsiteX5869" fmla="*/ 2378869 w 6400800"/>
              <a:gd name="connsiteY5869" fmla="*/ 152876 h 514350"/>
              <a:gd name="connsiteX5870" fmla="*/ 2377916 w 6400800"/>
              <a:gd name="connsiteY5870" fmla="*/ 147161 h 514350"/>
              <a:gd name="connsiteX5871" fmla="*/ 2377916 w 6400800"/>
              <a:gd name="connsiteY5871" fmla="*/ 173831 h 514350"/>
              <a:gd name="connsiteX5872" fmla="*/ 2377916 w 6400800"/>
              <a:gd name="connsiteY5872" fmla="*/ 203359 h 514350"/>
              <a:gd name="connsiteX5873" fmla="*/ 2362676 w 6400800"/>
              <a:gd name="connsiteY5873" fmla="*/ 227171 h 514350"/>
              <a:gd name="connsiteX5874" fmla="*/ 2360771 w 6400800"/>
              <a:gd name="connsiteY5874" fmla="*/ 185261 h 514350"/>
              <a:gd name="connsiteX5875" fmla="*/ 2362676 w 6400800"/>
              <a:gd name="connsiteY5875" fmla="*/ 180499 h 514350"/>
              <a:gd name="connsiteX5876" fmla="*/ 2340769 w 6400800"/>
              <a:gd name="connsiteY5876" fmla="*/ 241459 h 514350"/>
              <a:gd name="connsiteX5877" fmla="*/ 2342674 w 6400800"/>
              <a:gd name="connsiteY5877" fmla="*/ 235744 h 514350"/>
              <a:gd name="connsiteX5878" fmla="*/ 2347436 w 6400800"/>
              <a:gd name="connsiteY5878" fmla="*/ 221456 h 514350"/>
              <a:gd name="connsiteX5879" fmla="*/ 2359819 w 6400800"/>
              <a:gd name="connsiteY5879" fmla="*/ 187166 h 514350"/>
              <a:gd name="connsiteX5880" fmla="*/ 2355056 w 6400800"/>
              <a:gd name="connsiteY5880" fmla="*/ 236696 h 514350"/>
              <a:gd name="connsiteX5881" fmla="*/ 2353151 w 6400800"/>
              <a:gd name="connsiteY5881" fmla="*/ 230029 h 514350"/>
              <a:gd name="connsiteX5882" fmla="*/ 2354104 w 6400800"/>
              <a:gd name="connsiteY5882" fmla="*/ 241459 h 514350"/>
              <a:gd name="connsiteX5883" fmla="*/ 2344579 w 6400800"/>
              <a:gd name="connsiteY5883" fmla="*/ 259556 h 514350"/>
              <a:gd name="connsiteX5884" fmla="*/ 2344579 w 6400800"/>
              <a:gd name="connsiteY5884" fmla="*/ 259556 h 514350"/>
              <a:gd name="connsiteX5885" fmla="*/ 2339816 w 6400800"/>
              <a:gd name="connsiteY5885" fmla="*/ 245269 h 514350"/>
              <a:gd name="connsiteX5886" fmla="*/ 2340769 w 6400800"/>
              <a:gd name="connsiteY5886" fmla="*/ 241459 h 514350"/>
              <a:gd name="connsiteX5887" fmla="*/ 2344579 w 6400800"/>
              <a:gd name="connsiteY5887" fmla="*/ 320516 h 514350"/>
              <a:gd name="connsiteX5888" fmla="*/ 2339816 w 6400800"/>
              <a:gd name="connsiteY5888" fmla="*/ 310991 h 514350"/>
              <a:gd name="connsiteX5889" fmla="*/ 2339816 w 6400800"/>
              <a:gd name="connsiteY5889" fmla="*/ 310039 h 514350"/>
              <a:gd name="connsiteX5890" fmla="*/ 2344579 w 6400800"/>
              <a:gd name="connsiteY5890" fmla="*/ 320516 h 514350"/>
              <a:gd name="connsiteX5891" fmla="*/ 2337911 w 6400800"/>
              <a:gd name="connsiteY5891" fmla="*/ 317659 h 514350"/>
              <a:gd name="connsiteX5892" fmla="*/ 2341721 w 6400800"/>
              <a:gd name="connsiteY5892" fmla="*/ 327184 h 514350"/>
              <a:gd name="connsiteX5893" fmla="*/ 2336959 w 6400800"/>
              <a:gd name="connsiteY5893" fmla="*/ 321469 h 514350"/>
              <a:gd name="connsiteX5894" fmla="*/ 2337911 w 6400800"/>
              <a:gd name="connsiteY5894" fmla="*/ 317659 h 514350"/>
              <a:gd name="connsiteX5895" fmla="*/ 2332196 w 6400800"/>
              <a:gd name="connsiteY5895" fmla="*/ 280511 h 514350"/>
              <a:gd name="connsiteX5896" fmla="*/ 2333149 w 6400800"/>
              <a:gd name="connsiteY5896" fmla="*/ 283369 h 514350"/>
              <a:gd name="connsiteX5897" fmla="*/ 2332196 w 6400800"/>
              <a:gd name="connsiteY5897" fmla="*/ 281464 h 514350"/>
              <a:gd name="connsiteX5898" fmla="*/ 2332196 w 6400800"/>
              <a:gd name="connsiteY5898" fmla="*/ 280511 h 514350"/>
              <a:gd name="connsiteX5899" fmla="*/ 2330291 w 6400800"/>
              <a:gd name="connsiteY5899" fmla="*/ 289084 h 514350"/>
              <a:gd name="connsiteX5900" fmla="*/ 2331244 w 6400800"/>
              <a:gd name="connsiteY5900" fmla="*/ 290989 h 514350"/>
              <a:gd name="connsiteX5901" fmla="*/ 2330291 w 6400800"/>
              <a:gd name="connsiteY5901" fmla="*/ 292894 h 514350"/>
              <a:gd name="connsiteX5902" fmla="*/ 2329339 w 6400800"/>
              <a:gd name="connsiteY5902" fmla="*/ 290989 h 514350"/>
              <a:gd name="connsiteX5903" fmla="*/ 2330291 w 6400800"/>
              <a:gd name="connsiteY5903" fmla="*/ 289084 h 514350"/>
              <a:gd name="connsiteX5904" fmla="*/ 2329339 w 6400800"/>
              <a:gd name="connsiteY5904" fmla="*/ 293846 h 514350"/>
              <a:gd name="connsiteX5905" fmla="*/ 2329339 w 6400800"/>
              <a:gd name="connsiteY5905" fmla="*/ 292894 h 514350"/>
              <a:gd name="connsiteX5906" fmla="*/ 2330291 w 6400800"/>
              <a:gd name="connsiteY5906" fmla="*/ 294799 h 514350"/>
              <a:gd name="connsiteX5907" fmla="*/ 2328386 w 6400800"/>
              <a:gd name="connsiteY5907" fmla="*/ 299561 h 514350"/>
              <a:gd name="connsiteX5908" fmla="*/ 2328386 w 6400800"/>
              <a:gd name="connsiteY5908" fmla="*/ 298609 h 514350"/>
              <a:gd name="connsiteX5909" fmla="*/ 2329339 w 6400800"/>
              <a:gd name="connsiteY5909" fmla="*/ 293846 h 514350"/>
              <a:gd name="connsiteX5910" fmla="*/ 2313146 w 6400800"/>
              <a:gd name="connsiteY5910" fmla="*/ 194786 h 514350"/>
              <a:gd name="connsiteX5911" fmla="*/ 2315051 w 6400800"/>
              <a:gd name="connsiteY5911" fmla="*/ 201454 h 514350"/>
              <a:gd name="connsiteX5912" fmla="*/ 2316004 w 6400800"/>
              <a:gd name="connsiteY5912" fmla="*/ 205264 h 514350"/>
              <a:gd name="connsiteX5913" fmla="*/ 2314099 w 6400800"/>
              <a:gd name="connsiteY5913" fmla="*/ 214789 h 514350"/>
              <a:gd name="connsiteX5914" fmla="*/ 2314099 w 6400800"/>
              <a:gd name="connsiteY5914" fmla="*/ 214789 h 514350"/>
              <a:gd name="connsiteX5915" fmla="*/ 2310289 w 6400800"/>
              <a:gd name="connsiteY5915" fmla="*/ 207169 h 514350"/>
              <a:gd name="connsiteX5916" fmla="*/ 2313146 w 6400800"/>
              <a:gd name="connsiteY5916" fmla="*/ 194786 h 514350"/>
              <a:gd name="connsiteX5917" fmla="*/ 2304574 w 6400800"/>
              <a:gd name="connsiteY5917" fmla="*/ 197644 h 514350"/>
              <a:gd name="connsiteX5918" fmla="*/ 2305526 w 6400800"/>
              <a:gd name="connsiteY5918" fmla="*/ 200501 h 514350"/>
              <a:gd name="connsiteX5919" fmla="*/ 2303621 w 6400800"/>
              <a:gd name="connsiteY5919" fmla="*/ 205264 h 514350"/>
              <a:gd name="connsiteX5920" fmla="*/ 2304574 w 6400800"/>
              <a:gd name="connsiteY5920" fmla="*/ 197644 h 514350"/>
              <a:gd name="connsiteX5921" fmla="*/ 2297906 w 6400800"/>
              <a:gd name="connsiteY5921" fmla="*/ 272891 h 514350"/>
              <a:gd name="connsiteX5922" fmla="*/ 2298859 w 6400800"/>
              <a:gd name="connsiteY5922" fmla="*/ 256699 h 514350"/>
              <a:gd name="connsiteX5923" fmla="*/ 2299811 w 6400800"/>
              <a:gd name="connsiteY5923" fmla="*/ 250984 h 514350"/>
              <a:gd name="connsiteX5924" fmla="*/ 2308384 w 6400800"/>
              <a:gd name="connsiteY5924" fmla="*/ 211931 h 514350"/>
              <a:gd name="connsiteX5925" fmla="*/ 2309336 w 6400800"/>
              <a:gd name="connsiteY5925" fmla="*/ 215741 h 514350"/>
              <a:gd name="connsiteX5926" fmla="*/ 2311241 w 6400800"/>
              <a:gd name="connsiteY5926" fmla="*/ 221456 h 514350"/>
              <a:gd name="connsiteX5927" fmla="*/ 2311241 w 6400800"/>
              <a:gd name="connsiteY5927" fmla="*/ 221456 h 514350"/>
              <a:gd name="connsiteX5928" fmla="*/ 2304574 w 6400800"/>
              <a:gd name="connsiteY5928" fmla="*/ 253841 h 514350"/>
              <a:gd name="connsiteX5929" fmla="*/ 2302669 w 6400800"/>
              <a:gd name="connsiteY5929" fmla="*/ 251936 h 514350"/>
              <a:gd name="connsiteX5930" fmla="*/ 2304574 w 6400800"/>
              <a:gd name="connsiteY5930" fmla="*/ 253841 h 514350"/>
              <a:gd name="connsiteX5931" fmla="*/ 2299811 w 6400800"/>
              <a:gd name="connsiteY5931" fmla="*/ 274796 h 514350"/>
              <a:gd name="connsiteX5932" fmla="*/ 2294096 w 6400800"/>
              <a:gd name="connsiteY5932" fmla="*/ 300514 h 514350"/>
              <a:gd name="connsiteX5933" fmla="*/ 2297906 w 6400800"/>
              <a:gd name="connsiteY5933" fmla="*/ 272891 h 514350"/>
              <a:gd name="connsiteX5934" fmla="*/ 2271236 w 6400800"/>
              <a:gd name="connsiteY5934" fmla="*/ 369094 h 514350"/>
              <a:gd name="connsiteX5935" fmla="*/ 2270284 w 6400800"/>
              <a:gd name="connsiteY5935" fmla="*/ 376714 h 514350"/>
              <a:gd name="connsiteX5936" fmla="*/ 2270284 w 6400800"/>
              <a:gd name="connsiteY5936" fmla="*/ 376714 h 514350"/>
              <a:gd name="connsiteX5937" fmla="*/ 2270284 w 6400800"/>
              <a:gd name="connsiteY5937" fmla="*/ 372904 h 514350"/>
              <a:gd name="connsiteX5938" fmla="*/ 2271236 w 6400800"/>
              <a:gd name="connsiteY5938" fmla="*/ 369094 h 514350"/>
              <a:gd name="connsiteX5939" fmla="*/ 2252186 w 6400800"/>
              <a:gd name="connsiteY5939" fmla="*/ 297656 h 514350"/>
              <a:gd name="connsiteX5940" fmla="*/ 2251234 w 6400800"/>
              <a:gd name="connsiteY5940" fmla="*/ 311944 h 514350"/>
              <a:gd name="connsiteX5941" fmla="*/ 2250281 w 6400800"/>
              <a:gd name="connsiteY5941" fmla="*/ 308134 h 514350"/>
              <a:gd name="connsiteX5942" fmla="*/ 2252186 w 6400800"/>
              <a:gd name="connsiteY5942" fmla="*/ 297656 h 514350"/>
              <a:gd name="connsiteX5943" fmla="*/ 2215991 w 6400800"/>
              <a:gd name="connsiteY5943" fmla="*/ 252889 h 514350"/>
              <a:gd name="connsiteX5944" fmla="*/ 2215991 w 6400800"/>
              <a:gd name="connsiteY5944" fmla="*/ 256699 h 514350"/>
              <a:gd name="connsiteX5945" fmla="*/ 2215991 w 6400800"/>
              <a:gd name="connsiteY5945" fmla="*/ 256699 h 514350"/>
              <a:gd name="connsiteX5946" fmla="*/ 2215991 w 6400800"/>
              <a:gd name="connsiteY5946" fmla="*/ 252889 h 514350"/>
              <a:gd name="connsiteX5947" fmla="*/ 2211229 w 6400800"/>
              <a:gd name="connsiteY5947" fmla="*/ 281464 h 514350"/>
              <a:gd name="connsiteX5948" fmla="*/ 2214086 w 6400800"/>
              <a:gd name="connsiteY5948" fmla="*/ 260509 h 514350"/>
              <a:gd name="connsiteX5949" fmla="*/ 2215039 w 6400800"/>
              <a:gd name="connsiteY5949" fmla="*/ 261461 h 514350"/>
              <a:gd name="connsiteX5950" fmla="*/ 2215039 w 6400800"/>
              <a:gd name="connsiteY5950" fmla="*/ 267176 h 514350"/>
              <a:gd name="connsiteX5951" fmla="*/ 2212181 w 6400800"/>
              <a:gd name="connsiteY5951" fmla="*/ 299561 h 514350"/>
              <a:gd name="connsiteX5952" fmla="*/ 2206466 w 6400800"/>
              <a:gd name="connsiteY5952" fmla="*/ 309086 h 514350"/>
              <a:gd name="connsiteX5953" fmla="*/ 2211229 w 6400800"/>
              <a:gd name="connsiteY5953" fmla="*/ 281464 h 514350"/>
              <a:gd name="connsiteX5954" fmla="*/ 2205514 w 6400800"/>
              <a:gd name="connsiteY5954" fmla="*/ 337661 h 514350"/>
              <a:gd name="connsiteX5955" fmla="*/ 2204561 w 6400800"/>
              <a:gd name="connsiteY5955" fmla="*/ 339566 h 514350"/>
              <a:gd name="connsiteX5956" fmla="*/ 2204561 w 6400800"/>
              <a:gd name="connsiteY5956" fmla="*/ 340519 h 514350"/>
              <a:gd name="connsiteX5957" fmla="*/ 2205514 w 6400800"/>
              <a:gd name="connsiteY5957" fmla="*/ 337661 h 514350"/>
              <a:gd name="connsiteX5958" fmla="*/ 2183606 w 6400800"/>
              <a:gd name="connsiteY5958" fmla="*/ 336709 h 514350"/>
              <a:gd name="connsiteX5959" fmla="*/ 2185511 w 6400800"/>
              <a:gd name="connsiteY5959" fmla="*/ 345281 h 514350"/>
              <a:gd name="connsiteX5960" fmla="*/ 2184559 w 6400800"/>
              <a:gd name="connsiteY5960" fmla="*/ 350044 h 514350"/>
              <a:gd name="connsiteX5961" fmla="*/ 2183606 w 6400800"/>
              <a:gd name="connsiteY5961" fmla="*/ 340519 h 514350"/>
              <a:gd name="connsiteX5962" fmla="*/ 2183606 w 6400800"/>
              <a:gd name="connsiteY5962" fmla="*/ 337661 h 514350"/>
              <a:gd name="connsiteX5963" fmla="*/ 2183606 w 6400800"/>
              <a:gd name="connsiteY5963" fmla="*/ 336709 h 514350"/>
              <a:gd name="connsiteX5964" fmla="*/ 2178844 w 6400800"/>
              <a:gd name="connsiteY5964" fmla="*/ 345281 h 514350"/>
              <a:gd name="connsiteX5965" fmla="*/ 2178844 w 6400800"/>
              <a:gd name="connsiteY5965" fmla="*/ 357664 h 514350"/>
              <a:gd name="connsiteX5966" fmla="*/ 2175986 w 6400800"/>
              <a:gd name="connsiteY5966" fmla="*/ 350996 h 514350"/>
              <a:gd name="connsiteX5967" fmla="*/ 2178844 w 6400800"/>
              <a:gd name="connsiteY5967" fmla="*/ 345281 h 514350"/>
              <a:gd name="connsiteX5968" fmla="*/ 2150269 w 6400800"/>
              <a:gd name="connsiteY5968" fmla="*/ 278606 h 514350"/>
              <a:gd name="connsiteX5969" fmla="*/ 2162651 w 6400800"/>
              <a:gd name="connsiteY5969" fmla="*/ 232886 h 514350"/>
              <a:gd name="connsiteX5970" fmla="*/ 2161699 w 6400800"/>
              <a:gd name="connsiteY5970" fmla="*/ 235744 h 514350"/>
              <a:gd name="connsiteX5971" fmla="*/ 2157889 w 6400800"/>
              <a:gd name="connsiteY5971" fmla="*/ 253841 h 514350"/>
              <a:gd name="connsiteX5972" fmla="*/ 2154079 w 6400800"/>
              <a:gd name="connsiteY5972" fmla="*/ 274796 h 514350"/>
              <a:gd name="connsiteX5973" fmla="*/ 2151221 w 6400800"/>
              <a:gd name="connsiteY5973" fmla="*/ 293846 h 514350"/>
              <a:gd name="connsiteX5974" fmla="*/ 2148364 w 6400800"/>
              <a:gd name="connsiteY5974" fmla="*/ 288131 h 514350"/>
              <a:gd name="connsiteX5975" fmla="*/ 2150269 w 6400800"/>
              <a:gd name="connsiteY5975" fmla="*/ 296704 h 514350"/>
              <a:gd name="connsiteX5976" fmla="*/ 2147411 w 6400800"/>
              <a:gd name="connsiteY5976" fmla="*/ 314801 h 514350"/>
              <a:gd name="connsiteX5977" fmla="*/ 2140744 w 6400800"/>
              <a:gd name="connsiteY5977" fmla="*/ 305276 h 514350"/>
              <a:gd name="connsiteX5978" fmla="*/ 2150269 w 6400800"/>
              <a:gd name="connsiteY5978" fmla="*/ 278606 h 514350"/>
              <a:gd name="connsiteX5979" fmla="*/ 2142649 w 6400800"/>
              <a:gd name="connsiteY5979" fmla="*/ 305276 h 514350"/>
              <a:gd name="connsiteX5980" fmla="*/ 2148364 w 6400800"/>
              <a:gd name="connsiteY5980" fmla="*/ 319564 h 514350"/>
              <a:gd name="connsiteX5981" fmla="*/ 2148364 w 6400800"/>
              <a:gd name="connsiteY5981" fmla="*/ 320516 h 514350"/>
              <a:gd name="connsiteX5982" fmla="*/ 2148364 w 6400800"/>
              <a:gd name="connsiteY5982" fmla="*/ 321469 h 514350"/>
              <a:gd name="connsiteX5983" fmla="*/ 2145506 w 6400800"/>
              <a:gd name="connsiteY5983" fmla="*/ 343376 h 514350"/>
              <a:gd name="connsiteX5984" fmla="*/ 2139791 w 6400800"/>
              <a:gd name="connsiteY5984" fmla="*/ 324326 h 514350"/>
              <a:gd name="connsiteX5985" fmla="*/ 2138839 w 6400800"/>
              <a:gd name="connsiteY5985" fmla="*/ 320516 h 514350"/>
              <a:gd name="connsiteX5986" fmla="*/ 2142649 w 6400800"/>
              <a:gd name="connsiteY5986" fmla="*/ 305276 h 514350"/>
              <a:gd name="connsiteX5987" fmla="*/ 2058829 w 6400800"/>
              <a:gd name="connsiteY5987" fmla="*/ 353854 h 514350"/>
              <a:gd name="connsiteX5988" fmla="*/ 2056924 w 6400800"/>
              <a:gd name="connsiteY5988" fmla="*/ 366236 h 514350"/>
              <a:gd name="connsiteX5989" fmla="*/ 2055971 w 6400800"/>
              <a:gd name="connsiteY5989" fmla="*/ 361474 h 514350"/>
              <a:gd name="connsiteX5990" fmla="*/ 2054066 w 6400800"/>
              <a:gd name="connsiteY5990" fmla="*/ 352901 h 514350"/>
              <a:gd name="connsiteX5991" fmla="*/ 2054066 w 6400800"/>
              <a:gd name="connsiteY5991" fmla="*/ 351949 h 514350"/>
              <a:gd name="connsiteX5992" fmla="*/ 2059781 w 6400800"/>
              <a:gd name="connsiteY5992" fmla="*/ 338614 h 514350"/>
              <a:gd name="connsiteX5993" fmla="*/ 2060734 w 6400800"/>
              <a:gd name="connsiteY5993" fmla="*/ 343376 h 514350"/>
              <a:gd name="connsiteX5994" fmla="*/ 2058829 w 6400800"/>
              <a:gd name="connsiteY5994" fmla="*/ 353854 h 514350"/>
              <a:gd name="connsiteX5995" fmla="*/ 2081689 w 6400800"/>
              <a:gd name="connsiteY5995" fmla="*/ 350044 h 514350"/>
              <a:gd name="connsiteX5996" fmla="*/ 2079784 w 6400800"/>
              <a:gd name="connsiteY5996" fmla="*/ 354806 h 514350"/>
              <a:gd name="connsiteX5997" fmla="*/ 2077879 w 6400800"/>
              <a:gd name="connsiteY5997" fmla="*/ 347186 h 514350"/>
              <a:gd name="connsiteX5998" fmla="*/ 2077879 w 6400800"/>
              <a:gd name="connsiteY5998" fmla="*/ 344329 h 514350"/>
              <a:gd name="connsiteX5999" fmla="*/ 2080736 w 6400800"/>
              <a:gd name="connsiteY5999" fmla="*/ 348139 h 514350"/>
              <a:gd name="connsiteX6000" fmla="*/ 2081689 w 6400800"/>
              <a:gd name="connsiteY6000" fmla="*/ 350044 h 514350"/>
              <a:gd name="connsiteX6001" fmla="*/ 2081689 w 6400800"/>
              <a:gd name="connsiteY6001" fmla="*/ 350044 h 514350"/>
              <a:gd name="connsiteX6002" fmla="*/ 2081689 w 6400800"/>
              <a:gd name="connsiteY6002" fmla="*/ 339566 h 514350"/>
              <a:gd name="connsiteX6003" fmla="*/ 2081689 w 6400800"/>
              <a:gd name="connsiteY6003" fmla="*/ 341471 h 514350"/>
              <a:gd name="connsiteX6004" fmla="*/ 2078831 w 6400800"/>
              <a:gd name="connsiteY6004" fmla="*/ 337661 h 514350"/>
              <a:gd name="connsiteX6005" fmla="*/ 2079784 w 6400800"/>
              <a:gd name="connsiteY6005" fmla="*/ 330041 h 514350"/>
              <a:gd name="connsiteX6006" fmla="*/ 2081689 w 6400800"/>
              <a:gd name="connsiteY6006" fmla="*/ 339566 h 514350"/>
              <a:gd name="connsiteX6007" fmla="*/ 2081689 w 6400800"/>
              <a:gd name="connsiteY6007" fmla="*/ 339566 h 514350"/>
              <a:gd name="connsiteX6008" fmla="*/ 2085499 w 6400800"/>
              <a:gd name="connsiteY6008" fmla="*/ 290036 h 514350"/>
              <a:gd name="connsiteX6009" fmla="*/ 2084546 w 6400800"/>
              <a:gd name="connsiteY6009" fmla="*/ 307181 h 514350"/>
              <a:gd name="connsiteX6010" fmla="*/ 2083594 w 6400800"/>
              <a:gd name="connsiteY6010" fmla="*/ 303371 h 514350"/>
              <a:gd name="connsiteX6011" fmla="*/ 2086451 w 6400800"/>
              <a:gd name="connsiteY6011" fmla="*/ 273844 h 514350"/>
              <a:gd name="connsiteX6012" fmla="*/ 2087404 w 6400800"/>
              <a:gd name="connsiteY6012" fmla="*/ 267176 h 514350"/>
              <a:gd name="connsiteX6013" fmla="*/ 2085499 w 6400800"/>
              <a:gd name="connsiteY6013" fmla="*/ 290036 h 514350"/>
              <a:gd name="connsiteX6014" fmla="*/ 2089309 w 6400800"/>
              <a:gd name="connsiteY6014" fmla="*/ 180499 h 514350"/>
              <a:gd name="connsiteX6015" fmla="*/ 2089309 w 6400800"/>
              <a:gd name="connsiteY6015" fmla="*/ 200501 h 514350"/>
              <a:gd name="connsiteX6016" fmla="*/ 2086451 w 6400800"/>
              <a:gd name="connsiteY6016" fmla="*/ 192881 h 514350"/>
              <a:gd name="connsiteX6017" fmla="*/ 2089309 w 6400800"/>
              <a:gd name="connsiteY6017" fmla="*/ 180499 h 514350"/>
              <a:gd name="connsiteX6018" fmla="*/ 2072164 w 6400800"/>
              <a:gd name="connsiteY6018" fmla="*/ 241459 h 514350"/>
              <a:gd name="connsiteX6019" fmla="*/ 2086451 w 6400800"/>
              <a:gd name="connsiteY6019" fmla="*/ 193834 h 514350"/>
              <a:gd name="connsiteX6020" fmla="*/ 2090261 w 6400800"/>
              <a:gd name="connsiteY6020" fmla="*/ 207169 h 514350"/>
              <a:gd name="connsiteX6021" fmla="*/ 2090261 w 6400800"/>
              <a:gd name="connsiteY6021" fmla="*/ 208121 h 514350"/>
              <a:gd name="connsiteX6022" fmla="*/ 2075974 w 6400800"/>
              <a:gd name="connsiteY6022" fmla="*/ 271939 h 514350"/>
              <a:gd name="connsiteX6023" fmla="*/ 2074069 w 6400800"/>
              <a:gd name="connsiteY6023" fmla="*/ 282416 h 514350"/>
              <a:gd name="connsiteX6024" fmla="*/ 2068354 w 6400800"/>
              <a:gd name="connsiteY6024" fmla="*/ 271939 h 514350"/>
              <a:gd name="connsiteX6025" fmla="*/ 2065496 w 6400800"/>
              <a:gd name="connsiteY6025" fmla="*/ 266224 h 514350"/>
              <a:gd name="connsiteX6026" fmla="*/ 2072164 w 6400800"/>
              <a:gd name="connsiteY6026" fmla="*/ 241459 h 514350"/>
              <a:gd name="connsiteX6027" fmla="*/ 2062639 w 6400800"/>
              <a:gd name="connsiteY6027" fmla="*/ 270034 h 514350"/>
              <a:gd name="connsiteX6028" fmla="*/ 2063591 w 6400800"/>
              <a:gd name="connsiteY6028" fmla="*/ 272891 h 514350"/>
              <a:gd name="connsiteX6029" fmla="*/ 2069306 w 6400800"/>
              <a:gd name="connsiteY6029" fmla="*/ 292894 h 514350"/>
              <a:gd name="connsiteX6030" fmla="*/ 2070259 w 6400800"/>
              <a:gd name="connsiteY6030" fmla="*/ 294799 h 514350"/>
              <a:gd name="connsiteX6031" fmla="*/ 2067401 w 6400800"/>
              <a:gd name="connsiteY6031" fmla="*/ 310039 h 514350"/>
              <a:gd name="connsiteX6032" fmla="*/ 2065496 w 6400800"/>
              <a:gd name="connsiteY6032" fmla="*/ 303371 h 514350"/>
              <a:gd name="connsiteX6033" fmla="*/ 2058829 w 6400800"/>
              <a:gd name="connsiteY6033" fmla="*/ 284321 h 514350"/>
              <a:gd name="connsiteX6034" fmla="*/ 2062639 w 6400800"/>
              <a:gd name="connsiteY6034" fmla="*/ 270034 h 514350"/>
              <a:gd name="connsiteX6035" fmla="*/ 2053114 w 6400800"/>
              <a:gd name="connsiteY6035" fmla="*/ 301466 h 514350"/>
              <a:gd name="connsiteX6036" fmla="*/ 2054066 w 6400800"/>
              <a:gd name="connsiteY6036" fmla="*/ 306229 h 514350"/>
              <a:gd name="connsiteX6037" fmla="*/ 2056924 w 6400800"/>
              <a:gd name="connsiteY6037" fmla="*/ 320516 h 514350"/>
              <a:gd name="connsiteX6038" fmla="*/ 2055971 w 6400800"/>
              <a:gd name="connsiteY6038" fmla="*/ 320516 h 514350"/>
              <a:gd name="connsiteX6039" fmla="*/ 2049304 w 6400800"/>
              <a:gd name="connsiteY6039" fmla="*/ 317659 h 514350"/>
              <a:gd name="connsiteX6040" fmla="*/ 2055971 w 6400800"/>
              <a:gd name="connsiteY6040" fmla="*/ 321469 h 514350"/>
              <a:gd name="connsiteX6041" fmla="*/ 2057876 w 6400800"/>
              <a:gd name="connsiteY6041" fmla="*/ 322421 h 514350"/>
              <a:gd name="connsiteX6042" fmla="*/ 2059781 w 6400800"/>
              <a:gd name="connsiteY6042" fmla="*/ 332899 h 514350"/>
              <a:gd name="connsiteX6043" fmla="*/ 2053114 w 6400800"/>
              <a:gd name="connsiteY6043" fmla="*/ 342424 h 514350"/>
              <a:gd name="connsiteX6044" fmla="*/ 2049304 w 6400800"/>
              <a:gd name="connsiteY6044" fmla="*/ 321469 h 514350"/>
              <a:gd name="connsiteX6045" fmla="*/ 2049304 w 6400800"/>
              <a:gd name="connsiteY6045" fmla="*/ 315754 h 514350"/>
              <a:gd name="connsiteX6046" fmla="*/ 2053114 w 6400800"/>
              <a:gd name="connsiteY6046" fmla="*/ 301466 h 514350"/>
              <a:gd name="connsiteX6047" fmla="*/ 2044541 w 6400800"/>
              <a:gd name="connsiteY6047" fmla="*/ 260509 h 514350"/>
              <a:gd name="connsiteX6048" fmla="*/ 2044541 w 6400800"/>
              <a:gd name="connsiteY6048" fmla="*/ 260509 h 514350"/>
              <a:gd name="connsiteX6049" fmla="*/ 2044541 w 6400800"/>
              <a:gd name="connsiteY6049" fmla="*/ 259556 h 514350"/>
              <a:gd name="connsiteX6050" fmla="*/ 2044541 w 6400800"/>
              <a:gd name="connsiteY6050" fmla="*/ 260509 h 514350"/>
              <a:gd name="connsiteX6051" fmla="*/ 2019776 w 6400800"/>
              <a:gd name="connsiteY6051" fmla="*/ 188119 h 514350"/>
              <a:gd name="connsiteX6052" fmla="*/ 2019776 w 6400800"/>
              <a:gd name="connsiteY6052" fmla="*/ 185261 h 514350"/>
              <a:gd name="connsiteX6053" fmla="*/ 2020729 w 6400800"/>
              <a:gd name="connsiteY6053" fmla="*/ 177641 h 514350"/>
              <a:gd name="connsiteX6054" fmla="*/ 2020729 w 6400800"/>
              <a:gd name="connsiteY6054" fmla="*/ 189071 h 514350"/>
              <a:gd name="connsiteX6055" fmla="*/ 2021681 w 6400800"/>
              <a:gd name="connsiteY6055" fmla="*/ 220504 h 514350"/>
              <a:gd name="connsiteX6056" fmla="*/ 2023586 w 6400800"/>
              <a:gd name="connsiteY6056" fmla="*/ 244316 h 514350"/>
              <a:gd name="connsiteX6057" fmla="*/ 2022634 w 6400800"/>
              <a:gd name="connsiteY6057" fmla="*/ 247174 h 514350"/>
              <a:gd name="connsiteX6058" fmla="*/ 2016919 w 6400800"/>
              <a:gd name="connsiteY6058" fmla="*/ 222409 h 514350"/>
              <a:gd name="connsiteX6059" fmla="*/ 2019776 w 6400800"/>
              <a:gd name="connsiteY6059" fmla="*/ 188119 h 514350"/>
              <a:gd name="connsiteX6060" fmla="*/ 1999774 w 6400800"/>
              <a:gd name="connsiteY6060" fmla="*/ 298609 h 514350"/>
              <a:gd name="connsiteX6061" fmla="*/ 1999774 w 6400800"/>
              <a:gd name="connsiteY6061" fmla="*/ 304324 h 514350"/>
              <a:gd name="connsiteX6062" fmla="*/ 1997869 w 6400800"/>
              <a:gd name="connsiteY6062" fmla="*/ 310039 h 514350"/>
              <a:gd name="connsiteX6063" fmla="*/ 1999774 w 6400800"/>
              <a:gd name="connsiteY6063" fmla="*/ 298609 h 514350"/>
              <a:gd name="connsiteX6064" fmla="*/ 1992154 w 6400800"/>
              <a:gd name="connsiteY6064" fmla="*/ 349091 h 514350"/>
              <a:gd name="connsiteX6065" fmla="*/ 1992154 w 6400800"/>
              <a:gd name="connsiteY6065" fmla="*/ 359569 h 514350"/>
              <a:gd name="connsiteX6066" fmla="*/ 1992154 w 6400800"/>
              <a:gd name="connsiteY6066" fmla="*/ 369094 h 514350"/>
              <a:gd name="connsiteX6067" fmla="*/ 1988344 w 6400800"/>
              <a:gd name="connsiteY6067" fmla="*/ 373856 h 514350"/>
              <a:gd name="connsiteX6068" fmla="*/ 1992154 w 6400800"/>
              <a:gd name="connsiteY6068" fmla="*/ 349091 h 514350"/>
              <a:gd name="connsiteX6069" fmla="*/ 1987391 w 6400800"/>
              <a:gd name="connsiteY6069" fmla="*/ 381476 h 514350"/>
              <a:gd name="connsiteX6070" fmla="*/ 1987391 w 6400800"/>
              <a:gd name="connsiteY6070" fmla="*/ 381476 h 514350"/>
              <a:gd name="connsiteX6071" fmla="*/ 1992154 w 6400800"/>
              <a:gd name="connsiteY6071" fmla="*/ 372904 h 514350"/>
              <a:gd name="connsiteX6072" fmla="*/ 1992154 w 6400800"/>
              <a:gd name="connsiteY6072" fmla="*/ 379571 h 514350"/>
              <a:gd name="connsiteX6073" fmla="*/ 1991201 w 6400800"/>
              <a:gd name="connsiteY6073" fmla="*/ 386239 h 514350"/>
              <a:gd name="connsiteX6074" fmla="*/ 1988344 w 6400800"/>
              <a:gd name="connsiteY6074" fmla="*/ 400526 h 514350"/>
              <a:gd name="connsiteX6075" fmla="*/ 1988344 w 6400800"/>
              <a:gd name="connsiteY6075" fmla="*/ 399574 h 514350"/>
              <a:gd name="connsiteX6076" fmla="*/ 1985486 w 6400800"/>
              <a:gd name="connsiteY6076" fmla="*/ 392906 h 514350"/>
              <a:gd name="connsiteX6077" fmla="*/ 1987391 w 6400800"/>
              <a:gd name="connsiteY6077" fmla="*/ 381476 h 514350"/>
              <a:gd name="connsiteX6078" fmla="*/ 1968341 w 6400800"/>
              <a:gd name="connsiteY6078" fmla="*/ 290989 h 514350"/>
              <a:gd name="connsiteX6079" fmla="*/ 1967389 w 6400800"/>
              <a:gd name="connsiteY6079" fmla="*/ 297656 h 514350"/>
              <a:gd name="connsiteX6080" fmla="*/ 1966436 w 6400800"/>
              <a:gd name="connsiteY6080" fmla="*/ 305276 h 514350"/>
              <a:gd name="connsiteX6081" fmla="*/ 1965484 w 6400800"/>
              <a:gd name="connsiteY6081" fmla="*/ 318611 h 514350"/>
              <a:gd name="connsiteX6082" fmla="*/ 1964531 w 6400800"/>
              <a:gd name="connsiteY6082" fmla="*/ 304324 h 514350"/>
              <a:gd name="connsiteX6083" fmla="*/ 1964531 w 6400800"/>
              <a:gd name="connsiteY6083" fmla="*/ 300514 h 514350"/>
              <a:gd name="connsiteX6084" fmla="*/ 1968341 w 6400800"/>
              <a:gd name="connsiteY6084" fmla="*/ 290989 h 514350"/>
              <a:gd name="connsiteX6085" fmla="*/ 1937861 w 6400800"/>
              <a:gd name="connsiteY6085" fmla="*/ 310039 h 514350"/>
              <a:gd name="connsiteX6086" fmla="*/ 1937861 w 6400800"/>
              <a:gd name="connsiteY6086" fmla="*/ 302419 h 514350"/>
              <a:gd name="connsiteX6087" fmla="*/ 1937861 w 6400800"/>
              <a:gd name="connsiteY6087" fmla="*/ 295751 h 514350"/>
              <a:gd name="connsiteX6088" fmla="*/ 1938814 w 6400800"/>
              <a:gd name="connsiteY6088" fmla="*/ 306229 h 514350"/>
              <a:gd name="connsiteX6089" fmla="*/ 1937861 w 6400800"/>
              <a:gd name="connsiteY6089" fmla="*/ 310039 h 514350"/>
              <a:gd name="connsiteX6090" fmla="*/ 1938814 w 6400800"/>
              <a:gd name="connsiteY6090" fmla="*/ 272891 h 514350"/>
              <a:gd name="connsiteX6091" fmla="*/ 1936909 w 6400800"/>
              <a:gd name="connsiteY6091" fmla="*/ 266224 h 514350"/>
              <a:gd name="connsiteX6092" fmla="*/ 1936909 w 6400800"/>
              <a:gd name="connsiteY6092" fmla="*/ 261461 h 514350"/>
              <a:gd name="connsiteX6093" fmla="*/ 1936909 w 6400800"/>
              <a:gd name="connsiteY6093" fmla="*/ 246221 h 514350"/>
              <a:gd name="connsiteX6094" fmla="*/ 1938814 w 6400800"/>
              <a:gd name="connsiteY6094" fmla="*/ 272891 h 514350"/>
              <a:gd name="connsiteX6095" fmla="*/ 1900714 w 6400800"/>
              <a:gd name="connsiteY6095" fmla="*/ 338614 h 514350"/>
              <a:gd name="connsiteX6096" fmla="*/ 1900714 w 6400800"/>
              <a:gd name="connsiteY6096" fmla="*/ 333851 h 514350"/>
              <a:gd name="connsiteX6097" fmla="*/ 1902619 w 6400800"/>
              <a:gd name="connsiteY6097" fmla="*/ 329089 h 514350"/>
              <a:gd name="connsiteX6098" fmla="*/ 1904524 w 6400800"/>
              <a:gd name="connsiteY6098" fmla="*/ 325279 h 514350"/>
              <a:gd name="connsiteX6099" fmla="*/ 1900714 w 6400800"/>
              <a:gd name="connsiteY6099" fmla="*/ 338614 h 514350"/>
              <a:gd name="connsiteX6100" fmla="*/ 1915954 w 6400800"/>
              <a:gd name="connsiteY6100" fmla="*/ 436721 h 514350"/>
              <a:gd name="connsiteX6101" fmla="*/ 1915954 w 6400800"/>
              <a:gd name="connsiteY6101" fmla="*/ 433864 h 514350"/>
              <a:gd name="connsiteX6102" fmla="*/ 1916906 w 6400800"/>
              <a:gd name="connsiteY6102" fmla="*/ 434816 h 514350"/>
              <a:gd name="connsiteX6103" fmla="*/ 1915954 w 6400800"/>
              <a:gd name="connsiteY6103" fmla="*/ 436721 h 514350"/>
              <a:gd name="connsiteX6104" fmla="*/ 1920716 w 6400800"/>
              <a:gd name="connsiteY6104" fmla="*/ 401479 h 514350"/>
              <a:gd name="connsiteX6105" fmla="*/ 1919764 w 6400800"/>
              <a:gd name="connsiteY6105" fmla="*/ 407194 h 514350"/>
              <a:gd name="connsiteX6106" fmla="*/ 1917859 w 6400800"/>
              <a:gd name="connsiteY6106" fmla="*/ 404336 h 514350"/>
              <a:gd name="connsiteX6107" fmla="*/ 1919764 w 6400800"/>
              <a:gd name="connsiteY6107" fmla="*/ 398621 h 514350"/>
              <a:gd name="connsiteX6108" fmla="*/ 1920716 w 6400800"/>
              <a:gd name="connsiteY6108" fmla="*/ 401479 h 514350"/>
              <a:gd name="connsiteX6109" fmla="*/ 1917859 w 6400800"/>
              <a:gd name="connsiteY6109" fmla="*/ 331946 h 514350"/>
              <a:gd name="connsiteX6110" fmla="*/ 1919764 w 6400800"/>
              <a:gd name="connsiteY6110" fmla="*/ 337661 h 514350"/>
              <a:gd name="connsiteX6111" fmla="*/ 1919764 w 6400800"/>
              <a:gd name="connsiteY6111" fmla="*/ 337661 h 514350"/>
              <a:gd name="connsiteX6112" fmla="*/ 1918811 w 6400800"/>
              <a:gd name="connsiteY6112" fmla="*/ 338614 h 514350"/>
              <a:gd name="connsiteX6113" fmla="*/ 1916906 w 6400800"/>
              <a:gd name="connsiteY6113" fmla="*/ 342424 h 514350"/>
              <a:gd name="connsiteX6114" fmla="*/ 1916906 w 6400800"/>
              <a:gd name="connsiteY6114" fmla="*/ 341471 h 514350"/>
              <a:gd name="connsiteX6115" fmla="*/ 1915954 w 6400800"/>
              <a:gd name="connsiteY6115" fmla="*/ 344329 h 514350"/>
              <a:gd name="connsiteX6116" fmla="*/ 1915001 w 6400800"/>
              <a:gd name="connsiteY6116" fmla="*/ 345281 h 514350"/>
              <a:gd name="connsiteX6117" fmla="*/ 1917859 w 6400800"/>
              <a:gd name="connsiteY6117" fmla="*/ 331946 h 514350"/>
              <a:gd name="connsiteX6118" fmla="*/ 1919764 w 6400800"/>
              <a:gd name="connsiteY6118" fmla="*/ 360521 h 514350"/>
              <a:gd name="connsiteX6119" fmla="*/ 1919764 w 6400800"/>
              <a:gd name="connsiteY6119" fmla="*/ 364331 h 514350"/>
              <a:gd name="connsiteX6120" fmla="*/ 1915001 w 6400800"/>
              <a:gd name="connsiteY6120" fmla="*/ 373856 h 514350"/>
              <a:gd name="connsiteX6121" fmla="*/ 1908334 w 6400800"/>
              <a:gd name="connsiteY6121" fmla="*/ 388144 h 514350"/>
              <a:gd name="connsiteX6122" fmla="*/ 1907381 w 6400800"/>
              <a:gd name="connsiteY6122" fmla="*/ 387191 h 514350"/>
              <a:gd name="connsiteX6123" fmla="*/ 1907381 w 6400800"/>
              <a:gd name="connsiteY6123" fmla="*/ 385286 h 514350"/>
              <a:gd name="connsiteX6124" fmla="*/ 1910239 w 6400800"/>
              <a:gd name="connsiteY6124" fmla="*/ 380524 h 514350"/>
              <a:gd name="connsiteX6125" fmla="*/ 1919764 w 6400800"/>
              <a:gd name="connsiteY6125" fmla="*/ 360521 h 514350"/>
              <a:gd name="connsiteX6126" fmla="*/ 1910239 w 6400800"/>
              <a:gd name="connsiteY6126" fmla="*/ 299561 h 514350"/>
              <a:gd name="connsiteX6127" fmla="*/ 1908334 w 6400800"/>
              <a:gd name="connsiteY6127" fmla="*/ 305276 h 514350"/>
              <a:gd name="connsiteX6128" fmla="*/ 1908334 w 6400800"/>
              <a:gd name="connsiteY6128" fmla="*/ 305276 h 514350"/>
              <a:gd name="connsiteX6129" fmla="*/ 1910239 w 6400800"/>
              <a:gd name="connsiteY6129" fmla="*/ 299561 h 514350"/>
              <a:gd name="connsiteX6130" fmla="*/ 1906429 w 6400800"/>
              <a:gd name="connsiteY6130" fmla="*/ 313849 h 514350"/>
              <a:gd name="connsiteX6131" fmla="*/ 1908334 w 6400800"/>
              <a:gd name="connsiteY6131" fmla="*/ 309086 h 514350"/>
              <a:gd name="connsiteX6132" fmla="*/ 1908334 w 6400800"/>
              <a:gd name="connsiteY6132" fmla="*/ 310039 h 514350"/>
              <a:gd name="connsiteX6133" fmla="*/ 1906429 w 6400800"/>
              <a:gd name="connsiteY6133" fmla="*/ 315754 h 514350"/>
              <a:gd name="connsiteX6134" fmla="*/ 1905476 w 6400800"/>
              <a:gd name="connsiteY6134" fmla="*/ 316706 h 514350"/>
              <a:gd name="connsiteX6135" fmla="*/ 1906429 w 6400800"/>
              <a:gd name="connsiteY6135" fmla="*/ 313849 h 514350"/>
              <a:gd name="connsiteX6136" fmla="*/ 1893094 w 6400800"/>
              <a:gd name="connsiteY6136" fmla="*/ 259556 h 514350"/>
              <a:gd name="connsiteX6137" fmla="*/ 1894046 w 6400800"/>
              <a:gd name="connsiteY6137" fmla="*/ 256699 h 514350"/>
              <a:gd name="connsiteX6138" fmla="*/ 1894999 w 6400800"/>
              <a:gd name="connsiteY6138" fmla="*/ 256699 h 514350"/>
              <a:gd name="connsiteX6139" fmla="*/ 1899761 w 6400800"/>
              <a:gd name="connsiteY6139" fmla="*/ 260509 h 514350"/>
              <a:gd name="connsiteX6140" fmla="*/ 1904524 w 6400800"/>
              <a:gd name="connsiteY6140" fmla="*/ 275749 h 514350"/>
              <a:gd name="connsiteX6141" fmla="*/ 1895951 w 6400800"/>
              <a:gd name="connsiteY6141" fmla="*/ 297656 h 514350"/>
              <a:gd name="connsiteX6142" fmla="*/ 1894046 w 6400800"/>
              <a:gd name="connsiteY6142" fmla="*/ 281464 h 514350"/>
              <a:gd name="connsiteX6143" fmla="*/ 1892141 w 6400800"/>
              <a:gd name="connsiteY6143" fmla="*/ 270034 h 514350"/>
              <a:gd name="connsiteX6144" fmla="*/ 1893094 w 6400800"/>
              <a:gd name="connsiteY6144" fmla="*/ 272891 h 514350"/>
              <a:gd name="connsiteX6145" fmla="*/ 1893094 w 6400800"/>
              <a:gd name="connsiteY6145" fmla="*/ 259556 h 514350"/>
              <a:gd name="connsiteX6146" fmla="*/ 1841659 w 6400800"/>
              <a:gd name="connsiteY6146" fmla="*/ 297656 h 514350"/>
              <a:gd name="connsiteX6147" fmla="*/ 1840706 w 6400800"/>
              <a:gd name="connsiteY6147" fmla="*/ 313849 h 514350"/>
              <a:gd name="connsiteX6148" fmla="*/ 1838801 w 6400800"/>
              <a:gd name="connsiteY6148" fmla="*/ 294799 h 514350"/>
              <a:gd name="connsiteX6149" fmla="*/ 1838801 w 6400800"/>
              <a:gd name="connsiteY6149" fmla="*/ 290989 h 514350"/>
              <a:gd name="connsiteX6150" fmla="*/ 1841659 w 6400800"/>
              <a:gd name="connsiteY6150" fmla="*/ 297656 h 514350"/>
              <a:gd name="connsiteX6151" fmla="*/ 1822609 w 6400800"/>
              <a:gd name="connsiteY6151" fmla="*/ 363379 h 514350"/>
              <a:gd name="connsiteX6152" fmla="*/ 1826419 w 6400800"/>
              <a:gd name="connsiteY6152" fmla="*/ 353854 h 514350"/>
              <a:gd name="connsiteX6153" fmla="*/ 1827371 w 6400800"/>
              <a:gd name="connsiteY6153" fmla="*/ 364331 h 514350"/>
              <a:gd name="connsiteX6154" fmla="*/ 1823561 w 6400800"/>
              <a:gd name="connsiteY6154" fmla="*/ 368141 h 514350"/>
              <a:gd name="connsiteX6155" fmla="*/ 1822609 w 6400800"/>
              <a:gd name="connsiteY6155" fmla="*/ 363379 h 514350"/>
              <a:gd name="connsiteX6156" fmla="*/ 1828324 w 6400800"/>
              <a:gd name="connsiteY6156" fmla="*/ 403384 h 514350"/>
              <a:gd name="connsiteX6157" fmla="*/ 1827371 w 6400800"/>
              <a:gd name="connsiteY6157" fmla="*/ 400526 h 514350"/>
              <a:gd name="connsiteX6158" fmla="*/ 1825466 w 6400800"/>
              <a:gd name="connsiteY6158" fmla="*/ 381476 h 514350"/>
              <a:gd name="connsiteX6159" fmla="*/ 1828324 w 6400800"/>
              <a:gd name="connsiteY6159" fmla="*/ 377666 h 514350"/>
              <a:gd name="connsiteX6160" fmla="*/ 1829276 w 6400800"/>
              <a:gd name="connsiteY6160" fmla="*/ 399574 h 514350"/>
              <a:gd name="connsiteX6161" fmla="*/ 1828324 w 6400800"/>
              <a:gd name="connsiteY6161" fmla="*/ 403384 h 514350"/>
              <a:gd name="connsiteX6162" fmla="*/ 1833086 w 6400800"/>
              <a:gd name="connsiteY6162" fmla="*/ 339566 h 514350"/>
              <a:gd name="connsiteX6163" fmla="*/ 1833086 w 6400800"/>
              <a:gd name="connsiteY6163" fmla="*/ 339566 h 514350"/>
              <a:gd name="connsiteX6164" fmla="*/ 1833086 w 6400800"/>
              <a:gd name="connsiteY6164" fmla="*/ 340519 h 514350"/>
              <a:gd name="connsiteX6165" fmla="*/ 1833086 w 6400800"/>
              <a:gd name="connsiteY6165" fmla="*/ 339566 h 514350"/>
              <a:gd name="connsiteX6166" fmla="*/ 1824514 w 6400800"/>
              <a:gd name="connsiteY6166" fmla="*/ 272891 h 514350"/>
              <a:gd name="connsiteX6167" fmla="*/ 1824514 w 6400800"/>
              <a:gd name="connsiteY6167" fmla="*/ 263366 h 514350"/>
              <a:gd name="connsiteX6168" fmla="*/ 1835944 w 6400800"/>
              <a:gd name="connsiteY6168" fmla="*/ 285274 h 514350"/>
              <a:gd name="connsiteX6169" fmla="*/ 1834991 w 6400800"/>
              <a:gd name="connsiteY6169" fmla="*/ 294799 h 514350"/>
              <a:gd name="connsiteX6170" fmla="*/ 1834039 w 6400800"/>
              <a:gd name="connsiteY6170" fmla="*/ 320516 h 514350"/>
              <a:gd name="connsiteX6171" fmla="*/ 1834039 w 6400800"/>
              <a:gd name="connsiteY6171" fmla="*/ 330994 h 514350"/>
              <a:gd name="connsiteX6172" fmla="*/ 1833086 w 6400800"/>
              <a:gd name="connsiteY6172" fmla="*/ 331946 h 514350"/>
              <a:gd name="connsiteX6173" fmla="*/ 1832134 w 6400800"/>
              <a:gd name="connsiteY6173" fmla="*/ 332899 h 514350"/>
              <a:gd name="connsiteX6174" fmla="*/ 1827371 w 6400800"/>
              <a:gd name="connsiteY6174" fmla="*/ 316706 h 514350"/>
              <a:gd name="connsiteX6175" fmla="*/ 1822609 w 6400800"/>
              <a:gd name="connsiteY6175" fmla="*/ 303371 h 514350"/>
              <a:gd name="connsiteX6176" fmla="*/ 1824514 w 6400800"/>
              <a:gd name="connsiteY6176" fmla="*/ 272891 h 514350"/>
              <a:gd name="connsiteX6177" fmla="*/ 1822609 w 6400800"/>
              <a:gd name="connsiteY6177" fmla="*/ 309086 h 514350"/>
              <a:gd name="connsiteX6178" fmla="*/ 1823561 w 6400800"/>
              <a:gd name="connsiteY6178" fmla="*/ 317659 h 514350"/>
              <a:gd name="connsiteX6179" fmla="*/ 1825466 w 6400800"/>
              <a:gd name="connsiteY6179" fmla="*/ 338614 h 514350"/>
              <a:gd name="connsiteX6180" fmla="*/ 1825466 w 6400800"/>
              <a:gd name="connsiteY6180" fmla="*/ 340519 h 514350"/>
              <a:gd name="connsiteX6181" fmla="*/ 1820704 w 6400800"/>
              <a:gd name="connsiteY6181" fmla="*/ 348139 h 514350"/>
              <a:gd name="connsiteX6182" fmla="*/ 1820704 w 6400800"/>
              <a:gd name="connsiteY6182" fmla="*/ 332899 h 514350"/>
              <a:gd name="connsiteX6183" fmla="*/ 1820704 w 6400800"/>
              <a:gd name="connsiteY6183" fmla="*/ 331946 h 514350"/>
              <a:gd name="connsiteX6184" fmla="*/ 1822609 w 6400800"/>
              <a:gd name="connsiteY6184" fmla="*/ 309086 h 514350"/>
              <a:gd name="connsiteX6185" fmla="*/ 1763554 w 6400800"/>
              <a:gd name="connsiteY6185" fmla="*/ 411956 h 514350"/>
              <a:gd name="connsiteX6186" fmla="*/ 1762601 w 6400800"/>
              <a:gd name="connsiteY6186" fmla="*/ 406241 h 514350"/>
              <a:gd name="connsiteX6187" fmla="*/ 1761649 w 6400800"/>
              <a:gd name="connsiteY6187" fmla="*/ 397669 h 514350"/>
              <a:gd name="connsiteX6188" fmla="*/ 1761649 w 6400800"/>
              <a:gd name="connsiteY6188" fmla="*/ 397669 h 514350"/>
              <a:gd name="connsiteX6189" fmla="*/ 1764506 w 6400800"/>
              <a:gd name="connsiteY6189" fmla="*/ 400526 h 514350"/>
              <a:gd name="connsiteX6190" fmla="*/ 1763554 w 6400800"/>
              <a:gd name="connsiteY6190" fmla="*/ 411956 h 514350"/>
              <a:gd name="connsiteX6191" fmla="*/ 1766411 w 6400800"/>
              <a:gd name="connsiteY6191" fmla="*/ 379571 h 514350"/>
              <a:gd name="connsiteX6192" fmla="*/ 1766411 w 6400800"/>
              <a:gd name="connsiteY6192" fmla="*/ 379571 h 514350"/>
              <a:gd name="connsiteX6193" fmla="*/ 1766411 w 6400800"/>
              <a:gd name="connsiteY6193" fmla="*/ 377666 h 514350"/>
              <a:gd name="connsiteX6194" fmla="*/ 1766411 w 6400800"/>
              <a:gd name="connsiteY6194" fmla="*/ 379571 h 514350"/>
              <a:gd name="connsiteX6195" fmla="*/ 1792129 w 6400800"/>
              <a:gd name="connsiteY6195" fmla="*/ 251936 h 514350"/>
              <a:gd name="connsiteX6196" fmla="*/ 1802606 w 6400800"/>
              <a:gd name="connsiteY6196" fmla="*/ 219551 h 514350"/>
              <a:gd name="connsiteX6197" fmla="*/ 1802606 w 6400800"/>
              <a:gd name="connsiteY6197" fmla="*/ 219551 h 514350"/>
              <a:gd name="connsiteX6198" fmla="*/ 1801654 w 6400800"/>
              <a:gd name="connsiteY6198" fmla="*/ 274796 h 514350"/>
              <a:gd name="connsiteX6199" fmla="*/ 1800701 w 6400800"/>
              <a:gd name="connsiteY6199" fmla="*/ 327184 h 514350"/>
              <a:gd name="connsiteX6200" fmla="*/ 1794034 w 6400800"/>
              <a:gd name="connsiteY6200" fmla="*/ 310991 h 514350"/>
              <a:gd name="connsiteX6201" fmla="*/ 1788319 w 6400800"/>
              <a:gd name="connsiteY6201" fmla="*/ 294799 h 514350"/>
              <a:gd name="connsiteX6202" fmla="*/ 1787366 w 6400800"/>
              <a:gd name="connsiteY6202" fmla="*/ 292894 h 514350"/>
              <a:gd name="connsiteX6203" fmla="*/ 1786414 w 6400800"/>
              <a:gd name="connsiteY6203" fmla="*/ 287179 h 514350"/>
              <a:gd name="connsiteX6204" fmla="*/ 1788319 w 6400800"/>
              <a:gd name="connsiteY6204" fmla="*/ 279559 h 514350"/>
              <a:gd name="connsiteX6205" fmla="*/ 1787366 w 6400800"/>
              <a:gd name="connsiteY6205" fmla="*/ 275749 h 514350"/>
              <a:gd name="connsiteX6206" fmla="*/ 1785461 w 6400800"/>
              <a:gd name="connsiteY6206" fmla="*/ 274796 h 514350"/>
              <a:gd name="connsiteX6207" fmla="*/ 1785461 w 6400800"/>
              <a:gd name="connsiteY6207" fmla="*/ 274796 h 514350"/>
              <a:gd name="connsiteX6208" fmla="*/ 1792129 w 6400800"/>
              <a:gd name="connsiteY6208" fmla="*/ 251936 h 514350"/>
              <a:gd name="connsiteX6209" fmla="*/ 1785461 w 6400800"/>
              <a:gd name="connsiteY6209" fmla="*/ 276701 h 514350"/>
              <a:gd name="connsiteX6210" fmla="*/ 1786414 w 6400800"/>
              <a:gd name="connsiteY6210" fmla="*/ 278606 h 514350"/>
              <a:gd name="connsiteX6211" fmla="*/ 1786414 w 6400800"/>
              <a:gd name="connsiteY6211" fmla="*/ 282416 h 514350"/>
              <a:gd name="connsiteX6212" fmla="*/ 1785461 w 6400800"/>
              <a:gd name="connsiteY6212" fmla="*/ 276701 h 514350"/>
              <a:gd name="connsiteX6213" fmla="*/ 1785461 w 6400800"/>
              <a:gd name="connsiteY6213" fmla="*/ 276701 h 514350"/>
              <a:gd name="connsiteX6214" fmla="*/ 1776889 w 6400800"/>
              <a:gd name="connsiteY6214" fmla="*/ 330994 h 514350"/>
              <a:gd name="connsiteX6215" fmla="*/ 1785461 w 6400800"/>
              <a:gd name="connsiteY6215" fmla="*/ 376714 h 514350"/>
              <a:gd name="connsiteX6216" fmla="*/ 1786414 w 6400800"/>
              <a:gd name="connsiteY6216" fmla="*/ 385286 h 514350"/>
              <a:gd name="connsiteX6217" fmla="*/ 1784509 w 6400800"/>
              <a:gd name="connsiteY6217" fmla="*/ 382429 h 514350"/>
              <a:gd name="connsiteX6218" fmla="*/ 1785461 w 6400800"/>
              <a:gd name="connsiteY6218" fmla="*/ 374809 h 514350"/>
              <a:gd name="connsiteX6219" fmla="*/ 1783556 w 6400800"/>
              <a:gd name="connsiteY6219" fmla="*/ 380524 h 514350"/>
              <a:gd name="connsiteX6220" fmla="*/ 1776889 w 6400800"/>
              <a:gd name="connsiteY6220" fmla="*/ 370999 h 514350"/>
              <a:gd name="connsiteX6221" fmla="*/ 1776889 w 6400800"/>
              <a:gd name="connsiteY6221" fmla="*/ 337661 h 514350"/>
              <a:gd name="connsiteX6222" fmla="*/ 1776889 w 6400800"/>
              <a:gd name="connsiteY6222" fmla="*/ 330994 h 514350"/>
              <a:gd name="connsiteX6223" fmla="*/ 1755934 w 6400800"/>
              <a:gd name="connsiteY6223" fmla="*/ 211931 h 514350"/>
              <a:gd name="connsiteX6224" fmla="*/ 1761649 w 6400800"/>
              <a:gd name="connsiteY6224" fmla="*/ 233839 h 514350"/>
              <a:gd name="connsiteX6225" fmla="*/ 1762601 w 6400800"/>
              <a:gd name="connsiteY6225" fmla="*/ 238601 h 514350"/>
              <a:gd name="connsiteX6226" fmla="*/ 1760696 w 6400800"/>
              <a:gd name="connsiteY6226" fmla="*/ 234791 h 514350"/>
              <a:gd name="connsiteX6227" fmla="*/ 1759744 w 6400800"/>
              <a:gd name="connsiteY6227" fmla="*/ 230981 h 514350"/>
              <a:gd name="connsiteX6228" fmla="*/ 1759744 w 6400800"/>
              <a:gd name="connsiteY6228" fmla="*/ 232886 h 514350"/>
              <a:gd name="connsiteX6229" fmla="*/ 1756886 w 6400800"/>
              <a:gd name="connsiteY6229" fmla="*/ 227171 h 514350"/>
              <a:gd name="connsiteX6230" fmla="*/ 1754981 w 6400800"/>
              <a:gd name="connsiteY6230" fmla="*/ 223361 h 514350"/>
              <a:gd name="connsiteX6231" fmla="*/ 1755934 w 6400800"/>
              <a:gd name="connsiteY6231" fmla="*/ 211931 h 514350"/>
              <a:gd name="connsiteX6232" fmla="*/ 1754981 w 6400800"/>
              <a:gd name="connsiteY6232" fmla="*/ 232886 h 514350"/>
              <a:gd name="connsiteX6233" fmla="*/ 1755934 w 6400800"/>
              <a:gd name="connsiteY6233" fmla="*/ 235744 h 514350"/>
              <a:gd name="connsiteX6234" fmla="*/ 1754981 w 6400800"/>
              <a:gd name="connsiteY6234" fmla="*/ 240506 h 514350"/>
              <a:gd name="connsiteX6235" fmla="*/ 1754981 w 6400800"/>
              <a:gd name="connsiteY6235" fmla="*/ 232886 h 514350"/>
              <a:gd name="connsiteX6236" fmla="*/ 1754029 w 6400800"/>
              <a:gd name="connsiteY6236" fmla="*/ 281464 h 514350"/>
              <a:gd name="connsiteX6237" fmla="*/ 1754981 w 6400800"/>
              <a:gd name="connsiteY6237" fmla="*/ 252889 h 514350"/>
              <a:gd name="connsiteX6238" fmla="*/ 1756886 w 6400800"/>
              <a:gd name="connsiteY6238" fmla="*/ 236696 h 514350"/>
              <a:gd name="connsiteX6239" fmla="*/ 1763554 w 6400800"/>
              <a:gd name="connsiteY6239" fmla="*/ 256699 h 514350"/>
              <a:gd name="connsiteX6240" fmla="*/ 1768316 w 6400800"/>
              <a:gd name="connsiteY6240" fmla="*/ 286226 h 514350"/>
              <a:gd name="connsiteX6241" fmla="*/ 1754981 w 6400800"/>
              <a:gd name="connsiteY6241" fmla="*/ 322421 h 514350"/>
              <a:gd name="connsiteX6242" fmla="*/ 1754029 w 6400800"/>
              <a:gd name="connsiteY6242" fmla="*/ 317659 h 514350"/>
              <a:gd name="connsiteX6243" fmla="*/ 1754029 w 6400800"/>
              <a:gd name="connsiteY6243" fmla="*/ 316706 h 514350"/>
              <a:gd name="connsiteX6244" fmla="*/ 1754029 w 6400800"/>
              <a:gd name="connsiteY6244" fmla="*/ 281464 h 514350"/>
              <a:gd name="connsiteX6245" fmla="*/ 1687354 w 6400800"/>
              <a:gd name="connsiteY6245" fmla="*/ 295751 h 514350"/>
              <a:gd name="connsiteX6246" fmla="*/ 1685449 w 6400800"/>
              <a:gd name="connsiteY6246" fmla="*/ 314801 h 514350"/>
              <a:gd name="connsiteX6247" fmla="*/ 1684496 w 6400800"/>
              <a:gd name="connsiteY6247" fmla="*/ 325279 h 514350"/>
              <a:gd name="connsiteX6248" fmla="*/ 1681639 w 6400800"/>
              <a:gd name="connsiteY6248" fmla="*/ 311944 h 514350"/>
              <a:gd name="connsiteX6249" fmla="*/ 1681639 w 6400800"/>
              <a:gd name="connsiteY6249" fmla="*/ 309086 h 514350"/>
              <a:gd name="connsiteX6250" fmla="*/ 1681639 w 6400800"/>
              <a:gd name="connsiteY6250" fmla="*/ 310039 h 514350"/>
              <a:gd name="connsiteX6251" fmla="*/ 1680686 w 6400800"/>
              <a:gd name="connsiteY6251" fmla="*/ 306229 h 514350"/>
              <a:gd name="connsiteX6252" fmla="*/ 1681639 w 6400800"/>
              <a:gd name="connsiteY6252" fmla="*/ 303371 h 514350"/>
              <a:gd name="connsiteX6253" fmla="*/ 1684496 w 6400800"/>
              <a:gd name="connsiteY6253" fmla="*/ 295751 h 514350"/>
              <a:gd name="connsiteX6254" fmla="*/ 1689259 w 6400800"/>
              <a:gd name="connsiteY6254" fmla="*/ 282416 h 514350"/>
              <a:gd name="connsiteX6255" fmla="*/ 1687354 w 6400800"/>
              <a:gd name="connsiteY6255" fmla="*/ 295751 h 514350"/>
              <a:gd name="connsiteX6256" fmla="*/ 1678781 w 6400800"/>
              <a:gd name="connsiteY6256" fmla="*/ 276701 h 514350"/>
              <a:gd name="connsiteX6257" fmla="*/ 1684496 w 6400800"/>
              <a:gd name="connsiteY6257" fmla="*/ 245269 h 514350"/>
              <a:gd name="connsiteX6258" fmla="*/ 1686401 w 6400800"/>
              <a:gd name="connsiteY6258" fmla="*/ 259556 h 514350"/>
              <a:gd name="connsiteX6259" fmla="*/ 1686401 w 6400800"/>
              <a:gd name="connsiteY6259" fmla="*/ 268129 h 514350"/>
              <a:gd name="connsiteX6260" fmla="*/ 1686401 w 6400800"/>
              <a:gd name="connsiteY6260" fmla="*/ 270986 h 514350"/>
              <a:gd name="connsiteX6261" fmla="*/ 1675924 w 6400800"/>
              <a:gd name="connsiteY6261" fmla="*/ 292894 h 514350"/>
              <a:gd name="connsiteX6262" fmla="*/ 1675924 w 6400800"/>
              <a:gd name="connsiteY6262" fmla="*/ 291941 h 514350"/>
              <a:gd name="connsiteX6263" fmla="*/ 1678781 w 6400800"/>
              <a:gd name="connsiteY6263" fmla="*/ 278606 h 514350"/>
              <a:gd name="connsiteX6264" fmla="*/ 1679734 w 6400800"/>
              <a:gd name="connsiteY6264" fmla="*/ 275749 h 514350"/>
              <a:gd name="connsiteX6265" fmla="*/ 1678781 w 6400800"/>
              <a:gd name="connsiteY6265" fmla="*/ 276701 h 514350"/>
              <a:gd name="connsiteX6266" fmla="*/ 1677829 w 6400800"/>
              <a:gd name="connsiteY6266" fmla="*/ 199549 h 514350"/>
              <a:gd name="connsiteX6267" fmla="*/ 1678781 w 6400800"/>
              <a:gd name="connsiteY6267" fmla="*/ 204311 h 514350"/>
              <a:gd name="connsiteX6268" fmla="*/ 1676876 w 6400800"/>
              <a:gd name="connsiteY6268" fmla="*/ 213836 h 514350"/>
              <a:gd name="connsiteX6269" fmla="*/ 1677829 w 6400800"/>
              <a:gd name="connsiteY6269" fmla="*/ 199549 h 514350"/>
              <a:gd name="connsiteX6270" fmla="*/ 1640681 w 6400800"/>
              <a:gd name="connsiteY6270" fmla="*/ 226219 h 514350"/>
              <a:gd name="connsiteX6271" fmla="*/ 1649254 w 6400800"/>
              <a:gd name="connsiteY6271" fmla="*/ 254794 h 514350"/>
              <a:gd name="connsiteX6272" fmla="*/ 1654016 w 6400800"/>
              <a:gd name="connsiteY6272" fmla="*/ 274796 h 514350"/>
              <a:gd name="connsiteX6273" fmla="*/ 1653064 w 6400800"/>
              <a:gd name="connsiteY6273" fmla="*/ 281464 h 514350"/>
              <a:gd name="connsiteX6274" fmla="*/ 1652111 w 6400800"/>
              <a:gd name="connsiteY6274" fmla="*/ 279559 h 514350"/>
              <a:gd name="connsiteX6275" fmla="*/ 1652111 w 6400800"/>
              <a:gd name="connsiteY6275" fmla="*/ 282416 h 514350"/>
              <a:gd name="connsiteX6276" fmla="*/ 1649254 w 6400800"/>
              <a:gd name="connsiteY6276" fmla="*/ 300514 h 514350"/>
              <a:gd name="connsiteX6277" fmla="*/ 1641634 w 6400800"/>
              <a:gd name="connsiteY6277" fmla="*/ 281464 h 514350"/>
              <a:gd name="connsiteX6278" fmla="*/ 1643539 w 6400800"/>
              <a:gd name="connsiteY6278" fmla="*/ 279559 h 514350"/>
              <a:gd name="connsiteX6279" fmla="*/ 1647349 w 6400800"/>
              <a:gd name="connsiteY6279" fmla="*/ 277654 h 514350"/>
              <a:gd name="connsiteX6280" fmla="*/ 1654016 w 6400800"/>
              <a:gd name="connsiteY6280" fmla="*/ 273844 h 514350"/>
              <a:gd name="connsiteX6281" fmla="*/ 1647349 w 6400800"/>
              <a:gd name="connsiteY6281" fmla="*/ 276701 h 514350"/>
              <a:gd name="connsiteX6282" fmla="*/ 1643539 w 6400800"/>
              <a:gd name="connsiteY6282" fmla="*/ 278606 h 514350"/>
              <a:gd name="connsiteX6283" fmla="*/ 1642586 w 6400800"/>
              <a:gd name="connsiteY6283" fmla="*/ 279559 h 514350"/>
              <a:gd name="connsiteX6284" fmla="*/ 1642586 w 6400800"/>
              <a:gd name="connsiteY6284" fmla="*/ 255746 h 514350"/>
              <a:gd name="connsiteX6285" fmla="*/ 1640681 w 6400800"/>
              <a:gd name="connsiteY6285" fmla="*/ 226219 h 514350"/>
              <a:gd name="connsiteX6286" fmla="*/ 1640681 w 6400800"/>
              <a:gd name="connsiteY6286" fmla="*/ 226219 h 514350"/>
              <a:gd name="connsiteX6287" fmla="*/ 1620679 w 6400800"/>
              <a:gd name="connsiteY6287" fmla="*/ 348139 h 514350"/>
              <a:gd name="connsiteX6288" fmla="*/ 1620679 w 6400800"/>
              <a:gd name="connsiteY6288" fmla="*/ 351949 h 514350"/>
              <a:gd name="connsiteX6289" fmla="*/ 1620679 w 6400800"/>
              <a:gd name="connsiteY6289" fmla="*/ 353854 h 514350"/>
              <a:gd name="connsiteX6290" fmla="*/ 1618774 w 6400800"/>
              <a:gd name="connsiteY6290" fmla="*/ 356711 h 514350"/>
              <a:gd name="connsiteX6291" fmla="*/ 1620679 w 6400800"/>
              <a:gd name="connsiteY6291" fmla="*/ 348139 h 514350"/>
              <a:gd name="connsiteX6292" fmla="*/ 1618774 w 6400800"/>
              <a:gd name="connsiteY6292" fmla="*/ 311944 h 514350"/>
              <a:gd name="connsiteX6293" fmla="*/ 1616869 w 6400800"/>
              <a:gd name="connsiteY6293" fmla="*/ 315754 h 514350"/>
              <a:gd name="connsiteX6294" fmla="*/ 1605439 w 6400800"/>
              <a:gd name="connsiteY6294" fmla="*/ 343376 h 514350"/>
              <a:gd name="connsiteX6295" fmla="*/ 1602581 w 6400800"/>
              <a:gd name="connsiteY6295" fmla="*/ 350996 h 514350"/>
              <a:gd name="connsiteX6296" fmla="*/ 1602581 w 6400800"/>
              <a:gd name="connsiteY6296" fmla="*/ 342424 h 514350"/>
              <a:gd name="connsiteX6297" fmla="*/ 1613059 w 6400800"/>
              <a:gd name="connsiteY6297" fmla="*/ 321469 h 514350"/>
              <a:gd name="connsiteX6298" fmla="*/ 1619726 w 6400800"/>
              <a:gd name="connsiteY6298" fmla="*/ 310039 h 514350"/>
              <a:gd name="connsiteX6299" fmla="*/ 1618774 w 6400800"/>
              <a:gd name="connsiteY6299" fmla="*/ 311944 h 514350"/>
              <a:gd name="connsiteX6300" fmla="*/ 1610201 w 6400800"/>
              <a:gd name="connsiteY6300" fmla="*/ 269081 h 514350"/>
              <a:gd name="connsiteX6301" fmla="*/ 1614011 w 6400800"/>
              <a:gd name="connsiteY6301" fmla="*/ 258604 h 514350"/>
              <a:gd name="connsiteX6302" fmla="*/ 1616869 w 6400800"/>
              <a:gd name="connsiteY6302" fmla="*/ 252889 h 514350"/>
              <a:gd name="connsiteX6303" fmla="*/ 1617821 w 6400800"/>
              <a:gd name="connsiteY6303" fmla="*/ 292894 h 514350"/>
              <a:gd name="connsiteX6304" fmla="*/ 1617821 w 6400800"/>
              <a:gd name="connsiteY6304" fmla="*/ 293846 h 514350"/>
              <a:gd name="connsiteX6305" fmla="*/ 1614011 w 6400800"/>
              <a:gd name="connsiteY6305" fmla="*/ 289084 h 514350"/>
              <a:gd name="connsiteX6306" fmla="*/ 1606391 w 6400800"/>
              <a:gd name="connsiteY6306" fmla="*/ 277654 h 514350"/>
              <a:gd name="connsiteX6307" fmla="*/ 1610201 w 6400800"/>
              <a:gd name="connsiteY6307" fmla="*/ 269081 h 514350"/>
              <a:gd name="connsiteX6308" fmla="*/ 1600676 w 6400800"/>
              <a:gd name="connsiteY6308" fmla="*/ 297656 h 514350"/>
              <a:gd name="connsiteX6309" fmla="*/ 1606391 w 6400800"/>
              <a:gd name="connsiteY6309" fmla="*/ 279559 h 514350"/>
              <a:gd name="connsiteX6310" fmla="*/ 1611154 w 6400800"/>
              <a:gd name="connsiteY6310" fmla="*/ 290989 h 514350"/>
              <a:gd name="connsiteX6311" fmla="*/ 1616869 w 6400800"/>
              <a:gd name="connsiteY6311" fmla="*/ 303371 h 514350"/>
              <a:gd name="connsiteX6312" fmla="*/ 1606391 w 6400800"/>
              <a:gd name="connsiteY6312" fmla="*/ 317659 h 514350"/>
              <a:gd name="connsiteX6313" fmla="*/ 1601629 w 6400800"/>
              <a:gd name="connsiteY6313" fmla="*/ 325279 h 514350"/>
              <a:gd name="connsiteX6314" fmla="*/ 1600676 w 6400800"/>
              <a:gd name="connsiteY6314" fmla="*/ 319564 h 514350"/>
              <a:gd name="connsiteX6315" fmla="*/ 1599724 w 6400800"/>
              <a:gd name="connsiteY6315" fmla="*/ 305276 h 514350"/>
              <a:gd name="connsiteX6316" fmla="*/ 1600676 w 6400800"/>
              <a:gd name="connsiteY6316" fmla="*/ 297656 h 514350"/>
              <a:gd name="connsiteX6317" fmla="*/ 1567339 w 6400800"/>
              <a:gd name="connsiteY6317" fmla="*/ 315754 h 514350"/>
              <a:gd name="connsiteX6318" fmla="*/ 1568291 w 6400800"/>
              <a:gd name="connsiteY6318" fmla="*/ 330041 h 514350"/>
              <a:gd name="connsiteX6319" fmla="*/ 1566386 w 6400800"/>
              <a:gd name="connsiteY6319" fmla="*/ 320516 h 514350"/>
              <a:gd name="connsiteX6320" fmla="*/ 1567339 w 6400800"/>
              <a:gd name="connsiteY6320" fmla="*/ 315754 h 514350"/>
              <a:gd name="connsiteX6321" fmla="*/ 1547336 w 6400800"/>
              <a:gd name="connsiteY6321" fmla="*/ 265271 h 514350"/>
              <a:gd name="connsiteX6322" fmla="*/ 1546384 w 6400800"/>
              <a:gd name="connsiteY6322" fmla="*/ 275749 h 514350"/>
              <a:gd name="connsiteX6323" fmla="*/ 1545431 w 6400800"/>
              <a:gd name="connsiteY6323" fmla="*/ 272891 h 514350"/>
              <a:gd name="connsiteX6324" fmla="*/ 1547336 w 6400800"/>
              <a:gd name="connsiteY6324" fmla="*/ 265271 h 514350"/>
              <a:gd name="connsiteX6325" fmla="*/ 1541621 w 6400800"/>
              <a:gd name="connsiteY6325" fmla="*/ 286226 h 514350"/>
              <a:gd name="connsiteX6326" fmla="*/ 1543526 w 6400800"/>
              <a:gd name="connsiteY6326" fmla="*/ 293846 h 514350"/>
              <a:gd name="connsiteX6327" fmla="*/ 1542574 w 6400800"/>
              <a:gd name="connsiteY6327" fmla="*/ 301466 h 514350"/>
              <a:gd name="connsiteX6328" fmla="*/ 1539716 w 6400800"/>
              <a:gd name="connsiteY6328" fmla="*/ 291941 h 514350"/>
              <a:gd name="connsiteX6329" fmla="*/ 1541621 w 6400800"/>
              <a:gd name="connsiteY6329" fmla="*/ 286226 h 514350"/>
              <a:gd name="connsiteX6330" fmla="*/ 1537811 w 6400800"/>
              <a:gd name="connsiteY6330" fmla="*/ 271939 h 514350"/>
              <a:gd name="connsiteX6331" fmla="*/ 1538764 w 6400800"/>
              <a:gd name="connsiteY6331" fmla="*/ 276701 h 514350"/>
              <a:gd name="connsiteX6332" fmla="*/ 1536859 w 6400800"/>
              <a:gd name="connsiteY6332" fmla="*/ 280511 h 514350"/>
              <a:gd name="connsiteX6333" fmla="*/ 1537811 w 6400800"/>
              <a:gd name="connsiteY6333" fmla="*/ 271939 h 514350"/>
              <a:gd name="connsiteX6334" fmla="*/ 1533049 w 6400800"/>
              <a:gd name="connsiteY6334" fmla="*/ 338614 h 514350"/>
              <a:gd name="connsiteX6335" fmla="*/ 1533049 w 6400800"/>
              <a:gd name="connsiteY6335" fmla="*/ 335756 h 514350"/>
              <a:gd name="connsiteX6336" fmla="*/ 1535906 w 6400800"/>
              <a:gd name="connsiteY6336" fmla="*/ 350044 h 514350"/>
              <a:gd name="connsiteX6337" fmla="*/ 1536859 w 6400800"/>
              <a:gd name="connsiteY6337" fmla="*/ 357664 h 514350"/>
              <a:gd name="connsiteX6338" fmla="*/ 1536859 w 6400800"/>
              <a:gd name="connsiteY6338" fmla="*/ 362426 h 514350"/>
              <a:gd name="connsiteX6339" fmla="*/ 1536859 w 6400800"/>
              <a:gd name="connsiteY6339" fmla="*/ 362426 h 514350"/>
              <a:gd name="connsiteX6340" fmla="*/ 1532096 w 6400800"/>
              <a:gd name="connsiteY6340" fmla="*/ 346234 h 514350"/>
              <a:gd name="connsiteX6341" fmla="*/ 1533049 w 6400800"/>
              <a:gd name="connsiteY6341" fmla="*/ 338614 h 514350"/>
              <a:gd name="connsiteX6342" fmla="*/ 1519714 w 6400800"/>
              <a:gd name="connsiteY6342" fmla="*/ 270986 h 514350"/>
              <a:gd name="connsiteX6343" fmla="*/ 1525429 w 6400800"/>
              <a:gd name="connsiteY6343" fmla="*/ 297656 h 514350"/>
              <a:gd name="connsiteX6344" fmla="*/ 1524476 w 6400800"/>
              <a:gd name="connsiteY6344" fmla="*/ 301466 h 514350"/>
              <a:gd name="connsiteX6345" fmla="*/ 1521619 w 6400800"/>
              <a:gd name="connsiteY6345" fmla="*/ 315754 h 514350"/>
              <a:gd name="connsiteX6346" fmla="*/ 1519714 w 6400800"/>
              <a:gd name="connsiteY6346" fmla="*/ 310991 h 514350"/>
              <a:gd name="connsiteX6347" fmla="*/ 1517809 w 6400800"/>
              <a:gd name="connsiteY6347" fmla="*/ 268129 h 514350"/>
              <a:gd name="connsiteX6348" fmla="*/ 1519714 w 6400800"/>
              <a:gd name="connsiteY6348" fmla="*/ 270986 h 514350"/>
              <a:gd name="connsiteX6349" fmla="*/ 1503521 w 6400800"/>
              <a:gd name="connsiteY6349" fmla="*/ 302419 h 514350"/>
              <a:gd name="connsiteX6350" fmla="*/ 1502569 w 6400800"/>
              <a:gd name="connsiteY6350" fmla="*/ 313849 h 514350"/>
              <a:gd name="connsiteX6351" fmla="*/ 1502569 w 6400800"/>
              <a:gd name="connsiteY6351" fmla="*/ 330041 h 514350"/>
              <a:gd name="connsiteX6352" fmla="*/ 1501616 w 6400800"/>
              <a:gd name="connsiteY6352" fmla="*/ 329089 h 514350"/>
              <a:gd name="connsiteX6353" fmla="*/ 1497806 w 6400800"/>
              <a:gd name="connsiteY6353" fmla="*/ 311944 h 514350"/>
              <a:gd name="connsiteX6354" fmla="*/ 1503521 w 6400800"/>
              <a:gd name="connsiteY6354" fmla="*/ 302419 h 514350"/>
              <a:gd name="connsiteX6355" fmla="*/ 1477804 w 6400800"/>
              <a:gd name="connsiteY6355" fmla="*/ 272891 h 514350"/>
              <a:gd name="connsiteX6356" fmla="*/ 1477804 w 6400800"/>
              <a:gd name="connsiteY6356" fmla="*/ 272891 h 514350"/>
              <a:gd name="connsiteX6357" fmla="*/ 1477804 w 6400800"/>
              <a:gd name="connsiteY6357" fmla="*/ 282416 h 514350"/>
              <a:gd name="connsiteX6358" fmla="*/ 1476851 w 6400800"/>
              <a:gd name="connsiteY6358" fmla="*/ 294799 h 514350"/>
              <a:gd name="connsiteX6359" fmla="*/ 1475899 w 6400800"/>
              <a:gd name="connsiteY6359" fmla="*/ 295751 h 514350"/>
              <a:gd name="connsiteX6360" fmla="*/ 1474946 w 6400800"/>
              <a:gd name="connsiteY6360" fmla="*/ 282416 h 514350"/>
              <a:gd name="connsiteX6361" fmla="*/ 1477804 w 6400800"/>
              <a:gd name="connsiteY6361" fmla="*/ 272891 h 514350"/>
              <a:gd name="connsiteX6362" fmla="*/ 1461611 w 6400800"/>
              <a:gd name="connsiteY6362" fmla="*/ 326231 h 514350"/>
              <a:gd name="connsiteX6363" fmla="*/ 1461611 w 6400800"/>
              <a:gd name="connsiteY6363" fmla="*/ 328136 h 514350"/>
              <a:gd name="connsiteX6364" fmla="*/ 1460659 w 6400800"/>
              <a:gd name="connsiteY6364" fmla="*/ 330041 h 514350"/>
              <a:gd name="connsiteX6365" fmla="*/ 1460659 w 6400800"/>
              <a:gd name="connsiteY6365" fmla="*/ 329089 h 514350"/>
              <a:gd name="connsiteX6366" fmla="*/ 1461611 w 6400800"/>
              <a:gd name="connsiteY6366" fmla="*/ 326231 h 514350"/>
              <a:gd name="connsiteX6367" fmla="*/ 1457801 w 6400800"/>
              <a:gd name="connsiteY6367" fmla="*/ 309086 h 514350"/>
              <a:gd name="connsiteX6368" fmla="*/ 1457801 w 6400800"/>
              <a:gd name="connsiteY6368" fmla="*/ 309086 h 514350"/>
              <a:gd name="connsiteX6369" fmla="*/ 1455896 w 6400800"/>
              <a:gd name="connsiteY6369" fmla="*/ 302419 h 514350"/>
              <a:gd name="connsiteX6370" fmla="*/ 1457801 w 6400800"/>
              <a:gd name="connsiteY6370" fmla="*/ 309086 h 514350"/>
              <a:gd name="connsiteX6371" fmla="*/ 1442561 w 6400800"/>
              <a:gd name="connsiteY6371" fmla="*/ 328136 h 514350"/>
              <a:gd name="connsiteX6372" fmla="*/ 1442561 w 6400800"/>
              <a:gd name="connsiteY6372" fmla="*/ 318611 h 514350"/>
              <a:gd name="connsiteX6373" fmla="*/ 1444466 w 6400800"/>
              <a:gd name="connsiteY6373" fmla="*/ 333851 h 514350"/>
              <a:gd name="connsiteX6374" fmla="*/ 1442561 w 6400800"/>
              <a:gd name="connsiteY6374" fmla="*/ 330041 h 514350"/>
              <a:gd name="connsiteX6375" fmla="*/ 1442561 w 6400800"/>
              <a:gd name="connsiteY6375" fmla="*/ 328136 h 514350"/>
              <a:gd name="connsiteX6376" fmla="*/ 1415891 w 6400800"/>
              <a:gd name="connsiteY6376" fmla="*/ 281464 h 514350"/>
              <a:gd name="connsiteX6377" fmla="*/ 1415891 w 6400800"/>
              <a:gd name="connsiteY6377" fmla="*/ 289084 h 514350"/>
              <a:gd name="connsiteX6378" fmla="*/ 1415891 w 6400800"/>
              <a:gd name="connsiteY6378" fmla="*/ 289084 h 514350"/>
              <a:gd name="connsiteX6379" fmla="*/ 1413034 w 6400800"/>
              <a:gd name="connsiteY6379" fmla="*/ 286226 h 514350"/>
              <a:gd name="connsiteX6380" fmla="*/ 1415891 w 6400800"/>
              <a:gd name="connsiteY6380" fmla="*/ 281464 h 514350"/>
              <a:gd name="connsiteX6381" fmla="*/ 1412081 w 6400800"/>
              <a:gd name="connsiteY6381" fmla="*/ 290036 h 514350"/>
              <a:gd name="connsiteX6382" fmla="*/ 1413986 w 6400800"/>
              <a:gd name="connsiteY6382" fmla="*/ 292894 h 514350"/>
              <a:gd name="connsiteX6383" fmla="*/ 1415891 w 6400800"/>
              <a:gd name="connsiteY6383" fmla="*/ 295751 h 514350"/>
              <a:gd name="connsiteX6384" fmla="*/ 1415891 w 6400800"/>
              <a:gd name="connsiteY6384" fmla="*/ 300514 h 514350"/>
              <a:gd name="connsiteX6385" fmla="*/ 1412081 w 6400800"/>
              <a:gd name="connsiteY6385" fmla="*/ 290036 h 514350"/>
              <a:gd name="connsiteX6386" fmla="*/ 1412081 w 6400800"/>
              <a:gd name="connsiteY6386" fmla="*/ 290036 h 514350"/>
              <a:gd name="connsiteX6387" fmla="*/ 1383506 w 6400800"/>
              <a:gd name="connsiteY6387" fmla="*/ 364331 h 514350"/>
              <a:gd name="connsiteX6388" fmla="*/ 1382554 w 6400800"/>
              <a:gd name="connsiteY6388" fmla="*/ 358616 h 514350"/>
              <a:gd name="connsiteX6389" fmla="*/ 1382554 w 6400800"/>
              <a:gd name="connsiteY6389" fmla="*/ 357664 h 514350"/>
              <a:gd name="connsiteX6390" fmla="*/ 1383506 w 6400800"/>
              <a:gd name="connsiteY6390" fmla="*/ 362426 h 514350"/>
              <a:gd name="connsiteX6391" fmla="*/ 1383506 w 6400800"/>
              <a:gd name="connsiteY6391" fmla="*/ 364331 h 514350"/>
              <a:gd name="connsiteX6392" fmla="*/ 1386364 w 6400800"/>
              <a:gd name="connsiteY6392" fmla="*/ 298609 h 514350"/>
              <a:gd name="connsiteX6393" fmla="*/ 1386364 w 6400800"/>
              <a:gd name="connsiteY6393" fmla="*/ 298609 h 514350"/>
              <a:gd name="connsiteX6394" fmla="*/ 1384459 w 6400800"/>
              <a:gd name="connsiteY6394" fmla="*/ 293846 h 514350"/>
              <a:gd name="connsiteX6395" fmla="*/ 1386364 w 6400800"/>
              <a:gd name="connsiteY6395" fmla="*/ 290989 h 514350"/>
              <a:gd name="connsiteX6396" fmla="*/ 1391126 w 6400800"/>
              <a:gd name="connsiteY6396" fmla="*/ 286226 h 514350"/>
              <a:gd name="connsiteX6397" fmla="*/ 1386364 w 6400800"/>
              <a:gd name="connsiteY6397" fmla="*/ 298609 h 514350"/>
              <a:gd name="connsiteX6398" fmla="*/ 1383506 w 6400800"/>
              <a:gd name="connsiteY6398" fmla="*/ 287179 h 514350"/>
              <a:gd name="connsiteX6399" fmla="*/ 1382554 w 6400800"/>
              <a:gd name="connsiteY6399" fmla="*/ 288131 h 514350"/>
              <a:gd name="connsiteX6400" fmla="*/ 1376839 w 6400800"/>
              <a:gd name="connsiteY6400" fmla="*/ 274796 h 514350"/>
              <a:gd name="connsiteX6401" fmla="*/ 1384459 w 6400800"/>
              <a:gd name="connsiteY6401" fmla="*/ 242411 h 514350"/>
              <a:gd name="connsiteX6402" fmla="*/ 1390174 w 6400800"/>
              <a:gd name="connsiteY6402" fmla="*/ 281464 h 514350"/>
              <a:gd name="connsiteX6403" fmla="*/ 1383506 w 6400800"/>
              <a:gd name="connsiteY6403" fmla="*/ 287179 h 514350"/>
              <a:gd name="connsiteX6404" fmla="*/ 1391126 w 6400800"/>
              <a:gd name="connsiteY6404" fmla="*/ 310991 h 514350"/>
              <a:gd name="connsiteX6405" fmla="*/ 1393031 w 6400800"/>
              <a:gd name="connsiteY6405" fmla="*/ 299561 h 514350"/>
              <a:gd name="connsiteX6406" fmla="*/ 1393031 w 6400800"/>
              <a:gd name="connsiteY6406" fmla="*/ 298609 h 514350"/>
              <a:gd name="connsiteX6407" fmla="*/ 1393984 w 6400800"/>
              <a:gd name="connsiteY6407" fmla="*/ 305276 h 514350"/>
              <a:gd name="connsiteX6408" fmla="*/ 1391126 w 6400800"/>
              <a:gd name="connsiteY6408" fmla="*/ 310991 h 514350"/>
              <a:gd name="connsiteX6409" fmla="*/ 1397794 w 6400800"/>
              <a:gd name="connsiteY6409" fmla="*/ 278606 h 514350"/>
              <a:gd name="connsiteX6410" fmla="*/ 1397794 w 6400800"/>
              <a:gd name="connsiteY6410" fmla="*/ 278606 h 514350"/>
              <a:gd name="connsiteX6411" fmla="*/ 1397794 w 6400800"/>
              <a:gd name="connsiteY6411" fmla="*/ 279559 h 514350"/>
              <a:gd name="connsiteX6412" fmla="*/ 1397794 w 6400800"/>
              <a:gd name="connsiteY6412" fmla="*/ 278606 h 514350"/>
              <a:gd name="connsiteX6413" fmla="*/ 1397794 w 6400800"/>
              <a:gd name="connsiteY6413" fmla="*/ 278606 h 514350"/>
              <a:gd name="connsiteX6414" fmla="*/ 1397794 w 6400800"/>
              <a:gd name="connsiteY6414" fmla="*/ 322421 h 514350"/>
              <a:gd name="connsiteX6415" fmla="*/ 1399699 w 6400800"/>
              <a:gd name="connsiteY6415" fmla="*/ 331946 h 514350"/>
              <a:gd name="connsiteX6416" fmla="*/ 1399699 w 6400800"/>
              <a:gd name="connsiteY6416" fmla="*/ 333851 h 514350"/>
              <a:gd name="connsiteX6417" fmla="*/ 1396841 w 6400800"/>
              <a:gd name="connsiteY6417" fmla="*/ 326231 h 514350"/>
              <a:gd name="connsiteX6418" fmla="*/ 1397794 w 6400800"/>
              <a:gd name="connsiteY6418" fmla="*/ 322421 h 514350"/>
              <a:gd name="connsiteX6419" fmla="*/ 1387316 w 6400800"/>
              <a:gd name="connsiteY6419" fmla="*/ 231934 h 514350"/>
              <a:gd name="connsiteX6420" fmla="*/ 1395889 w 6400800"/>
              <a:gd name="connsiteY6420" fmla="*/ 270986 h 514350"/>
              <a:gd name="connsiteX6421" fmla="*/ 1394936 w 6400800"/>
              <a:gd name="connsiteY6421" fmla="*/ 272891 h 514350"/>
              <a:gd name="connsiteX6422" fmla="*/ 1384459 w 6400800"/>
              <a:gd name="connsiteY6422" fmla="*/ 240506 h 514350"/>
              <a:gd name="connsiteX6423" fmla="*/ 1387316 w 6400800"/>
              <a:gd name="connsiteY6423" fmla="*/ 231934 h 514350"/>
              <a:gd name="connsiteX6424" fmla="*/ 1380649 w 6400800"/>
              <a:gd name="connsiteY6424" fmla="*/ 232886 h 514350"/>
              <a:gd name="connsiteX6425" fmla="*/ 1386364 w 6400800"/>
              <a:gd name="connsiteY6425" fmla="*/ 225266 h 514350"/>
              <a:gd name="connsiteX6426" fmla="*/ 1386364 w 6400800"/>
              <a:gd name="connsiteY6426" fmla="*/ 225266 h 514350"/>
              <a:gd name="connsiteX6427" fmla="*/ 1372076 w 6400800"/>
              <a:gd name="connsiteY6427" fmla="*/ 262414 h 514350"/>
              <a:gd name="connsiteX6428" fmla="*/ 1370171 w 6400800"/>
              <a:gd name="connsiteY6428" fmla="*/ 257651 h 514350"/>
              <a:gd name="connsiteX6429" fmla="*/ 1369219 w 6400800"/>
              <a:gd name="connsiteY6429" fmla="*/ 253841 h 514350"/>
              <a:gd name="connsiteX6430" fmla="*/ 1380649 w 6400800"/>
              <a:gd name="connsiteY6430" fmla="*/ 232886 h 514350"/>
              <a:gd name="connsiteX6431" fmla="*/ 1356836 w 6400800"/>
              <a:gd name="connsiteY6431" fmla="*/ 300514 h 514350"/>
              <a:gd name="connsiteX6432" fmla="*/ 1356836 w 6400800"/>
              <a:gd name="connsiteY6432" fmla="*/ 302419 h 514350"/>
              <a:gd name="connsiteX6433" fmla="*/ 1355884 w 6400800"/>
              <a:gd name="connsiteY6433" fmla="*/ 304324 h 514350"/>
              <a:gd name="connsiteX6434" fmla="*/ 1355884 w 6400800"/>
              <a:gd name="connsiteY6434" fmla="*/ 299561 h 514350"/>
              <a:gd name="connsiteX6435" fmla="*/ 1356836 w 6400800"/>
              <a:gd name="connsiteY6435" fmla="*/ 300514 h 514350"/>
              <a:gd name="connsiteX6436" fmla="*/ 1339691 w 6400800"/>
              <a:gd name="connsiteY6436" fmla="*/ 325279 h 514350"/>
              <a:gd name="connsiteX6437" fmla="*/ 1339691 w 6400800"/>
              <a:gd name="connsiteY6437" fmla="*/ 324326 h 514350"/>
              <a:gd name="connsiteX6438" fmla="*/ 1341596 w 6400800"/>
              <a:gd name="connsiteY6438" fmla="*/ 317659 h 514350"/>
              <a:gd name="connsiteX6439" fmla="*/ 1341596 w 6400800"/>
              <a:gd name="connsiteY6439" fmla="*/ 317659 h 514350"/>
              <a:gd name="connsiteX6440" fmla="*/ 1341596 w 6400800"/>
              <a:gd name="connsiteY6440" fmla="*/ 330994 h 514350"/>
              <a:gd name="connsiteX6441" fmla="*/ 1339691 w 6400800"/>
              <a:gd name="connsiteY6441" fmla="*/ 325279 h 514350"/>
              <a:gd name="connsiteX6442" fmla="*/ 1340644 w 6400800"/>
              <a:gd name="connsiteY6442" fmla="*/ 226219 h 514350"/>
              <a:gd name="connsiteX6443" fmla="*/ 1340644 w 6400800"/>
              <a:gd name="connsiteY6443" fmla="*/ 226219 h 514350"/>
              <a:gd name="connsiteX6444" fmla="*/ 1344454 w 6400800"/>
              <a:gd name="connsiteY6444" fmla="*/ 237649 h 514350"/>
              <a:gd name="connsiteX6445" fmla="*/ 1344454 w 6400800"/>
              <a:gd name="connsiteY6445" fmla="*/ 242411 h 514350"/>
              <a:gd name="connsiteX6446" fmla="*/ 1343501 w 6400800"/>
              <a:gd name="connsiteY6446" fmla="*/ 264319 h 514350"/>
              <a:gd name="connsiteX6447" fmla="*/ 1343501 w 6400800"/>
              <a:gd name="connsiteY6447" fmla="*/ 272891 h 514350"/>
              <a:gd name="connsiteX6448" fmla="*/ 1339691 w 6400800"/>
              <a:gd name="connsiteY6448" fmla="*/ 269081 h 514350"/>
              <a:gd name="connsiteX6449" fmla="*/ 1340644 w 6400800"/>
              <a:gd name="connsiteY6449" fmla="*/ 226219 h 514350"/>
              <a:gd name="connsiteX6450" fmla="*/ 1337786 w 6400800"/>
              <a:gd name="connsiteY6450" fmla="*/ 295751 h 514350"/>
              <a:gd name="connsiteX6451" fmla="*/ 1338739 w 6400800"/>
              <a:gd name="connsiteY6451" fmla="*/ 271939 h 514350"/>
              <a:gd name="connsiteX6452" fmla="*/ 1342549 w 6400800"/>
              <a:gd name="connsiteY6452" fmla="*/ 276701 h 514350"/>
              <a:gd name="connsiteX6453" fmla="*/ 1342549 w 6400800"/>
              <a:gd name="connsiteY6453" fmla="*/ 276701 h 514350"/>
              <a:gd name="connsiteX6454" fmla="*/ 1342549 w 6400800"/>
              <a:gd name="connsiteY6454" fmla="*/ 286226 h 514350"/>
              <a:gd name="connsiteX6455" fmla="*/ 1337786 w 6400800"/>
              <a:gd name="connsiteY6455" fmla="*/ 295751 h 514350"/>
              <a:gd name="connsiteX6456" fmla="*/ 1337786 w 6400800"/>
              <a:gd name="connsiteY6456" fmla="*/ 296704 h 514350"/>
              <a:gd name="connsiteX6457" fmla="*/ 1337786 w 6400800"/>
              <a:gd name="connsiteY6457" fmla="*/ 295751 h 514350"/>
              <a:gd name="connsiteX6458" fmla="*/ 1314926 w 6400800"/>
              <a:gd name="connsiteY6458" fmla="*/ 320516 h 514350"/>
              <a:gd name="connsiteX6459" fmla="*/ 1314926 w 6400800"/>
              <a:gd name="connsiteY6459" fmla="*/ 320516 h 514350"/>
              <a:gd name="connsiteX6460" fmla="*/ 1314926 w 6400800"/>
              <a:gd name="connsiteY6460" fmla="*/ 320516 h 514350"/>
              <a:gd name="connsiteX6461" fmla="*/ 1314926 w 6400800"/>
              <a:gd name="connsiteY6461" fmla="*/ 320516 h 514350"/>
              <a:gd name="connsiteX6462" fmla="*/ 1311116 w 6400800"/>
              <a:gd name="connsiteY6462" fmla="*/ 312896 h 514350"/>
              <a:gd name="connsiteX6463" fmla="*/ 1311116 w 6400800"/>
              <a:gd name="connsiteY6463" fmla="*/ 312896 h 514350"/>
              <a:gd name="connsiteX6464" fmla="*/ 1311116 w 6400800"/>
              <a:gd name="connsiteY6464" fmla="*/ 314801 h 514350"/>
              <a:gd name="connsiteX6465" fmla="*/ 1311116 w 6400800"/>
              <a:gd name="connsiteY6465" fmla="*/ 314801 h 514350"/>
              <a:gd name="connsiteX6466" fmla="*/ 1311116 w 6400800"/>
              <a:gd name="connsiteY6466" fmla="*/ 312896 h 514350"/>
              <a:gd name="connsiteX6467" fmla="*/ 1242536 w 6400800"/>
              <a:gd name="connsiteY6467" fmla="*/ 344329 h 514350"/>
              <a:gd name="connsiteX6468" fmla="*/ 1238726 w 6400800"/>
              <a:gd name="connsiteY6468" fmla="*/ 336709 h 514350"/>
              <a:gd name="connsiteX6469" fmla="*/ 1238726 w 6400800"/>
              <a:gd name="connsiteY6469" fmla="*/ 310991 h 514350"/>
              <a:gd name="connsiteX6470" fmla="*/ 1238726 w 6400800"/>
              <a:gd name="connsiteY6470" fmla="*/ 307181 h 514350"/>
              <a:gd name="connsiteX6471" fmla="*/ 1244441 w 6400800"/>
              <a:gd name="connsiteY6471" fmla="*/ 339566 h 514350"/>
              <a:gd name="connsiteX6472" fmla="*/ 1244441 w 6400800"/>
              <a:gd name="connsiteY6472" fmla="*/ 340519 h 514350"/>
              <a:gd name="connsiteX6473" fmla="*/ 1242536 w 6400800"/>
              <a:gd name="connsiteY6473" fmla="*/ 344329 h 514350"/>
              <a:gd name="connsiteX6474" fmla="*/ 1279684 w 6400800"/>
              <a:gd name="connsiteY6474" fmla="*/ 290989 h 514350"/>
              <a:gd name="connsiteX6475" fmla="*/ 1279684 w 6400800"/>
              <a:gd name="connsiteY6475" fmla="*/ 284321 h 514350"/>
              <a:gd name="connsiteX6476" fmla="*/ 1281589 w 6400800"/>
              <a:gd name="connsiteY6476" fmla="*/ 287179 h 514350"/>
              <a:gd name="connsiteX6477" fmla="*/ 1279684 w 6400800"/>
              <a:gd name="connsiteY6477" fmla="*/ 290989 h 514350"/>
              <a:gd name="connsiteX6478" fmla="*/ 1298734 w 6400800"/>
              <a:gd name="connsiteY6478" fmla="*/ 332899 h 514350"/>
              <a:gd name="connsiteX6479" fmla="*/ 1298734 w 6400800"/>
              <a:gd name="connsiteY6479" fmla="*/ 332899 h 514350"/>
              <a:gd name="connsiteX6480" fmla="*/ 1298734 w 6400800"/>
              <a:gd name="connsiteY6480" fmla="*/ 330994 h 514350"/>
              <a:gd name="connsiteX6481" fmla="*/ 1298734 w 6400800"/>
              <a:gd name="connsiteY6481" fmla="*/ 332899 h 514350"/>
              <a:gd name="connsiteX6482" fmla="*/ 1295876 w 6400800"/>
              <a:gd name="connsiteY6482" fmla="*/ 278606 h 514350"/>
              <a:gd name="connsiteX6483" fmla="*/ 1305401 w 6400800"/>
              <a:gd name="connsiteY6483" fmla="*/ 299561 h 514350"/>
              <a:gd name="connsiteX6484" fmla="*/ 1305401 w 6400800"/>
              <a:gd name="connsiteY6484" fmla="*/ 300514 h 514350"/>
              <a:gd name="connsiteX6485" fmla="*/ 1304449 w 6400800"/>
              <a:gd name="connsiteY6485" fmla="*/ 303371 h 514350"/>
              <a:gd name="connsiteX6486" fmla="*/ 1300639 w 6400800"/>
              <a:gd name="connsiteY6486" fmla="*/ 295751 h 514350"/>
              <a:gd name="connsiteX6487" fmla="*/ 1293971 w 6400800"/>
              <a:gd name="connsiteY6487" fmla="*/ 284321 h 514350"/>
              <a:gd name="connsiteX6488" fmla="*/ 1295876 w 6400800"/>
              <a:gd name="connsiteY6488" fmla="*/ 278606 h 514350"/>
              <a:gd name="connsiteX6489" fmla="*/ 1299686 w 6400800"/>
              <a:gd name="connsiteY6489" fmla="*/ 328136 h 514350"/>
              <a:gd name="connsiteX6490" fmla="*/ 1299686 w 6400800"/>
              <a:gd name="connsiteY6490" fmla="*/ 330041 h 514350"/>
              <a:gd name="connsiteX6491" fmla="*/ 1298734 w 6400800"/>
              <a:gd name="connsiteY6491" fmla="*/ 331946 h 514350"/>
              <a:gd name="connsiteX6492" fmla="*/ 1293019 w 6400800"/>
              <a:gd name="connsiteY6492" fmla="*/ 324326 h 514350"/>
              <a:gd name="connsiteX6493" fmla="*/ 1289209 w 6400800"/>
              <a:gd name="connsiteY6493" fmla="*/ 318611 h 514350"/>
              <a:gd name="connsiteX6494" fmla="*/ 1289209 w 6400800"/>
              <a:gd name="connsiteY6494" fmla="*/ 318611 h 514350"/>
              <a:gd name="connsiteX6495" fmla="*/ 1289209 w 6400800"/>
              <a:gd name="connsiteY6495" fmla="*/ 309086 h 514350"/>
              <a:gd name="connsiteX6496" fmla="*/ 1290161 w 6400800"/>
              <a:gd name="connsiteY6496" fmla="*/ 305276 h 514350"/>
              <a:gd name="connsiteX6497" fmla="*/ 1299686 w 6400800"/>
              <a:gd name="connsiteY6497" fmla="*/ 328136 h 514350"/>
              <a:gd name="connsiteX6498" fmla="*/ 1289209 w 6400800"/>
              <a:gd name="connsiteY6498" fmla="*/ 263366 h 514350"/>
              <a:gd name="connsiteX6499" fmla="*/ 1287304 w 6400800"/>
              <a:gd name="connsiteY6499" fmla="*/ 268129 h 514350"/>
              <a:gd name="connsiteX6500" fmla="*/ 1287304 w 6400800"/>
              <a:gd name="connsiteY6500" fmla="*/ 259556 h 514350"/>
              <a:gd name="connsiteX6501" fmla="*/ 1289209 w 6400800"/>
              <a:gd name="connsiteY6501" fmla="*/ 263366 h 514350"/>
              <a:gd name="connsiteX6502" fmla="*/ 1276826 w 6400800"/>
              <a:gd name="connsiteY6502" fmla="*/ 238601 h 514350"/>
              <a:gd name="connsiteX6503" fmla="*/ 1278731 w 6400800"/>
              <a:gd name="connsiteY6503" fmla="*/ 242411 h 514350"/>
              <a:gd name="connsiteX6504" fmla="*/ 1286351 w 6400800"/>
              <a:gd name="connsiteY6504" fmla="*/ 257651 h 514350"/>
              <a:gd name="connsiteX6505" fmla="*/ 1285399 w 6400800"/>
              <a:gd name="connsiteY6505" fmla="*/ 267176 h 514350"/>
              <a:gd name="connsiteX6506" fmla="*/ 1277779 w 6400800"/>
              <a:gd name="connsiteY6506" fmla="*/ 255746 h 514350"/>
              <a:gd name="connsiteX6507" fmla="*/ 1276826 w 6400800"/>
              <a:gd name="connsiteY6507" fmla="*/ 242411 h 514350"/>
              <a:gd name="connsiteX6508" fmla="*/ 1276826 w 6400800"/>
              <a:gd name="connsiteY6508" fmla="*/ 238601 h 514350"/>
              <a:gd name="connsiteX6509" fmla="*/ 1273016 w 6400800"/>
              <a:gd name="connsiteY6509" fmla="*/ 271939 h 514350"/>
              <a:gd name="connsiteX6510" fmla="*/ 1273969 w 6400800"/>
              <a:gd name="connsiteY6510" fmla="*/ 272891 h 514350"/>
              <a:gd name="connsiteX6511" fmla="*/ 1273016 w 6400800"/>
              <a:gd name="connsiteY6511" fmla="*/ 291941 h 514350"/>
              <a:gd name="connsiteX6512" fmla="*/ 1271111 w 6400800"/>
              <a:gd name="connsiteY6512" fmla="*/ 288131 h 514350"/>
              <a:gd name="connsiteX6513" fmla="*/ 1273016 w 6400800"/>
              <a:gd name="connsiteY6513" fmla="*/ 271939 h 514350"/>
              <a:gd name="connsiteX6514" fmla="*/ 1240631 w 6400800"/>
              <a:gd name="connsiteY6514" fmla="*/ 229076 h 514350"/>
              <a:gd name="connsiteX6515" fmla="*/ 1244441 w 6400800"/>
              <a:gd name="connsiteY6515" fmla="*/ 220504 h 514350"/>
              <a:gd name="connsiteX6516" fmla="*/ 1253966 w 6400800"/>
              <a:gd name="connsiteY6516" fmla="*/ 237649 h 514350"/>
              <a:gd name="connsiteX6517" fmla="*/ 1264444 w 6400800"/>
              <a:gd name="connsiteY6517" fmla="*/ 257651 h 514350"/>
              <a:gd name="connsiteX6518" fmla="*/ 1268254 w 6400800"/>
              <a:gd name="connsiteY6518" fmla="*/ 264319 h 514350"/>
              <a:gd name="connsiteX6519" fmla="*/ 1262539 w 6400800"/>
              <a:gd name="connsiteY6519" fmla="*/ 286226 h 514350"/>
              <a:gd name="connsiteX6520" fmla="*/ 1254919 w 6400800"/>
              <a:gd name="connsiteY6520" fmla="*/ 277654 h 514350"/>
              <a:gd name="connsiteX6521" fmla="*/ 1241584 w 6400800"/>
              <a:gd name="connsiteY6521" fmla="*/ 251936 h 514350"/>
              <a:gd name="connsiteX6522" fmla="*/ 1235869 w 6400800"/>
              <a:gd name="connsiteY6522" fmla="*/ 243364 h 514350"/>
              <a:gd name="connsiteX6523" fmla="*/ 1235869 w 6400800"/>
              <a:gd name="connsiteY6523" fmla="*/ 242411 h 514350"/>
              <a:gd name="connsiteX6524" fmla="*/ 1240631 w 6400800"/>
              <a:gd name="connsiteY6524" fmla="*/ 229076 h 514350"/>
              <a:gd name="connsiteX6525" fmla="*/ 1228249 w 6400800"/>
              <a:gd name="connsiteY6525" fmla="*/ 304324 h 514350"/>
              <a:gd name="connsiteX6526" fmla="*/ 1227296 w 6400800"/>
              <a:gd name="connsiteY6526" fmla="*/ 288131 h 514350"/>
              <a:gd name="connsiteX6527" fmla="*/ 1227296 w 6400800"/>
              <a:gd name="connsiteY6527" fmla="*/ 281464 h 514350"/>
              <a:gd name="connsiteX6528" fmla="*/ 1228249 w 6400800"/>
              <a:gd name="connsiteY6528" fmla="*/ 279559 h 514350"/>
              <a:gd name="connsiteX6529" fmla="*/ 1228249 w 6400800"/>
              <a:gd name="connsiteY6529" fmla="*/ 278606 h 514350"/>
              <a:gd name="connsiteX6530" fmla="*/ 1229201 w 6400800"/>
              <a:gd name="connsiteY6530" fmla="*/ 279559 h 514350"/>
              <a:gd name="connsiteX6531" fmla="*/ 1231106 w 6400800"/>
              <a:gd name="connsiteY6531" fmla="*/ 284321 h 514350"/>
              <a:gd name="connsiteX6532" fmla="*/ 1228249 w 6400800"/>
              <a:gd name="connsiteY6532" fmla="*/ 304324 h 514350"/>
              <a:gd name="connsiteX6533" fmla="*/ 1232059 w 6400800"/>
              <a:gd name="connsiteY6533" fmla="*/ 280511 h 514350"/>
              <a:gd name="connsiteX6534" fmla="*/ 1232059 w 6400800"/>
              <a:gd name="connsiteY6534" fmla="*/ 278606 h 514350"/>
              <a:gd name="connsiteX6535" fmla="*/ 1230154 w 6400800"/>
              <a:gd name="connsiteY6535" fmla="*/ 275749 h 514350"/>
              <a:gd name="connsiteX6536" fmla="*/ 1227296 w 6400800"/>
              <a:gd name="connsiteY6536" fmla="*/ 275749 h 514350"/>
              <a:gd name="connsiteX6537" fmla="*/ 1226344 w 6400800"/>
              <a:gd name="connsiteY6537" fmla="*/ 275749 h 514350"/>
              <a:gd name="connsiteX6538" fmla="*/ 1226344 w 6400800"/>
              <a:gd name="connsiteY6538" fmla="*/ 269081 h 514350"/>
              <a:gd name="connsiteX6539" fmla="*/ 1230154 w 6400800"/>
              <a:gd name="connsiteY6539" fmla="*/ 272891 h 514350"/>
              <a:gd name="connsiteX6540" fmla="*/ 1233011 w 6400800"/>
              <a:gd name="connsiteY6540" fmla="*/ 276701 h 514350"/>
              <a:gd name="connsiteX6541" fmla="*/ 1232059 w 6400800"/>
              <a:gd name="connsiteY6541" fmla="*/ 280511 h 514350"/>
              <a:gd name="connsiteX6542" fmla="*/ 1230154 w 6400800"/>
              <a:gd name="connsiteY6542" fmla="*/ 221456 h 514350"/>
              <a:gd name="connsiteX6543" fmla="*/ 1233964 w 6400800"/>
              <a:gd name="connsiteY6543" fmla="*/ 233839 h 514350"/>
              <a:gd name="connsiteX6544" fmla="*/ 1233964 w 6400800"/>
              <a:gd name="connsiteY6544" fmla="*/ 233839 h 514350"/>
              <a:gd name="connsiteX6545" fmla="*/ 1233011 w 6400800"/>
              <a:gd name="connsiteY6545" fmla="*/ 230029 h 514350"/>
              <a:gd name="connsiteX6546" fmla="*/ 1230154 w 6400800"/>
              <a:gd name="connsiteY6546" fmla="*/ 221456 h 514350"/>
              <a:gd name="connsiteX6547" fmla="*/ 1230154 w 6400800"/>
              <a:gd name="connsiteY6547" fmla="*/ 221456 h 514350"/>
              <a:gd name="connsiteX6548" fmla="*/ 1229201 w 6400800"/>
              <a:gd name="connsiteY6548" fmla="*/ 257651 h 514350"/>
              <a:gd name="connsiteX6549" fmla="*/ 1229201 w 6400800"/>
              <a:gd name="connsiteY6549" fmla="*/ 257651 h 514350"/>
              <a:gd name="connsiteX6550" fmla="*/ 1230154 w 6400800"/>
              <a:gd name="connsiteY6550" fmla="*/ 259556 h 514350"/>
              <a:gd name="connsiteX6551" fmla="*/ 1230154 w 6400800"/>
              <a:gd name="connsiteY6551" fmla="*/ 262414 h 514350"/>
              <a:gd name="connsiteX6552" fmla="*/ 1232059 w 6400800"/>
              <a:gd name="connsiteY6552" fmla="*/ 274796 h 514350"/>
              <a:gd name="connsiteX6553" fmla="*/ 1232059 w 6400800"/>
              <a:gd name="connsiteY6553" fmla="*/ 274796 h 514350"/>
              <a:gd name="connsiteX6554" fmla="*/ 1229201 w 6400800"/>
              <a:gd name="connsiteY6554" fmla="*/ 272891 h 514350"/>
              <a:gd name="connsiteX6555" fmla="*/ 1225391 w 6400800"/>
              <a:gd name="connsiteY6555" fmla="*/ 269081 h 514350"/>
              <a:gd name="connsiteX6556" fmla="*/ 1225391 w 6400800"/>
              <a:gd name="connsiteY6556" fmla="*/ 265271 h 514350"/>
              <a:gd name="connsiteX6557" fmla="*/ 1229201 w 6400800"/>
              <a:gd name="connsiteY6557" fmla="*/ 257651 h 514350"/>
              <a:gd name="connsiteX6558" fmla="*/ 1226344 w 6400800"/>
              <a:gd name="connsiteY6558" fmla="*/ 235744 h 514350"/>
              <a:gd name="connsiteX6559" fmla="*/ 1228249 w 6400800"/>
              <a:gd name="connsiteY6559" fmla="*/ 244316 h 514350"/>
              <a:gd name="connsiteX6560" fmla="*/ 1227296 w 6400800"/>
              <a:gd name="connsiteY6560" fmla="*/ 246221 h 514350"/>
              <a:gd name="connsiteX6561" fmla="*/ 1225391 w 6400800"/>
              <a:gd name="connsiteY6561" fmla="*/ 244316 h 514350"/>
              <a:gd name="connsiteX6562" fmla="*/ 1225391 w 6400800"/>
              <a:gd name="connsiteY6562" fmla="*/ 231934 h 514350"/>
              <a:gd name="connsiteX6563" fmla="*/ 1226344 w 6400800"/>
              <a:gd name="connsiteY6563" fmla="*/ 235744 h 514350"/>
              <a:gd name="connsiteX6564" fmla="*/ 1197769 w 6400800"/>
              <a:gd name="connsiteY6564" fmla="*/ 293846 h 514350"/>
              <a:gd name="connsiteX6565" fmla="*/ 1198721 w 6400800"/>
              <a:gd name="connsiteY6565" fmla="*/ 290036 h 514350"/>
              <a:gd name="connsiteX6566" fmla="*/ 1198721 w 6400800"/>
              <a:gd name="connsiteY6566" fmla="*/ 291941 h 514350"/>
              <a:gd name="connsiteX6567" fmla="*/ 1199674 w 6400800"/>
              <a:gd name="connsiteY6567" fmla="*/ 299561 h 514350"/>
              <a:gd name="connsiteX6568" fmla="*/ 1196816 w 6400800"/>
              <a:gd name="connsiteY6568" fmla="*/ 307181 h 514350"/>
              <a:gd name="connsiteX6569" fmla="*/ 1194911 w 6400800"/>
              <a:gd name="connsiteY6569" fmla="*/ 299561 h 514350"/>
              <a:gd name="connsiteX6570" fmla="*/ 1197769 w 6400800"/>
              <a:gd name="connsiteY6570" fmla="*/ 293846 h 514350"/>
              <a:gd name="connsiteX6571" fmla="*/ 1196816 w 6400800"/>
              <a:gd name="connsiteY6571" fmla="*/ 459581 h 514350"/>
              <a:gd name="connsiteX6572" fmla="*/ 1196816 w 6400800"/>
              <a:gd name="connsiteY6572" fmla="*/ 459581 h 514350"/>
              <a:gd name="connsiteX6573" fmla="*/ 1195864 w 6400800"/>
              <a:gd name="connsiteY6573" fmla="*/ 455771 h 514350"/>
              <a:gd name="connsiteX6574" fmla="*/ 1196816 w 6400800"/>
              <a:gd name="connsiteY6574" fmla="*/ 459581 h 514350"/>
              <a:gd name="connsiteX6575" fmla="*/ 1190149 w 6400800"/>
              <a:gd name="connsiteY6575" fmla="*/ 324326 h 514350"/>
              <a:gd name="connsiteX6576" fmla="*/ 1190149 w 6400800"/>
              <a:gd name="connsiteY6576" fmla="*/ 324326 h 514350"/>
              <a:gd name="connsiteX6577" fmla="*/ 1189196 w 6400800"/>
              <a:gd name="connsiteY6577" fmla="*/ 320516 h 514350"/>
              <a:gd name="connsiteX6578" fmla="*/ 1190149 w 6400800"/>
              <a:gd name="connsiteY6578" fmla="*/ 324326 h 514350"/>
              <a:gd name="connsiteX6579" fmla="*/ 1170146 w 6400800"/>
              <a:gd name="connsiteY6579" fmla="*/ 270986 h 514350"/>
              <a:gd name="connsiteX6580" fmla="*/ 1170146 w 6400800"/>
              <a:gd name="connsiteY6580" fmla="*/ 268129 h 514350"/>
              <a:gd name="connsiteX6581" fmla="*/ 1170146 w 6400800"/>
              <a:gd name="connsiteY6581" fmla="*/ 264319 h 514350"/>
              <a:gd name="connsiteX6582" fmla="*/ 1172051 w 6400800"/>
              <a:gd name="connsiteY6582" fmla="*/ 235744 h 514350"/>
              <a:gd name="connsiteX6583" fmla="*/ 1174909 w 6400800"/>
              <a:gd name="connsiteY6583" fmla="*/ 245269 h 514350"/>
              <a:gd name="connsiteX6584" fmla="*/ 1176814 w 6400800"/>
              <a:gd name="connsiteY6584" fmla="*/ 260509 h 514350"/>
              <a:gd name="connsiteX6585" fmla="*/ 1177766 w 6400800"/>
              <a:gd name="connsiteY6585" fmla="*/ 285274 h 514350"/>
              <a:gd name="connsiteX6586" fmla="*/ 1177766 w 6400800"/>
              <a:gd name="connsiteY6586" fmla="*/ 308134 h 514350"/>
              <a:gd name="connsiteX6587" fmla="*/ 1176814 w 6400800"/>
              <a:gd name="connsiteY6587" fmla="*/ 305276 h 514350"/>
              <a:gd name="connsiteX6588" fmla="*/ 1168241 w 6400800"/>
              <a:gd name="connsiteY6588" fmla="*/ 287179 h 514350"/>
              <a:gd name="connsiteX6589" fmla="*/ 1170146 w 6400800"/>
              <a:gd name="connsiteY6589" fmla="*/ 270986 h 514350"/>
              <a:gd name="connsiteX6590" fmla="*/ 1170146 w 6400800"/>
              <a:gd name="connsiteY6590" fmla="*/ 309086 h 514350"/>
              <a:gd name="connsiteX6591" fmla="*/ 1173956 w 6400800"/>
              <a:gd name="connsiteY6591" fmla="*/ 321469 h 514350"/>
              <a:gd name="connsiteX6592" fmla="*/ 1172051 w 6400800"/>
              <a:gd name="connsiteY6592" fmla="*/ 327184 h 514350"/>
              <a:gd name="connsiteX6593" fmla="*/ 1170146 w 6400800"/>
              <a:gd name="connsiteY6593" fmla="*/ 322421 h 514350"/>
              <a:gd name="connsiteX6594" fmla="*/ 1170146 w 6400800"/>
              <a:gd name="connsiteY6594" fmla="*/ 318611 h 514350"/>
              <a:gd name="connsiteX6595" fmla="*/ 1168241 w 6400800"/>
              <a:gd name="connsiteY6595" fmla="*/ 303371 h 514350"/>
              <a:gd name="connsiteX6596" fmla="*/ 1170146 w 6400800"/>
              <a:gd name="connsiteY6596" fmla="*/ 309086 h 514350"/>
              <a:gd name="connsiteX6597" fmla="*/ 1164431 w 6400800"/>
              <a:gd name="connsiteY6597" fmla="*/ 236696 h 514350"/>
              <a:gd name="connsiteX6598" fmla="*/ 1161574 w 6400800"/>
              <a:gd name="connsiteY6598" fmla="*/ 253841 h 514350"/>
              <a:gd name="connsiteX6599" fmla="*/ 1161574 w 6400800"/>
              <a:gd name="connsiteY6599" fmla="*/ 251936 h 514350"/>
              <a:gd name="connsiteX6600" fmla="*/ 1161574 w 6400800"/>
              <a:gd name="connsiteY6600" fmla="*/ 250984 h 514350"/>
              <a:gd name="connsiteX6601" fmla="*/ 1164431 w 6400800"/>
              <a:gd name="connsiteY6601" fmla="*/ 236696 h 514350"/>
              <a:gd name="connsiteX6602" fmla="*/ 1140619 w 6400800"/>
              <a:gd name="connsiteY6602" fmla="*/ 290036 h 514350"/>
              <a:gd name="connsiteX6603" fmla="*/ 1139666 w 6400800"/>
              <a:gd name="connsiteY6603" fmla="*/ 291941 h 514350"/>
              <a:gd name="connsiteX6604" fmla="*/ 1137761 w 6400800"/>
              <a:gd name="connsiteY6604" fmla="*/ 283369 h 514350"/>
              <a:gd name="connsiteX6605" fmla="*/ 1140619 w 6400800"/>
              <a:gd name="connsiteY6605" fmla="*/ 290036 h 514350"/>
              <a:gd name="connsiteX6606" fmla="*/ 1114901 w 6400800"/>
              <a:gd name="connsiteY6606" fmla="*/ 339566 h 514350"/>
              <a:gd name="connsiteX6607" fmla="*/ 1117759 w 6400800"/>
              <a:gd name="connsiteY6607" fmla="*/ 315754 h 514350"/>
              <a:gd name="connsiteX6608" fmla="*/ 1119664 w 6400800"/>
              <a:gd name="connsiteY6608" fmla="*/ 325279 h 514350"/>
              <a:gd name="connsiteX6609" fmla="*/ 1121569 w 6400800"/>
              <a:gd name="connsiteY6609" fmla="*/ 334804 h 514350"/>
              <a:gd name="connsiteX6610" fmla="*/ 1120616 w 6400800"/>
              <a:gd name="connsiteY6610" fmla="*/ 341471 h 514350"/>
              <a:gd name="connsiteX6611" fmla="*/ 1120616 w 6400800"/>
              <a:gd name="connsiteY6611" fmla="*/ 342424 h 514350"/>
              <a:gd name="connsiteX6612" fmla="*/ 1118711 w 6400800"/>
              <a:gd name="connsiteY6612" fmla="*/ 348139 h 514350"/>
              <a:gd name="connsiteX6613" fmla="*/ 1114901 w 6400800"/>
              <a:gd name="connsiteY6613" fmla="*/ 341471 h 514350"/>
              <a:gd name="connsiteX6614" fmla="*/ 1114901 w 6400800"/>
              <a:gd name="connsiteY6614" fmla="*/ 339566 h 514350"/>
              <a:gd name="connsiteX6615" fmla="*/ 1111091 w 6400800"/>
              <a:gd name="connsiteY6615" fmla="*/ 219551 h 514350"/>
              <a:gd name="connsiteX6616" fmla="*/ 1112044 w 6400800"/>
              <a:gd name="connsiteY6616" fmla="*/ 222409 h 514350"/>
              <a:gd name="connsiteX6617" fmla="*/ 1112996 w 6400800"/>
              <a:gd name="connsiteY6617" fmla="*/ 230029 h 514350"/>
              <a:gd name="connsiteX6618" fmla="*/ 1112996 w 6400800"/>
              <a:gd name="connsiteY6618" fmla="*/ 230029 h 514350"/>
              <a:gd name="connsiteX6619" fmla="*/ 1111091 w 6400800"/>
              <a:gd name="connsiteY6619" fmla="*/ 219551 h 514350"/>
              <a:gd name="connsiteX6620" fmla="*/ 1111091 w 6400800"/>
              <a:gd name="connsiteY6620" fmla="*/ 219551 h 514350"/>
              <a:gd name="connsiteX6621" fmla="*/ 1110139 w 6400800"/>
              <a:gd name="connsiteY6621" fmla="*/ 217646 h 514350"/>
              <a:gd name="connsiteX6622" fmla="*/ 1110139 w 6400800"/>
              <a:gd name="connsiteY6622" fmla="*/ 217646 h 514350"/>
              <a:gd name="connsiteX6623" fmla="*/ 1109186 w 6400800"/>
              <a:gd name="connsiteY6623" fmla="*/ 215741 h 514350"/>
              <a:gd name="connsiteX6624" fmla="*/ 1110139 w 6400800"/>
              <a:gd name="connsiteY6624" fmla="*/ 217646 h 514350"/>
              <a:gd name="connsiteX6625" fmla="*/ 1101566 w 6400800"/>
              <a:gd name="connsiteY6625" fmla="*/ 236696 h 514350"/>
              <a:gd name="connsiteX6626" fmla="*/ 1111091 w 6400800"/>
              <a:gd name="connsiteY6626" fmla="*/ 278606 h 514350"/>
              <a:gd name="connsiteX6627" fmla="*/ 1109186 w 6400800"/>
              <a:gd name="connsiteY6627" fmla="*/ 293846 h 514350"/>
              <a:gd name="connsiteX6628" fmla="*/ 1106329 w 6400800"/>
              <a:gd name="connsiteY6628" fmla="*/ 309086 h 514350"/>
              <a:gd name="connsiteX6629" fmla="*/ 1106329 w 6400800"/>
              <a:gd name="connsiteY6629" fmla="*/ 308134 h 514350"/>
              <a:gd name="connsiteX6630" fmla="*/ 1105376 w 6400800"/>
              <a:gd name="connsiteY6630" fmla="*/ 295751 h 514350"/>
              <a:gd name="connsiteX6631" fmla="*/ 1105376 w 6400800"/>
              <a:gd name="connsiteY6631" fmla="*/ 300514 h 514350"/>
              <a:gd name="connsiteX6632" fmla="*/ 1099661 w 6400800"/>
              <a:gd name="connsiteY6632" fmla="*/ 272891 h 514350"/>
              <a:gd name="connsiteX6633" fmla="*/ 1094899 w 6400800"/>
              <a:gd name="connsiteY6633" fmla="*/ 249079 h 514350"/>
              <a:gd name="connsiteX6634" fmla="*/ 1101566 w 6400800"/>
              <a:gd name="connsiteY6634" fmla="*/ 236696 h 514350"/>
              <a:gd name="connsiteX6635" fmla="*/ 1027271 w 6400800"/>
              <a:gd name="connsiteY6635" fmla="*/ 325279 h 514350"/>
              <a:gd name="connsiteX6636" fmla="*/ 1030129 w 6400800"/>
              <a:gd name="connsiteY6636" fmla="*/ 310991 h 514350"/>
              <a:gd name="connsiteX6637" fmla="*/ 1034891 w 6400800"/>
              <a:gd name="connsiteY6637" fmla="*/ 297656 h 514350"/>
              <a:gd name="connsiteX6638" fmla="*/ 1039654 w 6400800"/>
              <a:gd name="connsiteY6638" fmla="*/ 288131 h 514350"/>
              <a:gd name="connsiteX6639" fmla="*/ 1042511 w 6400800"/>
              <a:gd name="connsiteY6639" fmla="*/ 299561 h 514350"/>
              <a:gd name="connsiteX6640" fmla="*/ 1039654 w 6400800"/>
              <a:gd name="connsiteY6640" fmla="*/ 305276 h 514350"/>
              <a:gd name="connsiteX6641" fmla="*/ 1028224 w 6400800"/>
              <a:gd name="connsiteY6641" fmla="*/ 330994 h 514350"/>
              <a:gd name="connsiteX6642" fmla="*/ 1027271 w 6400800"/>
              <a:gd name="connsiteY6642" fmla="*/ 325279 h 514350"/>
              <a:gd name="connsiteX6643" fmla="*/ 1040606 w 6400800"/>
              <a:gd name="connsiteY6643" fmla="*/ 374809 h 514350"/>
              <a:gd name="connsiteX6644" fmla="*/ 1039654 w 6400800"/>
              <a:gd name="connsiteY6644" fmla="*/ 370999 h 514350"/>
              <a:gd name="connsiteX6645" fmla="*/ 1045369 w 6400800"/>
              <a:gd name="connsiteY6645" fmla="*/ 355759 h 514350"/>
              <a:gd name="connsiteX6646" fmla="*/ 1047274 w 6400800"/>
              <a:gd name="connsiteY6646" fmla="*/ 364331 h 514350"/>
              <a:gd name="connsiteX6647" fmla="*/ 1048226 w 6400800"/>
              <a:gd name="connsiteY6647" fmla="*/ 386239 h 514350"/>
              <a:gd name="connsiteX6648" fmla="*/ 1044416 w 6400800"/>
              <a:gd name="connsiteY6648" fmla="*/ 384334 h 514350"/>
              <a:gd name="connsiteX6649" fmla="*/ 1040606 w 6400800"/>
              <a:gd name="connsiteY6649" fmla="*/ 374809 h 514350"/>
              <a:gd name="connsiteX6650" fmla="*/ 1046321 w 6400800"/>
              <a:gd name="connsiteY6650" fmla="*/ 389096 h 514350"/>
              <a:gd name="connsiteX6651" fmla="*/ 1048226 w 6400800"/>
              <a:gd name="connsiteY6651" fmla="*/ 391001 h 514350"/>
              <a:gd name="connsiteX6652" fmla="*/ 1048226 w 6400800"/>
              <a:gd name="connsiteY6652" fmla="*/ 392906 h 514350"/>
              <a:gd name="connsiteX6653" fmla="*/ 1046321 w 6400800"/>
              <a:gd name="connsiteY6653" fmla="*/ 389096 h 514350"/>
              <a:gd name="connsiteX6654" fmla="*/ 1056799 w 6400800"/>
              <a:gd name="connsiteY6654" fmla="*/ 292894 h 514350"/>
              <a:gd name="connsiteX6655" fmla="*/ 1061561 w 6400800"/>
              <a:gd name="connsiteY6655" fmla="*/ 282416 h 514350"/>
              <a:gd name="connsiteX6656" fmla="*/ 1066324 w 6400800"/>
              <a:gd name="connsiteY6656" fmla="*/ 271939 h 514350"/>
              <a:gd name="connsiteX6657" fmla="*/ 1066324 w 6400800"/>
              <a:gd name="connsiteY6657" fmla="*/ 273844 h 514350"/>
              <a:gd name="connsiteX6658" fmla="*/ 1067276 w 6400800"/>
              <a:gd name="connsiteY6658" fmla="*/ 278606 h 514350"/>
              <a:gd name="connsiteX6659" fmla="*/ 1063466 w 6400800"/>
              <a:gd name="connsiteY6659" fmla="*/ 285274 h 514350"/>
              <a:gd name="connsiteX6660" fmla="*/ 1057751 w 6400800"/>
              <a:gd name="connsiteY6660" fmla="*/ 295751 h 514350"/>
              <a:gd name="connsiteX6661" fmla="*/ 1056799 w 6400800"/>
              <a:gd name="connsiteY6661" fmla="*/ 292894 h 514350"/>
              <a:gd name="connsiteX6662" fmla="*/ 1059656 w 6400800"/>
              <a:gd name="connsiteY6662" fmla="*/ 360521 h 514350"/>
              <a:gd name="connsiteX6663" fmla="*/ 1059656 w 6400800"/>
              <a:gd name="connsiteY6663" fmla="*/ 360521 h 514350"/>
              <a:gd name="connsiteX6664" fmla="*/ 1059656 w 6400800"/>
              <a:gd name="connsiteY6664" fmla="*/ 360521 h 514350"/>
              <a:gd name="connsiteX6665" fmla="*/ 1059656 w 6400800"/>
              <a:gd name="connsiteY6665" fmla="*/ 360521 h 514350"/>
              <a:gd name="connsiteX6666" fmla="*/ 1064419 w 6400800"/>
              <a:gd name="connsiteY6666" fmla="*/ 383381 h 514350"/>
              <a:gd name="connsiteX6667" fmla="*/ 1062514 w 6400800"/>
              <a:gd name="connsiteY6667" fmla="*/ 379571 h 514350"/>
              <a:gd name="connsiteX6668" fmla="*/ 1063466 w 6400800"/>
              <a:gd name="connsiteY6668" fmla="*/ 374809 h 514350"/>
              <a:gd name="connsiteX6669" fmla="*/ 1064419 w 6400800"/>
              <a:gd name="connsiteY6669" fmla="*/ 378619 h 514350"/>
              <a:gd name="connsiteX6670" fmla="*/ 1064419 w 6400800"/>
              <a:gd name="connsiteY6670" fmla="*/ 380524 h 514350"/>
              <a:gd name="connsiteX6671" fmla="*/ 1065371 w 6400800"/>
              <a:gd name="connsiteY6671" fmla="*/ 386239 h 514350"/>
              <a:gd name="connsiteX6672" fmla="*/ 1064419 w 6400800"/>
              <a:gd name="connsiteY6672" fmla="*/ 383381 h 514350"/>
              <a:gd name="connsiteX6673" fmla="*/ 1069181 w 6400800"/>
              <a:gd name="connsiteY6673" fmla="*/ 330994 h 514350"/>
              <a:gd name="connsiteX6674" fmla="*/ 1063466 w 6400800"/>
              <a:gd name="connsiteY6674" fmla="*/ 312896 h 514350"/>
              <a:gd name="connsiteX6675" fmla="*/ 1069181 w 6400800"/>
              <a:gd name="connsiteY6675" fmla="*/ 300514 h 514350"/>
              <a:gd name="connsiteX6676" fmla="*/ 1070134 w 6400800"/>
              <a:gd name="connsiteY6676" fmla="*/ 326231 h 514350"/>
              <a:gd name="connsiteX6677" fmla="*/ 1069181 w 6400800"/>
              <a:gd name="connsiteY6677" fmla="*/ 330994 h 514350"/>
              <a:gd name="connsiteX6678" fmla="*/ 1077754 w 6400800"/>
              <a:gd name="connsiteY6678" fmla="*/ 262414 h 514350"/>
              <a:gd name="connsiteX6679" fmla="*/ 1075849 w 6400800"/>
              <a:gd name="connsiteY6679" fmla="*/ 264319 h 514350"/>
              <a:gd name="connsiteX6680" fmla="*/ 1073944 w 6400800"/>
              <a:gd name="connsiteY6680" fmla="*/ 256699 h 514350"/>
              <a:gd name="connsiteX6681" fmla="*/ 1074896 w 6400800"/>
              <a:gd name="connsiteY6681" fmla="*/ 256699 h 514350"/>
              <a:gd name="connsiteX6682" fmla="*/ 1075849 w 6400800"/>
              <a:gd name="connsiteY6682" fmla="*/ 256699 h 514350"/>
              <a:gd name="connsiteX6683" fmla="*/ 1077754 w 6400800"/>
              <a:gd name="connsiteY6683" fmla="*/ 262414 h 514350"/>
              <a:gd name="connsiteX6684" fmla="*/ 1045369 w 6400800"/>
              <a:gd name="connsiteY6684" fmla="*/ 175736 h 514350"/>
              <a:gd name="connsiteX6685" fmla="*/ 1054894 w 6400800"/>
              <a:gd name="connsiteY6685" fmla="*/ 153829 h 514350"/>
              <a:gd name="connsiteX6686" fmla="*/ 1055846 w 6400800"/>
              <a:gd name="connsiteY6686" fmla="*/ 155734 h 514350"/>
              <a:gd name="connsiteX6687" fmla="*/ 1059656 w 6400800"/>
              <a:gd name="connsiteY6687" fmla="*/ 171926 h 514350"/>
              <a:gd name="connsiteX6688" fmla="*/ 1064419 w 6400800"/>
              <a:gd name="connsiteY6688" fmla="*/ 193834 h 514350"/>
              <a:gd name="connsiteX6689" fmla="*/ 1069181 w 6400800"/>
              <a:gd name="connsiteY6689" fmla="*/ 215741 h 514350"/>
              <a:gd name="connsiteX6690" fmla="*/ 1076801 w 6400800"/>
              <a:gd name="connsiteY6690" fmla="*/ 253841 h 514350"/>
              <a:gd name="connsiteX6691" fmla="*/ 1074896 w 6400800"/>
              <a:gd name="connsiteY6691" fmla="*/ 252889 h 514350"/>
              <a:gd name="connsiteX6692" fmla="*/ 1067276 w 6400800"/>
              <a:gd name="connsiteY6692" fmla="*/ 216694 h 514350"/>
              <a:gd name="connsiteX6693" fmla="*/ 1068229 w 6400800"/>
              <a:gd name="connsiteY6693" fmla="*/ 257651 h 514350"/>
              <a:gd name="connsiteX6694" fmla="*/ 1067276 w 6400800"/>
              <a:gd name="connsiteY6694" fmla="*/ 259556 h 514350"/>
              <a:gd name="connsiteX6695" fmla="*/ 1065371 w 6400800"/>
              <a:gd name="connsiteY6695" fmla="*/ 252889 h 514350"/>
              <a:gd name="connsiteX6696" fmla="*/ 1066324 w 6400800"/>
              <a:gd name="connsiteY6696" fmla="*/ 261461 h 514350"/>
              <a:gd name="connsiteX6697" fmla="*/ 1055846 w 6400800"/>
              <a:gd name="connsiteY6697" fmla="*/ 278606 h 514350"/>
              <a:gd name="connsiteX6698" fmla="*/ 1054894 w 6400800"/>
              <a:gd name="connsiteY6698" fmla="*/ 280511 h 514350"/>
              <a:gd name="connsiteX6699" fmla="*/ 1053941 w 6400800"/>
              <a:gd name="connsiteY6699" fmla="*/ 277654 h 514350"/>
              <a:gd name="connsiteX6700" fmla="*/ 1043464 w 6400800"/>
              <a:gd name="connsiteY6700" fmla="*/ 245269 h 514350"/>
              <a:gd name="connsiteX6701" fmla="*/ 1035844 w 6400800"/>
              <a:gd name="connsiteY6701" fmla="*/ 220504 h 514350"/>
              <a:gd name="connsiteX6702" fmla="*/ 1032034 w 6400800"/>
              <a:gd name="connsiteY6702" fmla="*/ 209074 h 514350"/>
              <a:gd name="connsiteX6703" fmla="*/ 1045369 w 6400800"/>
              <a:gd name="connsiteY6703" fmla="*/ 175736 h 514350"/>
              <a:gd name="connsiteX6704" fmla="*/ 1019651 w 6400800"/>
              <a:gd name="connsiteY6704" fmla="*/ 267176 h 514350"/>
              <a:gd name="connsiteX6705" fmla="*/ 1023461 w 6400800"/>
              <a:gd name="connsiteY6705" fmla="*/ 221456 h 514350"/>
              <a:gd name="connsiteX6706" fmla="*/ 1024414 w 6400800"/>
              <a:gd name="connsiteY6706" fmla="*/ 218599 h 514350"/>
              <a:gd name="connsiteX6707" fmla="*/ 1032034 w 6400800"/>
              <a:gd name="connsiteY6707" fmla="*/ 253841 h 514350"/>
              <a:gd name="connsiteX6708" fmla="*/ 1038701 w 6400800"/>
              <a:gd name="connsiteY6708" fmla="*/ 283369 h 514350"/>
              <a:gd name="connsiteX6709" fmla="*/ 1037749 w 6400800"/>
              <a:gd name="connsiteY6709" fmla="*/ 284321 h 514350"/>
              <a:gd name="connsiteX6710" fmla="*/ 1031081 w 6400800"/>
              <a:gd name="connsiteY6710" fmla="*/ 294799 h 514350"/>
              <a:gd name="connsiteX6711" fmla="*/ 1025366 w 6400800"/>
              <a:gd name="connsiteY6711" fmla="*/ 306229 h 514350"/>
              <a:gd name="connsiteX6712" fmla="*/ 1023461 w 6400800"/>
              <a:gd name="connsiteY6712" fmla="*/ 284321 h 514350"/>
              <a:gd name="connsiteX6713" fmla="*/ 1022509 w 6400800"/>
              <a:gd name="connsiteY6713" fmla="*/ 269081 h 514350"/>
              <a:gd name="connsiteX6714" fmla="*/ 1019651 w 6400800"/>
              <a:gd name="connsiteY6714" fmla="*/ 284321 h 514350"/>
              <a:gd name="connsiteX6715" fmla="*/ 1015841 w 6400800"/>
              <a:gd name="connsiteY6715" fmla="*/ 314801 h 514350"/>
              <a:gd name="connsiteX6716" fmla="*/ 1015841 w 6400800"/>
              <a:gd name="connsiteY6716" fmla="*/ 315754 h 514350"/>
              <a:gd name="connsiteX6717" fmla="*/ 1015841 w 6400800"/>
              <a:gd name="connsiteY6717" fmla="*/ 315754 h 514350"/>
              <a:gd name="connsiteX6718" fmla="*/ 1022509 w 6400800"/>
              <a:gd name="connsiteY6718" fmla="*/ 251936 h 514350"/>
              <a:gd name="connsiteX6719" fmla="*/ 1019651 w 6400800"/>
              <a:gd name="connsiteY6719" fmla="*/ 267176 h 514350"/>
              <a:gd name="connsiteX6720" fmla="*/ 1011079 w 6400800"/>
              <a:gd name="connsiteY6720" fmla="*/ 364331 h 514350"/>
              <a:gd name="connsiteX6721" fmla="*/ 1012031 w 6400800"/>
              <a:gd name="connsiteY6721" fmla="*/ 355759 h 514350"/>
              <a:gd name="connsiteX6722" fmla="*/ 1013936 w 6400800"/>
              <a:gd name="connsiteY6722" fmla="*/ 342424 h 514350"/>
              <a:gd name="connsiteX6723" fmla="*/ 1013936 w 6400800"/>
              <a:gd name="connsiteY6723" fmla="*/ 342424 h 514350"/>
              <a:gd name="connsiteX6724" fmla="*/ 1012031 w 6400800"/>
              <a:gd name="connsiteY6724" fmla="*/ 364331 h 514350"/>
              <a:gd name="connsiteX6725" fmla="*/ 1011079 w 6400800"/>
              <a:gd name="connsiteY6725" fmla="*/ 366236 h 514350"/>
              <a:gd name="connsiteX6726" fmla="*/ 1011079 w 6400800"/>
              <a:gd name="connsiteY6726" fmla="*/ 366236 h 514350"/>
              <a:gd name="connsiteX6727" fmla="*/ 1011079 w 6400800"/>
              <a:gd name="connsiteY6727" fmla="*/ 364331 h 514350"/>
              <a:gd name="connsiteX6728" fmla="*/ 1004411 w 6400800"/>
              <a:gd name="connsiteY6728" fmla="*/ 257651 h 514350"/>
              <a:gd name="connsiteX6729" fmla="*/ 1001554 w 6400800"/>
              <a:gd name="connsiteY6729" fmla="*/ 281464 h 514350"/>
              <a:gd name="connsiteX6730" fmla="*/ 996791 w 6400800"/>
              <a:gd name="connsiteY6730" fmla="*/ 271939 h 514350"/>
              <a:gd name="connsiteX6731" fmla="*/ 1004411 w 6400800"/>
              <a:gd name="connsiteY6731" fmla="*/ 257651 h 514350"/>
              <a:gd name="connsiteX6732" fmla="*/ 991076 w 6400800"/>
              <a:gd name="connsiteY6732" fmla="*/ 283369 h 514350"/>
              <a:gd name="connsiteX6733" fmla="*/ 995839 w 6400800"/>
              <a:gd name="connsiteY6733" fmla="*/ 273844 h 514350"/>
              <a:gd name="connsiteX6734" fmla="*/ 999649 w 6400800"/>
              <a:gd name="connsiteY6734" fmla="*/ 291941 h 514350"/>
              <a:gd name="connsiteX6735" fmla="*/ 995839 w 6400800"/>
              <a:gd name="connsiteY6735" fmla="*/ 326231 h 514350"/>
              <a:gd name="connsiteX6736" fmla="*/ 993934 w 6400800"/>
              <a:gd name="connsiteY6736" fmla="*/ 330994 h 514350"/>
              <a:gd name="connsiteX6737" fmla="*/ 992981 w 6400800"/>
              <a:gd name="connsiteY6737" fmla="*/ 320516 h 514350"/>
              <a:gd name="connsiteX6738" fmla="*/ 991076 w 6400800"/>
              <a:gd name="connsiteY6738" fmla="*/ 338614 h 514350"/>
              <a:gd name="connsiteX6739" fmla="*/ 990124 w 6400800"/>
              <a:gd name="connsiteY6739" fmla="*/ 341471 h 514350"/>
              <a:gd name="connsiteX6740" fmla="*/ 981551 w 6400800"/>
              <a:gd name="connsiteY6740" fmla="*/ 365284 h 514350"/>
              <a:gd name="connsiteX6741" fmla="*/ 980599 w 6400800"/>
              <a:gd name="connsiteY6741" fmla="*/ 363379 h 514350"/>
              <a:gd name="connsiteX6742" fmla="*/ 977741 w 6400800"/>
              <a:gd name="connsiteY6742" fmla="*/ 331946 h 514350"/>
              <a:gd name="connsiteX6743" fmla="*/ 975836 w 6400800"/>
              <a:gd name="connsiteY6743" fmla="*/ 311944 h 514350"/>
              <a:gd name="connsiteX6744" fmla="*/ 991076 w 6400800"/>
              <a:gd name="connsiteY6744" fmla="*/ 283369 h 514350"/>
              <a:gd name="connsiteX6745" fmla="*/ 960596 w 6400800"/>
              <a:gd name="connsiteY6745" fmla="*/ 298609 h 514350"/>
              <a:gd name="connsiteX6746" fmla="*/ 968216 w 6400800"/>
              <a:gd name="connsiteY6746" fmla="*/ 280511 h 514350"/>
              <a:gd name="connsiteX6747" fmla="*/ 967264 w 6400800"/>
              <a:gd name="connsiteY6747" fmla="*/ 294799 h 514350"/>
              <a:gd name="connsiteX6748" fmla="*/ 961549 w 6400800"/>
              <a:gd name="connsiteY6748" fmla="*/ 304324 h 514350"/>
              <a:gd name="connsiteX6749" fmla="*/ 961549 w 6400800"/>
              <a:gd name="connsiteY6749" fmla="*/ 303371 h 514350"/>
              <a:gd name="connsiteX6750" fmla="*/ 960596 w 6400800"/>
              <a:gd name="connsiteY6750" fmla="*/ 301466 h 514350"/>
              <a:gd name="connsiteX6751" fmla="*/ 960596 w 6400800"/>
              <a:gd name="connsiteY6751" fmla="*/ 298609 h 514350"/>
              <a:gd name="connsiteX6752" fmla="*/ 939641 w 6400800"/>
              <a:gd name="connsiteY6752" fmla="*/ 258604 h 514350"/>
              <a:gd name="connsiteX6753" fmla="*/ 939641 w 6400800"/>
              <a:gd name="connsiteY6753" fmla="*/ 258604 h 514350"/>
              <a:gd name="connsiteX6754" fmla="*/ 943451 w 6400800"/>
              <a:gd name="connsiteY6754" fmla="*/ 246221 h 514350"/>
              <a:gd name="connsiteX6755" fmla="*/ 943451 w 6400800"/>
              <a:gd name="connsiteY6755" fmla="*/ 251936 h 514350"/>
              <a:gd name="connsiteX6756" fmla="*/ 939641 w 6400800"/>
              <a:gd name="connsiteY6756" fmla="*/ 258604 h 514350"/>
              <a:gd name="connsiteX6757" fmla="*/ 939641 w 6400800"/>
              <a:gd name="connsiteY6757" fmla="*/ 258604 h 514350"/>
              <a:gd name="connsiteX6758" fmla="*/ 944404 w 6400800"/>
              <a:gd name="connsiteY6758" fmla="*/ 280511 h 514350"/>
              <a:gd name="connsiteX6759" fmla="*/ 943451 w 6400800"/>
              <a:gd name="connsiteY6759" fmla="*/ 273844 h 514350"/>
              <a:gd name="connsiteX6760" fmla="*/ 944404 w 6400800"/>
              <a:gd name="connsiteY6760" fmla="*/ 270986 h 514350"/>
              <a:gd name="connsiteX6761" fmla="*/ 944404 w 6400800"/>
              <a:gd name="connsiteY6761" fmla="*/ 271939 h 514350"/>
              <a:gd name="connsiteX6762" fmla="*/ 944404 w 6400800"/>
              <a:gd name="connsiteY6762" fmla="*/ 275749 h 514350"/>
              <a:gd name="connsiteX6763" fmla="*/ 944404 w 6400800"/>
              <a:gd name="connsiteY6763" fmla="*/ 280511 h 514350"/>
              <a:gd name="connsiteX6764" fmla="*/ 944404 w 6400800"/>
              <a:gd name="connsiteY6764" fmla="*/ 270986 h 514350"/>
              <a:gd name="connsiteX6765" fmla="*/ 944404 w 6400800"/>
              <a:gd name="connsiteY6765" fmla="*/ 270986 h 514350"/>
              <a:gd name="connsiteX6766" fmla="*/ 944404 w 6400800"/>
              <a:gd name="connsiteY6766" fmla="*/ 270986 h 514350"/>
              <a:gd name="connsiteX6767" fmla="*/ 944404 w 6400800"/>
              <a:gd name="connsiteY6767" fmla="*/ 270986 h 514350"/>
              <a:gd name="connsiteX6768" fmla="*/ 933926 w 6400800"/>
              <a:gd name="connsiteY6768" fmla="*/ 227171 h 514350"/>
              <a:gd name="connsiteX6769" fmla="*/ 958691 w 6400800"/>
              <a:gd name="connsiteY6769" fmla="*/ 138589 h 514350"/>
              <a:gd name="connsiteX6770" fmla="*/ 958691 w 6400800"/>
              <a:gd name="connsiteY6770" fmla="*/ 146209 h 514350"/>
              <a:gd name="connsiteX6771" fmla="*/ 953929 w 6400800"/>
              <a:gd name="connsiteY6771" fmla="*/ 203359 h 514350"/>
              <a:gd name="connsiteX6772" fmla="*/ 950119 w 6400800"/>
              <a:gd name="connsiteY6772" fmla="*/ 242411 h 514350"/>
              <a:gd name="connsiteX6773" fmla="*/ 948214 w 6400800"/>
              <a:gd name="connsiteY6773" fmla="*/ 246221 h 514350"/>
              <a:gd name="connsiteX6774" fmla="*/ 947261 w 6400800"/>
              <a:gd name="connsiteY6774" fmla="*/ 240506 h 514350"/>
              <a:gd name="connsiteX6775" fmla="*/ 949166 w 6400800"/>
              <a:gd name="connsiteY6775" fmla="*/ 233839 h 514350"/>
              <a:gd name="connsiteX6776" fmla="*/ 946309 w 6400800"/>
              <a:gd name="connsiteY6776" fmla="*/ 238601 h 514350"/>
              <a:gd name="connsiteX6777" fmla="*/ 944404 w 6400800"/>
              <a:gd name="connsiteY6777" fmla="*/ 230029 h 514350"/>
              <a:gd name="connsiteX6778" fmla="*/ 944404 w 6400800"/>
              <a:gd name="connsiteY6778" fmla="*/ 241459 h 514350"/>
              <a:gd name="connsiteX6779" fmla="*/ 939641 w 6400800"/>
              <a:gd name="connsiteY6779" fmla="*/ 251936 h 514350"/>
              <a:gd name="connsiteX6780" fmla="*/ 938689 w 6400800"/>
              <a:gd name="connsiteY6780" fmla="*/ 248126 h 514350"/>
              <a:gd name="connsiteX6781" fmla="*/ 936784 w 6400800"/>
              <a:gd name="connsiteY6781" fmla="*/ 241459 h 514350"/>
              <a:gd name="connsiteX6782" fmla="*/ 943451 w 6400800"/>
              <a:gd name="connsiteY6782" fmla="*/ 217646 h 514350"/>
              <a:gd name="connsiteX6783" fmla="*/ 934879 w 6400800"/>
              <a:gd name="connsiteY6783" fmla="*/ 235744 h 514350"/>
              <a:gd name="connsiteX6784" fmla="*/ 932974 w 6400800"/>
              <a:gd name="connsiteY6784" fmla="*/ 230029 h 514350"/>
              <a:gd name="connsiteX6785" fmla="*/ 933926 w 6400800"/>
              <a:gd name="connsiteY6785" fmla="*/ 227171 h 514350"/>
              <a:gd name="connsiteX6786" fmla="*/ 921544 w 6400800"/>
              <a:gd name="connsiteY6786" fmla="*/ 452914 h 514350"/>
              <a:gd name="connsiteX6787" fmla="*/ 920591 w 6400800"/>
              <a:gd name="connsiteY6787" fmla="*/ 451961 h 514350"/>
              <a:gd name="connsiteX6788" fmla="*/ 919639 w 6400800"/>
              <a:gd name="connsiteY6788" fmla="*/ 438626 h 514350"/>
              <a:gd name="connsiteX6789" fmla="*/ 921544 w 6400800"/>
              <a:gd name="connsiteY6789" fmla="*/ 452914 h 514350"/>
              <a:gd name="connsiteX6790" fmla="*/ 912019 w 6400800"/>
              <a:gd name="connsiteY6790" fmla="*/ 210979 h 514350"/>
              <a:gd name="connsiteX6791" fmla="*/ 915829 w 6400800"/>
              <a:gd name="connsiteY6791" fmla="*/ 227171 h 514350"/>
              <a:gd name="connsiteX6792" fmla="*/ 914876 w 6400800"/>
              <a:gd name="connsiteY6792" fmla="*/ 230029 h 514350"/>
              <a:gd name="connsiteX6793" fmla="*/ 912971 w 6400800"/>
              <a:gd name="connsiteY6793" fmla="*/ 236696 h 514350"/>
              <a:gd name="connsiteX6794" fmla="*/ 912019 w 6400800"/>
              <a:gd name="connsiteY6794" fmla="*/ 232886 h 514350"/>
              <a:gd name="connsiteX6795" fmla="*/ 912019 w 6400800"/>
              <a:gd name="connsiteY6795" fmla="*/ 228124 h 514350"/>
              <a:gd name="connsiteX6796" fmla="*/ 911066 w 6400800"/>
              <a:gd name="connsiteY6796" fmla="*/ 210979 h 514350"/>
              <a:gd name="connsiteX6797" fmla="*/ 911066 w 6400800"/>
              <a:gd name="connsiteY6797" fmla="*/ 204311 h 514350"/>
              <a:gd name="connsiteX6798" fmla="*/ 912019 w 6400800"/>
              <a:gd name="connsiteY6798" fmla="*/ 210979 h 514350"/>
              <a:gd name="connsiteX6799" fmla="*/ 833914 w 6400800"/>
              <a:gd name="connsiteY6799" fmla="*/ 333851 h 514350"/>
              <a:gd name="connsiteX6800" fmla="*/ 834866 w 6400800"/>
              <a:gd name="connsiteY6800" fmla="*/ 331946 h 514350"/>
              <a:gd name="connsiteX6801" fmla="*/ 834866 w 6400800"/>
              <a:gd name="connsiteY6801" fmla="*/ 337661 h 514350"/>
              <a:gd name="connsiteX6802" fmla="*/ 833914 w 6400800"/>
              <a:gd name="connsiteY6802" fmla="*/ 333851 h 514350"/>
              <a:gd name="connsiteX6803" fmla="*/ 847249 w 6400800"/>
              <a:gd name="connsiteY6803" fmla="*/ 304324 h 514350"/>
              <a:gd name="connsiteX6804" fmla="*/ 846296 w 6400800"/>
              <a:gd name="connsiteY6804" fmla="*/ 301466 h 514350"/>
              <a:gd name="connsiteX6805" fmla="*/ 846296 w 6400800"/>
              <a:gd name="connsiteY6805" fmla="*/ 299561 h 514350"/>
              <a:gd name="connsiteX6806" fmla="*/ 851059 w 6400800"/>
              <a:gd name="connsiteY6806" fmla="*/ 286226 h 514350"/>
              <a:gd name="connsiteX6807" fmla="*/ 847249 w 6400800"/>
              <a:gd name="connsiteY6807" fmla="*/ 304324 h 514350"/>
              <a:gd name="connsiteX6808" fmla="*/ 880586 w 6400800"/>
              <a:gd name="connsiteY6808" fmla="*/ 300514 h 514350"/>
              <a:gd name="connsiteX6809" fmla="*/ 876776 w 6400800"/>
              <a:gd name="connsiteY6809" fmla="*/ 319564 h 514350"/>
              <a:gd name="connsiteX6810" fmla="*/ 872966 w 6400800"/>
              <a:gd name="connsiteY6810" fmla="*/ 343376 h 514350"/>
              <a:gd name="connsiteX6811" fmla="*/ 869156 w 6400800"/>
              <a:gd name="connsiteY6811" fmla="*/ 350996 h 514350"/>
              <a:gd name="connsiteX6812" fmla="*/ 868204 w 6400800"/>
              <a:gd name="connsiteY6812" fmla="*/ 349091 h 514350"/>
              <a:gd name="connsiteX6813" fmla="*/ 867251 w 6400800"/>
              <a:gd name="connsiteY6813" fmla="*/ 348139 h 514350"/>
              <a:gd name="connsiteX6814" fmla="*/ 867251 w 6400800"/>
              <a:gd name="connsiteY6814" fmla="*/ 335756 h 514350"/>
              <a:gd name="connsiteX6815" fmla="*/ 866299 w 6400800"/>
              <a:gd name="connsiteY6815" fmla="*/ 301466 h 514350"/>
              <a:gd name="connsiteX6816" fmla="*/ 863441 w 6400800"/>
              <a:gd name="connsiteY6816" fmla="*/ 272891 h 514350"/>
              <a:gd name="connsiteX6817" fmla="*/ 861536 w 6400800"/>
              <a:gd name="connsiteY6817" fmla="*/ 257651 h 514350"/>
              <a:gd name="connsiteX6818" fmla="*/ 862489 w 6400800"/>
              <a:gd name="connsiteY6818" fmla="*/ 255746 h 514350"/>
              <a:gd name="connsiteX6819" fmla="*/ 862489 w 6400800"/>
              <a:gd name="connsiteY6819" fmla="*/ 255746 h 514350"/>
              <a:gd name="connsiteX6820" fmla="*/ 876776 w 6400800"/>
              <a:gd name="connsiteY6820" fmla="*/ 286226 h 514350"/>
              <a:gd name="connsiteX6821" fmla="*/ 881539 w 6400800"/>
              <a:gd name="connsiteY6821" fmla="*/ 296704 h 514350"/>
              <a:gd name="connsiteX6822" fmla="*/ 880586 w 6400800"/>
              <a:gd name="connsiteY6822" fmla="*/ 300514 h 514350"/>
              <a:gd name="connsiteX6823" fmla="*/ 885349 w 6400800"/>
              <a:gd name="connsiteY6823" fmla="*/ 318611 h 514350"/>
              <a:gd name="connsiteX6824" fmla="*/ 884396 w 6400800"/>
              <a:gd name="connsiteY6824" fmla="*/ 319564 h 514350"/>
              <a:gd name="connsiteX6825" fmla="*/ 883444 w 6400800"/>
              <a:gd name="connsiteY6825" fmla="*/ 320516 h 514350"/>
              <a:gd name="connsiteX6826" fmla="*/ 884396 w 6400800"/>
              <a:gd name="connsiteY6826" fmla="*/ 303371 h 514350"/>
              <a:gd name="connsiteX6827" fmla="*/ 887254 w 6400800"/>
              <a:gd name="connsiteY6827" fmla="*/ 310039 h 514350"/>
              <a:gd name="connsiteX6828" fmla="*/ 885349 w 6400800"/>
              <a:gd name="connsiteY6828" fmla="*/ 318611 h 514350"/>
              <a:gd name="connsiteX6829" fmla="*/ 900589 w 6400800"/>
              <a:gd name="connsiteY6829" fmla="*/ 246221 h 514350"/>
              <a:gd name="connsiteX6830" fmla="*/ 900589 w 6400800"/>
              <a:gd name="connsiteY6830" fmla="*/ 246221 h 514350"/>
              <a:gd name="connsiteX6831" fmla="*/ 898684 w 6400800"/>
              <a:gd name="connsiteY6831" fmla="*/ 234791 h 514350"/>
              <a:gd name="connsiteX6832" fmla="*/ 897731 w 6400800"/>
              <a:gd name="connsiteY6832" fmla="*/ 252889 h 514350"/>
              <a:gd name="connsiteX6833" fmla="*/ 897731 w 6400800"/>
              <a:gd name="connsiteY6833" fmla="*/ 253841 h 514350"/>
              <a:gd name="connsiteX6834" fmla="*/ 894874 w 6400800"/>
              <a:gd name="connsiteY6834" fmla="*/ 250031 h 514350"/>
              <a:gd name="connsiteX6835" fmla="*/ 897731 w 6400800"/>
              <a:gd name="connsiteY6835" fmla="*/ 254794 h 514350"/>
              <a:gd name="connsiteX6836" fmla="*/ 897731 w 6400800"/>
              <a:gd name="connsiteY6836" fmla="*/ 257651 h 514350"/>
              <a:gd name="connsiteX6837" fmla="*/ 896779 w 6400800"/>
              <a:gd name="connsiteY6837" fmla="*/ 264319 h 514350"/>
              <a:gd name="connsiteX6838" fmla="*/ 896779 w 6400800"/>
              <a:gd name="connsiteY6838" fmla="*/ 264319 h 514350"/>
              <a:gd name="connsiteX6839" fmla="*/ 896779 w 6400800"/>
              <a:gd name="connsiteY6839" fmla="*/ 264319 h 514350"/>
              <a:gd name="connsiteX6840" fmla="*/ 896779 w 6400800"/>
              <a:gd name="connsiteY6840" fmla="*/ 265271 h 514350"/>
              <a:gd name="connsiteX6841" fmla="*/ 896779 w 6400800"/>
              <a:gd name="connsiteY6841" fmla="*/ 270986 h 514350"/>
              <a:gd name="connsiteX6842" fmla="*/ 896779 w 6400800"/>
              <a:gd name="connsiteY6842" fmla="*/ 272891 h 514350"/>
              <a:gd name="connsiteX6843" fmla="*/ 895826 w 6400800"/>
              <a:gd name="connsiteY6843" fmla="*/ 285274 h 514350"/>
              <a:gd name="connsiteX6844" fmla="*/ 895826 w 6400800"/>
              <a:gd name="connsiteY6844" fmla="*/ 287179 h 514350"/>
              <a:gd name="connsiteX6845" fmla="*/ 891064 w 6400800"/>
              <a:gd name="connsiteY6845" fmla="*/ 279559 h 514350"/>
              <a:gd name="connsiteX6846" fmla="*/ 873919 w 6400800"/>
              <a:gd name="connsiteY6846" fmla="*/ 250984 h 514350"/>
              <a:gd name="connsiteX6847" fmla="*/ 869156 w 6400800"/>
              <a:gd name="connsiteY6847" fmla="*/ 243364 h 514350"/>
              <a:gd name="connsiteX6848" fmla="*/ 869156 w 6400800"/>
              <a:gd name="connsiteY6848" fmla="*/ 242411 h 514350"/>
              <a:gd name="connsiteX6849" fmla="*/ 878681 w 6400800"/>
              <a:gd name="connsiteY6849" fmla="*/ 215741 h 514350"/>
              <a:gd name="connsiteX6850" fmla="*/ 887254 w 6400800"/>
              <a:gd name="connsiteY6850" fmla="*/ 200501 h 514350"/>
              <a:gd name="connsiteX6851" fmla="*/ 895826 w 6400800"/>
              <a:gd name="connsiteY6851" fmla="*/ 223361 h 514350"/>
              <a:gd name="connsiteX6852" fmla="*/ 901541 w 6400800"/>
              <a:gd name="connsiteY6852" fmla="*/ 240506 h 514350"/>
              <a:gd name="connsiteX6853" fmla="*/ 900589 w 6400800"/>
              <a:gd name="connsiteY6853" fmla="*/ 246221 h 514350"/>
              <a:gd name="connsiteX6854" fmla="*/ 891064 w 6400800"/>
              <a:gd name="connsiteY6854" fmla="*/ 190976 h 514350"/>
              <a:gd name="connsiteX6855" fmla="*/ 892969 w 6400800"/>
              <a:gd name="connsiteY6855" fmla="*/ 187166 h 514350"/>
              <a:gd name="connsiteX6856" fmla="*/ 896779 w 6400800"/>
              <a:gd name="connsiteY6856" fmla="*/ 202406 h 514350"/>
              <a:gd name="connsiteX6857" fmla="*/ 891064 w 6400800"/>
              <a:gd name="connsiteY6857" fmla="*/ 190976 h 514350"/>
              <a:gd name="connsiteX6858" fmla="*/ 904399 w 6400800"/>
              <a:gd name="connsiteY6858" fmla="*/ 181451 h 514350"/>
              <a:gd name="connsiteX6859" fmla="*/ 904399 w 6400800"/>
              <a:gd name="connsiteY6859" fmla="*/ 183356 h 514350"/>
              <a:gd name="connsiteX6860" fmla="*/ 903446 w 6400800"/>
              <a:gd name="connsiteY6860" fmla="*/ 210979 h 514350"/>
              <a:gd name="connsiteX6861" fmla="*/ 903446 w 6400800"/>
              <a:gd name="connsiteY6861" fmla="*/ 210026 h 514350"/>
              <a:gd name="connsiteX6862" fmla="*/ 894874 w 6400800"/>
              <a:gd name="connsiteY6862" fmla="*/ 188119 h 514350"/>
              <a:gd name="connsiteX6863" fmla="*/ 903446 w 6400800"/>
              <a:gd name="connsiteY6863" fmla="*/ 173831 h 514350"/>
              <a:gd name="connsiteX6864" fmla="*/ 904399 w 6400800"/>
              <a:gd name="connsiteY6864" fmla="*/ 181451 h 514350"/>
              <a:gd name="connsiteX6865" fmla="*/ 888206 w 6400800"/>
              <a:gd name="connsiteY6865" fmla="*/ 137636 h 514350"/>
              <a:gd name="connsiteX6866" fmla="*/ 890111 w 6400800"/>
              <a:gd name="connsiteY6866" fmla="*/ 132874 h 514350"/>
              <a:gd name="connsiteX6867" fmla="*/ 898684 w 6400800"/>
              <a:gd name="connsiteY6867" fmla="*/ 161449 h 514350"/>
              <a:gd name="connsiteX6868" fmla="*/ 893921 w 6400800"/>
              <a:gd name="connsiteY6868" fmla="*/ 168116 h 514350"/>
              <a:gd name="connsiteX6869" fmla="*/ 885349 w 6400800"/>
              <a:gd name="connsiteY6869" fmla="*/ 180499 h 514350"/>
              <a:gd name="connsiteX6870" fmla="*/ 874871 w 6400800"/>
              <a:gd name="connsiteY6870" fmla="*/ 163354 h 514350"/>
              <a:gd name="connsiteX6871" fmla="*/ 888206 w 6400800"/>
              <a:gd name="connsiteY6871" fmla="*/ 137636 h 514350"/>
              <a:gd name="connsiteX6872" fmla="*/ 872966 w 6400800"/>
              <a:gd name="connsiteY6872" fmla="*/ 169069 h 514350"/>
              <a:gd name="connsiteX6873" fmla="*/ 881539 w 6400800"/>
              <a:gd name="connsiteY6873" fmla="*/ 188119 h 514350"/>
              <a:gd name="connsiteX6874" fmla="*/ 878681 w 6400800"/>
              <a:gd name="connsiteY6874" fmla="*/ 191929 h 514350"/>
              <a:gd name="connsiteX6875" fmla="*/ 856774 w 6400800"/>
              <a:gd name="connsiteY6875" fmla="*/ 226219 h 514350"/>
              <a:gd name="connsiteX6876" fmla="*/ 851059 w 6400800"/>
              <a:gd name="connsiteY6876" fmla="*/ 217646 h 514350"/>
              <a:gd name="connsiteX6877" fmla="*/ 872966 w 6400800"/>
              <a:gd name="connsiteY6877" fmla="*/ 169069 h 514350"/>
              <a:gd name="connsiteX6878" fmla="*/ 847249 w 6400800"/>
              <a:gd name="connsiteY6878" fmla="*/ 225266 h 514350"/>
              <a:gd name="connsiteX6879" fmla="*/ 848201 w 6400800"/>
              <a:gd name="connsiteY6879" fmla="*/ 223361 h 514350"/>
              <a:gd name="connsiteX6880" fmla="*/ 852011 w 6400800"/>
              <a:gd name="connsiteY6880" fmla="*/ 232886 h 514350"/>
              <a:gd name="connsiteX6881" fmla="*/ 845344 w 6400800"/>
              <a:gd name="connsiteY6881" fmla="*/ 243364 h 514350"/>
              <a:gd name="connsiteX6882" fmla="*/ 837724 w 6400800"/>
              <a:gd name="connsiteY6882" fmla="*/ 256699 h 514350"/>
              <a:gd name="connsiteX6883" fmla="*/ 836771 w 6400800"/>
              <a:gd name="connsiteY6883" fmla="*/ 250984 h 514350"/>
              <a:gd name="connsiteX6884" fmla="*/ 847249 w 6400800"/>
              <a:gd name="connsiteY6884" fmla="*/ 225266 h 514350"/>
              <a:gd name="connsiteX6885" fmla="*/ 835819 w 6400800"/>
              <a:gd name="connsiteY6885" fmla="*/ 195739 h 514350"/>
              <a:gd name="connsiteX6886" fmla="*/ 835819 w 6400800"/>
              <a:gd name="connsiteY6886" fmla="*/ 195739 h 514350"/>
              <a:gd name="connsiteX6887" fmla="*/ 840581 w 6400800"/>
              <a:gd name="connsiteY6887" fmla="*/ 206216 h 514350"/>
              <a:gd name="connsiteX6888" fmla="*/ 833914 w 6400800"/>
              <a:gd name="connsiteY6888" fmla="*/ 219551 h 514350"/>
              <a:gd name="connsiteX6889" fmla="*/ 832961 w 6400800"/>
              <a:gd name="connsiteY6889" fmla="*/ 221456 h 514350"/>
              <a:gd name="connsiteX6890" fmla="*/ 835819 w 6400800"/>
              <a:gd name="connsiteY6890" fmla="*/ 195739 h 514350"/>
              <a:gd name="connsiteX6891" fmla="*/ 826294 w 6400800"/>
              <a:gd name="connsiteY6891" fmla="*/ 274796 h 514350"/>
              <a:gd name="connsiteX6892" fmla="*/ 828199 w 6400800"/>
              <a:gd name="connsiteY6892" fmla="*/ 270986 h 514350"/>
              <a:gd name="connsiteX6893" fmla="*/ 828199 w 6400800"/>
              <a:gd name="connsiteY6893" fmla="*/ 272891 h 514350"/>
              <a:gd name="connsiteX6894" fmla="*/ 826294 w 6400800"/>
              <a:gd name="connsiteY6894" fmla="*/ 276701 h 514350"/>
              <a:gd name="connsiteX6895" fmla="*/ 826294 w 6400800"/>
              <a:gd name="connsiteY6895" fmla="*/ 274796 h 514350"/>
              <a:gd name="connsiteX6896" fmla="*/ 812006 w 6400800"/>
              <a:gd name="connsiteY6896" fmla="*/ 448151 h 514350"/>
              <a:gd name="connsiteX6897" fmla="*/ 812006 w 6400800"/>
              <a:gd name="connsiteY6897" fmla="*/ 448151 h 514350"/>
              <a:gd name="connsiteX6898" fmla="*/ 812006 w 6400800"/>
              <a:gd name="connsiteY6898" fmla="*/ 448151 h 514350"/>
              <a:gd name="connsiteX6899" fmla="*/ 812006 w 6400800"/>
              <a:gd name="connsiteY6899" fmla="*/ 448151 h 514350"/>
              <a:gd name="connsiteX6900" fmla="*/ 785336 w 6400800"/>
              <a:gd name="connsiteY6900" fmla="*/ 330041 h 514350"/>
              <a:gd name="connsiteX6901" fmla="*/ 782479 w 6400800"/>
              <a:gd name="connsiteY6901" fmla="*/ 325279 h 514350"/>
              <a:gd name="connsiteX6902" fmla="*/ 782479 w 6400800"/>
              <a:gd name="connsiteY6902" fmla="*/ 315754 h 514350"/>
              <a:gd name="connsiteX6903" fmla="*/ 786289 w 6400800"/>
              <a:gd name="connsiteY6903" fmla="*/ 326231 h 514350"/>
              <a:gd name="connsiteX6904" fmla="*/ 785336 w 6400800"/>
              <a:gd name="connsiteY6904" fmla="*/ 330041 h 514350"/>
              <a:gd name="connsiteX6905" fmla="*/ 797719 w 6400800"/>
              <a:gd name="connsiteY6905" fmla="*/ 271939 h 514350"/>
              <a:gd name="connsiteX6906" fmla="*/ 803434 w 6400800"/>
              <a:gd name="connsiteY6906" fmla="*/ 286226 h 514350"/>
              <a:gd name="connsiteX6907" fmla="*/ 802481 w 6400800"/>
              <a:gd name="connsiteY6907" fmla="*/ 288131 h 514350"/>
              <a:gd name="connsiteX6908" fmla="*/ 792956 w 6400800"/>
              <a:gd name="connsiteY6908" fmla="*/ 310039 h 514350"/>
              <a:gd name="connsiteX6909" fmla="*/ 792956 w 6400800"/>
              <a:gd name="connsiteY6909" fmla="*/ 309086 h 514350"/>
              <a:gd name="connsiteX6910" fmla="*/ 787241 w 6400800"/>
              <a:gd name="connsiteY6910" fmla="*/ 296704 h 514350"/>
              <a:gd name="connsiteX6911" fmla="*/ 795814 w 6400800"/>
              <a:gd name="connsiteY6911" fmla="*/ 266224 h 514350"/>
              <a:gd name="connsiteX6912" fmla="*/ 797719 w 6400800"/>
              <a:gd name="connsiteY6912" fmla="*/ 271939 h 514350"/>
              <a:gd name="connsiteX6913" fmla="*/ 790099 w 6400800"/>
              <a:gd name="connsiteY6913" fmla="*/ 253841 h 514350"/>
              <a:gd name="connsiteX6914" fmla="*/ 793909 w 6400800"/>
              <a:gd name="connsiteY6914" fmla="*/ 261461 h 514350"/>
              <a:gd name="connsiteX6915" fmla="*/ 793909 w 6400800"/>
              <a:gd name="connsiteY6915" fmla="*/ 262414 h 514350"/>
              <a:gd name="connsiteX6916" fmla="*/ 784384 w 6400800"/>
              <a:gd name="connsiteY6916" fmla="*/ 286226 h 514350"/>
              <a:gd name="connsiteX6917" fmla="*/ 785336 w 6400800"/>
              <a:gd name="connsiteY6917" fmla="*/ 273844 h 514350"/>
              <a:gd name="connsiteX6918" fmla="*/ 790099 w 6400800"/>
              <a:gd name="connsiteY6918" fmla="*/ 253841 h 514350"/>
              <a:gd name="connsiteX6919" fmla="*/ 773906 w 6400800"/>
              <a:gd name="connsiteY6919" fmla="*/ 236696 h 514350"/>
              <a:gd name="connsiteX6920" fmla="*/ 776764 w 6400800"/>
              <a:gd name="connsiteY6920" fmla="*/ 213836 h 514350"/>
              <a:gd name="connsiteX6921" fmla="*/ 783431 w 6400800"/>
              <a:gd name="connsiteY6921" fmla="*/ 229076 h 514350"/>
              <a:gd name="connsiteX6922" fmla="*/ 780574 w 6400800"/>
              <a:gd name="connsiteY6922" fmla="*/ 235744 h 514350"/>
              <a:gd name="connsiteX6923" fmla="*/ 777716 w 6400800"/>
              <a:gd name="connsiteY6923" fmla="*/ 231934 h 514350"/>
              <a:gd name="connsiteX6924" fmla="*/ 780574 w 6400800"/>
              <a:gd name="connsiteY6924" fmla="*/ 236696 h 514350"/>
              <a:gd name="connsiteX6925" fmla="*/ 773906 w 6400800"/>
              <a:gd name="connsiteY6925" fmla="*/ 255746 h 514350"/>
              <a:gd name="connsiteX6926" fmla="*/ 773906 w 6400800"/>
              <a:gd name="connsiteY6926" fmla="*/ 236696 h 514350"/>
              <a:gd name="connsiteX6927" fmla="*/ 724376 w 6400800"/>
              <a:gd name="connsiteY6927" fmla="*/ 219551 h 514350"/>
              <a:gd name="connsiteX6928" fmla="*/ 726281 w 6400800"/>
              <a:gd name="connsiteY6928" fmla="*/ 203359 h 514350"/>
              <a:gd name="connsiteX6929" fmla="*/ 726281 w 6400800"/>
              <a:gd name="connsiteY6929" fmla="*/ 229076 h 514350"/>
              <a:gd name="connsiteX6930" fmla="*/ 723424 w 6400800"/>
              <a:gd name="connsiteY6930" fmla="*/ 223361 h 514350"/>
              <a:gd name="connsiteX6931" fmla="*/ 724376 w 6400800"/>
              <a:gd name="connsiteY6931" fmla="*/ 219551 h 514350"/>
              <a:gd name="connsiteX6932" fmla="*/ 723424 w 6400800"/>
              <a:gd name="connsiteY6932" fmla="*/ 224314 h 514350"/>
              <a:gd name="connsiteX6933" fmla="*/ 724376 w 6400800"/>
              <a:gd name="connsiteY6933" fmla="*/ 235744 h 514350"/>
              <a:gd name="connsiteX6934" fmla="*/ 726281 w 6400800"/>
              <a:gd name="connsiteY6934" fmla="*/ 250984 h 514350"/>
              <a:gd name="connsiteX6935" fmla="*/ 726281 w 6400800"/>
              <a:gd name="connsiteY6935" fmla="*/ 251936 h 514350"/>
              <a:gd name="connsiteX6936" fmla="*/ 727234 w 6400800"/>
              <a:gd name="connsiteY6936" fmla="*/ 276701 h 514350"/>
              <a:gd name="connsiteX6937" fmla="*/ 727234 w 6400800"/>
              <a:gd name="connsiteY6937" fmla="*/ 288131 h 514350"/>
              <a:gd name="connsiteX6938" fmla="*/ 725329 w 6400800"/>
              <a:gd name="connsiteY6938" fmla="*/ 284321 h 514350"/>
              <a:gd name="connsiteX6939" fmla="*/ 717709 w 6400800"/>
              <a:gd name="connsiteY6939" fmla="*/ 260509 h 514350"/>
              <a:gd name="connsiteX6940" fmla="*/ 723424 w 6400800"/>
              <a:gd name="connsiteY6940" fmla="*/ 224314 h 514350"/>
              <a:gd name="connsiteX6941" fmla="*/ 710089 w 6400800"/>
              <a:gd name="connsiteY6941" fmla="*/ 308134 h 514350"/>
              <a:gd name="connsiteX6942" fmla="*/ 711041 w 6400800"/>
              <a:gd name="connsiteY6942" fmla="*/ 320516 h 514350"/>
              <a:gd name="connsiteX6943" fmla="*/ 717709 w 6400800"/>
              <a:gd name="connsiteY6943" fmla="*/ 373856 h 514350"/>
              <a:gd name="connsiteX6944" fmla="*/ 711041 w 6400800"/>
              <a:gd name="connsiteY6944" fmla="*/ 389096 h 514350"/>
              <a:gd name="connsiteX6945" fmla="*/ 709136 w 6400800"/>
              <a:gd name="connsiteY6945" fmla="*/ 383381 h 514350"/>
              <a:gd name="connsiteX6946" fmla="*/ 711041 w 6400800"/>
              <a:gd name="connsiteY6946" fmla="*/ 372904 h 514350"/>
              <a:gd name="connsiteX6947" fmla="*/ 713899 w 6400800"/>
              <a:gd name="connsiteY6947" fmla="*/ 352901 h 514350"/>
              <a:gd name="connsiteX6948" fmla="*/ 707231 w 6400800"/>
              <a:gd name="connsiteY6948" fmla="*/ 372904 h 514350"/>
              <a:gd name="connsiteX6949" fmla="*/ 706279 w 6400800"/>
              <a:gd name="connsiteY6949" fmla="*/ 374809 h 514350"/>
              <a:gd name="connsiteX6950" fmla="*/ 701516 w 6400800"/>
              <a:gd name="connsiteY6950" fmla="*/ 357664 h 514350"/>
              <a:gd name="connsiteX6951" fmla="*/ 701516 w 6400800"/>
              <a:gd name="connsiteY6951" fmla="*/ 357664 h 514350"/>
              <a:gd name="connsiteX6952" fmla="*/ 710089 w 6400800"/>
              <a:gd name="connsiteY6952" fmla="*/ 308134 h 514350"/>
              <a:gd name="connsiteX6953" fmla="*/ 676751 w 6400800"/>
              <a:gd name="connsiteY6953" fmla="*/ 253841 h 514350"/>
              <a:gd name="connsiteX6954" fmla="*/ 676751 w 6400800"/>
              <a:gd name="connsiteY6954" fmla="*/ 246221 h 514350"/>
              <a:gd name="connsiteX6955" fmla="*/ 679609 w 6400800"/>
              <a:gd name="connsiteY6955" fmla="*/ 220504 h 514350"/>
              <a:gd name="connsiteX6956" fmla="*/ 682466 w 6400800"/>
              <a:gd name="connsiteY6956" fmla="*/ 181451 h 514350"/>
              <a:gd name="connsiteX6957" fmla="*/ 682466 w 6400800"/>
              <a:gd name="connsiteY6957" fmla="*/ 178594 h 514350"/>
              <a:gd name="connsiteX6958" fmla="*/ 696754 w 6400800"/>
              <a:gd name="connsiteY6958" fmla="*/ 231934 h 514350"/>
              <a:gd name="connsiteX6959" fmla="*/ 705326 w 6400800"/>
              <a:gd name="connsiteY6959" fmla="*/ 267176 h 514350"/>
              <a:gd name="connsiteX6960" fmla="*/ 703421 w 6400800"/>
              <a:gd name="connsiteY6960" fmla="*/ 273844 h 514350"/>
              <a:gd name="connsiteX6961" fmla="*/ 694849 w 6400800"/>
              <a:gd name="connsiteY6961" fmla="*/ 307181 h 514350"/>
              <a:gd name="connsiteX6962" fmla="*/ 692944 w 6400800"/>
              <a:gd name="connsiteY6962" fmla="*/ 313849 h 514350"/>
              <a:gd name="connsiteX6963" fmla="*/ 690086 w 6400800"/>
              <a:gd name="connsiteY6963" fmla="*/ 322421 h 514350"/>
              <a:gd name="connsiteX6964" fmla="*/ 673894 w 6400800"/>
              <a:gd name="connsiteY6964" fmla="*/ 274796 h 514350"/>
              <a:gd name="connsiteX6965" fmla="*/ 676751 w 6400800"/>
              <a:gd name="connsiteY6965" fmla="*/ 253841 h 514350"/>
              <a:gd name="connsiteX6966" fmla="*/ 668179 w 6400800"/>
              <a:gd name="connsiteY6966" fmla="*/ 331946 h 514350"/>
              <a:gd name="connsiteX6967" fmla="*/ 668179 w 6400800"/>
              <a:gd name="connsiteY6967" fmla="*/ 330041 h 514350"/>
              <a:gd name="connsiteX6968" fmla="*/ 669131 w 6400800"/>
              <a:gd name="connsiteY6968" fmla="*/ 334804 h 514350"/>
              <a:gd name="connsiteX6969" fmla="*/ 671989 w 6400800"/>
              <a:gd name="connsiteY6969" fmla="*/ 346234 h 514350"/>
              <a:gd name="connsiteX6970" fmla="*/ 674846 w 6400800"/>
              <a:gd name="connsiteY6970" fmla="*/ 359569 h 514350"/>
              <a:gd name="connsiteX6971" fmla="*/ 676751 w 6400800"/>
              <a:gd name="connsiteY6971" fmla="*/ 370999 h 514350"/>
              <a:gd name="connsiteX6972" fmla="*/ 675799 w 6400800"/>
              <a:gd name="connsiteY6972" fmla="*/ 373856 h 514350"/>
              <a:gd name="connsiteX6973" fmla="*/ 674846 w 6400800"/>
              <a:gd name="connsiteY6973" fmla="*/ 377666 h 514350"/>
              <a:gd name="connsiteX6974" fmla="*/ 670084 w 6400800"/>
              <a:gd name="connsiteY6974" fmla="*/ 368141 h 514350"/>
              <a:gd name="connsiteX6975" fmla="*/ 664369 w 6400800"/>
              <a:gd name="connsiteY6975" fmla="*/ 358616 h 514350"/>
              <a:gd name="connsiteX6976" fmla="*/ 668179 w 6400800"/>
              <a:gd name="connsiteY6976" fmla="*/ 331946 h 514350"/>
              <a:gd name="connsiteX6977" fmla="*/ 656749 w 6400800"/>
              <a:gd name="connsiteY6977" fmla="*/ 266224 h 514350"/>
              <a:gd name="connsiteX6978" fmla="*/ 656749 w 6400800"/>
              <a:gd name="connsiteY6978" fmla="*/ 267176 h 514350"/>
              <a:gd name="connsiteX6979" fmla="*/ 656749 w 6400800"/>
              <a:gd name="connsiteY6979" fmla="*/ 269081 h 514350"/>
              <a:gd name="connsiteX6980" fmla="*/ 656749 w 6400800"/>
              <a:gd name="connsiteY6980" fmla="*/ 266224 h 514350"/>
              <a:gd name="connsiteX6981" fmla="*/ 608171 w 6400800"/>
              <a:gd name="connsiteY6981" fmla="*/ 318611 h 514350"/>
              <a:gd name="connsiteX6982" fmla="*/ 611981 w 6400800"/>
              <a:gd name="connsiteY6982" fmla="*/ 279559 h 514350"/>
              <a:gd name="connsiteX6983" fmla="*/ 613886 w 6400800"/>
              <a:gd name="connsiteY6983" fmla="*/ 288131 h 514350"/>
              <a:gd name="connsiteX6984" fmla="*/ 615791 w 6400800"/>
              <a:gd name="connsiteY6984" fmla="*/ 327184 h 514350"/>
              <a:gd name="connsiteX6985" fmla="*/ 615791 w 6400800"/>
              <a:gd name="connsiteY6985" fmla="*/ 331946 h 514350"/>
              <a:gd name="connsiteX6986" fmla="*/ 615791 w 6400800"/>
              <a:gd name="connsiteY6986" fmla="*/ 337661 h 514350"/>
              <a:gd name="connsiteX6987" fmla="*/ 613886 w 6400800"/>
              <a:gd name="connsiteY6987" fmla="*/ 333851 h 514350"/>
              <a:gd name="connsiteX6988" fmla="*/ 607219 w 6400800"/>
              <a:gd name="connsiteY6988" fmla="*/ 321469 h 514350"/>
              <a:gd name="connsiteX6989" fmla="*/ 608171 w 6400800"/>
              <a:gd name="connsiteY6989" fmla="*/ 318611 h 514350"/>
              <a:gd name="connsiteX6990" fmla="*/ 606266 w 6400800"/>
              <a:gd name="connsiteY6990" fmla="*/ 341471 h 514350"/>
              <a:gd name="connsiteX6991" fmla="*/ 615791 w 6400800"/>
              <a:gd name="connsiteY6991" fmla="*/ 364331 h 514350"/>
              <a:gd name="connsiteX6992" fmla="*/ 615791 w 6400800"/>
              <a:gd name="connsiteY6992" fmla="*/ 365284 h 514350"/>
              <a:gd name="connsiteX6993" fmla="*/ 611029 w 6400800"/>
              <a:gd name="connsiteY6993" fmla="*/ 375761 h 514350"/>
              <a:gd name="connsiteX6994" fmla="*/ 608171 w 6400800"/>
              <a:gd name="connsiteY6994" fmla="*/ 363379 h 514350"/>
              <a:gd name="connsiteX6995" fmla="*/ 605314 w 6400800"/>
              <a:gd name="connsiteY6995" fmla="*/ 350996 h 514350"/>
              <a:gd name="connsiteX6996" fmla="*/ 606266 w 6400800"/>
              <a:gd name="connsiteY6996" fmla="*/ 341471 h 514350"/>
              <a:gd name="connsiteX6997" fmla="*/ 606266 w 6400800"/>
              <a:gd name="connsiteY6997" fmla="*/ 424339 h 514350"/>
              <a:gd name="connsiteX6998" fmla="*/ 609124 w 6400800"/>
              <a:gd name="connsiteY6998" fmla="*/ 433864 h 514350"/>
              <a:gd name="connsiteX6999" fmla="*/ 607219 w 6400800"/>
              <a:gd name="connsiteY6999" fmla="*/ 436721 h 514350"/>
              <a:gd name="connsiteX7000" fmla="*/ 601504 w 6400800"/>
              <a:gd name="connsiteY7000" fmla="*/ 435769 h 514350"/>
              <a:gd name="connsiteX7001" fmla="*/ 606266 w 6400800"/>
              <a:gd name="connsiteY7001" fmla="*/ 424339 h 514350"/>
              <a:gd name="connsiteX7002" fmla="*/ 599599 w 6400800"/>
              <a:gd name="connsiteY7002" fmla="*/ 401479 h 514350"/>
              <a:gd name="connsiteX7003" fmla="*/ 599599 w 6400800"/>
              <a:gd name="connsiteY7003" fmla="*/ 401479 h 514350"/>
              <a:gd name="connsiteX7004" fmla="*/ 599599 w 6400800"/>
              <a:gd name="connsiteY7004" fmla="*/ 403384 h 514350"/>
              <a:gd name="connsiteX7005" fmla="*/ 599599 w 6400800"/>
              <a:gd name="connsiteY7005" fmla="*/ 401479 h 514350"/>
              <a:gd name="connsiteX7006" fmla="*/ 587216 w 6400800"/>
              <a:gd name="connsiteY7006" fmla="*/ 300514 h 514350"/>
              <a:gd name="connsiteX7007" fmla="*/ 591979 w 6400800"/>
              <a:gd name="connsiteY7007" fmla="*/ 310039 h 514350"/>
              <a:gd name="connsiteX7008" fmla="*/ 591026 w 6400800"/>
              <a:gd name="connsiteY7008" fmla="*/ 316706 h 514350"/>
              <a:gd name="connsiteX7009" fmla="*/ 591026 w 6400800"/>
              <a:gd name="connsiteY7009" fmla="*/ 316706 h 514350"/>
              <a:gd name="connsiteX7010" fmla="*/ 590074 w 6400800"/>
              <a:gd name="connsiteY7010" fmla="*/ 319564 h 514350"/>
              <a:gd name="connsiteX7011" fmla="*/ 587216 w 6400800"/>
              <a:gd name="connsiteY7011" fmla="*/ 311944 h 514350"/>
              <a:gd name="connsiteX7012" fmla="*/ 586264 w 6400800"/>
              <a:gd name="connsiteY7012" fmla="*/ 299561 h 514350"/>
              <a:gd name="connsiteX7013" fmla="*/ 587216 w 6400800"/>
              <a:gd name="connsiteY7013" fmla="*/ 300514 h 514350"/>
              <a:gd name="connsiteX7014" fmla="*/ 553879 w 6400800"/>
              <a:gd name="connsiteY7014" fmla="*/ 257651 h 514350"/>
              <a:gd name="connsiteX7015" fmla="*/ 555784 w 6400800"/>
              <a:gd name="connsiteY7015" fmla="*/ 233839 h 514350"/>
              <a:gd name="connsiteX7016" fmla="*/ 558641 w 6400800"/>
              <a:gd name="connsiteY7016" fmla="*/ 249079 h 514350"/>
              <a:gd name="connsiteX7017" fmla="*/ 556736 w 6400800"/>
              <a:gd name="connsiteY7017" fmla="*/ 247174 h 514350"/>
              <a:gd name="connsiteX7018" fmla="*/ 558641 w 6400800"/>
              <a:gd name="connsiteY7018" fmla="*/ 250984 h 514350"/>
              <a:gd name="connsiteX7019" fmla="*/ 570071 w 6400800"/>
              <a:gd name="connsiteY7019" fmla="*/ 297656 h 514350"/>
              <a:gd name="connsiteX7020" fmla="*/ 571976 w 6400800"/>
              <a:gd name="connsiteY7020" fmla="*/ 303371 h 514350"/>
              <a:gd name="connsiteX7021" fmla="*/ 569119 w 6400800"/>
              <a:gd name="connsiteY7021" fmla="*/ 312896 h 514350"/>
              <a:gd name="connsiteX7022" fmla="*/ 564356 w 6400800"/>
              <a:gd name="connsiteY7022" fmla="*/ 295751 h 514350"/>
              <a:gd name="connsiteX7023" fmla="*/ 553879 w 6400800"/>
              <a:gd name="connsiteY7023" fmla="*/ 266224 h 514350"/>
              <a:gd name="connsiteX7024" fmla="*/ 553879 w 6400800"/>
              <a:gd name="connsiteY7024" fmla="*/ 257651 h 514350"/>
              <a:gd name="connsiteX7025" fmla="*/ 551974 w 6400800"/>
              <a:gd name="connsiteY7025" fmla="*/ 295751 h 514350"/>
              <a:gd name="connsiteX7026" fmla="*/ 551974 w 6400800"/>
              <a:gd name="connsiteY7026" fmla="*/ 295751 h 514350"/>
              <a:gd name="connsiteX7027" fmla="*/ 552926 w 6400800"/>
              <a:gd name="connsiteY7027" fmla="*/ 298609 h 514350"/>
              <a:gd name="connsiteX7028" fmla="*/ 556736 w 6400800"/>
              <a:gd name="connsiteY7028" fmla="*/ 317659 h 514350"/>
              <a:gd name="connsiteX7029" fmla="*/ 557689 w 6400800"/>
              <a:gd name="connsiteY7029" fmla="*/ 321469 h 514350"/>
              <a:gd name="connsiteX7030" fmla="*/ 557689 w 6400800"/>
              <a:gd name="connsiteY7030" fmla="*/ 322421 h 514350"/>
              <a:gd name="connsiteX7031" fmla="*/ 557689 w 6400800"/>
              <a:gd name="connsiteY7031" fmla="*/ 326231 h 514350"/>
              <a:gd name="connsiteX7032" fmla="*/ 552926 w 6400800"/>
              <a:gd name="connsiteY7032" fmla="*/ 306229 h 514350"/>
              <a:gd name="connsiteX7033" fmla="*/ 551974 w 6400800"/>
              <a:gd name="connsiteY7033" fmla="*/ 295751 h 514350"/>
              <a:gd name="connsiteX7034" fmla="*/ 529114 w 6400800"/>
              <a:gd name="connsiteY7034" fmla="*/ 290036 h 514350"/>
              <a:gd name="connsiteX7035" fmla="*/ 529114 w 6400800"/>
              <a:gd name="connsiteY7035" fmla="*/ 290036 h 514350"/>
              <a:gd name="connsiteX7036" fmla="*/ 529114 w 6400800"/>
              <a:gd name="connsiteY7036" fmla="*/ 290036 h 514350"/>
              <a:gd name="connsiteX7037" fmla="*/ 529114 w 6400800"/>
              <a:gd name="connsiteY7037" fmla="*/ 290036 h 514350"/>
              <a:gd name="connsiteX7038" fmla="*/ 522446 w 6400800"/>
              <a:gd name="connsiteY7038" fmla="*/ 336709 h 514350"/>
              <a:gd name="connsiteX7039" fmla="*/ 523399 w 6400800"/>
              <a:gd name="connsiteY7039" fmla="*/ 329089 h 514350"/>
              <a:gd name="connsiteX7040" fmla="*/ 526256 w 6400800"/>
              <a:gd name="connsiteY7040" fmla="*/ 336709 h 514350"/>
              <a:gd name="connsiteX7041" fmla="*/ 531019 w 6400800"/>
              <a:gd name="connsiteY7041" fmla="*/ 350996 h 514350"/>
              <a:gd name="connsiteX7042" fmla="*/ 531971 w 6400800"/>
              <a:gd name="connsiteY7042" fmla="*/ 374809 h 514350"/>
              <a:gd name="connsiteX7043" fmla="*/ 533876 w 6400800"/>
              <a:gd name="connsiteY7043" fmla="*/ 403384 h 514350"/>
              <a:gd name="connsiteX7044" fmla="*/ 528161 w 6400800"/>
              <a:gd name="connsiteY7044" fmla="*/ 394811 h 514350"/>
              <a:gd name="connsiteX7045" fmla="*/ 532924 w 6400800"/>
              <a:gd name="connsiteY7045" fmla="*/ 410051 h 514350"/>
              <a:gd name="connsiteX7046" fmla="*/ 534829 w 6400800"/>
              <a:gd name="connsiteY7046" fmla="*/ 417671 h 514350"/>
              <a:gd name="connsiteX7047" fmla="*/ 535781 w 6400800"/>
              <a:gd name="connsiteY7047" fmla="*/ 430054 h 514350"/>
              <a:gd name="connsiteX7048" fmla="*/ 523399 w 6400800"/>
              <a:gd name="connsiteY7048" fmla="*/ 428149 h 514350"/>
              <a:gd name="connsiteX7049" fmla="*/ 522446 w 6400800"/>
              <a:gd name="connsiteY7049" fmla="*/ 427196 h 514350"/>
              <a:gd name="connsiteX7050" fmla="*/ 522446 w 6400800"/>
              <a:gd name="connsiteY7050" fmla="*/ 423386 h 514350"/>
              <a:gd name="connsiteX7051" fmla="*/ 527209 w 6400800"/>
              <a:gd name="connsiteY7051" fmla="*/ 410051 h 514350"/>
              <a:gd name="connsiteX7052" fmla="*/ 522446 w 6400800"/>
              <a:gd name="connsiteY7052" fmla="*/ 418624 h 514350"/>
              <a:gd name="connsiteX7053" fmla="*/ 521494 w 6400800"/>
              <a:gd name="connsiteY7053" fmla="*/ 405289 h 514350"/>
              <a:gd name="connsiteX7054" fmla="*/ 517684 w 6400800"/>
              <a:gd name="connsiteY7054" fmla="*/ 369094 h 514350"/>
              <a:gd name="connsiteX7055" fmla="*/ 522446 w 6400800"/>
              <a:gd name="connsiteY7055" fmla="*/ 336709 h 514350"/>
              <a:gd name="connsiteX7056" fmla="*/ 512921 w 6400800"/>
              <a:gd name="connsiteY7056" fmla="*/ 271939 h 514350"/>
              <a:gd name="connsiteX7057" fmla="*/ 509111 w 6400800"/>
              <a:gd name="connsiteY7057" fmla="*/ 287179 h 514350"/>
              <a:gd name="connsiteX7058" fmla="*/ 509111 w 6400800"/>
              <a:gd name="connsiteY7058" fmla="*/ 288131 h 514350"/>
              <a:gd name="connsiteX7059" fmla="*/ 507206 w 6400800"/>
              <a:gd name="connsiteY7059" fmla="*/ 275749 h 514350"/>
              <a:gd name="connsiteX7060" fmla="*/ 508159 w 6400800"/>
              <a:gd name="connsiteY7060" fmla="*/ 262414 h 514350"/>
              <a:gd name="connsiteX7061" fmla="*/ 509111 w 6400800"/>
              <a:gd name="connsiteY7061" fmla="*/ 262414 h 514350"/>
              <a:gd name="connsiteX7062" fmla="*/ 512921 w 6400800"/>
              <a:gd name="connsiteY7062" fmla="*/ 271939 h 514350"/>
              <a:gd name="connsiteX7063" fmla="*/ 497681 w 6400800"/>
              <a:gd name="connsiteY7063" fmla="*/ 207169 h 514350"/>
              <a:gd name="connsiteX7064" fmla="*/ 506254 w 6400800"/>
              <a:gd name="connsiteY7064" fmla="*/ 245269 h 514350"/>
              <a:gd name="connsiteX7065" fmla="*/ 509111 w 6400800"/>
              <a:gd name="connsiteY7065" fmla="*/ 256699 h 514350"/>
              <a:gd name="connsiteX7066" fmla="*/ 506254 w 6400800"/>
              <a:gd name="connsiteY7066" fmla="*/ 256699 h 514350"/>
              <a:gd name="connsiteX7067" fmla="*/ 505301 w 6400800"/>
              <a:gd name="connsiteY7067" fmla="*/ 256699 h 514350"/>
              <a:gd name="connsiteX7068" fmla="*/ 505301 w 6400800"/>
              <a:gd name="connsiteY7068" fmla="*/ 256699 h 514350"/>
              <a:gd name="connsiteX7069" fmla="*/ 497681 w 6400800"/>
              <a:gd name="connsiteY7069" fmla="*/ 207169 h 514350"/>
              <a:gd name="connsiteX7070" fmla="*/ 497681 w 6400800"/>
              <a:gd name="connsiteY7070" fmla="*/ 207169 h 514350"/>
              <a:gd name="connsiteX7071" fmla="*/ 487204 w 6400800"/>
              <a:gd name="connsiteY7071" fmla="*/ 419576 h 514350"/>
              <a:gd name="connsiteX7072" fmla="*/ 486251 w 6400800"/>
              <a:gd name="connsiteY7072" fmla="*/ 422434 h 514350"/>
              <a:gd name="connsiteX7073" fmla="*/ 483394 w 6400800"/>
              <a:gd name="connsiteY7073" fmla="*/ 422434 h 514350"/>
              <a:gd name="connsiteX7074" fmla="*/ 483394 w 6400800"/>
              <a:gd name="connsiteY7074" fmla="*/ 418624 h 514350"/>
              <a:gd name="connsiteX7075" fmla="*/ 481489 w 6400800"/>
              <a:gd name="connsiteY7075" fmla="*/ 401479 h 514350"/>
              <a:gd name="connsiteX7076" fmla="*/ 487204 w 6400800"/>
              <a:gd name="connsiteY7076" fmla="*/ 419576 h 514350"/>
              <a:gd name="connsiteX7077" fmla="*/ 437674 w 6400800"/>
              <a:gd name="connsiteY7077" fmla="*/ 390049 h 514350"/>
              <a:gd name="connsiteX7078" fmla="*/ 437674 w 6400800"/>
              <a:gd name="connsiteY7078" fmla="*/ 390049 h 514350"/>
              <a:gd name="connsiteX7079" fmla="*/ 437674 w 6400800"/>
              <a:gd name="connsiteY7079" fmla="*/ 388144 h 514350"/>
              <a:gd name="connsiteX7080" fmla="*/ 437674 w 6400800"/>
              <a:gd name="connsiteY7080" fmla="*/ 388144 h 514350"/>
              <a:gd name="connsiteX7081" fmla="*/ 437674 w 6400800"/>
              <a:gd name="connsiteY7081" fmla="*/ 390049 h 514350"/>
              <a:gd name="connsiteX7082" fmla="*/ 437674 w 6400800"/>
              <a:gd name="connsiteY7082" fmla="*/ 390049 h 514350"/>
              <a:gd name="connsiteX7083" fmla="*/ 448151 w 6400800"/>
              <a:gd name="connsiteY7083" fmla="*/ 362426 h 514350"/>
              <a:gd name="connsiteX7084" fmla="*/ 446246 w 6400800"/>
              <a:gd name="connsiteY7084" fmla="*/ 356711 h 514350"/>
              <a:gd name="connsiteX7085" fmla="*/ 449104 w 6400800"/>
              <a:gd name="connsiteY7085" fmla="*/ 347186 h 514350"/>
              <a:gd name="connsiteX7086" fmla="*/ 448151 w 6400800"/>
              <a:gd name="connsiteY7086" fmla="*/ 362426 h 514350"/>
              <a:gd name="connsiteX7087" fmla="*/ 436721 w 6400800"/>
              <a:gd name="connsiteY7087" fmla="*/ 227171 h 514350"/>
              <a:gd name="connsiteX7088" fmla="*/ 440531 w 6400800"/>
              <a:gd name="connsiteY7088" fmla="*/ 246221 h 514350"/>
              <a:gd name="connsiteX7089" fmla="*/ 434816 w 6400800"/>
              <a:gd name="connsiteY7089" fmla="*/ 234791 h 514350"/>
              <a:gd name="connsiteX7090" fmla="*/ 436721 w 6400800"/>
              <a:gd name="connsiteY7090" fmla="*/ 227171 h 514350"/>
              <a:gd name="connsiteX7091" fmla="*/ 428149 w 6400800"/>
              <a:gd name="connsiteY7091" fmla="*/ 280511 h 514350"/>
              <a:gd name="connsiteX7092" fmla="*/ 431959 w 6400800"/>
              <a:gd name="connsiteY7092" fmla="*/ 253841 h 514350"/>
              <a:gd name="connsiteX7093" fmla="*/ 432911 w 6400800"/>
              <a:gd name="connsiteY7093" fmla="*/ 258604 h 514350"/>
              <a:gd name="connsiteX7094" fmla="*/ 438626 w 6400800"/>
              <a:gd name="connsiteY7094" fmla="*/ 284321 h 514350"/>
              <a:gd name="connsiteX7095" fmla="*/ 439579 w 6400800"/>
              <a:gd name="connsiteY7095" fmla="*/ 290036 h 514350"/>
              <a:gd name="connsiteX7096" fmla="*/ 432911 w 6400800"/>
              <a:gd name="connsiteY7096" fmla="*/ 281464 h 514350"/>
              <a:gd name="connsiteX7097" fmla="*/ 439579 w 6400800"/>
              <a:gd name="connsiteY7097" fmla="*/ 295751 h 514350"/>
              <a:gd name="connsiteX7098" fmla="*/ 441484 w 6400800"/>
              <a:gd name="connsiteY7098" fmla="*/ 299561 h 514350"/>
              <a:gd name="connsiteX7099" fmla="*/ 443389 w 6400800"/>
              <a:gd name="connsiteY7099" fmla="*/ 312896 h 514350"/>
              <a:gd name="connsiteX7100" fmla="*/ 446246 w 6400800"/>
              <a:gd name="connsiteY7100" fmla="*/ 328136 h 514350"/>
              <a:gd name="connsiteX7101" fmla="*/ 447199 w 6400800"/>
              <a:gd name="connsiteY7101" fmla="*/ 335756 h 514350"/>
              <a:gd name="connsiteX7102" fmla="*/ 445294 w 6400800"/>
              <a:gd name="connsiteY7102" fmla="*/ 341471 h 514350"/>
              <a:gd name="connsiteX7103" fmla="*/ 442436 w 6400800"/>
              <a:gd name="connsiteY7103" fmla="*/ 349091 h 514350"/>
              <a:gd name="connsiteX7104" fmla="*/ 434816 w 6400800"/>
              <a:gd name="connsiteY7104" fmla="*/ 331946 h 514350"/>
              <a:gd name="connsiteX7105" fmla="*/ 434816 w 6400800"/>
              <a:gd name="connsiteY7105" fmla="*/ 317659 h 514350"/>
              <a:gd name="connsiteX7106" fmla="*/ 432911 w 6400800"/>
              <a:gd name="connsiteY7106" fmla="*/ 328136 h 514350"/>
              <a:gd name="connsiteX7107" fmla="*/ 423386 w 6400800"/>
              <a:gd name="connsiteY7107" fmla="*/ 303371 h 514350"/>
              <a:gd name="connsiteX7108" fmla="*/ 428149 w 6400800"/>
              <a:gd name="connsiteY7108" fmla="*/ 280511 h 514350"/>
              <a:gd name="connsiteX7109" fmla="*/ 418624 w 6400800"/>
              <a:gd name="connsiteY7109" fmla="*/ 345281 h 514350"/>
              <a:gd name="connsiteX7110" fmla="*/ 422434 w 6400800"/>
              <a:gd name="connsiteY7110" fmla="*/ 322421 h 514350"/>
              <a:gd name="connsiteX7111" fmla="*/ 427196 w 6400800"/>
              <a:gd name="connsiteY7111" fmla="*/ 339566 h 514350"/>
              <a:gd name="connsiteX7112" fmla="*/ 430054 w 6400800"/>
              <a:gd name="connsiteY7112" fmla="*/ 350996 h 514350"/>
              <a:gd name="connsiteX7113" fmla="*/ 428149 w 6400800"/>
              <a:gd name="connsiteY7113" fmla="*/ 362426 h 514350"/>
              <a:gd name="connsiteX7114" fmla="*/ 426244 w 6400800"/>
              <a:gd name="connsiteY7114" fmla="*/ 356711 h 514350"/>
              <a:gd name="connsiteX7115" fmla="*/ 420529 w 6400800"/>
              <a:gd name="connsiteY7115" fmla="*/ 344329 h 514350"/>
              <a:gd name="connsiteX7116" fmla="*/ 422434 w 6400800"/>
              <a:gd name="connsiteY7116" fmla="*/ 357664 h 514350"/>
              <a:gd name="connsiteX7117" fmla="*/ 424339 w 6400800"/>
              <a:gd name="connsiteY7117" fmla="*/ 372904 h 514350"/>
              <a:gd name="connsiteX7118" fmla="*/ 425291 w 6400800"/>
              <a:gd name="connsiteY7118" fmla="*/ 377666 h 514350"/>
              <a:gd name="connsiteX7119" fmla="*/ 424339 w 6400800"/>
              <a:gd name="connsiteY7119" fmla="*/ 375761 h 514350"/>
              <a:gd name="connsiteX7120" fmla="*/ 424339 w 6400800"/>
              <a:gd name="connsiteY7120" fmla="*/ 374809 h 514350"/>
              <a:gd name="connsiteX7121" fmla="*/ 418624 w 6400800"/>
              <a:gd name="connsiteY7121" fmla="*/ 351949 h 514350"/>
              <a:gd name="connsiteX7122" fmla="*/ 418624 w 6400800"/>
              <a:gd name="connsiteY7122" fmla="*/ 345281 h 514350"/>
              <a:gd name="connsiteX7123" fmla="*/ 406241 w 6400800"/>
              <a:gd name="connsiteY7123" fmla="*/ 261461 h 514350"/>
              <a:gd name="connsiteX7124" fmla="*/ 411956 w 6400800"/>
              <a:gd name="connsiteY7124" fmla="*/ 285274 h 514350"/>
              <a:gd name="connsiteX7125" fmla="*/ 407194 w 6400800"/>
              <a:gd name="connsiteY7125" fmla="*/ 310039 h 514350"/>
              <a:gd name="connsiteX7126" fmla="*/ 405289 w 6400800"/>
              <a:gd name="connsiteY7126" fmla="*/ 302419 h 514350"/>
              <a:gd name="connsiteX7127" fmla="*/ 406241 w 6400800"/>
              <a:gd name="connsiteY7127" fmla="*/ 261461 h 514350"/>
              <a:gd name="connsiteX7128" fmla="*/ 382429 w 6400800"/>
              <a:gd name="connsiteY7128" fmla="*/ 290036 h 514350"/>
              <a:gd name="connsiteX7129" fmla="*/ 381476 w 6400800"/>
              <a:gd name="connsiteY7129" fmla="*/ 293846 h 514350"/>
              <a:gd name="connsiteX7130" fmla="*/ 381476 w 6400800"/>
              <a:gd name="connsiteY7130" fmla="*/ 285274 h 514350"/>
              <a:gd name="connsiteX7131" fmla="*/ 382429 w 6400800"/>
              <a:gd name="connsiteY7131" fmla="*/ 290036 h 514350"/>
              <a:gd name="connsiteX7132" fmla="*/ 361474 w 6400800"/>
              <a:gd name="connsiteY7132" fmla="*/ 394811 h 514350"/>
              <a:gd name="connsiteX7133" fmla="*/ 361474 w 6400800"/>
              <a:gd name="connsiteY7133" fmla="*/ 404336 h 514350"/>
              <a:gd name="connsiteX7134" fmla="*/ 361474 w 6400800"/>
              <a:gd name="connsiteY7134" fmla="*/ 407194 h 514350"/>
              <a:gd name="connsiteX7135" fmla="*/ 354806 w 6400800"/>
              <a:gd name="connsiteY7135" fmla="*/ 383381 h 514350"/>
              <a:gd name="connsiteX7136" fmla="*/ 354806 w 6400800"/>
              <a:gd name="connsiteY7136" fmla="*/ 382429 h 514350"/>
              <a:gd name="connsiteX7137" fmla="*/ 352901 w 6400800"/>
              <a:gd name="connsiteY7137" fmla="*/ 373856 h 514350"/>
              <a:gd name="connsiteX7138" fmla="*/ 361474 w 6400800"/>
              <a:gd name="connsiteY7138" fmla="*/ 394811 h 514350"/>
              <a:gd name="connsiteX7139" fmla="*/ 347186 w 6400800"/>
              <a:gd name="connsiteY7139" fmla="*/ 307181 h 514350"/>
              <a:gd name="connsiteX7140" fmla="*/ 349091 w 6400800"/>
              <a:gd name="connsiteY7140" fmla="*/ 311944 h 514350"/>
              <a:gd name="connsiteX7141" fmla="*/ 347186 w 6400800"/>
              <a:gd name="connsiteY7141" fmla="*/ 309086 h 514350"/>
              <a:gd name="connsiteX7142" fmla="*/ 347186 w 6400800"/>
              <a:gd name="connsiteY7142" fmla="*/ 307181 h 514350"/>
              <a:gd name="connsiteX7143" fmla="*/ 347186 w 6400800"/>
              <a:gd name="connsiteY7143" fmla="*/ 429101 h 514350"/>
              <a:gd name="connsiteX7144" fmla="*/ 348139 w 6400800"/>
              <a:gd name="connsiteY7144" fmla="*/ 432911 h 514350"/>
              <a:gd name="connsiteX7145" fmla="*/ 346234 w 6400800"/>
              <a:gd name="connsiteY7145" fmla="*/ 432911 h 514350"/>
              <a:gd name="connsiteX7146" fmla="*/ 347186 w 6400800"/>
              <a:gd name="connsiteY7146" fmla="*/ 429101 h 514350"/>
              <a:gd name="connsiteX7147" fmla="*/ 310991 w 6400800"/>
              <a:gd name="connsiteY7147" fmla="*/ 439579 h 514350"/>
              <a:gd name="connsiteX7148" fmla="*/ 311944 w 6400800"/>
              <a:gd name="connsiteY7148" fmla="*/ 424339 h 514350"/>
              <a:gd name="connsiteX7149" fmla="*/ 317659 w 6400800"/>
              <a:gd name="connsiteY7149" fmla="*/ 438626 h 514350"/>
              <a:gd name="connsiteX7150" fmla="*/ 310991 w 6400800"/>
              <a:gd name="connsiteY7150" fmla="*/ 439579 h 514350"/>
              <a:gd name="connsiteX7151" fmla="*/ 302419 w 6400800"/>
              <a:gd name="connsiteY7151" fmla="*/ 230981 h 514350"/>
              <a:gd name="connsiteX7152" fmla="*/ 304324 w 6400800"/>
              <a:gd name="connsiteY7152" fmla="*/ 237649 h 514350"/>
              <a:gd name="connsiteX7153" fmla="*/ 307181 w 6400800"/>
              <a:gd name="connsiteY7153" fmla="*/ 252889 h 514350"/>
              <a:gd name="connsiteX7154" fmla="*/ 300514 w 6400800"/>
              <a:gd name="connsiteY7154" fmla="*/ 244316 h 514350"/>
              <a:gd name="connsiteX7155" fmla="*/ 302419 w 6400800"/>
              <a:gd name="connsiteY7155" fmla="*/ 230981 h 514350"/>
              <a:gd name="connsiteX7156" fmla="*/ 295751 w 6400800"/>
              <a:gd name="connsiteY7156" fmla="*/ 269081 h 514350"/>
              <a:gd name="connsiteX7157" fmla="*/ 297656 w 6400800"/>
              <a:gd name="connsiteY7157" fmla="*/ 262414 h 514350"/>
              <a:gd name="connsiteX7158" fmla="*/ 295751 w 6400800"/>
              <a:gd name="connsiteY7158" fmla="*/ 265271 h 514350"/>
              <a:gd name="connsiteX7159" fmla="*/ 297656 w 6400800"/>
              <a:gd name="connsiteY7159" fmla="*/ 251936 h 514350"/>
              <a:gd name="connsiteX7160" fmla="*/ 299561 w 6400800"/>
              <a:gd name="connsiteY7160" fmla="*/ 243364 h 514350"/>
              <a:gd name="connsiteX7161" fmla="*/ 301466 w 6400800"/>
              <a:gd name="connsiteY7161" fmla="*/ 247174 h 514350"/>
              <a:gd name="connsiteX7162" fmla="*/ 310039 w 6400800"/>
              <a:gd name="connsiteY7162" fmla="*/ 270986 h 514350"/>
              <a:gd name="connsiteX7163" fmla="*/ 319564 w 6400800"/>
              <a:gd name="connsiteY7163" fmla="*/ 312896 h 514350"/>
              <a:gd name="connsiteX7164" fmla="*/ 330041 w 6400800"/>
              <a:gd name="connsiteY7164" fmla="*/ 358616 h 514350"/>
              <a:gd name="connsiteX7165" fmla="*/ 330041 w 6400800"/>
              <a:gd name="connsiteY7165" fmla="*/ 362426 h 514350"/>
              <a:gd name="connsiteX7166" fmla="*/ 327184 w 6400800"/>
              <a:gd name="connsiteY7166" fmla="*/ 404336 h 514350"/>
              <a:gd name="connsiteX7167" fmla="*/ 327184 w 6400800"/>
              <a:gd name="connsiteY7167" fmla="*/ 404336 h 514350"/>
              <a:gd name="connsiteX7168" fmla="*/ 321469 w 6400800"/>
              <a:gd name="connsiteY7168" fmla="*/ 392906 h 514350"/>
              <a:gd name="connsiteX7169" fmla="*/ 310991 w 6400800"/>
              <a:gd name="connsiteY7169" fmla="*/ 362426 h 514350"/>
              <a:gd name="connsiteX7170" fmla="*/ 296704 w 6400800"/>
              <a:gd name="connsiteY7170" fmla="*/ 318611 h 514350"/>
              <a:gd name="connsiteX7171" fmla="*/ 291941 w 6400800"/>
              <a:gd name="connsiteY7171" fmla="*/ 302419 h 514350"/>
              <a:gd name="connsiteX7172" fmla="*/ 295751 w 6400800"/>
              <a:gd name="connsiteY7172" fmla="*/ 269081 h 514350"/>
              <a:gd name="connsiteX7173" fmla="*/ 283369 w 6400800"/>
              <a:gd name="connsiteY7173" fmla="*/ 378619 h 514350"/>
              <a:gd name="connsiteX7174" fmla="*/ 284321 w 6400800"/>
              <a:gd name="connsiteY7174" fmla="*/ 365284 h 514350"/>
              <a:gd name="connsiteX7175" fmla="*/ 285274 w 6400800"/>
              <a:gd name="connsiteY7175" fmla="*/ 363379 h 514350"/>
              <a:gd name="connsiteX7176" fmla="*/ 295751 w 6400800"/>
              <a:gd name="connsiteY7176" fmla="*/ 387191 h 514350"/>
              <a:gd name="connsiteX7177" fmla="*/ 302419 w 6400800"/>
              <a:gd name="connsiteY7177" fmla="*/ 400526 h 514350"/>
              <a:gd name="connsiteX7178" fmla="*/ 303371 w 6400800"/>
              <a:gd name="connsiteY7178" fmla="*/ 404336 h 514350"/>
              <a:gd name="connsiteX7179" fmla="*/ 301466 w 6400800"/>
              <a:gd name="connsiteY7179" fmla="*/ 412909 h 514350"/>
              <a:gd name="connsiteX7180" fmla="*/ 295751 w 6400800"/>
              <a:gd name="connsiteY7180" fmla="*/ 442436 h 514350"/>
              <a:gd name="connsiteX7181" fmla="*/ 283369 w 6400800"/>
              <a:gd name="connsiteY7181" fmla="*/ 444341 h 514350"/>
              <a:gd name="connsiteX7182" fmla="*/ 281464 w 6400800"/>
              <a:gd name="connsiteY7182" fmla="*/ 435769 h 514350"/>
              <a:gd name="connsiteX7183" fmla="*/ 281464 w 6400800"/>
              <a:gd name="connsiteY7183" fmla="*/ 407194 h 514350"/>
              <a:gd name="connsiteX7184" fmla="*/ 283369 w 6400800"/>
              <a:gd name="connsiteY7184" fmla="*/ 378619 h 514350"/>
              <a:gd name="connsiteX7185" fmla="*/ 237649 w 6400800"/>
              <a:gd name="connsiteY7185" fmla="*/ 415766 h 514350"/>
              <a:gd name="connsiteX7186" fmla="*/ 228124 w 6400800"/>
              <a:gd name="connsiteY7186" fmla="*/ 395764 h 514350"/>
              <a:gd name="connsiteX7187" fmla="*/ 229076 w 6400800"/>
              <a:gd name="connsiteY7187" fmla="*/ 383381 h 514350"/>
              <a:gd name="connsiteX7188" fmla="*/ 239554 w 6400800"/>
              <a:gd name="connsiteY7188" fmla="*/ 406241 h 514350"/>
              <a:gd name="connsiteX7189" fmla="*/ 237649 w 6400800"/>
              <a:gd name="connsiteY7189" fmla="*/ 415766 h 514350"/>
              <a:gd name="connsiteX7190" fmla="*/ 247174 w 6400800"/>
              <a:gd name="connsiteY7190" fmla="*/ 431006 h 514350"/>
              <a:gd name="connsiteX7191" fmla="*/ 248126 w 6400800"/>
              <a:gd name="connsiteY7191" fmla="*/ 425291 h 514350"/>
              <a:gd name="connsiteX7192" fmla="*/ 248126 w 6400800"/>
              <a:gd name="connsiteY7192" fmla="*/ 425291 h 514350"/>
              <a:gd name="connsiteX7193" fmla="*/ 247174 w 6400800"/>
              <a:gd name="connsiteY7193" fmla="*/ 431006 h 514350"/>
              <a:gd name="connsiteX7194" fmla="*/ 264319 w 6400800"/>
              <a:gd name="connsiteY7194" fmla="*/ 204311 h 514350"/>
              <a:gd name="connsiteX7195" fmla="*/ 270986 w 6400800"/>
              <a:gd name="connsiteY7195" fmla="*/ 185261 h 514350"/>
              <a:gd name="connsiteX7196" fmla="*/ 267176 w 6400800"/>
              <a:gd name="connsiteY7196" fmla="*/ 214789 h 514350"/>
              <a:gd name="connsiteX7197" fmla="*/ 266224 w 6400800"/>
              <a:gd name="connsiteY7197" fmla="*/ 210026 h 514350"/>
              <a:gd name="connsiteX7198" fmla="*/ 264319 w 6400800"/>
              <a:gd name="connsiteY7198" fmla="*/ 204311 h 514350"/>
              <a:gd name="connsiteX7199" fmla="*/ 264319 w 6400800"/>
              <a:gd name="connsiteY7199" fmla="*/ 204311 h 514350"/>
              <a:gd name="connsiteX7200" fmla="*/ 254794 w 6400800"/>
              <a:gd name="connsiteY7200" fmla="*/ 235744 h 514350"/>
              <a:gd name="connsiteX7201" fmla="*/ 258604 w 6400800"/>
              <a:gd name="connsiteY7201" fmla="*/ 220504 h 514350"/>
              <a:gd name="connsiteX7202" fmla="*/ 261461 w 6400800"/>
              <a:gd name="connsiteY7202" fmla="*/ 242411 h 514350"/>
              <a:gd name="connsiteX7203" fmla="*/ 262414 w 6400800"/>
              <a:gd name="connsiteY7203" fmla="*/ 245269 h 514350"/>
              <a:gd name="connsiteX7204" fmla="*/ 260509 w 6400800"/>
              <a:gd name="connsiteY7204" fmla="*/ 270034 h 514350"/>
              <a:gd name="connsiteX7205" fmla="*/ 257651 w 6400800"/>
              <a:gd name="connsiteY7205" fmla="*/ 264319 h 514350"/>
              <a:gd name="connsiteX7206" fmla="*/ 250984 w 6400800"/>
              <a:gd name="connsiteY7206" fmla="*/ 249079 h 514350"/>
              <a:gd name="connsiteX7207" fmla="*/ 254794 w 6400800"/>
              <a:gd name="connsiteY7207" fmla="*/ 235744 h 514350"/>
              <a:gd name="connsiteX7208" fmla="*/ 245269 w 6400800"/>
              <a:gd name="connsiteY7208" fmla="*/ 276701 h 514350"/>
              <a:gd name="connsiteX7209" fmla="*/ 249079 w 6400800"/>
              <a:gd name="connsiteY7209" fmla="*/ 260509 h 514350"/>
              <a:gd name="connsiteX7210" fmla="*/ 250984 w 6400800"/>
              <a:gd name="connsiteY7210" fmla="*/ 268129 h 514350"/>
              <a:gd name="connsiteX7211" fmla="*/ 258604 w 6400800"/>
              <a:gd name="connsiteY7211" fmla="*/ 292894 h 514350"/>
              <a:gd name="connsiteX7212" fmla="*/ 259556 w 6400800"/>
              <a:gd name="connsiteY7212" fmla="*/ 294799 h 514350"/>
              <a:gd name="connsiteX7213" fmla="*/ 259556 w 6400800"/>
              <a:gd name="connsiteY7213" fmla="*/ 297656 h 514350"/>
              <a:gd name="connsiteX7214" fmla="*/ 257651 w 6400800"/>
              <a:gd name="connsiteY7214" fmla="*/ 333851 h 514350"/>
              <a:gd name="connsiteX7215" fmla="*/ 250984 w 6400800"/>
              <a:gd name="connsiteY7215" fmla="*/ 309086 h 514350"/>
              <a:gd name="connsiteX7216" fmla="*/ 253841 w 6400800"/>
              <a:gd name="connsiteY7216" fmla="*/ 301466 h 514350"/>
              <a:gd name="connsiteX7217" fmla="*/ 250984 w 6400800"/>
              <a:gd name="connsiteY7217" fmla="*/ 307181 h 514350"/>
              <a:gd name="connsiteX7218" fmla="*/ 244316 w 6400800"/>
              <a:gd name="connsiteY7218" fmla="*/ 284321 h 514350"/>
              <a:gd name="connsiteX7219" fmla="*/ 245269 w 6400800"/>
              <a:gd name="connsiteY7219" fmla="*/ 276701 h 514350"/>
              <a:gd name="connsiteX7220" fmla="*/ 236696 w 6400800"/>
              <a:gd name="connsiteY7220" fmla="*/ 325279 h 514350"/>
              <a:gd name="connsiteX7221" fmla="*/ 237649 w 6400800"/>
              <a:gd name="connsiteY7221" fmla="*/ 322421 h 514350"/>
              <a:gd name="connsiteX7222" fmla="*/ 238601 w 6400800"/>
              <a:gd name="connsiteY7222" fmla="*/ 329089 h 514350"/>
              <a:gd name="connsiteX7223" fmla="*/ 235744 w 6400800"/>
              <a:gd name="connsiteY7223" fmla="*/ 335756 h 514350"/>
              <a:gd name="connsiteX7224" fmla="*/ 236696 w 6400800"/>
              <a:gd name="connsiteY7224" fmla="*/ 325279 h 514350"/>
              <a:gd name="connsiteX7225" fmla="*/ 234791 w 6400800"/>
              <a:gd name="connsiteY7225" fmla="*/ 353854 h 514350"/>
              <a:gd name="connsiteX7226" fmla="*/ 240506 w 6400800"/>
              <a:gd name="connsiteY7226" fmla="*/ 337661 h 514350"/>
              <a:gd name="connsiteX7227" fmla="*/ 241459 w 6400800"/>
              <a:gd name="connsiteY7227" fmla="*/ 342424 h 514350"/>
              <a:gd name="connsiteX7228" fmla="*/ 248126 w 6400800"/>
              <a:gd name="connsiteY7228" fmla="*/ 372904 h 514350"/>
              <a:gd name="connsiteX7229" fmla="*/ 247174 w 6400800"/>
              <a:gd name="connsiteY7229" fmla="*/ 378619 h 514350"/>
              <a:gd name="connsiteX7230" fmla="*/ 242411 w 6400800"/>
              <a:gd name="connsiteY7230" fmla="*/ 369094 h 514350"/>
              <a:gd name="connsiteX7231" fmla="*/ 234791 w 6400800"/>
              <a:gd name="connsiteY7231" fmla="*/ 353854 h 514350"/>
              <a:gd name="connsiteX7232" fmla="*/ 234791 w 6400800"/>
              <a:gd name="connsiteY7232" fmla="*/ 353854 h 514350"/>
              <a:gd name="connsiteX7233" fmla="*/ 222409 w 6400800"/>
              <a:gd name="connsiteY7233" fmla="*/ 297656 h 514350"/>
              <a:gd name="connsiteX7234" fmla="*/ 227171 w 6400800"/>
              <a:gd name="connsiteY7234" fmla="*/ 278606 h 514350"/>
              <a:gd name="connsiteX7235" fmla="*/ 228124 w 6400800"/>
              <a:gd name="connsiteY7235" fmla="*/ 284321 h 514350"/>
              <a:gd name="connsiteX7236" fmla="*/ 230029 w 6400800"/>
              <a:gd name="connsiteY7236" fmla="*/ 290989 h 514350"/>
              <a:gd name="connsiteX7237" fmla="*/ 222409 w 6400800"/>
              <a:gd name="connsiteY7237" fmla="*/ 324326 h 514350"/>
              <a:gd name="connsiteX7238" fmla="*/ 221456 w 6400800"/>
              <a:gd name="connsiteY7238" fmla="*/ 330041 h 514350"/>
              <a:gd name="connsiteX7239" fmla="*/ 220504 w 6400800"/>
              <a:gd name="connsiteY7239" fmla="*/ 329089 h 514350"/>
              <a:gd name="connsiteX7240" fmla="*/ 218599 w 6400800"/>
              <a:gd name="connsiteY7240" fmla="*/ 312896 h 514350"/>
              <a:gd name="connsiteX7241" fmla="*/ 222409 w 6400800"/>
              <a:gd name="connsiteY7241" fmla="*/ 297656 h 514350"/>
              <a:gd name="connsiteX7242" fmla="*/ 169069 w 6400800"/>
              <a:gd name="connsiteY7242" fmla="*/ 411956 h 514350"/>
              <a:gd name="connsiteX7243" fmla="*/ 169069 w 6400800"/>
              <a:gd name="connsiteY7243" fmla="*/ 412909 h 514350"/>
              <a:gd name="connsiteX7244" fmla="*/ 165259 w 6400800"/>
              <a:gd name="connsiteY7244" fmla="*/ 396716 h 514350"/>
              <a:gd name="connsiteX7245" fmla="*/ 164306 w 6400800"/>
              <a:gd name="connsiteY7245" fmla="*/ 375761 h 514350"/>
              <a:gd name="connsiteX7246" fmla="*/ 161449 w 6400800"/>
              <a:gd name="connsiteY7246" fmla="*/ 345281 h 514350"/>
              <a:gd name="connsiteX7247" fmla="*/ 158591 w 6400800"/>
              <a:gd name="connsiteY7247" fmla="*/ 321469 h 514350"/>
              <a:gd name="connsiteX7248" fmla="*/ 159544 w 6400800"/>
              <a:gd name="connsiteY7248" fmla="*/ 323374 h 514350"/>
              <a:gd name="connsiteX7249" fmla="*/ 162401 w 6400800"/>
              <a:gd name="connsiteY7249" fmla="*/ 328136 h 514350"/>
              <a:gd name="connsiteX7250" fmla="*/ 167164 w 6400800"/>
              <a:gd name="connsiteY7250" fmla="*/ 376714 h 514350"/>
              <a:gd name="connsiteX7251" fmla="*/ 170021 w 6400800"/>
              <a:gd name="connsiteY7251" fmla="*/ 402431 h 514350"/>
              <a:gd name="connsiteX7252" fmla="*/ 169069 w 6400800"/>
              <a:gd name="connsiteY7252" fmla="*/ 411956 h 514350"/>
              <a:gd name="connsiteX7253" fmla="*/ 209074 w 6400800"/>
              <a:gd name="connsiteY7253" fmla="*/ 350044 h 514350"/>
              <a:gd name="connsiteX7254" fmla="*/ 209074 w 6400800"/>
              <a:gd name="connsiteY7254" fmla="*/ 359569 h 514350"/>
              <a:gd name="connsiteX7255" fmla="*/ 207169 w 6400800"/>
              <a:gd name="connsiteY7255" fmla="*/ 356711 h 514350"/>
              <a:gd name="connsiteX7256" fmla="*/ 209074 w 6400800"/>
              <a:gd name="connsiteY7256" fmla="*/ 350044 h 514350"/>
              <a:gd name="connsiteX7257" fmla="*/ 170974 w 6400800"/>
              <a:gd name="connsiteY7257" fmla="*/ 259556 h 514350"/>
              <a:gd name="connsiteX7258" fmla="*/ 178594 w 6400800"/>
              <a:gd name="connsiteY7258" fmla="*/ 274796 h 514350"/>
              <a:gd name="connsiteX7259" fmla="*/ 187166 w 6400800"/>
              <a:gd name="connsiteY7259" fmla="*/ 291941 h 514350"/>
              <a:gd name="connsiteX7260" fmla="*/ 205264 w 6400800"/>
              <a:gd name="connsiteY7260" fmla="*/ 330041 h 514350"/>
              <a:gd name="connsiteX7261" fmla="*/ 200501 w 6400800"/>
              <a:gd name="connsiteY7261" fmla="*/ 343376 h 514350"/>
              <a:gd name="connsiteX7262" fmla="*/ 199549 w 6400800"/>
              <a:gd name="connsiteY7262" fmla="*/ 342424 h 514350"/>
              <a:gd name="connsiteX7263" fmla="*/ 180499 w 6400800"/>
              <a:gd name="connsiteY7263" fmla="*/ 310039 h 514350"/>
              <a:gd name="connsiteX7264" fmla="*/ 176689 w 6400800"/>
              <a:gd name="connsiteY7264" fmla="*/ 296704 h 514350"/>
              <a:gd name="connsiteX7265" fmla="*/ 176689 w 6400800"/>
              <a:gd name="connsiteY7265" fmla="*/ 305276 h 514350"/>
              <a:gd name="connsiteX7266" fmla="*/ 172879 w 6400800"/>
              <a:gd name="connsiteY7266" fmla="*/ 299561 h 514350"/>
              <a:gd name="connsiteX7267" fmla="*/ 171926 w 6400800"/>
              <a:gd name="connsiteY7267" fmla="*/ 298609 h 514350"/>
              <a:gd name="connsiteX7268" fmla="*/ 168116 w 6400800"/>
              <a:gd name="connsiteY7268" fmla="*/ 279559 h 514350"/>
              <a:gd name="connsiteX7269" fmla="*/ 158591 w 6400800"/>
              <a:gd name="connsiteY7269" fmla="*/ 235744 h 514350"/>
              <a:gd name="connsiteX7270" fmla="*/ 170974 w 6400800"/>
              <a:gd name="connsiteY7270" fmla="*/ 259556 h 514350"/>
              <a:gd name="connsiteX7271" fmla="*/ 161449 w 6400800"/>
              <a:gd name="connsiteY7271" fmla="*/ 307181 h 514350"/>
              <a:gd name="connsiteX7272" fmla="*/ 156686 w 6400800"/>
              <a:gd name="connsiteY7272" fmla="*/ 301466 h 514350"/>
              <a:gd name="connsiteX7273" fmla="*/ 155734 w 6400800"/>
              <a:gd name="connsiteY7273" fmla="*/ 297656 h 514350"/>
              <a:gd name="connsiteX7274" fmla="*/ 161449 w 6400800"/>
              <a:gd name="connsiteY7274" fmla="*/ 307181 h 514350"/>
              <a:gd name="connsiteX7275" fmla="*/ 130969 w 6400800"/>
              <a:gd name="connsiteY7275" fmla="*/ 280511 h 514350"/>
              <a:gd name="connsiteX7276" fmla="*/ 133826 w 6400800"/>
              <a:gd name="connsiteY7276" fmla="*/ 284321 h 514350"/>
              <a:gd name="connsiteX7277" fmla="*/ 145256 w 6400800"/>
              <a:gd name="connsiteY7277" fmla="*/ 301466 h 514350"/>
              <a:gd name="connsiteX7278" fmla="*/ 150971 w 6400800"/>
              <a:gd name="connsiteY7278" fmla="*/ 310039 h 514350"/>
              <a:gd name="connsiteX7279" fmla="*/ 150019 w 6400800"/>
              <a:gd name="connsiteY7279" fmla="*/ 341471 h 514350"/>
              <a:gd name="connsiteX7280" fmla="*/ 149066 w 6400800"/>
              <a:gd name="connsiteY7280" fmla="*/ 339566 h 514350"/>
              <a:gd name="connsiteX7281" fmla="*/ 145256 w 6400800"/>
              <a:gd name="connsiteY7281" fmla="*/ 328136 h 514350"/>
              <a:gd name="connsiteX7282" fmla="*/ 140494 w 6400800"/>
              <a:gd name="connsiteY7282" fmla="*/ 317659 h 514350"/>
              <a:gd name="connsiteX7283" fmla="*/ 132874 w 6400800"/>
              <a:gd name="connsiteY7283" fmla="*/ 301466 h 514350"/>
              <a:gd name="connsiteX7284" fmla="*/ 127159 w 6400800"/>
              <a:gd name="connsiteY7284" fmla="*/ 290989 h 514350"/>
              <a:gd name="connsiteX7285" fmla="*/ 130969 w 6400800"/>
              <a:gd name="connsiteY7285" fmla="*/ 280511 h 514350"/>
              <a:gd name="connsiteX7286" fmla="*/ 121444 w 6400800"/>
              <a:gd name="connsiteY7286" fmla="*/ 318611 h 514350"/>
              <a:gd name="connsiteX7287" fmla="*/ 127159 w 6400800"/>
              <a:gd name="connsiteY7287" fmla="*/ 294799 h 514350"/>
              <a:gd name="connsiteX7288" fmla="*/ 127159 w 6400800"/>
              <a:gd name="connsiteY7288" fmla="*/ 293846 h 514350"/>
              <a:gd name="connsiteX7289" fmla="*/ 129064 w 6400800"/>
              <a:gd name="connsiteY7289" fmla="*/ 303371 h 514350"/>
              <a:gd name="connsiteX7290" fmla="*/ 133826 w 6400800"/>
              <a:gd name="connsiteY7290" fmla="*/ 320516 h 514350"/>
              <a:gd name="connsiteX7291" fmla="*/ 138589 w 6400800"/>
              <a:gd name="connsiteY7291" fmla="*/ 342424 h 514350"/>
              <a:gd name="connsiteX7292" fmla="*/ 143351 w 6400800"/>
              <a:gd name="connsiteY7292" fmla="*/ 369094 h 514350"/>
              <a:gd name="connsiteX7293" fmla="*/ 148114 w 6400800"/>
              <a:gd name="connsiteY7293" fmla="*/ 398621 h 514350"/>
              <a:gd name="connsiteX7294" fmla="*/ 149066 w 6400800"/>
              <a:gd name="connsiteY7294" fmla="*/ 403384 h 514350"/>
              <a:gd name="connsiteX7295" fmla="*/ 149066 w 6400800"/>
              <a:gd name="connsiteY7295" fmla="*/ 411004 h 514350"/>
              <a:gd name="connsiteX7296" fmla="*/ 149066 w 6400800"/>
              <a:gd name="connsiteY7296" fmla="*/ 416719 h 514350"/>
              <a:gd name="connsiteX7297" fmla="*/ 138589 w 6400800"/>
              <a:gd name="connsiteY7297" fmla="*/ 388144 h 514350"/>
              <a:gd name="connsiteX7298" fmla="*/ 129064 w 6400800"/>
              <a:gd name="connsiteY7298" fmla="*/ 363379 h 514350"/>
              <a:gd name="connsiteX7299" fmla="*/ 131921 w 6400800"/>
              <a:gd name="connsiteY7299" fmla="*/ 358616 h 514350"/>
              <a:gd name="connsiteX7300" fmla="*/ 129064 w 6400800"/>
              <a:gd name="connsiteY7300" fmla="*/ 361474 h 514350"/>
              <a:gd name="connsiteX7301" fmla="*/ 124301 w 6400800"/>
              <a:gd name="connsiteY7301" fmla="*/ 350044 h 514350"/>
              <a:gd name="connsiteX7302" fmla="*/ 125254 w 6400800"/>
              <a:gd name="connsiteY7302" fmla="*/ 344329 h 514350"/>
              <a:gd name="connsiteX7303" fmla="*/ 129064 w 6400800"/>
              <a:gd name="connsiteY7303" fmla="*/ 328136 h 514350"/>
              <a:gd name="connsiteX7304" fmla="*/ 121444 w 6400800"/>
              <a:gd name="connsiteY7304" fmla="*/ 343376 h 514350"/>
              <a:gd name="connsiteX7305" fmla="*/ 121444 w 6400800"/>
              <a:gd name="connsiteY7305" fmla="*/ 343376 h 514350"/>
              <a:gd name="connsiteX7306" fmla="*/ 120491 w 6400800"/>
              <a:gd name="connsiteY7306" fmla="*/ 341471 h 514350"/>
              <a:gd name="connsiteX7307" fmla="*/ 117634 w 6400800"/>
              <a:gd name="connsiteY7307" fmla="*/ 334804 h 514350"/>
              <a:gd name="connsiteX7308" fmla="*/ 121444 w 6400800"/>
              <a:gd name="connsiteY7308" fmla="*/ 318611 h 514350"/>
              <a:gd name="connsiteX7309" fmla="*/ 116681 w 6400800"/>
              <a:gd name="connsiteY7309" fmla="*/ 393859 h 514350"/>
              <a:gd name="connsiteX7310" fmla="*/ 127159 w 6400800"/>
              <a:gd name="connsiteY7310" fmla="*/ 419576 h 514350"/>
              <a:gd name="connsiteX7311" fmla="*/ 113824 w 6400800"/>
              <a:gd name="connsiteY7311" fmla="*/ 414814 h 514350"/>
              <a:gd name="connsiteX7312" fmla="*/ 116681 w 6400800"/>
              <a:gd name="connsiteY7312" fmla="*/ 393859 h 514350"/>
              <a:gd name="connsiteX7313" fmla="*/ 91916 w 6400800"/>
              <a:gd name="connsiteY7313" fmla="*/ 341471 h 514350"/>
              <a:gd name="connsiteX7314" fmla="*/ 92869 w 6400800"/>
              <a:gd name="connsiteY7314" fmla="*/ 335756 h 514350"/>
              <a:gd name="connsiteX7315" fmla="*/ 94774 w 6400800"/>
              <a:gd name="connsiteY7315" fmla="*/ 340519 h 514350"/>
              <a:gd name="connsiteX7316" fmla="*/ 102394 w 6400800"/>
              <a:gd name="connsiteY7316" fmla="*/ 358616 h 514350"/>
              <a:gd name="connsiteX7317" fmla="*/ 96679 w 6400800"/>
              <a:gd name="connsiteY7317" fmla="*/ 384334 h 514350"/>
              <a:gd name="connsiteX7318" fmla="*/ 94774 w 6400800"/>
              <a:gd name="connsiteY7318" fmla="*/ 399574 h 514350"/>
              <a:gd name="connsiteX7319" fmla="*/ 93821 w 6400800"/>
              <a:gd name="connsiteY7319" fmla="*/ 400526 h 514350"/>
              <a:gd name="connsiteX7320" fmla="*/ 90964 w 6400800"/>
              <a:gd name="connsiteY7320" fmla="*/ 404336 h 514350"/>
              <a:gd name="connsiteX7321" fmla="*/ 88106 w 6400800"/>
              <a:gd name="connsiteY7321" fmla="*/ 382429 h 514350"/>
              <a:gd name="connsiteX7322" fmla="*/ 85249 w 6400800"/>
              <a:gd name="connsiteY7322" fmla="*/ 365284 h 514350"/>
              <a:gd name="connsiteX7323" fmla="*/ 91916 w 6400800"/>
              <a:gd name="connsiteY7323" fmla="*/ 341471 h 514350"/>
              <a:gd name="connsiteX7324" fmla="*/ 72866 w 6400800"/>
              <a:gd name="connsiteY7324" fmla="*/ 407194 h 514350"/>
              <a:gd name="connsiteX7325" fmla="*/ 72866 w 6400800"/>
              <a:gd name="connsiteY7325" fmla="*/ 409099 h 514350"/>
              <a:gd name="connsiteX7326" fmla="*/ 71914 w 6400800"/>
              <a:gd name="connsiteY7326" fmla="*/ 409099 h 514350"/>
              <a:gd name="connsiteX7327" fmla="*/ 72866 w 6400800"/>
              <a:gd name="connsiteY7327" fmla="*/ 407194 h 514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  <a:cxn ang="0">
                <a:pos x="connsiteX2862" y="connsiteY2862"/>
              </a:cxn>
              <a:cxn ang="0">
                <a:pos x="connsiteX2863" y="connsiteY2863"/>
              </a:cxn>
              <a:cxn ang="0">
                <a:pos x="connsiteX2864" y="connsiteY2864"/>
              </a:cxn>
              <a:cxn ang="0">
                <a:pos x="connsiteX2865" y="connsiteY2865"/>
              </a:cxn>
              <a:cxn ang="0">
                <a:pos x="connsiteX2866" y="connsiteY2866"/>
              </a:cxn>
              <a:cxn ang="0">
                <a:pos x="connsiteX2867" y="connsiteY2867"/>
              </a:cxn>
              <a:cxn ang="0">
                <a:pos x="connsiteX2868" y="connsiteY2868"/>
              </a:cxn>
              <a:cxn ang="0">
                <a:pos x="connsiteX2869" y="connsiteY2869"/>
              </a:cxn>
              <a:cxn ang="0">
                <a:pos x="connsiteX2870" y="connsiteY2870"/>
              </a:cxn>
              <a:cxn ang="0">
                <a:pos x="connsiteX2871" y="connsiteY2871"/>
              </a:cxn>
              <a:cxn ang="0">
                <a:pos x="connsiteX2872" y="connsiteY2872"/>
              </a:cxn>
              <a:cxn ang="0">
                <a:pos x="connsiteX2873" y="connsiteY2873"/>
              </a:cxn>
              <a:cxn ang="0">
                <a:pos x="connsiteX2874" y="connsiteY2874"/>
              </a:cxn>
              <a:cxn ang="0">
                <a:pos x="connsiteX2875" y="connsiteY2875"/>
              </a:cxn>
              <a:cxn ang="0">
                <a:pos x="connsiteX2876" y="connsiteY2876"/>
              </a:cxn>
              <a:cxn ang="0">
                <a:pos x="connsiteX2877" y="connsiteY2877"/>
              </a:cxn>
              <a:cxn ang="0">
                <a:pos x="connsiteX2878" y="connsiteY2878"/>
              </a:cxn>
              <a:cxn ang="0">
                <a:pos x="connsiteX2879" y="connsiteY2879"/>
              </a:cxn>
              <a:cxn ang="0">
                <a:pos x="connsiteX2880" y="connsiteY2880"/>
              </a:cxn>
              <a:cxn ang="0">
                <a:pos x="connsiteX2881" y="connsiteY2881"/>
              </a:cxn>
              <a:cxn ang="0">
                <a:pos x="connsiteX2882" y="connsiteY2882"/>
              </a:cxn>
              <a:cxn ang="0">
                <a:pos x="connsiteX2883" y="connsiteY2883"/>
              </a:cxn>
              <a:cxn ang="0">
                <a:pos x="connsiteX2884" y="connsiteY2884"/>
              </a:cxn>
              <a:cxn ang="0">
                <a:pos x="connsiteX2885" y="connsiteY2885"/>
              </a:cxn>
              <a:cxn ang="0">
                <a:pos x="connsiteX2886" y="connsiteY2886"/>
              </a:cxn>
              <a:cxn ang="0">
                <a:pos x="connsiteX2887" y="connsiteY2887"/>
              </a:cxn>
              <a:cxn ang="0">
                <a:pos x="connsiteX2888" y="connsiteY2888"/>
              </a:cxn>
              <a:cxn ang="0">
                <a:pos x="connsiteX2889" y="connsiteY2889"/>
              </a:cxn>
              <a:cxn ang="0">
                <a:pos x="connsiteX2890" y="connsiteY2890"/>
              </a:cxn>
              <a:cxn ang="0">
                <a:pos x="connsiteX2891" y="connsiteY2891"/>
              </a:cxn>
              <a:cxn ang="0">
                <a:pos x="connsiteX2892" y="connsiteY2892"/>
              </a:cxn>
              <a:cxn ang="0">
                <a:pos x="connsiteX2893" y="connsiteY2893"/>
              </a:cxn>
              <a:cxn ang="0">
                <a:pos x="connsiteX2894" y="connsiteY2894"/>
              </a:cxn>
              <a:cxn ang="0">
                <a:pos x="connsiteX2895" y="connsiteY2895"/>
              </a:cxn>
              <a:cxn ang="0">
                <a:pos x="connsiteX2896" y="connsiteY2896"/>
              </a:cxn>
              <a:cxn ang="0">
                <a:pos x="connsiteX2897" y="connsiteY2897"/>
              </a:cxn>
              <a:cxn ang="0">
                <a:pos x="connsiteX2898" y="connsiteY2898"/>
              </a:cxn>
              <a:cxn ang="0">
                <a:pos x="connsiteX2899" y="connsiteY2899"/>
              </a:cxn>
              <a:cxn ang="0">
                <a:pos x="connsiteX2900" y="connsiteY2900"/>
              </a:cxn>
              <a:cxn ang="0">
                <a:pos x="connsiteX2901" y="connsiteY2901"/>
              </a:cxn>
              <a:cxn ang="0">
                <a:pos x="connsiteX2902" y="connsiteY2902"/>
              </a:cxn>
              <a:cxn ang="0">
                <a:pos x="connsiteX2903" y="connsiteY2903"/>
              </a:cxn>
              <a:cxn ang="0">
                <a:pos x="connsiteX2904" y="connsiteY2904"/>
              </a:cxn>
              <a:cxn ang="0">
                <a:pos x="connsiteX2905" y="connsiteY2905"/>
              </a:cxn>
              <a:cxn ang="0">
                <a:pos x="connsiteX2906" y="connsiteY2906"/>
              </a:cxn>
              <a:cxn ang="0">
                <a:pos x="connsiteX2907" y="connsiteY2907"/>
              </a:cxn>
              <a:cxn ang="0">
                <a:pos x="connsiteX2908" y="connsiteY2908"/>
              </a:cxn>
              <a:cxn ang="0">
                <a:pos x="connsiteX2909" y="connsiteY2909"/>
              </a:cxn>
              <a:cxn ang="0">
                <a:pos x="connsiteX2910" y="connsiteY2910"/>
              </a:cxn>
              <a:cxn ang="0">
                <a:pos x="connsiteX2911" y="connsiteY2911"/>
              </a:cxn>
              <a:cxn ang="0">
                <a:pos x="connsiteX2912" y="connsiteY2912"/>
              </a:cxn>
              <a:cxn ang="0">
                <a:pos x="connsiteX2913" y="connsiteY2913"/>
              </a:cxn>
              <a:cxn ang="0">
                <a:pos x="connsiteX2914" y="connsiteY2914"/>
              </a:cxn>
              <a:cxn ang="0">
                <a:pos x="connsiteX2915" y="connsiteY2915"/>
              </a:cxn>
              <a:cxn ang="0">
                <a:pos x="connsiteX2916" y="connsiteY2916"/>
              </a:cxn>
              <a:cxn ang="0">
                <a:pos x="connsiteX2917" y="connsiteY2917"/>
              </a:cxn>
              <a:cxn ang="0">
                <a:pos x="connsiteX2918" y="connsiteY2918"/>
              </a:cxn>
              <a:cxn ang="0">
                <a:pos x="connsiteX2919" y="connsiteY2919"/>
              </a:cxn>
              <a:cxn ang="0">
                <a:pos x="connsiteX2920" y="connsiteY2920"/>
              </a:cxn>
              <a:cxn ang="0">
                <a:pos x="connsiteX2921" y="connsiteY2921"/>
              </a:cxn>
              <a:cxn ang="0">
                <a:pos x="connsiteX2922" y="connsiteY2922"/>
              </a:cxn>
              <a:cxn ang="0">
                <a:pos x="connsiteX2923" y="connsiteY2923"/>
              </a:cxn>
              <a:cxn ang="0">
                <a:pos x="connsiteX2924" y="connsiteY2924"/>
              </a:cxn>
              <a:cxn ang="0">
                <a:pos x="connsiteX2925" y="connsiteY2925"/>
              </a:cxn>
              <a:cxn ang="0">
                <a:pos x="connsiteX2926" y="connsiteY2926"/>
              </a:cxn>
              <a:cxn ang="0">
                <a:pos x="connsiteX2927" y="connsiteY2927"/>
              </a:cxn>
              <a:cxn ang="0">
                <a:pos x="connsiteX2928" y="connsiteY2928"/>
              </a:cxn>
              <a:cxn ang="0">
                <a:pos x="connsiteX2929" y="connsiteY2929"/>
              </a:cxn>
              <a:cxn ang="0">
                <a:pos x="connsiteX2930" y="connsiteY2930"/>
              </a:cxn>
              <a:cxn ang="0">
                <a:pos x="connsiteX2931" y="connsiteY2931"/>
              </a:cxn>
              <a:cxn ang="0">
                <a:pos x="connsiteX2932" y="connsiteY2932"/>
              </a:cxn>
              <a:cxn ang="0">
                <a:pos x="connsiteX2933" y="connsiteY2933"/>
              </a:cxn>
              <a:cxn ang="0">
                <a:pos x="connsiteX2934" y="connsiteY2934"/>
              </a:cxn>
              <a:cxn ang="0">
                <a:pos x="connsiteX2935" y="connsiteY2935"/>
              </a:cxn>
              <a:cxn ang="0">
                <a:pos x="connsiteX2936" y="connsiteY2936"/>
              </a:cxn>
              <a:cxn ang="0">
                <a:pos x="connsiteX2937" y="connsiteY2937"/>
              </a:cxn>
              <a:cxn ang="0">
                <a:pos x="connsiteX2938" y="connsiteY2938"/>
              </a:cxn>
              <a:cxn ang="0">
                <a:pos x="connsiteX2939" y="connsiteY2939"/>
              </a:cxn>
              <a:cxn ang="0">
                <a:pos x="connsiteX2940" y="connsiteY2940"/>
              </a:cxn>
              <a:cxn ang="0">
                <a:pos x="connsiteX2941" y="connsiteY2941"/>
              </a:cxn>
              <a:cxn ang="0">
                <a:pos x="connsiteX2942" y="connsiteY2942"/>
              </a:cxn>
              <a:cxn ang="0">
                <a:pos x="connsiteX2943" y="connsiteY2943"/>
              </a:cxn>
              <a:cxn ang="0">
                <a:pos x="connsiteX2944" y="connsiteY2944"/>
              </a:cxn>
              <a:cxn ang="0">
                <a:pos x="connsiteX2945" y="connsiteY2945"/>
              </a:cxn>
              <a:cxn ang="0">
                <a:pos x="connsiteX2946" y="connsiteY2946"/>
              </a:cxn>
              <a:cxn ang="0">
                <a:pos x="connsiteX2947" y="connsiteY2947"/>
              </a:cxn>
              <a:cxn ang="0">
                <a:pos x="connsiteX2948" y="connsiteY2948"/>
              </a:cxn>
              <a:cxn ang="0">
                <a:pos x="connsiteX2949" y="connsiteY2949"/>
              </a:cxn>
              <a:cxn ang="0">
                <a:pos x="connsiteX2950" y="connsiteY2950"/>
              </a:cxn>
              <a:cxn ang="0">
                <a:pos x="connsiteX2951" y="connsiteY2951"/>
              </a:cxn>
              <a:cxn ang="0">
                <a:pos x="connsiteX2952" y="connsiteY2952"/>
              </a:cxn>
              <a:cxn ang="0">
                <a:pos x="connsiteX2953" y="connsiteY2953"/>
              </a:cxn>
              <a:cxn ang="0">
                <a:pos x="connsiteX2954" y="connsiteY2954"/>
              </a:cxn>
              <a:cxn ang="0">
                <a:pos x="connsiteX2955" y="connsiteY2955"/>
              </a:cxn>
              <a:cxn ang="0">
                <a:pos x="connsiteX2956" y="connsiteY2956"/>
              </a:cxn>
              <a:cxn ang="0">
                <a:pos x="connsiteX2957" y="connsiteY2957"/>
              </a:cxn>
              <a:cxn ang="0">
                <a:pos x="connsiteX2958" y="connsiteY2958"/>
              </a:cxn>
              <a:cxn ang="0">
                <a:pos x="connsiteX2959" y="connsiteY2959"/>
              </a:cxn>
              <a:cxn ang="0">
                <a:pos x="connsiteX2960" y="connsiteY2960"/>
              </a:cxn>
              <a:cxn ang="0">
                <a:pos x="connsiteX2961" y="connsiteY2961"/>
              </a:cxn>
              <a:cxn ang="0">
                <a:pos x="connsiteX2962" y="connsiteY2962"/>
              </a:cxn>
              <a:cxn ang="0">
                <a:pos x="connsiteX2963" y="connsiteY2963"/>
              </a:cxn>
              <a:cxn ang="0">
                <a:pos x="connsiteX2964" y="connsiteY2964"/>
              </a:cxn>
              <a:cxn ang="0">
                <a:pos x="connsiteX2965" y="connsiteY2965"/>
              </a:cxn>
              <a:cxn ang="0">
                <a:pos x="connsiteX2966" y="connsiteY2966"/>
              </a:cxn>
              <a:cxn ang="0">
                <a:pos x="connsiteX2967" y="connsiteY2967"/>
              </a:cxn>
              <a:cxn ang="0">
                <a:pos x="connsiteX2968" y="connsiteY2968"/>
              </a:cxn>
              <a:cxn ang="0">
                <a:pos x="connsiteX2969" y="connsiteY2969"/>
              </a:cxn>
              <a:cxn ang="0">
                <a:pos x="connsiteX2970" y="connsiteY2970"/>
              </a:cxn>
              <a:cxn ang="0">
                <a:pos x="connsiteX2971" y="connsiteY2971"/>
              </a:cxn>
              <a:cxn ang="0">
                <a:pos x="connsiteX2972" y="connsiteY2972"/>
              </a:cxn>
              <a:cxn ang="0">
                <a:pos x="connsiteX2973" y="connsiteY2973"/>
              </a:cxn>
              <a:cxn ang="0">
                <a:pos x="connsiteX2974" y="connsiteY2974"/>
              </a:cxn>
              <a:cxn ang="0">
                <a:pos x="connsiteX2975" y="connsiteY2975"/>
              </a:cxn>
              <a:cxn ang="0">
                <a:pos x="connsiteX2976" y="connsiteY2976"/>
              </a:cxn>
              <a:cxn ang="0">
                <a:pos x="connsiteX2977" y="connsiteY2977"/>
              </a:cxn>
              <a:cxn ang="0">
                <a:pos x="connsiteX2978" y="connsiteY2978"/>
              </a:cxn>
              <a:cxn ang="0">
                <a:pos x="connsiteX2979" y="connsiteY2979"/>
              </a:cxn>
              <a:cxn ang="0">
                <a:pos x="connsiteX2980" y="connsiteY2980"/>
              </a:cxn>
              <a:cxn ang="0">
                <a:pos x="connsiteX2981" y="connsiteY2981"/>
              </a:cxn>
              <a:cxn ang="0">
                <a:pos x="connsiteX2982" y="connsiteY2982"/>
              </a:cxn>
              <a:cxn ang="0">
                <a:pos x="connsiteX2983" y="connsiteY2983"/>
              </a:cxn>
              <a:cxn ang="0">
                <a:pos x="connsiteX2984" y="connsiteY2984"/>
              </a:cxn>
              <a:cxn ang="0">
                <a:pos x="connsiteX2985" y="connsiteY2985"/>
              </a:cxn>
              <a:cxn ang="0">
                <a:pos x="connsiteX2986" y="connsiteY2986"/>
              </a:cxn>
              <a:cxn ang="0">
                <a:pos x="connsiteX2987" y="connsiteY2987"/>
              </a:cxn>
              <a:cxn ang="0">
                <a:pos x="connsiteX2988" y="connsiteY2988"/>
              </a:cxn>
              <a:cxn ang="0">
                <a:pos x="connsiteX2989" y="connsiteY2989"/>
              </a:cxn>
              <a:cxn ang="0">
                <a:pos x="connsiteX2990" y="connsiteY2990"/>
              </a:cxn>
              <a:cxn ang="0">
                <a:pos x="connsiteX2991" y="connsiteY2991"/>
              </a:cxn>
              <a:cxn ang="0">
                <a:pos x="connsiteX2992" y="connsiteY2992"/>
              </a:cxn>
              <a:cxn ang="0">
                <a:pos x="connsiteX2993" y="connsiteY2993"/>
              </a:cxn>
              <a:cxn ang="0">
                <a:pos x="connsiteX2994" y="connsiteY2994"/>
              </a:cxn>
              <a:cxn ang="0">
                <a:pos x="connsiteX2995" y="connsiteY2995"/>
              </a:cxn>
              <a:cxn ang="0">
                <a:pos x="connsiteX2996" y="connsiteY2996"/>
              </a:cxn>
              <a:cxn ang="0">
                <a:pos x="connsiteX2997" y="connsiteY2997"/>
              </a:cxn>
              <a:cxn ang="0">
                <a:pos x="connsiteX2998" y="connsiteY2998"/>
              </a:cxn>
              <a:cxn ang="0">
                <a:pos x="connsiteX2999" y="connsiteY2999"/>
              </a:cxn>
              <a:cxn ang="0">
                <a:pos x="connsiteX3000" y="connsiteY3000"/>
              </a:cxn>
              <a:cxn ang="0">
                <a:pos x="connsiteX3001" y="connsiteY3001"/>
              </a:cxn>
              <a:cxn ang="0">
                <a:pos x="connsiteX3002" y="connsiteY3002"/>
              </a:cxn>
              <a:cxn ang="0">
                <a:pos x="connsiteX3003" y="connsiteY3003"/>
              </a:cxn>
              <a:cxn ang="0">
                <a:pos x="connsiteX3004" y="connsiteY3004"/>
              </a:cxn>
              <a:cxn ang="0">
                <a:pos x="connsiteX3005" y="connsiteY3005"/>
              </a:cxn>
              <a:cxn ang="0">
                <a:pos x="connsiteX3006" y="connsiteY3006"/>
              </a:cxn>
              <a:cxn ang="0">
                <a:pos x="connsiteX3007" y="connsiteY3007"/>
              </a:cxn>
              <a:cxn ang="0">
                <a:pos x="connsiteX3008" y="connsiteY3008"/>
              </a:cxn>
              <a:cxn ang="0">
                <a:pos x="connsiteX3009" y="connsiteY3009"/>
              </a:cxn>
              <a:cxn ang="0">
                <a:pos x="connsiteX3010" y="connsiteY3010"/>
              </a:cxn>
              <a:cxn ang="0">
                <a:pos x="connsiteX3011" y="connsiteY3011"/>
              </a:cxn>
              <a:cxn ang="0">
                <a:pos x="connsiteX3012" y="connsiteY3012"/>
              </a:cxn>
              <a:cxn ang="0">
                <a:pos x="connsiteX3013" y="connsiteY3013"/>
              </a:cxn>
              <a:cxn ang="0">
                <a:pos x="connsiteX3014" y="connsiteY3014"/>
              </a:cxn>
              <a:cxn ang="0">
                <a:pos x="connsiteX3015" y="connsiteY3015"/>
              </a:cxn>
              <a:cxn ang="0">
                <a:pos x="connsiteX3016" y="connsiteY3016"/>
              </a:cxn>
              <a:cxn ang="0">
                <a:pos x="connsiteX3017" y="connsiteY3017"/>
              </a:cxn>
              <a:cxn ang="0">
                <a:pos x="connsiteX3018" y="connsiteY3018"/>
              </a:cxn>
              <a:cxn ang="0">
                <a:pos x="connsiteX3019" y="connsiteY3019"/>
              </a:cxn>
              <a:cxn ang="0">
                <a:pos x="connsiteX3020" y="connsiteY3020"/>
              </a:cxn>
              <a:cxn ang="0">
                <a:pos x="connsiteX3021" y="connsiteY3021"/>
              </a:cxn>
              <a:cxn ang="0">
                <a:pos x="connsiteX3022" y="connsiteY3022"/>
              </a:cxn>
              <a:cxn ang="0">
                <a:pos x="connsiteX3023" y="connsiteY3023"/>
              </a:cxn>
              <a:cxn ang="0">
                <a:pos x="connsiteX3024" y="connsiteY3024"/>
              </a:cxn>
              <a:cxn ang="0">
                <a:pos x="connsiteX3025" y="connsiteY3025"/>
              </a:cxn>
              <a:cxn ang="0">
                <a:pos x="connsiteX3026" y="connsiteY3026"/>
              </a:cxn>
              <a:cxn ang="0">
                <a:pos x="connsiteX3027" y="connsiteY3027"/>
              </a:cxn>
              <a:cxn ang="0">
                <a:pos x="connsiteX3028" y="connsiteY3028"/>
              </a:cxn>
              <a:cxn ang="0">
                <a:pos x="connsiteX3029" y="connsiteY3029"/>
              </a:cxn>
              <a:cxn ang="0">
                <a:pos x="connsiteX3030" y="connsiteY3030"/>
              </a:cxn>
              <a:cxn ang="0">
                <a:pos x="connsiteX3031" y="connsiteY3031"/>
              </a:cxn>
              <a:cxn ang="0">
                <a:pos x="connsiteX3032" y="connsiteY3032"/>
              </a:cxn>
              <a:cxn ang="0">
                <a:pos x="connsiteX3033" y="connsiteY3033"/>
              </a:cxn>
              <a:cxn ang="0">
                <a:pos x="connsiteX3034" y="connsiteY3034"/>
              </a:cxn>
              <a:cxn ang="0">
                <a:pos x="connsiteX3035" y="connsiteY3035"/>
              </a:cxn>
              <a:cxn ang="0">
                <a:pos x="connsiteX3036" y="connsiteY3036"/>
              </a:cxn>
              <a:cxn ang="0">
                <a:pos x="connsiteX3037" y="connsiteY3037"/>
              </a:cxn>
              <a:cxn ang="0">
                <a:pos x="connsiteX3038" y="connsiteY3038"/>
              </a:cxn>
              <a:cxn ang="0">
                <a:pos x="connsiteX3039" y="connsiteY3039"/>
              </a:cxn>
              <a:cxn ang="0">
                <a:pos x="connsiteX3040" y="connsiteY3040"/>
              </a:cxn>
              <a:cxn ang="0">
                <a:pos x="connsiteX3041" y="connsiteY3041"/>
              </a:cxn>
              <a:cxn ang="0">
                <a:pos x="connsiteX3042" y="connsiteY3042"/>
              </a:cxn>
              <a:cxn ang="0">
                <a:pos x="connsiteX3043" y="connsiteY3043"/>
              </a:cxn>
              <a:cxn ang="0">
                <a:pos x="connsiteX3044" y="connsiteY3044"/>
              </a:cxn>
              <a:cxn ang="0">
                <a:pos x="connsiteX3045" y="connsiteY3045"/>
              </a:cxn>
              <a:cxn ang="0">
                <a:pos x="connsiteX3046" y="connsiteY3046"/>
              </a:cxn>
              <a:cxn ang="0">
                <a:pos x="connsiteX3047" y="connsiteY3047"/>
              </a:cxn>
              <a:cxn ang="0">
                <a:pos x="connsiteX3048" y="connsiteY3048"/>
              </a:cxn>
              <a:cxn ang="0">
                <a:pos x="connsiteX3049" y="connsiteY3049"/>
              </a:cxn>
              <a:cxn ang="0">
                <a:pos x="connsiteX3050" y="connsiteY3050"/>
              </a:cxn>
              <a:cxn ang="0">
                <a:pos x="connsiteX3051" y="connsiteY3051"/>
              </a:cxn>
              <a:cxn ang="0">
                <a:pos x="connsiteX3052" y="connsiteY3052"/>
              </a:cxn>
              <a:cxn ang="0">
                <a:pos x="connsiteX3053" y="connsiteY3053"/>
              </a:cxn>
              <a:cxn ang="0">
                <a:pos x="connsiteX3054" y="connsiteY3054"/>
              </a:cxn>
              <a:cxn ang="0">
                <a:pos x="connsiteX3055" y="connsiteY3055"/>
              </a:cxn>
              <a:cxn ang="0">
                <a:pos x="connsiteX3056" y="connsiteY3056"/>
              </a:cxn>
              <a:cxn ang="0">
                <a:pos x="connsiteX3057" y="connsiteY3057"/>
              </a:cxn>
              <a:cxn ang="0">
                <a:pos x="connsiteX3058" y="connsiteY3058"/>
              </a:cxn>
              <a:cxn ang="0">
                <a:pos x="connsiteX3059" y="connsiteY3059"/>
              </a:cxn>
              <a:cxn ang="0">
                <a:pos x="connsiteX3060" y="connsiteY3060"/>
              </a:cxn>
              <a:cxn ang="0">
                <a:pos x="connsiteX3061" y="connsiteY3061"/>
              </a:cxn>
              <a:cxn ang="0">
                <a:pos x="connsiteX3062" y="connsiteY3062"/>
              </a:cxn>
              <a:cxn ang="0">
                <a:pos x="connsiteX3063" y="connsiteY3063"/>
              </a:cxn>
              <a:cxn ang="0">
                <a:pos x="connsiteX3064" y="connsiteY3064"/>
              </a:cxn>
              <a:cxn ang="0">
                <a:pos x="connsiteX3065" y="connsiteY3065"/>
              </a:cxn>
              <a:cxn ang="0">
                <a:pos x="connsiteX3066" y="connsiteY3066"/>
              </a:cxn>
              <a:cxn ang="0">
                <a:pos x="connsiteX3067" y="connsiteY3067"/>
              </a:cxn>
              <a:cxn ang="0">
                <a:pos x="connsiteX3068" y="connsiteY3068"/>
              </a:cxn>
              <a:cxn ang="0">
                <a:pos x="connsiteX3069" y="connsiteY3069"/>
              </a:cxn>
              <a:cxn ang="0">
                <a:pos x="connsiteX3070" y="connsiteY3070"/>
              </a:cxn>
              <a:cxn ang="0">
                <a:pos x="connsiteX3071" y="connsiteY3071"/>
              </a:cxn>
              <a:cxn ang="0">
                <a:pos x="connsiteX3072" y="connsiteY3072"/>
              </a:cxn>
              <a:cxn ang="0">
                <a:pos x="connsiteX3073" y="connsiteY3073"/>
              </a:cxn>
              <a:cxn ang="0">
                <a:pos x="connsiteX3074" y="connsiteY3074"/>
              </a:cxn>
              <a:cxn ang="0">
                <a:pos x="connsiteX3075" y="connsiteY3075"/>
              </a:cxn>
              <a:cxn ang="0">
                <a:pos x="connsiteX3076" y="connsiteY3076"/>
              </a:cxn>
              <a:cxn ang="0">
                <a:pos x="connsiteX3077" y="connsiteY3077"/>
              </a:cxn>
              <a:cxn ang="0">
                <a:pos x="connsiteX3078" y="connsiteY3078"/>
              </a:cxn>
              <a:cxn ang="0">
                <a:pos x="connsiteX3079" y="connsiteY3079"/>
              </a:cxn>
              <a:cxn ang="0">
                <a:pos x="connsiteX3080" y="connsiteY3080"/>
              </a:cxn>
              <a:cxn ang="0">
                <a:pos x="connsiteX3081" y="connsiteY3081"/>
              </a:cxn>
              <a:cxn ang="0">
                <a:pos x="connsiteX3082" y="connsiteY3082"/>
              </a:cxn>
              <a:cxn ang="0">
                <a:pos x="connsiteX3083" y="connsiteY3083"/>
              </a:cxn>
              <a:cxn ang="0">
                <a:pos x="connsiteX3084" y="connsiteY3084"/>
              </a:cxn>
              <a:cxn ang="0">
                <a:pos x="connsiteX3085" y="connsiteY3085"/>
              </a:cxn>
              <a:cxn ang="0">
                <a:pos x="connsiteX3086" y="connsiteY3086"/>
              </a:cxn>
              <a:cxn ang="0">
                <a:pos x="connsiteX3087" y="connsiteY3087"/>
              </a:cxn>
              <a:cxn ang="0">
                <a:pos x="connsiteX3088" y="connsiteY3088"/>
              </a:cxn>
              <a:cxn ang="0">
                <a:pos x="connsiteX3089" y="connsiteY3089"/>
              </a:cxn>
              <a:cxn ang="0">
                <a:pos x="connsiteX3090" y="connsiteY3090"/>
              </a:cxn>
              <a:cxn ang="0">
                <a:pos x="connsiteX3091" y="connsiteY3091"/>
              </a:cxn>
              <a:cxn ang="0">
                <a:pos x="connsiteX3092" y="connsiteY3092"/>
              </a:cxn>
              <a:cxn ang="0">
                <a:pos x="connsiteX3093" y="connsiteY3093"/>
              </a:cxn>
              <a:cxn ang="0">
                <a:pos x="connsiteX3094" y="connsiteY3094"/>
              </a:cxn>
              <a:cxn ang="0">
                <a:pos x="connsiteX3095" y="connsiteY3095"/>
              </a:cxn>
              <a:cxn ang="0">
                <a:pos x="connsiteX3096" y="connsiteY3096"/>
              </a:cxn>
              <a:cxn ang="0">
                <a:pos x="connsiteX3097" y="connsiteY3097"/>
              </a:cxn>
              <a:cxn ang="0">
                <a:pos x="connsiteX3098" y="connsiteY3098"/>
              </a:cxn>
              <a:cxn ang="0">
                <a:pos x="connsiteX3099" y="connsiteY3099"/>
              </a:cxn>
              <a:cxn ang="0">
                <a:pos x="connsiteX3100" y="connsiteY3100"/>
              </a:cxn>
              <a:cxn ang="0">
                <a:pos x="connsiteX3101" y="connsiteY3101"/>
              </a:cxn>
              <a:cxn ang="0">
                <a:pos x="connsiteX3102" y="connsiteY3102"/>
              </a:cxn>
              <a:cxn ang="0">
                <a:pos x="connsiteX3103" y="connsiteY3103"/>
              </a:cxn>
              <a:cxn ang="0">
                <a:pos x="connsiteX3104" y="connsiteY3104"/>
              </a:cxn>
              <a:cxn ang="0">
                <a:pos x="connsiteX3105" y="connsiteY3105"/>
              </a:cxn>
              <a:cxn ang="0">
                <a:pos x="connsiteX3106" y="connsiteY3106"/>
              </a:cxn>
              <a:cxn ang="0">
                <a:pos x="connsiteX3107" y="connsiteY3107"/>
              </a:cxn>
              <a:cxn ang="0">
                <a:pos x="connsiteX3108" y="connsiteY3108"/>
              </a:cxn>
              <a:cxn ang="0">
                <a:pos x="connsiteX3109" y="connsiteY3109"/>
              </a:cxn>
              <a:cxn ang="0">
                <a:pos x="connsiteX3110" y="connsiteY3110"/>
              </a:cxn>
              <a:cxn ang="0">
                <a:pos x="connsiteX3111" y="connsiteY3111"/>
              </a:cxn>
              <a:cxn ang="0">
                <a:pos x="connsiteX3112" y="connsiteY3112"/>
              </a:cxn>
              <a:cxn ang="0">
                <a:pos x="connsiteX3113" y="connsiteY3113"/>
              </a:cxn>
              <a:cxn ang="0">
                <a:pos x="connsiteX3114" y="connsiteY3114"/>
              </a:cxn>
              <a:cxn ang="0">
                <a:pos x="connsiteX3115" y="connsiteY3115"/>
              </a:cxn>
              <a:cxn ang="0">
                <a:pos x="connsiteX3116" y="connsiteY3116"/>
              </a:cxn>
              <a:cxn ang="0">
                <a:pos x="connsiteX3117" y="connsiteY3117"/>
              </a:cxn>
              <a:cxn ang="0">
                <a:pos x="connsiteX3118" y="connsiteY3118"/>
              </a:cxn>
              <a:cxn ang="0">
                <a:pos x="connsiteX3119" y="connsiteY3119"/>
              </a:cxn>
              <a:cxn ang="0">
                <a:pos x="connsiteX3120" y="connsiteY3120"/>
              </a:cxn>
              <a:cxn ang="0">
                <a:pos x="connsiteX3121" y="connsiteY3121"/>
              </a:cxn>
              <a:cxn ang="0">
                <a:pos x="connsiteX3122" y="connsiteY3122"/>
              </a:cxn>
              <a:cxn ang="0">
                <a:pos x="connsiteX3123" y="connsiteY3123"/>
              </a:cxn>
              <a:cxn ang="0">
                <a:pos x="connsiteX3124" y="connsiteY3124"/>
              </a:cxn>
              <a:cxn ang="0">
                <a:pos x="connsiteX3125" y="connsiteY3125"/>
              </a:cxn>
              <a:cxn ang="0">
                <a:pos x="connsiteX3126" y="connsiteY3126"/>
              </a:cxn>
              <a:cxn ang="0">
                <a:pos x="connsiteX3127" y="connsiteY3127"/>
              </a:cxn>
              <a:cxn ang="0">
                <a:pos x="connsiteX3128" y="connsiteY3128"/>
              </a:cxn>
              <a:cxn ang="0">
                <a:pos x="connsiteX3129" y="connsiteY3129"/>
              </a:cxn>
              <a:cxn ang="0">
                <a:pos x="connsiteX3130" y="connsiteY3130"/>
              </a:cxn>
              <a:cxn ang="0">
                <a:pos x="connsiteX3131" y="connsiteY3131"/>
              </a:cxn>
              <a:cxn ang="0">
                <a:pos x="connsiteX3132" y="connsiteY3132"/>
              </a:cxn>
              <a:cxn ang="0">
                <a:pos x="connsiteX3133" y="connsiteY3133"/>
              </a:cxn>
              <a:cxn ang="0">
                <a:pos x="connsiteX3134" y="connsiteY3134"/>
              </a:cxn>
              <a:cxn ang="0">
                <a:pos x="connsiteX3135" y="connsiteY3135"/>
              </a:cxn>
              <a:cxn ang="0">
                <a:pos x="connsiteX3136" y="connsiteY3136"/>
              </a:cxn>
              <a:cxn ang="0">
                <a:pos x="connsiteX3137" y="connsiteY3137"/>
              </a:cxn>
              <a:cxn ang="0">
                <a:pos x="connsiteX3138" y="connsiteY3138"/>
              </a:cxn>
              <a:cxn ang="0">
                <a:pos x="connsiteX3139" y="connsiteY3139"/>
              </a:cxn>
              <a:cxn ang="0">
                <a:pos x="connsiteX3140" y="connsiteY3140"/>
              </a:cxn>
              <a:cxn ang="0">
                <a:pos x="connsiteX3141" y="connsiteY3141"/>
              </a:cxn>
              <a:cxn ang="0">
                <a:pos x="connsiteX3142" y="connsiteY3142"/>
              </a:cxn>
              <a:cxn ang="0">
                <a:pos x="connsiteX3143" y="connsiteY3143"/>
              </a:cxn>
              <a:cxn ang="0">
                <a:pos x="connsiteX3144" y="connsiteY3144"/>
              </a:cxn>
              <a:cxn ang="0">
                <a:pos x="connsiteX3145" y="connsiteY3145"/>
              </a:cxn>
              <a:cxn ang="0">
                <a:pos x="connsiteX3146" y="connsiteY3146"/>
              </a:cxn>
              <a:cxn ang="0">
                <a:pos x="connsiteX3147" y="connsiteY3147"/>
              </a:cxn>
              <a:cxn ang="0">
                <a:pos x="connsiteX3148" y="connsiteY3148"/>
              </a:cxn>
              <a:cxn ang="0">
                <a:pos x="connsiteX3149" y="connsiteY3149"/>
              </a:cxn>
              <a:cxn ang="0">
                <a:pos x="connsiteX3150" y="connsiteY3150"/>
              </a:cxn>
              <a:cxn ang="0">
                <a:pos x="connsiteX3151" y="connsiteY3151"/>
              </a:cxn>
              <a:cxn ang="0">
                <a:pos x="connsiteX3152" y="connsiteY3152"/>
              </a:cxn>
              <a:cxn ang="0">
                <a:pos x="connsiteX3153" y="connsiteY3153"/>
              </a:cxn>
              <a:cxn ang="0">
                <a:pos x="connsiteX3154" y="connsiteY3154"/>
              </a:cxn>
              <a:cxn ang="0">
                <a:pos x="connsiteX3155" y="connsiteY3155"/>
              </a:cxn>
              <a:cxn ang="0">
                <a:pos x="connsiteX3156" y="connsiteY3156"/>
              </a:cxn>
              <a:cxn ang="0">
                <a:pos x="connsiteX3157" y="connsiteY3157"/>
              </a:cxn>
              <a:cxn ang="0">
                <a:pos x="connsiteX3158" y="connsiteY3158"/>
              </a:cxn>
              <a:cxn ang="0">
                <a:pos x="connsiteX3159" y="connsiteY3159"/>
              </a:cxn>
              <a:cxn ang="0">
                <a:pos x="connsiteX3160" y="connsiteY3160"/>
              </a:cxn>
              <a:cxn ang="0">
                <a:pos x="connsiteX3161" y="connsiteY3161"/>
              </a:cxn>
              <a:cxn ang="0">
                <a:pos x="connsiteX3162" y="connsiteY3162"/>
              </a:cxn>
              <a:cxn ang="0">
                <a:pos x="connsiteX3163" y="connsiteY3163"/>
              </a:cxn>
              <a:cxn ang="0">
                <a:pos x="connsiteX3164" y="connsiteY3164"/>
              </a:cxn>
              <a:cxn ang="0">
                <a:pos x="connsiteX3165" y="connsiteY3165"/>
              </a:cxn>
              <a:cxn ang="0">
                <a:pos x="connsiteX3166" y="connsiteY3166"/>
              </a:cxn>
              <a:cxn ang="0">
                <a:pos x="connsiteX3167" y="connsiteY3167"/>
              </a:cxn>
              <a:cxn ang="0">
                <a:pos x="connsiteX3168" y="connsiteY3168"/>
              </a:cxn>
              <a:cxn ang="0">
                <a:pos x="connsiteX3169" y="connsiteY3169"/>
              </a:cxn>
              <a:cxn ang="0">
                <a:pos x="connsiteX3170" y="connsiteY3170"/>
              </a:cxn>
              <a:cxn ang="0">
                <a:pos x="connsiteX3171" y="connsiteY3171"/>
              </a:cxn>
              <a:cxn ang="0">
                <a:pos x="connsiteX3172" y="connsiteY3172"/>
              </a:cxn>
              <a:cxn ang="0">
                <a:pos x="connsiteX3173" y="connsiteY3173"/>
              </a:cxn>
              <a:cxn ang="0">
                <a:pos x="connsiteX3174" y="connsiteY3174"/>
              </a:cxn>
              <a:cxn ang="0">
                <a:pos x="connsiteX3175" y="connsiteY3175"/>
              </a:cxn>
              <a:cxn ang="0">
                <a:pos x="connsiteX3176" y="connsiteY3176"/>
              </a:cxn>
              <a:cxn ang="0">
                <a:pos x="connsiteX3177" y="connsiteY3177"/>
              </a:cxn>
              <a:cxn ang="0">
                <a:pos x="connsiteX3178" y="connsiteY3178"/>
              </a:cxn>
              <a:cxn ang="0">
                <a:pos x="connsiteX3179" y="connsiteY3179"/>
              </a:cxn>
              <a:cxn ang="0">
                <a:pos x="connsiteX3180" y="connsiteY3180"/>
              </a:cxn>
              <a:cxn ang="0">
                <a:pos x="connsiteX3181" y="connsiteY3181"/>
              </a:cxn>
              <a:cxn ang="0">
                <a:pos x="connsiteX3182" y="connsiteY3182"/>
              </a:cxn>
              <a:cxn ang="0">
                <a:pos x="connsiteX3183" y="connsiteY3183"/>
              </a:cxn>
              <a:cxn ang="0">
                <a:pos x="connsiteX3184" y="connsiteY3184"/>
              </a:cxn>
              <a:cxn ang="0">
                <a:pos x="connsiteX3185" y="connsiteY3185"/>
              </a:cxn>
              <a:cxn ang="0">
                <a:pos x="connsiteX3186" y="connsiteY3186"/>
              </a:cxn>
              <a:cxn ang="0">
                <a:pos x="connsiteX3187" y="connsiteY3187"/>
              </a:cxn>
              <a:cxn ang="0">
                <a:pos x="connsiteX3188" y="connsiteY3188"/>
              </a:cxn>
              <a:cxn ang="0">
                <a:pos x="connsiteX3189" y="connsiteY3189"/>
              </a:cxn>
              <a:cxn ang="0">
                <a:pos x="connsiteX3190" y="connsiteY3190"/>
              </a:cxn>
              <a:cxn ang="0">
                <a:pos x="connsiteX3191" y="connsiteY3191"/>
              </a:cxn>
              <a:cxn ang="0">
                <a:pos x="connsiteX3192" y="connsiteY3192"/>
              </a:cxn>
              <a:cxn ang="0">
                <a:pos x="connsiteX3193" y="connsiteY3193"/>
              </a:cxn>
              <a:cxn ang="0">
                <a:pos x="connsiteX3194" y="connsiteY3194"/>
              </a:cxn>
              <a:cxn ang="0">
                <a:pos x="connsiteX3195" y="connsiteY3195"/>
              </a:cxn>
              <a:cxn ang="0">
                <a:pos x="connsiteX3196" y="connsiteY3196"/>
              </a:cxn>
              <a:cxn ang="0">
                <a:pos x="connsiteX3197" y="connsiteY3197"/>
              </a:cxn>
              <a:cxn ang="0">
                <a:pos x="connsiteX3198" y="connsiteY3198"/>
              </a:cxn>
              <a:cxn ang="0">
                <a:pos x="connsiteX3199" y="connsiteY3199"/>
              </a:cxn>
              <a:cxn ang="0">
                <a:pos x="connsiteX3200" y="connsiteY3200"/>
              </a:cxn>
              <a:cxn ang="0">
                <a:pos x="connsiteX3201" y="connsiteY3201"/>
              </a:cxn>
              <a:cxn ang="0">
                <a:pos x="connsiteX3202" y="connsiteY3202"/>
              </a:cxn>
              <a:cxn ang="0">
                <a:pos x="connsiteX3203" y="connsiteY3203"/>
              </a:cxn>
              <a:cxn ang="0">
                <a:pos x="connsiteX3204" y="connsiteY3204"/>
              </a:cxn>
              <a:cxn ang="0">
                <a:pos x="connsiteX3205" y="connsiteY3205"/>
              </a:cxn>
              <a:cxn ang="0">
                <a:pos x="connsiteX3206" y="connsiteY3206"/>
              </a:cxn>
              <a:cxn ang="0">
                <a:pos x="connsiteX3207" y="connsiteY3207"/>
              </a:cxn>
              <a:cxn ang="0">
                <a:pos x="connsiteX3208" y="connsiteY3208"/>
              </a:cxn>
              <a:cxn ang="0">
                <a:pos x="connsiteX3209" y="connsiteY3209"/>
              </a:cxn>
              <a:cxn ang="0">
                <a:pos x="connsiteX3210" y="connsiteY3210"/>
              </a:cxn>
              <a:cxn ang="0">
                <a:pos x="connsiteX3211" y="connsiteY3211"/>
              </a:cxn>
              <a:cxn ang="0">
                <a:pos x="connsiteX3212" y="connsiteY3212"/>
              </a:cxn>
              <a:cxn ang="0">
                <a:pos x="connsiteX3213" y="connsiteY3213"/>
              </a:cxn>
              <a:cxn ang="0">
                <a:pos x="connsiteX3214" y="connsiteY3214"/>
              </a:cxn>
              <a:cxn ang="0">
                <a:pos x="connsiteX3215" y="connsiteY3215"/>
              </a:cxn>
              <a:cxn ang="0">
                <a:pos x="connsiteX3216" y="connsiteY3216"/>
              </a:cxn>
              <a:cxn ang="0">
                <a:pos x="connsiteX3217" y="connsiteY3217"/>
              </a:cxn>
              <a:cxn ang="0">
                <a:pos x="connsiteX3218" y="connsiteY3218"/>
              </a:cxn>
              <a:cxn ang="0">
                <a:pos x="connsiteX3219" y="connsiteY3219"/>
              </a:cxn>
              <a:cxn ang="0">
                <a:pos x="connsiteX3220" y="connsiteY3220"/>
              </a:cxn>
              <a:cxn ang="0">
                <a:pos x="connsiteX3221" y="connsiteY3221"/>
              </a:cxn>
              <a:cxn ang="0">
                <a:pos x="connsiteX3222" y="connsiteY3222"/>
              </a:cxn>
              <a:cxn ang="0">
                <a:pos x="connsiteX3223" y="connsiteY3223"/>
              </a:cxn>
              <a:cxn ang="0">
                <a:pos x="connsiteX3224" y="connsiteY3224"/>
              </a:cxn>
              <a:cxn ang="0">
                <a:pos x="connsiteX3225" y="connsiteY3225"/>
              </a:cxn>
              <a:cxn ang="0">
                <a:pos x="connsiteX3226" y="connsiteY3226"/>
              </a:cxn>
              <a:cxn ang="0">
                <a:pos x="connsiteX3227" y="connsiteY3227"/>
              </a:cxn>
              <a:cxn ang="0">
                <a:pos x="connsiteX3228" y="connsiteY3228"/>
              </a:cxn>
              <a:cxn ang="0">
                <a:pos x="connsiteX3229" y="connsiteY3229"/>
              </a:cxn>
              <a:cxn ang="0">
                <a:pos x="connsiteX3230" y="connsiteY3230"/>
              </a:cxn>
              <a:cxn ang="0">
                <a:pos x="connsiteX3231" y="connsiteY3231"/>
              </a:cxn>
              <a:cxn ang="0">
                <a:pos x="connsiteX3232" y="connsiteY3232"/>
              </a:cxn>
              <a:cxn ang="0">
                <a:pos x="connsiteX3233" y="connsiteY3233"/>
              </a:cxn>
              <a:cxn ang="0">
                <a:pos x="connsiteX3234" y="connsiteY3234"/>
              </a:cxn>
              <a:cxn ang="0">
                <a:pos x="connsiteX3235" y="connsiteY3235"/>
              </a:cxn>
              <a:cxn ang="0">
                <a:pos x="connsiteX3236" y="connsiteY3236"/>
              </a:cxn>
              <a:cxn ang="0">
                <a:pos x="connsiteX3237" y="connsiteY3237"/>
              </a:cxn>
              <a:cxn ang="0">
                <a:pos x="connsiteX3238" y="connsiteY3238"/>
              </a:cxn>
              <a:cxn ang="0">
                <a:pos x="connsiteX3239" y="connsiteY3239"/>
              </a:cxn>
              <a:cxn ang="0">
                <a:pos x="connsiteX3240" y="connsiteY3240"/>
              </a:cxn>
              <a:cxn ang="0">
                <a:pos x="connsiteX3241" y="connsiteY3241"/>
              </a:cxn>
              <a:cxn ang="0">
                <a:pos x="connsiteX3242" y="connsiteY3242"/>
              </a:cxn>
              <a:cxn ang="0">
                <a:pos x="connsiteX3243" y="connsiteY3243"/>
              </a:cxn>
              <a:cxn ang="0">
                <a:pos x="connsiteX3244" y="connsiteY3244"/>
              </a:cxn>
              <a:cxn ang="0">
                <a:pos x="connsiteX3245" y="connsiteY3245"/>
              </a:cxn>
              <a:cxn ang="0">
                <a:pos x="connsiteX3246" y="connsiteY3246"/>
              </a:cxn>
              <a:cxn ang="0">
                <a:pos x="connsiteX3247" y="connsiteY3247"/>
              </a:cxn>
              <a:cxn ang="0">
                <a:pos x="connsiteX3248" y="connsiteY3248"/>
              </a:cxn>
              <a:cxn ang="0">
                <a:pos x="connsiteX3249" y="connsiteY3249"/>
              </a:cxn>
              <a:cxn ang="0">
                <a:pos x="connsiteX3250" y="connsiteY3250"/>
              </a:cxn>
              <a:cxn ang="0">
                <a:pos x="connsiteX3251" y="connsiteY3251"/>
              </a:cxn>
              <a:cxn ang="0">
                <a:pos x="connsiteX3252" y="connsiteY3252"/>
              </a:cxn>
              <a:cxn ang="0">
                <a:pos x="connsiteX3253" y="connsiteY3253"/>
              </a:cxn>
              <a:cxn ang="0">
                <a:pos x="connsiteX3254" y="connsiteY3254"/>
              </a:cxn>
              <a:cxn ang="0">
                <a:pos x="connsiteX3255" y="connsiteY3255"/>
              </a:cxn>
              <a:cxn ang="0">
                <a:pos x="connsiteX3256" y="connsiteY3256"/>
              </a:cxn>
              <a:cxn ang="0">
                <a:pos x="connsiteX3257" y="connsiteY3257"/>
              </a:cxn>
              <a:cxn ang="0">
                <a:pos x="connsiteX3258" y="connsiteY3258"/>
              </a:cxn>
              <a:cxn ang="0">
                <a:pos x="connsiteX3259" y="connsiteY3259"/>
              </a:cxn>
              <a:cxn ang="0">
                <a:pos x="connsiteX3260" y="connsiteY3260"/>
              </a:cxn>
              <a:cxn ang="0">
                <a:pos x="connsiteX3261" y="connsiteY3261"/>
              </a:cxn>
              <a:cxn ang="0">
                <a:pos x="connsiteX3262" y="connsiteY3262"/>
              </a:cxn>
              <a:cxn ang="0">
                <a:pos x="connsiteX3263" y="connsiteY3263"/>
              </a:cxn>
              <a:cxn ang="0">
                <a:pos x="connsiteX3264" y="connsiteY3264"/>
              </a:cxn>
              <a:cxn ang="0">
                <a:pos x="connsiteX3265" y="connsiteY3265"/>
              </a:cxn>
              <a:cxn ang="0">
                <a:pos x="connsiteX3266" y="connsiteY3266"/>
              </a:cxn>
              <a:cxn ang="0">
                <a:pos x="connsiteX3267" y="connsiteY3267"/>
              </a:cxn>
              <a:cxn ang="0">
                <a:pos x="connsiteX3268" y="connsiteY3268"/>
              </a:cxn>
              <a:cxn ang="0">
                <a:pos x="connsiteX3269" y="connsiteY3269"/>
              </a:cxn>
              <a:cxn ang="0">
                <a:pos x="connsiteX3270" y="connsiteY3270"/>
              </a:cxn>
              <a:cxn ang="0">
                <a:pos x="connsiteX3271" y="connsiteY3271"/>
              </a:cxn>
              <a:cxn ang="0">
                <a:pos x="connsiteX3272" y="connsiteY3272"/>
              </a:cxn>
              <a:cxn ang="0">
                <a:pos x="connsiteX3273" y="connsiteY3273"/>
              </a:cxn>
              <a:cxn ang="0">
                <a:pos x="connsiteX3274" y="connsiteY3274"/>
              </a:cxn>
              <a:cxn ang="0">
                <a:pos x="connsiteX3275" y="connsiteY3275"/>
              </a:cxn>
              <a:cxn ang="0">
                <a:pos x="connsiteX3276" y="connsiteY3276"/>
              </a:cxn>
              <a:cxn ang="0">
                <a:pos x="connsiteX3277" y="connsiteY3277"/>
              </a:cxn>
              <a:cxn ang="0">
                <a:pos x="connsiteX3278" y="connsiteY3278"/>
              </a:cxn>
              <a:cxn ang="0">
                <a:pos x="connsiteX3279" y="connsiteY3279"/>
              </a:cxn>
              <a:cxn ang="0">
                <a:pos x="connsiteX3280" y="connsiteY3280"/>
              </a:cxn>
              <a:cxn ang="0">
                <a:pos x="connsiteX3281" y="connsiteY3281"/>
              </a:cxn>
              <a:cxn ang="0">
                <a:pos x="connsiteX3282" y="connsiteY3282"/>
              </a:cxn>
              <a:cxn ang="0">
                <a:pos x="connsiteX3283" y="connsiteY3283"/>
              </a:cxn>
              <a:cxn ang="0">
                <a:pos x="connsiteX3284" y="connsiteY3284"/>
              </a:cxn>
              <a:cxn ang="0">
                <a:pos x="connsiteX3285" y="connsiteY3285"/>
              </a:cxn>
              <a:cxn ang="0">
                <a:pos x="connsiteX3286" y="connsiteY3286"/>
              </a:cxn>
              <a:cxn ang="0">
                <a:pos x="connsiteX3287" y="connsiteY3287"/>
              </a:cxn>
              <a:cxn ang="0">
                <a:pos x="connsiteX3288" y="connsiteY3288"/>
              </a:cxn>
              <a:cxn ang="0">
                <a:pos x="connsiteX3289" y="connsiteY3289"/>
              </a:cxn>
              <a:cxn ang="0">
                <a:pos x="connsiteX3290" y="connsiteY3290"/>
              </a:cxn>
              <a:cxn ang="0">
                <a:pos x="connsiteX3291" y="connsiteY3291"/>
              </a:cxn>
              <a:cxn ang="0">
                <a:pos x="connsiteX3292" y="connsiteY3292"/>
              </a:cxn>
              <a:cxn ang="0">
                <a:pos x="connsiteX3293" y="connsiteY3293"/>
              </a:cxn>
              <a:cxn ang="0">
                <a:pos x="connsiteX3294" y="connsiteY3294"/>
              </a:cxn>
              <a:cxn ang="0">
                <a:pos x="connsiteX3295" y="connsiteY3295"/>
              </a:cxn>
              <a:cxn ang="0">
                <a:pos x="connsiteX3296" y="connsiteY3296"/>
              </a:cxn>
              <a:cxn ang="0">
                <a:pos x="connsiteX3297" y="connsiteY3297"/>
              </a:cxn>
              <a:cxn ang="0">
                <a:pos x="connsiteX3298" y="connsiteY3298"/>
              </a:cxn>
              <a:cxn ang="0">
                <a:pos x="connsiteX3299" y="connsiteY3299"/>
              </a:cxn>
              <a:cxn ang="0">
                <a:pos x="connsiteX3300" y="connsiteY3300"/>
              </a:cxn>
              <a:cxn ang="0">
                <a:pos x="connsiteX3301" y="connsiteY3301"/>
              </a:cxn>
              <a:cxn ang="0">
                <a:pos x="connsiteX3302" y="connsiteY3302"/>
              </a:cxn>
              <a:cxn ang="0">
                <a:pos x="connsiteX3303" y="connsiteY3303"/>
              </a:cxn>
              <a:cxn ang="0">
                <a:pos x="connsiteX3304" y="connsiteY3304"/>
              </a:cxn>
              <a:cxn ang="0">
                <a:pos x="connsiteX3305" y="connsiteY3305"/>
              </a:cxn>
              <a:cxn ang="0">
                <a:pos x="connsiteX3306" y="connsiteY3306"/>
              </a:cxn>
              <a:cxn ang="0">
                <a:pos x="connsiteX3307" y="connsiteY3307"/>
              </a:cxn>
              <a:cxn ang="0">
                <a:pos x="connsiteX3308" y="connsiteY3308"/>
              </a:cxn>
              <a:cxn ang="0">
                <a:pos x="connsiteX3309" y="connsiteY3309"/>
              </a:cxn>
              <a:cxn ang="0">
                <a:pos x="connsiteX3310" y="connsiteY3310"/>
              </a:cxn>
              <a:cxn ang="0">
                <a:pos x="connsiteX3311" y="connsiteY3311"/>
              </a:cxn>
              <a:cxn ang="0">
                <a:pos x="connsiteX3312" y="connsiteY3312"/>
              </a:cxn>
              <a:cxn ang="0">
                <a:pos x="connsiteX3313" y="connsiteY3313"/>
              </a:cxn>
              <a:cxn ang="0">
                <a:pos x="connsiteX3314" y="connsiteY3314"/>
              </a:cxn>
              <a:cxn ang="0">
                <a:pos x="connsiteX3315" y="connsiteY3315"/>
              </a:cxn>
              <a:cxn ang="0">
                <a:pos x="connsiteX3316" y="connsiteY3316"/>
              </a:cxn>
              <a:cxn ang="0">
                <a:pos x="connsiteX3317" y="connsiteY3317"/>
              </a:cxn>
              <a:cxn ang="0">
                <a:pos x="connsiteX3318" y="connsiteY3318"/>
              </a:cxn>
              <a:cxn ang="0">
                <a:pos x="connsiteX3319" y="connsiteY3319"/>
              </a:cxn>
              <a:cxn ang="0">
                <a:pos x="connsiteX3320" y="connsiteY3320"/>
              </a:cxn>
              <a:cxn ang="0">
                <a:pos x="connsiteX3321" y="connsiteY3321"/>
              </a:cxn>
              <a:cxn ang="0">
                <a:pos x="connsiteX3322" y="connsiteY3322"/>
              </a:cxn>
              <a:cxn ang="0">
                <a:pos x="connsiteX3323" y="connsiteY3323"/>
              </a:cxn>
              <a:cxn ang="0">
                <a:pos x="connsiteX3324" y="connsiteY3324"/>
              </a:cxn>
              <a:cxn ang="0">
                <a:pos x="connsiteX3325" y="connsiteY3325"/>
              </a:cxn>
              <a:cxn ang="0">
                <a:pos x="connsiteX3326" y="connsiteY3326"/>
              </a:cxn>
              <a:cxn ang="0">
                <a:pos x="connsiteX3327" y="connsiteY3327"/>
              </a:cxn>
              <a:cxn ang="0">
                <a:pos x="connsiteX3328" y="connsiteY3328"/>
              </a:cxn>
              <a:cxn ang="0">
                <a:pos x="connsiteX3329" y="connsiteY3329"/>
              </a:cxn>
              <a:cxn ang="0">
                <a:pos x="connsiteX3330" y="connsiteY3330"/>
              </a:cxn>
              <a:cxn ang="0">
                <a:pos x="connsiteX3331" y="connsiteY3331"/>
              </a:cxn>
              <a:cxn ang="0">
                <a:pos x="connsiteX3332" y="connsiteY3332"/>
              </a:cxn>
              <a:cxn ang="0">
                <a:pos x="connsiteX3333" y="connsiteY3333"/>
              </a:cxn>
              <a:cxn ang="0">
                <a:pos x="connsiteX3334" y="connsiteY3334"/>
              </a:cxn>
              <a:cxn ang="0">
                <a:pos x="connsiteX3335" y="connsiteY3335"/>
              </a:cxn>
              <a:cxn ang="0">
                <a:pos x="connsiteX3336" y="connsiteY3336"/>
              </a:cxn>
              <a:cxn ang="0">
                <a:pos x="connsiteX3337" y="connsiteY3337"/>
              </a:cxn>
              <a:cxn ang="0">
                <a:pos x="connsiteX3338" y="connsiteY3338"/>
              </a:cxn>
              <a:cxn ang="0">
                <a:pos x="connsiteX3339" y="connsiteY3339"/>
              </a:cxn>
              <a:cxn ang="0">
                <a:pos x="connsiteX3340" y="connsiteY3340"/>
              </a:cxn>
              <a:cxn ang="0">
                <a:pos x="connsiteX3341" y="connsiteY3341"/>
              </a:cxn>
              <a:cxn ang="0">
                <a:pos x="connsiteX3342" y="connsiteY3342"/>
              </a:cxn>
              <a:cxn ang="0">
                <a:pos x="connsiteX3343" y="connsiteY3343"/>
              </a:cxn>
              <a:cxn ang="0">
                <a:pos x="connsiteX3344" y="connsiteY3344"/>
              </a:cxn>
              <a:cxn ang="0">
                <a:pos x="connsiteX3345" y="connsiteY3345"/>
              </a:cxn>
              <a:cxn ang="0">
                <a:pos x="connsiteX3346" y="connsiteY3346"/>
              </a:cxn>
              <a:cxn ang="0">
                <a:pos x="connsiteX3347" y="connsiteY3347"/>
              </a:cxn>
              <a:cxn ang="0">
                <a:pos x="connsiteX3348" y="connsiteY3348"/>
              </a:cxn>
              <a:cxn ang="0">
                <a:pos x="connsiteX3349" y="connsiteY3349"/>
              </a:cxn>
              <a:cxn ang="0">
                <a:pos x="connsiteX3350" y="connsiteY3350"/>
              </a:cxn>
              <a:cxn ang="0">
                <a:pos x="connsiteX3351" y="connsiteY3351"/>
              </a:cxn>
              <a:cxn ang="0">
                <a:pos x="connsiteX3352" y="connsiteY3352"/>
              </a:cxn>
              <a:cxn ang="0">
                <a:pos x="connsiteX3353" y="connsiteY3353"/>
              </a:cxn>
              <a:cxn ang="0">
                <a:pos x="connsiteX3354" y="connsiteY3354"/>
              </a:cxn>
              <a:cxn ang="0">
                <a:pos x="connsiteX3355" y="connsiteY3355"/>
              </a:cxn>
              <a:cxn ang="0">
                <a:pos x="connsiteX3356" y="connsiteY3356"/>
              </a:cxn>
              <a:cxn ang="0">
                <a:pos x="connsiteX3357" y="connsiteY3357"/>
              </a:cxn>
              <a:cxn ang="0">
                <a:pos x="connsiteX3358" y="connsiteY3358"/>
              </a:cxn>
              <a:cxn ang="0">
                <a:pos x="connsiteX3359" y="connsiteY3359"/>
              </a:cxn>
              <a:cxn ang="0">
                <a:pos x="connsiteX3360" y="connsiteY3360"/>
              </a:cxn>
              <a:cxn ang="0">
                <a:pos x="connsiteX3361" y="connsiteY3361"/>
              </a:cxn>
              <a:cxn ang="0">
                <a:pos x="connsiteX3362" y="connsiteY3362"/>
              </a:cxn>
              <a:cxn ang="0">
                <a:pos x="connsiteX3363" y="connsiteY3363"/>
              </a:cxn>
              <a:cxn ang="0">
                <a:pos x="connsiteX3364" y="connsiteY3364"/>
              </a:cxn>
              <a:cxn ang="0">
                <a:pos x="connsiteX3365" y="connsiteY3365"/>
              </a:cxn>
              <a:cxn ang="0">
                <a:pos x="connsiteX3366" y="connsiteY3366"/>
              </a:cxn>
              <a:cxn ang="0">
                <a:pos x="connsiteX3367" y="connsiteY3367"/>
              </a:cxn>
              <a:cxn ang="0">
                <a:pos x="connsiteX3368" y="connsiteY3368"/>
              </a:cxn>
              <a:cxn ang="0">
                <a:pos x="connsiteX3369" y="connsiteY3369"/>
              </a:cxn>
              <a:cxn ang="0">
                <a:pos x="connsiteX3370" y="connsiteY3370"/>
              </a:cxn>
              <a:cxn ang="0">
                <a:pos x="connsiteX3371" y="connsiteY3371"/>
              </a:cxn>
              <a:cxn ang="0">
                <a:pos x="connsiteX3372" y="connsiteY3372"/>
              </a:cxn>
              <a:cxn ang="0">
                <a:pos x="connsiteX3373" y="connsiteY3373"/>
              </a:cxn>
              <a:cxn ang="0">
                <a:pos x="connsiteX3374" y="connsiteY3374"/>
              </a:cxn>
              <a:cxn ang="0">
                <a:pos x="connsiteX3375" y="connsiteY3375"/>
              </a:cxn>
              <a:cxn ang="0">
                <a:pos x="connsiteX3376" y="connsiteY3376"/>
              </a:cxn>
              <a:cxn ang="0">
                <a:pos x="connsiteX3377" y="connsiteY3377"/>
              </a:cxn>
              <a:cxn ang="0">
                <a:pos x="connsiteX3378" y="connsiteY3378"/>
              </a:cxn>
              <a:cxn ang="0">
                <a:pos x="connsiteX3379" y="connsiteY3379"/>
              </a:cxn>
              <a:cxn ang="0">
                <a:pos x="connsiteX3380" y="connsiteY3380"/>
              </a:cxn>
              <a:cxn ang="0">
                <a:pos x="connsiteX3381" y="connsiteY3381"/>
              </a:cxn>
              <a:cxn ang="0">
                <a:pos x="connsiteX3382" y="connsiteY3382"/>
              </a:cxn>
              <a:cxn ang="0">
                <a:pos x="connsiteX3383" y="connsiteY3383"/>
              </a:cxn>
              <a:cxn ang="0">
                <a:pos x="connsiteX3384" y="connsiteY3384"/>
              </a:cxn>
              <a:cxn ang="0">
                <a:pos x="connsiteX3385" y="connsiteY3385"/>
              </a:cxn>
              <a:cxn ang="0">
                <a:pos x="connsiteX3386" y="connsiteY3386"/>
              </a:cxn>
              <a:cxn ang="0">
                <a:pos x="connsiteX3387" y="connsiteY3387"/>
              </a:cxn>
              <a:cxn ang="0">
                <a:pos x="connsiteX3388" y="connsiteY3388"/>
              </a:cxn>
              <a:cxn ang="0">
                <a:pos x="connsiteX3389" y="connsiteY3389"/>
              </a:cxn>
              <a:cxn ang="0">
                <a:pos x="connsiteX3390" y="connsiteY3390"/>
              </a:cxn>
              <a:cxn ang="0">
                <a:pos x="connsiteX3391" y="connsiteY3391"/>
              </a:cxn>
              <a:cxn ang="0">
                <a:pos x="connsiteX3392" y="connsiteY3392"/>
              </a:cxn>
              <a:cxn ang="0">
                <a:pos x="connsiteX3393" y="connsiteY3393"/>
              </a:cxn>
              <a:cxn ang="0">
                <a:pos x="connsiteX3394" y="connsiteY3394"/>
              </a:cxn>
              <a:cxn ang="0">
                <a:pos x="connsiteX3395" y="connsiteY3395"/>
              </a:cxn>
              <a:cxn ang="0">
                <a:pos x="connsiteX3396" y="connsiteY3396"/>
              </a:cxn>
              <a:cxn ang="0">
                <a:pos x="connsiteX3397" y="connsiteY3397"/>
              </a:cxn>
              <a:cxn ang="0">
                <a:pos x="connsiteX3398" y="connsiteY3398"/>
              </a:cxn>
              <a:cxn ang="0">
                <a:pos x="connsiteX3399" y="connsiteY3399"/>
              </a:cxn>
              <a:cxn ang="0">
                <a:pos x="connsiteX3400" y="connsiteY3400"/>
              </a:cxn>
              <a:cxn ang="0">
                <a:pos x="connsiteX3401" y="connsiteY3401"/>
              </a:cxn>
              <a:cxn ang="0">
                <a:pos x="connsiteX3402" y="connsiteY3402"/>
              </a:cxn>
              <a:cxn ang="0">
                <a:pos x="connsiteX3403" y="connsiteY3403"/>
              </a:cxn>
              <a:cxn ang="0">
                <a:pos x="connsiteX3404" y="connsiteY3404"/>
              </a:cxn>
              <a:cxn ang="0">
                <a:pos x="connsiteX3405" y="connsiteY3405"/>
              </a:cxn>
              <a:cxn ang="0">
                <a:pos x="connsiteX3406" y="connsiteY3406"/>
              </a:cxn>
              <a:cxn ang="0">
                <a:pos x="connsiteX3407" y="connsiteY3407"/>
              </a:cxn>
              <a:cxn ang="0">
                <a:pos x="connsiteX3408" y="connsiteY3408"/>
              </a:cxn>
              <a:cxn ang="0">
                <a:pos x="connsiteX3409" y="connsiteY3409"/>
              </a:cxn>
              <a:cxn ang="0">
                <a:pos x="connsiteX3410" y="connsiteY3410"/>
              </a:cxn>
              <a:cxn ang="0">
                <a:pos x="connsiteX3411" y="connsiteY3411"/>
              </a:cxn>
              <a:cxn ang="0">
                <a:pos x="connsiteX3412" y="connsiteY3412"/>
              </a:cxn>
              <a:cxn ang="0">
                <a:pos x="connsiteX3413" y="connsiteY3413"/>
              </a:cxn>
              <a:cxn ang="0">
                <a:pos x="connsiteX3414" y="connsiteY3414"/>
              </a:cxn>
              <a:cxn ang="0">
                <a:pos x="connsiteX3415" y="connsiteY3415"/>
              </a:cxn>
              <a:cxn ang="0">
                <a:pos x="connsiteX3416" y="connsiteY3416"/>
              </a:cxn>
              <a:cxn ang="0">
                <a:pos x="connsiteX3417" y="connsiteY3417"/>
              </a:cxn>
              <a:cxn ang="0">
                <a:pos x="connsiteX3418" y="connsiteY3418"/>
              </a:cxn>
              <a:cxn ang="0">
                <a:pos x="connsiteX3419" y="connsiteY3419"/>
              </a:cxn>
              <a:cxn ang="0">
                <a:pos x="connsiteX3420" y="connsiteY3420"/>
              </a:cxn>
              <a:cxn ang="0">
                <a:pos x="connsiteX3421" y="connsiteY3421"/>
              </a:cxn>
              <a:cxn ang="0">
                <a:pos x="connsiteX3422" y="connsiteY3422"/>
              </a:cxn>
              <a:cxn ang="0">
                <a:pos x="connsiteX3423" y="connsiteY3423"/>
              </a:cxn>
              <a:cxn ang="0">
                <a:pos x="connsiteX3424" y="connsiteY3424"/>
              </a:cxn>
              <a:cxn ang="0">
                <a:pos x="connsiteX3425" y="connsiteY3425"/>
              </a:cxn>
              <a:cxn ang="0">
                <a:pos x="connsiteX3426" y="connsiteY3426"/>
              </a:cxn>
              <a:cxn ang="0">
                <a:pos x="connsiteX3427" y="connsiteY3427"/>
              </a:cxn>
              <a:cxn ang="0">
                <a:pos x="connsiteX3428" y="connsiteY3428"/>
              </a:cxn>
              <a:cxn ang="0">
                <a:pos x="connsiteX3429" y="connsiteY3429"/>
              </a:cxn>
              <a:cxn ang="0">
                <a:pos x="connsiteX3430" y="connsiteY3430"/>
              </a:cxn>
              <a:cxn ang="0">
                <a:pos x="connsiteX3431" y="connsiteY3431"/>
              </a:cxn>
              <a:cxn ang="0">
                <a:pos x="connsiteX3432" y="connsiteY3432"/>
              </a:cxn>
              <a:cxn ang="0">
                <a:pos x="connsiteX3433" y="connsiteY3433"/>
              </a:cxn>
              <a:cxn ang="0">
                <a:pos x="connsiteX3434" y="connsiteY3434"/>
              </a:cxn>
              <a:cxn ang="0">
                <a:pos x="connsiteX3435" y="connsiteY3435"/>
              </a:cxn>
              <a:cxn ang="0">
                <a:pos x="connsiteX3436" y="connsiteY3436"/>
              </a:cxn>
              <a:cxn ang="0">
                <a:pos x="connsiteX3437" y="connsiteY3437"/>
              </a:cxn>
              <a:cxn ang="0">
                <a:pos x="connsiteX3438" y="connsiteY3438"/>
              </a:cxn>
              <a:cxn ang="0">
                <a:pos x="connsiteX3439" y="connsiteY3439"/>
              </a:cxn>
              <a:cxn ang="0">
                <a:pos x="connsiteX3440" y="connsiteY3440"/>
              </a:cxn>
              <a:cxn ang="0">
                <a:pos x="connsiteX3441" y="connsiteY3441"/>
              </a:cxn>
              <a:cxn ang="0">
                <a:pos x="connsiteX3442" y="connsiteY3442"/>
              </a:cxn>
              <a:cxn ang="0">
                <a:pos x="connsiteX3443" y="connsiteY3443"/>
              </a:cxn>
              <a:cxn ang="0">
                <a:pos x="connsiteX3444" y="connsiteY3444"/>
              </a:cxn>
              <a:cxn ang="0">
                <a:pos x="connsiteX3445" y="connsiteY3445"/>
              </a:cxn>
              <a:cxn ang="0">
                <a:pos x="connsiteX3446" y="connsiteY3446"/>
              </a:cxn>
              <a:cxn ang="0">
                <a:pos x="connsiteX3447" y="connsiteY3447"/>
              </a:cxn>
              <a:cxn ang="0">
                <a:pos x="connsiteX3448" y="connsiteY3448"/>
              </a:cxn>
              <a:cxn ang="0">
                <a:pos x="connsiteX3449" y="connsiteY3449"/>
              </a:cxn>
              <a:cxn ang="0">
                <a:pos x="connsiteX3450" y="connsiteY3450"/>
              </a:cxn>
              <a:cxn ang="0">
                <a:pos x="connsiteX3451" y="connsiteY3451"/>
              </a:cxn>
              <a:cxn ang="0">
                <a:pos x="connsiteX3452" y="connsiteY3452"/>
              </a:cxn>
              <a:cxn ang="0">
                <a:pos x="connsiteX3453" y="connsiteY3453"/>
              </a:cxn>
              <a:cxn ang="0">
                <a:pos x="connsiteX3454" y="connsiteY3454"/>
              </a:cxn>
              <a:cxn ang="0">
                <a:pos x="connsiteX3455" y="connsiteY3455"/>
              </a:cxn>
              <a:cxn ang="0">
                <a:pos x="connsiteX3456" y="connsiteY3456"/>
              </a:cxn>
              <a:cxn ang="0">
                <a:pos x="connsiteX3457" y="connsiteY3457"/>
              </a:cxn>
              <a:cxn ang="0">
                <a:pos x="connsiteX3458" y="connsiteY3458"/>
              </a:cxn>
              <a:cxn ang="0">
                <a:pos x="connsiteX3459" y="connsiteY3459"/>
              </a:cxn>
              <a:cxn ang="0">
                <a:pos x="connsiteX3460" y="connsiteY3460"/>
              </a:cxn>
              <a:cxn ang="0">
                <a:pos x="connsiteX3461" y="connsiteY3461"/>
              </a:cxn>
              <a:cxn ang="0">
                <a:pos x="connsiteX3462" y="connsiteY3462"/>
              </a:cxn>
              <a:cxn ang="0">
                <a:pos x="connsiteX3463" y="connsiteY3463"/>
              </a:cxn>
              <a:cxn ang="0">
                <a:pos x="connsiteX3464" y="connsiteY3464"/>
              </a:cxn>
              <a:cxn ang="0">
                <a:pos x="connsiteX3465" y="connsiteY3465"/>
              </a:cxn>
              <a:cxn ang="0">
                <a:pos x="connsiteX3466" y="connsiteY3466"/>
              </a:cxn>
              <a:cxn ang="0">
                <a:pos x="connsiteX3467" y="connsiteY3467"/>
              </a:cxn>
              <a:cxn ang="0">
                <a:pos x="connsiteX3468" y="connsiteY3468"/>
              </a:cxn>
              <a:cxn ang="0">
                <a:pos x="connsiteX3469" y="connsiteY3469"/>
              </a:cxn>
              <a:cxn ang="0">
                <a:pos x="connsiteX3470" y="connsiteY3470"/>
              </a:cxn>
              <a:cxn ang="0">
                <a:pos x="connsiteX3471" y="connsiteY3471"/>
              </a:cxn>
              <a:cxn ang="0">
                <a:pos x="connsiteX3472" y="connsiteY3472"/>
              </a:cxn>
              <a:cxn ang="0">
                <a:pos x="connsiteX3473" y="connsiteY3473"/>
              </a:cxn>
              <a:cxn ang="0">
                <a:pos x="connsiteX3474" y="connsiteY3474"/>
              </a:cxn>
              <a:cxn ang="0">
                <a:pos x="connsiteX3475" y="connsiteY3475"/>
              </a:cxn>
              <a:cxn ang="0">
                <a:pos x="connsiteX3476" y="connsiteY3476"/>
              </a:cxn>
              <a:cxn ang="0">
                <a:pos x="connsiteX3477" y="connsiteY3477"/>
              </a:cxn>
              <a:cxn ang="0">
                <a:pos x="connsiteX3478" y="connsiteY3478"/>
              </a:cxn>
              <a:cxn ang="0">
                <a:pos x="connsiteX3479" y="connsiteY3479"/>
              </a:cxn>
              <a:cxn ang="0">
                <a:pos x="connsiteX3480" y="connsiteY3480"/>
              </a:cxn>
              <a:cxn ang="0">
                <a:pos x="connsiteX3481" y="connsiteY3481"/>
              </a:cxn>
              <a:cxn ang="0">
                <a:pos x="connsiteX3482" y="connsiteY3482"/>
              </a:cxn>
              <a:cxn ang="0">
                <a:pos x="connsiteX3483" y="connsiteY3483"/>
              </a:cxn>
              <a:cxn ang="0">
                <a:pos x="connsiteX3484" y="connsiteY3484"/>
              </a:cxn>
              <a:cxn ang="0">
                <a:pos x="connsiteX3485" y="connsiteY3485"/>
              </a:cxn>
              <a:cxn ang="0">
                <a:pos x="connsiteX3486" y="connsiteY3486"/>
              </a:cxn>
              <a:cxn ang="0">
                <a:pos x="connsiteX3487" y="connsiteY3487"/>
              </a:cxn>
              <a:cxn ang="0">
                <a:pos x="connsiteX3488" y="connsiteY3488"/>
              </a:cxn>
              <a:cxn ang="0">
                <a:pos x="connsiteX3489" y="connsiteY3489"/>
              </a:cxn>
              <a:cxn ang="0">
                <a:pos x="connsiteX3490" y="connsiteY3490"/>
              </a:cxn>
              <a:cxn ang="0">
                <a:pos x="connsiteX3491" y="connsiteY3491"/>
              </a:cxn>
              <a:cxn ang="0">
                <a:pos x="connsiteX3492" y="connsiteY3492"/>
              </a:cxn>
              <a:cxn ang="0">
                <a:pos x="connsiteX3493" y="connsiteY3493"/>
              </a:cxn>
              <a:cxn ang="0">
                <a:pos x="connsiteX3494" y="connsiteY3494"/>
              </a:cxn>
              <a:cxn ang="0">
                <a:pos x="connsiteX3495" y="connsiteY3495"/>
              </a:cxn>
              <a:cxn ang="0">
                <a:pos x="connsiteX3496" y="connsiteY3496"/>
              </a:cxn>
              <a:cxn ang="0">
                <a:pos x="connsiteX3497" y="connsiteY3497"/>
              </a:cxn>
              <a:cxn ang="0">
                <a:pos x="connsiteX3498" y="connsiteY3498"/>
              </a:cxn>
              <a:cxn ang="0">
                <a:pos x="connsiteX3499" y="connsiteY3499"/>
              </a:cxn>
              <a:cxn ang="0">
                <a:pos x="connsiteX3500" y="connsiteY3500"/>
              </a:cxn>
              <a:cxn ang="0">
                <a:pos x="connsiteX3501" y="connsiteY3501"/>
              </a:cxn>
              <a:cxn ang="0">
                <a:pos x="connsiteX3502" y="connsiteY3502"/>
              </a:cxn>
              <a:cxn ang="0">
                <a:pos x="connsiteX3503" y="connsiteY3503"/>
              </a:cxn>
              <a:cxn ang="0">
                <a:pos x="connsiteX3504" y="connsiteY3504"/>
              </a:cxn>
              <a:cxn ang="0">
                <a:pos x="connsiteX3505" y="connsiteY3505"/>
              </a:cxn>
              <a:cxn ang="0">
                <a:pos x="connsiteX3506" y="connsiteY3506"/>
              </a:cxn>
              <a:cxn ang="0">
                <a:pos x="connsiteX3507" y="connsiteY3507"/>
              </a:cxn>
              <a:cxn ang="0">
                <a:pos x="connsiteX3508" y="connsiteY3508"/>
              </a:cxn>
              <a:cxn ang="0">
                <a:pos x="connsiteX3509" y="connsiteY3509"/>
              </a:cxn>
              <a:cxn ang="0">
                <a:pos x="connsiteX3510" y="connsiteY3510"/>
              </a:cxn>
              <a:cxn ang="0">
                <a:pos x="connsiteX3511" y="connsiteY3511"/>
              </a:cxn>
              <a:cxn ang="0">
                <a:pos x="connsiteX3512" y="connsiteY3512"/>
              </a:cxn>
              <a:cxn ang="0">
                <a:pos x="connsiteX3513" y="connsiteY3513"/>
              </a:cxn>
              <a:cxn ang="0">
                <a:pos x="connsiteX3514" y="connsiteY3514"/>
              </a:cxn>
              <a:cxn ang="0">
                <a:pos x="connsiteX3515" y="connsiteY3515"/>
              </a:cxn>
              <a:cxn ang="0">
                <a:pos x="connsiteX3516" y="connsiteY3516"/>
              </a:cxn>
              <a:cxn ang="0">
                <a:pos x="connsiteX3517" y="connsiteY3517"/>
              </a:cxn>
              <a:cxn ang="0">
                <a:pos x="connsiteX3518" y="connsiteY3518"/>
              </a:cxn>
              <a:cxn ang="0">
                <a:pos x="connsiteX3519" y="connsiteY3519"/>
              </a:cxn>
              <a:cxn ang="0">
                <a:pos x="connsiteX3520" y="connsiteY3520"/>
              </a:cxn>
              <a:cxn ang="0">
                <a:pos x="connsiteX3521" y="connsiteY3521"/>
              </a:cxn>
              <a:cxn ang="0">
                <a:pos x="connsiteX3522" y="connsiteY3522"/>
              </a:cxn>
              <a:cxn ang="0">
                <a:pos x="connsiteX3523" y="connsiteY3523"/>
              </a:cxn>
              <a:cxn ang="0">
                <a:pos x="connsiteX3524" y="connsiteY3524"/>
              </a:cxn>
              <a:cxn ang="0">
                <a:pos x="connsiteX3525" y="connsiteY3525"/>
              </a:cxn>
              <a:cxn ang="0">
                <a:pos x="connsiteX3526" y="connsiteY3526"/>
              </a:cxn>
              <a:cxn ang="0">
                <a:pos x="connsiteX3527" y="connsiteY3527"/>
              </a:cxn>
              <a:cxn ang="0">
                <a:pos x="connsiteX3528" y="connsiteY3528"/>
              </a:cxn>
              <a:cxn ang="0">
                <a:pos x="connsiteX3529" y="connsiteY3529"/>
              </a:cxn>
              <a:cxn ang="0">
                <a:pos x="connsiteX3530" y="connsiteY3530"/>
              </a:cxn>
              <a:cxn ang="0">
                <a:pos x="connsiteX3531" y="connsiteY3531"/>
              </a:cxn>
              <a:cxn ang="0">
                <a:pos x="connsiteX3532" y="connsiteY3532"/>
              </a:cxn>
              <a:cxn ang="0">
                <a:pos x="connsiteX3533" y="connsiteY3533"/>
              </a:cxn>
              <a:cxn ang="0">
                <a:pos x="connsiteX3534" y="connsiteY3534"/>
              </a:cxn>
              <a:cxn ang="0">
                <a:pos x="connsiteX3535" y="connsiteY3535"/>
              </a:cxn>
              <a:cxn ang="0">
                <a:pos x="connsiteX3536" y="connsiteY3536"/>
              </a:cxn>
              <a:cxn ang="0">
                <a:pos x="connsiteX3537" y="connsiteY3537"/>
              </a:cxn>
              <a:cxn ang="0">
                <a:pos x="connsiteX3538" y="connsiteY3538"/>
              </a:cxn>
              <a:cxn ang="0">
                <a:pos x="connsiteX3539" y="connsiteY3539"/>
              </a:cxn>
              <a:cxn ang="0">
                <a:pos x="connsiteX3540" y="connsiteY3540"/>
              </a:cxn>
              <a:cxn ang="0">
                <a:pos x="connsiteX3541" y="connsiteY3541"/>
              </a:cxn>
              <a:cxn ang="0">
                <a:pos x="connsiteX3542" y="connsiteY3542"/>
              </a:cxn>
              <a:cxn ang="0">
                <a:pos x="connsiteX3543" y="connsiteY3543"/>
              </a:cxn>
              <a:cxn ang="0">
                <a:pos x="connsiteX3544" y="connsiteY3544"/>
              </a:cxn>
              <a:cxn ang="0">
                <a:pos x="connsiteX3545" y="connsiteY3545"/>
              </a:cxn>
              <a:cxn ang="0">
                <a:pos x="connsiteX3546" y="connsiteY3546"/>
              </a:cxn>
              <a:cxn ang="0">
                <a:pos x="connsiteX3547" y="connsiteY3547"/>
              </a:cxn>
              <a:cxn ang="0">
                <a:pos x="connsiteX3548" y="connsiteY3548"/>
              </a:cxn>
              <a:cxn ang="0">
                <a:pos x="connsiteX3549" y="connsiteY3549"/>
              </a:cxn>
              <a:cxn ang="0">
                <a:pos x="connsiteX3550" y="connsiteY3550"/>
              </a:cxn>
              <a:cxn ang="0">
                <a:pos x="connsiteX3551" y="connsiteY3551"/>
              </a:cxn>
              <a:cxn ang="0">
                <a:pos x="connsiteX3552" y="connsiteY3552"/>
              </a:cxn>
              <a:cxn ang="0">
                <a:pos x="connsiteX3553" y="connsiteY3553"/>
              </a:cxn>
              <a:cxn ang="0">
                <a:pos x="connsiteX3554" y="connsiteY3554"/>
              </a:cxn>
              <a:cxn ang="0">
                <a:pos x="connsiteX3555" y="connsiteY3555"/>
              </a:cxn>
              <a:cxn ang="0">
                <a:pos x="connsiteX3556" y="connsiteY3556"/>
              </a:cxn>
              <a:cxn ang="0">
                <a:pos x="connsiteX3557" y="connsiteY3557"/>
              </a:cxn>
              <a:cxn ang="0">
                <a:pos x="connsiteX3558" y="connsiteY3558"/>
              </a:cxn>
              <a:cxn ang="0">
                <a:pos x="connsiteX3559" y="connsiteY3559"/>
              </a:cxn>
              <a:cxn ang="0">
                <a:pos x="connsiteX3560" y="connsiteY3560"/>
              </a:cxn>
              <a:cxn ang="0">
                <a:pos x="connsiteX3561" y="connsiteY3561"/>
              </a:cxn>
              <a:cxn ang="0">
                <a:pos x="connsiteX3562" y="connsiteY3562"/>
              </a:cxn>
              <a:cxn ang="0">
                <a:pos x="connsiteX3563" y="connsiteY3563"/>
              </a:cxn>
              <a:cxn ang="0">
                <a:pos x="connsiteX3564" y="connsiteY3564"/>
              </a:cxn>
              <a:cxn ang="0">
                <a:pos x="connsiteX3565" y="connsiteY3565"/>
              </a:cxn>
              <a:cxn ang="0">
                <a:pos x="connsiteX3566" y="connsiteY3566"/>
              </a:cxn>
              <a:cxn ang="0">
                <a:pos x="connsiteX3567" y="connsiteY3567"/>
              </a:cxn>
              <a:cxn ang="0">
                <a:pos x="connsiteX3568" y="connsiteY3568"/>
              </a:cxn>
              <a:cxn ang="0">
                <a:pos x="connsiteX3569" y="connsiteY3569"/>
              </a:cxn>
              <a:cxn ang="0">
                <a:pos x="connsiteX3570" y="connsiteY3570"/>
              </a:cxn>
              <a:cxn ang="0">
                <a:pos x="connsiteX3571" y="connsiteY3571"/>
              </a:cxn>
              <a:cxn ang="0">
                <a:pos x="connsiteX3572" y="connsiteY3572"/>
              </a:cxn>
              <a:cxn ang="0">
                <a:pos x="connsiteX3573" y="connsiteY3573"/>
              </a:cxn>
              <a:cxn ang="0">
                <a:pos x="connsiteX3574" y="connsiteY3574"/>
              </a:cxn>
              <a:cxn ang="0">
                <a:pos x="connsiteX3575" y="connsiteY3575"/>
              </a:cxn>
              <a:cxn ang="0">
                <a:pos x="connsiteX3576" y="connsiteY3576"/>
              </a:cxn>
              <a:cxn ang="0">
                <a:pos x="connsiteX3577" y="connsiteY3577"/>
              </a:cxn>
              <a:cxn ang="0">
                <a:pos x="connsiteX3578" y="connsiteY3578"/>
              </a:cxn>
              <a:cxn ang="0">
                <a:pos x="connsiteX3579" y="connsiteY3579"/>
              </a:cxn>
              <a:cxn ang="0">
                <a:pos x="connsiteX3580" y="connsiteY3580"/>
              </a:cxn>
              <a:cxn ang="0">
                <a:pos x="connsiteX3581" y="connsiteY3581"/>
              </a:cxn>
              <a:cxn ang="0">
                <a:pos x="connsiteX3582" y="connsiteY3582"/>
              </a:cxn>
              <a:cxn ang="0">
                <a:pos x="connsiteX3583" y="connsiteY3583"/>
              </a:cxn>
              <a:cxn ang="0">
                <a:pos x="connsiteX3584" y="connsiteY3584"/>
              </a:cxn>
              <a:cxn ang="0">
                <a:pos x="connsiteX3585" y="connsiteY3585"/>
              </a:cxn>
              <a:cxn ang="0">
                <a:pos x="connsiteX3586" y="connsiteY3586"/>
              </a:cxn>
              <a:cxn ang="0">
                <a:pos x="connsiteX3587" y="connsiteY3587"/>
              </a:cxn>
              <a:cxn ang="0">
                <a:pos x="connsiteX3588" y="connsiteY3588"/>
              </a:cxn>
              <a:cxn ang="0">
                <a:pos x="connsiteX3589" y="connsiteY3589"/>
              </a:cxn>
              <a:cxn ang="0">
                <a:pos x="connsiteX3590" y="connsiteY3590"/>
              </a:cxn>
              <a:cxn ang="0">
                <a:pos x="connsiteX3591" y="connsiteY3591"/>
              </a:cxn>
              <a:cxn ang="0">
                <a:pos x="connsiteX3592" y="connsiteY3592"/>
              </a:cxn>
              <a:cxn ang="0">
                <a:pos x="connsiteX3593" y="connsiteY3593"/>
              </a:cxn>
              <a:cxn ang="0">
                <a:pos x="connsiteX3594" y="connsiteY3594"/>
              </a:cxn>
              <a:cxn ang="0">
                <a:pos x="connsiteX3595" y="connsiteY3595"/>
              </a:cxn>
              <a:cxn ang="0">
                <a:pos x="connsiteX3596" y="connsiteY3596"/>
              </a:cxn>
              <a:cxn ang="0">
                <a:pos x="connsiteX3597" y="connsiteY3597"/>
              </a:cxn>
              <a:cxn ang="0">
                <a:pos x="connsiteX3598" y="connsiteY3598"/>
              </a:cxn>
              <a:cxn ang="0">
                <a:pos x="connsiteX3599" y="connsiteY3599"/>
              </a:cxn>
              <a:cxn ang="0">
                <a:pos x="connsiteX3600" y="connsiteY3600"/>
              </a:cxn>
              <a:cxn ang="0">
                <a:pos x="connsiteX3601" y="connsiteY3601"/>
              </a:cxn>
              <a:cxn ang="0">
                <a:pos x="connsiteX3602" y="connsiteY3602"/>
              </a:cxn>
              <a:cxn ang="0">
                <a:pos x="connsiteX3603" y="connsiteY3603"/>
              </a:cxn>
              <a:cxn ang="0">
                <a:pos x="connsiteX3604" y="connsiteY3604"/>
              </a:cxn>
              <a:cxn ang="0">
                <a:pos x="connsiteX3605" y="connsiteY3605"/>
              </a:cxn>
              <a:cxn ang="0">
                <a:pos x="connsiteX3606" y="connsiteY3606"/>
              </a:cxn>
              <a:cxn ang="0">
                <a:pos x="connsiteX3607" y="connsiteY3607"/>
              </a:cxn>
              <a:cxn ang="0">
                <a:pos x="connsiteX3608" y="connsiteY3608"/>
              </a:cxn>
              <a:cxn ang="0">
                <a:pos x="connsiteX3609" y="connsiteY3609"/>
              </a:cxn>
              <a:cxn ang="0">
                <a:pos x="connsiteX3610" y="connsiteY3610"/>
              </a:cxn>
              <a:cxn ang="0">
                <a:pos x="connsiteX3611" y="connsiteY3611"/>
              </a:cxn>
              <a:cxn ang="0">
                <a:pos x="connsiteX3612" y="connsiteY3612"/>
              </a:cxn>
              <a:cxn ang="0">
                <a:pos x="connsiteX3613" y="connsiteY3613"/>
              </a:cxn>
              <a:cxn ang="0">
                <a:pos x="connsiteX3614" y="connsiteY3614"/>
              </a:cxn>
              <a:cxn ang="0">
                <a:pos x="connsiteX3615" y="connsiteY3615"/>
              </a:cxn>
              <a:cxn ang="0">
                <a:pos x="connsiteX3616" y="connsiteY3616"/>
              </a:cxn>
              <a:cxn ang="0">
                <a:pos x="connsiteX3617" y="connsiteY3617"/>
              </a:cxn>
              <a:cxn ang="0">
                <a:pos x="connsiteX3618" y="connsiteY3618"/>
              </a:cxn>
              <a:cxn ang="0">
                <a:pos x="connsiteX3619" y="connsiteY3619"/>
              </a:cxn>
              <a:cxn ang="0">
                <a:pos x="connsiteX3620" y="connsiteY3620"/>
              </a:cxn>
              <a:cxn ang="0">
                <a:pos x="connsiteX3621" y="connsiteY3621"/>
              </a:cxn>
              <a:cxn ang="0">
                <a:pos x="connsiteX3622" y="connsiteY3622"/>
              </a:cxn>
              <a:cxn ang="0">
                <a:pos x="connsiteX3623" y="connsiteY3623"/>
              </a:cxn>
              <a:cxn ang="0">
                <a:pos x="connsiteX3624" y="connsiteY3624"/>
              </a:cxn>
              <a:cxn ang="0">
                <a:pos x="connsiteX3625" y="connsiteY3625"/>
              </a:cxn>
              <a:cxn ang="0">
                <a:pos x="connsiteX3626" y="connsiteY3626"/>
              </a:cxn>
              <a:cxn ang="0">
                <a:pos x="connsiteX3627" y="connsiteY3627"/>
              </a:cxn>
              <a:cxn ang="0">
                <a:pos x="connsiteX3628" y="connsiteY3628"/>
              </a:cxn>
              <a:cxn ang="0">
                <a:pos x="connsiteX3629" y="connsiteY3629"/>
              </a:cxn>
              <a:cxn ang="0">
                <a:pos x="connsiteX3630" y="connsiteY3630"/>
              </a:cxn>
              <a:cxn ang="0">
                <a:pos x="connsiteX3631" y="connsiteY3631"/>
              </a:cxn>
              <a:cxn ang="0">
                <a:pos x="connsiteX3632" y="connsiteY3632"/>
              </a:cxn>
              <a:cxn ang="0">
                <a:pos x="connsiteX3633" y="connsiteY3633"/>
              </a:cxn>
              <a:cxn ang="0">
                <a:pos x="connsiteX3634" y="connsiteY3634"/>
              </a:cxn>
              <a:cxn ang="0">
                <a:pos x="connsiteX3635" y="connsiteY3635"/>
              </a:cxn>
              <a:cxn ang="0">
                <a:pos x="connsiteX3636" y="connsiteY3636"/>
              </a:cxn>
              <a:cxn ang="0">
                <a:pos x="connsiteX3637" y="connsiteY3637"/>
              </a:cxn>
              <a:cxn ang="0">
                <a:pos x="connsiteX3638" y="connsiteY3638"/>
              </a:cxn>
              <a:cxn ang="0">
                <a:pos x="connsiteX3639" y="connsiteY3639"/>
              </a:cxn>
              <a:cxn ang="0">
                <a:pos x="connsiteX3640" y="connsiteY3640"/>
              </a:cxn>
              <a:cxn ang="0">
                <a:pos x="connsiteX3641" y="connsiteY3641"/>
              </a:cxn>
              <a:cxn ang="0">
                <a:pos x="connsiteX3642" y="connsiteY3642"/>
              </a:cxn>
              <a:cxn ang="0">
                <a:pos x="connsiteX3643" y="connsiteY3643"/>
              </a:cxn>
              <a:cxn ang="0">
                <a:pos x="connsiteX3644" y="connsiteY3644"/>
              </a:cxn>
              <a:cxn ang="0">
                <a:pos x="connsiteX3645" y="connsiteY3645"/>
              </a:cxn>
              <a:cxn ang="0">
                <a:pos x="connsiteX3646" y="connsiteY3646"/>
              </a:cxn>
              <a:cxn ang="0">
                <a:pos x="connsiteX3647" y="connsiteY3647"/>
              </a:cxn>
              <a:cxn ang="0">
                <a:pos x="connsiteX3648" y="connsiteY3648"/>
              </a:cxn>
              <a:cxn ang="0">
                <a:pos x="connsiteX3649" y="connsiteY3649"/>
              </a:cxn>
              <a:cxn ang="0">
                <a:pos x="connsiteX3650" y="connsiteY3650"/>
              </a:cxn>
              <a:cxn ang="0">
                <a:pos x="connsiteX3651" y="connsiteY3651"/>
              </a:cxn>
              <a:cxn ang="0">
                <a:pos x="connsiteX3652" y="connsiteY3652"/>
              </a:cxn>
              <a:cxn ang="0">
                <a:pos x="connsiteX3653" y="connsiteY3653"/>
              </a:cxn>
              <a:cxn ang="0">
                <a:pos x="connsiteX3654" y="connsiteY3654"/>
              </a:cxn>
              <a:cxn ang="0">
                <a:pos x="connsiteX3655" y="connsiteY3655"/>
              </a:cxn>
              <a:cxn ang="0">
                <a:pos x="connsiteX3656" y="connsiteY3656"/>
              </a:cxn>
              <a:cxn ang="0">
                <a:pos x="connsiteX3657" y="connsiteY3657"/>
              </a:cxn>
              <a:cxn ang="0">
                <a:pos x="connsiteX3658" y="connsiteY3658"/>
              </a:cxn>
              <a:cxn ang="0">
                <a:pos x="connsiteX3659" y="connsiteY3659"/>
              </a:cxn>
              <a:cxn ang="0">
                <a:pos x="connsiteX3660" y="connsiteY3660"/>
              </a:cxn>
              <a:cxn ang="0">
                <a:pos x="connsiteX3661" y="connsiteY3661"/>
              </a:cxn>
              <a:cxn ang="0">
                <a:pos x="connsiteX3662" y="connsiteY3662"/>
              </a:cxn>
              <a:cxn ang="0">
                <a:pos x="connsiteX3663" y="connsiteY3663"/>
              </a:cxn>
              <a:cxn ang="0">
                <a:pos x="connsiteX3664" y="connsiteY3664"/>
              </a:cxn>
              <a:cxn ang="0">
                <a:pos x="connsiteX3665" y="connsiteY3665"/>
              </a:cxn>
              <a:cxn ang="0">
                <a:pos x="connsiteX3666" y="connsiteY3666"/>
              </a:cxn>
              <a:cxn ang="0">
                <a:pos x="connsiteX3667" y="connsiteY3667"/>
              </a:cxn>
              <a:cxn ang="0">
                <a:pos x="connsiteX3668" y="connsiteY3668"/>
              </a:cxn>
              <a:cxn ang="0">
                <a:pos x="connsiteX3669" y="connsiteY3669"/>
              </a:cxn>
              <a:cxn ang="0">
                <a:pos x="connsiteX3670" y="connsiteY3670"/>
              </a:cxn>
              <a:cxn ang="0">
                <a:pos x="connsiteX3671" y="connsiteY3671"/>
              </a:cxn>
              <a:cxn ang="0">
                <a:pos x="connsiteX3672" y="connsiteY3672"/>
              </a:cxn>
              <a:cxn ang="0">
                <a:pos x="connsiteX3673" y="connsiteY3673"/>
              </a:cxn>
              <a:cxn ang="0">
                <a:pos x="connsiteX3674" y="connsiteY3674"/>
              </a:cxn>
              <a:cxn ang="0">
                <a:pos x="connsiteX3675" y="connsiteY3675"/>
              </a:cxn>
              <a:cxn ang="0">
                <a:pos x="connsiteX3676" y="connsiteY3676"/>
              </a:cxn>
              <a:cxn ang="0">
                <a:pos x="connsiteX3677" y="connsiteY3677"/>
              </a:cxn>
              <a:cxn ang="0">
                <a:pos x="connsiteX3678" y="connsiteY3678"/>
              </a:cxn>
              <a:cxn ang="0">
                <a:pos x="connsiteX3679" y="connsiteY3679"/>
              </a:cxn>
              <a:cxn ang="0">
                <a:pos x="connsiteX3680" y="connsiteY3680"/>
              </a:cxn>
              <a:cxn ang="0">
                <a:pos x="connsiteX3681" y="connsiteY3681"/>
              </a:cxn>
              <a:cxn ang="0">
                <a:pos x="connsiteX3682" y="connsiteY3682"/>
              </a:cxn>
              <a:cxn ang="0">
                <a:pos x="connsiteX3683" y="connsiteY3683"/>
              </a:cxn>
              <a:cxn ang="0">
                <a:pos x="connsiteX3684" y="connsiteY3684"/>
              </a:cxn>
              <a:cxn ang="0">
                <a:pos x="connsiteX3685" y="connsiteY3685"/>
              </a:cxn>
              <a:cxn ang="0">
                <a:pos x="connsiteX3686" y="connsiteY3686"/>
              </a:cxn>
              <a:cxn ang="0">
                <a:pos x="connsiteX3687" y="connsiteY3687"/>
              </a:cxn>
              <a:cxn ang="0">
                <a:pos x="connsiteX3688" y="connsiteY3688"/>
              </a:cxn>
              <a:cxn ang="0">
                <a:pos x="connsiteX3689" y="connsiteY3689"/>
              </a:cxn>
              <a:cxn ang="0">
                <a:pos x="connsiteX3690" y="connsiteY3690"/>
              </a:cxn>
              <a:cxn ang="0">
                <a:pos x="connsiteX3691" y="connsiteY3691"/>
              </a:cxn>
              <a:cxn ang="0">
                <a:pos x="connsiteX3692" y="connsiteY3692"/>
              </a:cxn>
              <a:cxn ang="0">
                <a:pos x="connsiteX3693" y="connsiteY3693"/>
              </a:cxn>
              <a:cxn ang="0">
                <a:pos x="connsiteX3694" y="connsiteY3694"/>
              </a:cxn>
              <a:cxn ang="0">
                <a:pos x="connsiteX3695" y="connsiteY3695"/>
              </a:cxn>
              <a:cxn ang="0">
                <a:pos x="connsiteX3696" y="connsiteY3696"/>
              </a:cxn>
              <a:cxn ang="0">
                <a:pos x="connsiteX3697" y="connsiteY3697"/>
              </a:cxn>
              <a:cxn ang="0">
                <a:pos x="connsiteX3698" y="connsiteY3698"/>
              </a:cxn>
              <a:cxn ang="0">
                <a:pos x="connsiteX3699" y="connsiteY3699"/>
              </a:cxn>
              <a:cxn ang="0">
                <a:pos x="connsiteX3700" y="connsiteY3700"/>
              </a:cxn>
              <a:cxn ang="0">
                <a:pos x="connsiteX3701" y="connsiteY3701"/>
              </a:cxn>
              <a:cxn ang="0">
                <a:pos x="connsiteX3702" y="connsiteY3702"/>
              </a:cxn>
              <a:cxn ang="0">
                <a:pos x="connsiteX3703" y="connsiteY3703"/>
              </a:cxn>
              <a:cxn ang="0">
                <a:pos x="connsiteX3704" y="connsiteY3704"/>
              </a:cxn>
              <a:cxn ang="0">
                <a:pos x="connsiteX3705" y="connsiteY3705"/>
              </a:cxn>
              <a:cxn ang="0">
                <a:pos x="connsiteX3706" y="connsiteY3706"/>
              </a:cxn>
              <a:cxn ang="0">
                <a:pos x="connsiteX3707" y="connsiteY3707"/>
              </a:cxn>
              <a:cxn ang="0">
                <a:pos x="connsiteX3708" y="connsiteY3708"/>
              </a:cxn>
              <a:cxn ang="0">
                <a:pos x="connsiteX3709" y="connsiteY3709"/>
              </a:cxn>
              <a:cxn ang="0">
                <a:pos x="connsiteX3710" y="connsiteY3710"/>
              </a:cxn>
              <a:cxn ang="0">
                <a:pos x="connsiteX3711" y="connsiteY3711"/>
              </a:cxn>
              <a:cxn ang="0">
                <a:pos x="connsiteX3712" y="connsiteY3712"/>
              </a:cxn>
              <a:cxn ang="0">
                <a:pos x="connsiteX3713" y="connsiteY3713"/>
              </a:cxn>
              <a:cxn ang="0">
                <a:pos x="connsiteX3714" y="connsiteY3714"/>
              </a:cxn>
              <a:cxn ang="0">
                <a:pos x="connsiteX3715" y="connsiteY3715"/>
              </a:cxn>
              <a:cxn ang="0">
                <a:pos x="connsiteX3716" y="connsiteY3716"/>
              </a:cxn>
              <a:cxn ang="0">
                <a:pos x="connsiteX3717" y="connsiteY3717"/>
              </a:cxn>
              <a:cxn ang="0">
                <a:pos x="connsiteX3718" y="connsiteY3718"/>
              </a:cxn>
              <a:cxn ang="0">
                <a:pos x="connsiteX3719" y="connsiteY3719"/>
              </a:cxn>
              <a:cxn ang="0">
                <a:pos x="connsiteX3720" y="connsiteY3720"/>
              </a:cxn>
              <a:cxn ang="0">
                <a:pos x="connsiteX3721" y="connsiteY3721"/>
              </a:cxn>
              <a:cxn ang="0">
                <a:pos x="connsiteX3722" y="connsiteY3722"/>
              </a:cxn>
              <a:cxn ang="0">
                <a:pos x="connsiteX3723" y="connsiteY3723"/>
              </a:cxn>
              <a:cxn ang="0">
                <a:pos x="connsiteX3724" y="connsiteY3724"/>
              </a:cxn>
              <a:cxn ang="0">
                <a:pos x="connsiteX3725" y="connsiteY3725"/>
              </a:cxn>
              <a:cxn ang="0">
                <a:pos x="connsiteX3726" y="connsiteY3726"/>
              </a:cxn>
              <a:cxn ang="0">
                <a:pos x="connsiteX3727" y="connsiteY3727"/>
              </a:cxn>
              <a:cxn ang="0">
                <a:pos x="connsiteX3728" y="connsiteY3728"/>
              </a:cxn>
              <a:cxn ang="0">
                <a:pos x="connsiteX3729" y="connsiteY3729"/>
              </a:cxn>
              <a:cxn ang="0">
                <a:pos x="connsiteX3730" y="connsiteY3730"/>
              </a:cxn>
              <a:cxn ang="0">
                <a:pos x="connsiteX3731" y="connsiteY3731"/>
              </a:cxn>
              <a:cxn ang="0">
                <a:pos x="connsiteX3732" y="connsiteY3732"/>
              </a:cxn>
              <a:cxn ang="0">
                <a:pos x="connsiteX3733" y="connsiteY3733"/>
              </a:cxn>
              <a:cxn ang="0">
                <a:pos x="connsiteX3734" y="connsiteY3734"/>
              </a:cxn>
              <a:cxn ang="0">
                <a:pos x="connsiteX3735" y="connsiteY3735"/>
              </a:cxn>
              <a:cxn ang="0">
                <a:pos x="connsiteX3736" y="connsiteY3736"/>
              </a:cxn>
              <a:cxn ang="0">
                <a:pos x="connsiteX3737" y="connsiteY3737"/>
              </a:cxn>
              <a:cxn ang="0">
                <a:pos x="connsiteX3738" y="connsiteY3738"/>
              </a:cxn>
              <a:cxn ang="0">
                <a:pos x="connsiteX3739" y="connsiteY3739"/>
              </a:cxn>
              <a:cxn ang="0">
                <a:pos x="connsiteX3740" y="connsiteY3740"/>
              </a:cxn>
              <a:cxn ang="0">
                <a:pos x="connsiteX3741" y="connsiteY3741"/>
              </a:cxn>
              <a:cxn ang="0">
                <a:pos x="connsiteX3742" y="connsiteY3742"/>
              </a:cxn>
              <a:cxn ang="0">
                <a:pos x="connsiteX3743" y="connsiteY3743"/>
              </a:cxn>
              <a:cxn ang="0">
                <a:pos x="connsiteX3744" y="connsiteY3744"/>
              </a:cxn>
              <a:cxn ang="0">
                <a:pos x="connsiteX3745" y="connsiteY3745"/>
              </a:cxn>
              <a:cxn ang="0">
                <a:pos x="connsiteX3746" y="connsiteY3746"/>
              </a:cxn>
              <a:cxn ang="0">
                <a:pos x="connsiteX3747" y="connsiteY3747"/>
              </a:cxn>
              <a:cxn ang="0">
                <a:pos x="connsiteX3748" y="connsiteY3748"/>
              </a:cxn>
              <a:cxn ang="0">
                <a:pos x="connsiteX3749" y="connsiteY3749"/>
              </a:cxn>
              <a:cxn ang="0">
                <a:pos x="connsiteX3750" y="connsiteY3750"/>
              </a:cxn>
              <a:cxn ang="0">
                <a:pos x="connsiteX3751" y="connsiteY3751"/>
              </a:cxn>
              <a:cxn ang="0">
                <a:pos x="connsiteX3752" y="connsiteY3752"/>
              </a:cxn>
              <a:cxn ang="0">
                <a:pos x="connsiteX3753" y="connsiteY3753"/>
              </a:cxn>
              <a:cxn ang="0">
                <a:pos x="connsiteX3754" y="connsiteY3754"/>
              </a:cxn>
              <a:cxn ang="0">
                <a:pos x="connsiteX3755" y="connsiteY3755"/>
              </a:cxn>
              <a:cxn ang="0">
                <a:pos x="connsiteX3756" y="connsiteY3756"/>
              </a:cxn>
              <a:cxn ang="0">
                <a:pos x="connsiteX3757" y="connsiteY3757"/>
              </a:cxn>
              <a:cxn ang="0">
                <a:pos x="connsiteX3758" y="connsiteY3758"/>
              </a:cxn>
              <a:cxn ang="0">
                <a:pos x="connsiteX3759" y="connsiteY3759"/>
              </a:cxn>
              <a:cxn ang="0">
                <a:pos x="connsiteX3760" y="connsiteY3760"/>
              </a:cxn>
              <a:cxn ang="0">
                <a:pos x="connsiteX3761" y="connsiteY3761"/>
              </a:cxn>
              <a:cxn ang="0">
                <a:pos x="connsiteX3762" y="connsiteY3762"/>
              </a:cxn>
              <a:cxn ang="0">
                <a:pos x="connsiteX3763" y="connsiteY3763"/>
              </a:cxn>
              <a:cxn ang="0">
                <a:pos x="connsiteX3764" y="connsiteY3764"/>
              </a:cxn>
              <a:cxn ang="0">
                <a:pos x="connsiteX3765" y="connsiteY3765"/>
              </a:cxn>
              <a:cxn ang="0">
                <a:pos x="connsiteX3766" y="connsiteY3766"/>
              </a:cxn>
              <a:cxn ang="0">
                <a:pos x="connsiteX3767" y="connsiteY3767"/>
              </a:cxn>
              <a:cxn ang="0">
                <a:pos x="connsiteX3768" y="connsiteY3768"/>
              </a:cxn>
              <a:cxn ang="0">
                <a:pos x="connsiteX3769" y="connsiteY3769"/>
              </a:cxn>
              <a:cxn ang="0">
                <a:pos x="connsiteX3770" y="connsiteY3770"/>
              </a:cxn>
              <a:cxn ang="0">
                <a:pos x="connsiteX3771" y="connsiteY3771"/>
              </a:cxn>
              <a:cxn ang="0">
                <a:pos x="connsiteX3772" y="connsiteY3772"/>
              </a:cxn>
              <a:cxn ang="0">
                <a:pos x="connsiteX3773" y="connsiteY3773"/>
              </a:cxn>
              <a:cxn ang="0">
                <a:pos x="connsiteX3774" y="connsiteY3774"/>
              </a:cxn>
              <a:cxn ang="0">
                <a:pos x="connsiteX3775" y="connsiteY3775"/>
              </a:cxn>
              <a:cxn ang="0">
                <a:pos x="connsiteX3776" y="connsiteY3776"/>
              </a:cxn>
              <a:cxn ang="0">
                <a:pos x="connsiteX3777" y="connsiteY3777"/>
              </a:cxn>
              <a:cxn ang="0">
                <a:pos x="connsiteX3778" y="connsiteY3778"/>
              </a:cxn>
              <a:cxn ang="0">
                <a:pos x="connsiteX3779" y="connsiteY3779"/>
              </a:cxn>
              <a:cxn ang="0">
                <a:pos x="connsiteX3780" y="connsiteY3780"/>
              </a:cxn>
              <a:cxn ang="0">
                <a:pos x="connsiteX3781" y="connsiteY3781"/>
              </a:cxn>
              <a:cxn ang="0">
                <a:pos x="connsiteX3782" y="connsiteY3782"/>
              </a:cxn>
              <a:cxn ang="0">
                <a:pos x="connsiteX3783" y="connsiteY3783"/>
              </a:cxn>
              <a:cxn ang="0">
                <a:pos x="connsiteX3784" y="connsiteY3784"/>
              </a:cxn>
              <a:cxn ang="0">
                <a:pos x="connsiteX3785" y="connsiteY3785"/>
              </a:cxn>
              <a:cxn ang="0">
                <a:pos x="connsiteX3786" y="connsiteY3786"/>
              </a:cxn>
              <a:cxn ang="0">
                <a:pos x="connsiteX3787" y="connsiteY3787"/>
              </a:cxn>
              <a:cxn ang="0">
                <a:pos x="connsiteX3788" y="connsiteY3788"/>
              </a:cxn>
              <a:cxn ang="0">
                <a:pos x="connsiteX3789" y="connsiteY3789"/>
              </a:cxn>
              <a:cxn ang="0">
                <a:pos x="connsiteX3790" y="connsiteY3790"/>
              </a:cxn>
              <a:cxn ang="0">
                <a:pos x="connsiteX3791" y="connsiteY3791"/>
              </a:cxn>
              <a:cxn ang="0">
                <a:pos x="connsiteX3792" y="connsiteY3792"/>
              </a:cxn>
              <a:cxn ang="0">
                <a:pos x="connsiteX3793" y="connsiteY3793"/>
              </a:cxn>
              <a:cxn ang="0">
                <a:pos x="connsiteX3794" y="connsiteY3794"/>
              </a:cxn>
              <a:cxn ang="0">
                <a:pos x="connsiteX3795" y="connsiteY3795"/>
              </a:cxn>
              <a:cxn ang="0">
                <a:pos x="connsiteX3796" y="connsiteY3796"/>
              </a:cxn>
              <a:cxn ang="0">
                <a:pos x="connsiteX3797" y="connsiteY3797"/>
              </a:cxn>
              <a:cxn ang="0">
                <a:pos x="connsiteX3798" y="connsiteY3798"/>
              </a:cxn>
              <a:cxn ang="0">
                <a:pos x="connsiteX3799" y="connsiteY3799"/>
              </a:cxn>
              <a:cxn ang="0">
                <a:pos x="connsiteX3800" y="connsiteY3800"/>
              </a:cxn>
              <a:cxn ang="0">
                <a:pos x="connsiteX3801" y="connsiteY3801"/>
              </a:cxn>
              <a:cxn ang="0">
                <a:pos x="connsiteX3802" y="connsiteY3802"/>
              </a:cxn>
              <a:cxn ang="0">
                <a:pos x="connsiteX3803" y="connsiteY3803"/>
              </a:cxn>
              <a:cxn ang="0">
                <a:pos x="connsiteX3804" y="connsiteY3804"/>
              </a:cxn>
              <a:cxn ang="0">
                <a:pos x="connsiteX3805" y="connsiteY3805"/>
              </a:cxn>
              <a:cxn ang="0">
                <a:pos x="connsiteX3806" y="connsiteY3806"/>
              </a:cxn>
              <a:cxn ang="0">
                <a:pos x="connsiteX3807" y="connsiteY3807"/>
              </a:cxn>
              <a:cxn ang="0">
                <a:pos x="connsiteX3808" y="connsiteY3808"/>
              </a:cxn>
              <a:cxn ang="0">
                <a:pos x="connsiteX3809" y="connsiteY3809"/>
              </a:cxn>
              <a:cxn ang="0">
                <a:pos x="connsiteX3810" y="connsiteY3810"/>
              </a:cxn>
              <a:cxn ang="0">
                <a:pos x="connsiteX3811" y="connsiteY3811"/>
              </a:cxn>
              <a:cxn ang="0">
                <a:pos x="connsiteX3812" y="connsiteY3812"/>
              </a:cxn>
              <a:cxn ang="0">
                <a:pos x="connsiteX3813" y="connsiteY3813"/>
              </a:cxn>
              <a:cxn ang="0">
                <a:pos x="connsiteX3814" y="connsiteY3814"/>
              </a:cxn>
              <a:cxn ang="0">
                <a:pos x="connsiteX3815" y="connsiteY3815"/>
              </a:cxn>
              <a:cxn ang="0">
                <a:pos x="connsiteX3816" y="connsiteY3816"/>
              </a:cxn>
              <a:cxn ang="0">
                <a:pos x="connsiteX3817" y="connsiteY3817"/>
              </a:cxn>
              <a:cxn ang="0">
                <a:pos x="connsiteX3818" y="connsiteY3818"/>
              </a:cxn>
              <a:cxn ang="0">
                <a:pos x="connsiteX3819" y="connsiteY3819"/>
              </a:cxn>
              <a:cxn ang="0">
                <a:pos x="connsiteX3820" y="connsiteY3820"/>
              </a:cxn>
              <a:cxn ang="0">
                <a:pos x="connsiteX3821" y="connsiteY3821"/>
              </a:cxn>
              <a:cxn ang="0">
                <a:pos x="connsiteX3822" y="connsiteY3822"/>
              </a:cxn>
              <a:cxn ang="0">
                <a:pos x="connsiteX3823" y="connsiteY3823"/>
              </a:cxn>
              <a:cxn ang="0">
                <a:pos x="connsiteX3824" y="connsiteY3824"/>
              </a:cxn>
              <a:cxn ang="0">
                <a:pos x="connsiteX3825" y="connsiteY3825"/>
              </a:cxn>
              <a:cxn ang="0">
                <a:pos x="connsiteX3826" y="connsiteY3826"/>
              </a:cxn>
              <a:cxn ang="0">
                <a:pos x="connsiteX3827" y="connsiteY3827"/>
              </a:cxn>
              <a:cxn ang="0">
                <a:pos x="connsiteX3828" y="connsiteY3828"/>
              </a:cxn>
              <a:cxn ang="0">
                <a:pos x="connsiteX3829" y="connsiteY3829"/>
              </a:cxn>
              <a:cxn ang="0">
                <a:pos x="connsiteX3830" y="connsiteY3830"/>
              </a:cxn>
              <a:cxn ang="0">
                <a:pos x="connsiteX3831" y="connsiteY3831"/>
              </a:cxn>
              <a:cxn ang="0">
                <a:pos x="connsiteX3832" y="connsiteY3832"/>
              </a:cxn>
              <a:cxn ang="0">
                <a:pos x="connsiteX3833" y="connsiteY3833"/>
              </a:cxn>
              <a:cxn ang="0">
                <a:pos x="connsiteX3834" y="connsiteY3834"/>
              </a:cxn>
              <a:cxn ang="0">
                <a:pos x="connsiteX3835" y="connsiteY3835"/>
              </a:cxn>
              <a:cxn ang="0">
                <a:pos x="connsiteX3836" y="connsiteY3836"/>
              </a:cxn>
              <a:cxn ang="0">
                <a:pos x="connsiteX3837" y="connsiteY3837"/>
              </a:cxn>
              <a:cxn ang="0">
                <a:pos x="connsiteX3838" y="connsiteY3838"/>
              </a:cxn>
              <a:cxn ang="0">
                <a:pos x="connsiteX3839" y="connsiteY3839"/>
              </a:cxn>
              <a:cxn ang="0">
                <a:pos x="connsiteX3840" y="connsiteY3840"/>
              </a:cxn>
              <a:cxn ang="0">
                <a:pos x="connsiteX3841" y="connsiteY3841"/>
              </a:cxn>
              <a:cxn ang="0">
                <a:pos x="connsiteX3842" y="connsiteY3842"/>
              </a:cxn>
              <a:cxn ang="0">
                <a:pos x="connsiteX3843" y="connsiteY3843"/>
              </a:cxn>
              <a:cxn ang="0">
                <a:pos x="connsiteX3844" y="connsiteY3844"/>
              </a:cxn>
              <a:cxn ang="0">
                <a:pos x="connsiteX3845" y="connsiteY3845"/>
              </a:cxn>
              <a:cxn ang="0">
                <a:pos x="connsiteX3846" y="connsiteY3846"/>
              </a:cxn>
              <a:cxn ang="0">
                <a:pos x="connsiteX3847" y="connsiteY3847"/>
              </a:cxn>
              <a:cxn ang="0">
                <a:pos x="connsiteX3848" y="connsiteY3848"/>
              </a:cxn>
              <a:cxn ang="0">
                <a:pos x="connsiteX3849" y="connsiteY3849"/>
              </a:cxn>
              <a:cxn ang="0">
                <a:pos x="connsiteX3850" y="connsiteY3850"/>
              </a:cxn>
              <a:cxn ang="0">
                <a:pos x="connsiteX3851" y="connsiteY3851"/>
              </a:cxn>
              <a:cxn ang="0">
                <a:pos x="connsiteX3852" y="connsiteY3852"/>
              </a:cxn>
              <a:cxn ang="0">
                <a:pos x="connsiteX3853" y="connsiteY3853"/>
              </a:cxn>
              <a:cxn ang="0">
                <a:pos x="connsiteX3854" y="connsiteY3854"/>
              </a:cxn>
              <a:cxn ang="0">
                <a:pos x="connsiteX3855" y="connsiteY3855"/>
              </a:cxn>
              <a:cxn ang="0">
                <a:pos x="connsiteX3856" y="connsiteY3856"/>
              </a:cxn>
              <a:cxn ang="0">
                <a:pos x="connsiteX3857" y="connsiteY3857"/>
              </a:cxn>
              <a:cxn ang="0">
                <a:pos x="connsiteX3858" y="connsiteY3858"/>
              </a:cxn>
              <a:cxn ang="0">
                <a:pos x="connsiteX3859" y="connsiteY3859"/>
              </a:cxn>
              <a:cxn ang="0">
                <a:pos x="connsiteX3860" y="connsiteY3860"/>
              </a:cxn>
              <a:cxn ang="0">
                <a:pos x="connsiteX3861" y="connsiteY3861"/>
              </a:cxn>
              <a:cxn ang="0">
                <a:pos x="connsiteX3862" y="connsiteY3862"/>
              </a:cxn>
              <a:cxn ang="0">
                <a:pos x="connsiteX3863" y="connsiteY3863"/>
              </a:cxn>
              <a:cxn ang="0">
                <a:pos x="connsiteX3864" y="connsiteY3864"/>
              </a:cxn>
              <a:cxn ang="0">
                <a:pos x="connsiteX3865" y="connsiteY3865"/>
              </a:cxn>
              <a:cxn ang="0">
                <a:pos x="connsiteX3866" y="connsiteY3866"/>
              </a:cxn>
              <a:cxn ang="0">
                <a:pos x="connsiteX3867" y="connsiteY3867"/>
              </a:cxn>
              <a:cxn ang="0">
                <a:pos x="connsiteX3868" y="connsiteY3868"/>
              </a:cxn>
              <a:cxn ang="0">
                <a:pos x="connsiteX3869" y="connsiteY3869"/>
              </a:cxn>
              <a:cxn ang="0">
                <a:pos x="connsiteX3870" y="connsiteY3870"/>
              </a:cxn>
              <a:cxn ang="0">
                <a:pos x="connsiteX3871" y="connsiteY3871"/>
              </a:cxn>
              <a:cxn ang="0">
                <a:pos x="connsiteX3872" y="connsiteY3872"/>
              </a:cxn>
              <a:cxn ang="0">
                <a:pos x="connsiteX3873" y="connsiteY3873"/>
              </a:cxn>
              <a:cxn ang="0">
                <a:pos x="connsiteX3874" y="connsiteY3874"/>
              </a:cxn>
              <a:cxn ang="0">
                <a:pos x="connsiteX3875" y="connsiteY3875"/>
              </a:cxn>
              <a:cxn ang="0">
                <a:pos x="connsiteX3876" y="connsiteY3876"/>
              </a:cxn>
              <a:cxn ang="0">
                <a:pos x="connsiteX3877" y="connsiteY3877"/>
              </a:cxn>
              <a:cxn ang="0">
                <a:pos x="connsiteX3878" y="connsiteY3878"/>
              </a:cxn>
              <a:cxn ang="0">
                <a:pos x="connsiteX3879" y="connsiteY3879"/>
              </a:cxn>
              <a:cxn ang="0">
                <a:pos x="connsiteX3880" y="connsiteY3880"/>
              </a:cxn>
              <a:cxn ang="0">
                <a:pos x="connsiteX3881" y="connsiteY3881"/>
              </a:cxn>
              <a:cxn ang="0">
                <a:pos x="connsiteX3882" y="connsiteY3882"/>
              </a:cxn>
              <a:cxn ang="0">
                <a:pos x="connsiteX3883" y="connsiteY3883"/>
              </a:cxn>
              <a:cxn ang="0">
                <a:pos x="connsiteX3884" y="connsiteY3884"/>
              </a:cxn>
              <a:cxn ang="0">
                <a:pos x="connsiteX3885" y="connsiteY3885"/>
              </a:cxn>
              <a:cxn ang="0">
                <a:pos x="connsiteX3886" y="connsiteY3886"/>
              </a:cxn>
              <a:cxn ang="0">
                <a:pos x="connsiteX3887" y="connsiteY3887"/>
              </a:cxn>
              <a:cxn ang="0">
                <a:pos x="connsiteX3888" y="connsiteY3888"/>
              </a:cxn>
              <a:cxn ang="0">
                <a:pos x="connsiteX3889" y="connsiteY3889"/>
              </a:cxn>
              <a:cxn ang="0">
                <a:pos x="connsiteX3890" y="connsiteY3890"/>
              </a:cxn>
              <a:cxn ang="0">
                <a:pos x="connsiteX3891" y="connsiteY3891"/>
              </a:cxn>
              <a:cxn ang="0">
                <a:pos x="connsiteX3892" y="connsiteY3892"/>
              </a:cxn>
              <a:cxn ang="0">
                <a:pos x="connsiteX3893" y="connsiteY3893"/>
              </a:cxn>
              <a:cxn ang="0">
                <a:pos x="connsiteX3894" y="connsiteY3894"/>
              </a:cxn>
              <a:cxn ang="0">
                <a:pos x="connsiteX3895" y="connsiteY3895"/>
              </a:cxn>
              <a:cxn ang="0">
                <a:pos x="connsiteX3896" y="connsiteY3896"/>
              </a:cxn>
              <a:cxn ang="0">
                <a:pos x="connsiteX3897" y="connsiteY3897"/>
              </a:cxn>
              <a:cxn ang="0">
                <a:pos x="connsiteX3898" y="connsiteY3898"/>
              </a:cxn>
              <a:cxn ang="0">
                <a:pos x="connsiteX3899" y="connsiteY3899"/>
              </a:cxn>
              <a:cxn ang="0">
                <a:pos x="connsiteX3900" y="connsiteY3900"/>
              </a:cxn>
              <a:cxn ang="0">
                <a:pos x="connsiteX3901" y="connsiteY3901"/>
              </a:cxn>
              <a:cxn ang="0">
                <a:pos x="connsiteX3902" y="connsiteY3902"/>
              </a:cxn>
              <a:cxn ang="0">
                <a:pos x="connsiteX3903" y="connsiteY3903"/>
              </a:cxn>
              <a:cxn ang="0">
                <a:pos x="connsiteX3904" y="connsiteY3904"/>
              </a:cxn>
              <a:cxn ang="0">
                <a:pos x="connsiteX3905" y="connsiteY3905"/>
              </a:cxn>
              <a:cxn ang="0">
                <a:pos x="connsiteX3906" y="connsiteY3906"/>
              </a:cxn>
              <a:cxn ang="0">
                <a:pos x="connsiteX3907" y="connsiteY3907"/>
              </a:cxn>
              <a:cxn ang="0">
                <a:pos x="connsiteX3908" y="connsiteY3908"/>
              </a:cxn>
              <a:cxn ang="0">
                <a:pos x="connsiteX3909" y="connsiteY3909"/>
              </a:cxn>
              <a:cxn ang="0">
                <a:pos x="connsiteX3910" y="connsiteY3910"/>
              </a:cxn>
              <a:cxn ang="0">
                <a:pos x="connsiteX3911" y="connsiteY3911"/>
              </a:cxn>
              <a:cxn ang="0">
                <a:pos x="connsiteX3912" y="connsiteY3912"/>
              </a:cxn>
              <a:cxn ang="0">
                <a:pos x="connsiteX3913" y="connsiteY3913"/>
              </a:cxn>
              <a:cxn ang="0">
                <a:pos x="connsiteX3914" y="connsiteY3914"/>
              </a:cxn>
              <a:cxn ang="0">
                <a:pos x="connsiteX3915" y="connsiteY3915"/>
              </a:cxn>
              <a:cxn ang="0">
                <a:pos x="connsiteX3916" y="connsiteY3916"/>
              </a:cxn>
              <a:cxn ang="0">
                <a:pos x="connsiteX3917" y="connsiteY3917"/>
              </a:cxn>
              <a:cxn ang="0">
                <a:pos x="connsiteX3918" y="connsiteY3918"/>
              </a:cxn>
              <a:cxn ang="0">
                <a:pos x="connsiteX3919" y="connsiteY3919"/>
              </a:cxn>
              <a:cxn ang="0">
                <a:pos x="connsiteX3920" y="connsiteY3920"/>
              </a:cxn>
              <a:cxn ang="0">
                <a:pos x="connsiteX3921" y="connsiteY3921"/>
              </a:cxn>
              <a:cxn ang="0">
                <a:pos x="connsiteX3922" y="connsiteY3922"/>
              </a:cxn>
              <a:cxn ang="0">
                <a:pos x="connsiteX3923" y="connsiteY3923"/>
              </a:cxn>
              <a:cxn ang="0">
                <a:pos x="connsiteX3924" y="connsiteY3924"/>
              </a:cxn>
              <a:cxn ang="0">
                <a:pos x="connsiteX3925" y="connsiteY3925"/>
              </a:cxn>
              <a:cxn ang="0">
                <a:pos x="connsiteX3926" y="connsiteY3926"/>
              </a:cxn>
              <a:cxn ang="0">
                <a:pos x="connsiteX3927" y="connsiteY3927"/>
              </a:cxn>
              <a:cxn ang="0">
                <a:pos x="connsiteX3928" y="connsiteY3928"/>
              </a:cxn>
              <a:cxn ang="0">
                <a:pos x="connsiteX3929" y="connsiteY3929"/>
              </a:cxn>
              <a:cxn ang="0">
                <a:pos x="connsiteX3930" y="connsiteY3930"/>
              </a:cxn>
              <a:cxn ang="0">
                <a:pos x="connsiteX3931" y="connsiteY3931"/>
              </a:cxn>
              <a:cxn ang="0">
                <a:pos x="connsiteX3932" y="connsiteY3932"/>
              </a:cxn>
              <a:cxn ang="0">
                <a:pos x="connsiteX3933" y="connsiteY3933"/>
              </a:cxn>
              <a:cxn ang="0">
                <a:pos x="connsiteX3934" y="connsiteY3934"/>
              </a:cxn>
              <a:cxn ang="0">
                <a:pos x="connsiteX3935" y="connsiteY3935"/>
              </a:cxn>
              <a:cxn ang="0">
                <a:pos x="connsiteX3936" y="connsiteY3936"/>
              </a:cxn>
              <a:cxn ang="0">
                <a:pos x="connsiteX3937" y="connsiteY3937"/>
              </a:cxn>
              <a:cxn ang="0">
                <a:pos x="connsiteX3938" y="connsiteY3938"/>
              </a:cxn>
              <a:cxn ang="0">
                <a:pos x="connsiteX3939" y="connsiteY3939"/>
              </a:cxn>
              <a:cxn ang="0">
                <a:pos x="connsiteX3940" y="connsiteY3940"/>
              </a:cxn>
              <a:cxn ang="0">
                <a:pos x="connsiteX3941" y="connsiteY3941"/>
              </a:cxn>
              <a:cxn ang="0">
                <a:pos x="connsiteX3942" y="connsiteY3942"/>
              </a:cxn>
              <a:cxn ang="0">
                <a:pos x="connsiteX3943" y="connsiteY3943"/>
              </a:cxn>
              <a:cxn ang="0">
                <a:pos x="connsiteX3944" y="connsiteY3944"/>
              </a:cxn>
              <a:cxn ang="0">
                <a:pos x="connsiteX3945" y="connsiteY3945"/>
              </a:cxn>
              <a:cxn ang="0">
                <a:pos x="connsiteX3946" y="connsiteY3946"/>
              </a:cxn>
              <a:cxn ang="0">
                <a:pos x="connsiteX3947" y="connsiteY3947"/>
              </a:cxn>
              <a:cxn ang="0">
                <a:pos x="connsiteX3948" y="connsiteY3948"/>
              </a:cxn>
              <a:cxn ang="0">
                <a:pos x="connsiteX3949" y="connsiteY3949"/>
              </a:cxn>
              <a:cxn ang="0">
                <a:pos x="connsiteX3950" y="connsiteY3950"/>
              </a:cxn>
              <a:cxn ang="0">
                <a:pos x="connsiteX3951" y="connsiteY3951"/>
              </a:cxn>
              <a:cxn ang="0">
                <a:pos x="connsiteX3952" y="connsiteY3952"/>
              </a:cxn>
              <a:cxn ang="0">
                <a:pos x="connsiteX3953" y="connsiteY3953"/>
              </a:cxn>
              <a:cxn ang="0">
                <a:pos x="connsiteX3954" y="connsiteY3954"/>
              </a:cxn>
              <a:cxn ang="0">
                <a:pos x="connsiteX3955" y="connsiteY3955"/>
              </a:cxn>
              <a:cxn ang="0">
                <a:pos x="connsiteX3956" y="connsiteY3956"/>
              </a:cxn>
              <a:cxn ang="0">
                <a:pos x="connsiteX3957" y="connsiteY3957"/>
              </a:cxn>
              <a:cxn ang="0">
                <a:pos x="connsiteX3958" y="connsiteY3958"/>
              </a:cxn>
              <a:cxn ang="0">
                <a:pos x="connsiteX3959" y="connsiteY3959"/>
              </a:cxn>
              <a:cxn ang="0">
                <a:pos x="connsiteX3960" y="connsiteY3960"/>
              </a:cxn>
              <a:cxn ang="0">
                <a:pos x="connsiteX3961" y="connsiteY3961"/>
              </a:cxn>
              <a:cxn ang="0">
                <a:pos x="connsiteX3962" y="connsiteY3962"/>
              </a:cxn>
              <a:cxn ang="0">
                <a:pos x="connsiteX3963" y="connsiteY3963"/>
              </a:cxn>
              <a:cxn ang="0">
                <a:pos x="connsiteX3964" y="connsiteY3964"/>
              </a:cxn>
              <a:cxn ang="0">
                <a:pos x="connsiteX3965" y="connsiteY3965"/>
              </a:cxn>
              <a:cxn ang="0">
                <a:pos x="connsiteX3966" y="connsiteY3966"/>
              </a:cxn>
              <a:cxn ang="0">
                <a:pos x="connsiteX3967" y="connsiteY3967"/>
              </a:cxn>
              <a:cxn ang="0">
                <a:pos x="connsiteX3968" y="connsiteY3968"/>
              </a:cxn>
              <a:cxn ang="0">
                <a:pos x="connsiteX3969" y="connsiteY3969"/>
              </a:cxn>
              <a:cxn ang="0">
                <a:pos x="connsiteX3970" y="connsiteY3970"/>
              </a:cxn>
              <a:cxn ang="0">
                <a:pos x="connsiteX3971" y="connsiteY3971"/>
              </a:cxn>
              <a:cxn ang="0">
                <a:pos x="connsiteX3972" y="connsiteY3972"/>
              </a:cxn>
              <a:cxn ang="0">
                <a:pos x="connsiteX3973" y="connsiteY3973"/>
              </a:cxn>
              <a:cxn ang="0">
                <a:pos x="connsiteX3974" y="connsiteY3974"/>
              </a:cxn>
              <a:cxn ang="0">
                <a:pos x="connsiteX3975" y="connsiteY3975"/>
              </a:cxn>
              <a:cxn ang="0">
                <a:pos x="connsiteX3976" y="connsiteY3976"/>
              </a:cxn>
              <a:cxn ang="0">
                <a:pos x="connsiteX3977" y="connsiteY3977"/>
              </a:cxn>
              <a:cxn ang="0">
                <a:pos x="connsiteX3978" y="connsiteY3978"/>
              </a:cxn>
              <a:cxn ang="0">
                <a:pos x="connsiteX3979" y="connsiteY3979"/>
              </a:cxn>
              <a:cxn ang="0">
                <a:pos x="connsiteX3980" y="connsiteY3980"/>
              </a:cxn>
              <a:cxn ang="0">
                <a:pos x="connsiteX3981" y="connsiteY3981"/>
              </a:cxn>
              <a:cxn ang="0">
                <a:pos x="connsiteX3982" y="connsiteY3982"/>
              </a:cxn>
              <a:cxn ang="0">
                <a:pos x="connsiteX3983" y="connsiteY3983"/>
              </a:cxn>
              <a:cxn ang="0">
                <a:pos x="connsiteX3984" y="connsiteY3984"/>
              </a:cxn>
              <a:cxn ang="0">
                <a:pos x="connsiteX3985" y="connsiteY3985"/>
              </a:cxn>
              <a:cxn ang="0">
                <a:pos x="connsiteX3986" y="connsiteY3986"/>
              </a:cxn>
              <a:cxn ang="0">
                <a:pos x="connsiteX3987" y="connsiteY3987"/>
              </a:cxn>
              <a:cxn ang="0">
                <a:pos x="connsiteX3988" y="connsiteY3988"/>
              </a:cxn>
              <a:cxn ang="0">
                <a:pos x="connsiteX3989" y="connsiteY3989"/>
              </a:cxn>
              <a:cxn ang="0">
                <a:pos x="connsiteX3990" y="connsiteY3990"/>
              </a:cxn>
              <a:cxn ang="0">
                <a:pos x="connsiteX3991" y="connsiteY3991"/>
              </a:cxn>
              <a:cxn ang="0">
                <a:pos x="connsiteX3992" y="connsiteY3992"/>
              </a:cxn>
              <a:cxn ang="0">
                <a:pos x="connsiteX3993" y="connsiteY3993"/>
              </a:cxn>
              <a:cxn ang="0">
                <a:pos x="connsiteX3994" y="connsiteY3994"/>
              </a:cxn>
              <a:cxn ang="0">
                <a:pos x="connsiteX3995" y="connsiteY3995"/>
              </a:cxn>
              <a:cxn ang="0">
                <a:pos x="connsiteX3996" y="connsiteY3996"/>
              </a:cxn>
              <a:cxn ang="0">
                <a:pos x="connsiteX3997" y="connsiteY3997"/>
              </a:cxn>
              <a:cxn ang="0">
                <a:pos x="connsiteX3998" y="connsiteY3998"/>
              </a:cxn>
              <a:cxn ang="0">
                <a:pos x="connsiteX3999" y="connsiteY3999"/>
              </a:cxn>
              <a:cxn ang="0">
                <a:pos x="connsiteX4000" y="connsiteY4000"/>
              </a:cxn>
              <a:cxn ang="0">
                <a:pos x="connsiteX4001" y="connsiteY4001"/>
              </a:cxn>
              <a:cxn ang="0">
                <a:pos x="connsiteX4002" y="connsiteY4002"/>
              </a:cxn>
              <a:cxn ang="0">
                <a:pos x="connsiteX4003" y="connsiteY4003"/>
              </a:cxn>
              <a:cxn ang="0">
                <a:pos x="connsiteX4004" y="connsiteY4004"/>
              </a:cxn>
              <a:cxn ang="0">
                <a:pos x="connsiteX4005" y="connsiteY4005"/>
              </a:cxn>
              <a:cxn ang="0">
                <a:pos x="connsiteX4006" y="connsiteY4006"/>
              </a:cxn>
              <a:cxn ang="0">
                <a:pos x="connsiteX4007" y="connsiteY4007"/>
              </a:cxn>
              <a:cxn ang="0">
                <a:pos x="connsiteX4008" y="connsiteY4008"/>
              </a:cxn>
              <a:cxn ang="0">
                <a:pos x="connsiteX4009" y="connsiteY4009"/>
              </a:cxn>
              <a:cxn ang="0">
                <a:pos x="connsiteX4010" y="connsiteY4010"/>
              </a:cxn>
              <a:cxn ang="0">
                <a:pos x="connsiteX4011" y="connsiteY4011"/>
              </a:cxn>
              <a:cxn ang="0">
                <a:pos x="connsiteX4012" y="connsiteY4012"/>
              </a:cxn>
              <a:cxn ang="0">
                <a:pos x="connsiteX4013" y="connsiteY4013"/>
              </a:cxn>
              <a:cxn ang="0">
                <a:pos x="connsiteX4014" y="connsiteY4014"/>
              </a:cxn>
              <a:cxn ang="0">
                <a:pos x="connsiteX4015" y="connsiteY4015"/>
              </a:cxn>
              <a:cxn ang="0">
                <a:pos x="connsiteX4016" y="connsiteY4016"/>
              </a:cxn>
              <a:cxn ang="0">
                <a:pos x="connsiteX4017" y="connsiteY4017"/>
              </a:cxn>
              <a:cxn ang="0">
                <a:pos x="connsiteX4018" y="connsiteY4018"/>
              </a:cxn>
              <a:cxn ang="0">
                <a:pos x="connsiteX4019" y="connsiteY4019"/>
              </a:cxn>
              <a:cxn ang="0">
                <a:pos x="connsiteX4020" y="connsiteY4020"/>
              </a:cxn>
              <a:cxn ang="0">
                <a:pos x="connsiteX4021" y="connsiteY4021"/>
              </a:cxn>
              <a:cxn ang="0">
                <a:pos x="connsiteX4022" y="connsiteY4022"/>
              </a:cxn>
              <a:cxn ang="0">
                <a:pos x="connsiteX4023" y="connsiteY4023"/>
              </a:cxn>
              <a:cxn ang="0">
                <a:pos x="connsiteX4024" y="connsiteY4024"/>
              </a:cxn>
              <a:cxn ang="0">
                <a:pos x="connsiteX4025" y="connsiteY4025"/>
              </a:cxn>
              <a:cxn ang="0">
                <a:pos x="connsiteX4026" y="connsiteY4026"/>
              </a:cxn>
              <a:cxn ang="0">
                <a:pos x="connsiteX4027" y="connsiteY4027"/>
              </a:cxn>
              <a:cxn ang="0">
                <a:pos x="connsiteX4028" y="connsiteY4028"/>
              </a:cxn>
              <a:cxn ang="0">
                <a:pos x="connsiteX4029" y="connsiteY4029"/>
              </a:cxn>
              <a:cxn ang="0">
                <a:pos x="connsiteX4030" y="connsiteY4030"/>
              </a:cxn>
              <a:cxn ang="0">
                <a:pos x="connsiteX4031" y="connsiteY4031"/>
              </a:cxn>
              <a:cxn ang="0">
                <a:pos x="connsiteX4032" y="connsiteY4032"/>
              </a:cxn>
              <a:cxn ang="0">
                <a:pos x="connsiteX4033" y="connsiteY4033"/>
              </a:cxn>
              <a:cxn ang="0">
                <a:pos x="connsiteX4034" y="connsiteY4034"/>
              </a:cxn>
              <a:cxn ang="0">
                <a:pos x="connsiteX4035" y="connsiteY4035"/>
              </a:cxn>
              <a:cxn ang="0">
                <a:pos x="connsiteX4036" y="connsiteY4036"/>
              </a:cxn>
              <a:cxn ang="0">
                <a:pos x="connsiteX4037" y="connsiteY4037"/>
              </a:cxn>
              <a:cxn ang="0">
                <a:pos x="connsiteX4038" y="connsiteY4038"/>
              </a:cxn>
              <a:cxn ang="0">
                <a:pos x="connsiteX4039" y="connsiteY4039"/>
              </a:cxn>
              <a:cxn ang="0">
                <a:pos x="connsiteX4040" y="connsiteY4040"/>
              </a:cxn>
              <a:cxn ang="0">
                <a:pos x="connsiteX4041" y="connsiteY4041"/>
              </a:cxn>
              <a:cxn ang="0">
                <a:pos x="connsiteX4042" y="connsiteY4042"/>
              </a:cxn>
              <a:cxn ang="0">
                <a:pos x="connsiteX4043" y="connsiteY4043"/>
              </a:cxn>
              <a:cxn ang="0">
                <a:pos x="connsiteX4044" y="connsiteY4044"/>
              </a:cxn>
              <a:cxn ang="0">
                <a:pos x="connsiteX4045" y="connsiteY4045"/>
              </a:cxn>
              <a:cxn ang="0">
                <a:pos x="connsiteX4046" y="connsiteY4046"/>
              </a:cxn>
              <a:cxn ang="0">
                <a:pos x="connsiteX4047" y="connsiteY4047"/>
              </a:cxn>
              <a:cxn ang="0">
                <a:pos x="connsiteX4048" y="connsiteY4048"/>
              </a:cxn>
              <a:cxn ang="0">
                <a:pos x="connsiteX4049" y="connsiteY4049"/>
              </a:cxn>
              <a:cxn ang="0">
                <a:pos x="connsiteX4050" y="connsiteY4050"/>
              </a:cxn>
              <a:cxn ang="0">
                <a:pos x="connsiteX4051" y="connsiteY4051"/>
              </a:cxn>
              <a:cxn ang="0">
                <a:pos x="connsiteX4052" y="connsiteY4052"/>
              </a:cxn>
              <a:cxn ang="0">
                <a:pos x="connsiteX4053" y="connsiteY4053"/>
              </a:cxn>
              <a:cxn ang="0">
                <a:pos x="connsiteX4054" y="connsiteY4054"/>
              </a:cxn>
              <a:cxn ang="0">
                <a:pos x="connsiteX4055" y="connsiteY4055"/>
              </a:cxn>
              <a:cxn ang="0">
                <a:pos x="connsiteX4056" y="connsiteY4056"/>
              </a:cxn>
              <a:cxn ang="0">
                <a:pos x="connsiteX4057" y="connsiteY4057"/>
              </a:cxn>
              <a:cxn ang="0">
                <a:pos x="connsiteX4058" y="connsiteY4058"/>
              </a:cxn>
              <a:cxn ang="0">
                <a:pos x="connsiteX4059" y="connsiteY4059"/>
              </a:cxn>
              <a:cxn ang="0">
                <a:pos x="connsiteX4060" y="connsiteY4060"/>
              </a:cxn>
              <a:cxn ang="0">
                <a:pos x="connsiteX4061" y="connsiteY4061"/>
              </a:cxn>
              <a:cxn ang="0">
                <a:pos x="connsiteX4062" y="connsiteY4062"/>
              </a:cxn>
              <a:cxn ang="0">
                <a:pos x="connsiteX4063" y="connsiteY4063"/>
              </a:cxn>
              <a:cxn ang="0">
                <a:pos x="connsiteX4064" y="connsiteY4064"/>
              </a:cxn>
              <a:cxn ang="0">
                <a:pos x="connsiteX4065" y="connsiteY4065"/>
              </a:cxn>
              <a:cxn ang="0">
                <a:pos x="connsiteX4066" y="connsiteY4066"/>
              </a:cxn>
              <a:cxn ang="0">
                <a:pos x="connsiteX4067" y="connsiteY4067"/>
              </a:cxn>
              <a:cxn ang="0">
                <a:pos x="connsiteX4068" y="connsiteY4068"/>
              </a:cxn>
              <a:cxn ang="0">
                <a:pos x="connsiteX4069" y="connsiteY4069"/>
              </a:cxn>
              <a:cxn ang="0">
                <a:pos x="connsiteX4070" y="connsiteY4070"/>
              </a:cxn>
              <a:cxn ang="0">
                <a:pos x="connsiteX4071" y="connsiteY4071"/>
              </a:cxn>
              <a:cxn ang="0">
                <a:pos x="connsiteX4072" y="connsiteY4072"/>
              </a:cxn>
              <a:cxn ang="0">
                <a:pos x="connsiteX4073" y="connsiteY4073"/>
              </a:cxn>
              <a:cxn ang="0">
                <a:pos x="connsiteX4074" y="connsiteY4074"/>
              </a:cxn>
              <a:cxn ang="0">
                <a:pos x="connsiteX4075" y="connsiteY4075"/>
              </a:cxn>
              <a:cxn ang="0">
                <a:pos x="connsiteX4076" y="connsiteY4076"/>
              </a:cxn>
              <a:cxn ang="0">
                <a:pos x="connsiteX4077" y="connsiteY4077"/>
              </a:cxn>
              <a:cxn ang="0">
                <a:pos x="connsiteX4078" y="connsiteY4078"/>
              </a:cxn>
              <a:cxn ang="0">
                <a:pos x="connsiteX4079" y="connsiteY4079"/>
              </a:cxn>
              <a:cxn ang="0">
                <a:pos x="connsiteX4080" y="connsiteY4080"/>
              </a:cxn>
              <a:cxn ang="0">
                <a:pos x="connsiteX4081" y="connsiteY4081"/>
              </a:cxn>
              <a:cxn ang="0">
                <a:pos x="connsiteX4082" y="connsiteY4082"/>
              </a:cxn>
              <a:cxn ang="0">
                <a:pos x="connsiteX4083" y="connsiteY4083"/>
              </a:cxn>
              <a:cxn ang="0">
                <a:pos x="connsiteX4084" y="connsiteY4084"/>
              </a:cxn>
              <a:cxn ang="0">
                <a:pos x="connsiteX4085" y="connsiteY4085"/>
              </a:cxn>
              <a:cxn ang="0">
                <a:pos x="connsiteX4086" y="connsiteY4086"/>
              </a:cxn>
              <a:cxn ang="0">
                <a:pos x="connsiteX4087" y="connsiteY4087"/>
              </a:cxn>
              <a:cxn ang="0">
                <a:pos x="connsiteX4088" y="connsiteY4088"/>
              </a:cxn>
              <a:cxn ang="0">
                <a:pos x="connsiteX4089" y="connsiteY4089"/>
              </a:cxn>
              <a:cxn ang="0">
                <a:pos x="connsiteX4090" y="connsiteY4090"/>
              </a:cxn>
              <a:cxn ang="0">
                <a:pos x="connsiteX4091" y="connsiteY4091"/>
              </a:cxn>
              <a:cxn ang="0">
                <a:pos x="connsiteX4092" y="connsiteY4092"/>
              </a:cxn>
              <a:cxn ang="0">
                <a:pos x="connsiteX4093" y="connsiteY4093"/>
              </a:cxn>
              <a:cxn ang="0">
                <a:pos x="connsiteX4094" y="connsiteY4094"/>
              </a:cxn>
              <a:cxn ang="0">
                <a:pos x="connsiteX4095" y="connsiteY4095"/>
              </a:cxn>
              <a:cxn ang="0">
                <a:pos x="connsiteX4096" y="connsiteY4096"/>
              </a:cxn>
              <a:cxn ang="0">
                <a:pos x="connsiteX4097" y="connsiteY4097"/>
              </a:cxn>
              <a:cxn ang="0">
                <a:pos x="connsiteX4098" y="connsiteY4098"/>
              </a:cxn>
              <a:cxn ang="0">
                <a:pos x="connsiteX4099" y="connsiteY4099"/>
              </a:cxn>
              <a:cxn ang="0">
                <a:pos x="connsiteX4100" y="connsiteY4100"/>
              </a:cxn>
              <a:cxn ang="0">
                <a:pos x="connsiteX4101" y="connsiteY4101"/>
              </a:cxn>
              <a:cxn ang="0">
                <a:pos x="connsiteX4102" y="connsiteY4102"/>
              </a:cxn>
              <a:cxn ang="0">
                <a:pos x="connsiteX4103" y="connsiteY4103"/>
              </a:cxn>
              <a:cxn ang="0">
                <a:pos x="connsiteX4104" y="connsiteY4104"/>
              </a:cxn>
              <a:cxn ang="0">
                <a:pos x="connsiteX4105" y="connsiteY4105"/>
              </a:cxn>
              <a:cxn ang="0">
                <a:pos x="connsiteX4106" y="connsiteY4106"/>
              </a:cxn>
              <a:cxn ang="0">
                <a:pos x="connsiteX4107" y="connsiteY4107"/>
              </a:cxn>
              <a:cxn ang="0">
                <a:pos x="connsiteX4108" y="connsiteY4108"/>
              </a:cxn>
              <a:cxn ang="0">
                <a:pos x="connsiteX4109" y="connsiteY4109"/>
              </a:cxn>
              <a:cxn ang="0">
                <a:pos x="connsiteX4110" y="connsiteY4110"/>
              </a:cxn>
              <a:cxn ang="0">
                <a:pos x="connsiteX4111" y="connsiteY4111"/>
              </a:cxn>
              <a:cxn ang="0">
                <a:pos x="connsiteX4112" y="connsiteY4112"/>
              </a:cxn>
              <a:cxn ang="0">
                <a:pos x="connsiteX4113" y="connsiteY4113"/>
              </a:cxn>
              <a:cxn ang="0">
                <a:pos x="connsiteX4114" y="connsiteY4114"/>
              </a:cxn>
              <a:cxn ang="0">
                <a:pos x="connsiteX4115" y="connsiteY4115"/>
              </a:cxn>
              <a:cxn ang="0">
                <a:pos x="connsiteX4116" y="connsiteY4116"/>
              </a:cxn>
              <a:cxn ang="0">
                <a:pos x="connsiteX4117" y="connsiteY4117"/>
              </a:cxn>
              <a:cxn ang="0">
                <a:pos x="connsiteX4118" y="connsiteY4118"/>
              </a:cxn>
              <a:cxn ang="0">
                <a:pos x="connsiteX4119" y="connsiteY4119"/>
              </a:cxn>
              <a:cxn ang="0">
                <a:pos x="connsiteX4120" y="connsiteY4120"/>
              </a:cxn>
              <a:cxn ang="0">
                <a:pos x="connsiteX4121" y="connsiteY4121"/>
              </a:cxn>
              <a:cxn ang="0">
                <a:pos x="connsiteX4122" y="connsiteY4122"/>
              </a:cxn>
              <a:cxn ang="0">
                <a:pos x="connsiteX4123" y="connsiteY4123"/>
              </a:cxn>
              <a:cxn ang="0">
                <a:pos x="connsiteX4124" y="connsiteY4124"/>
              </a:cxn>
              <a:cxn ang="0">
                <a:pos x="connsiteX4125" y="connsiteY4125"/>
              </a:cxn>
              <a:cxn ang="0">
                <a:pos x="connsiteX4126" y="connsiteY4126"/>
              </a:cxn>
              <a:cxn ang="0">
                <a:pos x="connsiteX4127" y="connsiteY4127"/>
              </a:cxn>
              <a:cxn ang="0">
                <a:pos x="connsiteX4128" y="connsiteY4128"/>
              </a:cxn>
              <a:cxn ang="0">
                <a:pos x="connsiteX4129" y="connsiteY4129"/>
              </a:cxn>
              <a:cxn ang="0">
                <a:pos x="connsiteX4130" y="connsiteY4130"/>
              </a:cxn>
              <a:cxn ang="0">
                <a:pos x="connsiteX4131" y="connsiteY4131"/>
              </a:cxn>
              <a:cxn ang="0">
                <a:pos x="connsiteX4132" y="connsiteY4132"/>
              </a:cxn>
              <a:cxn ang="0">
                <a:pos x="connsiteX4133" y="connsiteY4133"/>
              </a:cxn>
              <a:cxn ang="0">
                <a:pos x="connsiteX4134" y="connsiteY4134"/>
              </a:cxn>
              <a:cxn ang="0">
                <a:pos x="connsiteX4135" y="connsiteY4135"/>
              </a:cxn>
              <a:cxn ang="0">
                <a:pos x="connsiteX4136" y="connsiteY4136"/>
              </a:cxn>
              <a:cxn ang="0">
                <a:pos x="connsiteX4137" y="connsiteY4137"/>
              </a:cxn>
              <a:cxn ang="0">
                <a:pos x="connsiteX4138" y="connsiteY4138"/>
              </a:cxn>
              <a:cxn ang="0">
                <a:pos x="connsiteX4139" y="connsiteY4139"/>
              </a:cxn>
              <a:cxn ang="0">
                <a:pos x="connsiteX4140" y="connsiteY4140"/>
              </a:cxn>
              <a:cxn ang="0">
                <a:pos x="connsiteX4141" y="connsiteY4141"/>
              </a:cxn>
              <a:cxn ang="0">
                <a:pos x="connsiteX4142" y="connsiteY4142"/>
              </a:cxn>
              <a:cxn ang="0">
                <a:pos x="connsiteX4143" y="connsiteY4143"/>
              </a:cxn>
              <a:cxn ang="0">
                <a:pos x="connsiteX4144" y="connsiteY4144"/>
              </a:cxn>
              <a:cxn ang="0">
                <a:pos x="connsiteX4145" y="connsiteY4145"/>
              </a:cxn>
              <a:cxn ang="0">
                <a:pos x="connsiteX4146" y="connsiteY4146"/>
              </a:cxn>
              <a:cxn ang="0">
                <a:pos x="connsiteX4147" y="connsiteY4147"/>
              </a:cxn>
              <a:cxn ang="0">
                <a:pos x="connsiteX4148" y="connsiteY4148"/>
              </a:cxn>
              <a:cxn ang="0">
                <a:pos x="connsiteX4149" y="connsiteY4149"/>
              </a:cxn>
              <a:cxn ang="0">
                <a:pos x="connsiteX4150" y="connsiteY4150"/>
              </a:cxn>
              <a:cxn ang="0">
                <a:pos x="connsiteX4151" y="connsiteY4151"/>
              </a:cxn>
              <a:cxn ang="0">
                <a:pos x="connsiteX4152" y="connsiteY4152"/>
              </a:cxn>
              <a:cxn ang="0">
                <a:pos x="connsiteX4153" y="connsiteY4153"/>
              </a:cxn>
              <a:cxn ang="0">
                <a:pos x="connsiteX4154" y="connsiteY4154"/>
              </a:cxn>
              <a:cxn ang="0">
                <a:pos x="connsiteX4155" y="connsiteY4155"/>
              </a:cxn>
              <a:cxn ang="0">
                <a:pos x="connsiteX4156" y="connsiteY4156"/>
              </a:cxn>
              <a:cxn ang="0">
                <a:pos x="connsiteX4157" y="connsiteY4157"/>
              </a:cxn>
              <a:cxn ang="0">
                <a:pos x="connsiteX4158" y="connsiteY4158"/>
              </a:cxn>
              <a:cxn ang="0">
                <a:pos x="connsiteX4159" y="connsiteY4159"/>
              </a:cxn>
              <a:cxn ang="0">
                <a:pos x="connsiteX4160" y="connsiteY4160"/>
              </a:cxn>
              <a:cxn ang="0">
                <a:pos x="connsiteX4161" y="connsiteY4161"/>
              </a:cxn>
              <a:cxn ang="0">
                <a:pos x="connsiteX4162" y="connsiteY4162"/>
              </a:cxn>
              <a:cxn ang="0">
                <a:pos x="connsiteX4163" y="connsiteY4163"/>
              </a:cxn>
              <a:cxn ang="0">
                <a:pos x="connsiteX4164" y="connsiteY4164"/>
              </a:cxn>
              <a:cxn ang="0">
                <a:pos x="connsiteX4165" y="connsiteY4165"/>
              </a:cxn>
              <a:cxn ang="0">
                <a:pos x="connsiteX4166" y="connsiteY4166"/>
              </a:cxn>
              <a:cxn ang="0">
                <a:pos x="connsiteX4167" y="connsiteY4167"/>
              </a:cxn>
              <a:cxn ang="0">
                <a:pos x="connsiteX4168" y="connsiteY4168"/>
              </a:cxn>
              <a:cxn ang="0">
                <a:pos x="connsiteX4169" y="connsiteY4169"/>
              </a:cxn>
              <a:cxn ang="0">
                <a:pos x="connsiteX4170" y="connsiteY4170"/>
              </a:cxn>
              <a:cxn ang="0">
                <a:pos x="connsiteX4171" y="connsiteY4171"/>
              </a:cxn>
              <a:cxn ang="0">
                <a:pos x="connsiteX4172" y="connsiteY4172"/>
              </a:cxn>
              <a:cxn ang="0">
                <a:pos x="connsiteX4173" y="connsiteY4173"/>
              </a:cxn>
              <a:cxn ang="0">
                <a:pos x="connsiteX4174" y="connsiteY4174"/>
              </a:cxn>
              <a:cxn ang="0">
                <a:pos x="connsiteX4175" y="connsiteY4175"/>
              </a:cxn>
              <a:cxn ang="0">
                <a:pos x="connsiteX4176" y="connsiteY4176"/>
              </a:cxn>
              <a:cxn ang="0">
                <a:pos x="connsiteX4177" y="connsiteY4177"/>
              </a:cxn>
              <a:cxn ang="0">
                <a:pos x="connsiteX4178" y="connsiteY4178"/>
              </a:cxn>
              <a:cxn ang="0">
                <a:pos x="connsiteX4179" y="connsiteY4179"/>
              </a:cxn>
              <a:cxn ang="0">
                <a:pos x="connsiteX4180" y="connsiteY4180"/>
              </a:cxn>
              <a:cxn ang="0">
                <a:pos x="connsiteX4181" y="connsiteY4181"/>
              </a:cxn>
              <a:cxn ang="0">
                <a:pos x="connsiteX4182" y="connsiteY4182"/>
              </a:cxn>
              <a:cxn ang="0">
                <a:pos x="connsiteX4183" y="connsiteY4183"/>
              </a:cxn>
              <a:cxn ang="0">
                <a:pos x="connsiteX4184" y="connsiteY4184"/>
              </a:cxn>
              <a:cxn ang="0">
                <a:pos x="connsiteX4185" y="connsiteY4185"/>
              </a:cxn>
              <a:cxn ang="0">
                <a:pos x="connsiteX4186" y="connsiteY4186"/>
              </a:cxn>
              <a:cxn ang="0">
                <a:pos x="connsiteX4187" y="connsiteY4187"/>
              </a:cxn>
              <a:cxn ang="0">
                <a:pos x="connsiteX4188" y="connsiteY4188"/>
              </a:cxn>
              <a:cxn ang="0">
                <a:pos x="connsiteX4189" y="connsiteY4189"/>
              </a:cxn>
              <a:cxn ang="0">
                <a:pos x="connsiteX4190" y="connsiteY4190"/>
              </a:cxn>
              <a:cxn ang="0">
                <a:pos x="connsiteX4191" y="connsiteY4191"/>
              </a:cxn>
              <a:cxn ang="0">
                <a:pos x="connsiteX4192" y="connsiteY4192"/>
              </a:cxn>
              <a:cxn ang="0">
                <a:pos x="connsiteX4193" y="connsiteY4193"/>
              </a:cxn>
              <a:cxn ang="0">
                <a:pos x="connsiteX4194" y="connsiteY4194"/>
              </a:cxn>
              <a:cxn ang="0">
                <a:pos x="connsiteX4195" y="connsiteY4195"/>
              </a:cxn>
              <a:cxn ang="0">
                <a:pos x="connsiteX4196" y="connsiteY4196"/>
              </a:cxn>
              <a:cxn ang="0">
                <a:pos x="connsiteX4197" y="connsiteY4197"/>
              </a:cxn>
              <a:cxn ang="0">
                <a:pos x="connsiteX4198" y="connsiteY4198"/>
              </a:cxn>
              <a:cxn ang="0">
                <a:pos x="connsiteX4199" y="connsiteY4199"/>
              </a:cxn>
              <a:cxn ang="0">
                <a:pos x="connsiteX4200" y="connsiteY4200"/>
              </a:cxn>
              <a:cxn ang="0">
                <a:pos x="connsiteX4201" y="connsiteY4201"/>
              </a:cxn>
              <a:cxn ang="0">
                <a:pos x="connsiteX4202" y="connsiteY4202"/>
              </a:cxn>
              <a:cxn ang="0">
                <a:pos x="connsiteX4203" y="connsiteY4203"/>
              </a:cxn>
              <a:cxn ang="0">
                <a:pos x="connsiteX4204" y="connsiteY4204"/>
              </a:cxn>
              <a:cxn ang="0">
                <a:pos x="connsiteX4205" y="connsiteY4205"/>
              </a:cxn>
              <a:cxn ang="0">
                <a:pos x="connsiteX4206" y="connsiteY4206"/>
              </a:cxn>
              <a:cxn ang="0">
                <a:pos x="connsiteX4207" y="connsiteY4207"/>
              </a:cxn>
              <a:cxn ang="0">
                <a:pos x="connsiteX4208" y="connsiteY4208"/>
              </a:cxn>
              <a:cxn ang="0">
                <a:pos x="connsiteX4209" y="connsiteY4209"/>
              </a:cxn>
              <a:cxn ang="0">
                <a:pos x="connsiteX4210" y="connsiteY4210"/>
              </a:cxn>
              <a:cxn ang="0">
                <a:pos x="connsiteX4211" y="connsiteY4211"/>
              </a:cxn>
              <a:cxn ang="0">
                <a:pos x="connsiteX4212" y="connsiteY4212"/>
              </a:cxn>
              <a:cxn ang="0">
                <a:pos x="connsiteX4213" y="connsiteY4213"/>
              </a:cxn>
              <a:cxn ang="0">
                <a:pos x="connsiteX4214" y="connsiteY4214"/>
              </a:cxn>
              <a:cxn ang="0">
                <a:pos x="connsiteX4215" y="connsiteY4215"/>
              </a:cxn>
              <a:cxn ang="0">
                <a:pos x="connsiteX4216" y="connsiteY4216"/>
              </a:cxn>
              <a:cxn ang="0">
                <a:pos x="connsiteX4217" y="connsiteY4217"/>
              </a:cxn>
              <a:cxn ang="0">
                <a:pos x="connsiteX4218" y="connsiteY4218"/>
              </a:cxn>
              <a:cxn ang="0">
                <a:pos x="connsiteX4219" y="connsiteY4219"/>
              </a:cxn>
              <a:cxn ang="0">
                <a:pos x="connsiteX4220" y="connsiteY4220"/>
              </a:cxn>
              <a:cxn ang="0">
                <a:pos x="connsiteX4221" y="connsiteY4221"/>
              </a:cxn>
              <a:cxn ang="0">
                <a:pos x="connsiteX4222" y="connsiteY4222"/>
              </a:cxn>
              <a:cxn ang="0">
                <a:pos x="connsiteX4223" y="connsiteY4223"/>
              </a:cxn>
              <a:cxn ang="0">
                <a:pos x="connsiteX4224" y="connsiteY4224"/>
              </a:cxn>
              <a:cxn ang="0">
                <a:pos x="connsiteX4225" y="connsiteY4225"/>
              </a:cxn>
              <a:cxn ang="0">
                <a:pos x="connsiteX4226" y="connsiteY4226"/>
              </a:cxn>
              <a:cxn ang="0">
                <a:pos x="connsiteX4227" y="connsiteY4227"/>
              </a:cxn>
              <a:cxn ang="0">
                <a:pos x="connsiteX4228" y="connsiteY4228"/>
              </a:cxn>
              <a:cxn ang="0">
                <a:pos x="connsiteX4229" y="connsiteY4229"/>
              </a:cxn>
              <a:cxn ang="0">
                <a:pos x="connsiteX4230" y="connsiteY4230"/>
              </a:cxn>
              <a:cxn ang="0">
                <a:pos x="connsiteX4231" y="connsiteY4231"/>
              </a:cxn>
              <a:cxn ang="0">
                <a:pos x="connsiteX4232" y="connsiteY4232"/>
              </a:cxn>
              <a:cxn ang="0">
                <a:pos x="connsiteX4233" y="connsiteY4233"/>
              </a:cxn>
              <a:cxn ang="0">
                <a:pos x="connsiteX4234" y="connsiteY4234"/>
              </a:cxn>
              <a:cxn ang="0">
                <a:pos x="connsiteX4235" y="connsiteY4235"/>
              </a:cxn>
              <a:cxn ang="0">
                <a:pos x="connsiteX4236" y="connsiteY4236"/>
              </a:cxn>
              <a:cxn ang="0">
                <a:pos x="connsiteX4237" y="connsiteY4237"/>
              </a:cxn>
              <a:cxn ang="0">
                <a:pos x="connsiteX4238" y="connsiteY4238"/>
              </a:cxn>
              <a:cxn ang="0">
                <a:pos x="connsiteX4239" y="connsiteY4239"/>
              </a:cxn>
              <a:cxn ang="0">
                <a:pos x="connsiteX4240" y="connsiteY4240"/>
              </a:cxn>
              <a:cxn ang="0">
                <a:pos x="connsiteX4241" y="connsiteY4241"/>
              </a:cxn>
              <a:cxn ang="0">
                <a:pos x="connsiteX4242" y="connsiteY4242"/>
              </a:cxn>
              <a:cxn ang="0">
                <a:pos x="connsiteX4243" y="connsiteY4243"/>
              </a:cxn>
              <a:cxn ang="0">
                <a:pos x="connsiteX4244" y="connsiteY4244"/>
              </a:cxn>
              <a:cxn ang="0">
                <a:pos x="connsiteX4245" y="connsiteY4245"/>
              </a:cxn>
              <a:cxn ang="0">
                <a:pos x="connsiteX4246" y="connsiteY4246"/>
              </a:cxn>
              <a:cxn ang="0">
                <a:pos x="connsiteX4247" y="connsiteY4247"/>
              </a:cxn>
              <a:cxn ang="0">
                <a:pos x="connsiteX4248" y="connsiteY4248"/>
              </a:cxn>
              <a:cxn ang="0">
                <a:pos x="connsiteX4249" y="connsiteY4249"/>
              </a:cxn>
              <a:cxn ang="0">
                <a:pos x="connsiteX4250" y="connsiteY4250"/>
              </a:cxn>
              <a:cxn ang="0">
                <a:pos x="connsiteX4251" y="connsiteY4251"/>
              </a:cxn>
              <a:cxn ang="0">
                <a:pos x="connsiteX4252" y="connsiteY4252"/>
              </a:cxn>
              <a:cxn ang="0">
                <a:pos x="connsiteX4253" y="connsiteY4253"/>
              </a:cxn>
              <a:cxn ang="0">
                <a:pos x="connsiteX4254" y="connsiteY4254"/>
              </a:cxn>
              <a:cxn ang="0">
                <a:pos x="connsiteX4255" y="connsiteY4255"/>
              </a:cxn>
              <a:cxn ang="0">
                <a:pos x="connsiteX4256" y="connsiteY4256"/>
              </a:cxn>
              <a:cxn ang="0">
                <a:pos x="connsiteX4257" y="connsiteY4257"/>
              </a:cxn>
              <a:cxn ang="0">
                <a:pos x="connsiteX4258" y="connsiteY4258"/>
              </a:cxn>
              <a:cxn ang="0">
                <a:pos x="connsiteX4259" y="connsiteY4259"/>
              </a:cxn>
              <a:cxn ang="0">
                <a:pos x="connsiteX4260" y="connsiteY4260"/>
              </a:cxn>
              <a:cxn ang="0">
                <a:pos x="connsiteX4261" y="connsiteY4261"/>
              </a:cxn>
              <a:cxn ang="0">
                <a:pos x="connsiteX4262" y="connsiteY4262"/>
              </a:cxn>
              <a:cxn ang="0">
                <a:pos x="connsiteX4263" y="connsiteY4263"/>
              </a:cxn>
              <a:cxn ang="0">
                <a:pos x="connsiteX4264" y="connsiteY4264"/>
              </a:cxn>
              <a:cxn ang="0">
                <a:pos x="connsiteX4265" y="connsiteY4265"/>
              </a:cxn>
              <a:cxn ang="0">
                <a:pos x="connsiteX4266" y="connsiteY4266"/>
              </a:cxn>
              <a:cxn ang="0">
                <a:pos x="connsiteX4267" y="connsiteY4267"/>
              </a:cxn>
              <a:cxn ang="0">
                <a:pos x="connsiteX4268" y="connsiteY4268"/>
              </a:cxn>
              <a:cxn ang="0">
                <a:pos x="connsiteX4269" y="connsiteY4269"/>
              </a:cxn>
              <a:cxn ang="0">
                <a:pos x="connsiteX4270" y="connsiteY4270"/>
              </a:cxn>
              <a:cxn ang="0">
                <a:pos x="connsiteX4271" y="connsiteY4271"/>
              </a:cxn>
              <a:cxn ang="0">
                <a:pos x="connsiteX4272" y="connsiteY4272"/>
              </a:cxn>
              <a:cxn ang="0">
                <a:pos x="connsiteX4273" y="connsiteY4273"/>
              </a:cxn>
              <a:cxn ang="0">
                <a:pos x="connsiteX4274" y="connsiteY4274"/>
              </a:cxn>
              <a:cxn ang="0">
                <a:pos x="connsiteX4275" y="connsiteY4275"/>
              </a:cxn>
              <a:cxn ang="0">
                <a:pos x="connsiteX4276" y="connsiteY4276"/>
              </a:cxn>
              <a:cxn ang="0">
                <a:pos x="connsiteX4277" y="connsiteY4277"/>
              </a:cxn>
              <a:cxn ang="0">
                <a:pos x="connsiteX4278" y="connsiteY4278"/>
              </a:cxn>
              <a:cxn ang="0">
                <a:pos x="connsiteX4279" y="connsiteY4279"/>
              </a:cxn>
              <a:cxn ang="0">
                <a:pos x="connsiteX4280" y="connsiteY4280"/>
              </a:cxn>
              <a:cxn ang="0">
                <a:pos x="connsiteX4281" y="connsiteY4281"/>
              </a:cxn>
              <a:cxn ang="0">
                <a:pos x="connsiteX4282" y="connsiteY4282"/>
              </a:cxn>
              <a:cxn ang="0">
                <a:pos x="connsiteX4283" y="connsiteY4283"/>
              </a:cxn>
              <a:cxn ang="0">
                <a:pos x="connsiteX4284" y="connsiteY4284"/>
              </a:cxn>
              <a:cxn ang="0">
                <a:pos x="connsiteX4285" y="connsiteY4285"/>
              </a:cxn>
              <a:cxn ang="0">
                <a:pos x="connsiteX4286" y="connsiteY4286"/>
              </a:cxn>
              <a:cxn ang="0">
                <a:pos x="connsiteX4287" y="connsiteY4287"/>
              </a:cxn>
              <a:cxn ang="0">
                <a:pos x="connsiteX4288" y="connsiteY4288"/>
              </a:cxn>
              <a:cxn ang="0">
                <a:pos x="connsiteX4289" y="connsiteY4289"/>
              </a:cxn>
              <a:cxn ang="0">
                <a:pos x="connsiteX4290" y="connsiteY4290"/>
              </a:cxn>
              <a:cxn ang="0">
                <a:pos x="connsiteX4291" y="connsiteY4291"/>
              </a:cxn>
              <a:cxn ang="0">
                <a:pos x="connsiteX4292" y="connsiteY4292"/>
              </a:cxn>
              <a:cxn ang="0">
                <a:pos x="connsiteX4293" y="connsiteY4293"/>
              </a:cxn>
              <a:cxn ang="0">
                <a:pos x="connsiteX4294" y="connsiteY4294"/>
              </a:cxn>
              <a:cxn ang="0">
                <a:pos x="connsiteX4295" y="connsiteY4295"/>
              </a:cxn>
              <a:cxn ang="0">
                <a:pos x="connsiteX4296" y="connsiteY4296"/>
              </a:cxn>
              <a:cxn ang="0">
                <a:pos x="connsiteX4297" y="connsiteY4297"/>
              </a:cxn>
              <a:cxn ang="0">
                <a:pos x="connsiteX4298" y="connsiteY4298"/>
              </a:cxn>
              <a:cxn ang="0">
                <a:pos x="connsiteX4299" y="connsiteY4299"/>
              </a:cxn>
              <a:cxn ang="0">
                <a:pos x="connsiteX4300" y="connsiteY4300"/>
              </a:cxn>
              <a:cxn ang="0">
                <a:pos x="connsiteX4301" y="connsiteY4301"/>
              </a:cxn>
              <a:cxn ang="0">
                <a:pos x="connsiteX4302" y="connsiteY4302"/>
              </a:cxn>
              <a:cxn ang="0">
                <a:pos x="connsiteX4303" y="connsiteY4303"/>
              </a:cxn>
              <a:cxn ang="0">
                <a:pos x="connsiteX4304" y="connsiteY4304"/>
              </a:cxn>
              <a:cxn ang="0">
                <a:pos x="connsiteX4305" y="connsiteY4305"/>
              </a:cxn>
              <a:cxn ang="0">
                <a:pos x="connsiteX4306" y="connsiteY4306"/>
              </a:cxn>
              <a:cxn ang="0">
                <a:pos x="connsiteX4307" y="connsiteY4307"/>
              </a:cxn>
              <a:cxn ang="0">
                <a:pos x="connsiteX4308" y="connsiteY4308"/>
              </a:cxn>
              <a:cxn ang="0">
                <a:pos x="connsiteX4309" y="connsiteY4309"/>
              </a:cxn>
              <a:cxn ang="0">
                <a:pos x="connsiteX4310" y="connsiteY4310"/>
              </a:cxn>
              <a:cxn ang="0">
                <a:pos x="connsiteX4311" y="connsiteY4311"/>
              </a:cxn>
              <a:cxn ang="0">
                <a:pos x="connsiteX4312" y="connsiteY4312"/>
              </a:cxn>
              <a:cxn ang="0">
                <a:pos x="connsiteX4313" y="connsiteY4313"/>
              </a:cxn>
              <a:cxn ang="0">
                <a:pos x="connsiteX4314" y="connsiteY4314"/>
              </a:cxn>
              <a:cxn ang="0">
                <a:pos x="connsiteX4315" y="connsiteY4315"/>
              </a:cxn>
              <a:cxn ang="0">
                <a:pos x="connsiteX4316" y="connsiteY4316"/>
              </a:cxn>
              <a:cxn ang="0">
                <a:pos x="connsiteX4317" y="connsiteY4317"/>
              </a:cxn>
              <a:cxn ang="0">
                <a:pos x="connsiteX4318" y="connsiteY4318"/>
              </a:cxn>
              <a:cxn ang="0">
                <a:pos x="connsiteX4319" y="connsiteY4319"/>
              </a:cxn>
              <a:cxn ang="0">
                <a:pos x="connsiteX4320" y="connsiteY4320"/>
              </a:cxn>
              <a:cxn ang="0">
                <a:pos x="connsiteX4321" y="connsiteY4321"/>
              </a:cxn>
              <a:cxn ang="0">
                <a:pos x="connsiteX4322" y="connsiteY4322"/>
              </a:cxn>
              <a:cxn ang="0">
                <a:pos x="connsiteX4323" y="connsiteY4323"/>
              </a:cxn>
              <a:cxn ang="0">
                <a:pos x="connsiteX4324" y="connsiteY4324"/>
              </a:cxn>
              <a:cxn ang="0">
                <a:pos x="connsiteX4325" y="connsiteY4325"/>
              </a:cxn>
              <a:cxn ang="0">
                <a:pos x="connsiteX4326" y="connsiteY4326"/>
              </a:cxn>
              <a:cxn ang="0">
                <a:pos x="connsiteX4327" y="connsiteY4327"/>
              </a:cxn>
              <a:cxn ang="0">
                <a:pos x="connsiteX4328" y="connsiteY4328"/>
              </a:cxn>
              <a:cxn ang="0">
                <a:pos x="connsiteX4329" y="connsiteY4329"/>
              </a:cxn>
              <a:cxn ang="0">
                <a:pos x="connsiteX4330" y="connsiteY4330"/>
              </a:cxn>
              <a:cxn ang="0">
                <a:pos x="connsiteX4331" y="connsiteY4331"/>
              </a:cxn>
              <a:cxn ang="0">
                <a:pos x="connsiteX4332" y="connsiteY4332"/>
              </a:cxn>
              <a:cxn ang="0">
                <a:pos x="connsiteX4333" y="connsiteY4333"/>
              </a:cxn>
              <a:cxn ang="0">
                <a:pos x="connsiteX4334" y="connsiteY4334"/>
              </a:cxn>
              <a:cxn ang="0">
                <a:pos x="connsiteX4335" y="connsiteY4335"/>
              </a:cxn>
              <a:cxn ang="0">
                <a:pos x="connsiteX4336" y="connsiteY4336"/>
              </a:cxn>
              <a:cxn ang="0">
                <a:pos x="connsiteX4337" y="connsiteY4337"/>
              </a:cxn>
              <a:cxn ang="0">
                <a:pos x="connsiteX4338" y="connsiteY4338"/>
              </a:cxn>
              <a:cxn ang="0">
                <a:pos x="connsiteX4339" y="connsiteY4339"/>
              </a:cxn>
              <a:cxn ang="0">
                <a:pos x="connsiteX4340" y="connsiteY4340"/>
              </a:cxn>
              <a:cxn ang="0">
                <a:pos x="connsiteX4341" y="connsiteY4341"/>
              </a:cxn>
              <a:cxn ang="0">
                <a:pos x="connsiteX4342" y="connsiteY4342"/>
              </a:cxn>
              <a:cxn ang="0">
                <a:pos x="connsiteX4343" y="connsiteY4343"/>
              </a:cxn>
              <a:cxn ang="0">
                <a:pos x="connsiteX4344" y="connsiteY4344"/>
              </a:cxn>
              <a:cxn ang="0">
                <a:pos x="connsiteX4345" y="connsiteY4345"/>
              </a:cxn>
              <a:cxn ang="0">
                <a:pos x="connsiteX4346" y="connsiteY4346"/>
              </a:cxn>
              <a:cxn ang="0">
                <a:pos x="connsiteX4347" y="connsiteY4347"/>
              </a:cxn>
              <a:cxn ang="0">
                <a:pos x="connsiteX4348" y="connsiteY4348"/>
              </a:cxn>
              <a:cxn ang="0">
                <a:pos x="connsiteX4349" y="connsiteY4349"/>
              </a:cxn>
              <a:cxn ang="0">
                <a:pos x="connsiteX4350" y="connsiteY4350"/>
              </a:cxn>
              <a:cxn ang="0">
                <a:pos x="connsiteX4351" y="connsiteY4351"/>
              </a:cxn>
              <a:cxn ang="0">
                <a:pos x="connsiteX4352" y="connsiteY4352"/>
              </a:cxn>
              <a:cxn ang="0">
                <a:pos x="connsiteX4353" y="connsiteY4353"/>
              </a:cxn>
              <a:cxn ang="0">
                <a:pos x="connsiteX4354" y="connsiteY4354"/>
              </a:cxn>
              <a:cxn ang="0">
                <a:pos x="connsiteX4355" y="connsiteY4355"/>
              </a:cxn>
              <a:cxn ang="0">
                <a:pos x="connsiteX4356" y="connsiteY4356"/>
              </a:cxn>
              <a:cxn ang="0">
                <a:pos x="connsiteX4357" y="connsiteY4357"/>
              </a:cxn>
              <a:cxn ang="0">
                <a:pos x="connsiteX4358" y="connsiteY4358"/>
              </a:cxn>
              <a:cxn ang="0">
                <a:pos x="connsiteX4359" y="connsiteY4359"/>
              </a:cxn>
              <a:cxn ang="0">
                <a:pos x="connsiteX4360" y="connsiteY4360"/>
              </a:cxn>
              <a:cxn ang="0">
                <a:pos x="connsiteX4361" y="connsiteY4361"/>
              </a:cxn>
              <a:cxn ang="0">
                <a:pos x="connsiteX4362" y="connsiteY4362"/>
              </a:cxn>
              <a:cxn ang="0">
                <a:pos x="connsiteX4363" y="connsiteY4363"/>
              </a:cxn>
              <a:cxn ang="0">
                <a:pos x="connsiteX4364" y="connsiteY4364"/>
              </a:cxn>
              <a:cxn ang="0">
                <a:pos x="connsiteX4365" y="connsiteY4365"/>
              </a:cxn>
              <a:cxn ang="0">
                <a:pos x="connsiteX4366" y="connsiteY4366"/>
              </a:cxn>
              <a:cxn ang="0">
                <a:pos x="connsiteX4367" y="connsiteY4367"/>
              </a:cxn>
              <a:cxn ang="0">
                <a:pos x="connsiteX4368" y="connsiteY4368"/>
              </a:cxn>
              <a:cxn ang="0">
                <a:pos x="connsiteX4369" y="connsiteY4369"/>
              </a:cxn>
              <a:cxn ang="0">
                <a:pos x="connsiteX4370" y="connsiteY4370"/>
              </a:cxn>
              <a:cxn ang="0">
                <a:pos x="connsiteX4371" y="connsiteY4371"/>
              </a:cxn>
              <a:cxn ang="0">
                <a:pos x="connsiteX4372" y="connsiteY4372"/>
              </a:cxn>
              <a:cxn ang="0">
                <a:pos x="connsiteX4373" y="connsiteY4373"/>
              </a:cxn>
              <a:cxn ang="0">
                <a:pos x="connsiteX4374" y="connsiteY4374"/>
              </a:cxn>
              <a:cxn ang="0">
                <a:pos x="connsiteX4375" y="connsiteY4375"/>
              </a:cxn>
              <a:cxn ang="0">
                <a:pos x="connsiteX4376" y="connsiteY4376"/>
              </a:cxn>
              <a:cxn ang="0">
                <a:pos x="connsiteX4377" y="connsiteY4377"/>
              </a:cxn>
              <a:cxn ang="0">
                <a:pos x="connsiteX4378" y="connsiteY4378"/>
              </a:cxn>
              <a:cxn ang="0">
                <a:pos x="connsiteX4379" y="connsiteY4379"/>
              </a:cxn>
              <a:cxn ang="0">
                <a:pos x="connsiteX4380" y="connsiteY4380"/>
              </a:cxn>
              <a:cxn ang="0">
                <a:pos x="connsiteX4381" y="connsiteY4381"/>
              </a:cxn>
              <a:cxn ang="0">
                <a:pos x="connsiteX4382" y="connsiteY4382"/>
              </a:cxn>
              <a:cxn ang="0">
                <a:pos x="connsiteX4383" y="connsiteY4383"/>
              </a:cxn>
              <a:cxn ang="0">
                <a:pos x="connsiteX4384" y="connsiteY4384"/>
              </a:cxn>
              <a:cxn ang="0">
                <a:pos x="connsiteX4385" y="connsiteY4385"/>
              </a:cxn>
              <a:cxn ang="0">
                <a:pos x="connsiteX4386" y="connsiteY4386"/>
              </a:cxn>
              <a:cxn ang="0">
                <a:pos x="connsiteX4387" y="connsiteY4387"/>
              </a:cxn>
              <a:cxn ang="0">
                <a:pos x="connsiteX4388" y="connsiteY4388"/>
              </a:cxn>
              <a:cxn ang="0">
                <a:pos x="connsiteX4389" y="connsiteY4389"/>
              </a:cxn>
              <a:cxn ang="0">
                <a:pos x="connsiteX4390" y="connsiteY4390"/>
              </a:cxn>
              <a:cxn ang="0">
                <a:pos x="connsiteX4391" y="connsiteY4391"/>
              </a:cxn>
              <a:cxn ang="0">
                <a:pos x="connsiteX4392" y="connsiteY4392"/>
              </a:cxn>
              <a:cxn ang="0">
                <a:pos x="connsiteX4393" y="connsiteY4393"/>
              </a:cxn>
              <a:cxn ang="0">
                <a:pos x="connsiteX4394" y="connsiteY4394"/>
              </a:cxn>
              <a:cxn ang="0">
                <a:pos x="connsiteX4395" y="connsiteY4395"/>
              </a:cxn>
              <a:cxn ang="0">
                <a:pos x="connsiteX4396" y="connsiteY4396"/>
              </a:cxn>
              <a:cxn ang="0">
                <a:pos x="connsiteX4397" y="connsiteY4397"/>
              </a:cxn>
              <a:cxn ang="0">
                <a:pos x="connsiteX4398" y="connsiteY4398"/>
              </a:cxn>
              <a:cxn ang="0">
                <a:pos x="connsiteX4399" y="connsiteY4399"/>
              </a:cxn>
              <a:cxn ang="0">
                <a:pos x="connsiteX4400" y="connsiteY4400"/>
              </a:cxn>
              <a:cxn ang="0">
                <a:pos x="connsiteX4401" y="connsiteY4401"/>
              </a:cxn>
              <a:cxn ang="0">
                <a:pos x="connsiteX4402" y="connsiteY4402"/>
              </a:cxn>
              <a:cxn ang="0">
                <a:pos x="connsiteX4403" y="connsiteY4403"/>
              </a:cxn>
              <a:cxn ang="0">
                <a:pos x="connsiteX4404" y="connsiteY4404"/>
              </a:cxn>
              <a:cxn ang="0">
                <a:pos x="connsiteX4405" y="connsiteY4405"/>
              </a:cxn>
              <a:cxn ang="0">
                <a:pos x="connsiteX4406" y="connsiteY4406"/>
              </a:cxn>
              <a:cxn ang="0">
                <a:pos x="connsiteX4407" y="connsiteY4407"/>
              </a:cxn>
              <a:cxn ang="0">
                <a:pos x="connsiteX4408" y="connsiteY4408"/>
              </a:cxn>
              <a:cxn ang="0">
                <a:pos x="connsiteX4409" y="connsiteY4409"/>
              </a:cxn>
              <a:cxn ang="0">
                <a:pos x="connsiteX4410" y="connsiteY4410"/>
              </a:cxn>
              <a:cxn ang="0">
                <a:pos x="connsiteX4411" y="connsiteY4411"/>
              </a:cxn>
              <a:cxn ang="0">
                <a:pos x="connsiteX4412" y="connsiteY4412"/>
              </a:cxn>
              <a:cxn ang="0">
                <a:pos x="connsiteX4413" y="connsiteY4413"/>
              </a:cxn>
              <a:cxn ang="0">
                <a:pos x="connsiteX4414" y="connsiteY4414"/>
              </a:cxn>
              <a:cxn ang="0">
                <a:pos x="connsiteX4415" y="connsiteY4415"/>
              </a:cxn>
              <a:cxn ang="0">
                <a:pos x="connsiteX4416" y="connsiteY4416"/>
              </a:cxn>
              <a:cxn ang="0">
                <a:pos x="connsiteX4417" y="connsiteY4417"/>
              </a:cxn>
              <a:cxn ang="0">
                <a:pos x="connsiteX4418" y="connsiteY4418"/>
              </a:cxn>
              <a:cxn ang="0">
                <a:pos x="connsiteX4419" y="connsiteY4419"/>
              </a:cxn>
              <a:cxn ang="0">
                <a:pos x="connsiteX4420" y="connsiteY4420"/>
              </a:cxn>
              <a:cxn ang="0">
                <a:pos x="connsiteX4421" y="connsiteY4421"/>
              </a:cxn>
              <a:cxn ang="0">
                <a:pos x="connsiteX4422" y="connsiteY4422"/>
              </a:cxn>
              <a:cxn ang="0">
                <a:pos x="connsiteX4423" y="connsiteY4423"/>
              </a:cxn>
              <a:cxn ang="0">
                <a:pos x="connsiteX4424" y="connsiteY4424"/>
              </a:cxn>
              <a:cxn ang="0">
                <a:pos x="connsiteX4425" y="connsiteY4425"/>
              </a:cxn>
              <a:cxn ang="0">
                <a:pos x="connsiteX4426" y="connsiteY4426"/>
              </a:cxn>
              <a:cxn ang="0">
                <a:pos x="connsiteX4427" y="connsiteY4427"/>
              </a:cxn>
              <a:cxn ang="0">
                <a:pos x="connsiteX4428" y="connsiteY4428"/>
              </a:cxn>
              <a:cxn ang="0">
                <a:pos x="connsiteX4429" y="connsiteY4429"/>
              </a:cxn>
              <a:cxn ang="0">
                <a:pos x="connsiteX4430" y="connsiteY4430"/>
              </a:cxn>
              <a:cxn ang="0">
                <a:pos x="connsiteX4431" y="connsiteY4431"/>
              </a:cxn>
              <a:cxn ang="0">
                <a:pos x="connsiteX4432" y="connsiteY4432"/>
              </a:cxn>
              <a:cxn ang="0">
                <a:pos x="connsiteX4433" y="connsiteY4433"/>
              </a:cxn>
              <a:cxn ang="0">
                <a:pos x="connsiteX4434" y="connsiteY4434"/>
              </a:cxn>
              <a:cxn ang="0">
                <a:pos x="connsiteX4435" y="connsiteY4435"/>
              </a:cxn>
              <a:cxn ang="0">
                <a:pos x="connsiteX4436" y="connsiteY4436"/>
              </a:cxn>
              <a:cxn ang="0">
                <a:pos x="connsiteX4437" y="connsiteY4437"/>
              </a:cxn>
              <a:cxn ang="0">
                <a:pos x="connsiteX4438" y="connsiteY4438"/>
              </a:cxn>
              <a:cxn ang="0">
                <a:pos x="connsiteX4439" y="connsiteY4439"/>
              </a:cxn>
              <a:cxn ang="0">
                <a:pos x="connsiteX4440" y="connsiteY4440"/>
              </a:cxn>
              <a:cxn ang="0">
                <a:pos x="connsiteX4441" y="connsiteY4441"/>
              </a:cxn>
              <a:cxn ang="0">
                <a:pos x="connsiteX4442" y="connsiteY4442"/>
              </a:cxn>
              <a:cxn ang="0">
                <a:pos x="connsiteX4443" y="connsiteY4443"/>
              </a:cxn>
              <a:cxn ang="0">
                <a:pos x="connsiteX4444" y="connsiteY4444"/>
              </a:cxn>
              <a:cxn ang="0">
                <a:pos x="connsiteX4445" y="connsiteY4445"/>
              </a:cxn>
              <a:cxn ang="0">
                <a:pos x="connsiteX4446" y="connsiteY4446"/>
              </a:cxn>
              <a:cxn ang="0">
                <a:pos x="connsiteX4447" y="connsiteY4447"/>
              </a:cxn>
              <a:cxn ang="0">
                <a:pos x="connsiteX4448" y="connsiteY4448"/>
              </a:cxn>
              <a:cxn ang="0">
                <a:pos x="connsiteX4449" y="connsiteY4449"/>
              </a:cxn>
              <a:cxn ang="0">
                <a:pos x="connsiteX4450" y="connsiteY4450"/>
              </a:cxn>
              <a:cxn ang="0">
                <a:pos x="connsiteX4451" y="connsiteY4451"/>
              </a:cxn>
              <a:cxn ang="0">
                <a:pos x="connsiteX4452" y="connsiteY4452"/>
              </a:cxn>
              <a:cxn ang="0">
                <a:pos x="connsiteX4453" y="connsiteY4453"/>
              </a:cxn>
              <a:cxn ang="0">
                <a:pos x="connsiteX4454" y="connsiteY4454"/>
              </a:cxn>
              <a:cxn ang="0">
                <a:pos x="connsiteX4455" y="connsiteY4455"/>
              </a:cxn>
              <a:cxn ang="0">
                <a:pos x="connsiteX4456" y="connsiteY4456"/>
              </a:cxn>
              <a:cxn ang="0">
                <a:pos x="connsiteX4457" y="connsiteY4457"/>
              </a:cxn>
              <a:cxn ang="0">
                <a:pos x="connsiteX4458" y="connsiteY4458"/>
              </a:cxn>
              <a:cxn ang="0">
                <a:pos x="connsiteX4459" y="connsiteY4459"/>
              </a:cxn>
              <a:cxn ang="0">
                <a:pos x="connsiteX4460" y="connsiteY4460"/>
              </a:cxn>
              <a:cxn ang="0">
                <a:pos x="connsiteX4461" y="connsiteY4461"/>
              </a:cxn>
              <a:cxn ang="0">
                <a:pos x="connsiteX4462" y="connsiteY4462"/>
              </a:cxn>
              <a:cxn ang="0">
                <a:pos x="connsiteX4463" y="connsiteY4463"/>
              </a:cxn>
              <a:cxn ang="0">
                <a:pos x="connsiteX4464" y="connsiteY4464"/>
              </a:cxn>
              <a:cxn ang="0">
                <a:pos x="connsiteX4465" y="connsiteY4465"/>
              </a:cxn>
              <a:cxn ang="0">
                <a:pos x="connsiteX4466" y="connsiteY4466"/>
              </a:cxn>
              <a:cxn ang="0">
                <a:pos x="connsiteX4467" y="connsiteY4467"/>
              </a:cxn>
              <a:cxn ang="0">
                <a:pos x="connsiteX4468" y="connsiteY4468"/>
              </a:cxn>
              <a:cxn ang="0">
                <a:pos x="connsiteX4469" y="connsiteY4469"/>
              </a:cxn>
              <a:cxn ang="0">
                <a:pos x="connsiteX4470" y="connsiteY4470"/>
              </a:cxn>
              <a:cxn ang="0">
                <a:pos x="connsiteX4471" y="connsiteY4471"/>
              </a:cxn>
              <a:cxn ang="0">
                <a:pos x="connsiteX4472" y="connsiteY4472"/>
              </a:cxn>
              <a:cxn ang="0">
                <a:pos x="connsiteX4473" y="connsiteY4473"/>
              </a:cxn>
              <a:cxn ang="0">
                <a:pos x="connsiteX4474" y="connsiteY4474"/>
              </a:cxn>
              <a:cxn ang="0">
                <a:pos x="connsiteX4475" y="connsiteY4475"/>
              </a:cxn>
              <a:cxn ang="0">
                <a:pos x="connsiteX4476" y="connsiteY4476"/>
              </a:cxn>
              <a:cxn ang="0">
                <a:pos x="connsiteX4477" y="connsiteY4477"/>
              </a:cxn>
              <a:cxn ang="0">
                <a:pos x="connsiteX4478" y="connsiteY4478"/>
              </a:cxn>
              <a:cxn ang="0">
                <a:pos x="connsiteX4479" y="connsiteY4479"/>
              </a:cxn>
              <a:cxn ang="0">
                <a:pos x="connsiteX4480" y="connsiteY4480"/>
              </a:cxn>
              <a:cxn ang="0">
                <a:pos x="connsiteX4481" y="connsiteY4481"/>
              </a:cxn>
              <a:cxn ang="0">
                <a:pos x="connsiteX4482" y="connsiteY4482"/>
              </a:cxn>
              <a:cxn ang="0">
                <a:pos x="connsiteX4483" y="connsiteY4483"/>
              </a:cxn>
              <a:cxn ang="0">
                <a:pos x="connsiteX4484" y="connsiteY4484"/>
              </a:cxn>
              <a:cxn ang="0">
                <a:pos x="connsiteX4485" y="connsiteY4485"/>
              </a:cxn>
              <a:cxn ang="0">
                <a:pos x="connsiteX4486" y="connsiteY4486"/>
              </a:cxn>
              <a:cxn ang="0">
                <a:pos x="connsiteX4487" y="connsiteY4487"/>
              </a:cxn>
              <a:cxn ang="0">
                <a:pos x="connsiteX4488" y="connsiteY4488"/>
              </a:cxn>
              <a:cxn ang="0">
                <a:pos x="connsiteX4489" y="connsiteY4489"/>
              </a:cxn>
              <a:cxn ang="0">
                <a:pos x="connsiteX4490" y="connsiteY4490"/>
              </a:cxn>
              <a:cxn ang="0">
                <a:pos x="connsiteX4491" y="connsiteY4491"/>
              </a:cxn>
              <a:cxn ang="0">
                <a:pos x="connsiteX4492" y="connsiteY4492"/>
              </a:cxn>
              <a:cxn ang="0">
                <a:pos x="connsiteX4493" y="connsiteY4493"/>
              </a:cxn>
              <a:cxn ang="0">
                <a:pos x="connsiteX4494" y="connsiteY4494"/>
              </a:cxn>
              <a:cxn ang="0">
                <a:pos x="connsiteX4495" y="connsiteY4495"/>
              </a:cxn>
              <a:cxn ang="0">
                <a:pos x="connsiteX4496" y="connsiteY4496"/>
              </a:cxn>
              <a:cxn ang="0">
                <a:pos x="connsiteX4497" y="connsiteY4497"/>
              </a:cxn>
              <a:cxn ang="0">
                <a:pos x="connsiteX4498" y="connsiteY4498"/>
              </a:cxn>
              <a:cxn ang="0">
                <a:pos x="connsiteX4499" y="connsiteY4499"/>
              </a:cxn>
              <a:cxn ang="0">
                <a:pos x="connsiteX4500" y="connsiteY4500"/>
              </a:cxn>
              <a:cxn ang="0">
                <a:pos x="connsiteX4501" y="connsiteY4501"/>
              </a:cxn>
              <a:cxn ang="0">
                <a:pos x="connsiteX4502" y="connsiteY4502"/>
              </a:cxn>
              <a:cxn ang="0">
                <a:pos x="connsiteX4503" y="connsiteY4503"/>
              </a:cxn>
              <a:cxn ang="0">
                <a:pos x="connsiteX4504" y="connsiteY4504"/>
              </a:cxn>
              <a:cxn ang="0">
                <a:pos x="connsiteX4505" y="connsiteY4505"/>
              </a:cxn>
              <a:cxn ang="0">
                <a:pos x="connsiteX4506" y="connsiteY4506"/>
              </a:cxn>
              <a:cxn ang="0">
                <a:pos x="connsiteX4507" y="connsiteY4507"/>
              </a:cxn>
              <a:cxn ang="0">
                <a:pos x="connsiteX4508" y="connsiteY4508"/>
              </a:cxn>
              <a:cxn ang="0">
                <a:pos x="connsiteX4509" y="connsiteY4509"/>
              </a:cxn>
              <a:cxn ang="0">
                <a:pos x="connsiteX4510" y="connsiteY4510"/>
              </a:cxn>
              <a:cxn ang="0">
                <a:pos x="connsiteX4511" y="connsiteY4511"/>
              </a:cxn>
              <a:cxn ang="0">
                <a:pos x="connsiteX4512" y="connsiteY4512"/>
              </a:cxn>
              <a:cxn ang="0">
                <a:pos x="connsiteX4513" y="connsiteY4513"/>
              </a:cxn>
              <a:cxn ang="0">
                <a:pos x="connsiteX4514" y="connsiteY4514"/>
              </a:cxn>
              <a:cxn ang="0">
                <a:pos x="connsiteX4515" y="connsiteY4515"/>
              </a:cxn>
              <a:cxn ang="0">
                <a:pos x="connsiteX4516" y="connsiteY4516"/>
              </a:cxn>
              <a:cxn ang="0">
                <a:pos x="connsiteX4517" y="connsiteY4517"/>
              </a:cxn>
              <a:cxn ang="0">
                <a:pos x="connsiteX4518" y="connsiteY4518"/>
              </a:cxn>
              <a:cxn ang="0">
                <a:pos x="connsiteX4519" y="connsiteY4519"/>
              </a:cxn>
              <a:cxn ang="0">
                <a:pos x="connsiteX4520" y="connsiteY4520"/>
              </a:cxn>
              <a:cxn ang="0">
                <a:pos x="connsiteX4521" y="connsiteY4521"/>
              </a:cxn>
              <a:cxn ang="0">
                <a:pos x="connsiteX4522" y="connsiteY4522"/>
              </a:cxn>
              <a:cxn ang="0">
                <a:pos x="connsiteX4523" y="connsiteY4523"/>
              </a:cxn>
              <a:cxn ang="0">
                <a:pos x="connsiteX4524" y="connsiteY4524"/>
              </a:cxn>
              <a:cxn ang="0">
                <a:pos x="connsiteX4525" y="connsiteY4525"/>
              </a:cxn>
              <a:cxn ang="0">
                <a:pos x="connsiteX4526" y="connsiteY4526"/>
              </a:cxn>
              <a:cxn ang="0">
                <a:pos x="connsiteX4527" y="connsiteY4527"/>
              </a:cxn>
              <a:cxn ang="0">
                <a:pos x="connsiteX4528" y="connsiteY4528"/>
              </a:cxn>
              <a:cxn ang="0">
                <a:pos x="connsiteX4529" y="connsiteY4529"/>
              </a:cxn>
              <a:cxn ang="0">
                <a:pos x="connsiteX4530" y="connsiteY4530"/>
              </a:cxn>
              <a:cxn ang="0">
                <a:pos x="connsiteX4531" y="connsiteY4531"/>
              </a:cxn>
              <a:cxn ang="0">
                <a:pos x="connsiteX4532" y="connsiteY4532"/>
              </a:cxn>
              <a:cxn ang="0">
                <a:pos x="connsiteX4533" y="connsiteY4533"/>
              </a:cxn>
              <a:cxn ang="0">
                <a:pos x="connsiteX4534" y="connsiteY4534"/>
              </a:cxn>
              <a:cxn ang="0">
                <a:pos x="connsiteX4535" y="connsiteY4535"/>
              </a:cxn>
              <a:cxn ang="0">
                <a:pos x="connsiteX4536" y="connsiteY4536"/>
              </a:cxn>
              <a:cxn ang="0">
                <a:pos x="connsiteX4537" y="connsiteY4537"/>
              </a:cxn>
              <a:cxn ang="0">
                <a:pos x="connsiteX4538" y="connsiteY4538"/>
              </a:cxn>
              <a:cxn ang="0">
                <a:pos x="connsiteX4539" y="connsiteY4539"/>
              </a:cxn>
              <a:cxn ang="0">
                <a:pos x="connsiteX4540" y="connsiteY4540"/>
              </a:cxn>
              <a:cxn ang="0">
                <a:pos x="connsiteX4541" y="connsiteY4541"/>
              </a:cxn>
              <a:cxn ang="0">
                <a:pos x="connsiteX4542" y="connsiteY4542"/>
              </a:cxn>
              <a:cxn ang="0">
                <a:pos x="connsiteX4543" y="connsiteY4543"/>
              </a:cxn>
              <a:cxn ang="0">
                <a:pos x="connsiteX4544" y="connsiteY4544"/>
              </a:cxn>
              <a:cxn ang="0">
                <a:pos x="connsiteX4545" y="connsiteY4545"/>
              </a:cxn>
              <a:cxn ang="0">
                <a:pos x="connsiteX4546" y="connsiteY4546"/>
              </a:cxn>
              <a:cxn ang="0">
                <a:pos x="connsiteX4547" y="connsiteY4547"/>
              </a:cxn>
              <a:cxn ang="0">
                <a:pos x="connsiteX4548" y="connsiteY4548"/>
              </a:cxn>
              <a:cxn ang="0">
                <a:pos x="connsiteX4549" y="connsiteY4549"/>
              </a:cxn>
              <a:cxn ang="0">
                <a:pos x="connsiteX4550" y="connsiteY4550"/>
              </a:cxn>
              <a:cxn ang="0">
                <a:pos x="connsiteX4551" y="connsiteY4551"/>
              </a:cxn>
              <a:cxn ang="0">
                <a:pos x="connsiteX4552" y="connsiteY4552"/>
              </a:cxn>
              <a:cxn ang="0">
                <a:pos x="connsiteX4553" y="connsiteY4553"/>
              </a:cxn>
              <a:cxn ang="0">
                <a:pos x="connsiteX4554" y="connsiteY4554"/>
              </a:cxn>
              <a:cxn ang="0">
                <a:pos x="connsiteX4555" y="connsiteY4555"/>
              </a:cxn>
              <a:cxn ang="0">
                <a:pos x="connsiteX4556" y="connsiteY4556"/>
              </a:cxn>
              <a:cxn ang="0">
                <a:pos x="connsiteX4557" y="connsiteY4557"/>
              </a:cxn>
              <a:cxn ang="0">
                <a:pos x="connsiteX4558" y="connsiteY4558"/>
              </a:cxn>
              <a:cxn ang="0">
                <a:pos x="connsiteX4559" y="connsiteY4559"/>
              </a:cxn>
              <a:cxn ang="0">
                <a:pos x="connsiteX4560" y="connsiteY4560"/>
              </a:cxn>
              <a:cxn ang="0">
                <a:pos x="connsiteX4561" y="connsiteY4561"/>
              </a:cxn>
              <a:cxn ang="0">
                <a:pos x="connsiteX4562" y="connsiteY4562"/>
              </a:cxn>
              <a:cxn ang="0">
                <a:pos x="connsiteX4563" y="connsiteY4563"/>
              </a:cxn>
              <a:cxn ang="0">
                <a:pos x="connsiteX4564" y="connsiteY4564"/>
              </a:cxn>
              <a:cxn ang="0">
                <a:pos x="connsiteX4565" y="connsiteY4565"/>
              </a:cxn>
              <a:cxn ang="0">
                <a:pos x="connsiteX4566" y="connsiteY4566"/>
              </a:cxn>
              <a:cxn ang="0">
                <a:pos x="connsiteX4567" y="connsiteY4567"/>
              </a:cxn>
              <a:cxn ang="0">
                <a:pos x="connsiteX4568" y="connsiteY4568"/>
              </a:cxn>
              <a:cxn ang="0">
                <a:pos x="connsiteX4569" y="connsiteY4569"/>
              </a:cxn>
              <a:cxn ang="0">
                <a:pos x="connsiteX4570" y="connsiteY4570"/>
              </a:cxn>
              <a:cxn ang="0">
                <a:pos x="connsiteX4571" y="connsiteY4571"/>
              </a:cxn>
              <a:cxn ang="0">
                <a:pos x="connsiteX4572" y="connsiteY4572"/>
              </a:cxn>
              <a:cxn ang="0">
                <a:pos x="connsiteX4573" y="connsiteY4573"/>
              </a:cxn>
              <a:cxn ang="0">
                <a:pos x="connsiteX4574" y="connsiteY4574"/>
              </a:cxn>
              <a:cxn ang="0">
                <a:pos x="connsiteX4575" y="connsiteY4575"/>
              </a:cxn>
              <a:cxn ang="0">
                <a:pos x="connsiteX4576" y="connsiteY4576"/>
              </a:cxn>
              <a:cxn ang="0">
                <a:pos x="connsiteX4577" y="connsiteY4577"/>
              </a:cxn>
              <a:cxn ang="0">
                <a:pos x="connsiteX4578" y="connsiteY4578"/>
              </a:cxn>
              <a:cxn ang="0">
                <a:pos x="connsiteX4579" y="connsiteY4579"/>
              </a:cxn>
              <a:cxn ang="0">
                <a:pos x="connsiteX4580" y="connsiteY4580"/>
              </a:cxn>
              <a:cxn ang="0">
                <a:pos x="connsiteX4581" y="connsiteY4581"/>
              </a:cxn>
              <a:cxn ang="0">
                <a:pos x="connsiteX4582" y="connsiteY4582"/>
              </a:cxn>
              <a:cxn ang="0">
                <a:pos x="connsiteX4583" y="connsiteY4583"/>
              </a:cxn>
              <a:cxn ang="0">
                <a:pos x="connsiteX4584" y="connsiteY4584"/>
              </a:cxn>
              <a:cxn ang="0">
                <a:pos x="connsiteX4585" y="connsiteY4585"/>
              </a:cxn>
              <a:cxn ang="0">
                <a:pos x="connsiteX4586" y="connsiteY4586"/>
              </a:cxn>
              <a:cxn ang="0">
                <a:pos x="connsiteX4587" y="connsiteY4587"/>
              </a:cxn>
              <a:cxn ang="0">
                <a:pos x="connsiteX4588" y="connsiteY4588"/>
              </a:cxn>
              <a:cxn ang="0">
                <a:pos x="connsiteX4589" y="connsiteY4589"/>
              </a:cxn>
              <a:cxn ang="0">
                <a:pos x="connsiteX4590" y="connsiteY4590"/>
              </a:cxn>
              <a:cxn ang="0">
                <a:pos x="connsiteX4591" y="connsiteY4591"/>
              </a:cxn>
              <a:cxn ang="0">
                <a:pos x="connsiteX4592" y="connsiteY4592"/>
              </a:cxn>
              <a:cxn ang="0">
                <a:pos x="connsiteX4593" y="connsiteY4593"/>
              </a:cxn>
              <a:cxn ang="0">
                <a:pos x="connsiteX4594" y="connsiteY4594"/>
              </a:cxn>
              <a:cxn ang="0">
                <a:pos x="connsiteX4595" y="connsiteY4595"/>
              </a:cxn>
              <a:cxn ang="0">
                <a:pos x="connsiteX4596" y="connsiteY4596"/>
              </a:cxn>
              <a:cxn ang="0">
                <a:pos x="connsiteX4597" y="connsiteY4597"/>
              </a:cxn>
              <a:cxn ang="0">
                <a:pos x="connsiteX4598" y="connsiteY4598"/>
              </a:cxn>
              <a:cxn ang="0">
                <a:pos x="connsiteX4599" y="connsiteY4599"/>
              </a:cxn>
              <a:cxn ang="0">
                <a:pos x="connsiteX4600" y="connsiteY4600"/>
              </a:cxn>
              <a:cxn ang="0">
                <a:pos x="connsiteX4601" y="connsiteY4601"/>
              </a:cxn>
              <a:cxn ang="0">
                <a:pos x="connsiteX4602" y="connsiteY4602"/>
              </a:cxn>
              <a:cxn ang="0">
                <a:pos x="connsiteX4603" y="connsiteY4603"/>
              </a:cxn>
              <a:cxn ang="0">
                <a:pos x="connsiteX4604" y="connsiteY4604"/>
              </a:cxn>
              <a:cxn ang="0">
                <a:pos x="connsiteX4605" y="connsiteY4605"/>
              </a:cxn>
              <a:cxn ang="0">
                <a:pos x="connsiteX4606" y="connsiteY4606"/>
              </a:cxn>
              <a:cxn ang="0">
                <a:pos x="connsiteX4607" y="connsiteY4607"/>
              </a:cxn>
              <a:cxn ang="0">
                <a:pos x="connsiteX4608" y="connsiteY4608"/>
              </a:cxn>
              <a:cxn ang="0">
                <a:pos x="connsiteX4609" y="connsiteY4609"/>
              </a:cxn>
              <a:cxn ang="0">
                <a:pos x="connsiteX4610" y="connsiteY4610"/>
              </a:cxn>
              <a:cxn ang="0">
                <a:pos x="connsiteX4611" y="connsiteY4611"/>
              </a:cxn>
              <a:cxn ang="0">
                <a:pos x="connsiteX4612" y="connsiteY4612"/>
              </a:cxn>
              <a:cxn ang="0">
                <a:pos x="connsiteX4613" y="connsiteY4613"/>
              </a:cxn>
              <a:cxn ang="0">
                <a:pos x="connsiteX4614" y="connsiteY4614"/>
              </a:cxn>
              <a:cxn ang="0">
                <a:pos x="connsiteX4615" y="connsiteY4615"/>
              </a:cxn>
              <a:cxn ang="0">
                <a:pos x="connsiteX4616" y="connsiteY4616"/>
              </a:cxn>
              <a:cxn ang="0">
                <a:pos x="connsiteX4617" y="connsiteY4617"/>
              </a:cxn>
              <a:cxn ang="0">
                <a:pos x="connsiteX4618" y="connsiteY4618"/>
              </a:cxn>
              <a:cxn ang="0">
                <a:pos x="connsiteX4619" y="connsiteY4619"/>
              </a:cxn>
              <a:cxn ang="0">
                <a:pos x="connsiteX4620" y="connsiteY4620"/>
              </a:cxn>
              <a:cxn ang="0">
                <a:pos x="connsiteX4621" y="connsiteY4621"/>
              </a:cxn>
              <a:cxn ang="0">
                <a:pos x="connsiteX4622" y="connsiteY4622"/>
              </a:cxn>
              <a:cxn ang="0">
                <a:pos x="connsiteX4623" y="connsiteY4623"/>
              </a:cxn>
              <a:cxn ang="0">
                <a:pos x="connsiteX4624" y="connsiteY4624"/>
              </a:cxn>
              <a:cxn ang="0">
                <a:pos x="connsiteX4625" y="connsiteY4625"/>
              </a:cxn>
              <a:cxn ang="0">
                <a:pos x="connsiteX4626" y="connsiteY4626"/>
              </a:cxn>
              <a:cxn ang="0">
                <a:pos x="connsiteX4627" y="connsiteY4627"/>
              </a:cxn>
              <a:cxn ang="0">
                <a:pos x="connsiteX4628" y="connsiteY4628"/>
              </a:cxn>
              <a:cxn ang="0">
                <a:pos x="connsiteX4629" y="connsiteY4629"/>
              </a:cxn>
              <a:cxn ang="0">
                <a:pos x="connsiteX4630" y="connsiteY4630"/>
              </a:cxn>
              <a:cxn ang="0">
                <a:pos x="connsiteX4631" y="connsiteY4631"/>
              </a:cxn>
              <a:cxn ang="0">
                <a:pos x="connsiteX4632" y="connsiteY4632"/>
              </a:cxn>
              <a:cxn ang="0">
                <a:pos x="connsiteX4633" y="connsiteY4633"/>
              </a:cxn>
              <a:cxn ang="0">
                <a:pos x="connsiteX4634" y="connsiteY4634"/>
              </a:cxn>
              <a:cxn ang="0">
                <a:pos x="connsiteX4635" y="connsiteY4635"/>
              </a:cxn>
              <a:cxn ang="0">
                <a:pos x="connsiteX4636" y="connsiteY4636"/>
              </a:cxn>
              <a:cxn ang="0">
                <a:pos x="connsiteX4637" y="connsiteY4637"/>
              </a:cxn>
              <a:cxn ang="0">
                <a:pos x="connsiteX4638" y="connsiteY4638"/>
              </a:cxn>
              <a:cxn ang="0">
                <a:pos x="connsiteX4639" y="connsiteY4639"/>
              </a:cxn>
              <a:cxn ang="0">
                <a:pos x="connsiteX4640" y="connsiteY4640"/>
              </a:cxn>
              <a:cxn ang="0">
                <a:pos x="connsiteX4641" y="connsiteY4641"/>
              </a:cxn>
              <a:cxn ang="0">
                <a:pos x="connsiteX4642" y="connsiteY4642"/>
              </a:cxn>
              <a:cxn ang="0">
                <a:pos x="connsiteX4643" y="connsiteY4643"/>
              </a:cxn>
              <a:cxn ang="0">
                <a:pos x="connsiteX4644" y="connsiteY4644"/>
              </a:cxn>
              <a:cxn ang="0">
                <a:pos x="connsiteX4645" y="connsiteY4645"/>
              </a:cxn>
              <a:cxn ang="0">
                <a:pos x="connsiteX4646" y="connsiteY4646"/>
              </a:cxn>
              <a:cxn ang="0">
                <a:pos x="connsiteX4647" y="connsiteY4647"/>
              </a:cxn>
              <a:cxn ang="0">
                <a:pos x="connsiteX4648" y="connsiteY4648"/>
              </a:cxn>
              <a:cxn ang="0">
                <a:pos x="connsiteX4649" y="connsiteY4649"/>
              </a:cxn>
              <a:cxn ang="0">
                <a:pos x="connsiteX4650" y="connsiteY4650"/>
              </a:cxn>
              <a:cxn ang="0">
                <a:pos x="connsiteX4651" y="connsiteY4651"/>
              </a:cxn>
              <a:cxn ang="0">
                <a:pos x="connsiteX4652" y="connsiteY4652"/>
              </a:cxn>
              <a:cxn ang="0">
                <a:pos x="connsiteX4653" y="connsiteY4653"/>
              </a:cxn>
              <a:cxn ang="0">
                <a:pos x="connsiteX4654" y="connsiteY4654"/>
              </a:cxn>
              <a:cxn ang="0">
                <a:pos x="connsiteX4655" y="connsiteY4655"/>
              </a:cxn>
              <a:cxn ang="0">
                <a:pos x="connsiteX4656" y="connsiteY4656"/>
              </a:cxn>
              <a:cxn ang="0">
                <a:pos x="connsiteX4657" y="connsiteY4657"/>
              </a:cxn>
              <a:cxn ang="0">
                <a:pos x="connsiteX4658" y="connsiteY4658"/>
              </a:cxn>
              <a:cxn ang="0">
                <a:pos x="connsiteX4659" y="connsiteY4659"/>
              </a:cxn>
              <a:cxn ang="0">
                <a:pos x="connsiteX4660" y="connsiteY4660"/>
              </a:cxn>
              <a:cxn ang="0">
                <a:pos x="connsiteX4661" y="connsiteY4661"/>
              </a:cxn>
              <a:cxn ang="0">
                <a:pos x="connsiteX4662" y="connsiteY4662"/>
              </a:cxn>
              <a:cxn ang="0">
                <a:pos x="connsiteX4663" y="connsiteY4663"/>
              </a:cxn>
              <a:cxn ang="0">
                <a:pos x="connsiteX4664" y="connsiteY4664"/>
              </a:cxn>
              <a:cxn ang="0">
                <a:pos x="connsiteX4665" y="connsiteY4665"/>
              </a:cxn>
              <a:cxn ang="0">
                <a:pos x="connsiteX4666" y="connsiteY4666"/>
              </a:cxn>
              <a:cxn ang="0">
                <a:pos x="connsiteX4667" y="connsiteY4667"/>
              </a:cxn>
              <a:cxn ang="0">
                <a:pos x="connsiteX4668" y="connsiteY4668"/>
              </a:cxn>
              <a:cxn ang="0">
                <a:pos x="connsiteX4669" y="connsiteY4669"/>
              </a:cxn>
              <a:cxn ang="0">
                <a:pos x="connsiteX4670" y="connsiteY4670"/>
              </a:cxn>
              <a:cxn ang="0">
                <a:pos x="connsiteX4671" y="connsiteY4671"/>
              </a:cxn>
              <a:cxn ang="0">
                <a:pos x="connsiteX4672" y="connsiteY4672"/>
              </a:cxn>
              <a:cxn ang="0">
                <a:pos x="connsiteX4673" y="connsiteY4673"/>
              </a:cxn>
              <a:cxn ang="0">
                <a:pos x="connsiteX4674" y="connsiteY4674"/>
              </a:cxn>
              <a:cxn ang="0">
                <a:pos x="connsiteX4675" y="connsiteY4675"/>
              </a:cxn>
              <a:cxn ang="0">
                <a:pos x="connsiteX4676" y="connsiteY4676"/>
              </a:cxn>
              <a:cxn ang="0">
                <a:pos x="connsiteX4677" y="connsiteY4677"/>
              </a:cxn>
              <a:cxn ang="0">
                <a:pos x="connsiteX4678" y="connsiteY4678"/>
              </a:cxn>
              <a:cxn ang="0">
                <a:pos x="connsiteX4679" y="connsiteY4679"/>
              </a:cxn>
              <a:cxn ang="0">
                <a:pos x="connsiteX4680" y="connsiteY4680"/>
              </a:cxn>
              <a:cxn ang="0">
                <a:pos x="connsiteX4681" y="connsiteY4681"/>
              </a:cxn>
              <a:cxn ang="0">
                <a:pos x="connsiteX4682" y="connsiteY4682"/>
              </a:cxn>
              <a:cxn ang="0">
                <a:pos x="connsiteX4683" y="connsiteY4683"/>
              </a:cxn>
              <a:cxn ang="0">
                <a:pos x="connsiteX4684" y="connsiteY4684"/>
              </a:cxn>
              <a:cxn ang="0">
                <a:pos x="connsiteX4685" y="connsiteY4685"/>
              </a:cxn>
              <a:cxn ang="0">
                <a:pos x="connsiteX4686" y="connsiteY4686"/>
              </a:cxn>
              <a:cxn ang="0">
                <a:pos x="connsiteX4687" y="connsiteY4687"/>
              </a:cxn>
              <a:cxn ang="0">
                <a:pos x="connsiteX4688" y="connsiteY4688"/>
              </a:cxn>
              <a:cxn ang="0">
                <a:pos x="connsiteX4689" y="connsiteY4689"/>
              </a:cxn>
              <a:cxn ang="0">
                <a:pos x="connsiteX4690" y="connsiteY4690"/>
              </a:cxn>
              <a:cxn ang="0">
                <a:pos x="connsiteX4691" y="connsiteY4691"/>
              </a:cxn>
              <a:cxn ang="0">
                <a:pos x="connsiteX4692" y="connsiteY4692"/>
              </a:cxn>
              <a:cxn ang="0">
                <a:pos x="connsiteX4693" y="connsiteY4693"/>
              </a:cxn>
              <a:cxn ang="0">
                <a:pos x="connsiteX4694" y="connsiteY4694"/>
              </a:cxn>
              <a:cxn ang="0">
                <a:pos x="connsiteX4695" y="connsiteY4695"/>
              </a:cxn>
              <a:cxn ang="0">
                <a:pos x="connsiteX4696" y="connsiteY4696"/>
              </a:cxn>
              <a:cxn ang="0">
                <a:pos x="connsiteX4697" y="connsiteY4697"/>
              </a:cxn>
              <a:cxn ang="0">
                <a:pos x="connsiteX4698" y="connsiteY4698"/>
              </a:cxn>
              <a:cxn ang="0">
                <a:pos x="connsiteX4699" y="connsiteY4699"/>
              </a:cxn>
              <a:cxn ang="0">
                <a:pos x="connsiteX4700" y="connsiteY4700"/>
              </a:cxn>
              <a:cxn ang="0">
                <a:pos x="connsiteX4701" y="connsiteY4701"/>
              </a:cxn>
              <a:cxn ang="0">
                <a:pos x="connsiteX4702" y="connsiteY4702"/>
              </a:cxn>
              <a:cxn ang="0">
                <a:pos x="connsiteX4703" y="connsiteY4703"/>
              </a:cxn>
              <a:cxn ang="0">
                <a:pos x="connsiteX4704" y="connsiteY4704"/>
              </a:cxn>
              <a:cxn ang="0">
                <a:pos x="connsiteX4705" y="connsiteY4705"/>
              </a:cxn>
              <a:cxn ang="0">
                <a:pos x="connsiteX4706" y="connsiteY4706"/>
              </a:cxn>
              <a:cxn ang="0">
                <a:pos x="connsiteX4707" y="connsiteY4707"/>
              </a:cxn>
              <a:cxn ang="0">
                <a:pos x="connsiteX4708" y="connsiteY4708"/>
              </a:cxn>
              <a:cxn ang="0">
                <a:pos x="connsiteX4709" y="connsiteY4709"/>
              </a:cxn>
              <a:cxn ang="0">
                <a:pos x="connsiteX4710" y="connsiteY4710"/>
              </a:cxn>
              <a:cxn ang="0">
                <a:pos x="connsiteX4711" y="connsiteY4711"/>
              </a:cxn>
              <a:cxn ang="0">
                <a:pos x="connsiteX4712" y="connsiteY4712"/>
              </a:cxn>
              <a:cxn ang="0">
                <a:pos x="connsiteX4713" y="connsiteY4713"/>
              </a:cxn>
              <a:cxn ang="0">
                <a:pos x="connsiteX4714" y="connsiteY4714"/>
              </a:cxn>
              <a:cxn ang="0">
                <a:pos x="connsiteX4715" y="connsiteY4715"/>
              </a:cxn>
              <a:cxn ang="0">
                <a:pos x="connsiteX4716" y="connsiteY4716"/>
              </a:cxn>
              <a:cxn ang="0">
                <a:pos x="connsiteX4717" y="connsiteY4717"/>
              </a:cxn>
              <a:cxn ang="0">
                <a:pos x="connsiteX4718" y="connsiteY4718"/>
              </a:cxn>
              <a:cxn ang="0">
                <a:pos x="connsiteX4719" y="connsiteY4719"/>
              </a:cxn>
              <a:cxn ang="0">
                <a:pos x="connsiteX4720" y="connsiteY4720"/>
              </a:cxn>
              <a:cxn ang="0">
                <a:pos x="connsiteX4721" y="connsiteY4721"/>
              </a:cxn>
              <a:cxn ang="0">
                <a:pos x="connsiteX4722" y="connsiteY4722"/>
              </a:cxn>
              <a:cxn ang="0">
                <a:pos x="connsiteX4723" y="connsiteY4723"/>
              </a:cxn>
              <a:cxn ang="0">
                <a:pos x="connsiteX4724" y="connsiteY4724"/>
              </a:cxn>
              <a:cxn ang="0">
                <a:pos x="connsiteX4725" y="connsiteY4725"/>
              </a:cxn>
              <a:cxn ang="0">
                <a:pos x="connsiteX4726" y="connsiteY4726"/>
              </a:cxn>
              <a:cxn ang="0">
                <a:pos x="connsiteX4727" y="connsiteY4727"/>
              </a:cxn>
              <a:cxn ang="0">
                <a:pos x="connsiteX4728" y="connsiteY4728"/>
              </a:cxn>
              <a:cxn ang="0">
                <a:pos x="connsiteX4729" y="connsiteY4729"/>
              </a:cxn>
              <a:cxn ang="0">
                <a:pos x="connsiteX4730" y="connsiteY4730"/>
              </a:cxn>
              <a:cxn ang="0">
                <a:pos x="connsiteX4731" y="connsiteY4731"/>
              </a:cxn>
              <a:cxn ang="0">
                <a:pos x="connsiteX4732" y="connsiteY4732"/>
              </a:cxn>
              <a:cxn ang="0">
                <a:pos x="connsiteX4733" y="connsiteY4733"/>
              </a:cxn>
              <a:cxn ang="0">
                <a:pos x="connsiteX4734" y="connsiteY4734"/>
              </a:cxn>
              <a:cxn ang="0">
                <a:pos x="connsiteX4735" y="connsiteY4735"/>
              </a:cxn>
              <a:cxn ang="0">
                <a:pos x="connsiteX4736" y="connsiteY4736"/>
              </a:cxn>
              <a:cxn ang="0">
                <a:pos x="connsiteX4737" y="connsiteY4737"/>
              </a:cxn>
              <a:cxn ang="0">
                <a:pos x="connsiteX4738" y="connsiteY4738"/>
              </a:cxn>
              <a:cxn ang="0">
                <a:pos x="connsiteX4739" y="connsiteY4739"/>
              </a:cxn>
              <a:cxn ang="0">
                <a:pos x="connsiteX4740" y="connsiteY4740"/>
              </a:cxn>
              <a:cxn ang="0">
                <a:pos x="connsiteX4741" y="connsiteY4741"/>
              </a:cxn>
              <a:cxn ang="0">
                <a:pos x="connsiteX4742" y="connsiteY4742"/>
              </a:cxn>
              <a:cxn ang="0">
                <a:pos x="connsiteX4743" y="connsiteY4743"/>
              </a:cxn>
              <a:cxn ang="0">
                <a:pos x="connsiteX4744" y="connsiteY4744"/>
              </a:cxn>
              <a:cxn ang="0">
                <a:pos x="connsiteX4745" y="connsiteY4745"/>
              </a:cxn>
              <a:cxn ang="0">
                <a:pos x="connsiteX4746" y="connsiteY4746"/>
              </a:cxn>
              <a:cxn ang="0">
                <a:pos x="connsiteX4747" y="connsiteY4747"/>
              </a:cxn>
              <a:cxn ang="0">
                <a:pos x="connsiteX4748" y="connsiteY4748"/>
              </a:cxn>
              <a:cxn ang="0">
                <a:pos x="connsiteX4749" y="connsiteY4749"/>
              </a:cxn>
              <a:cxn ang="0">
                <a:pos x="connsiteX4750" y="connsiteY4750"/>
              </a:cxn>
              <a:cxn ang="0">
                <a:pos x="connsiteX4751" y="connsiteY4751"/>
              </a:cxn>
              <a:cxn ang="0">
                <a:pos x="connsiteX4752" y="connsiteY4752"/>
              </a:cxn>
              <a:cxn ang="0">
                <a:pos x="connsiteX4753" y="connsiteY4753"/>
              </a:cxn>
              <a:cxn ang="0">
                <a:pos x="connsiteX4754" y="connsiteY4754"/>
              </a:cxn>
              <a:cxn ang="0">
                <a:pos x="connsiteX4755" y="connsiteY4755"/>
              </a:cxn>
              <a:cxn ang="0">
                <a:pos x="connsiteX4756" y="connsiteY4756"/>
              </a:cxn>
              <a:cxn ang="0">
                <a:pos x="connsiteX4757" y="connsiteY4757"/>
              </a:cxn>
              <a:cxn ang="0">
                <a:pos x="connsiteX4758" y="connsiteY4758"/>
              </a:cxn>
              <a:cxn ang="0">
                <a:pos x="connsiteX4759" y="connsiteY4759"/>
              </a:cxn>
              <a:cxn ang="0">
                <a:pos x="connsiteX4760" y="connsiteY4760"/>
              </a:cxn>
              <a:cxn ang="0">
                <a:pos x="connsiteX4761" y="connsiteY4761"/>
              </a:cxn>
              <a:cxn ang="0">
                <a:pos x="connsiteX4762" y="connsiteY4762"/>
              </a:cxn>
              <a:cxn ang="0">
                <a:pos x="connsiteX4763" y="connsiteY4763"/>
              </a:cxn>
              <a:cxn ang="0">
                <a:pos x="connsiteX4764" y="connsiteY4764"/>
              </a:cxn>
              <a:cxn ang="0">
                <a:pos x="connsiteX4765" y="connsiteY4765"/>
              </a:cxn>
              <a:cxn ang="0">
                <a:pos x="connsiteX4766" y="connsiteY4766"/>
              </a:cxn>
              <a:cxn ang="0">
                <a:pos x="connsiteX4767" y="connsiteY4767"/>
              </a:cxn>
              <a:cxn ang="0">
                <a:pos x="connsiteX4768" y="connsiteY4768"/>
              </a:cxn>
              <a:cxn ang="0">
                <a:pos x="connsiteX4769" y="connsiteY4769"/>
              </a:cxn>
              <a:cxn ang="0">
                <a:pos x="connsiteX4770" y="connsiteY4770"/>
              </a:cxn>
              <a:cxn ang="0">
                <a:pos x="connsiteX4771" y="connsiteY4771"/>
              </a:cxn>
              <a:cxn ang="0">
                <a:pos x="connsiteX4772" y="connsiteY4772"/>
              </a:cxn>
              <a:cxn ang="0">
                <a:pos x="connsiteX4773" y="connsiteY4773"/>
              </a:cxn>
              <a:cxn ang="0">
                <a:pos x="connsiteX4774" y="connsiteY4774"/>
              </a:cxn>
              <a:cxn ang="0">
                <a:pos x="connsiteX4775" y="connsiteY4775"/>
              </a:cxn>
              <a:cxn ang="0">
                <a:pos x="connsiteX4776" y="connsiteY4776"/>
              </a:cxn>
              <a:cxn ang="0">
                <a:pos x="connsiteX4777" y="connsiteY4777"/>
              </a:cxn>
              <a:cxn ang="0">
                <a:pos x="connsiteX4778" y="connsiteY4778"/>
              </a:cxn>
              <a:cxn ang="0">
                <a:pos x="connsiteX4779" y="connsiteY4779"/>
              </a:cxn>
              <a:cxn ang="0">
                <a:pos x="connsiteX4780" y="connsiteY4780"/>
              </a:cxn>
              <a:cxn ang="0">
                <a:pos x="connsiteX4781" y="connsiteY4781"/>
              </a:cxn>
              <a:cxn ang="0">
                <a:pos x="connsiteX4782" y="connsiteY4782"/>
              </a:cxn>
              <a:cxn ang="0">
                <a:pos x="connsiteX4783" y="connsiteY4783"/>
              </a:cxn>
              <a:cxn ang="0">
                <a:pos x="connsiteX4784" y="connsiteY4784"/>
              </a:cxn>
              <a:cxn ang="0">
                <a:pos x="connsiteX4785" y="connsiteY4785"/>
              </a:cxn>
              <a:cxn ang="0">
                <a:pos x="connsiteX4786" y="connsiteY4786"/>
              </a:cxn>
              <a:cxn ang="0">
                <a:pos x="connsiteX4787" y="connsiteY4787"/>
              </a:cxn>
              <a:cxn ang="0">
                <a:pos x="connsiteX4788" y="connsiteY4788"/>
              </a:cxn>
              <a:cxn ang="0">
                <a:pos x="connsiteX4789" y="connsiteY4789"/>
              </a:cxn>
              <a:cxn ang="0">
                <a:pos x="connsiteX4790" y="connsiteY4790"/>
              </a:cxn>
              <a:cxn ang="0">
                <a:pos x="connsiteX4791" y="connsiteY4791"/>
              </a:cxn>
              <a:cxn ang="0">
                <a:pos x="connsiteX4792" y="connsiteY4792"/>
              </a:cxn>
              <a:cxn ang="0">
                <a:pos x="connsiteX4793" y="connsiteY4793"/>
              </a:cxn>
              <a:cxn ang="0">
                <a:pos x="connsiteX4794" y="connsiteY4794"/>
              </a:cxn>
              <a:cxn ang="0">
                <a:pos x="connsiteX4795" y="connsiteY4795"/>
              </a:cxn>
              <a:cxn ang="0">
                <a:pos x="connsiteX4796" y="connsiteY4796"/>
              </a:cxn>
              <a:cxn ang="0">
                <a:pos x="connsiteX4797" y="connsiteY4797"/>
              </a:cxn>
              <a:cxn ang="0">
                <a:pos x="connsiteX4798" y="connsiteY4798"/>
              </a:cxn>
              <a:cxn ang="0">
                <a:pos x="connsiteX4799" y="connsiteY4799"/>
              </a:cxn>
              <a:cxn ang="0">
                <a:pos x="connsiteX4800" y="connsiteY4800"/>
              </a:cxn>
              <a:cxn ang="0">
                <a:pos x="connsiteX4801" y="connsiteY4801"/>
              </a:cxn>
              <a:cxn ang="0">
                <a:pos x="connsiteX4802" y="connsiteY4802"/>
              </a:cxn>
              <a:cxn ang="0">
                <a:pos x="connsiteX4803" y="connsiteY4803"/>
              </a:cxn>
              <a:cxn ang="0">
                <a:pos x="connsiteX4804" y="connsiteY4804"/>
              </a:cxn>
              <a:cxn ang="0">
                <a:pos x="connsiteX4805" y="connsiteY4805"/>
              </a:cxn>
              <a:cxn ang="0">
                <a:pos x="connsiteX4806" y="connsiteY4806"/>
              </a:cxn>
              <a:cxn ang="0">
                <a:pos x="connsiteX4807" y="connsiteY4807"/>
              </a:cxn>
              <a:cxn ang="0">
                <a:pos x="connsiteX4808" y="connsiteY4808"/>
              </a:cxn>
              <a:cxn ang="0">
                <a:pos x="connsiteX4809" y="connsiteY4809"/>
              </a:cxn>
              <a:cxn ang="0">
                <a:pos x="connsiteX4810" y="connsiteY4810"/>
              </a:cxn>
              <a:cxn ang="0">
                <a:pos x="connsiteX4811" y="connsiteY4811"/>
              </a:cxn>
              <a:cxn ang="0">
                <a:pos x="connsiteX4812" y="connsiteY4812"/>
              </a:cxn>
              <a:cxn ang="0">
                <a:pos x="connsiteX4813" y="connsiteY4813"/>
              </a:cxn>
              <a:cxn ang="0">
                <a:pos x="connsiteX4814" y="connsiteY4814"/>
              </a:cxn>
              <a:cxn ang="0">
                <a:pos x="connsiteX4815" y="connsiteY4815"/>
              </a:cxn>
              <a:cxn ang="0">
                <a:pos x="connsiteX4816" y="connsiteY4816"/>
              </a:cxn>
              <a:cxn ang="0">
                <a:pos x="connsiteX4817" y="connsiteY4817"/>
              </a:cxn>
              <a:cxn ang="0">
                <a:pos x="connsiteX4818" y="connsiteY4818"/>
              </a:cxn>
              <a:cxn ang="0">
                <a:pos x="connsiteX4819" y="connsiteY4819"/>
              </a:cxn>
              <a:cxn ang="0">
                <a:pos x="connsiteX4820" y="connsiteY4820"/>
              </a:cxn>
              <a:cxn ang="0">
                <a:pos x="connsiteX4821" y="connsiteY4821"/>
              </a:cxn>
              <a:cxn ang="0">
                <a:pos x="connsiteX4822" y="connsiteY4822"/>
              </a:cxn>
              <a:cxn ang="0">
                <a:pos x="connsiteX4823" y="connsiteY4823"/>
              </a:cxn>
              <a:cxn ang="0">
                <a:pos x="connsiteX4824" y="connsiteY4824"/>
              </a:cxn>
              <a:cxn ang="0">
                <a:pos x="connsiteX4825" y="connsiteY4825"/>
              </a:cxn>
              <a:cxn ang="0">
                <a:pos x="connsiteX4826" y="connsiteY4826"/>
              </a:cxn>
              <a:cxn ang="0">
                <a:pos x="connsiteX4827" y="connsiteY4827"/>
              </a:cxn>
              <a:cxn ang="0">
                <a:pos x="connsiteX4828" y="connsiteY4828"/>
              </a:cxn>
              <a:cxn ang="0">
                <a:pos x="connsiteX4829" y="connsiteY4829"/>
              </a:cxn>
              <a:cxn ang="0">
                <a:pos x="connsiteX4830" y="connsiteY4830"/>
              </a:cxn>
              <a:cxn ang="0">
                <a:pos x="connsiteX4831" y="connsiteY4831"/>
              </a:cxn>
              <a:cxn ang="0">
                <a:pos x="connsiteX4832" y="connsiteY4832"/>
              </a:cxn>
              <a:cxn ang="0">
                <a:pos x="connsiteX4833" y="connsiteY4833"/>
              </a:cxn>
              <a:cxn ang="0">
                <a:pos x="connsiteX4834" y="connsiteY4834"/>
              </a:cxn>
              <a:cxn ang="0">
                <a:pos x="connsiteX4835" y="connsiteY4835"/>
              </a:cxn>
              <a:cxn ang="0">
                <a:pos x="connsiteX4836" y="connsiteY4836"/>
              </a:cxn>
              <a:cxn ang="0">
                <a:pos x="connsiteX4837" y="connsiteY4837"/>
              </a:cxn>
              <a:cxn ang="0">
                <a:pos x="connsiteX4838" y="connsiteY4838"/>
              </a:cxn>
              <a:cxn ang="0">
                <a:pos x="connsiteX4839" y="connsiteY4839"/>
              </a:cxn>
              <a:cxn ang="0">
                <a:pos x="connsiteX4840" y="connsiteY4840"/>
              </a:cxn>
              <a:cxn ang="0">
                <a:pos x="connsiteX4841" y="connsiteY4841"/>
              </a:cxn>
              <a:cxn ang="0">
                <a:pos x="connsiteX4842" y="connsiteY4842"/>
              </a:cxn>
              <a:cxn ang="0">
                <a:pos x="connsiteX4843" y="connsiteY4843"/>
              </a:cxn>
              <a:cxn ang="0">
                <a:pos x="connsiteX4844" y="connsiteY4844"/>
              </a:cxn>
              <a:cxn ang="0">
                <a:pos x="connsiteX4845" y="connsiteY4845"/>
              </a:cxn>
              <a:cxn ang="0">
                <a:pos x="connsiteX4846" y="connsiteY4846"/>
              </a:cxn>
              <a:cxn ang="0">
                <a:pos x="connsiteX4847" y="connsiteY4847"/>
              </a:cxn>
              <a:cxn ang="0">
                <a:pos x="connsiteX4848" y="connsiteY4848"/>
              </a:cxn>
              <a:cxn ang="0">
                <a:pos x="connsiteX4849" y="connsiteY4849"/>
              </a:cxn>
              <a:cxn ang="0">
                <a:pos x="connsiteX4850" y="connsiteY4850"/>
              </a:cxn>
              <a:cxn ang="0">
                <a:pos x="connsiteX4851" y="connsiteY4851"/>
              </a:cxn>
              <a:cxn ang="0">
                <a:pos x="connsiteX4852" y="connsiteY4852"/>
              </a:cxn>
              <a:cxn ang="0">
                <a:pos x="connsiteX4853" y="connsiteY4853"/>
              </a:cxn>
              <a:cxn ang="0">
                <a:pos x="connsiteX4854" y="connsiteY4854"/>
              </a:cxn>
              <a:cxn ang="0">
                <a:pos x="connsiteX4855" y="connsiteY4855"/>
              </a:cxn>
              <a:cxn ang="0">
                <a:pos x="connsiteX4856" y="connsiteY4856"/>
              </a:cxn>
              <a:cxn ang="0">
                <a:pos x="connsiteX4857" y="connsiteY4857"/>
              </a:cxn>
              <a:cxn ang="0">
                <a:pos x="connsiteX4858" y="connsiteY4858"/>
              </a:cxn>
              <a:cxn ang="0">
                <a:pos x="connsiteX4859" y="connsiteY4859"/>
              </a:cxn>
              <a:cxn ang="0">
                <a:pos x="connsiteX4860" y="connsiteY4860"/>
              </a:cxn>
              <a:cxn ang="0">
                <a:pos x="connsiteX4861" y="connsiteY4861"/>
              </a:cxn>
              <a:cxn ang="0">
                <a:pos x="connsiteX4862" y="connsiteY4862"/>
              </a:cxn>
              <a:cxn ang="0">
                <a:pos x="connsiteX4863" y="connsiteY4863"/>
              </a:cxn>
              <a:cxn ang="0">
                <a:pos x="connsiteX4864" y="connsiteY4864"/>
              </a:cxn>
              <a:cxn ang="0">
                <a:pos x="connsiteX4865" y="connsiteY4865"/>
              </a:cxn>
              <a:cxn ang="0">
                <a:pos x="connsiteX4866" y="connsiteY4866"/>
              </a:cxn>
              <a:cxn ang="0">
                <a:pos x="connsiteX4867" y="connsiteY4867"/>
              </a:cxn>
              <a:cxn ang="0">
                <a:pos x="connsiteX4868" y="connsiteY4868"/>
              </a:cxn>
              <a:cxn ang="0">
                <a:pos x="connsiteX4869" y="connsiteY4869"/>
              </a:cxn>
              <a:cxn ang="0">
                <a:pos x="connsiteX4870" y="connsiteY4870"/>
              </a:cxn>
              <a:cxn ang="0">
                <a:pos x="connsiteX4871" y="connsiteY4871"/>
              </a:cxn>
              <a:cxn ang="0">
                <a:pos x="connsiteX4872" y="connsiteY4872"/>
              </a:cxn>
              <a:cxn ang="0">
                <a:pos x="connsiteX4873" y="connsiteY4873"/>
              </a:cxn>
              <a:cxn ang="0">
                <a:pos x="connsiteX4874" y="connsiteY4874"/>
              </a:cxn>
              <a:cxn ang="0">
                <a:pos x="connsiteX4875" y="connsiteY4875"/>
              </a:cxn>
              <a:cxn ang="0">
                <a:pos x="connsiteX4876" y="connsiteY4876"/>
              </a:cxn>
              <a:cxn ang="0">
                <a:pos x="connsiteX4877" y="connsiteY4877"/>
              </a:cxn>
              <a:cxn ang="0">
                <a:pos x="connsiteX4878" y="connsiteY4878"/>
              </a:cxn>
              <a:cxn ang="0">
                <a:pos x="connsiteX4879" y="connsiteY4879"/>
              </a:cxn>
              <a:cxn ang="0">
                <a:pos x="connsiteX4880" y="connsiteY4880"/>
              </a:cxn>
              <a:cxn ang="0">
                <a:pos x="connsiteX4881" y="connsiteY4881"/>
              </a:cxn>
              <a:cxn ang="0">
                <a:pos x="connsiteX4882" y="connsiteY4882"/>
              </a:cxn>
              <a:cxn ang="0">
                <a:pos x="connsiteX4883" y="connsiteY4883"/>
              </a:cxn>
              <a:cxn ang="0">
                <a:pos x="connsiteX4884" y="connsiteY4884"/>
              </a:cxn>
              <a:cxn ang="0">
                <a:pos x="connsiteX4885" y="connsiteY4885"/>
              </a:cxn>
              <a:cxn ang="0">
                <a:pos x="connsiteX4886" y="connsiteY4886"/>
              </a:cxn>
              <a:cxn ang="0">
                <a:pos x="connsiteX4887" y="connsiteY4887"/>
              </a:cxn>
              <a:cxn ang="0">
                <a:pos x="connsiteX4888" y="connsiteY4888"/>
              </a:cxn>
              <a:cxn ang="0">
                <a:pos x="connsiteX4889" y="connsiteY4889"/>
              </a:cxn>
              <a:cxn ang="0">
                <a:pos x="connsiteX4890" y="connsiteY4890"/>
              </a:cxn>
              <a:cxn ang="0">
                <a:pos x="connsiteX4891" y="connsiteY4891"/>
              </a:cxn>
              <a:cxn ang="0">
                <a:pos x="connsiteX4892" y="connsiteY4892"/>
              </a:cxn>
              <a:cxn ang="0">
                <a:pos x="connsiteX4893" y="connsiteY4893"/>
              </a:cxn>
              <a:cxn ang="0">
                <a:pos x="connsiteX4894" y="connsiteY4894"/>
              </a:cxn>
              <a:cxn ang="0">
                <a:pos x="connsiteX4895" y="connsiteY4895"/>
              </a:cxn>
              <a:cxn ang="0">
                <a:pos x="connsiteX4896" y="connsiteY4896"/>
              </a:cxn>
              <a:cxn ang="0">
                <a:pos x="connsiteX4897" y="connsiteY4897"/>
              </a:cxn>
              <a:cxn ang="0">
                <a:pos x="connsiteX4898" y="connsiteY4898"/>
              </a:cxn>
              <a:cxn ang="0">
                <a:pos x="connsiteX4899" y="connsiteY4899"/>
              </a:cxn>
              <a:cxn ang="0">
                <a:pos x="connsiteX4900" y="connsiteY4900"/>
              </a:cxn>
              <a:cxn ang="0">
                <a:pos x="connsiteX4901" y="connsiteY4901"/>
              </a:cxn>
              <a:cxn ang="0">
                <a:pos x="connsiteX4902" y="connsiteY4902"/>
              </a:cxn>
              <a:cxn ang="0">
                <a:pos x="connsiteX4903" y="connsiteY4903"/>
              </a:cxn>
              <a:cxn ang="0">
                <a:pos x="connsiteX4904" y="connsiteY4904"/>
              </a:cxn>
              <a:cxn ang="0">
                <a:pos x="connsiteX4905" y="connsiteY4905"/>
              </a:cxn>
              <a:cxn ang="0">
                <a:pos x="connsiteX4906" y="connsiteY4906"/>
              </a:cxn>
              <a:cxn ang="0">
                <a:pos x="connsiteX4907" y="connsiteY4907"/>
              </a:cxn>
              <a:cxn ang="0">
                <a:pos x="connsiteX4908" y="connsiteY4908"/>
              </a:cxn>
              <a:cxn ang="0">
                <a:pos x="connsiteX4909" y="connsiteY4909"/>
              </a:cxn>
              <a:cxn ang="0">
                <a:pos x="connsiteX4910" y="connsiteY4910"/>
              </a:cxn>
              <a:cxn ang="0">
                <a:pos x="connsiteX4911" y="connsiteY4911"/>
              </a:cxn>
              <a:cxn ang="0">
                <a:pos x="connsiteX4912" y="connsiteY4912"/>
              </a:cxn>
              <a:cxn ang="0">
                <a:pos x="connsiteX4913" y="connsiteY4913"/>
              </a:cxn>
              <a:cxn ang="0">
                <a:pos x="connsiteX4914" y="connsiteY4914"/>
              </a:cxn>
              <a:cxn ang="0">
                <a:pos x="connsiteX4915" y="connsiteY4915"/>
              </a:cxn>
              <a:cxn ang="0">
                <a:pos x="connsiteX4916" y="connsiteY4916"/>
              </a:cxn>
              <a:cxn ang="0">
                <a:pos x="connsiteX4917" y="connsiteY4917"/>
              </a:cxn>
              <a:cxn ang="0">
                <a:pos x="connsiteX4918" y="connsiteY4918"/>
              </a:cxn>
              <a:cxn ang="0">
                <a:pos x="connsiteX4919" y="connsiteY4919"/>
              </a:cxn>
              <a:cxn ang="0">
                <a:pos x="connsiteX4920" y="connsiteY4920"/>
              </a:cxn>
              <a:cxn ang="0">
                <a:pos x="connsiteX4921" y="connsiteY4921"/>
              </a:cxn>
              <a:cxn ang="0">
                <a:pos x="connsiteX4922" y="connsiteY4922"/>
              </a:cxn>
              <a:cxn ang="0">
                <a:pos x="connsiteX4923" y="connsiteY4923"/>
              </a:cxn>
              <a:cxn ang="0">
                <a:pos x="connsiteX4924" y="connsiteY4924"/>
              </a:cxn>
              <a:cxn ang="0">
                <a:pos x="connsiteX4925" y="connsiteY4925"/>
              </a:cxn>
              <a:cxn ang="0">
                <a:pos x="connsiteX4926" y="connsiteY4926"/>
              </a:cxn>
              <a:cxn ang="0">
                <a:pos x="connsiteX4927" y="connsiteY4927"/>
              </a:cxn>
              <a:cxn ang="0">
                <a:pos x="connsiteX4928" y="connsiteY4928"/>
              </a:cxn>
              <a:cxn ang="0">
                <a:pos x="connsiteX4929" y="connsiteY4929"/>
              </a:cxn>
              <a:cxn ang="0">
                <a:pos x="connsiteX4930" y="connsiteY4930"/>
              </a:cxn>
              <a:cxn ang="0">
                <a:pos x="connsiteX4931" y="connsiteY4931"/>
              </a:cxn>
              <a:cxn ang="0">
                <a:pos x="connsiteX4932" y="connsiteY4932"/>
              </a:cxn>
              <a:cxn ang="0">
                <a:pos x="connsiteX4933" y="connsiteY4933"/>
              </a:cxn>
              <a:cxn ang="0">
                <a:pos x="connsiteX4934" y="connsiteY4934"/>
              </a:cxn>
              <a:cxn ang="0">
                <a:pos x="connsiteX4935" y="connsiteY4935"/>
              </a:cxn>
              <a:cxn ang="0">
                <a:pos x="connsiteX4936" y="connsiteY4936"/>
              </a:cxn>
              <a:cxn ang="0">
                <a:pos x="connsiteX4937" y="connsiteY4937"/>
              </a:cxn>
              <a:cxn ang="0">
                <a:pos x="connsiteX4938" y="connsiteY4938"/>
              </a:cxn>
              <a:cxn ang="0">
                <a:pos x="connsiteX4939" y="connsiteY4939"/>
              </a:cxn>
              <a:cxn ang="0">
                <a:pos x="connsiteX4940" y="connsiteY4940"/>
              </a:cxn>
              <a:cxn ang="0">
                <a:pos x="connsiteX4941" y="connsiteY4941"/>
              </a:cxn>
              <a:cxn ang="0">
                <a:pos x="connsiteX4942" y="connsiteY4942"/>
              </a:cxn>
              <a:cxn ang="0">
                <a:pos x="connsiteX4943" y="connsiteY4943"/>
              </a:cxn>
              <a:cxn ang="0">
                <a:pos x="connsiteX4944" y="connsiteY4944"/>
              </a:cxn>
              <a:cxn ang="0">
                <a:pos x="connsiteX4945" y="connsiteY4945"/>
              </a:cxn>
              <a:cxn ang="0">
                <a:pos x="connsiteX4946" y="connsiteY4946"/>
              </a:cxn>
              <a:cxn ang="0">
                <a:pos x="connsiteX4947" y="connsiteY4947"/>
              </a:cxn>
              <a:cxn ang="0">
                <a:pos x="connsiteX4948" y="connsiteY4948"/>
              </a:cxn>
              <a:cxn ang="0">
                <a:pos x="connsiteX4949" y="connsiteY4949"/>
              </a:cxn>
              <a:cxn ang="0">
                <a:pos x="connsiteX4950" y="connsiteY4950"/>
              </a:cxn>
              <a:cxn ang="0">
                <a:pos x="connsiteX4951" y="connsiteY4951"/>
              </a:cxn>
              <a:cxn ang="0">
                <a:pos x="connsiteX4952" y="connsiteY4952"/>
              </a:cxn>
              <a:cxn ang="0">
                <a:pos x="connsiteX4953" y="connsiteY4953"/>
              </a:cxn>
              <a:cxn ang="0">
                <a:pos x="connsiteX4954" y="connsiteY4954"/>
              </a:cxn>
              <a:cxn ang="0">
                <a:pos x="connsiteX4955" y="connsiteY4955"/>
              </a:cxn>
              <a:cxn ang="0">
                <a:pos x="connsiteX4956" y="connsiteY4956"/>
              </a:cxn>
              <a:cxn ang="0">
                <a:pos x="connsiteX4957" y="connsiteY4957"/>
              </a:cxn>
              <a:cxn ang="0">
                <a:pos x="connsiteX4958" y="connsiteY4958"/>
              </a:cxn>
              <a:cxn ang="0">
                <a:pos x="connsiteX4959" y="connsiteY4959"/>
              </a:cxn>
              <a:cxn ang="0">
                <a:pos x="connsiteX4960" y="connsiteY4960"/>
              </a:cxn>
              <a:cxn ang="0">
                <a:pos x="connsiteX4961" y="connsiteY4961"/>
              </a:cxn>
              <a:cxn ang="0">
                <a:pos x="connsiteX4962" y="connsiteY4962"/>
              </a:cxn>
              <a:cxn ang="0">
                <a:pos x="connsiteX4963" y="connsiteY4963"/>
              </a:cxn>
              <a:cxn ang="0">
                <a:pos x="connsiteX4964" y="connsiteY4964"/>
              </a:cxn>
              <a:cxn ang="0">
                <a:pos x="connsiteX4965" y="connsiteY4965"/>
              </a:cxn>
              <a:cxn ang="0">
                <a:pos x="connsiteX4966" y="connsiteY4966"/>
              </a:cxn>
              <a:cxn ang="0">
                <a:pos x="connsiteX4967" y="connsiteY4967"/>
              </a:cxn>
              <a:cxn ang="0">
                <a:pos x="connsiteX4968" y="connsiteY4968"/>
              </a:cxn>
              <a:cxn ang="0">
                <a:pos x="connsiteX4969" y="connsiteY4969"/>
              </a:cxn>
              <a:cxn ang="0">
                <a:pos x="connsiteX4970" y="connsiteY4970"/>
              </a:cxn>
              <a:cxn ang="0">
                <a:pos x="connsiteX4971" y="connsiteY4971"/>
              </a:cxn>
              <a:cxn ang="0">
                <a:pos x="connsiteX4972" y="connsiteY4972"/>
              </a:cxn>
              <a:cxn ang="0">
                <a:pos x="connsiteX4973" y="connsiteY4973"/>
              </a:cxn>
              <a:cxn ang="0">
                <a:pos x="connsiteX4974" y="connsiteY4974"/>
              </a:cxn>
              <a:cxn ang="0">
                <a:pos x="connsiteX4975" y="connsiteY4975"/>
              </a:cxn>
              <a:cxn ang="0">
                <a:pos x="connsiteX4976" y="connsiteY4976"/>
              </a:cxn>
              <a:cxn ang="0">
                <a:pos x="connsiteX4977" y="connsiteY4977"/>
              </a:cxn>
              <a:cxn ang="0">
                <a:pos x="connsiteX4978" y="connsiteY4978"/>
              </a:cxn>
              <a:cxn ang="0">
                <a:pos x="connsiteX4979" y="connsiteY4979"/>
              </a:cxn>
              <a:cxn ang="0">
                <a:pos x="connsiteX4980" y="connsiteY4980"/>
              </a:cxn>
              <a:cxn ang="0">
                <a:pos x="connsiteX4981" y="connsiteY4981"/>
              </a:cxn>
              <a:cxn ang="0">
                <a:pos x="connsiteX4982" y="connsiteY4982"/>
              </a:cxn>
              <a:cxn ang="0">
                <a:pos x="connsiteX4983" y="connsiteY4983"/>
              </a:cxn>
              <a:cxn ang="0">
                <a:pos x="connsiteX4984" y="connsiteY4984"/>
              </a:cxn>
              <a:cxn ang="0">
                <a:pos x="connsiteX4985" y="connsiteY4985"/>
              </a:cxn>
              <a:cxn ang="0">
                <a:pos x="connsiteX4986" y="connsiteY4986"/>
              </a:cxn>
              <a:cxn ang="0">
                <a:pos x="connsiteX4987" y="connsiteY4987"/>
              </a:cxn>
              <a:cxn ang="0">
                <a:pos x="connsiteX4988" y="connsiteY4988"/>
              </a:cxn>
              <a:cxn ang="0">
                <a:pos x="connsiteX4989" y="connsiteY4989"/>
              </a:cxn>
              <a:cxn ang="0">
                <a:pos x="connsiteX4990" y="connsiteY4990"/>
              </a:cxn>
              <a:cxn ang="0">
                <a:pos x="connsiteX4991" y="connsiteY4991"/>
              </a:cxn>
              <a:cxn ang="0">
                <a:pos x="connsiteX4992" y="connsiteY4992"/>
              </a:cxn>
              <a:cxn ang="0">
                <a:pos x="connsiteX4993" y="connsiteY4993"/>
              </a:cxn>
              <a:cxn ang="0">
                <a:pos x="connsiteX4994" y="connsiteY4994"/>
              </a:cxn>
              <a:cxn ang="0">
                <a:pos x="connsiteX4995" y="connsiteY4995"/>
              </a:cxn>
              <a:cxn ang="0">
                <a:pos x="connsiteX4996" y="connsiteY4996"/>
              </a:cxn>
              <a:cxn ang="0">
                <a:pos x="connsiteX4997" y="connsiteY4997"/>
              </a:cxn>
              <a:cxn ang="0">
                <a:pos x="connsiteX4998" y="connsiteY4998"/>
              </a:cxn>
              <a:cxn ang="0">
                <a:pos x="connsiteX4999" y="connsiteY4999"/>
              </a:cxn>
              <a:cxn ang="0">
                <a:pos x="connsiteX5000" y="connsiteY5000"/>
              </a:cxn>
              <a:cxn ang="0">
                <a:pos x="connsiteX5001" y="connsiteY5001"/>
              </a:cxn>
              <a:cxn ang="0">
                <a:pos x="connsiteX5002" y="connsiteY5002"/>
              </a:cxn>
              <a:cxn ang="0">
                <a:pos x="connsiteX5003" y="connsiteY5003"/>
              </a:cxn>
              <a:cxn ang="0">
                <a:pos x="connsiteX5004" y="connsiteY5004"/>
              </a:cxn>
              <a:cxn ang="0">
                <a:pos x="connsiteX5005" y="connsiteY5005"/>
              </a:cxn>
              <a:cxn ang="0">
                <a:pos x="connsiteX5006" y="connsiteY5006"/>
              </a:cxn>
              <a:cxn ang="0">
                <a:pos x="connsiteX5007" y="connsiteY5007"/>
              </a:cxn>
              <a:cxn ang="0">
                <a:pos x="connsiteX5008" y="connsiteY5008"/>
              </a:cxn>
              <a:cxn ang="0">
                <a:pos x="connsiteX5009" y="connsiteY5009"/>
              </a:cxn>
              <a:cxn ang="0">
                <a:pos x="connsiteX5010" y="connsiteY5010"/>
              </a:cxn>
              <a:cxn ang="0">
                <a:pos x="connsiteX5011" y="connsiteY5011"/>
              </a:cxn>
              <a:cxn ang="0">
                <a:pos x="connsiteX5012" y="connsiteY5012"/>
              </a:cxn>
              <a:cxn ang="0">
                <a:pos x="connsiteX5013" y="connsiteY5013"/>
              </a:cxn>
              <a:cxn ang="0">
                <a:pos x="connsiteX5014" y="connsiteY5014"/>
              </a:cxn>
              <a:cxn ang="0">
                <a:pos x="connsiteX5015" y="connsiteY5015"/>
              </a:cxn>
              <a:cxn ang="0">
                <a:pos x="connsiteX5016" y="connsiteY5016"/>
              </a:cxn>
              <a:cxn ang="0">
                <a:pos x="connsiteX5017" y="connsiteY5017"/>
              </a:cxn>
              <a:cxn ang="0">
                <a:pos x="connsiteX5018" y="connsiteY5018"/>
              </a:cxn>
              <a:cxn ang="0">
                <a:pos x="connsiteX5019" y="connsiteY5019"/>
              </a:cxn>
              <a:cxn ang="0">
                <a:pos x="connsiteX5020" y="connsiteY5020"/>
              </a:cxn>
              <a:cxn ang="0">
                <a:pos x="connsiteX5021" y="connsiteY5021"/>
              </a:cxn>
              <a:cxn ang="0">
                <a:pos x="connsiteX5022" y="connsiteY5022"/>
              </a:cxn>
              <a:cxn ang="0">
                <a:pos x="connsiteX5023" y="connsiteY5023"/>
              </a:cxn>
              <a:cxn ang="0">
                <a:pos x="connsiteX5024" y="connsiteY5024"/>
              </a:cxn>
              <a:cxn ang="0">
                <a:pos x="connsiteX5025" y="connsiteY5025"/>
              </a:cxn>
              <a:cxn ang="0">
                <a:pos x="connsiteX5026" y="connsiteY5026"/>
              </a:cxn>
              <a:cxn ang="0">
                <a:pos x="connsiteX5027" y="connsiteY5027"/>
              </a:cxn>
              <a:cxn ang="0">
                <a:pos x="connsiteX5028" y="connsiteY5028"/>
              </a:cxn>
              <a:cxn ang="0">
                <a:pos x="connsiteX5029" y="connsiteY5029"/>
              </a:cxn>
              <a:cxn ang="0">
                <a:pos x="connsiteX5030" y="connsiteY5030"/>
              </a:cxn>
              <a:cxn ang="0">
                <a:pos x="connsiteX5031" y="connsiteY5031"/>
              </a:cxn>
              <a:cxn ang="0">
                <a:pos x="connsiteX5032" y="connsiteY5032"/>
              </a:cxn>
              <a:cxn ang="0">
                <a:pos x="connsiteX5033" y="connsiteY5033"/>
              </a:cxn>
              <a:cxn ang="0">
                <a:pos x="connsiteX5034" y="connsiteY5034"/>
              </a:cxn>
              <a:cxn ang="0">
                <a:pos x="connsiteX5035" y="connsiteY5035"/>
              </a:cxn>
              <a:cxn ang="0">
                <a:pos x="connsiteX5036" y="connsiteY5036"/>
              </a:cxn>
              <a:cxn ang="0">
                <a:pos x="connsiteX5037" y="connsiteY5037"/>
              </a:cxn>
              <a:cxn ang="0">
                <a:pos x="connsiteX5038" y="connsiteY5038"/>
              </a:cxn>
              <a:cxn ang="0">
                <a:pos x="connsiteX5039" y="connsiteY5039"/>
              </a:cxn>
              <a:cxn ang="0">
                <a:pos x="connsiteX5040" y="connsiteY5040"/>
              </a:cxn>
              <a:cxn ang="0">
                <a:pos x="connsiteX5041" y="connsiteY5041"/>
              </a:cxn>
              <a:cxn ang="0">
                <a:pos x="connsiteX5042" y="connsiteY5042"/>
              </a:cxn>
              <a:cxn ang="0">
                <a:pos x="connsiteX5043" y="connsiteY5043"/>
              </a:cxn>
              <a:cxn ang="0">
                <a:pos x="connsiteX5044" y="connsiteY5044"/>
              </a:cxn>
              <a:cxn ang="0">
                <a:pos x="connsiteX5045" y="connsiteY5045"/>
              </a:cxn>
              <a:cxn ang="0">
                <a:pos x="connsiteX5046" y="connsiteY5046"/>
              </a:cxn>
              <a:cxn ang="0">
                <a:pos x="connsiteX5047" y="connsiteY5047"/>
              </a:cxn>
              <a:cxn ang="0">
                <a:pos x="connsiteX5048" y="connsiteY5048"/>
              </a:cxn>
              <a:cxn ang="0">
                <a:pos x="connsiteX5049" y="connsiteY5049"/>
              </a:cxn>
              <a:cxn ang="0">
                <a:pos x="connsiteX5050" y="connsiteY5050"/>
              </a:cxn>
              <a:cxn ang="0">
                <a:pos x="connsiteX5051" y="connsiteY5051"/>
              </a:cxn>
              <a:cxn ang="0">
                <a:pos x="connsiteX5052" y="connsiteY5052"/>
              </a:cxn>
              <a:cxn ang="0">
                <a:pos x="connsiteX5053" y="connsiteY5053"/>
              </a:cxn>
              <a:cxn ang="0">
                <a:pos x="connsiteX5054" y="connsiteY5054"/>
              </a:cxn>
              <a:cxn ang="0">
                <a:pos x="connsiteX5055" y="connsiteY5055"/>
              </a:cxn>
              <a:cxn ang="0">
                <a:pos x="connsiteX5056" y="connsiteY5056"/>
              </a:cxn>
              <a:cxn ang="0">
                <a:pos x="connsiteX5057" y="connsiteY5057"/>
              </a:cxn>
              <a:cxn ang="0">
                <a:pos x="connsiteX5058" y="connsiteY5058"/>
              </a:cxn>
              <a:cxn ang="0">
                <a:pos x="connsiteX5059" y="connsiteY5059"/>
              </a:cxn>
              <a:cxn ang="0">
                <a:pos x="connsiteX5060" y="connsiteY5060"/>
              </a:cxn>
              <a:cxn ang="0">
                <a:pos x="connsiteX5061" y="connsiteY5061"/>
              </a:cxn>
              <a:cxn ang="0">
                <a:pos x="connsiteX5062" y="connsiteY5062"/>
              </a:cxn>
              <a:cxn ang="0">
                <a:pos x="connsiteX5063" y="connsiteY5063"/>
              </a:cxn>
              <a:cxn ang="0">
                <a:pos x="connsiteX5064" y="connsiteY5064"/>
              </a:cxn>
              <a:cxn ang="0">
                <a:pos x="connsiteX5065" y="connsiteY5065"/>
              </a:cxn>
              <a:cxn ang="0">
                <a:pos x="connsiteX5066" y="connsiteY5066"/>
              </a:cxn>
              <a:cxn ang="0">
                <a:pos x="connsiteX5067" y="connsiteY5067"/>
              </a:cxn>
              <a:cxn ang="0">
                <a:pos x="connsiteX5068" y="connsiteY5068"/>
              </a:cxn>
              <a:cxn ang="0">
                <a:pos x="connsiteX5069" y="connsiteY5069"/>
              </a:cxn>
              <a:cxn ang="0">
                <a:pos x="connsiteX5070" y="connsiteY5070"/>
              </a:cxn>
              <a:cxn ang="0">
                <a:pos x="connsiteX5071" y="connsiteY5071"/>
              </a:cxn>
              <a:cxn ang="0">
                <a:pos x="connsiteX5072" y="connsiteY5072"/>
              </a:cxn>
              <a:cxn ang="0">
                <a:pos x="connsiteX5073" y="connsiteY5073"/>
              </a:cxn>
              <a:cxn ang="0">
                <a:pos x="connsiteX5074" y="connsiteY5074"/>
              </a:cxn>
              <a:cxn ang="0">
                <a:pos x="connsiteX5075" y="connsiteY5075"/>
              </a:cxn>
              <a:cxn ang="0">
                <a:pos x="connsiteX5076" y="connsiteY5076"/>
              </a:cxn>
              <a:cxn ang="0">
                <a:pos x="connsiteX5077" y="connsiteY5077"/>
              </a:cxn>
              <a:cxn ang="0">
                <a:pos x="connsiteX5078" y="connsiteY5078"/>
              </a:cxn>
              <a:cxn ang="0">
                <a:pos x="connsiteX5079" y="connsiteY5079"/>
              </a:cxn>
              <a:cxn ang="0">
                <a:pos x="connsiteX5080" y="connsiteY5080"/>
              </a:cxn>
              <a:cxn ang="0">
                <a:pos x="connsiteX5081" y="connsiteY5081"/>
              </a:cxn>
              <a:cxn ang="0">
                <a:pos x="connsiteX5082" y="connsiteY5082"/>
              </a:cxn>
              <a:cxn ang="0">
                <a:pos x="connsiteX5083" y="connsiteY5083"/>
              </a:cxn>
              <a:cxn ang="0">
                <a:pos x="connsiteX5084" y="connsiteY5084"/>
              </a:cxn>
              <a:cxn ang="0">
                <a:pos x="connsiteX5085" y="connsiteY5085"/>
              </a:cxn>
              <a:cxn ang="0">
                <a:pos x="connsiteX5086" y="connsiteY5086"/>
              </a:cxn>
              <a:cxn ang="0">
                <a:pos x="connsiteX5087" y="connsiteY5087"/>
              </a:cxn>
              <a:cxn ang="0">
                <a:pos x="connsiteX5088" y="connsiteY5088"/>
              </a:cxn>
              <a:cxn ang="0">
                <a:pos x="connsiteX5089" y="connsiteY5089"/>
              </a:cxn>
              <a:cxn ang="0">
                <a:pos x="connsiteX5090" y="connsiteY5090"/>
              </a:cxn>
              <a:cxn ang="0">
                <a:pos x="connsiteX5091" y="connsiteY5091"/>
              </a:cxn>
              <a:cxn ang="0">
                <a:pos x="connsiteX5092" y="connsiteY5092"/>
              </a:cxn>
              <a:cxn ang="0">
                <a:pos x="connsiteX5093" y="connsiteY5093"/>
              </a:cxn>
              <a:cxn ang="0">
                <a:pos x="connsiteX5094" y="connsiteY5094"/>
              </a:cxn>
              <a:cxn ang="0">
                <a:pos x="connsiteX5095" y="connsiteY5095"/>
              </a:cxn>
              <a:cxn ang="0">
                <a:pos x="connsiteX5096" y="connsiteY5096"/>
              </a:cxn>
              <a:cxn ang="0">
                <a:pos x="connsiteX5097" y="connsiteY5097"/>
              </a:cxn>
              <a:cxn ang="0">
                <a:pos x="connsiteX5098" y="connsiteY5098"/>
              </a:cxn>
              <a:cxn ang="0">
                <a:pos x="connsiteX5099" y="connsiteY5099"/>
              </a:cxn>
              <a:cxn ang="0">
                <a:pos x="connsiteX5100" y="connsiteY5100"/>
              </a:cxn>
              <a:cxn ang="0">
                <a:pos x="connsiteX5101" y="connsiteY5101"/>
              </a:cxn>
              <a:cxn ang="0">
                <a:pos x="connsiteX5102" y="connsiteY5102"/>
              </a:cxn>
              <a:cxn ang="0">
                <a:pos x="connsiteX5103" y="connsiteY5103"/>
              </a:cxn>
              <a:cxn ang="0">
                <a:pos x="connsiteX5104" y="connsiteY5104"/>
              </a:cxn>
              <a:cxn ang="0">
                <a:pos x="connsiteX5105" y="connsiteY5105"/>
              </a:cxn>
              <a:cxn ang="0">
                <a:pos x="connsiteX5106" y="connsiteY5106"/>
              </a:cxn>
              <a:cxn ang="0">
                <a:pos x="connsiteX5107" y="connsiteY5107"/>
              </a:cxn>
              <a:cxn ang="0">
                <a:pos x="connsiteX5108" y="connsiteY5108"/>
              </a:cxn>
              <a:cxn ang="0">
                <a:pos x="connsiteX5109" y="connsiteY5109"/>
              </a:cxn>
              <a:cxn ang="0">
                <a:pos x="connsiteX5110" y="connsiteY5110"/>
              </a:cxn>
              <a:cxn ang="0">
                <a:pos x="connsiteX5111" y="connsiteY5111"/>
              </a:cxn>
              <a:cxn ang="0">
                <a:pos x="connsiteX5112" y="connsiteY5112"/>
              </a:cxn>
              <a:cxn ang="0">
                <a:pos x="connsiteX5113" y="connsiteY5113"/>
              </a:cxn>
              <a:cxn ang="0">
                <a:pos x="connsiteX5114" y="connsiteY5114"/>
              </a:cxn>
              <a:cxn ang="0">
                <a:pos x="connsiteX5115" y="connsiteY5115"/>
              </a:cxn>
              <a:cxn ang="0">
                <a:pos x="connsiteX5116" y="connsiteY5116"/>
              </a:cxn>
              <a:cxn ang="0">
                <a:pos x="connsiteX5117" y="connsiteY5117"/>
              </a:cxn>
              <a:cxn ang="0">
                <a:pos x="connsiteX5118" y="connsiteY5118"/>
              </a:cxn>
              <a:cxn ang="0">
                <a:pos x="connsiteX5119" y="connsiteY5119"/>
              </a:cxn>
              <a:cxn ang="0">
                <a:pos x="connsiteX5120" y="connsiteY5120"/>
              </a:cxn>
              <a:cxn ang="0">
                <a:pos x="connsiteX5121" y="connsiteY5121"/>
              </a:cxn>
              <a:cxn ang="0">
                <a:pos x="connsiteX5122" y="connsiteY5122"/>
              </a:cxn>
              <a:cxn ang="0">
                <a:pos x="connsiteX5123" y="connsiteY5123"/>
              </a:cxn>
              <a:cxn ang="0">
                <a:pos x="connsiteX5124" y="connsiteY5124"/>
              </a:cxn>
              <a:cxn ang="0">
                <a:pos x="connsiteX5125" y="connsiteY5125"/>
              </a:cxn>
              <a:cxn ang="0">
                <a:pos x="connsiteX5126" y="connsiteY5126"/>
              </a:cxn>
              <a:cxn ang="0">
                <a:pos x="connsiteX5127" y="connsiteY5127"/>
              </a:cxn>
              <a:cxn ang="0">
                <a:pos x="connsiteX5128" y="connsiteY5128"/>
              </a:cxn>
              <a:cxn ang="0">
                <a:pos x="connsiteX5129" y="connsiteY5129"/>
              </a:cxn>
              <a:cxn ang="0">
                <a:pos x="connsiteX5130" y="connsiteY5130"/>
              </a:cxn>
              <a:cxn ang="0">
                <a:pos x="connsiteX5131" y="connsiteY5131"/>
              </a:cxn>
              <a:cxn ang="0">
                <a:pos x="connsiteX5132" y="connsiteY5132"/>
              </a:cxn>
              <a:cxn ang="0">
                <a:pos x="connsiteX5133" y="connsiteY5133"/>
              </a:cxn>
              <a:cxn ang="0">
                <a:pos x="connsiteX5134" y="connsiteY5134"/>
              </a:cxn>
              <a:cxn ang="0">
                <a:pos x="connsiteX5135" y="connsiteY5135"/>
              </a:cxn>
              <a:cxn ang="0">
                <a:pos x="connsiteX5136" y="connsiteY5136"/>
              </a:cxn>
              <a:cxn ang="0">
                <a:pos x="connsiteX5137" y="connsiteY5137"/>
              </a:cxn>
              <a:cxn ang="0">
                <a:pos x="connsiteX5138" y="connsiteY5138"/>
              </a:cxn>
              <a:cxn ang="0">
                <a:pos x="connsiteX5139" y="connsiteY5139"/>
              </a:cxn>
              <a:cxn ang="0">
                <a:pos x="connsiteX5140" y="connsiteY5140"/>
              </a:cxn>
              <a:cxn ang="0">
                <a:pos x="connsiteX5141" y="connsiteY5141"/>
              </a:cxn>
              <a:cxn ang="0">
                <a:pos x="connsiteX5142" y="connsiteY5142"/>
              </a:cxn>
              <a:cxn ang="0">
                <a:pos x="connsiteX5143" y="connsiteY5143"/>
              </a:cxn>
              <a:cxn ang="0">
                <a:pos x="connsiteX5144" y="connsiteY5144"/>
              </a:cxn>
              <a:cxn ang="0">
                <a:pos x="connsiteX5145" y="connsiteY5145"/>
              </a:cxn>
              <a:cxn ang="0">
                <a:pos x="connsiteX5146" y="connsiteY5146"/>
              </a:cxn>
              <a:cxn ang="0">
                <a:pos x="connsiteX5147" y="connsiteY5147"/>
              </a:cxn>
              <a:cxn ang="0">
                <a:pos x="connsiteX5148" y="connsiteY5148"/>
              </a:cxn>
              <a:cxn ang="0">
                <a:pos x="connsiteX5149" y="connsiteY5149"/>
              </a:cxn>
              <a:cxn ang="0">
                <a:pos x="connsiteX5150" y="connsiteY5150"/>
              </a:cxn>
              <a:cxn ang="0">
                <a:pos x="connsiteX5151" y="connsiteY5151"/>
              </a:cxn>
              <a:cxn ang="0">
                <a:pos x="connsiteX5152" y="connsiteY5152"/>
              </a:cxn>
              <a:cxn ang="0">
                <a:pos x="connsiteX5153" y="connsiteY5153"/>
              </a:cxn>
              <a:cxn ang="0">
                <a:pos x="connsiteX5154" y="connsiteY5154"/>
              </a:cxn>
              <a:cxn ang="0">
                <a:pos x="connsiteX5155" y="connsiteY5155"/>
              </a:cxn>
              <a:cxn ang="0">
                <a:pos x="connsiteX5156" y="connsiteY5156"/>
              </a:cxn>
              <a:cxn ang="0">
                <a:pos x="connsiteX5157" y="connsiteY5157"/>
              </a:cxn>
              <a:cxn ang="0">
                <a:pos x="connsiteX5158" y="connsiteY5158"/>
              </a:cxn>
              <a:cxn ang="0">
                <a:pos x="connsiteX5159" y="connsiteY5159"/>
              </a:cxn>
              <a:cxn ang="0">
                <a:pos x="connsiteX5160" y="connsiteY5160"/>
              </a:cxn>
              <a:cxn ang="0">
                <a:pos x="connsiteX5161" y="connsiteY5161"/>
              </a:cxn>
              <a:cxn ang="0">
                <a:pos x="connsiteX5162" y="connsiteY5162"/>
              </a:cxn>
              <a:cxn ang="0">
                <a:pos x="connsiteX5163" y="connsiteY5163"/>
              </a:cxn>
              <a:cxn ang="0">
                <a:pos x="connsiteX5164" y="connsiteY5164"/>
              </a:cxn>
              <a:cxn ang="0">
                <a:pos x="connsiteX5165" y="connsiteY5165"/>
              </a:cxn>
              <a:cxn ang="0">
                <a:pos x="connsiteX5166" y="connsiteY5166"/>
              </a:cxn>
              <a:cxn ang="0">
                <a:pos x="connsiteX5167" y="connsiteY5167"/>
              </a:cxn>
              <a:cxn ang="0">
                <a:pos x="connsiteX5168" y="connsiteY5168"/>
              </a:cxn>
              <a:cxn ang="0">
                <a:pos x="connsiteX5169" y="connsiteY5169"/>
              </a:cxn>
              <a:cxn ang="0">
                <a:pos x="connsiteX5170" y="connsiteY5170"/>
              </a:cxn>
              <a:cxn ang="0">
                <a:pos x="connsiteX5171" y="connsiteY5171"/>
              </a:cxn>
              <a:cxn ang="0">
                <a:pos x="connsiteX5172" y="connsiteY5172"/>
              </a:cxn>
              <a:cxn ang="0">
                <a:pos x="connsiteX5173" y="connsiteY5173"/>
              </a:cxn>
              <a:cxn ang="0">
                <a:pos x="connsiteX5174" y="connsiteY5174"/>
              </a:cxn>
              <a:cxn ang="0">
                <a:pos x="connsiteX5175" y="connsiteY5175"/>
              </a:cxn>
              <a:cxn ang="0">
                <a:pos x="connsiteX5176" y="connsiteY5176"/>
              </a:cxn>
              <a:cxn ang="0">
                <a:pos x="connsiteX5177" y="connsiteY5177"/>
              </a:cxn>
              <a:cxn ang="0">
                <a:pos x="connsiteX5178" y="connsiteY5178"/>
              </a:cxn>
              <a:cxn ang="0">
                <a:pos x="connsiteX5179" y="connsiteY5179"/>
              </a:cxn>
              <a:cxn ang="0">
                <a:pos x="connsiteX5180" y="connsiteY5180"/>
              </a:cxn>
              <a:cxn ang="0">
                <a:pos x="connsiteX5181" y="connsiteY5181"/>
              </a:cxn>
              <a:cxn ang="0">
                <a:pos x="connsiteX5182" y="connsiteY5182"/>
              </a:cxn>
              <a:cxn ang="0">
                <a:pos x="connsiteX5183" y="connsiteY5183"/>
              </a:cxn>
              <a:cxn ang="0">
                <a:pos x="connsiteX5184" y="connsiteY5184"/>
              </a:cxn>
              <a:cxn ang="0">
                <a:pos x="connsiteX5185" y="connsiteY5185"/>
              </a:cxn>
              <a:cxn ang="0">
                <a:pos x="connsiteX5186" y="connsiteY5186"/>
              </a:cxn>
              <a:cxn ang="0">
                <a:pos x="connsiteX5187" y="connsiteY5187"/>
              </a:cxn>
              <a:cxn ang="0">
                <a:pos x="connsiteX5188" y="connsiteY5188"/>
              </a:cxn>
              <a:cxn ang="0">
                <a:pos x="connsiteX5189" y="connsiteY5189"/>
              </a:cxn>
              <a:cxn ang="0">
                <a:pos x="connsiteX5190" y="connsiteY5190"/>
              </a:cxn>
              <a:cxn ang="0">
                <a:pos x="connsiteX5191" y="connsiteY5191"/>
              </a:cxn>
              <a:cxn ang="0">
                <a:pos x="connsiteX5192" y="connsiteY5192"/>
              </a:cxn>
              <a:cxn ang="0">
                <a:pos x="connsiteX5193" y="connsiteY5193"/>
              </a:cxn>
              <a:cxn ang="0">
                <a:pos x="connsiteX5194" y="connsiteY5194"/>
              </a:cxn>
              <a:cxn ang="0">
                <a:pos x="connsiteX5195" y="connsiteY5195"/>
              </a:cxn>
              <a:cxn ang="0">
                <a:pos x="connsiteX5196" y="connsiteY5196"/>
              </a:cxn>
              <a:cxn ang="0">
                <a:pos x="connsiteX5197" y="connsiteY5197"/>
              </a:cxn>
              <a:cxn ang="0">
                <a:pos x="connsiteX5198" y="connsiteY5198"/>
              </a:cxn>
              <a:cxn ang="0">
                <a:pos x="connsiteX5199" y="connsiteY5199"/>
              </a:cxn>
              <a:cxn ang="0">
                <a:pos x="connsiteX5200" y="connsiteY5200"/>
              </a:cxn>
              <a:cxn ang="0">
                <a:pos x="connsiteX5201" y="connsiteY5201"/>
              </a:cxn>
              <a:cxn ang="0">
                <a:pos x="connsiteX5202" y="connsiteY5202"/>
              </a:cxn>
              <a:cxn ang="0">
                <a:pos x="connsiteX5203" y="connsiteY5203"/>
              </a:cxn>
              <a:cxn ang="0">
                <a:pos x="connsiteX5204" y="connsiteY5204"/>
              </a:cxn>
              <a:cxn ang="0">
                <a:pos x="connsiteX5205" y="connsiteY5205"/>
              </a:cxn>
              <a:cxn ang="0">
                <a:pos x="connsiteX5206" y="connsiteY5206"/>
              </a:cxn>
              <a:cxn ang="0">
                <a:pos x="connsiteX5207" y="connsiteY5207"/>
              </a:cxn>
              <a:cxn ang="0">
                <a:pos x="connsiteX5208" y="connsiteY5208"/>
              </a:cxn>
              <a:cxn ang="0">
                <a:pos x="connsiteX5209" y="connsiteY5209"/>
              </a:cxn>
              <a:cxn ang="0">
                <a:pos x="connsiteX5210" y="connsiteY5210"/>
              </a:cxn>
              <a:cxn ang="0">
                <a:pos x="connsiteX5211" y="connsiteY5211"/>
              </a:cxn>
              <a:cxn ang="0">
                <a:pos x="connsiteX5212" y="connsiteY5212"/>
              </a:cxn>
              <a:cxn ang="0">
                <a:pos x="connsiteX5213" y="connsiteY5213"/>
              </a:cxn>
              <a:cxn ang="0">
                <a:pos x="connsiteX5214" y="connsiteY5214"/>
              </a:cxn>
              <a:cxn ang="0">
                <a:pos x="connsiteX5215" y="connsiteY5215"/>
              </a:cxn>
              <a:cxn ang="0">
                <a:pos x="connsiteX5216" y="connsiteY5216"/>
              </a:cxn>
              <a:cxn ang="0">
                <a:pos x="connsiteX5217" y="connsiteY5217"/>
              </a:cxn>
              <a:cxn ang="0">
                <a:pos x="connsiteX5218" y="connsiteY5218"/>
              </a:cxn>
              <a:cxn ang="0">
                <a:pos x="connsiteX5219" y="connsiteY5219"/>
              </a:cxn>
              <a:cxn ang="0">
                <a:pos x="connsiteX5220" y="connsiteY5220"/>
              </a:cxn>
              <a:cxn ang="0">
                <a:pos x="connsiteX5221" y="connsiteY5221"/>
              </a:cxn>
              <a:cxn ang="0">
                <a:pos x="connsiteX5222" y="connsiteY5222"/>
              </a:cxn>
              <a:cxn ang="0">
                <a:pos x="connsiteX5223" y="connsiteY5223"/>
              </a:cxn>
              <a:cxn ang="0">
                <a:pos x="connsiteX5224" y="connsiteY5224"/>
              </a:cxn>
              <a:cxn ang="0">
                <a:pos x="connsiteX5225" y="connsiteY5225"/>
              </a:cxn>
              <a:cxn ang="0">
                <a:pos x="connsiteX5226" y="connsiteY5226"/>
              </a:cxn>
              <a:cxn ang="0">
                <a:pos x="connsiteX5227" y="connsiteY5227"/>
              </a:cxn>
              <a:cxn ang="0">
                <a:pos x="connsiteX5228" y="connsiteY5228"/>
              </a:cxn>
              <a:cxn ang="0">
                <a:pos x="connsiteX5229" y="connsiteY5229"/>
              </a:cxn>
              <a:cxn ang="0">
                <a:pos x="connsiteX5230" y="connsiteY5230"/>
              </a:cxn>
              <a:cxn ang="0">
                <a:pos x="connsiteX5231" y="connsiteY5231"/>
              </a:cxn>
              <a:cxn ang="0">
                <a:pos x="connsiteX5232" y="connsiteY5232"/>
              </a:cxn>
              <a:cxn ang="0">
                <a:pos x="connsiteX5233" y="connsiteY5233"/>
              </a:cxn>
              <a:cxn ang="0">
                <a:pos x="connsiteX5234" y="connsiteY5234"/>
              </a:cxn>
              <a:cxn ang="0">
                <a:pos x="connsiteX5235" y="connsiteY5235"/>
              </a:cxn>
              <a:cxn ang="0">
                <a:pos x="connsiteX5236" y="connsiteY5236"/>
              </a:cxn>
              <a:cxn ang="0">
                <a:pos x="connsiteX5237" y="connsiteY5237"/>
              </a:cxn>
              <a:cxn ang="0">
                <a:pos x="connsiteX5238" y="connsiteY5238"/>
              </a:cxn>
              <a:cxn ang="0">
                <a:pos x="connsiteX5239" y="connsiteY5239"/>
              </a:cxn>
              <a:cxn ang="0">
                <a:pos x="connsiteX5240" y="connsiteY5240"/>
              </a:cxn>
              <a:cxn ang="0">
                <a:pos x="connsiteX5241" y="connsiteY5241"/>
              </a:cxn>
              <a:cxn ang="0">
                <a:pos x="connsiteX5242" y="connsiteY5242"/>
              </a:cxn>
              <a:cxn ang="0">
                <a:pos x="connsiteX5243" y="connsiteY5243"/>
              </a:cxn>
              <a:cxn ang="0">
                <a:pos x="connsiteX5244" y="connsiteY5244"/>
              </a:cxn>
              <a:cxn ang="0">
                <a:pos x="connsiteX5245" y="connsiteY5245"/>
              </a:cxn>
              <a:cxn ang="0">
                <a:pos x="connsiteX5246" y="connsiteY5246"/>
              </a:cxn>
              <a:cxn ang="0">
                <a:pos x="connsiteX5247" y="connsiteY5247"/>
              </a:cxn>
              <a:cxn ang="0">
                <a:pos x="connsiteX5248" y="connsiteY5248"/>
              </a:cxn>
              <a:cxn ang="0">
                <a:pos x="connsiteX5249" y="connsiteY5249"/>
              </a:cxn>
              <a:cxn ang="0">
                <a:pos x="connsiteX5250" y="connsiteY5250"/>
              </a:cxn>
              <a:cxn ang="0">
                <a:pos x="connsiteX5251" y="connsiteY5251"/>
              </a:cxn>
              <a:cxn ang="0">
                <a:pos x="connsiteX5252" y="connsiteY5252"/>
              </a:cxn>
              <a:cxn ang="0">
                <a:pos x="connsiteX5253" y="connsiteY5253"/>
              </a:cxn>
              <a:cxn ang="0">
                <a:pos x="connsiteX5254" y="connsiteY5254"/>
              </a:cxn>
              <a:cxn ang="0">
                <a:pos x="connsiteX5255" y="connsiteY5255"/>
              </a:cxn>
              <a:cxn ang="0">
                <a:pos x="connsiteX5256" y="connsiteY5256"/>
              </a:cxn>
              <a:cxn ang="0">
                <a:pos x="connsiteX5257" y="connsiteY5257"/>
              </a:cxn>
              <a:cxn ang="0">
                <a:pos x="connsiteX5258" y="connsiteY5258"/>
              </a:cxn>
              <a:cxn ang="0">
                <a:pos x="connsiteX5259" y="connsiteY5259"/>
              </a:cxn>
              <a:cxn ang="0">
                <a:pos x="connsiteX5260" y="connsiteY5260"/>
              </a:cxn>
              <a:cxn ang="0">
                <a:pos x="connsiteX5261" y="connsiteY5261"/>
              </a:cxn>
              <a:cxn ang="0">
                <a:pos x="connsiteX5262" y="connsiteY5262"/>
              </a:cxn>
              <a:cxn ang="0">
                <a:pos x="connsiteX5263" y="connsiteY5263"/>
              </a:cxn>
              <a:cxn ang="0">
                <a:pos x="connsiteX5264" y="connsiteY5264"/>
              </a:cxn>
              <a:cxn ang="0">
                <a:pos x="connsiteX5265" y="connsiteY5265"/>
              </a:cxn>
              <a:cxn ang="0">
                <a:pos x="connsiteX5266" y="connsiteY5266"/>
              </a:cxn>
              <a:cxn ang="0">
                <a:pos x="connsiteX5267" y="connsiteY5267"/>
              </a:cxn>
              <a:cxn ang="0">
                <a:pos x="connsiteX5268" y="connsiteY5268"/>
              </a:cxn>
              <a:cxn ang="0">
                <a:pos x="connsiteX5269" y="connsiteY5269"/>
              </a:cxn>
              <a:cxn ang="0">
                <a:pos x="connsiteX5270" y="connsiteY5270"/>
              </a:cxn>
              <a:cxn ang="0">
                <a:pos x="connsiteX5271" y="connsiteY5271"/>
              </a:cxn>
              <a:cxn ang="0">
                <a:pos x="connsiteX5272" y="connsiteY5272"/>
              </a:cxn>
              <a:cxn ang="0">
                <a:pos x="connsiteX5273" y="connsiteY5273"/>
              </a:cxn>
              <a:cxn ang="0">
                <a:pos x="connsiteX5274" y="connsiteY5274"/>
              </a:cxn>
              <a:cxn ang="0">
                <a:pos x="connsiteX5275" y="connsiteY5275"/>
              </a:cxn>
              <a:cxn ang="0">
                <a:pos x="connsiteX5276" y="connsiteY5276"/>
              </a:cxn>
              <a:cxn ang="0">
                <a:pos x="connsiteX5277" y="connsiteY5277"/>
              </a:cxn>
              <a:cxn ang="0">
                <a:pos x="connsiteX5278" y="connsiteY5278"/>
              </a:cxn>
              <a:cxn ang="0">
                <a:pos x="connsiteX5279" y="connsiteY5279"/>
              </a:cxn>
              <a:cxn ang="0">
                <a:pos x="connsiteX5280" y="connsiteY5280"/>
              </a:cxn>
              <a:cxn ang="0">
                <a:pos x="connsiteX5281" y="connsiteY5281"/>
              </a:cxn>
              <a:cxn ang="0">
                <a:pos x="connsiteX5282" y="connsiteY5282"/>
              </a:cxn>
              <a:cxn ang="0">
                <a:pos x="connsiteX5283" y="connsiteY5283"/>
              </a:cxn>
              <a:cxn ang="0">
                <a:pos x="connsiteX5284" y="connsiteY5284"/>
              </a:cxn>
              <a:cxn ang="0">
                <a:pos x="connsiteX5285" y="connsiteY5285"/>
              </a:cxn>
              <a:cxn ang="0">
                <a:pos x="connsiteX5286" y="connsiteY5286"/>
              </a:cxn>
              <a:cxn ang="0">
                <a:pos x="connsiteX5287" y="connsiteY5287"/>
              </a:cxn>
              <a:cxn ang="0">
                <a:pos x="connsiteX5288" y="connsiteY5288"/>
              </a:cxn>
              <a:cxn ang="0">
                <a:pos x="connsiteX5289" y="connsiteY5289"/>
              </a:cxn>
              <a:cxn ang="0">
                <a:pos x="connsiteX5290" y="connsiteY5290"/>
              </a:cxn>
              <a:cxn ang="0">
                <a:pos x="connsiteX5291" y="connsiteY5291"/>
              </a:cxn>
              <a:cxn ang="0">
                <a:pos x="connsiteX5292" y="connsiteY5292"/>
              </a:cxn>
              <a:cxn ang="0">
                <a:pos x="connsiteX5293" y="connsiteY5293"/>
              </a:cxn>
              <a:cxn ang="0">
                <a:pos x="connsiteX5294" y="connsiteY5294"/>
              </a:cxn>
              <a:cxn ang="0">
                <a:pos x="connsiteX5295" y="connsiteY5295"/>
              </a:cxn>
              <a:cxn ang="0">
                <a:pos x="connsiteX5296" y="connsiteY5296"/>
              </a:cxn>
              <a:cxn ang="0">
                <a:pos x="connsiteX5297" y="connsiteY5297"/>
              </a:cxn>
              <a:cxn ang="0">
                <a:pos x="connsiteX5298" y="connsiteY5298"/>
              </a:cxn>
              <a:cxn ang="0">
                <a:pos x="connsiteX5299" y="connsiteY5299"/>
              </a:cxn>
              <a:cxn ang="0">
                <a:pos x="connsiteX5300" y="connsiteY5300"/>
              </a:cxn>
              <a:cxn ang="0">
                <a:pos x="connsiteX5301" y="connsiteY5301"/>
              </a:cxn>
              <a:cxn ang="0">
                <a:pos x="connsiteX5302" y="connsiteY5302"/>
              </a:cxn>
              <a:cxn ang="0">
                <a:pos x="connsiteX5303" y="connsiteY5303"/>
              </a:cxn>
              <a:cxn ang="0">
                <a:pos x="connsiteX5304" y="connsiteY5304"/>
              </a:cxn>
              <a:cxn ang="0">
                <a:pos x="connsiteX5305" y="connsiteY5305"/>
              </a:cxn>
              <a:cxn ang="0">
                <a:pos x="connsiteX5306" y="connsiteY5306"/>
              </a:cxn>
              <a:cxn ang="0">
                <a:pos x="connsiteX5307" y="connsiteY5307"/>
              </a:cxn>
              <a:cxn ang="0">
                <a:pos x="connsiteX5308" y="connsiteY5308"/>
              </a:cxn>
              <a:cxn ang="0">
                <a:pos x="connsiteX5309" y="connsiteY5309"/>
              </a:cxn>
              <a:cxn ang="0">
                <a:pos x="connsiteX5310" y="connsiteY5310"/>
              </a:cxn>
              <a:cxn ang="0">
                <a:pos x="connsiteX5311" y="connsiteY5311"/>
              </a:cxn>
              <a:cxn ang="0">
                <a:pos x="connsiteX5312" y="connsiteY5312"/>
              </a:cxn>
              <a:cxn ang="0">
                <a:pos x="connsiteX5313" y="connsiteY5313"/>
              </a:cxn>
              <a:cxn ang="0">
                <a:pos x="connsiteX5314" y="connsiteY5314"/>
              </a:cxn>
              <a:cxn ang="0">
                <a:pos x="connsiteX5315" y="connsiteY5315"/>
              </a:cxn>
              <a:cxn ang="0">
                <a:pos x="connsiteX5316" y="connsiteY5316"/>
              </a:cxn>
              <a:cxn ang="0">
                <a:pos x="connsiteX5317" y="connsiteY5317"/>
              </a:cxn>
              <a:cxn ang="0">
                <a:pos x="connsiteX5318" y="connsiteY5318"/>
              </a:cxn>
              <a:cxn ang="0">
                <a:pos x="connsiteX5319" y="connsiteY5319"/>
              </a:cxn>
              <a:cxn ang="0">
                <a:pos x="connsiteX5320" y="connsiteY5320"/>
              </a:cxn>
              <a:cxn ang="0">
                <a:pos x="connsiteX5321" y="connsiteY5321"/>
              </a:cxn>
              <a:cxn ang="0">
                <a:pos x="connsiteX5322" y="connsiteY5322"/>
              </a:cxn>
              <a:cxn ang="0">
                <a:pos x="connsiteX5323" y="connsiteY5323"/>
              </a:cxn>
              <a:cxn ang="0">
                <a:pos x="connsiteX5324" y="connsiteY5324"/>
              </a:cxn>
              <a:cxn ang="0">
                <a:pos x="connsiteX5325" y="connsiteY5325"/>
              </a:cxn>
              <a:cxn ang="0">
                <a:pos x="connsiteX5326" y="connsiteY5326"/>
              </a:cxn>
              <a:cxn ang="0">
                <a:pos x="connsiteX5327" y="connsiteY5327"/>
              </a:cxn>
              <a:cxn ang="0">
                <a:pos x="connsiteX5328" y="connsiteY5328"/>
              </a:cxn>
              <a:cxn ang="0">
                <a:pos x="connsiteX5329" y="connsiteY5329"/>
              </a:cxn>
              <a:cxn ang="0">
                <a:pos x="connsiteX5330" y="connsiteY5330"/>
              </a:cxn>
              <a:cxn ang="0">
                <a:pos x="connsiteX5331" y="connsiteY5331"/>
              </a:cxn>
              <a:cxn ang="0">
                <a:pos x="connsiteX5332" y="connsiteY5332"/>
              </a:cxn>
              <a:cxn ang="0">
                <a:pos x="connsiteX5333" y="connsiteY5333"/>
              </a:cxn>
              <a:cxn ang="0">
                <a:pos x="connsiteX5334" y="connsiteY5334"/>
              </a:cxn>
              <a:cxn ang="0">
                <a:pos x="connsiteX5335" y="connsiteY5335"/>
              </a:cxn>
              <a:cxn ang="0">
                <a:pos x="connsiteX5336" y="connsiteY5336"/>
              </a:cxn>
              <a:cxn ang="0">
                <a:pos x="connsiteX5337" y="connsiteY5337"/>
              </a:cxn>
              <a:cxn ang="0">
                <a:pos x="connsiteX5338" y="connsiteY5338"/>
              </a:cxn>
              <a:cxn ang="0">
                <a:pos x="connsiteX5339" y="connsiteY5339"/>
              </a:cxn>
              <a:cxn ang="0">
                <a:pos x="connsiteX5340" y="connsiteY5340"/>
              </a:cxn>
              <a:cxn ang="0">
                <a:pos x="connsiteX5341" y="connsiteY5341"/>
              </a:cxn>
              <a:cxn ang="0">
                <a:pos x="connsiteX5342" y="connsiteY5342"/>
              </a:cxn>
              <a:cxn ang="0">
                <a:pos x="connsiteX5343" y="connsiteY5343"/>
              </a:cxn>
              <a:cxn ang="0">
                <a:pos x="connsiteX5344" y="connsiteY5344"/>
              </a:cxn>
              <a:cxn ang="0">
                <a:pos x="connsiteX5345" y="connsiteY5345"/>
              </a:cxn>
              <a:cxn ang="0">
                <a:pos x="connsiteX5346" y="connsiteY5346"/>
              </a:cxn>
              <a:cxn ang="0">
                <a:pos x="connsiteX5347" y="connsiteY5347"/>
              </a:cxn>
              <a:cxn ang="0">
                <a:pos x="connsiteX5348" y="connsiteY5348"/>
              </a:cxn>
              <a:cxn ang="0">
                <a:pos x="connsiteX5349" y="connsiteY5349"/>
              </a:cxn>
              <a:cxn ang="0">
                <a:pos x="connsiteX5350" y="connsiteY5350"/>
              </a:cxn>
              <a:cxn ang="0">
                <a:pos x="connsiteX5351" y="connsiteY5351"/>
              </a:cxn>
              <a:cxn ang="0">
                <a:pos x="connsiteX5352" y="connsiteY5352"/>
              </a:cxn>
              <a:cxn ang="0">
                <a:pos x="connsiteX5353" y="connsiteY5353"/>
              </a:cxn>
              <a:cxn ang="0">
                <a:pos x="connsiteX5354" y="connsiteY5354"/>
              </a:cxn>
              <a:cxn ang="0">
                <a:pos x="connsiteX5355" y="connsiteY5355"/>
              </a:cxn>
              <a:cxn ang="0">
                <a:pos x="connsiteX5356" y="connsiteY5356"/>
              </a:cxn>
              <a:cxn ang="0">
                <a:pos x="connsiteX5357" y="connsiteY5357"/>
              </a:cxn>
              <a:cxn ang="0">
                <a:pos x="connsiteX5358" y="connsiteY5358"/>
              </a:cxn>
              <a:cxn ang="0">
                <a:pos x="connsiteX5359" y="connsiteY5359"/>
              </a:cxn>
              <a:cxn ang="0">
                <a:pos x="connsiteX5360" y="connsiteY5360"/>
              </a:cxn>
              <a:cxn ang="0">
                <a:pos x="connsiteX5361" y="connsiteY5361"/>
              </a:cxn>
              <a:cxn ang="0">
                <a:pos x="connsiteX5362" y="connsiteY5362"/>
              </a:cxn>
              <a:cxn ang="0">
                <a:pos x="connsiteX5363" y="connsiteY5363"/>
              </a:cxn>
              <a:cxn ang="0">
                <a:pos x="connsiteX5364" y="connsiteY5364"/>
              </a:cxn>
              <a:cxn ang="0">
                <a:pos x="connsiteX5365" y="connsiteY5365"/>
              </a:cxn>
              <a:cxn ang="0">
                <a:pos x="connsiteX5366" y="connsiteY5366"/>
              </a:cxn>
              <a:cxn ang="0">
                <a:pos x="connsiteX5367" y="connsiteY5367"/>
              </a:cxn>
              <a:cxn ang="0">
                <a:pos x="connsiteX5368" y="connsiteY5368"/>
              </a:cxn>
              <a:cxn ang="0">
                <a:pos x="connsiteX5369" y="connsiteY5369"/>
              </a:cxn>
              <a:cxn ang="0">
                <a:pos x="connsiteX5370" y="connsiteY5370"/>
              </a:cxn>
              <a:cxn ang="0">
                <a:pos x="connsiteX5371" y="connsiteY5371"/>
              </a:cxn>
              <a:cxn ang="0">
                <a:pos x="connsiteX5372" y="connsiteY5372"/>
              </a:cxn>
              <a:cxn ang="0">
                <a:pos x="connsiteX5373" y="connsiteY5373"/>
              </a:cxn>
              <a:cxn ang="0">
                <a:pos x="connsiteX5374" y="connsiteY5374"/>
              </a:cxn>
              <a:cxn ang="0">
                <a:pos x="connsiteX5375" y="connsiteY5375"/>
              </a:cxn>
              <a:cxn ang="0">
                <a:pos x="connsiteX5376" y="connsiteY5376"/>
              </a:cxn>
              <a:cxn ang="0">
                <a:pos x="connsiteX5377" y="connsiteY5377"/>
              </a:cxn>
              <a:cxn ang="0">
                <a:pos x="connsiteX5378" y="connsiteY5378"/>
              </a:cxn>
              <a:cxn ang="0">
                <a:pos x="connsiteX5379" y="connsiteY5379"/>
              </a:cxn>
              <a:cxn ang="0">
                <a:pos x="connsiteX5380" y="connsiteY5380"/>
              </a:cxn>
              <a:cxn ang="0">
                <a:pos x="connsiteX5381" y="connsiteY5381"/>
              </a:cxn>
              <a:cxn ang="0">
                <a:pos x="connsiteX5382" y="connsiteY5382"/>
              </a:cxn>
              <a:cxn ang="0">
                <a:pos x="connsiteX5383" y="connsiteY5383"/>
              </a:cxn>
              <a:cxn ang="0">
                <a:pos x="connsiteX5384" y="connsiteY5384"/>
              </a:cxn>
              <a:cxn ang="0">
                <a:pos x="connsiteX5385" y="connsiteY5385"/>
              </a:cxn>
              <a:cxn ang="0">
                <a:pos x="connsiteX5386" y="connsiteY5386"/>
              </a:cxn>
              <a:cxn ang="0">
                <a:pos x="connsiteX5387" y="connsiteY5387"/>
              </a:cxn>
              <a:cxn ang="0">
                <a:pos x="connsiteX5388" y="connsiteY5388"/>
              </a:cxn>
              <a:cxn ang="0">
                <a:pos x="connsiteX5389" y="connsiteY5389"/>
              </a:cxn>
              <a:cxn ang="0">
                <a:pos x="connsiteX5390" y="connsiteY5390"/>
              </a:cxn>
              <a:cxn ang="0">
                <a:pos x="connsiteX5391" y="connsiteY5391"/>
              </a:cxn>
              <a:cxn ang="0">
                <a:pos x="connsiteX5392" y="connsiteY5392"/>
              </a:cxn>
              <a:cxn ang="0">
                <a:pos x="connsiteX5393" y="connsiteY5393"/>
              </a:cxn>
              <a:cxn ang="0">
                <a:pos x="connsiteX5394" y="connsiteY5394"/>
              </a:cxn>
              <a:cxn ang="0">
                <a:pos x="connsiteX5395" y="connsiteY5395"/>
              </a:cxn>
              <a:cxn ang="0">
                <a:pos x="connsiteX5396" y="connsiteY5396"/>
              </a:cxn>
              <a:cxn ang="0">
                <a:pos x="connsiteX5397" y="connsiteY5397"/>
              </a:cxn>
              <a:cxn ang="0">
                <a:pos x="connsiteX5398" y="connsiteY5398"/>
              </a:cxn>
              <a:cxn ang="0">
                <a:pos x="connsiteX5399" y="connsiteY5399"/>
              </a:cxn>
              <a:cxn ang="0">
                <a:pos x="connsiteX5400" y="connsiteY5400"/>
              </a:cxn>
              <a:cxn ang="0">
                <a:pos x="connsiteX5401" y="connsiteY5401"/>
              </a:cxn>
              <a:cxn ang="0">
                <a:pos x="connsiteX5402" y="connsiteY5402"/>
              </a:cxn>
              <a:cxn ang="0">
                <a:pos x="connsiteX5403" y="connsiteY5403"/>
              </a:cxn>
              <a:cxn ang="0">
                <a:pos x="connsiteX5404" y="connsiteY5404"/>
              </a:cxn>
              <a:cxn ang="0">
                <a:pos x="connsiteX5405" y="connsiteY5405"/>
              </a:cxn>
              <a:cxn ang="0">
                <a:pos x="connsiteX5406" y="connsiteY5406"/>
              </a:cxn>
              <a:cxn ang="0">
                <a:pos x="connsiteX5407" y="connsiteY5407"/>
              </a:cxn>
              <a:cxn ang="0">
                <a:pos x="connsiteX5408" y="connsiteY5408"/>
              </a:cxn>
              <a:cxn ang="0">
                <a:pos x="connsiteX5409" y="connsiteY5409"/>
              </a:cxn>
              <a:cxn ang="0">
                <a:pos x="connsiteX5410" y="connsiteY5410"/>
              </a:cxn>
              <a:cxn ang="0">
                <a:pos x="connsiteX5411" y="connsiteY5411"/>
              </a:cxn>
              <a:cxn ang="0">
                <a:pos x="connsiteX5412" y="connsiteY5412"/>
              </a:cxn>
              <a:cxn ang="0">
                <a:pos x="connsiteX5413" y="connsiteY5413"/>
              </a:cxn>
              <a:cxn ang="0">
                <a:pos x="connsiteX5414" y="connsiteY5414"/>
              </a:cxn>
              <a:cxn ang="0">
                <a:pos x="connsiteX5415" y="connsiteY5415"/>
              </a:cxn>
              <a:cxn ang="0">
                <a:pos x="connsiteX5416" y="connsiteY5416"/>
              </a:cxn>
              <a:cxn ang="0">
                <a:pos x="connsiteX5417" y="connsiteY5417"/>
              </a:cxn>
              <a:cxn ang="0">
                <a:pos x="connsiteX5418" y="connsiteY5418"/>
              </a:cxn>
              <a:cxn ang="0">
                <a:pos x="connsiteX5419" y="connsiteY5419"/>
              </a:cxn>
              <a:cxn ang="0">
                <a:pos x="connsiteX5420" y="connsiteY5420"/>
              </a:cxn>
              <a:cxn ang="0">
                <a:pos x="connsiteX5421" y="connsiteY5421"/>
              </a:cxn>
              <a:cxn ang="0">
                <a:pos x="connsiteX5422" y="connsiteY5422"/>
              </a:cxn>
              <a:cxn ang="0">
                <a:pos x="connsiteX5423" y="connsiteY5423"/>
              </a:cxn>
              <a:cxn ang="0">
                <a:pos x="connsiteX5424" y="connsiteY5424"/>
              </a:cxn>
              <a:cxn ang="0">
                <a:pos x="connsiteX5425" y="connsiteY5425"/>
              </a:cxn>
              <a:cxn ang="0">
                <a:pos x="connsiteX5426" y="connsiteY5426"/>
              </a:cxn>
              <a:cxn ang="0">
                <a:pos x="connsiteX5427" y="connsiteY5427"/>
              </a:cxn>
              <a:cxn ang="0">
                <a:pos x="connsiteX5428" y="connsiteY5428"/>
              </a:cxn>
              <a:cxn ang="0">
                <a:pos x="connsiteX5429" y="connsiteY5429"/>
              </a:cxn>
              <a:cxn ang="0">
                <a:pos x="connsiteX5430" y="connsiteY5430"/>
              </a:cxn>
              <a:cxn ang="0">
                <a:pos x="connsiteX5431" y="connsiteY5431"/>
              </a:cxn>
              <a:cxn ang="0">
                <a:pos x="connsiteX5432" y="connsiteY5432"/>
              </a:cxn>
              <a:cxn ang="0">
                <a:pos x="connsiteX5433" y="connsiteY5433"/>
              </a:cxn>
              <a:cxn ang="0">
                <a:pos x="connsiteX5434" y="connsiteY5434"/>
              </a:cxn>
              <a:cxn ang="0">
                <a:pos x="connsiteX5435" y="connsiteY5435"/>
              </a:cxn>
              <a:cxn ang="0">
                <a:pos x="connsiteX5436" y="connsiteY5436"/>
              </a:cxn>
              <a:cxn ang="0">
                <a:pos x="connsiteX5437" y="connsiteY5437"/>
              </a:cxn>
              <a:cxn ang="0">
                <a:pos x="connsiteX5438" y="connsiteY5438"/>
              </a:cxn>
              <a:cxn ang="0">
                <a:pos x="connsiteX5439" y="connsiteY5439"/>
              </a:cxn>
              <a:cxn ang="0">
                <a:pos x="connsiteX5440" y="connsiteY5440"/>
              </a:cxn>
              <a:cxn ang="0">
                <a:pos x="connsiteX5441" y="connsiteY5441"/>
              </a:cxn>
              <a:cxn ang="0">
                <a:pos x="connsiteX5442" y="connsiteY5442"/>
              </a:cxn>
              <a:cxn ang="0">
                <a:pos x="connsiteX5443" y="connsiteY5443"/>
              </a:cxn>
              <a:cxn ang="0">
                <a:pos x="connsiteX5444" y="connsiteY5444"/>
              </a:cxn>
              <a:cxn ang="0">
                <a:pos x="connsiteX5445" y="connsiteY5445"/>
              </a:cxn>
              <a:cxn ang="0">
                <a:pos x="connsiteX5446" y="connsiteY5446"/>
              </a:cxn>
              <a:cxn ang="0">
                <a:pos x="connsiteX5447" y="connsiteY5447"/>
              </a:cxn>
              <a:cxn ang="0">
                <a:pos x="connsiteX5448" y="connsiteY5448"/>
              </a:cxn>
              <a:cxn ang="0">
                <a:pos x="connsiteX5449" y="connsiteY5449"/>
              </a:cxn>
              <a:cxn ang="0">
                <a:pos x="connsiteX5450" y="connsiteY5450"/>
              </a:cxn>
              <a:cxn ang="0">
                <a:pos x="connsiteX5451" y="connsiteY5451"/>
              </a:cxn>
              <a:cxn ang="0">
                <a:pos x="connsiteX5452" y="connsiteY5452"/>
              </a:cxn>
              <a:cxn ang="0">
                <a:pos x="connsiteX5453" y="connsiteY5453"/>
              </a:cxn>
              <a:cxn ang="0">
                <a:pos x="connsiteX5454" y="connsiteY5454"/>
              </a:cxn>
              <a:cxn ang="0">
                <a:pos x="connsiteX5455" y="connsiteY5455"/>
              </a:cxn>
              <a:cxn ang="0">
                <a:pos x="connsiteX5456" y="connsiteY5456"/>
              </a:cxn>
              <a:cxn ang="0">
                <a:pos x="connsiteX5457" y="connsiteY5457"/>
              </a:cxn>
              <a:cxn ang="0">
                <a:pos x="connsiteX5458" y="connsiteY5458"/>
              </a:cxn>
              <a:cxn ang="0">
                <a:pos x="connsiteX5459" y="connsiteY5459"/>
              </a:cxn>
              <a:cxn ang="0">
                <a:pos x="connsiteX5460" y="connsiteY5460"/>
              </a:cxn>
              <a:cxn ang="0">
                <a:pos x="connsiteX5461" y="connsiteY5461"/>
              </a:cxn>
              <a:cxn ang="0">
                <a:pos x="connsiteX5462" y="connsiteY5462"/>
              </a:cxn>
              <a:cxn ang="0">
                <a:pos x="connsiteX5463" y="connsiteY5463"/>
              </a:cxn>
              <a:cxn ang="0">
                <a:pos x="connsiteX5464" y="connsiteY5464"/>
              </a:cxn>
              <a:cxn ang="0">
                <a:pos x="connsiteX5465" y="connsiteY5465"/>
              </a:cxn>
              <a:cxn ang="0">
                <a:pos x="connsiteX5466" y="connsiteY5466"/>
              </a:cxn>
              <a:cxn ang="0">
                <a:pos x="connsiteX5467" y="connsiteY5467"/>
              </a:cxn>
              <a:cxn ang="0">
                <a:pos x="connsiteX5468" y="connsiteY5468"/>
              </a:cxn>
              <a:cxn ang="0">
                <a:pos x="connsiteX5469" y="connsiteY5469"/>
              </a:cxn>
              <a:cxn ang="0">
                <a:pos x="connsiteX5470" y="connsiteY5470"/>
              </a:cxn>
              <a:cxn ang="0">
                <a:pos x="connsiteX5471" y="connsiteY5471"/>
              </a:cxn>
              <a:cxn ang="0">
                <a:pos x="connsiteX5472" y="connsiteY5472"/>
              </a:cxn>
              <a:cxn ang="0">
                <a:pos x="connsiteX5473" y="connsiteY5473"/>
              </a:cxn>
              <a:cxn ang="0">
                <a:pos x="connsiteX5474" y="connsiteY5474"/>
              </a:cxn>
              <a:cxn ang="0">
                <a:pos x="connsiteX5475" y="connsiteY5475"/>
              </a:cxn>
              <a:cxn ang="0">
                <a:pos x="connsiteX5476" y="connsiteY5476"/>
              </a:cxn>
              <a:cxn ang="0">
                <a:pos x="connsiteX5477" y="connsiteY5477"/>
              </a:cxn>
              <a:cxn ang="0">
                <a:pos x="connsiteX5478" y="connsiteY5478"/>
              </a:cxn>
              <a:cxn ang="0">
                <a:pos x="connsiteX5479" y="connsiteY5479"/>
              </a:cxn>
              <a:cxn ang="0">
                <a:pos x="connsiteX5480" y="connsiteY5480"/>
              </a:cxn>
              <a:cxn ang="0">
                <a:pos x="connsiteX5481" y="connsiteY5481"/>
              </a:cxn>
              <a:cxn ang="0">
                <a:pos x="connsiteX5482" y="connsiteY5482"/>
              </a:cxn>
              <a:cxn ang="0">
                <a:pos x="connsiteX5483" y="connsiteY5483"/>
              </a:cxn>
              <a:cxn ang="0">
                <a:pos x="connsiteX5484" y="connsiteY5484"/>
              </a:cxn>
              <a:cxn ang="0">
                <a:pos x="connsiteX5485" y="connsiteY5485"/>
              </a:cxn>
              <a:cxn ang="0">
                <a:pos x="connsiteX5486" y="connsiteY5486"/>
              </a:cxn>
              <a:cxn ang="0">
                <a:pos x="connsiteX5487" y="connsiteY5487"/>
              </a:cxn>
              <a:cxn ang="0">
                <a:pos x="connsiteX5488" y="connsiteY5488"/>
              </a:cxn>
              <a:cxn ang="0">
                <a:pos x="connsiteX5489" y="connsiteY5489"/>
              </a:cxn>
              <a:cxn ang="0">
                <a:pos x="connsiteX5490" y="connsiteY5490"/>
              </a:cxn>
              <a:cxn ang="0">
                <a:pos x="connsiteX5491" y="connsiteY5491"/>
              </a:cxn>
              <a:cxn ang="0">
                <a:pos x="connsiteX5492" y="connsiteY5492"/>
              </a:cxn>
              <a:cxn ang="0">
                <a:pos x="connsiteX5493" y="connsiteY5493"/>
              </a:cxn>
              <a:cxn ang="0">
                <a:pos x="connsiteX5494" y="connsiteY5494"/>
              </a:cxn>
              <a:cxn ang="0">
                <a:pos x="connsiteX5495" y="connsiteY5495"/>
              </a:cxn>
              <a:cxn ang="0">
                <a:pos x="connsiteX5496" y="connsiteY5496"/>
              </a:cxn>
              <a:cxn ang="0">
                <a:pos x="connsiteX5497" y="connsiteY5497"/>
              </a:cxn>
              <a:cxn ang="0">
                <a:pos x="connsiteX5498" y="connsiteY5498"/>
              </a:cxn>
              <a:cxn ang="0">
                <a:pos x="connsiteX5499" y="connsiteY5499"/>
              </a:cxn>
              <a:cxn ang="0">
                <a:pos x="connsiteX5500" y="connsiteY5500"/>
              </a:cxn>
              <a:cxn ang="0">
                <a:pos x="connsiteX5501" y="connsiteY5501"/>
              </a:cxn>
              <a:cxn ang="0">
                <a:pos x="connsiteX5502" y="connsiteY5502"/>
              </a:cxn>
              <a:cxn ang="0">
                <a:pos x="connsiteX5503" y="connsiteY5503"/>
              </a:cxn>
              <a:cxn ang="0">
                <a:pos x="connsiteX5504" y="connsiteY5504"/>
              </a:cxn>
              <a:cxn ang="0">
                <a:pos x="connsiteX5505" y="connsiteY5505"/>
              </a:cxn>
              <a:cxn ang="0">
                <a:pos x="connsiteX5506" y="connsiteY5506"/>
              </a:cxn>
              <a:cxn ang="0">
                <a:pos x="connsiteX5507" y="connsiteY5507"/>
              </a:cxn>
              <a:cxn ang="0">
                <a:pos x="connsiteX5508" y="connsiteY5508"/>
              </a:cxn>
              <a:cxn ang="0">
                <a:pos x="connsiteX5509" y="connsiteY5509"/>
              </a:cxn>
              <a:cxn ang="0">
                <a:pos x="connsiteX5510" y="connsiteY5510"/>
              </a:cxn>
              <a:cxn ang="0">
                <a:pos x="connsiteX5511" y="connsiteY5511"/>
              </a:cxn>
              <a:cxn ang="0">
                <a:pos x="connsiteX5512" y="connsiteY5512"/>
              </a:cxn>
              <a:cxn ang="0">
                <a:pos x="connsiteX5513" y="connsiteY5513"/>
              </a:cxn>
              <a:cxn ang="0">
                <a:pos x="connsiteX5514" y="connsiteY5514"/>
              </a:cxn>
              <a:cxn ang="0">
                <a:pos x="connsiteX5515" y="connsiteY5515"/>
              </a:cxn>
              <a:cxn ang="0">
                <a:pos x="connsiteX5516" y="connsiteY5516"/>
              </a:cxn>
              <a:cxn ang="0">
                <a:pos x="connsiteX5517" y="connsiteY5517"/>
              </a:cxn>
              <a:cxn ang="0">
                <a:pos x="connsiteX5518" y="connsiteY5518"/>
              </a:cxn>
              <a:cxn ang="0">
                <a:pos x="connsiteX5519" y="connsiteY5519"/>
              </a:cxn>
              <a:cxn ang="0">
                <a:pos x="connsiteX5520" y="connsiteY5520"/>
              </a:cxn>
              <a:cxn ang="0">
                <a:pos x="connsiteX5521" y="connsiteY5521"/>
              </a:cxn>
              <a:cxn ang="0">
                <a:pos x="connsiteX5522" y="connsiteY5522"/>
              </a:cxn>
              <a:cxn ang="0">
                <a:pos x="connsiteX5523" y="connsiteY5523"/>
              </a:cxn>
              <a:cxn ang="0">
                <a:pos x="connsiteX5524" y="connsiteY5524"/>
              </a:cxn>
              <a:cxn ang="0">
                <a:pos x="connsiteX5525" y="connsiteY5525"/>
              </a:cxn>
              <a:cxn ang="0">
                <a:pos x="connsiteX5526" y="connsiteY5526"/>
              </a:cxn>
              <a:cxn ang="0">
                <a:pos x="connsiteX5527" y="connsiteY5527"/>
              </a:cxn>
              <a:cxn ang="0">
                <a:pos x="connsiteX5528" y="connsiteY5528"/>
              </a:cxn>
              <a:cxn ang="0">
                <a:pos x="connsiteX5529" y="connsiteY5529"/>
              </a:cxn>
              <a:cxn ang="0">
                <a:pos x="connsiteX5530" y="connsiteY5530"/>
              </a:cxn>
              <a:cxn ang="0">
                <a:pos x="connsiteX5531" y="connsiteY5531"/>
              </a:cxn>
              <a:cxn ang="0">
                <a:pos x="connsiteX5532" y="connsiteY5532"/>
              </a:cxn>
              <a:cxn ang="0">
                <a:pos x="connsiteX5533" y="connsiteY5533"/>
              </a:cxn>
              <a:cxn ang="0">
                <a:pos x="connsiteX5534" y="connsiteY5534"/>
              </a:cxn>
              <a:cxn ang="0">
                <a:pos x="connsiteX5535" y="connsiteY5535"/>
              </a:cxn>
              <a:cxn ang="0">
                <a:pos x="connsiteX5536" y="connsiteY5536"/>
              </a:cxn>
              <a:cxn ang="0">
                <a:pos x="connsiteX5537" y="connsiteY5537"/>
              </a:cxn>
              <a:cxn ang="0">
                <a:pos x="connsiteX5538" y="connsiteY5538"/>
              </a:cxn>
              <a:cxn ang="0">
                <a:pos x="connsiteX5539" y="connsiteY5539"/>
              </a:cxn>
              <a:cxn ang="0">
                <a:pos x="connsiteX5540" y="connsiteY5540"/>
              </a:cxn>
              <a:cxn ang="0">
                <a:pos x="connsiteX5541" y="connsiteY5541"/>
              </a:cxn>
              <a:cxn ang="0">
                <a:pos x="connsiteX5542" y="connsiteY5542"/>
              </a:cxn>
              <a:cxn ang="0">
                <a:pos x="connsiteX5543" y="connsiteY5543"/>
              </a:cxn>
              <a:cxn ang="0">
                <a:pos x="connsiteX5544" y="connsiteY5544"/>
              </a:cxn>
              <a:cxn ang="0">
                <a:pos x="connsiteX5545" y="connsiteY5545"/>
              </a:cxn>
              <a:cxn ang="0">
                <a:pos x="connsiteX5546" y="connsiteY5546"/>
              </a:cxn>
              <a:cxn ang="0">
                <a:pos x="connsiteX5547" y="connsiteY5547"/>
              </a:cxn>
              <a:cxn ang="0">
                <a:pos x="connsiteX5548" y="connsiteY5548"/>
              </a:cxn>
              <a:cxn ang="0">
                <a:pos x="connsiteX5549" y="connsiteY5549"/>
              </a:cxn>
              <a:cxn ang="0">
                <a:pos x="connsiteX5550" y="connsiteY5550"/>
              </a:cxn>
              <a:cxn ang="0">
                <a:pos x="connsiteX5551" y="connsiteY5551"/>
              </a:cxn>
              <a:cxn ang="0">
                <a:pos x="connsiteX5552" y="connsiteY5552"/>
              </a:cxn>
              <a:cxn ang="0">
                <a:pos x="connsiteX5553" y="connsiteY5553"/>
              </a:cxn>
              <a:cxn ang="0">
                <a:pos x="connsiteX5554" y="connsiteY5554"/>
              </a:cxn>
              <a:cxn ang="0">
                <a:pos x="connsiteX5555" y="connsiteY5555"/>
              </a:cxn>
              <a:cxn ang="0">
                <a:pos x="connsiteX5556" y="connsiteY5556"/>
              </a:cxn>
              <a:cxn ang="0">
                <a:pos x="connsiteX5557" y="connsiteY5557"/>
              </a:cxn>
              <a:cxn ang="0">
                <a:pos x="connsiteX5558" y="connsiteY5558"/>
              </a:cxn>
              <a:cxn ang="0">
                <a:pos x="connsiteX5559" y="connsiteY5559"/>
              </a:cxn>
              <a:cxn ang="0">
                <a:pos x="connsiteX5560" y="connsiteY5560"/>
              </a:cxn>
              <a:cxn ang="0">
                <a:pos x="connsiteX5561" y="connsiteY5561"/>
              </a:cxn>
              <a:cxn ang="0">
                <a:pos x="connsiteX5562" y="connsiteY5562"/>
              </a:cxn>
              <a:cxn ang="0">
                <a:pos x="connsiteX5563" y="connsiteY5563"/>
              </a:cxn>
              <a:cxn ang="0">
                <a:pos x="connsiteX5564" y="connsiteY5564"/>
              </a:cxn>
              <a:cxn ang="0">
                <a:pos x="connsiteX5565" y="connsiteY5565"/>
              </a:cxn>
              <a:cxn ang="0">
                <a:pos x="connsiteX5566" y="connsiteY5566"/>
              </a:cxn>
              <a:cxn ang="0">
                <a:pos x="connsiteX5567" y="connsiteY5567"/>
              </a:cxn>
              <a:cxn ang="0">
                <a:pos x="connsiteX5568" y="connsiteY5568"/>
              </a:cxn>
              <a:cxn ang="0">
                <a:pos x="connsiteX5569" y="connsiteY5569"/>
              </a:cxn>
              <a:cxn ang="0">
                <a:pos x="connsiteX5570" y="connsiteY5570"/>
              </a:cxn>
              <a:cxn ang="0">
                <a:pos x="connsiteX5571" y="connsiteY5571"/>
              </a:cxn>
              <a:cxn ang="0">
                <a:pos x="connsiteX5572" y="connsiteY5572"/>
              </a:cxn>
              <a:cxn ang="0">
                <a:pos x="connsiteX5573" y="connsiteY5573"/>
              </a:cxn>
              <a:cxn ang="0">
                <a:pos x="connsiteX5574" y="connsiteY5574"/>
              </a:cxn>
              <a:cxn ang="0">
                <a:pos x="connsiteX5575" y="connsiteY5575"/>
              </a:cxn>
              <a:cxn ang="0">
                <a:pos x="connsiteX5576" y="connsiteY5576"/>
              </a:cxn>
              <a:cxn ang="0">
                <a:pos x="connsiteX5577" y="connsiteY5577"/>
              </a:cxn>
              <a:cxn ang="0">
                <a:pos x="connsiteX5578" y="connsiteY5578"/>
              </a:cxn>
              <a:cxn ang="0">
                <a:pos x="connsiteX5579" y="connsiteY5579"/>
              </a:cxn>
              <a:cxn ang="0">
                <a:pos x="connsiteX5580" y="connsiteY5580"/>
              </a:cxn>
              <a:cxn ang="0">
                <a:pos x="connsiteX5581" y="connsiteY5581"/>
              </a:cxn>
              <a:cxn ang="0">
                <a:pos x="connsiteX5582" y="connsiteY5582"/>
              </a:cxn>
              <a:cxn ang="0">
                <a:pos x="connsiteX5583" y="connsiteY5583"/>
              </a:cxn>
              <a:cxn ang="0">
                <a:pos x="connsiteX5584" y="connsiteY5584"/>
              </a:cxn>
              <a:cxn ang="0">
                <a:pos x="connsiteX5585" y="connsiteY5585"/>
              </a:cxn>
              <a:cxn ang="0">
                <a:pos x="connsiteX5586" y="connsiteY5586"/>
              </a:cxn>
              <a:cxn ang="0">
                <a:pos x="connsiteX5587" y="connsiteY5587"/>
              </a:cxn>
              <a:cxn ang="0">
                <a:pos x="connsiteX5588" y="connsiteY5588"/>
              </a:cxn>
              <a:cxn ang="0">
                <a:pos x="connsiteX5589" y="connsiteY5589"/>
              </a:cxn>
              <a:cxn ang="0">
                <a:pos x="connsiteX5590" y="connsiteY5590"/>
              </a:cxn>
              <a:cxn ang="0">
                <a:pos x="connsiteX5591" y="connsiteY5591"/>
              </a:cxn>
              <a:cxn ang="0">
                <a:pos x="connsiteX5592" y="connsiteY5592"/>
              </a:cxn>
              <a:cxn ang="0">
                <a:pos x="connsiteX5593" y="connsiteY5593"/>
              </a:cxn>
              <a:cxn ang="0">
                <a:pos x="connsiteX5594" y="connsiteY5594"/>
              </a:cxn>
              <a:cxn ang="0">
                <a:pos x="connsiteX5595" y="connsiteY5595"/>
              </a:cxn>
              <a:cxn ang="0">
                <a:pos x="connsiteX5596" y="connsiteY5596"/>
              </a:cxn>
              <a:cxn ang="0">
                <a:pos x="connsiteX5597" y="connsiteY5597"/>
              </a:cxn>
              <a:cxn ang="0">
                <a:pos x="connsiteX5598" y="connsiteY5598"/>
              </a:cxn>
              <a:cxn ang="0">
                <a:pos x="connsiteX5599" y="connsiteY5599"/>
              </a:cxn>
              <a:cxn ang="0">
                <a:pos x="connsiteX5600" y="connsiteY5600"/>
              </a:cxn>
              <a:cxn ang="0">
                <a:pos x="connsiteX5601" y="connsiteY5601"/>
              </a:cxn>
              <a:cxn ang="0">
                <a:pos x="connsiteX5602" y="connsiteY5602"/>
              </a:cxn>
              <a:cxn ang="0">
                <a:pos x="connsiteX5603" y="connsiteY5603"/>
              </a:cxn>
              <a:cxn ang="0">
                <a:pos x="connsiteX5604" y="connsiteY5604"/>
              </a:cxn>
              <a:cxn ang="0">
                <a:pos x="connsiteX5605" y="connsiteY5605"/>
              </a:cxn>
              <a:cxn ang="0">
                <a:pos x="connsiteX5606" y="connsiteY5606"/>
              </a:cxn>
              <a:cxn ang="0">
                <a:pos x="connsiteX5607" y="connsiteY5607"/>
              </a:cxn>
              <a:cxn ang="0">
                <a:pos x="connsiteX5608" y="connsiteY5608"/>
              </a:cxn>
              <a:cxn ang="0">
                <a:pos x="connsiteX5609" y="connsiteY5609"/>
              </a:cxn>
              <a:cxn ang="0">
                <a:pos x="connsiteX5610" y="connsiteY5610"/>
              </a:cxn>
              <a:cxn ang="0">
                <a:pos x="connsiteX5611" y="connsiteY5611"/>
              </a:cxn>
              <a:cxn ang="0">
                <a:pos x="connsiteX5612" y="connsiteY5612"/>
              </a:cxn>
              <a:cxn ang="0">
                <a:pos x="connsiteX5613" y="connsiteY5613"/>
              </a:cxn>
              <a:cxn ang="0">
                <a:pos x="connsiteX5614" y="connsiteY5614"/>
              </a:cxn>
              <a:cxn ang="0">
                <a:pos x="connsiteX5615" y="connsiteY5615"/>
              </a:cxn>
              <a:cxn ang="0">
                <a:pos x="connsiteX5616" y="connsiteY5616"/>
              </a:cxn>
              <a:cxn ang="0">
                <a:pos x="connsiteX5617" y="connsiteY5617"/>
              </a:cxn>
              <a:cxn ang="0">
                <a:pos x="connsiteX5618" y="connsiteY5618"/>
              </a:cxn>
              <a:cxn ang="0">
                <a:pos x="connsiteX5619" y="connsiteY5619"/>
              </a:cxn>
              <a:cxn ang="0">
                <a:pos x="connsiteX5620" y="connsiteY5620"/>
              </a:cxn>
              <a:cxn ang="0">
                <a:pos x="connsiteX5621" y="connsiteY5621"/>
              </a:cxn>
              <a:cxn ang="0">
                <a:pos x="connsiteX5622" y="connsiteY5622"/>
              </a:cxn>
              <a:cxn ang="0">
                <a:pos x="connsiteX5623" y="connsiteY5623"/>
              </a:cxn>
              <a:cxn ang="0">
                <a:pos x="connsiteX5624" y="connsiteY5624"/>
              </a:cxn>
              <a:cxn ang="0">
                <a:pos x="connsiteX5625" y="connsiteY5625"/>
              </a:cxn>
              <a:cxn ang="0">
                <a:pos x="connsiteX5626" y="connsiteY5626"/>
              </a:cxn>
              <a:cxn ang="0">
                <a:pos x="connsiteX5627" y="connsiteY5627"/>
              </a:cxn>
              <a:cxn ang="0">
                <a:pos x="connsiteX5628" y="connsiteY5628"/>
              </a:cxn>
              <a:cxn ang="0">
                <a:pos x="connsiteX5629" y="connsiteY5629"/>
              </a:cxn>
              <a:cxn ang="0">
                <a:pos x="connsiteX5630" y="connsiteY5630"/>
              </a:cxn>
              <a:cxn ang="0">
                <a:pos x="connsiteX5631" y="connsiteY5631"/>
              </a:cxn>
              <a:cxn ang="0">
                <a:pos x="connsiteX5632" y="connsiteY5632"/>
              </a:cxn>
              <a:cxn ang="0">
                <a:pos x="connsiteX5633" y="connsiteY5633"/>
              </a:cxn>
              <a:cxn ang="0">
                <a:pos x="connsiteX5634" y="connsiteY5634"/>
              </a:cxn>
              <a:cxn ang="0">
                <a:pos x="connsiteX5635" y="connsiteY5635"/>
              </a:cxn>
              <a:cxn ang="0">
                <a:pos x="connsiteX5636" y="connsiteY5636"/>
              </a:cxn>
              <a:cxn ang="0">
                <a:pos x="connsiteX5637" y="connsiteY5637"/>
              </a:cxn>
              <a:cxn ang="0">
                <a:pos x="connsiteX5638" y="connsiteY5638"/>
              </a:cxn>
              <a:cxn ang="0">
                <a:pos x="connsiteX5639" y="connsiteY5639"/>
              </a:cxn>
              <a:cxn ang="0">
                <a:pos x="connsiteX5640" y="connsiteY5640"/>
              </a:cxn>
              <a:cxn ang="0">
                <a:pos x="connsiteX5641" y="connsiteY5641"/>
              </a:cxn>
              <a:cxn ang="0">
                <a:pos x="connsiteX5642" y="connsiteY5642"/>
              </a:cxn>
              <a:cxn ang="0">
                <a:pos x="connsiteX5643" y="connsiteY5643"/>
              </a:cxn>
              <a:cxn ang="0">
                <a:pos x="connsiteX5644" y="connsiteY5644"/>
              </a:cxn>
              <a:cxn ang="0">
                <a:pos x="connsiteX5645" y="connsiteY5645"/>
              </a:cxn>
              <a:cxn ang="0">
                <a:pos x="connsiteX5646" y="connsiteY5646"/>
              </a:cxn>
              <a:cxn ang="0">
                <a:pos x="connsiteX5647" y="connsiteY5647"/>
              </a:cxn>
              <a:cxn ang="0">
                <a:pos x="connsiteX5648" y="connsiteY5648"/>
              </a:cxn>
              <a:cxn ang="0">
                <a:pos x="connsiteX5649" y="connsiteY5649"/>
              </a:cxn>
              <a:cxn ang="0">
                <a:pos x="connsiteX5650" y="connsiteY5650"/>
              </a:cxn>
              <a:cxn ang="0">
                <a:pos x="connsiteX5651" y="connsiteY5651"/>
              </a:cxn>
              <a:cxn ang="0">
                <a:pos x="connsiteX5652" y="connsiteY5652"/>
              </a:cxn>
              <a:cxn ang="0">
                <a:pos x="connsiteX5653" y="connsiteY5653"/>
              </a:cxn>
              <a:cxn ang="0">
                <a:pos x="connsiteX5654" y="connsiteY5654"/>
              </a:cxn>
              <a:cxn ang="0">
                <a:pos x="connsiteX5655" y="connsiteY5655"/>
              </a:cxn>
              <a:cxn ang="0">
                <a:pos x="connsiteX5656" y="connsiteY5656"/>
              </a:cxn>
              <a:cxn ang="0">
                <a:pos x="connsiteX5657" y="connsiteY5657"/>
              </a:cxn>
              <a:cxn ang="0">
                <a:pos x="connsiteX5658" y="connsiteY5658"/>
              </a:cxn>
              <a:cxn ang="0">
                <a:pos x="connsiteX5659" y="connsiteY5659"/>
              </a:cxn>
              <a:cxn ang="0">
                <a:pos x="connsiteX5660" y="connsiteY5660"/>
              </a:cxn>
              <a:cxn ang="0">
                <a:pos x="connsiteX5661" y="connsiteY5661"/>
              </a:cxn>
              <a:cxn ang="0">
                <a:pos x="connsiteX5662" y="connsiteY5662"/>
              </a:cxn>
              <a:cxn ang="0">
                <a:pos x="connsiteX5663" y="connsiteY5663"/>
              </a:cxn>
              <a:cxn ang="0">
                <a:pos x="connsiteX5664" y="connsiteY5664"/>
              </a:cxn>
              <a:cxn ang="0">
                <a:pos x="connsiteX5665" y="connsiteY5665"/>
              </a:cxn>
              <a:cxn ang="0">
                <a:pos x="connsiteX5666" y="connsiteY5666"/>
              </a:cxn>
              <a:cxn ang="0">
                <a:pos x="connsiteX5667" y="connsiteY5667"/>
              </a:cxn>
              <a:cxn ang="0">
                <a:pos x="connsiteX5668" y="connsiteY5668"/>
              </a:cxn>
              <a:cxn ang="0">
                <a:pos x="connsiteX5669" y="connsiteY5669"/>
              </a:cxn>
              <a:cxn ang="0">
                <a:pos x="connsiteX5670" y="connsiteY5670"/>
              </a:cxn>
              <a:cxn ang="0">
                <a:pos x="connsiteX5671" y="connsiteY5671"/>
              </a:cxn>
              <a:cxn ang="0">
                <a:pos x="connsiteX5672" y="connsiteY5672"/>
              </a:cxn>
              <a:cxn ang="0">
                <a:pos x="connsiteX5673" y="connsiteY5673"/>
              </a:cxn>
              <a:cxn ang="0">
                <a:pos x="connsiteX5674" y="connsiteY5674"/>
              </a:cxn>
              <a:cxn ang="0">
                <a:pos x="connsiteX5675" y="connsiteY5675"/>
              </a:cxn>
              <a:cxn ang="0">
                <a:pos x="connsiteX5676" y="connsiteY5676"/>
              </a:cxn>
              <a:cxn ang="0">
                <a:pos x="connsiteX5677" y="connsiteY5677"/>
              </a:cxn>
              <a:cxn ang="0">
                <a:pos x="connsiteX5678" y="connsiteY5678"/>
              </a:cxn>
              <a:cxn ang="0">
                <a:pos x="connsiteX5679" y="connsiteY5679"/>
              </a:cxn>
              <a:cxn ang="0">
                <a:pos x="connsiteX5680" y="connsiteY5680"/>
              </a:cxn>
              <a:cxn ang="0">
                <a:pos x="connsiteX5681" y="connsiteY5681"/>
              </a:cxn>
              <a:cxn ang="0">
                <a:pos x="connsiteX5682" y="connsiteY5682"/>
              </a:cxn>
              <a:cxn ang="0">
                <a:pos x="connsiteX5683" y="connsiteY5683"/>
              </a:cxn>
              <a:cxn ang="0">
                <a:pos x="connsiteX5684" y="connsiteY5684"/>
              </a:cxn>
              <a:cxn ang="0">
                <a:pos x="connsiteX5685" y="connsiteY5685"/>
              </a:cxn>
              <a:cxn ang="0">
                <a:pos x="connsiteX5686" y="connsiteY5686"/>
              </a:cxn>
              <a:cxn ang="0">
                <a:pos x="connsiteX5687" y="connsiteY5687"/>
              </a:cxn>
              <a:cxn ang="0">
                <a:pos x="connsiteX5688" y="connsiteY5688"/>
              </a:cxn>
              <a:cxn ang="0">
                <a:pos x="connsiteX5689" y="connsiteY5689"/>
              </a:cxn>
              <a:cxn ang="0">
                <a:pos x="connsiteX5690" y="connsiteY5690"/>
              </a:cxn>
              <a:cxn ang="0">
                <a:pos x="connsiteX5691" y="connsiteY5691"/>
              </a:cxn>
              <a:cxn ang="0">
                <a:pos x="connsiteX5692" y="connsiteY5692"/>
              </a:cxn>
              <a:cxn ang="0">
                <a:pos x="connsiteX5693" y="connsiteY5693"/>
              </a:cxn>
              <a:cxn ang="0">
                <a:pos x="connsiteX5694" y="connsiteY5694"/>
              </a:cxn>
              <a:cxn ang="0">
                <a:pos x="connsiteX5695" y="connsiteY5695"/>
              </a:cxn>
              <a:cxn ang="0">
                <a:pos x="connsiteX5696" y="connsiteY5696"/>
              </a:cxn>
              <a:cxn ang="0">
                <a:pos x="connsiteX5697" y="connsiteY5697"/>
              </a:cxn>
              <a:cxn ang="0">
                <a:pos x="connsiteX5698" y="connsiteY5698"/>
              </a:cxn>
              <a:cxn ang="0">
                <a:pos x="connsiteX5699" y="connsiteY5699"/>
              </a:cxn>
              <a:cxn ang="0">
                <a:pos x="connsiteX5700" y="connsiteY5700"/>
              </a:cxn>
              <a:cxn ang="0">
                <a:pos x="connsiteX5701" y="connsiteY5701"/>
              </a:cxn>
              <a:cxn ang="0">
                <a:pos x="connsiteX5702" y="connsiteY5702"/>
              </a:cxn>
              <a:cxn ang="0">
                <a:pos x="connsiteX5703" y="connsiteY5703"/>
              </a:cxn>
              <a:cxn ang="0">
                <a:pos x="connsiteX5704" y="connsiteY5704"/>
              </a:cxn>
              <a:cxn ang="0">
                <a:pos x="connsiteX5705" y="connsiteY5705"/>
              </a:cxn>
              <a:cxn ang="0">
                <a:pos x="connsiteX5706" y="connsiteY5706"/>
              </a:cxn>
              <a:cxn ang="0">
                <a:pos x="connsiteX5707" y="connsiteY5707"/>
              </a:cxn>
              <a:cxn ang="0">
                <a:pos x="connsiteX5708" y="connsiteY5708"/>
              </a:cxn>
              <a:cxn ang="0">
                <a:pos x="connsiteX5709" y="connsiteY5709"/>
              </a:cxn>
              <a:cxn ang="0">
                <a:pos x="connsiteX5710" y="connsiteY5710"/>
              </a:cxn>
              <a:cxn ang="0">
                <a:pos x="connsiteX5711" y="connsiteY5711"/>
              </a:cxn>
              <a:cxn ang="0">
                <a:pos x="connsiteX5712" y="connsiteY5712"/>
              </a:cxn>
              <a:cxn ang="0">
                <a:pos x="connsiteX5713" y="connsiteY5713"/>
              </a:cxn>
              <a:cxn ang="0">
                <a:pos x="connsiteX5714" y="connsiteY5714"/>
              </a:cxn>
              <a:cxn ang="0">
                <a:pos x="connsiteX5715" y="connsiteY5715"/>
              </a:cxn>
              <a:cxn ang="0">
                <a:pos x="connsiteX5716" y="connsiteY5716"/>
              </a:cxn>
              <a:cxn ang="0">
                <a:pos x="connsiteX5717" y="connsiteY5717"/>
              </a:cxn>
              <a:cxn ang="0">
                <a:pos x="connsiteX5718" y="connsiteY5718"/>
              </a:cxn>
              <a:cxn ang="0">
                <a:pos x="connsiteX5719" y="connsiteY5719"/>
              </a:cxn>
              <a:cxn ang="0">
                <a:pos x="connsiteX5720" y="connsiteY5720"/>
              </a:cxn>
              <a:cxn ang="0">
                <a:pos x="connsiteX5721" y="connsiteY5721"/>
              </a:cxn>
              <a:cxn ang="0">
                <a:pos x="connsiteX5722" y="connsiteY5722"/>
              </a:cxn>
              <a:cxn ang="0">
                <a:pos x="connsiteX5723" y="connsiteY5723"/>
              </a:cxn>
              <a:cxn ang="0">
                <a:pos x="connsiteX5724" y="connsiteY5724"/>
              </a:cxn>
              <a:cxn ang="0">
                <a:pos x="connsiteX5725" y="connsiteY5725"/>
              </a:cxn>
              <a:cxn ang="0">
                <a:pos x="connsiteX5726" y="connsiteY5726"/>
              </a:cxn>
              <a:cxn ang="0">
                <a:pos x="connsiteX5727" y="connsiteY5727"/>
              </a:cxn>
              <a:cxn ang="0">
                <a:pos x="connsiteX5728" y="connsiteY5728"/>
              </a:cxn>
              <a:cxn ang="0">
                <a:pos x="connsiteX5729" y="connsiteY5729"/>
              </a:cxn>
              <a:cxn ang="0">
                <a:pos x="connsiteX5730" y="connsiteY5730"/>
              </a:cxn>
              <a:cxn ang="0">
                <a:pos x="connsiteX5731" y="connsiteY5731"/>
              </a:cxn>
              <a:cxn ang="0">
                <a:pos x="connsiteX5732" y="connsiteY5732"/>
              </a:cxn>
              <a:cxn ang="0">
                <a:pos x="connsiteX5733" y="connsiteY5733"/>
              </a:cxn>
              <a:cxn ang="0">
                <a:pos x="connsiteX5734" y="connsiteY5734"/>
              </a:cxn>
              <a:cxn ang="0">
                <a:pos x="connsiteX5735" y="connsiteY5735"/>
              </a:cxn>
              <a:cxn ang="0">
                <a:pos x="connsiteX5736" y="connsiteY5736"/>
              </a:cxn>
              <a:cxn ang="0">
                <a:pos x="connsiteX5737" y="connsiteY5737"/>
              </a:cxn>
              <a:cxn ang="0">
                <a:pos x="connsiteX5738" y="connsiteY5738"/>
              </a:cxn>
              <a:cxn ang="0">
                <a:pos x="connsiteX5739" y="connsiteY5739"/>
              </a:cxn>
              <a:cxn ang="0">
                <a:pos x="connsiteX5740" y="connsiteY5740"/>
              </a:cxn>
              <a:cxn ang="0">
                <a:pos x="connsiteX5741" y="connsiteY5741"/>
              </a:cxn>
              <a:cxn ang="0">
                <a:pos x="connsiteX5742" y="connsiteY5742"/>
              </a:cxn>
              <a:cxn ang="0">
                <a:pos x="connsiteX5743" y="connsiteY5743"/>
              </a:cxn>
              <a:cxn ang="0">
                <a:pos x="connsiteX5744" y="connsiteY5744"/>
              </a:cxn>
              <a:cxn ang="0">
                <a:pos x="connsiteX5745" y="connsiteY5745"/>
              </a:cxn>
              <a:cxn ang="0">
                <a:pos x="connsiteX5746" y="connsiteY5746"/>
              </a:cxn>
              <a:cxn ang="0">
                <a:pos x="connsiteX5747" y="connsiteY5747"/>
              </a:cxn>
              <a:cxn ang="0">
                <a:pos x="connsiteX5748" y="connsiteY5748"/>
              </a:cxn>
              <a:cxn ang="0">
                <a:pos x="connsiteX5749" y="connsiteY5749"/>
              </a:cxn>
              <a:cxn ang="0">
                <a:pos x="connsiteX5750" y="connsiteY5750"/>
              </a:cxn>
              <a:cxn ang="0">
                <a:pos x="connsiteX5751" y="connsiteY5751"/>
              </a:cxn>
              <a:cxn ang="0">
                <a:pos x="connsiteX5752" y="connsiteY5752"/>
              </a:cxn>
              <a:cxn ang="0">
                <a:pos x="connsiteX5753" y="connsiteY5753"/>
              </a:cxn>
              <a:cxn ang="0">
                <a:pos x="connsiteX5754" y="connsiteY5754"/>
              </a:cxn>
              <a:cxn ang="0">
                <a:pos x="connsiteX5755" y="connsiteY5755"/>
              </a:cxn>
              <a:cxn ang="0">
                <a:pos x="connsiteX5756" y="connsiteY5756"/>
              </a:cxn>
              <a:cxn ang="0">
                <a:pos x="connsiteX5757" y="connsiteY5757"/>
              </a:cxn>
              <a:cxn ang="0">
                <a:pos x="connsiteX5758" y="connsiteY5758"/>
              </a:cxn>
              <a:cxn ang="0">
                <a:pos x="connsiteX5759" y="connsiteY5759"/>
              </a:cxn>
              <a:cxn ang="0">
                <a:pos x="connsiteX5760" y="connsiteY5760"/>
              </a:cxn>
              <a:cxn ang="0">
                <a:pos x="connsiteX5761" y="connsiteY5761"/>
              </a:cxn>
              <a:cxn ang="0">
                <a:pos x="connsiteX5762" y="connsiteY5762"/>
              </a:cxn>
              <a:cxn ang="0">
                <a:pos x="connsiteX5763" y="connsiteY5763"/>
              </a:cxn>
              <a:cxn ang="0">
                <a:pos x="connsiteX5764" y="connsiteY5764"/>
              </a:cxn>
              <a:cxn ang="0">
                <a:pos x="connsiteX5765" y="connsiteY5765"/>
              </a:cxn>
              <a:cxn ang="0">
                <a:pos x="connsiteX5766" y="connsiteY5766"/>
              </a:cxn>
              <a:cxn ang="0">
                <a:pos x="connsiteX5767" y="connsiteY5767"/>
              </a:cxn>
              <a:cxn ang="0">
                <a:pos x="connsiteX5768" y="connsiteY5768"/>
              </a:cxn>
              <a:cxn ang="0">
                <a:pos x="connsiteX5769" y="connsiteY5769"/>
              </a:cxn>
              <a:cxn ang="0">
                <a:pos x="connsiteX5770" y="connsiteY5770"/>
              </a:cxn>
              <a:cxn ang="0">
                <a:pos x="connsiteX5771" y="connsiteY5771"/>
              </a:cxn>
              <a:cxn ang="0">
                <a:pos x="connsiteX5772" y="connsiteY5772"/>
              </a:cxn>
              <a:cxn ang="0">
                <a:pos x="connsiteX5773" y="connsiteY5773"/>
              </a:cxn>
              <a:cxn ang="0">
                <a:pos x="connsiteX5774" y="connsiteY5774"/>
              </a:cxn>
              <a:cxn ang="0">
                <a:pos x="connsiteX5775" y="connsiteY5775"/>
              </a:cxn>
              <a:cxn ang="0">
                <a:pos x="connsiteX5776" y="connsiteY5776"/>
              </a:cxn>
              <a:cxn ang="0">
                <a:pos x="connsiteX5777" y="connsiteY5777"/>
              </a:cxn>
              <a:cxn ang="0">
                <a:pos x="connsiteX5778" y="connsiteY5778"/>
              </a:cxn>
              <a:cxn ang="0">
                <a:pos x="connsiteX5779" y="connsiteY5779"/>
              </a:cxn>
              <a:cxn ang="0">
                <a:pos x="connsiteX5780" y="connsiteY5780"/>
              </a:cxn>
              <a:cxn ang="0">
                <a:pos x="connsiteX5781" y="connsiteY5781"/>
              </a:cxn>
              <a:cxn ang="0">
                <a:pos x="connsiteX5782" y="connsiteY5782"/>
              </a:cxn>
              <a:cxn ang="0">
                <a:pos x="connsiteX5783" y="connsiteY5783"/>
              </a:cxn>
              <a:cxn ang="0">
                <a:pos x="connsiteX5784" y="connsiteY5784"/>
              </a:cxn>
              <a:cxn ang="0">
                <a:pos x="connsiteX5785" y="connsiteY5785"/>
              </a:cxn>
              <a:cxn ang="0">
                <a:pos x="connsiteX5786" y="connsiteY5786"/>
              </a:cxn>
              <a:cxn ang="0">
                <a:pos x="connsiteX5787" y="connsiteY5787"/>
              </a:cxn>
              <a:cxn ang="0">
                <a:pos x="connsiteX5788" y="connsiteY5788"/>
              </a:cxn>
              <a:cxn ang="0">
                <a:pos x="connsiteX5789" y="connsiteY5789"/>
              </a:cxn>
              <a:cxn ang="0">
                <a:pos x="connsiteX5790" y="connsiteY5790"/>
              </a:cxn>
              <a:cxn ang="0">
                <a:pos x="connsiteX5791" y="connsiteY5791"/>
              </a:cxn>
              <a:cxn ang="0">
                <a:pos x="connsiteX5792" y="connsiteY5792"/>
              </a:cxn>
              <a:cxn ang="0">
                <a:pos x="connsiteX5793" y="connsiteY5793"/>
              </a:cxn>
              <a:cxn ang="0">
                <a:pos x="connsiteX5794" y="connsiteY5794"/>
              </a:cxn>
              <a:cxn ang="0">
                <a:pos x="connsiteX5795" y="connsiteY5795"/>
              </a:cxn>
              <a:cxn ang="0">
                <a:pos x="connsiteX5796" y="connsiteY5796"/>
              </a:cxn>
              <a:cxn ang="0">
                <a:pos x="connsiteX5797" y="connsiteY5797"/>
              </a:cxn>
              <a:cxn ang="0">
                <a:pos x="connsiteX5798" y="connsiteY5798"/>
              </a:cxn>
              <a:cxn ang="0">
                <a:pos x="connsiteX5799" y="connsiteY5799"/>
              </a:cxn>
              <a:cxn ang="0">
                <a:pos x="connsiteX5800" y="connsiteY5800"/>
              </a:cxn>
              <a:cxn ang="0">
                <a:pos x="connsiteX5801" y="connsiteY5801"/>
              </a:cxn>
              <a:cxn ang="0">
                <a:pos x="connsiteX5802" y="connsiteY5802"/>
              </a:cxn>
              <a:cxn ang="0">
                <a:pos x="connsiteX5803" y="connsiteY5803"/>
              </a:cxn>
              <a:cxn ang="0">
                <a:pos x="connsiteX5804" y="connsiteY5804"/>
              </a:cxn>
              <a:cxn ang="0">
                <a:pos x="connsiteX5805" y="connsiteY5805"/>
              </a:cxn>
              <a:cxn ang="0">
                <a:pos x="connsiteX5806" y="connsiteY5806"/>
              </a:cxn>
              <a:cxn ang="0">
                <a:pos x="connsiteX5807" y="connsiteY5807"/>
              </a:cxn>
              <a:cxn ang="0">
                <a:pos x="connsiteX5808" y="connsiteY5808"/>
              </a:cxn>
              <a:cxn ang="0">
                <a:pos x="connsiteX5809" y="connsiteY5809"/>
              </a:cxn>
              <a:cxn ang="0">
                <a:pos x="connsiteX5810" y="connsiteY5810"/>
              </a:cxn>
              <a:cxn ang="0">
                <a:pos x="connsiteX5811" y="connsiteY5811"/>
              </a:cxn>
              <a:cxn ang="0">
                <a:pos x="connsiteX5812" y="connsiteY5812"/>
              </a:cxn>
              <a:cxn ang="0">
                <a:pos x="connsiteX5813" y="connsiteY5813"/>
              </a:cxn>
              <a:cxn ang="0">
                <a:pos x="connsiteX5814" y="connsiteY5814"/>
              </a:cxn>
              <a:cxn ang="0">
                <a:pos x="connsiteX5815" y="connsiteY5815"/>
              </a:cxn>
              <a:cxn ang="0">
                <a:pos x="connsiteX5816" y="connsiteY5816"/>
              </a:cxn>
              <a:cxn ang="0">
                <a:pos x="connsiteX5817" y="connsiteY5817"/>
              </a:cxn>
              <a:cxn ang="0">
                <a:pos x="connsiteX5818" y="connsiteY5818"/>
              </a:cxn>
              <a:cxn ang="0">
                <a:pos x="connsiteX5819" y="connsiteY5819"/>
              </a:cxn>
              <a:cxn ang="0">
                <a:pos x="connsiteX5820" y="connsiteY5820"/>
              </a:cxn>
              <a:cxn ang="0">
                <a:pos x="connsiteX5821" y="connsiteY5821"/>
              </a:cxn>
              <a:cxn ang="0">
                <a:pos x="connsiteX5822" y="connsiteY5822"/>
              </a:cxn>
              <a:cxn ang="0">
                <a:pos x="connsiteX5823" y="connsiteY5823"/>
              </a:cxn>
              <a:cxn ang="0">
                <a:pos x="connsiteX5824" y="connsiteY5824"/>
              </a:cxn>
              <a:cxn ang="0">
                <a:pos x="connsiteX5825" y="connsiteY5825"/>
              </a:cxn>
              <a:cxn ang="0">
                <a:pos x="connsiteX5826" y="connsiteY5826"/>
              </a:cxn>
              <a:cxn ang="0">
                <a:pos x="connsiteX5827" y="connsiteY5827"/>
              </a:cxn>
              <a:cxn ang="0">
                <a:pos x="connsiteX5828" y="connsiteY5828"/>
              </a:cxn>
              <a:cxn ang="0">
                <a:pos x="connsiteX5829" y="connsiteY5829"/>
              </a:cxn>
              <a:cxn ang="0">
                <a:pos x="connsiteX5830" y="connsiteY5830"/>
              </a:cxn>
              <a:cxn ang="0">
                <a:pos x="connsiteX5831" y="connsiteY5831"/>
              </a:cxn>
              <a:cxn ang="0">
                <a:pos x="connsiteX5832" y="connsiteY5832"/>
              </a:cxn>
              <a:cxn ang="0">
                <a:pos x="connsiteX5833" y="connsiteY5833"/>
              </a:cxn>
              <a:cxn ang="0">
                <a:pos x="connsiteX5834" y="connsiteY5834"/>
              </a:cxn>
              <a:cxn ang="0">
                <a:pos x="connsiteX5835" y="connsiteY5835"/>
              </a:cxn>
              <a:cxn ang="0">
                <a:pos x="connsiteX5836" y="connsiteY5836"/>
              </a:cxn>
              <a:cxn ang="0">
                <a:pos x="connsiteX5837" y="connsiteY5837"/>
              </a:cxn>
              <a:cxn ang="0">
                <a:pos x="connsiteX5838" y="connsiteY5838"/>
              </a:cxn>
              <a:cxn ang="0">
                <a:pos x="connsiteX5839" y="connsiteY5839"/>
              </a:cxn>
              <a:cxn ang="0">
                <a:pos x="connsiteX5840" y="connsiteY5840"/>
              </a:cxn>
              <a:cxn ang="0">
                <a:pos x="connsiteX5841" y="connsiteY5841"/>
              </a:cxn>
              <a:cxn ang="0">
                <a:pos x="connsiteX5842" y="connsiteY5842"/>
              </a:cxn>
              <a:cxn ang="0">
                <a:pos x="connsiteX5843" y="connsiteY5843"/>
              </a:cxn>
              <a:cxn ang="0">
                <a:pos x="connsiteX5844" y="connsiteY5844"/>
              </a:cxn>
              <a:cxn ang="0">
                <a:pos x="connsiteX5845" y="connsiteY5845"/>
              </a:cxn>
              <a:cxn ang="0">
                <a:pos x="connsiteX5846" y="connsiteY5846"/>
              </a:cxn>
              <a:cxn ang="0">
                <a:pos x="connsiteX5847" y="connsiteY5847"/>
              </a:cxn>
              <a:cxn ang="0">
                <a:pos x="connsiteX5848" y="connsiteY5848"/>
              </a:cxn>
              <a:cxn ang="0">
                <a:pos x="connsiteX5849" y="connsiteY5849"/>
              </a:cxn>
              <a:cxn ang="0">
                <a:pos x="connsiteX5850" y="connsiteY5850"/>
              </a:cxn>
              <a:cxn ang="0">
                <a:pos x="connsiteX5851" y="connsiteY5851"/>
              </a:cxn>
              <a:cxn ang="0">
                <a:pos x="connsiteX5852" y="connsiteY5852"/>
              </a:cxn>
              <a:cxn ang="0">
                <a:pos x="connsiteX5853" y="connsiteY5853"/>
              </a:cxn>
              <a:cxn ang="0">
                <a:pos x="connsiteX5854" y="connsiteY5854"/>
              </a:cxn>
              <a:cxn ang="0">
                <a:pos x="connsiteX5855" y="connsiteY5855"/>
              </a:cxn>
              <a:cxn ang="0">
                <a:pos x="connsiteX5856" y="connsiteY5856"/>
              </a:cxn>
              <a:cxn ang="0">
                <a:pos x="connsiteX5857" y="connsiteY5857"/>
              </a:cxn>
              <a:cxn ang="0">
                <a:pos x="connsiteX5858" y="connsiteY5858"/>
              </a:cxn>
              <a:cxn ang="0">
                <a:pos x="connsiteX5859" y="connsiteY5859"/>
              </a:cxn>
              <a:cxn ang="0">
                <a:pos x="connsiteX5860" y="connsiteY5860"/>
              </a:cxn>
              <a:cxn ang="0">
                <a:pos x="connsiteX5861" y="connsiteY5861"/>
              </a:cxn>
              <a:cxn ang="0">
                <a:pos x="connsiteX5862" y="connsiteY5862"/>
              </a:cxn>
              <a:cxn ang="0">
                <a:pos x="connsiteX5863" y="connsiteY5863"/>
              </a:cxn>
              <a:cxn ang="0">
                <a:pos x="connsiteX5864" y="connsiteY5864"/>
              </a:cxn>
              <a:cxn ang="0">
                <a:pos x="connsiteX5865" y="connsiteY5865"/>
              </a:cxn>
              <a:cxn ang="0">
                <a:pos x="connsiteX5866" y="connsiteY5866"/>
              </a:cxn>
              <a:cxn ang="0">
                <a:pos x="connsiteX5867" y="connsiteY5867"/>
              </a:cxn>
              <a:cxn ang="0">
                <a:pos x="connsiteX5868" y="connsiteY5868"/>
              </a:cxn>
              <a:cxn ang="0">
                <a:pos x="connsiteX5869" y="connsiteY5869"/>
              </a:cxn>
              <a:cxn ang="0">
                <a:pos x="connsiteX5870" y="connsiteY5870"/>
              </a:cxn>
              <a:cxn ang="0">
                <a:pos x="connsiteX5871" y="connsiteY5871"/>
              </a:cxn>
              <a:cxn ang="0">
                <a:pos x="connsiteX5872" y="connsiteY5872"/>
              </a:cxn>
              <a:cxn ang="0">
                <a:pos x="connsiteX5873" y="connsiteY5873"/>
              </a:cxn>
              <a:cxn ang="0">
                <a:pos x="connsiteX5874" y="connsiteY5874"/>
              </a:cxn>
              <a:cxn ang="0">
                <a:pos x="connsiteX5875" y="connsiteY5875"/>
              </a:cxn>
              <a:cxn ang="0">
                <a:pos x="connsiteX5876" y="connsiteY5876"/>
              </a:cxn>
              <a:cxn ang="0">
                <a:pos x="connsiteX5877" y="connsiteY5877"/>
              </a:cxn>
              <a:cxn ang="0">
                <a:pos x="connsiteX5878" y="connsiteY5878"/>
              </a:cxn>
              <a:cxn ang="0">
                <a:pos x="connsiteX5879" y="connsiteY5879"/>
              </a:cxn>
              <a:cxn ang="0">
                <a:pos x="connsiteX5880" y="connsiteY5880"/>
              </a:cxn>
              <a:cxn ang="0">
                <a:pos x="connsiteX5881" y="connsiteY5881"/>
              </a:cxn>
              <a:cxn ang="0">
                <a:pos x="connsiteX5882" y="connsiteY5882"/>
              </a:cxn>
              <a:cxn ang="0">
                <a:pos x="connsiteX5883" y="connsiteY5883"/>
              </a:cxn>
              <a:cxn ang="0">
                <a:pos x="connsiteX5884" y="connsiteY5884"/>
              </a:cxn>
              <a:cxn ang="0">
                <a:pos x="connsiteX5885" y="connsiteY5885"/>
              </a:cxn>
              <a:cxn ang="0">
                <a:pos x="connsiteX5886" y="connsiteY5886"/>
              </a:cxn>
              <a:cxn ang="0">
                <a:pos x="connsiteX5887" y="connsiteY5887"/>
              </a:cxn>
              <a:cxn ang="0">
                <a:pos x="connsiteX5888" y="connsiteY5888"/>
              </a:cxn>
              <a:cxn ang="0">
                <a:pos x="connsiteX5889" y="connsiteY5889"/>
              </a:cxn>
              <a:cxn ang="0">
                <a:pos x="connsiteX5890" y="connsiteY5890"/>
              </a:cxn>
              <a:cxn ang="0">
                <a:pos x="connsiteX5891" y="connsiteY5891"/>
              </a:cxn>
              <a:cxn ang="0">
                <a:pos x="connsiteX5892" y="connsiteY5892"/>
              </a:cxn>
              <a:cxn ang="0">
                <a:pos x="connsiteX5893" y="connsiteY5893"/>
              </a:cxn>
              <a:cxn ang="0">
                <a:pos x="connsiteX5894" y="connsiteY5894"/>
              </a:cxn>
              <a:cxn ang="0">
                <a:pos x="connsiteX5895" y="connsiteY5895"/>
              </a:cxn>
              <a:cxn ang="0">
                <a:pos x="connsiteX5896" y="connsiteY5896"/>
              </a:cxn>
              <a:cxn ang="0">
                <a:pos x="connsiteX5897" y="connsiteY5897"/>
              </a:cxn>
              <a:cxn ang="0">
                <a:pos x="connsiteX5898" y="connsiteY5898"/>
              </a:cxn>
              <a:cxn ang="0">
                <a:pos x="connsiteX5899" y="connsiteY5899"/>
              </a:cxn>
              <a:cxn ang="0">
                <a:pos x="connsiteX5900" y="connsiteY5900"/>
              </a:cxn>
              <a:cxn ang="0">
                <a:pos x="connsiteX5901" y="connsiteY5901"/>
              </a:cxn>
              <a:cxn ang="0">
                <a:pos x="connsiteX5902" y="connsiteY5902"/>
              </a:cxn>
              <a:cxn ang="0">
                <a:pos x="connsiteX5903" y="connsiteY5903"/>
              </a:cxn>
              <a:cxn ang="0">
                <a:pos x="connsiteX5904" y="connsiteY5904"/>
              </a:cxn>
              <a:cxn ang="0">
                <a:pos x="connsiteX5905" y="connsiteY5905"/>
              </a:cxn>
              <a:cxn ang="0">
                <a:pos x="connsiteX5906" y="connsiteY5906"/>
              </a:cxn>
              <a:cxn ang="0">
                <a:pos x="connsiteX5907" y="connsiteY5907"/>
              </a:cxn>
              <a:cxn ang="0">
                <a:pos x="connsiteX5908" y="connsiteY5908"/>
              </a:cxn>
              <a:cxn ang="0">
                <a:pos x="connsiteX5909" y="connsiteY5909"/>
              </a:cxn>
              <a:cxn ang="0">
                <a:pos x="connsiteX5910" y="connsiteY5910"/>
              </a:cxn>
              <a:cxn ang="0">
                <a:pos x="connsiteX5911" y="connsiteY5911"/>
              </a:cxn>
              <a:cxn ang="0">
                <a:pos x="connsiteX5912" y="connsiteY5912"/>
              </a:cxn>
              <a:cxn ang="0">
                <a:pos x="connsiteX5913" y="connsiteY5913"/>
              </a:cxn>
              <a:cxn ang="0">
                <a:pos x="connsiteX5914" y="connsiteY5914"/>
              </a:cxn>
              <a:cxn ang="0">
                <a:pos x="connsiteX5915" y="connsiteY5915"/>
              </a:cxn>
              <a:cxn ang="0">
                <a:pos x="connsiteX5916" y="connsiteY5916"/>
              </a:cxn>
              <a:cxn ang="0">
                <a:pos x="connsiteX5917" y="connsiteY5917"/>
              </a:cxn>
              <a:cxn ang="0">
                <a:pos x="connsiteX5918" y="connsiteY5918"/>
              </a:cxn>
              <a:cxn ang="0">
                <a:pos x="connsiteX5919" y="connsiteY5919"/>
              </a:cxn>
              <a:cxn ang="0">
                <a:pos x="connsiteX5920" y="connsiteY5920"/>
              </a:cxn>
              <a:cxn ang="0">
                <a:pos x="connsiteX5921" y="connsiteY5921"/>
              </a:cxn>
              <a:cxn ang="0">
                <a:pos x="connsiteX5922" y="connsiteY5922"/>
              </a:cxn>
              <a:cxn ang="0">
                <a:pos x="connsiteX5923" y="connsiteY5923"/>
              </a:cxn>
              <a:cxn ang="0">
                <a:pos x="connsiteX5924" y="connsiteY5924"/>
              </a:cxn>
              <a:cxn ang="0">
                <a:pos x="connsiteX5925" y="connsiteY5925"/>
              </a:cxn>
              <a:cxn ang="0">
                <a:pos x="connsiteX5926" y="connsiteY5926"/>
              </a:cxn>
              <a:cxn ang="0">
                <a:pos x="connsiteX5927" y="connsiteY5927"/>
              </a:cxn>
              <a:cxn ang="0">
                <a:pos x="connsiteX5928" y="connsiteY5928"/>
              </a:cxn>
              <a:cxn ang="0">
                <a:pos x="connsiteX5929" y="connsiteY5929"/>
              </a:cxn>
              <a:cxn ang="0">
                <a:pos x="connsiteX5930" y="connsiteY5930"/>
              </a:cxn>
              <a:cxn ang="0">
                <a:pos x="connsiteX5931" y="connsiteY5931"/>
              </a:cxn>
              <a:cxn ang="0">
                <a:pos x="connsiteX5932" y="connsiteY5932"/>
              </a:cxn>
              <a:cxn ang="0">
                <a:pos x="connsiteX5933" y="connsiteY5933"/>
              </a:cxn>
              <a:cxn ang="0">
                <a:pos x="connsiteX5934" y="connsiteY5934"/>
              </a:cxn>
              <a:cxn ang="0">
                <a:pos x="connsiteX5935" y="connsiteY5935"/>
              </a:cxn>
              <a:cxn ang="0">
                <a:pos x="connsiteX5936" y="connsiteY5936"/>
              </a:cxn>
              <a:cxn ang="0">
                <a:pos x="connsiteX5937" y="connsiteY5937"/>
              </a:cxn>
              <a:cxn ang="0">
                <a:pos x="connsiteX5938" y="connsiteY5938"/>
              </a:cxn>
              <a:cxn ang="0">
                <a:pos x="connsiteX5939" y="connsiteY5939"/>
              </a:cxn>
              <a:cxn ang="0">
                <a:pos x="connsiteX5940" y="connsiteY5940"/>
              </a:cxn>
              <a:cxn ang="0">
                <a:pos x="connsiteX5941" y="connsiteY5941"/>
              </a:cxn>
              <a:cxn ang="0">
                <a:pos x="connsiteX5942" y="connsiteY5942"/>
              </a:cxn>
              <a:cxn ang="0">
                <a:pos x="connsiteX5943" y="connsiteY5943"/>
              </a:cxn>
              <a:cxn ang="0">
                <a:pos x="connsiteX5944" y="connsiteY5944"/>
              </a:cxn>
              <a:cxn ang="0">
                <a:pos x="connsiteX5945" y="connsiteY5945"/>
              </a:cxn>
              <a:cxn ang="0">
                <a:pos x="connsiteX5946" y="connsiteY5946"/>
              </a:cxn>
              <a:cxn ang="0">
                <a:pos x="connsiteX5947" y="connsiteY5947"/>
              </a:cxn>
              <a:cxn ang="0">
                <a:pos x="connsiteX5948" y="connsiteY5948"/>
              </a:cxn>
              <a:cxn ang="0">
                <a:pos x="connsiteX5949" y="connsiteY5949"/>
              </a:cxn>
              <a:cxn ang="0">
                <a:pos x="connsiteX5950" y="connsiteY5950"/>
              </a:cxn>
              <a:cxn ang="0">
                <a:pos x="connsiteX5951" y="connsiteY5951"/>
              </a:cxn>
              <a:cxn ang="0">
                <a:pos x="connsiteX5952" y="connsiteY5952"/>
              </a:cxn>
              <a:cxn ang="0">
                <a:pos x="connsiteX5953" y="connsiteY5953"/>
              </a:cxn>
              <a:cxn ang="0">
                <a:pos x="connsiteX5954" y="connsiteY5954"/>
              </a:cxn>
              <a:cxn ang="0">
                <a:pos x="connsiteX5955" y="connsiteY5955"/>
              </a:cxn>
              <a:cxn ang="0">
                <a:pos x="connsiteX5956" y="connsiteY5956"/>
              </a:cxn>
              <a:cxn ang="0">
                <a:pos x="connsiteX5957" y="connsiteY5957"/>
              </a:cxn>
              <a:cxn ang="0">
                <a:pos x="connsiteX5958" y="connsiteY5958"/>
              </a:cxn>
              <a:cxn ang="0">
                <a:pos x="connsiteX5959" y="connsiteY5959"/>
              </a:cxn>
              <a:cxn ang="0">
                <a:pos x="connsiteX5960" y="connsiteY5960"/>
              </a:cxn>
              <a:cxn ang="0">
                <a:pos x="connsiteX5961" y="connsiteY5961"/>
              </a:cxn>
              <a:cxn ang="0">
                <a:pos x="connsiteX5962" y="connsiteY5962"/>
              </a:cxn>
              <a:cxn ang="0">
                <a:pos x="connsiteX5963" y="connsiteY5963"/>
              </a:cxn>
              <a:cxn ang="0">
                <a:pos x="connsiteX5964" y="connsiteY5964"/>
              </a:cxn>
              <a:cxn ang="0">
                <a:pos x="connsiteX5965" y="connsiteY5965"/>
              </a:cxn>
              <a:cxn ang="0">
                <a:pos x="connsiteX5966" y="connsiteY5966"/>
              </a:cxn>
              <a:cxn ang="0">
                <a:pos x="connsiteX5967" y="connsiteY5967"/>
              </a:cxn>
              <a:cxn ang="0">
                <a:pos x="connsiteX5968" y="connsiteY5968"/>
              </a:cxn>
              <a:cxn ang="0">
                <a:pos x="connsiteX5969" y="connsiteY5969"/>
              </a:cxn>
              <a:cxn ang="0">
                <a:pos x="connsiteX5970" y="connsiteY5970"/>
              </a:cxn>
              <a:cxn ang="0">
                <a:pos x="connsiteX5971" y="connsiteY5971"/>
              </a:cxn>
              <a:cxn ang="0">
                <a:pos x="connsiteX5972" y="connsiteY5972"/>
              </a:cxn>
              <a:cxn ang="0">
                <a:pos x="connsiteX5973" y="connsiteY5973"/>
              </a:cxn>
              <a:cxn ang="0">
                <a:pos x="connsiteX5974" y="connsiteY5974"/>
              </a:cxn>
              <a:cxn ang="0">
                <a:pos x="connsiteX5975" y="connsiteY5975"/>
              </a:cxn>
              <a:cxn ang="0">
                <a:pos x="connsiteX5976" y="connsiteY5976"/>
              </a:cxn>
              <a:cxn ang="0">
                <a:pos x="connsiteX5977" y="connsiteY5977"/>
              </a:cxn>
              <a:cxn ang="0">
                <a:pos x="connsiteX5978" y="connsiteY5978"/>
              </a:cxn>
              <a:cxn ang="0">
                <a:pos x="connsiteX5979" y="connsiteY5979"/>
              </a:cxn>
              <a:cxn ang="0">
                <a:pos x="connsiteX5980" y="connsiteY5980"/>
              </a:cxn>
              <a:cxn ang="0">
                <a:pos x="connsiteX5981" y="connsiteY5981"/>
              </a:cxn>
              <a:cxn ang="0">
                <a:pos x="connsiteX5982" y="connsiteY5982"/>
              </a:cxn>
              <a:cxn ang="0">
                <a:pos x="connsiteX5983" y="connsiteY5983"/>
              </a:cxn>
              <a:cxn ang="0">
                <a:pos x="connsiteX5984" y="connsiteY5984"/>
              </a:cxn>
              <a:cxn ang="0">
                <a:pos x="connsiteX5985" y="connsiteY5985"/>
              </a:cxn>
              <a:cxn ang="0">
                <a:pos x="connsiteX5986" y="connsiteY5986"/>
              </a:cxn>
              <a:cxn ang="0">
                <a:pos x="connsiteX5987" y="connsiteY5987"/>
              </a:cxn>
              <a:cxn ang="0">
                <a:pos x="connsiteX5988" y="connsiteY5988"/>
              </a:cxn>
              <a:cxn ang="0">
                <a:pos x="connsiteX5989" y="connsiteY5989"/>
              </a:cxn>
              <a:cxn ang="0">
                <a:pos x="connsiteX5990" y="connsiteY5990"/>
              </a:cxn>
              <a:cxn ang="0">
                <a:pos x="connsiteX5991" y="connsiteY5991"/>
              </a:cxn>
              <a:cxn ang="0">
                <a:pos x="connsiteX5992" y="connsiteY5992"/>
              </a:cxn>
              <a:cxn ang="0">
                <a:pos x="connsiteX5993" y="connsiteY5993"/>
              </a:cxn>
              <a:cxn ang="0">
                <a:pos x="connsiteX5994" y="connsiteY5994"/>
              </a:cxn>
              <a:cxn ang="0">
                <a:pos x="connsiteX5995" y="connsiteY5995"/>
              </a:cxn>
              <a:cxn ang="0">
                <a:pos x="connsiteX5996" y="connsiteY5996"/>
              </a:cxn>
              <a:cxn ang="0">
                <a:pos x="connsiteX5997" y="connsiteY5997"/>
              </a:cxn>
              <a:cxn ang="0">
                <a:pos x="connsiteX5998" y="connsiteY5998"/>
              </a:cxn>
              <a:cxn ang="0">
                <a:pos x="connsiteX5999" y="connsiteY5999"/>
              </a:cxn>
              <a:cxn ang="0">
                <a:pos x="connsiteX6000" y="connsiteY6000"/>
              </a:cxn>
              <a:cxn ang="0">
                <a:pos x="connsiteX6001" y="connsiteY6001"/>
              </a:cxn>
              <a:cxn ang="0">
                <a:pos x="connsiteX6002" y="connsiteY6002"/>
              </a:cxn>
              <a:cxn ang="0">
                <a:pos x="connsiteX6003" y="connsiteY6003"/>
              </a:cxn>
              <a:cxn ang="0">
                <a:pos x="connsiteX6004" y="connsiteY6004"/>
              </a:cxn>
              <a:cxn ang="0">
                <a:pos x="connsiteX6005" y="connsiteY6005"/>
              </a:cxn>
              <a:cxn ang="0">
                <a:pos x="connsiteX6006" y="connsiteY6006"/>
              </a:cxn>
              <a:cxn ang="0">
                <a:pos x="connsiteX6007" y="connsiteY6007"/>
              </a:cxn>
              <a:cxn ang="0">
                <a:pos x="connsiteX6008" y="connsiteY6008"/>
              </a:cxn>
              <a:cxn ang="0">
                <a:pos x="connsiteX6009" y="connsiteY6009"/>
              </a:cxn>
              <a:cxn ang="0">
                <a:pos x="connsiteX6010" y="connsiteY6010"/>
              </a:cxn>
              <a:cxn ang="0">
                <a:pos x="connsiteX6011" y="connsiteY6011"/>
              </a:cxn>
              <a:cxn ang="0">
                <a:pos x="connsiteX6012" y="connsiteY6012"/>
              </a:cxn>
              <a:cxn ang="0">
                <a:pos x="connsiteX6013" y="connsiteY6013"/>
              </a:cxn>
              <a:cxn ang="0">
                <a:pos x="connsiteX6014" y="connsiteY6014"/>
              </a:cxn>
              <a:cxn ang="0">
                <a:pos x="connsiteX6015" y="connsiteY6015"/>
              </a:cxn>
              <a:cxn ang="0">
                <a:pos x="connsiteX6016" y="connsiteY6016"/>
              </a:cxn>
              <a:cxn ang="0">
                <a:pos x="connsiteX6017" y="connsiteY6017"/>
              </a:cxn>
              <a:cxn ang="0">
                <a:pos x="connsiteX6018" y="connsiteY6018"/>
              </a:cxn>
              <a:cxn ang="0">
                <a:pos x="connsiteX6019" y="connsiteY6019"/>
              </a:cxn>
              <a:cxn ang="0">
                <a:pos x="connsiteX6020" y="connsiteY6020"/>
              </a:cxn>
              <a:cxn ang="0">
                <a:pos x="connsiteX6021" y="connsiteY6021"/>
              </a:cxn>
              <a:cxn ang="0">
                <a:pos x="connsiteX6022" y="connsiteY6022"/>
              </a:cxn>
              <a:cxn ang="0">
                <a:pos x="connsiteX6023" y="connsiteY6023"/>
              </a:cxn>
              <a:cxn ang="0">
                <a:pos x="connsiteX6024" y="connsiteY6024"/>
              </a:cxn>
              <a:cxn ang="0">
                <a:pos x="connsiteX6025" y="connsiteY6025"/>
              </a:cxn>
              <a:cxn ang="0">
                <a:pos x="connsiteX6026" y="connsiteY6026"/>
              </a:cxn>
              <a:cxn ang="0">
                <a:pos x="connsiteX6027" y="connsiteY6027"/>
              </a:cxn>
              <a:cxn ang="0">
                <a:pos x="connsiteX6028" y="connsiteY6028"/>
              </a:cxn>
              <a:cxn ang="0">
                <a:pos x="connsiteX6029" y="connsiteY6029"/>
              </a:cxn>
              <a:cxn ang="0">
                <a:pos x="connsiteX6030" y="connsiteY6030"/>
              </a:cxn>
              <a:cxn ang="0">
                <a:pos x="connsiteX6031" y="connsiteY6031"/>
              </a:cxn>
              <a:cxn ang="0">
                <a:pos x="connsiteX6032" y="connsiteY6032"/>
              </a:cxn>
              <a:cxn ang="0">
                <a:pos x="connsiteX6033" y="connsiteY6033"/>
              </a:cxn>
              <a:cxn ang="0">
                <a:pos x="connsiteX6034" y="connsiteY6034"/>
              </a:cxn>
              <a:cxn ang="0">
                <a:pos x="connsiteX6035" y="connsiteY6035"/>
              </a:cxn>
              <a:cxn ang="0">
                <a:pos x="connsiteX6036" y="connsiteY6036"/>
              </a:cxn>
              <a:cxn ang="0">
                <a:pos x="connsiteX6037" y="connsiteY6037"/>
              </a:cxn>
              <a:cxn ang="0">
                <a:pos x="connsiteX6038" y="connsiteY6038"/>
              </a:cxn>
              <a:cxn ang="0">
                <a:pos x="connsiteX6039" y="connsiteY6039"/>
              </a:cxn>
              <a:cxn ang="0">
                <a:pos x="connsiteX6040" y="connsiteY6040"/>
              </a:cxn>
              <a:cxn ang="0">
                <a:pos x="connsiteX6041" y="connsiteY6041"/>
              </a:cxn>
              <a:cxn ang="0">
                <a:pos x="connsiteX6042" y="connsiteY6042"/>
              </a:cxn>
              <a:cxn ang="0">
                <a:pos x="connsiteX6043" y="connsiteY6043"/>
              </a:cxn>
              <a:cxn ang="0">
                <a:pos x="connsiteX6044" y="connsiteY6044"/>
              </a:cxn>
              <a:cxn ang="0">
                <a:pos x="connsiteX6045" y="connsiteY6045"/>
              </a:cxn>
              <a:cxn ang="0">
                <a:pos x="connsiteX6046" y="connsiteY6046"/>
              </a:cxn>
              <a:cxn ang="0">
                <a:pos x="connsiteX6047" y="connsiteY6047"/>
              </a:cxn>
              <a:cxn ang="0">
                <a:pos x="connsiteX6048" y="connsiteY6048"/>
              </a:cxn>
              <a:cxn ang="0">
                <a:pos x="connsiteX6049" y="connsiteY6049"/>
              </a:cxn>
              <a:cxn ang="0">
                <a:pos x="connsiteX6050" y="connsiteY6050"/>
              </a:cxn>
              <a:cxn ang="0">
                <a:pos x="connsiteX6051" y="connsiteY6051"/>
              </a:cxn>
              <a:cxn ang="0">
                <a:pos x="connsiteX6052" y="connsiteY6052"/>
              </a:cxn>
              <a:cxn ang="0">
                <a:pos x="connsiteX6053" y="connsiteY6053"/>
              </a:cxn>
              <a:cxn ang="0">
                <a:pos x="connsiteX6054" y="connsiteY6054"/>
              </a:cxn>
              <a:cxn ang="0">
                <a:pos x="connsiteX6055" y="connsiteY6055"/>
              </a:cxn>
              <a:cxn ang="0">
                <a:pos x="connsiteX6056" y="connsiteY6056"/>
              </a:cxn>
              <a:cxn ang="0">
                <a:pos x="connsiteX6057" y="connsiteY6057"/>
              </a:cxn>
              <a:cxn ang="0">
                <a:pos x="connsiteX6058" y="connsiteY6058"/>
              </a:cxn>
              <a:cxn ang="0">
                <a:pos x="connsiteX6059" y="connsiteY6059"/>
              </a:cxn>
              <a:cxn ang="0">
                <a:pos x="connsiteX6060" y="connsiteY6060"/>
              </a:cxn>
              <a:cxn ang="0">
                <a:pos x="connsiteX6061" y="connsiteY6061"/>
              </a:cxn>
              <a:cxn ang="0">
                <a:pos x="connsiteX6062" y="connsiteY6062"/>
              </a:cxn>
              <a:cxn ang="0">
                <a:pos x="connsiteX6063" y="connsiteY6063"/>
              </a:cxn>
              <a:cxn ang="0">
                <a:pos x="connsiteX6064" y="connsiteY6064"/>
              </a:cxn>
              <a:cxn ang="0">
                <a:pos x="connsiteX6065" y="connsiteY6065"/>
              </a:cxn>
              <a:cxn ang="0">
                <a:pos x="connsiteX6066" y="connsiteY6066"/>
              </a:cxn>
              <a:cxn ang="0">
                <a:pos x="connsiteX6067" y="connsiteY6067"/>
              </a:cxn>
              <a:cxn ang="0">
                <a:pos x="connsiteX6068" y="connsiteY6068"/>
              </a:cxn>
              <a:cxn ang="0">
                <a:pos x="connsiteX6069" y="connsiteY6069"/>
              </a:cxn>
              <a:cxn ang="0">
                <a:pos x="connsiteX6070" y="connsiteY6070"/>
              </a:cxn>
              <a:cxn ang="0">
                <a:pos x="connsiteX6071" y="connsiteY6071"/>
              </a:cxn>
              <a:cxn ang="0">
                <a:pos x="connsiteX6072" y="connsiteY6072"/>
              </a:cxn>
              <a:cxn ang="0">
                <a:pos x="connsiteX6073" y="connsiteY6073"/>
              </a:cxn>
              <a:cxn ang="0">
                <a:pos x="connsiteX6074" y="connsiteY6074"/>
              </a:cxn>
              <a:cxn ang="0">
                <a:pos x="connsiteX6075" y="connsiteY6075"/>
              </a:cxn>
              <a:cxn ang="0">
                <a:pos x="connsiteX6076" y="connsiteY6076"/>
              </a:cxn>
              <a:cxn ang="0">
                <a:pos x="connsiteX6077" y="connsiteY6077"/>
              </a:cxn>
              <a:cxn ang="0">
                <a:pos x="connsiteX6078" y="connsiteY6078"/>
              </a:cxn>
              <a:cxn ang="0">
                <a:pos x="connsiteX6079" y="connsiteY6079"/>
              </a:cxn>
              <a:cxn ang="0">
                <a:pos x="connsiteX6080" y="connsiteY6080"/>
              </a:cxn>
              <a:cxn ang="0">
                <a:pos x="connsiteX6081" y="connsiteY6081"/>
              </a:cxn>
              <a:cxn ang="0">
                <a:pos x="connsiteX6082" y="connsiteY6082"/>
              </a:cxn>
              <a:cxn ang="0">
                <a:pos x="connsiteX6083" y="connsiteY6083"/>
              </a:cxn>
              <a:cxn ang="0">
                <a:pos x="connsiteX6084" y="connsiteY6084"/>
              </a:cxn>
              <a:cxn ang="0">
                <a:pos x="connsiteX6085" y="connsiteY6085"/>
              </a:cxn>
              <a:cxn ang="0">
                <a:pos x="connsiteX6086" y="connsiteY6086"/>
              </a:cxn>
              <a:cxn ang="0">
                <a:pos x="connsiteX6087" y="connsiteY6087"/>
              </a:cxn>
              <a:cxn ang="0">
                <a:pos x="connsiteX6088" y="connsiteY6088"/>
              </a:cxn>
              <a:cxn ang="0">
                <a:pos x="connsiteX6089" y="connsiteY6089"/>
              </a:cxn>
              <a:cxn ang="0">
                <a:pos x="connsiteX6090" y="connsiteY6090"/>
              </a:cxn>
              <a:cxn ang="0">
                <a:pos x="connsiteX6091" y="connsiteY6091"/>
              </a:cxn>
              <a:cxn ang="0">
                <a:pos x="connsiteX6092" y="connsiteY6092"/>
              </a:cxn>
              <a:cxn ang="0">
                <a:pos x="connsiteX6093" y="connsiteY6093"/>
              </a:cxn>
              <a:cxn ang="0">
                <a:pos x="connsiteX6094" y="connsiteY6094"/>
              </a:cxn>
              <a:cxn ang="0">
                <a:pos x="connsiteX6095" y="connsiteY6095"/>
              </a:cxn>
              <a:cxn ang="0">
                <a:pos x="connsiteX6096" y="connsiteY6096"/>
              </a:cxn>
              <a:cxn ang="0">
                <a:pos x="connsiteX6097" y="connsiteY6097"/>
              </a:cxn>
              <a:cxn ang="0">
                <a:pos x="connsiteX6098" y="connsiteY6098"/>
              </a:cxn>
              <a:cxn ang="0">
                <a:pos x="connsiteX6099" y="connsiteY6099"/>
              </a:cxn>
              <a:cxn ang="0">
                <a:pos x="connsiteX6100" y="connsiteY6100"/>
              </a:cxn>
              <a:cxn ang="0">
                <a:pos x="connsiteX6101" y="connsiteY6101"/>
              </a:cxn>
              <a:cxn ang="0">
                <a:pos x="connsiteX6102" y="connsiteY6102"/>
              </a:cxn>
              <a:cxn ang="0">
                <a:pos x="connsiteX6103" y="connsiteY6103"/>
              </a:cxn>
              <a:cxn ang="0">
                <a:pos x="connsiteX6104" y="connsiteY6104"/>
              </a:cxn>
              <a:cxn ang="0">
                <a:pos x="connsiteX6105" y="connsiteY6105"/>
              </a:cxn>
              <a:cxn ang="0">
                <a:pos x="connsiteX6106" y="connsiteY6106"/>
              </a:cxn>
              <a:cxn ang="0">
                <a:pos x="connsiteX6107" y="connsiteY6107"/>
              </a:cxn>
              <a:cxn ang="0">
                <a:pos x="connsiteX6108" y="connsiteY6108"/>
              </a:cxn>
              <a:cxn ang="0">
                <a:pos x="connsiteX6109" y="connsiteY6109"/>
              </a:cxn>
              <a:cxn ang="0">
                <a:pos x="connsiteX6110" y="connsiteY6110"/>
              </a:cxn>
              <a:cxn ang="0">
                <a:pos x="connsiteX6111" y="connsiteY6111"/>
              </a:cxn>
              <a:cxn ang="0">
                <a:pos x="connsiteX6112" y="connsiteY6112"/>
              </a:cxn>
              <a:cxn ang="0">
                <a:pos x="connsiteX6113" y="connsiteY6113"/>
              </a:cxn>
              <a:cxn ang="0">
                <a:pos x="connsiteX6114" y="connsiteY6114"/>
              </a:cxn>
              <a:cxn ang="0">
                <a:pos x="connsiteX6115" y="connsiteY6115"/>
              </a:cxn>
              <a:cxn ang="0">
                <a:pos x="connsiteX6116" y="connsiteY6116"/>
              </a:cxn>
              <a:cxn ang="0">
                <a:pos x="connsiteX6117" y="connsiteY6117"/>
              </a:cxn>
              <a:cxn ang="0">
                <a:pos x="connsiteX6118" y="connsiteY6118"/>
              </a:cxn>
              <a:cxn ang="0">
                <a:pos x="connsiteX6119" y="connsiteY6119"/>
              </a:cxn>
              <a:cxn ang="0">
                <a:pos x="connsiteX6120" y="connsiteY6120"/>
              </a:cxn>
              <a:cxn ang="0">
                <a:pos x="connsiteX6121" y="connsiteY6121"/>
              </a:cxn>
              <a:cxn ang="0">
                <a:pos x="connsiteX6122" y="connsiteY6122"/>
              </a:cxn>
              <a:cxn ang="0">
                <a:pos x="connsiteX6123" y="connsiteY6123"/>
              </a:cxn>
              <a:cxn ang="0">
                <a:pos x="connsiteX6124" y="connsiteY6124"/>
              </a:cxn>
              <a:cxn ang="0">
                <a:pos x="connsiteX6125" y="connsiteY6125"/>
              </a:cxn>
              <a:cxn ang="0">
                <a:pos x="connsiteX6126" y="connsiteY6126"/>
              </a:cxn>
              <a:cxn ang="0">
                <a:pos x="connsiteX6127" y="connsiteY6127"/>
              </a:cxn>
              <a:cxn ang="0">
                <a:pos x="connsiteX6128" y="connsiteY6128"/>
              </a:cxn>
              <a:cxn ang="0">
                <a:pos x="connsiteX6129" y="connsiteY6129"/>
              </a:cxn>
              <a:cxn ang="0">
                <a:pos x="connsiteX6130" y="connsiteY6130"/>
              </a:cxn>
              <a:cxn ang="0">
                <a:pos x="connsiteX6131" y="connsiteY6131"/>
              </a:cxn>
              <a:cxn ang="0">
                <a:pos x="connsiteX6132" y="connsiteY6132"/>
              </a:cxn>
              <a:cxn ang="0">
                <a:pos x="connsiteX6133" y="connsiteY6133"/>
              </a:cxn>
              <a:cxn ang="0">
                <a:pos x="connsiteX6134" y="connsiteY6134"/>
              </a:cxn>
              <a:cxn ang="0">
                <a:pos x="connsiteX6135" y="connsiteY6135"/>
              </a:cxn>
              <a:cxn ang="0">
                <a:pos x="connsiteX6136" y="connsiteY6136"/>
              </a:cxn>
              <a:cxn ang="0">
                <a:pos x="connsiteX6137" y="connsiteY6137"/>
              </a:cxn>
              <a:cxn ang="0">
                <a:pos x="connsiteX6138" y="connsiteY6138"/>
              </a:cxn>
              <a:cxn ang="0">
                <a:pos x="connsiteX6139" y="connsiteY6139"/>
              </a:cxn>
              <a:cxn ang="0">
                <a:pos x="connsiteX6140" y="connsiteY6140"/>
              </a:cxn>
              <a:cxn ang="0">
                <a:pos x="connsiteX6141" y="connsiteY6141"/>
              </a:cxn>
              <a:cxn ang="0">
                <a:pos x="connsiteX6142" y="connsiteY6142"/>
              </a:cxn>
              <a:cxn ang="0">
                <a:pos x="connsiteX6143" y="connsiteY6143"/>
              </a:cxn>
              <a:cxn ang="0">
                <a:pos x="connsiteX6144" y="connsiteY6144"/>
              </a:cxn>
              <a:cxn ang="0">
                <a:pos x="connsiteX6145" y="connsiteY6145"/>
              </a:cxn>
              <a:cxn ang="0">
                <a:pos x="connsiteX6146" y="connsiteY6146"/>
              </a:cxn>
              <a:cxn ang="0">
                <a:pos x="connsiteX6147" y="connsiteY6147"/>
              </a:cxn>
              <a:cxn ang="0">
                <a:pos x="connsiteX6148" y="connsiteY6148"/>
              </a:cxn>
              <a:cxn ang="0">
                <a:pos x="connsiteX6149" y="connsiteY6149"/>
              </a:cxn>
              <a:cxn ang="0">
                <a:pos x="connsiteX6150" y="connsiteY6150"/>
              </a:cxn>
              <a:cxn ang="0">
                <a:pos x="connsiteX6151" y="connsiteY6151"/>
              </a:cxn>
              <a:cxn ang="0">
                <a:pos x="connsiteX6152" y="connsiteY6152"/>
              </a:cxn>
              <a:cxn ang="0">
                <a:pos x="connsiteX6153" y="connsiteY6153"/>
              </a:cxn>
              <a:cxn ang="0">
                <a:pos x="connsiteX6154" y="connsiteY6154"/>
              </a:cxn>
              <a:cxn ang="0">
                <a:pos x="connsiteX6155" y="connsiteY6155"/>
              </a:cxn>
              <a:cxn ang="0">
                <a:pos x="connsiteX6156" y="connsiteY6156"/>
              </a:cxn>
              <a:cxn ang="0">
                <a:pos x="connsiteX6157" y="connsiteY6157"/>
              </a:cxn>
              <a:cxn ang="0">
                <a:pos x="connsiteX6158" y="connsiteY6158"/>
              </a:cxn>
              <a:cxn ang="0">
                <a:pos x="connsiteX6159" y="connsiteY6159"/>
              </a:cxn>
              <a:cxn ang="0">
                <a:pos x="connsiteX6160" y="connsiteY6160"/>
              </a:cxn>
              <a:cxn ang="0">
                <a:pos x="connsiteX6161" y="connsiteY6161"/>
              </a:cxn>
              <a:cxn ang="0">
                <a:pos x="connsiteX6162" y="connsiteY6162"/>
              </a:cxn>
              <a:cxn ang="0">
                <a:pos x="connsiteX6163" y="connsiteY6163"/>
              </a:cxn>
              <a:cxn ang="0">
                <a:pos x="connsiteX6164" y="connsiteY6164"/>
              </a:cxn>
              <a:cxn ang="0">
                <a:pos x="connsiteX6165" y="connsiteY6165"/>
              </a:cxn>
              <a:cxn ang="0">
                <a:pos x="connsiteX6166" y="connsiteY6166"/>
              </a:cxn>
              <a:cxn ang="0">
                <a:pos x="connsiteX6167" y="connsiteY6167"/>
              </a:cxn>
              <a:cxn ang="0">
                <a:pos x="connsiteX6168" y="connsiteY6168"/>
              </a:cxn>
              <a:cxn ang="0">
                <a:pos x="connsiteX6169" y="connsiteY6169"/>
              </a:cxn>
              <a:cxn ang="0">
                <a:pos x="connsiteX6170" y="connsiteY6170"/>
              </a:cxn>
              <a:cxn ang="0">
                <a:pos x="connsiteX6171" y="connsiteY6171"/>
              </a:cxn>
              <a:cxn ang="0">
                <a:pos x="connsiteX6172" y="connsiteY6172"/>
              </a:cxn>
              <a:cxn ang="0">
                <a:pos x="connsiteX6173" y="connsiteY6173"/>
              </a:cxn>
              <a:cxn ang="0">
                <a:pos x="connsiteX6174" y="connsiteY6174"/>
              </a:cxn>
              <a:cxn ang="0">
                <a:pos x="connsiteX6175" y="connsiteY6175"/>
              </a:cxn>
              <a:cxn ang="0">
                <a:pos x="connsiteX6176" y="connsiteY6176"/>
              </a:cxn>
              <a:cxn ang="0">
                <a:pos x="connsiteX6177" y="connsiteY6177"/>
              </a:cxn>
              <a:cxn ang="0">
                <a:pos x="connsiteX6178" y="connsiteY6178"/>
              </a:cxn>
              <a:cxn ang="0">
                <a:pos x="connsiteX6179" y="connsiteY6179"/>
              </a:cxn>
              <a:cxn ang="0">
                <a:pos x="connsiteX6180" y="connsiteY6180"/>
              </a:cxn>
              <a:cxn ang="0">
                <a:pos x="connsiteX6181" y="connsiteY6181"/>
              </a:cxn>
              <a:cxn ang="0">
                <a:pos x="connsiteX6182" y="connsiteY6182"/>
              </a:cxn>
              <a:cxn ang="0">
                <a:pos x="connsiteX6183" y="connsiteY6183"/>
              </a:cxn>
              <a:cxn ang="0">
                <a:pos x="connsiteX6184" y="connsiteY6184"/>
              </a:cxn>
              <a:cxn ang="0">
                <a:pos x="connsiteX6185" y="connsiteY6185"/>
              </a:cxn>
              <a:cxn ang="0">
                <a:pos x="connsiteX6186" y="connsiteY6186"/>
              </a:cxn>
              <a:cxn ang="0">
                <a:pos x="connsiteX6187" y="connsiteY6187"/>
              </a:cxn>
              <a:cxn ang="0">
                <a:pos x="connsiteX6188" y="connsiteY6188"/>
              </a:cxn>
              <a:cxn ang="0">
                <a:pos x="connsiteX6189" y="connsiteY6189"/>
              </a:cxn>
              <a:cxn ang="0">
                <a:pos x="connsiteX6190" y="connsiteY6190"/>
              </a:cxn>
              <a:cxn ang="0">
                <a:pos x="connsiteX6191" y="connsiteY6191"/>
              </a:cxn>
              <a:cxn ang="0">
                <a:pos x="connsiteX6192" y="connsiteY6192"/>
              </a:cxn>
              <a:cxn ang="0">
                <a:pos x="connsiteX6193" y="connsiteY6193"/>
              </a:cxn>
              <a:cxn ang="0">
                <a:pos x="connsiteX6194" y="connsiteY6194"/>
              </a:cxn>
              <a:cxn ang="0">
                <a:pos x="connsiteX6195" y="connsiteY6195"/>
              </a:cxn>
              <a:cxn ang="0">
                <a:pos x="connsiteX6196" y="connsiteY6196"/>
              </a:cxn>
              <a:cxn ang="0">
                <a:pos x="connsiteX6197" y="connsiteY6197"/>
              </a:cxn>
              <a:cxn ang="0">
                <a:pos x="connsiteX6198" y="connsiteY6198"/>
              </a:cxn>
              <a:cxn ang="0">
                <a:pos x="connsiteX6199" y="connsiteY6199"/>
              </a:cxn>
              <a:cxn ang="0">
                <a:pos x="connsiteX6200" y="connsiteY6200"/>
              </a:cxn>
              <a:cxn ang="0">
                <a:pos x="connsiteX6201" y="connsiteY6201"/>
              </a:cxn>
              <a:cxn ang="0">
                <a:pos x="connsiteX6202" y="connsiteY6202"/>
              </a:cxn>
              <a:cxn ang="0">
                <a:pos x="connsiteX6203" y="connsiteY6203"/>
              </a:cxn>
              <a:cxn ang="0">
                <a:pos x="connsiteX6204" y="connsiteY6204"/>
              </a:cxn>
              <a:cxn ang="0">
                <a:pos x="connsiteX6205" y="connsiteY6205"/>
              </a:cxn>
              <a:cxn ang="0">
                <a:pos x="connsiteX6206" y="connsiteY6206"/>
              </a:cxn>
              <a:cxn ang="0">
                <a:pos x="connsiteX6207" y="connsiteY6207"/>
              </a:cxn>
              <a:cxn ang="0">
                <a:pos x="connsiteX6208" y="connsiteY6208"/>
              </a:cxn>
              <a:cxn ang="0">
                <a:pos x="connsiteX6209" y="connsiteY6209"/>
              </a:cxn>
              <a:cxn ang="0">
                <a:pos x="connsiteX6210" y="connsiteY6210"/>
              </a:cxn>
              <a:cxn ang="0">
                <a:pos x="connsiteX6211" y="connsiteY6211"/>
              </a:cxn>
              <a:cxn ang="0">
                <a:pos x="connsiteX6212" y="connsiteY6212"/>
              </a:cxn>
              <a:cxn ang="0">
                <a:pos x="connsiteX6213" y="connsiteY6213"/>
              </a:cxn>
              <a:cxn ang="0">
                <a:pos x="connsiteX6214" y="connsiteY6214"/>
              </a:cxn>
              <a:cxn ang="0">
                <a:pos x="connsiteX6215" y="connsiteY6215"/>
              </a:cxn>
              <a:cxn ang="0">
                <a:pos x="connsiteX6216" y="connsiteY6216"/>
              </a:cxn>
              <a:cxn ang="0">
                <a:pos x="connsiteX6217" y="connsiteY6217"/>
              </a:cxn>
              <a:cxn ang="0">
                <a:pos x="connsiteX6218" y="connsiteY6218"/>
              </a:cxn>
              <a:cxn ang="0">
                <a:pos x="connsiteX6219" y="connsiteY6219"/>
              </a:cxn>
              <a:cxn ang="0">
                <a:pos x="connsiteX6220" y="connsiteY6220"/>
              </a:cxn>
              <a:cxn ang="0">
                <a:pos x="connsiteX6221" y="connsiteY6221"/>
              </a:cxn>
              <a:cxn ang="0">
                <a:pos x="connsiteX6222" y="connsiteY6222"/>
              </a:cxn>
              <a:cxn ang="0">
                <a:pos x="connsiteX6223" y="connsiteY6223"/>
              </a:cxn>
              <a:cxn ang="0">
                <a:pos x="connsiteX6224" y="connsiteY6224"/>
              </a:cxn>
              <a:cxn ang="0">
                <a:pos x="connsiteX6225" y="connsiteY6225"/>
              </a:cxn>
              <a:cxn ang="0">
                <a:pos x="connsiteX6226" y="connsiteY6226"/>
              </a:cxn>
              <a:cxn ang="0">
                <a:pos x="connsiteX6227" y="connsiteY6227"/>
              </a:cxn>
              <a:cxn ang="0">
                <a:pos x="connsiteX6228" y="connsiteY6228"/>
              </a:cxn>
              <a:cxn ang="0">
                <a:pos x="connsiteX6229" y="connsiteY6229"/>
              </a:cxn>
              <a:cxn ang="0">
                <a:pos x="connsiteX6230" y="connsiteY6230"/>
              </a:cxn>
              <a:cxn ang="0">
                <a:pos x="connsiteX6231" y="connsiteY6231"/>
              </a:cxn>
              <a:cxn ang="0">
                <a:pos x="connsiteX6232" y="connsiteY6232"/>
              </a:cxn>
              <a:cxn ang="0">
                <a:pos x="connsiteX6233" y="connsiteY6233"/>
              </a:cxn>
              <a:cxn ang="0">
                <a:pos x="connsiteX6234" y="connsiteY6234"/>
              </a:cxn>
              <a:cxn ang="0">
                <a:pos x="connsiteX6235" y="connsiteY6235"/>
              </a:cxn>
              <a:cxn ang="0">
                <a:pos x="connsiteX6236" y="connsiteY6236"/>
              </a:cxn>
              <a:cxn ang="0">
                <a:pos x="connsiteX6237" y="connsiteY6237"/>
              </a:cxn>
              <a:cxn ang="0">
                <a:pos x="connsiteX6238" y="connsiteY6238"/>
              </a:cxn>
              <a:cxn ang="0">
                <a:pos x="connsiteX6239" y="connsiteY6239"/>
              </a:cxn>
              <a:cxn ang="0">
                <a:pos x="connsiteX6240" y="connsiteY6240"/>
              </a:cxn>
              <a:cxn ang="0">
                <a:pos x="connsiteX6241" y="connsiteY6241"/>
              </a:cxn>
              <a:cxn ang="0">
                <a:pos x="connsiteX6242" y="connsiteY6242"/>
              </a:cxn>
              <a:cxn ang="0">
                <a:pos x="connsiteX6243" y="connsiteY6243"/>
              </a:cxn>
              <a:cxn ang="0">
                <a:pos x="connsiteX6244" y="connsiteY6244"/>
              </a:cxn>
              <a:cxn ang="0">
                <a:pos x="connsiteX6245" y="connsiteY6245"/>
              </a:cxn>
              <a:cxn ang="0">
                <a:pos x="connsiteX6246" y="connsiteY6246"/>
              </a:cxn>
              <a:cxn ang="0">
                <a:pos x="connsiteX6247" y="connsiteY6247"/>
              </a:cxn>
              <a:cxn ang="0">
                <a:pos x="connsiteX6248" y="connsiteY6248"/>
              </a:cxn>
              <a:cxn ang="0">
                <a:pos x="connsiteX6249" y="connsiteY6249"/>
              </a:cxn>
              <a:cxn ang="0">
                <a:pos x="connsiteX6250" y="connsiteY6250"/>
              </a:cxn>
              <a:cxn ang="0">
                <a:pos x="connsiteX6251" y="connsiteY6251"/>
              </a:cxn>
              <a:cxn ang="0">
                <a:pos x="connsiteX6252" y="connsiteY6252"/>
              </a:cxn>
              <a:cxn ang="0">
                <a:pos x="connsiteX6253" y="connsiteY6253"/>
              </a:cxn>
              <a:cxn ang="0">
                <a:pos x="connsiteX6254" y="connsiteY6254"/>
              </a:cxn>
              <a:cxn ang="0">
                <a:pos x="connsiteX6255" y="connsiteY6255"/>
              </a:cxn>
              <a:cxn ang="0">
                <a:pos x="connsiteX6256" y="connsiteY6256"/>
              </a:cxn>
              <a:cxn ang="0">
                <a:pos x="connsiteX6257" y="connsiteY6257"/>
              </a:cxn>
              <a:cxn ang="0">
                <a:pos x="connsiteX6258" y="connsiteY6258"/>
              </a:cxn>
              <a:cxn ang="0">
                <a:pos x="connsiteX6259" y="connsiteY6259"/>
              </a:cxn>
              <a:cxn ang="0">
                <a:pos x="connsiteX6260" y="connsiteY6260"/>
              </a:cxn>
              <a:cxn ang="0">
                <a:pos x="connsiteX6261" y="connsiteY6261"/>
              </a:cxn>
              <a:cxn ang="0">
                <a:pos x="connsiteX6262" y="connsiteY6262"/>
              </a:cxn>
              <a:cxn ang="0">
                <a:pos x="connsiteX6263" y="connsiteY6263"/>
              </a:cxn>
              <a:cxn ang="0">
                <a:pos x="connsiteX6264" y="connsiteY6264"/>
              </a:cxn>
              <a:cxn ang="0">
                <a:pos x="connsiteX6265" y="connsiteY6265"/>
              </a:cxn>
              <a:cxn ang="0">
                <a:pos x="connsiteX6266" y="connsiteY6266"/>
              </a:cxn>
              <a:cxn ang="0">
                <a:pos x="connsiteX6267" y="connsiteY6267"/>
              </a:cxn>
              <a:cxn ang="0">
                <a:pos x="connsiteX6268" y="connsiteY6268"/>
              </a:cxn>
              <a:cxn ang="0">
                <a:pos x="connsiteX6269" y="connsiteY6269"/>
              </a:cxn>
              <a:cxn ang="0">
                <a:pos x="connsiteX6270" y="connsiteY6270"/>
              </a:cxn>
              <a:cxn ang="0">
                <a:pos x="connsiteX6271" y="connsiteY6271"/>
              </a:cxn>
              <a:cxn ang="0">
                <a:pos x="connsiteX6272" y="connsiteY6272"/>
              </a:cxn>
              <a:cxn ang="0">
                <a:pos x="connsiteX6273" y="connsiteY6273"/>
              </a:cxn>
              <a:cxn ang="0">
                <a:pos x="connsiteX6274" y="connsiteY6274"/>
              </a:cxn>
              <a:cxn ang="0">
                <a:pos x="connsiteX6275" y="connsiteY6275"/>
              </a:cxn>
              <a:cxn ang="0">
                <a:pos x="connsiteX6276" y="connsiteY6276"/>
              </a:cxn>
              <a:cxn ang="0">
                <a:pos x="connsiteX6277" y="connsiteY6277"/>
              </a:cxn>
              <a:cxn ang="0">
                <a:pos x="connsiteX6278" y="connsiteY6278"/>
              </a:cxn>
              <a:cxn ang="0">
                <a:pos x="connsiteX6279" y="connsiteY6279"/>
              </a:cxn>
              <a:cxn ang="0">
                <a:pos x="connsiteX6280" y="connsiteY6280"/>
              </a:cxn>
              <a:cxn ang="0">
                <a:pos x="connsiteX6281" y="connsiteY6281"/>
              </a:cxn>
              <a:cxn ang="0">
                <a:pos x="connsiteX6282" y="connsiteY6282"/>
              </a:cxn>
              <a:cxn ang="0">
                <a:pos x="connsiteX6283" y="connsiteY6283"/>
              </a:cxn>
              <a:cxn ang="0">
                <a:pos x="connsiteX6284" y="connsiteY6284"/>
              </a:cxn>
              <a:cxn ang="0">
                <a:pos x="connsiteX6285" y="connsiteY6285"/>
              </a:cxn>
              <a:cxn ang="0">
                <a:pos x="connsiteX6286" y="connsiteY6286"/>
              </a:cxn>
              <a:cxn ang="0">
                <a:pos x="connsiteX6287" y="connsiteY6287"/>
              </a:cxn>
              <a:cxn ang="0">
                <a:pos x="connsiteX6288" y="connsiteY6288"/>
              </a:cxn>
              <a:cxn ang="0">
                <a:pos x="connsiteX6289" y="connsiteY6289"/>
              </a:cxn>
              <a:cxn ang="0">
                <a:pos x="connsiteX6290" y="connsiteY6290"/>
              </a:cxn>
              <a:cxn ang="0">
                <a:pos x="connsiteX6291" y="connsiteY6291"/>
              </a:cxn>
              <a:cxn ang="0">
                <a:pos x="connsiteX6292" y="connsiteY6292"/>
              </a:cxn>
              <a:cxn ang="0">
                <a:pos x="connsiteX6293" y="connsiteY6293"/>
              </a:cxn>
              <a:cxn ang="0">
                <a:pos x="connsiteX6294" y="connsiteY6294"/>
              </a:cxn>
              <a:cxn ang="0">
                <a:pos x="connsiteX6295" y="connsiteY6295"/>
              </a:cxn>
              <a:cxn ang="0">
                <a:pos x="connsiteX6296" y="connsiteY6296"/>
              </a:cxn>
              <a:cxn ang="0">
                <a:pos x="connsiteX6297" y="connsiteY6297"/>
              </a:cxn>
              <a:cxn ang="0">
                <a:pos x="connsiteX6298" y="connsiteY6298"/>
              </a:cxn>
              <a:cxn ang="0">
                <a:pos x="connsiteX6299" y="connsiteY6299"/>
              </a:cxn>
              <a:cxn ang="0">
                <a:pos x="connsiteX6300" y="connsiteY6300"/>
              </a:cxn>
              <a:cxn ang="0">
                <a:pos x="connsiteX6301" y="connsiteY6301"/>
              </a:cxn>
              <a:cxn ang="0">
                <a:pos x="connsiteX6302" y="connsiteY6302"/>
              </a:cxn>
              <a:cxn ang="0">
                <a:pos x="connsiteX6303" y="connsiteY6303"/>
              </a:cxn>
              <a:cxn ang="0">
                <a:pos x="connsiteX6304" y="connsiteY6304"/>
              </a:cxn>
              <a:cxn ang="0">
                <a:pos x="connsiteX6305" y="connsiteY6305"/>
              </a:cxn>
              <a:cxn ang="0">
                <a:pos x="connsiteX6306" y="connsiteY6306"/>
              </a:cxn>
              <a:cxn ang="0">
                <a:pos x="connsiteX6307" y="connsiteY6307"/>
              </a:cxn>
              <a:cxn ang="0">
                <a:pos x="connsiteX6308" y="connsiteY6308"/>
              </a:cxn>
              <a:cxn ang="0">
                <a:pos x="connsiteX6309" y="connsiteY6309"/>
              </a:cxn>
              <a:cxn ang="0">
                <a:pos x="connsiteX6310" y="connsiteY6310"/>
              </a:cxn>
              <a:cxn ang="0">
                <a:pos x="connsiteX6311" y="connsiteY6311"/>
              </a:cxn>
              <a:cxn ang="0">
                <a:pos x="connsiteX6312" y="connsiteY6312"/>
              </a:cxn>
              <a:cxn ang="0">
                <a:pos x="connsiteX6313" y="connsiteY6313"/>
              </a:cxn>
              <a:cxn ang="0">
                <a:pos x="connsiteX6314" y="connsiteY6314"/>
              </a:cxn>
              <a:cxn ang="0">
                <a:pos x="connsiteX6315" y="connsiteY6315"/>
              </a:cxn>
              <a:cxn ang="0">
                <a:pos x="connsiteX6316" y="connsiteY6316"/>
              </a:cxn>
              <a:cxn ang="0">
                <a:pos x="connsiteX6317" y="connsiteY6317"/>
              </a:cxn>
              <a:cxn ang="0">
                <a:pos x="connsiteX6318" y="connsiteY6318"/>
              </a:cxn>
              <a:cxn ang="0">
                <a:pos x="connsiteX6319" y="connsiteY6319"/>
              </a:cxn>
              <a:cxn ang="0">
                <a:pos x="connsiteX6320" y="connsiteY6320"/>
              </a:cxn>
              <a:cxn ang="0">
                <a:pos x="connsiteX6321" y="connsiteY6321"/>
              </a:cxn>
              <a:cxn ang="0">
                <a:pos x="connsiteX6322" y="connsiteY6322"/>
              </a:cxn>
              <a:cxn ang="0">
                <a:pos x="connsiteX6323" y="connsiteY6323"/>
              </a:cxn>
              <a:cxn ang="0">
                <a:pos x="connsiteX6324" y="connsiteY6324"/>
              </a:cxn>
              <a:cxn ang="0">
                <a:pos x="connsiteX6325" y="connsiteY6325"/>
              </a:cxn>
              <a:cxn ang="0">
                <a:pos x="connsiteX6326" y="connsiteY6326"/>
              </a:cxn>
              <a:cxn ang="0">
                <a:pos x="connsiteX6327" y="connsiteY6327"/>
              </a:cxn>
              <a:cxn ang="0">
                <a:pos x="connsiteX6328" y="connsiteY6328"/>
              </a:cxn>
              <a:cxn ang="0">
                <a:pos x="connsiteX6329" y="connsiteY6329"/>
              </a:cxn>
              <a:cxn ang="0">
                <a:pos x="connsiteX6330" y="connsiteY6330"/>
              </a:cxn>
              <a:cxn ang="0">
                <a:pos x="connsiteX6331" y="connsiteY6331"/>
              </a:cxn>
              <a:cxn ang="0">
                <a:pos x="connsiteX6332" y="connsiteY6332"/>
              </a:cxn>
              <a:cxn ang="0">
                <a:pos x="connsiteX6333" y="connsiteY6333"/>
              </a:cxn>
              <a:cxn ang="0">
                <a:pos x="connsiteX6334" y="connsiteY6334"/>
              </a:cxn>
              <a:cxn ang="0">
                <a:pos x="connsiteX6335" y="connsiteY6335"/>
              </a:cxn>
              <a:cxn ang="0">
                <a:pos x="connsiteX6336" y="connsiteY6336"/>
              </a:cxn>
              <a:cxn ang="0">
                <a:pos x="connsiteX6337" y="connsiteY6337"/>
              </a:cxn>
              <a:cxn ang="0">
                <a:pos x="connsiteX6338" y="connsiteY6338"/>
              </a:cxn>
              <a:cxn ang="0">
                <a:pos x="connsiteX6339" y="connsiteY6339"/>
              </a:cxn>
              <a:cxn ang="0">
                <a:pos x="connsiteX6340" y="connsiteY6340"/>
              </a:cxn>
              <a:cxn ang="0">
                <a:pos x="connsiteX6341" y="connsiteY6341"/>
              </a:cxn>
              <a:cxn ang="0">
                <a:pos x="connsiteX6342" y="connsiteY6342"/>
              </a:cxn>
              <a:cxn ang="0">
                <a:pos x="connsiteX6343" y="connsiteY6343"/>
              </a:cxn>
              <a:cxn ang="0">
                <a:pos x="connsiteX6344" y="connsiteY6344"/>
              </a:cxn>
              <a:cxn ang="0">
                <a:pos x="connsiteX6345" y="connsiteY6345"/>
              </a:cxn>
              <a:cxn ang="0">
                <a:pos x="connsiteX6346" y="connsiteY6346"/>
              </a:cxn>
              <a:cxn ang="0">
                <a:pos x="connsiteX6347" y="connsiteY6347"/>
              </a:cxn>
              <a:cxn ang="0">
                <a:pos x="connsiteX6348" y="connsiteY6348"/>
              </a:cxn>
              <a:cxn ang="0">
                <a:pos x="connsiteX6349" y="connsiteY6349"/>
              </a:cxn>
              <a:cxn ang="0">
                <a:pos x="connsiteX6350" y="connsiteY6350"/>
              </a:cxn>
              <a:cxn ang="0">
                <a:pos x="connsiteX6351" y="connsiteY6351"/>
              </a:cxn>
              <a:cxn ang="0">
                <a:pos x="connsiteX6352" y="connsiteY6352"/>
              </a:cxn>
              <a:cxn ang="0">
                <a:pos x="connsiteX6353" y="connsiteY6353"/>
              </a:cxn>
              <a:cxn ang="0">
                <a:pos x="connsiteX6354" y="connsiteY6354"/>
              </a:cxn>
              <a:cxn ang="0">
                <a:pos x="connsiteX6355" y="connsiteY6355"/>
              </a:cxn>
              <a:cxn ang="0">
                <a:pos x="connsiteX6356" y="connsiteY6356"/>
              </a:cxn>
              <a:cxn ang="0">
                <a:pos x="connsiteX6357" y="connsiteY6357"/>
              </a:cxn>
              <a:cxn ang="0">
                <a:pos x="connsiteX6358" y="connsiteY6358"/>
              </a:cxn>
              <a:cxn ang="0">
                <a:pos x="connsiteX6359" y="connsiteY6359"/>
              </a:cxn>
              <a:cxn ang="0">
                <a:pos x="connsiteX6360" y="connsiteY6360"/>
              </a:cxn>
              <a:cxn ang="0">
                <a:pos x="connsiteX6361" y="connsiteY6361"/>
              </a:cxn>
              <a:cxn ang="0">
                <a:pos x="connsiteX6362" y="connsiteY6362"/>
              </a:cxn>
              <a:cxn ang="0">
                <a:pos x="connsiteX6363" y="connsiteY6363"/>
              </a:cxn>
              <a:cxn ang="0">
                <a:pos x="connsiteX6364" y="connsiteY6364"/>
              </a:cxn>
              <a:cxn ang="0">
                <a:pos x="connsiteX6365" y="connsiteY6365"/>
              </a:cxn>
              <a:cxn ang="0">
                <a:pos x="connsiteX6366" y="connsiteY6366"/>
              </a:cxn>
              <a:cxn ang="0">
                <a:pos x="connsiteX6367" y="connsiteY6367"/>
              </a:cxn>
              <a:cxn ang="0">
                <a:pos x="connsiteX6368" y="connsiteY6368"/>
              </a:cxn>
              <a:cxn ang="0">
                <a:pos x="connsiteX6369" y="connsiteY6369"/>
              </a:cxn>
              <a:cxn ang="0">
                <a:pos x="connsiteX6370" y="connsiteY6370"/>
              </a:cxn>
              <a:cxn ang="0">
                <a:pos x="connsiteX6371" y="connsiteY6371"/>
              </a:cxn>
              <a:cxn ang="0">
                <a:pos x="connsiteX6372" y="connsiteY6372"/>
              </a:cxn>
              <a:cxn ang="0">
                <a:pos x="connsiteX6373" y="connsiteY6373"/>
              </a:cxn>
              <a:cxn ang="0">
                <a:pos x="connsiteX6374" y="connsiteY6374"/>
              </a:cxn>
              <a:cxn ang="0">
                <a:pos x="connsiteX6375" y="connsiteY6375"/>
              </a:cxn>
              <a:cxn ang="0">
                <a:pos x="connsiteX6376" y="connsiteY6376"/>
              </a:cxn>
              <a:cxn ang="0">
                <a:pos x="connsiteX6377" y="connsiteY6377"/>
              </a:cxn>
              <a:cxn ang="0">
                <a:pos x="connsiteX6378" y="connsiteY6378"/>
              </a:cxn>
              <a:cxn ang="0">
                <a:pos x="connsiteX6379" y="connsiteY6379"/>
              </a:cxn>
              <a:cxn ang="0">
                <a:pos x="connsiteX6380" y="connsiteY6380"/>
              </a:cxn>
              <a:cxn ang="0">
                <a:pos x="connsiteX6381" y="connsiteY6381"/>
              </a:cxn>
              <a:cxn ang="0">
                <a:pos x="connsiteX6382" y="connsiteY6382"/>
              </a:cxn>
              <a:cxn ang="0">
                <a:pos x="connsiteX6383" y="connsiteY6383"/>
              </a:cxn>
              <a:cxn ang="0">
                <a:pos x="connsiteX6384" y="connsiteY6384"/>
              </a:cxn>
              <a:cxn ang="0">
                <a:pos x="connsiteX6385" y="connsiteY6385"/>
              </a:cxn>
              <a:cxn ang="0">
                <a:pos x="connsiteX6386" y="connsiteY6386"/>
              </a:cxn>
              <a:cxn ang="0">
                <a:pos x="connsiteX6387" y="connsiteY6387"/>
              </a:cxn>
              <a:cxn ang="0">
                <a:pos x="connsiteX6388" y="connsiteY6388"/>
              </a:cxn>
              <a:cxn ang="0">
                <a:pos x="connsiteX6389" y="connsiteY6389"/>
              </a:cxn>
              <a:cxn ang="0">
                <a:pos x="connsiteX6390" y="connsiteY6390"/>
              </a:cxn>
              <a:cxn ang="0">
                <a:pos x="connsiteX6391" y="connsiteY6391"/>
              </a:cxn>
              <a:cxn ang="0">
                <a:pos x="connsiteX6392" y="connsiteY6392"/>
              </a:cxn>
              <a:cxn ang="0">
                <a:pos x="connsiteX6393" y="connsiteY6393"/>
              </a:cxn>
              <a:cxn ang="0">
                <a:pos x="connsiteX6394" y="connsiteY6394"/>
              </a:cxn>
              <a:cxn ang="0">
                <a:pos x="connsiteX6395" y="connsiteY6395"/>
              </a:cxn>
              <a:cxn ang="0">
                <a:pos x="connsiteX6396" y="connsiteY6396"/>
              </a:cxn>
              <a:cxn ang="0">
                <a:pos x="connsiteX6397" y="connsiteY6397"/>
              </a:cxn>
              <a:cxn ang="0">
                <a:pos x="connsiteX6398" y="connsiteY6398"/>
              </a:cxn>
              <a:cxn ang="0">
                <a:pos x="connsiteX6399" y="connsiteY6399"/>
              </a:cxn>
              <a:cxn ang="0">
                <a:pos x="connsiteX6400" y="connsiteY6400"/>
              </a:cxn>
              <a:cxn ang="0">
                <a:pos x="connsiteX6401" y="connsiteY6401"/>
              </a:cxn>
              <a:cxn ang="0">
                <a:pos x="connsiteX6402" y="connsiteY6402"/>
              </a:cxn>
              <a:cxn ang="0">
                <a:pos x="connsiteX6403" y="connsiteY6403"/>
              </a:cxn>
              <a:cxn ang="0">
                <a:pos x="connsiteX6404" y="connsiteY6404"/>
              </a:cxn>
              <a:cxn ang="0">
                <a:pos x="connsiteX6405" y="connsiteY6405"/>
              </a:cxn>
              <a:cxn ang="0">
                <a:pos x="connsiteX6406" y="connsiteY6406"/>
              </a:cxn>
              <a:cxn ang="0">
                <a:pos x="connsiteX6407" y="connsiteY6407"/>
              </a:cxn>
              <a:cxn ang="0">
                <a:pos x="connsiteX6408" y="connsiteY6408"/>
              </a:cxn>
              <a:cxn ang="0">
                <a:pos x="connsiteX6409" y="connsiteY6409"/>
              </a:cxn>
              <a:cxn ang="0">
                <a:pos x="connsiteX6410" y="connsiteY6410"/>
              </a:cxn>
              <a:cxn ang="0">
                <a:pos x="connsiteX6411" y="connsiteY6411"/>
              </a:cxn>
              <a:cxn ang="0">
                <a:pos x="connsiteX6412" y="connsiteY6412"/>
              </a:cxn>
              <a:cxn ang="0">
                <a:pos x="connsiteX6413" y="connsiteY6413"/>
              </a:cxn>
              <a:cxn ang="0">
                <a:pos x="connsiteX6414" y="connsiteY6414"/>
              </a:cxn>
              <a:cxn ang="0">
                <a:pos x="connsiteX6415" y="connsiteY6415"/>
              </a:cxn>
              <a:cxn ang="0">
                <a:pos x="connsiteX6416" y="connsiteY6416"/>
              </a:cxn>
              <a:cxn ang="0">
                <a:pos x="connsiteX6417" y="connsiteY6417"/>
              </a:cxn>
              <a:cxn ang="0">
                <a:pos x="connsiteX6418" y="connsiteY6418"/>
              </a:cxn>
              <a:cxn ang="0">
                <a:pos x="connsiteX6419" y="connsiteY6419"/>
              </a:cxn>
              <a:cxn ang="0">
                <a:pos x="connsiteX6420" y="connsiteY6420"/>
              </a:cxn>
              <a:cxn ang="0">
                <a:pos x="connsiteX6421" y="connsiteY6421"/>
              </a:cxn>
              <a:cxn ang="0">
                <a:pos x="connsiteX6422" y="connsiteY6422"/>
              </a:cxn>
              <a:cxn ang="0">
                <a:pos x="connsiteX6423" y="connsiteY6423"/>
              </a:cxn>
              <a:cxn ang="0">
                <a:pos x="connsiteX6424" y="connsiteY6424"/>
              </a:cxn>
              <a:cxn ang="0">
                <a:pos x="connsiteX6425" y="connsiteY6425"/>
              </a:cxn>
              <a:cxn ang="0">
                <a:pos x="connsiteX6426" y="connsiteY6426"/>
              </a:cxn>
              <a:cxn ang="0">
                <a:pos x="connsiteX6427" y="connsiteY6427"/>
              </a:cxn>
              <a:cxn ang="0">
                <a:pos x="connsiteX6428" y="connsiteY6428"/>
              </a:cxn>
              <a:cxn ang="0">
                <a:pos x="connsiteX6429" y="connsiteY6429"/>
              </a:cxn>
              <a:cxn ang="0">
                <a:pos x="connsiteX6430" y="connsiteY6430"/>
              </a:cxn>
              <a:cxn ang="0">
                <a:pos x="connsiteX6431" y="connsiteY6431"/>
              </a:cxn>
              <a:cxn ang="0">
                <a:pos x="connsiteX6432" y="connsiteY6432"/>
              </a:cxn>
              <a:cxn ang="0">
                <a:pos x="connsiteX6433" y="connsiteY6433"/>
              </a:cxn>
              <a:cxn ang="0">
                <a:pos x="connsiteX6434" y="connsiteY6434"/>
              </a:cxn>
              <a:cxn ang="0">
                <a:pos x="connsiteX6435" y="connsiteY6435"/>
              </a:cxn>
              <a:cxn ang="0">
                <a:pos x="connsiteX6436" y="connsiteY6436"/>
              </a:cxn>
              <a:cxn ang="0">
                <a:pos x="connsiteX6437" y="connsiteY6437"/>
              </a:cxn>
              <a:cxn ang="0">
                <a:pos x="connsiteX6438" y="connsiteY6438"/>
              </a:cxn>
              <a:cxn ang="0">
                <a:pos x="connsiteX6439" y="connsiteY6439"/>
              </a:cxn>
              <a:cxn ang="0">
                <a:pos x="connsiteX6440" y="connsiteY6440"/>
              </a:cxn>
              <a:cxn ang="0">
                <a:pos x="connsiteX6441" y="connsiteY6441"/>
              </a:cxn>
              <a:cxn ang="0">
                <a:pos x="connsiteX6442" y="connsiteY6442"/>
              </a:cxn>
              <a:cxn ang="0">
                <a:pos x="connsiteX6443" y="connsiteY6443"/>
              </a:cxn>
              <a:cxn ang="0">
                <a:pos x="connsiteX6444" y="connsiteY6444"/>
              </a:cxn>
              <a:cxn ang="0">
                <a:pos x="connsiteX6445" y="connsiteY6445"/>
              </a:cxn>
              <a:cxn ang="0">
                <a:pos x="connsiteX6446" y="connsiteY6446"/>
              </a:cxn>
              <a:cxn ang="0">
                <a:pos x="connsiteX6447" y="connsiteY6447"/>
              </a:cxn>
              <a:cxn ang="0">
                <a:pos x="connsiteX6448" y="connsiteY6448"/>
              </a:cxn>
              <a:cxn ang="0">
                <a:pos x="connsiteX6449" y="connsiteY6449"/>
              </a:cxn>
              <a:cxn ang="0">
                <a:pos x="connsiteX6450" y="connsiteY6450"/>
              </a:cxn>
              <a:cxn ang="0">
                <a:pos x="connsiteX6451" y="connsiteY6451"/>
              </a:cxn>
              <a:cxn ang="0">
                <a:pos x="connsiteX6452" y="connsiteY6452"/>
              </a:cxn>
              <a:cxn ang="0">
                <a:pos x="connsiteX6453" y="connsiteY6453"/>
              </a:cxn>
              <a:cxn ang="0">
                <a:pos x="connsiteX6454" y="connsiteY6454"/>
              </a:cxn>
              <a:cxn ang="0">
                <a:pos x="connsiteX6455" y="connsiteY6455"/>
              </a:cxn>
              <a:cxn ang="0">
                <a:pos x="connsiteX6456" y="connsiteY6456"/>
              </a:cxn>
              <a:cxn ang="0">
                <a:pos x="connsiteX6457" y="connsiteY6457"/>
              </a:cxn>
              <a:cxn ang="0">
                <a:pos x="connsiteX6458" y="connsiteY6458"/>
              </a:cxn>
              <a:cxn ang="0">
                <a:pos x="connsiteX6459" y="connsiteY6459"/>
              </a:cxn>
              <a:cxn ang="0">
                <a:pos x="connsiteX6460" y="connsiteY6460"/>
              </a:cxn>
              <a:cxn ang="0">
                <a:pos x="connsiteX6461" y="connsiteY6461"/>
              </a:cxn>
              <a:cxn ang="0">
                <a:pos x="connsiteX6462" y="connsiteY6462"/>
              </a:cxn>
              <a:cxn ang="0">
                <a:pos x="connsiteX6463" y="connsiteY6463"/>
              </a:cxn>
              <a:cxn ang="0">
                <a:pos x="connsiteX6464" y="connsiteY6464"/>
              </a:cxn>
              <a:cxn ang="0">
                <a:pos x="connsiteX6465" y="connsiteY6465"/>
              </a:cxn>
              <a:cxn ang="0">
                <a:pos x="connsiteX6466" y="connsiteY6466"/>
              </a:cxn>
              <a:cxn ang="0">
                <a:pos x="connsiteX6467" y="connsiteY6467"/>
              </a:cxn>
              <a:cxn ang="0">
                <a:pos x="connsiteX6468" y="connsiteY6468"/>
              </a:cxn>
              <a:cxn ang="0">
                <a:pos x="connsiteX6469" y="connsiteY6469"/>
              </a:cxn>
              <a:cxn ang="0">
                <a:pos x="connsiteX6470" y="connsiteY6470"/>
              </a:cxn>
              <a:cxn ang="0">
                <a:pos x="connsiteX6471" y="connsiteY6471"/>
              </a:cxn>
              <a:cxn ang="0">
                <a:pos x="connsiteX6472" y="connsiteY6472"/>
              </a:cxn>
              <a:cxn ang="0">
                <a:pos x="connsiteX6473" y="connsiteY6473"/>
              </a:cxn>
              <a:cxn ang="0">
                <a:pos x="connsiteX6474" y="connsiteY6474"/>
              </a:cxn>
              <a:cxn ang="0">
                <a:pos x="connsiteX6475" y="connsiteY6475"/>
              </a:cxn>
              <a:cxn ang="0">
                <a:pos x="connsiteX6476" y="connsiteY6476"/>
              </a:cxn>
              <a:cxn ang="0">
                <a:pos x="connsiteX6477" y="connsiteY6477"/>
              </a:cxn>
              <a:cxn ang="0">
                <a:pos x="connsiteX6478" y="connsiteY6478"/>
              </a:cxn>
              <a:cxn ang="0">
                <a:pos x="connsiteX6479" y="connsiteY6479"/>
              </a:cxn>
              <a:cxn ang="0">
                <a:pos x="connsiteX6480" y="connsiteY6480"/>
              </a:cxn>
              <a:cxn ang="0">
                <a:pos x="connsiteX6481" y="connsiteY6481"/>
              </a:cxn>
              <a:cxn ang="0">
                <a:pos x="connsiteX6482" y="connsiteY6482"/>
              </a:cxn>
              <a:cxn ang="0">
                <a:pos x="connsiteX6483" y="connsiteY6483"/>
              </a:cxn>
              <a:cxn ang="0">
                <a:pos x="connsiteX6484" y="connsiteY6484"/>
              </a:cxn>
              <a:cxn ang="0">
                <a:pos x="connsiteX6485" y="connsiteY6485"/>
              </a:cxn>
              <a:cxn ang="0">
                <a:pos x="connsiteX6486" y="connsiteY6486"/>
              </a:cxn>
              <a:cxn ang="0">
                <a:pos x="connsiteX6487" y="connsiteY6487"/>
              </a:cxn>
              <a:cxn ang="0">
                <a:pos x="connsiteX6488" y="connsiteY6488"/>
              </a:cxn>
              <a:cxn ang="0">
                <a:pos x="connsiteX6489" y="connsiteY6489"/>
              </a:cxn>
              <a:cxn ang="0">
                <a:pos x="connsiteX6490" y="connsiteY6490"/>
              </a:cxn>
              <a:cxn ang="0">
                <a:pos x="connsiteX6491" y="connsiteY6491"/>
              </a:cxn>
              <a:cxn ang="0">
                <a:pos x="connsiteX6492" y="connsiteY6492"/>
              </a:cxn>
              <a:cxn ang="0">
                <a:pos x="connsiteX6493" y="connsiteY6493"/>
              </a:cxn>
              <a:cxn ang="0">
                <a:pos x="connsiteX6494" y="connsiteY6494"/>
              </a:cxn>
              <a:cxn ang="0">
                <a:pos x="connsiteX6495" y="connsiteY6495"/>
              </a:cxn>
              <a:cxn ang="0">
                <a:pos x="connsiteX6496" y="connsiteY6496"/>
              </a:cxn>
              <a:cxn ang="0">
                <a:pos x="connsiteX6497" y="connsiteY6497"/>
              </a:cxn>
              <a:cxn ang="0">
                <a:pos x="connsiteX6498" y="connsiteY6498"/>
              </a:cxn>
              <a:cxn ang="0">
                <a:pos x="connsiteX6499" y="connsiteY6499"/>
              </a:cxn>
              <a:cxn ang="0">
                <a:pos x="connsiteX6500" y="connsiteY6500"/>
              </a:cxn>
              <a:cxn ang="0">
                <a:pos x="connsiteX6501" y="connsiteY6501"/>
              </a:cxn>
              <a:cxn ang="0">
                <a:pos x="connsiteX6502" y="connsiteY6502"/>
              </a:cxn>
              <a:cxn ang="0">
                <a:pos x="connsiteX6503" y="connsiteY6503"/>
              </a:cxn>
              <a:cxn ang="0">
                <a:pos x="connsiteX6504" y="connsiteY6504"/>
              </a:cxn>
              <a:cxn ang="0">
                <a:pos x="connsiteX6505" y="connsiteY6505"/>
              </a:cxn>
              <a:cxn ang="0">
                <a:pos x="connsiteX6506" y="connsiteY6506"/>
              </a:cxn>
              <a:cxn ang="0">
                <a:pos x="connsiteX6507" y="connsiteY6507"/>
              </a:cxn>
              <a:cxn ang="0">
                <a:pos x="connsiteX6508" y="connsiteY6508"/>
              </a:cxn>
              <a:cxn ang="0">
                <a:pos x="connsiteX6509" y="connsiteY6509"/>
              </a:cxn>
              <a:cxn ang="0">
                <a:pos x="connsiteX6510" y="connsiteY6510"/>
              </a:cxn>
              <a:cxn ang="0">
                <a:pos x="connsiteX6511" y="connsiteY6511"/>
              </a:cxn>
              <a:cxn ang="0">
                <a:pos x="connsiteX6512" y="connsiteY6512"/>
              </a:cxn>
              <a:cxn ang="0">
                <a:pos x="connsiteX6513" y="connsiteY6513"/>
              </a:cxn>
              <a:cxn ang="0">
                <a:pos x="connsiteX6514" y="connsiteY6514"/>
              </a:cxn>
              <a:cxn ang="0">
                <a:pos x="connsiteX6515" y="connsiteY6515"/>
              </a:cxn>
              <a:cxn ang="0">
                <a:pos x="connsiteX6516" y="connsiteY6516"/>
              </a:cxn>
              <a:cxn ang="0">
                <a:pos x="connsiteX6517" y="connsiteY6517"/>
              </a:cxn>
              <a:cxn ang="0">
                <a:pos x="connsiteX6518" y="connsiteY6518"/>
              </a:cxn>
              <a:cxn ang="0">
                <a:pos x="connsiteX6519" y="connsiteY6519"/>
              </a:cxn>
              <a:cxn ang="0">
                <a:pos x="connsiteX6520" y="connsiteY6520"/>
              </a:cxn>
              <a:cxn ang="0">
                <a:pos x="connsiteX6521" y="connsiteY6521"/>
              </a:cxn>
              <a:cxn ang="0">
                <a:pos x="connsiteX6522" y="connsiteY6522"/>
              </a:cxn>
              <a:cxn ang="0">
                <a:pos x="connsiteX6523" y="connsiteY6523"/>
              </a:cxn>
              <a:cxn ang="0">
                <a:pos x="connsiteX6524" y="connsiteY6524"/>
              </a:cxn>
              <a:cxn ang="0">
                <a:pos x="connsiteX6525" y="connsiteY6525"/>
              </a:cxn>
              <a:cxn ang="0">
                <a:pos x="connsiteX6526" y="connsiteY6526"/>
              </a:cxn>
              <a:cxn ang="0">
                <a:pos x="connsiteX6527" y="connsiteY6527"/>
              </a:cxn>
              <a:cxn ang="0">
                <a:pos x="connsiteX6528" y="connsiteY6528"/>
              </a:cxn>
              <a:cxn ang="0">
                <a:pos x="connsiteX6529" y="connsiteY6529"/>
              </a:cxn>
              <a:cxn ang="0">
                <a:pos x="connsiteX6530" y="connsiteY6530"/>
              </a:cxn>
              <a:cxn ang="0">
                <a:pos x="connsiteX6531" y="connsiteY6531"/>
              </a:cxn>
              <a:cxn ang="0">
                <a:pos x="connsiteX6532" y="connsiteY6532"/>
              </a:cxn>
              <a:cxn ang="0">
                <a:pos x="connsiteX6533" y="connsiteY6533"/>
              </a:cxn>
              <a:cxn ang="0">
                <a:pos x="connsiteX6534" y="connsiteY6534"/>
              </a:cxn>
              <a:cxn ang="0">
                <a:pos x="connsiteX6535" y="connsiteY6535"/>
              </a:cxn>
              <a:cxn ang="0">
                <a:pos x="connsiteX6536" y="connsiteY6536"/>
              </a:cxn>
              <a:cxn ang="0">
                <a:pos x="connsiteX6537" y="connsiteY6537"/>
              </a:cxn>
              <a:cxn ang="0">
                <a:pos x="connsiteX6538" y="connsiteY6538"/>
              </a:cxn>
              <a:cxn ang="0">
                <a:pos x="connsiteX6539" y="connsiteY6539"/>
              </a:cxn>
              <a:cxn ang="0">
                <a:pos x="connsiteX6540" y="connsiteY6540"/>
              </a:cxn>
              <a:cxn ang="0">
                <a:pos x="connsiteX6541" y="connsiteY6541"/>
              </a:cxn>
              <a:cxn ang="0">
                <a:pos x="connsiteX6542" y="connsiteY6542"/>
              </a:cxn>
              <a:cxn ang="0">
                <a:pos x="connsiteX6543" y="connsiteY6543"/>
              </a:cxn>
              <a:cxn ang="0">
                <a:pos x="connsiteX6544" y="connsiteY6544"/>
              </a:cxn>
              <a:cxn ang="0">
                <a:pos x="connsiteX6545" y="connsiteY6545"/>
              </a:cxn>
              <a:cxn ang="0">
                <a:pos x="connsiteX6546" y="connsiteY6546"/>
              </a:cxn>
              <a:cxn ang="0">
                <a:pos x="connsiteX6547" y="connsiteY6547"/>
              </a:cxn>
              <a:cxn ang="0">
                <a:pos x="connsiteX6548" y="connsiteY6548"/>
              </a:cxn>
              <a:cxn ang="0">
                <a:pos x="connsiteX6549" y="connsiteY6549"/>
              </a:cxn>
              <a:cxn ang="0">
                <a:pos x="connsiteX6550" y="connsiteY6550"/>
              </a:cxn>
              <a:cxn ang="0">
                <a:pos x="connsiteX6551" y="connsiteY6551"/>
              </a:cxn>
              <a:cxn ang="0">
                <a:pos x="connsiteX6552" y="connsiteY6552"/>
              </a:cxn>
              <a:cxn ang="0">
                <a:pos x="connsiteX6553" y="connsiteY6553"/>
              </a:cxn>
              <a:cxn ang="0">
                <a:pos x="connsiteX6554" y="connsiteY6554"/>
              </a:cxn>
              <a:cxn ang="0">
                <a:pos x="connsiteX6555" y="connsiteY6555"/>
              </a:cxn>
              <a:cxn ang="0">
                <a:pos x="connsiteX6556" y="connsiteY6556"/>
              </a:cxn>
              <a:cxn ang="0">
                <a:pos x="connsiteX6557" y="connsiteY6557"/>
              </a:cxn>
              <a:cxn ang="0">
                <a:pos x="connsiteX6558" y="connsiteY6558"/>
              </a:cxn>
              <a:cxn ang="0">
                <a:pos x="connsiteX6559" y="connsiteY6559"/>
              </a:cxn>
              <a:cxn ang="0">
                <a:pos x="connsiteX6560" y="connsiteY6560"/>
              </a:cxn>
              <a:cxn ang="0">
                <a:pos x="connsiteX6561" y="connsiteY6561"/>
              </a:cxn>
              <a:cxn ang="0">
                <a:pos x="connsiteX6562" y="connsiteY6562"/>
              </a:cxn>
              <a:cxn ang="0">
                <a:pos x="connsiteX6563" y="connsiteY6563"/>
              </a:cxn>
              <a:cxn ang="0">
                <a:pos x="connsiteX6564" y="connsiteY6564"/>
              </a:cxn>
              <a:cxn ang="0">
                <a:pos x="connsiteX6565" y="connsiteY6565"/>
              </a:cxn>
              <a:cxn ang="0">
                <a:pos x="connsiteX6566" y="connsiteY6566"/>
              </a:cxn>
              <a:cxn ang="0">
                <a:pos x="connsiteX6567" y="connsiteY6567"/>
              </a:cxn>
              <a:cxn ang="0">
                <a:pos x="connsiteX6568" y="connsiteY6568"/>
              </a:cxn>
              <a:cxn ang="0">
                <a:pos x="connsiteX6569" y="connsiteY6569"/>
              </a:cxn>
              <a:cxn ang="0">
                <a:pos x="connsiteX6570" y="connsiteY6570"/>
              </a:cxn>
              <a:cxn ang="0">
                <a:pos x="connsiteX6571" y="connsiteY6571"/>
              </a:cxn>
              <a:cxn ang="0">
                <a:pos x="connsiteX6572" y="connsiteY6572"/>
              </a:cxn>
              <a:cxn ang="0">
                <a:pos x="connsiteX6573" y="connsiteY6573"/>
              </a:cxn>
              <a:cxn ang="0">
                <a:pos x="connsiteX6574" y="connsiteY6574"/>
              </a:cxn>
              <a:cxn ang="0">
                <a:pos x="connsiteX6575" y="connsiteY6575"/>
              </a:cxn>
              <a:cxn ang="0">
                <a:pos x="connsiteX6576" y="connsiteY6576"/>
              </a:cxn>
              <a:cxn ang="0">
                <a:pos x="connsiteX6577" y="connsiteY6577"/>
              </a:cxn>
              <a:cxn ang="0">
                <a:pos x="connsiteX6578" y="connsiteY6578"/>
              </a:cxn>
              <a:cxn ang="0">
                <a:pos x="connsiteX6579" y="connsiteY6579"/>
              </a:cxn>
              <a:cxn ang="0">
                <a:pos x="connsiteX6580" y="connsiteY6580"/>
              </a:cxn>
              <a:cxn ang="0">
                <a:pos x="connsiteX6581" y="connsiteY6581"/>
              </a:cxn>
              <a:cxn ang="0">
                <a:pos x="connsiteX6582" y="connsiteY6582"/>
              </a:cxn>
              <a:cxn ang="0">
                <a:pos x="connsiteX6583" y="connsiteY6583"/>
              </a:cxn>
              <a:cxn ang="0">
                <a:pos x="connsiteX6584" y="connsiteY6584"/>
              </a:cxn>
              <a:cxn ang="0">
                <a:pos x="connsiteX6585" y="connsiteY6585"/>
              </a:cxn>
              <a:cxn ang="0">
                <a:pos x="connsiteX6586" y="connsiteY6586"/>
              </a:cxn>
              <a:cxn ang="0">
                <a:pos x="connsiteX6587" y="connsiteY6587"/>
              </a:cxn>
              <a:cxn ang="0">
                <a:pos x="connsiteX6588" y="connsiteY6588"/>
              </a:cxn>
              <a:cxn ang="0">
                <a:pos x="connsiteX6589" y="connsiteY6589"/>
              </a:cxn>
              <a:cxn ang="0">
                <a:pos x="connsiteX6590" y="connsiteY6590"/>
              </a:cxn>
              <a:cxn ang="0">
                <a:pos x="connsiteX6591" y="connsiteY6591"/>
              </a:cxn>
              <a:cxn ang="0">
                <a:pos x="connsiteX6592" y="connsiteY6592"/>
              </a:cxn>
              <a:cxn ang="0">
                <a:pos x="connsiteX6593" y="connsiteY6593"/>
              </a:cxn>
              <a:cxn ang="0">
                <a:pos x="connsiteX6594" y="connsiteY6594"/>
              </a:cxn>
              <a:cxn ang="0">
                <a:pos x="connsiteX6595" y="connsiteY6595"/>
              </a:cxn>
              <a:cxn ang="0">
                <a:pos x="connsiteX6596" y="connsiteY6596"/>
              </a:cxn>
              <a:cxn ang="0">
                <a:pos x="connsiteX6597" y="connsiteY6597"/>
              </a:cxn>
              <a:cxn ang="0">
                <a:pos x="connsiteX6598" y="connsiteY6598"/>
              </a:cxn>
              <a:cxn ang="0">
                <a:pos x="connsiteX6599" y="connsiteY6599"/>
              </a:cxn>
              <a:cxn ang="0">
                <a:pos x="connsiteX6600" y="connsiteY6600"/>
              </a:cxn>
              <a:cxn ang="0">
                <a:pos x="connsiteX6601" y="connsiteY6601"/>
              </a:cxn>
              <a:cxn ang="0">
                <a:pos x="connsiteX6602" y="connsiteY6602"/>
              </a:cxn>
              <a:cxn ang="0">
                <a:pos x="connsiteX6603" y="connsiteY6603"/>
              </a:cxn>
              <a:cxn ang="0">
                <a:pos x="connsiteX6604" y="connsiteY6604"/>
              </a:cxn>
              <a:cxn ang="0">
                <a:pos x="connsiteX6605" y="connsiteY6605"/>
              </a:cxn>
              <a:cxn ang="0">
                <a:pos x="connsiteX6606" y="connsiteY6606"/>
              </a:cxn>
              <a:cxn ang="0">
                <a:pos x="connsiteX6607" y="connsiteY6607"/>
              </a:cxn>
              <a:cxn ang="0">
                <a:pos x="connsiteX6608" y="connsiteY6608"/>
              </a:cxn>
              <a:cxn ang="0">
                <a:pos x="connsiteX6609" y="connsiteY6609"/>
              </a:cxn>
              <a:cxn ang="0">
                <a:pos x="connsiteX6610" y="connsiteY6610"/>
              </a:cxn>
              <a:cxn ang="0">
                <a:pos x="connsiteX6611" y="connsiteY6611"/>
              </a:cxn>
              <a:cxn ang="0">
                <a:pos x="connsiteX6612" y="connsiteY6612"/>
              </a:cxn>
              <a:cxn ang="0">
                <a:pos x="connsiteX6613" y="connsiteY6613"/>
              </a:cxn>
              <a:cxn ang="0">
                <a:pos x="connsiteX6614" y="connsiteY6614"/>
              </a:cxn>
              <a:cxn ang="0">
                <a:pos x="connsiteX6615" y="connsiteY6615"/>
              </a:cxn>
              <a:cxn ang="0">
                <a:pos x="connsiteX6616" y="connsiteY6616"/>
              </a:cxn>
              <a:cxn ang="0">
                <a:pos x="connsiteX6617" y="connsiteY6617"/>
              </a:cxn>
              <a:cxn ang="0">
                <a:pos x="connsiteX6618" y="connsiteY6618"/>
              </a:cxn>
              <a:cxn ang="0">
                <a:pos x="connsiteX6619" y="connsiteY6619"/>
              </a:cxn>
              <a:cxn ang="0">
                <a:pos x="connsiteX6620" y="connsiteY6620"/>
              </a:cxn>
              <a:cxn ang="0">
                <a:pos x="connsiteX6621" y="connsiteY6621"/>
              </a:cxn>
              <a:cxn ang="0">
                <a:pos x="connsiteX6622" y="connsiteY6622"/>
              </a:cxn>
              <a:cxn ang="0">
                <a:pos x="connsiteX6623" y="connsiteY6623"/>
              </a:cxn>
              <a:cxn ang="0">
                <a:pos x="connsiteX6624" y="connsiteY6624"/>
              </a:cxn>
              <a:cxn ang="0">
                <a:pos x="connsiteX6625" y="connsiteY6625"/>
              </a:cxn>
              <a:cxn ang="0">
                <a:pos x="connsiteX6626" y="connsiteY6626"/>
              </a:cxn>
              <a:cxn ang="0">
                <a:pos x="connsiteX6627" y="connsiteY6627"/>
              </a:cxn>
              <a:cxn ang="0">
                <a:pos x="connsiteX6628" y="connsiteY6628"/>
              </a:cxn>
              <a:cxn ang="0">
                <a:pos x="connsiteX6629" y="connsiteY6629"/>
              </a:cxn>
              <a:cxn ang="0">
                <a:pos x="connsiteX6630" y="connsiteY6630"/>
              </a:cxn>
              <a:cxn ang="0">
                <a:pos x="connsiteX6631" y="connsiteY6631"/>
              </a:cxn>
              <a:cxn ang="0">
                <a:pos x="connsiteX6632" y="connsiteY6632"/>
              </a:cxn>
              <a:cxn ang="0">
                <a:pos x="connsiteX6633" y="connsiteY6633"/>
              </a:cxn>
              <a:cxn ang="0">
                <a:pos x="connsiteX6634" y="connsiteY6634"/>
              </a:cxn>
              <a:cxn ang="0">
                <a:pos x="connsiteX6635" y="connsiteY6635"/>
              </a:cxn>
              <a:cxn ang="0">
                <a:pos x="connsiteX6636" y="connsiteY6636"/>
              </a:cxn>
              <a:cxn ang="0">
                <a:pos x="connsiteX6637" y="connsiteY6637"/>
              </a:cxn>
              <a:cxn ang="0">
                <a:pos x="connsiteX6638" y="connsiteY6638"/>
              </a:cxn>
              <a:cxn ang="0">
                <a:pos x="connsiteX6639" y="connsiteY6639"/>
              </a:cxn>
              <a:cxn ang="0">
                <a:pos x="connsiteX6640" y="connsiteY6640"/>
              </a:cxn>
              <a:cxn ang="0">
                <a:pos x="connsiteX6641" y="connsiteY6641"/>
              </a:cxn>
              <a:cxn ang="0">
                <a:pos x="connsiteX6642" y="connsiteY6642"/>
              </a:cxn>
              <a:cxn ang="0">
                <a:pos x="connsiteX6643" y="connsiteY6643"/>
              </a:cxn>
              <a:cxn ang="0">
                <a:pos x="connsiteX6644" y="connsiteY6644"/>
              </a:cxn>
              <a:cxn ang="0">
                <a:pos x="connsiteX6645" y="connsiteY6645"/>
              </a:cxn>
              <a:cxn ang="0">
                <a:pos x="connsiteX6646" y="connsiteY6646"/>
              </a:cxn>
              <a:cxn ang="0">
                <a:pos x="connsiteX6647" y="connsiteY6647"/>
              </a:cxn>
              <a:cxn ang="0">
                <a:pos x="connsiteX6648" y="connsiteY6648"/>
              </a:cxn>
              <a:cxn ang="0">
                <a:pos x="connsiteX6649" y="connsiteY6649"/>
              </a:cxn>
              <a:cxn ang="0">
                <a:pos x="connsiteX6650" y="connsiteY6650"/>
              </a:cxn>
              <a:cxn ang="0">
                <a:pos x="connsiteX6651" y="connsiteY6651"/>
              </a:cxn>
              <a:cxn ang="0">
                <a:pos x="connsiteX6652" y="connsiteY6652"/>
              </a:cxn>
              <a:cxn ang="0">
                <a:pos x="connsiteX6653" y="connsiteY6653"/>
              </a:cxn>
              <a:cxn ang="0">
                <a:pos x="connsiteX6654" y="connsiteY6654"/>
              </a:cxn>
              <a:cxn ang="0">
                <a:pos x="connsiteX6655" y="connsiteY6655"/>
              </a:cxn>
              <a:cxn ang="0">
                <a:pos x="connsiteX6656" y="connsiteY6656"/>
              </a:cxn>
              <a:cxn ang="0">
                <a:pos x="connsiteX6657" y="connsiteY6657"/>
              </a:cxn>
              <a:cxn ang="0">
                <a:pos x="connsiteX6658" y="connsiteY6658"/>
              </a:cxn>
              <a:cxn ang="0">
                <a:pos x="connsiteX6659" y="connsiteY6659"/>
              </a:cxn>
              <a:cxn ang="0">
                <a:pos x="connsiteX6660" y="connsiteY6660"/>
              </a:cxn>
              <a:cxn ang="0">
                <a:pos x="connsiteX6661" y="connsiteY6661"/>
              </a:cxn>
              <a:cxn ang="0">
                <a:pos x="connsiteX6662" y="connsiteY6662"/>
              </a:cxn>
              <a:cxn ang="0">
                <a:pos x="connsiteX6663" y="connsiteY6663"/>
              </a:cxn>
              <a:cxn ang="0">
                <a:pos x="connsiteX6664" y="connsiteY6664"/>
              </a:cxn>
              <a:cxn ang="0">
                <a:pos x="connsiteX6665" y="connsiteY6665"/>
              </a:cxn>
              <a:cxn ang="0">
                <a:pos x="connsiteX6666" y="connsiteY6666"/>
              </a:cxn>
              <a:cxn ang="0">
                <a:pos x="connsiteX6667" y="connsiteY6667"/>
              </a:cxn>
              <a:cxn ang="0">
                <a:pos x="connsiteX6668" y="connsiteY6668"/>
              </a:cxn>
              <a:cxn ang="0">
                <a:pos x="connsiteX6669" y="connsiteY6669"/>
              </a:cxn>
              <a:cxn ang="0">
                <a:pos x="connsiteX6670" y="connsiteY6670"/>
              </a:cxn>
              <a:cxn ang="0">
                <a:pos x="connsiteX6671" y="connsiteY6671"/>
              </a:cxn>
              <a:cxn ang="0">
                <a:pos x="connsiteX6672" y="connsiteY6672"/>
              </a:cxn>
              <a:cxn ang="0">
                <a:pos x="connsiteX6673" y="connsiteY6673"/>
              </a:cxn>
              <a:cxn ang="0">
                <a:pos x="connsiteX6674" y="connsiteY6674"/>
              </a:cxn>
              <a:cxn ang="0">
                <a:pos x="connsiteX6675" y="connsiteY6675"/>
              </a:cxn>
              <a:cxn ang="0">
                <a:pos x="connsiteX6676" y="connsiteY6676"/>
              </a:cxn>
              <a:cxn ang="0">
                <a:pos x="connsiteX6677" y="connsiteY6677"/>
              </a:cxn>
              <a:cxn ang="0">
                <a:pos x="connsiteX6678" y="connsiteY6678"/>
              </a:cxn>
              <a:cxn ang="0">
                <a:pos x="connsiteX6679" y="connsiteY6679"/>
              </a:cxn>
              <a:cxn ang="0">
                <a:pos x="connsiteX6680" y="connsiteY6680"/>
              </a:cxn>
              <a:cxn ang="0">
                <a:pos x="connsiteX6681" y="connsiteY6681"/>
              </a:cxn>
              <a:cxn ang="0">
                <a:pos x="connsiteX6682" y="connsiteY6682"/>
              </a:cxn>
              <a:cxn ang="0">
                <a:pos x="connsiteX6683" y="connsiteY6683"/>
              </a:cxn>
              <a:cxn ang="0">
                <a:pos x="connsiteX6684" y="connsiteY6684"/>
              </a:cxn>
              <a:cxn ang="0">
                <a:pos x="connsiteX6685" y="connsiteY6685"/>
              </a:cxn>
              <a:cxn ang="0">
                <a:pos x="connsiteX6686" y="connsiteY6686"/>
              </a:cxn>
              <a:cxn ang="0">
                <a:pos x="connsiteX6687" y="connsiteY6687"/>
              </a:cxn>
              <a:cxn ang="0">
                <a:pos x="connsiteX6688" y="connsiteY6688"/>
              </a:cxn>
              <a:cxn ang="0">
                <a:pos x="connsiteX6689" y="connsiteY6689"/>
              </a:cxn>
              <a:cxn ang="0">
                <a:pos x="connsiteX6690" y="connsiteY6690"/>
              </a:cxn>
              <a:cxn ang="0">
                <a:pos x="connsiteX6691" y="connsiteY6691"/>
              </a:cxn>
              <a:cxn ang="0">
                <a:pos x="connsiteX6692" y="connsiteY6692"/>
              </a:cxn>
              <a:cxn ang="0">
                <a:pos x="connsiteX6693" y="connsiteY6693"/>
              </a:cxn>
              <a:cxn ang="0">
                <a:pos x="connsiteX6694" y="connsiteY6694"/>
              </a:cxn>
              <a:cxn ang="0">
                <a:pos x="connsiteX6695" y="connsiteY6695"/>
              </a:cxn>
              <a:cxn ang="0">
                <a:pos x="connsiteX6696" y="connsiteY6696"/>
              </a:cxn>
              <a:cxn ang="0">
                <a:pos x="connsiteX6697" y="connsiteY6697"/>
              </a:cxn>
              <a:cxn ang="0">
                <a:pos x="connsiteX6698" y="connsiteY6698"/>
              </a:cxn>
              <a:cxn ang="0">
                <a:pos x="connsiteX6699" y="connsiteY6699"/>
              </a:cxn>
              <a:cxn ang="0">
                <a:pos x="connsiteX6700" y="connsiteY6700"/>
              </a:cxn>
              <a:cxn ang="0">
                <a:pos x="connsiteX6701" y="connsiteY6701"/>
              </a:cxn>
              <a:cxn ang="0">
                <a:pos x="connsiteX6702" y="connsiteY6702"/>
              </a:cxn>
              <a:cxn ang="0">
                <a:pos x="connsiteX6703" y="connsiteY6703"/>
              </a:cxn>
              <a:cxn ang="0">
                <a:pos x="connsiteX6704" y="connsiteY6704"/>
              </a:cxn>
              <a:cxn ang="0">
                <a:pos x="connsiteX6705" y="connsiteY6705"/>
              </a:cxn>
              <a:cxn ang="0">
                <a:pos x="connsiteX6706" y="connsiteY6706"/>
              </a:cxn>
              <a:cxn ang="0">
                <a:pos x="connsiteX6707" y="connsiteY6707"/>
              </a:cxn>
              <a:cxn ang="0">
                <a:pos x="connsiteX6708" y="connsiteY6708"/>
              </a:cxn>
              <a:cxn ang="0">
                <a:pos x="connsiteX6709" y="connsiteY6709"/>
              </a:cxn>
              <a:cxn ang="0">
                <a:pos x="connsiteX6710" y="connsiteY6710"/>
              </a:cxn>
              <a:cxn ang="0">
                <a:pos x="connsiteX6711" y="connsiteY6711"/>
              </a:cxn>
              <a:cxn ang="0">
                <a:pos x="connsiteX6712" y="connsiteY6712"/>
              </a:cxn>
              <a:cxn ang="0">
                <a:pos x="connsiteX6713" y="connsiteY6713"/>
              </a:cxn>
              <a:cxn ang="0">
                <a:pos x="connsiteX6714" y="connsiteY6714"/>
              </a:cxn>
              <a:cxn ang="0">
                <a:pos x="connsiteX6715" y="connsiteY6715"/>
              </a:cxn>
              <a:cxn ang="0">
                <a:pos x="connsiteX6716" y="connsiteY6716"/>
              </a:cxn>
              <a:cxn ang="0">
                <a:pos x="connsiteX6717" y="connsiteY6717"/>
              </a:cxn>
              <a:cxn ang="0">
                <a:pos x="connsiteX6718" y="connsiteY6718"/>
              </a:cxn>
              <a:cxn ang="0">
                <a:pos x="connsiteX6719" y="connsiteY6719"/>
              </a:cxn>
              <a:cxn ang="0">
                <a:pos x="connsiteX6720" y="connsiteY6720"/>
              </a:cxn>
              <a:cxn ang="0">
                <a:pos x="connsiteX6721" y="connsiteY6721"/>
              </a:cxn>
              <a:cxn ang="0">
                <a:pos x="connsiteX6722" y="connsiteY6722"/>
              </a:cxn>
              <a:cxn ang="0">
                <a:pos x="connsiteX6723" y="connsiteY6723"/>
              </a:cxn>
              <a:cxn ang="0">
                <a:pos x="connsiteX6724" y="connsiteY6724"/>
              </a:cxn>
              <a:cxn ang="0">
                <a:pos x="connsiteX6725" y="connsiteY6725"/>
              </a:cxn>
              <a:cxn ang="0">
                <a:pos x="connsiteX6726" y="connsiteY6726"/>
              </a:cxn>
              <a:cxn ang="0">
                <a:pos x="connsiteX6727" y="connsiteY6727"/>
              </a:cxn>
              <a:cxn ang="0">
                <a:pos x="connsiteX6728" y="connsiteY6728"/>
              </a:cxn>
              <a:cxn ang="0">
                <a:pos x="connsiteX6729" y="connsiteY6729"/>
              </a:cxn>
              <a:cxn ang="0">
                <a:pos x="connsiteX6730" y="connsiteY6730"/>
              </a:cxn>
              <a:cxn ang="0">
                <a:pos x="connsiteX6731" y="connsiteY6731"/>
              </a:cxn>
              <a:cxn ang="0">
                <a:pos x="connsiteX6732" y="connsiteY6732"/>
              </a:cxn>
              <a:cxn ang="0">
                <a:pos x="connsiteX6733" y="connsiteY6733"/>
              </a:cxn>
              <a:cxn ang="0">
                <a:pos x="connsiteX6734" y="connsiteY6734"/>
              </a:cxn>
              <a:cxn ang="0">
                <a:pos x="connsiteX6735" y="connsiteY6735"/>
              </a:cxn>
              <a:cxn ang="0">
                <a:pos x="connsiteX6736" y="connsiteY6736"/>
              </a:cxn>
              <a:cxn ang="0">
                <a:pos x="connsiteX6737" y="connsiteY6737"/>
              </a:cxn>
              <a:cxn ang="0">
                <a:pos x="connsiteX6738" y="connsiteY6738"/>
              </a:cxn>
              <a:cxn ang="0">
                <a:pos x="connsiteX6739" y="connsiteY6739"/>
              </a:cxn>
              <a:cxn ang="0">
                <a:pos x="connsiteX6740" y="connsiteY6740"/>
              </a:cxn>
              <a:cxn ang="0">
                <a:pos x="connsiteX6741" y="connsiteY6741"/>
              </a:cxn>
              <a:cxn ang="0">
                <a:pos x="connsiteX6742" y="connsiteY6742"/>
              </a:cxn>
              <a:cxn ang="0">
                <a:pos x="connsiteX6743" y="connsiteY6743"/>
              </a:cxn>
              <a:cxn ang="0">
                <a:pos x="connsiteX6744" y="connsiteY6744"/>
              </a:cxn>
              <a:cxn ang="0">
                <a:pos x="connsiteX6745" y="connsiteY6745"/>
              </a:cxn>
              <a:cxn ang="0">
                <a:pos x="connsiteX6746" y="connsiteY6746"/>
              </a:cxn>
              <a:cxn ang="0">
                <a:pos x="connsiteX6747" y="connsiteY6747"/>
              </a:cxn>
              <a:cxn ang="0">
                <a:pos x="connsiteX6748" y="connsiteY6748"/>
              </a:cxn>
              <a:cxn ang="0">
                <a:pos x="connsiteX6749" y="connsiteY6749"/>
              </a:cxn>
              <a:cxn ang="0">
                <a:pos x="connsiteX6750" y="connsiteY6750"/>
              </a:cxn>
              <a:cxn ang="0">
                <a:pos x="connsiteX6751" y="connsiteY6751"/>
              </a:cxn>
              <a:cxn ang="0">
                <a:pos x="connsiteX6752" y="connsiteY6752"/>
              </a:cxn>
              <a:cxn ang="0">
                <a:pos x="connsiteX6753" y="connsiteY6753"/>
              </a:cxn>
              <a:cxn ang="0">
                <a:pos x="connsiteX6754" y="connsiteY6754"/>
              </a:cxn>
              <a:cxn ang="0">
                <a:pos x="connsiteX6755" y="connsiteY6755"/>
              </a:cxn>
              <a:cxn ang="0">
                <a:pos x="connsiteX6756" y="connsiteY6756"/>
              </a:cxn>
              <a:cxn ang="0">
                <a:pos x="connsiteX6757" y="connsiteY6757"/>
              </a:cxn>
              <a:cxn ang="0">
                <a:pos x="connsiteX6758" y="connsiteY6758"/>
              </a:cxn>
              <a:cxn ang="0">
                <a:pos x="connsiteX6759" y="connsiteY6759"/>
              </a:cxn>
              <a:cxn ang="0">
                <a:pos x="connsiteX6760" y="connsiteY6760"/>
              </a:cxn>
              <a:cxn ang="0">
                <a:pos x="connsiteX6761" y="connsiteY6761"/>
              </a:cxn>
              <a:cxn ang="0">
                <a:pos x="connsiteX6762" y="connsiteY6762"/>
              </a:cxn>
              <a:cxn ang="0">
                <a:pos x="connsiteX6763" y="connsiteY6763"/>
              </a:cxn>
              <a:cxn ang="0">
                <a:pos x="connsiteX6764" y="connsiteY6764"/>
              </a:cxn>
              <a:cxn ang="0">
                <a:pos x="connsiteX6765" y="connsiteY6765"/>
              </a:cxn>
              <a:cxn ang="0">
                <a:pos x="connsiteX6766" y="connsiteY6766"/>
              </a:cxn>
              <a:cxn ang="0">
                <a:pos x="connsiteX6767" y="connsiteY6767"/>
              </a:cxn>
              <a:cxn ang="0">
                <a:pos x="connsiteX6768" y="connsiteY6768"/>
              </a:cxn>
              <a:cxn ang="0">
                <a:pos x="connsiteX6769" y="connsiteY6769"/>
              </a:cxn>
              <a:cxn ang="0">
                <a:pos x="connsiteX6770" y="connsiteY6770"/>
              </a:cxn>
              <a:cxn ang="0">
                <a:pos x="connsiteX6771" y="connsiteY6771"/>
              </a:cxn>
              <a:cxn ang="0">
                <a:pos x="connsiteX6772" y="connsiteY6772"/>
              </a:cxn>
              <a:cxn ang="0">
                <a:pos x="connsiteX6773" y="connsiteY6773"/>
              </a:cxn>
              <a:cxn ang="0">
                <a:pos x="connsiteX6774" y="connsiteY6774"/>
              </a:cxn>
              <a:cxn ang="0">
                <a:pos x="connsiteX6775" y="connsiteY6775"/>
              </a:cxn>
              <a:cxn ang="0">
                <a:pos x="connsiteX6776" y="connsiteY6776"/>
              </a:cxn>
              <a:cxn ang="0">
                <a:pos x="connsiteX6777" y="connsiteY6777"/>
              </a:cxn>
              <a:cxn ang="0">
                <a:pos x="connsiteX6778" y="connsiteY6778"/>
              </a:cxn>
              <a:cxn ang="0">
                <a:pos x="connsiteX6779" y="connsiteY6779"/>
              </a:cxn>
              <a:cxn ang="0">
                <a:pos x="connsiteX6780" y="connsiteY6780"/>
              </a:cxn>
              <a:cxn ang="0">
                <a:pos x="connsiteX6781" y="connsiteY6781"/>
              </a:cxn>
              <a:cxn ang="0">
                <a:pos x="connsiteX6782" y="connsiteY6782"/>
              </a:cxn>
              <a:cxn ang="0">
                <a:pos x="connsiteX6783" y="connsiteY6783"/>
              </a:cxn>
              <a:cxn ang="0">
                <a:pos x="connsiteX6784" y="connsiteY6784"/>
              </a:cxn>
              <a:cxn ang="0">
                <a:pos x="connsiteX6785" y="connsiteY6785"/>
              </a:cxn>
              <a:cxn ang="0">
                <a:pos x="connsiteX6786" y="connsiteY6786"/>
              </a:cxn>
              <a:cxn ang="0">
                <a:pos x="connsiteX6787" y="connsiteY6787"/>
              </a:cxn>
              <a:cxn ang="0">
                <a:pos x="connsiteX6788" y="connsiteY6788"/>
              </a:cxn>
              <a:cxn ang="0">
                <a:pos x="connsiteX6789" y="connsiteY6789"/>
              </a:cxn>
              <a:cxn ang="0">
                <a:pos x="connsiteX6790" y="connsiteY6790"/>
              </a:cxn>
              <a:cxn ang="0">
                <a:pos x="connsiteX6791" y="connsiteY6791"/>
              </a:cxn>
              <a:cxn ang="0">
                <a:pos x="connsiteX6792" y="connsiteY6792"/>
              </a:cxn>
              <a:cxn ang="0">
                <a:pos x="connsiteX6793" y="connsiteY6793"/>
              </a:cxn>
              <a:cxn ang="0">
                <a:pos x="connsiteX6794" y="connsiteY6794"/>
              </a:cxn>
              <a:cxn ang="0">
                <a:pos x="connsiteX6795" y="connsiteY6795"/>
              </a:cxn>
              <a:cxn ang="0">
                <a:pos x="connsiteX6796" y="connsiteY6796"/>
              </a:cxn>
              <a:cxn ang="0">
                <a:pos x="connsiteX6797" y="connsiteY6797"/>
              </a:cxn>
              <a:cxn ang="0">
                <a:pos x="connsiteX6798" y="connsiteY6798"/>
              </a:cxn>
              <a:cxn ang="0">
                <a:pos x="connsiteX6799" y="connsiteY6799"/>
              </a:cxn>
              <a:cxn ang="0">
                <a:pos x="connsiteX6800" y="connsiteY6800"/>
              </a:cxn>
              <a:cxn ang="0">
                <a:pos x="connsiteX6801" y="connsiteY6801"/>
              </a:cxn>
              <a:cxn ang="0">
                <a:pos x="connsiteX6802" y="connsiteY6802"/>
              </a:cxn>
              <a:cxn ang="0">
                <a:pos x="connsiteX6803" y="connsiteY6803"/>
              </a:cxn>
              <a:cxn ang="0">
                <a:pos x="connsiteX6804" y="connsiteY6804"/>
              </a:cxn>
              <a:cxn ang="0">
                <a:pos x="connsiteX6805" y="connsiteY6805"/>
              </a:cxn>
              <a:cxn ang="0">
                <a:pos x="connsiteX6806" y="connsiteY6806"/>
              </a:cxn>
              <a:cxn ang="0">
                <a:pos x="connsiteX6807" y="connsiteY6807"/>
              </a:cxn>
              <a:cxn ang="0">
                <a:pos x="connsiteX6808" y="connsiteY6808"/>
              </a:cxn>
              <a:cxn ang="0">
                <a:pos x="connsiteX6809" y="connsiteY6809"/>
              </a:cxn>
              <a:cxn ang="0">
                <a:pos x="connsiteX6810" y="connsiteY6810"/>
              </a:cxn>
              <a:cxn ang="0">
                <a:pos x="connsiteX6811" y="connsiteY6811"/>
              </a:cxn>
              <a:cxn ang="0">
                <a:pos x="connsiteX6812" y="connsiteY6812"/>
              </a:cxn>
              <a:cxn ang="0">
                <a:pos x="connsiteX6813" y="connsiteY6813"/>
              </a:cxn>
              <a:cxn ang="0">
                <a:pos x="connsiteX6814" y="connsiteY6814"/>
              </a:cxn>
              <a:cxn ang="0">
                <a:pos x="connsiteX6815" y="connsiteY6815"/>
              </a:cxn>
              <a:cxn ang="0">
                <a:pos x="connsiteX6816" y="connsiteY6816"/>
              </a:cxn>
              <a:cxn ang="0">
                <a:pos x="connsiteX6817" y="connsiteY6817"/>
              </a:cxn>
              <a:cxn ang="0">
                <a:pos x="connsiteX6818" y="connsiteY6818"/>
              </a:cxn>
              <a:cxn ang="0">
                <a:pos x="connsiteX6819" y="connsiteY6819"/>
              </a:cxn>
              <a:cxn ang="0">
                <a:pos x="connsiteX6820" y="connsiteY6820"/>
              </a:cxn>
              <a:cxn ang="0">
                <a:pos x="connsiteX6821" y="connsiteY6821"/>
              </a:cxn>
              <a:cxn ang="0">
                <a:pos x="connsiteX6822" y="connsiteY6822"/>
              </a:cxn>
              <a:cxn ang="0">
                <a:pos x="connsiteX6823" y="connsiteY6823"/>
              </a:cxn>
              <a:cxn ang="0">
                <a:pos x="connsiteX6824" y="connsiteY6824"/>
              </a:cxn>
              <a:cxn ang="0">
                <a:pos x="connsiteX6825" y="connsiteY6825"/>
              </a:cxn>
              <a:cxn ang="0">
                <a:pos x="connsiteX6826" y="connsiteY6826"/>
              </a:cxn>
              <a:cxn ang="0">
                <a:pos x="connsiteX6827" y="connsiteY6827"/>
              </a:cxn>
              <a:cxn ang="0">
                <a:pos x="connsiteX6828" y="connsiteY6828"/>
              </a:cxn>
              <a:cxn ang="0">
                <a:pos x="connsiteX6829" y="connsiteY6829"/>
              </a:cxn>
              <a:cxn ang="0">
                <a:pos x="connsiteX6830" y="connsiteY6830"/>
              </a:cxn>
              <a:cxn ang="0">
                <a:pos x="connsiteX6831" y="connsiteY6831"/>
              </a:cxn>
              <a:cxn ang="0">
                <a:pos x="connsiteX6832" y="connsiteY6832"/>
              </a:cxn>
              <a:cxn ang="0">
                <a:pos x="connsiteX6833" y="connsiteY6833"/>
              </a:cxn>
              <a:cxn ang="0">
                <a:pos x="connsiteX6834" y="connsiteY6834"/>
              </a:cxn>
              <a:cxn ang="0">
                <a:pos x="connsiteX6835" y="connsiteY6835"/>
              </a:cxn>
              <a:cxn ang="0">
                <a:pos x="connsiteX6836" y="connsiteY6836"/>
              </a:cxn>
              <a:cxn ang="0">
                <a:pos x="connsiteX6837" y="connsiteY6837"/>
              </a:cxn>
              <a:cxn ang="0">
                <a:pos x="connsiteX6838" y="connsiteY6838"/>
              </a:cxn>
              <a:cxn ang="0">
                <a:pos x="connsiteX6839" y="connsiteY6839"/>
              </a:cxn>
              <a:cxn ang="0">
                <a:pos x="connsiteX6840" y="connsiteY6840"/>
              </a:cxn>
              <a:cxn ang="0">
                <a:pos x="connsiteX6841" y="connsiteY6841"/>
              </a:cxn>
              <a:cxn ang="0">
                <a:pos x="connsiteX6842" y="connsiteY6842"/>
              </a:cxn>
              <a:cxn ang="0">
                <a:pos x="connsiteX6843" y="connsiteY6843"/>
              </a:cxn>
              <a:cxn ang="0">
                <a:pos x="connsiteX6844" y="connsiteY6844"/>
              </a:cxn>
              <a:cxn ang="0">
                <a:pos x="connsiteX6845" y="connsiteY6845"/>
              </a:cxn>
              <a:cxn ang="0">
                <a:pos x="connsiteX6846" y="connsiteY6846"/>
              </a:cxn>
              <a:cxn ang="0">
                <a:pos x="connsiteX6847" y="connsiteY6847"/>
              </a:cxn>
              <a:cxn ang="0">
                <a:pos x="connsiteX6848" y="connsiteY6848"/>
              </a:cxn>
              <a:cxn ang="0">
                <a:pos x="connsiteX6849" y="connsiteY6849"/>
              </a:cxn>
              <a:cxn ang="0">
                <a:pos x="connsiteX6850" y="connsiteY6850"/>
              </a:cxn>
              <a:cxn ang="0">
                <a:pos x="connsiteX6851" y="connsiteY6851"/>
              </a:cxn>
              <a:cxn ang="0">
                <a:pos x="connsiteX6852" y="connsiteY6852"/>
              </a:cxn>
              <a:cxn ang="0">
                <a:pos x="connsiteX6853" y="connsiteY6853"/>
              </a:cxn>
              <a:cxn ang="0">
                <a:pos x="connsiteX6854" y="connsiteY6854"/>
              </a:cxn>
              <a:cxn ang="0">
                <a:pos x="connsiteX6855" y="connsiteY6855"/>
              </a:cxn>
              <a:cxn ang="0">
                <a:pos x="connsiteX6856" y="connsiteY6856"/>
              </a:cxn>
              <a:cxn ang="0">
                <a:pos x="connsiteX6857" y="connsiteY6857"/>
              </a:cxn>
              <a:cxn ang="0">
                <a:pos x="connsiteX6858" y="connsiteY6858"/>
              </a:cxn>
              <a:cxn ang="0">
                <a:pos x="connsiteX6859" y="connsiteY6859"/>
              </a:cxn>
              <a:cxn ang="0">
                <a:pos x="connsiteX6860" y="connsiteY6860"/>
              </a:cxn>
              <a:cxn ang="0">
                <a:pos x="connsiteX6861" y="connsiteY6861"/>
              </a:cxn>
              <a:cxn ang="0">
                <a:pos x="connsiteX6862" y="connsiteY6862"/>
              </a:cxn>
              <a:cxn ang="0">
                <a:pos x="connsiteX6863" y="connsiteY6863"/>
              </a:cxn>
              <a:cxn ang="0">
                <a:pos x="connsiteX6864" y="connsiteY6864"/>
              </a:cxn>
              <a:cxn ang="0">
                <a:pos x="connsiteX6865" y="connsiteY6865"/>
              </a:cxn>
              <a:cxn ang="0">
                <a:pos x="connsiteX6866" y="connsiteY6866"/>
              </a:cxn>
              <a:cxn ang="0">
                <a:pos x="connsiteX6867" y="connsiteY6867"/>
              </a:cxn>
              <a:cxn ang="0">
                <a:pos x="connsiteX6868" y="connsiteY6868"/>
              </a:cxn>
              <a:cxn ang="0">
                <a:pos x="connsiteX6869" y="connsiteY6869"/>
              </a:cxn>
              <a:cxn ang="0">
                <a:pos x="connsiteX6870" y="connsiteY6870"/>
              </a:cxn>
              <a:cxn ang="0">
                <a:pos x="connsiteX6871" y="connsiteY6871"/>
              </a:cxn>
              <a:cxn ang="0">
                <a:pos x="connsiteX6872" y="connsiteY6872"/>
              </a:cxn>
              <a:cxn ang="0">
                <a:pos x="connsiteX6873" y="connsiteY6873"/>
              </a:cxn>
              <a:cxn ang="0">
                <a:pos x="connsiteX6874" y="connsiteY6874"/>
              </a:cxn>
              <a:cxn ang="0">
                <a:pos x="connsiteX6875" y="connsiteY6875"/>
              </a:cxn>
              <a:cxn ang="0">
                <a:pos x="connsiteX6876" y="connsiteY6876"/>
              </a:cxn>
              <a:cxn ang="0">
                <a:pos x="connsiteX6877" y="connsiteY6877"/>
              </a:cxn>
              <a:cxn ang="0">
                <a:pos x="connsiteX6878" y="connsiteY6878"/>
              </a:cxn>
              <a:cxn ang="0">
                <a:pos x="connsiteX6879" y="connsiteY6879"/>
              </a:cxn>
              <a:cxn ang="0">
                <a:pos x="connsiteX6880" y="connsiteY6880"/>
              </a:cxn>
              <a:cxn ang="0">
                <a:pos x="connsiteX6881" y="connsiteY6881"/>
              </a:cxn>
              <a:cxn ang="0">
                <a:pos x="connsiteX6882" y="connsiteY6882"/>
              </a:cxn>
              <a:cxn ang="0">
                <a:pos x="connsiteX6883" y="connsiteY6883"/>
              </a:cxn>
              <a:cxn ang="0">
                <a:pos x="connsiteX6884" y="connsiteY6884"/>
              </a:cxn>
              <a:cxn ang="0">
                <a:pos x="connsiteX6885" y="connsiteY6885"/>
              </a:cxn>
              <a:cxn ang="0">
                <a:pos x="connsiteX6886" y="connsiteY6886"/>
              </a:cxn>
              <a:cxn ang="0">
                <a:pos x="connsiteX6887" y="connsiteY6887"/>
              </a:cxn>
              <a:cxn ang="0">
                <a:pos x="connsiteX6888" y="connsiteY6888"/>
              </a:cxn>
              <a:cxn ang="0">
                <a:pos x="connsiteX6889" y="connsiteY6889"/>
              </a:cxn>
              <a:cxn ang="0">
                <a:pos x="connsiteX6890" y="connsiteY6890"/>
              </a:cxn>
              <a:cxn ang="0">
                <a:pos x="connsiteX6891" y="connsiteY6891"/>
              </a:cxn>
              <a:cxn ang="0">
                <a:pos x="connsiteX6892" y="connsiteY6892"/>
              </a:cxn>
              <a:cxn ang="0">
                <a:pos x="connsiteX6893" y="connsiteY6893"/>
              </a:cxn>
              <a:cxn ang="0">
                <a:pos x="connsiteX6894" y="connsiteY6894"/>
              </a:cxn>
              <a:cxn ang="0">
                <a:pos x="connsiteX6895" y="connsiteY6895"/>
              </a:cxn>
              <a:cxn ang="0">
                <a:pos x="connsiteX6896" y="connsiteY6896"/>
              </a:cxn>
              <a:cxn ang="0">
                <a:pos x="connsiteX6897" y="connsiteY6897"/>
              </a:cxn>
              <a:cxn ang="0">
                <a:pos x="connsiteX6898" y="connsiteY6898"/>
              </a:cxn>
              <a:cxn ang="0">
                <a:pos x="connsiteX6899" y="connsiteY6899"/>
              </a:cxn>
              <a:cxn ang="0">
                <a:pos x="connsiteX6900" y="connsiteY6900"/>
              </a:cxn>
              <a:cxn ang="0">
                <a:pos x="connsiteX6901" y="connsiteY6901"/>
              </a:cxn>
              <a:cxn ang="0">
                <a:pos x="connsiteX6902" y="connsiteY6902"/>
              </a:cxn>
              <a:cxn ang="0">
                <a:pos x="connsiteX6903" y="connsiteY6903"/>
              </a:cxn>
              <a:cxn ang="0">
                <a:pos x="connsiteX6904" y="connsiteY6904"/>
              </a:cxn>
              <a:cxn ang="0">
                <a:pos x="connsiteX6905" y="connsiteY6905"/>
              </a:cxn>
              <a:cxn ang="0">
                <a:pos x="connsiteX6906" y="connsiteY6906"/>
              </a:cxn>
              <a:cxn ang="0">
                <a:pos x="connsiteX6907" y="connsiteY6907"/>
              </a:cxn>
              <a:cxn ang="0">
                <a:pos x="connsiteX6908" y="connsiteY6908"/>
              </a:cxn>
              <a:cxn ang="0">
                <a:pos x="connsiteX6909" y="connsiteY6909"/>
              </a:cxn>
              <a:cxn ang="0">
                <a:pos x="connsiteX6910" y="connsiteY6910"/>
              </a:cxn>
              <a:cxn ang="0">
                <a:pos x="connsiteX6911" y="connsiteY6911"/>
              </a:cxn>
              <a:cxn ang="0">
                <a:pos x="connsiteX6912" y="connsiteY6912"/>
              </a:cxn>
              <a:cxn ang="0">
                <a:pos x="connsiteX6913" y="connsiteY6913"/>
              </a:cxn>
              <a:cxn ang="0">
                <a:pos x="connsiteX6914" y="connsiteY6914"/>
              </a:cxn>
              <a:cxn ang="0">
                <a:pos x="connsiteX6915" y="connsiteY6915"/>
              </a:cxn>
              <a:cxn ang="0">
                <a:pos x="connsiteX6916" y="connsiteY6916"/>
              </a:cxn>
              <a:cxn ang="0">
                <a:pos x="connsiteX6917" y="connsiteY6917"/>
              </a:cxn>
              <a:cxn ang="0">
                <a:pos x="connsiteX6918" y="connsiteY6918"/>
              </a:cxn>
              <a:cxn ang="0">
                <a:pos x="connsiteX6919" y="connsiteY6919"/>
              </a:cxn>
              <a:cxn ang="0">
                <a:pos x="connsiteX6920" y="connsiteY6920"/>
              </a:cxn>
              <a:cxn ang="0">
                <a:pos x="connsiteX6921" y="connsiteY6921"/>
              </a:cxn>
              <a:cxn ang="0">
                <a:pos x="connsiteX6922" y="connsiteY6922"/>
              </a:cxn>
              <a:cxn ang="0">
                <a:pos x="connsiteX6923" y="connsiteY6923"/>
              </a:cxn>
              <a:cxn ang="0">
                <a:pos x="connsiteX6924" y="connsiteY6924"/>
              </a:cxn>
              <a:cxn ang="0">
                <a:pos x="connsiteX6925" y="connsiteY6925"/>
              </a:cxn>
              <a:cxn ang="0">
                <a:pos x="connsiteX6926" y="connsiteY6926"/>
              </a:cxn>
              <a:cxn ang="0">
                <a:pos x="connsiteX6927" y="connsiteY6927"/>
              </a:cxn>
              <a:cxn ang="0">
                <a:pos x="connsiteX6928" y="connsiteY6928"/>
              </a:cxn>
              <a:cxn ang="0">
                <a:pos x="connsiteX6929" y="connsiteY6929"/>
              </a:cxn>
              <a:cxn ang="0">
                <a:pos x="connsiteX6930" y="connsiteY6930"/>
              </a:cxn>
              <a:cxn ang="0">
                <a:pos x="connsiteX6931" y="connsiteY6931"/>
              </a:cxn>
              <a:cxn ang="0">
                <a:pos x="connsiteX6932" y="connsiteY6932"/>
              </a:cxn>
              <a:cxn ang="0">
                <a:pos x="connsiteX6933" y="connsiteY6933"/>
              </a:cxn>
              <a:cxn ang="0">
                <a:pos x="connsiteX6934" y="connsiteY6934"/>
              </a:cxn>
              <a:cxn ang="0">
                <a:pos x="connsiteX6935" y="connsiteY6935"/>
              </a:cxn>
              <a:cxn ang="0">
                <a:pos x="connsiteX6936" y="connsiteY6936"/>
              </a:cxn>
              <a:cxn ang="0">
                <a:pos x="connsiteX6937" y="connsiteY6937"/>
              </a:cxn>
              <a:cxn ang="0">
                <a:pos x="connsiteX6938" y="connsiteY6938"/>
              </a:cxn>
              <a:cxn ang="0">
                <a:pos x="connsiteX6939" y="connsiteY6939"/>
              </a:cxn>
              <a:cxn ang="0">
                <a:pos x="connsiteX6940" y="connsiteY6940"/>
              </a:cxn>
              <a:cxn ang="0">
                <a:pos x="connsiteX6941" y="connsiteY6941"/>
              </a:cxn>
              <a:cxn ang="0">
                <a:pos x="connsiteX6942" y="connsiteY6942"/>
              </a:cxn>
              <a:cxn ang="0">
                <a:pos x="connsiteX6943" y="connsiteY6943"/>
              </a:cxn>
              <a:cxn ang="0">
                <a:pos x="connsiteX6944" y="connsiteY6944"/>
              </a:cxn>
              <a:cxn ang="0">
                <a:pos x="connsiteX6945" y="connsiteY6945"/>
              </a:cxn>
              <a:cxn ang="0">
                <a:pos x="connsiteX6946" y="connsiteY6946"/>
              </a:cxn>
              <a:cxn ang="0">
                <a:pos x="connsiteX6947" y="connsiteY6947"/>
              </a:cxn>
              <a:cxn ang="0">
                <a:pos x="connsiteX6948" y="connsiteY6948"/>
              </a:cxn>
              <a:cxn ang="0">
                <a:pos x="connsiteX6949" y="connsiteY6949"/>
              </a:cxn>
              <a:cxn ang="0">
                <a:pos x="connsiteX6950" y="connsiteY6950"/>
              </a:cxn>
              <a:cxn ang="0">
                <a:pos x="connsiteX6951" y="connsiteY6951"/>
              </a:cxn>
              <a:cxn ang="0">
                <a:pos x="connsiteX6952" y="connsiteY6952"/>
              </a:cxn>
              <a:cxn ang="0">
                <a:pos x="connsiteX6953" y="connsiteY6953"/>
              </a:cxn>
              <a:cxn ang="0">
                <a:pos x="connsiteX6954" y="connsiteY6954"/>
              </a:cxn>
              <a:cxn ang="0">
                <a:pos x="connsiteX6955" y="connsiteY6955"/>
              </a:cxn>
              <a:cxn ang="0">
                <a:pos x="connsiteX6956" y="connsiteY6956"/>
              </a:cxn>
              <a:cxn ang="0">
                <a:pos x="connsiteX6957" y="connsiteY6957"/>
              </a:cxn>
              <a:cxn ang="0">
                <a:pos x="connsiteX6958" y="connsiteY6958"/>
              </a:cxn>
              <a:cxn ang="0">
                <a:pos x="connsiteX6959" y="connsiteY6959"/>
              </a:cxn>
              <a:cxn ang="0">
                <a:pos x="connsiteX6960" y="connsiteY6960"/>
              </a:cxn>
              <a:cxn ang="0">
                <a:pos x="connsiteX6961" y="connsiteY6961"/>
              </a:cxn>
              <a:cxn ang="0">
                <a:pos x="connsiteX6962" y="connsiteY6962"/>
              </a:cxn>
              <a:cxn ang="0">
                <a:pos x="connsiteX6963" y="connsiteY6963"/>
              </a:cxn>
              <a:cxn ang="0">
                <a:pos x="connsiteX6964" y="connsiteY6964"/>
              </a:cxn>
              <a:cxn ang="0">
                <a:pos x="connsiteX6965" y="connsiteY6965"/>
              </a:cxn>
              <a:cxn ang="0">
                <a:pos x="connsiteX6966" y="connsiteY6966"/>
              </a:cxn>
              <a:cxn ang="0">
                <a:pos x="connsiteX6967" y="connsiteY6967"/>
              </a:cxn>
              <a:cxn ang="0">
                <a:pos x="connsiteX6968" y="connsiteY6968"/>
              </a:cxn>
              <a:cxn ang="0">
                <a:pos x="connsiteX6969" y="connsiteY6969"/>
              </a:cxn>
              <a:cxn ang="0">
                <a:pos x="connsiteX6970" y="connsiteY6970"/>
              </a:cxn>
              <a:cxn ang="0">
                <a:pos x="connsiteX6971" y="connsiteY6971"/>
              </a:cxn>
              <a:cxn ang="0">
                <a:pos x="connsiteX6972" y="connsiteY6972"/>
              </a:cxn>
              <a:cxn ang="0">
                <a:pos x="connsiteX6973" y="connsiteY6973"/>
              </a:cxn>
              <a:cxn ang="0">
                <a:pos x="connsiteX6974" y="connsiteY6974"/>
              </a:cxn>
              <a:cxn ang="0">
                <a:pos x="connsiteX6975" y="connsiteY6975"/>
              </a:cxn>
              <a:cxn ang="0">
                <a:pos x="connsiteX6976" y="connsiteY6976"/>
              </a:cxn>
              <a:cxn ang="0">
                <a:pos x="connsiteX6977" y="connsiteY6977"/>
              </a:cxn>
              <a:cxn ang="0">
                <a:pos x="connsiteX6978" y="connsiteY6978"/>
              </a:cxn>
              <a:cxn ang="0">
                <a:pos x="connsiteX6979" y="connsiteY6979"/>
              </a:cxn>
              <a:cxn ang="0">
                <a:pos x="connsiteX6980" y="connsiteY6980"/>
              </a:cxn>
              <a:cxn ang="0">
                <a:pos x="connsiteX6981" y="connsiteY6981"/>
              </a:cxn>
              <a:cxn ang="0">
                <a:pos x="connsiteX6982" y="connsiteY6982"/>
              </a:cxn>
              <a:cxn ang="0">
                <a:pos x="connsiteX6983" y="connsiteY6983"/>
              </a:cxn>
              <a:cxn ang="0">
                <a:pos x="connsiteX6984" y="connsiteY6984"/>
              </a:cxn>
              <a:cxn ang="0">
                <a:pos x="connsiteX6985" y="connsiteY6985"/>
              </a:cxn>
              <a:cxn ang="0">
                <a:pos x="connsiteX6986" y="connsiteY6986"/>
              </a:cxn>
              <a:cxn ang="0">
                <a:pos x="connsiteX6987" y="connsiteY6987"/>
              </a:cxn>
              <a:cxn ang="0">
                <a:pos x="connsiteX6988" y="connsiteY6988"/>
              </a:cxn>
              <a:cxn ang="0">
                <a:pos x="connsiteX6989" y="connsiteY6989"/>
              </a:cxn>
              <a:cxn ang="0">
                <a:pos x="connsiteX6990" y="connsiteY6990"/>
              </a:cxn>
              <a:cxn ang="0">
                <a:pos x="connsiteX6991" y="connsiteY6991"/>
              </a:cxn>
              <a:cxn ang="0">
                <a:pos x="connsiteX6992" y="connsiteY6992"/>
              </a:cxn>
              <a:cxn ang="0">
                <a:pos x="connsiteX6993" y="connsiteY6993"/>
              </a:cxn>
              <a:cxn ang="0">
                <a:pos x="connsiteX6994" y="connsiteY6994"/>
              </a:cxn>
              <a:cxn ang="0">
                <a:pos x="connsiteX6995" y="connsiteY6995"/>
              </a:cxn>
              <a:cxn ang="0">
                <a:pos x="connsiteX6996" y="connsiteY6996"/>
              </a:cxn>
              <a:cxn ang="0">
                <a:pos x="connsiteX6997" y="connsiteY6997"/>
              </a:cxn>
              <a:cxn ang="0">
                <a:pos x="connsiteX6998" y="connsiteY6998"/>
              </a:cxn>
              <a:cxn ang="0">
                <a:pos x="connsiteX6999" y="connsiteY6999"/>
              </a:cxn>
              <a:cxn ang="0">
                <a:pos x="connsiteX7000" y="connsiteY7000"/>
              </a:cxn>
              <a:cxn ang="0">
                <a:pos x="connsiteX7001" y="connsiteY7001"/>
              </a:cxn>
              <a:cxn ang="0">
                <a:pos x="connsiteX7002" y="connsiteY7002"/>
              </a:cxn>
              <a:cxn ang="0">
                <a:pos x="connsiteX7003" y="connsiteY7003"/>
              </a:cxn>
              <a:cxn ang="0">
                <a:pos x="connsiteX7004" y="connsiteY7004"/>
              </a:cxn>
              <a:cxn ang="0">
                <a:pos x="connsiteX7005" y="connsiteY7005"/>
              </a:cxn>
              <a:cxn ang="0">
                <a:pos x="connsiteX7006" y="connsiteY7006"/>
              </a:cxn>
              <a:cxn ang="0">
                <a:pos x="connsiteX7007" y="connsiteY7007"/>
              </a:cxn>
              <a:cxn ang="0">
                <a:pos x="connsiteX7008" y="connsiteY7008"/>
              </a:cxn>
              <a:cxn ang="0">
                <a:pos x="connsiteX7009" y="connsiteY7009"/>
              </a:cxn>
              <a:cxn ang="0">
                <a:pos x="connsiteX7010" y="connsiteY7010"/>
              </a:cxn>
              <a:cxn ang="0">
                <a:pos x="connsiteX7011" y="connsiteY7011"/>
              </a:cxn>
              <a:cxn ang="0">
                <a:pos x="connsiteX7012" y="connsiteY7012"/>
              </a:cxn>
              <a:cxn ang="0">
                <a:pos x="connsiteX7013" y="connsiteY7013"/>
              </a:cxn>
              <a:cxn ang="0">
                <a:pos x="connsiteX7014" y="connsiteY7014"/>
              </a:cxn>
              <a:cxn ang="0">
                <a:pos x="connsiteX7015" y="connsiteY7015"/>
              </a:cxn>
              <a:cxn ang="0">
                <a:pos x="connsiteX7016" y="connsiteY7016"/>
              </a:cxn>
              <a:cxn ang="0">
                <a:pos x="connsiteX7017" y="connsiteY7017"/>
              </a:cxn>
              <a:cxn ang="0">
                <a:pos x="connsiteX7018" y="connsiteY7018"/>
              </a:cxn>
              <a:cxn ang="0">
                <a:pos x="connsiteX7019" y="connsiteY7019"/>
              </a:cxn>
              <a:cxn ang="0">
                <a:pos x="connsiteX7020" y="connsiteY7020"/>
              </a:cxn>
              <a:cxn ang="0">
                <a:pos x="connsiteX7021" y="connsiteY7021"/>
              </a:cxn>
              <a:cxn ang="0">
                <a:pos x="connsiteX7022" y="connsiteY7022"/>
              </a:cxn>
              <a:cxn ang="0">
                <a:pos x="connsiteX7023" y="connsiteY7023"/>
              </a:cxn>
              <a:cxn ang="0">
                <a:pos x="connsiteX7024" y="connsiteY7024"/>
              </a:cxn>
              <a:cxn ang="0">
                <a:pos x="connsiteX7025" y="connsiteY7025"/>
              </a:cxn>
              <a:cxn ang="0">
                <a:pos x="connsiteX7026" y="connsiteY7026"/>
              </a:cxn>
              <a:cxn ang="0">
                <a:pos x="connsiteX7027" y="connsiteY7027"/>
              </a:cxn>
              <a:cxn ang="0">
                <a:pos x="connsiteX7028" y="connsiteY7028"/>
              </a:cxn>
              <a:cxn ang="0">
                <a:pos x="connsiteX7029" y="connsiteY7029"/>
              </a:cxn>
              <a:cxn ang="0">
                <a:pos x="connsiteX7030" y="connsiteY7030"/>
              </a:cxn>
              <a:cxn ang="0">
                <a:pos x="connsiteX7031" y="connsiteY7031"/>
              </a:cxn>
              <a:cxn ang="0">
                <a:pos x="connsiteX7032" y="connsiteY7032"/>
              </a:cxn>
              <a:cxn ang="0">
                <a:pos x="connsiteX7033" y="connsiteY7033"/>
              </a:cxn>
              <a:cxn ang="0">
                <a:pos x="connsiteX7034" y="connsiteY7034"/>
              </a:cxn>
              <a:cxn ang="0">
                <a:pos x="connsiteX7035" y="connsiteY7035"/>
              </a:cxn>
              <a:cxn ang="0">
                <a:pos x="connsiteX7036" y="connsiteY7036"/>
              </a:cxn>
              <a:cxn ang="0">
                <a:pos x="connsiteX7037" y="connsiteY7037"/>
              </a:cxn>
              <a:cxn ang="0">
                <a:pos x="connsiteX7038" y="connsiteY7038"/>
              </a:cxn>
              <a:cxn ang="0">
                <a:pos x="connsiteX7039" y="connsiteY7039"/>
              </a:cxn>
              <a:cxn ang="0">
                <a:pos x="connsiteX7040" y="connsiteY7040"/>
              </a:cxn>
              <a:cxn ang="0">
                <a:pos x="connsiteX7041" y="connsiteY7041"/>
              </a:cxn>
              <a:cxn ang="0">
                <a:pos x="connsiteX7042" y="connsiteY7042"/>
              </a:cxn>
              <a:cxn ang="0">
                <a:pos x="connsiteX7043" y="connsiteY7043"/>
              </a:cxn>
              <a:cxn ang="0">
                <a:pos x="connsiteX7044" y="connsiteY7044"/>
              </a:cxn>
              <a:cxn ang="0">
                <a:pos x="connsiteX7045" y="connsiteY7045"/>
              </a:cxn>
              <a:cxn ang="0">
                <a:pos x="connsiteX7046" y="connsiteY7046"/>
              </a:cxn>
              <a:cxn ang="0">
                <a:pos x="connsiteX7047" y="connsiteY7047"/>
              </a:cxn>
              <a:cxn ang="0">
                <a:pos x="connsiteX7048" y="connsiteY7048"/>
              </a:cxn>
              <a:cxn ang="0">
                <a:pos x="connsiteX7049" y="connsiteY7049"/>
              </a:cxn>
              <a:cxn ang="0">
                <a:pos x="connsiteX7050" y="connsiteY7050"/>
              </a:cxn>
              <a:cxn ang="0">
                <a:pos x="connsiteX7051" y="connsiteY7051"/>
              </a:cxn>
              <a:cxn ang="0">
                <a:pos x="connsiteX7052" y="connsiteY7052"/>
              </a:cxn>
              <a:cxn ang="0">
                <a:pos x="connsiteX7053" y="connsiteY7053"/>
              </a:cxn>
              <a:cxn ang="0">
                <a:pos x="connsiteX7054" y="connsiteY7054"/>
              </a:cxn>
              <a:cxn ang="0">
                <a:pos x="connsiteX7055" y="connsiteY7055"/>
              </a:cxn>
              <a:cxn ang="0">
                <a:pos x="connsiteX7056" y="connsiteY7056"/>
              </a:cxn>
              <a:cxn ang="0">
                <a:pos x="connsiteX7057" y="connsiteY7057"/>
              </a:cxn>
              <a:cxn ang="0">
                <a:pos x="connsiteX7058" y="connsiteY7058"/>
              </a:cxn>
              <a:cxn ang="0">
                <a:pos x="connsiteX7059" y="connsiteY7059"/>
              </a:cxn>
              <a:cxn ang="0">
                <a:pos x="connsiteX7060" y="connsiteY7060"/>
              </a:cxn>
              <a:cxn ang="0">
                <a:pos x="connsiteX7061" y="connsiteY7061"/>
              </a:cxn>
              <a:cxn ang="0">
                <a:pos x="connsiteX7062" y="connsiteY7062"/>
              </a:cxn>
              <a:cxn ang="0">
                <a:pos x="connsiteX7063" y="connsiteY7063"/>
              </a:cxn>
              <a:cxn ang="0">
                <a:pos x="connsiteX7064" y="connsiteY7064"/>
              </a:cxn>
              <a:cxn ang="0">
                <a:pos x="connsiteX7065" y="connsiteY7065"/>
              </a:cxn>
              <a:cxn ang="0">
                <a:pos x="connsiteX7066" y="connsiteY7066"/>
              </a:cxn>
              <a:cxn ang="0">
                <a:pos x="connsiteX7067" y="connsiteY7067"/>
              </a:cxn>
              <a:cxn ang="0">
                <a:pos x="connsiteX7068" y="connsiteY7068"/>
              </a:cxn>
              <a:cxn ang="0">
                <a:pos x="connsiteX7069" y="connsiteY7069"/>
              </a:cxn>
              <a:cxn ang="0">
                <a:pos x="connsiteX7070" y="connsiteY7070"/>
              </a:cxn>
              <a:cxn ang="0">
                <a:pos x="connsiteX7071" y="connsiteY7071"/>
              </a:cxn>
              <a:cxn ang="0">
                <a:pos x="connsiteX7072" y="connsiteY7072"/>
              </a:cxn>
              <a:cxn ang="0">
                <a:pos x="connsiteX7073" y="connsiteY7073"/>
              </a:cxn>
              <a:cxn ang="0">
                <a:pos x="connsiteX7074" y="connsiteY7074"/>
              </a:cxn>
              <a:cxn ang="0">
                <a:pos x="connsiteX7075" y="connsiteY7075"/>
              </a:cxn>
              <a:cxn ang="0">
                <a:pos x="connsiteX7076" y="connsiteY7076"/>
              </a:cxn>
              <a:cxn ang="0">
                <a:pos x="connsiteX7077" y="connsiteY7077"/>
              </a:cxn>
              <a:cxn ang="0">
                <a:pos x="connsiteX7078" y="connsiteY7078"/>
              </a:cxn>
              <a:cxn ang="0">
                <a:pos x="connsiteX7079" y="connsiteY7079"/>
              </a:cxn>
              <a:cxn ang="0">
                <a:pos x="connsiteX7080" y="connsiteY7080"/>
              </a:cxn>
              <a:cxn ang="0">
                <a:pos x="connsiteX7081" y="connsiteY7081"/>
              </a:cxn>
              <a:cxn ang="0">
                <a:pos x="connsiteX7082" y="connsiteY7082"/>
              </a:cxn>
              <a:cxn ang="0">
                <a:pos x="connsiteX7083" y="connsiteY7083"/>
              </a:cxn>
              <a:cxn ang="0">
                <a:pos x="connsiteX7084" y="connsiteY7084"/>
              </a:cxn>
              <a:cxn ang="0">
                <a:pos x="connsiteX7085" y="connsiteY7085"/>
              </a:cxn>
              <a:cxn ang="0">
                <a:pos x="connsiteX7086" y="connsiteY7086"/>
              </a:cxn>
              <a:cxn ang="0">
                <a:pos x="connsiteX7087" y="connsiteY7087"/>
              </a:cxn>
              <a:cxn ang="0">
                <a:pos x="connsiteX7088" y="connsiteY7088"/>
              </a:cxn>
              <a:cxn ang="0">
                <a:pos x="connsiteX7089" y="connsiteY7089"/>
              </a:cxn>
              <a:cxn ang="0">
                <a:pos x="connsiteX7090" y="connsiteY7090"/>
              </a:cxn>
              <a:cxn ang="0">
                <a:pos x="connsiteX7091" y="connsiteY7091"/>
              </a:cxn>
              <a:cxn ang="0">
                <a:pos x="connsiteX7092" y="connsiteY7092"/>
              </a:cxn>
              <a:cxn ang="0">
                <a:pos x="connsiteX7093" y="connsiteY7093"/>
              </a:cxn>
              <a:cxn ang="0">
                <a:pos x="connsiteX7094" y="connsiteY7094"/>
              </a:cxn>
              <a:cxn ang="0">
                <a:pos x="connsiteX7095" y="connsiteY7095"/>
              </a:cxn>
              <a:cxn ang="0">
                <a:pos x="connsiteX7096" y="connsiteY7096"/>
              </a:cxn>
              <a:cxn ang="0">
                <a:pos x="connsiteX7097" y="connsiteY7097"/>
              </a:cxn>
              <a:cxn ang="0">
                <a:pos x="connsiteX7098" y="connsiteY7098"/>
              </a:cxn>
              <a:cxn ang="0">
                <a:pos x="connsiteX7099" y="connsiteY7099"/>
              </a:cxn>
              <a:cxn ang="0">
                <a:pos x="connsiteX7100" y="connsiteY7100"/>
              </a:cxn>
              <a:cxn ang="0">
                <a:pos x="connsiteX7101" y="connsiteY7101"/>
              </a:cxn>
              <a:cxn ang="0">
                <a:pos x="connsiteX7102" y="connsiteY7102"/>
              </a:cxn>
              <a:cxn ang="0">
                <a:pos x="connsiteX7103" y="connsiteY7103"/>
              </a:cxn>
              <a:cxn ang="0">
                <a:pos x="connsiteX7104" y="connsiteY7104"/>
              </a:cxn>
              <a:cxn ang="0">
                <a:pos x="connsiteX7105" y="connsiteY7105"/>
              </a:cxn>
              <a:cxn ang="0">
                <a:pos x="connsiteX7106" y="connsiteY7106"/>
              </a:cxn>
              <a:cxn ang="0">
                <a:pos x="connsiteX7107" y="connsiteY7107"/>
              </a:cxn>
              <a:cxn ang="0">
                <a:pos x="connsiteX7108" y="connsiteY7108"/>
              </a:cxn>
              <a:cxn ang="0">
                <a:pos x="connsiteX7109" y="connsiteY7109"/>
              </a:cxn>
              <a:cxn ang="0">
                <a:pos x="connsiteX7110" y="connsiteY7110"/>
              </a:cxn>
              <a:cxn ang="0">
                <a:pos x="connsiteX7111" y="connsiteY7111"/>
              </a:cxn>
              <a:cxn ang="0">
                <a:pos x="connsiteX7112" y="connsiteY7112"/>
              </a:cxn>
              <a:cxn ang="0">
                <a:pos x="connsiteX7113" y="connsiteY7113"/>
              </a:cxn>
              <a:cxn ang="0">
                <a:pos x="connsiteX7114" y="connsiteY7114"/>
              </a:cxn>
              <a:cxn ang="0">
                <a:pos x="connsiteX7115" y="connsiteY7115"/>
              </a:cxn>
              <a:cxn ang="0">
                <a:pos x="connsiteX7116" y="connsiteY7116"/>
              </a:cxn>
              <a:cxn ang="0">
                <a:pos x="connsiteX7117" y="connsiteY7117"/>
              </a:cxn>
              <a:cxn ang="0">
                <a:pos x="connsiteX7118" y="connsiteY7118"/>
              </a:cxn>
              <a:cxn ang="0">
                <a:pos x="connsiteX7119" y="connsiteY7119"/>
              </a:cxn>
              <a:cxn ang="0">
                <a:pos x="connsiteX7120" y="connsiteY7120"/>
              </a:cxn>
              <a:cxn ang="0">
                <a:pos x="connsiteX7121" y="connsiteY7121"/>
              </a:cxn>
              <a:cxn ang="0">
                <a:pos x="connsiteX7122" y="connsiteY7122"/>
              </a:cxn>
              <a:cxn ang="0">
                <a:pos x="connsiteX7123" y="connsiteY7123"/>
              </a:cxn>
              <a:cxn ang="0">
                <a:pos x="connsiteX7124" y="connsiteY7124"/>
              </a:cxn>
              <a:cxn ang="0">
                <a:pos x="connsiteX7125" y="connsiteY7125"/>
              </a:cxn>
              <a:cxn ang="0">
                <a:pos x="connsiteX7126" y="connsiteY7126"/>
              </a:cxn>
              <a:cxn ang="0">
                <a:pos x="connsiteX7127" y="connsiteY7127"/>
              </a:cxn>
              <a:cxn ang="0">
                <a:pos x="connsiteX7128" y="connsiteY7128"/>
              </a:cxn>
              <a:cxn ang="0">
                <a:pos x="connsiteX7129" y="connsiteY7129"/>
              </a:cxn>
              <a:cxn ang="0">
                <a:pos x="connsiteX7130" y="connsiteY7130"/>
              </a:cxn>
              <a:cxn ang="0">
                <a:pos x="connsiteX7131" y="connsiteY7131"/>
              </a:cxn>
              <a:cxn ang="0">
                <a:pos x="connsiteX7132" y="connsiteY7132"/>
              </a:cxn>
              <a:cxn ang="0">
                <a:pos x="connsiteX7133" y="connsiteY7133"/>
              </a:cxn>
              <a:cxn ang="0">
                <a:pos x="connsiteX7134" y="connsiteY7134"/>
              </a:cxn>
              <a:cxn ang="0">
                <a:pos x="connsiteX7135" y="connsiteY7135"/>
              </a:cxn>
              <a:cxn ang="0">
                <a:pos x="connsiteX7136" y="connsiteY7136"/>
              </a:cxn>
              <a:cxn ang="0">
                <a:pos x="connsiteX7137" y="connsiteY7137"/>
              </a:cxn>
              <a:cxn ang="0">
                <a:pos x="connsiteX7138" y="connsiteY7138"/>
              </a:cxn>
              <a:cxn ang="0">
                <a:pos x="connsiteX7139" y="connsiteY7139"/>
              </a:cxn>
              <a:cxn ang="0">
                <a:pos x="connsiteX7140" y="connsiteY7140"/>
              </a:cxn>
              <a:cxn ang="0">
                <a:pos x="connsiteX7141" y="connsiteY7141"/>
              </a:cxn>
              <a:cxn ang="0">
                <a:pos x="connsiteX7142" y="connsiteY7142"/>
              </a:cxn>
              <a:cxn ang="0">
                <a:pos x="connsiteX7143" y="connsiteY7143"/>
              </a:cxn>
              <a:cxn ang="0">
                <a:pos x="connsiteX7144" y="connsiteY7144"/>
              </a:cxn>
              <a:cxn ang="0">
                <a:pos x="connsiteX7145" y="connsiteY7145"/>
              </a:cxn>
              <a:cxn ang="0">
                <a:pos x="connsiteX7146" y="connsiteY7146"/>
              </a:cxn>
              <a:cxn ang="0">
                <a:pos x="connsiteX7147" y="connsiteY7147"/>
              </a:cxn>
              <a:cxn ang="0">
                <a:pos x="connsiteX7148" y="connsiteY7148"/>
              </a:cxn>
              <a:cxn ang="0">
                <a:pos x="connsiteX7149" y="connsiteY7149"/>
              </a:cxn>
              <a:cxn ang="0">
                <a:pos x="connsiteX7150" y="connsiteY7150"/>
              </a:cxn>
              <a:cxn ang="0">
                <a:pos x="connsiteX7151" y="connsiteY7151"/>
              </a:cxn>
              <a:cxn ang="0">
                <a:pos x="connsiteX7152" y="connsiteY7152"/>
              </a:cxn>
              <a:cxn ang="0">
                <a:pos x="connsiteX7153" y="connsiteY7153"/>
              </a:cxn>
              <a:cxn ang="0">
                <a:pos x="connsiteX7154" y="connsiteY7154"/>
              </a:cxn>
              <a:cxn ang="0">
                <a:pos x="connsiteX7155" y="connsiteY7155"/>
              </a:cxn>
              <a:cxn ang="0">
                <a:pos x="connsiteX7156" y="connsiteY7156"/>
              </a:cxn>
              <a:cxn ang="0">
                <a:pos x="connsiteX7157" y="connsiteY7157"/>
              </a:cxn>
              <a:cxn ang="0">
                <a:pos x="connsiteX7158" y="connsiteY7158"/>
              </a:cxn>
              <a:cxn ang="0">
                <a:pos x="connsiteX7159" y="connsiteY7159"/>
              </a:cxn>
              <a:cxn ang="0">
                <a:pos x="connsiteX7160" y="connsiteY7160"/>
              </a:cxn>
              <a:cxn ang="0">
                <a:pos x="connsiteX7161" y="connsiteY7161"/>
              </a:cxn>
              <a:cxn ang="0">
                <a:pos x="connsiteX7162" y="connsiteY7162"/>
              </a:cxn>
              <a:cxn ang="0">
                <a:pos x="connsiteX7163" y="connsiteY7163"/>
              </a:cxn>
              <a:cxn ang="0">
                <a:pos x="connsiteX7164" y="connsiteY7164"/>
              </a:cxn>
              <a:cxn ang="0">
                <a:pos x="connsiteX7165" y="connsiteY7165"/>
              </a:cxn>
              <a:cxn ang="0">
                <a:pos x="connsiteX7166" y="connsiteY7166"/>
              </a:cxn>
              <a:cxn ang="0">
                <a:pos x="connsiteX7167" y="connsiteY7167"/>
              </a:cxn>
              <a:cxn ang="0">
                <a:pos x="connsiteX7168" y="connsiteY7168"/>
              </a:cxn>
              <a:cxn ang="0">
                <a:pos x="connsiteX7169" y="connsiteY7169"/>
              </a:cxn>
              <a:cxn ang="0">
                <a:pos x="connsiteX7170" y="connsiteY7170"/>
              </a:cxn>
              <a:cxn ang="0">
                <a:pos x="connsiteX7171" y="connsiteY7171"/>
              </a:cxn>
              <a:cxn ang="0">
                <a:pos x="connsiteX7172" y="connsiteY7172"/>
              </a:cxn>
              <a:cxn ang="0">
                <a:pos x="connsiteX7173" y="connsiteY7173"/>
              </a:cxn>
              <a:cxn ang="0">
                <a:pos x="connsiteX7174" y="connsiteY7174"/>
              </a:cxn>
              <a:cxn ang="0">
                <a:pos x="connsiteX7175" y="connsiteY7175"/>
              </a:cxn>
              <a:cxn ang="0">
                <a:pos x="connsiteX7176" y="connsiteY7176"/>
              </a:cxn>
              <a:cxn ang="0">
                <a:pos x="connsiteX7177" y="connsiteY7177"/>
              </a:cxn>
              <a:cxn ang="0">
                <a:pos x="connsiteX7178" y="connsiteY7178"/>
              </a:cxn>
              <a:cxn ang="0">
                <a:pos x="connsiteX7179" y="connsiteY7179"/>
              </a:cxn>
              <a:cxn ang="0">
                <a:pos x="connsiteX7180" y="connsiteY7180"/>
              </a:cxn>
              <a:cxn ang="0">
                <a:pos x="connsiteX7181" y="connsiteY7181"/>
              </a:cxn>
              <a:cxn ang="0">
                <a:pos x="connsiteX7182" y="connsiteY7182"/>
              </a:cxn>
              <a:cxn ang="0">
                <a:pos x="connsiteX7183" y="connsiteY7183"/>
              </a:cxn>
              <a:cxn ang="0">
                <a:pos x="connsiteX7184" y="connsiteY7184"/>
              </a:cxn>
              <a:cxn ang="0">
                <a:pos x="connsiteX7185" y="connsiteY7185"/>
              </a:cxn>
              <a:cxn ang="0">
                <a:pos x="connsiteX7186" y="connsiteY7186"/>
              </a:cxn>
              <a:cxn ang="0">
                <a:pos x="connsiteX7187" y="connsiteY7187"/>
              </a:cxn>
              <a:cxn ang="0">
                <a:pos x="connsiteX7188" y="connsiteY7188"/>
              </a:cxn>
              <a:cxn ang="0">
                <a:pos x="connsiteX7189" y="connsiteY7189"/>
              </a:cxn>
              <a:cxn ang="0">
                <a:pos x="connsiteX7190" y="connsiteY7190"/>
              </a:cxn>
              <a:cxn ang="0">
                <a:pos x="connsiteX7191" y="connsiteY7191"/>
              </a:cxn>
              <a:cxn ang="0">
                <a:pos x="connsiteX7192" y="connsiteY7192"/>
              </a:cxn>
              <a:cxn ang="0">
                <a:pos x="connsiteX7193" y="connsiteY7193"/>
              </a:cxn>
              <a:cxn ang="0">
                <a:pos x="connsiteX7194" y="connsiteY7194"/>
              </a:cxn>
              <a:cxn ang="0">
                <a:pos x="connsiteX7195" y="connsiteY7195"/>
              </a:cxn>
              <a:cxn ang="0">
                <a:pos x="connsiteX7196" y="connsiteY7196"/>
              </a:cxn>
              <a:cxn ang="0">
                <a:pos x="connsiteX7197" y="connsiteY7197"/>
              </a:cxn>
              <a:cxn ang="0">
                <a:pos x="connsiteX7198" y="connsiteY7198"/>
              </a:cxn>
              <a:cxn ang="0">
                <a:pos x="connsiteX7199" y="connsiteY7199"/>
              </a:cxn>
              <a:cxn ang="0">
                <a:pos x="connsiteX7200" y="connsiteY7200"/>
              </a:cxn>
              <a:cxn ang="0">
                <a:pos x="connsiteX7201" y="connsiteY7201"/>
              </a:cxn>
              <a:cxn ang="0">
                <a:pos x="connsiteX7202" y="connsiteY7202"/>
              </a:cxn>
              <a:cxn ang="0">
                <a:pos x="connsiteX7203" y="connsiteY7203"/>
              </a:cxn>
              <a:cxn ang="0">
                <a:pos x="connsiteX7204" y="connsiteY7204"/>
              </a:cxn>
              <a:cxn ang="0">
                <a:pos x="connsiteX7205" y="connsiteY7205"/>
              </a:cxn>
              <a:cxn ang="0">
                <a:pos x="connsiteX7206" y="connsiteY7206"/>
              </a:cxn>
              <a:cxn ang="0">
                <a:pos x="connsiteX7207" y="connsiteY7207"/>
              </a:cxn>
              <a:cxn ang="0">
                <a:pos x="connsiteX7208" y="connsiteY7208"/>
              </a:cxn>
              <a:cxn ang="0">
                <a:pos x="connsiteX7209" y="connsiteY7209"/>
              </a:cxn>
              <a:cxn ang="0">
                <a:pos x="connsiteX7210" y="connsiteY7210"/>
              </a:cxn>
              <a:cxn ang="0">
                <a:pos x="connsiteX7211" y="connsiteY7211"/>
              </a:cxn>
              <a:cxn ang="0">
                <a:pos x="connsiteX7212" y="connsiteY7212"/>
              </a:cxn>
              <a:cxn ang="0">
                <a:pos x="connsiteX7213" y="connsiteY7213"/>
              </a:cxn>
              <a:cxn ang="0">
                <a:pos x="connsiteX7214" y="connsiteY7214"/>
              </a:cxn>
              <a:cxn ang="0">
                <a:pos x="connsiteX7215" y="connsiteY7215"/>
              </a:cxn>
              <a:cxn ang="0">
                <a:pos x="connsiteX7216" y="connsiteY7216"/>
              </a:cxn>
              <a:cxn ang="0">
                <a:pos x="connsiteX7217" y="connsiteY7217"/>
              </a:cxn>
              <a:cxn ang="0">
                <a:pos x="connsiteX7218" y="connsiteY7218"/>
              </a:cxn>
              <a:cxn ang="0">
                <a:pos x="connsiteX7219" y="connsiteY7219"/>
              </a:cxn>
              <a:cxn ang="0">
                <a:pos x="connsiteX7220" y="connsiteY7220"/>
              </a:cxn>
              <a:cxn ang="0">
                <a:pos x="connsiteX7221" y="connsiteY7221"/>
              </a:cxn>
              <a:cxn ang="0">
                <a:pos x="connsiteX7222" y="connsiteY7222"/>
              </a:cxn>
              <a:cxn ang="0">
                <a:pos x="connsiteX7223" y="connsiteY7223"/>
              </a:cxn>
              <a:cxn ang="0">
                <a:pos x="connsiteX7224" y="connsiteY7224"/>
              </a:cxn>
              <a:cxn ang="0">
                <a:pos x="connsiteX7225" y="connsiteY7225"/>
              </a:cxn>
              <a:cxn ang="0">
                <a:pos x="connsiteX7226" y="connsiteY7226"/>
              </a:cxn>
              <a:cxn ang="0">
                <a:pos x="connsiteX7227" y="connsiteY7227"/>
              </a:cxn>
              <a:cxn ang="0">
                <a:pos x="connsiteX7228" y="connsiteY7228"/>
              </a:cxn>
              <a:cxn ang="0">
                <a:pos x="connsiteX7229" y="connsiteY7229"/>
              </a:cxn>
              <a:cxn ang="0">
                <a:pos x="connsiteX7230" y="connsiteY7230"/>
              </a:cxn>
              <a:cxn ang="0">
                <a:pos x="connsiteX7231" y="connsiteY7231"/>
              </a:cxn>
              <a:cxn ang="0">
                <a:pos x="connsiteX7232" y="connsiteY7232"/>
              </a:cxn>
              <a:cxn ang="0">
                <a:pos x="connsiteX7233" y="connsiteY7233"/>
              </a:cxn>
              <a:cxn ang="0">
                <a:pos x="connsiteX7234" y="connsiteY7234"/>
              </a:cxn>
              <a:cxn ang="0">
                <a:pos x="connsiteX7235" y="connsiteY7235"/>
              </a:cxn>
              <a:cxn ang="0">
                <a:pos x="connsiteX7236" y="connsiteY7236"/>
              </a:cxn>
              <a:cxn ang="0">
                <a:pos x="connsiteX7237" y="connsiteY7237"/>
              </a:cxn>
              <a:cxn ang="0">
                <a:pos x="connsiteX7238" y="connsiteY7238"/>
              </a:cxn>
              <a:cxn ang="0">
                <a:pos x="connsiteX7239" y="connsiteY7239"/>
              </a:cxn>
              <a:cxn ang="0">
                <a:pos x="connsiteX7240" y="connsiteY7240"/>
              </a:cxn>
              <a:cxn ang="0">
                <a:pos x="connsiteX7241" y="connsiteY7241"/>
              </a:cxn>
              <a:cxn ang="0">
                <a:pos x="connsiteX7242" y="connsiteY7242"/>
              </a:cxn>
              <a:cxn ang="0">
                <a:pos x="connsiteX7243" y="connsiteY7243"/>
              </a:cxn>
              <a:cxn ang="0">
                <a:pos x="connsiteX7244" y="connsiteY7244"/>
              </a:cxn>
              <a:cxn ang="0">
                <a:pos x="connsiteX7245" y="connsiteY7245"/>
              </a:cxn>
              <a:cxn ang="0">
                <a:pos x="connsiteX7246" y="connsiteY7246"/>
              </a:cxn>
              <a:cxn ang="0">
                <a:pos x="connsiteX7247" y="connsiteY7247"/>
              </a:cxn>
              <a:cxn ang="0">
                <a:pos x="connsiteX7248" y="connsiteY7248"/>
              </a:cxn>
              <a:cxn ang="0">
                <a:pos x="connsiteX7249" y="connsiteY7249"/>
              </a:cxn>
              <a:cxn ang="0">
                <a:pos x="connsiteX7250" y="connsiteY7250"/>
              </a:cxn>
              <a:cxn ang="0">
                <a:pos x="connsiteX7251" y="connsiteY7251"/>
              </a:cxn>
              <a:cxn ang="0">
                <a:pos x="connsiteX7252" y="connsiteY7252"/>
              </a:cxn>
              <a:cxn ang="0">
                <a:pos x="connsiteX7253" y="connsiteY7253"/>
              </a:cxn>
              <a:cxn ang="0">
                <a:pos x="connsiteX7254" y="connsiteY7254"/>
              </a:cxn>
              <a:cxn ang="0">
                <a:pos x="connsiteX7255" y="connsiteY7255"/>
              </a:cxn>
              <a:cxn ang="0">
                <a:pos x="connsiteX7256" y="connsiteY7256"/>
              </a:cxn>
              <a:cxn ang="0">
                <a:pos x="connsiteX7257" y="connsiteY7257"/>
              </a:cxn>
              <a:cxn ang="0">
                <a:pos x="connsiteX7258" y="connsiteY7258"/>
              </a:cxn>
              <a:cxn ang="0">
                <a:pos x="connsiteX7259" y="connsiteY7259"/>
              </a:cxn>
              <a:cxn ang="0">
                <a:pos x="connsiteX7260" y="connsiteY7260"/>
              </a:cxn>
              <a:cxn ang="0">
                <a:pos x="connsiteX7261" y="connsiteY7261"/>
              </a:cxn>
              <a:cxn ang="0">
                <a:pos x="connsiteX7262" y="connsiteY7262"/>
              </a:cxn>
              <a:cxn ang="0">
                <a:pos x="connsiteX7263" y="connsiteY7263"/>
              </a:cxn>
              <a:cxn ang="0">
                <a:pos x="connsiteX7264" y="connsiteY7264"/>
              </a:cxn>
              <a:cxn ang="0">
                <a:pos x="connsiteX7265" y="connsiteY7265"/>
              </a:cxn>
              <a:cxn ang="0">
                <a:pos x="connsiteX7266" y="connsiteY7266"/>
              </a:cxn>
              <a:cxn ang="0">
                <a:pos x="connsiteX7267" y="connsiteY7267"/>
              </a:cxn>
              <a:cxn ang="0">
                <a:pos x="connsiteX7268" y="connsiteY7268"/>
              </a:cxn>
              <a:cxn ang="0">
                <a:pos x="connsiteX7269" y="connsiteY7269"/>
              </a:cxn>
              <a:cxn ang="0">
                <a:pos x="connsiteX7270" y="connsiteY7270"/>
              </a:cxn>
              <a:cxn ang="0">
                <a:pos x="connsiteX7271" y="connsiteY7271"/>
              </a:cxn>
              <a:cxn ang="0">
                <a:pos x="connsiteX7272" y="connsiteY7272"/>
              </a:cxn>
              <a:cxn ang="0">
                <a:pos x="connsiteX7273" y="connsiteY7273"/>
              </a:cxn>
              <a:cxn ang="0">
                <a:pos x="connsiteX7274" y="connsiteY7274"/>
              </a:cxn>
              <a:cxn ang="0">
                <a:pos x="connsiteX7275" y="connsiteY7275"/>
              </a:cxn>
              <a:cxn ang="0">
                <a:pos x="connsiteX7276" y="connsiteY7276"/>
              </a:cxn>
              <a:cxn ang="0">
                <a:pos x="connsiteX7277" y="connsiteY7277"/>
              </a:cxn>
              <a:cxn ang="0">
                <a:pos x="connsiteX7278" y="connsiteY7278"/>
              </a:cxn>
              <a:cxn ang="0">
                <a:pos x="connsiteX7279" y="connsiteY7279"/>
              </a:cxn>
              <a:cxn ang="0">
                <a:pos x="connsiteX7280" y="connsiteY7280"/>
              </a:cxn>
              <a:cxn ang="0">
                <a:pos x="connsiteX7281" y="connsiteY7281"/>
              </a:cxn>
              <a:cxn ang="0">
                <a:pos x="connsiteX7282" y="connsiteY7282"/>
              </a:cxn>
              <a:cxn ang="0">
                <a:pos x="connsiteX7283" y="connsiteY7283"/>
              </a:cxn>
              <a:cxn ang="0">
                <a:pos x="connsiteX7284" y="connsiteY7284"/>
              </a:cxn>
              <a:cxn ang="0">
                <a:pos x="connsiteX7285" y="connsiteY7285"/>
              </a:cxn>
              <a:cxn ang="0">
                <a:pos x="connsiteX7286" y="connsiteY7286"/>
              </a:cxn>
              <a:cxn ang="0">
                <a:pos x="connsiteX7287" y="connsiteY7287"/>
              </a:cxn>
              <a:cxn ang="0">
                <a:pos x="connsiteX7288" y="connsiteY7288"/>
              </a:cxn>
              <a:cxn ang="0">
                <a:pos x="connsiteX7289" y="connsiteY7289"/>
              </a:cxn>
              <a:cxn ang="0">
                <a:pos x="connsiteX7290" y="connsiteY7290"/>
              </a:cxn>
              <a:cxn ang="0">
                <a:pos x="connsiteX7291" y="connsiteY7291"/>
              </a:cxn>
              <a:cxn ang="0">
                <a:pos x="connsiteX7292" y="connsiteY7292"/>
              </a:cxn>
              <a:cxn ang="0">
                <a:pos x="connsiteX7293" y="connsiteY7293"/>
              </a:cxn>
              <a:cxn ang="0">
                <a:pos x="connsiteX7294" y="connsiteY7294"/>
              </a:cxn>
              <a:cxn ang="0">
                <a:pos x="connsiteX7295" y="connsiteY7295"/>
              </a:cxn>
              <a:cxn ang="0">
                <a:pos x="connsiteX7296" y="connsiteY7296"/>
              </a:cxn>
              <a:cxn ang="0">
                <a:pos x="connsiteX7297" y="connsiteY7297"/>
              </a:cxn>
              <a:cxn ang="0">
                <a:pos x="connsiteX7298" y="connsiteY7298"/>
              </a:cxn>
              <a:cxn ang="0">
                <a:pos x="connsiteX7299" y="connsiteY7299"/>
              </a:cxn>
              <a:cxn ang="0">
                <a:pos x="connsiteX7300" y="connsiteY7300"/>
              </a:cxn>
              <a:cxn ang="0">
                <a:pos x="connsiteX7301" y="connsiteY7301"/>
              </a:cxn>
              <a:cxn ang="0">
                <a:pos x="connsiteX7302" y="connsiteY7302"/>
              </a:cxn>
              <a:cxn ang="0">
                <a:pos x="connsiteX7303" y="connsiteY7303"/>
              </a:cxn>
              <a:cxn ang="0">
                <a:pos x="connsiteX7304" y="connsiteY7304"/>
              </a:cxn>
              <a:cxn ang="0">
                <a:pos x="connsiteX7305" y="connsiteY7305"/>
              </a:cxn>
              <a:cxn ang="0">
                <a:pos x="connsiteX7306" y="connsiteY7306"/>
              </a:cxn>
              <a:cxn ang="0">
                <a:pos x="connsiteX7307" y="connsiteY7307"/>
              </a:cxn>
              <a:cxn ang="0">
                <a:pos x="connsiteX7308" y="connsiteY7308"/>
              </a:cxn>
              <a:cxn ang="0">
                <a:pos x="connsiteX7309" y="connsiteY7309"/>
              </a:cxn>
              <a:cxn ang="0">
                <a:pos x="connsiteX7310" y="connsiteY7310"/>
              </a:cxn>
              <a:cxn ang="0">
                <a:pos x="connsiteX7311" y="connsiteY7311"/>
              </a:cxn>
              <a:cxn ang="0">
                <a:pos x="connsiteX7312" y="connsiteY7312"/>
              </a:cxn>
              <a:cxn ang="0">
                <a:pos x="connsiteX7313" y="connsiteY7313"/>
              </a:cxn>
              <a:cxn ang="0">
                <a:pos x="connsiteX7314" y="connsiteY7314"/>
              </a:cxn>
              <a:cxn ang="0">
                <a:pos x="connsiteX7315" y="connsiteY7315"/>
              </a:cxn>
              <a:cxn ang="0">
                <a:pos x="connsiteX7316" y="connsiteY7316"/>
              </a:cxn>
              <a:cxn ang="0">
                <a:pos x="connsiteX7317" y="connsiteY7317"/>
              </a:cxn>
              <a:cxn ang="0">
                <a:pos x="connsiteX7318" y="connsiteY7318"/>
              </a:cxn>
              <a:cxn ang="0">
                <a:pos x="connsiteX7319" y="connsiteY7319"/>
              </a:cxn>
              <a:cxn ang="0">
                <a:pos x="connsiteX7320" y="connsiteY7320"/>
              </a:cxn>
              <a:cxn ang="0">
                <a:pos x="connsiteX7321" y="connsiteY7321"/>
              </a:cxn>
              <a:cxn ang="0">
                <a:pos x="connsiteX7322" y="connsiteY7322"/>
              </a:cxn>
              <a:cxn ang="0">
                <a:pos x="connsiteX7323" y="connsiteY7323"/>
              </a:cxn>
              <a:cxn ang="0">
                <a:pos x="connsiteX7324" y="connsiteY7324"/>
              </a:cxn>
              <a:cxn ang="0">
                <a:pos x="connsiteX7325" y="connsiteY7325"/>
              </a:cxn>
              <a:cxn ang="0">
                <a:pos x="connsiteX7326" y="connsiteY7326"/>
              </a:cxn>
              <a:cxn ang="0">
                <a:pos x="connsiteX7327" y="connsiteY7327"/>
              </a:cxn>
            </a:cxnLst>
            <a:rect l="l" t="t" r="r" b="b"/>
            <a:pathLst>
              <a:path w="6400800" h="514350">
                <a:moveTo>
                  <a:pt x="7144" y="511016"/>
                </a:moveTo>
                <a:lnTo>
                  <a:pt x="6354604" y="511016"/>
                </a:lnTo>
                <a:lnTo>
                  <a:pt x="6354604" y="409099"/>
                </a:lnTo>
                <a:cubicBezTo>
                  <a:pt x="6346031" y="411004"/>
                  <a:pt x="6337459" y="413861"/>
                  <a:pt x="6327934" y="415766"/>
                </a:cubicBezTo>
                <a:cubicBezTo>
                  <a:pt x="6327934" y="411956"/>
                  <a:pt x="6327934" y="408146"/>
                  <a:pt x="6327934" y="404336"/>
                </a:cubicBezTo>
                <a:cubicBezTo>
                  <a:pt x="6328887" y="396716"/>
                  <a:pt x="6327934" y="389096"/>
                  <a:pt x="6328887" y="383381"/>
                </a:cubicBezTo>
                <a:cubicBezTo>
                  <a:pt x="6329839" y="371951"/>
                  <a:pt x="6329839" y="365284"/>
                  <a:pt x="6329839" y="365284"/>
                </a:cubicBezTo>
                <a:cubicBezTo>
                  <a:pt x="6329839" y="365284"/>
                  <a:pt x="6327934" y="371951"/>
                  <a:pt x="6324124" y="383381"/>
                </a:cubicBezTo>
                <a:cubicBezTo>
                  <a:pt x="6322219" y="389096"/>
                  <a:pt x="6321267" y="395764"/>
                  <a:pt x="6319362" y="404336"/>
                </a:cubicBezTo>
                <a:cubicBezTo>
                  <a:pt x="6318409" y="409099"/>
                  <a:pt x="6317456" y="413861"/>
                  <a:pt x="6316504" y="419576"/>
                </a:cubicBezTo>
                <a:cubicBezTo>
                  <a:pt x="6311742" y="420529"/>
                  <a:pt x="6306979" y="421481"/>
                  <a:pt x="6303169" y="423386"/>
                </a:cubicBezTo>
                <a:cubicBezTo>
                  <a:pt x="6303169" y="416719"/>
                  <a:pt x="6303169" y="411004"/>
                  <a:pt x="6304121" y="405289"/>
                </a:cubicBezTo>
                <a:cubicBezTo>
                  <a:pt x="6308884" y="390049"/>
                  <a:pt x="6314599" y="373856"/>
                  <a:pt x="6319362" y="358616"/>
                </a:cubicBezTo>
                <a:cubicBezTo>
                  <a:pt x="6320314" y="355759"/>
                  <a:pt x="6321267" y="352901"/>
                  <a:pt x="6322219" y="349091"/>
                </a:cubicBezTo>
                <a:cubicBezTo>
                  <a:pt x="6326029" y="336709"/>
                  <a:pt x="6330792" y="325279"/>
                  <a:pt x="6334601" y="312896"/>
                </a:cubicBezTo>
                <a:cubicBezTo>
                  <a:pt x="6340317" y="297656"/>
                  <a:pt x="6345079" y="283369"/>
                  <a:pt x="6349842" y="269081"/>
                </a:cubicBezTo>
                <a:cubicBezTo>
                  <a:pt x="6354604" y="254794"/>
                  <a:pt x="6359367" y="240506"/>
                  <a:pt x="6363176" y="228124"/>
                </a:cubicBezTo>
                <a:cubicBezTo>
                  <a:pt x="6367939" y="214789"/>
                  <a:pt x="6371749" y="202406"/>
                  <a:pt x="6375559" y="190976"/>
                </a:cubicBezTo>
                <a:cubicBezTo>
                  <a:pt x="6383179" y="168116"/>
                  <a:pt x="6388894" y="149066"/>
                  <a:pt x="6393656" y="134779"/>
                </a:cubicBezTo>
                <a:cubicBezTo>
                  <a:pt x="6397467" y="121444"/>
                  <a:pt x="6400324" y="113824"/>
                  <a:pt x="6400324" y="113824"/>
                </a:cubicBezTo>
                <a:cubicBezTo>
                  <a:pt x="6400324" y="113824"/>
                  <a:pt x="6396514" y="121444"/>
                  <a:pt x="6389846" y="133826"/>
                </a:cubicBezTo>
                <a:cubicBezTo>
                  <a:pt x="6386989" y="139541"/>
                  <a:pt x="6384131" y="146209"/>
                  <a:pt x="6380321" y="153829"/>
                </a:cubicBezTo>
                <a:cubicBezTo>
                  <a:pt x="6385084" y="136684"/>
                  <a:pt x="6389846" y="121444"/>
                  <a:pt x="6392704" y="110966"/>
                </a:cubicBezTo>
                <a:cubicBezTo>
                  <a:pt x="6396514" y="95726"/>
                  <a:pt x="6399371" y="87154"/>
                  <a:pt x="6399371" y="87154"/>
                </a:cubicBezTo>
                <a:cubicBezTo>
                  <a:pt x="6399371" y="87154"/>
                  <a:pt x="6395562" y="95726"/>
                  <a:pt x="6388894" y="109061"/>
                </a:cubicBezTo>
                <a:cubicBezTo>
                  <a:pt x="6386037" y="115729"/>
                  <a:pt x="6382226" y="125254"/>
                  <a:pt x="6377464" y="134779"/>
                </a:cubicBezTo>
                <a:cubicBezTo>
                  <a:pt x="6372701" y="144304"/>
                  <a:pt x="6367939" y="155734"/>
                  <a:pt x="6364129" y="168116"/>
                </a:cubicBezTo>
                <a:cubicBezTo>
                  <a:pt x="6354604" y="192881"/>
                  <a:pt x="6343174" y="222409"/>
                  <a:pt x="6332696" y="253841"/>
                </a:cubicBezTo>
                <a:cubicBezTo>
                  <a:pt x="6326981" y="270034"/>
                  <a:pt x="6321267" y="286226"/>
                  <a:pt x="6316504" y="302419"/>
                </a:cubicBezTo>
                <a:cubicBezTo>
                  <a:pt x="6315551" y="304324"/>
                  <a:pt x="6315551" y="306229"/>
                  <a:pt x="6314599" y="308134"/>
                </a:cubicBezTo>
                <a:cubicBezTo>
                  <a:pt x="6315551" y="300514"/>
                  <a:pt x="6316504" y="293846"/>
                  <a:pt x="6317456" y="287179"/>
                </a:cubicBezTo>
                <a:cubicBezTo>
                  <a:pt x="6318409" y="279559"/>
                  <a:pt x="6319362" y="272891"/>
                  <a:pt x="6319362" y="267176"/>
                </a:cubicBezTo>
                <a:cubicBezTo>
                  <a:pt x="6320314" y="256699"/>
                  <a:pt x="6320314" y="250031"/>
                  <a:pt x="6320314" y="250031"/>
                </a:cubicBezTo>
                <a:cubicBezTo>
                  <a:pt x="6320314" y="250031"/>
                  <a:pt x="6318409" y="255746"/>
                  <a:pt x="6314599" y="266224"/>
                </a:cubicBezTo>
                <a:cubicBezTo>
                  <a:pt x="6311742" y="276701"/>
                  <a:pt x="6306979" y="291941"/>
                  <a:pt x="6302217" y="310039"/>
                </a:cubicBezTo>
                <a:cubicBezTo>
                  <a:pt x="6299359" y="318611"/>
                  <a:pt x="6296501" y="329089"/>
                  <a:pt x="6293644" y="339566"/>
                </a:cubicBezTo>
                <a:cubicBezTo>
                  <a:pt x="6291739" y="347186"/>
                  <a:pt x="6288881" y="354806"/>
                  <a:pt x="6286976" y="362426"/>
                </a:cubicBezTo>
                <a:cubicBezTo>
                  <a:pt x="6286024" y="352901"/>
                  <a:pt x="6285071" y="343376"/>
                  <a:pt x="6284119" y="335756"/>
                </a:cubicBezTo>
                <a:cubicBezTo>
                  <a:pt x="6286024" y="330041"/>
                  <a:pt x="6286976" y="324326"/>
                  <a:pt x="6288881" y="318611"/>
                </a:cubicBezTo>
                <a:cubicBezTo>
                  <a:pt x="6293644" y="303371"/>
                  <a:pt x="6298406" y="289084"/>
                  <a:pt x="6302217" y="274796"/>
                </a:cubicBezTo>
                <a:cubicBezTo>
                  <a:pt x="6304121" y="268129"/>
                  <a:pt x="6306026" y="261461"/>
                  <a:pt x="6307931" y="255746"/>
                </a:cubicBezTo>
                <a:cubicBezTo>
                  <a:pt x="6309837" y="250031"/>
                  <a:pt x="6311742" y="244316"/>
                  <a:pt x="6313646" y="238601"/>
                </a:cubicBezTo>
                <a:cubicBezTo>
                  <a:pt x="6317456" y="228124"/>
                  <a:pt x="6320314" y="218599"/>
                  <a:pt x="6323171" y="210026"/>
                </a:cubicBezTo>
                <a:cubicBezTo>
                  <a:pt x="6327934" y="193834"/>
                  <a:pt x="6330792" y="185261"/>
                  <a:pt x="6330792" y="185261"/>
                </a:cubicBezTo>
                <a:cubicBezTo>
                  <a:pt x="6330792" y="185261"/>
                  <a:pt x="6326981" y="193834"/>
                  <a:pt x="6319362" y="208121"/>
                </a:cubicBezTo>
                <a:cubicBezTo>
                  <a:pt x="6315551" y="215741"/>
                  <a:pt x="6311742" y="224314"/>
                  <a:pt x="6306026" y="234791"/>
                </a:cubicBezTo>
                <a:cubicBezTo>
                  <a:pt x="6303169" y="239554"/>
                  <a:pt x="6301264" y="245269"/>
                  <a:pt x="6298406" y="250984"/>
                </a:cubicBezTo>
                <a:cubicBezTo>
                  <a:pt x="6295549" y="256699"/>
                  <a:pt x="6293644" y="263366"/>
                  <a:pt x="6290787" y="270034"/>
                </a:cubicBezTo>
                <a:cubicBezTo>
                  <a:pt x="6286976" y="279559"/>
                  <a:pt x="6282214" y="290036"/>
                  <a:pt x="6278404" y="301466"/>
                </a:cubicBezTo>
                <a:cubicBezTo>
                  <a:pt x="6277451" y="295751"/>
                  <a:pt x="6277451" y="292894"/>
                  <a:pt x="6277451" y="292894"/>
                </a:cubicBezTo>
                <a:cubicBezTo>
                  <a:pt x="6277451" y="292894"/>
                  <a:pt x="6277451" y="297656"/>
                  <a:pt x="6276499" y="306229"/>
                </a:cubicBezTo>
                <a:cubicBezTo>
                  <a:pt x="6275546" y="308134"/>
                  <a:pt x="6274594" y="310991"/>
                  <a:pt x="6273642" y="312896"/>
                </a:cubicBezTo>
                <a:cubicBezTo>
                  <a:pt x="6272689" y="315754"/>
                  <a:pt x="6271737" y="319564"/>
                  <a:pt x="6269831" y="322421"/>
                </a:cubicBezTo>
                <a:cubicBezTo>
                  <a:pt x="6270784" y="314801"/>
                  <a:pt x="6272689" y="308134"/>
                  <a:pt x="6273642" y="300514"/>
                </a:cubicBezTo>
                <a:cubicBezTo>
                  <a:pt x="6277451" y="283369"/>
                  <a:pt x="6280309" y="267176"/>
                  <a:pt x="6283167" y="252889"/>
                </a:cubicBezTo>
                <a:cubicBezTo>
                  <a:pt x="6285071" y="245269"/>
                  <a:pt x="6286024" y="238601"/>
                  <a:pt x="6287929" y="231934"/>
                </a:cubicBezTo>
                <a:cubicBezTo>
                  <a:pt x="6289834" y="225266"/>
                  <a:pt x="6290787" y="218599"/>
                  <a:pt x="6292692" y="212884"/>
                </a:cubicBezTo>
                <a:cubicBezTo>
                  <a:pt x="6295549" y="200501"/>
                  <a:pt x="6298406" y="190024"/>
                  <a:pt x="6300312" y="181451"/>
                </a:cubicBezTo>
                <a:cubicBezTo>
                  <a:pt x="6304121" y="164306"/>
                  <a:pt x="6306026" y="153829"/>
                  <a:pt x="6306026" y="153829"/>
                </a:cubicBezTo>
                <a:cubicBezTo>
                  <a:pt x="6306026" y="153829"/>
                  <a:pt x="6302217" y="163354"/>
                  <a:pt x="6296501" y="180499"/>
                </a:cubicBezTo>
                <a:cubicBezTo>
                  <a:pt x="6293644" y="189071"/>
                  <a:pt x="6289834" y="199549"/>
                  <a:pt x="6286024" y="210979"/>
                </a:cubicBezTo>
                <a:cubicBezTo>
                  <a:pt x="6284119" y="216694"/>
                  <a:pt x="6282214" y="223361"/>
                  <a:pt x="6279356" y="230029"/>
                </a:cubicBezTo>
                <a:cubicBezTo>
                  <a:pt x="6277451" y="236696"/>
                  <a:pt x="6275546" y="243364"/>
                  <a:pt x="6273642" y="250984"/>
                </a:cubicBezTo>
                <a:cubicBezTo>
                  <a:pt x="6269831" y="265271"/>
                  <a:pt x="6265069" y="281464"/>
                  <a:pt x="6260306" y="298609"/>
                </a:cubicBezTo>
                <a:cubicBezTo>
                  <a:pt x="6255544" y="315754"/>
                  <a:pt x="6251734" y="333851"/>
                  <a:pt x="6246971" y="351949"/>
                </a:cubicBezTo>
                <a:cubicBezTo>
                  <a:pt x="6244114" y="366236"/>
                  <a:pt x="6240304" y="381476"/>
                  <a:pt x="6236494" y="396716"/>
                </a:cubicBezTo>
                <a:cubicBezTo>
                  <a:pt x="6236494" y="395764"/>
                  <a:pt x="6235542" y="395764"/>
                  <a:pt x="6235542" y="394811"/>
                </a:cubicBezTo>
                <a:cubicBezTo>
                  <a:pt x="6235542" y="379571"/>
                  <a:pt x="6234589" y="370046"/>
                  <a:pt x="6234589" y="370046"/>
                </a:cubicBezTo>
                <a:cubicBezTo>
                  <a:pt x="6234589" y="370046"/>
                  <a:pt x="6233637" y="376714"/>
                  <a:pt x="6230779" y="389096"/>
                </a:cubicBezTo>
                <a:cubicBezTo>
                  <a:pt x="6229826" y="387191"/>
                  <a:pt x="6228874" y="386239"/>
                  <a:pt x="6227921" y="384334"/>
                </a:cubicBezTo>
                <a:cubicBezTo>
                  <a:pt x="6224112" y="378619"/>
                  <a:pt x="6220301" y="372904"/>
                  <a:pt x="6216492" y="367189"/>
                </a:cubicBezTo>
                <a:cubicBezTo>
                  <a:pt x="6218396" y="360521"/>
                  <a:pt x="6220301" y="354806"/>
                  <a:pt x="6223159" y="348139"/>
                </a:cubicBezTo>
                <a:cubicBezTo>
                  <a:pt x="6227921" y="334804"/>
                  <a:pt x="6232684" y="322421"/>
                  <a:pt x="6236494" y="310991"/>
                </a:cubicBezTo>
                <a:cubicBezTo>
                  <a:pt x="6240304" y="299561"/>
                  <a:pt x="6244114" y="289084"/>
                  <a:pt x="6247924" y="279559"/>
                </a:cubicBezTo>
                <a:cubicBezTo>
                  <a:pt x="6251734" y="270034"/>
                  <a:pt x="6254592" y="262414"/>
                  <a:pt x="6256496" y="254794"/>
                </a:cubicBezTo>
                <a:cubicBezTo>
                  <a:pt x="6261259" y="241459"/>
                  <a:pt x="6264117" y="233839"/>
                  <a:pt x="6264117" y="233839"/>
                </a:cubicBezTo>
                <a:cubicBezTo>
                  <a:pt x="6264117" y="233839"/>
                  <a:pt x="6260306" y="241459"/>
                  <a:pt x="6252687" y="253841"/>
                </a:cubicBezTo>
                <a:cubicBezTo>
                  <a:pt x="6248876" y="260509"/>
                  <a:pt x="6245067" y="268129"/>
                  <a:pt x="6240304" y="276701"/>
                </a:cubicBezTo>
                <a:cubicBezTo>
                  <a:pt x="6235542" y="285274"/>
                  <a:pt x="6230779" y="295751"/>
                  <a:pt x="6225064" y="307181"/>
                </a:cubicBezTo>
                <a:cubicBezTo>
                  <a:pt x="6220301" y="318611"/>
                  <a:pt x="6214587" y="330994"/>
                  <a:pt x="6208871" y="343376"/>
                </a:cubicBezTo>
                <a:cubicBezTo>
                  <a:pt x="6207919" y="346234"/>
                  <a:pt x="6206014" y="349091"/>
                  <a:pt x="6205062" y="351949"/>
                </a:cubicBezTo>
                <a:cubicBezTo>
                  <a:pt x="6205062" y="351949"/>
                  <a:pt x="6204109" y="350996"/>
                  <a:pt x="6204109" y="350996"/>
                </a:cubicBezTo>
                <a:cubicBezTo>
                  <a:pt x="6206967" y="340519"/>
                  <a:pt x="6208871" y="330041"/>
                  <a:pt x="6210776" y="320516"/>
                </a:cubicBezTo>
                <a:cubicBezTo>
                  <a:pt x="6214587" y="298609"/>
                  <a:pt x="6219349" y="280511"/>
                  <a:pt x="6222206" y="268129"/>
                </a:cubicBezTo>
                <a:cubicBezTo>
                  <a:pt x="6225064" y="255746"/>
                  <a:pt x="6226017" y="248126"/>
                  <a:pt x="6226017" y="248126"/>
                </a:cubicBezTo>
                <a:cubicBezTo>
                  <a:pt x="6226017" y="248126"/>
                  <a:pt x="6223159" y="254794"/>
                  <a:pt x="6218396" y="267176"/>
                </a:cubicBezTo>
                <a:cubicBezTo>
                  <a:pt x="6216492" y="272891"/>
                  <a:pt x="6213634" y="280511"/>
                  <a:pt x="6209824" y="289084"/>
                </a:cubicBezTo>
                <a:cubicBezTo>
                  <a:pt x="6206967" y="297656"/>
                  <a:pt x="6203156" y="307181"/>
                  <a:pt x="6199346" y="317659"/>
                </a:cubicBezTo>
                <a:cubicBezTo>
                  <a:pt x="6197442" y="323374"/>
                  <a:pt x="6195537" y="330041"/>
                  <a:pt x="6193631" y="335756"/>
                </a:cubicBezTo>
                <a:cubicBezTo>
                  <a:pt x="6190774" y="330994"/>
                  <a:pt x="6186964" y="326231"/>
                  <a:pt x="6184106" y="322421"/>
                </a:cubicBezTo>
                <a:cubicBezTo>
                  <a:pt x="6183154" y="321469"/>
                  <a:pt x="6182201" y="320516"/>
                  <a:pt x="6181249" y="318611"/>
                </a:cubicBezTo>
                <a:cubicBezTo>
                  <a:pt x="6182201" y="312896"/>
                  <a:pt x="6183154" y="307181"/>
                  <a:pt x="6184106" y="302419"/>
                </a:cubicBezTo>
                <a:cubicBezTo>
                  <a:pt x="6186012" y="291941"/>
                  <a:pt x="6186964" y="282416"/>
                  <a:pt x="6189821" y="274796"/>
                </a:cubicBezTo>
                <a:cubicBezTo>
                  <a:pt x="6193631" y="259556"/>
                  <a:pt x="6195537" y="250984"/>
                  <a:pt x="6195537" y="250984"/>
                </a:cubicBezTo>
                <a:cubicBezTo>
                  <a:pt x="6195537" y="250984"/>
                  <a:pt x="6191726" y="259556"/>
                  <a:pt x="6186012" y="273844"/>
                </a:cubicBezTo>
                <a:cubicBezTo>
                  <a:pt x="6183154" y="280511"/>
                  <a:pt x="6180296" y="290036"/>
                  <a:pt x="6176487" y="300514"/>
                </a:cubicBezTo>
                <a:cubicBezTo>
                  <a:pt x="6175534" y="303371"/>
                  <a:pt x="6174581" y="306229"/>
                  <a:pt x="6173629" y="309086"/>
                </a:cubicBezTo>
                <a:cubicBezTo>
                  <a:pt x="6173629" y="309086"/>
                  <a:pt x="6172676" y="308134"/>
                  <a:pt x="6172676" y="308134"/>
                </a:cubicBezTo>
                <a:cubicBezTo>
                  <a:pt x="6173629" y="303371"/>
                  <a:pt x="6174581" y="298609"/>
                  <a:pt x="6174581" y="294799"/>
                </a:cubicBezTo>
                <a:cubicBezTo>
                  <a:pt x="6176487" y="283369"/>
                  <a:pt x="6178392" y="272891"/>
                  <a:pt x="6180296" y="263366"/>
                </a:cubicBezTo>
                <a:cubicBezTo>
                  <a:pt x="6182201" y="253841"/>
                  <a:pt x="6184106" y="244316"/>
                  <a:pt x="6185059" y="236696"/>
                </a:cubicBezTo>
                <a:cubicBezTo>
                  <a:pt x="6186964" y="229076"/>
                  <a:pt x="6187917" y="221456"/>
                  <a:pt x="6188869" y="215741"/>
                </a:cubicBezTo>
                <a:cubicBezTo>
                  <a:pt x="6190774" y="204311"/>
                  <a:pt x="6192679" y="197644"/>
                  <a:pt x="6192679" y="197644"/>
                </a:cubicBezTo>
                <a:cubicBezTo>
                  <a:pt x="6192679" y="197644"/>
                  <a:pt x="6189821" y="203359"/>
                  <a:pt x="6185059" y="214789"/>
                </a:cubicBezTo>
                <a:cubicBezTo>
                  <a:pt x="6180296" y="225266"/>
                  <a:pt x="6174581" y="241459"/>
                  <a:pt x="6168867" y="260509"/>
                </a:cubicBezTo>
                <a:cubicBezTo>
                  <a:pt x="6166962" y="267176"/>
                  <a:pt x="6165056" y="273844"/>
                  <a:pt x="6163151" y="280511"/>
                </a:cubicBezTo>
                <a:cubicBezTo>
                  <a:pt x="6161246" y="270034"/>
                  <a:pt x="6160294" y="261461"/>
                  <a:pt x="6159342" y="253841"/>
                </a:cubicBezTo>
                <a:cubicBezTo>
                  <a:pt x="6156484" y="235744"/>
                  <a:pt x="6154579" y="225266"/>
                  <a:pt x="6154579" y="225266"/>
                </a:cubicBezTo>
                <a:cubicBezTo>
                  <a:pt x="6154579" y="225266"/>
                  <a:pt x="6155531" y="248126"/>
                  <a:pt x="6156484" y="285274"/>
                </a:cubicBezTo>
                <a:cubicBezTo>
                  <a:pt x="6151721" y="278606"/>
                  <a:pt x="6146959" y="272891"/>
                  <a:pt x="6143149" y="268129"/>
                </a:cubicBezTo>
                <a:cubicBezTo>
                  <a:pt x="6143149" y="268129"/>
                  <a:pt x="6143149" y="267176"/>
                  <a:pt x="6143149" y="267176"/>
                </a:cubicBezTo>
                <a:cubicBezTo>
                  <a:pt x="6144101" y="263366"/>
                  <a:pt x="6145054" y="259556"/>
                  <a:pt x="6146006" y="256699"/>
                </a:cubicBezTo>
                <a:cubicBezTo>
                  <a:pt x="6156484" y="210026"/>
                  <a:pt x="6161246" y="178594"/>
                  <a:pt x="6161246" y="178594"/>
                </a:cubicBezTo>
                <a:cubicBezTo>
                  <a:pt x="6161246" y="178594"/>
                  <a:pt x="6158389" y="186214"/>
                  <a:pt x="6152674" y="200501"/>
                </a:cubicBezTo>
                <a:cubicBezTo>
                  <a:pt x="6152674" y="199549"/>
                  <a:pt x="6152674" y="198596"/>
                  <a:pt x="6152674" y="197644"/>
                </a:cubicBezTo>
                <a:cubicBezTo>
                  <a:pt x="6154579" y="188119"/>
                  <a:pt x="6155531" y="179546"/>
                  <a:pt x="6156484" y="172879"/>
                </a:cubicBezTo>
                <a:cubicBezTo>
                  <a:pt x="6158389" y="158591"/>
                  <a:pt x="6160294" y="150971"/>
                  <a:pt x="6160294" y="150971"/>
                </a:cubicBezTo>
                <a:cubicBezTo>
                  <a:pt x="6160294" y="150971"/>
                  <a:pt x="6157437" y="158591"/>
                  <a:pt x="6152674" y="171926"/>
                </a:cubicBezTo>
                <a:cubicBezTo>
                  <a:pt x="6150769" y="178594"/>
                  <a:pt x="6147912" y="187166"/>
                  <a:pt x="6145054" y="196691"/>
                </a:cubicBezTo>
                <a:cubicBezTo>
                  <a:pt x="6143149" y="204311"/>
                  <a:pt x="6140292" y="211931"/>
                  <a:pt x="6138387" y="220504"/>
                </a:cubicBezTo>
                <a:cubicBezTo>
                  <a:pt x="6136481" y="209074"/>
                  <a:pt x="6135529" y="202406"/>
                  <a:pt x="6135529" y="202406"/>
                </a:cubicBezTo>
                <a:cubicBezTo>
                  <a:pt x="6135529" y="202406"/>
                  <a:pt x="6135529" y="209074"/>
                  <a:pt x="6134576" y="221456"/>
                </a:cubicBezTo>
                <a:cubicBezTo>
                  <a:pt x="6134576" y="227171"/>
                  <a:pt x="6132671" y="234791"/>
                  <a:pt x="6132671" y="242411"/>
                </a:cubicBezTo>
                <a:cubicBezTo>
                  <a:pt x="6132671" y="244316"/>
                  <a:pt x="6131719" y="246221"/>
                  <a:pt x="6131719" y="249079"/>
                </a:cubicBezTo>
                <a:cubicBezTo>
                  <a:pt x="6131719" y="250984"/>
                  <a:pt x="6130767" y="251936"/>
                  <a:pt x="6130767" y="253841"/>
                </a:cubicBezTo>
                <a:cubicBezTo>
                  <a:pt x="6129814" y="252889"/>
                  <a:pt x="6129814" y="251936"/>
                  <a:pt x="6129814" y="251936"/>
                </a:cubicBezTo>
                <a:cubicBezTo>
                  <a:pt x="6129814" y="251936"/>
                  <a:pt x="6129814" y="252889"/>
                  <a:pt x="6130767" y="254794"/>
                </a:cubicBezTo>
                <a:cubicBezTo>
                  <a:pt x="6130767" y="256699"/>
                  <a:pt x="6129814" y="258604"/>
                  <a:pt x="6129814" y="261461"/>
                </a:cubicBezTo>
                <a:cubicBezTo>
                  <a:pt x="6129814" y="250031"/>
                  <a:pt x="6129814" y="243364"/>
                  <a:pt x="6129814" y="243364"/>
                </a:cubicBezTo>
                <a:cubicBezTo>
                  <a:pt x="6129814" y="243364"/>
                  <a:pt x="6127909" y="254794"/>
                  <a:pt x="6126004" y="274796"/>
                </a:cubicBezTo>
                <a:cubicBezTo>
                  <a:pt x="6126004" y="276701"/>
                  <a:pt x="6126004" y="279559"/>
                  <a:pt x="6125051" y="281464"/>
                </a:cubicBezTo>
                <a:cubicBezTo>
                  <a:pt x="6124099" y="275749"/>
                  <a:pt x="6123146" y="270986"/>
                  <a:pt x="6122194" y="267176"/>
                </a:cubicBezTo>
                <a:cubicBezTo>
                  <a:pt x="6119337" y="251936"/>
                  <a:pt x="6117431" y="243364"/>
                  <a:pt x="6117431" y="243364"/>
                </a:cubicBezTo>
                <a:cubicBezTo>
                  <a:pt x="6117431" y="243364"/>
                  <a:pt x="6117431" y="251936"/>
                  <a:pt x="6118384" y="267176"/>
                </a:cubicBezTo>
                <a:cubicBezTo>
                  <a:pt x="6118384" y="275749"/>
                  <a:pt x="6119337" y="287179"/>
                  <a:pt x="6119337" y="300514"/>
                </a:cubicBezTo>
                <a:cubicBezTo>
                  <a:pt x="6117431" y="306229"/>
                  <a:pt x="6115526" y="311944"/>
                  <a:pt x="6114574" y="317659"/>
                </a:cubicBezTo>
                <a:cubicBezTo>
                  <a:pt x="6114574" y="313849"/>
                  <a:pt x="6114574" y="310991"/>
                  <a:pt x="6114574" y="307181"/>
                </a:cubicBezTo>
                <a:cubicBezTo>
                  <a:pt x="6113621" y="299561"/>
                  <a:pt x="6113621" y="292894"/>
                  <a:pt x="6112669" y="286226"/>
                </a:cubicBezTo>
                <a:cubicBezTo>
                  <a:pt x="6111717" y="279559"/>
                  <a:pt x="6110764" y="274796"/>
                  <a:pt x="6109812" y="270986"/>
                </a:cubicBezTo>
                <a:cubicBezTo>
                  <a:pt x="6106954" y="262414"/>
                  <a:pt x="6105049" y="258604"/>
                  <a:pt x="6105049" y="258604"/>
                </a:cubicBezTo>
                <a:cubicBezTo>
                  <a:pt x="6105049" y="258604"/>
                  <a:pt x="6105049" y="263366"/>
                  <a:pt x="6106001" y="272891"/>
                </a:cubicBezTo>
                <a:cubicBezTo>
                  <a:pt x="6106001" y="275749"/>
                  <a:pt x="6106001" y="278606"/>
                  <a:pt x="6106001" y="282416"/>
                </a:cubicBezTo>
                <a:cubicBezTo>
                  <a:pt x="6105049" y="279559"/>
                  <a:pt x="6105049" y="276701"/>
                  <a:pt x="6104096" y="273844"/>
                </a:cubicBezTo>
                <a:cubicBezTo>
                  <a:pt x="6103144" y="271939"/>
                  <a:pt x="6103144" y="270034"/>
                  <a:pt x="6102192" y="268129"/>
                </a:cubicBezTo>
                <a:cubicBezTo>
                  <a:pt x="6102192" y="263366"/>
                  <a:pt x="6101239" y="258604"/>
                  <a:pt x="6101239" y="253841"/>
                </a:cubicBezTo>
                <a:cubicBezTo>
                  <a:pt x="6102192" y="251936"/>
                  <a:pt x="6102192" y="249079"/>
                  <a:pt x="6103144" y="247174"/>
                </a:cubicBezTo>
                <a:cubicBezTo>
                  <a:pt x="6105049" y="238601"/>
                  <a:pt x="6106954" y="230981"/>
                  <a:pt x="6107906" y="225266"/>
                </a:cubicBezTo>
                <a:cubicBezTo>
                  <a:pt x="6110764" y="212884"/>
                  <a:pt x="6111717" y="205264"/>
                  <a:pt x="6111717" y="205264"/>
                </a:cubicBezTo>
                <a:cubicBezTo>
                  <a:pt x="6111717" y="205264"/>
                  <a:pt x="6108859" y="211931"/>
                  <a:pt x="6104096" y="223361"/>
                </a:cubicBezTo>
                <a:cubicBezTo>
                  <a:pt x="6103144" y="227171"/>
                  <a:pt x="6101239" y="230981"/>
                  <a:pt x="6099334" y="234791"/>
                </a:cubicBezTo>
                <a:cubicBezTo>
                  <a:pt x="6098381" y="220504"/>
                  <a:pt x="6097429" y="210026"/>
                  <a:pt x="6096476" y="206216"/>
                </a:cubicBezTo>
                <a:cubicBezTo>
                  <a:pt x="6096476" y="204311"/>
                  <a:pt x="6097429" y="201454"/>
                  <a:pt x="6097429" y="199549"/>
                </a:cubicBezTo>
                <a:cubicBezTo>
                  <a:pt x="6099334" y="191929"/>
                  <a:pt x="6100287" y="184309"/>
                  <a:pt x="6101239" y="177641"/>
                </a:cubicBezTo>
                <a:cubicBezTo>
                  <a:pt x="6102192" y="170974"/>
                  <a:pt x="6103144" y="163354"/>
                  <a:pt x="6104096" y="157639"/>
                </a:cubicBezTo>
                <a:cubicBezTo>
                  <a:pt x="6106001" y="145256"/>
                  <a:pt x="6106954" y="133826"/>
                  <a:pt x="6107906" y="124301"/>
                </a:cubicBezTo>
                <a:cubicBezTo>
                  <a:pt x="6109812" y="106204"/>
                  <a:pt x="6110764" y="95726"/>
                  <a:pt x="6110764" y="95726"/>
                </a:cubicBezTo>
                <a:cubicBezTo>
                  <a:pt x="6110764" y="95726"/>
                  <a:pt x="6107906" y="106204"/>
                  <a:pt x="6104096" y="124301"/>
                </a:cubicBezTo>
                <a:cubicBezTo>
                  <a:pt x="6102192" y="132874"/>
                  <a:pt x="6099334" y="144304"/>
                  <a:pt x="6096476" y="156686"/>
                </a:cubicBezTo>
                <a:cubicBezTo>
                  <a:pt x="6095524" y="163354"/>
                  <a:pt x="6093619" y="170021"/>
                  <a:pt x="6091714" y="176689"/>
                </a:cubicBezTo>
                <a:cubicBezTo>
                  <a:pt x="6089809" y="183356"/>
                  <a:pt x="6087904" y="190976"/>
                  <a:pt x="6085999" y="198596"/>
                </a:cubicBezTo>
                <a:cubicBezTo>
                  <a:pt x="6085046" y="203359"/>
                  <a:pt x="6083142" y="209074"/>
                  <a:pt x="6081237" y="214789"/>
                </a:cubicBezTo>
                <a:cubicBezTo>
                  <a:pt x="6077426" y="206216"/>
                  <a:pt x="6074569" y="201454"/>
                  <a:pt x="6074569" y="201454"/>
                </a:cubicBezTo>
                <a:cubicBezTo>
                  <a:pt x="6074569" y="201454"/>
                  <a:pt x="6076474" y="208121"/>
                  <a:pt x="6079331" y="219551"/>
                </a:cubicBezTo>
                <a:cubicBezTo>
                  <a:pt x="6078379" y="222409"/>
                  <a:pt x="6076474" y="225266"/>
                  <a:pt x="6073617" y="230029"/>
                </a:cubicBezTo>
                <a:cubicBezTo>
                  <a:pt x="6072664" y="231934"/>
                  <a:pt x="6071712" y="234791"/>
                  <a:pt x="6069806" y="237649"/>
                </a:cubicBezTo>
                <a:cubicBezTo>
                  <a:pt x="6069806" y="233839"/>
                  <a:pt x="6069806" y="230981"/>
                  <a:pt x="6069806" y="228124"/>
                </a:cubicBezTo>
                <a:cubicBezTo>
                  <a:pt x="6069806" y="213836"/>
                  <a:pt x="6069806" y="205264"/>
                  <a:pt x="6069806" y="205264"/>
                </a:cubicBezTo>
                <a:cubicBezTo>
                  <a:pt x="6069806" y="205264"/>
                  <a:pt x="6067901" y="213836"/>
                  <a:pt x="6065996" y="228124"/>
                </a:cubicBezTo>
                <a:cubicBezTo>
                  <a:pt x="6065044" y="235744"/>
                  <a:pt x="6063139" y="243364"/>
                  <a:pt x="6061234" y="253841"/>
                </a:cubicBezTo>
                <a:cubicBezTo>
                  <a:pt x="6060281" y="256699"/>
                  <a:pt x="6060281" y="259556"/>
                  <a:pt x="6059329" y="263366"/>
                </a:cubicBezTo>
                <a:cubicBezTo>
                  <a:pt x="6058376" y="265271"/>
                  <a:pt x="6058376" y="267176"/>
                  <a:pt x="6057424" y="268129"/>
                </a:cubicBezTo>
                <a:cubicBezTo>
                  <a:pt x="6054567" y="275749"/>
                  <a:pt x="6051709" y="285274"/>
                  <a:pt x="6048851" y="294799"/>
                </a:cubicBezTo>
                <a:cubicBezTo>
                  <a:pt x="6045994" y="304324"/>
                  <a:pt x="6044089" y="313849"/>
                  <a:pt x="6041231" y="324326"/>
                </a:cubicBezTo>
                <a:cubicBezTo>
                  <a:pt x="6041231" y="324326"/>
                  <a:pt x="6041231" y="325279"/>
                  <a:pt x="6041231" y="325279"/>
                </a:cubicBezTo>
                <a:cubicBezTo>
                  <a:pt x="6038374" y="318611"/>
                  <a:pt x="6036469" y="311944"/>
                  <a:pt x="6033612" y="306229"/>
                </a:cubicBezTo>
                <a:cubicBezTo>
                  <a:pt x="6032659" y="303371"/>
                  <a:pt x="6030754" y="299561"/>
                  <a:pt x="6029801" y="296704"/>
                </a:cubicBezTo>
                <a:cubicBezTo>
                  <a:pt x="6029801" y="296704"/>
                  <a:pt x="6029801" y="295751"/>
                  <a:pt x="6029801" y="295751"/>
                </a:cubicBezTo>
                <a:cubicBezTo>
                  <a:pt x="6030754" y="290036"/>
                  <a:pt x="6031706" y="285274"/>
                  <a:pt x="6031706" y="281464"/>
                </a:cubicBezTo>
                <a:cubicBezTo>
                  <a:pt x="6032659" y="272891"/>
                  <a:pt x="6033612" y="269081"/>
                  <a:pt x="6033612" y="269081"/>
                </a:cubicBezTo>
                <a:cubicBezTo>
                  <a:pt x="6033612" y="269081"/>
                  <a:pt x="6031706" y="272891"/>
                  <a:pt x="6027896" y="280511"/>
                </a:cubicBezTo>
                <a:cubicBezTo>
                  <a:pt x="6026944" y="282416"/>
                  <a:pt x="6025992" y="284321"/>
                  <a:pt x="6025039" y="286226"/>
                </a:cubicBezTo>
                <a:cubicBezTo>
                  <a:pt x="6023134" y="281464"/>
                  <a:pt x="6021229" y="276701"/>
                  <a:pt x="6020276" y="272891"/>
                </a:cubicBezTo>
                <a:cubicBezTo>
                  <a:pt x="6013609" y="254794"/>
                  <a:pt x="6008846" y="244316"/>
                  <a:pt x="6008846" y="244316"/>
                </a:cubicBezTo>
                <a:cubicBezTo>
                  <a:pt x="6008846" y="244316"/>
                  <a:pt x="6011704" y="254794"/>
                  <a:pt x="6016467" y="273844"/>
                </a:cubicBezTo>
                <a:cubicBezTo>
                  <a:pt x="6018371" y="279559"/>
                  <a:pt x="6020276" y="286226"/>
                  <a:pt x="6022181" y="293846"/>
                </a:cubicBezTo>
                <a:cubicBezTo>
                  <a:pt x="6021229" y="296704"/>
                  <a:pt x="6020276" y="299561"/>
                  <a:pt x="6019324" y="302419"/>
                </a:cubicBezTo>
                <a:cubicBezTo>
                  <a:pt x="6018371" y="305276"/>
                  <a:pt x="6017419" y="309086"/>
                  <a:pt x="6016467" y="311944"/>
                </a:cubicBezTo>
                <a:cubicBezTo>
                  <a:pt x="6014562" y="318611"/>
                  <a:pt x="6012656" y="326231"/>
                  <a:pt x="6010751" y="333851"/>
                </a:cubicBezTo>
                <a:cubicBezTo>
                  <a:pt x="6010751" y="333851"/>
                  <a:pt x="6010751" y="334804"/>
                  <a:pt x="6010751" y="334804"/>
                </a:cubicBezTo>
                <a:cubicBezTo>
                  <a:pt x="6007894" y="330041"/>
                  <a:pt x="6005989" y="325279"/>
                  <a:pt x="6003131" y="320516"/>
                </a:cubicBezTo>
                <a:cubicBezTo>
                  <a:pt x="6001226" y="316706"/>
                  <a:pt x="5999321" y="312896"/>
                  <a:pt x="5996464" y="308134"/>
                </a:cubicBezTo>
                <a:cubicBezTo>
                  <a:pt x="5997417" y="306229"/>
                  <a:pt x="5998369" y="304324"/>
                  <a:pt x="5999321" y="302419"/>
                </a:cubicBezTo>
                <a:cubicBezTo>
                  <a:pt x="6002179" y="294799"/>
                  <a:pt x="6005037" y="289084"/>
                  <a:pt x="6007894" y="283369"/>
                </a:cubicBezTo>
                <a:cubicBezTo>
                  <a:pt x="6012656" y="272891"/>
                  <a:pt x="6014562" y="267176"/>
                  <a:pt x="6014562" y="267176"/>
                </a:cubicBezTo>
                <a:cubicBezTo>
                  <a:pt x="6014562" y="267176"/>
                  <a:pt x="6010751" y="272891"/>
                  <a:pt x="6004084" y="281464"/>
                </a:cubicBezTo>
                <a:cubicBezTo>
                  <a:pt x="6001226" y="286226"/>
                  <a:pt x="5997417" y="291941"/>
                  <a:pt x="5993606" y="297656"/>
                </a:cubicBezTo>
                <a:cubicBezTo>
                  <a:pt x="5992654" y="289084"/>
                  <a:pt x="5990749" y="281464"/>
                  <a:pt x="5989796" y="273844"/>
                </a:cubicBezTo>
                <a:cubicBezTo>
                  <a:pt x="5990749" y="266224"/>
                  <a:pt x="5990749" y="258604"/>
                  <a:pt x="5991701" y="250984"/>
                </a:cubicBezTo>
                <a:cubicBezTo>
                  <a:pt x="5992654" y="235744"/>
                  <a:pt x="5995512" y="223361"/>
                  <a:pt x="5997417" y="212884"/>
                </a:cubicBezTo>
                <a:cubicBezTo>
                  <a:pt x="6001226" y="191929"/>
                  <a:pt x="6003131" y="179546"/>
                  <a:pt x="6003131" y="179546"/>
                </a:cubicBezTo>
                <a:cubicBezTo>
                  <a:pt x="6003131" y="179546"/>
                  <a:pt x="5999321" y="190976"/>
                  <a:pt x="5993606" y="211931"/>
                </a:cubicBezTo>
                <a:cubicBezTo>
                  <a:pt x="5990749" y="222409"/>
                  <a:pt x="5986939" y="233839"/>
                  <a:pt x="5985034" y="248126"/>
                </a:cubicBezTo>
                <a:cubicBezTo>
                  <a:pt x="5981224" y="233839"/>
                  <a:pt x="5978367" y="219551"/>
                  <a:pt x="5974556" y="206216"/>
                </a:cubicBezTo>
                <a:cubicBezTo>
                  <a:pt x="5974556" y="206216"/>
                  <a:pt x="5974556" y="206216"/>
                  <a:pt x="5974556" y="206216"/>
                </a:cubicBezTo>
                <a:cubicBezTo>
                  <a:pt x="5975509" y="195739"/>
                  <a:pt x="5976462" y="186214"/>
                  <a:pt x="5977414" y="178594"/>
                </a:cubicBezTo>
                <a:cubicBezTo>
                  <a:pt x="5978367" y="163354"/>
                  <a:pt x="5979319" y="153829"/>
                  <a:pt x="5979319" y="153829"/>
                </a:cubicBezTo>
                <a:cubicBezTo>
                  <a:pt x="5979319" y="153829"/>
                  <a:pt x="5977414" y="162401"/>
                  <a:pt x="5973604" y="177641"/>
                </a:cubicBezTo>
                <a:cubicBezTo>
                  <a:pt x="5972651" y="181451"/>
                  <a:pt x="5971699" y="186214"/>
                  <a:pt x="5969794" y="191929"/>
                </a:cubicBezTo>
                <a:cubicBezTo>
                  <a:pt x="5965984" y="180499"/>
                  <a:pt x="5963126" y="170021"/>
                  <a:pt x="5959317" y="160496"/>
                </a:cubicBezTo>
                <a:cubicBezTo>
                  <a:pt x="5954554" y="148114"/>
                  <a:pt x="5950744" y="137636"/>
                  <a:pt x="5946934" y="130016"/>
                </a:cubicBezTo>
                <a:cubicBezTo>
                  <a:pt x="5939314" y="112871"/>
                  <a:pt x="5934551" y="104299"/>
                  <a:pt x="5934551" y="104299"/>
                </a:cubicBezTo>
                <a:cubicBezTo>
                  <a:pt x="5934551" y="104299"/>
                  <a:pt x="5937409" y="113824"/>
                  <a:pt x="5943124" y="131921"/>
                </a:cubicBezTo>
                <a:cubicBezTo>
                  <a:pt x="5945981" y="140494"/>
                  <a:pt x="5948839" y="150971"/>
                  <a:pt x="5951696" y="163354"/>
                </a:cubicBezTo>
                <a:cubicBezTo>
                  <a:pt x="5955506" y="175736"/>
                  <a:pt x="5957412" y="189071"/>
                  <a:pt x="5961221" y="204311"/>
                </a:cubicBezTo>
                <a:cubicBezTo>
                  <a:pt x="5962174" y="208121"/>
                  <a:pt x="5963126" y="212884"/>
                  <a:pt x="5964079" y="216694"/>
                </a:cubicBezTo>
                <a:cubicBezTo>
                  <a:pt x="5964079" y="218599"/>
                  <a:pt x="5963126" y="220504"/>
                  <a:pt x="5962174" y="222409"/>
                </a:cubicBezTo>
                <a:cubicBezTo>
                  <a:pt x="5961221" y="226219"/>
                  <a:pt x="5959317" y="230981"/>
                  <a:pt x="5958364" y="235744"/>
                </a:cubicBezTo>
                <a:cubicBezTo>
                  <a:pt x="5957412" y="234791"/>
                  <a:pt x="5957412" y="233839"/>
                  <a:pt x="5956459" y="232886"/>
                </a:cubicBezTo>
                <a:cubicBezTo>
                  <a:pt x="5956459" y="231934"/>
                  <a:pt x="5956459" y="231934"/>
                  <a:pt x="5956459" y="231934"/>
                </a:cubicBezTo>
                <a:cubicBezTo>
                  <a:pt x="5956459" y="231934"/>
                  <a:pt x="5956459" y="231934"/>
                  <a:pt x="5956459" y="232886"/>
                </a:cubicBezTo>
                <a:cubicBezTo>
                  <a:pt x="5948839" y="219551"/>
                  <a:pt x="5943124" y="208121"/>
                  <a:pt x="5938362" y="199549"/>
                </a:cubicBezTo>
                <a:cubicBezTo>
                  <a:pt x="5931694" y="187166"/>
                  <a:pt x="5927884" y="180499"/>
                  <a:pt x="5927884" y="180499"/>
                </a:cubicBezTo>
                <a:cubicBezTo>
                  <a:pt x="5927884" y="180499"/>
                  <a:pt x="5937409" y="209074"/>
                  <a:pt x="5953601" y="250984"/>
                </a:cubicBezTo>
                <a:cubicBezTo>
                  <a:pt x="5953601" y="252889"/>
                  <a:pt x="5952649" y="253841"/>
                  <a:pt x="5952649" y="255746"/>
                </a:cubicBezTo>
                <a:cubicBezTo>
                  <a:pt x="5949792" y="264319"/>
                  <a:pt x="5947887" y="272891"/>
                  <a:pt x="5945029" y="282416"/>
                </a:cubicBezTo>
                <a:cubicBezTo>
                  <a:pt x="5945029" y="283369"/>
                  <a:pt x="5944076" y="284321"/>
                  <a:pt x="5944076" y="285274"/>
                </a:cubicBezTo>
                <a:cubicBezTo>
                  <a:pt x="5943124" y="280511"/>
                  <a:pt x="5941219" y="275749"/>
                  <a:pt x="5940267" y="271939"/>
                </a:cubicBezTo>
                <a:cubicBezTo>
                  <a:pt x="5936456" y="259556"/>
                  <a:pt x="5932646" y="247174"/>
                  <a:pt x="5928837" y="237649"/>
                </a:cubicBezTo>
                <a:cubicBezTo>
                  <a:pt x="5925979" y="230981"/>
                  <a:pt x="5924074" y="225266"/>
                  <a:pt x="5922169" y="220504"/>
                </a:cubicBezTo>
                <a:cubicBezTo>
                  <a:pt x="5923121" y="217646"/>
                  <a:pt x="5923121" y="216694"/>
                  <a:pt x="5923121" y="216694"/>
                </a:cubicBezTo>
                <a:cubicBezTo>
                  <a:pt x="5923121" y="216694"/>
                  <a:pt x="5922169" y="217646"/>
                  <a:pt x="5921217" y="219551"/>
                </a:cubicBezTo>
                <a:cubicBezTo>
                  <a:pt x="5920264" y="216694"/>
                  <a:pt x="5919312" y="213836"/>
                  <a:pt x="5917406" y="211931"/>
                </a:cubicBezTo>
                <a:cubicBezTo>
                  <a:pt x="5913596" y="204311"/>
                  <a:pt x="5910739" y="198596"/>
                  <a:pt x="5908834" y="194786"/>
                </a:cubicBezTo>
                <a:cubicBezTo>
                  <a:pt x="5908834" y="190976"/>
                  <a:pt x="5907881" y="187166"/>
                  <a:pt x="5907881" y="183356"/>
                </a:cubicBezTo>
                <a:cubicBezTo>
                  <a:pt x="5905976" y="168116"/>
                  <a:pt x="5905024" y="159544"/>
                  <a:pt x="5905024" y="159544"/>
                </a:cubicBezTo>
                <a:cubicBezTo>
                  <a:pt x="5905024" y="159544"/>
                  <a:pt x="5904071" y="168116"/>
                  <a:pt x="5904071" y="184309"/>
                </a:cubicBezTo>
                <a:cubicBezTo>
                  <a:pt x="5904071" y="191929"/>
                  <a:pt x="5903119" y="201454"/>
                  <a:pt x="5903119" y="211931"/>
                </a:cubicBezTo>
                <a:cubicBezTo>
                  <a:pt x="5903119" y="217646"/>
                  <a:pt x="5903119" y="223361"/>
                  <a:pt x="5902167" y="229076"/>
                </a:cubicBezTo>
                <a:cubicBezTo>
                  <a:pt x="5902167" y="234791"/>
                  <a:pt x="5902167" y="241459"/>
                  <a:pt x="5902167" y="248126"/>
                </a:cubicBezTo>
                <a:cubicBezTo>
                  <a:pt x="5902167" y="254794"/>
                  <a:pt x="5902167" y="262414"/>
                  <a:pt x="5903119" y="270034"/>
                </a:cubicBezTo>
                <a:cubicBezTo>
                  <a:pt x="5902167" y="274796"/>
                  <a:pt x="5901214" y="279559"/>
                  <a:pt x="5900262" y="285274"/>
                </a:cubicBezTo>
                <a:cubicBezTo>
                  <a:pt x="5900262" y="284321"/>
                  <a:pt x="5900262" y="283369"/>
                  <a:pt x="5899309" y="282416"/>
                </a:cubicBezTo>
                <a:cubicBezTo>
                  <a:pt x="5897404" y="274796"/>
                  <a:pt x="5896451" y="268129"/>
                  <a:pt x="5895499" y="263366"/>
                </a:cubicBezTo>
                <a:cubicBezTo>
                  <a:pt x="5893594" y="255746"/>
                  <a:pt x="5892642" y="250031"/>
                  <a:pt x="5891689" y="248126"/>
                </a:cubicBezTo>
                <a:cubicBezTo>
                  <a:pt x="5891689" y="246221"/>
                  <a:pt x="5891689" y="245269"/>
                  <a:pt x="5891689" y="245269"/>
                </a:cubicBezTo>
                <a:cubicBezTo>
                  <a:pt x="5891689" y="245269"/>
                  <a:pt x="5891689" y="246221"/>
                  <a:pt x="5890737" y="247174"/>
                </a:cubicBezTo>
                <a:cubicBezTo>
                  <a:pt x="5890737" y="247174"/>
                  <a:pt x="5890737" y="247174"/>
                  <a:pt x="5890737" y="247174"/>
                </a:cubicBezTo>
                <a:cubicBezTo>
                  <a:pt x="5890737" y="247174"/>
                  <a:pt x="5890737" y="247174"/>
                  <a:pt x="5890737" y="248126"/>
                </a:cubicBezTo>
                <a:cubicBezTo>
                  <a:pt x="5889784" y="251936"/>
                  <a:pt x="5885974" y="261461"/>
                  <a:pt x="5881212" y="275749"/>
                </a:cubicBezTo>
                <a:cubicBezTo>
                  <a:pt x="5880259" y="270986"/>
                  <a:pt x="5879306" y="266224"/>
                  <a:pt x="5878354" y="262414"/>
                </a:cubicBezTo>
                <a:cubicBezTo>
                  <a:pt x="5875496" y="248126"/>
                  <a:pt x="5874544" y="240506"/>
                  <a:pt x="5874544" y="240506"/>
                </a:cubicBezTo>
                <a:cubicBezTo>
                  <a:pt x="5874544" y="240506"/>
                  <a:pt x="5874544" y="248126"/>
                  <a:pt x="5874544" y="262414"/>
                </a:cubicBezTo>
                <a:cubicBezTo>
                  <a:pt x="5874544" y="270034"/>
                  <a:pt x="5875496" y="279559"/>
                  <a:pt x="5875496" y="290989"/>
                </a:cubicBezTo>
                <a:cubicBezTo>
                  <a:pt x="5874544" y="293846"/>
                  <a:pt x="5873592" y="295751"/>
                  <a:pt x="5873592" y="298609"/>
                </a:cubicBezTo>
                <a:cubicBezTo>
                  <a:pt x="5872639" y="290036"/>
                  <a:pt x="5872639" y="280511"/>
                  <a:pt x="5870734" y="271939"/>
                </a:cubicBezTo>
                <a:cubicBezTo>
                  <a:pt x="5869781" y="278606"/>
                  <a:pt x="5868829" y="286226"/>
                  <a:pt x="5867876" y="292894"/>
                </a:cubicBezTo>
                <a:cubicBezTo>
                  <a:pt x="5867876" y="285274"/>
                  <a:pt x="5867876" y="276701"/>
                  <a:pt x="5866924" y="269081"/>
                </a:cubicBezTo>
                <a:cubicBezTo>
                  <a:pt x="5866924" y="260509"/>
                  <a:pt x="5865971" y="251936"/>
                  <a:pt x="5865971" y="243364"/>
                </a:cubicBezTo>
                <a:cubicBezTo>
                  <a:pt x="5870734" y="231934"/>
                  <a:pt x="5873592" y="225266"/>
                  <a:pt x="5873592" y="225266"/>
                </a:cubicBezTo>
                <a:cubicBezTo>
                  <a:pt x="5873592" y="225266"/>
                  <a:pt x="5870734" y="230029"/>
                  <a:pt x="5865971" y="237649"/>
                </a:cubicBezTo>
                <a:cubicBezTo>
                  <a:pt x="5865971" y="234791"/>
                  <a:pt x="5865971" y="232886"/>
                  <a:pt x="5865971" y="230029"/>
                </a:cubicBezTo>
                <a:cubicBezTo>
                  <a:pt x="5865971" y="217646"/>
                  <a:pt x="5865019" y="205264"/>
                  <a:pt x="5865019" y="194786"/>
                </a:cubicBezTo>
                <a:cubicBezTo>
                  <a:pt x="5864067" y="172879"/>
                  <a:pt x="5863114" y="154781"/>
                  <a:pt x="5863114" y="141446"/>
                </a:cubicBezTo>
                <a:cubicBezTo>
                  <a:pt x="5862162" y="128111"/>
                  <a:pt x="5862162" y="121444"/>
                  <a:pt x="5862162" y="121444"/>
                </a:cubicBezTo>
                <a:cubicBezTo>
                  <a:pt x="5862162" y="121444"/>
                  <a:pt x="5861209" y="129064"/>
                  <a:pt x="5859304" y="141446"/>
                </a:cubicBezTo>
                <a:cubicBezTo>
                  <a:pt x="5858351" y="147161"/>
                  <a:pt x="5857399" y="153829"/>
                  <a:pt x="5856446" y="161449"/>
                </a:cubicBezTo>
                <a:cubicBezTo>
                  <a:pt x="5855494" y="145256"/>
                  <a:pt x="5854542" y="130969"/>
                  <a:pt x="5853589" y="120491"/>
                </a:cubicBezTo>
                <a:cubicBezTo>
                  <a:pt x="5852637" y="106204"/>
                  <a:pt x="5851684" y="98584"/>
                  <a:pt x="5851684" y="98584"/>
                </a:cubicBezTo>
                <a:cubicBezTo>
                  <a:pt x="5851684" y="98584"/>
                  <a:pt x="5850731" y="106204"/>
                  <a:pt x="5849779" y="120491"/>
                </a:cubicBezTo>
                <a:cubicBezTo>
                  <a:pt x="5848826" y="127159"/>
                  <a:pt x="5848826" y="135731"/>
                  <a:pt x="5847874" y="146209"/>
                </a:cubicBezTo>
                <a:cubicBezTo>
                  <a:pt x="5846921" y="155734"/>
                  <a:pt x="5846921" y="167164"/>
                  <a:pt x="5846921" y="179546"/>
                </a:cubicBezTo>
                <a:cubicBezTo>
                  <a:pt x="5845969" y="203359"/>
                  <a:pt x="5845969" y="231934"/>
                  <a:pt x="5846921" y="262414"/>
                </a:cubicBezTo>
                <a:cubicBezTo>
                  <a:pt x="5846921" y="264319"/>
                  <a:pt x="5846921" y="267176"/>
                  <a:pt x="5846921" y="269081"/>
                </a:cubicBezTo>
                <a:cubicBezTo>
                  <a:pt x="5845969" y="270986"/>
                  <a:pt x="5844064" y="272891"/>
                  <a:pt x="5843112" y="274796"/>
                </a:cubicBezTo>
                <a:cubicBezTo>
                  <a:pt x="5842159" y="270034"/>
                  <a:pt x="5841206" y="265271"/>
                  <a:pt x="5840254" y="261461"/>
                </a:cubicBezTo>
                <a:cubicBezTo>
                  <a:pt x="5840254" y="254794"/>
                  <a:pt x="5840254" y="248126"/>
                  <a:pt x="5841206" y="242411"/>
                </a:cubicBezTo>
                <a:cubicBezTo>
                  <a:pt x="5841206" y="230029"/>
                  <a:pt x="5841206" y="223361"/>
                  <a:pt x="5841206" y="223361"/>
                </a:cubicBezTo>
                <a:cubicBezTo>
                  <a:pt x="5841206" y="223361"/>
                  <a:pt x="5839301" y="230029"/>
                  <a:pt x="5837396" y="242411"/>
                </a:cubicBezTo>
                <a:cubicBezTo>
                  <a:pt x="5837396" y="243364"/>
                  <a:pt x="5837396" y="244316"/>
                  <a:pt x="5836444" y="245269"/>
                </a:cubicBezTo>
                <a:cubicBezTo>
                  <a:pt x="5833587" y="233839"/>
                  <a:pt x="5831681" y="224314"/>
                  <a:pt x="5829776" y="215741"/>
                </a:cubicBezTo>
                <a:cubicBezTo>
                  <a:pt x="5825967" y="198596"/>
                  <a:pt x="5824062" y="189071"/>
                  <a:pt x="5824062" y="189071"/>
                </a:cubicBezTo>
                <a:cubicBezTo>
                  <a:pt x="5824062" y="189071"/>
                  <a:pt x="5825014" y="198596"/>
                  <a:pt x="5825967" y="215741"/>
                </a:cubicBezTo>
                <a:cubicBezTo>
                  <a:pt x="5826919" y="224314"/>
                  <a:pt x="5827871" y="234791"/>
                  <a:pt x="5828824" y="246221"/>
                </a:cubicBezTo>
                <a:cubicBezTo>
                  <a:pt x="5829776" y="252889"/>
                  <a:pt x="5830729" y="260509"/>
                  <a:pt x="5831681" y="268129"/>
                </a:cubicBezTo>
                <a:cubicBezTo>
                  <a:pt x="5830729" y="270034"/>
                  <a:pt x="5828824" y="272891"/>
                  <a:pt x="5826919" y="276701"/>
                </a:cubicBezTo>
                <a:cubicBezTo>
                  <a:pt x="5826919" y="274796"/>
                  <a:pt x="5825967" y="272891"/>
                  <a:pt x="5825967" y="270986"/>
                </a:cubicBezTo>
                <a:cubicBezTo>
                  <a:pt x="5825014" y="263366"/>
                  <a:pt x="5823109" y="255746"/>
                  <a:pt x="5822156" y="250031"/>
                </a:cubicBezTo>
                <a:cubicBezTo>
                  <a:pt x="5820251" y="238601"/>
                  <a:pt x="5818346" y="231934"/>
                  <a:pt x="5818346" y="231934"/>
                </a:cubicBezTo>
                <a:cubicBezTo>
                  <a:pt x="5818346" y="231934"/>
                  <a:pt x="5818346" y="238601"/>
                  <a:pt x="5818346" y="250031"/>
                </a:cubicBezTo>
                <a:cubicBezTo>
                  <a:pt x="5818346" y="255746"/>
                  <a:pt x="5818346" y="262414"/>
                  <a:pt x="5818346" y="270986"/>
                </a:cubicBezTo>
                <a:cubicBezTo>
                  <a:pt x="5816442" y="267176"/>
                  <a:pt x="5814537" y="264319"/>
                  <a:pt x="5812631" y="262414"/>
                </a:cubicBezTo>
                <a:lnTo>
                  <a:pt x="5812631" y="246221"/>
                </a:lnTo>
                <a:lnTo>
                  <a:pt x="5814537" y="220504"/>
                </a:lnTo>
                <a:cubicBezTo>
                  <a:pt x="5815489" y="220504"/>
                  <a:pt x="5815489" y="220504"/>
                  <a:pt x="5816442" y="221456"/>
                </a:cubicBezTo>
                <a:cubicBezTo>
                  <a:pt x="5817394" y="222409"/>
                  <a:pt x="5818346" y="222409"/>
                  <a:pt x="5819299" y="224314"/>
                </a:cubicBezTo>
                <a:cubicBezTo>
                  <a:pt x="5821204" y="226219"/>
                  <a:pt x="5821204" y="229076"/>
                  <a:pt x="5822156" y="231934"/>
                </a:cubicBezTo>
                <a:cubicBezTo>
                  <a:pt x="5822156" y="229076"/>
                  <a:pt x="5822156" y="226219"/>
                  <a:pt x="5821204" y="223361"/>
                </a:cubicBezTo>
                <a:cubicBezTo>
                  <a:pt x="5820251" y="222409"/>
                  <a:pt x="5819299" y="220504"/>
                  <a:pt x="5818346" y="219551"/>
                </a:cubicBezTo>
                <a:cubicBezTo>
                  <a:pt x="5817394" y="218599"/>
                  <a:pt x="5815489" y="217646"/>
                  <a:pt x="5813584" y="217646"/>
                </a:cubicBezTo>
                <a:lnTo>
                  <a:pt x="5811679" y="217646"/>
                </a:lnTo>
                <a:lnTo>
                  <a:pt x="5811679" y="219551"/>
                </a:lnTo>
                <a:cubicBezTo>
                  <a:pt x="5809774" y="228124"/>
                  <a:pt x="5806917" y="237649"/>
                  <a:pt x="5805012" y="246221"/>
                </a:cubicBezTo>
                <a:cubicBezTo>
                  <a:pt x="5804059" y="250031"/>
                  <a:pt x="5804059" y="252889"/>
                  <a:pt x="5803106" y="256699"/>
                </a:cubicBezTo>
                <a:cubicBezTo>
                  <a:pt x="5801201" y="258604"/>
                  <a:pt x="5799296" y="261461"/>
                  <a:pt x="5796439" y="264319"/>
                </a:cubicBezTo>
                <a:cubicBezTo>
                  <a:pt x="5796439" y="259556"/>
                  <a:pt x="5795487" y="256699"/>
                  <a:pt x="5795487" y="253841"/>
                </a:cubicBezTo>
                <a:cubicBezTo>
                  <a:pt x="5794534" y="250031"/>
                  <a:pt x="5794534" y="248126"/>
                  <a:pt x="5794534" y="248126"/>
                </a:cubicBezTo>
                <a:cubicBezTo>
                  <a:pt x="5794534" y="248126"/>
                  <a:pt x="5794534" y="250031"/>
                  <a:pt x="5794534" y="253841"/>
                </a:cubicBezTo>
                <a:cubicBezTo>
                  <a:pt x="5794534" y="257651"/>
                  <a:pt x="5794534" y="262414"/>
                  <a:pt x="5793581" y="268129"/>
                </a:cubicBezTo>
                <a:cubicBezTo>
                  <a:pt x="5792629" y="269081"/>
                  <a:pt x="5792629" y="269081"/>
                  <a:pt x="5791676" y="270034"/>
                </a:cubicBezTo>
                <a:cubicBezTo>
                  <a:pt x="5791676" y="270034"/>
                  <a:pt x="5791676" y="270034"/>
                  <a:pt x="5791676" y="270034"/>
                </a:cubicBezTo>
                <a:lnTo>
                  <a:pt x="5787867" y="239554"/>
                </a:lnTo>
                <a:cubicBezTo>
                  <a:pt x="5791676" y="229076"/>
                  <a:pt x="5793581" y="224314"/>
                  <a:pt x="5793581" y="224314"/>
                </a:cubicBezTo>
                <a:cubicBezTo>
                  <a:pt x="5793581" y="224314"/>
                  <a:pt x="5791676" y="228124"/>
                  <a:pt x="5786914" y="234791"/>
                </a:cubicBezTo>
                <a:lnTo>
                  <a:pt x="5785009" y="205264"/>
                </a:lnTo>
                <a:cubicBezTo>
                  <a:pt x="5788819" y="197644"/>
                  <a:pt x="5791676" y="190024"/>
                  <a:pt x="5795487" y="183356"/>
                </a:cubicBezTo>
                <a:cubicBezTo>
                  <a:pt x="5795487" y="183356"/>
                  <a:pt x="5795487" y="184309"/>
                  <a:pt x="5795487" y="184309"/>
                </a:cubicBezTo>
                <a:cubicBezTo>
                  <a:pt x="5795487" y="184309"/>
                  <a:pt x="5795487" y="183356"/>
                  <a:pt x="5795487" y="183356"/>
                </a:cubicBezTo>
                <a:cubicBezTo>
                  <a:pt x="5796439" y="181451"/>
                  <a:pt x="5797392" y="179546"/>
                  <a:pt x="5797392" y="178594"/>
                </a:cubicBezTo>
                <a:cubicBezTo>
                  <a:pt x="5803106" y="165259"/>
                  <a:pt x="5808821" y="153829"/>
                  <a:pt x="5812631" y="145256"/>
                </a:cubicBezTo>
                <a:cubicBezTo>
                  <a:pt x="5821204" y="126206"/>
                  <a:pt x="5825967" y="115729"/>
                  <a:pt x="5825967" y="115729"/>
                </a:cubicBezTo>
                <a:cubicBezTo>
                  <a:pt x="5825967" y="115729"/>
                  <a:pt x="5820251" y="125254"/>
                  <a:pt x="5809774" y="143351"/>
                </a:cubicBezTo>
                <a:cubicBezTo>
                  <a:pt x="5805012" y="151924"/>
                  <a:pt x="5798344" y="162401"/>
                  <a:pt x="5791676" y="173831"/>
                </a:cubicBezTo>
                <a:cubicBezTo>
                  <a:pt x="5790724" y="172879"/>
                  <a:pt x="5789771" y="171926"/>
                  <a:pt x="5788819" y="170974"/>
                </a:cubicBezTo>
                <a:cubicBezTo>
                  <a:pt x="5786914" y="170021"/>
                  <a:pt x="5785009" y="169069"/>
                  <a:pt x="5783104" y="169069"/>
                </a:cubicBezTo>
                <a:lnTo>
                  <a:pt x="5781199" y="169069"/>
                </a:lnTo>
                <a:lnTo>
                  <a:pt x="5781199" y="170974"/>
                </a:lnTo>
                <a:lnTo>
                  <a:pt x="5777389" y="197644"/>
                </a:lnTo>
                <a:cubicBezTo>
                  <a:pt x="5774531" y="204311"/>
                  <a:pt x="5770721" y="210026"/>
                  <a:pt x="5766912" y="217646"/>
                </a:cubicBezTo>
                <a:cubicBezTo>
                  <a:pt x="5762149" y="226219"/>
                  <a:pt x="5757387" y="234791"/>
                  <a:pt x="5752624" y="244316"/>
                </a:cubicBezTo>
                <a:cubicBezTo>
                  <a:pt x="5752624" y="240506"/>
                  <a:pt x="5751671" y="236696"/>
                  <a:pt x="5751671" y="233839"/>
                </a:cubicBezTo>
                <a:cubicBezTo>
                  <a:pt x="5750719" y="228124"/>
                  <a:pt x="5749767" y="222409"/>
                  <a:pt x="5749767" y="216694"/>
                </a:cubicBezTo>
                <a:cubicBezTo>
                  <a:pt x="5754529" y="199549"/>
                  <a:pt x="5757387" y="190024"/>
                  <a:pt x="5757387" y="190024"/>
                </a:cubicBezTo>
                <a:cubicBezTo>
                  <a:pt x="5757387" y="190024"/>
                  <a:pt x="5754529" y="197644"/>
                  <a:pt x="5749767" y="210979"/>
                </a:cubicBezTo>
                <a:cubicBezTo>
                  <a:pt x="5749767" y="209074"/>
                  <a:pt x="5748814" y="206216"/>
                  <a:pt x="5748814" y="204311"/>
                </a:cubicBezTo>
                <a:cubicBezTo>
                  <a:pt x="5746909" y="188119"/>
                  <a:pt x="5745004" y="178594"/>
                  <a:pt x="5745004" y="178594"/>
                </a:cubicBezTo>
                <a:cubicBezTo>
                  <a:pt x="5745004" y="178594"/>
                  <a:pt x="5745004" y="188119"/>
                  <a:pt x="5745004" y="204311"/>
                </a:cubicBezTo>
                <a:cubicBezTo>
                  <a:pt x="5745004" y="210026"/>
                  <a:pt x="5745004" y="215741"/>
                  <a:pt x="5745004" y="222409"/>
                </a:cubicBezTo>
                <a:cubicBezTo>
                  <a:pt x="5745004" y="223361"/>
                  <a:pt x="5744051" y="224314"/>
                  <a:pt x="5744051" y="225266"/>
                </a:cubicBezTo>
                <a:cubicBezTo>
                  <a:pt x="5740242" y="234791"/>
                  <a:pt x="5736431" y="247174"/>
                  <a:pt x="5731669" y="259556"/>
                </a:cubicBezTo>
                <a:cubicBezTo>
                  <a:pt x="5731669" y="259556"/>
                  <a:pt x="5731669" y="258604"/>
                  <a:pt x="5731669" y="258604"/>
                </a:cubicBezTo>
                <a:cubicBezTo>
                  <a:pt x="5733574" y="245269"/>
                  <a:pt x="5734526" y="238601"/>
                  <a:pt x="5734526" y="238601"/>
                </a:cubicBezTo>
                <a:cubicBezTo>
                  <a:pt x="5734526" y="238601"/>
                  <a:pt x="5732621" y="246221"/>
                  <a:pt x="5727859" y="258604"/>
                </a:cubicBezTo>
                <a:cubicBezTo>
                  <a:pt x="5726906" y="260509"/>
                  <a:pt x="5726906" y="262414"/>
                  <a:pt x="5725954" y="264319"/>
                </a:cubicBezTo>
                <a:cubicBezTo>
                  <a:pt x="5725954" y="264319"/>
                  <a:pt x="5725954" y="263366"/>
                  <a:pt x="5725954" y="263366"/>
                </a:cubicBezTo>
                <a:cubicBezTo>
                  <a:pt x="5725954" y="263366"/>
                  <a:pt x="5725954" y="262414"/>
                  <a:pt x="5725954" y="262414"/>
                </a:cubicBezTo>
                <a:cubicBezTo>
                  <a:pt x="5725954" y="260509"/>
                  <a:pt x="5726906" y="258604"/>
                  <a:pt x="5726906" y="256699"/>
                </a:cubicBezTo>
                <a:cubicBezTo>
                  <a:pt x="5727859" y="251936"/>
                  <a:pt x="5728812" y="247174"/>
                  <a:pt x="5729764" y="242411"/>
                </a:cubicBezTo>
                <a:cubicBezTo>
                  <a:pt x="5730717" y="237649"/>
                  <a:pt x="5731669" y="233839"/>
                  <a:pt x="5732621" y="230029"/>
                </a:cubicBezTo>
                <a:cubicBezTo>
                  <a:pt x="5734526" y="222409"/>
                  <a:pt x="5736431" y="215741"/>
                  <a:pt x="5737384" y="210026"/>
                </a:cubicBezTo>
                <a:cubicBezTo>
                  <a:pt x="5740242" y="198596"/>
                  <a:pt x="5741194" y="191929"/>
                  <a:pt x="5741194" y="191929"/>
                </a:cubicBezTo>
                <a:cubicBezTo>
                  <a:pt x="5741194" y="191929"/>
                  <a:pt x="5740242" y="193834"/>
                  <a:pt x="5739289" y="196691"/>
                </a:cubicBezTo>
                <a:cubicBezTo>
                  <a:pt x="5740242" y="192881"/>
                  <a:pt x="5740242" y="190024"/>
                  <a:pt x="5740242" y="190024"/>
                </a:cubicBezTo>
                <a:cubicBezTo>
                  <a:pt x="5740242" y="190024"/>
                  <a:pt x="5737384" y="197644"/>
                  <a:pt x="5731669" y="211931"/>
                </a:cubicBezTo>
                <a:cubicBezTo>
                  <a:pt x="5730717" y="215741"/>
                  <a:pt x="5728812" y="219551"/>
                  <a:pt x="5726906" y="224314"/>
                </a:cubicBezTo>
                <a:cubicBezTo>
                  <a:pt x="5725954" y="225266"/>
                  <a:pt x="5725954" y="227171"/>
                  <a:pt x="5725001" y="228124"/>
                </a:cubicBezTo>
                <a:cubicBezTo>
                  <a:pt x="5723096" y="231934"/>
                  <a:pt x="5722144" y="235744"/>
                  <a:pt x="5720239" y="240506"/>
                </a:cubicBezTo>
                <a:cubicBezTo>
                  <a:pt x="5719287" y="243364"/>
                  <a:pt x="5718334" y="246221"/>
                  <a:pt x="5717381" y="250031"/>
                </a:cubicBezTo>
                <a:cubicBezTo>
                  <a:pt x="5716429" y="251936"/>
                  <a:pt x="5716429" y="252889"/>
                  <a:pt x="5715476" y="254794"/>
                </a:cubicBezTo>
                <a:cubicBezTo>
                  <a:pt x="5713571" y="260509"/>
                  <a:pt x="5711667" y="266224"/>
                  <a:pt x="5709762" y="272891"/>
                </a:cubicBezTo>
                <a:cubicBezTo>
                  <a:pt x="5707856" y="278606"/>
                  <a:pt x="5705951" y="284321"/>
                  <a:pt x="5704046" y="290989"/>
                </a:cubicBezTo>
                <a:cubicBezTo>
                  <a:pt x="5701189" y="285274"/>
                  <a:pt x="5699284" y="280511"/>
                  <a:pt x="5696426" y="275749"/>
                </a:cubicBezTo>
                <a:cubicBezTo>
                  <a:pt x="5695474" y="271939"/>
                  <a:pt x="5695474" y="269081"/>
                  <a:pt x="5695474" y="269081"/>
                </a:cubicBezTo>
                <a:cubicBezTo>
                  <a:pt x="5695474" y="269081"/>
                  <a:pt x="5695474" y="270034"/>
                  <a:pt x="5695474" y="272891"/>
                </a:cubicBezTo>
                <a:cubicBezTo>
                  <a:pt x="5692617" y="268129"/>
                  <a:pt x="5690712" y="263366"/>
                  <a:pt x="5688806" y="259556"/>
                </a:cubicBezTo>
                <a:cubicBezTo>
                  <a:pt x="5683092" y="249079"/>
                  <a:pt x="5680234" y="243364"/>
                  <a:pt x="5680234" y="243364"/>
                </a:cubicBezTo>
                <a:cubicBezTo>
                  <a:pt x="5680234" y="243364"/>
                  <a:pt x="5682139" y="250031"/>
                  <a:pt x="5684996" y="260509"/>
                </a:cubicBezTo>
                <a:cubicBezTo>
                  <a:pt x="5687854" y="269081"/>
                  <a:pt x="5690712" y="279559"/>
                  <a:pt x="5694521" y="292894"/>
                </a:cubicBezTo>
                <a:cubicBezTo>
                  <a:pt x="5694521" y="297656"/>
                  <a:pt x="5694521" y="302419"/>
                  <a:pt x="5694521" y="309086"/>
                </a:cubicBezTo>
                <a:cubicBezTo>
                  <a:pt x="5694521" y="313849"/>
                  <a:pt x="5694521" y="318611"/>
                  <a:pt x="5694521" y="323374"/>
                </a:cubicBezTo>
                <a:cubicBezTo>
                  <a:pt x="5693569" y="326231"/>
                  <a:pt x="5692617" y="329089"/>
                  <a:pt x="5691664" y="331946"/>
                </a:cubicBezTo>
                <a:cubicBezTo>
                  <a:pt x="5690712" y="330994"/>
                  <a:pt x="5690712" y="330041"/>
                  <a:pt x="5689759" y="329089"/>
                </a:cubicBezTo>
                <a:lnTo>
                  <a:pt x="5689759" y="320516"/>
                </a:lnTo>
                <a:cubicBezTo>
                  <a:pt x="5688806" y="309086"/>
                  <a:pt x="5688806" y="297656"/>
                  <a:pt x="5687854" y="286226"/>
                </a:cubicBezTo>
                <a:cubicBezTo>
                  <a:pt x="5686901" y="297656"/>
                  <a:pt x="5685949" y="308134"/>
                  <a:pt x="5684996" y="319564"/>
                </a:cubicBezTo>
                <a:cubicBezTo>
                  <a:pt x="5684044" y="317659"/>
                  <a:pt x="5683092" y="315754"/>
                  <a:pt x="5681187" y="312896"/>
                </a:cubicBezTo>
                <a:cubicBezTo>
                  <a:pt x="5679281" y="299561"/>
                  <a:pt x="5677376" y="286226"/>
                  <a:pt x="5675471" y="273844"/>
                </a:cubicBezTo>
                <a:cubicBezTo>
                  <a:pt x="5674519" y="267176"/>
                  <a:pt x="5673567" y="260509"/>
                  <a:pt x="5672614" y="253841"/>
                </a:cubicBezTo>
                <a:cubicBezTo>
                  <a:pt x="5671662" y="247174"/>
                  <a:pt x="5671662" y="241459"/>
                  <a:pt x="5670709" y="235744"/>
                </a:cubicBezTo>
                <a:cubicBezTo>
                  <a:pt x="5669756" y="224314"/>
                  <a:pt x="5668804" y="214789"/>
                  <a:pt x="5667851" y="207169"/>
                </a:cubicBezTo>
                <a:cubicBezTo>
                  <a:pt x="5666899" y="198596"/>
                  <a:pt x="5665946" y="192881"/>
                  <a:pt x="5665946" y="188119"/>
                </a:cubicBezTo>
                <a:cubicBezTo>
                  <a:pt x="5666899" y="185261"/>
                  <a:pt x="5666899" y="183356"/>
                  <a:pt x="5666899" y="183356"/>
                </a:cubicBezTo>
                <a:cubicBezTo>
                  <a:pt x="5666899" y="183356"/>
                  <a:pt x="5665946" y="184309"/>
                  <a:pt x="5665946" y="186214"/>
                </a:cubicBezTo>
                <a:cubicBezTo>
                  <a:pt x="5665946" y="183356"/>
                  <a:pt x="5664994" y="181451"/>
                  <a:pt x="5664994" y="181451"/>
                </a:cubicBezTo>
                <a:cubicBezTo>
                  <a:pt x="5664994" y="181451"/>
                  <a:pt x="5664994" y="184309"/>
                  <a:pt x="5664994" y="188119"/>
                </a:cubicBezTo>
                <a:cubicBezTo>
                  <a:pt x="5663089" y="192881"/>
                  <a:pt x="5659279" y="201454"/>
                  <a:pt x="5654517" y="211931"/>
                </a:cubicBezTo>
                <a:cubicBezTo>
                  <a:pt x="5654517" y="210026"/>
                  <a:pt x="5654517" y="207169"/>
                  <a:pt x="5653564" y="205264"/>
                </a:cubicBezTo>
                <a:cubicBezTo>
                  <a:pt x="5652612" y="199549"/>
                  <a:pt x="5652612" y="193834"/>
                  <a:pt x="5652612" y="189071"/>
                </a:cubicBezTo>
                <a:cubicBezTo>
                  <a:pt x="5655469" y="183356"/>
                  <a:pt x="5657374" y="179546"/>
                  <a:pt x="5657374" y="179546"/>
                </a:cubicBezTo>
                <a:cubicBezTo>
                  <a:pt x="5657374" y="179546"/>
                  <a:pt x="5655469" y="182404"/>
                  <a:pt x="5652612" y="187166"/>
                </a:cubicBezTo>
                <a:cubicBezTo>
                  <a:pt x="5652612" y="186214"/>
                  <a:pt x="5652612" y="186214"/>
                  <a:pt x="5652612" y="185261"/>
                </a:cubicBezTo>
                <a:cubicBezTo>
                  <a:pt x="5651659" y="173831"/>
                  <a:pt x="5651659" y="167164"/>
                  <a:pt x="5651659" y="167164"/>
                </a:cubicBezTo>
                <a:cubicBezTo>
                  <a:pt x="5651659" y="167164"/>
                  <a:pt x="5650706" y="171926"/>
                  <a:pt x="5649754" y="179546"/>
                </a:cubicBezTo>
                <a:cubicBezTo>
                  <a:pt x="5649754" y="179546"/>
                  <a:pt x="5649754" y="178594"/>
                  <a:pt x="5649754" y="178594"/>
                </a:cubicBezTo>
                <a:cubicBezTo>
                  <a:pt x="5648801" y="171926"/>
                  <a:pt x="5648801" y="166211"/>
                  <a:pt x="5647849" y="159544"/>
                </a:cubicBezTo>
                <a:cubicBezTo>
                  <a:pt x="5647849" y="153829"/>
                  <a:pt x="5646896" y="148114"/>
                  <a:pt x="5646896" y="142399"/>
                </a:cubicBezTo>
                <a:cubicBezTo>
                  <a:pt x="5645944" y="131921"/>
                  <a:pt x="5644992" y="122396"/>
                  <a:pt x="5645944" y="114776"/>
                </a:cubicBezTo>
                <a:cubicBezTo>
                  <a:pt x="5645944" y="99536"/>
                  <a:pt x="5644992" y="90011"/>
                  <a:pt x="5644992" y="90011"/>
                </a:cubicBezTo>
                <a:cubicBezTo>
                  <a:pt x="5644992" y="90011"/>
                  <a:pt x="5644039" y="98584"/>
                  <a:pt x="5641181" y="113824"/>
                </a:cubicBezTo>
                <a:cubicBezTo>
                  <a:pt x="5640229" y="121444"/>
                  <a:pt x="5639276" y="130969"/>
                  <a:pt x="5639276" y="141446"/>
                </a:cubicBezTo>
                <a:cubicBezTo>
                  <a:pt x="5639276" y="147161"/>
                  <a:pt x="5638324" y="152876"/>
                  <a:pt x="5638324" y="158591"/>
                </a:cubicBezTo>
                <a:cubicBezTo>
                  <a:pt x="5638324" y="164306"/>
                  <a:pt x="5638324" y="170974"/>
                  <a:pt x="5638324" y="177641"/>
                </a:cubicBezTo>
                <a:cubicBezTo>
                  <a:pt x="5638324" y="186214"/>
                  <a:pt x="5638324" y="195739"/>
                  <a:pt x="5639276" y="205264"/>
                </a:cubicBezTo>
                <a:cubicBezTo>
                  <a:pt x="5638324" y="206216"/>
                  <a:pt x="5638324" y="207169"/>
                  <a:pt x="5637371" y="208121"/>
                </a:cubicBezTo>
                <a:cubicBezTo>
                  <a:pt x="5637371" y="208121"/>
                  <a:pt x="5636419" y="209074"/>
                  <a:pt x="5636419" y="209074"/>
                </a:cubicBezTo>
                <a:cubicBezTo>
                  <a:pt x="5636419" y="208121"/>
                  <a:pt x="5636419" y="208121"/>
                  <a:pt x="5636419" y="208121"/>
                </a:cubicBezTo>
                <a:cubicBezTo>
                  <a:pt x="5636419" y="208121"/>
                  <a:pt x="5636419" y="208121"/>
                  <a:pt x="5636419" y="209074"/>
                </a:cubicBezTo>
                <a:cubicBezTo>
                  <a:pt x="5635467" y="210979"/>
                  <a:pt x="5633562" y="212884"/>
                  <a:pt x="5631656" y="215741"/>
                </a:cubicBezTo>
                <a:cubicBezTo>
                  <a:pt x="5628799" y="201454"/>
                  <a:pt x="5626894" y="192881"/>
                  <a:pt x="5626894" y="192881"/>
                </a:cubicBezTo>
                <a:cubicBezTo>
                  <a:pt x="5626894" y="192881"/>
                  <a:pt x="5626894" y="204311"/>
                  <a:pt x="5626894" y="222409"/>
                </a:cubicBezTo>
                <a:cubicBezTo>
                  <a:pt x="5626894" y="222409"/>
                  <a:pt x="5626894" y="222409"/>
                  <a:pt x="5626894" y="223361"/>
                </a:cubicBezTo>
                <a:cubicBezTo>
                  <a:pt x="5624037" y="219551"/>
                  <a:pt x="5621179" y="215741"/>
                  <a:pt x="5618321" y="211931"/>
                </a:cubicBezTo>
                <a:cubicBezTo>
                  <a:pt x="5608796" y="199549"/>
                  <a:pt x="5601176" y="189071"/>
                  <a:pt x="5593556" y="181451"/>
                </a:cubicBezTo>
                <a:cubicBezTo>
                  <a:pt x="5579269" y="165259"/>
                  <a:pt x="5570696" y="155734"/>
                  <a:pt x="5570696" y="155734"/>
                </a:cubicBezTo>
                <a:cubicBezTo>
                  <a:pt x="5570696" y="155734"/>
                  <a:pt x="5577364" y="166211"/>
                  <a:pt x="5590699" y="184309"/>
                </a:cubicBezTo>
                <a:cubicBezTo>
                  <a:pt x="5597367" y="192881"/>
                  <a:pt x="5604034" y="204311"/>
                  <a:pt x="5612606" y="217646"/>
                </a:cubicBezTo>
                <a:cubicBezTo>
                  <a:pt x="5613559" y="219551"/>
                  <a:pt x="5614512" y="221456"/>
                  <a:pt x="5616417" y="223361"/>
                </a:cubicBezTo>
                <a:cubicBezTo>
                  <a:pt x="5617369" y="226219"/>
                  <a:pt x="5618321" y="230029"/>
                  <a:pt x="5620226" y="233839"/>
                </a:cubicBezTo>
                <a:cubicBezTo>
                  <a:pt x="5620226" y="233839"/>
                  <a:pt x="5620226" y="233839"/>
                  <a:pt x="5620226" y="234791"/>
                </a:cubicBezTo>
                <a:cubicBezTo>
                  <a:pt x="5619274" y="236696"/>
                  <a:pt x="5618321" y="238601"/>
                  <a:pt x="5616417" y="241459"/>
                </a:cubicBezTo>
                <a:cubicBezTo>
                  <a:pt x="5616417" y="241459"/>
                  <a:pt x="5616417" y="240506"/>
                  <a:pt x="5616417" y="240506"/>
                </a:cubicBezTo>
                <a:cubicBezTo>
                  <a:pt x="5616417" y="240506"/>
                  <a:pt x="5616417" y="240506"/>
                  <a:pt x="5616417" y="241459"/>
                </a:cubicBezTo>
                <a:cubicBezTo>
                  <a:pt x="5615464" y="242411"/>
                  <a:pt x="5614512" y="244316"/>
                  <a:pt x="5614512" y="245269"/>
                </a:cubicBezTo>
                <a:cubicBezTo>
                  <a:pt x="5608796" y="255746"/>
                  <a:pt x="5602129" y="267176"/>
                  <a:pt x="5594509" y="280511"/>
                </a:cubicBezTo>
                <a:cubicBezTo>
                  <a:pt x="5594509" y="278606"/>
                  <a:pt x="5594509" y="277654"/>
                  <a:pt x="5594509" y="275749"/>
                </a:cubicBezTo>
                <a:cubicBezTo>
                  <a:pt x="5594509" y="272891"/>
                  <a:pt x="5594509" y="270986"/>
                  <a:pt x="5594509" y="268129"/>
                </a:cubicBezTo>
                <a:cubicBezTo>
                  <a:pt x="5595462" y="260509"/>
                  <a:pt x="5596414" y="256699"/>
                  <a:pt x="5596414" y="256699"/>
                </a:cubicBezTo>
                <a:cubicBezTo>
                  <a:pt x="5596414" y="256699"/>
                  <a:pt x="5595462" y="258604"/>
                  <a:pt x="5594509" y="263366"/>
                </a:cubicBezTo>
                <a:cubicBezTo>
                  <a:pt x="5594509" y="263366"/>
                  <a:pt x="5594509" y="262414"/>
                  <a:pt x="5594509" y="262414"/>
                </a:cubicBezTo>
                <a:cubicBezTo>
                  <a:pt x="5593556" y="257651"/>
                  <a:pt x="5593556" y="253841"/>
                  <a:pt x="5592604" y="250031"/>
                </a:cubicBezTo>
                <a:cubicBezTo>
                  <a:pt x="5591651" y="243364"/>
                  <a:pt x="5590699" y="238601"/>
                  <a:pt x="5590699" y="232886"/>
                </a:cubicBezTo>
                <a:cubicBezTo>
                  <a:pt x="5594509" y="223361"/>
                  <a:pt x="5596414" y="217646"/>
                  <a:pt x="5596414" y="217646"/>
                </a:cubicBezTo>
                <a:cubicBezTo>
                  <a:pt x="5596414" y="217646"/>
                  <a:pt x="5593556" y="221456"/>
                  <a:pt x="5589746" y="230029"/>
                </a:cubicBezTo>
                <a:cubicBezTo>
                  <a:pt x="5589746" y="230029"/>
                  <a:pt x="5589746" y="230029"/>
                  <a:pt x="5589746" y="230029"/>
                </a:cubicBezTo>
                <a:cubicBezTo>
                  <a:pt x="5587842" y="218599"/>
                  <a:pt x="5586889" y="211931"/>
                  <a:pt x="5586889" y="211931"/>
                </a:cubicBezTo>
                <a:cubicBezTo>
                  <a:pt x="5586889" y="211931"/>
                  <a:pt x="5585937" y="218599"/>
                  <a:pt x="5585937" y="230029"/>
                </a:cubicBezTo>
                <a:cubicBezTo>
                  <a:pt x="5585937" y="230029"/>
                  <a:pt x="5585937" y="230981"/>
                  <a:pt x="5585937" y="230981"/>
                </a:cubicBezTo>
                <a:cubicBezTo>
                  <a:pt x="5584984" y="225266"/>
                  <a:pt x="5584031" y="219551"/>
                  <a:pt x="5583079" y="213836"/>
                </a:cubicBezTo>
                <a:cubicBezTo>
                  <a:pt x="5583079" y="223361"/>
                  <a:pt x="5583079" y="232886"/>
                  <a:pt x="5583079" y="242411"/>
                </a:cubicBezTo>
                <a:cubicBezTo>
                  <a:pt x="5582126" y="243364"/>
                  <a:pt x="5582126" y="245269"/>
                  <a:pt x="5581174" y="246221"/>
                </a:cubicBezTo>
                <a:cubicBezTo>
                  <a:pt x="5580221" y="247174"/>
                  <a:pt x="5579269" y="249079"/>
                  <a:pt x="5579269" y="250031"/>
                </a:cubicBezTo>
                <a:cubicBezTo>
                  <a:pt x="5576412" y="235744"/>
                  <a:pt x="5574506" y="221456"/>
                  <a:pt x="5571649" y="209074"/>
                </a:cubicBezTo>
                <a:cubicBezTo>
                  <a:pt x="5570696" y="202406"/>
                  <a:pt x="5568792" y="194786"/>
                  <a:pt x="5567839" y="189071"/>
                </a:cubicBezTo>
                <a:cubicBezTo>
                  <a:pt x="5565934" y="182404"/>
                  <a:pt x="5564981" y="176689"/>
                  <a:pt x="5563076" y="170974"/>
                </a:cubicBezTo>
                <a:cubicBezTo>
                  <a:pt x="5560219" y="159544"/>
                  <a:pt x="5557362" y="150019"/>
                  <a:pt x="5555456" y="141446"/>
                </a:cubicBezTo>
                <a:cubicBezTo>
                  <a:pt x="5550694" y="125254"/>
                  <a:pt x="5548789" y="115729"/>
                  <a:pt x="5548789" y="115729"/>
                </a:cubicBezTo>
                <a:cubicBezTo>
                  <a:pt x="5548789" y="115729"/>
                  <a:pt x="5549742" y="125254"/>
                  <a:pt x="5551646" y="142399"/>
                </a:cubicBezTo>
                <a:cubicBezTo>
                  <a:pt x="5552599" y="150971"/>
                  <a:pt x="5554504" y="160496"/>
                  <a:pt x="5555456" y="172879"/>
                </a:cubicBezTo>
                <a:cubicBezTo>
                  <a:pt x="5556409" y="178594"/>
                  <a:pt x="5557362" y="185261"/>
                  <a:pt x="5558314" y="190976"/>
                </a:cubicBezTo>
                <a:cubicBezTo>
                  <a:pt x="5559267" y="197644"/>
                  <a:pt x="5559267" y="204311"/>
                  <a:pt x="5560219" y="211931"/>
                </a:cubicBezTo>
                <a:cubicBezTo>
                  <a:pt x="5561171" y="226219"/>
                  <a:pt x="5563076" y="241459"/>
                  <a:pt x="5564981" y="257651"/>
                </a:cubicBezTo>
                <a:cubicBezTo>
                  <a:pt x="5565934" y="263366"/>
                  <a:pt x="5565934" y="269081"/>
                  <a:pt x="5565934" y="274796"/>
                </a:cubicBezTo>
                <a:cubicBezTo>
                  <a:pt x="5564981" y="275749"/>
                  <a:pt x="5564981" y="277654"/>
                  <a:pt x="5564029" y="278606"/>
                </a:cubicBezTo>
                <a:cubicBezTo>
                  <a:pt x="5563076" y="280511"/>
                  <a:pt x="5562124" y="282416"/>
                  <a:pt x="5561171" y="284321"/>
                </a:cubicBezTo>
                <a:cubicBezTo>
                  <a:pt x="5557362" y="277654"/>
                  <a:pt x="5553551" y="270034"/>
                  <a:pt x="5549742" y="264319"/>
                </a:cubicBezTo>
                <a:cubicBezTo>
                  <a:pt x="5549742" y="263366"/>
                  <a:pt x="5548789" y="262414"/>
                  <a:pt x="5548789" y="261461"/>
                </a:cubicBezTo>
                <a:cubicBezTo>
                  <a:pt x="5546884" y="255746"/>
                  <a:pt x="5545931" y="250984"/>
                  <a:pt x="5544026" y="247174"/>
                </a:cubicBezTo>
                <a:cubicBezTo>
                  <a:pt x="5545931" y="234791"/>
                  <a:pt x="5547837" y="228124"/>
                  <a:pt x="5547837" y="228124"/>
                </a:cubicBezTo>
                <a:cubicBezTo>
                  <a:pt x="5547837" y="228124"/>
                  <a:pt x="5545931" y="232886"/>
                  <a:pt x="5542121" y="241459"/>
                </a:cubicBezTo>
                <a:cubicBezTo>
                  <a:pt x="5542121" y="240506"/>
                  <a:pt x="5541169" y="239554"/>
                  <a:pt x="5541169" y="238601"/>
                </a:cubicBezTo>
                <a:cubicBezTo>
                  <a:pt x="5540217" y="235744"/>
                  <a:pt x="5539264" y="232886"/>
                  <a:pt x="5538312" y="230029"/>
                </a:cubicBezTo>
                <a:cubicBezTo>
                  <a:pt x="5546884" y="192881"/>
                  <a:pt x="5551646" y="167164"/>
                  <a:pt x="5551646" y="167164"/>
                </a:cubicBezTo>
                <a:cubicBezTo>
                  <a:pt x="5551646" y="167164"/>
                  <a:pt x="5542121" y="190024"/>
                  <a:pt x="5528787" y="225266"/>
                </a:cubicBezTo>
                <a:cubicBezTo>
                  <a:pt x="5526881" y="221456"/>
                  <a:pt x="5524976" y="219551"/>
                  <a:pt x="5524976" y="217646"/>
                </a:cubicBezTo>
                <a:cubicBezTo>
                  <a:pt x="5524024" y="213836"/>
                  <a:pt x="5524024" y="210026"/>
                  <a:pt x="5524024" y="207169"/>
                </a:cubicBezTo>
                <a:cubicBezTo>
                  <a:pt x="5522119" y="192881"/>
                  <a:pt x="5521167" y="185261"/>
                  <a:pt x="5521167" y="185261"/>
                </a:cubicBezTo>
                <a:cubicBezTo>
                  <a:pt x="5521167" y="185261"/>
                  <a:pt x="5521167" y="192881"/>
                  <a:pt x="5520214" y="207169"/>
                </a:cubicBezTo>
                <a:cubicBezTo>
                  <a:pt x="5520214" y="213836"/>
                  <a:pt x="5520214" y="222409"/>
                  <a:pt x="5520214" y="232886"/>
                </a:cubicBezTo>
                <a:cubicBezTo>
                  <a:pt x="5520214" y="237649"/>
                  <a:pt x="5520214" y="243364"/>
                  <a:pt x="5520214" y="248126"/>
                </a:cubicBezTo>
                <a:cubicBezTo>
                  <a:pt x="5520214" y="249079"/>
                  <a:pt x="5520214" y="250031"/>
                  <a:pt x="5520214" y="250984"/>
                </a:cubicBezTo>
                <a:cubicBezTo>
                  <a:pt x="5515451" y="264319"/>
                  <a:pt x="5510689" y="277654"/>
                  <a:pt x="5505926" y="291941"/>
                </a:cubicBezTo>
                <a:cubicBezTo>
                  <a:pt x="5504974" y="294799"/>
                  <a:pt x="5504021" y="297656"/>
                  <a:pt x="5503069" y="300514"/>
                </a:cubicBezTo>
                <a:cubicBezTo>
                  <a:pt x="5501164" y="297656"/>
                  <a:pt x="5500212" y="293846"/>
                  <a:pt x="5498306" y="290989"/>
                </a:cubicBezTo>
                <a:cubicBezTo>
                  <a:pt x="5498306" y="289084"/>
                  <a:pt x="5498306" y="287179"/>
                  <a:pt x="5498306" y="285274"/>
                </a:cubicBezTo>
                <a:cubicBezTo>
                  <a:pt x="5499259" y="274796"/>
                  <a:pt x="5499259" y="269081"/>
                  <a:pt x="5499259" y="269081"/>
                </a:cubicBezTo>
                <a:cubicBezTo>
                  <a:pt x="5499259" y="269081"/>
                  <a:pt x="5497354" y="274796"/>
                  <a:pt x="5494496" y="284321"/>
                </a:cubicBezTo>
                <a:cubicBezTo>
                  <a:pt x="5489734" y="273844"/>
                  <a:pt x="5484971" y="265271"/>
                  <a:pt x="5481162" y="257651"/>
                </a:cubicBezTo>
                <a:cubicBezTo>
                  <a:pt x="5482114" y="255746"/>
                  <a:pt x="5482114" y="253841"/>
                  <a:pt x="5483067" y="251936"/>
                </a:cubicBezTo>
                <a:cubicBezTo>
                  <a:pt x="5486876" y="241459"/>
                  <a:pt x="5489734" y="231934"/>
                  <a:pt x="5492592" y="224314"/>
                </a:cubicBezTo>
                <a:cubicBezTo>
                  <a:pt x="5497354" y="209074"/>
                  <a:pt x="5500212" y="200501"/>
                  <a:pt x="5500212" y="200501"/>
                </a:cubicBezTo>
                <a:cubicBezTo>
                  <a:pt x="5500212" y="200501"/>
                  <a:pt x="5498306" y="205264"/>
                  <a:pt x="5493544" y="212884"/>
                </a:cubicBezTo>
                <a:cubicBezTo>
                  <a:pt x="5496401" y="203359"/>
                  <a:pt x="5500212" y="194786"/>
                  <a:pt x="5502117" y="188119"/>
                </a:cubicBezTo>
                <a:cubicBezTo>
                  <a:pt x="5507831" y="170974"/>
                  <a:pt x="5511642" y="160496"/>
                  <a:pt x="5511642" y="160496"/>
                </a:cubicBezTo>
                <a:cubicBezTo>
                  <a:pt x="5511642" y="160496"/>
                  <a:pt x="5506879" y="170021"/>
                  <a:pt x="5498306" y="186214"/>
                </a:cubicBezTo>
                <a:cubicBezTo>
                  <a:pt x="5494496" y="194786"/>
                  <a:pt x="5489734" y="204311"/>
                  <a:pt x="5484019" y="215741"/>
                </a:cubicBezTo>
                <a:cubicBezTo>
                  <a:pt x="5481162" y="221456"/>
                  <a:pt x="5478304" y="227171"/>
                  <a:pt x="5475446" y="233839"/>
                </a:cubicBezTo>
                <a:cubicBezTo>
                  <a:pt x="5474494" y="236696"/>
                  <a:pt x="5473542" y="238601"/>
                  <a:pt x="5472589" y="241459"/>
                </a:cubicBezTo>
                <a:cubicBezTo>
                  <a:pt x="5465921" y="228124"/>
                  <a:pt x="5461159" y="221456"/>
                  <a:pt x="5461159" y="221456"/>
                </a:cubicBezTo>
                <a:cubicBezTo>
                  <a:pt x="5461159" y="221456"/>
                  <a:pt x="5464017" y="231934"/>
                  <a:pt x="5469731" y="248126"/>
                </a:cubicBezTo>
                <a:cubicBezTo>
                  <a:pt x="5468779" y="250031"/>
                  <a:pt x="5467826" y="252889"/>
                  <a:pt x="5466874" y="254794"/>
                </a:cubicBezTo>
                <a:cubicBezTo>
                  <a:pt x="5466874" y="255746"/>
                  <a:pt x="5465921" y="256699"/>
                  <a:pt x="5465921" y="257651"/>
                </a:cubicBezTo>
                <a:cubicBezTo>
                  <a:pt x="5465921" y="257651"/>
                  <a:pt x="5464969" y="256699"/>
                  <a:pt x="5464969" y="256699"/>
                </a:cubicBezTo>
                <a:cubicBezTo>
                  <a:pt x="5461159" y="252889"/>
                  <a:pt x="5458301" y="249079"/>
                  <a:pt x="5455444" y="246221"/>
                </a:cubicBezTo>
                <a:cubicBezTo>
                  <a:pt x="5454492" y="240506"/>
                  <a:pt x="5453539" y="234791"/>
                  <a:pt x="5452587" y="230029"/>
                </a:cubicBezTo>
                <a:cubicBezTo>
                  <a:pt x="5451634" y="224314"/>
                  <a:pt x="5449729" y="219551"/>
                  <a:pt x="5448776" y="214789"/>
                </a:cubicBezTo>
                <a:cubicBezTo>
                  <a:pt x="5445919" y="205264"/>
                  <a:pt x="5444014" y="196691"/>
                  <a:pt x="5442109" y="190024"/>
                </a:cubicBezTo>
                <a:cubicBezTo>
                  <a:pt x="5442109" y="190024"/>
                  <a:pt x="5442109" y="190024"/>
                  <a:pt x="5442109" y="190024"/>
                </a:cubicBezTo>
                <a:cubicBezTo>
                  <a:pt x="5442109" y="184309"/>
                  <a:pt x="5442109" y="180499"/>
                  <a:pt x="5442109" y="180499"/>
                </a:cubicBezTo>
                <a:cubicBezTo>
                  <a:pt x="5442109" y="180499"/>
                  <a:pt x="5442109" y="182404"/>
                  <a:pt x="5441156" y="186214"/>
                </a:cubicBezTo>
                <a:cubicBezTo>
                  <a:pt x="5438299" y="174784"/>
                  <a:pt x="5436394" y="169069"/>
                  <a:pt x="5436394" y="169069"/>
                </a:cubicBezTo>
                <a:cubicBezTo>
                  <a:pt x="5436394" y="169069"/>
                  <a:pt x="5437346" y="176689"/>
                  <a:pt x="5438299" y="190976"/>
                </a:cubicBezTo>
                <a:cubicBezTo>
                  <a:pt x="5438299" y="192881"/>
                  <a:pt x="5438299" y="193834"/>
                  <a:pt x="5439251" y="195739"/>
                </a:cubicBezTo>
                <a:cubicBezTo>
                  <a:pt x="5437346" y="203359"/>
                  <a:pt x="5435442" y="212884"/>
                  <a:pt x="5433537" y="225266"/>
                </a:cubicBezTo>
                <a:cubicBezTo>
                  <a:pt x="5430679" y="223361"/>
                  <a:pt x="5429726" y="221456"/>
                  <a:pt x="5429726" y="221456"/>
                </a:cubicBezTo>
                <a:cubicBezTo>
                  <a:pt x="5429726" y="221456"/>
                  <a:pt x="5430679" y="223361"/>
                  <a:pt x="5433537" y="225266"/>
                </a:cubicBezTo>
                <a:cubicBezTo>
                  <a:pt x="5432584" y="230029"/>
                  <a:pt x="5431631" y="235744"/>
                  <a:pt x="5430679" y="240506"/>
                </a:cubicBezTo>
                <a:cubicBezTo>
                  <a:pt x="5429726" y="232886"/>
                  <a:pt x="5428774" y="228124"/>
                  <a:pt x="5428774" y="228124"/>
                </a:cubicBezTo>
                <a:cubicBezTo>
                  <a:pt x="5428774" y="228124"/>
                  <a:pt x="5428774" y="232886"/>
                  <a:pt x="5428774" y="242411"/>
                </a:cubicBezTo>
                <a:cubicBezTo>
                  <a:pt x="5426869" y="234791"/>
                  <a:pt x="5425917" y="228124"/>
                  <a:pt x="5424012" y="222409"/>
                </a:cubicBezTo>
                <a:cubicBezTo>
                  <a:pt x="5421154" y="208121"/>
                  <a:pt x="5419249" y="200501"/>
                  <a:pt x="5419249" y="200501"/>
                </a:cubicBezTo>
                <a:cubicBezTo>
                  <a:pt x="5419249" y="200501"/>
                  <a:pt x="5419249" y="209074"/>
                  <a:pt x="5420201" y="223361"/>
                </a:cubicBezTo>
                <a:cubicBezTo>
                  <a:pt x="5421154" y="235744"/>
                  <a:pt x="5422106" y="253841"/>
                  <a:pt x="5424964" y="274796"/>
                </a:cubicBezTo>
                <a:cubicBezTo>
                  <a:pt x="5424012" y="282416"/>
                  <a:pt x="5422106" y="290989"/>
                  <a:pt x="5420201" y="299561"/>
                </a:cubicBezTo>
                <a:cubicBezTo>
                  <a:pt x="5419249" y="301466"/>
                  <a:pt x="5419249" y="303371"/>
                  <a:pt x="5418296" y="305276"/>
                </a:cubicBezTo>
                <a:cubicBezTo>
                  <a:pt x="5417344" y="302419"/>
                  <a:pt x="5416392" y="300514"/>
                  <a:pt x="5415439" y="298609"/>
                </a:cubicBezTo>
                <a:cubicBezTo>
                  <a:pt x="5416392" y="294799"/>
                  <a:pt x="5417344" y="291941"/>
                  <a:pt x="5417344" y="291941"/>
                </a:cubicBezTo>
                <a:cubicBezTo>
                  <a:pt x="5417344" y="291941"/>
                  <a:pt x="5416392" y="293846"/>
                  <a:pt x="5414487" y="296704"/>
                </a:cubicBezTo>
                <a:cubicBezTo>
                  <a:pt x="5414487" y="296704"/>
                  <a:pt x="5414487" y="295751"/>
                  <a:pt x="5414487" y="295751"/>
                </a:cubicBezTo>
                <a:cubicBezTo>
                  <a:pt x="5413534" y="292894"/>
                  <a:pt x="5412581" y="290036"/>
                  <a:pt x="5411629" y="287179"/>
                </a:cubicBezTo>
                <a:cubicBezTo>
                  <a:pt x="5413534" y="274796"/>
                  <a:pt x="5414487" y="268129"/>
                  <a:pt x="5414487" y="268129"/>
                </a:cubicBezTo>
                <a:cubicBezTo>
                  <a:pt x="5414487" y="268129"/>
                  <a:pt x="5412581" y="272891"/>
                  <a:pt x="5409724" y="282416"/>
                </a:cubicBezTo>
                <a:cubicBezTo>
                  <a:pt x="5407819" y="276701"/>
                  <a:pt x="5405914" y="271939"/>
                  <a:pt x="5404009" y="267176"/>
                </a:cubicBezTo>
                <a:cubicBezTo>
                  <a:pt x="5402104" y="262414"/>
                  <a:pt x="5401151" y="258604"/>
                  <a:pt x="5399246" y="253841"/>
                </a:cubicBezTo>
                <a:cubicBezTo>
                  <a:pt x="5400199" y="240506"/>
                  <a:pt x="5400199" y="232886"/>
                  <a:pt x="5400199" y="232886"/>
                </a:cubicBezTo>
                <a:cubicBezTo>
                  <a:pt x="5400199" y="232886"/>
                  <a:pt x="5399246" y="237649"/>
                  <a:pt x="5396389" y="247174"/>
                </a:cubicBezTo>
                <a:cubicBezTo>
                  <a:pt x="5396389" y="246221"/>
                  <a:pt x="5395437" y="245269"/>
                  <a:pt x="5395437" y="244316"/>
                </a:cubicBezTo>
                <a:cubicBezTo>
                  <a:pt x="5390674" y="231934"/>
                  <a:pt x="5387817" y="224314"/>
                  <a:pt x="5387817" y="224314"/>
                </a:cubicBezTo>
                <a:cubicBezTo>
                  <a:pt x="5387817" y="224314"/>
                  <a:pt x="5388769" y="231934"/>
                  <a:pt x="5391626" y="245269"/>
                </a:cubicBezTo>
                <a:cubicBezTo>
                  <a:pt x="5392579" y="249079"/>
                  <a:pt x="5393531" y="252889"/>
                  <a:pt x="5394484" y="257651"/>
                </a:cubicBezTo>
                <a:cubicBezTo>
                  <a:pt x="5391626" y="269081"/>
                  <a:pt x="5388769" y="283369"/>
                  <a:pt x="5384959" y="300514"/>
                </a:cubicBezTo>
                <a:cubicBezTo>
                  <a:pt x="5384959" y="299561"/>
                  <a:pt x="5384959" y="298609"/>
                  <a:pt x="5384006" y="297656"/>
                </a:cubicBezTo>
                <a:cubicBezTo>
                  <a:pt x="5383054" y="288131"/>
                  <a:pt x="5382101" y="283369"/>
                  <a:pt x="5382101" y="283369"/>
                </a:cubicBezTo>
                <a:cubicBezTo>
                  <a:pt x="5382101" y="283369"/>
                  <a:pt x="5382101" y="284321"/>
                  <a:pt x="5382101" y="287179"/>
                </a:cubicBezTo>
                <a:cubicBezTo>
                  <a:pt x="5381149" y="283369"/>
                  <a:pt x="5380196" y="280511"/>
                  <a:pt x="5380196" y="276701"/>
                </a:cubicBezTo>
                <a:cubicBezTo>
                  <a:pt x="5380196" y="275749"/>
                  <a:pt x="5379244" y="273844"/>
                  <a:pt x="5379244" y="272891"/>
                </a:cubicBezTo>
                <a:cubicBezTo>
                  <a:pt x="5380196" y="270986"/>
                  <a:pt x="5380196" y="269081"/>
                  <a:pt x="5380196" y="269081"/>
                </a:cubicBezTo>
                <a:cubicBezTo>
                  <a:pt x="5380196" y="269081"/>
                  <a:pt x="5380196" y="270034"/>
                  <a:pt x="5379244" y="271939"/>
                </a:cubicBezTo>
                <a:cubicBezTo>
                  <a:pt x="5376387" y="260509"/>
                  <a:pt x="5374481" y="250984"/>
                  <a:pt x="5372576" y="241459"/>
                </a:cubicBezTo>
                <a:cubicBezTo>
                  <a:pt x="5372576" y="238601"/>
                  <a:pt x="5372576" y="235744"/>
                  <a:pt x="5373529" y="232886"/>
                </a:cubicBezTo>
                <a:cubicBezTo>
                  <a:pt x="5374481" y="217646"/>
                  <a:pt x="5376387" y="203359"/>
                  <a:pt x="5378292" y="190024"/>
                </a:cubicBezTo>
                <a:cubicBezTo>
                  <a:pt x="5379244" y="176689"/>
                  <a:pt x="5382101" y="165259"/>
                  <a:pt x="5384006" y="153829"/>
                </a:cubicBezTo>
                <a:cubicBezTo>
                  <a:pt x="5384959" y="148114"/>
                  <a:pt x="5385912" y="143351"/>
                  <a:pt x="5386864" y="138589"/>
                </a:cubicBezTo>
                <a:cubicBezTo>
                  <a:pt x="5387817" y="133826"/>
                  <a:pt x="5388769" y="130016"/>
                  <a:pt x="5389721" y="126206"/>
                </a:cubicBezTo>
                <a:cubicBezTo>
                  <a:pt x="5392579" y="110966"/>
                  <a:pt x="5394484" y="102394"/>
                  <a:pt x="5394484" y="102394"/>
                </a:cubicBezTo>
                <a:cubicBezTo>
                  <a:pt x="5394484" y="102394"/>
                  <a:pt x="5391626" y="110966"/>
                  <a:pt x="5385912" y="125254"/>
                </a:cubicBezTo>
                <a:cubicBezTo>
                  <a:pt x="5384959" y="129064"/>
                  <a:pt x="5383054" y="132874"/>
                  <a:pt x="5381149" y="137636"/>
                </a:cubicBezTo>
                <a:cubicBezTo>
                  <a:pt x="5379244" y="142399"/>
                  <a:pt x="5378292" y="147161"/>
                  <a:pt x="5376387" y="151924"/>
                </a:cubicBezTo>
                <a:cubicBezTo>
                  <a:pt x="5373529" y="162401"/>
                  <a:pt x="5369719" y="174784"/>
                  <a:pt x="5366862" y="188119"/>
                </a:cubicBezTo>
                <a:cubicBezTo>
                  <a:pt x="5365909" y="193834"/>
                  <a:pt x="5364004" y="199549"/>
                  <a:pt x="5363051" y="205264"/>
                </a:cubicBezTo>
                <a:cubicBezTo>
                  <a:pt x="5361146" y="199549"/>
                  <a:pt x="5360194" y="196691"/>
                  <a:pt x="5360194" y="196691"/>
                </a:cubicBezTo>
                <a:cubicBezTo>
                  <a:pt x="5360194" y="196691"/>
                  <a:pt x="5361146" y="201454"/>
                  <a:pt x="5361146" y="210979"/>
                </a:cubicBezTo>
                <a:cubicBezTo>
                  <a:pt x="5360194" y="217646"/>
                  <a:pt x="5358289" y="224314"/>
                  <a:pt x="5357337" y="230981"/>
                </a:cubicBezTo>
                <a:cubicBezTo>
                  <a:pt x="5356384" y="235744"/>
                  <a:pt x="5355431" y="240506"/>
                  <a:pt x="5355431" y="245269"/>
                </a:cubicBezTo>
                <a:cubicBezTo>
                  <a:pt x="5355431" y="241459"/>
                  <a:pt x="5354479" y="238601"/>
                  <a:pt x="5354479" y="235744"/>
                </a:cubicBezTo>
                <a:cubicBezTo>
                  <a:pt x="5354479" y="233839"/>
                  <a:pt x="5354479" y="231934"/>
                  <a:pt x="5354479" y="230029"/>
                </a:cubicBezTo>
                <a:cubicBezTo>
                  <a:pt x="5355431" y="217646"/>
                  <a:pt x="5355431" y="210979"/>
                  <a:pt x="5355431" y="210979"/>
                </a:cubicBezTo>
                <a:cubicBezTo>
                  <a:pt x="5355431" y="210979"/>
                  <a:pt x="5354479" y="214789"/>
                  <a:pt x="5352574" y="222409"/>
                </a:cubicBezTo>
                <a:cubicBezTo>
                  <a:pt x="5350669" y="210026"/>
                  <a:pt x="5348764" y="199549"/>
                  <a:pt x="5347812" y="190024"/>
                </a:cubicBezTo>
                <a:cubicBezTo>
                  <a:pt x="5347812" y="186214"/>
                  <a:pt x="5347812" y="182404"/>
                  <a:pt x="5347812" y="179546"/>
                </a:cubicBezTo>
                <a:cubicBezTo>
                  <a:pt x="5347812" y="167164"/>
                  <a:pt x="5347812" y="160496"/>
                  <a:pt x="5347812" y="160496"/>
                </a:cubicBezTo>
                <a:cubicBezTo>
                  <a:pt x="5347812" y="160496"/>
                  <a:pt x="5346859" y="165259"/>
                  <a:pt x="5344954" y="173831"/>
                </a:cubicBezTo>
                <a:cubicBezTo>
                  <a:pt x="5342096" y="158591"/>
                  <a:pt x="5341144" y="150019"/>
                  <a:pt x="5341144" y="150019"/>
                </a:cubicBezTo>
                <a:cubicBezTo>
                  <a:pt x="5341144" y="150019"/>
                  <a:pt x="5341144" y="160496"/>
                  <a:pt x="5342096" y="177641"/>
                </a:cubicBezTo>
                <a:cubicBezTo>
                  <a:pt x="5342096" y="180499"/>
                  <a:pt x="5342096" y="184309"/>
                  <a:pt x="5342096" y="187166"/>
                </a:cubicBezTo>
                <a:cubicBezTo>
                  <a:pt x="5341144" y="190976"/>
                  <a:pt x="5341144" y="195739"/>
                  <a:pt x="5340192" y="200501"/>
                </a:cubicBezTo>
                <a:cubicBezTo>
                  <a:pt x="5339239" y="209074"/>
                  <a:pt x="5337334" y="218599"/>
                  <a:pt x="5337334" y="229076"/>
                </a:cubicBezTo>
                <a:cubicBezTo>
                  <a:pt x="5337334" y="239554"/>
                  <a:pt x="5336381" y="250984"/>
                  <a:pt x="5336381" y="263366"/>
                </a:cubicBezTo>
                <a:cubicBezTo>
                  <a:pt x="5336381" y="269081"/>
                  <a:pt x="5336381" y="275749"/>
                  <a:pt x="5336381" y="282416"/>
                </a:cubicBezTo>
                <a:cubicBezTo>
                  <a:pt x="5336381" y="282416"/>
                  <a:pt x="5336381" y="282416"/>
                  <a:pt x="5336381" y="282416"/>
                </a:cubicBezTo>
                <a:cubicBezTo>
                  <a:pt x="5335429" y="286226"/>
                  <a:pt x="5334476" y="290036"/>
                  <a:pt x="5333524" y="293846"/>
                </a:cubicBezTo>
                <a:cubicBezTo>
                  <a:pt x="5333524" y="292894"/>
                  <a:pt x="5332571" y="291941"/>
                  <a:pt x="5332571" y="291941"/>
                </a:cubicBezTo>
                <a:cubicBezTo>
                  <a:pt x="5330667" y="287179"/>
                  <a:pt x="5329714" y="282416"/>
                  <a:pt x="5327809" y="278606"/>
                </a:cubicBezTo>
                <a:cubicBezTo>
                  <a:pt x="5323999" y="269081"/>
                  <a:pt x="5321142" y="259556"/>
                  <a:pt x="5319237" y="252889"/>
                </a:cubicBezTo>
                <a:cubicBezTo>
                  <a:pt x="5313521" y="238601"/>
                  <a:pt x="5310664" y="230029"/>
                  <a:pt x="5310664" y="230029"/>
                </a:cubicBezTo>
                <a:cubicBezTo>
                  <a:pt x="5310664" y="230029"/>
                  <a:pt x="5312569" y="238601"/>
                  <a:pt x="5315426" y="253841"/>
                </a:cubicBezTo>
                <a:cubicBezTo>
                  <a:pt x="5316379" y="257651"/>
                  <a:pt x="5317331" y="262414"/>
                  <a:pt x="5318284" y="267176"/>
                </a:cubicBezTo>
                <a:cubicBezTo>
                  <a:pt x="5316379" y="264319"/>
                  <a:pt x="5315426" y="263366"/>
                  <a:pt x="5315426" y="263366"/>
                </a:cubicBezTo>
                <a:cubicBezTo>
                  <a:pt x="5315426" y="263366"/>
                  <a:pt x="5317331" y="268129"/>
                  <a:pt x="5320189" y="276701"/>
                </a:cubicBezTo>
                <a:cubicBezTo>
                  <a:pt x="5320189" y="278606"/>
                  <a:pt x="5321142" y="279559"/>
                  <a:pt x="5321142" y="281464"/>
                </a:cubicBezTo>
                <a:cubicBezTo>
                  <a:pt x="5322094" y="286226"/>
                  <a:pt x="5323046" y="291941"/>
                  <a:pt x="5324951" y="297656"/>
                </a:cubicBezTo>
                <a:cubicBezTo>
                  <a:pt x="5325904" y="300514"/>
                  <a:pt x="5326856" y="303371"/>
                  <a:pt x="5326856" y="306229"/>
                </a:cubicBezTo>
                <a:cubicBezTo>
                  <a:pt x="5323999" y="310991"/>
                  <a:pt x="5320189" y="316706"/>
                  <a:pt x="5316379" y="322421"/>
                </a:cubicBezTo>
                <a:cubicBezTo>
                  <a:pt x="5313521" y="327184"/>
                  <a:pt x="5309712" y="332899"/>
                  <a:pt x="5306854" y="338614"/>
                </a:cubicBezTo>
                <a:cubicBezTo>
                  <a:pt x="5303996" y="343376"/>
                  <a:pt x="5301139" y="349091"/>
                  <a:pt x="5298281" y="354806"/>
                </a:cubicBezTo>
                <a:cubicBezTo>
                  <a:pt x="5298281" y="350996"/>
                  <a:pt x="5298281" y="347186"/>
                  <a:pt x="5298281" y="344329"/>
                </a:cubicBezTo>
                <a:cubicBezTo>
                  <a:pt x="5299234" y="334804"/>
                  <a:pt x="5300187" y="326231"/>
                  <a:pt x="5301139" y="318611"/>
                </a:cubicBezTo>
                <a:cubicBezTo>
                  <a:pt x="5303044" y="308134"/>
                  <a:pt x="5303996" y="299561"/>
                  <a:pt x="5305901" y="291941"/>
                </a:cubicBezTo>
                <a:cubicBezTo>
                  <a:pt x="5309712" y="276701"/>
                  <a:pt x="5311617" y="269081"/>
                  <a:pt x="5311617" y="269081"/>
                </a:cubicBezTo>
                <a:cubicBezTo>
                  <a:pt x="5311617" y="269081"/>
                  <a:pt x="5307806" y="276701"/>
                  <a:pt x="5302092" y="290989"/>
                </a:cubicBezTo>
                <a:cubicBezTo>
                  <a:pt x="5301139" y="293846"/>
                  <a:pt x="5300187" y="295751"/>
                  <a:pt x="5299234" y="298609"/>
                </a:cubicBezTo>
                <a:cubicBezTo>
                  <a:pt x="5299234" y="276701"/>
                  <a:pt x="5299234" y="263366"/>
                  <a:pt x="5299234" y="263366"/>
                </a:cubicBezTo>
                <a:cubicBezTo>
                  <a:pt x="5299234" y="263366"/>
                  <a:pt x="5295424" y="284321"/>
                  <a:pt x="5290662" y="317659"/>
                </a:cubicBezTo>
                <a:cubicBezTo>
                  <a:pt x="5290662" y="315754"/>
                  <a:pt x="5289709" y="314801"/>
                  <a:pt x="5289709" y="312896"/>
                </a:cubicBezTo>
                <a:cubicBezTo>
                  <a:pt x="5287804" y="306229"/>
                  <a:pt x="5286851" y="300514"/>
                  <a:pt x="5284946" y="295751"/>
                </a:cubicBezTo>
                <a:cubicBezTo>
                  <a:pt x="5284946" y="295751"/>
                  <a:pt x="5284946" y="295751"/>
                  <a:pt x="5284946" y="295751"/>
                </a:cubicBezTo>
                <a:cubicBezTo>
                  <a:pt x="5284946" y="295751"/>
                  <a:pt x="5284946" y="295751"/>
                  <a:pt x="5284946" y="295751"/>
                </a:cubicBezTo>
                <a:cubicBezTo>
                  <a:pt x="5283994" y="291941"/>
                  <a:pt x="5283042" y="288131"/>
                  <a:pt x="5282089" y="284321"/>
                </a:cubicBezTo>
                <a:cubicBezTo>
                  <a:pt x="5282089" y="283369"/>
                  <a:pt x="5282089" y="283369"/>
                  <a:pt x="5281137" y="282416"/>
                </a:cubicBezTo>
                <a:cubicBezTo>
                  <a:pt x="5285899" y="264319"/>
                  <a:pt x="5288756" y="252889"/>
                  <a:pt x="5288756" y="252889"/>
                </a:cubicBezTo>
                <a:cubicBezTo>
                  <a:pt x="5288756" y="252889"/>
                  <a:pt x="5284946" y="260509"/>
                  <a:pt x="5279231" y="273844"/>
                </a:cubicBezTo>
                <a:cubicBezTo>
                  <a:pt x="5278279" y="269081"/>
                  <a:pt x="5276374" y="265271"/>
                  <a:pt x="5275421" y="262414"/>
                </a:cubicBezTo>
                <a:cubicBezTo>
                  <a:pt x="5270659" y="250031"/>
                  <a:pt x="5268754" y="243364"/>
                  <a:pt x="5268754" y="243364"/>
                </a:cubicBezTo>
                <a:cubicBezTo>
                  <a:pt x="5268754" y="243364"/>
                  <a:pt x="5269706" y="250031"/>
                  <a:pt x="5271612" y="262414"/>
                </a:cubicBezTo>
                <a:cubicBezTo>
                  <a:pt x="5272564" y="268129"/>
                  <a:pt x="5273517" y="275749"/>
                  <a:pt x="5274469" y="283369"/>
                </a:cubicBezTo>
                <a:cubicBezTo>
                  <a:pt x="5270659" y="290989"/>
                  <a:pt x="5266849" y="300514"/>
                  <a:pt x="5263039" y="310039"/>
                </a:cubicBezTo>
                <a:cubicBezTo>
                  <a:pt x="5263039" y="305276"/>
                  <a:pt x="5263039" y="302419"/>
                  <a:pt x="5263039" y="302419"/>
                </a:cubicBezTo>
                <a:cubicBezTo>
                  <a:pt x="5263039" y="302419"/>
                  <a:pt x="5262087" y="305276"/>
                  <a:pt x="5260181" y="310039"/>
                </a:cubicBezTo>
                <a:cubicBezTo>
                  <a:pt x="5260181" y="310039"/>
                  <a:pt x="5260181" y="309086"/>
                  <a:pt x="5260181" y="309086"/>
                </a:cubicBezTo>
                <a:cubicBezTo>
                  <a:pt x="5260181" y="306229"/>
                  <a:pt x="5260181" y="303371"/>
                  <a:pt x="5261134" y="301466"/>
                </a:cubicBezTo>
                <a:cubicBezTo>
                  <a:pt x="5261134" y="294799"/>
                  <a:pt x="5262087" y="289084"/>
                  <a:pt x="5262087" y="284321"/>
                </a:cubicBezTo>
                <a:cubicBezTo>
                  <a:pt x="5263039" y="274796"/>
                  <a:pt x="5263039" y="269081"/>
                  <a:pt x="5263039" y="269081"/>
                </a:cubicBezTo>
                <a:cubicBezTo>
                  <a:pt x="5263039" y="269081"/>
                  <a:pt x="5261134" y="273844"/>
                  <a:pt x="5258276" y="283369"/>
                </a:cubicBezTo>
                <a:cubicBezTo>
                  <a:pt x="5258276" y="284321"/>
                  <a:pt x="5257324" y="286226"/>
                  <a:pt x="5257324" y="287179"/>
                </a:cubicBezTo>
                <a:cubicBezTo>
                  <a:pt x="5256371" y="282416"/>
                  <a:pt x="5256371" y="277654"/>
                  <a:pt x="5255419" y="273844"/>
                </a:cubicBezTo>
                <a:cubicBezTo>
                  <a:pt x="5255419" y="272891"/>
                  <a:pt x="5255419" y="271939"/>
                  <a:pt x="5255419" y="271939"/>
                </a:cubicBezTo>
                <a:cubicBezTo>
                  <a:pt x="5255419" y="271939"/>
                  <a:pt x="5255419" y="271939"/>
                  <a:pt x="5255419" y="270986"/>
                </a:cubicBezTo>
                <a:cubicBezTo>
                  <a:pt x="5256371" y="268129"/>
                  <a:pt x="5256371" y="266224"/>
                  <a:pt x="5256371" y="266224"/>
                </a:cubicBezTo>
                <a:cubicBezTo>
                  <a:pt x="5256371" y="266224"/>
                  <a:pt x="5256371" y="267176"/>
                  <a:pt x="5255419" y="268129"/>
                </a:cubicBezTo>
                <a:cubicBezTo>
                  <a:pt x="5256371" y="255746"/>
                  <a:pt x="5257324" y="244316"/>
                  <a:pt x="5258276" y="232886"/>
                </a:cubicBezTo>
                <a:cubicBezTo>
                  <a:pt x="5262087" y="188119"/>
                  <a:pt x="5263039" y="158591"/>
                  <a:pt x="5263039" y="158591"/>
                </a:cubicBezTo>
                <a:cubicBezTo>
                  <a:pt x="5263039" y="158591"/>
                  <a:pt x="5258276" y="175736"/>
                  <a:pt x="5252562" y="204311"/>
                </a:cubicBezTo>
                <a:cubicBezTo>
                  <a:pt x="5253514" y="193834"/>
                  <a:pt x="5254467" y="183356"/>
                  <a:pt x="5255419" y="173831"/>
                </a:cubicBezTo>
                <a:cubicBezTo>
                  <a:pt x="5256371" y="160496"/>
                  <a:pt x="5257324" y="150019"/>
                  <a:pt x="5258276" y="140494"/>
                </a:cubicBezTo>
                <a:cubicBezTo>
                  <a:pt x="5260181" y="121444"/>
                  <a:pt x="5260181" y="110966"/>
                  <a:pt x="5260181" y="110966"/>
                </a:cubicBezTo>
                <a:cubicBezTo>
                  <a:pt x="5260181" y="110966"/>
                  <a:pt x="5257324" y="121444"/>
                  <a:pt x="5254467" y="139541"/>
                </a:cubicBezTo>
                <a:cubicBezTo>
                  <a:pt x="5252562" y="149066"/>
                  <a:pt x="5250656" y="159544"/>
                  <a:pt x="5247799" y="172879"/>
                </a:cubicBezTo>
                <a:cubicBezTo>
                  <a:pt x="5246846" y="179546"/>
                  <a:pt x="5244942" y="186214"/>
                  <a:pt x="5243989" y="192881"/>
                </a:cubicBezTo>
                <a:cubicBezTo>
                  <a:pt x="5243989" y="195739"/>
                  <a:pt x="5243037" y="198596"/>
                  <a:pt x="5243037" y="201454"/>
                </a:cubicBezTo>
                <a:cubicBezTo>
                  <a:pt x="5242084" y="197644"/>
                  <a:pt x="5241131" y="194786"/>
                  <a:pt x="5241131" y="194786"/>
                </a:cubicBezTo>
                <a:cubicBezTo>
                  <a:pt x="5241131" y="194786"/>
                  <a:pt x="5241131" y="199549"/>
                  <a:pt x="5241131" y="209074"/>
                </a:cubicBezTo>
                <a:cubicBezTo>
                  <a:pt x="5241131" y="210979"/>
                  <a:pt x="5240179" y="213836"/>
                  <a:pt x="5240179" y="215741"/>
                </a:cubicBezTo>
                <a:cubicBezTo>
                  <a:pt x="5239226" y="225266"/>
                  <a:pt x="5237321" y="235744"/>
                  <a:pt x="5235417" y="246221"/>
                </a:cubicBezTo>
                <a:cubicBezTo>
                  <a:pt x="5234464" y="248126"/>
                  <a:pt x="5232559" y="250984"/>
                  <a:pt x="5230654" y="252889"/>
                </a:cubicBezTo>
                <a:cubicBezTo>
                  <a:pt x="5227796" y="256699"/>
                  <a:pt x="5225892" y="261461"/>
                  <a:pt x="5222081" y="266224"/>
                </a:cubicBezTo>
                <a:cubicBezTo>
                  <a:pt x="5220176" y="270034"/>
                  <a:pt x="5217319" y="274796"/>
                  <a:pt x="5215414" y="279559"/>
                </a:cubicBezTo>
                <a:cubicBezTo>
                  <a:pt x="5215414" y="279559"/>
                  <a:pt x="5215414" y="279559"/>
                  <a:pt x="5215414" y="278606"/>
                </a:cubicBezTo>
                <a:cubicBezTo>
                  <a:pt x="5216367" y="276701"/>
                  <a:pt x="5216367" y="275749"/>
                  <a:pt x="5216367" y="275749"/>
                </a:cubicBezTo>
                <a:cubicBezTo>
                  <a:pt x="5216367" y="275749"/>
                  <a:pt x="5216367" y="276701"/>
                  <a:pt x="5215414" y="277654"/>
                </a:cubicBezTo>
                <a:cubicBezTo>
                  <a:pt x="5213509" y="267176"/>
                  <a:pt x="5212556" y="257651"/>
                  <a:pt x="5211604" y="249079"/>
                </a:cubicBezTo>
                <a:cubicBezTo>
                  <a:pt x="5210651" y="239554"/>
                  <a:pt x="5209699" y="230981"/>
                  <a:pt x="5208746" y="224314"/>
                </a:cubicBezTo>
                <a:cubicBezTo>
                  <a:pt x="5206842" y="210979"/>
                  <a:pt x="5205889" y="202406"/>
                  <a:pt x="5205889" y="202406"/>
                </a:cubicBezTo>
                <a:cubicBezTo>
                  <a:pt x="5205889" y="202406"/>
                  <a:pt x="5205889" y="210026"/>
                  <a:pt x="5204937" y="224314"/>
                </a:cubicBezTo>
                <a:cubicBezTo>
                  <a:pt x="5204937" y="230981"/>
                  <a:pt x="5204937" y="239554"/>
                  <a:pt x="5204937" y="249079"/>
                </a:cubicBezTo>
                <a:cubicBezTo>
                  <a:pt x="5204937" y="253841"/>
                  <a:pt x="5204937" y="258604"/>
                  <a:pt x="5204937" y="264319"/>
                </a:cubicBezTo>
                <a:cubicBezTo>
                  <a:pt x="5204937" y="270034"/>
                  <a:pt x="5204937" y="275749"/>
                  <a:pt x="5205889" y="281464"/>
                </a:cubicBezTo>
                <a:cubicBezTo>
                  <a:pt x="5205889" y="284321"/>
                  <a:pt x="5205889" y="286226"/>
                  <a:pt x="5205889" y="289084"/>
                </a:cubicBezTo>
                <a:cubicBezTo>
                  <a:pt x="5204937" y="287179"/>
                  <a:pt x="5203984" y="286226"/>
                  <a:pt x="5203984" y="286226"/>
                </a:cubicBezTo>
                <a:cubicBezTo>
                  <a:pt x="5203984" y="286226"/>
                  <a:pt x="5204937" y="288131"/>
                  <a:pt x="5205889" y="290989"/>
                </a:cubicBezTo>
                <a:cubicBezTo>
                  <a:pt x="5205889" y="290989"/>
                  <a:pt x="5205889" y="290989"/>
                  <a:pt x="5205889" y="291941"/>
                </a:cubicBezTo>
                <a:cubicBezTo>
                  <a:pt x="5204937" y="290036"/>
                  <a:pt x="5203984" y="289084"/>
                  <a:pt x="5203984" y="287179"/>
                </a:cubicBezTo>
                <a:cubicBezTo>
                  <a:pt x="5203984" y="287179"/>
                  <a:pt x="5203984" y="287179"/>
                  <a:pt x="5203984" y="287179"/>
                </a:cubicBezTo>
                <a:cubicBezTo>
                  <a:pt x="5203984" y="287179"/>
                  <a:pt x="5203984" y="287179"/>
                  <a:pt x="5203984" y="287179"/>
                </a:cubicBezTo>
                <a:cubicBezTo>
                  <a:pt x="5201126" y="281464"/>
                  <a:pt x="5199221" y="278606"/>
                  <a:pt x="5199221" y="278606"/>
                </a:cubicBezTo>
                <a:cubicBezTo>
                  <a:pt x="5199221" y="278606"/>
                  <a:pt x="5200174" y="283369"/>
                  <a:pt x="5202079" y="290989"/>
                </a:cubicBezTo>
                <a:cubicBezTo>
                  <a:pt x="5201126" y="292894"/>
                  <a:pt x="5200174" y="295751"/>
                  <a:pt x="5198269" y="300514"/>
                </a:cubicBezTo>
                <a:cubicBezTo>
                  <a:pt x="5197317" y="298609"/>
                  <a:pt x="5196364" y="297656"/>
                  <a:pt x="5195412" y="295751"/>
                </a:cubicBezTo>
                <a:cubicBezTo>
                  <a:pt x="5193506" y="284321"/>
                  <a:pt x="5192554" y="273844"/>
                  <a:pt x="5191601" y="263366"/>
                </a:cubicBezTo>
                <a:cubicBezTo>
                  <a:pt x="5187792" y="232886"/>
                  <a:pt x="5185887" y="208121"/>
                  <a:pt x="5184934" y="190024"/>
                </a:cubicBezTo>
                <a:cubicBezTo>
                  <a:pt x="5183981" y="181451"/>
                  <a:pt x="5183981" y="173831"/>
                  <a:pt x="5183981" y="169069"/>
                </a:cubicBezTo>
                <a:cubicBezTo>
                  <a:pt x="5183981" y="164306"/>
                  <a:pt x="5183981" y="161449"/>
                  <a:pt x="5183981" y="161449"/>
                </a:cubicBezTo>
                <a:cubicBezTo>
                  <a:pt x="5183981" y="161449"/>
                  <a:pt x="5183981" y="164306"/>
                  <a:pt x="5183029" y="169069"/>
                </a:cubicBezTo>
                <a:cubicBezTo>
                  <a:pt x="5182076" y="173831"/>
                  <a:pt x="5182076" y="180499"/>
                  <a:pt x="5181124" y="190024"/>
                </a:cubicBezTo>
                <a:cubicBezTo>
                  <a:pt x="5181124" y="196691"/>
                  <a:pt x="5180171" y="204311"/>
                  <a:pt x="5180171" y="211931"/>
                </a:cubicBezTo>
                <a:cubicBezTo>
                  <a:pt x="5179219" y="212884"/>
                  <a:pt x="5178267" y="213836"/>
                  <a:pt x="5177314" y="215741"/>
                </a:cubicBezTo>
                <a:cubicBezTo>
                  <a:pt x="5174456" y="219551"/>
                  <a:pt x="5170646" y="224314"/>
                  <a:pt x="5165884" y="231934"/>
                </a:cubicBezTo>
                <a:cubicBezTo>
                  <a:pt x="5164931" y="232886"/>
                  <a:pt x="5163979" y="234791"/>
                  <a:pt x="5163979" y="235744"/>
                </a:cubicBezTo>
                <a:cubicBezTo>
                  <a:pt x="5163026" y="233839"/>
                  <a:pt x="5162074" y="231934"/>
                  <a:pt x="5161121" y="230029"/>
                </a:cubicBezTo>
                <a:cubicBezTo>
                  <a:pt x="5161121" y="230029"/>
                  <a:pt x="5161121" y="229076"/>
                  <a:pt x="5161121" y="229076"/>
                </a:cubicBezTo>
                <a:cubicBezTo>
                  <a:pt x="5162074" y="222409"/>
                  <a:pt x="5162074" y="217646"/>
                  <a:pt x="5163026" y="213836"/>
                </a:cubicBezTo>
                <a:cubicBezTo>
                  <a:pt x="5163979" y="210026"/>
                  <a:pt x="5163979" y="208121"/>
                  <a:pt x="5163979" y="208121"/>
                </a:cubicBezTo>
                <a:cubicBezTo>
                  <a:pt x="5163979" y="208121"/>
                  <a:pt x="5161121" y="213836"/>
                  <a:pt x="5158264" y="224314"/>
                </a:cubicBezTo>
                <a:cubicBezTo>
                  <a:pt x="5157312" y="222409"/>
                  <a:pt x="5156359" y="221456"/>
                  <a:pt x="5156359" y="220504"/>
                </a:cubicBezTo>
                <a:cubicBezTo>
                  <a:pt x="5152549" y="213836"/>
                  <a:pt x="5149692" y="208121"/>
                  <a:pt x="5147787" y="205264"/>
                </a:cubicBezTo>
                <a:cubicBezTo>
                  <a:pt x="5146834" y="195739"/>
                  <a:pt x="5145881" y="186214"/>
                  <a:pt x="5144929" y="178594"/>
                </a:cubicBezTo>
                <a:cubicBezTo>
                  <a:pt x="5143024" y="159544"/>
                  <a:pt x="5141119" y="149066"/>
                  <a:pt x="5141119" y="149066"/>
                </a:cubicBezTo>
                <a:cubicBezTo>
                  <a:pt x="5141119" y="149066"/>
                  <a:pt x="5141119" y="159544"/>
                  <a:pt x="5141119" y="178594"/>
                </a:cubicBezTo>
                <a:cubicBezTo>
                  <a:pt x="5141119" y="197644"/>
                  <a:pt x="5141119" y="224314"/>
                  <a:pt x="5141119" y="255746"/>
                </a:cubicBezTo>
                <a:cubicBezTo>
                  <a:pt x="5141119" y="256699"/>
                  <a:pt x="5141119" y="257651"/>
                  <a:pt x="5141119" y="258604"/>
                </a:cubicBezTo>
                <a:cubicBezTo>
                  <a:pt x="5140167" y="259556"/>
                  <a:pt x="5140167" y="259556"/>
                  <a:pt x="5139214" y="260509"/>
                </a:cubicBezTo>
                <a:cubicBezTo>
                  <a:pt x="5138262" y="261461"/>
                  <a:pt x="5136356" y="263366"/>
                  <a:pt x="5134451" y="265271"/>
                </a:cubicBezTo>
                <a:cubicBezTo>
                  <a:pt x="5131594" y="216694"/>
                  <a:pt x="5128737" y="184309"/>
                  <a:pt x="5128737" y="184309"/>
                </a:cubicBezTo>
                <a:cubicBezTo>
                  <a:pt x="5128737" y="184309"/>
                  <a:pt x="5126831" y="204311"/>
                  <a:pt x="5124926" y="236696"/>
                </a:cubicBezTo>
                <a:cubicBezTo>
                  <a:pt x="5121117" y="225266"/>
                  <a:pt x="5119212" y="219551"/>
                  <a:pt x="5119212" y="219551"/>
                </a:cubicBezTo>
                <a:cubicBezTo>
                  <a:pt x="5119212" y="219551"/>
                  <a:pt x="5121117" y="230029"/>
                  <a:pt x="5123974" y="249079"/>
                </a:cubicBezTo>
                <a:cubicBezTo>
                  <a:pt x="5123974" y="251936"/>
                  <a:pt x="5123974" y="255746"/>
                  <a:pt x="5123021" y="258604"/>
                </a:cubicBezTo>
                <a:cubicBezTo>
                  <a:pt x="5122069" y="263366"/>
                  <a:pt x="5121117" y="270034"/>
                  <a:pt x="5120164" y="279559"/>
                </a:cubicBezTo>
                <a:cubicBezTo>
                  <a:pt x="5119212" y="281464"/>
                  <a:pt x="5117306" y="283369"/>
                  <a:pt x="5116354" y="285274"/>
                </a:cubicBezTo>
                <a:cubicBezTo>
                  <a:pt x="5113496" y="289084"/>
                  <a:pt x="5109687" y="293846"/>
                  <a:pt x="5106829" y="298609"/>
                </a:cubicBezTo>
                <a:cubicBezTo>
                  <a:pt x="5105876" y="299561"/>
                  <a:pt x="5104924" y="301466"/>
                  <a:pt x="5103971" y="303371"/>
                </a:cubicBezTo>
                <a:cubicBezTo>
                  <a:pt x="5097304" y="287179"/>
                  <a:pt x="5090637" y="272891"/>
                  <a:pt x="5085874" y="261461"/>
                </a:cubicBezTo>
                <a:cubicBezTo>
                  <a:pt x="5085874" y="261461"/>
                  <a:pt x="5085874" y="261461"/>
                  <a:pt x="5086826" y="261461"/>
                </a:cubicBezTo>
                <a:cubicBezTo>
                  <a:pt x="5089684" y="260509"/>
                  <a:pt x="5091589" y="260509"/>
                  <a:pt x="5091589" y="260509"/>
                </a:cubicBezTo>
                <a:cubicBezTo>
                  <a:pt x="5091589" y="260509"/>
                  <a:pt x="5089684" y="260509"/>
                  <a:pt x="5086826" y="260509"/>
                </a:cubicBezTo>
                <a:cubicBezTo>
                  <a:pt x="5086826" y="260509"/>
                  <a:pt x="5085874" y="260509"/>
                  <a:pt x="5085874" y="260509"/>
                </a:cubicBezTo>
                <a:cubicBezTo>
                  <a:pt x="5078254" y="243364"/>
                  <a:pt x="5073492" y="232886"/>
                  <a:pt x="5071587" y="230029"/>
                </a:cubicBezTo>
                <a:cubicBezTo>
                  <a:pt x="5071587" y="225266"/>
                  <a:pt x="5071587" y="222409"/>
                  <a:pt x="5071587" y="222409"/>
                </a:cubicBezTo>
                <a:cubicBezTo>
                  <a:pt x="5071587" y="222409"/>
                  <a:pt x="5070634" y="224314"/>
                  <a:pt x="5069681" y="227171"/>
                </a:cubicBezTo>
                <a:cubicBezTo>
                  <a:pt x="5066824" y="214789"/>
                  <a:pt x="5063967" y="203359"/>
                  <a:pt x="5062062" y="192881"/>
                </a:cubicBezTo>
                <a:cubicBezTo>
                  <a:pt x="5061109" y="186214"/>
                  <a:pt x="5059204" y="180499"/>
                  <a:pt x="5058251" y="174784"/>
                </a:cubicBezTo>
                <a:cubicBezTo>
                  <a:pt x="5057299" y="169069"/>
                  <a:pt x="5056346" y="164306"/>
                  <a:pt x="5055394" y="159544"/>
                </a:cubicBezTo>
                <a:cubicBezTo>
                  <a:pt x="5051584" y="140494"/>
                  <a:pt x="5049679" y="130016"/>
                  <a:pt x="5049679" y="130016"/>
                </a:cubicBezTo>
                <a:cubicBezTo>
                  <a:pt x="5049679" y="130016"/>
                  <a:pt x="5050631" y="140494"/>
                  <a:pt x="5050631" y="159544"/>
                </a:cubicBezTo>
                <a:cubicBezTo>
                  <a:pt x="5050631" y="164306"/>
                  <a:pt x="5051584" y="169069"/>
                  <a:pt x="5051584" y="174784"/>
                </a:cubicBezTo>
                <a:cubicBezTo>
                  <a:pt x="5052537" y="180499"/>
                  <a:pt x="5052537" y="186214"/>
                  <a:pt x="5053489" y="192881"/>
                </a:cubicBezTo>
                <a:cubicBezTo>
                  <a:pt x="5055394" y="206216"/>
                  <a:pt x="5056346" y="220504"/>
                  <a:pt x="5059204" y="236696"/>
                </a:cubicBezTo>
                <a:cubicBezTo>
                  <a:pt x="5060156" y="240506"/>
                  <a:pt x="5061109" y="245269"/>
                  <a:pt x="5061109" y="249079"/>
                </a:cubicBezTo>
                <a:cubicBezTo>
                  <a:pt x="5059204" y="254794"/>
                  <a:pt x="5057299" y="262414"/>
                  <a:pt x="5055394" y="270034"/>
                </a:cubicBezTo>
                <a:cubicBezTo>
                  <a:pt x="5054442" y="270986"/>
                  <a:pt x="5053489" y="270986"/>
                  <a:pt x="5052537" y="271939"/>
                </a:cubicBezTo>
                <a:cubicBezTo>
                  <a:pt x="5052537" y="271939"/>
                  <a:pt x="5052537" y="271939"/>
                  <a:pt x="5052537" y="271939"/>
                </a:cubicBezTo>
                <a:cubicBezTo>
                  <a:pt x="5051584" y="269081"/>
                  <a:pt x="5051584" y="267176"/>
                  <a:pt x="5051584" y="267176"/>
                </a:cubicBezTo>
                <a:cubicBezTo>
                  <a:pt x="5051584" y="267176"/>
                  <a:pt x="5051584" y="268129"/>
                  <a:pt x="5051584" y="269081"/>
                </a:cubicBezTo>
                <a:cubicBezTo>
                  <a:pt x="5050631" y="266224"/>
                  <a:pt x="5049679" y="264319"/>
                  <a:pt x="5048726" y="261461"/>
                </a:cubicBezTo>
                <a:cubicBezTo>
                  <a:pt x="5048726" y="261461"/>
                  <a:pt x="5048726" y="261461"/>
                  <a:pt x="5048726" y="261461"/>
                </a:cubicBezTo>
                <a:cubicBezTo>
                  <a:pt x="5049679" y="255746"/>
                  <a:pt x="5050631" y="252889"/>
                  <a:pt x="5050631" y="252889"/>
                </a:cubicBezTo>
                <a:cubicBezTo>
                  <a:pt x="5050631" y="252889"/>
                  <a:pt x="5049679" y="254794"/>
                  <a:pt x="5047774" y="259556"/>
                </a:cubicBezTo>
                <a:cubicBezTo>
                  <a:pt x="5043964" y="250984"/>
                  <a:pt x="5041106" y="243364"/>
                  <a:pt x="5039201" y="236696"/>
                </a:cubicBezTo>
                <a:cubicBezTo>
                  <a:pt x="5034439" y="222409"/>
                  <a:pt x="5031581" y="214789"/>
                  <a:pt x="5031581" y="214789"/>
                </a:cubicBezTo>
                <a:cubicBezTo>
                  <a:pt x="5031581" y="214789"/>
                  <a:pt x="5033487" y="223361"/>
                  <a:pt x="5035392" y="237649"/>
                </a:cubicBezTo>
                <a:cubicBezTo>
                  <a:pt x="5036344" y="243364"/>
                  <a:pt x="5037296" y="249079"/>
                  <a:pt x="5039201" y="256699"/>
                </a:cubicBezTo>
                <a:cubicBezTo>
                  <a:pt x="5038249" y="258604"/>
                  <a:pt x="5036344" y="261461"/>
                  <a:pt x="5034439" y="265271"/>
                </a:cubicBezTo>
                <a:cubicBezTo>
                  <a:pt x="5034439" y="264319"/>
                  <a:pt x="5034439" y="263366"/>
                  <a:pt x="5034439" y="262414"/>
                </a:cubicBezTo>
                <a:cubicBezTo>
                  <a:pt x="5033487" y="253841"/>
                  <a:pt x="5031581" y="247174"/>
                  <a:pt x="5030629" y="241459"/>
                </a:cubicBezTo>
                <a:cubicBezTo>
                  <a:pt x="5028724" y="230029"/>
                  <a:pt x="5026819" y="223361"/>
                  <a:pt x="5026819" y="223361"/>
                </a:cubicBezTo>
                <a:cubicBezTo>
                  <a:pt x="5026819" y="223361"/>
                  <a:pt x="5026819" y="230029"/>
                  <a:pt x="5025867" y="242411"/>
                </a:cubicBezTo>
                <a:cubicBezTo>
                  <a:pt x="5025867" y="248126"/>
                  <a:pt x="5025867" y="255746"/>
                  <a:pt x="5025867" y="263366"/>
                </a:cubicBezTo>
                <a:cubicBezTo>
                  <a:pt x="5025867" y="267176"/>
                  <a:pt x="5025867" y="271939"/>
                  <a:pt x="5025867" y="276701"/>
                </a:cubicBezTo>
                <a:cubicBezTo>
                  <a:pt x="5025867" y="277654"/>
                  <a:pt x="5025867" y="279559"/>
                  <a:pt x="5025867" y="281464"/>
                </a:cubicBezTo>
                <a:cubicBezTo>
                  <a:pt x="5020151" y="274796"/>
                  <a:pt x="5015389" y="268129"/>
                  <a:pt x="5010626" y="263366"/>
                </a:cubicBezTo>
                <a:cubicBezTo>
                  <a:pt x="5003006" y="255746"/>
                  <a:pt x="4998244" y="250984"/>
                  <a:pt x="4995387" y="248126"/>
                </a:cubicBezTo>
                <a:cubicBezTo>
                  <a:pt x="4996339" y="245269"/>
                  <a:pt x="4997292" y="243364"/>
                  <a:pt x="4997292" y="243364"/>
                </a:cubicBezTo>
                <a:cubicBezTo>
                  <a:pt x="4997292" y="243364"/>
                  <a:pt x="4996339" y="245269"/>
                  <a:pt x="4994434" y="248126"/>
                </a:cubicBezTo>
                <a:cubicBezTo>
                  <a:pt x="4993481" y="247174"/>
                  <a:pt x="4992529" y="246221"/>
                  <a:pt x="4992529" y="246221"/>
                </a:cubicBezTo>
                <a:cubicBezTo>
                  <a:pt x="4994434" y="211931"/>
                  <a:pt x="4994434" y="190024"/>
                  <a:pt x="4994434" y="190024"/>
                </a:cubicBezTo>
                <a:cubicBezTo>
                  <a:pt x="4994434" y="190024"/>
                  <a:pt x="4988719" y="210026"/>
                  <a:pt x="4983004" y="240506"/>
                </a:cubicBezTo>
                <a:cubicBezTo>
                  <a:pt x="4982051" y="239554"/>
                  <a:pt x="4981099" y="238601"/>
                  <a:pt x="4981099" y="238601"/>
                </a:cubicBezTo>
                <a:cubicBezTo>
                  <a:pt x="4967764" y="226219"/>
                  <a:pt x="4959192" y="219551"/>
                  <a:pt x="4959192" y="219551"/>
                </a:cubicBezTo>
                <a:cubicBezTo>
                  <a:pt x="4959192" y="219551"/>
                  <a:pt x="4965859" y="227171"/>
                  <a:pt x="4978242" y="241459"/>
                </a:cubicBezTo>
                <a:cubicBezTo>
                  <a:pt x="4979194" y="243364"/>
                  <a:pt x="4981099" y="244316"/>
                  <a:pt x="4982051" y="246221"/>
                </a:cubicBezTo>
                <a:cubicBezTo>
                  <a:pt x="4982051" y="247174"/>
                  <a:pt x="4982051" y="248126"/>
                  <a:pt x="4982051" y="248126"/>
                </a:cubicBezTo>
                <a:cubicBezTo>
                  <a:pt x="4980146" y="257651"/>
                  <a:pt x="4978242" y="268129"/>
                  <a:pt x="4976337" y="279559"/>
                </a:cubicBezTo>
                <a:cubicBezTo>
                  <a:pt x="4974431" y="283369"/>
                  <a:pt x="4971574" y="287179"/>
                  <a:pt x="4969669" y="290989"/>
                </a:cubicBezTo>
                <a:cubicBezTo>
                  <a:pt x="4965859" y="281464"/>
                  <a:pt x="4963001" y="272891"/>
                  <a:pt x="4960144" y="265271"/>
                </a:cubicBezTo>
                <a:cubicBezTo>
                  <a:pt x="4960144" y="265271"/>
                  <a:pt x="4960144" y="264319"/>
                  <a:pt x="4960144" y="264319"/>
                </a:cubicBezTo>
                <a:cubicBezTo>
                  <a:pt x="4960144" y="253841"/>
                  <a:pt x="4960144" y="245269"/>
                  <a:pt x="4959192" y="237649"/>
                </a:cubicBezTo>
                <a:cubicBezTo>
                  <a:pt x="4958239" y="223361"/>
                  <a:pt x="4958239" y="215741"/>
                  <a:pt x="4958239" y="214789"/>
                </a:cubicBezTo>
                <a:cubicBezTo>
                  <a:pt x="4963001" y="194786"/>
                  <a:pt x="4965859" y="177641"/>
                  <a:pt x="4968717" y="164306"/>
                </a:cubicBezTo>
                <a:cubicBezTo>
                  <a:pt x="4972526" y="145256"/>
                  <a:pt x="4974431" y="134779"/>
                  <a:pt x="4974431" y="134779"/>
                </a:cubicBezTo>
                <a:cubicBezTo>
                  <a:pt x="4974431" y="134779"/>
                  <a:pt x="4970621" y="145256"/>
                  <a:pt x="4964906" y="163354"/>
                </a:cubicBezTo>
                <a:cubicBezTo>
                  <a:pt x="4962049" y="171926"/>
                  <a:pt x="4959192" y="181451"/>
                  <a:pt x="4955381" y="191929"/>
                </a:cubicBezTo>
                <a:cubicBezTo>
                  <a:pt x="4955381" y="182404"/>
                  <a:pt x="4955381" y="176689"/>
                  <a:pt x="4955381" y="176689"/>
                </a:cubicBezTo>
                <a:cubicBezTo>
                  <a:pt x="4955381" y="176689"/>
                  <a:pt x="4954429" y="186214"/>
                  <a:pt x="4952524" y="202406"/>
                </a:cubicBezTo>
                <a:cubicBezTo>
                  <a:pt x="4952524" y="202406"/>
                  <a:pt x="4952524" y="203359"/>
                  <a:pt x="4952524" y="203359"/>
                </a:cubicBezTo>
                <a:cubicBezTo>
                  <a:pt x="4949667" y="210979"/>
                  <a:pt x="4947762" y="218599"/>
                  <a:pt x="4944904" y="227171"/>
                </a:cubicBezTo>
                <a:cubicBezTo>
                  <a:pt x="4944904" y="227171"/>
                  <a:pt x="4944904" y="226219"/>
                  <a:pt x="4944904" y="226219"/>
                </a:cubicBezTo>
                <a:cubicBezTo>
                  <a:pt x="4939189" y="209074"/>
                  <a:pt x="4936331" y="199549"/>
                  <a:pt x="4936331" y="199549"/>
                </a:cubicBezTo>
                <a:cubicBezTo>
                  <a:pt x="4936331" y="199549"/>
                  <a:pt x="4938237" y="213836"/>
                  <a:pt x="4942046" y="236696"/>
                </a:cubicBezTo>
                <a:cubicBezTo>
                  <a:pt x="4942046" y="237649"/>
                  <a:pt x="4941094" y="238601"/>
                  <a:pt x="4941094" y="239554"/>
                </a:cubicBezTo>
                <a:cubicBezTo>
                  <a:pt x="4935379" y="255746"/>
                  <a:pt x="4929664" y="273844"/>
                  <a:pt x="4922996" y="292894"/>
                </a:cubicBezTo>
                <a:cubicBezTo>
                  <a:pt x="4922996" y="291941"/>
                  <a:pt x="4922996" y="290036"/>
                  <a:pt x="4922996" y="289084"/>
                </a:cubicBezTo>
                <a:cubicBezTo>
                  <a:pt x="4921092" y="275749"/>
                  <a:pt x="4920139" y="269081"/>
                  <a:pt x="4920139" y="269081"/>
                </a:cubicBezTo>
                <a:cubicBezTo>
                  <a:pt x="4920139" y="269081"/>
                  <a:pt x="4919187" y="276701"/>
                  <a:pt x="4919187" y="290036"/>
                </a:cubicBezTo>
                <a:cubicBezTo>
                  <a:pt x="4919187" y="291941"/>
                  <a:pt x="4919187" y="293846"/>
                  <a:pt x="4919187" y="296704"/>
                </a:cubicBezTo>
                <a:cubicBezTo>
                  <a:pt x="4918234" y="293846"/>
                  <a:pt x="4918234" y="290989"/>
                  <a:pt x="4917281" y="289084"/>
                </a:cubicBezTo>
                <a:cubicBezTo>
                  <a:pt x="4915376" y="279559"/>
                  <a:pt x="4913471" y="271939"/>
                  <a:pt x="4911567" y="266224"/>
                </a:cubicBezTo>
                <a:cubicBezTo>
                  <a:pt x="4907756" y="253841"/>
                  <a:pt x="4904899" y="246221"/>
                  <a:pt x="4904899" y="246221"/>
                </a:cubicBezTo>
                <a:cubicBezTo>
                  <a:pt x="4904899" y="246221"/>
                  <a:pt x="4905851" y="253841"/>
                  <a:pt x="4907756" y="267176"/>
                </a:cubicBezTo>
                <a:cubicBezTo>
                  <a:pt x="4908709" y="273844"/>
                  <a:pt x="4908709" y="281464"/>
                  <a:pt x="4909662" y="290989"/>
                </a:cubicBezTo>
                <a:cubicBezTo>
                  <a:pt x="4910614" y="299561"/>
                  <a:pt x="4910614" y="310039"/>
                  <a:pt x="4911567" y="321469"/>
                </a:cubicBezTo>
                <a:cubicBezTo>
                  <a:pt x="4910614" y="323374"/>
                  <a:pt x="4909662" y="325279"/>
                  <a:pt x="4908709" y="327184"/>
                </a:cubicBezTo>
                <a:cubicBezTo>
                  <a:pt x="4906804" y="322421"/>
                  <a:pt x="4903946" y="317659"/>
                  <a:pt x="4902042" y="313849"/>
                </a:cubicBezTo>
                <a:cubicBezTo>
                  <a:pt x="4899184" y="308134"/>
                  <a:pt x="4896326" y="302419"/>
                  <a:pt x="4894421" y="298609"/>
                </a:cubicBezTo>
                <a:cubicBezTo>
                  <a:pt x="4893469" y="290036"/>
                  <a:pt x="4892517" y="285274"/>
                  <a:pt x="4892517" y="285274"/>
                </a:cubicBezTo>
                <a:cubicBezTo>
                  <a:pt x="4892517" y="285274"/>
                  <a:pt x="4892517" y="288131"/>
                  <a:pt x="4891564" y="293846"/>
                </a:cubicBezTo>
                <a:cubicBezTo>
                  <a:pt x="4889659" y="290989"/>
                  <a:pt x="4888706" y="289084"/>
                  <a:pt x="4888706" y="289084"/>
                </a:cubicBezTo>
                <a:cubicBezTo>
                  <a:pt x="4888706" y="289084"/>
                  <a:pt x="4889659" y="291941"/>
                  <a:pt x="4891564" y="295751"/>
                </a:cubicBezTo>
                <a:cubicBezTo>
                  <a:pt x="4890612" y="306229"/>
                  <a:pt x="4888706" y="324326"/>
                  <a:pt x="4887754" y="348139"/>
                </a:cubicBezTo>
                <a:cubicBezTo>
                  <a:pt x="4887754" y="350996"/>
                  <a:pt x="4887754" y="354806"/>
                  <a:pt x="4887754" y="357664"/>
                </a:cubicBezTo>
                <a:cubicBezTo>
                  <a:pt x="4885849" y="354806"/>
                  <a:pt x="4883944" y="352901"/>
                  <a:pt x="4882991" y="350996"/>
                </a:cubicBezTo>
                <a:cubicBezTo>
                  <a:pt x="4882991" y="347186"/>
                  <a:pt x="4882039" y="343376"/>
                  <a:pt x="4882039" y="338614"/>
                </a:cubicBezTo>
                <a:cubicBezTo>
                  <a:pt x="4882039" y="338614"/>
                  <a:pt x="4882039" y="337661"/>
                  <a:pt x="4882039" y="337661"/>
                </a:cubicBezTo>
                <a:cubicBezTo>
                  <a:pt x="4882991" y="333851"/>
                  <a:pt x="4882991" y="330041"/>
                  <a:pt x="4883944" y="327184"/>
                </a:cubicBezTo>
                <a:cubicBezTo>
                  <a:pt x="4884896" y="324326"/>
                  <a:pt x="4884896" y="321469"/>
                  <a:pt x="4885849" y="319564"/>
                </a:cubicBezTo>
                <a:cubicBezTo>
                  <a:pt x="4886801" y="315754"/>
                  <a:pt x="4887754" y="312896"/>
                  <a:pt x="4887754" y="312896"/>
                </a:cubicBezTo>
                <a:cubicBezTo>
                  <a:pt x="4887754" y="312896"/>
                  <a:pt x="4886801" y="314801"/>
                  <a:pt x="4884896" y="318611"/>
                </a:cubicBezTo>
                <a:cubicBezTo>
                  <a:pt x="4883944" y="320516"/>
                  <a:pt x="4882991" y="323374"/>
                  <a:pt x="4882039" y="326231"/>
                </a:cubicBezTo>
                <a:cubicBezTo>
                  <a:pt x="4882039" y="327184"/>
                  <a:pt x="4882039" y="327184"/>
                  <a:pt x="4882039" y="328136"/>
                </a:cubicBezTo>
                <a:cubicBezTo>
                  <a:pt x="4882039" y="327184"/>
                  <a:pt x="4882039" y="326231"/>
                  <a:pt x="4882039" y="326231"/>
                </a:cubicBezTo>
                <a:cubicBezTo>
                  <a:pt x="4880134" y="312896"/>
                  <a:pt x="4878229" y="300514"/>
                  <a:pt x="4877276" y="288131"/>
                </a:cubicBezTo>
                <a:cubicBezTo>
                  <a:pt x="4876324" y="279559"/>
                  <a:pt x="4874419" y="270986"/>
                  <a:pt x="4873466" y="263366"/>
                </a:cubicBezTo>
                <a:cubicBezTo>
                  <a:pt x="4875372" y="253841"/>
                  <a:pt x="4876324" y="245269"/>
                  <a:pt x="4878229" y="238601"/>
                </a:cubicBezTo>
                <a:cubicBezTo>
                  <a:pt x="4881087" y="221456"/>
                  <a:pt x="4882039" y="211931"/>
                  <a:pt x="4882039" y="211931"/>
                </a:cubicBezTo>
                <a:cubicBezTo>
                  <a:pt x="4882039" y="211931"/>
                  <a:pt x="4879181" y="221456"/>
                  <a:pt x="4874419" y="237649"/>
                </a:cubicBezTo>
                <a:cubicBezTo>
                  <a:pt x="4873466" y="241459"/>
                  <a:pt x="4872514" y="245269"/>
                  <a:pt x="4870609" y="249079"/>
                </a:cubicBezTo>
                <a:cubicBezTo>
                  <a:pt x="4869656" y="242411"/>
                  <a:pt x="4867751" y="236696"/>
                  <a:pt x="4866799" y="231934"/>
                </a:cubicBezTo>
                <a:cubicBezTo>
                  <a:pt x="4863941" y="218599"/>
                  <a:pt x="4862037" y="210979"/>
                  <a:pt x="4862037" y="210979"/>
                </a:cubicBezTo>
                <a:cubicBezTo>
                  <a:pt x="4862037" y="210979"/>
                  <a:pt x="4862037" y="218599"/>
                  <a:pt x="4862989" y="232886"/>
                </a:cubicBezTo>
                <a:cubicBezTo>
                  <a:pt x="4862989" y="237649"/>
                  <a:pt x="4863941" y="242411"/>
                  <a:pt x="4863941" y="248126"/>
                </a:cubicBezTo>
                <a:cubicBezTo>
                  <a:pt x="4863941" y="250984"/>
                  <a:pt x="4863941" y="255746"/>
                  <a:pt x="4863941" y="261461"/>
                </a:cubicBezTo>
                <a:cubicBezTo>
                  <a:pt x="4862989" y="262414"/>
                  <a:pt x="4862037" y="263366"/>
                  <a:pt x="4860131" y="264319"/>
                </a:cubicBezTo>
                <a:cubicBezTo>
                  <a:pt x="4856322" y="268129"/>
                  <a:pt x="4850606" y="272891"/>
                  <a:pt x="4843939" y="281464"/>
                </a:cubicBezTo>
                <a:cubicBezTo>
                  <a:pt x="4842987" y="277654"/>
                  <a:pt x="4842034" y="273844"/>
                  <a:pt x="4841081" y="270986"/>
                </a:cubicBezTo>
                <a:cubicBezTo>
                  <a:pt x="4842034" y="268129"/>
                  <a:pt x="4842987" y="266224"/>
                  <a:pt x="4842987" y="266224"/>
                </a:cubicBezTo>
                <a:cubicBezTo>
                  <a:pt x="4842987" y="266224"/>
                  <a:pt x="4842034" y="267176"/>
                  <a:pt x="4841081" y="269081"/>
                </a:cubicBezTo>
                <a:cubicBezTo>
                  <a:pt x="4840129" y="265271"/>
                  <a:pt x="4840129" y="262414"/>
                  <a:pt x="4840129" y="262414"/>
                </a:cubicBezTo>
                <a:cubicBezTo>
                  <a:pt x="4840129" y="262414"/>
                  <a:pt x="4840129" y="265271"/>
                  <a:pt x="4840129" y="270034"/>
                </a:cubicBezTo>
                <a:cubicBezTo>
                  <a:pt x="4838224" y="271939"/>
                  <a:pt x="4836319" y="274796"/>
                  <a:pt x="4833462" y="278606"/>
                </a:cubicBezTo>
                <a:cubicBezTo>
                  <a:pt x="4830604" y="283369"/>
                  <a:pt x="4826794" y="288131"/>
                  <a:pt x="4822984" y="294799"/>
                </a:cubicBezTo>
                <a:cubicBezTo>
                  <a:pt x="4821079" y="297656"/>
                  <a:pt x="4819174" y="301466"/>
                  <a:pt x="4816316" y="304324"/>
                </a:cubicBezTo>
                <a:cubicBezTo>
                  <a:pt x="4814412" y="308134"/>
                  <a:pt x="4812506" y="311944"/>
                  <a:pt x="4809649" y="315754"/>
                </a:cubicBezTo>
                <a:cubicBezTo>
                  <a:pt x="4809649" y="316706"/>
                  <a:pt x="4808697" y="317659"/>
                  <a:pt x="4807744" y="318611"/>
                </a:cubicBezTo>
                <a:cubicBezTo>
                  <a:pt x="4807744" y="309086"/>
                  <a:pt x="4807744" y="304324"/>
                  <a:pt x="4807744" y="304324"/>
                </a:cubicBezTo>
                <a:cubicBezTo>
                  <a:pt x="4807744" y="304324"/>
                  <a:pt x="4805839" y="312896"/>
                  <a:pt x="4803934" y="327184"/>
                </a:cubicBezTo>
                <a:cubicBezTo>
                  <a:pt x="4801076" y="331946"/>
                  <a:pt x="4798219" y="336709"/>
                  <a:pt x="4795362" y="342424"/>
                </a:cubicBezTo>
                <a:cubicBezTo>
                  <a:pt x="4795362" y="335756"/>
                  <a:pt x="4795362" y="330041"/>
                  <a:pt x="4795362" y="324326"/>
                </a:cubicBezTo>
                <a:cubicBezTo>
                  <a:pt x="4795362" y="319564"/>
                  <a:pt x="4795362" y="315754"/>
                  <a:pt x="4795362" y="311944"/>
                </a:cubicBezTo>
                <a:cubicBezTo>
                  <a:pt x="4796314" y="308134"/>
                  <a:pt x="4796314" y="305276"/>
                  <a:pt x="4796314" y="302419"/>
                </a:cubicBezTo>
                <a:cubicBezTo>
                  <a:pt x="4796314" y="300514"/>
                  <a:pt x="4796314" y="299561"/>
                  <a:pt x="4797266" y="297656"/>
                </a:cubicBezTo>
                <a:cubicBezTo>
                  <a:pt x="4799172" y="286226"/>
                  <a:pt x="4802029" y="274796"/>
                  <a:pt x="4803934" y="264319"/>
                </a:cubicBezTo>
                <a:cubicBezTo>
                  <a:pt x="4811554" y="221456"/>
                  <a:pt x="4815364" y="192881"/>
                  <a:pt x="4815364" y="192881"/>
                </a:cubicBezTo>
                <a:cubicBezTo>
                  <a:pt x="4815364" y="192881"/>
                  <a:pt x="4804887" y="220504"/>
                  <a:pt x="4792504" y="262414"/>
                </a:cubicBezTo>
                <a:cubicBezTo>
                  <a:pt x="4791551" y="264319"/>
                  <a:pt x="4791551" y="266224"/>
                  <a:pt x="4790599" y="268129"/>
                </a:cubicBezTo>
                <a:cubicBezTo>
                  <a:pt x="4788694" y="256699"/>
                  <a:pt x="4788694" y="250031"/>
                  <a:pt x="4788694" y="250031"/>
                </a:cubicBezTo>
                <a:cubicBezTo>
                  <a:pt x="4788694" y="250031"/>
                  <a:pt x="4788694" y="257651"/>
                  <a:pt x="4787741" y="270986"/>
                </a:cubicBezTo>
                <a:cubicBezTo>
                  <a:pt x="4787741" y="273844"/>
                  <a:pt x="4787741" y="277654"/>
                  <a:pt x="4787741" y="281464"/>
                </a:cubicBezTo>
                <a:cubicBezTo>
                  <a:pt x="4785837" y="287179"/>
                  <a:pt x="4783931" y="292894"/>
                  <a:pt x="4782979" y="299561"/>
                </a:cubicBezTo>
                <a:cubicBezTo>
                  <a:pt x="4782979" y="297656"/>
                  <a:pt x="4782979" y="295751"/>
                  <a:pt x="4782979" y="293846"/>
                </a:cubicBezTo>
                <a:cubicBezTo>
                  <a:pt x="4783931" y="282416"/>
                  <a:pt x="4783931" y="271939"/>
                  <a:pt x="4784884" y="263366"/>
                </a:cubicBezTo>
                <a:cubicBezTo>
                  <a:pt x="4785837" y="253841"/>
                  <a:pt x="4785837" y="246221"/>
                  <a:pt x="4786789" y="239554"/>
                </a:cubicBezTo>
                <a:cubicBezTo>
                  <a:pt x="4788694" y="226219"/>
                  <a:pt x="4789647" y="218599"/>
                  <a:pt x="4789647" y="218599"/>
                </a:cubicBezTo>
                <a:cubicBezTo>
                  <a:pt x="4789647" y="218599"/>
                  <a:pt x="4787741" y="226219"/>
                  <a:pt x="4782979" y="238601"/>
                </a:cubicBezTo>
                <a:cubicBezTo>
                  <a:pt x="4781074" y="245269"/>
                  <a:pt x="4779169" y="252889"/>
                  <a:pt x="4777264" y="262414"/>
                </a:cubicBezTo>
                <a:cubicBezTo>
                  <a:pt x="4776312" y="264319"/>
                  <a:pt x="4776312" y="266224"/>
                  <a:pt x="4776312" y="269081"/>
                </a:cubicBezTo>
                <a:cubicBezTo>
                  <a:pt x="4774406" y="257651"/>
                  <a:pt x="4773454" y="251936"/>
                  <a:pt x="4773454" y="251936"/>
                </a:cubicBezTo>
                <a:cubicBezTo>
                  <a:pt x="4773454" y="251936"/>
                  <a:pt x="4773454" y="264319"/>
                  <a:pt x="4773454" y="284321"/>
                </a:cubicBezTo>
                <a:cubicBezTo>
                  <a:pt x="4772501" y="287179"/>
                  <a:pt x="4772501" y="290989"/>
                  <a:pt x="4771549" y="293846"/>
                </a:cubicBezTo>
                <a:cubicBezTo>
                  <a:pt x="4771549" y="294799"/>
                  <a:pt x="4771549" y="294799"/>
                  <a:pt x="4771549" y="295751"/>
                </a:cubicBezTo>
                <a:cubicBezTo>
                  <a:pt x="4769644" y="273844"/>
                  <a:pt x="4767739" y="260509"/>
                  <a:pt x="4767739" y="260509"/>
                </a:cubicBezTo>
                <a:cubicBezTo>
                  <a:pt x="4767739" y="260509"/>
                  <a:pt x="4765834" y="274796"/>
                  <a:pt x="4764881" y="297656"/>
                </a:cubicBezTo>
                <a:cubicBezTo>
                  <a:pt x="4762024" y="290036"/>
                  <a:pt x="4758214" y="283369"/>
                  <a:pt x="4755356" y="276701"/>
                </a:cubicBezTo>
                <a:cubicBezTo>
                  <a:pt x="4753451" y="273844"/>
                  <a:pt x="4752499" y="271939"/>
                  <a:pt x="4750594" y="270034"/>
                </a:cubicBezTo>
                <a:cubicBezTo>
                  <a:pt x="4753451" y="260509"/>
                  <a:pt x="4755356" y="251936"/>
                  <a:pt x="4758214" y="243364"/>
                </a:cubicBezTo>
                <a:cubicBezTo>
                  <a:pt x="4767739" y="209074"/>
                  <a:pt x="4774406" y="180499"/>
                  <a:pt x="4780122" y="161449"/>
                </a:cubicBezTo>
                <a:cubicBezTo>
                  <a:pt x="4784884" y="141446"/>
                  <a:pt x="4787741" y="130016"/>
                  <a:pt x="4787741" y="130016"/>
                </a:cubicBezTo>
                <a:cubicBezTo>
                  <a:pt x="4787741" y="130016"/>
                  <a:pt x="4782979" y="140494"/>
                  <a:pt x="4776312" y="160496"/>
                </a:cubicBezTo>
                <a:cubicBezTo>
                  <a:pt x="4769644" y="179546"/>
                  <a:pt x="4759166" y="207169"/>
                  <a:pt x="4747737" y="240506"/>
                </a:cubicBezTo>
                <a:cubicBezTo>
                  <a:pt x="4745831" y="246221"/>
                  <a:pt x="4743926" y="251936"/>
                  <a:pt x="4742022" y="257651"/>
                </a:cubicBezTo>
                <a:cubicBezTo>
                  <a:pt x="4742022" y="257651"/>
                  <a:pt x="4742022" y="257651"/>
                  <a:pt x="4742022" y="257651"/>
                </a:cubicBezTo>
                <a:cubicBezTo>
                  <a:pt x="4737259" y="251936"/>
                  <a:pt x="4732497" y="248126"/>
                  <a:pt x="4727734" y="244316"/>
                </a:cubicBezTo>
                <a:cubicBezTo>
                  <a:pt x="4725829" y="242411"/>
                  <a:pt x="4722972" y="241459"/>
                  <a:pt x="4721066" y="240506"/>
                </a:cubicBezTo>
                <a:cubicBezTo>
                  <a:pt x="4719162" y="239554"/>
                  <a:pt x="4717256" y="238601"/>
                  <a:pt x="4716304" y="238601"/>
                </a:cubicBezTo>
                <a:cubicBezTo>
                  <a:pt x="4713447" y="237649"/>
                  <a:pt x="4712494" y="237649"/>
                  <a:pt x="4712494" y="237649"/>
                </a:cubicBezTo>
                <a:cubicBezTo>
                  <a:pt x="4712494" y="237649"/>
                  <a:pt x="4713447" y="238601"/>
                  <a:pt x="4716304" y="239554"/>
                </a:cubicBezTo>
                <a:cubicBezTo>
                  <a:pt x="4719162" y="240506"/>
                  <a:pt x="4722019" y="243364"/>
                  <a:pt x="4725829" y="246221"/>
                </a:cubicBezTo>
                <a:cubicBezTo>
                  <a:pt x="4729639" y="250031"/>
                  <a:pt x="4733449" y="254794"/>
                  <a:pt x="4736306" y="260509"/>
                </a:cubicBezTo>
                <a:cubicBezTo>
                  <a:pt x="4737259" y="262414"/>
                  <a:pt x="4738212" y="264319"/>
                  <a:pt x="4739164" y="266224"/>
                </a:cubicBezTo>
                <a:cubicBezTo>
                  <a:pt x="4736306" y="274796"/>
                  <a:pt x="4732497" y="284321"/>
                  <a:pt x="4729639" y="293846"/>
                </a:cubicBezTo>
                <a:cubicBezTo>
                  <a:pt x="4729639" y="294799"/>
                  <a:pt x="4729639" y="294799"/>
                  <a:pt x="4728687" y="295751"/>
                </a:cubicBezTo>
                <a:cubicBezTo>
                  <a:pt x="4728687" y="295751"/>
                  <a:pt x="4728687" y="295751"/>
                  <a:pt x="4728687" y="294799"/>
                </a:cubicBezTo>
                <a:cubicBezTo>
                  <a:pt x="4728687" y="291941"/>
                  <a:pt x="4728687" y="290989"/>
                  <a:pt x="4728687" y="290989"/>
                </a:cubicBezTo>
                <a:cubicBezTo>
                  <a:pt x="4728687" y="290989"/>
                  <a:pt x="4728687" y="291941"/>
                  <a:pt x="4727734" y="293846"/>
                </a:cubicBezTo>
                <a:cubicBezTo>
                  <a:pt x="4723924" y="285274"/>
                  <a:pt x="4720114" y="277654"/>
                  <a:pt x="4717256" y="270986"/>
                </a:cubicBezTo>
                <a:cubicBezTo>
                  <a:pt x="4716304" y="269081"/>
                  <a:pt x="4715351" y="267176"/>
                  <a:pt x="4714399" y="265271"/>
                </a:cubicBezTo>
                <a:cubicBezTo>
                  <a:pt x="4715351" y="257651"/>
                  <a:pt x="4716304" y="252889"/>
                  <a:pt x="4716304" y="252889"/>
                </a:cubicBezTo>
                <a:cubicBezTo>
                  <a:pt x="4716304" y="252889"/>
                  <a:pt x="4715351" y="256699"/>
                  <a:pt x="4713447" y="262414"/>
                </a:cubicBezTo>
                <a:cubicBezTo>
                  <a:pt x="4708684" y="252889"/>
                  <a:pt x="4706779" y="248126"/>
                  <a:pt x="4706779" y="248126"/>
                </a:cubicBezTo>
                <a:cubicBezTo>
                  <a:pt x="4706779" y="248126"/>
                  <a:pt x="4708684" y="254794"/>
                  <a:pt x="4712494" y="267176"/>
                </a:cubicBezTo>
                <a:cubicBezTo>
                  <a:pt x="4711541" y="270034"/>
                  <a:pt x="4710589" y="273844"/>
                  <a:pt x="4708684" y="277654"/>
                </a:cubicBezTo>
                <a:cubicBezTo>
                  <a:pt x="4700112" y="251936"/>
                  <a:pt x="4694397" y="236696"/>
                  <a:pt x="4694397" y="236696"/>
                </a:cubicBezTo>
                <a:cubicBezTo>
                  <a:pt x="4694397" y="236696"/>
                  <a:pt x="4697254" y="258604"/>
                  <a:pt x="4702969" y="293846"/>
                </a:cubicBezTo>
                <a:cubicBezTo>
                  <a:pt x="4700112" y="304324"/>
                  <a:pt x="4696301" y="317659"/>
                  <a:pt x="4691539" y="331946"/>
                </a:cubicBezTo>
                <a:cubicBezTo>
                  <a:pt x="4691539" y="330994"/>
                  <a:pt x="4690587" y="330041"/>
                  <a:pt x="4690587" y="329089"/>
                </a:cubicBezTo>
                <a:cubicBezTo>
                  <a:pt x="4685824" y="319564"/>
                  <a:pt x="4682966" y="313849"/>
                  <a:pt x="4682966" y="313849"/>
                </a:cubicBezTo>
                <a:cubicBezTo>
                  <a:pt x="4682966" y="313849"/>
                  <a:pt x="4683919" y="316706"/>
                  <a:pt x="4684872" y="322421"/>
                </a:cubicBezTo>
                <a:cubicBezTo>
                  <a:pt x="4684872" y="322421"/>
                  <a:pt x="4684872" y="322421"/>
                  <a:pt x="4684872" y="322421"/>
                </a:cubicBezTo>
                <a:cubicBezTo>
                  <a:pt x="4676299" y="310991"/>
                  <a:pt x="4671537" y="304324"/>
                  <a:pt x="4671537" y="304324"/>
                </a:cubicBezTo>
                <a:cubicBezTo>
                  <a:pt x="4671537" y="304324"/>
                  <a:pt x="4675347" y="311944"/>
                  <a:pt x="4682014" y="324326"/>
                </a:cubicBezTo>
                <a:cubicBezTo>
                  <a:pt x="4683919" y="328136"/>
                  <a:pt x="4686776" y="332899"/>
                  <a:pt x="4688681" y="337661"/>
                </a:cubicBezTo>
                <a:cubicBezTo>
                  <a:pt x="4688681" y="338614"/>
                  <a:pt x="4688681" y="339566"/>
                  <a:pt x="4689634" y="340519"/>
                </a:cubicBezTo>
                <a:cubicBezTo>
                  <a:pt x="4687729" y="349091"/>
                  <a:pt x="4684872" y="356711"/>
                  <a:pt x="4682966" y="366236"/>
                </a:cubicBezTo>
                <a:cubicBezTo>
                  <a:pt x="4681062" y="364331"/>
                  <a:pt x="4680109" y="361474"/>
                  <a:pt x="4678204" y="359569"/>
                </a:cubicBezTo>
                <a:cubicBezTo>
                  <a:pt x="4675347" y="355759"/>
                  <a:pt x="4671537" y="351949"/>
                  <a:pt x="4669631" y="349091"/>
                </a:cubicBezTo>
                <a:cubicBezTo>
                  <a:pt x="4669631" y="349091"/>
                  <a:pt x="4669631" y="349091"/>
                  <a:pt x="4668679" y="348139"/>
                </a:cubicBezTo>
                <a:cubicBezTo>
                  <a:pt x="4669631" y="341471"/>
                  <a:pt x="4669631" y="335756"/>
                  <a:pt x="4669631" y="330994"/>
                </a:cubicBezTo>
                <a:cubicBezTo>
                  <a:pt x="4670584" y="318611"/>
                  <a:pt x="4669631" y="310991"/>
                  <a:pt x="4669631" y="310991"/>
                </a:cubicBezTo>
                <a:cubicBezTo>
                  <a:pt x="4669631" y="310991"/>
                  <a:pt x="4669631" y="311944"/>
                  <a:pt x="4669631" y="313849"/>
                </a:cubicBezTo>
                <a:cubicBezTo>
                  <a:pt x="4669631" y="310039"/>
                  <a:pt x="4670584" y="305276"/>
                  <a:pt x="4670584" y="301466"/>
                </a:cubicBezTo>
                <a:cubicBezTo>
                  <a:pt x="4670584" y="296704"/>
                  <a:pt x="4670584" y="291941"/>
                  <a:pt x="4670584" y="287179"/>
                </a:cubicBezTo>
                <a:cubicBezTo>
                  <a:pt x="4672489" y="282416"/>
                  <a:pt x="4673441" y="278606"/>
                  <a:pt x="4675347" y="274796"/>
                </a:cubicBezTo>
                <a:cubicBezTo>
                  <a:pt x="4683919" y="259556"/>
                  <a:pt x="4689634" y="250984"/>
                  <a:pt x="4689634" y="250984"/>
                </a:cubicBezTo>
                <a:cubicBezTo>
                  <a:pt x="4689634" y="250984"/>
                  <a:pt x="4686776" y="254794"/>
                  <a:pt x="4681062" y="262414"/>
                </a:cubicBezTo>
                <a:cubicBezTo>
                  <a:pt x="4684872" y="252889"/>
                  <a:pt x="4686776" y="248126"/>
                  <a:pt x="4686776" y="248126"/>
                </a:cubicBezTo>
                <a:cubicBezTo>
                  <a:pt x="4686776" y="248126"/>
                  <a:pt x="4682966" y="254794"/>
                  <a:pt x="4675347" y="265271"/>
                </a:cubicBezTo>
                <a:cubicBezTo>
                  <a:pt x="4673441" y="267176"/>
                  <a:pt x="4672489" y="270034"/>
                  <a:pt x="4670584" y="272891"/>
                </a:cubicBezTo>
                <a:cubicBezTo>
                  <a:pt x="4670584" y="270986"/>
                  <a:pt x="4670584" y="270034"/>
                  <a:pt x="4670584" y="268129"/>
                </a:cubicBezTo>
                <a:cubicBezTo>
                  <a:pt x="4669631" y="261461"/>
                  <a:pt x="4669631" y="255746"/>
                  <a:pt x="4668679" y="250984"/>
                </a:cubicBezTo>
                <a:cubicBezTo>
                  <a:pt x="4668679" y="250031"/>
                  <a:pt x="4668679" y="248126"/>
                  <a:pt x="4669631" y="247174"/>
                </a:cubicBezTo>
                <a:cubicBezTo>
                  <a:pt x="4671537" y="230981"/>
                  <a:pt x="4671537" y="222409"/>
                  <a:pt x="4671537" y="222409"/>
                </a:cubicBezTo>
                <a:cubicBezTo>
                  <a:pt x="4671537" y="222409"/>
                  <a:pt x="4671537" y="224314"/>
                  <a:pt x="4670584" y="229076"/>
                </a:cubicBezTo>
                <a:cubicBezTo>
                  <a:pt x="4669631" y="231934"/>
                  <a:pt x="4668679" y="236696"/>
                  <a:pt x="4666774" y="242411"/>
                </a:cubicBezTo>
                <a:cubicBezTo>
                  <a:pt x="4666774" y="242411"/>
                  <a:pt x="4666774" y="242411"/>
                  <a:pt x="4666774" y="241459"/>
                </a:cubicBezTo>
                <a:cubicBezTo>
                  <a:pt x="4666774" y="241459"/>
                  <a:pt x="4666774" y="241459"/>
                  <a:pt x="4666774" y="241459"/>
                </a:cubicBezTo>
                <a:cubicBezTo>
                  <a:pt x="4666774" y="241459"/>
                  <a:pt x="4666774" y="241459"/>
                  <a:pt x="4666774" y="241459"/>
                </a:cubicBezTo>
                <a:cubicBezTo>
                  <a:pt x="4665822" y="235744"/>
                  <a:pt x="4663916" y="230981"/>
                  <a:pt x="4662012" y="228124"/>
                </a:cubicBezTo>
                <a:cubicBezTo>
                  <a:pt x="4661059" y="224314"/>
                  <a:pt x="4660106" y="222409"/>
                  <a:pt x="4660106" y="222409"/>
                </a:cubicBezTo>
                <a:cubicBezTo>
                  <a:pt x="4660106" y="222409"/>
                  <a:pt x="4660106" y="224314"/>
                  <a:pt x="4661059" y="228124"/>
                </a:cubicBezTo>
                <a:cubicBezTo>
                  <a:pt x="4662012" y="231934"/>
                  <a:pt x="4662964" y="237649"/>
                  <a:pt x="4662964" y="244316"/>
                </a:cubicBezTo>
                <a:cubicBezTo>
                  <a:pt x="4662964" y="245269"/>
                  <a:pt x="4662964" y="245269"/>
                  <a:pt x="4662964" y="246221"/>
                </a:cubicBezTo>
                <a:cubicBezTo>
                  <a:pt x="4662964" y="246221"/>
                  <a:pt x="4662964" y="246221"/>
                  <a:pt x="4662964" y="246221"/>
                </a:cubicBezTo>
                <a:cubicBezTo>
                  <a:pt x="4660106" y="250031"/>
                  <a:pt x="4657249" y="254794"/>
                  <a:pt x="4654391" y="262414"/>
                </a:cubicBezTo>
                <a:cubicBezTo>
                  <a:pt x="4653439" y="265271"/>
                  <a:pt x="4652487" y="268129"/>
                  <a:pt x="4650581" y="271939"/>
                </a:cubicBezTo>
                <a:cubicBezTo>
                  <a:pt x="4649629" y="267176"/>
                  <a:pt x="4647724" y="264319"/>
                  <a:pt x="4646772" y="261461"/>
                </a:cubicBezTo>
                <a:cubicBezTo>
                  <a:pt x="4646772" y="260509"/>
                  <a:pt x="4645819" y="259556"/>
                  <a:pt x="4645819" y="259556"/>
                </a:cubicBezTo>
                <a:cubicBezTo>
                  <a:pt x="4645819" y="257651"/>
                  <a:pt x="4646772" y="255746"/>
                  <a:pt x="4646772" y="253841"/>
                </a:cubicBezTo>
                <a:cubicBezTo>
                  <a:pt x="4648676" y="243364"/>
                  <a:pt x="4650581" y="234791"/>
                  <a:pt x="4653439" y="227171"/>
                </a:cubicBezTo>
                <a:cubicBezTo>
                  <a:pt x="4657249" y="212884"/>
                  <a:pt x="4660106" y="204311"/>
                  <a:pt x="4660106" y="204311"/>
                </a:cubicBezTo>
                <a:cubicBezTo>
                  <a:pt x="4660106" y="204311"/>
                  <a:pt x="4656297" y="211931"/>
                  <a:pt x="4650581" y="226219"/>
                </a:cubicBezTo>
                <a:cubicBezTo>
                  <a:pt x="4647724" y="232886"/>
                  <a:pt x="4643914" y="241459"/>
                  <a:pt x="4641056" y="251936"/>
                </a:cubicBezTo>
                <a:cubicBezTo>
                  <a:pt x="4639151" y="256699"/>
                  <a:pt x="4637247" y="261461"/>
                  <a:pt x="4636294" y="267176"/>
                </a:cubicBezTo>
                <a:cubicBezTo>
                  <a:pt x="4636294" y="264319"/>
                  <a:pt x="4636294" y="261461"/>
                  <a:pt x="4636294" y="259556"/>
                </a:cubicBezTo>
                <a:cubicBezTo>
                  <a:pt x="4636294" y="251936"/>
                  <a:pt x="4637247" y="246221"/>
                  <a:pt x="4638199" y="242411"/>
                </a:cubicBezTo>
                <a:cubicBezTo>
                  <a:pt x="4639151" y="238601"/>
                  <a:pt x="4639151" y="235744"/>
                  <a:pt x="4639151" y="235744"/>
                </a:cubicBezTo>
                <a:cubicBezTo>
                  <a:pt x="4639151" y="235744"/>
                  <a:pt x="4638199" y="237649"/>
                  <a:pt x="4637247" y="241459"/>
                </a:cubicBezTo>
                <a:cubicBezTo>
                  <a:pt x="4636294" y="245269"/>
                  <a:pt x="4633437" y="250984"/>
                  <a:pt x="4632484" y="258604"/>
                </a:cubicBezTo>
                <a:cubicBezTo>
                  <a:pt x="4632484" y="258604"/>
                  <a:pt x="4632484" y="258604"/>
                  <a:pt x="4632484" y="258604"/>
                </a:cubicBezTo>
                <a:cubicBezTo>
                  <a:pt x="4631531" y="255746"/>
                  <a:pt x="4631531" y="254794"/>
                  <a:pt x="4631531" y="254794"/>
                </a:cubicBezTo>
                <a:cubicBezTo>
                  <a:pt x="4631531" y="254794"/>
                  <a:pt x="4631531" y="256699"/>
                  <a:pt x="4632484" y="259556"/>
                </a:cubicBezTo>
                <a:cubicBezTo>
                  <a:pt x="4630579" y="267176"/>
                  <a:pt x="4629626" y="275749"/>
                  <a:pt x="4628674" y="285274"/>
                </a:cubicBezTo>
                <a:cubicBezTo>
                  <a:pt x="4628674" y="288131"/>
                  <a:pt x="4628674" y="290989"/>
                  <a:pt x="4628674" y="293846"/>
                </a:cubicBezTo>
                <a:cubicBezTo>
                  <a:pt x="4627722" y="296704"/>
                  <a:pt x="4626769" y="300514"/>
                  <a:pt x="4625816" y="303371"/>
                </a:cubicBezTo>
                <a:cubicBezTo>
                  <a:pt x="4619149" y="298609"/>
                  <a:pt x="4614387" y="295751"/>
                  <a:pt x="4610576" y="293846"/>
                </a:cubicBezTo>
                <a:cubicBezTo>
                  <a:pt x="4606766" y="291941"/>
                  <a:pt x="4604862" y="290989"/>
                  <a:pt x="4604862" y="290989"/>
                </a:cubicBezTo>
                <a:cubicBezTo>
                  <a:pt x="4604862" y="290989"/>
                  <a:pt x="4606766" y="291941"/>
                  <a:pt x="4610576" y="294799"/>
                </a:cubicBezTo>
                <a:cubicBezTo>
                  <a:pt x="4614387" y="296704"/>
                  <a:pt x="4619149" y="301466"/>
                  <a:pt x="4624864" y="307181"/>
                </a:cubicBezTo>
                <a:cubicBezTo>
                  <a:pt x="4624864" y="307181"/>
                  <a:pt x="4624864" y="307181"/>
                  <a:pt x="4625816" y="308134"/>
                </a:cubicBezTo>
                <a:cubicBezTo>
                  <a:pt x="4624864" y="313849"/>
                  <a:pt x="4622959" y="319564"/>
                  <a:pt x="4622006" y="325279"/>
                </a:cubicBezTo>
                <a:cubicBezTo>
                  <a:pt x="4621054" y="330994"/>
                  <a:pt x="4620101" y="337661"/>
                  <a:pt x="4619149" y="343376"/>
                </a:cubicBezTo>
                <a:cubicBezTo>
                  <a:pt x="4615339" y="330041"/>
                  <a:pt x="4611529" y="317659"/>
                  <a:pt x="4607719" y="306229"/>
                </a:cubicBezTo>
                <a:cubicBezTo>
                  <a:pt x="4605814" y="300514"/>
                  <a:pt x="4604862" y="295751"/>
                  <a:pt x="4602956" y="290989"/>
                </a:cubicBezTo>
                <a:cubicBezTo>
                  <a:pt x="4602004" y="282416"/>
                  <a:pt x="4601051" y="274796"/>
                  <a:pt x="4601051" y="269081"/>
                </a:cubicBezTo>
                <a:cubicBezTo>
                  <a:pt x="4599147" y="255746"/>
                  <a:pt x="4599147" y="248126"/>
                  <a:pt x="4599147" y="248126"/>
                </a:cubicBezTo>
                <a:cubicBezTo>
                  <a:pt x="4599147" y="248126"/>
                  <a:pt x="4598194" y="255746"/>
                  <a:pt x="4597241" y="269081"/>
                </a:cubicBezTo>
                <a:cubicBezTo>
                  <a:pt x="4597241" y="270034"/>
                  <a:pt x="4597241" y="270986"/>
                  <a:pt x="4597241" y="271939"/>
                </a:cubicBezTo>
                <a:cubicBezTo>
                  <a:pt x="4594384" y="263366"/>
                  <a:pt x="4591526" y="255746"/>
                  <a:pt x="4589622" y="250031"/>
                </a:cubicBezTo>
                <a:cubicBezTo>
                  <a:pt x="4589622" y="247174"/>
                  <a:pt x="4589622" y="244316"/>
                  <a:pt x="4589622" y="240506"/>
                </a:cubicBezTo>
                <a:cubicBezTo>
                  <a:pt x="4590574" y="225266"/>
                  <a:pt x="4590574" y="210979"/>
                  <a:pt x="4590574" y="197644"/>
                </a:cubicBezTo>
                <a:cubicBezTo>
                  <a:pt x="4591526" y="144304"/>
                  <a:pt x="4590574" y="109061"/>
                  <a:pt x="4590574" y="109061"/>
                </a:cubicBezTo>
                <a:cubicBezTo>
                  <a:pt x="4590574" y="109061"/>
                  <a:pt x="4584859" y="144304"/>
                  <a:pt x="4579144" y="197644"/>
                </a:cubicBezTo>
                <a:cubicBezTo>
                  <a:pt x="4578191" y="210979"/>
                  <a:pt x="4576287" y="225266"/>
                  <a:pt x="4574381" y="240506"/>
                </a:cubicBezTo>
                <a:cubicBezTo>
                  <a:pt x="4573429" y="245269"/>
                  <a:pt x="4573429" y="250984"/>
                  <a:pt x="4573429" y="256699"/>
                </a:cubicBezTo>
                <a:cubicBezTo>
                  <a:pt x="4573429" y="256699"/>
                  <a:pt x="4572476" y="257651"/>
                  <a:pt x="4572476" y="257651"/>
                </a:cubicBezTo>
                <a:cubicBezTo>
                  <a:pt x="4569619" y="259556"/>
                  <a:pt x="4566762" y="262414"/>
                  <a:pt x="4563904" y="265271"/>
                </a:cubicBezTo>
                <a:cubicBezTo>
                  <a:pt x="4563904" y="265271"/>
                  <a:pt x="4563904" y="264319"/>
                  <a:pt x="4563904" y="264319"/>
                </a:cubicBezTo>
                <a:cubicBezTo>
                  <a:pt x="4561999" y="261461"/>
                  <a:pt x="4560094" y="258604"/>
                  <a:pt x="4559141" y="255746"/>
                </a:cubicBezTo>
                <a:cubicBezTo>
                  <a:pt x="4559141" y="253841"/>
                  <a:pt x="4560094" y="250984"/>
                  <a:pt x="4560094" y="249079"/>
                </a:cubicBezTo>
                <a:cubicBezTo>
                  <a:pt x="4570572" y="195739"/>
                  <a:pt x="4576287" y="159544"/>
                  <a:pt x="4576287" y="159544"/>
                </a:cubicBezTo>
                <a:cubicBezTo>
                  <a:pt x="4576287" y="159544"/>
                  <a:pt x="4564856" y="192881"/>
                  <a:pt x="4550569" y="243364"/>
                </a:cubicBezTo>
                <a:cubicBezTo>
                  <a:pt x="4550569" y="243364"/>
                  <a:pt x="4550569" y="243364"/>
                  <a:pt x="4550569" y="243364"/>
                </a:cubicBezTo>
                <a:cubicBezTo>
                  <a:pt x="4550569" y="243364"/>
                  <a:pt x="4550569" y="243364"/>
                  <a:pt x="4550569" y="243364"/>
                </a:cubicBezTo>
                <a:cubicBezTo>
                  <a:pt x="4550569" y="244316"/>
                  <a:pt x="4549616" y="245269"/>
                  <a:pt x="4549616" y="246221"/>
                </a:cubicBezTo>
                <a:cubicBezTo>
                  <a:pt x="4549616" y="247174"/>
                  <a:pt x="4549616" y="248126"/>
                  <a:pt x="4548664" y="248126"/>
                </a:cubicBezTo>
                <a:cubicBezTo>
                  <a:pt x="4548664" y="248126"/>
                  <a:pt x="4548664" y="248126"/>
                  <a:pt x="4548664" y="248126"/>
                </a:cubicBezTo>
                <a:cubicBezTo>
                  <a:pt x="4548664" y="248126"/>
                  <a:pt x="4548664" y="248126"/>
                  <a:pt x="4548664" y="248126"/>
                </a:cubicBezTo>
                <a:cubicBezTo>
                  <a:pt x="4544854" y="261461"/>
                  <a:pt x="4540091" y="276701"/>
                  <a:pt x="4536281" y="292894"/>
                </a:cubicBezTo>
                <a:cubicBezTo>
                  <a:pt x="4534376" y="261461"/>
                  <a:pt x="4531519" y="241459"/>
                  <a:pt x="4531519" y="241459"/>
                </a:cubicBezTo>
                <a:cubicBezTo>
                  <a:pt x="4531519" y="241459"/>
                  <a:pt x="4527709" y="266224"/>
                  <a:pt x="4525804" y="303371"/>
                </a:cubicBezTo>
                <a:cubicBezTo>
                  <a:pt x="4525804" y="305276"/>
                  <a:pt x="4525804" y="307181"/>
                  <a:pt x="4525804" y="309086"/>
                </a:cubicBezTo>
                <a:cubicBezTo>
                  <a:pt x="4524851" y="308134"/>
                  <a:pt x="4524851" y="308134"/>
                  <a:pt x="4524851" y="308134"/>
                </a:cubicBezTo>
                <a:cubicBezTo>
                  <a:pt x="4524851" y="308134"/>
                  <a:pt x="4524851" y="309086"/>
                  <a:pt x="4525804" y="310039"/>
                </a:cubicBezTo>
                <a:cubicBezTo>
                  <a:pt x="4524851" y="317659"/>
                  <a:pt x="4524851" y="325279"/>
                  <a:pt x="4523899" y="333851"/>
                </a:cubicBezTo>
                <a:cubicBezTo>
                  <a:pt x="4523899" y="334804"/>
                  <a:pt x="4523899" y="336709"/>
                  <a:pt x="4523899" y="337661"/>
                </a:cubicBezTo>
                <a:cubicBezTo>
                  <a:pt x="4523899" y="338614"/>
                  <a:pt x="4523899" y="338614"/>
                  <a:pt x="4522947" y="339566"/>
                </a:cubicBezTo>
                <a:cubicBezTo>
                  <a:pt x="4521041" y="333851"/>
                  <a:pt x="4519137" y="328136"/>
                  <a:pt x="4517231" y="322421"/>
                </a:cubicBezTo>
                <a:cubicBezTo>
                  <a:pt x="4516279" y="314801"/>
                  <a:pt x="4515326" y="307181"/>
                  <a:pt x="4514374" y="301466"/>
                </a:cubicBezTo>
                <a:cubicBezTo>
                  <a:pt x="4515326" y="299561"/>
                  <a:pt x="4516279" y="298609"/>
                  <a:pt x="4517231" y="297656"/>
                </a:cubicBezTo>
                <a:cubicBezTo>
                  <a:pt x="4520089" y="293846"/>
                  <a:pt x="4521041" y="291941"/>
                  <a:pt x="4521041" y="291941"/>
                </a:cubicBezTo>
                <a:cubicBezTo>
                  <a:pt x="4521041" y="291941"/>
                  <a:pt x="4519137" y="293846"/>
                  <a:pt x="4516279" y="297656"/>
                </a:cubicBezTo>
                <a:cubicBezTo>
                  <a:pt x="4515326" y="298609"/>
                  <a:pt x="4515326" y="299561"/>
                  <a:pt x="4514374" y="300514"/>
                </a:cubicBezTo>
                <a:cubicBezTo>
                  <a:pt x="4514374" y="299561"/>
                  <a:pt x="4514374" y="299561"/>
                  <a:pt x="4514374" y="298609"/>
                </a:cubicBezTo>
                <a:cubicBezTo>
                  <a:pt x="4515326" y="296704"/>
                  <a:pt x="4516279" y="294799"/>
                  <a:pt x="4517231" y="293846"/>
                </a:cubicBezTo>
                <a:cubicBezTo>
                  <a:pt x="4519137" y="290036"/>
                  <a:pt x="4520089" y="288131"/>
                  <a:pt x="4520089" y="288131"/>
                </a:cubicBezTo>
                <a:cubicBezTo>
                  <a:pt x="4520089" y="288131"/>
                  <a:pt x="4519137" y="290036"/>
                  <a:pt x="4516279" y="292894"/>
                </a:cubicBezTo>
                <a:cubicBezTo>
                  <a:pt x="4515326" y="293846"/>
                  <a:pt x="4515326" y="294799"/>
                  <a:pt x="4514374" y="295751"/>
                </a:cubicBezTo>
                <a:cubicBezTo>
                  <a:pt x="4513422" y="290036"/>
                  <a:pt x="4512469" y="285274"/>
                  <a:pt x="4512469" y="281464"/>
                </a:cubicBezTo>
                <a:cubicBezTo>
                  <a:pt x="4511516" y="272891"/>
                  <a:pt x="4511516" y="268129"/>
                  <a:pt x="4511516" y="268129"/>
                </a:cubicBezTo>
                <a:cubicBezTo>
                  <a:pt x="4511516" y="268129"/>
                  <a:pt x="4511516" y="270034"/>
                  <a:pt x="4510564" y="272891"/>
                </a:cubicBezTo>
                <a:cubicBezTo>
                  <a:pt x="4508659" y="259556"/>
                  <a:pt x="4506754" y="250984"/>
                  <a:pt x="4506754" y="250984"/>
                </a:cubicBezTo>
                <a:cubicBezTo>
                  <a:pt x="4506754" y="250984"/>
                  <a:pt x="4506754" y="267176"/>
                  <a:pt x="4506754" y="292894"/>
                </a:cubicBezTo>
                <a:cubicBezTo>
                  <a:pt x="4504849" y="289084"/>
                  <a:pt x="4502944" y="285274"/>
                  <a:pt x="4501991" y="282416"/>
                </a:cubicBezTo>
                <a:cubicBezTo>
                  <a:pt x="4499134" y="276701"/>
                  <a:pt x="4496276" y="271939"/>
                  <a:pt x="4494372" y="267176"/>
                </a:cubicBezTo>
                <a:cubicBezTo>
                  <a:pt x="4491514" y="262414"/>
                  <a:pt x="4489609" y="258604"/>
                  <a:pt x="4486751" y="254794"/>
                </a:cubicBezTo>
                <a:cubicBezTo>
                  <a:pt x="4483894" y="250984"/>
                  <a:pt x="4481989" y="248126"/>
                  <a:pt x="4480084" y="245269"/>
                </a:cubicBezTo>
                <a:cubicBezTo>
                  <a:pt x="4478179" y="242411"/>
                  <a:pt x="4476274" y="240506"/>
                  <a:pt x="4474369" y="238601"/>
                </a:cubicBezTo>
                <a:cubicBezTo>
                  <a:pt x="4471512" y="235744"/>
                  <a:pt x="4470559" y="233839"/>
                  <a:pt x="4469606" y="233839"/>
                </a:cubicBezTo>
                <a:cubicBezTo>
                  <a:pt x="4470559" y="230981"/>
                  <a:pt x="4471512" y="228124"/>
                  <a:pt x="4471512" y="225266"/>
                </a:cubicBezTo>
                <a:cubicBezTo>
                  <a:pt x="4474369" y="214789"/>
                  <a:pt x="4476274" y="206216"/>
                  <a:pt x="4477226" y="198596"/>
                </a:cubicBezTo>
                <a:cubicBezTo>
                  <a:pt x="4480084" y="184309"/>
                  <a:pt x="4481037" y="175736"/>
                  <a:pt x="4481037" y="175736"/>
                </a:cubicBezTo>
                <a:cubicBezTo>
                  <a:pt x="4481037" y="175736"/>
                  <a:pt x="4478179" y="183356"/>
                  <a:pt x="4473416" y="197644"/>
                </a:cubicBezTo>
                <a:cubicBezTo>
                  <a:pt x="4471512" y="204311"/>
                  <a:pt x="4467701" y="212884"/>
                  <a:pt x="4463891" y="222409"/>
                </a:cubicBezTo>
                <a:cubicBezTo>
                  <a:pt x="4461034" y="229076"/>
                  <a:pt x="4458176" y="236696"/>
                  <a:pt x="4455319" y="244316"/>
                </a:cubicBezTo>
                <a:cubicBezTo>
                  <a:pt x="4454366" y="240506"/>
                  <a:pt x="4453414" y="237649"/>
                  <a:pt x="4453414" y="237649"/>
                </a:cubicBezTo>
                <a:cubicBezTo>
                  <a:pt x="4453414" y="237649"/>
                  <a:pt x="4453414" y="240506"/>
                  <a:pt x="4454366" y="247174"/>
                </a:cubicBezTo>
                <a:cubicBezTo>
                  <a:pt x="4453414" y="249079"/>
                  <a:pt x="4452462" y="251936"/>
                  <a:pt x="4451509" y="253841"/>
                </a:cubicBezTo>
                <a:cubicBezTo>
                  <a:pt x="4446747" y="265271"/>
                  <a:pt x="4441984" y="276701"/>
                  <a:pt x="4436269" y="289084"/>
                </a:cubicBezTo>
                <a:cubicBezTo>
                  <a:pt x="4436269" y="288131"/>
                  <a:pt x="4435316" y="288131"/>
                  <a:pt x="4435316" y="287179"/>
                </a:cubicBezTo>
                <a:cubicBezTo>
                  <a:pt x="4436269" y="283369"/>
                  <a:pt x="4437222" y="278606"/>
                  <a:pt x="4438174" y="274796"/>
                </a:cubicBezTo>
                <a:cubicBezTo>
                  <a:pt x="4440079" y="265271"/>
                  <a:pt x="4441984" y="255746"/>
                  <a:pt x="4444841" y="247174"/>
                </a:cubicBezTo>
                <a:cubicBezTo>
                  <a:pt x="4449604" y="229076"/>
                  <a:pt x="4452462" y="211931"/>
                  <a:pt x="4454366" y="195739"/>
                </a:cubicBezTo>
                <a:cubicBezTo>
                  <a:pt x="4457224" y="179546"/>
                  <a:pt x="4459129" y="165259"/>
                  <a:pt x="4460081" y="151924"/>
                </a:cubicBezTo>
                <a:cubicBezTo>
                  <a:pt x="4461034" y="145256"/>
                  <a:pt x="4461987" y="139541"/>
                  <a:pt x="4461987" y="133826"/>
                </a:cubicBezTo>
                <a:cubicBezTo>
                  <a:pt x="4461987" y="128111"/>
                  <a:pt x="4462939" y="123349"/>
                  <a:pt x="4462939" y="118586"/>
                </a:cubicBezTo>
                <a:cubicBezTo>
                  <a:pt x="4463891" y="99536"/>
                  <a:pt x="4463891" y="89059"/>
                  <a:pt x="4463891" y="89059"/>
                </a:cubicBezTo>
                <a:cubicBezTo>
                  <a:pt x="4463891" y="89059"/>
                  <a:pt x="4461987" y="99536"/>
                  <a:pt x="4458176" y="118586"/>
                </a:cubicBezTo>
                <a:cubicBezTo>
                  <a:pt x="4457224" y="123349"/>
                  <a:pt x="4456272" y="128111"/>
                  <a:pt x="4455319" y="133826"/>
                </a:cubicBezTo>
                <a:cubicBezTo>
                  <a:pt x="4454366" y="139541"/>
                  <a:pt x="4452462" y="145256"/>
                  <a:pt x="4451509" y="151924"/>
                </a:cubicBezTo>
                <a:cubicBezTo>
                  <a:pt x="4448651" y="164306"/>
                  <a:pt x="4445794" y="178594"/>
                  <a:pt x="4441984" y="194786"/>
                </a:cubicBezTo>
                <a:cubicBezTo>
                  <a:pt x="4438174" y="210026"/>
                  <a:pt x="4434364" y="227171"/>
                  <a:pt x="4428649" y="245269"/>
                </a:cubicBezTo>
                <a:cubicBezTo>
                  <a:pt x="4426744" y="252889"/>
                  <a:pt x="4423887" y="261461"/>
                  <a:pt x="4421981" y="269081"/>
                </a:cubicBezTo>
                <a:cubicBezTo>
                  <a:pt x="4419124" y="265271"/>
                  <a:pt x="4417219" y="261461"/>
                  <a:pt x="4414362" y="258604"/>
                </a:cubicBezTo>
                <a:cubicBezTo>
                  <a:pt x="4406741" y="247174"/>
                  <a:pt x="4400074" y="237649"/>
                  <a:pt x="4394359" y="230029"/>
                </a:cubicBezTo>
                <a:cubicBezTo>
                  <a:pt x="4391501" y="227171"/>
                  <a:pt x="4389597" y="224314"/>
                  <a:pt x="4387691" y="221456"/>
                </a:cubicBezTo>
                <a:cubicBezTo>
                  <a:pt x="4392454" y="195739"/>
                  <a:pt x="4395312" y="180499"/>
                  <a:pt x="4395312" y="180499"/>
                </a:cubicBezTo>
                <a:cubicBezTo>
                  <a:pt x="4395312" y="180499"/>
                  <a:pt x="4390549" y="193834"/>
                  <a:pt x="4382929" y="215741"/>
                </a:cubicBezTo>
                <a:cubicBezTo>
                  <a:pt x="4378166" y="209074"/>
                  <a:pt x="4375309" y="206216"/>
                  <a:pt x="4375309" y="206216"/>
                </a:cubicBezTo>
                <a:cubicBezTo>
                  <a:pt x="4375309" y="206216"/>
                  <a:pt x="4378166" y="210979"/>
                  <a:pt x="4381976" y="218599"/>
                </a:cubicBezTo>
                <a:cubicBezTo>
                  <a:pt x="4378166" y="230029"/>
                  <a:pt x="4374356" y="244316"/>
                  <a:pt x="4369594" y="259556"/>
                </a:cubicBezTo>
                <a:cubicBezTo>
                  <a:pt x="4368641" y="248126"/>
                  <a:pt x="4368641" y="241459"/>
                  <a:pt x="4368641" y="241459"/>
                </a:cubicBezTo>
                <a:cubicBezTo>
                  <a:pt x="4368641" y="241459"/>
                  <a:pt x="4367689" y="249079"/>
                  <a:pt x="4366737" y="263366"/>
                </a:cubicBezTo>
                <a:cubicBezTo>
                  <a:pt x="4366737" y="267176"/>
                  <a:pt x="4365784" y="270986"/>
                  <a:pt x="4365784" y="274796"/>
                </a:cubicBezTo>
                <a:cubicBezTo>
                  <a:pt x="4364831" y="277654"/>
                  <a:pt x="4363879" y="281464"/>
                  <a:pt x="4362926" y="285274"/>
                </a:cubicBezTo>
                <a:cubicBezTo>
                  <a:pt x="4362926" y="284321"/>
                  <a:pt x="4362926" y="283369"/>
                  <a:pt x="4362926" y="282416"/>
                </a:cubicBezTo>
                <a:cubicBezTo>
                  <a:pt x="4361974" y="269081"/>
                  <a:pt x="4361022" y="261461"/>
                  <a:pt x="4361022" y="261461"/>
                </a:cubicBezTo>
                <a:cubicBezTo>
                  <a:pt x="4361022" y="261461"/>
                  <a:pt x="4360069" y="269081"/>
                  <a:pt x="4359116" y="283369"/>
                </a:cubicBezTo>
                <a:cubicBezTo>
                  <a:pt x="4359116" y="285274"/>
                  <a:pt x="4359116" y="288131"/>
                  <a:pt x="4359116" y="290989"/>
                </a:cubicBezTo>
                <a:cubicBezTo>
                  <a:pt x="4358164" y="291941"/>
                  <a:pt x="4358164" y="293846"/>
                  <a:pt x="4357212" y="295751"/>
                </a:cubicBezTo>
                <a:cubicBezTo>
                  <a:pt x="4355306" y="291941"/>
                  <a:pt x="4353401" y="288131"/>
                  <a:pt x="4351497" y="284321"/>
                </a:cubicBezTo>
                <a:cubicBezTo>
                  <a:pt x="4351497" y="274796"/>
                  <a:pt x="4351497" y="266224"/>
                  <a:pt x="4351497" y="257651"/>
                </a:cubicBezTo>
                <a:cubicBezTo>
                  <a:pt x="4351497" y="250984"/>
                  <a:pt x="4351497" y="245269"/>
                  <a:pt x="4351497" y="238601"/>
                </a:cubicBezTo>
                <a:cubicBezTo>
                  <a:pt x="4351497" y="232886"/>
                  <a:pt x="4350544" y="227171"/>
                  <a:pt x="4349591" y="221456"/>
                </a:cubicBezTo>
                <a:cubicBezTo>
                  <a:pt x="4348639" y="210979"/>
                  <a:pt x="4346734" y="201454"/>
                  <a:pt x="4345781" y="194786"/>
                </a:cubicBezTo>
                <a:cubicBezTo>
                  <a:pt x="4343876" y="179546"/>
                  <a:pt x="4342924" y="170974"/>
                  <a:pt x="4342924" y="170974"/>
                </a:cubicBezTo>
                <a:cubicBezTo>
                  <a:pt x="4342924" y="170974"/>
                  <a:pt x="4342924" y="179546"/>
                  <a:pt x="4341972" y="194786"/>
                </a:cubicBezTo>
                <a:cubicBezTo>
                  <a:pt x="4341972" y="201454"/>
                  <a:pt x="4341972" y="209074"/>
                  <a:pt x="4341972" y="217646"/>
                </a:cubicBezTo>
                <a:cubicBezTo>
                  <a:pt x="4341019" y="210026"/>
                  <a:pt x="4340066" y="205264"/>
                  <a:pt x="4340066" y="205264"/>
                </a:cubicBezTo>
                <a:cubicBezTo>
                  <a:pt x="4340066" y="205264"/>
                  <a:pt x="4340066" y="212884"/>
                  <a:pt x="4339114" y="226219"/>
                </a:cubicBezTo>
                <a:cubicBezTo>
                  <a:pt x="4339114" y="232886"/>
                  <a:pt x="4339114" y="240506"/>
                  <a:pt x="4338162" y="250031"/>
                </a:cubicBezTo>
                <a:cubicBezTo>
                  <a:pt x="4338162" y="250984"/>
                  <a:pt x="4338162" y="251936"/>
                  <a:pt x="4338162" y="252889"/>
                </a:cubicBezTo>
                <a:cubicBezTo>
                  <a:pt x="4338162" y="251936"/>
                  <a:pt x="4337209" y="250984"/>
                  <a:pt x="4337209" y="250984"/>
                </a:cubicBezTo>
                <a:cubicBezTo>
                  <a:pt x="4330541" y="231934"/>
                  <a:pt x="4324826" y="213836"/>
                  <a:pt x="4318159" y="196691"/>
                </a:cubicBezTo>
                <a:cubicBezTo>
                  <a:pt x="4306729" y="163354"/>
                  <a:pt x="4296251" y="135731"/>
                  <a:pt x="4289584" y="116681"/>
                </a:cubicBezTo>
                <a:cubicBezTo>
                  <a:pt x="4282916" y="97631"/>
                  <a:pt x="4278154" y="86201"/>
                  <a:pt x="4278154" y="86201"/>
                </a:cubicBezTo>
                <a:cubicBezTo>
                  <a:pt x="4278154" y="86201"/>
                  <a:pt x="4281012" y="97631"/>
                  <a:pt x="4285774" y="117634"/>
                </a:cubicBezTo>
                <a:cubicBezTo>
                  <a:pt x="4291489" y="137636"/>
                  <a:pt x="4298156" y="166211"/>
                  <a:pt x="4307681" y="199549"/>
                </a:cubicBezTo>
                <a:cubicBezTo>
                  <a:pt x="4315301" y="228124"/>
                  <a:pt x="4324826" y="261461"/>
                  <a:pt x="4334351" y="295751"/>
                </a:cubicBezTo>
                <a:cubicBezTo>
                  <a:pt x="4334351" y="295751"/>
                  <a:pt x="4334351" y="296704"/>
                  <a:pt x="4334351" y="296704"/>
                </a:cubicBezTo>
                <a:cubicBezTo>
                  <a:pt x="4334351" y="295751"/>
                  <a:pt x="4334351" y="294799"/>
                  <a:pt x="4334351" y="294799"/>
                </a:cubicBezTo>
                <a:cubicBezTo>
                  <a:pt x="4334351" y="294799"/>
                  <a:pt x="4334351" y="296704"/>
                  <a:pt x="4334351" y="301466"/>
                </a:cubicBezTo>
                <a:cubicBezTo>
                  <a:pt x="4334351" y="306229"/>
                  <a:pt x="4333399" y="310991"/>
                  <a:pt x="4333399" y="315754"/>
                </a:cubicBezTo>
                <a:cubicBezTo>
                  <a:pt x="4332447" y="325279"/>
                  <a:pt x="4331494" y="334804"/>
                  <a:pt x="4329589" y="344329"/>
                </a:cubicBezTo>
                <a:cubicBezTo>
                  <a:pt x="4329589" y="344329"/>
                  <a:pt x="4328637" y="343376"/>
                  <a:pt x="4328637" y="343376"/>
                </a:cubicBezTo>
                <a:cubicBezTo>
                  <a:pt x="4327684" y="342424"/>
                  <a:pt x="4327684" y="341471"/>
                  <a:pt x="4326731" y="340519"/>
                </a:cubicBezTo>
                <a:cubicBezTo>
                  <a:pt x="4326731" y="338614"/>
                  <a:pt x="4325779" y="335756"/>
                  <a:pt x="4325779" y="333851"/>
                </a:cubicBezTo>
                <a:cubicBezTo>
                  <a:pt x="4321969" y="309086"/>
                  <a:pt x="4318159" y="286226"/>
                  <a:pt x="4315301" y="267176"/>
                </a:cubicBezTo>
                <a:cubicBezTo>
                  <a:pt x="4308634" y="228124"/>
                  <a:pt x="4301966" y="202406"/>
                  <a:pt x="4301966" y="202406"/>
                </a:cubicBezTo>
                <a:cubicBezTo>
                  <a:pt x="4301966" y="202406"/>
                  <a:pt x="4301966" y="229076"/>
                  <a:pt x="4303872" y="268129"/>
                </a:cubicBezTo>
                <a:cubicBezTo>
                  <a:pt x="4303872" y="270034"/>
                  <a:pt x="4303872" y="271939"/>
                  <a:pt x="4303872" y="274796"/>
                </a:cubicBezTo>
                <a:cubicBezTo>
                  <a:pt x="4302919" y="279559"/>
                  <a:pt x="4302919" y="284321"/>
                  <a:pt x="4301966" y="290036"/>
                </a:cubicBezTo>
                <a:cubicBezTo>
                  <a:pt x="4301966" y="292894"/>
                  <a:pt x="4301014" y="296704"/>
                  <a:pt x="4300062" y="300514"/>
                </a:cubicBezTo>
                <a:cubicBezTo>
                  <a:pt x="4296251" y="295751"/>
                  <a:pt x="4292441" y="290989"/>
                  <a:pt x="4288631" y="286226"/>
                </a:cubicBezTo>
                <a:cubicBezTo>
                  <a:pt x="4292441" y="292894"/>
                  <a:pt x="4295299" y="298609"/>
                  <a:pt x="4299109" y="305276"/>
                </a:cubicBezTo>
                <a:cubicBezTo>
                  <a:pt x="4298156" y="310991"/>
                  <a:pt x="4297204" y="316706"/>
                  <a:pt x="4296251" y="323374"/>
                </a:cubicBezTo>
                <a:cubicBezTo>
                  <a:pt x="4295299" y="330041"/>
                  <a:pt x="4293394" y="337661"/>
                  <a:pt x="4292441" y="346234"/>
                </a:cubicBezTo>
                <a:cubicBezTo>
                  <a:pt x="4291489" y="345281"/>
                  <a:pt x="4291489" y="344329"/>
                  <a:pt x="4290537" y="343376"/>
                </a:cubicBezTo>
                <a:cubicBezTo>
                  <a:pt x="4289584" y="330994"/>
                  <a:pt x="4289584" y="319564"/>
                  <a:pt x="4288631" y="308134"/>
                </a:cubicBezTo>
                <a:cubicBezTo>
                  <a:pt x="4285774" y="262414"/>
                  <a:pt x="4281964" y="231934"/>
                  <a:pt x="4281964" y="231934"/>
                </a:cubicBezTo>
                <a:cubicBezTo>
                  <a:pt x="4281964" y="231934"/>
                  <a:pt x="4279106" y="262414"/>
                  <a:pt x="4277201" y="309086"/>
                </a:cubicBezTo>
                <a:cubicBezTo>
                  <a:pt x="4277201" y="311944"/>
                  <a:pt x="4277201" y="315754"/>
                  <a:pt x="4277201" y="318611"/>
                </a:cubicBezTo>
                <a:cubicBezTo>
                  <a:pt x="4276249" y="315754"/>
                  <a:pt x="4274344" y="312896"/>
                  <a:pt x="4273391" y="310039"/>
                </a:cubicBezTo>
                <a:cubicBezTo>
                  <a:pt x="4273391" y="308134"/>
                  <a:pt x="4272439" y="305276"/>
                  <a:pt x="4272439" y="303371"/>
                </a:cubicBezTo>
                <a:cubicBezTo>
                  <a:pt x="4271487" y="292894"/>
                  <a:pt x="4271487" y="283369"/>
                  <a:pt x="4270534" y="273844"/>
                </a:cubicBezTo>
                <a:cubicBezTo>
                  <a:pt x="4270534" y="269081"/>
                  <a:pt x="4269581" y="265271"/>
                  <a:pt x="4269581" y="260509"/>
                </a:cubicBezTo>
                <a:cubicBezTo>
                  <a:pt x="4269581" y="258604"/>
                  <a:pt x="4269581" y="257651"/>
                  <a:pt x="4269581" y="255746"/>
                </a:cubicBezTo>
                <a:cubicBezTo>
                  <a:pt x="4269581" y="248126"/>
                  <a:pt x="4270534" y="241459"/>
                  <a:pt x="4270534" y="234791"/>
                </a:cubicBezTo>
                <a:cubicBezTo>
                  <a:pt x="4273391" y="187166"/>
                  <a:pt x="4273391" y="155734"/>
                  <a:pt x="4273391" y="155734"/>
                </a:cubicBezTo>
                <a:cubicBezTo>
                  <a:pt x="4273391" y="155734"/>
                  <a:pt x="4265772" y="187166"/>
                  <a:pt x="4259104" y="233839"/>
                </a:cubicBezTo>
                <a:cubicBezTo>
                  <a:pt x="4257199" y="245269"/>
                  <a:pt x="4255294" y="258604"/>
                  <a:pt x="4253389" y="271939"/>
                </a:cubicBezTo>
                <a:cubicBezTo>
                  <a:pt x="4253389" y="270986"/>
                  <a:pt x="4252437" y="270986"/>
                  <a:pt x="4252437" y="270034"/>
                </a:cubicBezTo>
                <a:cubicBezTo>
                  <a:pt x="4252437" y="267176"/>
                  <a:pt x="4253389" y="264319"/>
                  <a:pt x="4253389" y="262414"/>
                </a:cubicBezTo>
                <a:cubicBezTo>
                  <a:pt x="4255294" y="248126"/>
                  <a:pt x="4255294" y="240506"/>
                  <a:pt x="4255294" y="240506"/>
                </a:cubicBezTo>
                <a:cubicBezTo>
                  <a:pt x="4255294" y="240506"/>
                  <a:pt x="4253389" y="248126"/>
                  <a:pt x="4249579" y="262414"/>
                </a:cubicBezTo>
                <a:cubicBezTo>
                  <a:pt x="4249579" y="263366"/>
                  <a:pt x="4249579" y="264319"/>
                  <a:pt x="4248626" y="264319"/>
                </a:cubicBezTo>
                <a:cubicBezTo>
                  <a:pt x="4247674" y="263366"/>
                  <a:pt x="4247674" y="262414"/>
                  <a:pt x="4246722" y="261461"/>
                </a:cubicBezTo>
                <a:cubicBezTo>
                  <a:pt x="4245769" y="260509"/>
                  <a:pt x="4244816" y="259556"/>
                  <a:pt x="4244816" y="257651"/>
                </a:cubicBezTo>
                <a:cubicBezTo>
                  <a:pt x="4244816" y="253841"/>
                  <a:pt x="4244816" y="251936"/>
                  <a:pt x="4244816" y="251936"/>
                </a:cubicBezTo>
                <a:cubicBezTo>
                  <a:pt x="4244816" y="251936"/>
                  <a:pt x="4244816" y="253841"/>
                  <a:pt x="4243864" y="256699"/>
                </a:cubicBezTo>
                <a:cubicBezTo>
                  <a:pt x="4242912" y="254794"/>
                  <a:pt x="4241959" y="252889"/>
                  <a:pt x="4240054" y="251936"/>
                </a:cubicBezTo>
                <a:cubicBezTo>
                  <a:pt x="4236244" y="246221"/>
                  <a:pt x="4232434" y="240506"/>
                  <a:pt x="4229576" y="235744"/>
                </a:cubicBezTo>
                <a:cubicBezTo>
                  <a:pt x="4223862" y="227171"/>
                  <a:pt x="4220051" y="222409"/>
                  <a:pt x="4220051" y="222409"/>
                </a:cubicBezTo>
                <a:cubicBezTo>
                  <a:pt x="4220051" y="222409"/>
                  <a:pt x="4221956" y="228124"/>
                  <a:pt x="4226719" y="237649"/>
                </a:cubicBezTo>
                <a:cubicBezTo>
                  <a:pt x="4228624" y="242411"/>
                  <a:pt x="4231481" y="248126"/>
                  <a:pt x="4234339" y="254794"/>
                </a:cubicBezTo>
                <a:cubicBezTo>
                  <a:pt x="4235291" y="255746"/>
                  <a:pt x="4235291" y="257651"/>
                  <a:pt x="4236244" y="258604"/>
                </a:cubicBezTo>
                <a:cubicBezTo>
                  <a:pt x="4234339" y="256699"/>
                  <a:pt x="4233387" y="253841"/>
                  <a:pt x="4231481" y="251936"/>
                </a:cubicBezTo>
                <a:cubicBezTo>
                  <a:pt x="4227672" y="246221"/>
                  <a:pt x="4223862" y="242411"/>
                  <a:pt x="4220051" y="237649"/>
                </a:cubicBezTo>
                <a:cubicBezTo>
                  <a:pt x="4213384" y="229076"/>
                  <a:pt x="4206716" y="223361"/>
                  <a:pt x="4202906" y="219551"/>
                </a:cubicBezTo>
                <a:cubicBezTo>
                  <a:pt x="4199097" y="215741"/>
                  <a:pt x="4196239" y="213836"/>
                  <a:pt x="4196239" y="213836"/>
                </a:cubicBezTo>
                <a:cubicBezTo>
                  <a:pt x="4196239" y="213836"/>
                  <a:pt x="4198144" y="216694"/>
                  <a:pt x="4201954" y="220504"/>
                </a:cubicBezTo>
                <a:cubicBezTo>
                  <a:pt x="4205764" y="225266"/>
                  <a:pt x="4211479" y="230981"/>
                  <a:pt x="4216241" y="240506"/>
                </a:cubicBezTo>
                <a:cubicBezTo>
                  <a:pt x="4219099" y="245269"/>
                  <a:pt x="4222909" y="250031"/>
                  <a:pt x="4225766" y="255746"/>
                </a:cubicBezTo>
                <a:cubicBezTo>
                  <a:pt x="4228624" y="261461"/>
                  <a:pt x="4232434" y="267176"/>
                  <a:pt x="4235291" y="273844"/>
                </a:cubicBezTo>
                <a:cubicBezTo>
                  <a:pt x="4235291" y="273844"/>
                  <a:pt x="4235291" y="273844"/>
                  <a:pt x="4235291" y="274796"/>
                </a:cubicBezTo>
                <a:cubicBezTo>
                  <a:pt x="4235291" y="276701"/>
                  <a:pt x="4235291" y="279559"/>
                  <a:pt x="4235291" y="282416"/>
                </a:cubicBezTo>
                <a:cubicBezTo>
                  <a:pt x="4235291" y="282416"/>
                  <a:pt x="4234339" y="281464"/>
                  <a:pt x="4234339" y="281464"/>
                </a:cubicBezTo>
                <a:cubicBezTo>
                  <a:pt x="4231481" y="277654"/>
                  <a:pt x="4229576" y="276701"/>
                  <a:pt x="4229576" y="276701"/>
                </a:cubicBezTo>
                <a:cubicBezTo>
                  <a:pt x="4229576" y="276701"/>
                  <a:pt x="4231481" y="278606"/>
                  <a:pt x="4233387" y="282416"/>
                </a:cubicBezTo>
                <a:cubicBezTo>
                  <a:pt x="4233387" y="283369"/>
                  <a:pt x="4234339" y="283369"/>
                  <a:pt x="4235291" y="284321"/>
                </a:cubicBezTo>
                <a:cubicBezTo>
                  <a:pt x="4235291" y="284321"/>
                  <a:pt x="4235291" y="284321"/>
                  <a:pt x="4235291" y="285274"/>
                </a:cubicBezTo>
                <a:cubicBezTo>
                  <a:pt x="4233387" y="292894"/>
                  <a:pt x="4231481" y="301466"/>
                  <a:pt x="4229576" y="310039"/>
                </a:cubicBezTo>
                <a:cubicBezTo>
                  <a:pt x="4225766" y="301466"/>
                  <a:pt x="4222909" y="295751"/>
                  <a:pt x="4222909" y="295751"/>
                </a:cubicBezTo>
                <a:cubicBezTo>
                  <a:pt x="4222909" y="295751"/>
                  <a:pt x="4224814" y="303371"/>
                  <a:pt x="4228624" y="316706"/>
                </a:cubicBezTo>
                <a:cubicBezTo>
                  <a:pt x="4227672" y="319564"/>
                  <a:pt x="4227672" y="323374"/>
                  <a:pt x="4226719" y="327184"/>
                </a:cubicBezTo>
                <a:cubicBezTo>
                  <a:pt x="4225766" y="331946"/>
                  <a:pt x="4224814" y="336709"/>
                  <a:pt x="4223862" y="341471"/>
                </a:cubicBezTo>
                <a:cubicBezTo>
                  <a:pt x="4223862" y="338614"/>
                  <a:pt x="4222909" y="336709"/>
                  <a:pt x="4222909" y="334804"/>
                </a:cubicBezTo>
                <a:cubicBezTo>
                  <a:pt x="4221004" y="320516"/>
                  <a:pt x="4219099" y="311944"/>
                  <a:pt x="4219099" y="311944"/>
                </a:cubicBezTo>
                <a:cubicBezTo>
                  <a:pt x="4219099" y="311944"/>
                  <a:pt x="4219099" y="319564"/>
                  <a:pt x="4219099" y="331946"/>
                </a:cubicBezTo>
                <a:cubicBezTo>
                  <a:pt x="4218147" y="329089"/>
                  <a:pt x="4218147" y="326231"/>
                  <a:pt x="4217194" y="322421"/>
                </a:cubicBezTo>
                <a:cubicBezTo>
                  <a:pt x="4206716" y="272891"/>
                  <a:pt x="4198144" y="240506"/>
                  <a:pt x="4198144" y="240506"/>
                </a:cubicBezTo>
                <a:cubicBezTo>
                  <a:pt x="4198144" y="240506"/>
                  <a:pt x="4200049" y="273844"/>
                  <a:pt x="4205764" y="323374"/>
                </a:cubicBezTo>
                <a:cubicBezTo>
                  <a:pt x="4206716" y="335756"/>
                  <a:pt x="4208622" y="350044"/>
                  <a:pt x="4210526" y="364331"/>
                </a:cubicBezTo>
                <a:cubicBezTo>
                  <a:pt x="4210526" y="364331"/>
                  <a:pt x="4210526" y="363379"/>
                  <a:pt x="4210526" y="363379"/>
                </a:cubicBezTo>
                <a:cubicBezTo>
                  <a:pt x="4209574" y="357664"/>
                  <a:pt x="4207669" y="353854"/>
                  <a:pt x="4206716" y="350044"/>
                </a:cubicBezTo>
                <a:cubicBezTo>
                  <a:pt x="4204812" y="342424"/>
                  <a:pt x="4202906" y="338614"/>
                  <a:pt x="4202906" y="338614"/>
                </a:cubicBezTo>
                <a:cubicBezTo>
                  <a:pt x="4202906" y="338614"/>
                  <a:pt x="4202906" y="343376"/>
                  <a:pt x="4202906" y="350996"/>
                </a:cubicBezTo>
                <a:cubicBezTo>
                  <a:pt x="4202906" y="354806"/>
                  <a:pt x="4202906" y="359569"/>
                  <a:pt x="4202906" y="365284"/>
                </a:cubicBezTo>
                <a:cubicBezTo>
                  <a:pt x="4202906" y="368141"/>
                  <a:pt x="4202906" y="370999"/>
                  <a:pt x="4202906" y="373856"/>
                </a:cubicBezTo>
                <a:cubicBezTo>
                  <a:pt x="4202906" y="375761"/>
                  <a:pt x="4202906" y="377666"/>
                  <a:pt x="4202906" y="380524"/>
                </a:cubicBezTo>
                <a:cubicBezTo>
                  <a:pt x="4202906" y="379571"/>
                  <a:pt x="4202906" y="379571"/>
                  <a:pt x="4201954" y="378619"/>
                </a:cubicBezTo>
                <a:cubicBezTo>
                  <a:pt x="4201954" y="372904"/>
                  <a:pt x="4201001" y="367189"/>
                  <a:pt x="4201001" y="361474"/>
                </a:cubicBezTo>
                <a:cubicBezTo>
                  <a:pt x="4199097" y="318611"/>
                  <a:pt x="4196239" y="290989"/>
                  <a:pt x="4196239" y="290989"/>
                </a:cubicBezTo>
                <a:cubicBezTo>
                  <a:pt x="4196239" y="290989"/>
                  <a:pt x="4193381" y="310991"/>
                  <a:pt x="4191476" y="343376"/>
                </a:cubicBezTo>
                <a:cubicBezTo>
                  <a:pt x="4190524" y="340519"/>
                  <a:pt x="4189571" y="338614"/>
                  <a:pt x="4188619" y="335756"/>
                </a:cubicBezTo>
                <a:cubicBezTo>
                  <a:pt x="4185761" y="329089"/>
                  <a:pt x="4183856" y="323374"/>
                  <a:pt x="4181951" y="319564"/>
                </a:cubicBezTo>
                <a:cubicBezTo>
                  <a:pt x="4181951" y="318611"/>
                  <a:pt x="4180999" y="317659"/>
                  <a:pt x="4180999" y="316706"/>
                </a:cubicBezTo>
                <a:cubicBezTo>
                  <a:pt x="4180999" y="291941"/>
                  <a:pt x="4180999" y="271939"/>
                  <a:pt x="4180999" y="256699"/>
                </a:cubicBezTo>
                <a:cubicBezTo>
                  <a:pt x="4180999" y="239554"/>
                  <a:pt x="4180999" y="230029"/>
                  <a:pt x="4180999" y="230029"/>
                </a:cubicBezTo>
                <a:cubicBezTo>
                  <a:pt x="4180999" y="230029"/>
                  <a:pt x="4180046" y="239554"/>
                  <a:pt x="4177189" y="256699"/>
                </a:cubicBezTo>
                <a:cubicBezTo>
                  <a:pt x="4177189" y="260509"/>
                  <a:pt x="4176236" y="265271"/>
                  <a:pt x="4175284" y="270034"/>
                </a:cubicBezTo>
                <a:cubicBezTo>
                  <a:pt x="4175284" y="263366"/>
                  <a:pt x="4174331" y="257651"/>
                  <a:pt x="4174331" y="251936"/>
                </a:cubicBezTo>
                <a:cubicBezTo>
                  <a:pt x="4172426" y="207169"/>
                  <a:pt x="4168616" y="176689"/>
                  <a:pt x="4168616" y="176689"/>
                </a:cubicBezTo>
                <a:cubicBezTo>
                  <a:pt x="4168616" y="176689"/>
                  <a:pt x="4164806" y="207169"/>
                  <a:pt x="4162901" y="251936"/>
                </a:cubicBezTo>
                <a:cubicBezTo>
                  <a:pt x="4161949" y="263366"/>
                  <a:pt x="4161949" y="274796"/>
                  <a:pt x="4160996" y="287179"/>
                </a:cubicBezTo>
                <a:cubicBezTo>
                  <a:pt x="4158139" y="292894"/>
                  <a:pt x="4156234" y="298609"/>
                  <a:pt x="4154329" y="303371"/>
                </a:cubicBezTo>
                <a:cubicBezTo>
                  <a:pt x="4151471" y="295751"/>
                  <a:pt x="4149566" y="288131"/>
                  <a:pt x="4146709" y="280511"/>
                </a:cubicBezTo>
                <a:cubicBezTo>
                  <a:pt x="4144804" y="267176"/>
                  <a:pt x="4141946" y="255746"/>
                  <a:pt x="4140041" y="246221"/>
                </a:cubicBezTo>
                <a:cubicBezTo>
                  <a:pt x="4137184" y="231934"/>
                  <a:pt x="4133374" y="224314"/>
                  <a:pt x="4133374" y="224314"/>
                </a:cubicBezTo>
                <a:cubicBezTo>
                  <a:pt x="4133374" y="224314"/>
                  <a:pt x="4134326" y="226219"/>
                  <a:pt x="4134326" y="230029"/>
                </a:cubicBezTo>
                <a:cubicBezTo>
                  <a:pt x="4135279" y="233839"/>
                  <a:pt x="4135279" y="239554"/>
                  <a:pt x="4136231" y="247174"/>
                </a:cubicBezTo>
                <a:cubicBezTo>
                  <a:pt x="4136231" y="248126"/>
                  <a:pt x="4136231" y="249079"/>
                  <a:pt x="4136231" y="250031"/>
                </a:cubicBezTo>
                <a:cubicBezTo>
                  <a:pt x="4130516" y="230981"/>
                  <a:pt x="4123849" y="213836"/>
                  <a:pt x="4118134" y="197644"/>
                </a:cubicBezTo>
                <a:cubicBezTo>
                  <a:pt x="4108609" y="166211"/>
                  <a:pt x="4100036" y="139541"/>
                  <a:pt x="4093369" y="121444"/>
                </a:cubicBezTo>
                <a:cubicBezTo>
                  <a:pt x="4087654" y="103346"/>
                  <a:pt x="4083844" y="92869"/>
                  <a:pt x="4083844" y="92869"/>
                </a:cubicBezTo>
                <a:cubicBezTo>
                  <a:pt x="4083844" y="92869"/>
                  <a:pt x="4085749" y="103346"/>
                  <a:pt x="4089559" y="122396"/>
                </a:cubicBezTo>
                <a:cubicBezTo>
                  <a:pt x="4093369" y="141446"/>
                  <a:pt x="4099084" y="168116"/>
                  <a:pt x="4106704" y="200501"/>
                </a:cubicBezTo>
                <a:cubicBezTo>
                  <a:pt x="4110514" y="215741"/>
                  <a:pt x="4115276" y="231934"/>
                  <a:pt x="4119086" y="248126"/>
                </a:cubicBezTo>
                <a:cubicBezTo>
                  <a:pt x="4118134" y="251936"/>
                  <a:pt x="4118134" y="256699"/>
                  <a:pt x="4117181" y="262414"/>
                </a:cubicBezTo>
                <a:cubicBezTo>
                  <a:pt x="4116229" y="270034"/>
                  <a:pt x="4115276" y="279559"/>
                  <a:pt x="4114324" y="290036"/>
                </a:cubicBezTo>
                <a:cubicBezTo>
                  <a:pt x="4113371" y="288131"/>
                  <a:pt x="4111466" y="286226"/>
                  <a:pt x="4110514" y="284321"/>
                </a:cubicBezTo>
                <a:cubicBezTo>
                  <a:pt x="4113371" y="274796"/>
                  <a:pt x="4114324" y="269081"/>
                  <a:pt x="4114324" y="269081"/>
                </a:cubicBezTo>
                <a:cubicBezTo>
                  <a:pt x="4114324" y="269081"/>
                  <a:pt x="4112419" y="273844"/>
                  <a:pt x="4108609" y="282416"/>
                </a:cubicBezTo>
                <a:cubicBezTo>
                  <a:pt x="4106704" y="279559"/>
                  <a:pt x="4104799" y="276701"/>
                  <a:pt x="4102894" y="273844"/>
                </a:cubicBezTo>
                <a:cubicBezTo>
                  <a:pt x="4100989" y="270034"/>
                  <a:pt x="4098131" y="266224"/>
                  <a:pt x="4096226" y="263366"/>
                </a:cubicBezTo>
                <a:cubicBezTo>
                  <a:pt x="4097179" y="262414"/>
                  <a:pt x="4097179" y="262414"/>
                  <a:pt x="4097179" y="262414"/>
                </a:cubicBezTo>
                <a:cubicBezTo>
                  <a:pt x="4097179" y="262414"/>
                  <a:pt x="4097179" y="262414"/>
                  <a:pt x="4096226" y="263366"/>
                </a:cubicBezTo>
                <a:cubicBezTo>
                  <a:pt x="4094321" y="259556"/>
                  <a:pt x="4092416" y="256699"/>
                  <a:pt x="4090511" y="253841"/>
                </a:cubicBezTo>
                <a:cubicBezTo>
                  <a:pt x="4090511" y="253841"/>
                  <a:pt x="4090511" y="252889"/>
                  <a:pt x="4090511" y="252889"/>
                </a:cubicBezTo>
                <a:cubicBezTo>
                  <a:pt x="4090511" y="248126"/>
                  <a:pt x="4090511" y="243364"/>
                  <a:pt x="4090511" y="238601"/>
                </a:cubicBezTo>
                <a:cubicBezTo>
                  <a:pt x="4090511" y="230029"/>
                  <a:pt x="4090511" y="222409"/>
                  <a:pt x="4090511" y="215741"/>
                </a:cubicBezTo>
                <a:cubicBezTo>
                  <a:pt x="4090511" y="203359"/>
                  <a:pt x="4089559" y="195739"/>
                  <a:pt x="4089559" y="195739"/>
                </a:cubicBezTo>
                <a:cubicBezTo>
                  <a:pt x="4089559" y="195739"/>
                  <a:pt x="4088606" y="202406"/>
                  <a:pt x="4086701" y="214789"/>
                </a:cubicBezTo>
                <a:cubicBezTo>
                  <a:pt x="4085749" y="221456"/>
                  <a:pt x="4084796" y="228124"/>
                  <a:pt x="4083844" y="236696"/>
                </a:cubicBezTo>
                <a:cubicBezTo>
                  <a:pt x="4083844" y="237649"/>
                  <a:pt x="4083844" y="238601"/>
                  <a:pt x="4083844" y="239554"/>
                </a:cubicBezTo>
                <a:cubicBezTo>
                  <a:pt x="4082891" y="238601"/>
                  <a:pt x="4082891" y="237649"/>
                  <a:pt x="4081939" y="236696"/>
                </a:cubicBezTo>
                <a:cubicBezTo>
                  <a:pt x="4081939" y="235744"/>
                  <a:pt x="4081939" y="235744"/>
                  <a:pt x="4081939" y="234791"/>
                </a:cubicBezTo>
                <a:cubicBezTo>
                  <a:pt x="4081939" y="225266"/>
                  <a:pt x="4081939" y="216694"/>
                  <a:pt x="4081939" y="210026"/>
                </a:cubicBezTo>
                <a:cubicBezTo>
                  <a:pt x="4081939" y="195739"/>
                  <a:pt x="4081939" y="188119"/>
                  <a:pt x="4081939" y="188119"/>
                </a:cubicBezTo>
                <a:cubicBezTo>
                  <a:pt x="4081939" y="188119"/>
                  <a:pt x="4080034" y="195739"/>
                  <a:pt x="4078129" y="210026"/>
                </a:cubicBezTo>
                <a:cubicBezTo>
                  <a:pt x="4077176" y="214789"/>
                  <a:pt x="4076224" y="220504"/>
                  <a:pt x="4075271" y="227171"/>
                </a:cubicBezTo>
                <a:cubicBezTo>
                  <a:pt x="4065746" y="210979"/>
                  <a:pt x="4059079" y="202406"/>
                  <a:pt x="4059079" y="202406"/>
                </a:cubicBezTo>
                <a:cubicBezTo>
                  <a:pt x="4059079" y="202406"/>
                  <a:pt x="4063841" y="214789"/>
                  <a:pt x="4073366" y="236696"/>
                </a:cubicBezTo>
                <a:cubicBezTo>
                  <a:pt x="4072414" y="241459"/>
                  <a:pt x="4071461" y="246221"/>
                  <a:pt x="4071461" y="250984"/>
                </a:cubicBezTo>
                <a:cubicBezTo>
                  <a:pt x="4070509" y="256699"/>
                  <a:pt x="4069556" y="261461"/>
                  <a:pt x="4067651" y="268129"/>
                </a:cubicBezTo>
                <a:cubicBezTo>
                  <a:pt x="4066699" y="271939"/>
                  <a:pt x="4065746" y="275749"/>
                  <a:pt x="4064794" y="279559"/>
                </a:cubicBezTo>
                <a:cubicBezTo>
                  <a:pt x="4063841" y="270986"/>
                  <a:pt x="4062889" y="262414"/>
                  <a:pt x="4061936" y="253841"/>
                </a:cubicBezTo>
                <a:cubicBezTo>
                  <a:pt x="4059079" y="237649"/>
                  <a:pt x="4057174" y="221456"/>
                  <a:pt x="4054316" y="207169"/>
                </a:cubicBezTo>
                <a:cubicBezTo>
                  <a:pt x="4053364" y="199549"/>
                  <a:pt x="4052411" y="192881"/>
                  <a:pt x="4050506" y="186214"/>
                </a:cubicBezTo>
                <a:cubicBezTo>
                  <a:pt x="4049554" y="179546"/>
                  <a:pt x="4047649" y="173831"/>
                  <a:pt x="4046696" y="168116"/>
                </a:cubicBezTo>
                <a:cubicBezTo>
                  <a:pt x="4043839" y="156686"/>
                  <a:pt x="4041934" y="146209"/>
                  <a:pt x="4040029" y="137636"/>
                </a:cubicBezTo>
                <a:cubicBezTo>
                  <a:pt x="4036219" y="121444"/>
                  <a:pt x="4034314" y="111919"/>
                  <a:pt x="4034314" y="111919"/>
                </a:cubicBezTo>
                <a:cubicBezTo>
                  <a:pt x="4034314" y="111919"/>
                  <a:pt x="4035266" y="121444"/>
                  <a:pt x="4036219" y="138589"/>
                </a:cubicBezTo>
                <a:cubicBezTo>
                  <a:pt x="4037171" y="147161"/>
                  <a:pt x="4038124" y="157639"/>
                  <a:pt x="4039076" y="169069"/>
                </a:cubicBezTo>
                <a:cubicBezTo>
                  <a:pt x="4040029" y="180499"/>
                  <a:pt x="4040981" y="193834"/>
                  <a:pt x="4042886" y="208121"/>
                </a:cubicBezTo>
                <a:cubicBezTo>
                  <a:pt x="4043839" y="217646"/>
                  <a:pt x="4044791" y="228124"/>
                  <a:pt x="4044791" y="238601"/>
                </a:cubicBezTo>
                <a:cubicBezTo>
                  <a:pt x="4037171" y="196691"/>
                  <a:pt x="4031456" y="170021"/>
                  <a:pt x="4031456" y="170021"/>
                </a:cubicBezTo>
                <a:cubicBezTo>
                  <a:pt x="4031456" y="170021"/>
                  <a:pt x="4032409" y="203359"/>
                  <a:pt x="4036219" y="252889"/>
                </a:cubicBezTo>
                <a:cubicBezTo>
                  <a:pt x="4036219" y="256699"/>
                  <a:pt x="4037171" y="260509"/>
                  <a:pt x="4037171" y="264319"/>
                </a:cubicBezTo>
                <a:cubicBezTo>
                  <a:pt x="4036219" y="266224"/>
                  <a:pt x="4036219" y="269081"/>
                  <a:pt x="4035266" y="271939"/>
                </a:cubicBezTo>
                <a:cubicBezTo>
                  <a:pt x="4033361" y="270034"/>
                  <a:pt x="4031456" y="268129"/>
                  <a:pt x="4030504" y="266224"/>
                </a:cubicBezTo>
                <a:cubicBezTo>
                  <a:pt x="4027646" y="263366"/>
                  <a:pt x="4025741" y="260509"/>
                  <a:pt x="4023836" y="258604"/>
                </a:cubicBezTo>
                <a:cubicBezTo>
                  <a:pt x="4018121" y="247174"/>
                  <a:pt x="4013359" y="237649"/>
                  <a:pt x="4009549" y="229076"/>
                </a:cubicBezTo>
                <a:cubicBezTo>
                  <a:pt x="4000976" y="212884"/>
                  <a:pt x="3996214" y="203359"/>
                  <a:pt x="3996214" y="203359"/>
                </a:cubicBezTo>
                <a:cubicBezTo>
                  <a:pt x="3996214" y="203359"/>
                  <a:pt x="4000024" y="212884"/>
                  <a:pt x="4005739" y="230981"/>
                </a:cubicBezTo>
                <a:cubicBezTo>
                  <a:pt x="4008596" y="237649"/>
                  <a:pt x="4011454" y="246221"/>
                  <a:pt x="4014311" y="255746"/>
                </a:cubicBezTo>
                <a:cubicBezTo>
                  <a:pt x="4010501" y="248126"/>
                  <a:pt x="4007644" y="243364"/>
                  <a:pt x="4007644" y="243364"/>
                </a:cubicBezTo>
                <a:cubicBezTo>
                  <a:pt x="4007644" y="243364"/>
                  <a:pt x="4010501" y="251936"/>
                  <a:pt x="4015264" y="267176"/>
                </a:cubicBezTo>
                <a:cubicBezTo>
                  <a:pt x="4018121" y="274796"/>
                  <a:pt x="4020979" y="284321"/>
                  <a:pt x="4024789" y="294799"/>
                </a:cubicBezTo>
                <a:cubicBezTo>
                  <a:pt x="4025741" y="296704"/>
                  <a:pt x="4026694" y="299561"/>
                  <a:pt x="4026694" y="301466"/>
                </a:cubicBezTo>
                <a:cubicBezTo>
                  <a:pt x="4023836" y="310039"/>
                  <a:pt x="4020026" y="319564"/>
                  <a:pt x="4017169" y="329089"/>
                </a:cubicBezTo>
                <a:cubicBezTo>
                  <a:pt x="4017169" y="329089"/>
                  <a:pt x="4016216" y="328136"/>
                  <a:pt x="4016216" y="328136"/>
                </a:cubicBezTo>
                <a:cubicBezTo>
                  <a:pt x="4011454" y="325279"/>
                  <a:pt x="4008596" y="322421"/>
                  <a:pt x="4005739" y="320516"/>
                </a:cubicBezTo>
                <a:cubicBezTo>
                  <a:pt x="4005739" y="319564"/>
                  <a:pt x="4005739" y="318611"/>
                  <a:pt x="4005739" y="318611"/>
                </a:cubicBezTo>
                <a:cubicBezTo>
                  <a:pt x="4005739" y="315754"/>
                  <a:pt x="4004786" y="313849"/>
                  <a:pt x="4004786" y="310991"/>
                </a:cubicBezTo>
                <a:cubicBezTo>
                  <a:pt x="4004786" y="285274"/>
                  <a:pt x="4002881" y="269081"/>
                  <a:pt x="4002881" y="269081"/>
                </a:cubicBezTo>
                <a:cubicBezTo>
                  <a:pt x="4002881" y="269081"/>
                  <a:pt x="4001929" y="274796"/>
                  <a:pt x="4000024" y="284321"/>
                </a:cubicBezTo>
                <a:cubicBezTo>
                  <a:pt x="3996214" y="261461"/>
                  <a:pt x="3993356" y="248126"/>
                  <a:pt x="3993356" y="248126"/>
                </a:cubicBezTo>
                <a:cubicBezTo>
                  <a:pt x="3993356" y="248126"/>
                  <a:pt x="3993356" y="262414"/>
                  <a:pt x="3993356" y="286226"/>
                </a:cubicBezTo>
                <a:cubicBezTo>
                  <a:pt x="3993356" y="286226"/>
                  <a:pt x="3992404" y="286226"/>
                  <a:pt x="3992404" y="286226"/>
                </a:cubicBezTo>
                <a:cubicBezTo>
                  <a:pt x="3991451" y="286226"/>
                  <a:pt x="3990499" y="287179"/>
                  <a:pt x="3990499" y="287179"/>
                </a:cubicBezTo>
                <a:cubicBezTo>
                  <a:pt x="3988594" y="289084"/>
                  <a:pt x="3986689" y="290989"/>
                  <a:pt x="3985736" y="292894"/>
                </a:cubicBezTo>
                <a:lnTo>
                  <a:pt x="3985736" y="292894"/>
                </a:lnTo>
                <a:lnTo>
                  <a:pt x="3985736" y="293846"/>
                </a:lnTo>
                <a:cubicBezTo>
                  <a:pt x="3984784" y="300514"/>
                  <a:pt x="3983831" y="307181"/>
                  <a:pt x="3983831" y="313849"/>
                </a:cubicBezTo>
                <a:cubicBezTo>
                  <a:pt x="3981926" y="310039"/>
                  <a:pt x="3980021" y="307181"/>
                  <a:pt x="3978116" y="303371"/>
                </a:cubicBezTo>
                <a:cubicBezTo>
                  <a:pt x="3983831" y="284321"/>
                  <a:pt x="3987641" y="272891"/>
                  <a:pt x="3987641" y="272891"/>
                </a:cubicBezTo>
                <a:cubicBezTo>
                  <a:pt x="3987641" y="272891"/>
                  <a:pt x="3982879" y="282416"/>
                  <a:pt x="3976211" y="298609"/>
                </a:cubicBezTo>
                <a:cubicBezTo>
                  <a:pt x="3975259" y="296704"/>
                  <a:pt x="3974306" y="295751"/>
                  <a:pt x="3973354" y="293846"/>
                </a:cubicBezTo>
                <a:cubicBezTo>
                  <a:pt x="3973354" y="291941"/>
                  <a:pt x="3973354" y="290036"/>
                  <a:pt x="3973354" y="288131"/>
                </a:cubicBezTo>
                <a:cubicBezTo>
                  <a:pt x="3973354" y="288131"/>
                  <a:pt x="3973354" y="288131"/>
                  <a:pt x="3973354" y="287179"/>
                </a:cubicBezTo>
                <a:cubicBezTo>
                  <a:pt x="3975259" y="283369"/>
                  <a:pt x="3976211" y="280511"/>
                  <a:pt x="3977164" y="278606"/>
                </a:cubicBezTo>
                <a:cubicBezTo>
                  <a:pt x="3979069" y="273844"/>
                  <a:pt x="3980974" y="270986"/>
                  <a:pt x="3980974" y="270986"/>
                </a:cubicBezTo>
                <a:cubicBezTo>
                  <a:pt x="3980974" y="270986"/>
                  <a:pt x="3979069" y="272891"/>
                  <a:pt x="3976211" y="277654"/>
                </a:cubicBezTo>
                <a:cubicBezTo>
                  <a:pt x="3975259" y="278606"/>
                  <a:pt x="3974306" y="280511"/>
                  <a:pt x="3973354" y="282416"/>
                </a:cubicBezTo>
                <a:cubicBezTo>
                  <a:pt x="3973354" y="271939"/>
                  <a:pt x="3974306" y="262414"/>
                  <a:pt x="3974306" y="254794"/>
                </a:cubicBezTo>
                <a:cubicBezTo>
                  <a:pt x="3975259" y="238601"/>
                  <a:pt x="3975259" y="230029"/>
                  <a:pt x="3975259" y="230029"/>
                </a:cubicBezTo>
                <a:cubicBezTo>
                  <a:pt x="3975259" y="230029"/>
                  <a:pt x="3973354" y="238601"/>
                  <a:pt x="3970496" y="254794"/>
                </a:cubicBezTo>
                <a:cubicBezTo>
                  <a:pt x="3969544" y="262414"/>
                  <a:pt x="3967639" y="271939"/>
                  <a:pt x="3965734" y="281464"/>
                </a:cubicBezTo>
                <a:cubicBezTo>
                  <a:pt x="3964781" y="278606"/>
                  <a:pt x="3962876" y="276701"/>
                  <a:pt x="3961924" y="274796"/>
                </a:cubicBezTo>
                <a:cubicBezTo>
                  <a:pt x="3961924" y="272891"/>
                  <a:pt x="3962876" y="270986"/>
                  <a:pt x="3962876" y="269081"/>
                </a:cubicBezTo>
                <a:cubicBezTo>
                  <a:pt x="3965734" y="253841"/>
                  <a:pt x="3966686" y="245269"/>
                  <a:pt x="3966686" y="245269"/>
                </a:cubicBezTo>
                <a:cubicBezTo>
                  <a:pt x="3966686" y="245269"/>
                  <a:pt x="3963829" y="253841"/>
                  <a:pt x="3959066" y="268129"/>
                </a:cubicBezTo>
                <a:cubicBezTo>
                  <a:pt x="3959066" y="268129"/>
                  <a:pt x="3959066" y="269081"/>
                  <a:pt x="3959066" y="269081"/>
                </a:cubicBezTo>
                <a:cubicBezTo>
                  <a:pt x="3959066" y="268129"/>
                  <a:pt x="3958114" y="267176"/>
                  <a:pt x="3958114" y="267176"/>
                </a:cubicBezTo>
                <a:cubicBezTo>
                  <a:pt x="3958114" y="267176"/>
                  <a:pt x="3958114" y="268129"/>
                  <a:pt x="3958114" y="269081"/>
                </a:cubicBezTo>
                <a:cubicBezTo>
                  <a:pt x="3957161" y="267176"/>
                  <a:pt x="3956209" y="266224"/>
                  <a:pt x="3955256" y="264319"/>
                </a:cubicBezTo>
                <a:cubicBezTo>
                  <a:pt x="3955256" y="258604"/>
                  <a:pt x="3955256" y="252889"/>
                  <a:pt x="3954304" y="247174"/>
                </a:cubicBezTo>
                <a:cubicBezTo>
                  <a:pt x="3954304" y="235744"/>
                  <a:pt x="3952399" y="224314"/>
                  <a:pt x="3951446" y="214789"/>
                </a:cubicBezTo>
                <a:cubicBezTo>
                  <a:pt x="3950494" y="205264"/>
                  <a:pt x="3949541" y="196691"/>
                  <a:pt x="3947636" y="190024"/>
                </a:cubicBezTo>
                <a:cubicBezTo>
                  <a:pt x="3944779" y="176689"/>
                  <a:pt x="3943826" y="169069"/>
                  <a:pt x="3943826" y="169069"/>
                </a:cubicBezTo>
                <a:cubicBezTo>
                  <a:pt x="3943826" y="169069"/>
                  <a:pt x="3943826" y="176689"/>
                  <a:pt x="3943826" y="190024"/>
                </a:cubicBezTo>
                <a:cubicBezTo>
                  <a:pt x="3943826" y="196691"/>
                  <a:pt x="3943826" y="205264"/>
                  <a:pt x="3943826" y="214789"/>
                </a:cubicBezTo>
                <a:cubicBezTo>
                  <a:pt x="3943826" y="218599"/>
                  <a:pt x="3943826" y="222409"/>
                  <a:pt x="3943826" y="225266"/>
                </a:cubicBezTo>
                <a:cubicBezTo>
                  <a:pt x="3942874" y="221456"/>
                  <a:pt x="3941921" y="218599"/>
                  <a:pt x="3940969" y="215741"/>
                </a:cubicBezTo>
                <a:cubicBezTo>
                  <a:pt x="3940016" y="212884"/>
                  <a:pt x="3939064" y="210026"/>
                  <a:pt x="3939064" y="207169"/>
                </a:cubicBezTo>
                <a:cubicBezTo>
                  <a:pt x="3940016" y="206216"/>
                  <a:pt x="3940016" y="205264"/>
                  <a:pt x="3940016" y="205264"/>
                </a:cubicBezTo>
                <a:cubicBezTo>
                  <a:pt x="3940016" y="205264"/>
                  <a:pt x="3940016" y="206216"/>
                  <a:pt x="3939064" y="206216"/>
                </a:cubicBezTo>
                <a:cubicBezTo>
                  <a:pt x="3937159" y="201454"/>
                  <a:pt x="3936206" y="197644"/>
                  <a:pt x="3936206" y="197644"/>
                </a:cubicBezTo>
                <a:cubicBezTo>
                  <a:pt x="3936206" y="197644"/>
                  <a:pt x="3936206" y="201454"/>
                  <a:pt x="3937159" y="208121"/>
                </a:cubicBezTo>
                <a:cubicBezTo>
                  <a:pt x="3935254" y="210026"/>
                  <a:pt x="3932396" y="212884"/>
                  <a:pt x="3929539" y="216694"/>
                </a:cubicBezTo>
                <a:cubicBezTo>
                  <a:pt x="3928586" y="210026"/>
                  <a:pt x="3926681" y="204311"/>
                  <a:pt x="3925729" y="197644"/>
                </a:cubicBezTo>
                <a:cubicBezTo>
                  <a:pt x="3922871" y="183356"/>
                  <a:pt x="3919061" y="170021"/>
                  <a:pt x="3916204" y="158591"/>
                </a:cubicBezTo>
                <a:cubicBezTo>
                  <a:pt x="3915251" y="153829"/>
                  <a:pt x="3913346" y="148114"/>
                  <a:pt x="3912394" y="144304"/>
                </a:cubicBezTo>
                <a:cubicBezTo>
                  <a:pt x="3913346" y="142399"/>
                  <a:pt x="3914299" y="141446"/>
                  <a:pt x="3915251" y="139541"/>
                </a:cubicBezTo>
                <a:cubicBezTo>
                  <a:pt x="3927634" y="121444"/>
                  <a:pt x="3935254" y="110966"/>
                  <a:pt x="3935254" y="110966"/>
                </a:cubicBezTo>
                <a:cubicBezTo>
                  <a:pt x="3935254" y="110966"/>
                  <a:pt x="3926681" y="120491"/>
                  <a:pt x="3912394" y="136684"/>
                </a:cubicBezTo>
                <a:cubicBezTo>
                  <a:pt x="3911441" y="137636"/>
                  <a:pt x="3911441" y="138589"/>
                  <a:pt x="3910489" y="138589"/>
                </a:cubicBezTo>
                <a:cubicBezTo>
                  <a:pt x="3909536" y="134779"/>
                  <a:pt x="3908584" y="131921"/>
                  <a:pt x="3906679" y="128111"/>
                </a:cubicBezTo>
                <a:cubicBezTo>
                  <a:pt x="3900964" y="111919"/>
                  <a:pt x="3898106" y="102394"/>
                  <a:pt x="3898106" y="102394"/>
                </a:cubicBezTo>
                <a:cubicBezTo>
                  <a:pt x="3898106" y="102394"/>
                  <a:pt x="3900011" y="111919"/>
                  <a:pt x="3902869" y="129064"/>
                </a:cubicBezTo>
                <a:cubicBezTo>
                  <a:pt x="3903821" y="132874"/>
                  <a:pt x="3904774" y="137636"/>
                  <a:pt x="3905726" y="143351"/>
                </a:cubicBezTo>
                <a:cubicBezTo>
                  <a:pt x="3905726" y="143351"/>
                  <a:pt x="3905726" y="143351"/>
                  <a:pt x="3905726" y="143351"/>
                </a:cubicBezTo>
                <a:cubicBezTo>
                  <a:pt x="3900011" y="150019"/>
                  <a:pt x="3894296" y="158591"/>
                  <a:pt x="3887629" y="167164"/>
                </a:cubicBezTo>
                <a:cubicBezTo>
                  <a:pt x="3880961" y="175736"/>
                  <a:pt x="3874294" y="185261"/>
                  <a:pt x="3866674" y="195739"/>
                </a:cubicBezTo>
                <a:cubicBezTo>
                  <a:pt x="3864769" y="190976"/>
                  <a:pt x="3863816" y="186214"/>
                  <a:pt x="3862864" y="182404"/>
                </a:cubicBezTo>
                <a:cubicBezTo>
                  <a:pt x="3857149" y="165259"/>
                  <a:pt x="3854291" y="155734"/>
                  <a:pt x="3854291" y="155734"/>
                </a:cubicBezTo>
                <a:cubicBezTo>
                  <a:pt x="3854291" y="155734"/>
                  <a:pt x="3856196" y="166211"/>
                  <a:pt x="3859054" y="183356"/>
                </a:cubicBezTo>
                <a:cubicBezTo>
                  <a:pt x="3860006" y="189071"/>
                  <a:pt x="3861911" y="195739"/>
                  <a:pt x="3862864" y="202406"/>
                </a:cubicBezTo>
                <a:cubicBezTo>
                  <a:pt x="3860959" y="204311"/>
                  <a:pt x="3860006" y="207169"/>
                  <a:pt x="3858101" y="209074"/>
                </a:cubicBezTo>
                <a:cubicBezTo>
                  <a:pt x="3856196" y="211931"/>
                  <a:pt x="3855244" y="213836"/>
                  <a:pt x="3853339" y="216694"/>
                </a:cubicBezTo>
                <a:cubicBezTo>
                  <a:pt x="3851434" y="208121"/>
                  <a:pt x="3850481" y="200501"/>
                  <a:pt x="3849529" y="195739"/>
                </a:cubicBezTo>
                <a:cubicBezTo>
                  <a:pt x="3850481" y="189071"/>
                  <a:pt x="3851434" y="183356"/>
                  <a:pt x="3852386" y="178594"/>
                </a:cubicBezTo>
                <a:cubicBezTo>
                  <a:pt x="3854291" y="166211"/>
                  <a:pt x="3855244" y="158591"/>
                  <a:pt x="3855244" y="158591"/>
                </a:cubicBezTo>
                <a:cubicBezTo>
                  <a:pt x="3855244" y="158591"/>
                  <a:pt x="3853339" y="165259"/>
                  <a:pt x="3848576" y="177641"/>
                </a:cubicBezTo>
                <a:cubicBezTo>
                  <a:pt x="3846671" y="184309"/>
                  <a:pt x="3844766" y="190976"/>
                  <a:pt x="3841909" y="199549"/>
                </a:cubicBezTo>
                <a:cubicBezTo>
                  <a:pt x="3840956" y="204311"/>
                  <a:pt x="3839051" y="208121"/>
                  <a:pt x="3838099" y="212884"/>
                </a:cubicBezTo>
                <a:cubicBezTo>
                  <a:pt x="3837146" y="216694"/>
                  <a:pt x="3836194" y="221456"/>
                  <a:pt x="3835241" y="225266"/>
                </a:cubicBezTo>
                <a:cubicBezTo>
                  <a:pt x="3835241" y="224314"/>
                  <a:pt x="3834289" y="223361"/>
                  <a:pt x="3834289" y="222409"/>
                </a:cubicBezTo>
                <a:cubicBezTo>
                  <a:pt x="3831431" y="217646"/>
                  <a:pt x="3828574" y="212884"/>
                  <a:pt x="3825716" y="209074"/>
                </a:cubicBezTo>
                <a:cubicBezTo>
                  <a:pt x="3815239" y="193834"/>
                  <a:pt x="3809524" y="184309"/>
                  <a:pt x="3809524" y="184309"/>
                </a:cubicBezTo>
                <a:cubicBezTo>
                  <a:pt x="3809524" y="184309"/>
                  <a:pt x="3814286" y="193834"/>
                  <a:pt x="3821906" y="210979"/>
                </a:cubicBezTo>
                <a:cubicBezTo>
                  <a:pt x="3823811" y="214789"/>
                  <a:pt x="3825716" y="219551"/>
                  <a:pt x="3828574" y="224314"/>
                </a:cubicBezTo>
                <a:cubicBezTo>
                  <a:pt x="3829526" y="227171"/>
                  <a:pt x="3831431" y="230981"/>
                  <a:pt x="3832384" y="234791"/>
                </a:cubicBezTo>
                <a:cubicBezTo>
                  <a:pt x="3831431" y="241459"/>
                  <a:pt x="3829526" y="248126"/>
                  <a:pt x="3828574" y="254794"/>
                </a:cubicBezTo>
                <a:cubicBezTo>
                  <a:pt x="3827621" y="256699"/>
                  <a:pt x="3826669" y="257651"/>
                  <a:pt x="3825716" y="259556"/>
                </a:cubicBezTo>
                <a:cubicBezTo>
                  <a:pt x="3823811" y="262414"/>
                  <a:pt x="3821906" y="266224"/>
                  <a:pt x="3820954" y="269081"/>
                </a:cubicBezTo>
                <a:cubicBezTo>
                  <a:pt x="3820954" y="268129"/>
                  <a:pt x="3820001" y="268129"/>
                  <a:pt x="3820001" y="267176"/>
                </a:cubicBezTo>
                <a:cubicBezTo>
                  <a:pt x="3810476" y="255746"/>
                  <a:pt x="3804761" y="249079"/>
                  <a:pt x="3804761" y="249079"/>
                </a:cubicBezTo>
                <a:cubicBezTo>
                  <a:pt x="3804761" y="249079"/>
                  <a:pt x="3809524" y="256699"/>
                  <a:pt x="3817144" y="270034"/>
                </a:cubicBezTo>
                <a:cubicBezTo>
                  <a:pt x="3818096" y="270986"/>
                  <a:pt x="3818096" y="271939"/>
                  <a:pt x="3819049" y="272891"/>
                </a:cubicBezTo>
                <a:cubicBezTo>
                  <a:pt x="3815239" y="280511"/>
                  <a:pt x="3811429" y="287179"/>
                  <a:pt x="3806666" y="294799"/>
                </a:cubicBezTo>
                <a:cubicBezTo>
                  <a:pt x="3806666" y="294799"/>
                  <a:pt x="3806666" y="294799"/>
                  <a:pt x="3806666" y="294799"/>
                </a:cubicBezTo>
                <a:cubicBezTo>
                  <a:pt x="3805714" y="293846"/>
                  <a:pt x="3804761" y="291941"/>
                  <a:pt x="3803809" y="290989"/>
                </a:cubicBezTo>
                <a:cubicBezTo>
                  <a:pt x="3803809" y="290036"/>
                  <a:pt x="3803809" y="289084"/>
                  <a:pt x="3802856" y="287179"/>
                </a:cubicBezTo>
                <a:cubicBezTo>
                  <a:pt x="3801904" y="283369"/>
                  <a:pt x="3800951" y="280511"/>
                  <a:pt x="3799999" y="276701"/>
                </a:cubicBezTo>
                <a:cubicBezTo>
                  <a:pt x="3798094" y="270034"/>
                  <a:pt x="3796189" y="265271"/>
                  <a:pt x="3795236" y="260509"/>
                </a:cubicBezTo>
                <a:cubicBezTo>
                  <a:pt x="3792379" y="250984"/>
                  <a:pt x="3790474" y="246221"/>
                  <a:pt x="3790474" y="246221"/>
                </a:cubicBezTo>
                <a:cubicBezTo>
                  <a:pt x="3790474" y="246221"/>
                  <a:pt x="3790474" y="251936"/>
                  <a:pt x="3791426" y="260509"/>
                </a:cubicBezTo>
                <a:cubicBezTo>
                  <a:pt x="3791426" y="264319"/>
                  <a:pt x="3792379" y="269081"/>
                  <a:pt x="3792379" y="273844"/>
                </a:cubicBezTo>
                <a:cubicBezTo>
                  <a:pt x="3790474" y="271939"/>
                  <a:pt x="3789521" y="270034"/>
                  <a:pt x="3787616" y="268129"/>
                </a:cubicBezTo>
                <a:cubicBezTo>
                  <a:pt x="3783806" y="263366"/>
                  <a:pt x="3779996" y="259556"/>
                  <a:pt x="3777139" y="255746"/>
                </a:cubicBezTo>
                <a:cubicBezTo>
                  <a:pt x="3776186" y="251936"/>
                  <a:pt x="3774281" y="249079"/>
                  <a:pt x="3773329" y="246221"/>
                </a:cubicBezTo>
                <a:cubicBezTo>
                  <a:pt x="3767614" y="231934"/>
                  <a:pt x="3764756" y="224314"/>
                  <a:pt x="3764756" y="224314"/>
                </a:cubicBezTo>
                <a:cubicBezTo>
                  <a:pt x="3764756" y="224314"/>
                  <a:pt x="3766661" y="232886"/>
                  <a:pt x="3769519" y="247174"/>
                </a:cubicBezTo>
                <a:cubicBezTo>
                  <a:pt x="3771424" y="254794"/>
                  <a:pt x="3773329" y="263366"/>
                  <a:pt x="3776186" y="273844"/>
                </a:cubicBezTo>
                <a:cubicBezTo>
                  <a:pt x="3778091" y="281464"/>
                  <a:pt x="3779996" y="290989"/>
                  <a:pt x="3781901" y="299561"/>
                </a:cubicBezTo>
                <a:cubicBezTo>
                  <a:pt x="3775234" y="275749"/>
                  <a:pt x="3767614" y="253841"/>
                  <a:pt x="3760946" y="234791"/>
                </a:cubicBezTo>
                <a:cubicBezTo>
                  <a:pt x="3759041" y="229076"/>
                  <a:pt x="3757136" y="224314"/>
                  <a:pt x="3755231" y="218599"/>
                </a:cubicBezTo>
                <a:cubicBezTo>
                  <a:pt x="3758089" y="214789"/>
                  <a:pt x="3759041" y="211931"/>
                  <a:pt x="3759041" y="211931"/>
                </a:cubicBezTo>
                <a:cubicBezTo>
                  <a:pt x="3759041" y="211931"/>
                  <a:pt x="3757136" y="213836"/>
                  <a:pt x="3754279" y="217646"/>
                </a:cubicBezTo>
                <a:cubicBezTo>
                  <a:pt x="3753326" y="213836"/>
                  <a:pt x="3752374" y="210979"/>
                  <a:pt x="3750469" y="208121"/>
                </a:cubicBezTo>
                <a:cubicBezTo>
                  <a:pt x="3752374" y="201454"/>
                  <a:pt x="3752374" y="197644"/>
                  <a:pt x="3752374" y="197644"/>
                </a:cubicBezTo>
                <a:cubicBezTo>
                  <a:pt x="3752374" y="197644"/>
                  <a:pt x="3751421" y="200501"/>
                  <a:pt x="3748564" y="205264"/>
                </a:cubicBezTo>
                <a:cubicBezTo>
                  <a:pt x="3739991" y="181451"/>
                  <a:pt x="3734276" y="167164"/>
                  <a:pt x="3734276" y="167164"/>
                </a:cubicBezTo>
                <a:cubicBezTo>
                  <a:pt x="3734276" y="167164"/>
                  <a:pt x="3737134" y="186214"/>
                  <a:pt x="3742849" y="217646"/>
                </a:cubicBezTo>
                <a:cubicBezTo>
                  <a:pt x="3740944" y="222409"/>
                  <a:pt x="3738086" y="229076"/>
                  <a:pt x="3736181" y="236696"/>
                </a:cubicBezTo>
                <a:cubicBezTo>
                  <a:pt x="3736181" y="237649"/>
                  <a:pt x="3736181" y="237649"/>
                  <a:pt x="3735229" y="238601"/>
                </a:cubicBezTo>
                <a:cubicBezTo>
                  <a:pt x="3733324" y="240506"/>
                  <a:pt x="3731419" y="243364"/>
                  <a:pt x="3730466" y="245269"/>
                </a:cubicBezTo>
                <a:cubicBezTo>
                  <a:pt x="3728561" y="242411"/>
                  <a:pt x="3727609" y="239554"/>
                  <a:pt x="3726656" y="236696"/>
                </a:cubicBezTo>
                <a:cubicBezTo>
                  <a:pt x="3726656" y="235744"/>
                  <a:pt x="3726656" y="234791"/>
                  <a:pt x="3726656" y="232886"/>
                </a:cubicBezTo>
                <a:cubicBezTo>
                  <a:pt x="3726656" y="221456"/>
                  <a:pt x="3725704" y="214789"/>
                  <a:pt x="3725704" y="214789"/>
                </a:cubicBezTo>
                <a:cubicBezTo>
                  <a:pt x="3725704" y="214789"/>
                  <a:pt x="3724751" y="220504"/>
                  <a:pt x="3722846" y="230029"/>
                </a:cubicBezTo>
                <a:cubicBezTo>
                  <a:pt x="3722846" y="230029"/>
                  <a:pt x="3722846" y="229076"/>
                  <a:pt x="3721894" y="229076"/>
                </a:cubicBezTo>
                <a:cubicBezTo>
                  <a:pt x="3721894" y="229076"/>
                  <a:pt x="3721894" y="229076"/>
                  <a:pt x="3721894" y="229076"/>
                </a:cubicBezTo>
                <a:cubicBezTo>
                  <a:pt x="3723799" y="215741"/>
                  <a:pt x="3724751" y="203359"/>
                  <a:pt x="3725704" y="190976"/>
                </a:cubicBezTo>
                <a:cubicBezTo>
                  <a:pt x="3726656" y="184309"/>
                  <a:pt x="3726656" y="178594"/>
                  <a:pt x="3727609" y="172879"/>
                </a:cubicBezTo>
                <a:cubicBezTo>
                  <a:pt x="3728561" y="167164"/>
                  <a:pt x="3729514" y="161449"/>
                  <a:pt x="3730466" y="155734"/>
                </a:cubicBezTo>
                <a:cubicBezTo>
                  <a:pt x="3732371" y="145256"/>
                  <a:pt x="3733324" y="135731"/>
                  <a:pt x="3734276" y="128111"/>
                </a:cubicBezTo>
                <a:cubicBezTo>
                  <a:pt x="3736181" y="112871"/>
                  <a:pt x="3737134" y="104299"/>
                  <a:pt x="3737134" y="104299"/>
                </a:cubicBezTo>
                <a:cubicBezTo>
                  <a:pt x="3737134" y="104299"/>
                  <a:pt x="3734276" y="112871"/>
                  <a:pt x="3730466" y="127159"/>
                </a:cubicBezTo>
                <a:cubicBezTo>
                  <a:pt x="3728561" y="134779"/>
                  <a:pt x="3725704" y="143351"/>
                  <a:pt x="3722846" y="153829"/>
                </a:cubicBezTo>
                <a:cubicBezTo>
                  <a:pt x="3720941" y="158591"/>
                  <a:pt x="3719989" y="164306"/>
                  <a:pt x="3718084" y="170021"/>
                </a:cubicBezTo>
                <a:cubicBezTo>
                  <a:pt x="3717131" y="175736"/>
                  <a:pt x="3715226" y="182404"/>
                  <a:pt x="3714274" y="188119"/>
                </a:cubicBezTo>
                <a:cubicBezTo>
                  <a:pt x="3713321" y="194786"/>
                  <a:pt x="3711416" y="201454"/>
                  <a:pt x="3710464" y="208121"/>
                </a:cubicBezTo>
                <a:cubicBezTo>
                  <a:pt x="3710464" y="208121"/>
                  <a:pt x="3710464" y="208121"/>
                  <a:pt x="3710464" y="207169"/>
                </a:cubicBezTo>
                <a:cubicBezTo>
                  <a:pt x="3702844" y="194786"/>
                  <a:pt x="3697129" y="184309"/>
                  <a:pt x="3691414" y="174784"/>
                </a:cubicBezTo>
                <a:cubicBezTo>
                  <a:pt x="3684746" y="164306"/>
                  <a:pt x="3679984" y="155734"/>
                  <a:pt x="3677126" y="150971"/>
                </a:cubicBezTo>
                <a:cubicBezTo>
                  <a:pt x="3678079" y="142399"/>
                  <a:pt x="3678079" y="137636"/>
                  <a:pt x="3678079" y="137636"/>
                </a:cubicBezTo>
                <a:cubicBezTo>
                  <a:pt x="3678079" y="137636"/>
                  <a:pt x="3677126" y="141446"/>
                  <a:pt x="3675221" y="149066"/>
                </a:cubicBezTo>
                <a:cubicBezTo>
                  <a:pt x="3674269" y="148114"/>
                  <a:pt x="3674269" y="147161"/>
                  <a:pt x="3674269" y="147161"/>
                </a:cubicBezTo>
                <a:cubicBezTo>
                  <a:pt x="3674269" y="147161"/>
                  <a:pt x="3674269" y="148114"/>
                  <a:pt x="3675221" y="150019"/>
                </a:cubicBezTo>
                <a:cubicBezTo>
                  <a:pt x="3674269" y="153829"/>
                  <a:pt x="3673316" y="158591"/>
                  <a:pt x="3672364" y="164306"/>
                </a:cubicBezTo>
                <a:cubicBezTo>
                  <a:pt x="3670459" y="172879"/>
                  <a:pt x="3668554" y="182404"/>
                  <a:pt x="3665696" y="194786"/>
                </a:cubicBezTo>
                <a:cubicBezTo>
                  <a:pt x="3664744" y="199549"/>
                  <a:pt x="3663791" y="204311"/>
                  <a:pt x="3662839" y="209074"/>
                </a:cubicBezTo>
                <a:cubicBezTo>
                  <a:pt x="3662839" y="209074"/>
                  <a:pt x="3662839" y="210026"/>
                  <a:pt x="3661886" y="210026"/>
                </a:cubicBezTo>
                <a:cubicBezTo>
                  <a:pt x="3660934" y="211931"/>
                  <a:pt x="3659029" y="214789"/>
                  <a:pt x="3658076" y="216694"/>
                </a:cubicBezTo>
                <a:cubicBezTo>
                  <a:pt x="3659029" y="190976"/>
                  <a:pt x="3658076" y="174784"/>
                  <a:pt x="3658076" y="174784"/>
                </a:cubicBezTo>
                <a:cubicBezTo>
                  <a:pt x="3658076" y="174784"/>
                  <a:pt x="3652361" y="200501"/>
                  <a:pt x="3645694" y="239554"/>
                </a:cubicBezTo>
                <a:cubicBezTo>
                  <a:pt x="3645694" y="241459"/>
                  <a:pt x="3644741" y="244316"/>
                  <a:pt x="3644741" y="246221"/>
                </a:cubicBezTo>
                <a:cubicBezTo>
                  <a:pt x="3644741" y="247174"/>
                  <a:pt x="3643789" y="248126"/>
                  <a:pt x="3643789" y="249079"/>
                </a:cubicBezTo>
                <a:cubicBezTo>
                  <a:pt x="3642836" y="251936"/>
                  <a:pt x="3641884" y="255746"/>
                  <a:pt x="3640931" y="259556"/>
                </a:cubicBezTo>
                <a:cubicBezTo>
                  <a:pt x="3636169" y="249079"/>
                  <a:pt x="3633311" y="243364"/>
                  <a:pt x="3633311" y="243364"/>
                </a:cubicBezTo>
                <a:cubicBezTo>
                  <a:pt x="3633311" y="243364"/>
                  <a:pt x="3635216" y="250984"/>
                  <a:pt x="3639979" y="265271"/>
                </a:cubicBezTo>
                <a:cubicBezTo>
                  <a:pt x="3639026" y="268129"/>
                  <a:pt x="3638074" y="271939"/>
                  <a:pt x="3637121" y="275749"/>
                </a:cubicBezTo>
                <a:cubicBezTo>
                  <a:pt x="3631406" y="266224"/>
                  <a:pt x="3627596" y="261461"/>
                  <a:pt x="3627596" y="261461"/>
                </a:cubicBezTo>
                <a:cubicBezTo>
                  <a:pt x="3627596" y="261461"/>
                  <a:pt x="3630454" y="268129"/>
                  <a:pt x="3635216" y="280511"/>
                </a:cubicBezTo>
                <a:cubicBezTo>
                  <a:pt x="3635216" y="280511"/>
                  <a:pt x="3635216" y="280511"/>
                  <a:pt x="3635216" y="281464"/>
                </a:cubicBezTo>
                <a:cubicBezTo>
                  <a:pt x="3633311" y="290036"/>
                  <a:pt x="3631406" y="299561"/>
                  <a:pt x="3630454" y="309086"/>
                </a:cubicBezTo>
                <a:cubicBezTo>
                  <a:pt x="3629501" y="316706"/>
                  <a:pt x="3628549" y="324326"/>
                  <a:pt x="3627596" y="332899"/>
                </a:cubicBezTo>
                <a:cubicBezTo>
                  <a:pt x="3624739" y="325279"/>
                  <a:pt x="3622834" y="318611"/>
                  <a:pt x="3620929" y="312896"/>
                </a:cubicBezTo>
                <a:cubicBezTo>
                  <a:pt x="3620929" y="310991"/>
                  <a:pt x="3620929" y="309086"/>
                  <a:pt x="3620929" y="309086"/>
                </a:cubicBezTo>
                <a:cubicBezTo>
                  <a:pt x="3620929" y="309086"/>
                  <a:pt x="3620929" y="310039"/>
                  <a:pt x="3619976" y="310991"/>
                </a:cubicBezTo>
                <a:cubicBezTo>
                  <a:pt x="3619976" y="310039"/>
                  <a:pt x="3619024" y="309086"/>
                  <a:pt x="3619024" y="308134"/>
                </a:cubicBezTo>
                <a:cubicBezTo>
                  <a:pt x="3620929" y="295751"/>
                  <a:pt x="3621881" y="284321"/>
                  <a:pt x="3622834" y="272891"/>
                </a:cubicBezTo>
                <a:cubicBezTo>
                  <a:pt x="3624739" y="252889"/>
                  <a:pt x="3625691" y="234791"/>
                  <a:pt x="3626644" y="221456"/>
                </a:cubicBezTo>
                <a:cubicBezTo>
                  <a:pt x="3629501" y="215741"/>
                  <a:pt x="3630454" y="211931"/>
                  <a:pt x="3630454" y="211931"/>
                </a:cubicBezTo>
                <a:cubicBezTo>
                  <a:pt x="3630454" y="211931"/>
                  <a:pt x="3629501" y="213836"/>
                  <a:pt x="3626644" y="216694"/>
                </a:cubicBezTo>
                <a:cubicBezTo>
                  <a:pt x="3626644" y="215741"/>
                  <a:pt x="3626644" y="214789"/>
                  <a:pt x="3626644" y="214789"/>
                </a:cubicBezTo>
                <a:cubicBezTo>
                  <a:pt x="3626644" y="200501"/>
                  <a:pt x="3626644" y="192881"/>
                  <a:pt x="3626644" y="192881"/>
                </a:cubicBezTo>
                <a:cubicBezTo>
                  <a:pt x="3626644" y="192881"/>
                  <a:pt x="3624739" y="200501"/>
                  <a:pt x="3622834" y="214789"/>
                </a:cubicBezTo>
                <a:cubicBezTo>
                  <a:pt x="3621881" y="217646"/>
                  <a:pt x="3621881" y="221456"/>
                  <a:pt x="3620929" y="226219"/>
                </a:cubicBezTo>
                <a:cubicBezTo>
                  <a:pt x="3620929" y="226219"/>
                  <a:pt x="3620929" y="226219"/>
                  <a:pt x="3620929" y="227171"/>
                </a:cubicBezTo>
                <a:cubicBezTo>
                  <a:pt x="3618071" y="231934"/>
                  <a:pt x="3614261" y="237649"/>
                  <a:pt x="3609499" y="243364"/>
                </a:cubicBezTo>
                <a:cubicBezTo>
                  <a:pt x="3607594" y="246221"/>
                  <a:pt x="3605689" y="249079"/>
                  <a:pt x="3603784" y="251936"/>
                </a:cubicBezTo>
                <a:cubicBezTo>
                  <a:pt x="3607594" y="242411"/>
                  <a:pt x="3610451" y="233839"/>
                  <a:pt x="3613309" y="225266"/>
                </a:cubicBezTo>
                <a:cubicBezTo>
                  <a:pt x="3615214" y="219551"/>
                  <a:pt x="3617119" y="213836"/>
                  <a:pt x="3619024" y="208121"/>
                </a:cubicBezTo>
                <a:cubicBezTo>
                  <a:pt x="3620929" y="202406"/>
                  <a:pt x="3622834" y="197644"/>
                  <a:pt x="3624739" y="192881"/>
                </a:cubicBezTo>
                <a:cubicBezTo>
                  <a:pt x="3628549" y="183356"/>
                  <a:pt x="3631406" y="174784"/>
                  <a:pt x="3634264" y="168116"/>
                </a:cubicBezTo>
                <a:cubicBezTo>
                  <a:pt x="3639026" y="153829"/>
                  <a:pt x="3642836" y="146209"/>
                  <a:pt x="3642836" y="146209"/>
                </a:cubicBezTo>
                <a:cubicBezTo>
                  <a:pt x="3642836" y="146209"/>
                  <a:pt x="3639026" y="153829"/>
                  <a:pt x="3631406" y="166211"/>
                </a:cubicBezTo>
                <a:cubicBezTo>
                  <a:pt x="3627596" y="172879"/>
                  <a:pt x="3623786" y="180499"/>
                  <a:pt x="3618071" y="189071"/>
                </a:cubicBezTo>
                <a:cubicBezTo>
                  <a:pt x="3615214" y="193834"/>
                  <a:pt x="3613309" y="198596"/>
                  <a:pt x="3610451" y="203359"/>
                </a:cubicBezTo>
                <a:cubicBezTo>
                  <a:pt x="3607594" y="209074"/>
                  <a:pt x="3605689" y="213836"/>
                  <a:pt x="3602831" y="219551"/>
                </a:cubicBezTo>
                <a:cubicBezTo>
                  <a:pt x="3598069" y="229076"/>
                  <a:pt x="3593306" y="238601"/>
                  <a:pt x="3588544" y="250031"/>
                </a:cubicBezTo>
                <a:cubicBezTo>
                  <a:pt x="3588544" y="245269"/>
                  <a:pt x="3588544" y="242411"/>
                  <a:pt x="3588544" y="242411"/>
                </a:cubicBezTo>
                <a:cubicBezTo>
                  <a:pt x="3588544" y="242411"/>
                  <a:pt x="3587591" y="248126"/>
                  <a:pt x="3585686" y="256699"/>
                </a:cubicBezTo>
                <a:cubicBezTo>
                  <a:pt x="3585686" y="256699"/>
                  <a:pt x="3585686" y="256699"/>
                  <a:pt x="3585686" y="257651"/>
                </a:cubicBezTo>
                <a:cubicBezTo>
                  <a:pt x="3583781" y="261461"/>
                  <a:pt x="3581876" y="266224"/>
                  <a:pt x="3579971" y="270986"/>
                </a:cubicBezTo>
                <a:cubicBezTo>
                  <a:pt x="3578066" y="274796"/>
                  <a:pt x="3576161" y="278606"/>
                  <a:pt x="3573304" y="282416"/>
                </a:cubicBezTo>
                <a:cubicBezTo>
                  <a:pt x="3571399" y="275749"/>
                  <a:pt x="3569494" y="269081"/>
                  <a:pt x="3568541" y="263366"/>
                </a:cubicBezTo>
                <a:cubicBezTo>
                  <a:pt x="3566636" y="257651"/>
                  <a:pt x="3565684" y="252889"/>
                  <a:pt x="3564731" y="248126"/>
                </a:cubicBezTo>
                <a:cubicBezTo>
                  <a:pt x="3564731" y="248126"/>
                  <a:pt x="3564731" y="248126"/>
                  <a:pt x="3564731" y="248126"/>
                </a:cubicBezTo>
                <a:cubicBezTo>
                  <a:pt x="3563779" y="244316"/>
                  <a:pt x="3563779" y="241459"/>
                  <a:pt x="3562826" y="237649"/>
                </a:cubicBezTo>
                <a:cubicBezTo>
                  <a:pt x="3562826" y="236696"/>
                  <a:pt x="3562826" y="235744"/>
                  <a:pt x="3561874" y="233839"/>
                </a:cubicBezTo>
                <a:cubicBezTo>
                  <a:pt x="3564731" y="230029"/>
                  <a:pt x="3566636" y="227171"/>
                  <a:pt x="3566636" y="227171"/>
                </a:cubicBezTo>
                <a:cubicBezTo>
                  <a:pt x="3566636" y="227171"/>
                  <a:pt x="3564731" y="229076"/>
                  <a:pt x="3561874" y="230981"/>
                </a:cubicBezTo>
                <a:cubicBezTo>
                  <a:pt x="3559969" y="222409"/>
                  <a:pt x="3559016" y="218599"/>
                  <a:pt x="3559016" y="218599"/>
                </a:cubicBezTo>
                <a:cubicBezTo>
                  <a:pt x="3559016" y="218599"/>
                  <a:pt x="3559016" y="223361"/>
                  <a:pt x="3559016" y="231934"/>
                </a:cubicBezTo>
                <a:cubicBezTo>
                  <a:pt x="3557111" y="228124"/>
                  <a:pt x="3556159" y="224314"/>
                  <a:pt x="3554254" y="220504"/>
                </a:cubicBezTo>
                <a:cubicBezTo>
                  <a:pt x="3559969" y="211931"/>
                  <a:pt x="3564731" y="204311"/>
                  <a:pt x="3569494" y="197644"/>
                </a:cubicBezTo>
                <a:cubicBezTo>
                  <a:pt x="3576161" y="189071"/>
                  <a:pt x="3580924" y="180499"/>
                  <a:pt x="3585686" y="174784"/>
                </a:cubicBezTo>
                <a:cubicBezTo>
                  <a:pt x="3595211" y="162401"/>
                  <a:pt x="3600926" y="154781"/>
                  <a:pt x="3600926" y="154781"/>
                </a:cubicBezTo>
                <a:cubicBezTo>
                  <a:pt x="3600926" y="154781"/>
                  <a:pt x="3594259" y="160496"/>
                  <a:pt x="3582829" y="171926"/>
                </a:cubicBezTo>
                <a:cubicBezTo>
                  <a:pt x="3577114" y="176689"/>
                  <a:pt x="3570446" y="184309"/>
                  <a:pt x="3562826" y="192881"/>
                </a:cubicBezTo>
                <a:cubicBezTo>
                  <a:pt x="3558064" y="197644"/>
                  <a:pt x="3553301" y="203359"/>
                  <a:pt x="3549491" y="209074"/>
                </a:cubicBezTo>
                <a:cubicBezTo>
                  <a:pt x="3545681" y="199549"/>
                  <a:pt x="3542824" y="193834"/>
                  <a:pt x="3542824" y="193834"/>
                </a:cubicBezTo>
                <a:cubicBezTo>
                  <a:pt x="3542824" y="193834"/>
                  <a:pt x="3543776" y="200501"/>
                  <a:pt x="3546634" y="212884"/>
                </a:cubicBezTo>
                <a:cubicBezTo>
                  <a:pt x="3544729" y="215741"/>
                  <a:pt x="3541871" y="218599"/>
                  <a:pt x="3539966" y="222409"/>
                </a:cubicBezTo>
                <a:cubicBezTo>
                  <a:pt x="3539966" y="222409"/>
                  <a:pt x="3539014" y="223361"/>
                  <a:pt x="3539014" y="223361"/>
                </a:cubicBezTo>
                <a:cubicBezTo>
                  <a:pt x="3539014" y="219551"/>
                  <a:pt x="3539014" y="214789"/>
                  <a:pt x="3539014" y="210979"/>
                </a:cubicBezTo>
                <a:cubicBezTo>
                  <a:pt x="3539014" y="200501"/>
                  <a:pt x="3539014" y="191929"/>
                  <a:pt x="3539014" y="184309"/>
                </a:cubicBezTo>
                <a:cubicBezTo>
                  <a:pt x="3539014" y="180499"/>
                  <a:pt x="3539014" y="176689"/>
                  <a:pt x="3539014" y="173831"/>
                </a:cubicBezTo>
                <a:cubicBezTo>
                  <a:pt x="3539966" y="170974"/>
                  <a:pt x="3540919" y="170021"/>
                  <a:pt x="3540919" y="170021"/>
                </a:cubicBezTo>
                <a:cubicBezTo>
                  <a:pt x="3540919" y="170021"/>
                  <a:pt x="3539966" y="170974"/>
                  <a:pt x="3539014" y="172879"/>
                </a:cubicBezTo>
                <a:cubicBezTo>
                  <a:pt x="3539014" y="166211"/>
                  <a:pt x="3539014" y="162401"/>
                  <a:pt x="3539014" y="162401"/>
                </a:cubicBezTo>
                <a:cubicBezTo>
                  <a:pt x="3539014" y="162401"/>
                  <a:pt x="3538061" y="167164"/>
                  <a:pt x="3537109" y="176689"/>
                </a:cubicBezTo>
                <a:cubicBezTo>
                  <a:pt x="3535204" y="180499"/>
                  <a:pt x="3531394" y="184309"/>
                  <a:pt x="3527584" y="190976"/>
                </a:cubicBezTo>
                <a:cubicBezTo>
                  <a:pt x="3522821" y="197644"/>
                  <a:pt x="3518059" y="205264"/>
                  <a:pt x="3511391" y="214789"/>
                </a:cubicBezTo>
                <a:cubicBezTo>
                  <a:pt x="3511391" y="214789"/>
                  <a:pt x="3511391" y="215741"/>
                  <a:pt x="3510439" y="215741"/>
                </a:cubicBezTo>
                <a:cubicBezTo>
                  <a:pt x="3509486" y="210026"/>
                  <a:pt x="3509486" y="205264"/>
                  <a:pt x="3508534" y="201454"/>
                </a:cubicBezTo>
                <a:cubicBezTo>
                  <a:pt x="3506629" y="188119"/>
                  <a:pt x="3505676" y="180499"/>
                  <a:pt x="3505676" y="180499"/>
                </a:cubicBezTo>
                <a:cubicBezTo>
                  <a:pt x="3505676" y="180499"/>
                  <a:pt x="3505676" y="188119"/>
                  <a:pt x="3504724" y="202406"/>
                </a:cubicBezTo>
                <a:cubicBezTo>
                  <a:pt x="3504724" y="209074"/>
                  <a:pt x="3504724" y="216694"/>
                  <a:pt x="3503771" y="226219"/>
                </a:cubicBezTo>
                <a:cubicBezTo>
                  <a:pt x="3502819" y="228124"/>
                  <a:pt x="3501866" y="229076"/>
                  <a:pt x="3500914" y="230981"/>
                </a:cubicBezTo>
                <a:cubicBezTo>
                  <a:pt x="3498056" y="235744"/>
                  <a:pt x="3495199" y="241459"/>
                  <a:pt x="3491389" y="247174"/>
                </a:cubicBezTo>
                <a:cubicBezTo>
                  <a:pt x="3488531" y="241459"/>
                  <a:pt x="3486626" y="235744"/>
                  <a:pt x="3483769" y="230029"/>
                </a:cubicBezTo>
                <a:cubicBezTo>
                  <a:pt x="3479006" y="218599"/>
                  <a:pt x="3474244" y="209074"/>
                  <a:pt x="3469481" y="200501"/>
                </a:cubicBezTo>
                <a:cubicBezTo>
                  <a:pt x="3470434" y="197644"/>
                  <a:pt x="3471386" y="193834"/>
                  <a:pt x="3471386" y="190976"/>
                </a:cubicBezTo>
                <a:cubicBezTo>
                  <a:pt x="3473291" y="182404"/>
                  <a:pt x="3475196" y="174784"/>
                  <a:pt x="3477101" y="167164"/>
                </a:cubicBezTo>
                <a:cubicBezTo>
                  <a:pt x="3479006" y="159544"/>
                  <a:pt x="3480911" y="152876"/>
                  <a:pt x="3482816" y="146209"/>
                </a:cubicBezTo>
                <a:cubicBezTo>
                  <a:pt x="3486626" y="132874"/>
                  <a:pt x="3489484" y="121444"/>
                  <a:pt x="3492341" y="111919"/>
                </a:cubicBezTo>
                <a:cubicBezTo>
                  <a:pt x="3497104" y="92869"/>
                  <a:pt x="3499961" y="82391"/>
                  <a:pt x="3499961" y="82391"/>
                </a:cubicBezTo>
                <a:cubicBezTo>
                  <a:pt x="3499961" y="82391"/>
                  <a:pt x="3496151" y="92869"/>
                  <a:pt x="3488531" y="110966"/>
                </a:cubicBezTo>
                <a:cubicBezTo>
                  <a:pt x="3484721" y="120491"/>
                  <a:pt x="3480911" y="130969"/>
                  <a:pt x="3476149" y="144304"/>
                </a:cubicBezTo>
                <a:cubicBezTo>
                  <a:pt x="3473291" y="150971"/>
                  <a:pt x="3471386" y="157639"/>
                  <a:pt x="3468529" y="164306"/>
                </a:cubicBezTo>
                <a:cubicBezTo>
                  <a:pt x="3466624" y="170974"/>
                  <a:pt x="3464719" y="177641"/>
                  <a:pt x="3461861" y="185261"/>
                </a:cubicBezTo>
                <a:cubicBezTo>
                  <a:pt x="3456146" y="173831"/>
                  <a:pt x="3452336" y="168116"/>
                  <a:pt x="3452336" y="168116"/>
                </a:cubicBezTo>
                <a:cubicBezTo>
                  <a:pt x="3452336" y="168116"/>
                  <a:pt x="3455194" y="175736"/>
                  <a:pt x="3460909" y="189071"/>
                </a:cubicBezTo>
                <a:cubicBezTo>
                  <a:pt x="3457099" y="200501"/>
                  <a:pt x="3454241" y="211931"/>
                  <a:pt x="3450431" y="225266"/>
                </a:cubicBezTo>
                <a:cubicBezTo>
                  <a:pt x="3447574" y="220504"/>
                  <a:pt x="3444716" y="214789"/>
                  <a:pt x="3441859" y="210026"/>
                </a:cubicBezTo>
                <a:cubicBezTo>
                  <a:pt x="3441859" y="209074"/>
                  <a:pt x="3441859" y="208121"/>
                  <a:pt x="3442811" y="208121"/>
                </a:cubicBezTo>
                <a:cubicBezTo>
                  <a:pt x="3444716" y="197644"/>
                  <a:pt x="3445669" y="190976"/>
                  <a:pt x="3445669" y="190976"/>
                </a:cubicBezTo>
                <a:cubicBezTo>
                  <a:pt x="3445669" y="190976"/>
                  <a:pt x="3442811" y="196691"/>
                  <a:pt x="3439001" y="205264"/>
                </a:cubicBezTo>
                <a:cubicBezTo>
                  <a:pt x="3439001" y="205264"/>
                  <a:pt x="3439001" y="205264"/>
                  <a:pt x="3439001" y="205264"/>
                </a:cubicBezTo>
                <a:cubicBezTo>
                  <a:pt x="3439001" y="190976"/>
                  <a:pt x="3439001" y="177641"/>
                  <a:pt x="3438049" y="165259"/>
                </a:cubicBezTo>
                <a:cubicBezTo>
                  <a:pt x="3438049" y="153829"/>
                  <a:pt x="3437096" y="144304"/>
                  <a:pt x="3437096" y="135731"/>
                </a:cubicBezTo>
                <a:cubicBezTo>
                  <a:pt x="3436144" y="127159"/>
                  <a:pt x="3436144" y="119539"/>
                  <a:pt x="3435191" y="112871"/>
                </a:cubicBezTo>
                <a:cubicBezTo>
                  <a:pt x="3434239" y="100489"/>
                  <a:pt x="3433286" y="92869"/>
                  <a:pt x="3433286" y="92869"/>
                </a:cubicBezTo>
                <a:cubicBezTo>
                  <a:pt x="3433286" y="92869"/>
                  <a:pt x="3432334" y="100489"/>
                  <a:pt x="3431381" y="112871"/>
                </a:cubicBezTo>
                <a:cubicBezTo>
                  <a:pt x="3430429" y="122396"/>
                  <a:pt x="3429476" y="134779"/>
                  <a:pt x="3428524" y="149066"/>
                </a:cubicBezTo>
                <a:cubicBezTo>
                  <a:pt x="3428524" y="149066"/>
                  <a:pt x="3428524" y="150019"/>
                  <a:pt x="3428524" y="150019"/>
                </a:cubicBezTo>
                <a:cubicBezTo>
                  <a:pt x="3427571" y="143351"/>
                  <a:pt x="3426619" y="137636"/>
                  <a:pt x="3426619" y="131921"/>
                </a:cubicBezTo>
                <a:cubicBezTo>
                  <a:pt x="3424714" y="120491"/>
                  <a:pt x="3423761" y="113824"/>
                  <a:pt x="3423761" y="113824"/>
                </a:cubicBezTo>
                <a:cubicBezTo>
                  <a:pt x="3423761" y="113824"/>
                  <a:pt x="3422809" y="120491"/>
                  <a:pt x="3422809" y="131921"/>
                </a:cubicBezTo>
                <a:cubicBezTo>
                  <a:pt x="3422809" y="142399"/>
                  <a:pt x="3421856" y="157639"/>
                  <a:pt x="3420904" y="174784"/>
                </a:cubicBezTo>
                <a:cubicBezTo>
                  <a:pt x="3418046" y="170021"/>
                  <a:pt x="3415189" y="166211"/>
                  <a:pt x="3412331" y="162401"/>
                </a:cubicBezTo>
                <a:cubicBezTo>
                  <a:pt x="3405664" y="152876"/>
                  <a:pt x="3400901" y="146209"/>
                  <a:pt x="3398044" y="141446"/>
                </a:cubicBezTo>
                <a:cubicBezTo>
                  <a:pt x="3398996" y="135731"/>
                  <a:pt x="3400901" y="129064"/>
                  <a:pt x="3401854" y="123349"/>
                </a:cubicBezTo>
                <a:cubicBezTo>
                  <a:pt x="3399949" y="128111"/>
                  <a:pt x="3398044" y="133826"/>
                  <a:pt x="3396139" y="139541"/>
                </a:cubicBezTo>
                <a:cubicBezTo>
                  <a:pt x="3393281" y="135731"/>
                  <a:pt x="3391376" y="132874"/>
                  <a:pt x="3391376" y="132874"/>
                </a:cubicBezTo>
                <a:cubicBezTo>
                  <a:pt x="3391376" y="132874"/>
                  <a:pt x="3392329" y="134779"/>
                  <a:pt x="3395186" y="139541"/>
                </a:cubicBezTo>
                <a:cubicBezTo>
                  <a:pt x="3395186" y="140494"/>
                  <a:pt x="3395186" y="140494"/>
                  <a:pt x="3395186" y="141446"/>
                </a:cubicBezTo>
                <a:cubicBezTo>
                  <a:pt x="3391376" y="153829"/>
                  <a:pt x="3386614" y="166211"/>
                  <a:pt x="3382804" y="177641"/>
                </a:cubicBezTo>
                <a:cubicBezTo>
                  <a:pt x="3382804" y="175736"/>
                  <a:pt x="3382804" y="174784"/>
                  <a:pt x="3382804" y="172879"/>
                </a:cubicBezTo>
                <a:cubicBezTo>
                  <a:pt x="3381851" y="158591"/>
                  <a:pt x="3381851" y="150971"/>
                  <a:pt x="3381851" y="150971"/>
                </a:cubicBezTo>
                <a:cubicBezTo>
                  <a:pt x="3381851" y="150971"/>
                  <a:pt x="3380899" y="158591"/>
                  <a:pt x="3378994" y="172879"/>
                </a:cubicBezTo>
                <a:cubicBezTo>
                  <a:pt x="3378041" y="179546"/>
                  <a:pt x="3377089" y="188119"/>
                  <a:pt x="3376136" y="197644"/>
                </a:cubicBezTo>
                <a:cubicBezTo>
                  <a:pt x="3372326" y="210026"/>
                  <a:pt x="3368516" y="222409"/>
                  <a:pt x="3365659" y="234791"/>
                </a:cubicBezTo>
                <a:cubicBezTo>
                  <a:pt x="3363754" y="240506"/>
                  <a:pt x="3361849" y="247174"/>
                  <a:pt x="3358991" y="253841"/>
                </a:cubicBezTo>
                <a:cubicBezTo>
                  <a:pt x="3358991" y="254794"/>
                  <a:pt x="3358039" y="256699"/>
                  <a:pt x="3358039" y="257651"/>
                </a:cubicBezTo>
                <a:cubicBezTo>
                  <a:pt x="3355181" y="250984"/>
                  <a:pt x="3353276" y="244316"/>
                  <a:pt x="3351371" y="239554"/>
                </a:cubicBezTo>
                <a:cubicBezTo>
                  <a:pt x="3351371" y="238601"/>
                  <a:pt x="3351371" y="237649"/>
                  <a:pt x="3351371" y="237649"/>
                </a:cubicBezTo>
                <a:cubicBezTo>
                  <a:pt x="3351371" y="237649"/>
                  <a:pt x="3351371" y="237649"/>
                  <a:pt x="3351371" y="238601"/>
                </a:cubicBezTo>
                <a:cubicBezTo>
                  <a:pt x="3347561" y="228124"/>
                  <a:pt x="3344704" y="221456"/>
                  <a:pt x="3344704" y="221456"/>
                </a:cubicBezTo>
                <a:cubicBezTo>
                  <a:pt x="3344704" y="221456"/>
                  <a:pt x="3346609" y="230981"/>
                  <a:pt x="3349466" y="248126"/>
                </a:cubicBezTo>
                <a:cubicBezTo>
                  <a:pt x="3348514" y="252889"/>
                  <a:pt x="3348514" y="258604"/>
                  <a:pt x="3347561" y="265271"/>
                </a:cubicBezTo>
                <a:cubicBezTo>
                  <a:pt x="3346609" y="270986"/>
                  <a:pt x="3346609" y="276701"/>
                  <a:pt x="3345656" y="283369"/>
                </a:cubicBezTo>
                <a:cubicBezTo>
                  <a:pt x="3344704" y="284321"/>
                  <a:pt x="3344704" y="285274"/>
                  <a:pt x="3343751" y="287179"/>
                </a:cubicBezTo>
                <a:cubicBezTo>
                  <a:pt x="3341846" y="283369"/>
                  <a:pt x="3340894" y="278606"/>
                  <a:pt x="3339941" y="274796"/>
                </a:cubicBezTo>
                <a:cubicBezTo>
                  <a:pt x="3335179" y="259556"/>
                  <a:pt x="3329464" y="245269"/>
                  <a:pt x="3325654" y="231934"/>
                </a:cubicBezTo>
                <a:cubicBezTo>
                  <a:pt x="3326606" y="227171"/>
                  <a:pt x="3327559" y="221456"/>
                  <a:pt x="3328511" y="216694"/>
                </a:cubicBezTo>
                <a:cubicBezTo>
                  <a:pt x="3332321" y="199549"/>
                  <a:pt x="3334226" y="184309"/>
                  <a:pt x="3338036" y="170974"/>
                </a:cubicBezTo>
                <a:cubicBezTo>
                  <a:pt x="3340894" y="157639"/>
                  <a:pt x="3343751" y="145256"/>
                  <a:pt x="3346609" y="136684"/>
                </a:cubicBezTo>
                <a:cubicBezTo>
                  <a:pt x="3352324" y="117634"/>
                  <a:pt x="3355181" y="106204"/>
                  <a:pt x="3355181" y="106204"/>
                </a:cubicBezTo>
                <a:cubicBezTo>
                  <a:pt x="3355181" y="106204"/>
                  <a:pt x="3350419" y="116681"/>
                  <a:pt x="3342799" y="134779"/>
                </a:cubicBezTo>
                <a:cubicBezTo>
                  <a:pt x="3338989" y="144304"/>
                  <a:pt x="3335179" y="155734"/>
                  <a:pt x="3330416" y="169069"/>
                </a:cubicBezTo>
                <a:cubicBezTo>
                  <a:pt x="3325654" y="180499"/>
                  <a:pt x="3322796" y="193834"/>
                  <a:pt x="3318986" y="208121"/>
                </a:cubicBezTo>
                <a:cubicBezTo>
                  <a:pt x="3318986" y="206216"/>
                  <a:pt x="3318986" y="205264"/>
                  <a:pt x="3318986" y="203359"/>
                </a:cubicBezTo>
                <a:cubicBezTo>
                  <a:pt x="3319939" y="200501"/>
                  <a:pt x="3319939" y="198596"/>
                  <a:pt x="3320891" y="195739"/>
                </a:cubicBezTo>
                <a:cubicBezTo>
                  <a:pt x="3323749" y="185261"/>
                  <a:pt x="3325654" y="176689"/>
                  <a:pt x="3327559" y="170021"/>
                </a:cubicBezTo>
                <a:cubicBezTo>
                  <a:pt x="3330416" y="155734"/>
                  <a:pt x="3332321" y="147161"/>
                  <a:pt x="3332321" y="147161"/>
                </a:cubicBezTo>
                <a:cubicBezTo>
                  <a:pt x="3332321" y="147161"/>
                  <a:pt x="3329464" y="154781"/>
                  <a:pt x="3323749" y="169069"/>
                </a:cubicBezTo>
                <a:cubicBezTo>
                  <a:pt x="3323749" y="170021"/>
                  <a:pt x="3322796" y="170974"/>
                  <a:pt x="3322796" y="171926"/>
                </a:cubicBezTo>
                <a:cubicBezTo>
                  <a:pt x="3322796" y="170021"/>
                  <a:pt x="3323749" y="167164"/>
                  <a:pt x="3323749" y="165259"/>
                </a:cubicBezTo>
                <a:cubicBezTo>
                  <a:pt x="3325654" y="158591"/>
                  <a:pt x="3326606" y="152876"/>
                  <a:pt x="3328511" y="147161"/>
                </a:cubicBezTo>
                <a:cubicBezTo>
                  <a:pt x="3331369" y="135731"/>
                  <a:pt x="3334226" y="125254"/>
                  <a:pt x="3336131" y="116681"/>
                </a:cubicBezTo>
                <a:cubicBezTo>
                  <a:pt x="3339941" y="99536"/>
                  <a:pt x="3341846" y="90011"/>
                  <a:pt x="3341846" y="90011"/>
                </a:cubicBezTo>
                <a:cubicBezTo>
                  <a:pt x="3341846" y="90011"/>
                  <a:pt x="3338036" y="99536"/>
                  <a:pt x="3332321" y="114776"/>
                </a:cubicBezTo>
                <a:cubicBezTo>
                  <a:pt x="3329464" y="122396"/>
                  <a:pt x="3325654" y="132874"/>
                  <a:pt x="3321844" y="143351"/>
                </a:cubicBezTo>
                <a:cubicBezTo>
                  <a:pt x="3319939" y="149066"/>
                  <a:pt x="3318034" y="154781"/>
                  <a:pt x="3315176" y="161449"/>
                </a:cubicBezTo>
                <a:cubicBezTo>
                  <a:pt x="3313271" y="168116"/>
                  <a:pt x="3311366" y="174784"/>
                  <a:pt x="3308509" y="181451"/>
                </a:cubicBezTo>
                <a:cubicBezTo>
                  <a:pt x="3308509" y="181451"/>
                  <a:pt x="3308509" y="181451"/>
                  <a:pt x="3308509" y="181451"/>
                </a:cubicBezTo>
                <a:cubicBezTo>
                  <a:pt x="3307556" y="179546"/>
                  <a:pt x="3307556" y="178594"/>
                  <a:pt x="3306604" y="176689"/>
                </a:cubicBezTo>
                <a:cubicBezTo>
                  <a:pt x="3298031" y="153829"/>
                  <a:pt x="3292316" y="140494"/>
                  <a:pt x="3292316" y="140494"/>
                </a:cubicBezTo>
                <a:cubicBezTo>
                  <a:pt x="3292316" y="140494"/>
                  <a:pt x="3297079" y="158591"/>
                  <a:pt x="3305651" y="189071"/>
                </a:cubicBezTo>
                <a:cubicBezTo>
                  <a:pt x="3301841" y="201454"/>
                  <a:pt x="3298031" y="213836"/>
                  <a:pt x="3294221" y="227171"/>
                </a:cubicBezTo>
                <a:cubicBezTo>
                  <a:pt x="3294221" y="228124"/>
                  <a:pt x="3293269" y="230029"/>
                  <a:pt x="3293269" y="230981"/>
                </a:cubicBezTo>
                <a:cubicBezTo>
                  <a:pt x="3293269" y="230029"/>
                  <a:pt x="3292316" y="230029"/>
                  <a:pt x="3292316" y="229076"/>
                </a:cubicBezTo>
                <a:cubicBezTo>
                  <a:pt x="3282791" y="209074"/>
                  <a:pt x="3277076" y="197644"/>
                  <a:pt x="3277076" y="197644"/>
                </a:cubicBezTo>
                <a:cubicBezTo>
                  <a:pt x="3277076" y="197644"/>
                  <a:pt x="3282791" y="211931"/>
                  <a:pt x="3291364" y="237649"/>
                </a:cubicBezTo>
                <a:cubicBezTo>
                  <a:pt x="3289459" y="244316"/>
                  <a:pt x="3287554" y="250984"/>
                  <a:pt x="3285649" y="257651"/>
                </a:cubicBezTo>
                <a:cubicBezTo>
                  <a:pt x="3282791" y="253841"/>
                  <a:pt x="3279934" y="249079"/>
                  <a:pt x="3277076" y="246221"/>
                </a:cubicBezTo>
                <a:cubicBezTo>
                  <a:pt x="3276124" y="245269"/>
                  <a:pt x="3275171" y="243364"/>
                  <a:pt x="3274219" y="242411"/>
                </a:cubicBezTo>
                <a:cubicBezTo>
                  <a:pt x="3276124" y="215741"/>
                  <a:pt x="3277076" y="199549"/>
                  <a:pt x="3277076" y="199549"/>
                </a:cubicBezTo>
                <a:cubicBezTo>
                  <a:pt x="3277076" y="199549"/>
                  <a:pt x="3275171" y="206216"/>
                  <a:pt x="3272314" y="217646"/>
                </a:cubicBezTo>
                <a:cubicBezTo>
                  <a:pt x="3271361" y="222409"/>
                  <a:pt x="3269456" y="228124"/>
                  <a:pt x="3268504" y="234791"/>
                </a:cubicBezTo>
                <a:cubicBezTo>
                  <a:pt x="3265646" y="230029"/>
                  <a:pt x="3261836" y="226219"/>
                  <a:pt x="3258979" y="223361"/>
                </a:cubicBezTo>
                <a:cubicBezTo>
                  <a:pt x="3247549" y="210979"/>
                  <a:pt x="3241834" y="203359"/>
                  <a:pt x="3241834" y="203359"/>
                </a:cubicBezTo>
                <a:cubicBezTo>
                  <a:pt x="3241834" y="203359"/>
                  <a:pt x="3247549" y="211931"/>
                  <a:pt x="3256121" y="226219"/>
                </a:cubicBezTo>
                <a:cubicBezTo>
                  <a:pt x="3259931" y="230981"/>
                  <a:pt x="3262789" y="236696"/>
                  <a:pt x="3266599" y="243364"/>
                </a:cubicBezTo>
                <a:cubicBezTo>
                  <a:pt x="3264694" y="250031"/>
                  <a:pt x="3262789" y="256699"/>
                  <a:pt x="3260884" y="265271"/>
                </a:cubicBezTo>
                <a:cubicBezTo>
                  <a:pt x="3258979" y="271939"/>
                  <a:pt x="3257074" y="279559"/>
                  <a:pt x="3256121" y="288131"/>
                </a:cubicBezTo>
                <a:cubicBezTo>
                  <a:pt x="3256121" y="287179"/>
                  <a:pt x="3256121" y="287179"/>
                  <a:pt x="3256121" y="287179"/>
                </a:cubicBezTo>
                <a:cubicBezTo>
                  <a:pt x="3256121" y="287179"/>
                  <a:pt x="3256121" y="288131"/>
                  <a:pt x="3256121" y="289084"/>
                </a:cubicBezTo>
                <a:cubicBezTo>
                  <a:pt x="3256121" y="290989"/>
                  <a:pt x="3255169" y="291941"/>
                  <a:pt x="3255169" y="293846"/>
                </a:cubicBezTo>
                <a:cubicBezTo>
                  <a:pt x="3254216" y="292894"/>
                  <a:pt x="3254216" y="291941"/>
                  <a:pt x="3253264" y="290036"/>
                </a:cubicBezTo>
                <a:cubicBezTo>
                  <a:pt x="3253264" y="284321"/>
                  <a:pt x="3254216" y="280511"/>
                  <a:pt x="3254216" y="280511"/>
                </a:cubicBezTo>
                <a:cubicBezTo>
                  <a:pt x="3254216" y="280511"/>
                  <a:pt x="3253264" y="282416"/>
                  <a:pt x="3252311" y="287179"/>
                </a:cubicBezTo>
                <a:cubicBezTo>
                  <a:pt x="3248501" y="280511"/>
                  <a:pt x="3246596" y="276701"/>
                  <a:pt x="3246596" y="276701"/>
                </a:cubicBezTo>
                <a:cubicBezTo>
                  <a:pt x="3246596" y="276701"/>
                  <a:pt x="3248501" y="281464"/>
                  <a:pt x="3251359" y="290989"/>
                </a:cubicBezTo>
                <a:cubicBezTo>
                  <a:pt x="3250406" y="292894"/>
                  <a:pt x="3250406" y="295751"/>
                  <a:pt x="3249454" y="298609"/>
                </a:cubicBezTo>
                <a:cubicBezTo>
                  <a:pt x="3248501" y="300514"/>
                  <a:pt x="3248501" y="302419"/>
                  <a:pt x="3247549" y="304324"/>
                </a:cubicBezTo>
                <a:cubicBezTo>
                  <a:pt x="3247549" y="302419"/>
                  <a:pt x="3246596" y="301466"/>
                  <a:pt x="3246596" y="301466"/>
                </a:cubicBezTo>
                <a:cubicBezTo>
                  <a:pt x="3246596" y="301466"/>
                  <a:pt x="3246596" y="303371"/>
                  <a:pt x="3246596" y="306229"/>
                </a:cubicBezTo>
                <a:cubicBezTo>
                  <a:pt x="3245644" y="310039"/>
                  <a:pt x="3244691" y="313849"/>
                  <a:pt x="3243739" y="317659"/>
                </a:cubicBezTo>
                <a:cubicBezTo>
                  <a:pt x="3242786" y="312896"/>
                  <a:pt x="3240881" y="308134"/>
                  <a:pt x="3239929" y="304324"/>
                </a:cubicBezTo>
                <a:cubicBezTo>
                  <a:pt x="3241834" y="299561"/>
                  <a:pt x="3242786" y="296704"/>
                  <a:pt x="3242786" y="296704"/>
                </a:cubicBezTo>
                <a:cubicBezTo>
                  <a:pt x="3242786" y="296704"/>
                  <a:pt x="3241834" y="298609"/>
                  <a:pt x="3238976" y="302419"/>
                </a:cubicBezTo>
                <a:cubicBezTo>
                  <a:pt x="3238024" y="299561"/>
                  <a:pt x="3237071" y="296704"/>
                  <a:pt x="3236119" y="293846"/>
                </a:cubicBezTo>
                <a:cubicBezTo>
                  <a:pt x="3236119" y="292894"/>
                  <a:pt x="3235166" y="291941"/>
                  <a:pt x="3235166" y="290036"/>
                </a:cubicBezTo>
                <a:cubicBezTo>
                  <a:pt x="3238024" y="284321"/>
                  <a:pt x="3239929" y="278606"/>
                  <a:pt x="3241834" y="273844"/>
                </a:cubicBezTo>
                <a:cubicBezTo>
                  <a:pt x="3244691" y="267176"/>
                  <a:pt x="3247549" y="261461"/>
                  <a:pt x="3249454" y="256699"/>
                </a:cubicBezTo>
                <a:cubicBezTo>
                  <a:pt x="3254216" y="247174"/>
                  <a:pt x="3256121" y="242411"/>
                  <a:pt x="3256121" y="242411"/>
                </a:cubicBezTo>
                <a:cubicBezTo>
                  <a:pt x="3256121" y="242411"/>
                  <a:pt x="3252311" y="247174"/>
                  <a:pt x="3245644" y="254794"/>
                </a:cubicBezTo>
                <a:cubicBezTo>
                  <a:pt x="3242786" y="258604"/>
                  <a:pt x="3238976" y="263366"/>
                  <a:pt x="3235166" y="270034"/>
                </a:cubicBezTo>
                <a:cubicBezTo>
                  <a:pt x="3233261" y="271939"/>
                  <a:pt x="3232309" y="274796"/>
                  <a:pt x="3230404" y="276701"/>
                </a:cubicBezTo>
                <a:cubicBezTo>
                  <a:pt x="3230404" y="275749"/>
                  <a:pt x="3229451" y="273844"/>
                  <a:pt x="3229451" y="272891"/>
                </a:cubicBezTo>
                <a:cubicBezTo>
                  <a:pt x="3227546" y="266224"/>
                  <a:pt x="3224689" y="260509"/>
                  <a:pt x="3222784" y="253841"/>
                </a:cubicBezTo>
                <a:cubicBezTo>
                  <a:pt x="3220879" y="250031"/>
                  <a:pt x="3219926" y="245269"/>
                  <a:pt x="3218021" y="241459"/>
                </a:cubicBezTo>
                <a:cubicBezTo>
                  <a:pt x="3218021" y="239554"/>
                  <a:pt x="3218021" y="238601"/>
                  <a:pt x="3218021" y="236696"/>
                </a:cubicBezTo>
                <a:cubicBezTo>
                  <a:pt x="3219926" y="226219"/>
                  <a:pt x="3221831" y="215741"/>
                  <a:pt x="3222784" y="206216"/>
                </a:cubicBezTo>
                <a:cubicBezTo>
                  <a:pt x="3225641" y="191929"/>
                  <a:pt x="3227546" y="178594"/>
                  <a:pt x="3229451" y="166211"/>
                </a:cubicBezTo>
                <a:cubicBezTo>
                  <a:pt x="3231356" y="154781"/>
                  <a:pt x="3233261" y="144304"/>
                  <a:pt x="3235166" y="135731"/>
                </a:cubicBezTo>
                <a:cubicBezTo>
                  <a:pt x="3238024" y="118586"/>
                  <a:pt x="3239929" y="109061"/>
                  <a:pt x="3239929" y="109061"/>
                </a:cubicBezTo>
                <a:cubicBezTo>
                  <a:pt x="3239929" y="109061"/>
                  <a:pt x="3237071" y="118586"/>
                  <a:pt x="3231356" y="134779"/>
                </a:cubicBezTo>
                <a:cubicBezTo>
                  <a:pt x="3226594" y="150971"/>
                  <a:pt x="3218974" y="175736"/>
                  <a:pt x="3212306" y="204311"/>
                </a:cubicBezTo>
                <a:cubicBezTo>
                  <a:pt x="3211354" y="208121"/>
                  <a:pt x="3210401" y="211931"/>
                  <a:pt x="3209449" y="215741"/>
                </a:cubicBezTo>
                <a:cubicBezTo>
                  <a:pt x="3207544" y="210979"/>
                  <a:pt x="3206591" y="207169"/>
                  <a:pt x="3204686" y="204311"/>
                </a:cubicBezTo>
                <a:cubicBezTo>
                  <a:pt x="3204686" y="186214"/>
                  <a:pt x="3203734" y="175736"/>
                  <a:pt x="3203734" y="175736"/>
                </a:cubicBezTo>
                <a:cubicBezTo>
                  <a:pt x="3203734" y="175736"/>
                  <a:pt x="3202781" y="187166"/>
                  <a:pt x="3200876" y="206216"/>
                </a:cubicBezTo>
                <a:cubicBezTo>
                  <a:pt x="3199924" y="215741"/>
                  <a:pt x="3198019" y="227171"/>
                  <a:pt x="3196114" y="240506"/>
                </a:cubicBezTo>
                <a:cubicBezTo>
                  <a:pt x="3196114" y="241459"/>
                  <a:pt x="3196114" y="242411"/>
                  <a:pt x="3195161" y="243364"/>
                </a:cubicBezTo>
                <a:cubicBezTo>
                  <a:pt x="3195161" y="234791"/>
                  <a:pt x="3196114" y="226219"/>
                  <a:pt x="3196114" y="217646"/>
                </a:cubicBezTo>
                <a:cubicBezTo>
                  <a:pt x="3197066" y="204311"/>
                  <a:pt x="3197066" y="191929"/>
                  <a:pt x="3198019" y="180499"/>
                </a:cubicBezTo>
                <a:cubicBezTo>
                  <a:pt x="3198971" y="169069"/>
                  <a:pt x="3198971" y="159544"/>
                  <a:pt x="3199924" y="151924"/>
                </a:cubicBezTo>
                <a:cubicBezTo>
                  <a:pt x="3200876" y="135731"/>
                  <a:pt x="3200876" y="127159"/>
                  <a:pt x="3200876" y="127159"/>
                </a:cubicBezTo>
                <a:cubicBezTo>
                  <a:pt x="3200876" y="127159"/>
                  <a:pt x="3198971" y="135731"/>
                  <a:pt x="3195161" y="151924"/>
                </a:cubicBezTo>
                <a:cubicBezTo>
                  <a:pt x="3192304" y="168116"/>
                  <a:pt x="3187541" y="190976"/>
                  <a:pt x="3184684" y="217646"/>
                </a:cubicBezTo>
                <a:cubicBezTo>
                  <a:pt x="3183731" y="223361"/>
                  <a:pt x="3182779" y="230029"/>
                  <a:pt x="3181826" y="235744"/>
                </a:cubicBezTo>
                <a:cubicBezTo>
                  <a:pt x="3180874" y="233839"/>
                  <a:pt x="3179921" y="232886"/>
                  <a:pt x="3179921" y="231934"/>
                </a:cubicBezTo>
                <a:cubicBezTo>
                  <a:pt x="3179921" y="227171"/>
                  <a:pt x="3179921" y="224314"/>
                  <a:pt x="3179921" y="224314"/>
                </a:cubicBezTo>
                <a:cubicBezTo>
                  <a:pt x="3179921" y="224314"/>
                  <a:pt x="3179921" y="226219"/>
                  <a:pt x="3178969" y="230029"/>
                </a:cubicBezTo>
                <a:cubicBezTo>
                  <a:pt x="3178016" y="228124"/>
                  <a:pt x="3177064" y="227171"/>
                  <a:pt x="3177064" y="227171"/>
                </a:cubicBezTo>
                <a:cubicBezTo>
                  <a:pt x="3177064" y="227171"/>
                  <a:pt x="3178016" y="229076"/>
                  <a:pt x="3178016" y="231934"/>
                </a:cubicBezTo>
                <a:cubicBezTo>
                  <a:pt x="3177064" y="236696"/>
                  <a:pt x="3176111" y="243364"/>
                  <a:pt x="3174206" y="250984"/>
                </a:cubicBezTo>
                <a:cubicBezTo>
                  <a:pt x="3173254" y="258604"/>
                  <a:pt x="3171349" y="267176"/>
                  <a:pt x="3170396" y="277654"/>
                </a:cubicBezTo>
                <a:cubicBezTo>
                  <a:pt x="3170396" y="276701"/>
                  <a:pt x="3170396" y="276701"/>
                  <a:pt x="3169444" y="275749"/>
                </a:cubicBezTo>
                <a:cubicBezTo>
                  <a:pt x="3168491" y="254794"/>
                  <a:pt x="3165634" y="234791"/>
                  <a:pt x="3163729" y="215741"/>
                </a:cubicBezTo>
                <a:cubicBezTo>
                  <a:pt x="3163729" y="212884"/>
                  <a:pt x="3162776" y="210026"/>
                  <a:pt x="3162776" y="207169"/>
                </a:cubicBezTo>
                <a:cubicBezTo>
                  <a:pt x="3162776" y="206216"/>
                  <a:pt x="3163729" y="204311"/>
                  <a:pt x="3163729" y="203359"/>
                </a:cubicBezTo>
                <a:cubicBezTo>
                  <a:pt x="3169444" y="174784"/>
                  <a:pt x="3172301" y="150019"/>
                  <a:pt x="3174206" y="132874"/>
                </a:cubicBezTo>
                <a:cubicBezTo>
                  <a:pt x="3176111" y="115729"/>
                  <a:pt x="3178016" y="106204"/>
                  <a:pt x="3178016" y="106204"/>
                </a:cubicBezTo>
                <a:cubicBezTo>
                  <a:pt x="3178016" y="106204"/>
                  <a:pt x="3175159" y="115729"/>
                  <a:pt x="3170396" y="131921"/>
                </a:cubicBezTo>
                <a:cubicBezTo>
                  <a:pt x="3167539" y="143351"/>
                  <a:pt x="3162776" y="159544"/>
                  <a:pt x="3158014" y="177641"/>
                </a:cubicBezTo>
                <a:cubicBezTo>
                  <a:pt x="3157061" y="171926"/>
                  <a:pt x="3156109" y="165259"/>
                  <a:pt x="3154204" y="159544"/>
                </a:cubicBezTo>
                <a:cubicBezTo>
                  <a:pt x="3152299" y="150971"/>
                  <a:pt x="3150394" y="142399"/>
                  <a:pt x="3149441" y="134779"/>
                </a:cubicBezTo>
                <a:cubicBezTo>
                  <a:pt x="3147536" y="127159"/>
                  <a:pt x="3145631" y="119539"/>
                  <a:pt x="3143726" y="112871"/>
                </a:cubicBezTo>
                <a:cubicBezTo>
                  <a:pt x="3139916" y="99536"/>
                  <a:pt x="3137059" y="87154"/>
                  <a:pt x="3133249" y="77629"/>
                </a:cubicBezTo>
                <a:cubicBezTo>
                  <a:pt x="3126581" y="58579"/>
                  <a:pt x="3122771" y="47149"/>
                  <a:pt x="3122771" y="47149"/>
                </a:cubicBezTo>
                <a:cubicBezTo>
                  <a:pt x="3122771" y="47149"/>
                  <a:pt x="3125629" y="58579"/>
                  <a:pt x="3129439" y="78581"/>
                </a:cubicBezTo>
                <a:cubicBezTo>
                  <a:pt x="3132296" y="88106"/>
                  <a:pt x="3134201" y="100489"/>
                  <a:pt x="3136106" y="114776"/>
                </a:cubicBezTo>
                <a:cubicBezTo>
                  <a:pt x="3137059" y="121444"/>
                  <a:pt x="3138964" y="129064"/>
                  <a:pt x="3139916" y="136684"/>
                </a:cubicBezTo>
                <a:cubicBezTo>
                  <a:pt x="3140869" y="144304"/>
                  <a:pt x="3141821" y="152876"/>
                  <a:pt x="3142774" y="161449"/>
                </a:cubicBezTo>
                <a:cubicBezTo>
                  <a:pt x="3145631" y="177641"/>
                  <a:pt x="3146584" y="195739"/>
                  <a:pt x="3147536" y="213836"/>
                </a:cubicBezTo>
                <a:cubicBezTo>
                  <a:pt x="3147536" y="214789"/>
                  <a:pt x="3146584" y="215741"/>
                  <a:pt x="3146584" y="217646"/>
                </a:cubicBezTo>
                <a:cubicBezTo>
                  <a:pt x="3145631" y="214789"/>
                  <a:pt x="3144679" y="211931"/>
                  <a:pt x="3143726" y="210026"/>
                </a:cubicBezTo>
                <a:cubicBezTo>
                  <a:pt x="3141821" y="205264"/>
                  <a:pt x="3139916" y="201454"/>
                  <a:pt x="3138964" y="196691"/>
                </a:cubicBezTo>
                <a:cubicBezTo>
                  <a:pt x="3137059" y="190024"/>
                  <a:pt x="3136106" y="184309"/>
                  <a:pt x="3134201" y="179546"/>
                </a:cubicBezTo>
                <a:cubicBezTo>
                  <a:pt x="3129439" y="164306"/>
                  <a:pt x="3126581" y="155734"/>
                  <a:pt x="3126581" y="155734"/>
                </a:cubicBezTo>
                <a:cubicBezTo>
                  <a:pt x="3126581" y="155734"/>
                  <a:pt x="3127534" y="161449"/>
                  <a:pt x="3129439" y="172879"/>
                </a:cubicBezTo>
                <a:cubicBezTo>
                  <a:pt x="3125629" y="164306"/>
                  <a:pt x="3121819" y="155734"/>
                  <a:pt x="3118961" y="150019"/>
                </a:cubicBezTo>
                <a:cubicBezTo>
                  <a:pt x="3116104" y="144304"/>
                  <a:pt x="3114199" y="139541"/>
                  <a:pt x="3112294" y="136684"/>
                </a:cubicBezTo>
                <a:cubicBezTo>
                  <a:pt x="3108484" y="128111"/>
                  <a:pt x="3105626" y="120491"/>
                  <a:pt x="3102769" y="113824"/>
                </a:cubicBezTo>
                <a:cubicBezTo>
                  <a:pt x="3095149" y="96679"/>
                  <a:pt x="3090386" y="87154"/>
                  <a:pt x="3090386" y="87154"/>
                </a:cubicBezTo>
                <a:cubicBezTo>
                  <a:pt x="3090386" y="87154"/>
                  <a:pt x="3093244" y="97631"/>
                  <a:pt x="3099911" y="114776"/>
                </a:cubicBezTo>
                <a:cubicBezTo>
                  <a:pt x="3102769" y="123349"/>
                  <a:pt x="3105626" y="133826"/>
                  <a:pt x="3109436" y="146209"/>
                </a:cubicBezTo>
                <a:cubicBezTo>
                  <a:pt x="3111341" y="152876"/>
                  <a:pt x="3113246" y="159544"/>
                  <a:pt x="3115151" y="167164"/>
                </a:cubicBezTo>
                <a:cubicBezTo>
                  <a:pt x="3111341" y="159544"/>
                  <a:pt x="3109436" y="155734"/>
                  <a:pt x="3109436" y="155734"/>
                </a:cubicBezTo>
                <a:cubicBezTo>
                  <a:pt x="3109436" y="155734"/>
                  <a:pt x="3111341" y="163354"/>
                  <a:pt x="3116104" y="176689"/>
                </a:cubicBezTo>
                <a:cubicBezTo>
                  <a:pt x="3118009" y="181451"/>
                  <a:pt x="3119914" y="188119"/>
                  <a:pt x="3121819" y="194786"/>
                </a:cubicBezTo>
                <a:cubicBezTo>
                  <a:pt x="3122771" y="200501"/>
                  <a:pt x="3124676" y="207169"/>
                  <a:pt x="3125629" y="213836"/>
                </a:cubicBezTo>
                <a:cubicBezTo>
                  <a:pt x="3124676" y="214789"/>
                  <a:pt x="3124676" y="215741"/>
                  <a:pt x="3123724" y="215741"/>
                </a:cubicBezTo>
                <a:cubicBezTo>
                  <a:pt x="3123724" y="212884"/>
                  <a:pt x="3122771" y="210979"/>
                  <a:pt x="3122771" y="210979"/>
                </a:cubicBezTo>
                <a:cubicBezTo>
                  <a:pt x="3122771" y="210979"/>
                  <a:pt x="3122771" y="212884"/>
                  <a:pt x="3122771" y="216694"/>
                </a:cubicBezTo>
                <a:cubicBezTo>
                  <a:pt x="3119914" y="219551"/>
                  <a:pt x="3117056" y="223361"/>
                  <a:pt x="3113246" y="228124"/>
                </a:cubicBezTo>
                <a:cubicBezTo>
                  <a:pt x="3113246" y="228124"/>
                  <a:pt x="3113246" y="228124"/>
                  <a:pt x="3113246" y="228124"/>
                </a:cubicBezTo>
                <a:cubicBezTo>
                  <a:pt x="3112294" y="213836"/>
                  <a:pt x="3111341" y="201454"/>
                  <a:pt x="3110389" y="191929"/>
                </a:cubicBezTo>
                <a:cubicBezTo>
                  <a:pt x="3109436" y="178594"/>
                  <a:pt x="3108484" y="171926"/>
                  <a:pt x="3108484" y="171926"/>
                </a:cubicBezTo>
                <a:cubicBezTo>
                  <a:pt x="3108484" y="171926"/>
                  <a:pt x="3107531" y="179546"/>
                  <a:pt x="3106579" y="192881"/>
                </a:cubicBezTo>
                <a:cubicBezTo>
                  <a:pt x="3105626" y="202406"/>
                  <a:pt x="3105626" y="213836"/>
                  <a:pt x="3104674" y="228124"/>
                </a:cubicBezTo>
                <a:cubicBezTo>
                  <a:pt x="3104674" y="228124"/>
                  <a:pt x="3104674" y="227171"/>
                  <a:pt x="3104674" y="227171"/>
                </a:cubicBezTo>
                <a:cubicBezTo>
                  <a:pt x="3099911" y="214789"/>
                  <a:pt x="3097054" y="208121"/>
                  <a:pt x="3097054" y="208121"/>
                </a:cubicBezTo>
                <a:cubicBezTo>
                  <a:pt x="3097054" y="208121"/>
                  <a:pt x="3098006" y="215741"/>
                  <a:pt x="3100864" y="228124"/>
                </a:cubicBezTo>
                <a:cubicBezTo>
                  <a:pt x="3101816" y="232886"/>
                  <a:pt x="3102769" y="238601"/>
                  <a:pt x="3103721" y="244316"/>
                </a:cubicBezTo>
                <a:cubicBezTo>
                  <a:pt x="3100864" y="248126"/>
                  <a:pt x="3098959" y="251936"/>
                  <a:pt x="3096101" y="255746"/>
                </a:cubicBezTo>
                <a:cubicBezTo>
                  <a:pt x="3093244" y="260509"/>
                  <a:pt x="3090386" y="264319"/>
                  <a:pt x="3087529" y="270034"/>
                </a:cubicBezTo>
                <a:cubicBezTo>
                  <a:pt x="3085624" y="263366"/>
                  <a:pt x="3083719" y="257651"/>
                  <a:pt x="3082766" y="252889"/>
                </a:cubicBezTo>
                <a:cubicBezTo>
                  <a:pt x="3078956" y="241459"/>
                  <a:pt x="3077051" y="233839"/>
                  <a:pt x="3077051" y="233839"/>
                </a:cubicBezTo>
                <a:cubicBezTo>
                  <a:pt x="3077051" y="233839"/>
                  <a:pt x="3078004" y="240506"/>
                  <a:pt x="3078956" y="252889"/>
                </a:cubicBezTo>
                <a:cubicBezTo>
                  <a:pt x="3078956" y="256699"/>
                  <a:pt x="3079909" y="260509"/>
                  <a:pt x="3079909" y="264319"/>
                </a:cubicBezTo>
                <a:cubicBezTo>
                  <a:pt x="3078956" y="261461"/>
                  <a:pt x="3078004" y="258604"/>
                  <a:pt x="3077051" y="255746"/>
                </a:cubicBezTo>
                <a:cubicBezTo>
                  <a:pt x="3076099" y="252889"/>
                  <a:pt x="3075146" y="250984"/>
                  <a:pt x="3074194" y="248126"/>
                </a:cubicBezTo>
                <a:cubicBezTo>
                  <a:pt x="3074194" y="246221"/>
                  <a:pt x="3074194" y="244316"/>
                  <a:pt x="3074194" y="242411"/>
                </a:cubicBezTo>
                <a:cubicBezTo>
                  <a:pt x="3074194" y="237649"/>
                  <a:pt x="3075146" y="232886"/>
                  <a:pt x="3075146" y="229076"/>
                </a:cubicBezTo>
                <a:cubicBezTo>
                  <a:pt x="3076099" y="226219"/>
                  <a:pt x="3077051" y="223361"/>
                  <a:pt x="3077051" y="220504"/>
                </a:cubicBezTo>
                <a:cubicBezTo>
                  <a:pt x="3080861" y="208121"/>
                  <a:pt x="3082766" y="197644"/>
                  <a:pt x="3086576" y="189071"/>
                </a:cubicBezTo>
                <a:cubicBezTo>
                  <a:pt x="3092291" y="171926"/>
                  <a:pt x="3096101" y="161449"/>
                  <a:pt x="3096101" y="161449"/>
                </a:cubicBezTo>
                <a:cubicBezTo>
                  <a:pt x="3096101" y="161449"/>
                  <a:pt x="3091339" y="170974"/>
                  <a:pt x="3083719" y="188119"/>
                </a:cubicBezTo>
                <a:cubicBezTo>
                  <a:pt x="3079909" y="196691"/>
                  <a:pt x="3076099" y="207169"/>
                  <a:pt x="3071336" y="218599"/>
                </a:cubicBezTo>
                <a:cubicBezTo>
                  <a:pt x="3070384" y="220504"/>
                  <a:pt x="3069431" y="222409"/>
                  <a:pt x="3068479" y="224314"/>
                </a:cubicBezTo>
                <a:cubicBezTo>
                  <a:pt x="3068479" y="221456"/>
                  <a:pt x="3068479" y="218599"/>
                  <a:pt x="3068479" y="216694"/>
                </a:cubicBezTo>
                <a:cubicBezTo>
                  <a:pt x="3068479" y="213836"/>
                  <a:pt x="3069431" y="211931"/>
                  <a:pt x="3069431" y="209074"/>
                </a:cubicBezTo>
                <a:cubicBezTo>
                  <a:pt x="3070384" y="198596"/>
                  <a:pt x="3071336" y="189071"/>
                  <a:pt x="3072289" y="181451"/>
                </a:cubicBezTo>
                <a:cubicBezTo>
                  <a:pt x="3073241" y="166211"/>
                  <a:pt x="3073241" y="157639"/>
                  <a:pt x="3073241" y="157639"/>
                </a:cubicBezTo>
                <a:cubicBezTo>
                  <a:pt x="3073241" y="157639"/>
                  <a:pt x="3071336" y="166211"/>
                  <a:pt x="3067526" y="180499"/>
                </a:cubicBezTo>
                <a:cubicBezTo>
                  <a:pt x="3067526" y="181451"/>
                  <a:pt x="3067526" y="182404"/>
                  <a:pt x="3066574" y="183356"/>
                </a:cubicBezTo>
                <a:cubicBezTo>
                  <a:pt x="3065621" y="169069"/>
                  <a:pt x="3065621" y="157639"/>
                  <a:pt x="3064669" y="148114"/>
                </a:cubicBezTo>
                <a:cubicBezTo>
                  <a:pt x="3064669" y="146209"/>
                  <a:pt x="3064669" y="145256"/>
                  <a:pt x="3064669" y="145256"/>
                </a:cubicBezTo>
                <a:cubicBezTo>
                  <a:pt x="3064669" y="145256"/>
                  <a:pt x="3064669" y="145256"/>
                  <a:pt x="3064669" y="146209"/>
                </a:cubicBezTo>
                <a:cubicBezTo>
                  <a:pt x="3063716" y="136684"/>
                  <a:pt x="3063716" y="131921"/>
                  <a:pt x="3063716" y="131921"/>
                </a:cubicBezTo>
                <a:cubicBezTo>
                  <a:pt x="3063716" y="131921"/>
                  <a:pt x="3061811" y="148114"/>
                  <a:pt x="3058954" y="174784"/>
                </a:cubicBezTo>
                <a:cubicBezTo>
                  <a:pt x="3058001" y="179546"/>
                  <a:pt x="3057049" y="185261"/>
                  <a:pt x="3056096" y="190976"/>
                </a:cubicBezTo>
                <a:cubicBezTo>
                  <a:pt x="3055144" y="193834"/>
                  <a:pt x="3055144" y="197644"/>
                  <a:pt x="3054191" y="201454"/>
                </a:cubicBezTo>
                <a:cubicBezTo>
                  <a:pt x="3052286" y="196691"/>
                  <a:pt x="3050381" y="192881"/>
                  <a:pt x="3049429" y="189071"/>
                </a:cubicBezTo>
                <a:cubicBezTo>
                  <a:pt x="3049429" y="189071"/>
                  <a:pt x="3049429" y="189071"/>
                  <a:pt x="3049429" y="188119"/>
                </a:cubicBezTo>
                <a:cubicBezTo>
                  <a:pt x="3052286" y="174784"/>
                  <a:pt x="3053239" y="162401"/>
                  <a:pt x="3056096" y="151924"/>
                </a:cubicBezTo>
                <a:cubicBezTo>
                  <a:pt x="3060859" y="131921"/>
                  <a:pt x="3062764" y="120491"/>
                  <a:pt x="3062764" y="120491"/>
                </a:cubicBezTo>
                <a:cubicBezTo>
                  <a:pt x="3062764" y="120491"/>
                  <a:pt x="3058954" y="130969"/>
                  <a:pt x="3052286" y="150971"/>
                </a:cubicBezTo>
                <a:cubicBezTo>
                  <a:pt x="3048476" y="160496"/>
                  <a:pt x="3045619" y="172879"/>
                  <a:pt x="3041809" y="186214"/>
                </a:cubicBezTo>
                <a:cubicBezTo>
                  <a:pt x="3039904" y="192881"/>
                  <a:pt x="3037999" y="200501"/>
                  <a:pt x="3036094" y="208121"/>
                </a:cubicBezTo>
                <a:cubicBezTo>
                  <a:pt x="3035141" y="210979"/>
                  <a:pt x="3035141" y="213836"/>
                  <a:pt x="3034189" y="215741"/>
                </a:cubicBezTo>
                <a:cubicBezTo>
                  <a:pt x="3033236" y="211931"/>
                  <a:pt x="3032284" y="209074"/>
                  <a:pt x="3032284" y="205264"/>
                </a:cubicBezTo>
                <a:cubicBezTo>
                  <a:pt x="3038951" y="181451"/>
                  <a:pt x="3044666" y="162401"/>
                  <a:pt x="3048476" y="148114"/>
                </a:cubicBezTo>
                <a:cubicBezTo>
                  <a:pt x="3053239" y="131921"/>
                  <a:pt x="3057049" y="123349"/>
                  <a:pt x="3057049" y="123349"/>
                </a:cubicBezTo>
                <a:cubicBezTo>
                  <a:pt x="3057049" y="123349"/>
                  <a:pt x="3056096" y="125254"/>
                  <a:pt x="3054191" y="129064"/>
                </a:cubicBezTo>
                <a:cubicBezTo>
                  <a:pt x="3052286" y="132874"/>
                  <a:pt x="3049429" y="138589"/>
                  <a:pt x="3045619" y="146209"/>
                </a:cubicBezTo>
                <a:cubicBezTo>
                  <a:pt x="3040856" y="155734"/>
                  <a:pt x="3035141" y="169069"/>
                  <a:pt x="3029426" y="184309"/>
                </a:cubicBezTo>
                <a:cubicBezTo>
                  <a:pt x="3029426" y="177641"/>
                  <a:pt x="3028474" y="171926"/>
                  <a:pt x="3029426" y="167164"/>
                </a:cubicBezTo>
                <a:cubicBezTo>
                  <a:pt x="3030379" y="150019"/>
                  <a:pt x="3030379" y="140494"/>
                  <a:pt x="3030379" y="140494"/>
                </a:cubicBezTo>
                <a:cubicBezTo>
                  <a:pt x="3030379" y="140494"/>
                  <a:pt x="3028474" y="150019"/>
                  <a:pt x="3025616" y="166211"/>
                </a:cubicBezTo>
                <a:cubicBezTo>
                  <a:pt x="3023711" y="174784"/>
                  <a:pt x="3023711" y="184309"/>
                  <a:pt x="3022759" y="196691"/>
                </a:cubicBezTo>
                <a:cubicBezTo>
                  <a:pt x="3022759" y="198596"/>
                  <a:pt x="3022759" y="200501"/>
                  <a:pt x="3022759" y="202406"/>
                </a:cubicBezTo>
                <a:cubicBezTo>
                  <a:pt x="3021806" y="205264"/>
                  <a:pt x="3020854" y="208121"/>
                  <a:pt x="3019901" y="210979"/>
                </a:cubicBezTo>
                <a:cubicBezTo>
                  <a:pt x="3017044" y="218599"/>
                  <a:pt x="3014186" y="226219"/>
                  <a:pt x="3011329" y="234791"/>
                </a:cubicBezTo>
                <a:cubicBezTo>
                  <a:pt x="3009424" y="230981"/>
                  <a:pt x="3008471" y="228124"/>
                  <a:pt x="3007519" y="226219"/>
                </a:cubicBezTo>
                <a:cubicBezTo>
                  <a:pt x="3009424" y="219551"/>
                  <a:pt x="3011329" y="215741"/>
                  <a:pt x="3011329" y="215741"/>
                </a:cubicBezTo>
                <a:cubicBezTo>
                  <a:pt x="3011329" y="215741"/>
                  <a:pt x="3009424" y="218599"/>
                  <a:pt x="3006566" y="222409"/>
                </a:cubicBezTo>
                <a:cubicBezTo>
                  <a:pt x="3004661" y="215741"/>
                  <a:pt x="3003709" y="209074"/>
                  <a:pt x="3001804" y="202406"/>
                </a:cubicBezTo>
                <a:cubicBezTo>
                  <a:pt x="3001804" y="200501"/>
                  <a:pt x="3000851" y="199549"/>
                  <a:pt x="3000851" y="197644"/>
                </a:cubicBezTo>
                <a:cubicBezTo>
                  <a:pt x="3001804" y="194786"/>
                  <a:pt x="3002756" y="191929"/>
                  <a:pt x="3003709" y="189071"/>
                </a:cubicBezTo>
                <a:cubicBezTo>
                  <a:pt x="3006566" y="179546"/>
                  <a:pt x="3008471" y="170974"/>
                  <a:pt x="3011329" y="164306"/>
                </a:cubicBezTo>
                <a:cubicBezTo>
                  <a:pt x="3016091" y="150971"/>
                  <a:pt x="3018949" y="142399"/>
                  <a:pt x="3018949" y="142399"/>
                </a:cubicBezTo>
                <a:cubicBezTo>
                  <a:pt x="3018949" y="142399"/>
                  <a:pt x="3015139" y="150019"/>
                  <a:pt x="3007519" y="162401"/>
                </a:cubicBezTo>
                <a:cubicBezTo>
                  <a:pt x="3004661" y="168116"/>
                  <a:pt x="3001804" y="174784"/>
                  <a:pt x="2997994" y="182404"/>
                </a:cubicBezTo>
                <a:cubicBezTo>
                  <a:pt x="2997041" y="177641"/>
                  <a:pt x="2996089" y="172879"/>
                  <a:pt x="2995136" y="169069"/>
                </a:cubicBezTo>
                <a:cubicBezTo>
                  <a:pt x="3002756" y="140494"/>
                  <a:pt x="3009424" y="117634"/>
                  <a:pt x="3014186" y="100489"/>
                </a:cubicBezTo>
                <a:cubicBezTo>
                  <a:pt x="3017044" y="90011"/>
                  <a:pt x="3019901" y="82391"/>
                  <a:pt x="3021806" y="76676"/>
                </a:cubicBezTo>
                <a:cubicBezTo>
                  <a:pt x="3023711" y="70961"/>
                  <a:pt x="3024664" y="68104"/>
                  <a:pt x="3024664" y="68104"/>
                </a:cubicBezTo>
                <a:cubicBezTo>
                  <a:pt x="3024664" y="68104"/>
                  <a:pt x="3023711" y="70961"/>
                  <a:pt x="3020854" y="75724"/>
                </a:cubicBezTo>
                <a:cubicBezTo>
                  <a:pt x="3017996" y="80486"/>
                  <a:pt x="3015139" y="88106"/>
                  <a:pt x="3010376" y="98584"/>
                </a:cubicBezTo>
                <a:cubicBezTo>
                  <a:pt x="3006566" y="108109"/>
                  <a:pt x="3001804" y="120491"/>
                  <a:pt x="2996089" y="134779"/>
                </a:cubicBezTo>
                <a:cubicBezTo>
                  <a:pt x="2994184" y="139541"/>
                  <a:pt x="2993231" y="143351"/>
                  <a:pt x="2991326" y="148114"/>
                </a:cubicBezTo>
                <a:cubicBezTo>
                  <a:pt x="2989421" y="138589"/>
                  <a:pt x="2988469" y="130016"/>
                  <a:pt x="2987516" y="122396"/>
                </a:cubicBezTo>
                <a:cubicBezTo>
                  <a:pt x="2985611" y="103346"/>
                  <a:pt x="2984659" y="91916"/>
                  <a:pt x="2984659" y="91916"/>
                </a:cubicBezTo>
                <a:cubicBezTo>
                  <a:pt x="2984659" y="91916"/>
                  <a:pt x="2984659" y="103346"/>
                  <a:pt x="2983706" y="122396"/>
                </a:cubicBezTo>
                <a:cubicBezTo>
                  <a:pt x="2983706" y="131921"/>
                  <a:pt x="2984659" y="144304"/>
                  <a:pt x="2985611" y="157639"/>
                </a:cubicBezTo>
                <a:cubicBezTo>
                  <a:pt x="2985611" y="159544"/>
                  <a:pt x="2985611" y="161449"/>
                  <a:pt x="2985611" y="163354"/>
                </a:cubicBezTo>
                <a:cubicBezTo>
                  <a:pt x="2983706" y="169069"/>
                  <a:pt x="2981801" y="175736"/>
                  <a:pt x="2978944" y="182404"/>
                </a:cubicBezTo>
                <a:cubicBezTo>
                  <a:pt x="2973229" y="199549"/>
                  <a:pt x="2967514" y="218599"/>
                  <a:pt x="2960846" y="238601"/>
                </a:cubicBezTo>
                <a:cubicBezTo>
                  <a:pt x="2959894" y="236696"/>
                  <a:pt x="2959894" y="234791"/>
                  <a:pt x="2959894" y="234791"/>
                </a:cubicBezTo>
                <a:cubicBezTo>
                  <a:pt x="2959894" y="234791"/>
                  <a:pt x="2959894" y="236696"/>
                  <a:pt x="2960846" y="239554"/>
                </a:cubicBezTo>
                <a:cubicBezTo>
                  <a:pt x="2957036" y="250984"/>
                  <a:pt x="2954179" y="262414"/>
                  <a:pt x="2950369" y="274796"/>
                </a:cubicBezTo>
                <a:cubicBezTo>
                  <a:pt x="2951321" y="268129"/>
                  <a:pt x="2952274" y="264319"/>
                  <a:pt x="2952274" y="264319"/>
                </a:cubicBezTo>
                <a:cubicBezTo>
                  <a:pt x="2952274" y="264319"/>
                  <a:pt x="2949416" y="271939"/>
                  <a:pt x="2944654" y="284321"/>
                </a:cubicBezTo>
                <a:cubicBezTo>
                  <a:pt x="2944654" y="284321"/>
                  <a:pt x="2944654" y="283369"/>
                  <a:pt x="2944654" y="283369"/>
                </a:cubicBezTo>
                <a:cubicBezTo>
                  <a:pt x="2944654" y="281464"/>
                  <a:pt x="2944654" y="279559"/>
                  <a:pt x="2945606" y="277654"/>
                </a:cubicBezTo>
                <a:cubicBezTo>
                  <a:pt x="2947511" y="263366"/>
                  <a:pt x="2948464" y="250984"/>
                  <a:pt x="2949416" y="238601"/>
                </a:cubicBezTo>
                <a:cubicBezTo>
                  <a:pt x="2950369" y="232886"/>
                  <a:pt x="2950369" y="226219"/>
                  <a:pt x="2951321" y="221456"/>
                </a:cubicBezTo>
                <a:cubicBezTo>
                  <a:pt x="2952274" y="215741"/>
                  <a:pt x="2953226" y="210979"/>
                  <a:pt x="2953226" y="205264"/>
                </a:cubicBezTo>
                <a:cubicBezTo>
                  <a:pt x="2954179" y="195739"/>
                  <a:pt x="2955131" y="186214"/>
                  <a:pt x="2956084" y="179546"/>
                </a:cubicBezTo>
                <a:cubicBezTo>
                  <a:pt x="2957989" y="165259"/>
                  <a:pt x="2958941" y="156686"/>
                  <a:pt x="2958941" y="156686"/>
                </a:cubicBezTo>
                <a:cubicBezTo>
                  <a:pt x="2958941" y="156686"/>
                  <a:pt x="2957036" y="164306"/>
                  <a:pt x="2952274" y="178594"/>
                </a:cubicBezTo>
                <a:cubicBezTo>
                  <a:pt x="2950369" y="185261"/>
                  <a:pt x="2948464" y="193834"/>
                  <a:pt x="2945606" y="203359"/>
                </a:cubicBezTo>
                <a:cubicBezTo>
                  <a:pt x="2944654" y="208121"/>
                  <a:pt x="2942749" y="212884"/>
                  <a:pt x="2941796" y="218599"/>
                </a:cubicBezTo>
                <a:cubicBezTo>
                  <a:pt x="2940844" y="224314"/>
                  <a:pt x="2939891" y="230029"/>
                  <a:pt x="2937986" y="235744"/>
                </a:cubicBezTo>
                <a:cubicBezTo>
                  <a:pt x="2936081" y="246221"/>
                  <a:pt x="2933224" y="257651"/>
                  <a:pt x="2931319" y="270034"/>
                </a:cubicBezTo>
                <a:cubicBezTo>
                  <a:pt x="2930366" y="266224"/>
                  <a:pt x="2930366" y="263366"/>
                  <a:pt x="2929414" y="260509"/>
                </a:cubicBezTo>
                <a:cubicBezTo>
                  <a:pt x="2929414" y="258604"/>
                  <a:pt x="2928461" y="257651"/>
                  <a:pt x="2928461" y="256699"/>
                </a:cubicBezTo>
                <a:cubicBezTo>
                  <a:pt x="2930366" y="253841"/>
                  <a:pt x="2931319" y="251936"/>
                  <a:pt x="2931319" y="251936"/>
                </a:cubicBezTo>
                <a:cubicBezTo>
                  <a:pt x="2931319" y="251936"/>
                  <a:pt x="2930366" y="252889"/>
                  <a:pt x="2927509" y="254794"/>
                </a:cubicBezTo>
                <a:cubicBezTo>
                  <a:pt x="2926556" y="251936"/>
                  <a:pt x="2925604" y="249079"/>
                  <a:pt x="2925604" y="247174"/>
                </a:cubicBezTo>
                <a:cubicBezTo>
                  <a:pt x="2929414" y="237649"/>
                  <a:pt x="2931319" y="231934"/>
                  <a:pt x="2931319" y="231934"/>
                </a:cubicBezTo>
                <a:cubicBezTo>
                  <a:pt x="2931319" y="231934"/>
                  <a:pt x="2928461" y="235744"/>
                  <a:pt x="2924651" y="243364"/>
                </a:cubicBezTo>
                <a:cubicBezTo>
                  <a:pt x="2923699" y="241459"/>
                  <a:pt x="2923699" y="239554"/>
                  <a:pt x="2922746" y="237649"/>
                </a:cubicBezTo>
                <a:lnTo>
                  <a:pt x="2922746" y="236696"/>
                </a:lnTo>
                <a:lnTo>
                  <a:pt x="2921794" y="236696"/>
                </a:lnTo>
                <a:cubicBezTo>
                  <a:pt x="2919889" y="236696"/>
                  <a:pt x="2917984" y="236696"/>
                  <a:pt x="2916079" y="236696"/>
                </a:cubicBezTo>
                <a:lnTo>
                  <a:pt x="2916079" y="236696"/>
                </a:lnTo>
                <a:cubicBezTo>
                  <a:pt x="2928461" y="200501"/>
                  <a:pt x="2935129" y="176689"/>
                  <a:pt x="2935129" y="176689"/>
                </a:cubicBezTo>
                <a:cubicBezTo>
                  <a:pt x="2935129" y="176689"/>
                  <a:pt x="2924651" y="196691"/>
                  <a:pt x="2909411" y="230029"/>
                </a:cubicBezTo>
                <a:cubicBezTo>
                  <a:pt x="2907506" y="222409"/>
                  <a:pt x="2904649" y="216694"/>
                  <a:pt x="2902744" y="211931"/>
                </a:cubicBezTo>
                <a:cubicBezTo>
                  <a:pt x="2901791" y="206216"/>
                  <a:pt x="2900839" y="201454"/>
                  <a:pt x="2900839" y="195739"/>
                </a:cubicBezTo>
                <a:cubicBezTo>
                  <a:pt x="2899886" y="188119"/>
                  <a:pt x="2898934" y="180499"/>
                  <a:pt x="2897981" y="173831"/>
                </a:cubicBezTo>
                <a:cubicBezTo>
                  <a:pt x="2897029" y="167164"/>
                  <a:pt x="2897029" y="160496"/>
                  <a:pt x="2896076" y="153829"/>
                </a:cubicBezTo>
                <a:cubicBezTo>
                  <a:pt x="2895124" y="141446"/>
                  <a:pt x="2894171" y="130969"/>
                  <a:pt x="2893219" y="121444"/>
                </a:cubicBezTo>
                <a:cubicBezTo>
                  <a:pt x="2891314" y="103346"/>
                  <a:pt x="2890361" y="93821"/>
                  <a:pt x="2890361" y="93821"/>
                </a:cubicBezTo>
                <a:cubicBezTo>
                  <a:pt x="2890361" y="93821"/>
                  <a:pt x="2890361" y="104299"/>
                  <a:pt x="2889409" y="121444"/>
                </a:cubicBezTo>
                <a:cubicBezTo>
                  <a:pt x="2889409" y="130016"/>
                  <a:pt x="2889409" y="141446"/>
                  <a:pt x="2889409" y="153829"/>
                </a:cubicBezTo>
                <a:cubicBezTo>
                  <a:pt x="2889409" y="160496"/>
                  <a:pt x="2889409" y="166211"/>
                  <a:pt x="2889409" y="173831"/>
                </a:cubicBezTo>
                <a:cubicBezTo>
                  <a:pt x="2889409" y="180499"/>
                  <a:pt x="2890361" y="188119"/>
                  <a:pt x="2890361" y="195739"/>
                </a:cubicBezTo>
                <a:cubicBezTo>
                  <a:pt x="2890361" y="200501"/>
                  <a:pt x="2891314" y="206216"/>
                  <a:pt x="2891314" y="211931"/>
                </a:cubicBezTo>
                <a:cubicBezTo>
                  <a:pt x="2890361" y="213836"/>
                  <a:pt x="2889409" y="215741"/>
                  <a:pt x="2887504" y="217646"/>
                </a:cubicBezTo>
                <a:cubicBezTo>
                  <a:pt x="2886551" y="218599"/>
                  <a:pt x="2885599" y="220504"/>
                  <a:pt x="2885599" y="221456"/>
                </a:cubicBezTo>
                <a:cubicBezTo>
                  <a:pt x="2883694" y="212884"/>
                  <a:pt x="2882741" y="204311"/>
                  <a:pt x="2880836" y="195739"/>
                </a:cubicBezTo>
                <a:cubicBezTo>
                  <a:pt x="2878931" y="185261"/>
                  <a:pt x="2877026" y="174784"/>
                  <a:pt x="2874169" y="166211"/>
                </a:cubicBezTo>
                <a:cubicBezTo>
                  <a:pt x="2872264" y="157639"/>
                  <a:pt x="2870359" y="150019"/>
                  <a:pt x="2867501" y="144304"/>
                </a:cubicBezTo>
                <a:cubicBezTo>
                  <a:pt x="2863691" y="131921"/>
                  <a:pt x="2860834" y="125254"/>
                  <a:pt x="2860834" y="125254"/>
                </a:cubicBezTo>
                <a:cubicBezTo>
                  <a:pt x="2860834" y="125254"/>
                  <a:pt x="2861786" y="132874"/>
                  <a:pt x="2863691" y="145256"/>
                </a:cubicBezTo>
                <a:cubicBezTo>
                  <a:pt x="2864644" y="151924"/>
                  <a:pt x="2865596" y="159544"/>
                  <a:pt x="2866549" y="168116"/>
                </a:cubicBezTo>
                <a:cubicBezTo>
                  <a:pt x="2867501" y="176689"/>
                  <a:pt x="2868454" y="187166"/>
                  <a:pt x="2869406" y="197644"/>
                </a:cubicBezTo>
                <a:cubicBezTo>
                  <a:pt x="2870359" y="208121"/>
                  <a:pt x="2871311" y="220504"/>
                  <a:pt x="2872264" y="232886"/>
                </a:cubicBezTo>
                <a:cubicBezTo>
                  <a:pt x="2872264" y="237649"/>
                  <a:pt x="2873216" y="242411"/>
                  <a:pt x="2873216" y="247174"/>
                </a:cubicBezTo>
                <a:cubicBezTo>
                  <a:pt x="2870359" y="253841"/>
                  <a:pt x="2867501" y="262414"/>
                  <a:pt x="2864644" y="270034"/>
                </a:cubicBezTo>
                <a:cubicBezTo>
                  <a:pt x="2863691" y="270986"/>
                  <a:pt x="2863691" y="272891"/>
                  <a:pt x="2863691" y="274796"/>
                </a:cubicBezTo>
                <a:cubicBezTo>
                  <a:pt x="2860834" y="269081"/>
                  <a:pt x="2857976" y="263366"/>
                  <a:pt x="2855119" y="257651"/>
                </a:cubicBezTo>
                <a:cubicBezTo>
                  <a:pt x="2850356" y="248126"/>
                  <a:pt x="2845594" y="239554"/>
                  <a:pt x="2841784" y="230029"/>
                </a:cubicBezTo>
                <a:cubicBezTo>
                  <a:pt x="2855119" y="229076"/>
                  <a:pt x="2855119" y="226219"/>
                  <a:pt x="2855119" y="226219"/>
                </a:cubicBezTo>
                <a:cubicBezTo>
                  <a:pt x="2855119" y="226219"/>
                  <a:pt x="2854166" y="228124"/>
                  <a:pt x="2853214" y="231934"/>
                </a:cubicBezTo>
                <a:cubicBezTo>
                  <a:pt x="2849404" y="224314"/>
                  <a:pt x="2844641" y="215741"/>
                  <a:pt x="2840831" y="209074"/>
                </a:cubicBezTo>
                <a:cubicBezTo>
                  <a:pt x="2857024" y="174784"/>
                  <a:pt x="2866549" y="150971"/>
                  <a:pt x="2866549" y="150971"/>
                </a:cubicBezTo>
                <a:cubicBezTo>
                  <a:pt x="2866549" y="150971"/>
                  <a:pt x="2853214" y="169069"/>
                  <a:pt x="2835116" y="198596"/>
                </a:cubicBezTo>
                <a:cubicBezTo>
                  <a:pt x="2833211" y="194786"/>
                  <a:pt x="2831306" y="191929"/>
                  <a:pt x="2829401" y="188119"/>
                </a:cubicBezTo>
                <a:cubicBezTo>
                  <a:pt x="2826544" y="170021"/>
                  <a:pt x="2823686" y="151924"/>
                  <a:pt x="2820829" y="132874"/>
                </a:cubicBezTo>
                <a:cubicBezTo>
                  <a:pt x="2820829" y="146209"/>
                  <a:pt x="2820829" y="160496"/>
                  <a:pt x="2821781" y="173831"/>
                </a:cubicBezTo>
                <a:cubicBezTo>
                  <a:pt x="2817019" y="166211"/>
                  <a:pt x="2812256" y="158591"/>
                  <a:pt x="2807494" y="151924"/>
                </a:cubicBezTo>
                <a:cubicBezTo>
                  <a:pt x="2797969" y="137636"/>
                  <a:pt x="2790349" y="125254"/>
                  <a:pt x="2782729" y="115729"/>
                </a:cubicBezTo>
                <a:cubicBezTo>
                  <a:pt x="2768441" y="95726"/>
                  <a:pt x="2759869" y="85249"/>
                  <a:pt x="2759869" y="85249"/>
                </a:cubicBezTo>
                <a:cubicBezTo>
                  <a:pt x="2759869" y="85249"/>
                  <a:pt x="2766536" y="97631"/>
                  <a:pt x="2778919" y="118586"/>
                </a:cubicBezTo>
                <a:cubicBezTo>
                  <a:pt x="2785586" y="129064"/>
                  <a:pt x="2792254" y="142399"/>
                  <a:pt x="2799874" y="156686"/>
                </a:cubicBezTo>
                <a:cubicBezTo>
                  <a:pt x="2803684" y="164306"/>
                  <a:pt x="2808446" y="171926"/>
                  <a:pt x="2812256" y="180499"/>
                </a:cubicBezTo>
                <a:cubicBezTo>
                  <a:pt x="2815114" y="186214"/>
                  <a:pt x="2817971" y="191929"/>
                  <a:pt x="2820829" y="197644"/>
                </a:cubicBezTo>
                <a:cubicBezTo>
                  <a:pt x="2820829" y="199549"/>
                  <a:pt x="2820829" y="202406"/>
                  <a:pt x="2820829" y="204311"/>
                </a:cubicBezTo>
                <a:cubicBezTo>
                  <a:pt x="2820829" y="209074"/>
                  <a:pt x="2821781" y="213836"/>
                  <a:pt x="2821781" y="218599"/>
                </a:cubicBezTo>
                <a:cubicBezTo>
                  <a:pt x="2819876" y="221456"/>
                  <a:pt x="2818924" y="224314"/>
                  <a:pt x="2817019" y="227171"/>
                </a:cubicBezTo>
                <a:cubicBezTo>
                  <a:pt x="2813209" y="222409"/>
                  <a:pt x="2810351" y="216694"/>
                  <a:pt x="2806541" y="211931"/>
                </a:cubicBezTo>
                <a:cubicBezTo>
                  <a:pt x="2806541" y="210979"/>
                  <a:pt x="2805589" y="210979"/>
                  <a:pt x="2805589" y="210026"/>
                </a:cubicBezTo>
                <a:cubicBezTo>
                  <a:pt x="2806541" y="209074"/>
                  <a:pt x="2806541" y="208121"/>
                  <a:pt x="2806541" y="208121"/>
                </a:cubicBezTo>
                <a:cubicBezTo>
                  <a:pt x="2806541" y="208121"/>
                  <a:pt x="2806541" y="208121"/>
                  <a:pt x="2805589" y="209074"/>
                </a:cubicBezTo>
                <a:cubicBezTo>
                  <a:pt x="2800826" y="202406"/>
                  <a:pt x="2796064" y="196691"/>
                  <a:pt x="2792254" y="191929"/>
                </a:cubicBezTo>
                <a:cubicBezTo>
                  <a:pt x="2782729" y="179546"/>
                  <a:pt x="2775109" y="169069"/>
                  <a:pt x="2767489" y="161449"/>
                </a:cubicBezTo>
                <a:cubicBezTo>
                  <a:pt x="2766536" y="160496"/>
                  <a:pt x="2766536" y="159544"/>
                  <a:pt x="2765584" y="158591"/>
                </a:cubicBezTo>
                <a:cubicBezTo>
                  <a:pt x="2765584" y="157639"/>
                  <a:pt x="2765584" y="156686"/>
                  <a:pt x="2765584" y="155734"/>
                </a:cubicBezTo>
                <a:cubicBezTo>
                  <a:pt x="2764631" y="145256"/>
                  <a:pt x="2762726" y="135731"/>
                  <a:pt x="2762726" y="128111"/>
                </a:cubicBezTo>
                <a:cubicBezTo>
                  <a:pt x="2760821" y="112871"/>
                  <a:pt x="2759869" y="103346"/>
                  <a:pt x="2759869" y="103346"/>
                </a:cubicBezTo>
                <a:cubicBezTo>
                  <a:pt x="2759869" y="103346"/>
                  <a:pt x="2759869" y="111919"/>
                  <a:pt x="2758916" y="128111"/>
                </a:cubicBezTo>
                <a:cubicBezTo>
                  <a:pt x="2758916" y="134779"/>
                  <a:pt x="2758916" y="141446"/>
                  <a:pt x="2758916" y="150019"/>
                </a:cubicBezTo>
                <a:cubicBezTo>
                  <a:pt x="2750344" y="140494"/>
                  <a:pt x="2745581" y="135731"/>
                  <a:pt x="2745581" y="135731"/>
                </a:cubicBezTo>
                <a:cubicBezTo>
                  <a:pt x="2745581" y="135731"/>
                  <a:pt x="2750344" y="142399"/>
                  <a:pt x="2758916" y="153829"/>
                </a:cubicBezTo>
                <a:cubicBezTo>
                  <a:pt x="2758916" y="154781"/>
                  <a:pt x="2758916" y="155734"/>
                  <a:pt x="2758916" y="155734"/>
                </a:cubicBezTo>
                <a:cubicBezTo>
                  <a:pt x="2758916" y="161449"/>
                  <a:pt x="2758916" y="167164"/>
                  <a:pt x="2758916" y="172879"/>
                </a:cubicBezTo>
                <a:cubicBezTo>
                  <a:pt x="2758916" y="178594"/>
                  <a:pt x="2759869" y="185261"/>
                  <a:pt x="2759869" y="191929"/>
                </a:cubicBezTo>
                <a:cubicBezTo>
                  <a:pt x="2759869" y="200501"/>
                  <a:pt x="2760821" y="210026"/>
                  <a:pt x="2761774" y="219551"/>
                </a:cubicBezTo>
                <a:cubicBezTo>
                  <a:pt x="2761774" y="218599"/>
                  <a:pt x="2760821" y="217646"/>
                  <a:pt x="2760821" y="217646"/>
                </a:cubicBezTo>
                <a:cubicBezTo>
                  <a:pt x="2760821" y="216694"/>
                  <a:pt x="2760821" y="216694"/>
                  <a:pt x="2760821" y="216694"/>
                </a:cubicBezTo>
                <a:cubicBezTo>
                  <a:pt x="2760821" y="216694"/>
                  <a:pt x="2760821" y="216694"/>
                  <a:pt x="2760821" y="217646"/>
                </a:cubicBezTo>
                <a:cubicBezTo>
                  <a:pt x="2749391" y="189071"/>
                  <a:pt x="2741771" y="172879"/>
                  <a:pt x="2741771" y="172879"/>
                </a:cubicBezTo>
                <a:cubicBezTo>
                  <a:pt x="2741771" y="172879"/>
                  <a:pt x="2747486" y="193834"/>
                  <a:pt x="2757011" y="228124"/>
                </a:cubicBezTo>
                <a:cubicBezTo>
                  <a:pt x="2754154" y="236696"/>
                  <a:pt x="2749391" y="250984"/>
                  <a:pt x="2743676" y="268129"/>
                </a:cubicBezTo>
                <a:cubicBezTo>
                  <a:pt x="2740819" y="262414"/>
                  <a:pt x="2737961" y="258604"/>
                  <a:pt x="2736056" y="254794"/>
                </a:cubicBezTo>
                <a:cubicBezTo>
                  <a:pt x="2737009" y="241459"/>
                  <a:pt x="2737009" y="232886"/>
                  <a:pt x="2737009" y="232886"/>
                </a:cubicBezTo>
                <a:cubicBezTo>
                  <a:pt x="2737009" y="232886"/>
                  <a:pt x="2735104" y="238601"/>
                  <a:pt x="2732246" y="249079"/>
                </a:cubicBezTo>
                <a:cubicBezTo>
                  <a:pt x="2731294" y="247174"/>
                  <a:pt x="2730341" y="246221"/>
                  <a:pt x="2730341" y="246221"/>
                </a:cubicBezTo>
                <a:cubicBezTo>
                  <a:pt x="2730341" y="246221"/>
                  <a:pt x="2730341" y="247174"/>
                  <a:pt x="2731294" y="250031"/>
                </a:cubicBezTo>
                <a:cubicBezTo>
                  <a:pt x="2730341" y="252889"/>
                  <a:pt x="2730341" y="254794"/>
                  <a:pt x="2729389" y="258604"/>
                </a:cubicBezTo>
                <a:lnTo>
                  <a:pt x="2729389" y="247174"/>
                </a:lnTo>
                <a:lnTo>
                  <a:pt x="2731294" y="218599"/>
                </a:lnTo>
                <a:cubicBezTo>
                  <a:pt x="2732246" y="218599"/>
                  <a:pt x="2732246" y="218599"/>
                  <a:pt x="2733199" y="219551"/>
                </a:cubicBezTo>
                <a:cubicBezTo>
                  <a:pt x="2734151" y="220504"/>
                  <a:pt x="2735104" y="221456"/>
                  <a:pt x="2736056" y="222409"/>
                </a:cubicBezTo>
                <a:cubicBezTo>
                  <a:pt x="2737961" y="224314"/>
                  <a:pt x="2737961" y="228124"/>
                  <a:pt x="2738914" y="230981"/>
                </a:cubicBezTo>
                <a:cubicBezTo>
                  <a:pt x="2738914" y="228124"/>
                  <a:pt x="2738914" y="225266"/>
                  <a:pt x="2737961" y="222409"/>
                </a:cubicBezTo>
                <a:cubicBezTo>
                  <a:pt x="2737009" y="220504"/>
                  <a:pt x="2736056" y="219551"/>
                  <a:pt x="2735104" y="218599"/>
                </a:cubicBezTo>
                <a:cubicBezTo>
                  <a:pt x="2734151" y="217646"/>
                  <a:pt x="2732246" y="216694"/>
                  <a:pt x="2730341" y="216694"/>
                </a:cubicBezTo>
                <a:lnTo>
                  <a:pt x="2728436" y="216694"/>
                </a:lnTo>
                <a:lnTo>
                  <a:pt x="2728436" y="218599"/>
                </a:lnTo>
                <a:cubicBezTo>
                  <a:pt x="2726531" y="228124"/>
                  <a:pt x="2723674" y="238601"/>
                  <a:pt x="2721769" y="248126"/>
                </a:cubicBezTo>
                <a:cubicBezTo>
                  <a:pt x="2720816" y="251936"/>
                  <a:pt x="2720816" y="256699"/>
                  <a:pt x="2719864" y="260509"/>
                </a:cubicBezTo>
                <a:cubicBezTo>
                  <a:pt x="2718911" y="258604"/>
                  <a:pt x="2717959" y="256699"/>
                  <a:pt x="2717006" y="254794"/>
                </a:cubicBezTo>
                <a:cubicBezTo>
                  <a:pt x="2717006" y="254794"/>
                  <a:pt x="2717006" y="253841"/>
                  <a:pt x="2717006" y="253841"/>
                </a:cubicBezTo>
                <a:cubicBezTo>
                  <a:pt x="2717959" y="244316"/>
                  <a:pt x="2718911" y="238601"/>
                  <a:pt x="2718911" y="238601"/>
                </a:cubicBezTo>
                <a:cubicBezTo>
                  <a:pt x="2718911" y="238601"/>
                  <a:pt x="2717959" y="241459"/>
                  <a:pt x="2716054" y="247174"/>
                </a:cubicBezTo>
                <a:cubicBezTo>
                  <a:pt x="2717006" y="204311"/>
                  <a:pt x="2716054" y="176689"/>
                  <a:pt x="2716054" y="176689"/>
                </a:cubicBezTo>
                <a:cubicBezTo>
                  <a:pt x="2716054" y="176689"/>
                  <a:pt x="2715101" y="185261"/>
                  <a:pt x="2713196" y="198596"/>
                </a:cubicBezTo>
                <a:cubicBezTo>
                  <a:pt x="2712244" y="207169"/>
                  <a:pt x="2710339" y="217646"/>
                  <a:pt x="2709386" y="230029"/>
                </a:cubicBezTo>
                <a:cubicBezTo>
                  <a:pt x="2707481" y="226219"/>
                  <a:pt x="2706529" y="221456"/>
                  <a:pt x="2704624" y="218599"/>
                </a:cubicBezTo>
                <a:lnTo>
                  <a:pt x="2703671" y="199549"/>
                </a:lnTo>
                <a:lnTo>
                  <a:pt x="2703671" y="163354"/>
                </a:lnTo>
                <a:cubicBezTo>
                  <a:pt x="2704624" y="163354"/>
                  <a:pt x="2705576" y="163354"/>
                  <a:pt x="2706529" y="164306"/>
                </a:cubicBezTo>
                <a:cubicBezTo>
                  <a:pt x="2708434" y="165259"/>
                  <a:pt x="2709386" y="166211"/>
                  <a:pt x="2710339" y="167164"/>
                </a:cubicBezTo>
                <a:cubicBezTo>
                  <a:pt x="2712244" y="170021"/>
                  <a:pt x="2713196" y="173831"/>
                  <a:pt x="2714149" y="176689"/>
                </a:cubicBezTo>
                <a:cubicBezTo>
                  <a:pt x="2714149" y="172879"/>
                  <a:pt x="2713196" y="169069"/>
                  <a:pt x="2712244" y="166211"/>
                </a:cubicBezTo>
                <a:cubicBezTo>
                  <a:pt x="2711291" y="164306"/>
                  <a:pt x="2710339" y="163354"/>
                  <a:pt x="2708434" y="161449"/>
                </a:cubicBezTo>
                <a:cubicBezTo>
                  <a:pt x="2706529" y="160496"/>
                  <a:pt x="2704624" y="159544"/>
                  <a:pt x="2702719" y="159544"/>
                </a:cubicBezTo>
                <a:lnTo>
                  <a:pt x="2700814" y="159544"/>
                </a:lnTo>
                <a:lnTo>
                  <a:pt x="2700814" y="161449"/>
                </a:lnTo>
                <a:lnTo>
                  <a:pt x="2697004" y="193834"/>
                </a:lnTo>
                <a:cubicBezTo>
                  <a:pt x="2694146" y="186214"/>
                  <a:pt x="2693194" y="181451"/>
                  <a:pt x="2693194" y="181451"/>
                </a:cubicBezTo>
                <a:cubicBezTo>
                  <a:pt x="2693194" y="181451"/>
                  <a:pt x="2694146" y="187166"/>
                  <a:pt x="2697004" y="198596"/>
                </a:cubicBezTo>
                <a:lnTo>
                  <a:pt x="2697004" y="198596"/>
                </a:lnTo>
                <a:cubicBezTo>
                  <a:pt x="2696051" y="210979"/>
                  <a:pt x="2696051" y="224314"/>
                  <a:pt x="2696051" y="236696"/>
                </a:cubicBezTo>
                <a:cubicBezTo>
                  <a:pt x="2696051" y="245269"/>
                  <a:pt x="2696051" y="253841"/>
                  <a:pt x="2697004" y="262414"/>
                </a:cubicBezTo>
                <a:cubicBezTo>
                  <a:pt x="2697004" y="262414"/>
                  <a:pt x="2697004" y="263366"/>
                  <a:pt x="2697004" y="263366"/>
                </a:cubicBezTo>
                <a:cubicBezTo>
                  <a:pt x="2697004" y="264319"/>
                  <a:pt x="2696051" y="265271"/>
                  <a:pt x="2696051" y="265271"/>
                </a:cubicBezTo>
                <a:cubicBezTo>
                  <a:pt x="2695099" y="264319"/>
                  <a:pt x="2694146" y="262414"/>
                  <a:pt x="2694146" y="261461"/>
                </a:cubicBezTo>
                <a:cubicBezTo>
                  <a:pt x="2691289" y="255746"/>
                  <a:pt x="2688431" y="250984"/>
                  <a:pt x="2685574" y="246221"/>
                </a:cubicBezTo>
                <a:cubicBezTo>
                  <a:pt x="2682716" y="233839"/>
                  <a:pt x="2680811" y="221456"/>
                  <a:pt x="2677954" y="210979"/>
                </a:cubicBezTo>
                <a:cubicBezTo>
                  <a:pt x="2677001" y="207169"/>
                  <a:pt x="2677001" y="204311"/>
                  <a:pt x="2676049" y="200501"/>
                </a:cubicBezTo>
                <a:cubicBezTo>
                  <a:pt x="2677954" y="190976"/>
                  <a:pt x="2679859" y="182404"/>
                  <a:pt x="2681764" y="173831"/>
                </a:cubicBezTo>
                <a:cubicBezTo>
                  <a:pt x="2683669" y="162401"/>
                  <a:pt x="2685574" y="152876"/>
                  <a:pt x="2687479" y="144304"/>
                </a:cubicBezTo>
                <a:cubicBezTo>
                  <a:pt x="2690336" y="128111"/>
                  <a:pt x="2691289" y="118586"/>
                  <a:pt x="2691289" y="118586"/>
                </a:cubicBezTo>
                <a:cubicBezTo>
                  <a:pt x="2691289" y="118586"/>
                  <a:pt x="2688431" y="128111"/>
                  <a:pt x="2683669" y="143351"/>
                </a:cubicBezTo>
                <a:cubicBezTo>
                  <a:pt x="2681764" y="149066"/>
                  <a:pt x="2679859" y="155734"/>
                  <a:pt x="2677954" y="162401"/>
                </a:cubicBezTo>
                <a:cubicBezTo>
                  <a:pt x="2677001" y="166211"/>
                  <a:pt x="2675096" y="170974"/>
                  <a:pt x="2673191" y="176689"/>
                </a:cubicBezTo>
                <a:cubicBezTo>
                  <a:pt x="2673191" y="176689"/>
                  <a:pt x="2673191" y="177641"/>
                  <a:pt x="2673191" y="177641"/>
                </a:cubicBezTo>
                <a:cubicBezTo>
                  <a:pt x="2673191" y="176689"/>
                  <a:pt x="2672239" y="174784"/>
                  <a:pt x="2672239" y="173831"/>
                </a:cubicBezTo>
                <a:cubicBezTo>
                  <a:pt x="2670334" y="163354"/>
                  <a:pt x="2668429" y="153829"/>
                  <a:pt x="2666524" y="146209"/>
                </a:cubicBezTo>
                <a:cubicBezTo>
                  <a:pt x="2663666" y="130969"/>
                  <a:pt x="2661761" y="121444"/>
                  <a:pt x="2661761" y="121444"/>
                </a:cubicBezTo>
                <a:cubicBezTo>
                  <a:pt x="2661761" y="121444"/>
                  <a:pt x="2661761" y="130016"/>
                  <a:pt x="2662714" y="146209"/>
                </a:cubicBezTo>
                <a:cubicBezTo>
                  <a:pt x="2663666" y="158591"/>
                  <a:pt x="2664619" y="176689"/>
                  <a:pt x="2666524" y="196691"/>
                </a:cubicBezTo>
                <a:cubicBezTo>
                  <a:pt x="2666524" y="197644"/>
                  <a:pt x="2665571" y="199549"/>
                  <a:pt x="2665571" y="200501"/>
                </a:cubicBezTo>
                <a:cubicBezTo>
                  <a:pt x="2665571" y="201454"/>
                  <a:pt x="2664619" y="203359"/>
                  <a:pt x="2664619" y="204311"/>
                </a:cubicBezTo>
                <a:cubicBezTo>
                  <a:pt x="2658904" y="192881"/>
                  <a:pt x="2653189" y="183356"/>
                  <a:pt x="2649379" y="174784"/>
                </a:cubicBezTo>
                <a:cubicBezTo>
                  <a:pt x="2639854" y="152876"/>
                  <a:pt x="2634139" y="141446"/>
                  <a:pt x="2634139" y="141446"/>
                </a:cubicBezTo>
                <a:cubicBezTo>
                  <a:pt x="2634139" y="141446"/>
                  <a:pt x="2637949" y="153829"/>
                  <a:pt x="2646521" y="176689"/>
                </a:cubicBezTo>
                <a:cubicBezTo>
                  <a:pt x="2650331" y="187166"/>
                  <a:pt x="2656046" y="199549"/>
                  <a:pt x="2661761" y="214789"/>
                </a:cubicBezTo>
                <a:cubicBezTo>
                  <a:pt x="2661761" y="215741"/>
                  <a:pt x="2661761" y="215741"/>
                  <a:pt x="2660809" y="216694"/>
                </a:cubicBezTo>
                <a:cubicBezTo>
                  <a:pt x="2656999" y="210026"/>
                  <a:pt x="2655094" y="204311"/>
                  <a:pt x="2652236" y="201454"/>
                </a:cubicBezTo>
                <a:cubicBezTo>
                  <a:pt x="2649379" y="197644"/>
                  <a:pt x="2648426" y="196691"/>
                  <a:pt x="2648426" y="196691"/>
                </a:cubicBezTo>
                <a:cubicBezTo>
                  <a:pt x="2648426" y="196691"/>
                  <a:pt x="2649379" y="198596"/>
                  <a:pt x="2651284" y="202406"/>
                </a:cubicBezTo>
                <a:cubicBezTo>
                  <a:pt x="2654141" y="206216"/>
                  <a:pt x="2655094" y="211931"/>
                  <a:pt x="2657951" y="218599"/>
                </a:cubicBezTo>
                <a:cubicBezTo>
                  <a:pt x="2657951" y="220504"/>
                  <a:pt x="2658904" y="222409"/>
                  <a:pt x="2658904" y="223361"/>
                </a:cubicBezTo>
                <a:cubicBezTo>
                  <a:pt x="2658904" y="224314"/>
                  <a:pt x="2657951" y="225266"/>
                  <a:pt x="2657951" y="226219"/>
                </a:cubicBezTo>
                <a:cubicBezTo>
                  <a:pt x="2654141" y="214789"/>
                  <a:pt x="2650331" y="203359"/>
                  <a:pt x="2647474" y="193834"/>
                </a:cubicBezTo>
                <a:cubicBezTo>
                  <a:pt x="2644616" y="184309"/>
                  <a:pt x="2640806" y="175736"/>
                  <a:pt x="2638901" y="169069"/>
                </a:cubicBezTo>
                <a:cubicBezTo>
                  <a:pt x="2634139" y="154781"/>
                  <a:pt x="2631281" y="147161"/>
                  <a:pt x="2631281" y="147161"/>
                </a:cubicBezTo>
                <a:cubicBezTo>
                  <a:pt x="2631281" y="147161"/>
                  <a:pt x="2632234" y="155734"/>
                  <a:pt x="2635091" y="170021"/>
                </a:cubicBezTo>
                <a:cubicBezTo>
                  <a:pt x="2637949" y="184309"/>
                  <a:pt x="2641759" y="205264"/>
                  <a:pt x="2647474" y="230029"/>
                </a:cubicBezTo>
                <a:cubicBezTo>
                  <a:pt x="2648426" y="235744"/>
                  <a:pt x="2650331" y="241459"/>
                  <a:pt x="2651284" y="247174"/>
                </a:cubicBezTo>
                <a:cubicBezTo>
                  <a:pt x="2648426" y="255746"/>
                  <a:pt x="2645569" y="264319"/>
                  <a:pt x="2642711" y="273844"/>
                </a:cubicBezTo>
                <a:cubicBezTo>
                  <a:pt x="2641759" y="272891"/>
                  <a:pt x="2641759" y="271939"/>
                  <a:pt x="2640806" y="270034"/>
                </a:cubicBezTo>
                <a:cubicBezTo>
                  <a:pt x="2640806" y="269081"/>
                  <a:pt x="2639854" y="269081"/>
                  <a:pt x="2639854" y="268129"/>
                </a:cubicBezTo>
                <a:cubicBezTo>
                  <a:pt x="2642711" y="238601"/>
                  <a:pt x="2643664" y="220504"/>
                  <a:pt x="2643664" y="220504"/>
                </a:cubicBezTo>
                <a:cubicBezTo>
                  <a:pt x="2643664" y="220504"/>
                  <a:pt x="2640806" y="230029"/>
                  <a:pt x="2636996" y="247174"/>
                </a:cubicBezTo>
                <a:cubicBezTo>
                  <a:pt x="2636996" y="220504"/>
                  <a:pt x="2636044" y="204311"/>
                  <a:pt x="2636044" y="204311"/>
                </a:cubicBezTo>
                <a:cubicBezTo>
                  <a:pt x="2636044" y="204311"/>
                  <a:pt x="2633186" y="217646"/>
                  <a:pt x="2630329" y="240506"/>
                </a:cubicBezTo>
                <a:cubicBezTo>
                  <a:pt x="2628424" y="228124"/>
                  <a:pt x="2625566" y="216694"/>
                  <a:pt x="2623661" y="206216"/>
                </a:cubicBezTo>
                <a:cubicBezTo>
                  <a:pt x="2618899" y="182404"/>
                  <a:pt x="2614136" y="162401"/>
                  <a:pt x="2610326" y="147161"/>
                </a:cubicBezTo>
                <a:cubicBezTo>
                  <a:pt x="2613184" y="141446"/>
                  <a:pt x="2615089" y="137636"/>
                  <a:pt x="2615089" y="137636"/>
                </a:cubicBezTo>
                <a:cubicBezTo>
                  <a:pt x="2615089" y="137636"/>
                  <a:pt x="2613184" y="140494"/>
                  <a:pt x="2610326" y="145256"/>
                </a:cubicBezTo>
                <a:cubicBezTo>
                  <a:pt x="2610326" y="144304"/>
                  <a:pt x="2610326" y="144304"/>
                  <a:pt x="2609374" y="143351"/>
                </a:cubicBezTo>
                <a:cubicBezTo>
                  <a:pt x="2605564" y="128111"/>
                  <a:pt x="2603659" y="119539"/>
                  <a:pt x="2603659" y="119539"/>
                </a:cubicBezTo>
                <a:cubicBezTo>
                  <a:pt x="2603659" y="119539"/>
                  <a:pt x="2604611" y="128111"/>
                  <a:pt x="2605564" y="144304"/>
                </a:cubicBezTo>
                <a:cubicBezTo>
                  <a:pt x="2605564" y="146209"/>
                  <a:pt x="2605564" y="149066"/>
                  <a:pt x="2606516" y="150971"/>
                </a:cubicBezTo>
                <a:cubicBezTo>
                  <a:pt x="2604611" y="153829"/>
                  <a:pt x="2602706" y="155734"/>
                  <a:pt x="2600801" y="158591"/>
                </a:cubicBezTo>
                <a:cubicBezTo>
                  <a:pt x="2596991" y="163354"/>
                  <a:pt x="2594134" y="169069"/>
                  <a:pt x="2589371" y="175736"/>
                </a:cubicBezTo>
                <a:cubicBezTo>
                  <a:pt x="2589371" y="174784"/>
                  <a:pt x="2589371" y="172879"/>
                  <a:pt x="2588419" y="171926"/>
                </a:cubicBezTo>
                <a:cubicBezTo>
                  <a:pt x="2585561" y="155734"/>
                  <a:pt x="2583656" y="147161"/>
                  <a:pt x="2583656" y="147161"/>
                </a:cubicBezTo>
                <a:cubicBezTo>
                  <a:pt x="2583656" y="147161"/>
                  <a:pt x="2583656" y="156686"/>
                  <a:pt x="2584609" y="171926"/>
                </a:cubicBezTo>
                <a:cubicBezTo>
                  <a:pt x="2584609" y="174784"/>
                  <a:pt x="2584609" y="178594"/>
                  <a:pt x="2585561" y="182404"/>
                </a:cubicBezTo>
                <a:cubicBezTo>
                  <a:pt x="2585561" y="182404"/>
                  <a:pt x="2585561" y="182404"/>
                  <a:pt x="2585561" y="182404"/>
                </a:cubicBezTo>
                <a:cubicBezTo>
                  <a:pt x="2582704" y="187166"/>
                  <a:pt x="2579846" y="192881"/>
                  <a:pt x="2576036" y="198596"/>
                </a:cubicBezTo>
                <a:cubicBezTo>
                  <a:pt x="2575084" y="190976"/>
                  <a:pt x="2575084" y="183356"/>
                  <a:pt x="2574131" y="177641"/>
                </a:cubicBezTo>
                <a:cubicBezTo>
                  <a:pt x="2573179" y="165259"/>
                  <a:pt x="2573179" y="157639"/>
                  <a:pt x="2573179" y="157639"/>
                </a:cubicBezTo>
                <a:cubicBezTo>
                  <a:pt x="2573179" y="157639"/>
                  <a:pt x="2572226" y="162401"/>
                  <a:pt x="2571274" y="170974"/>
                </a:cubicBezTo>
                <a:cubicBezTo>
                  <a:pt x="2571274" y="170974"/>
                  <a:pt x="2571274" y="170021"/>
                  <a:pt x="2571274" y="170021"/>
                </a:cubicBezTo>
                <a:cubicBezTo>
                  <a:pt x="2570321" y="162401"/>
                  <a:pt x="2570321" y="155734"/>
                  <a:pt x="2569369" y="149066"/>
                </a:cubicBezTo>
                <a:cubicBezTo>
                  <a:pt x="2569369" y="142399"/>
                  <a:pt x="2568416" y="135731"/>
                  <a:pt x="2568416" y="130016"/>
                </a:cubicBezTo>
                <a:cubicBezTo>
                  <a:pt x="2567464" y="118586"/>
                  <a:pt x="2566511" y="108109"/>
                  <a:pt x="2567464" y="99536"/>
                </a:cubicBezTo>
                <a:cubicBezTo>
                  <a:pt x="2567464" y="82391"/>
                  <a:pt x="2566511" y="72866"/>
                  <a:pt x="2566511" y="72866"/>
                </a:cubicBezTo>
                <a:cubicBezTo>
                  <a:pt x="2566511" y="72866"/>
                  <a:pt x="2565559" y="82391"/>
                  <a:pt x="2562701" y="99536"/>
                </a:cubicBezTo>
                <a:cubicBezTo>
                  <a:pt x="2561749" y="108109"/>
                  <a:pt x="2560796" y="118586"/>
                  <a:pt x="2560796" y="130016"/>
                </a:cubicBezTo>
                <a:cubicBezTo>
                  <a:pt x="2560796" y="135731"/>
                  <a:pt x="2559844" y="142399"/>
                  <a:pt x="2559844" y="149066"/>
                </a:cubicBezTo>
                <a:cubicBezTo>
                  <a:pt x="2559844" y="155734"/>
                  <a:pt x="2559844" y="162401"/>
                  <a:pt x="2559844" y="170021"/>
                </a:cubicBezTo>
                <a:cubicBezTo>
                  <a:pt x="2559844" y="178594"/>
                  <a:pt x="2559844" y="187166"/>
                  <a:pt x="2560796" y="195739"/>
                </a:cubicBezTo>
                <a:cubicBezTo>
                  <a:pt x="2559844" y="192881"/>
                  <a:pt x="2558891" y="191929"/>
                  <a:pt x="2558891" y="191929"/>
                </a:cubicBezTo>
                <a:cubicBezTo>
                  <a:pt x="2558891" y="191929"/>
                  <a:pt x="2559844" y="194786"/>
                  <a:pt x="2561749" y="200501"/>
                </a:cubicBezTo>
                <a:cubicBezTo>
                  <a:pt x="2561749" y="206216"/>
                  <a:pt x="2562701" y="211931"/>
                  <a:pt x="2562701" y="217646"/>
                </a:cubicBezTo>
                <a:cubicBezTo>
                  <a:pt x="2562701" y="219551"/>
                  <a:pt x="2562701" y="221456"/>
                  <a:pt x="2562701" y="223361"/>
                </a:cubicBezTo>
                <a:cubicBezTo>
                  <a:pt x="2558891" y="230981"/>
                  <a:pt x="2555081" y="238601"/>
                  <a:pt x="2551271" y="247174"/>
                </a:cubicBezTo>
                <a:cubicBezTo>
                  <a:pt x="2550319" y="239554"/>
                  <a:pt x="2550319" y="233839"/>
                  <a:pt x="2549366" y="230029"/>
                </a:cubicBezTo>
                <a:cubicBezTo>
                  <a:pt x="2553176" y="219551"/>
                  <a:pt x="2555081" y="212884"/>
                  <a:pt x="2555081" y="212884"/>
                </a:cubicBezTo>
                <a:cubicBezTo>
                  <a:pt x="2555081" y="212884"/>
                  <a:pt x="2552224" y="218599"/>
                  <a:pt x="2546509" y="228124"/>
                </a:cubicBezTo>
                <a:cubicBezTo>
                  <a:pt x="2546509" y="226219"/>
                  <a:pt x="2547461" y="224314"/>
                  <a:pt x="2547461" y="222409"/>
                </a:cubicBezTo>
                <a:cubicBezTo>
                  <a:pt x="2551271" y="206216"/>
                  <a:pt x="2553176" y="196691"/>
                  <a:pt x="2553176" y="196691"/>
                </a:cubicBezTo>
                <a:cubicBezTo>
                  <a:pt x="2553176" y="196691"/>
                  <a:pt x="2549366" y="205264"/>
                  <a:pt x="2543651" y="221456"/>
                </a:cubicBezTo>
                <a:cubicBezTo>
                  <a:pt x="2541746" y="228124"/>
                  <a:pt x="2538889" y="236696"/>
                  <a:pt x="2536984" y="246221"/>
                </a:cubicBezTo>
                <a:cubicBezTo>
                  <a:pt x="2536984" y="245269"/>
                  <a:pt x="2536984" y="245269"/>
                  <a:pt x="2536984" y="244316"/>
                </a:cubicBezTo>
                <a:cubicBezTo>
                  <a:pt x="2535079" y="230029"/>
                  <a:pt x="2534126" y="221456"/>
                  <a:pt x="2534126" y="221456"/>
                </a:cubicBezTo>
                <a:cubicBezTo>
                  <a:pt x="2534126" y="221456"/>
                  <a:pt x="2534126" y="230029"/>
                  <a:pt x="2533174" y="244316"/>
                </a:cubicBezTo>
                <a:cubicBezTo>
                  <a:pt x="2533174" y="246221"/>
                  <a:pt x="2533174" y="249079"/>
                  <a:pt x="2533174" y="250984"/>
                </a:cubicBezTo>
                <a:cubicBezTo>
                  <a:pt x="2533174" y="249079"/>
                  <a:pt x="2532221" y="247174"/>
                  <a:pt x="2532221" y="245269"/>
                </a:cubicBezTo>
                <a:cubicBezTo>
                  <a:pt x="2529364" y="233839"/>
                  <a:pt x="2527459" y="223361"/>
                  <a:pt x="2524601" y="213836"/>
                </a:cubicBezTo>
                <a:cubicBezTo>
                  <a:pt x="2521744" y="204311"/>
                  <a:pt x="2519839" y="196691"/>
                  <a:pt x="2517934" y="190024"/>
                </a:cubicBezTo>
                <a:cubicBezTo>
                  <a:pt x="2513171" y="176689"/>
                  <a:pt x="2511266" y="169069"/>
                  <a:pt x="2511266" y="169069"/>
                </a:cubicBezTo>
                <a:cubicBezTo>
                  <a:pt x="2511266" y="169069"/>
                  <a:pt x="2512219" y="176689"/>
                  <a:pt x="2514124" y="190976"/>
                </a:cubicBezTo>
                <a:cubicBezTo>
                  <a:pt x="2515076" y="197644"/>
                  <a:pt x="2516029" y="206216"/>
                  <a:pt x="2516981" y="215741"/>
                </a:cubicBezTo>
                <a:cubicBezTo>
                  <a:pt x="2517934" y="225266"/>
                  <a:pt x="2518886" y="235744"/>
                  <a:pt x="2520791" y="248126"/>
                </a:cubicBezTo>
                <a:cubicBezTo>
                  <a:pt x="2521744" y="257651"/>
                  <a:pt x="2522696" y="267176"/>
                  <a:pt x="2523649" y="277654"/>
                </a:cubicBezTo>
                <a:cubicBezTo>
                  <a:pt x="2522696" y="279559"/>
                  <a:pt x="2521744" y="281464"/>
                  <a:pt x="2521744" y="282416"/>
                </a:cubicBezTo>
                <a:cubicBezTo>
                  <a:pt x="2519839" y="274796"/>
                  <a:pt x="2517934" y="269081"/>
                  <a:pt x="2516981" y="263366"/>
                </a:cubicBezTo>
                <a:cubicBezTo>
                  <a:pt x="2513171" y="250031"/>
                  <a:pt x="2511266" y="243364"/>
                  <a:pt x="2511266" y="243364"/>
                </a:cubicBezTo>
                <a:cubicBezTo>
                  <a:pt x="2511266" y="243364"/>
                  <a:pt x="2512219" y="250984"/>
                  <a:pt x="2513171" y="264319"/>
                </a:cubicBezTo>
                <a:cubicBezTo>
                  <a:pt x="2513171" y="268129"/>
                  <a:pt x="2514124" y="272891"/>
                  <a:pt x="2514124" y="277654"/>
                </a:cubicBezTo>
                <a:cubicBezTo>
                  <a:pt x="2510314" y="269081"/>
                  <a:pt x="2507456" y="262414"/>
                  <a:pt x="2504599" y="256699"/>
                </a:cubicBezTo>
                <a:cubicBezTo>
                  <a:pt x="2504599" y="254794"/>
                  <a:pt x="2504599" y="253841"/>
                  <a:pt x="2504599" y="253841"/>
                </a:cubicBezTo>
                <a:cubicBezTo>
                  <a:pt x="2504599" y="253841"/>
                  <a:pt x="2504599" y="254794"/>
                  <a:pt x="2503646" y="255746"/>
                </a:cubicBezTo>
                <a:cubicBezTo>
                  <a:pt x="2499836" y="248126"/>
                  <a:pt x="2497931" y="243364"/>
                  <a:pt x="2497931" y="243364"/>
                </a:cubicBezTo>
                <a:cubicBezTo>
                  <a:pt x="2497931" y="243364"/>
                  <a:pt x="2499836" y="249079"/>
                  <a:pt x="2502694" y="259556"/>
                </a:cubicBezTo>
                <a:cubicBezTo>
                  <a:pt x="2501741" y="261461"/>
                  <a:pt x="2500789" y="264319"/>
                  <a:pt x="2499836" y="267176"/>
                </a:cubicBezTo>
                <a:cubicBezTo>
                  <a:pt x="2499836" y="268129"/>
                  <a:pt x="2498884" y="269081"/>
                  <a:pt x="2498884" y="270034"/>
                </a:cubicBezTo>
                <a:cubicBezTo>
                  <a:pt x="2496979" y="253841"/>
                  <a:pt x="2496026" y="237649"/>
                  <a:pt x="2494121" y="223361"/>
                </a:cubicBezTo>
                <a:cubicBezTo>
                  <a:pt x="2495074" y="222409"/>
                  <a:pt x="2495074" y="221456"/>
                  <a:pt x="2496026" y="220504"/>
                </a:cubicBezTo>
                <a:cubicBezTo>
                  <a:pt x="2500789" y="212884"/>
                  <a:pt x="2504599" y="207169"/>
                  <a:pt x="2506504" y="203359"/>
                </a:cubicBezTo>
                <a:cubicBezTo>
                  <a:pt x="2509361" y="199549"/>
                  <a:pt x="2510314" y="197644"/>
                  <a:pt x="2510314" y="197644"/>
                </a:cubicBezTo>
                <a:cubicBezTo>
                  <a:pt x="2510314" y="197644"/>
                  <a:pt x="2508409" y="199549"/>
                  <a:pt x="2505551" y="203359"/>
                </a:cubicBezTo>
                <a:cubicBezTo>
                  <a:pt x="2502694" y="206216"/>
                  <a:pt x="2497931" y="210979"/>
                  <a:pt x="2493169" y="217646"/>
                </a:cubicBezTo>
                <a:cubicBezTo>
                  <a:pt x="2493169" y="217646"/>
                  <a:pt x="2493169" y="216694"/>
                  <a:pt x="2493169" y="216694"/>
                </a:cubicBezTo>
                <a:cubicBezTo>
                  <a:pt x="2492216" y="210026"/>
                  <a:pt x="2492216" y="203359"/>
                  <a:pt x="2491264" y="196691"/>
                </a:cubicBezTo>
                <a:cubicBezTo>
                  <a:pt x="2497931" y="188119"/>
                  <a:pt x="2501741" y="183356"/>
                  <a:pt x="2501741" y="183356"/>
                </a:cubicBezTo>
                <a:cubicBezTo>
                  <a:pt x="2501741" y="183356"/>
                  <a:pt x="2497931" y="187166"/>
                  <a:pt x="2490311" y="192881"/>
                </a:cubicBezTo>
                <a:cubicBezTo>
                  <a:pt x="2489359" y="187166"/>
                  <a:pt x="2489359" y="181451"/>
                  <a:pt x="2489359" y="176689"/>
                </a:cubicBezTo>
                <a:cubicBezTo>
                  <a:pt x="2492216" y="171926"/>
                  <a:pt x="2495074" y="168116"/>
                  <a:pt x="2497931" y="165259"/>
                </a:cubicBezTo>
                <a:cubicBezTo>
                  <a:pt x="2500789" y="161449"/>
                  <a:pt x="2502694" y="159544"/>
                  <a:pt x="2502694" y="159544"/>
                </a:cubicBezTo>
                <a:cubicBezTo>
                  <a:pt x="2502694" y="159544"/>
                  <a:pt x="2500789" y="161449"/>
                  <a:pt x="2496979" y="164306"/>
                </a:cubicBezTo>
                <a:cubicBezTo>
                  <a:pt x="2495074" y="166211"/>
                  <a:pt x="2492216" y="169069"/>
                  <a:pt x="2489359" y="171926"/>
                </a:cubicBezTo>
                <a:cubicBezTo>
                  <a:pt x="2489359" y="165259"/>
                  <a:pt x="2488406" y="158591"/>
                  <a:pt x="2488406" y="153829"/>
                </a:cubicBezTo>
                <a:cubicBezTo>
                  <a:pt x="2488406" y="146209"/>
                  <a:pt x="2487454" y="139541"/>
                  <a:pt x="2487454" y="135731"/>
                </a:cubicBezTo>
                <a:cubicBezTo>
                  <a:pt x="2491264" y="129064"/>
                  <a:pt x="2494121" y="125254"/>
                  <a:pt x="2494121" y="125254"/>
                </a:cubicBezTo>
                <a:cubicBezTo>
                  <a:pt x="2494121" y="125254"/>
                  <a:pt x="2492216" y="128111"/>
                  <a:pt x="2487454" y="132874"/>
                </a:cubicBezTo>
                <a:cubicBezTo>
                  <a:pt x="2487454" y="130969"/>
                  <a:pt x="2487454" y="129064"/>
                  <a:pt x="2487454" y="129064"/>
                </a:cubicBezTo>
                <a:cubicBezTo>
                  <a:pt x="2487454" y="129064"/>
                  <a:pt x="2487454" y="130969"/>
                  <a:pt x="2486501" y="132874"/>
                </a:cubicBezTo>
                <a:cubicBezTo>
                  <a:pt x="2483644" y="136684"/>
                  <a:pt x="2479834" y="140494"/>
                  <a:pt x="2475071" y="146209"/>
                </a:cubicBezTo>
                <a:cubicBezTo>
                  <a:pt x="2469356" y="152876"/>
                  <a:pt x="2462689" y="161449"/>
                  <a:pt x="2455069" y="171926"/>
                </a:cubicBezTo>
                <a:cubicBezTo>
                  <a:pt x="2451259" y="176689"/>
                  <a:pt x="2447449" y="182404"/>
                  <a:pt x="2442686" y="188119"/>
                </a:cubicBezTo>
                <a:cubicBezTo>
                  <a:pt x="2439829" y="192881"/>
                  <a:pt x="2436019" y="197644"/>
                  <a:pt x="2433161" y="203359"/>
                </a:cubicBezTo>
                <a:cubicBezTo>
                  <a:pt x="2433161" y="199549"/>
                  <a:pt x="2432209" y="195739"/>
                  <a:pt x="2432209" y="191929"/>
                </a:cubicBezTo>
                <a:cubicBezTo>
                  <a:pt x="2428399" y="158591"/>
                  <a:pt x="2426494" y="130969"/>
                  <a:pt x="2425541" y="110966"/>
                </a:cubicBezTo>
                <a:cubicBezTo>
                  <a:pt x="2425541" y="101441"/>
                  <a:pt x="2424589" y="93821"/>
                  <a:pt x="2424589" y="88106"/>
                </a:cubicBezTo>
                <a:cubicBezTo>
                  <a:pt x="2424589" y="82391"/>
                  <a:pt x="2424589" y="80486"/>
                  <a:pt x="2424589" y="80486"/>
                </a:cubicBezTo>
                <a:cubicBezTo>
                  <a:pt x="2424589" y="80486"/>
                  <a:pt x="2424589" y="83344"/>
                  <a:pt x="2423636" y="88106"/>
                </a:cubicBezTo>
                <a:cubicBezTo>
                  <a:pt x="2422684" y="92869"/>
                  <a:pt x="2422684" y="101441"/>
                  <a:pt x="2421731" y="110966"/>
                </a:cubicBezTo>
                <a:cubicBezTo>
                  <a:pt x="2420779" y="120491"/>
                  <a:pt x="2420779" y="132874"/>
                  <a:pt x="2420779" y="146209"/>
                </a:cubicBezTo>
                <a:cubicBezTo>
                  <a:pt x="2420779" y="159544"/>
                  <a:pt x="2420779" y="175736"/>
                  <a:pt x="2421731" y="191929"/>
                </a:cubicBezTo>
                <a:cubicBezTo>
                  <a:pt x="2421731" y="200501"/>
                  <a:pt x="2422684" y="210026"/>
                  <a:pt x="2422684" y="220504"/>
                </a:cubicBezTo>
                <a:cubicBezTo>
                  <a:pt x="2416969" y="230029"/>
                  <a:pt x="2411254" y="239554"/>
                  <a:pt x="2405539" y="250031"/>
                </a:cubicBezTo>
                <a:cubicBezTo>
                  <a:pt x="2404586" y="251936"/>
                  <a:pt x="2403634" y="254794"/>
                  <a:pt x="2401729" y="256699"/>
                </a:cubicBezTo>
                <a:cubicBezTo>
                  <a:pt x="2401729" y="256699"/>
                  <a:pt x="2400776" y="255746"/>
                  <a:pt x="2400776" y="255746"/>
                </a:cubicBezTo>
                <a:cubicBezTo>
                  <a:pt x="2397919" y="247174"/>
                  <a:pt x="2395061" y="239554"/>
                  <a:pt x="2392204" y="233839"/>
                </a:cubicBezTo>
                <a:cubicBezTo>
                  <a:pt x="2389346" y="208121"/>
                  <a:pt x="2386489" y="186214"/>
                  <a:pt x="2385536" y="170974"/>
                </a:cubicBezTo>
                <a:cubicBezTo>
                  <a:pt x="2384584" y="162401"/>
                  <a:pt x="2383631" y="155734"/>
                  <a:pt x="2382679" y="150971"/>
                </a:cubicBezTo>
                <a:cubicBezTo>
                  <a:pt x="2383631" y="147161"/>
                  <a:pt x="2384584" y="144304"/>
                  <a:pt x="2384584" y="140494"/>
                </a:cubicBezTo>
                <a:cubicBezTo>
                  <a:pt x="2384584" y="138589"/>
                  <a:pt x="2383631" y="137636"/>
                  <a:pt x="2382679" y="135731"/>
                </a:cubicBezTo>
                <a:cubicBezTo>
                  <a:pt x="2385536" y="129064"/>
                  <a:pt x="2388394" y="121444"/>
                  <a:pt x="2390299" y="114776"/>
                </a:cubicBezTo>
                <a:cubicBezTo>
                  <a:pt x="2413159" y="53816"/>
                  <a:pt x="2427446" y="12859"/>
                  <a:pt x="2427446" y="12859"/>
                </a:cubicBezTo>
                <a:cubicBezTo>
                  <a:pt x="2427446" y="12859"/>
                  <a:pt x="2407444" y="50959"/>
                  <a:pt x="2380774" y="110014"/>
                </a:cubicBezTo>
                <a:cubicBezTo>
                  <a:pt x="2374106" y="124301"/>
                  <a:pt x="2366486" y="140494"/>
                  <a:pt x="2358866" y="157639"/>
                </a:cubicBezTo>
                <a:cubicBezTo>
                  <a:pt x="2357914" y="160496"/>
                  <a:pt x="2356009" y="163354"/>
                  <a:pt x="2355056" y="166211"/>
                </a:cubicBezTo>
                <a:cubicBezTo>
                  <a:pt x="2356009" y="162401"/>
                  <a:pt x="2356961" y="158591"/>
                  <a:pt x="2357914" y="155734"/>
                </a:cubicBezTo>
                <a:cubicBezTo>
                  <a:pt x="2360771" y="141446"/>
                  <a:pt x="2362676" y="132874"/>
                  <a:pt x="2362676" y="132874"/>
                </a:cubicBezTo>
                <a:cubicBezTo>
                  <a:pt x="2362676" y="132874"/>
                  <a:pt x="2359819" y="140494"/>
                  <a:pt x="2354104" y="154781"/>
                </a:cubicBezTo>
                <a:cubicBezTo>
                  <a:pt x="2351246" y="161449"/>
                  <a:pt x="2348389" y="170021"/>
                  <a:pt x="2344579" y="179546"/>
                </a:cubicBezTo>
                <a:cubicBezTo>
                  <a:pt x="2340769" y="189071"/>
                  <a:pt x="2336959" y="200501"/>
                  <a:pt x="2334101" y="211931"/>
                </a:cubicBezTo>
                <a:cubicBezTo>
                  <a:pt x="2334101" y="211931"/>
                  <a:pt x="2334101" y="211931"/>
                  <a:pt x="2334101" y="211931"/>
                </a:cubicBezTo>
                <a:cubicBezTo>
                  <a:pt x="2336006" y="197644"/>
                  <a:pt x="2338864" y="184309"/>
                  <a:pt x="2340769" y="171926"/>
                </a:cubicBezTo>
                <a:cubicBezTo>
                  <a:pt x="2343626" y="156686"/>
                  <a:pt x="2344579" y="143351"/>
                  <a:pt x="2347436" y="130969"/>
                </a:cubicBezTo>
                <a:cubicBezTo>
                  <a:pt x="2350294" y="118586"/>
                  <a:pt x="2352199" y="108109"/>
                  <a:pt x="2354104" y="99536"/>
                </a:cubicBezTo>
                <a:cubicBezTo>
                  <a:pt x="2357914" y="82391"/>
                  <a:pt x="2358866" y="71914"/>
                  <a:pt x="2358866" y="71914"/>
                </a:cubicBezTo>
                <a:cubicBezTo>
                  <a:pt x="2358866" y="71914"/>
                  <a:pt x="2355056" y="81439"/>
                  <a:pt x="2350294" y="98584"/>
                </a:cubicBezTo>
                <a:cubicBezTo>
                  <a:pt x="2347436" y="107156"/>
                  <a:pt x="2344579" y="117634"/>
                  <a:pt x="2340769" y="129064"/>
                </a:cubicBezTo>
                <a:cubicBezTo>
                  <a:pt x="2336959" y="140494"/>
                  <a:pt x="2333149" y="154781"/>
                  <a:pt x="2330291" y="170021"/>
                </a:cubicBezTo>
                <a:cubicBezTo>
                  <a:pt x="2328386" y="177641"/>
                  <a:pt x="2326481" y="185261"/>
                  <a:pt x="2324576" y="193834"/>
                </a:cubicBezTo>
                <a:cubicBezTo>
                  <a:pt x="2323624" y="190976"/>
                  <a:pt x="2321719" y="188119"/>
                  <a:pt x="2320766" y="185261"/>
                </a:cubicBezTo>
                <a:cubicBezTo>
                  <a:pt x="2324576" y="168116"/>
                  <a:pt x="2326481" y="157639"/>
                  <a:pt x="2326481" y="157639"/>
                </a:cubicBezTo>
                <a:cubicBezTo>
                  <a:pt x="2326481" y="157639"/>
                  <a:pt x="2323624" y="165259"/>
                  <a:pt x="2318861" y="179546"/>
                </a:cubicBezTo>
                <a:cubicBezTo>
                  <a:pt x="2316004" y="173831"/>
                  <a:pt x="2315051" y="170974"/>
                  <a:pt x="2315051" y="170974"/>
                </a:cubicBezTo>
                <a:cubicBezTo>
                  <a:pt x="2315051" y="170974"/>
                  <a:pt x="2316004" y="174784"/>
                  <a:pt x="2317909" y="181451"/>
                </a:cubicBezTo>
                <a:cubicBezTo>
                  <a:pt x="2316956" y="185261"/>
                  <a:pt x="2315051" y="189071"/>
                  <a:pt x="2313146" y="193834"/>
                </a:cubicBezTo>
                <a:cubicBezTo>
                  <a:pt x="2312194" y="192881"/>
                  <a:pt x="2312194" y="191929"/>
                  <a:pt x="2311241" y="190976"/>
                </a:cubicBezTo>
                <a:cubicBezTo>
                  <a:pt x="2314099" y="161449"/>
                  <a:pt x="2314099" y="141446"/>
                  <a:pt x="2314099" y="141446"/>
                </a:cubicBezTo>
                <a:cubicBezTo>
                  <a:pt x="2314099" y="141446"/>
                  <a:pt x="2306479" y="165259"/>
                  <a:pt x="2298859" y="202406"/>
                </a:cubicBezTo>
                <a:cubicBezTo>
                  <a:pt x="2296954" y="211931"/>
                  <a:pt x="2294096" y="221456"/>
                  <a:pt x="2292191" y="231934"/>
                </a:cubicBezTo>
                <a:cubicBezTo>
                  <a:pt x="2291239" y="237649"/>
                  <a:pt x="2290286" y="244316"/>
                  <a:pt x="2289334" y="250031"/>
                </a:cubicBezTo>
                <a:cubicBezTo>
                  <a:pt x="2288381" y="252889"/>
                  <a:pt x="2287429" y="255746"/>
                  <a:pt x="2285524" y="259556"/>
                </a:cubicBezTo>
                <a:cubicBezTo>
                  <a:pt x="2282666" y="267176"/>
                  <a:pt x="2279809" y="276701"/>
                  <a:pt x="2275999" y="287179"/>
                </a:cubicBezTo>
                <a:cubicBezTo>
                  <a:pt x="2275999" y="287179"/>
                  <a:pt x="2275999" y="288131"/>
                  <a:pt x="2275999" y="288131"/>
                </a:cubicBezTo>
                <a:cubicBezTo>
                  <a:pt x="2275999" y="286226"/>
                  <a:pt x="2275999" y="284321"/>
                  <a:pt x="2275999" y="282416"/>
                </a:cubicBezTo>
                <a:cubicBezTo>
                  <a:pt x="2276951" y="271939"/>
                  <a:pt x="2276951" y="265271"/>
                  <a:pt x="2276951" y="265271"/>
                </a:cubicBezTo>
                <a:cubicBezTo>
                  <a:pt x="2276951" y="265271"/>
                  <a:pt x="2275046" y="270986"/>
                  <a:pt x="2272189" y="281464"/>
                </a:cubicBezTo>
                <a:cubicBezTo>
                  <a:pt x="2271236" y="284321"/>
                  <a:pt x="2270284" y="287179"/>
                  <a:pt x="2269331" y="290989"/>
                </a:cubicBezTo>
                <a:cubicBezTo>
                  <a:pt x="2269331" y="290989"/>
                  <a:pt x="2269331" y="290989"/>
                  <a:pt x="2269331" y="290989"/>
                </a:cubicBezTo>
                <a:cubicBezTo>
                  <a:pt x="2269331" y="280511"/>
                  <a:pt x="2268379" y="270034"/>
                  <a:pt x="2269331" y="261461"/>
                </a:cubicBezTo>
                <a:cubicBezTo>
                  <a:pt x="2270284" y="252889"/>
                  <a:pt x="2269331" y="245269"/>
                  <a:pt x="2270284" y="238601"/>
                </a:cubicBezTo>
                <a:cubicBezTo>
                  <a:pt x="2271236" y="232886"/>
                  <a:pt x="2271236" y="228124"/>
                  <a:pt x="2272189" y="225266"/>
                </a:cubicBezTo>
                <a:cubicBezTo>
                  <a:pt x="2275046" y="215741"/>
                  <a:pt x="2275999" y="210979"/>
                  <a:pt x="2275999" y="210979"/>
                </a:cubicBezTo>
                <a:cubicBezTo>
                  <a:pt x="2275999" y="210979"/>
                  <a:pt x="2272189" y="218599"/>
                  <a:pt x="2266474" y="232886"/>
                </a:cubicBezTo>
                <a:cubicBezTo>
                  <a:pt x="2267426" y="230029"/>
                  <a:pt x="2267426" y="228124"/>
                  <a:pt x="2267426" y="228124"/>
                </a:cubicBezTo>
                <a:cubicBezTo>
                  <a:pt x="2267426" y="228124"/>
                  <a:pt x="2265521" y="230981"/>
                  <a:pt x="2263616" y="235744"/>
                </a:cubicBezTo>
                <a:cubicBezTo>
                  <a:pt x="2264569" y="226219"/>
                  <a:pt x="2265521" y="220504"/>
                  <a:pt x="2265521" y="220504"/>
                </a:cubicBezTo>
                <a:cubicBezTo>
                  <a:pt x="2265521" y="220504"/>
                  <a:pt x="2262664" y="230029"/>
                  <a:pt x="2256949" y="247174"/>
                </a:cubicBezTo>
                <a:cubicBezTo>
                  <a:pt x="2255044" y="250984"/>
                  <a:pt x="2253139" y="253841"/>
                  <a:pt x="2252186" y="258604"/>
                </a:cubicBezTo>
                <a:cubicBezTo>
                  <a:pt x="2251234" y="259556"/>
                  <a:pt x="2251234" y="260509"/>
                  <a:pt x="2250281" y="262414"/>
                </a:cubicBezTo>
                <a:cubicBezTo>
                  <a:pt x="2252186" y="255746"/>
                  <a:pt x="2253139" y="249079"/>
                  <a:pt x="2255044" y="243364"/>
                </a:cubicBezTo>
                <a:cubicBezTo>
                  <a:pt x="2260759" y="216694"/>
                  <a:pt x="2264569" y="194786"/>
                  <a:pt x="2267426" y="178594"/>
                </a:cubicBezTo>
                <a:cubicBezTo>
                  <a:pt x="2269331" y="163354"/>
                  <a:pt x="2270284" y="153829"/>
                  <a:pt x="2270284" y="153829"/>
                </a:cubicBezTo>
                <a:cubicBezTo>
                  <a:pt x="2270284" y="153829"/>
                  <a:pt x="2267426" y="162401"/>
                  <a:pt x="2262664" y="177641"/>
                </a:cubicBezTo>
                <a:cubicBezTo>
                  <a:pt x="2260759" y="185261"/>
                  <a:pt x="2257901" y="194786"/>
                  <a:pt x="2254091" y="205264"/>
                </a:cubicBezTo>
                <a:cubicBezTo>
                  <a:pt x="2251234" y="212884"/>
                  <a:pt x="2249329" y="221456"/>
                  <a:pt x="2246471" y="230981"/>
                </a:cubicBezTo>
                <a:cubicBezTo>
                  <a:pt x="2244566" y="234791"/>
                  <a:pt x="2243614" y="239554"/>
                  <a:pt x="2241709" y="244316"/>
                </a:cubicBezTo>
                <a:cubicBezTo>
                  <a:pt x="2240756" y="240506"/>
                  <a:pt x="2239804" y="236696"/>
                  <a:pt x="2239804" y="233839"/>
                </a:cubicBezTo>
                <a:cubicBezTo>
                  <a:pt x="2235994" y="215741"/>
                  <a:pt x="2233136" y="205264"/>
                  <a:pt x="2233136" y="205264"/>
                </a:cubicBezTo>
                <a:cubicBezTo>
                  <a:pt x="2233136" y="205264"/>
                  <a:pt x="2235041" y="224314"/>
                  <a:pt x="2237899" y="255746"/>
                </a:cubicBezTo>
                <a:cubicBezTo>
                  <a:pt x="2236946" y="259556"/>
                  <a:pt x="2235041" y="264319"/>
                  <a:pt x="2234089" y="269081"/>
                </a:cubicBezTo>
                <a:cubicBezTo>
                  <a:pt x="2234089" y="269081"/>
                  <a:pt x="2233136" y="270034"/>
                  <a:pt x="2233136" y="270034"/>
                </a:cubicBezTo>
                <a:cubicBezTo>
                  <a:pt x="2233136" y="268129"/>
                  <a:pt x="2233136" y="265271"/>
                  <a:pt x="2233136" y="263366"/>
                </a:cubicBezTo>
                <a:cubicBezTo>
                  <a:pt x="2233136" y="253841"/>
                  <a:pt x="2232184" y="244316"/>
                  <a:pt x="2231231" y="234791"/>
                </a:cubicBezTo>
                <a:cubicBezTo>
                  <a:pt x="2230279" y="225266"/>
                  <a:pt x="2229326" y="216694"/>
                  <a:pt x="2228374" y="207169"/>
                </a:cubicBezTo>
                <a:cubicBezTo>
                  <a:pt x="2229326" y="198596"/>
                  <a:pt x="2230279" y="193834"/>
                  <a:pt x="2230279" y="193834"/>
                </a:cubicBezTo>
                <a:cubicBezTo>
                  <a:pt x="2230279" y="193834"/>
                  <a:pt x="2229326" y="197644"/>
                  <a:pt x="2226469" y="204311"/>
                </a:cubicBezTo>
                <a:cubicBezTo>
                  <a:pt x="2225516" y="202406"/>
                  <a:pt x="2224564" y="201454"/>
                  <a:pt x="2222659" y="200501"/>
                </a:cubicBezTo>
                <a:cubicBezTo>
                  <a:pt x="2221706" y="200501"/>
                  <a:pt x="2221706" y="199549"/>
                  <a:pt x="2220754" y="199549"/>
                </a:cubicBezTo>
                <a:cubicBezTo>
                  <a:pt x="2219801" y="199549"/>
                  <a:pt x="2218849" y="199549"/>
                  <a:pt x="2217896" y="199549"/>
                </a:cubicBezTo>
                <a:cubicBezTo>
                  <a:pt x="2215991" y="200501"/>
                  <a:pt x="2215991" y="201454"/>
                  <a:pt x="2215039" y="202406"/>
                </a:cubicBezTo>
                <a:cubicBezTo>
                  <a:pt x="2213134" y="206216"/>
                  <a:pt x="2213134" y="210979"/>
                  <a:pt x="2213134" y="214789"/>
                </a:cubicBezTo>
                <a:cubicBezTo>
                  <a:pt x="2214086" y="210979"/>
                  <a:pt x="2215039" y="206216"/>
                  <a:pt x="2217896" y="203359"/>
                </a:cubicBezTo>
                <a:cubicBezTo>
                  <a:pt x="2218849" y="202406"/>
                  <a:pt x="2218849" y="201454"/>
                  <a:pt x="2219801" y="201454"/>
                </a:cubicBezTo>
                <a:cubicBezTo>
                  <a:pt x="2219801" y="201454"/>
                  <a:pt x="2220754" y="201454"/>
                  <a:pt x="2220754" y="202406"/>
                </a:cubicBezTo>
                <a:cubicBezTo>
                  <a:pt x="2221706" y="203359"/>
                  <a:pt x="2222659" y="205264"/>
                  <a:pt x="2223611" y="207169"/>
                </a:cubicBezTo>
                <a:lnTo>
                  <a:pt x="2223611" y="215741"/>
                </a:lnTo>
                <a:cubicBezTo>
                  <a:pt x="2223611" y="215741"/>
                  <a:pt x="2223611" y="215741"/>
                  <a:pt x="2223611" y="215741"/>
                </a:cubicBezTo>
                <a:cubicBezTo>
                  <a:pt x="2221706" y="222409"/>
                  <a:pt x="2218849" y="230981"/>
                  <a:pt x="2215991" y="241459"/>
                </a:cubicBezTo>
                <a:cubicBezTo>
                  <a:pt x="2213134" y="250984"/>
                  <a:pt x="2209324" y="262414"/>
                  <a:pt x="2206466" y="274796"/>
                </a:cubicBezTo>
                <a:cubicBezTo>
                  <a:pt x="2203609" y="287179"/>
                  <a:pt x="2199799" y="299561"/>
                  <a:pt x="2196941" y="313849"/>
                </a:cubicBezTo>
                <a:cubicBezTo>
                  <a:pt x="2195989" y="308134"/>
                  <a:pt x="2195989" y="305276"/>
                  <a:pt x="2195989" y="305276"/>
                </a:cubicBezTo>
                <a:cubicBezTo>
                  <a:pt x="2195989" y="305276"/>
                  <a:pt x="2195989" y="310039"/>
                  <a:pt x="2195036" y="317659"/>
                </a:cubicBezTo>
                <a:cubicBezTo>
                  <a:pt x="2194084" y="315754"/>
                  <a:pt x="2193131" y="314801"/>
                  <a:pt x="2193131" y="314801"/>
                </a:cubicBezTo>
                <a:cubicBezTo>
                  <a:pt x="2193131" y="314801"/>
                  <a:pt x="2194084" y="315754"/>
                  <a:pt x="2195036" y="318611"/>
                </a:cubicBezTo>
                <a:cubicBezTo>
                  <a:pt x="2195036" y="320516"/>
                  <a:pt x="2195036" y="321469"/>
                  <a:pt x="2195036" y="323374"/>
                </a:cubicBezTo>
                <a:cubicBezTo>
                  <a:pt x="2194084" y="327184"/>
                  <a:pt x="2193131" y="330994"/>
                  <a:pt x="2192179" y="334804"/>
                </a:cubicBezTo>
                <a:cubicBezTo>
                  <a:pt x="2191226" y="332899"/>
                  <a:pt x="2191226" y="331946"/>
                  <a:pt x="2190274" y="330994"/>
                </a:cubicBezTo>
                <a:cubicBezTo>
                  <a:pt x="2190274" y="330041"/>
                  <a:pt x="2191226" y="330041"/>
                  <a:pt x="2191226" y="330041"/>
                </a:cubicBezTo>
                <a:cubicBezTo>
                  <a:pt x="2191226" y="330041"/>
                  <a:pt x="2191226" y="330041"/>
                  <a:pt x="2190274" y="330994"/>
                </a:cubicBezTo>
                <a:cubicBezTo>
                  <a:pt x="2189321" y="328136"/>
                  <a:pt x="2188369" y="326231"/>
                  <a:pt x="2188369" y="326231"/>
                </a:cubicBezTo>
                <a:cubicBezTo>
                  <a:pt x="2188369" y="326231"/>
                  <a:pt x="2188369" y="328136"/>
                  <a:pt x="2189321" y="331946"/>
                </a:cubicBezTo>
                <a:cubicBezTo>
                  <a:pt x="2189321" y="331946"/>
                  <a:pt x="2188369" y="332899"/>
                  <a:pt x="2188369" y="332899"/>
                </a:cubicBezTo>
                <a:cubicBezTo>
                  <a:pt x="2186464" y="321469"/>
                  <a:pt x="2185511" y="315754"/>
                  <a:pt x="2185511" y="315754"/>
                </a:cubicBezTo>
                <a:cubicBezTo>
                  <a:pt x="2185511" y="315754"/>
                  <a:pt x="2185511" y="323374"/>
                  <a:pt x="2184559" y="336709"/>
                </a:cubicBezTo>
                <a:cubicBezTo>
                  <a:pt x="2184559" y="336709"/>
                  <a:pt x="2184559" y="336709"/>
                  <a:pt x="2184559" y="337661"/>
                </a:cubicBezTo>
                <a:cubicBezTo>
                  <a:pt x="2183606" y="339566"/>
                  <a:pt x="2181701" y="341471"/>
                  <a:pt x="2179796" y="343376"/>
                </a:cubicBezTo>
                <a:cubicBezTo>
                  <a:pt x="2179796" y="342424"/>
                  <a:pt x="2178844" y="341471"/>
                  <a:pt x="2178844" y="340519"/>
                </a:cubicBezTo>
                <a:cubicBezTo>
                  <a:pt x="2183606" y="320516"/>
                  <a:pt x="2188369" y="301466"/>
                  <a:pt x="2192179" y="283369"/>
                </a:cubicBezTo>
                <a:cubicBezTo>
                  <a:pt x="2205514" y="228124"/>
                  <a:pt x="2212181" y="190024"/>
                  <a:pt x="2212181" y="190024"/>
                </a:cubicBezTo>
                <a:cubicBezTo>
                  <a:pt x="2212181" y="190024"/>
                  <a:pt x="2199799" y="222409"/>
                  <a:pt x="2183606" y="272891"/>
                </a:cubicBezTo>
                <a:cubicBezTo>
                  <a:pt x="2184559" y="266224"/>
                  <a:pt x="2186464" y="259556"/>
                  <a:pt x="2187416" y="253841"/>
                </a:cubicBezTo>
                <a:cubicBezTo>
                  <a:pt x="2189321" y="246221"/>
                  <a:pt x="2190274" y="239554"/>
                  <a:pt x="2192179" y="231934"/>
                </a:cubicBezTo>
                <a:cubicBezTo>
                  <a:pt x="2194084" y="224314"/>
                  <a:pt x="2195989" y="216694"/>
                  <a:pt x="2196941" y="210026"/>
                </a:cubicBezTo>
                <a:cubicBezTo>
                  <a:pt x="2197894" y="204311"/>
                  <a:pt x="2199799" y="198596"/>
                  <a:pt x="2200751" y="193834"/>
                </a:cubicBezTo>
                <a:cubicBezTo>
                  <a:pt x="2201704" y="189071"/>
                  <a:pt x="2203609" y="184309"/>
                  <a:pt x="2204561" y="179546"/>
                </a:cubicBezTo>
                <a:cubicBezTo>
                  <a:pt x="2207419" y="170021"/>
                  <a:pt x="2209324" y="162401"/>
                  <a:pt x="2211229" y="155734"/>
                </a:cubicBezTo>
                <a:cubicBezTo>
                  <a:pt x="2215039" y="142399"/>
                  <a:pt x="2217896" y="134779"/>
                  <a:pt x="2217896" y="134779"/>
                </a:cubicBezTo>
                <a:cubicBezTo>
                  <a:pt x="2217896" y="134779"/>
                  <a:pt x="2215039" y="139541"/>
                  <a:pt x="2211229" y="148114"/>
                </a:cubicBezTo>
                <a:cubicBezTo>
                  <a:pt x="2211229" y="148114"/>
                  <a:pt x="2211229" y="147161"/>
                  <a:pt x="2211229" y="147161"/>
                </a:cubicBezTo>
                <a:cubicBezTo>
                  <a:pt x="2213134" y="139541"/>
                  <a:pt x="2215039" y="131921"/>
                  <a:pt x="2216944" y="125254"/>
                </a:cubicBezTo>
                <a:cubicBezTo>
                  <a:pt x="2218849" y="118586"/>
                  <a:pt x="2220754" y="111919"/>
                  <a:pt x="2222659" y="105251"/>
                </a:cubicBezTo>
                <a:cubicBezTo>
                  <a:pt x="2226469" y="92869"/>
                  <a:pt x="2229326" y="81439"/>
                  <a:pt x="2233136" y="72866"/>
                </a:cubicBezTo>
                <a:cubicBezTo>
                  <a:pt x="2238851" y="54769"/>
                  <a:pt x="2242661" y="45244"/>
                  <a:pt x="2242661" y="45244"/>
                </a:cubicBezTo>
                <a:cubicBezTo>
                  <a:pt x="2242661" y="45244"/>
                  <a:pt x="2237899" y="54769"/>
                  <a:pt x="2229326" y="71914"/>
                </a:cubicBezTo>
                <a:cubicBezTo>
                  <a:pt x="2224564" y="80486"/>
                  <a:pt x="2220754" y="90964"/>
                  <a:pt x="2215991" y="103346"/>
                </a:cubicBezTo>
                <a:cubicBezTo>
                  <a:pt x="2213134" y="109061"/>
                  <a:pt x="2211229" y="115729"/>
                  <a:pt x="2208371" y="122396"/>
                </a:cubicBezTo>
                <a:cubicBezTo>
                  <a:pt x="2205514" y="129064"/>
                  <a:pt x="2203609" y="136684"/>
                  <a:pt x="2200751" y="144304"/>
                </a:cubicBezTo>
                <a:cubicBezTo>
                  <a:pt x="2195036" y="159544"/>
                  <a:pt x="2190274" y="176689"/>
                  <a:pt x="2184559" y="193834"/>
                </a:cubicBezTo>
                <a:cubicBezTo>
                  <a:pt x="2181701" y="204311"/>
                  <a:pt x="2177891" y="215741"/>
                  <a:pt x="2175034" y="228124"/>
                </a:cubicBezTo>
                <a:cubicBezTo>
                  <a:pt x="2175986" y="218599"/>
                  <a:pt x="2176939" y="210026"/>
                  <a:pt x="2177891" y="203359"/>
                </a:cubicBezTo>
                <a:cubicBezTo>
                  <a:pt x="2178844" y="198596"/>
                  <a:pt x="2178844" y="193834"/>
                  <a:pt x="2178844" y="190024"/>
                </a:cubicBezTo>
                <a:cubicBezTo>
                  <a:pt x="2179796" y="186214"/>
                  <a:pt x="2180749" y="184309"/>
                  <a:pt x="2180749" y="184309"/>
                </a:cubicBezTo>
                <a:cubicBezTo>
                  <a:pt x="2180749" y="184309"/>
                  <a:pt x="2179796" y="185261"/>
                  <a:pt x="2179796" y="187166"/>
                </a:cubicBezTo>
                <a:cubicBezTo>
                  <a:pt x="2180749" y="180499"/>
                  <a:pt x="2180749" y="176689"/>
                  <a:pt x="2180749" y="176689"/>
                </a:cubicBezTo>
                <a:cubicBezTo>
                  <a:pt x="2180749" y="176689"/>
                  <a:pt x="2178844" y="183356"/>
                  <a:pt x="2175986" y="194786"/>
                </a:cubicBezTo>
                <a:cubicBezTo>
                  <a:pt x="2174081" y="198596"/>
                  <a:pt x="2172176" y="202406"/>
                  <a:pt x="2170271" y="208121"/>
                </a:cubicBezTo>
                <a:cubicBezTo>
                  <a:pt x="2163604" y="223361"/>
                  <a:pt x="2155031" y="245269"/>
                  <a:pt x="2144554" y="271939"/>
                </a:cubicBezTo>
                <a:cubicBezTo>
                  <a:pt x="2141696" y="279559"/>
                  <a:pt x="2137886" y="288131"/>
                  <a:pt x="2135029" y="296704"/>
                </a:cubicBezTo>
                <a:cubicBezTo>
                  <a:pt x="2135029" y="296704"/>
                  <a:pt x="2135029" y="296704"/>
                  <a:pt x="2135029" y="295751"/>
                </a:cubicBezTo>
                <a:cubicBezTo>
                  <a:pt x="2133124" y="290989"/>
                  <a:pt x="2131219" y="286226"/>
                  <a:pt x="2129314" y="282416"/>
                </a:cubicBezTo>
                <a:cubicBezTo>
                  <a:pt x="2133124" y="261461"/>
                  <a:pt x="2135981" y="244316"/>
                  <a:pt x="2137886" y="231934"/>
                </a:cubicBezTo>
                <a:cubicBezTo>
                  <a:pt x="2139791" y="217646"/>
                  <a:pt x="2141696" y="210026"/>
                  <a:pt x="2141696" y="210026"/>
                </a:cubicBezTo>
                <a:cubicBezTo>
                  <a:pt x="2141696" y="210026"/>
                  <a:pt x="2138839" y="217646"/>
                  <a:pt x="2134076" y="230981"/>
                </a:cubicBezTo>
                <a:cubicBezTo>
                  <a:pt x="2131219" y="239554"/>
                  <a:pt x="2127409" y="250984"/>
                  <a:pt x="2123599" y="263366"/>
                </a:cubicBezTo>
                <a:cubicBezTo>
                  <a:pt x="2123599" y="260509"/>
                  <a:pt x="2122646" y="257651"/>
                  <a:pt x="2122646" y="253841"/>
                </a:cubicBezTo>
                <a:cubicBezTo>
                  <a:pt x="2120741" y="238601"/>
                  <a:pt x="2118836" y="225266"/>
                  <a:pt x="2117884" y="211931"/>
                </a:cubicBezTo>
                <a:cubicBezTo>
                  <a:pt x="2115979" y="198596"/>
                  <a:pt x="2114074" y="187166"/>
                  <a:pt x="2112169" y="176689"/>
                </a:cubicBezTo>
                <a:cubicBezTo>
                  <a:pt x="2110264" y="166211"/>
                  <a:pt x="2108359" y="157639"/>
                  <a:pt x="2107406" y="150019"/>
                </a:cubicBezTo>
                <a:cubicBezTo>
                  <a:pt x="2104549" y="134779"/>
                  <a:pt x="2102644" y="127159"/>
                  <a:pt x="2102644" y="127159"/>
                </a:cubicBezTo>
                <a:cubicBezTo>
                  <a:pt x="2102644" y="127159"/>
                  <a:pt x="2102644" y="135731"/>
                  <a:pt x="2103596" y="150971"/>
                </a:cubicBezTo>
                <a:cubicBezTo>
                  <a:pt x="2103596" y="155734"/>
                  <a:pt x="2104549" y="161449"/>
                  <a:pt x="2104549" y="168116"/>
                </a:cubicBezTo>
                <a:cubicBezTo>
                  <a:pt x="2104549" y="171926"/>
                  <a:pt x="2104549" y="176689"/>
                  <a:pt x="2104549" y="183356"/>
                </a:cubicBezTo>
                <a:cubicBezTo>
                  <a:pt x="2104549" y="190024"/>
                  <a:pt x="2105501" y="197644"/>
                  <a:pt x="2105501" y="207169"/>
                </a:cubicBezTo>
                <a:cubicBezTo>
                  <a:pt x="2105501" y="212884"/>
                  <a:pt x="2106454" y="218599"/>
                  <a:pt x="2106454" y="225266"/>
                </a:cubicBezTo>
                <a:cubicBezTo>
                  <a:pt x="2105501" y="224314"/>
                  <a:pt x="2105501" y="222409"/>
                  <a:pt x="2104549" y="221456"/>
                </a:cubicBezTo>
                <a:cubicBezTo>
                  <a:pt x="2104549" y="221456"/>
                  <a:pt x="2104549" y="221456"/>
                  <a:pt x="2104549" y="221456"/>
                </a:cubicBezTo>
                <a:lnTo>
                  <a:pt x="2104549" y="221456"/>
                </a:lnTo>
                <a:cubicBezTo>
                  <a:pt x="2103596" y="219551"/>
                  <a:pt x="2102644" y="217646"/>
                  <a:pt x="2102644" y="215741"/>
                </a:cubicBezTo>
                <a:cubicBezTo>
                  <a:pt x="2102644" y="211931"/>
                  <a:pt x="2101691" y="208121"/>
                  <a:pt x="2101691" y="205264"/>
                </a:cubicBezTo>
                <a:cubicBezTo>
                  <a:pt x="2100739" y="193834"/>
                  <a:pt x="2099786" y="184309"/>
                  <a:pt x="2098834" y="176689"/>
                </a:cubicBezTo>
                <a:cubicBezTo>
                  <a:pt x="2098834" y="173831"/>
                  <a:pt x="2097881" y="170974"/>
                  <a:pt x="2097881" y="168116"/>
                </a:cubicBezTo>
                <a:cubicBezTo>
                  <a:pt x="2100739" y="155734"/>
                  <a:pt x="2102644" y="149066"/>
                  <a:pt x="2102644" y="149066"/>
                </a:cubicBezTo>
                <a:cubicBezTo>
                  <a:pt x="2102644" y="149066"/>
                  <a:pt x="2100739" y="153829"/>
                  <a:pt x="2096929" y="162401"/>
                </a:cubicBezTo>
                <a:cubicBezTo>
                  <a:pt x="2095976" y="155734"/>
                  <a:pt x="2095024" y="151924"/>
                  <a:pt x="2095024" y="151924"/>
                </a:cubicBezTo>
                <a:cubicBezTo>
                  <a:pt x="2095024" y="151924"/>
                  <a:pt x="2095024" y="157639"/>
                  <a:pt x="2095024" y="167164"/>
                </a:cubicBezTo>
                <a:cubicBezTo>
                  <a:pt x="2088356" y="182404"/>
                  <a:pt x="2078831" y="206216"/>
                  <a:pt x="2066449" y="235744"/>
                </a:cubicBezTo>
                <a:cubicBezTo>
                  <a:pt x="2063591" y="243364"/>
                  <a:pt x="2060734" y="250984"/>
                  <a:pt x="2056924" y="259556"/>
                </a:cubicBezTo>
                <a:cubicBezTo>
                  <a:pt x="2061686" y="234791"/>
                  <a:pt x="2063591" y="219551"/>
                  <a:pt x="2063591" y="219551"/>
                </a:cubicBezTo>
                <a:cubicBezTo>
                  <a:pt x="2063591" y="219551"/>
                  <a:pt x="2058829" y="231934"/>
                  <a:pt x="2052161" y="252889"/>
                </a:cubicBezTo>
                <a:cubicBezTo>
                  <a:pt x="2051209" y="250984"/>
                  <a:pt x="2050256" y="249079"/>
                  <a:pt x="2050256" y="248126"/>
                </a:cubicBezTo>
                <a:cubicBezTo>
                  <a:pt x="2050256" y="238601"/>
                  <a:pt x="2050256" y="233839"/>
                  <a:pt x="2050256" y="233839"/>
                </a:cubicBezTo>
                <a:cubicBezTo>
                  <a:pt x="2050256" y="233839"/>
                  <a:pt x="2049304" y="237649"/>
                  <a:pt x="2048351" y="244316"/>
                </a:cubicBezTo>
                <a:cubicBezTo>
                  <a:pt x="2047399" y="241459"/>
                  <a:pt x="2046446" y="240506"/>
                  <a:pt x="2046446" y="240506"/>
                </a:cubicBezTo>
                <a:cubicBezTo>
                  <a:pt x="2046446" y="240506"/>
                  <a:pt x="2047399" y="242411"/>
                  <a:pt x="2047399" y="247174"/>
                </a:cubicBezTo>
                <a:cubicBezTo>
                  <a:pt x="2046446" y="251936"/>
                  <a:pt x="2045494" y="258604"/>
                  <a:pt x="2044541" y="266224"/>
                </a:cubicBezTo>
                <a:cubicBezTo>
                  <a:pt x="2044541" y="264319"/>
                  <a:pt x="2043589" y="261461"/>
                  <a:pt x="2043589" y="259556"/>
                </a:cubicBezTo>
                <a:cubicBezTo>
                  <a:pt x="2042636" y="255746"/>
                  <a:pt x="2042636" y="252889"/>
                  <a:pt x="2041684" y="249079"/>
                </a:cubicBezTo>
                <a:cubicBezTo>
                  <a:pt x="2046446" y="210026"/>
                  <a:pt x="2048351" y="184309"/>
                  <a:pt x="2048351" y="184309"/>
                </a:cubicBezTo>
                <a:cubicBezTo>
                  <a:pt x="2048351" y="184309"/>
                  <a:pt x="2044541" y="196691"/>
                  <a:pt x="2039779" y="216694"/>
                </a:cubicBezTo>
                <a:cubicBezTo>
                  <a:pt x="2038826" y="218599"/>
                  <a:pt x="2037874" y="220504"/>
                  <a:pt x="2036921" y="223361"/>
                </a:cubicBezTo>
                <a:cubicBezTo>
                  <a:pt x="2036921" y="221456"/>
                  <a:pt x="2035969" y="220504"/>
                  <a:pt x="2035969" y="218599"/>
                </a:cubicBezTo>
                <a:cubicBezTo>
                  <a:pt x="2034064" y="206216"/>
                  <a:pt x="2032159" y="195739"/>
                  <a:pt x="2031206" y="187166"/>
                </a:cubicBezTo>
                <a:cubicBezTo>
                  <a:pt x="2030254" y="179546"/>
                  <a:pt x="2029301" y="173831"/>
                  <a:pt x="2028349" y="169069"/>
                </a:cubicBezTo>
                <a:cubicBezTo>
                  <a:pt x="2030254" y="154781"/>
                  <a:pt x="2031206" y="147161"/>
                  <a:pt x="2031206" y="147161"/>
                </a:cubicBezTo>
                <a:cubicBezTo>
                  <a:pt x="2031206" y="147161"/>
                  <a:pt x="2030254" y="150971"/>
                  <a:pt x="2028349" y="157639"/>
                </a:cubicBezTo>
                <a:cubicBezTo>
                  <a:pt x="2029301" y="145256"/>
                  <a:pt x="2030254" y="138589"/>
                  <a:pt x="2030254" y="138589"/>
                </a:cubicBezTo>
                <a:cubicBezTo>
                  <a:pt x="2030254" y="138589"/>
                  <a:pt x="2028349" y="146209"/>
                  <a:pt x="2023586" y="160496"/>
                </a:cubicBezTo>
                <a:cubicBezTo>
                  <a:pt x="2021681" y="167164"/>
                  <a:pt x="2019776" y="176689"/>
                  <a:pt x="2017871" y="186214"/>
                </a:cubicBezTo>
                <a:cubicBezTo>
                  <a:pt x="2017871" y="188119"/>
                  <a:pt x="2016919" y="190024"/>
                  <a:pt x="2016919" y="191929"/>
                </a:cubicBezTo>
                <a:cubicBezTo>
                  <a:pt x="2016919" y="191929"/>
                  <a:pt x="2016919" y="190976"/>
                  <a:pt x="2016919" y="190976"/>
                </a:cubicBezTo>
                <a:cubicBezTo>
                  <a:pt x="2018824" y="170021"/>
                  <a:pt x="2019776" y="158591"/>
                  <a:pt x="2019776" y="158591"/>
                </a:cubicBezTo>
                <a:cubicBezTo>
                  <a:pt x="2019776" y="158591"/>
                  <a:pt x="2017871" y="166211"/>
                  <a:pt x="2015014" y="178594"/>
                </a:cubicBezTo>
                <a:cubicBezTo>
                  <a:pt x="2015014" y="176689"/>
                  <a:pt x="2014061" y="174784"/>
                  <a:pt x="2014061" y="174784"/>
                </a:cubicBezTo>
                <a:cubicBezTo>
                  <a:pt x="2014061" y="174784"/>
                  <a:pt x="2014061" y="175736"/>
                  <a:pt x="2014061" y="177641"/>
                </a:cubicBezTo>
                <a:cubicBezTo>
                  <a:pt x="2013109" y="172879"/>
                  <a:pt x="2012156" y="168116"/>
                  <a:pt x="2011204" y="163354"/>
                </a:cubicBezTo>
                <a:cubicBezTo>
                  <a:pt x="2008346" y="148114"/>
                  <a:pt x="2006441" y="135731"/>
                  <a:pt x="2003584" y="125254"/>
                </a:cubicBezTo>
                <a:cubicBezTo>
                  <a:pt x="1999774" y="104299"/>
                  <a:pt x="1996916" y="91916"/>
                  <a:pt x="1996916" y="91916"/>
                </a:cubicBezTo>
                <a:cubicBezTo>
                  <a:pt x="1996916" y="91916"/>
                  <a:pt x="1997869" y="104299"/>
                  <a:pt x="1999774" y="125254"/>
                </a:cubicBezTo>
                <a:cubicBezTo>
                  <a:pt x="2000726" y="135731"/>
                  <a:pt x="2001679" y="149066"/>
                  <a:pt x="2003584" y="164306"/>
                </a:cubicBezTo>
                <a:cubicBezTo>
                  <a:pt x="2004536" y="175736"/>
                  <a:pt x="2006441" y="189071"/>
                  <a:pt x="2008346" y="203359"/>
                </a:cubicBezTo>
                <a:cubicBezTo>
                  <a:pt x="2005489" y="213836"/>
                  <a:pt x="2002631" y="227171"/>
                  <a:pt x="1999774" y="240506"/>
                </a:cubicBezTo>
                <a:cubicBezTo>
                  <a:pt x="1995011" y="262414"/>
                  <a:pt x="1990249" y="288131"/>
                  <a:pt x="1984534" y="314801"/>
                </a:cubicBezTo>
                <a:cubicBezTo>
                  <a:pt x="1984534" y="303371"/>
                  <a:pt x="1984534" y="292894"/>
                  <a:pt x="1984534" y="283369"/>
                </a:cubicBezTo>
                <a:cubicBezTo>
                  <a:pt x="1984534" y="277654"/>
                  <a:pt x="1984534" y="271939"/>
                  <a:pt x="1984534" y="267176"/>
                </a:cubicBezTo>
                <a:cubicBezTo>
                  <a:pt x="1985486" y="265271"/>
                  <a:pt x="1986439" y="263366"/>
                  <a:pt x="1986439" y="263366"/>
                </a:cubicBezTo>
                <a:cubicBezTo>
                  <a:pt x="1986439" y="263366"/>
                  <a:pt x="1985486" y="264319"/>
                  <a:pt x="1984534" y="265271"/>
                </a:cubicBezTo>
                <a:cubicBezTo>
                  <a:pt x="1984534" y="257651"/>
                  <a:pt x="1984534" y="250031"/>
                  <a:pt x="1985486" y="243364"/>
                </a:cubicBezTo>
                <a:cubicBezTo>
                  <a:pt x="1986439" y="231934"/>
                  <a:pt x="1986439" y="221456"/>
                  <a:pt x="1987391" y="212884"/>
                </a:cubicBezTo>
                <a:cubicBezTo>
                  <a:pt x="1988344" y="195739"/>
                  <a:pt x="1989296" y="186214"/>
                  <a:pt x="1989296" y="186214"/>
                </a:cubicBezTo>
                <a:cubicBezTo>
                  <a:pt x="1989296" y="186214"/>
                  <a:pt x="1987391" y="195739"/>
                  <a:pt x="1983581" y="211931"/>
                </a:cubicBezTo>
                <a:cubicBezTo>
                  <a:pt x="1981676" y="220504"/>
                  <a:pt x="1979771" y="230029"/>
                  <a:pt x="1978819" y="242411"/>
                </a:cubicBezTo>
                <a:cubicBezTo>
                  <a:pt x="1976914" y="253841"/>
                  <a:pt x="1975961" y="267176"/>
                  <a:pt x="1974056" y="281464"/>
                </a:cubicBezTo>
                <a:cubicBezTo>
                  <a:pt x="1974056" y="281464"/>
                  <a:pt x="1973104" y="282416"/>
                  <a:pt x="1973104" y="282416"/>
                </a:cubicBezTo>
                <a:cubicBezTo>
                  <a:pt x="1971199" y="284321"/>
                  <a:pt x="1970246" y="286226"/>
                  <a:pt x="1968341" y="289084"/>
                </a:cubicBezTo>
                <a:cubicBezTo>
                  <a:pt x="1968341" y="287179"/>
                  <a:pt x="1968341" y="285274"/>
                  <a:pt x="1968341" y="283369"/>
                </a:cubicBezTo>
                <a:cubicBezTo>
                  <a:pt x="1971199" y="277654"/>
                  <a:pt x="1973104" y="274796"/>
                  <a:pt x="1973104" y="274796"/>
                </a:cubicBezTo>
                <a:cubicBezTo>
                  <a:pt x="1973104" y="274796"/>
                  <a:pt x="1971199" y="276701"/>
                  <a:pt x="1968341" y="280511"/>
                </a:cubicBezTo>
                <a:cubicBezTo>
                  <a:pt x="1970246" y="255746"/>
                  <a:pt x="1972151" y="235744"/>
                  <a:pt x="1973104" y="224314"/>
                </a:cubicBezTo>
                <a:cubicBezTo>
                  <a:pt x="1975961" y="201454"/>
                  <a:pt x="1976914" y="187166"/>
                  <a:pt x="1976914" y="187166"/>
                </a:cubicBezTo>
                <a:cubicBezTo>
                  <a:pt x="1976914" y="187166"/>
                  <a:pt x="1973104" y="198596"/>
                  <a:pt x="1967389" y="218599"/>
                </a:cubicBezTo>
                <a:cubicBezTo>
                  <a:pt x="1967389" y="217646"/>
                  <a:pt x="1967389" y="216694"/>
                  <a:pt x="1967389" y="216694"/>
                </a:cubicBezTo>
                <a:cubicBezTo>
                  <a:pt x="1967389" y="216694"/>
                  <a:pt x="1967389" y="217646"/>
                  <a:pt x="1966436" y="220504"/>
                </a:cubicBezTo>
                <a:cubicBezTo>
                  <a:pt x="1963579" y="229076"/>
                  <a:pt x="1960721" y="238601"/>
                  <a:pt x="1957864" y="250031"/>
                </a:cubicBezTo>
                <a:cubicBezTo>
                  <a:pt x="1955959" y="256699"/>
                  <a:pt x="1954054" y="264319"/>
                  <a:pt x="1952149" y="271939"/>
                </a:cubicBezTo>
                <a:cubicBezTo>
                  <a:pt x="1947386" y="250031"/>
                  <a:pt x="1944529" y="232886"/>
                  <a:pt x="1941671" y="221456"/>
                </a:cubicBezTo>
                <a:cubicBezTo>
                  <a:pt x="1941671" y="218599"/>
                  <a:pt x="1942624" y="215741"/>
                  <a:pt x="1942624" y="213836"/>
                </a:cubicBezTo>
                <a:cubicBezTo>
                  <a:pt x="1946434" y="203359"/>
                  <a:pt x="1949291" y="193834"/>
                  <a:pt x="1952149" y="186214"/>
                </a:cubicBezTo>
                <a:cubicBezTo>
                  <a:pt x="1958816" y="168116"/>
                  <a:pt x="1962626" y="157639"/>
                  <a:pt x="1962626" y="157639"/>
                </a:cubicBezTo>
                <a:cubicBezTo>
                  <a:pt x="1962626" y="157639"/>
                  <a:pt x="1957864" y="167164"/>
                  <a:pt x="1948339" y="185261"/>
                </a:cubicBezTo>
                <a:cubicBezTo>
                  <a:pt x="1947386" y="187166"/>
                  <a:pt x="1946434" y="189071"/>
                  <a:pt x="1945481" y="190976"/>
                </a:cubicBezTo>
                <a:cubicBezTo>
                  <a:pt x="1945481" y="190024"/>
                  <a:pt x="1945481" y="189071"/>
                  <a:pt x="1945481" y="189071"/>
                </a:cubicBezTo>
                <a:cubicBezTo>
                  <a:pt x="1945481" y="189071"/>
                  <a:pt x="1945481" y="190024"/>
                  <a:pt x="1944529" y="192881"/>
                </a:cubicBezTo>
                <a:cubicBezTo>
                  <a:pt x="1942624" y="196691"/>
                  <a:pt x="1940719" y="201454"/>
                  <a:pt x="1938814" y="205264"/>
                </a:cubicBezTo>
                <a:cubicBezTo>
                  <a:pt x="1936909" y="170021"/>
                  <a:pt x="1935004" y="148114"/>
                  <a:pt x="1935004" y="148114"/>
                </a:cubicBezTo>
                <a:cubicBezTo>
                  <a:pt x="1935004" y="148114"/>
                  <a:pt x="1931194" y="178594"/>
                  <a:pt x="1928336" y="224314"/>
                </a:cubicBezTo>
                <a:cubicBezTo>
                  <a:pt x="1928336" y="225266"/>
                  <a:pt x="1928336" y="227171"/>
                  <a:pt x="1928336" y="229076"/>
                </a:cubicBezTo>
                <a:cubicBezTo>
                  <a:pt x="1927384" y="231934"/>
                  <a:pt x="1925479" y="234791"/>
                  <a:pt x="1924526" y="236696"/>
                </a:cubicBezTo>
                <a:cubicBezTo>
                  <a:pt x="1921669" y="243364"/>
                  <a:pt x="1918811" y="250984"/>
                  <a:pt x="1915001" y="258604"/>
                </a:cubicBezTo>
                <a:cubicBezTo>
                  <a:pt x="1914049" y="261461"/>
                  <a:pt x="1912144" y="265271"/>
                  <a:pt x="1911191" y="268129"/>
                </a:cubicBezTo>
                <a:cubicBezTo>
                  <a:pt x="1910239" y="265271"/>
                  <a:pt x="1908334" y="262414"/>
                  <a:pt x="1907381" y="259556"/>
                </a:cubicBezTo>
                <a:lnTo>
                  <a:pt x="1907381" y="258604"/>
                </a:lnTo>
                <a:lnTo>
                  <a:pt x="1907381" y="258604"/>
                </a:lnTo>
                <a:cubicBezTo>
                  <a:pt x="1905476" y="256699"/>
                  <a:pt x="1903571" y="254794"/>
                  <a:pt x="1900714" y="253841"/>
                </a:cubicBezTo>
                <a:cubicBezTo>
                  <a:pt x="1899761" y="253841"/>
                  <a:pt x="1898809" y="252889"/>
                  <a:pt x="1897856" y="252889"/>
                </a:cubicBezTo>
                <a:cubicBezTo>
                  <a:pt x="1897856" y="252889"/>
                  <a:pt x="1896904" y="252889"/>
                  <a:pt x="1896904" y="252889"/>
                </a:cubicBezTo>
                <a:cubicBezTo>
                  <a:pt x="1896904" y="251936"/>
                  <a:pt x="1896904" y="251936"/>
                  <a:pt x="1896904" y="250984"/>
                </a:cubicBezTo>
                <a:cubicBezTo>
                  <a:pt x="1896904" y="249079"/>
                  <a:pt x="1897856" y="247174"/>
                  <a:pt x="1897856" y="246221"/>
                </a:cubicBezTo>
                <a:cubicBezTo>
                  <a:pt x="1899761" y="240506"/>
                  <a:pt x="1900714" y="234791"/>
                  <a:pt x="1902619" y="230029"/>
                </a:cubicBezTo>
                <a:cubicBezTo>
                  <a:pt x="1903571" y="228124"/>
                  <a:pt x="1903571" y="226219"/>
                  <a:pt x="1903571" y="226219"/>
                </a:cubicBezTo>
                <a:cubicBezTo>
                  <a:pt x="1903571" y="226219"/>
                  <a:pt x="1903571" y="226219"/>
                  <a:pt x="1902619" y="227171"/>
                </a:cubicBezTo>
                <a:cubicBezTo>
                  <a:pt x="1903571" y="222409"/>
                  <a:pt x="1905476" y="218599"/>
                  <a:pt x="1906429" y="214789"/>
                </a:cubicBezTo>
                <a:cubicBezTo>
                  <a:pt x="1909286" y="205264"/>
                  <a:pt x="1912144" y="196691"/>
                  <a:pt x="1915001" y="190976"/>
                </a:cubicBezTo>
                <a:cubicBezTo>
                  <a:pt x="1919764" y="177641"/>
                  <a:pt x="1922621" y="170021"/>
                  <a:pt x="1922621" y="170021"/>
                </a:cubicBezTo>
                <a:cubicBezTo>
                  <a:pt x="1922621" y="170021"/>
                  <a:pt x="1918811" y="176689"/>
                  <a:pt x="1911191" y="189071"/>
                </a:cubicBezTo>
                <a:cubicBezTo>
                  <a:pt x="1907381" y="194786"/>
                  <a:pt x="1903571" y="203359"/>
                  <a:pt x="1899761" y="211931"/>
                </a:cubicBezTo>
                <a:cubicBezTo>
                  <a:pt x="1897856" y="216694"/>
                  <a:pt x="1894999" y="221456"/>
                  <a:pt x="1893094" y="226219"/>
                </a:cubicBezTo>
                <a:cubicBezTo>
                  <a:pt x="1892141" y="229076"/>
                  <a:pt x="1890236" y="231934"/>
                  <a:pt x="1889284" y="235744"/>
                </a:cubicBezTo>
                <a:cubicBezTo>
                  <a:pt x="1889284" y="234791"/>
                  <a:pt x="1889284" y="233839"/>
                  <a:pt x="1888331" y="232886"/>
                </a:cubicBezTo>
                <a:cubicBezTo>
                  <a:pt x="1888331" y="227171"/>
                  <a:pt x="1888331" y="221456"/>
                  <a:pt x="1889284" y="216694"/>
                </a:cubicBezTo>
                <a:cubicBezTo>
                  <a:pt x="1889284" y="210979"/>
                  <a:pt x="1890236" y="205264"/>
                  <a:pt x="1891189" y="200501"/>
                </a:cubicBezTo>
                <a:cubicBezTo>
                  <a:pt x="1892141" y="195739"/>
                  <a:pt x="1893094" y="190976"/>
                  <a:pt x="1894046" y="187166"/>
                </a:cubicBezTo>
                <a:cubicBezTo>
                  <a:pt x="1895951" y="179546"/>
                  <a:pt x="1897856" y="172879"/>
                  <a:pt x="1899761" y="169069"/>
                </a:cubicBezTo>
                <a:cubicBezTo>
                  <a:pt x="1901666" y="165259"/>
                  <a:pt x="1902619" y="162401"/>
                  <a:pt x="1902619" y="162401"/>
                </a:cubicBezTo>
                <a:cubicBezTo>
                  <a:pt x="1902619" y="162401"/>
                  <a:pt x="1901666" y="164306"/>
                  <a:pt x="1898809" y="168116"/>
                </a:cubicBezTo>
                <a:cubicBezTo>
                  <a:pt x="1895951" y="171926"/>
                  <a:pt x="1893094" y="177641"/>
                  <a:pt x="1890236" y="186214"/>
                </a:cubicBezTo>
                <a:cubicBezTo>
                  <a:pt x="1889284" y="190024"/>
                  <a:pt x="1887379" y="194786"/>
                  <a:pt x="1885474" y="199549"/>
                </a:cubicBezTo>
                <a:cubicBezTo>
                  <a:pt x="1884521" y="204311"/>
                  <a:pt x="1883569" y="209074"/>
                  <a:pt x="1882616" y="213836"/>
                </a:cubicBezTo>
                <a:cubicBezTo>
                  <a:pt x="1882616" y="211931"/>
                  <a:pt x="1882616" y="210026"/>
                  <a:pt x="1882616" y="210026"/>
                </a:cubicBezTo>
                <a:cubicBezTo>
                  <a:pt x="1882616" y="210026"/>
                  <a:pt x="1880711" y="216694"/>
                  <a:pt x="1878806" y="228124"/>
                </a:cubicBezTo>
                <a:cubicBezTo>
                  <a:pt x="1877854" y="232886"/>
                  <a:pt x="1876901" y="237649"/>
                  <a:pt x="1874996" y="243364"/>
                </a:cubicBezTo>
                <a:cubicBezTo>
                  <a:pt x="1874996" y="239554"/>
                  <a:pt x="1874996" y="237649"/>
                  <a:pt x="1874996" y="237649"/>
                </a:cubicBezTo>
                <a:cubicBezTo>
                  <a:pt x="1874996" y="237649"/>
                  <a:pt x="1874044" y="244316"/>
                  <a:pt x="1872139" y="255746"/>
                </a:cubicBezTo>
                <a:cubicBezTo>
                  <a:pt x="1871186" y="260509"/>
                  <a:pt x="1870234" y="266224"/>
                  <a:pt x="1868329" y="270986"/>
                </a:cubicBezTo>
                <a:cubicBezTo>
                  <a:pt x="1868329" y="267176"/>
                  <a:pt x="1869281" y="263366"/>
                  <a:pt x="1869281" y="259556"/>
                </a:cubicBezTo>
                <a:cubicBezTo>
                  <a:pt x="1871186" y="243364"/>
                  <a:pt x="1873091" y="228124"/>
                  <a:pt x="1874996" y="213836"/>
                </a:cubicBezTo>
                <a:cubicBezTo>
                  <a:pt x="1875949" y="207169"/>
                  <a:pt x="1876901" y="200501"/>
                  <a:pt x="1877854" y="193834"/>
                </a:cubicBezTo>
                <a:cubicBezTo>
                  <a:pt x="1878806" y="187166"/>
                  <a:pt x="1880711" y="181451"/>
                  <a:pt x="1881664" y="175736"/>
                </a:cubicBezTo>
                <a:cubicBezTo>
                  <a:pt x="1883569" y="164306"/>
                  <a:pt x="1885474" y="154781"/>
                  <a:pt x="1888331" y="146209"/>
                </a:cubicBezTo>
                <a:cubicBezTo>
                  <a:pt x="1892141" y="130016"/>
                  <a:pt x="1894999" y="120491"/>
                  <a:pt x="1894999" y="120491"/>
                </a:cubicBezTo>
                <a:cubicBezTo>
                  <a:pt x="1894999" y="120491"/>
                  <a:pt x="1891189" y="129064"/>
                  <a:pt x="1885474" y="144304"/>
                </a:cubicBezTo>
                <a:cubicBezTo>
                  <a:pt x="1882616" y="151924"/>
                  <a:pt x="1878806" y="161449"/>
                  <a:pt x="1875949" y="172879"/>
                </a:cubicBezTo>
                <a:cubicBezTo>
                  <a:pt x="1874044" y="178594"/>
                  <a:pt x="1872139" y="184309"/>
                  <a:pt x="1870234" y="190976"/>
                </a:cubicBezTo>
                <a:cubicBezTo>
                  <a:pt x="1868329" y="197644"/>
                  <a:pt x="1867376" y="204311"/>
                  <a:pt x="1865471" y="210979"/>
                </a:cubicBezTo>
                <a:cubicBezTo>
                  <a:pt x="1863566" y="219551"/>
                  <a:pt x="1860709" y="229076"/>
                  <a:pt x="1858804" y="238601"/>
                </a:cubicBezTo>
                <a:cubicBezTo>
                  <a:pt x="1858804" y="221456"/>
                  <a:pt x="1857851" y="206216"/>
                  <a:pt x="1856899" y="194786"/>
                </a:cubicBezTo>
                <a:cubicBezTo>
                  <a:pt x="1855946" y="181451"/>
                  <a:pt x="1854994" y="172879"/>
                  <a:pt x="1854994" y="172879"/>
                </a:cubicBezTo>
                <a:cubicBezTo>
                  <a:pt x="1854994" y="172879"/>
                  <a:pt x="1854041" y="180499"/>
                  <a:pt x="1853089" y="194786"/>
                </a:cubicBezTo>
                <a:cubicBezTo>
                  <a:pt x="1852136" y="208121"/>
                  <a:pt x="1850231" y="228124"/>
                  <a:pt x="1848326" y="250984"/>
                </a:cubicBezTo>
                <a:cubicBezTo>
                  <a:pt x="1847374" y="260509"/>
                  <a:pt x="1846421" y="271939"/>
                  <a:pt x="1845469" y="282416"/>
                </a:cubicBezTo>
                <a:cubicBezTo>
                  <a:pt x="1843564" y="279559"/>
                  <a:pt x="1841659" y="276701"/>
                  <a:pt x="1839754" y="273844"/>
                </a:cubicBezTo>
                <a:cubicBezTo>
                  <a:pt x="1839754" y="270986"/>
                  <a:pt x="1838801" y="269081"/>
                  <a:pt x="1838801" y="269081"/>
                </a:cubicBezTo>
                <a:cubicBezTo>
                  <a:pt x="1838801" y="269081"/>
                  <a:pt x="1838801" y="270034"/>
                  <a:pt x="1838801" y="272891"/>
                </a:cubicBezTo>
                <a:cubicBezTo>
                  <a:pt x="1834039" y="266224"/>
                  <a:pt x="1830229" y="260509"/>
                  <a:pt x="1827371" y="256699"/>
                </a:cubicBezTo>
                <a:cubicBezTo>
                  <a:pt x="1829276" y="216694"/>
                  <a:pt x="1828324" y="190976"/>
                  <a:pt x="1828324" y="190976"/>
                </a:cubicBezTo>
                <a:cubicBezTo>
                  <a:pt x="1828324" y="190976"/>
                  <a:pt x="1826419" y="202406"/>
                  <a:pt x="1822609" y="222409"/>
                </a:cubicBezTo>
                <a:cubicBezTo>
                  <a:pt x="1822609" y="219551"/>
                  <a:pt x="1822609" y="217646"/>
                  <a:pt x="1822609" y="214789"/>
                </a:cubicBezTo>
                <a:cubicBezTo>
                  <a:pt x="1822609" y="196691"/>
                  <a:pt x="1821656" y="178594"/>
                  <a:pt x="1822609" y="161449"/>
                </a:cubicBezTo>
                <a:cubicBezTo>
                  <a:pt x="1823561" y="144304"/>
                  <a:pt x="1823561" y="129064"/>
                  <a:pt x="1823561" y="113824"/>
                </a:cubicBezTo>
                <a:cubicBezTo>
                  <a:pt x="1824514" y="54769"/>
                  <a:pt x="1823561" y="15716"/>
                  <a:pt x="1823561" y="15716"/>
                </a:cubicBezTo>
                <a:cubicBezTo>
                  <a:pt x="1823561" y="15716"/>
                  <a:pt x="1817846" y="54769"/>
                  <a:pt x="1812131" y="112871"/>
                </a:cubicBezTo>
                <a:cubicBezTo>
                  <a:pt x="1811179" y="127159"/>
                  <a:pt x="1809274" y="143351"/>
                  <a:pt x="1807369" y="160496"/>
                </a:cubicBezTo>
                <a:cubicBezTo>
                  <a:pt x="1805464" y="175736"/>
                  <a:pt x="1805464" y="191929"/>
                  <a:pt x="1805464" y="209074"/>
                </a:cubicBezTo>
                <a:cubicBezTo>
                  <a:pt x="1803559" y="210026"/>
                  <a:pt x="1802606" y="210979"/>
                  <a:pt x="1801654" y="211931"/>
                </a:cubicBezTo>
                <a:lnTo>
                  <a:pt x="1801654" y="211931"/>
                </a:lnTo>
                <a:lnTo>
                  <a:pt x="1801654" y="212884"/>
                </a:lnTo>
                <a:cubicBezTo>
                  <a:pt x="1797844" y="221456"/>
                  <a:pt x="1794034" y="229076"/>
                  <a:pt x="1790224" y="237649"/>
                </a:cubicBezTo>
                <a:cubicBezTo>
                  <a:pt x="1790224" y="217646"/>
                  <a:pt x="1790224" y="207169"/>
                  <a:pt x="1790224" y="207169"/>
                </a:cubicBezTo>
                <a:cubicBezTo>
                  <a:pt x="1790224" y="207169"/>
                  <a:pt x="1788319" y="218599"/>
                  <a:pt x="1786414" y="239554"/>
                </a:cubicBezTo>
                <a:cubicBezTo>
                  <a:pt x="1786414" y="243364"/>
                  <a:pt x="1785461" y="246221"/>
                  <a:pt x="1784509" y="250984"/>
                </a:cubicBezTo>
                <a:cubicBezTo>
                  <a:pt x="1784509" y="251936"/>
                  <a:pt x="1784509" y="251936"/>
                  <a:pt x="1783556" y="252889"/>
                </a:cubicBezTo>
                <a:cubicBezTo>
                  <a:pt x="1779746" y="236696"/>
                  <a:pt x="1776889" y="226219"/>
                  <a:pt x="1776889" y="226219"/>
                </a:cubicBezTo>
                <a:cubicBezTo>
                  <a:pt x="1776889" y="226219"/>
                  <a:pt x="1776889" y="236696"/>
                  <a:pt x="1777841" y="253841"/>
                </a:cubicBezTo>
                <a:cubicBezTo>
                  <a:pt x="1774031" y="244316"/>
                  <a:pt x="1771174" y="236696"/>
                  <a:pt x="1768316" y="230029"/>
                </a:cubicBezTo>
                <a:cubicBezTo>
                  <a:pt x="1763554" y="219551"/>
                  <a:pt x="1760696" y="211931"/>
                  <a:pt x="1759744" y="209074"/>
                </a:cubicBezTo>
                <a:cubicBezTo>
                  <a:pt x="1759744" y="209074"/>
                  <a:pt x="1759744" y="208121"/>
                  <a:pt x="1759744" y="208121"/>
                </a:cubicBezTo>
                <a:cubicBezTo>
                  <a:pt x="1761649" y="202406"/>
                  <a:pt x="1761649" y="198596"/>
                  <a:pt x="1761649" y="198596"/>
                </a:cubicBezTo>
                <a:cubicBezTo>
                  <a:pt x="1761649" y="198596"/>
                  <a:pt x="1760696" y="200501"/>
                  <a:pt x="1759744" y="203359"/>
                </a:cubicBezTo>
                <a:cubicBezTo>
                  <a:pt x="1759744" y="200501"/>
                  <a:pt x="1759744" y="197644"/>
                  <a:pt x="1759744" y="195739"/>
                </a:cubicBezTo>
                <a:cubicBezTo>
                  <a:pt x="1760696" y="187166"/>
                  <a:pt x="1760696" y="178594"/>
                  <a:pt x="1761649" y="171926"/>
                </a:cubicBezTo>
                <a:cubicBezTo>
                  <a:pt x="1762601" y="158591"/>
                  <a:pt x="1762601" y="151924"/>
                  <a:pt x="1762601" y="151924"/>
                </a:cubicBezTo>
                <a:cubicBezTo>
                  <a:pt x="1762601" y="151924"/>
                  <a:pt x="1760696" y="159544"/>
                  <a:pt x="1756886" y="171926"/>
                </a:cubicBezTo>
                <a:cubicBezTo>
                  <a:pt x="1754981" y="180499"/>
                  <a:pt x="1752124" y="191929"/>
                  <a:pt x="1749266" y="205264"/>
                </a:cubicBezTo>
                <a:cubicBezTo>
                  <a:pt x="1746409" y="200501"/>
                  <a:pt x="1745456" y="197644"/>
                  <a:pt x="1745456" y="197644"/>
                </a:cubicBezTo>
                <a:cubicBezTo>
                  <a:pt x="1745456" y="197644"/>
                  <a:pt x="1746409" y="201454"/>
                  <a:pt x="1749266" y="208121"/>
                </a:cubicBezTo>
                <a:cubicBezTo>
                  <a:pt x="1748314" y="213836"/>
                  <a:pt x="1747361" y="219551"/>
                  <a:pt x="1746409" y="225266"/>
                </a:cubicBezTo>
                <a:cubicBezTo>
                  <a:pt x="1746409" y="226219"/>
                  <a:pt x="1746409" y="227171"/>
                  <a:pt x="1746409" y="228124"/>
                </a:cubicBezTo>
                <a:cubicBezTo>
                  <a:pt x="1741646" y="193834"/>
                  <a:pt x="1737836" y="171926"/>
                  <a:pt x="1737836" y="171926"/>
                </a:cubicBezTo>
                <a:cubicBezTo>
                  <a:pt x="1737836" y="171926"/>
                  <a:pt x="1736884" y="204311"/>
                  <a:pt x="1738789" y="252889"/>
                </a:cubicBezTo>
                <a:cubicBezTo>
                  <a:pt x="1737836" y="253841"/>
                  <a:pt x="1737836" y="255746"/>
                  <a:pt x="1736884" y="256699"/>
                </a:cubicBezTo>
                <a:cubicBezTo>
                  <a:pt x="1735931" y="253841"/>
                  <a:pt x="1735931" y="252889"/>
                  <a:pt x="1735931" y="252889"/>
                </a:cubicBezTo>
                <a:cubicBezTo>
                  <a:pt x="1735931" y="252889"/>
                  <a:pt x="1735931" y="254794"/>
                  <a:pt x="1735931" y="257651"/>
                </a:cubicBezTo>
                <a:cubicBezTo>
                  <a:pt x="1734979" y="259556"/>
                  <a:pt x="1734026" y="261461"/>
                  <a:pt x="1733074" y="264319"/>
                </a:cubicBezTo>
                <a:cubicBezTo>
                  <a:pt x="1731169" y="270034"/>
                  <a:pt x="1729264" y="276701"/>
                  <a:pt x="1727359" y="283369"/>
                </a:cubicBezTo>
                <a:cubicBezTo>
                  <a:pt x="1725454" y="288131"/>
                  <a:pt x="1723549" y="293846"/>
                  <a:pt x="1722596" y="299561"/>
                </a:cubicBezTo>
                <a:cubicBezTo>
                  <a:pt x="1720691" y="278606"/>
                  <a:pt x="1718786" y="267176"/>
                  <a:pt x="1718786" y="267176"/>
                </a:cubicBezTo>
                <a:cubicBezTo>
                  <a:pt x="1718786" y="267176"/>
                  <a:pt x="1717834" y="286226"/>
                  <a:pt x="1716881" y="317659"/>
                </a:cubicBezTo>
                <a:cubicBezTo>
                  <a:pt x="1716881" y="317659"/>
                  <a:pt x="1716881" y="318611"/>
                  <a:pt x="1716881" y="318611"/>
                </a:cubicBezTo>
                <a:cubicBezTo>
                  <a:pt x="1715929" y="317659"/>
                  <a:pt x="1715929" y="316706"/>
                  <a:pt x="1714976" y="316706"/>
                </a:cubicBezTo>
                <a:cubicBezTo>
                  <a:pt x="1712119" y="307181"/>
                  <a:pt x="1710214" y="297656"/>
                  <a:pt x="1707356" y="288131"/>
                </a:cubicBezTo>
                <a:cubicBezTo>
                  <a:pt x="1708309" y="270034"/>
                  <a:pt x="1709261" y="252889"/>
                  <a:pt x="1709261" y="237649"/>
                </a:cubicBezTo>
                <a:cubicBezTo>
                  <a:pt x="1711166" y="192881"/>
                  <a:pt x="1710214" y="163354"/>
                  <a:pt x="1710214" y="163354"/>
                </a:cubicBezTo>
                <a:cubicBezTo>
                  <a:pt x="1710214" y="163354"/>
                  <a:pt x="1705451" y="189071"/>
                  <a:pt x="1698784" y="229076"/>
                </a:cubicBezTo>
                <a:cubicBezTo>
                  <a:pt x="1696879" y="219551"/>
                  <a:pt x="1695926" y="210979"/>
                  <a:pt x="1694021" y="203359"/>
                </a:cubicBezTo>
                <a:cubicBezTo>
                  <a:pt x="1695926" y="191929"/>
                  <a:pt x="1697831" y="180499"/>
                  <a:pt x="1699736" y="170021"/>
                </a:cubicBezTo>
                <a:cubicBezTo>
                  <a:pt x="1702594" y="151924"/>
                  <a:pt x="1705451" y="134779"/>
                  <a:pt x="1706404" y="119539"/>
                </a:cubicBezTo>
                <a:cubicBezTo>
                  <a:pt x="1708309" y="104299"/>
                  <a:pt x="1709261" y="91916"/>
                  <a:pt x="1710214" y="80486"/>
                </a:cubicBezTo>
                <a:cubicBezTo>
                  <a:pt x="1712119" y="59531"/>
                  <a:pt x="1713071" y="47149"/>
                  <a:pt x="1713071" y="47149"/>
                </a:cubicBezTo>
                <a:cubicBezTo>
                  <a:pt x="1713071" y="47149"/>
                  <a:pt x="1710214" y="59531"/>
                  <a:pt x="1706404" y="80486"/>
                </a:cubicBezTo>
                <a:cubicBezTo>
                  <a:pt x="1704499" y="90964"/>
                  <a:pt x="1701641" y="104299"/>
                  <a:pt x="1698784" y="118586"/>
                </a:cubicBezTo>
                <a:cubicBezTo>
                  <a:pt x="1695926" y="133826"/>
                  <a:pt x="1692116" y="150019"/>
                  <a:pt x="1688306" y="168116"/>
                </a:cubicBezTo>
                <a:cubicBezTo>
                  <a:pt x="1688306" y="169069"/>
                  <a:pt x="1687354" y="170974"/>
                  <a:pt x="1687354" y="171926"/>
                </a:cubicBezTo>
                <a:cubicBezTo>
                  <a:pt x="1685449" y="164306"/>
                  <a:pt x="1684496" y="160496"/>
                  <a:pt x="1684496" y="160496"/>
                </a:cubicBezTo>
                <a:cubicBezTo>
                  <a:pt x="1684496" y="160496"/>
                  <a:pt x="1684496" y="167164"/>
                  <a:pt x="1685449" y="179546"/>
                </a:cubicBezTo>
                <a:cubicBezTo>
                  <a:pt x="1684496" y="185261"/>
                  <a:pt x="1682591" y="191929"/>
                  <a:pt x="1681639" y="197644"/>
                </a:cubicBezTo>
                <a:cubicBezTo>
                  <a:pt x="1680686" y="195739"/>
                  <a:pt x="1680686" y="194786"/>
                  <a:pt x="1680686" y="192881"/>
                </a:cubicBezTo>
                <a:cubicBezTo>
                  <a:pt x="1681639" y="186214"/>
                  <a:pt x="1681639" y="180499"/>
                  <a:pt x="1681639" y="174784"/>
                </a:cubicBezTo>
                <a:cubicBezTo>
                  <a:pt x="1681639" y="162401"/>
                  <a:pt x="1682591" y="151924"/>
                  <a:pt x="1682591" y="143351"/>
                </a:cubicBezTo>
                <a:cubicBezTo>
                  <a:pt x="1682591" y="126206"/>
                  <a:pt x="1683544" y="115729"/>
                  <a:pt x="1683544" y="115729"/>
                </a:cubicBezTo>
                <a:cubicBezTo>
                  <a:pt x="1683544" y="115729"/>
                  <a:pt x="1681639" y="125254"/>
                  <a:pt x="1678781" y="143351"/>
                </a:cubicBezTo>
                <a:cubicBezTo>
                  <a:pt x="1677829" y="151924"/>
                  <a:pt x="1675924" y="162401"/>
                  <a:pt x="1674019" y="174784"/>
                </a:cubicBezTo>
                <a:cubicBezTo>
                  <a:pt x="1672114" y="187166"/>
                  <a:pt x="1669256" y="200501"/>
                  <a:pt x="1666399" y="215741"/>
                </a:cubicBezTo>
                <a:cubicBezTo>
                  <a:pt x="1665446" y="220504"/>
                  <a:pt x="1664494" y="226219"/>
                  <a:pt x="1663541" y="231934"/>
                </a:cubicBezTo>
                <a:cubicBezTo>
                  <a:pt x="1662589" y="228124"/>
                  <a:pt x="1661636" y="225266"/>
                  <a:pt x="1661636" y="225266"/>
                </a:cubicBezTo>
                <a:cubicBezTo>
                  <a:pt x="1661636" y="225266"/>
                  <a:pt x="1661636" y="229076"/>
                  <a:pt x="1662589" y="236696"/>
                </a:cubicBezTo>
                <a:cubicBezTo>
                  <a:pt x="1661636" y="242411"/>
                  <a:pt x="1660684" y="248126"/>
                  <a:pt x="1659731" y="253841"/>
                </a:cubicBezTo>
                <a:cubicBezTo>
                  <a:pt x="1659731" y="252889"/>
                  <a:pt x="1658779" y="251936"/>
                  <a:pt x="1658779" y="251936"/>
                </a:cubicBezTo>
                <a:cubicBezTo>
                  <a:pt x="1654969" y="240506"/>
                  <a:pt x="1650206" y="230981"/>
                  <a:pt x="1646396" y="223361"/>
                </a:cubicBezTo>
                <a:cubicBezTo>
                  <a:pt x="1645444" y="220504"/>
                  <a:pt x="1643539" y="218599"/>
                  <a:pt x="1642586" y="215741"/>
                </a:cubicBezTo>
                <a:cubicBezTo>
                  <a:pt x="1642586" y="210979"/>
                  <a:pt x="1642586" y="207169"/>
                  <a:pt x="1642586" y="202406"/>
                </a:cubicBezTo>
                <a:cubicBezTo>
                  <a:pt x="1641634" y="186214"/>
                  <a:pt x="1641634" y="170021"/>
                  <a:pt x="1640681" y="154781"/>
                </a:cubicBezTo>
                <a:cubicBezTo>
                  <a:pt x="1639729" y="139541"/>
                  <a:pt x="1637824" y="125254"/>
                  <a:pt x="1635919" y="111919"/>
                </a:cubicBezTo>
                <a:cubicBezTo>
                  <a:pt x="1630204" y="58579"/>
                  <a:pt x="1624489" y="23336"/>
                  <a:pt x="1624489" y="23336"/>
                </a:cubicBezTo>
                <a:cubicBezTo>
                  <a:pt x="1624489" y="23336"/>
                  <a:pt x="1623536" y="58579"/>
                  <a:pt x="1624489" y="111919"/>
                </a:cubicBezTo>
                <a:cubicBezTo>
                  <a:pt x="1624489" y="125254"/>
                  <a:pt x="1624489" y="139541"/>
                  <a:pt x="1625441" y="154781"/>
                </a:cubicBezTo>
                <a:cubicBezTo>
                  <a:pt x="1626394" y="170021"/>
                  <a:pt x="1624489" y="186214"/>
                  <a:pt x="1625441" y="202406"/>
                </a:cubicBezTo>
                <a:cubicBezTo>
                  <a:pt x="1625441" y="210026"/>
                  <a:pt x="1625441" y="217646"/>
                  <a:pt x="1625441" y="225266"/>
                </a:cubicBezTo>
                <a:cubicBezTo>
                  <a:pt x="1625441" y="227171"/>
                  <a:pt x="1625441" y="229076"/>
                  <a:pt x="1625441" y="230981"/>
                </a:cubicBezTo>
                <a:cubicBezTo>
                  <a:pt x="1624489" y="230029"/>
                  <a:pt x="1624489" y="228124"/>
                  <a:pt x="1623536" y="227171"/>
                </a:cubicBezTo>
                <a:cubicBezTo>
                  <a:pt x="1620679" y="211931"/>
                  <a:pt x="1619726" y="203359"/>
                  <a:pt x="1619726" y="203359"/>
                </a:cubicBezTo>
                <a:cubicBezTo>
                  <a:pt x="1619726" y="203359"/>
                  <a:pt x="1619726" y="208121"/>
                  <a:pt x="1619726" y="217646"/>
                </a:cubicBezTo>
                <a:cubicBezTo>
                  <a:pt x="1613059" y="201454"/>
                  <a:pt x="1608296" y="190976"/>
                  <a:pt x="1608296" y="190976"/>
                </a:cubicBezTo>
                <a:cubicBezTo>
                  <a:pt x="1608296" y="190976"/>
                  <a:pt x="1612106" y="207169"/>
                  <a:pt x="1619726" y="233839"/>
                </a:cubicBezTo>
                <a:cubicBezTo>
                  <a:pt x="1619726" y="236696"/>
                  <a:pt x="1619726" y="239554"/>
                  <a:pt x="1619726" y="242411"/>
                </a:cubicBezTo>
                <a:cubicBezTo>
                  <a:pt x="1615916" y="236696"/>
                  <a:pt x="1613059" y="233839"/>
                  <a:pt x="1613059" y="233839"/>
                </a:cubicBezTo>
                <a:cubicBezTo>
                  <a:pt x="1613059" y="233839"/>
                  <a:pt x="1614964" y="238601"/>
                  <a:pt x="1619726" y="247174"/>
                </a:cubicBezTo>
                <a:cubicBezTo>
                  <a:pt x="1616869" y="250984"/>
                  <a:pt x="1614011" y="256699"/>
                  <a:pt x="1610201" y="264319"/>
                </a:cubicBezTo>
                <a:cubicBezTo>
                  <a:pt x="1609249" y="266224"/>
                  <a:pt x="1608296" y="268129"/>
                  <a:pt x="1607344" y="270034"/>
                </a:cubicBezTo>
                <a:cubicBezTo>
                  <a:pt x="1607344" y="269081"/>
                  <a:pt x="1606391" y="269081"/>
                  <a:pt x="1606391" y="269081"/>
                </a:cubicBezTo>
                <a:cubicBezTo>
                  <a:pt x="1606391" y="269081"/>
                  <a:pt x="1606391" y="269081"/>
                  <a:pt x="1607344" y="270034"/>
                </a:cubicBezTo>
                <a:cubicBezTo>
                  <a:pt x="1605439" y="273844"/>
                  <a:pt x="1603534" y="277654"/>
                  <a:pt x="1601629" y="282416"/>
                </a:cubicBezTo>
                <a:cubicBezTo>
                  <a:pt x="1601629" y="277654"/>
                  <a:pt x="1600676" y="273844"/>
                  <a:pt x="1600676" y="269081"/>
                </a:cubicBezTo>
                <a:cubicBezTo>
                  <a:pt x="1598771" y="243364"/>
                  <a:pt x="1596866" y="221456"/>
                  <a:pt x="1595914" y="207169"/>
                </a:cubicBezTo>
                <a:cubicBezTo>
                  <a:pt x="1594961" y="191929"/>
                  <a:pt x="1594009" y="183356"/>
                  <a:pt x="1594009" y="183356"/>
                </a:cubicBezTo>
                <a:cubicBezTo>
                  <a:pt x="1594009" y="183356"/>
                  <a:pt x="1593056" y="191929"/>
                  <a:pt x="1592104" y="207169"/>
                </a:cubicBezTo>
                <a:cubicBezTo>
                  <a:pt x="1592104" y="212884"/>
                  <a:pt x="1591151" y="219551"/>
                  <a:pt x="1591151" y="227171"/>
                </a:cubicBezTo>
                <a:cubicBezTo>
                  <a:pt x="1589246" y="216694"/>
                  <a:pt x="1586389" y="207169"/>
                  <a:pt x="1583531" y="197644"/>
                </a:cubicBezTo>
                <a:cubicBezTo>
                  <a:pt x="1581626" y="190976"/>
                  <a:pt x="1579721" y="185261"/>
                  <a:pt x="1578769" y="179546"/>
                </a:cubicBezTo>
                <a:cubicBezTo>
                  <a:pt x="1576864" y="173831"/>
                  <a:pt x="1574959" y="168116"/>
                  <a:pt x="1573054" y="163354"/>
                </a:cubicBezTo>
                <a:cubicBezTo>
                  <a:pt x="1569244" y="152876"/>
                  <a:pt x="1566386" y="144304"/>
                  <a:pt x="1563529" y="137636"/>
                </a:cubicBezTo>
                <a:cubicBezTo>
                  <a:pt x="1556861" y="123349"/>
                  <a:pt x="1554004" y="115729"/>
                  <a:pt x="1554004" y="115729"/>
                </a:cubicBezTo>
                <a:cubicBezTo>
                  <a:pt x="1554004" y="115729"/>
                  <a:pt x="1555909" y="124301"/>
                  <a:pt x="1560671" y="138589"/>
                </a:cubicBezTo>
                <a:cubicBezTo>
                  <a:pt x="1562576" y="146209"/>
                  <a:pt x="1564481" y="154781"/>
                  <a:pt x="1567339" y="165259"/>
                </a:cubicBezTo>
                <a:cubicBezTo>
                  <a:pt x="1568291" y="170021"/>
                  <a:pt x="1569244" y="175736"/>
                  <a:pt x="1571149" y="181451"/>
                </a:cubicBezTo>
                <a:cubicBezTo>
                  <a:pt x="1572101" y="187166"/>
                  <a:pt x="1573054" y="192881"/>
                  <a:pt x="1574006" y="199549"/>
                </a:cubicBezTo>
                <a:cubicBezTo>
                  <a:pt x="1576864" y="211931"/>
                  <a:pt x="1577816" y="226219"/>
                  <a:pt x="1579721" y="240506"/>
                </a:cubicBezTo>
                <a:cubicBezTo>
                  <a:pt x="1581626" y="253841"/>
                  <a:pt x="1582579" y="269081"/>
                  <a:pt x="1584484" y="283369"/>
                </a:cubicBezTo>
                <a:cubicBezTo>
                  <a:pt x="1581626" y="274796"/>
                  <a:pt x="1579721" y="266224"/>
                  <a:pt x="1576864" y="258604"/>
                </a:cubicBezTo>
                <a:cubicBezTo>
                  <a:pt x="1575911" y="255746"/>
                  <a:pt x="1574959" y="252889"/>
                  <a:pt x="1573054" y="249079"/>
                </a:cubicBezTo>
                <a:cubicBezTo>
                  <a:pt x="1573054" y="249079"/>
                  <a:pt x="1573054" y="248126"/>
                  <a:pt x="1573054" y="247174"/>
                </a:cubicBezTo>
                <a:cubicBezTo>
                  <a:pt x="1573054" y="243364"/>
                  <a:pt x="1573054" y="238601"/>
                  <a:pt x="1572101" y="234791"/>
                </a:cubicBezTo>
                <a:cubicBezTo>
                  <a:pt x="1571149" y="221456"/>
                  <a:pt x="1569244" y="209074"/>
                  <a:pt x="1567339" y="198596"/>
                </a:cubicBezTo>
                <a:cubicBezTo>
                  <a:pt x="1566386" y="192881"/>
                  <a:pt x="1564481" y="188119"/>
                  <a:pt x="1563529" y="184309"/>
                </a:cubicBezTo>
                <a:cubicBezTo>
                  <a:pt x="1561624" y="179546"/>
                  <a:pt x="1560671" y="175736"/>
                  <a:pt x="1558766" y="171926"/>
                </a:cubicBezTo>
                <a:cubicBezTo>
                  <a:pt x="1555909" y="164306"/>
                  <a:pt x="1553051" y="159544"/>
                  <a:pt x="1550194" y="155734"/>
                </a:cubicBezTo>
                <a:cubicBezTo>
                  <a:pt x="1548289" y="151924"/>
                  <a:pt x="1546384" y="150019"/>
                  <a:pt x="1546384" y="150019"/>
                </a:cubicBezTo>
                <a:cubicBezTo>
                  <a:pt x="1546384" y="150019"/>
                  <a:pt x="1547336" y="151924"/>
                  <a:pt x="1549241" y="155734"/>
                </a:cubicBezTo>
                <a:cubicBezTo>
                  <a:pt x="1551146" y="159544"/>
                  <a:pt x="1553051" y="165259"/>
                  <a:pt x="1554956" y="171926"/>
                </a:cubicBezTo>
                <a:cubicBezTo>
                  <a:pt x="1555909" y="175736"/>
                  <a:pt x="1556861" y="179546"/>
                  <a:pt x="1557814" y="184309"/>
                </a:cubicBezTo>
                <a:cubicBezTo>
                  <a:pt x="1557814" y="189071"/>
                  <a:pt x="1558766" y="193834"/>
                  <a:pt x="1559719" y="198596"/>
                </a:cubicBezTo>
                <a:cubicBezTo>
                  <a:pt x="1559719" y="203359"/>
                  <a:pt x="1560671" y="208121"/>
                  <a:pt x="1560671" y="213836"/>
                </a:cubicBezTo>
                <a:cubicBezTo>
                  <a:pt x="1560671" y="214789"/>
                  <a:pt x="1560671" y="215741"/>
                  <a:pt x="1559719" y="216694"/>
                </a:cubicBezTo>
                <a:cubicBezTo>
                  <a:pt x="1558766" y="213836"/>
                  <a:pt x="1556861" y="210979"/>
                  <a:pt x="1555909" y="208121"/>
                </a:cubicBezTo>
                <a:cubicBezTo>
                  <a:pt x="1554004" y="203359"/>
                  <a:pt x="1551146" y="199549"/>
                  <a:pt x="1549241" y="194786"/>
                </a:cubicBezTo>
                <a:cubicBezTo>
                  <a:pt x="1545431" y="186214"/>
                  <a:pt x="1541621" y="179546"/>
                  <a:pt x="1537811" y="173831"/>
                </a:cubicBezTo>
                <a:cubicBezTo>
                  <a:pt x="1530191" y="162401"/>
                  <a:pt x="1526381" y="156686"/>
                  <a:pt x="1526381" y="156686"/>
                </a:cubicBezTo>
                <a:cubicBezTo>
                  <a:pt x="1526381" y="156686"/>
                  <a:pt x="1529239" y="163354"/>
                  <a:pt x="1534001" y="175736"/>
                </a:cubicBezTo>
                <a:cubicBezTo>
                  <a:pt x="1536859" y="181451"/>
                  <a:pt x="1539716" y="189071"/>
                  <a:pt x="1542574" y="197644"/>
                </a:cubicBezTo>
                <a:cubicBezTo>
                  <a:pt x="1543526" y="201454"/>
                  <a:pt x="1545431" y="205264"/>
                  <a:pt x="1546384" y="209074"/>
                </a:cubicBezTo>
                <a:cubicBezTo>
                  <a:pt x="1546384" y="208121"/>
                  <a:pt x="1545431" y="208121"/>
                  <a:pt x="1545431" y="208121"/>
                </a:cubicBezTo>
                <a:cubicBezTo>
                  <a:pt x="1545431" y="208121"/>
                  <a:pt x="1546384" y="209074"/>
                  <a:pt x="1546384" y="210979"/>
                </a:cubicBezTo>
                <a:cubicBezTo>
                  <a:pt x="1548289" y="215741"/>
                  <a:pt x="1549241" y="220504"/>
                  <a:pt x="1551146" y="226219"/>
                </a:cubicBezTo>
                <a:cubicBezTo>
                  <a:pt x="1552099" y="228124"/>
                  <a:pt x="1552099" y="229076"/>
                  <a:pt x="1552099" y="230981"/>
                </a:cubicBezTo>
                <a:cubicBezTo>
                  <a:pt x="1552099" y="232886"/>
                  <a:pt x="1553051" y="233839"/>
                  <a:pt x="1553051" y="235744"/>
                </a:cubicBezTo>
                <a:cubicBezTo>
                  <a:pt x="1553051" y="237649"/>
                  <a:pt x="1553051" y="239554"/>
                  <a:pt x="1554004" y="241459"/>
                </a:cubicBezTo>
                <a:cubicBezTo>
                  <a:pt x="1554004" y="242411"/>
                  <a:pt x="1554004" y="243364"/>
                  <a:pt x="1554004" y="244316"/>
                </a:cubicBezTo>
                <a:cubicBezTo>
                  <a:pt x="1554004" y="246221"/>
                  <a:pt x="1553051" y="248126"/>
                  <a:pt x="1553051" y="250031"/>
                </a:cubicBezTo>
                <a:cubicBezTo>
                  <a:pt x="1551146" y="253841"/>
                  <a:pt x="1549241" y="257651"/>
                  <a:pt x="1547336" y="263366"/>
                </a:cubicBezTo>
                <a:cubicBezTo>
                  <a:pt x="1545431" y="258604"/>
                  <a:pt x="1543526" y="254794"/>
                  <a:pt x="1542574" y="251936"/>
                </a:cubicBezTo>
                <a:cubicBezTo>
                  <a:pt x="1542574" y="249079"/>
                  <a:pt x="1542574" y="245269"/>
                  <a:pt x="1542574" y="243364"/>
                </a:cubicBezTo>
                <a:cubicBezTo>
                  <a:pt x="1542574" y="230029"/>
                  <a:pt x="1542574" y="222409"/>
                  <a:pt x="1542574" y="222409"/>
                </a:cubicBezTo>
                <a:cubicBezTo>
                  <a:pt x="1542574" y="222409"/>
                  <a:pt x="1541621" y="230029"/>
                  <a:pt x="1538764" y="243364"/>
                </a:cubicBezTo>
                <a:cubicBezTo>
                  <a:pt x="1538764" y="243364"/>
                  <a:pt x="1538764" y="243364"/>
                  <a:pt x="1538764" y="243364"/>
                </a:cubicBezTo>
                <a:cubicBezTo>
                  <a:pt x="1534001" y="232886"/>
                  <a:pt x="1531144" y="226219"/>
                  <a:pt x="1531144" y="226219"/>
                </a:cubicBezTo>
                <a:cubicBezTo>
                  <a:pt x="1531144" y="226219"/>
                  <a:pt x="1533049" y="234791"/>
                  <a:pt x="1537811" y="250031"/>
                </a:cubicBezTo>
                <a:cubicBezTo>
                  <a:pt x="1537811" y="252889"/>
                  <a:pt x="1536859" y="255746"/>
                  <a:pt x="1536859" y="258604"/>
                </a:cubicBezTo>
                <a:cubicBezTo>
                  <a:pt x="1534954" y="251936"/>
                  <a:pt x="1533049" y="245269"/>
                  <a:pt x="1531144" y="239554"/>
                </a:cubicBezTo>
                <a:cubicBezTo>
                  <a:pt x="1529239" y="232886"/>
                  <a:pt x="1527334" y="227171"/>
                  <a:pt x="1525429" y="220504"/>
                </a:cubicBezTo>
                <a:cubicBezTo>
                  <a:pt x="1524476" y="217646"/>
                  <a:pt x="1523524" y="214789"/>
                  <a:pt x="1521619" y="211931"/>
                </a:cubicBezTo>
                <a:cubicBezTo>
                  <a:pt x="1518761" y="173831"/>
                  <a:pt x="1515904" y="150019"/>
                  <a:pt x="1515904" y="150019"/>
                </a:cubicBezTo>
                <a:cubicBezTo>
                  <a:pt x="1515904" y="150019"/>
                  <a:pt x="1514951" y="166211"/>
                  <a:pt x="1513046" y="192881"/>
                </a:cubicBezTo>
                <a:cubicBezTo>
                  <a:pt x="1510189" y="187166"/>
                  <a:pt x="1508284" y="182404"/>
                  <a:pt x="1506379" y="177641"/>
                </a:cubicBezTo>
                <a:cubicBezTo>
                  <a:pt x="1499711" y="163354"/>
                  <a:pt x="1495901" y="154781"/>
                  <a:pt x="1495901" y="154781"/>
                </a:cubicBezTo>
                <a:cubicBezTo>
                  <a:pt x="1495901" y="154781"/>
                  <a:pt x="1497806" y="163354"/>
                  <a:pt x="1502569" y="178594"/>
                </a:cubicBezTo>
                <a:cubicBezTo>
                  <a:pt x="1503521" y="182404"/>
                  <a:pt x="1504474" y="186214"/>
                  <a:pt x="1505426" y="190024"/>
                </a:cubicBezTo>
                <a:cubicBezTo>
                  <a:pt x="1505426" y="189071"/>
                  <a:pt x="1504474" y="189071"/>
                  <a:pt x="1504474" y="189071"/>
                </a:cubicBezTo>
                <a:cubicBezTo>
                  <a:pt x="1504474" y="189071"/>
                  <a:pt x="1506379" y="196691"/>
                  <a:pt x="1510189" y="210026"/>
                </a:cubicBezTo>
                <a:cubicBezTo>
                  <a:pt x="1510189" y="210979"/>
                  <a:pt x="1511141" y="212884"/>
                  <a:pt x="1511141" y="213836"/>
                </a:cubicBezTo>
                <a:cubicBezTo>
                  <a:pt x="1511141" y="220504"/>
                  <a:pt x="1510189" y="227171"/>
                  <a:pt x="1510189" y="233839"/>
                </a:cubicBezTo>
                <a:cubicBezTo>
                  <a:pt x="1510189" y="241459"/>
                  <a:pt x="1509236" y="250031"/>
                  <a:pt x="1509236" y="258604"/>
                </a:cubicBezTo>
                <a:cubicBezTo>
                  <a:pt x="1503521" y="241459"/>
                  <a:pt x="1498759" y="230981"/>
                  <a:pt x="1498759" y="230981"/>
                </a:cubicBezTo>
                <a:cubicBezTo>
                  <a:pt x="1498759" y="230981"/>
                  <a:pt x="1501616" y="248126"/>
                  <a:pt x="1508284" y="275749"/>
                </a:cubicBezTo>
                <a:cubicBezTo>
                  <a:pt x="1508284" y="279559"/>
                  <a:pt x="1508284" y="283369"/>
                  <a:pt x="1507331" y="288131"/>
                </a:cubicBezTo>
                <a:cubicBezTo>
                  <a:pt x="1506379" y="290036"/>
                  <a:pt x="1505426" y="290989"/>
                  <a:pt x="1504474" y="292894"/>
                </a:cubicBezTo>
                <a:cubicBezTo>
                  <a:pt x="1503521" y="294799"/>
                  <a:pt x="1501616" y="296704"/>
                  <a:pt x="1500664" y="298609"/>
                </a:cubicBezTo>
                <a:cubicBezTo>
                  <a:pt x="1497806" y="287179"/>
                  <a:pt x="1495901" y="275749"/>
                  <a:pt x="1493044" y="266224"/>
                </a:cubicBezTo>
                <a:cubicBezTo>
                  <a:pt x="1495901" y="253841"/>
                  <a:pt x="1497806" y="246221"/>
                  <a:pt x="1497806" y="246221"/>
                </a:cubicBezTo>
                <a:cubicBezTo>
                  <a:pt x="1497806" y="246221"/>
                  <a:pt x="1495901" y="251936"/>
                  <a:pt x="1491139" y="260509"/>
                </a:cubicBezTo>
                <a:cubicBezTo>
                  <a:pt x="1491139" y="260509"/>
                  <a:pt x="1491139" y="259556"/>
                  <a:pt x="1491139" y="259556"/>
                </a:cubicBezTo>
                <a:cubicBezTo>
                  <a:pt x="1491139" y="253841"/>
                  <a:pt x="1490186" y="249079"/>
                  <a:pt x="1490186" y="244316"/>
                </a:cubicBezTo>
                <a:cubicBezTo>
                  <a:pt x="1490186" y="242411"/>
                  <a:pt x="1490186" y="240506"/>
                  <a:pt x="1489234" y="238601"/>
                </a:cubicBezTo>
                <a:cubicBezTo>
                  <a:pt x="1489234" y="237649"/>
                  <a:pt x="1489234" y="237649"/>
                  <a:pt x="1489234" y="237649"/>
                </a:cubicBezTo>
                <a:cubicBezTo>
                  <a:pt x="1489234" y="237649"/>
                  <a:pt x="1489234" y="237649"/>
                  <a:pt x="1489234" y="238601"/>
                </a:cubicBezTo>
                <a:cubicBezTo>
                  <a:pt x="1488281" y="230981"/>
                  <a:pt x="1488281" y="225266"/>
                  <a:pt x="1486376" y="219551"/>
                </a:cubicBezTo>
                <a:cubicBezTo>
                  <a:pt x="1483519" y="206216"/>
                  <a:pt x="1482566" y="198596"/>
                  <a:pt x="1482566" y="198596"/>
                </a:cubicBezTo>
                <a:cubicBezTo>
                  <a:pt x="1482566" y="198596"/>
                  <a:pt x="1482566" y="206216"/>
                  <a:pt x="1482566" y="220504"/>
                </a:cubicBezTo>
                <a:cubicBezTo>
                  <a:pt x="1482566" y="222409"/>
                  <a:pt x="1482566" y="225266"/>
                  <a:pt x="1482566" y="228124"/>
                </a:cubicBezTo>
                <a:cubicBezTo>
                  <a:pt x="1476851" y="206216"/>
                  <a:pt x="1473041" y="193834"/>
                  <a:pt x="1473041" y="193834"/>
                </a:cubicBezTo>
                <a:cubicBezTo>
                  <a:pt x="1473041" y="193834"/>
                  <a:pt x="1474946" y="220504"/>
                  <a:pt x="1479709" y="259556"/>
                </a:cubicBezTo>
                <a:cubicBezTo>
                  <a:pt x="1479709" y="260509"/>
                  <a:pt x="1478756" y="261461"/>
                  <a:pt x="1478756" y="262414"/>
                </a:cubicBezTo>
                <a:cubicBezTo>
                  <a:pt x="1477804" y="263366"/>
                  <a:pt x="1477804" y="265271"/>
                  <a:pt x="1476851" y="266224"/>
                </a:cubicBezTo>
                <a:cubicBezTo>
                  <a:pt x="1476851" y="263366"/>
                  <a:pt x="1475899" y="260509"/>
                  <a:pt x="1475899" y="257651"/>
                </a:cubicBezTo>
                <a:cubicBezTo>
                  <a:pt x="1473994" y="244316"/>
                  <a:pt x="1473041" y="232886"/>
                  <a:pt x="1471136" y="221456"/>
                </a:cubicBezTo>
                <a:cubicBezTo>
                  <a:pt x="1469231" y="210979"/>
                  <a:pt x="1468279" y="201454"/>
                  <a:pt x="1466374" y="193834"/>
                </a:cubicBezTo>
                <a:cubicBezTo>
                  <a:pt x="1462564" y="178594"/>
                  <a:pt x="1460659" y="170021"/>
                  <a:pt x="1460659" y="170021"/>
                </a:cubicBezTo>
                <a:cubicBezTo>
                  <a:pt x="1460659" y="170021"/>
                  <a:pt x="1461611" y="178594"/>
                  <a:pt x="1462564" y="193834"/>
                </a:cubicBezTo>
                <a:cubicBezTo>
                  <a:pt x="1463516" y="201454"/>
                  <a:pt x="1463516" y="210979"/>
                  <a:pt x="1464469" y="221456"/>
                </a:cubicBezTo>
                <a:cubicBezTo>
                  <a:pt x="1465421" y="231934"/>
                  <a:pt x="1465421" y="244316"/>
                  <a:pt x="1465421" y="257651"/>
                </a:cubicBezTo>
                <a:cubicBezTo>
                  <a:pt x="1465421" y="263366"/>
                  <a:pt x="1465421" y="269081"/>
                  <a:pt x="1465421" y="275749"/>
                </a:cubicBezTo>
                <a:cubicBezTo>
                  <a:pt x="1462564" y="265271"/>
                  <a:pt x="1458754" y="254794"/>
                  <a:pt x="1455896" y="246221"/>
                </a:cubicBezTo>
                <a:cubicBezTo>
                  <a:pt x="1453039" y="235744"/>
                  <a:pt x="1450181" y="226219"/>
                  <a:pt x="1447324" y="218599"/>
                </a:cubicBezTo>
                <a:cubicBezTo>
                  <a:pt x="1442561" y="203359"/>
                  <a:pt x="1439704" y="194786"/>
                  <a:pt x="1439704" y="194786"/>
                </a:cubicBezTo>
                <a:cubicBezTo>
                  <a:pt x="1439704" y="194786"/>
                  <a:pt x="1440656" y="202406"/>
                  <a:pt x="1442561" y="215741"/>
                </a:cubicBezTo>
                <a:cubicBezTo>
                  <a:pt x="1439704" y="203359"/>
                  <a:pt x="1437799" y="193834"/>
                  <a:pt x="1435894" y="185261"/>
                </a:cubicBezTo>
                <a:cubicBezTo>
                  <a:pt x="1435894" y="169069"/>
                  <a:pt x="1435894" y="159544"/>
                  <a:pt x="1435894" y="159544"/>
                </a:cubicBezTo>
                <a:cubicBezTo>
                  <a:pt x="1435894" y="159544"/>
                  <a:pt x="1434941" y="164306"/>
                  <a:pt x="1433036" y="173831"/>
                </a:cubicBezTo>
                <a:cubicBezTo>
                  <a:pt x="1431131" y="165259"/>
                  <a:pt x="1430179" y="160496"/>
                  <a:pt x="1430179" y="160496"/>
                </a:cubicBezTo>
                <a:cubicBezTo>
                  <a:pt x="1430179" y="160496"/>
                  <a:pt x="1430179" y="162401"/>
                  <a:pt x="1430179" y="166211"/>
                </a:cubicBezTo>
                <a:cubicBezTo>
                  <a:pt x="1428274" y="158591"/>
                  <a:pt x="1427321" y="151924"/>
                  <a:pt x="1425416" y="147161"/>
                </a:cubicBezTo>
                <a:cubicBezTo>
                  <a:pt x="1421606" y="134779"/>
                  <a:pt x="1418749" y="127159"/>
                  <a:pt x="1418749" y="127159"/>
                </a:cubicBezTo>
                <a:cubicBezTo>
                  <a:pt x="1418749" y="127159"/>
                  <a:pt x="1419701" y="134779"/>
                  <a:pt x="1421606" y="148114"/>
                </a:cubicBezTo>
                <a:cubicBezTo>
                  <a:pt x="1422559" y="154781"/>
                  <a:pt x="1423511" y="162401"/>
                  <a:pt x="1423511" y="171926"/>
                </a:cubicBezTo>
                <a:cubicBezTo>
                  <a:pt x="1424464" y="181451"/>
                  <a:pt x="1424464" y="190976"/>
                  <a:pt x="1425416" y="202406"/>
                </a:cubicBezTo>
                <a:cubicBezTo>
                  <a:pt x="1425416" y="208121"/>
                  <a:pt x="1426369" y="212884"/>
                  <a:pt x="1426369" y="218599"/>
                </a:cubicBezTo>
                <a:cubicBezTo>
                  <a:pt x="1425416" y="224314"/>
                  <a:pt x="1424464" y="230029"/>
                  <a:pt x="1424464" y="235744"/>
                </a:cubicBezTo>
                <a:cubicBezTo>
                  <a:pt x="1423511" y="231934"/>
                  <a:pt x="1422559" y="229076"/>
                  <a:pt x="1421606" y="226219"/>
                </a:cubicBezTo>
                <a:cubicBezTo>
                  <a:pt x="1419701" y="219551"/>
                  <a:pt x="1416844" y="214789"/>
                  <a:pt x="1415891" y="210026"/>
                </a:cubicBezTo>
                <a:cubicBezTo>
                  <a:pt x="1412081" y="201454"/>
                  <a:pt x="1410176" y="195739"/>
                  <a:pt x="1410176" y="195739"/>
                </a:cubicBezTo>
                <a:cubicBezTo>
                  <a:pt x="1410176" y="195739"/>
                  <a:pt x="1411129" y="201454"/>
                  <a:pt x="1412081" y="210979"/>
                </a:cubicBezTo>
                <a:cubicBezTo>
                  <a:pt x="1413034" y="215741"/>
                  <a:pt x="1413986" y="221456"/>
                  <a:pt x="1414939" y="228124"/>
                </a:cubicBezTo>
                <a:cubicBezTo>
                  <a:pt x="1415891" y="234791"/>
                  <a:pt x="1416844" y="241459"/>
                  <a:pt x="1416844" y="250031"/>
                </a:cubicBezTo>
                <a:cubicBezTo>
                  <a:pt x="1416844" y="255746"/>
                  <a:pt x="1417796" y="261461"/>
                  <a:pt x="1418749" y="268129"/>
                </a:cubicBezTo>
                <a:cubicBezTo>
                  <a:pt x="1416844" y="270986"/>
                  <a:pt x="1414939" y="273844"/>
                  <a:pt x="1413034" y="277654"/>
                </a:cubicBezTo>
                <a:cubicBezTo>
                  <a:pt x="1412081" y="275749"/>
                  <a:pt x="1412081" y="273844"/>
                  <a:pt x="1411129" y="271939"/>
                </a:cubicBezTo>
                <a:cubicBezTo>
                  <a:pt x="1406366" y="237649"/>
                  <a:pt x="1401604" y="215741"/>
                  <a:pt x="1401604" y="215741"/>
                </a:cubicBezTo>
                <a:cubicBezTo>
                  <a:pt x="1401604" y="215741"/>
                  <a:pt x="1401604" y="226219"/>
                  <a:pt x="1400651" y="243364"/>
                </a:cubicBezTo>
                <a:cubicBezTo>
                  <a:pt x="1397794" y="233839"/>
                  <a:pt x="1394936" y="226219"/>
                  <a:pt x="1392079" y="219551"/>
                </a:cubicBezTo>
                <a:cubicBezTo>
                  <a:pt x="1392079" y="217646"/>
                  <a:pt x="1393031" y="215741"/>
                  <a:pt x="1393031" y="213836"/>
                </a:cubicBezTo>
                <a:cubicBezTo>
                  <a:pt x="1393984" y="212884"/>
                  <a:pt x="1394936" y="211931"/>
                  <a:pt x="1395889" y="210979"/>
                </a:cubicBezTo>
                <a:cubicBezTo>
                  <a:pt x="1399699" y="207169"/>
                  <a:pt x="1400651" y="205264"/>
                  <a:pt x="1400651" y="205264"/>
                </a:cubicBezTo>
                <a:cubicBezTo>
                  <a:pt x="1400651" y="205264"/>
                  <a:pt x="1398746" y="207169"/>
                  <a:pt x="1394936" y="210026"/>
                </a:cubicBezTo>
                <a:cubicBezTo>
                  <a:pt x="1394936" y="210026"/>
                  <a:pt x="1393984" y="210979"/>
                  <a:pt x="1393031" y="210979"/>
                </a:cubicBezTo>
                <a:cubicBezTo>
                  <a:pt x="1393984" y="205264"/>
                  <a:pt x="1394936" y="202406"/>
                  <a:pt x="1394936" y="202406"/>
                </a:cubicBezTo>
                <a:cubicBezTo>
                  <a:pt x="1394936" y="202406"/>
                  <a:pt x="1393031" y="206216"/>
                  <a:pt x="1391126" y="212884"/>
                </a:cubicBezTo>
                <a:cubicBezTo>
                  <a:pt x="1391126" y="212884"/>
                  <a:pt x="1390174" y="213836"/>
                  <a:pt x="1390174" y="213836"/>
                </a:cubicBezTo>
                <a:cubicBezTo>
                  <a:pt x="1386364" y="204311"/>
                  <a:pt x="1384459" y="199549"/>
                  <a:pt x="1384459" y="199549"/>
                </a:cubicBezTo>
                <a:cubicBezTo>
                  <a:pt x="1384459" y="199549"/>
                  <a:pt x="1385411" y="205264"/>
                  <a:pt x="1387316" y="215741"/>
                </a:cubicBezTo>
                <a:cubicBezTo>
                  <a:pt x="1384459" y="218599"/>
                  <a:pt x="1382554" y="220504"/>
                  <a:pt x="1378744" y="224314"/>
                </a:cubicBezTo>
                <a:cubicBezTo>
                  <a:pt x="1374934" y="229076"/>
                  <a:pt x="1371124" y="233839"/>
                  <a:pt x="1367314" y="240506"/>
                </a:cubicBezTo>
                <a:cubicBezTo>
                  <a:pt x="1363504" y="230029"/>
                  <a:pt x="1358741" y="219551"/>
                  <a:pt x="1354931" y="209074"/>
                </a:cubicBezTo>
                <a:cubicBezTo>
                  <a:pt x="1354931" y="199549"/>
                  <a:pt x="1354931" y="191929"/>
                  <a:pt x="1354931" y="185261"/>
                </a:cubicBezTo>
                <a:cubicBezTo>
                  <a:pt x="1354931" y="167164"/>
                  <a:pt x="1354931" y="157639"/>
                  <a:pt x="1354931" y="157639"/>
                </a:cubicBezTo>
                <a:cubicBezTo>
                  <a:pt x="1354931" y="157639"/>
                  <a:pt x="1353026" y="168116"/>
                  <a:pt x="1351121" y="185261"/>
                </a:cubicBezTo>
                <a:cubicBezTo>
                  <a:pt x="1350169" y="189071"/>
                  <a:pt x="1350169" y="192881"/>
                  <a:pt x="1349216" y="197644"/>
                </a:cubicBezTo>
                <a:cubicBezTo>
                  <a:pt x="1347311" y="193834"/>
                  <a:pt x="1345406" y="190024"/>
                  <a:pt x="1343501" y="186214"/>
                </a:cubicBezTo>
                <a:cubicBezTo>
                  <a:pt x="1343501" y="181451"/>
                  <a:pt x="1344454" y="175736"/>
                  <a:pt x="1344454" y="171926"/>
                </a:cubicBezTo>
                <a:cubicBezTo>
                  <a:pt x="1344454" y="166211"/>
                  <a:pt x="1344454" y="161449"/>
                  <a:pt x="1344454" y="157639"/>
                </a:cubicBezTo>
                <a:cubicBezTo>
                  <a:pt x="1344454" y="151924"/>
                  <a:pt x="1345406" y="147161"/>
                  <a:pt x="1345406" y="142399"/>
                </a:cubicBezTo>
                <a:cubicBezTo>
                  <a:pt x="1346359" y="129064"/>
                  <a:pt x="1346359" y="120491"/>
                  <a:pt x="1346359" y="120491"/>
                </a:cubicBezTo>
                <a:cubicBezTo>
                  <a:pt x="1346359" y="120491"/>
                  <a:pt x="1344454" y="128111"/>
                  <a:pt x="1341596" y="141446"/>
                </a:cubicBezTo>
                <a:cubicBezTo>
                  <a:pt x="1340644" y="148114"/>
                  <a:pt x="1338739" y="156686"/>
                  <a:pt x="1336834" y="166211"/>
                </a:cubicBezTo>
                <a:cubicBezTo>
                  <a:pt x="1336834" y="167164"/>
                  <a:pt x="1336834" y="168116"/>
                  <a:pt x="1335881" y="169069"/>
                </a:cubicBezTo>
                <a:cubicBezTo>
                  <a:pt x="1333024" y="162401"/>
                  <a:pt x="1330166" y="156686"/>
                  <a:pt x="1327309" y="150971"/>
                </a:cubicBezTo>
                <a:cubicBezTo>
                  <a:pt x="1299686" y="91916"/>
                  <a:pt x="1280636" y="53816"/>
                  <a:pt x="1280636" y="53816"/>
                </a:cubicBezTo>
                <a:cubicBezTo>
                  <a:pt x="1280636" y="53816"/>
                  <a:pt x="1293971" y="94774"/>
                  <a:pt x="1317784" y="155734"/>
                </a:cubicBezTo>
                <a:cubicBezTo>
                  <a:pt x="1322546" y="168116"/>
                  <a:pt x="1327309" y="180499"/>
                  <a:pt x="1332071" y="193834"/>
                </a:cubicBezTo>
                <a:cubicBezTo>
                  <a:pt x="1332071" y="195739"/>
                  <a:pt x="1332071" y="196691"/>
                  <a:pt x="1331119" y="197644"/>
                </a:cubicBezTo>
                <a:cubicBezTo>
                  <a:pt x="1329214" y="209074"/>
                  <a:pt x="1327309" y="222409"/>
                  <a:pt x="1326356" y="235744"/>
                </a:cubicBezTo>
                <a:cubicBezTo>
                  <a:pt x="1324451" y="249079"/>
                  <a:pt x="1323499" y="263366"/>
                  <a:pt x="1321594" y="277654"/>
                </a:cubicBezTo>
                <a:cubicBezTo>
                  <a:pt x="1321594" y="283369"/>
                  <a:pt x="1320641" y="288131"/>
                  <a:pt x="1319689" y="293846"/>
                </a:cubicBezTo>
                <a:cubicBezTo>
                  <a:pt x="1318736" y="292894"/>
                  <a:pt x="1318736" y="291941"/>
                  <a:pt x="1317784" y="290989"/>
                </a:cubicBezTo>
                <a:cubicBezTo>
                  <a:pt x="1317784" y="289084"/>
                  <a:pt x="1317784" y="289084"/>
                  <a:pt x="1317784" y="289084"/>
                </a:cubicBezTo>
                <a:cubicBezTo>
                  <a:pt x="1317784" y="289084"/>
                  <a:pt x="1317784" y="290036"/>
                  <a:pt x="1316831" y="290989"/>
                </a:cubicBezTo>
                <a:cubicBezTo>
                  <a:pt x="1316831" y="290036"/>
                  <a:pt x="1315879" y="289084"/>
                  <a:pt x="1315879" y="288131"/>
                </a:cubicBezTo>
                <a:cubicBezTo>
                  <a:pt x="1314926" y="287179"/>
                  <a:pt x="1314926" y="286226"/>
                  <a:pt x="1313974" y="285274"/>
                </a:cubicBezTo>
                <a:cubicBezTo>
                  <a:pt x="1315879" y="259556"/>
                  <a:pt x="1316831" y="244316"/>
                  <a:pt x="1316831" y="244316"/>
                </a:cubicBezTo>
                <a:cubicBezTo>
                  <a:pt x="1316831" y="244316"/>
                  <a:pt x="1313974" y="256699"/>
                  <a:pt x="1309211" y="277654"/>
                </a:cubicBezTo>
                <a:cubicBezTo>
                  <a:pt x="1305401" y="271939"/>
                  <a:pt x="1302544" y="266224"/>
                  <a:pt x="1298734" y="260509"/>
                </a:cubicBezTo>
                <a:cubicBezTo>
                  <a:pt x="1304449" y="235744"/>
                  <a:pt x="1310164" y="213836"/>
                  <a:pt x="1313974" y="199549"/>
                </a:cubicBezTo>
                <a:cubicBezTo>
                  <a:pt x="1317784" y="182404"/>
                  <a:pt x="1319689" y="172879"/>
                  <a:pt x="1319689" y="172879"/>
                </a:cubicBezTo>
                <a:cubicBezTo>
                  <a:pt x="1319689" y="172879"/>
                  <a:pt x="1307306" y="202406"/>
                  <a:pt x="1291114" y="249079"/>
                </a:cubicBezTo>
                <a:cubicBezTo>
                  <a:pt x="1287304" y="243364"/>
                  <a:pt x="1284446" y="238601"/>
                  <a:pt x="1281589" y="234791"/>
                </a:cubicBezTo>
                <a:cubicBezTo>
                  <a:pt x="1273016" y="222409"/>
                  <a:pt x="1267301" y="215741"/>
                  <a:pt x="1267301" y="215741"/>
                </a:cubicBezTo>
                <a:cubicBezTo>
                  <a:pt x="1267301" y="215741"/>
                  <a:pt x="1270159" y="222409"/>
                  <a:pt x="1275874" y="232886"/>
                </a:cubicBezTo>
                <a:cubicBezTo>
                  <a:pt x="1274921" y="234791"/>
                  <a:pt x="1273969" y="238601"/>
                  <a:pt x="1272064" y="243364"/>
                </a:cubicBezTo>
                <a:cubicBezTo>
                  <a:pt x="1268254" y="237649"/>
                  <a:pt x="1264444" y="231934"/>
                  <a:pt x="1261586" y="227171"/>
                </a:cubicBezTo>
                <a:cubicBezTo>
                  <a:pt x="1257776" y="221456"/>
                  <a:pt x="1253014" y="215741"/>
                  <a:pt x="1249204" y="210979"/>
                </a:cubicBezTo>
                <a:cubicBezTo>
                  <a:pt x="1248251" y="210026"/>
                  <a:pt x="1248251" y="209074"/>
                  <a:pt x="1247299" y="208121"/>
                </a:cubicBezTo>
                <a:cubicBezTo>
                  <a:pt x="1250156" y="203359"/>
                  <a:pt x="1251109" y="199549"/>
                  <a:pt x="1251109" y="199549"/>
                </a:cubicBezTo>
                <a:cubicBezTo>
                  <a:pt x="1251109" y="199549"/>
                  <a:pt x="1249204" y="202406"/>
                  <a:pt x="1246346" y="206216"/>
                </a:cubicBezTo>
                <a:cubicBezTo>
                  <a:pt x="1239679" y="197644"/>
                  <a:pt x="1233964" y="190024"/>
                  <a:pt x="1229201" y="184309"/>
                </a:cubicBezTo>
                <a:cubicBezTo>
                  <a:pt x="1217771" y="170974"/>
                  <a:pt x="1211104" y="162401"/>
                  <a:pt x="1211104" y="162401"/>
                </a:cubicBezTo>
                <a:cubicBezTo>
                  <a:pt x="1211104" y="162401"/>
                  <a:pt x="1216819" y="170974"/>
                  <a:pt x="1226344" y="186214"/>
                </a:cubicBezTo>
                <a:cubicBezTo>
                  <a:pt x="1231106" y="192881"/>
                  <a:pt x="1235869" y="202406"/>
                  <a:pt x="1242536" y="211931"/>
                </a:cubicBezTo>
                <a:cubicBezTo>
                  <a:pt x="1240631" y="214789"/>
                  <a:pt x="1238726" y="217646"/>
                  <a:pt x="1236821" y="220504"/>
                </a:cubicBezTo>
                <a:cubicBezTo>
                  <a:pt x="1235869" y="222409"/>
                  <a:pt x="1234916" y="224314"/>
                  <a:pt x="1233011" y="226219"/>
                </a:cubicBezTo>
                <a:cubicBezTo>
                  <a:pt x="1233011" y="221456"/>
                  <a:pt x="1232059" y="217646"/>
                  <a:pt x="1231106" y="212884"/>
                </a:cubicBezTo>
                <a:cubicBezTo>
                  <a:pt x="1231106" y="211931"/>
                  <a:pt x="1230154" y="210026"/>
                  <a:pt x="1228249" y="209074"/>
                </a:cubicBezTo>
                <a:cubicBezTo>
                  <a:pt x="1228249" y="209074"/>
                  <a:pt x="1227296" y="209074"/>
                  <a:pt x="1226344" y="209074"/>
                </a:cubicBezTo>
                <a:cubicBezTo>
                  <a:pt x="1225391" y="206216"/>
                  <a:pt x="1224439" y="202406"/>
                  <a:pt x="1223486" y="199549"/>
                </a:cubicBezTo>
                <a:cubicBezTo>
                  <a:pt x="1218724" y="187166"/>
                  <a:pt x="1215866" y="179546"/>
                  <a:pt x="1215866" y="179546"/>
                </a:cubicBezTo>
                <a:cubicBezTo>
                  <a:pt x="1215866" y="179546"/>
                  <a:pt x="1216819" y="187166"/>
                  <a:pt x="1219676" y="200501"/>
                </a:cubicBezTo>
                <a:cubicBezTo>
                  <a:pt x="1220629" y="204311"/>
                  <a:pt x="1220629" y="208121"/>
                  <a:pt x="1221581" y="211931"/>
                </a:cubicBezTo>
                <a:cubicBezTo>
                  <a:pt x="1221581" y="212884"/>
                  <a:pt x="1220629" y="212884"/>
                  <a:pt x="1220629" y="213836"/>
                </a:cubicBezTo>
                <a:cubicBezTo>
                  <a:pt x="1214914" y="208121"/>
                  <a:pt x="1211104" y="203359"/>
                  <a:pt x="1207294" y="200501"/>
                </a:cubicBezTo>
                <a:cubicBezTo>
                  <a:pt x="1203484" y="197644"/>
                  <a:pt x="1201579" y="195739"/>
                  <a:pt x="1201579" y="195739"/>
                </a:cubicBezTo>
                <a:cubicBezTo>
                  <a:pt x="1201579" y="195739"/>
                  <a:pt x="1203484" y="197644"/>
                  <a:pt x="1206341" y="201454"/>
                </a:cubicBezTo>
                <a:cubicBezTo>
                  <a:pt x="1209199" y="205264"/>
                  <a:pt x="1213009" y="210979"/>
                  <a:pt x="1217771" y="217646"/>
                </a:cubicBezTo>
                <a:lnTo>
                  <a:pt x="1217771" y="217646"/>
                </a:lnTo>
                <a:cubicBezTo>
                  <a:pt x="1216819" y="222409"/>
                  <a:pt x="1216819" y="227171"/>
                  <a:pt x="1216819" y="231934"/>
                </a:cubicBezTo>
                <a:cubicBezTo>
                  <a:pt x="1207294" y="223361"/>
                  <a:pt x="1202531" y="219551"/>
                  <a:pt x="1202531" y="219551"/>
                </a:cubicBezTo>
                <a:cubicBezTo>
                  <a:pt x="1202531" y="219551"/>
                  <a:pt x="1207294" y="226219"/>
                  <a:pt x="1215866" y="236696"/>
                </a:cubicBezTo>
                <a:cubicBezTo>
                  <a:pt x="1215866" y="240506"/>
                  <a:pt x="1214914" y="245269"/>
                  <a:pt x="1214914" y="249079"/>
                </a:cubicBezTo>
                <a:cubicBezTo>
                  <a:pt x="1214914" y="250984"/>
                  <a:pt x="1214914" y="252889"/>
                  <a:pt x="1214914" y="255746"/>
                </a:cubicBezTo>
                <a:cubicBezTo>
                  <a:pt x="1214914" y="253841"/>
                  <a:pt x="1213961" y="252889"/>
                  <a:pt x="1213961" y="250984"/>
                </a:cubicBezTo>
                <a:cubicBezTo>
                  <a:pt x="1213961" y="250984"/>
                  <a:pt x="1213961" y="250031"/>
                  <a:pt x="1213961" y="250031"/>
                </a:cubicBezTo>
                <a:cubicBezTo>
                  <a:pt x="1213961" y="249079"/>
                  <a:pt x="1214914" y="249079"/>
                  <a:pt x="1214914" y="249079"/>
                </a:cubicBezTo>
                <a:cubicBezTo>
                  <a:pt x="1214914" y="249079"/>
                  <a:pt x="1214914" y="249079"/>
                  <a:pt x="1213961" y="250031"/>
                </a:cubicBezTo>
                <a:cubicBezTo>
                  <a:pt x="1212056" y="242411"/>
                  <a:pt x="1209199" y="235744"/>
                  <a:pt x="1207294" y="229076"/>
                </a:cubicBezTo>
                <a:cubicBezTo>
                  <a:pt x="1204436" y="222409"/>
                  <a:pt x="1202531" y="216694"/>
                  <a:pt x="1200626" y="212884"/>
                </a:cubicBezTo>
                <a:cubicBezTo>
                  <a:pt x="1195864" y="204311"/>
                  <a:pt x="1193959" y="198596"/>
                  <a:pt x="1193959" y="198596"/>
                </a:cubicBezTo>
                <a:cubicBezTo>
                  <a:pt x="1193959" y="198596"/>
                  <a:pt x="1194911" y="204311"/>
                  <a:pt x="1196816" y="213836"/>
                </a:cubicBezTo>
                <a:cubicBezTo>
                  <a:pt x="1197769" y="218599"/>
                  <a:pt x="1198721" y="224314"/>
                  <a:pt x="1200626" y="230981"/>
                </a:cubicBezTo>
                <a:cubicBezTo>
                  <a:pt x="1201579" y="237649"/>
                  <a:pt x="1202531" y="245269"/>
                  <a:pt x="1204436" y="252889"/>
                </a:cubicBezTo>
                <a:cubicBezTo>
                  <a:pt x="1204436" y="254794"/>
                  <a:pt x="1205389" y="256699"/>
                  <a:pt x="1205389" y="258604"/>
                </a:cubicBezTo>
                <a:cubicBezTo>
                  <a:pt x="1202531" y="251936"/>
                  <a:pt x="1199674" y="245269"/>
                  <a:pt x="1196816" y="239554"/>
                </a:cubicBezTo>
                <a:cubicBezTo>
                  <a:pt x="1193959" y="233839"/>
                  <a:pt x="1191101" y="229076"/>
                  <a:pt x="1189196" y="224314"/>
                </a:cubicBezTo>
                <a:cubicBezTo>
                  <a:pt x="1184434" y="216694"/>
                  <a:pt x="1181576" y="211931"/>
                  <a:pt x="1181576" y="211931"/>
                </a:cubicBezTo>
                <a:cubicBezTo>
                  <a:pt x="1181576" y="211931"/>
                  <a:pt x="1183481" y="216694"/>
                  <a:pt x="1185386" y="225266"/>
                </a:cubicBezTo>
                <a:cubicBezTo>
                  <a:pt x="1187291" y="230029"/>
                  <a:pt x="1188244" y="234791"/>
                  <a:pt x="1190149" y="241459"/>
                </a:cubicBezTo>
                <a:cubicBezTo>
                  <a:pt x="1192054" y="247174"/>
                  <a:pt x="1193006" y="254794"/>
                  <a:pt x="1194911" y="262414"/>
                </a:cubicBezTo>
                <a:cubicBezTo>
                  <a:pt x="1195864" y="267176"/>
                  <a:pt x="1196816" y="271939"/>
                  <a:pt x="1197769" y="276701"/>
                </a:cubicBezTo>
                <a:cubicBezTo>
                  <a:pt x="1196816" y="279559"/>
                  <a:pt x="1194911" y="281464"/>
                  <a:pt x="1193959" y="284321"/>
                </a:cubicBezTo>
                <a:cubicBezTo>
                  <a:pt x="1193959" y="284321"/>
                  <a:pt x="1193959" y="283369"/>
                  <a:pt x="1193959" y="283369"/>
                </a:cubicBezTo>
                <a:cubicBezTo>
                  <a:pt x="1193959" y="282416"/>
                  <a:pt x="1193006" y="280511"/>
                  <a:pt x="1193006" y="279559"/>
                </a:cubicBezTo>
                <a:cubicBezTo>
                  <a:pt x="1193959" y="277654"/>
                  <a:pt x="1193959" y="276701"/>
                  <a:pt x="1193959" y="276701"/>
                </a:cubicBezTo>
                <a:cubicBezTo>
                  <a:pt x="1193959" y="276701"/>
                  <a:pt x="1193959" y="277654"/>
                  <a:pt x="1193006" y="278606"/>
                </a:cubicBezTo>
                <a:cubicBezTo>
                  <a:pt x="1190149" y="268129"/>
                  <a:pt x="1187291" y="258604"/>
                  <a:pt x="1184434" y="250984"/>
                </a:cubicBezTo>
                <a:cubicBezTo>
                  <a:pt x="1179671" y="239554"/>
                  <a:pt x="1176814" y="231934"/>
                  <a:pt x="1174909" y="227171"/>
                </a:cubicBezTo>
                <a:cubicBezTo>
                  <a:pt x="1174909" y="226219"/>
                  <a:pt x="1174909" y="224314"/>
                  <a:pt x="1174909" y="223361"/>
                </a:cubicBezTo>
                <a:cubicBezTo>
                  <a:pt x="1174909" y="212884"/>
                  <a:pt x="1175861" y="204311"/>
                  <a:pt x="1175861" y="196691"/>
                </a:cubicBezTo>
                <a:cubicBezTo>
                  <a:pt x="1175861" y="182404"/>
                  <a:pt x="1174909" y="173831"/>
                  <a:pt x="1174909" y="173831"/>
                </a:cubicBezTo>
                <a:cubicBezTo>
                  <a:pt x="1174909" y="173831"/>
                  <a:pt x="1173956" y="182404"/>
                  <a:pt x="1172051" y="196691"/>
                </a:cubicBezTo>
                <a:cubicBezTo>
                  <a:pt x="1171099" y="204311"/>
                  <a:pt x="1169194" y="212884"/>
                  <a:pt x="1168241" y="223361"/>
                </a:cubicBezTo>
                <a:cubicBezTo>
                  <a:pt x="1168241" y="224314"/>
                  <a:pt x="1168241" y="225266"/>
                  <a:pt x="1168241" y="226219"/>
                </a:cubicBezTo>
                <a:cubicBezTo>
                  <a:pt x="1167289" y="229076"/>
                  <a:pt x="1165384" y="232886"/>
                  <a:pt x="1162526" y="238601"/>
                </a:cubicBezTo>
                <a:cubicBezTo>
                  <a:pt x="1161574" y="230981"/>
                  <a:pt x="1160621" y="223361"/>
                  <a:pt x="1158716" y="215741"/>
                </a:cubicBezTo>
                <a:cubicBezTo>
                  <a:pt x="1156811" y="206216"/>
                  <a:pt x="1153954" y="197644"/>
                  <a:pt x="1152049" y="189071"/>
                </a:cubicBezTo>
                <a:cubicBezTo>
                  <a:pt x="1143476" y="155734"/>
                  <a:pt x="1136809" y="133826"/>
                  <a:pt x="1136809" y="133826"/>
                </a:cubicBezTo>
                <a:cubicBezTo>
                  <a:pt x="1136809" y="133826"/>
                  <a:pt x="1137761" y="156686"/>
                  <a:pt x="1140619" y="190024"/>
                </a:cubicBezTo>
                <a:cubicBezTo>
                  <a:pt x="1141571" y="198596"/>
                  <a:pt x="1142524" y="208121"/>
                  <a:pt x="1143476" y="217646"/>
                </a:cubicBezTo>
                <a:cubicBezTo>
                  <a:pt x="1144429" y="227171"/>
                  <a:pt x="1144429" y="237649"/>
                  <a:pt x="1146334" y="248126"/>
                </a:cubicBezTo>
                <a:cubicBezTo>
                  <a:pt x="1146334" y="252889"/>
                  <a:pt x="1147286" y="256699"/>
                  <a:pt x="1147286" y="261461"/>
                </a:cubicBezTo>
                <a:cubicBezTo>
                  <a:pt x="1147286" y="261461"/>
                  <a:pt x="1147286" y="261461"/>
                  <a:pt x="1147286" y="261461"/>
                </a:cubicBezTo>
                <a:cubicBezTo>
                  <a:pt x="1147286" y="259556"/>
                  <a:pt x="1147286" y="258604"/>
                  <a:pt x="1147286" y="258604"/>
                </a:cubicBezTo>
                <a:cubicBezTo>
                  <a:pt x="1147286" y="258604"/>
                  <a:pt x="1147286" y="259556"/>
                  <a:pt x="1147286" y="260509"/>
                </a:cubicBezTo>
                <a:cubicBezTo>
                  <a:pt x="1146334" y="257651"/>
                  <a:pt x="1144429" y="254794"/>
                  <a:pt x="1143476" y="251936"/>
                </a:cubicBezTo>
                <a:cubicBezTo>
                  <a:pt x="1142524" y="250984"/>
                  <a:pt x="1142524" y="250031"/>
                  <a:pt x="1141571" y="249079"/>
                </a:cubicBezTo>
                <a:cubicBezTo>
                  <a:pt x="1141571" y="242411"/>
                  <a:pt x="1141571" y="237649"/>
                  <a:pt x="1141571" y="237649"/>
                </a:cubicBezTo>
                <a:cubicBezTo>
                  <a:pt x="1141571" y="237649"/>
                  <a:pt x="1140619" y="240506"/>
                  <a:pt x="1139666" y="246221"/>
                </a:cubicBezTo>
                <a:cubicBezTo>
                  <a:pt x="1136809" y="241459"/>
                  <a:pt x="1134904" y="236696"/>
                  <a:pt x="1132046" y="231934"/>
                </a:cubicBezTo>
                <a:cubicBezTo>
                  <a:pt x="1132046" y="231934"/>
                  <a:pt x="1132046" y="230981"/>
                  <a:pt x="1132046" y="230981"/>
                </a:cubicBezTo>
                <a:cubicBezTo>
                  <a:pt x="1128236" y="211931"/>
                  <a:pt x="1124426" y="193834"/>
                  <a:pt x="1120616" y="177641"/>
                </a:cubicBezTo>
                <a:cubicBezTo>
                  <a:pt x="1116806" y="161449"/>
                  <a:pt x="1113949" y="146209"/>
                  <a:pt x="1110139" y="132874"/>
                </a:cubicBezTo>
                <a:cubicBezTo>
                  <a:pt x="1106329" y="119539"/>
                  <a:pt x="1103471" y="108109"/>
                  <a:pt x="1100614" y="98584"/>
                </a:cubicBezTo>
                <a:cubicBezTo>
                  <a:pt x="1094899" y="79534"/>
                  <a:pt x="1092041" y="69056"/>
                  <a:pt x="1092041" y="69056"/>
                </a:cubicBezTo>
                <a:cubicBezTo>
                  <a:pt x="1092041" y="69056"/>
                  <a:pt x="1093946" y="80486"/>
                  <a:pt x="1096804" y="99536"/>
                </a:cubicBezTo>
                <a:cubicBezTo>
                  <a:pt x="1098709" y="109061"/>
                  <a:pt x="1100614" y="121444"/>
                  <a:pt x="1103471" y="134779"/>
                </a:cubicBezTo>
                <a:cubicBezTo>
                  <a:pt x="1106329" y="148114"/>
                  <a:pt x="1108234" y="163354"/>
                  <a:pt x="1110139" y="180499"/>
                </a:cubicBezTo>
                <a:cubicBezTo>
                  <a:pt x="1111091" y="186214"/>
                  <a:pt x="1112044" y="192881"/>
                  <a:pt x="1112996" y="199549"/>
                </a:cubicBezTo>
                <a:cubicBezTo>
                  <a:pt x="1112044" y="197644"/>
                  <a:pt x="1111091" y="196691"/>
                  <a:pt x="1110139" y="194786"/>
                </a:cubicBezTo>
                <a:cubicBezTo>
                  <a:pt x="1109186" y="192881"/>
                  <a:pt x="1107281" y="190976"/>
                  <a:pt x="1106329" y="190024"/>
                </a:cubicBezTo>
                <a:cubicBezTo>
                  <a:pt x="1106329" y="189071"/>
                  <a:pt x="1106329" y="189071"/>
                  <a:pt x="1105376" y="188119"/>
                </a:cubicBezTo>
                <a:cubicBezTo>
                  <a:pt x="1101566" y="177641"/>
                  <a:pt x="1098709" y="168116"/>
                  <a:pt x="1095851" y="160496"/>
                </a:cubicBezTo>
                <a:cubicBezTo>
                  <a:pt x="1090136" y="145256"/>
                  <a:pt x="1087279" y="136684"/>
                  <a:pt x="1087279" y="136684"/>
                </a:cubicBezTo>
                <a:cubicBezTo>
                  <a:pt x="1087279" y="136684"/>
                  <a:pt x="1089184" y="145256"/>
                  <a:pt x="1092041" y="161449"/>
                </a:cubicBezTo>
                <a:cubicBezTo>
                  <a:pt x="1093946" y="169069"/>
                  <a:pt x="1095851" y="178594"/>
                  <a:pt x="1098709" y="190024"/>
                </a:cubicBezTo>
                <a:cubicBezTo>
                  <a:pt x="1100614" y="197644"/>
                  <a:pt x="1102519" y="207169"/>
                  <a:pt x="1103471" y="215741"/>
                </a:cubicBezTo>
                <a:cubicBezTo>
                  <a:pt x="1099661" y="206216"/>
                  <a:pt x="1097756" y="200501"/>
                  <a:pt x="1097756" y="200501"/>
                </a:cubicBezTo>
                <a:cubicBezTo>
                  <a:pt x="1097756" y="200501"/>
                  <a:pt x="1099661" y="209074"/>
                  <a:pt x="1102519" y="224314"/>
                </a:cubicBezTo>
                <a:cubicBezTo>
                  <a:pt x="1100614" y="227171"/>
                  <a:pt x="1097756" y="230981"/>
                  <a:pt x="1094899" y="233839"/>
                </a:cubicBezTo>
                <a:cubicBezTo>
                  <a:pt x="1092994" y="225266"/>
                  <a:pt x="1091089" y="216694"/>
                  <a:pt x="1089184" y="209074"/>
                </a:cubicBezTo>
                <a:cubicBezTo>
                  <a:pt x="1086326" y="182404"/>
                  <a:pt x="1084421" y="166211"/>
                  <a:pt x="1084421" y="166211"/>
                </a:cubicBezTo>
                <a:cubicBezTo>
                  <a:pt x="1084421" y="166211"/>
                  <a:pt x="1084421" y="172879"/>
                  <a:pt x="1083469" y="184309"/>
                </a:cubicBezTo>
                <a:cubicBezTo>
                  <a:pt x="1080611" y="171926"/>
                  <a:pt x="1077754" y="160496"/>
                  <a:pt x="1073944" y="149066"/>
                </a:cubicBezTo>
                <a:cubicBezTo>
                  <a:pt x="1071086" y="140494"/>
                  <a:pt x="1069181" y="131921"/>
                  <a:pt x="1066324" y="123349"/>
                </a:cubicBezTo>
                <a:cubicBezTo>
                  <a:pt x="1072991" y="105251"/>
                  <a:pt x="1075849" y="94774"/>
                  <a:pt x="1075849" y="94774"/>
                </a:cubicBezTo>
                <a:cubicBezTo>
                  <a:pt x="1075849" y="94774"/>
                  <a:pt x="1072039" y="103346"/>
                  <a:pt x="1064419" y="119539"/>
                </a:cubicBezTo>
                <a:cubicBezTo>
                  <a:pt x="1062514" y="112871"/>
                  <a:pt x="1059656" y="106204"/>
                  <a:pt x="1057751" y="100489"/>
                </a:cubicBezTo>
                <a:cubicBezTo>
                  <a:pt x="1054894" y="92869"/>
                  <a:pt x="1052036" y="85249"/>
                  <a:pt x="1050131" y="78581"/>
                </a:cubicBezTo>
                <a:cubicBezTo>
                  <a:pt x="1047274" y="71914"/>
                  <a:pt x="1044416" y="65246"/>
                  <a:pt x="1042511" y="59531"/>
                </a:cubicBezTo>
                <a:cubicBezTo>
                  <a:pt x="1037749" y="47149"/>
                  <a:pt x="1032986" y="36671"/>
                  <a:pt x="1029176" y="28099"/>
                </a:cubicBezTo>
                <a:cubicBezTo>
                  <a:pt x="1017746" y="16669"/>
                  <a:pt x="1012984" y="7144"/>
                  <a:pt x="1012984" y="7144"/>
                </a:cubicBezTo>
                <a:cubicBezTo>
                  <a:pt x="1012984" y="7144"/>
                  <a:pt x="1016794" y="17621"/>
                  <a:pt x="1022509" y="34766"/>
                </a:cubicBezTo>
                <a:cubicBezTo>
                  <a:pt x="1025366" y="43339"/>
                  <a:pt x="1029176" y="54769"/>
                  <a:pt x="1032986" y="67151"/>
                </a:cubicBezTo>
                <a:cubicBezTo>
                  <a:pt x="1034891" y="73819"/>
                  <a:pt x="1036796" y="79534"/>
                  <a:pt x="1038701" y="87154"/>
                </a:cubicBezTo>
                <a:cubicBezTo>
                  <a:pt x="1040606" y="93821"/>
                  <a:pt x="1042511" y="101441"/>
                  <a:pt x="1044416" y="109061"/>
                </a:cubicBezTo>
                <a:cubicBezTo>
                  <a:pt x="1044416" y="109061"/>
                  <a:pt x="1044416" y="110014"/>
                  <a:pt x="1044416" y="110014"/>
                </a:cubicBezTo>
                <a:cubicBezTo>
                  <a:pt x="1039654" y="101441"/>
                  <a:pt x="1037749" y="96679"/>
                  <a:pt x="1037749" y="96679"/>
                </a:cubicBezTo>
                <a:cubicBezTo>
                  <a:pt x="1037749" y="96679"/>
                  <a:pt x="1039654" y="104299"/>
                  <a:pt x="1044416" y="117634"/>
                </a:cubicBezTo>
                <a:cubicBezTo>
                  <a:pt x="1046321" y="124301"/>
                  <a:pt x="1049179" y="131921"/>
                  <a:pt x="1051084" y="141446"/>
                </a:cubicBezTo>
                <a:cubicBezTo>
                  <a:pt x="1051084" y="143351"/>
                  <a:pt x="1052036" y="144304"/>
                  <a:pt x="1052036" y="146209"/>
                </a:cubicBezTo>
                <a:cubicBezTo>
                  <a:pt x="1048226" y="153829"/>
                  <a:pt x="1043464" y="163354"/>
                  <a:pt x="1037749" y="172879"/>
                </a:cubicBezTo>
                <a:cubicBezTo>
                  <a:pt x="1033939" y="180499"/>
                  <a:pt x="1029176" y="188119"/>
                  <a:pt x="1024414" y="195739"/>
                </a:cubicBezTo>
                <a:cubicBezTo>
                  <a:pt x="1024414" y="194786"/>
                  <a:pt x="1023461" y="193834"/>
                  <a:pt x="1023461" y="192881"/>
                </a:cubicBezTo>
                <a:cubicBezTo>
                  <a:pt x="1023461" y="190024"/>
                  <a:pt x="1023461" y="187166"/>
                  <a:pt x="1023461" y="184309"/>
                </a:cubicBezTo>
                <a:cubicBezTo>
                  <a:pt x="1024414" y="169069"/>
                  <a:pt x="1024414" y="154781"/>
                  <a:pt x="1024414" y="142399"/>
                </a:cubicBezTo>
                <a:cubicBezTo>
                  <a:pt x="1024414" y="130016"/>
                  <a:pt x="1024414" y="119539"/>
                  <a:pt x="1023461" y="110014"/>
                </a:cubicBezTo>
                <a:cubicBezTo>
                  <a:pt x="1023461" y="101441"/>
                  <a:pt x="1022509" y="93821"/>
                  <a:pt x="1021556" y="89059"/>
                </a:cubicBezTo>
                <a:cubicBezTo>
                  <a:pt x="1020604" y="84296"/>
                  <a:pt x="1020604" y="81439"/>
                  <a:pt x="1020604" y="81439"/>
                </a:cubicBezTo>
                <a:cubicBezTo>
                  <a:pt x="1020604" y="81439"/>
                  <a:pt x="1020604" y="84296"/>
                  <a:pt x="1020604" y="89059"/>
                </a:cubicBezTo>
                <a:cubicBezTo>
                  <a:pt x="1020604" y="93821"/>
                  <a:pt x="1019651" y="100489"/>
                  <a:pt x="1019651" y="110014"/>
                </a:cubicBezTo>
                <a:cubicBezTo>
                  <a:pt x="1018699" y="124301"/>
                  <a:pt x="1016794" y="142399"/>
                  <a:pt x="1014889" y="165259"/>
                </a:cubicBezTo>
                <a:cubicBezTo>
                  <a:pt x="1013936" y="162401"/>
                  <a:pt x="1013936" y="161449"/>
                  <a:pt x="1013936" y="161449"/>
                </a:cubicBezTo>
                <a:cubicBezTo>
                  <a:pt x="1013936" y="161449"/>
                  <a:pt x="1013936" y="163354"/>
                  <a:pt x="1014889" y="168116"/>
                </a:cubicBezTo>
                <a:cubicBezTo>
                  <a:pt x="1013936" y="172879"/>
                  <a:pt x="1013936" y="178594"/>
                  <a:pt x="1012984" y="183356"/>
                </a:cubicBezTo>
                <a:cubicBezTo>
                  <a:pt x="1011079" y="196691"/>
                  <a:pt x="1009174" y="210026"/>
                  <a:pt x="1007269" y="224314"/>
                </a:cubicBezTo>
                <a:cubicBezTo>
                  <a:pt x="996791" y="242411"/>
                  <a:pt x="984409" y="262414"/>
                  <a:pt x="972026" y="283369"/>
                </a:cubicBezTo>
                <a:cubicBezTo>
                  <a:pt x="972026" y="277654"/>
                  <a:pt x="971074" y="273844"/>
                  <a:pt x="971074" y="269081"/>
                </a:cubicBezTo>
                <a:cubicBezTo>
                  <a:pt x="972979" y="263366"/>
                  <a:pt x="975836" y="256699"/>
                  <a:pt x="977741" y="251936"/>
                </a:cubicBezTo>
                <a:cubicBezTo>
                  <a:pt x="983456" y="235744"/>
                  <a:pt x="989171" y="220504"/>
                  <a:pt x="992981" y="206216"/>
                </a:cubicBezTo>
                <a:cubicBezTo>
                  <a:pt x="996791" y="192881"/>
                  <a:pt x="1000601" y="180499"/>
                  <a:pt x="1002506" y="170974"/>
                </a:cubicBezTo>
                <a:cubicBezTo>
                  <a:pt x="1007269" y="150971"/>
                  <a:pt x="1009174" y="139541"/>
                  <a:pt x="1009174" y="139541"/>
                </a:cubicBezTo>
                <a:cubicBezTo>
                  <a:pt x="1009174" y="139541"/>
                  <a:pt x="1005364" y="150971"/>
                  <a:pt x="998696" y="170021"/>
                </a:cubicBezTo>
                <a:cubicBezTo>
                  <a:pt x="995839" y="179546"/>
                  <a:pt x="990124" y="190976"/>
                  <a:pt x="985361" y="204311"/>
                </a:cubicBezTo>
                <a:cubicBezTo>
                  <a:pt x="980599" y="217646"/>
                  <a:pt x="972979" y="231934"/>
                  <a:pt x="966311" y="248126"/>
                </a:cubicBezTo>
                <a:cubicBezTo>
                  <a:pt x="964406" y="251936"/>
                  <a:pt x="962501" y="255746"/>
                  <a:pt x="960596" y="260509"/>
                </a:cubicBezTo>
                <a:cubicBezTo>
                  <a:pt x="961549" y="248126"/>
                  <a:pt x="961549" y="236696"/>
                  <a:pt x="961549" y="225266"/>
                </a:cubicBezTo>
                <a:cubicBezTo>
                  <a:pt x="966311" y="212884"/>
                  <a:pt x="969169" y="206216"/>
                  <a:pt x="969169" y="206216"/>
                </a:cubicBezTo>
                <a:cubicBezTo>
                  <a:pt x="969169" y="206216"/>
                  <a:pt x="966311" y="210979"/>
                  <a:pt x="961549" y="218599"/>
                </a:cubicBezTo>
                <a:cubicBezTo>
                  <a:pt x="961549" y="213836"/>
                  <a:pt x="961549" y="210026"/>
                  <a:pt x="961549" y="206216"/>
                </a:cubicBezTo>
                <a:cubicBezTo>
                  <a:pt x="961549" y="182404"/>
                  <a:pt x="960596" y="162401"/>
                  <a:pt x="958691" y="149066"/>
                </a:cubicBezTo>
                <a:cubicBezTo>
                  <a:pt x="957739" y="143351"/>
                  <a:pt x="957739" y="138589"/>
                  <a:pt x="956786" y="134779"/>
                </a:cubicBezTo>
                <a:cubicBezTo>
                  <a:pt x="956786" y="132874"/>
                  <a:pt x="957739" y="131921"/>
                  <a:pt x="957739" y="131921"/>
                </a:cubicBezTo>
                <a:cubicBezTo>
                  <a:pt x="957739" y="131921"/>
                  <a:pt x="957739" y="132874"/>
                  <a:pt x="956786" y="133826"/>
                </a:cubicBezTo>
                <a:cubicBezTo>
                  <a:pt x="956786" y="133826"/>
                  <a:pt x="956786" y="132874"/>
                  <a:pt x="956786" y="132874"/>
                </a:cubicBezTo>
                <a:cubicBezTo>
                  <a:pt x="955834" y="129064"/>
                  <a:pt x="955834" y="127159"/>
                  <a:pt x="955834" y="127159"/>
                </a:cubicBezTo>
                <a:cubicBezTo>
                  <a:pt x="955834" y="127159"/>
                  <a:pt x="955834" y="130969"/>
                  <a:pt x="955834" y="136684"/>
                </a:cubicBezTo>
                <a:cubicBezTo>
                  <a:pt x="951071" y="147161"/>
                  <a:pt x="940594" y="171926"/>
                  <a:pt x="927259" y="206216"/>
                </a:cubicBezTo>
                <a:cubicBezTo>
                  <a:pt x="927259" y="206216"/>
                  <a:pt x="927259" y="205264"/>
                  <a:pt x="927259" y="205264"/>
                </a:cubicBezTo>
                <a:cubicBezTo>
                  <a:pt x="928211" y="196691"/>
                  <a:pt x="929164" y="189071"/>
                  <a:pt x="930116" y="183356"/>
                </a:cubicBezTo>
                <a:cubicBezTo>
                  <a:pt x="932021" y="170974"/>
                  <a:pt x="932974" y="164306"/>
                  <a:pt x="932974" y="164306"/>
                </a:cubicBezTo>
                <a:cubicBezTo>
                  <a:pt x="932974" y="164306"/>
                  <a:pt x="930116" y="170974"/>
                  <a:pt x="926306" y="183356"/>
                </a:cubicBezTo>
                <a:cubicBezTo>
                  <a:pt x="924401" y="189071"/>
                  <a:pt x="922496" y="195739"/>
                  <a:pt x="920591" y="203359"/>
                </a:cubicBezTo>
                <a:cubicBezTo>
                  <a:pt x="916781" y="192881"/>
                  <a:pt x="913924" y="182404"/>
                  <a:pt x="910114" y="171926"/>
                </a:cubicBezTo>
                <a:cubicBezTo>
                  <a:pt x="909161" y="169069"/>
                  <a:pt x="908209" y="167164"/>
                  <a:pt x="907256" y="164306"/>
                </a:cubicBezTo>
                <a:cubicBezTo>
                  <a:pt x="909161" y="161449"/>
                  <a:pt x="910114" y="159544"/>
                  <a:pt x="912019" y="157639"/>
                </a:cubicBezTo>
                <a:cubicBezTo>
                  <a:pt x="920591" y="145256"/>
                  <a:pt x="927259" y="133826"/>
                  <a:pt x="933926" y="124301"/>
                </a:cubicBezTo>
                <a:cubicBezTo>
                  <a:pt x="946309" y="106204"/>
                  <a:pt x="953929" y="95726"/>
                  <a:pt x="953929" y="95726"/>
                </a:cubicBezTo>
                <a:cubicBezTo>
                  <a:pt x="953929" y="95726"/>
                  <a:pt x="945356" y="105251"/>
                  <a:pt x="931069" y="121444"/>
                </a:cubicBezTo>
                <a:cubicBezTo>
                  <a:pt x="923449" y="129064"/>
                  <a:pt x="915829" y="140494"/>
                  <a:pt x="906304" y="151924"/>
                </a:cubicBezTo>
                <a:cubicBezTo>
                  <a:pt x="905351" y="152876"/>
                  <a:pt x="904399" y="153829"/>
                  <a:pt x="904399" y="154781"/>
                </a:cubicBezTo>
                <a:cubicBezTo>
                  <a:pt x="901541" y="147161"/>
                  <a:pt x="898684" y="139541"/>
                  <a:pt x="894874" y="131921"/>
                </a:cubicBezTo>
                <a:lnTo>
                  <a:pt x="892016" y="126206"/>
                </a:lnTo>
                <a:cubicBezTo>
                  <a:pt x="893921" y="122396"/>
                  <a:pt x="895826" y="118586"/>
                  <a:pt x="897731" y="115729"/>
                </a:cubicBezTo>
                <a:cubicBezTo>
                  <a:pt x="905351" y="100489"/>
                  <a:pt x="912019" y="87154"/>
                  <a:pt x="918686" y="77629"/>
                </a:cubicBezTo>
                <a:cubicBezTo>
                  <a:pt x="931069" y="56674"/>
                  <a:pt x="937736" y="44291"/>
                  <a:pt x="937736" y="44291"/>
                </a:cubicBezTo>
                <a:cubicBezTo>
                  <a:pt x="937736" y="44291"/>
                  <a:pt x="929164" y="55721"/>
                  <a:pt x="914876" y="74771"/>
                </a:cubicBezTo>
                <a:cubicBezTo>
                  <a:pt x="907256" y="84296"/>
                  <a:pt x="899636" y="96679"/>
                  <a:pt x="890111" y="110966"/>
                </a:cubicBezTo>
                <a:cubicBezTo>
                  <a:pt x="889159" y="112871"/>
                  <a:pt x="887254" y="114776"/>
                  <a:pt x="886301" y="116681"/>
                </a:cubicBezTo>
                <a:lnTo>
                  <a:pt x="874871" y="92869"/>
                </a:lnTo>
                <a:lnTo>
                  <a:pt x="873919" y="90964"/>
                </a:lnTo>
                <a:lnTo>
                  <a:pt x="872966" y="91916"/>
                </a:lnTo>
                <a:cubicBezTo>
                  <a:pt x="871061" y="92869"/>
                  <a:pt x="869156" y="93821"/>
                  <a:pt x="868204" y="95726"/>
                </a:cubicBezTo>
                <a:cubicBezTo>
                  <a:pt x="867251" y="97631"/>
                  <a:pt x="866299" y="99536"/>
                  <a:pt x="866299" y="101441"/>
                </a:cubicBezTo>
                <a:cubicBezTo>
                  <a:pt x="866299" y="105251"/>
                  <a:pt x="867251" y="110014"/>
                  <a:pt x="868204" y="113824"/>
                </a:cubicBezTo>
                <a:cubicBezTo>
                  <a:pt x="867251" y="110014"/>
                  <a:pt x="867251" y="106204"/>
                  <a:pt x="868204" y="102394"/>
                </a:cubicBezTo>
                <a:cubicBezTo>
                  <a:pt x="868204" y="100489"/>
                  <a:pt x="869156" y="99536"/>
                  <a:pt x="870109" y="97631"/>
                </a:cubicBezTo>
                <a:cubicBezTo>
                  <a:pt x="871061" y="96679"/>
                  <a:pt x="872014" y="96679"/>
                  <a:pt x="872966" y="95726"/>
                </a:cubicBezTo>
                <a:lnTo>
                  <a:pt x="882491" y="122396"/>
                </a:lnTo>
                <a:cubicBezTo>
                  <a:pt x="880586" y="126206"/>
                  <a:pt x="877729" y="129064"/>
                  <a:pt x="875824" y="132874"/>
                </a:cubicBezTo>
                <a:cubicBezTo>
                  <a:pt x="871061" y="141446"/>
                  <a:pt x="866299" y="150019"/>
                  <a:pt x="860584" y="159544"/>
                </a:cubicBezTo>
                <a:cubicBezTo>
                  <a:pt x="852964" y="172879"/>
                  <a:pt x="845344" y="188119"/>
                  <a:pt x="837724" y="203359"/>
                </a:cubicBezTo>
                <a:cubicBezTo>
                  <a:pt x="834866" y="198596"/>
                  <a:pt x="832961" y="195739"/>
                  <a:pt x="832009" y="194786"/>
                </a:cubicBezTo>
                <a:cubicBezTo>
                  <a:pt x="834866" y="170974"/>
                  <a:pt x="836771" y="151924"/>
                  <a:pt x="838676" y="137636"/>
                </a:cubicBezTo>
                <a:cubicBezTo>
                  <a:pt x="839629" y="123349"/>
                  <a:pt x="840581" y="115729"/>
                  <a:pt x="840581" y="115729"/>
                </a:cubicBezTo>
                <a:cubicBezTo>
                  <a:pt x="840581" y="115729"/>
                  <a:pt x="838676" y="123349"/>
                  <a:pt x="834866" y="137636"/>
                </a:cubicBezTo>
                <a:cubicBezTo>
                  <a:pt x="831056" y="151924"/>
                  <a:pt x="826294" y="170974"/>
                  <a:pt x="820579" y="194786"/>
                </a:cubicBezTo>
                <a:cubicBezTo>
                  <a:pt x="819626" y="197644"/>
                  <a:pt x="819626" y="200501"/>
                  <a:pt x="818674" y="204311"/>
                </a:cubicBezTo>
                <a:cubicBezTo>
                  <a:pt x="817721" y="202406"/>
                  <a:pt x="816769" y="199549"/>
                  <a:pt x="815816" y="197644"/>
                </a:cubicBezTo>
                <a:cubicBezTo>
                  <a:pt x="810101" y="183356"/>
                  <a:pt x="807244" y="174784"/>
                  <a:pt x="807244" y="174784"/>
                </a:cubicBezTo>
                <a:cubicBezTo>
                  <a:pt x="807244" y="174784"/>
                  <a:pt x="809149" y="183356"/>
                  <a:pt x="812006" y="198596"/>
                </a:cubicBezTo>
                <a:cubicBezTo>
                  <a:pt x="812959" y="202406"/>
                  <a:pt x="813911" y="206216"/>
                  <a:pt x="814864" y="210979"/>
                </a:cubicBezTo>
                <a:cubicBezTo>
                  <a:pt x="814864" y="212884"/>
                  <a:pt x="815816" y="214789"/>
                  <a:pt x="815816" y="216694"/>
                </a:cubicBezTo>
                <a:cubicBezTo>
                  <a:pt x="813911" y="224314"/>
                  <a:pt x="812959" y="231934"/>
                  <a:pt x="811054" y="239554"/>
                </a:cubicBezTo>
                <a:cubicBezTo>
                  <a:pt x="809149" y="226219"/>
                  <a:pt x="808196" y="219551"/>
                  <a:pt x="808196" y="219551"/>
                </a:cubicBezTo>
                <a:cubicBezTo>
                  <a:pt x="808196" y="219551"/>
                  <a:pt x="807244" y="236696"/>
                  <a:pt x="807244" y="264319"/>
                </a:cubicBezTo>
                <a:cubicBezTo>
                  <a:pt x="807244" y="265271"/>
                  <a:pt x="807244" y="265271"/>
                  <a:pt x="807244" y="266224"/>
                </a:cubicBezTo>
                <a:cubicBezTo>
                  <a:pt x="804386" y="259556"/>
                  <a:pt x="801529" y="252889"/>
                  <a:pt x="798671" y="246221"/>
                </a:cubicBezTo>
                <a:cubicBezTo>
                  <a:pt x="799624" y="241459"/>
                  <a:pt x="800576" y="239554"/>
                  <a:pt x="800576" y="239554"/>
                </a:cubicBezTo>
                <a:cubicBezTo>
                  <a:pt x="800576" y="239554"/>
                  <a:pt x="799624" y="241459"/>
                  <a:pt x="797719" y="245269"/>
                </a:cubicBezTo>
                <a:cubicBezTo>
                  <a:pt x="797719" y="244316"/>
                  <a:pt x="796766" y="243364"/>
                  <a:pt x="796766" y="242411"/>
                </a:cubicBezTo>
                <a:cubicBezTo>
                  <a:pt x="795814" y="239554"/>
                  <a:pt x="793909" y="236696"/>
                  <a:pt x="792956" y="233839"/>
                </a:cubicBezTo>
                <a:cubicBezTo>
                  <a:pt x="794861" y="229076"/>
                  <a:pt x="795814" y="223361"/>
                  <a:pt x="796766" y="218599"/>
                </a:cubicBezTo>
                <a:cubicBezTo>
                  <a:pt x="802481" y="196691"/>
                  <a:pt x="806291" y="177641"/>
                  <a:pt x="809149" y="164306"/>
                </a:cubicBezTo>
                <a:cubicBezTo>
                  <a:pt x="811054" y="150971"/>
                  <a:pt x="812959" y="143351"/>
                  <a:pt x="812959" y="143351"/>
                </a:cubicBezTo>
                <a:cubicBezTo>
                  <a:pt x="812959" y="143351"/>
                  <a:pt x="810101" y="150971"/>
                  <a:pt x="805339" y="163354"/>
                </a:cubicBezTo>
                <a:cubicBezTo>
                  <a:pt x="803434" y="170021"/>
                  <a:pt x="800576" y="177641"/>
                  <a:pt x="796766" y="186214"/>
                </a:cubicBezTo>
                <a:cubicBezTo>
                  <a:pt x="793909" y="194786"/>
                  <a:pt x="790099" y="205264"/>
                  <a:pt x="785336" y="215741"/>
                </a:cubicBezTo>
                <a:cubicBezTo>
                  <a:pt x="785336" y="216694"/>
                  <a:pt x="784384" y="217646"/>
                  <a:pt x="784384" y="218599"/>
                </a:cubicBezTo>
                <a:cubicBezTo>
                  <a:pt x="781526" y="213836"/>
                  <a:pt x="779621" y="209074"/>
                  <a:pt x="776764" y="205264"/>
                </a:cubicBezTo>
                <a:cubicBezTo>
                  <a:pt x="775811" y="204311"/>
                  <a:pt x="775811" y="203359"/>
                  <a:pt x="774859" y="202406"/>
                </a:cubicBezTo>
                <a:cubicBezTo>
                  <a:pt x="774859" y="202406"/>
                  <a:pt x="774859" y="202406"/>
                  <a:pt x="774859" y="201454"/>
                </a:cubicBezTo>
                <a:cubicBezTo>
                  <a:pt x="777716" y="176689"/>
                  <a:pt x="779621" y="156686"/>
                  <a:pt x="780574" y="142399"/>
                </a:cubicBezTo>
                <a:cubicBezTo>
                  <a:pt x="781526" y="128111"/>
                  <a:pt x="781526" y="119539"/>
                  <a:pt x="781526" y="119539"/>
                </a:cubicBezTo>
                <a:cubicBezTo>
                  <a:pt x="781526" y="119539"/>
                  <a:pt x="779621" y="127159"/>
                  <a:pt x="776764" y="141446"/>
                </a:cubicBezTo>
                <a:cubicBezTo>
                  <a:pt x="775811" y="148114"/>
                  <a:pt x="772954" y="156686"/>
                  <a:pt x="771049" y="167164"/>
                </a:cubicBezTo>
                <a:cubicBezTo>
                  <a:pt x="769144" y="173831"/>
                  <a:pt x="768191" y="181451"/>
                  <a:pt x="766286" y="189071"/>
                </a:cubicBezTo>
                <a:cubicBezTo>
                  <a:pt x="763429" y="185261"/>
                  <a:pt x="760571" y="181451"/>
                  <a:pt x="758666" y="178594"/>
                </a:cubicBezTo>
                <a:cubicBezTo>
                  <a:pt x="753904" y="171926"/>
                  <a:pt x="748189" y="166211"/>
                  <a:pt x="745331" y="163354"/>
                </a:cubicBezTo>
                <a:cubicBezTo>
                  <a:pt x="742474" y="159544"/>
                  <a:pt x="740569" y="157639"/>
                  <a:pt x="740569" y="157639"/>
                </a:cubicBezTo>
                <a:cubicBezTo>
                  <a:pt x="740569" y="157639"/>
                  <a:pt x="741521" y="159544"/>
                  <a:pt x="744379" y="163354"/>
                </a:cubicBezTo>
                <a:cubicBezTo>
                  <a:pt x="747236" y="167164"/>
                  <a:pt x="751046" y="172879"/>
                  <a:pt x="754856" y="180499"/>
                </a:cubicBezTo>
                <a:cubicBezTo>
                  <a:pt x="757714" y="185261"/>
                  <a:pt x="760571" y="190976"/>
                  <a:pt x="763429" y="196691"/>
                </a:cubicBezTo>
                <a:cubicBezTo>
                  <a:pt x="763429" y="197644"/>
                  <a:pt x="763429" y="198596"/>
                  <a:pt x="762476" y="199549"/>
                </a:cubicBezTo>
                <a:cubicBezTo>
                  <a:pt x="759619" y="211931"/>
                  <a:pt x="756761" y="224314"/>
                  <a:pt x="753904" y="238601"/>
                </a:cubicBezTo>
                <a:cubicBezTo>
                  <a:pt x="749141" y="230029"/>
                  <a:pt x="747236" y="224314"/>
                  <a:pt x="747236" y="224314"/>
                </a:cubicBezTo>
                <a:cubicBezTo>
                  <a:pt x="747236" y="224314"/>
                  <a:pt x="749141" y="230981"/>
                  <a:pt x="752951" y="241459"/>
                </a:cubicBezTo>
                <a:cubicBezTo>
                  <a:pt x="751999" y="242411"/>
                  <a:pt x="751999" y="242411"/>
                  <a:pt x="751046" y="243364"/>
                </a:cubicBezTo>
                <a:cubicBezTo>
                  <a:pt x="749141" y="246221"/>
                  <a:pt x="749141" y="250031"/>
                  <a:pt x="749141" y="252889"/>
                </a:cubicBezTo>
                <a:cubicBezTo>
                  <a:pt x="750094" y="250031"/>
                  <a:pt x="751046" y="246221"/>
                  <a:pt x="752951" y="244316"/>
                </a:cubicBezTo>
                <a:cubicBezTo>
                  <a:pt x="752951" y="244316"/>
                  <a:pt x="752951" y="244316"/>
                  <a:pt x="752951" y="244316"/>
                </a:cubicBezTo>
                <a:cubicBezTo>
                  <a:pt x="750094" y="256699"/>
                  <a:pt x="747236" y="269081"/>
                  <a:pt x="744379" y="282416"/>
                </a:cubicBezTo>
                <a:cubicBezTo>
                  <a:pt x="743426" y="287179"/>
                  <a:pt x="742474" y="291941"/>
                  <a:pt x="741521" y="296704"/>
                </a:cubicBezTo>
                <a:cubicBezTo>
                  <a:pt x="740569" y="299561"/>
                  <a:pt x="739616" y="302419"/>
                  <a:pt x="738664" y="306229"/>
                </a:cubicBezTo>
                <a:cubicBezTo>
                  <a:pt x="738664" y="306229"/>
                  <a:pt x="738664" y="306229"/>
                  <a:pt x="738664" y="306229"/>
                </a:cubicBezTo>
                <a:cubicBezTo>
                  <a:pt x="738664" y="302419"/>
                  <a:pt x="737711" y="297656"/>
                  <a:pt x="737711" y="293846"/>
                </a:cubicBezTo>
                <a:cubicBezTo>
                  <a:pt x="736759" y="285274"/>
                  <a:pt x="735806" y="277654"/>
                  <a:pt x="733901" y="270034"/>
                </a:cubicBezTo>
                <a:cubicBezTo>
                  <a:pt x="732949" y="266224"/>
                  <a:pt x="731996" y="263366"/>
                  <a:pt x="731996" y="259556"/>
                </a:cubicBezTo>
                <a:cubicBezTo>
                  <a:pt x="731996" y="258604"/>
                  <a:pt x="731996" y="258604"/>
                  <a:pt x="731044" y="257651"/>
                </a:cubicBezTo>
                <a:cubicBezTo>
                  <a:pt x="729139" y="238601"/>
                  <a:pt x="727234" y="223361"/>
                  <a:pt x="725329" y="210979"/>
                </a:cubicBezTo>
                <a:cubicBezTo>
                  <a:pt x="723424" y="195739"/>
                  <a:pt x="722471" y="186214"/>
                  <a:pt x="722471" y="186214"/>
                </a:cubicBezTo>
                <a:cubicBezTo>
                  <a:pt x="722471" y="186214"/>
                  <a:pt x="722471" y="190976"/>
                  <a:pt x="722471" y="199549"/>
                </a:cubicBezTo>
                <a:cubicBezTo>
                  <a:pt x="720566" y="204311"/>
                  <a:pt x="715804" y="220504"/>
                  <a:pt x="709136" y="243364"/>
                </a:cubicBezTo>
                <a:cubicBezTo>
                  <a:pt x="707231" y="238601"/>
                  <a:pt x="706279" y="233839"/>
                  <a:pt x="704374" y="229076"/>
                </a:cubicBezTo>
                <a:cubicBezTo>
                  <a:pt x="698659" y="211931"/>
                  <a:pt x="692944" y="195739"/>
                  <a:pt x="687229" y="181451"/>
                </a:cubicBezTo>
                <a:cubicBezTo>
                  <a:pt x="684371" y="174784"/>
                  <a:pt x="682466" y="168116"/>
                  <a:pt x="679609" y="161449"/>
                </a:cubicBezTo>
                <a:cubicBezTo>
                  <a:pt x="679609" y="156686"/>
                  <a:pt x="679609" y="151924"/>
                  <a:pt x="679609" y="148114"/>
                </a:cubicBezTo>
                <a:cubicBezTo>
                  <a:pt x="679609" y="138589"/>
                  <a:pt x="679609" y="130016"/>
                  <a:pt x="679609" y="122396"/>
                </a:cubicBezTo>
                <a:cubicBezTo>
                  <a:pt x="679609" y="108109"/>
                  <a:pt x="678656" y="100489"/>
                  <a:pt x="678656" y="100489"/>
                </a:cubicBezTo>
                <a:cubicBezTo>
                  <a:pt x="678656" y="100489"/>
                  <a:pt x="677704" y="108109"/>
                  <a:pt x="675799" y="122396"/>
                </a:cubicBezTo>
                <a:cubicBezTo>
                  <a:pt x="674846" y="128111"/>
                  <a:pt x="673894" y="135731"/>
                  <a:pt x="672941" y="144304"/>
                </a:cubicBezTo>
                <a:cubicBezTo>
                  <a:pt x="669131" y="134779"/>
                  <a:pt x="665321" y="127159"/>
                  <a:pt x="663416" y="122396"/>
                </a:cubicBezTo>
                <a:cubicBezTo>
                  <a:pt x="660559" y="117634"/>
                  <a:pt x="659606" y="114776"/>
                  <a:pt x="659606" y="114776"/>
                </a:cubicBezTo>
                <a:cubicBezTo>
                  <a:pt x="659606" y="114776"/>
                  <a:pt x="660559" y="117634"/>
                  <a:pt x="662464" y="123349"/>
                </a:cubicBezTo>
                <a:cubicBezTo>
                  <a:pt x="664369" y="129064"/>
                  <a:pt x="667226" y="136684"/>
                  <a:pt x="670084" y="147161"/>
                </a:cubicBezTo>
                <a:cubicBezTo>
                  <a:pt x="671036" y="149066"/>
                  <a:pt x="671036" y="151924"/>
                  <a:pt x="671989" y="153829"/>
                </a:cubicBezTo>
                <a:cubicBezTo>
                  <a:pt x="671989" y="157639"/>
                  <a:pt x="671036" y="160496"/>
                  <a:pt x="671036" y="164306"/>
                </a:cubicBezTo>
                <a:cubicBezTo>
                  <a:pt x="670084" y="170021"/>
                  <a:pt x="669131" y="175736"/>
                  <a:pt x="668179" y="181451"/>
                </a:cubicBezTo>
                <a:cubicBezTo>
                  <a:pt x="666274" y="193834"/>
                  <a:pt x="664369" y="206216"/>
                  <a:pt x="662464" y="219551"/>
                </a:cubicBezTo>
                <a:cubicBezTo>
                  <a:pt x="661511" y="226219"/>
                  <a:pt x="660559" y="232886"/>
                  <a:pt x="658654" y="239554"/>
                </a:cubicBezTo>
                <a:cubicBezTo>
                  <a:pt x="657701" y="236696"/>
                  <a:pt x="656749" y="233839"/>
                  <a:pt x="655796" y="231934"/>
                </a:cubicBezTo>
                <a:cubicBezTo>
                  <a:pt x="656749" y="218599"/>
                  <a:pt x="657701" y="210026"/>
                  <a:pt x="657701" y="210026"/>
                </a:cubicBezTo>
                <a:cubicBezTo>
                  <a:pt x="657701" y="210026"/>
                  <a:pt x="655796" y="215741"/>
                  <a:pt x="653891" y="226219"/>
                </a:cubicBezTo>
                <a:cubicBezTo>
                  <a:pt x="648176" y="212884"/>
                  <a:pt x="643414" y="201454"/>
                  <a:pt x="638651" y="191929"/>
                </a:cubicBezTo>
                <a:cubicBezTo>
                  <a:pt x="634841" y="184309"/>
                  <a:pt x="631984" y="178594"/>
                  <a:pt x="630079" y="174784"/>
                </a:cubicBezTo>
                <a:cubicBezTo>
                  <a:pt x="628174" y="170974"/>
                  <a:pt x="627221" y="169069"/>
                  <a:pt x="627221" y="169069"/>
                </a:cubicBezTo>
                <a:cubicBezTo>
                  <a:pt x="627221" y="169069"/>
                  <a:pt x="630079" y="178594"/>
                  <a:pt x="635794" y="193834"/>
                </a:cubicBezTo>
                <a:cubicBezTo>
                  <a:pt x="639604" y="205264"/>
                  <a:pt x="644366" y="221456"/>
                  <a:pt x="649129" y="240506"/>
                </a:cubicBezTo>
                <a:cubicBezTo>
                  <a:pt x="649129" y="241459"/>
                  <a:pt x="649129" y="242411"/>
                  <a:pt x="650081" y="244316"/>
                </a:cubicBezTo>
                <a:cubicBezTo>
                  <a:pt x="649129" y="250031"/>
                  <a:pt x="648176" y="255746"/>
                  <a:pt x="647224" y="262414"/>
                </a:cubicBezTo>
                <a:cubicBezTo>
                  <a:pt x="646271" y="268129"/>
                  <a:pt x="645319" y="273844"/>
                  <a:pt x="644366" y="279559"/>
                </a:cubicBezTo>
                <a:cubicBezTo>
                  <a:pt x="643414" y="285274"/>
                  <a:pt x="643414" y="291941"/>
                  <a:pt x="642461" y="298609"/>
                </a:cubicBezTo>
                <a:cubicBezTo>
                  <a:pt x="642461" y="298609"/>
                  <a:pt x="642461" y="298609"/>
                  <a:pt x="642461" y="298609"/>
                </a:cubicBezTo>
                <a:cubicBezTo>
                  <a:pt x="642461" y="296704"/>
                  <a:pt x="642461" y="294799"/>
                  <a:pt x="642461" y="294799"/>
                </a:cubicBezTo>
                <a:cubicBezTo>
                  <a:pt x="642461" y="294799"/>
                  <a:pt x="642461" y="302419"/>
                  <a:pt x="641509" y="315754"/>
                </a:cubicBezTo>
                <a:cubicBezTo>
                  <a:pt x="641509" y="316706"/>
                  <a:pt x="641509" y="316706"/>
                  <a:pt x="641509" y="317659"/>
                </a:cubicBezTo>
                <a:cubicBezTo>
                  <a:pt x="640556" y="314801"/>
                  <a:pt x="639604" y="311944"/>
                  <a:pt x="639604" y="309086"/>
                </a:cubicBezTo>
                <a:cubicBezTo>
                  <a:pt x="640556" y="306229"/>
                  <a:pt x="640556" y="304324"/>
                  <a:pt x="640556" y="304324"/>
                </a:cubicBezTo>
                <a:cubicBezTo>
                  <a:pt x="640556" y="304324"/>
                  <a:pt x="639604" y="305276"/>
                  <a:pt x="638651" y="307181"/>
                </a:cubicBezTo>
                <a:cubicBezTo>
                  <a:pt x="636746" y="299561"/>
                  <a:pt x="634841" y="291941"/>
                  <a:pt x="632936" y="284321"/>
                </a:cubicBezTo>
                <a:cubicBezTo>
                  <a:pt x="630079" y="271939"/>
                  <a:pt x="626269" y="260509"/>
                  <a:pt x="624364" y="250031"/>
                </a:cubicBezTo>
                <a:cubicBezTo>
                  <a:pt x="622459" y="239554"/>
                  <a:pt x="619601" y="230981"/>
                  <a:pt x="617696" y="223361"/>
                </a:cubicBezTo>
                <a:cubicBezTo>
                  <a:pt x="616744" y="218599"/>
                  <a:pt x="615791" y="214789"/>
                  <a:pt x="614839" y="210979"/>
                </a:cubicBezTo>
                <a:cubicBezTo>
                  <a:pt x="615791" y="204311"/>
                  <a:pt x="615791" y="197644"/>
                  <a:pt x="615791" y="190024"/>
                </a:cubicBezTo>
                <a:cubicBezTo>
                  <a:pt x="616744" y="169069"/>
                  <a:pt x="617696" y="148114"/>
                  <a:pt x="617696" y="126206"/>
                </a:cubicBezTo>
                <a:cubicBezTo>
                  <a:pt x="613886" y="146209"/>
                  <a:pt x="610076" y="166211"/>
                  <a:pt x="607219" y="187166"/>
                </a:cubicBezTo>
                <a:cubicBezTo>
                  <a:pt x="607219" y="186214"/>
                  <a:pt x="607219" y="185261"/>
                  <a:pt x="606266" y="184309"/>
                </a:cubicBezTo>
                <a:cubicBezTo>
                  <a:pt x="606266" y="186214"/>
                  <a:pt x="606266" y="188119"/>
                  <a:pt x="606266" y="189071"/>
                </a:cubicBezTo>
                <a:cubicBezTo>
                  <a:pt x="604361" y="197644"/>
                  <a:pt x="603409" y="207169"/>
                  <a:pt x="601504" y="215741"/>
                </a:cubicBezTo>
                <a:cubicBezTo>
                  <a:pt x="600551" y="213836"/>
                  <a:pt x="600551" y="211931"/>
                  <a:pt x="599599" y="210979"/>
                </a:cubicBezTo>
                <a:cubicBezTo>
                  <a:pt x="593884" y="198596"/>
                  <a:pt x="591026" y="191929"/>
                  <a:pt x="591026" y="191929"/>
                </a:cubicBezTo>
                <a:cubicBezTo>
                  <a:pt x="591026" y="191929"/>
                  <a:pt x="592931" y="199549"/>
                  <a:pt x="595789" y="212884"/>
                </a:cubicBezTo>
                <a:cubicBezTo>
                  <a:pt x="596741" y="217646"/>
                  <a:pt x="597694" y="223361"/>
                  <a:pt x="599599" y="230029"/>
                </a:cubicBezTo>
                <a:cubicBezTo>
                  <a:pt x="598646" y="237649"/>
                  <a:pt x="596741" y="244316"/>
                  <a:pt x="595789" y="251936"/>
                </a:cubicBezTo>
                <a:cubicBezTo>
                  <a:pt x="592931" y="266224"/>
                  <a:pt x="591026" y="280511"/>
                  <a:pt x="589121" y="294799"/>
                </a:cubicBezTo>
                <a:cubicBezTo>
                  <a:pt x="586264" y="290989"/>
                  <a:pt x="584359" y="288131"/>
                  <a:pt x="582454" y="284321"/>
                </a:cubicBezTo>
                <a:cubicBezTo>
                  <a:pt x="583406" y="277654"/>
                  <a:pt x="584359" y="270986"/>
                  <a:pt x="585311" y="265271"/>
                </a:cubicBezTo>
                <a:cubicBezTo>
                  <a:pt x="586264" y="256699"/>
                  <a:pt x="587216" y="250031"/>
                  <a:pt x="588169" y="244316"/>
                </a:cubicBezTo>
                <a:cubicBezTo>
                  <a:pt x="590074" y="232886"/>
                  <a:pt x="591026" y="225266"/>
                  <a:pt x="591026" y="225266"/>
                </a:cubicBezTo>
                <a:cubicBezTo>
                  <a:pt x="591026" y="225266"/>
                  <a:pt x="588169" y="231934"/>
                  <a:pt x="584359" y="243364"/>
                </a:cubicBezTo>
                <a:cubicBezTo>
                  <a:pt x="583406" y="247174"/>
                  <a:pt x="581501" y="252889"/>
                  <a:pt x="579596" y="258604"/>
                </a:cubicBezTo>
                <a:cubicBezTo>
                  <a:pt x="578644" y="248126"/>
                  <a:pt x="578644" y="239554"/>
                  <a:pt x="577691" y="231934"/>
                </a:cubicBezTo>
                <a:cubicBezTo>
                  <a:pt x="576739" y="218599"/>
                  <a:pt x="575786" y="210979"/>
                  <a:pt x="575786" y="210979"/>
                </a:cubicBezTo>
                <a:cubicBezTo>
                  <a:pt x="575786" y="210979"/>
                  <a:pt x="574834" y="218599"/>
                  <a:pt x="573881" y="230981"/>
                </a:cubicBezTo>
                <a:cubicBezTo>
                  <a:pt x="572929" y="240506"/>
                  <a:pt x="571976" y="252889"/>
                  <a:pt x="571024" y="267176"/>
                </a:cubicBezTo>
                <a:cubicBezTo>
                  <a:pt x="571024" y="267176"/>
                  <a:pt x="571024" y="267176"/>
                  <a:pt x="571024" y="267176"/>
                </a:cubicBezTo>
                <a:cubicBezTo>
                  <a:pt x="570071" y="265271"/>
                  <a:pt x="568166" y="264319"/>
                  <a:pt x="567214" y="262414"/>
                </a:cubicBezTo>
                <a:cubicBezTo>
                  <a:pt x="561499" y="245269"/>
                  <a:pt x="556736" y="230981"/>
                  <a:pt x="552926" y="219551"/>
                </a:cubicBezTo>
                <a:cubicBezTo>
                  <a:pt x="552926" y="219551"/>
                  <a:pt x="552926" y="218599"/>
                  <a:pt x="552926" y="218599"/>
                </a:cubicBezTo>
                <a:cubicBezTo>
                  <a:pt x="553879" y="208121"/>
                  <a:pt x="554831" y="198596"/>
                  <a:pt x="555784" y="189071"/>
                </a:cubicBezTo>
                <a:cubicBezTo>
                  <a:pt x="556736" y="179546"/>
                  <a:pt x="557689" y="170021"/>
                  <a:pt x="558641" y="162401"/>
                </a:cubicBezTo>
                <a:cubicBezTo>
                  <a:pt x="559594" y="154781"/>
                  <a:pt x="560546" y="147161"/>
                  <a:pt x="561499" y="141446"/>
                </a:cubicBezTo>
                <a:cubicBezTo>
                  <a:pt x="563404" y="130016"/>
                  <a:pt x="564356" y="123349"/>
                  <a:pt x="564356" y="123349"/>
                </a:cubicBezTo>
                <a:cubicBezTo>
                  <a:pt x="564356" y="123349"/>
                  <a:pt x="561499" y="130016"/>
                  <a:pt x="557689" y="140494"/>
                </a:cubicBezTo>
                <a:cubicBezTo>
                  <a:pt x="555784" y="146209"/>
                  <a:pt x="553879" y="152876"/>
                  <a:pt x="551021" y="160496"/>
                </a:cubicBezTo>
                <a:cubicBezTo>
                  <a:pt x="548164" y="168116"/>
                  <a:pt x="546259" y="177641"/>
                  <a:pt x="544354" y="187166"/>
                </a:cubicBezTo>
                <a:cubicBezTo>
                  <a:pt x="542449" y="196691"/>
                  <a:pt x="540544" y="207169"/>
                  <a:pt x="537686" y="218599"/>
                </a:cubicBezTo>
                <a:cubicBezTo>
                  <a:pt x="536734" y="222409"/>
                  <a:pt x="536734" y="227171"/>
                  <a:pt x="535781" y="231934"/>
                </a:cubicBezTo>
                <a:cubicBezTo>
                  <a:pt x="535781" y="228124"/>
                  <a:pt x="534829" y="224314"/>
                  <a:pt x="534829" y="220504"/>
                </a:cubicBezTo>
                <a:cubicBezTo>
                  <a:pt x="534829" y="214789"/>
                  <a:pt x="533876" y="210026"/>
                  <a:pt x="532924" y="205264"/>
                </a:cubicBezTo>
                <a:cubicBezTo>
                  <a:pt x="532924" y="198596"/>
                  <a:pt x="533876" y="192881"/>
                  <a:pt x="533876" y="186214"/>
                </a:cubicBezTo>
                <a:cubicBezTo>
                  <a:pt x="533876" y="179546"/>
                  <a:pt x="534829" y="172879"/>
                  <a:pt x="534829" y="166211"/>
                </a:cubicBezTo>
                <a:cubicBezTo>
                  <a:pt x="534829" y="159544"/>
                  <a:pt x="534829" y="153829"/>
                  <a:pt x="534829" y="148114"/>
                </a:cubicBezTo>
                <a:cubicBezTo>
                  <a:pt x="534829" y="136684"/>
                  <a:pt x="534829" y="127159"/>
                  <a:pt x="534829" y="118586"/>
                </a:cubicBezTo>
                <a:cubicBezTo>
                  <a:pt x="534829" y="102394"/>
                  <a:pt x="533876" y="92869"/>
                  <a:pt x="533876" y="92869"/>
                </a:cubicBezTo>
                <a:cubicBezTo>
                  <a:pt x="533876" y="92869"/>
                  <a:pt x="532924" y="102394"/>
                  <a:pt x="531019" y="118586"/>
                </a:cubicBezTo>
                <a:cubicBezTo>
                  <a:pt x="530066" y="126206"/>
                  <a:pt x="529114" y="136684"/>
                  <a:pt x="528161" y="147161"/>
                </a:cubicBezTo>
                <a:cubicBezTo>
                  <a:pt x="527209" y="152876"/>
                  <a:pt x="527209" y="158591"/>
                  <a:pt x="526256" y="165259"/>
                </a:cubicBezTo>
                <a:cubicBezTo>
                  <a:pt x="525304" y="171926"/>
                  <a:pt x="524351" y="177641"/>
                  <a:pt x="523399" y="185261"/>
                </a:cubicBezTo>
                <a:cubicBezTo>
                  <a:pt x="522446" y="189071"/>
                  <a:pt x="522446" y="192881"/>
                  <a:pt x="521494" y="197644"/>
                </a:cubicBezTo>
                <a:cubicBezTo>
                  <a:pt x="518636" y="187166"/>
                  <a:pt x="516731" y="177641"/>
                  <a:pt x="513874" y="170021"/>
                </a:cubicBezTo>
                <a:cubicBezTo>
                  <a:pt x="509111" y="153829"/>
                  <a:pt x="506254" y="144304"/>
                  <a:pt x="506254" y="144304"/>
                </a:cubicBezTo>
                <a:cubicBezTo>
                  <a:pt x="506254" y="144304"/>
                  <a:pt x="507206" y="153829"/>
                  <a:pt x="510064" y="170974"/>
                </a:cubicBezTo>
                <a:cubicBezTo>
                  <a:pt x="511969" y="184309"/>
                  <a:pt x="513874" y="201454"/>
                  <a:pt x="517684" y="222409"/>
                </a:cubicBezTo>
                <a:cubicBezTo>
                  <a:pt x="517684" y="225266"/>
                  <a:pt x="516731" y="227171"/>
                  <a:pt x="516731" y="230029"/>
                </a:cubicBezTo>
                <a:cubicBezTo>
                  <a:pt x="515779" y="237649"/>
                  <a:pt x="514826" y="244316"/>
                  <a:pt x="512921" y="251936"/>
                </a:cubicBezTo>
                <a:cubicBezTo>
                  <a:pt x="499586" y="210026"/>
                  <a:pt x="490061" y="181451"/>
                  <a:pt x="487204" y="172879"/>
                </a:cubicBezTo>
                <a:cubicBezTo>
                  <a:pt x="486251" y="167164"/>
                  <a:pt x="485299" y="164306"/>
                  <a:pt x="485299" y="164306"/>
                </a:cubicBezTo>
                <a:cubicBezTo>
                  <a:pt x="485299" y="164306"/>
                  <a:pt x="486251" y="173831"/>
                  <a:pt x="486251" y="189071"/>
                </a:cubicBezTo>
                <a:cubicBezTo>
                  <a:pt x="487204" y="196691"/>
                  <a:pt x="487204" y="207169"/>
                  <a:pt x="488156" y="217646"/>
                </a:cubicBezTo>
                <a:cubicBezTo>
                  <a:pt x="488156" y="224314"/>
                  <a:pt x="489109" y="230981"/>
                  <a:pt x="489109" y="238601"/>
                </a:cubicBezTo>
                <a:cubicBezTo>
                  <a:pt x="488156" y="232886"/>
                  <a:pt x="487204" y="228124"/>
                  <a:pt x="486251" y="223361"/>
                </a:cubicBezTo>
                <a:cubicBezTo>
                  <a:pt x="485299" y="217646"/>
                  <a:pt x="484346" y="212884"/>
                  <a:pt x="482441" y="207169"/>
                </a:cubicBezTo>
                <a:cubicBezTo>
                  <a:pt x="480536" y="202406"/>
                  <a:pt x="479584" y="197644"/>
                  <a:pt x="478631" y="192881"/>
                </a:cubicBezTo>
                <a:cubicBezTo>
                  <a:pt x="475774" y="184309"/>
                  <a:pt x="473869" y="176689"/>
                  <a:pt x="471964" y="170021"/>
                </a:cubicBezTo>
                <a:cubicBezTo>
                  <a:pt x="468154" y="157639"/>
                  <a:pt x="465296" y="150019"/>
                  <a:pt x="465296" y="150019"/>
                </a:cubicBezTo>
                <a:cubicBezTo>
                  <a:pt x="465296" y="150019"/>
                  <a:pt x="466249" y="157639"/>
                  <a:pt x="468154" y="170021"/>
                </a:cubicBezTo>
                <a:cubicBezTo>
                  <a:pt x="469106" y="176689"/>
                  <a:pt x="470059" y="184309"/>
                  <a:pt x="471011" y="193834"/>
                </a:cubicBezTo>
                <a:cubicBezTo>
                  <a:pt x="471964" y="198596"/>
                  <a:pt x="471964" y="203359"/>
                  <a:pt x="472916" y="208121"/>
                </a:cubicBezTo>
                <a:cubicBezTo>
                  <a:pt x="473869" y="212884"/>
                  <a:pt x="473869" y="218599"/>
                  <a:pt x="474821" y="224314"/>
                </a:cubicBezTo>
                <a:cubicBezTo>
                  <a:pt x="475774" y="233839"/>
                  <a:pt x="476726" y="244316"/>
                  <a:pt x="478631" y="255746"/>
                </a:cubicBezTo>
                <a:cubicBezTo>
                  <a:pt x="477679" y="250031"/>
                  <a:pt x="475774" y="245269"/>
                  <a:pt x="474821" y="240506"/>
                </a:cubicBezTo>
                <a:cubicBezTo>
                  <a:pt x="467201" y="211931"/>
                  <a:pt x="460534" y="188119"/>
                  <a:pt x="455771" y="170974"/>
                </a:cubicBezTo>
                <a:cubicBezTo>
                  <a:pt x="450056" y="154781"/>
                  <a:pt x="447199" y="145256"/>
                  <a:pt x="447199" y="145256"/>
                </a:cubicBezTo>
                <a:cubicBezTo>
                  <a:pt x="447199" y="145256"/>
                  <a:pt x="449104" y="154781"/>
                  <a:pt x="451961" y="171926"/>
                </a:cubicBezTo>
                <a:cubicBezTo>
                  <a:pt x="453866" y="180499"/>
                  <a:pt x="454819" y="190976"/>
                  <a:pt x="457676" y="202406"/>
                </a:cubicBezTo>
                <a:cubicBezTo>
                  <a:pt x="459581" y="213836"/>
                  <a:pt x="462439" y="227171"/>
                  <a:pt x="464344" y="242411"/>
                </a:cubicBezTo>
                <a:cubicBezTo>
                  <a:pt x="466249" y="254794"/>
                  <a:pt x="469106" y="268129"/>
                  <a:pt x="471011" y="282416"/>
                </a:cubicBezTo>
                <a:cubicBezTo>
                  <a:pt x="469106" y="278606"/>
                  <a:pt x="468154" y="275749"/>
                  <a:pt x="467201" y="272891"/>
                </a:cubicBezTo>
                <a:cubicBezTo>
                  <a:pt x="462439" y="262414"/>
                  <a:pt x="459581" y="255746"/>
                  <a:pt x="459581" y="255746"/>
                </a:cubicBezTo>
                <a:cubicBezTo>
                  <a:pt x="459581" y="255746"/>
                  <a:pt x="460534" y="262414"/>
                  <a:pt x="463391" y="273844"/>
                </a:cubicBezTo>
                <a:cubicBezTo>
                  <a:pt x="464344" y="279559"/>
                  <a:pt x="466249" y="286226"/>
                  <a:pt x="468154" y="293846"/>
                </a:cubicBezTo>
                <a:cubicBezTo>
                  <a:pt x="469106" y="297656"/>
                  <a:pt x="470059" y="302419"/>
                  <a:pt x="471011" y="306229"/>
                </a:cubicBezTo>
                <a:cubicBezTo>
                  <a:pt x="471964" y="310991"/>
                  <a:pt x="472916" y="315754"/>
                  <a:pt x="473869" y="320516"/>
                </a:cubicBezTo>
                <a:cubicBezTo>
                  <a:pt x="475774" y="330041"/>
                  <a:pt x="477679" y="340519"/>
                  <a:pt x="479584" y="351949"/>
                </a:cubicBezTo>
                <a:cubicBezTo>
                  <a:pt x="479584" y="352901"/>
                  <a:pt x="479584" y="352901"/>
                  <a:pt x="479584" y="353854"/>
                </a:cubicBezTo>
                <a:cubicBezTo>
                  <a:pt x="479584" y="353854"/>
                  <a:pt x="479584" y="352901"/>
                  <a:pt x="478631" y="351949"/>
                </a:cubicBezTo>
                <a:cubicBezTo>
                  <a:pt x="476726" y="347186"/>
                  <a:pt x="473869" y="343376"/>
                  <a:pt x="471964" y="338614"/>
                </a:cubicBezTo>
                <a:cubicBezTo>
                  <a:pt x="471011" y="333851"/>
                  <a:pt x="471011" y="329089"/>
                  <a:pt x="470059" y="324326"/>
                </a:cubicBezTo>
                <a:cubicBezTo>
                  <a:pt x="468154" y="309086"/>
                  <a:pt x="465296" y="294799"/>
                  <a:pt x="462439" y="280511"/>
                </a:cubicBezTo>
                <a:cubicBezTo>
                  <a:pt x="459581" y="266224"/>
                  <a:pt x="455771" y="252889"/>
                  <a:pt x="452914" y="240506"/>
                </a:cubicBezTo>
                <a:cubicBezTo>
                  <a:pt x="449104" y="228124"/>
                  <a:pt x="445294" y="215741"/>
                  <a:pt x="441484" y="205264"/>
                </a:cubicBezTo>
                <a:cubicBezTo>
                  <a:pt x="440531" y="201454"/>
                  <a:pt x="438626" y="198596"/>
                  <a:pt x="437674" y="194786"/>
                </a:cubicBezTo>
                <a:cubicBezTo>
                  <a:pt x="438626" y="185261"/>
                  <a:pt x="439579" y="175736"/>
                  <a:pt x="440531" y="167164"/>
                </a:cubicBezTo>
                <a:cubicBezTo>
                  <a:pt x="441484" y="151924"/>
                  <a:pt x="442436" y="139541"/>
                  <a:pt x="442436" y="128111"/>
                </a:cubicBezTo>
                <a:cubicBezTo>
                  <a:pt x="442436" y="106204"/>
                  <a:pt x="441484" y="94774"/>
                  <a:pt x="441484" y="94774"/>
                </a:cubicBezTo>
                <a:cubicBezTo>
                  <a:pt x="441484" y="94774"/>
                  <a:pt x="440531" y="107156"/>
                  <a:pt x="438626" y="128111"/>
                </a:cubicBezTo>
                <a:cubicBezTo>
                  <a:pt x="437674" y="138589"/>
                  <a:pt x="435769" y="151924"/>
                  <a:pt x="433864" y="166211"/>
                </a:cubicBezTo>
                <a:cubicBezTo>
                  <a:pt x="432911" y="170021"/>
                  <a:pt x="432911" y="173831"/>
                  <a:pt x="431959" y="178594"/>
                </a:cubicBezTo>
                <a:cubicBezTo>
                  <a:pt x="431959" y="177641"/>
                  <a:pt x="431006" y="176689"/>
                  <a:pt x="431006" y="175736"/>
                </a:cubicBezTo>
                <a:cubicBezTo>
                  <a:pt x="427196" y="167164"/>
                  <a:pt x="423386" y="159544"/>
                  <a:pt x="419576" y="153829"/>
                </a:cubicBezTo>
                <a:cubicBezTo>
                  <a:pt x="412909" y="142399"/>
                  <a:pt x="408146" y="135731"/>
                  <a:pt x="408146" y="135731"/>
                </a:cubicBezTo>
                <a:cubicBezTo>
                  <a:pt x="408146" y="135731"/>
                  <a:pt x="411004" y="143351"/>
                  <a:pt x="415766" y="155734"/>
                </a:cubicBezTo>
                <a:cubicBezTo>
                  <a:pt x="418624" y="161449"/>
                  <a:pt x="420529" y="170021"/>
                  <a:pt x="423386" y="178594"/>
                </a:cubicBezTo>
                <a:cubicBezTo>
                  <a:pt x="425291" y="184309"/>
                  <a:pt x="427196" y="190024"/>
                  <a:pt x="428149" y="195739"/>
                </a:cubicBezTo>
                <a:cubicBezTo>
                  <a:pt x="427196" y="201454"/>
                  <a:pt x="425291" y="208121"/>
                  <a:pt x="424339" y="214789"/>
                </a:cubicBezTo>
                <a:cubicBezTo>
                  <a:pt x="424339" y="214789"/>
                  <a:pt x="424339" y="214789"/>
                  <a:pt x="424339" y="214789"/>
                </a:cubicBezTo>
                <a:cubicBezTo>
                  <a:pt x="418624" y="206216"/>
                  <a:pt x="415766" y="202406"/>
                  <a:pt x="415766" y="202406"/>
                </a:cubicBezTo>
                <a:cubicBezTo>
                  <a:pt x="415766" y="202406"/>
                  <a:pt x="417671" y="208121"/>
                  <a:pt x="421481" y="216694"/>
                </a:cubicBezTo>
                <a:cubicBezTo>
                  <a:pt x="422434" y="218599"/>
                  <a:pt x="423386" y="220504"/>
                  <a:pt x="423386" y="223361"/>
                </a:cubicBezTo>
                <a:cubicBezTo>
                  <a:pt x="420529" y="238601"/>
                  <a:pt x="416719" y="255746"/>
                  <a:pt x="412909" y="272891"/>
                </a:cubicBezTo>
                <a:cubicBezTo>
                  <a:pt x="410051" y="264319"/>
                  <a:pt x="407194" y="257651"/>
                  <a:pt x="405289" y="253841"/>
                </a:cubicBezTo>
                <a:cubicBezTo>
                  <a:pt x="405289" y="253841"/>
                  <a:pt x="405289" y="253841"/>
                  <a:pt x="405289" y="253841"/>
                </a:cubicBezTo>
                <a:cubicBezTo>
                  <a:pt x="405289" y="237649"/>
                  <a:pt x="405289" y="223361"/>
                  <a:pt x="404336" y="210026"/>
                </a:cubicBezTo>
                <a:cubicBezTo>
                  <a:pt x="403384" y="196691"/>
                  <a:pt x="403384" y="185261"/>
                  <a:pt x="401479" y="176689"/>
                </a:cubicBezTo>
                <a:cubicBezTo>
                  <a:pt x="398621" y="158591"/>
                  <a:pt x="396716" y="148114"/>
                  <a:pt x="396716" y="148114"/>
                </a:cubicBezTo>
                <a:cubicBezTo>
                  <a:pt x="396716" y="148114"/>
                  <a:pt x="396716" y="158591"/>
                  <a:pt x="397669" y="177641"/>
                </a:cubicBezTo>
                <a:cubicBezTo>
                  <a:pt x="397669" y="186214"/>
                  <a:pt x="397669" y="195739"/>
                  <a:pt x="396716" y="206216"/>
                </a:cubicBezTo>
                <a:cubicBezTo>
                  <a:pt x="394811" y="214789"/>
                  <a:pt x="391954" y="228124"/>
                  <a:pt x="389096" y="244316"/>
                </a:cubicBezTo>
                <a:cubicBezTo>
                  <a:pt x="386239" y="235744"/>
                  <a:pt x="384334" y="227171"/>
                  <a:pt x="381476" y="219551"/>
                </a:cubicBezTo>
                <a:cubicBezTo>
                  <a:pt x="379571" y="212884"/>
                  <a:pt x="377666" y="205264"/>
                  <a:pt x="374809" y="199549"/>
                </a:cubicBezTo>
                <a:cubicBezTo>
                  <a:pt x="373856" y="197644"/>
                  <a:pt x="373856" y="196691"/>
                  <a:pt x="372904" y="194786"/>
                </a:cubicBezTo>
                <a:cubicBezTo>
                  <a:pt x="372904" y="193834"/>
                  <a:pt x="372904" y="192881"/>
                  <a:pt x="372904" y="190976"/>
                </a:cubicBezTo>
                <a:cubicBezTo>
                  <a:pt x="371951" y="186214"/>
                  <a:pt x="370999" y="181451"/>
                  <a:pt x="370046" y="177641"/>
                </a:cubicBezTo>
                <a:cubicBezTo>
                  <a:pt x="368141" y="169069"/>
                  <a:pt x="367189" y="162401"/>
                  <a:pt x="366236" y="155734"/>
                </a:cubicBezTo>
                <a:cubicBezTo>
                  <a:pt x="365284" y="152876"/>
                  <a:pt x="365284" y="150019"/>
                  <a:pt x="364331" y="148114"/>
                </a:cubicBezTo>
                <a:cubicBezTo>
                  <a:pt x="363379" y="140494"/>
                  <a:pt x="363379" y="135731"/>
                  <a:pt x="363379" y="135731"/>
                </a:cubicBezTo>
                <a:cubicBezTo>
                  <a:pt x="363379" y="135731"/>
                  <a:pt x="363379" y="137636"/>
                  <a:pt x="363379" y="140494"/>
                </a:cubicBezTo>
                <a:cubicBezTo>
                  <a:pt x="362426" y="138589"/>
                  <a:pt x="362426" y="136684"/>
                  <a:pt x="362426" y="136684"/>
                </a:cubicBezTo>
                <a:cubicBezTo>
                  <a:pt x="362426" y="136684"/>
                  <a:pt x="362426" y="142399"/>
                  <a:pt x="362426" y="151924"/>
                </a:cubicBezTo>
                <a:cubicBezTo>
                  <a:pt x="362426" y="154781"/>
                  <a:pt x="362426" y="158591"/>
                  <a:pt x="361474" y="163354"/>
                </a:cubicBezTo>
                <a:cubicBezTo>
                  <a:pt x="359569" y="159544"/>
                  <a:pt x="358616" y="155734"/>
                  <a:pt x="357664" y="151924"/>
                </a:cubicBezTo>
                <a:cubicBezTo>
                  <a:pt x="350996" y="135731"/>
                  <a:pt x="348139" y="127159"/>
                  <a:pt x="348139" y="127159"/>
                </a:cubicBezTo>
                <a:cubicBezTo>
                  <a:pt x="348139" y="127159"/>
                  <a:pt x="350044" y="136684"/>
                  <a:pt x="353854" y="153829"/>
                </a:cubicBezTo>
                <a:cubicBezTo>
                  <a:pt x="355759" y="162401"/>
                  <a:pt x="358616" y="171926"/>
                  <a:pt x="361474" y="183356"/>
                </a:cubicBezTo>
                <a:cubicBezTo>
                  <a:pt x="361474" y="186214"/>
                  <a:pt x="361474" y="189071"/>
                  <a:pt x="361474" y="192881"/>
                </a:cubicBezTo>
                <a:cubicBezTo>
                  <a:pt x="359569" y="187166"/>
                  <a:pt x="357664" y="184309"/>
                  <a:pt x="357664" y="184309"/>
                </a:cubicBezTo>
                <a:cubicBezTo>
                  <a:pt x="357664" y="184309"/>
                  <a:pt x="358616" y="189071"/>
                  <a:pt x="360521" y="198596"/>
                </a:cubicBezTo>
                <a:cubicBezTo>
                  <a:pt x="360521" y="205264"/>
                  <a:pt x="360521" y="212884"/>
                  <a:pt x="359569" y="221456"/>
                </a:cubicBezTo>
                <a:cubicBezTo>
                  <a:pt x="357664" y="216694"/>
                  <a:pt x="356711" y="211931"/>
                  <a:pt x="355759" y="208121"/>
                </a:cubicBezTo>
                <a:cubicBezTo>
                  <a:pt x="352901" y="199549"/>
                  <a:pt x="350996" y="193834"/>
                  <a:pt x="350996" y="193834"/>
                </a:cubicBezTo>
                <a:cubicBezTo>
                  <a:pt x="350996" y="193834"/>
                  <a:pt x="350996" y="199549"/>
                  <a:pt x="351949" y="208121"/>
                </a:cubicBezTo>
                <a:cubicBezTo>
                  <a:pt x="351949" y="212884"/>
                  <a:pt x="352901" y="218599"/>
                  <a:pt x="352901" y="224314"/>
                </a:cubicBezTo>
                <a:cubicBezTo>
                  <a:pt x="353854" y="230981"/>
                  <a:pt x="353854" y="237649"/>
                  <a:pt x="353854" y="246221"/>
                </a:cubicBezTo>
                <a:cubicBezTo>
                  <a:pt x="353854" y="253841"/>
                  <a:pt x="354806" y="262414"/>
                  <a:pt x="354806" y="270986"/>
                </a:cubicBezTo>
                <a:cubicBezTo>
                  <a:pt x="355759" y="279559"/>
                  <a:pt x="355759" y="289084"/>
                  <a:pt x="355759" y="299561"/>
                </a:cubicBezTo>
                <a:cubicBezTo>
                  <a:pt x="355759" y="305276"/>
                  <a:pt x="356711" y="310991"/>
                  <a:pt x="356711" y="316706"/>
                </a:cubicBezTo>
                <a:cubicBezTo>
                  <a:pt x="352901" y="310039"/>
                  <a:pt x="349091" y="303371"/>
                  <a:pt x="346234" y="298609"/>
                </a:cubicBezTo>
                <a:cubicBezTo>
                  <a:pt x="346234" y="297656"/>
                  <a:pt x="345281" y="297656"/>
                  <a:pt x="345281" y="296704"/>
                </a:cubicBezTo>
                <a:cubicBezTo>
                  <a:pt x="345281" y="294799"/>
                  <a:pt x="345281" y="293846"/>
                  <a:pt x="345281" y="291941"/>
                </a:cubicBezTo>
                <a:cubicBezTo>
                  <a:pt x="346234" y="282416"/>
                  <a:pt x="347186" y="274796"/>
                  <a:pt x="348139" y="267176"/>
                </a:cubicBezTo>
                <a:cubicBezTo>
                  <a:pt x="349091" y="253841"/>
                  <a:pt x="350044" y="246221"/>
                  <a:pt x="350044" y="246221"/>
                </a:cubicBezTo>
                <a:cubicBezTo>
                  <a:pt x="350044" y="246221"/>
                  <a:pt x="348139" y="253841"/>
                  <a:pt x="344329" y="267176"/>
                </a:cubicBezTo>
                <a:cubicBezTo>
                  <a:pt x="342424" y="272891"/>
                  <a:pt x="341471" y="279559"/>
                  <a:pt x="339566" y="287179"/>
                </a:cubicBezTo>
                <a:cubicBezTo>
                  <a:pt x="339566" y="287179"/>
                  <a:pt x="339566" y="287179"/>
                  <a:pt x="339566" y="287179"/>
                </a:cubicBezTo>
                <a:cubicBezTo>
                  <a:pt x="339566" y="287179"/>
                  <a:pt x="339566" y="287179"/>
                  <a:pt x="339566" y="288131"/>
                </a:cubicBezTo>
                <a:cubicBezTo>
                  <a:pt x="339566" y="289084"/>
                  <a:pt x="338614" y="290036"/>
                  <a:pt x="338614" y="291941"/>
                </a:cubicBezTo>
                <a:cubicBezTo>
                  <a:pt x="338614" y="293846"/>
                  <a:pt x="337661" y="295751"/>
                  <a:pt x="337661" y="297656"/>
                </a:cubicBezTo>
                <a:cubicBezTo>
                  <a:pt x="332899" y="290036"/>
                  <a:pt x="328136" y="283369"/>
                  <a:pt x="324326" y="277654"/>
                </a:cubicBezTo>
                <a:cubicBezTo>
                  <a:pt x="320516" y="263366"/>
                  <a:pt x="315754" y="249079"/>
                  <a:pt x="310991" y="233839"/>
                </a:cubicBezTo>
                <a:cubicBezTo>
                  <a:pt x="308134" y="226219"/>
                  <a:pt x="306229" y="219551"/>
                  <a:pt x="303371" y="211931"/>
                </a:cubicBezTo>
                <a:cubicBezTo>
                  <a:pt x="304324" y="206216"/>
                  <a:pt x="305276" y="201454"/>
                  <a:pt x="306229" y="196691"/>
                </a:cubicBezTo>
                <a:cubicBezTo>
                  <a:pt x="310039" y="179546"/>
                  <a:pt x="312896" y="164306"/>
                  <a:pt x="316706" y="150971"/>
                </a:cubicBezTo>
                <a:cubicBezTo>
                  <a:pt x="320516" y="137636"/>
                  <a:pt x="322421" y="125254"/>
                  <a:pt x="326231" y="115729"/>
                </a:cubicBezTo>
                <a:cubicBezTo>
                  <a:pt x="331946" y="96679"/>
                  <a:pt x="335756" y="85249"/>
                  <a:pt x="335756" y="85249"/>
                </a:cubicBezTo>
                <a:cubicBezTo>
                  <a:pt x="335756" y="85249"/>
                  <a:pt x="330994" y="95726"/>
                  <a:pt x="323374" y="113824"/>
                </a:cubicBezTo>
                <a:cubicBezTo>
                  <a:pt x="319564" y="123349"/>
                  <a:pt x="315754" y="134779"/>
                  <a:pt x="310991" y="148114"/>
                </a:cubicBezTo>
                <a:cubicBezTo>
                  <a:pt x="309086" y="154781"/>
                  <a:pt x="306229" y="161449"/>
                  <a:pt x="303371" y="169069"/>
                </a:cubicBezTo>
                <a:cubicBezTo>
                  <a:pt x="301466" y="175736"/>
                  <a:pt x="299561" y="183356"/>
                  <a:pt x="297656" y="190024"/>
                </a:cubicBezTo>
                <a:cubicBezTo>
                  <a:pt x="293846" y="179546"/>
                  <a:pt x="290989" y="170021"/>
                  <a:pt x="287179" y="159544"/>
                </a:cubicBezTo>
                <a:cubicBezTo>
                  <a:pt x="290036" y="172879"/>
                  <a:pt x="291941" y="185261"/>
                  <a:pt x="294799" y="198596"/>
                </a:cubicBezTo>
                <a:cubicBezTo>
                  <a:pt x="290989" y="213836"/>
                  <a:pt x="287179" y="230029"/>
                  <a:pt x="283369" y="247174"/>
                </a:cubicBezTo>
                <a:cubicBezTo>
                  <a:pt x="282416" y="252889"/>
                  <a:pt x="281464" y="258604"/>
                  <a:pt x="279559" y="264319"/>
                </a:cubicBezTo>
                <a:cubicBezTo>
                  <a:pt x="278606" y="260509"/>
                  <a:pt x="277654" y="257651"/>
                  <a:pt x="276701" y="253841"/>
                </a:cubicBezTo>
                <a:cubicBezTo>
                  <a:pt x="276701" y="245269"/>
                  <a:pt x="277654" y="235744"/>
                  <a:pt x="278606" y="227171"/>
                </a:cubicBezTo>
                <a:cubicBezTo>
                  <a:pt x="280511" y="205264"/>
                  <a:pt x="281464" y="185261"/>
                  <a:pt x="284321" y="166211"/>
                </a:cubicBezTo>
                <a:cubicBezTo>
                  <a:pt x="285274" y="156686"/>
                  <a:pt x="286226" y="148114"/>
                  <a:pt x="287179" y="139541"/>
                </a:cubicBezTo>
                <a:cubicBezTo>
                  <a:pt x="288131" y="130969"/>
                  <a:pt x="290036" y="123349"/>
                  <a:pt x="290989" y="115729"/>
                </a:cubicBezTo>
                <a:cubicBezTo>
                  <a:pt x="293846" y="100489"/>
                  <a:pt x="294799" y="87154"/>
                  <a:pt x="297656" y="76676"/>
                </a:cubicBezTo>
                <a:cubicBezTo>
                  <a:pt x="302419" y="54769"/>
                  <a:pt x="304324" y="42386"/>
                  <a:pt x="304324" y="42386"/>
                </a:cubicBezTo>
                <a:cubicBezTo>
                  <a:pt x="304324" y="42386"/>
                  <a:pt x="300514" y="54769"/>
                  <a:pt x="293846" y="75724"/>
                </a:cubicBezTo>
                <a:cubicBezTo>
                  <a:pt x="290036" y="86201"/>
                  <a:pt x="287179" y="99536"/>
                  <a:pt x="283369" y="114776"/>
                </a:cubicBezTo>
                <a:cubicBezTo>
                  <a:pt x="281464" y="122396"/>
                  <a:pt x="279559" y="130016"/>
                  <a:pt x="277654" y="138589"/>
                </a:cubicBezTo>
                <a:cubicBezTo>
                  <a:pt x="275749" y="147161"/>
                  <a:pt x="274796" y="156686"/>
                  <a:pt x="272891" y="165259"/>
                </a:cubicBezTo>
                <a:cubicBezTo>
                  <a:pt x="271939" y="170021"/>
                  <a:pt x="270986" y="173831"/>
                  <a:pt x="270034" y="178594"/>
                </a:cubicBezTo>
                <a:cubicBezTo>
                  <a:pt x="268129" y="182404"/>
                  <a:pt x="265271" y="188119"/>
                  <a:pt x="261461" y="196691"/>
                </a:cubicBezTo>
                <a:cubicBezTo>
                  <a:pt x="260509" y="191929"/>
                  <a:pt x="258604" y="187166"/>
                  <a:pt x="258604" y="183356"/>
                </a:cubicBezTo>
                <a:cubicBezTo>
                  <a:pt x="255746" y="170021"/>
                  <a:pt x="253841" y="161449"/>
                  <a:pt x="253841" y="161449"/>
                </a:cubicBezTo>
                <a:cubicBezTo>
                  <a:pt x="253841" y="161449"/>
                  <a:pt x="253841" y="169069"/>
                  <a:pt x="254794" y="183356"/>
                </a:cubicBezTo>
                <a:cubicBezTo>
                  <a:pt x="254794" y="190024"/>
                  <a:pt x="255746" y="197644"/>
                  <a:pt x="256699" y="207169"/>
                </a:cubicBezTo>
                <a:cubicBezTo>
                  <a:pt x="253841" y="213836"/>
                  <a:pt x="250984" y="222409"/>
                  <a:pt x="247174" y="231934"/>
                </a:cubicBezTo>
                <a:cubicBezTo>
                  <a:pt x="246221" y="232886"/>
                  <a:pt x="246221" y="234791"/>
                  <a:pt x="245269" y="236696"/>
                </a:cubicBezTo>
                <a:cubicBezTo>
                  <a:pt x="243364" y="231934"/>
                  <a:pt x="242411" y="230029"/>
                  <a:pt x="242411" y="230029"/>
                </a:cubicBezTo>
                <a:cubicBezTo>
                  <a:pt x="242411" y="230029"/>
                  <a:pt x="243364" y="233839"/>
                  <a:pt x="244316" y="240506"/>
                </a:cubicBezTo>
                <a:cubicBezTo>
                  <a:pt x="241459" y="247174"/>
                  <a:pt x="239554" y="254794"/>
                  <a:pt x="236696" y="262414"/>
                </a:cubicBezTo>
                <a:cubicBezTo>
                  <a:pt x="232886" y="250031"/>
                  <a:pt x="229076" y="238601"/>
                  <a:pt x="226219" y="227171"/>
                </a:cubicBezTo>
                <a:cubicBezTo>
                  <a:pt x="223361" y="219551"/>
                  <a:pt x="221456" y="210979"/>
                  <a:pt x="218599" y="204311"/>
                </a:cubicBezTo>
                <a:cubicBezTo>
                  <a:pt x="215741" y="196691"/>
                  <a:pt x="213836" y="190024"/>
                  <a:pt x="210979" y="184309"/>
                </a:cubicBezTo>
                <a:cubicBezTo>
                  <a:pt x="206216" y="171926"/>
                  <a:pt x="202406" y="160496"/>
                  <a:pt x="198596" y="150971"/>
                </a:cubicBezTo>
                <a:cubicBezTo>
                  <a:pt x="191929" y="132874"/>
                  <a:pt x="187166" y="122396"/>
                  <a:pt x="187166" y="122396"/>
                </a:cubicBezTo>
                <a:cubicBezTo>
                  <a:pt x="187166" y="122396"/>
                  <a:pt x="190024" y="132874"/>
                  <a:pt x="194786" y="151924"/>
                </a:cubicBezTo>
                <a:cubicBezTo>
                  <a:pt x="197644" y="161449"/>
                  <a:pt x="200501" y="172879"/>
                  <a:pt x="204311" y="186214"/>
                </a:cubicBezTo>
                <a:cubicBezTo>
                  <a:pt x="206216" y="192881"/>
                  <a:pt x="208121" y="199549"/>
                  <a:pt x="210026" y="207169"/>
                </a:cubicBezTo>
                <a:cubicBezTo>
                  <a:pt x="211931" y="214789"/>
                  <a:pt x="213836" y="222409"/>
                  <a:pt x="215741" y="230981"/>
                </a:cubicBezTo>
                <a:cubicBezTo>
                  <a:pt x="218599" y="245269"/>
                  <a:pt x="222409" y="260509"/>
                  <a:pt x="226219" y="275749"/>
                </a:cubicBezTo>
                <a:cubicBezTo>
                  <a:pt x="224314" y="280511"/>
                  <a:pt x="221456" y="287179"/>
                  <a:pt x="218599" y="295751"/>
                </a:cubicBezTo>
                <a:cubicBezTo>
                  <a:pt x="218599" y="296704"/>
                  <a:pt x="217646" y="297656"/>
                  <a:pt x="217646" y="298609"/>
                </a:cubicBezTo>
                <a:cubicBezTo>
                  <a:pt x="216694" y="286226"/>
                  <a:pt x="215741" y="274796"/>
                  <a:pt x="214789" y="266224"/>
                </a:cubicBezTo>
                <a:cubicBezTo>
                  <a:pt x="213836" y="250984"/>
                  <a:pt x="212884" y="241459"/>
                  <a:pt x="212884" y="241459"/>
                </a:cubicBezTo>
                <a:cubicBezTo>
                  <a:pt x="212884" y="241459"/>
                  <a:pt x="211931" y="250031"/>
                  <a:pt x="210979" y="266224"/>
                </a:cubicBezTo>
                <a:cubicBezTo>
                  <a:pt x="210026" y="277654"/>
                  <a:pt x="210026" y="291941"/>
                  <a:pt x="209074" y="309086"/>
                </a:cubicBezTo>
                <a:cubicBezTo>
                  <a:pt x="204311" y="301466"/>
                  <a:pt x="200501" y="293846"/>
                  <a:pt x="196691" y="287179"/>
                </a:cubicBezTo>
                <a:cubicBezTo>
                  <a:pt x="192881" y="281464"/>
                  <a:pt x="190024" y="275749"/>
                  <a:pt x="187166" y="270034"/>
                </a:cubicBezTo>
                <a:cubicBezTo>
                  <a:pt x="183356" y="265271"/>
                  <a:pt x="180499" y="260509"/>
                  <a:pt x="177641" y="255746"/>
                </a:cubicBezTo>
                <a:cubicBezTo>
                  <a:pt x="171926" y="246221"/>
                  <a:pt x="166211" y="238601"/>
                  <a:pt x="161449" y="231934"/>
                </a:cubicBezTo>
                <a:cubicBezTo>
                  <a:pt x="159544" y="230029"/>
                  <a:pt x="158591" y="227171"/>
                  <a:pt x="156686" y="225266"/>
                </a:cubicBezTo>
                <a:cubicBezTo>
                  <a:pt x="154781" y="214789"/>
                  <a:pt x="152876" y="209074"/>
                  <a:pt x="152876" y="209074"/>
                </a:cubicBezTo>
                <a:cubicBezTo>
                  <a:pt x="152876" y="209074"/>
                  <a:pt x="152876" y="212884"/>
                  <a:pt x="152876" y="219551"/>
                </a:cubicBezTo>
                <a:cubicBezTo>
                  <a:pt x="149066" y="213836"/>
                  <a:pt x="146209" y="210979"/>
                  <a:pt x="146209" y="210979"/>
                </a:cubicBezTo>
                <a:cubicBezTo>
                  <a:pt x="146209" y="210979"/>
                  <a:pt x="148114" y="215741"/>
                  <a:pt x="152876" y="224314"/>
                </a:cubicBezTo>
                <a:cubicBezTo>
                  <a:pt x="153829" y="235744"/>
                  <a:pt x="154781" y="253841"/>
                  <a:pt x="156686" y="275749"/>
                </a:cubicBezTo>
                <a:cubicBezTo>
                  <a:pt x="153829" y="271939"/>
                  <a:pt x="150971" y="267176"/>
                  <a:pt x="148114" y="263366"/>
                </a:cubicBezTo>
                <a:cubicBezTo>
                  <a:pt x="139541" y="252889"/>
                  <a:pt x="131921" y="242411"/>
                  <a:pt x="124301" y="233839"/>
                </a:cubicBezTo>
                <a:cubicBezTo>
                  <a:pt x="116681" y="225266"/>
                  <a:pt x="110966" y="217646"/>
                  <a:pt x="104299" y="212884"/>
                </a:cubicBezTo>
                <a:cubicBezTo>
                  <a:pt x="94774" y="203359"/>
                  <a:pt x="88106" y="197644"/>
                  <a:pt x="88106" y="197644"/>
                </a:cubicBezTo>
                <a:cubicBezTo>
                  <a:pt x="88106" y="197644"/>
                  <a:pt x="93821" y="205264"/>
                  <a:pt x="103346" y="217646"/>
                </a:cubicBezTo>
                <a:cubicBezTo>
                  <a:pt x="108109" y="223361"/>
                  <a:pt x="113824" y="231934"/>
                  <a:pt x="119539" y="240506"/>
                </a:cubicBezTo>
                <a:cubicBezTo>
                  <a:pt x="126206" y="249079"/>
                  <a:pt x="131921" y="260509"/>
                  <a:pt x="139541" y="271939"/>
                </a:cubicBezTo>
                <a:cubicBezTo>
                  <a:pt x="143351" y="278606"/>
                  <a:pt x="148114" y="285274"/>
                  <a:pt x="151924" y="292894"/>
                </a:cubicBezTo>
                <a:cubicBezTo>
                  <a:pt x="151924" y="294799"/>
                  <a:pt x="151924" y="295751"/>
                  <a:pt x="151924" y="297656"/>
                </a:cubicBezTo>
                <a:cubicBezTo>
                  <a:pt x="151924" y="297656"/>
                  <a:pt x="150971" y="296704"/>
                  <a:pt x="150971" y="296704"/>
                </a:cubicBezTo>
                <a:cubicBezTo>
                  <a:pt x="145256" y="290989"/>
                  <a:pt x="140494" y="285274"/>
                  <a:pt x="136684" y="282416"/>
                </a:cubicBezTo>
                <a:cubicBezTo>
                  <a:pt x="134779" y="280511"/>
                  <a:pt x="133826" y="279559"/>
                  <a:pt x="131921" y="278606"/>
                </a:cubicBezTo>
                <a:cubicBezTo>
                  <a:pt x="132874" y="275749"/>
                  <a:pt x="132874" y="274796"/>
                  <a:pt x="132874" y="274796"/>
                </a:cubicBezTo>
                <a:cubicBezTo>
                  <a:pt x="132874" y="274796"/>
                  <a:pt x="131921" y="275749"/>
                  <a:pt x="130969" y="278606"/>
                </a:cubicBezTo>
                <a:cubicBezTo>
                  <a:pt x="125254" y="273844"/>
                  <a:pt x="122396" y="270986"/>
                  <a:pt x="122396" y="270986"/>
                </a:cubicBezTo>
                <a:cubicBezTo>
                  <a:pt x="122396" y="270986"/>
                  <a:pt x="125254" y="274796"/>
                  <a:pt x="130016" y="280511"/>
                </a:cubicBezTo>
                <a:cubicBezTo>
                  <a:pt x="128111" y="283369"/>
                  <a:pt x="126206" y="288131"/>
                  <a:pt x="123349" y="293846"/>
                </a:cubicBezTo>
                <a:cubicBezTo>
                  <a:pt x="120491" y="299561"/>
                  <a:pt x="117634" y="308134"/>
                  <a:pt x="114776" y="316706"/>
                </a:cubicBezTo>
                <a:cubicBezTo>
                  <a:pt x="113824" y="318611"/>
                  <a:pt x="113824" y="319564"/>
                  <a:pt x="112871" y="321469"/>
                </a:cubicBezTo>
                <a:cubicBezTo>
                  <a:pt x="110014" y="313849"/>
                  <a:pt x="107156" y="306229"/>
                  <a:pt x="103346" y="299561"/>
                </a:cubicBezTo>
                <a:cubicBezTo>
                  <a:pt x="97631" y="286226"/>
                  <a:pt x="91916" y="273844"/>
                  <a:pt x="86201" y="262414"/>
                </a:cubicBezTo>
                <a:cubicBezTo>
                  <a:pt x="83344" y="255746"/>
                  <a:pt x="80486" y="250984"/>
                  <a:pt x="78581" y="245269"/>
                </a:cubicBezTo>
                <a:cubicBezTo>
                  <a:pt x="75724" y="240506"/>
                  <a:pt x="72866" y="235744"/>
                  <a:pt x="70961" y="230981"/>
                </a:cubicBezTo>
                <a:cubicBezTo>
                  <a:pt x="66199" y="222409"/>
                  <a:pt x="61436" y="213836"/>
                  <a:pt x="57626" y="208121"/>
                </a:cubicBezTo>
                <a:cubicBezTo>
                  <a:pt x="50006" y="195739"/>
                  <a:pt x="46196" y="188119"/>
                  <a:pt x="46196" y="188119"/>
                </a:cubicBezTo>
                <a:cubicBezTo>
                  <a:pt x="46196" y="188119"/>
                  <a:pt x="49054" y="195739"/>
                  <a:pt x="54769" y="210026"/>
                </a:cubicBezTo>
                <a:cubicBezTo>
                  <a:pt x="57626" y="216694"/>
                  <a:pt x="60484" y="225266"/>
                  <a:pt x="64294" y="234791"/>
                </a:cubicBezTo>
                <a:cubicBezTo>
                  <a:pt x="66199" y="239554"/>
                  <a:pt x="68104" y="244316"/>
                  <a:pt x="70009" y="250031"/>
                </a:cubicBezTo>
                <a:cubicBezTo>
                  <a:pt x="71914" y="254794"/>
                  <a:pt x="73819" y="260509"/>
                  <a:pt x="75724" y="266224"/>
                </a:cubicBezTo>
                <a:cubicBezTo>
                  <a:pt x="78581" y="274796"/>
                  <a:pt x="82391" y="283369"/>
                  <a:pt x="85249" y="292894"/>
                </a:cubicBezTo>
                <a:cubicBezTo>
                  <a:pt x="83344" y="290036"/>
                  <a:pt x="81439" y="286226"/>
                  <a:pt x="79534" y="284321"/>
                </a:cubicBezTo>
                <a:cubicBezTo>
                  <a:pt x="74771" y="277654"/>
                  <a:pt x="71914" y="271939"/>
                  <a:pt x="68104" y="268129"/>
                </a:cubicBezTo>
                <a:cubicBezTo>
                  <a:pt x="61436" y="258604"/>
                  <a:pt x="57626" y="253841"/>
                  <a:pt x="57626" y="253841"/>
                </a:cubicBezTo>
                <a:cubicBezTo>
                  <a:pt x="57626" y="253841"/>
                  <a:pt x="59531" y="259556"/>
                  <a:pt x="64294" y="270034"/>
                </a:cubicBezTo>
                <a:cubicBezTo>
                  <a:pt x="66199" y="274796"/>
                  <a:pt x="69056" y="281464"/>
                  <a:pt x="71914" y="288131"/>
                </a:cubicBezTo>
                <a:cubicBezTo>
                  <a:pt x="76676" y="295751"/>
                  <a:pt x="79534" y="303371"/>
                  <a:pt x="83344" y="311944"/>
                </a:cubicBezTo>
                <a:cubicBezTo>
                  <a:pt x="86201" y="317659"/>
                  <a:pt x="88106" y="324326"/>
                  <a:pt x="90964" y="330994"/>
                </a:cubicBezTo>
                <a:cubicBezTo>
                  <a:pt x="90011" y="333851"/>
                  <a:pt x="89059" y="336709"/>
                  <a:pt x="87154" y="339566"/>
                </a:cubicBezTo>
                <a:cubicBezTo>
                  <a:pt x="85249" y="343376"/>
                  <a:pt x="83344" y="348139"/>
                  <a:pt x="81439" y="352901"/>
                </a:cubicBezTo>
                <a:cubicBezTo>
                  <a:pt x="80486" y="348139"/>
                  <a:pt x="79534" y="343376"/>
                  <a:pt x="78581" y="339566"/>
                </a:cubicBezTo>
                <a:cubicBezTo>
                  <a:pt x="75724" y="326231"/>
                  <a:pt x="72866" y="312896"/>
                  <a:pt x="70009" y="301466"/>
                </a:cubicBezTo>
                <a:cubicBezTo>
                  <a:pt x="67151" y="290036"/>
                  <a:pt x="64294" y="278606"/>
                  <a:pt x="61436" y="269081"/>
                </a:cubicBezTo>
                <a:cubicBezTo>
                  <a:pt x="58579" y="259556"/>
                  <a:pt x="56674" y="250984"/>
                  <a:pt x="53816" y="244316"/>
                </a:cubicBezTo>
                <a:cubicBezTo>
                  <a:pt x="49054" y="230981"/>
                  <a:pt x="46196" y="223361"/>
                  <a:pt x="46196" y="223361"/>
                </a:cubicBezTo>
                <a:cubicBezTo>
                  <a:pt x="46196" y="223361"/>
                  <a:pt x="47149" y="230981"/>
                  <a:pt x="50006" y="245269"/>
                </a:cubicBezTo>
                <a:cubicBezTo>
                  <a:pt x="50959" y="251936"/>
                  <a:pt x="51911" y="260509"/>
                  <a:pt x="53816" y="270034"/>
                </a:cubicBezTo>
                <a:cubicBezTo>
                  <a:pt x="55721" y="279559"/>
                  <a:pt x="56674" y="290989"/>
                  <a:pt x="58579" y="302419"/>
                </a:cubicBezTo>
                <a:cubicBezTo>
                  <a:pt x="60484" y="314801"/>
                  <a:pt x="61436" y="327184"/>
                  <a:pt x="64294" y="340519"/>
                </a:cubicBezTo>
                <a:cubicBezTo>
                  <a:pt x="66199" y="353854"/>
                  <a:pt x="67151" y="367189"/>
                  <a:pt x="69056" y="381476"/>
                </a:cubicBezTo>
                <a:cubicBezTo>
                  <a:pt x="68104" y="382429"/>
                  <a:pt x="68104" y="383381"/>
                  <a:pt x="67151" y="385286"/>
                </a:cubicBezTo>
                <a:cubicBezTo>
                  <a:pt x="64294" y="391954"/>
                  <a:pt x="62389" y="398621"/>
                  <a:pt x="60484" y="405289"/>
                </a:cubicBezTo>
                <a:cubicBezTo>
                  <a:pt x="60484" y="406241"/>
                  <a:pt x="60484" y="406241"/>
                  <a:pt x="59531" y="407194"/>
                </a:cubicBezTo>
                <a:cubicBezTo>
                  <a:pt x="58579" y="407194"/>
                  <a:pt x="57626" y="407194"/>
                  <a:pt x="56674" y="407194"/>
                </a:cubicBezTo>
                <a:cubicBezTo>
                  <a:pt x="55721" y="404336"/>
                  <a:pt x="55721" y="402431"/>
                  <a:pt x="54769" y="399574"/>
                </a:cubicBezTo>
                <a:cubicBezTo>
                  <a:pt x="51911" y="387191"/>
                  <a:pt x="49054" y="375761"/>
                  <a:pt x="46196" y="364331"/>
                </a:cubicBezTo>
                <a:cubicBezTo>
                  <a:pt x="43339" y="352901"/>
                  <a:pt x="40481" y="342424"/>
                  <a:pt x="37624" y="332899"/>
                </a:cubicBezTo>
                <a:cubicBezTo>
                  <a:pt x="31909" y="313849"/>
                  <a:pt x="26194" y="297656"/>
                  <a:pt x="21431" y="287179"/>
                </a:cubicBezTo>
                <a:cubicBezTo>
                  <a:pt x="16669" y="276701"/>
                  <a:pt x="13811" y="270034"/>
                  <a:pt x="13811" y="270034"/>
                </a:cubicBezTo>
                <a:cubicBezTo>
                  <a:pt x="13811" y="270034"/>
                  <a:pt x="14764" y="276701"/>
                  <a:pt x="17621" y="288131"/>
                </a:cubicBezTo>
                <a:cubicBezTo>
                  <a:pt x="18574" y="293846"/>
                  <a:pt x="20479" y="300514"/>
                  <a:pt x="21431" y="309086"/>
                </a:cubicBezTo>
                <a:cubicBezTo>
                  <a:pt x="23336" y="316706"/>
                  <a:pt x="24289" y="326231"/>
                  <a:pt x="26194" y="335756"/>
                </a:cubicBezTo>
                <a:cubicBezTo>
                  <a:pt x="28099" y="345281"/>
                  <a:pt x="30004" y="355759"/>
                  <a:pt x="31909" y="367189"/>
                </a:cubicBezTo>
                <a:cubicBezTo>
                  <a:pt x="35719" y="378619"/>
                  <a:pt x="37624" y="390049"/>
                  <a:pt x="39529" y="402431"/>
                </a:cubicBezTo>
                <a:cubicBezTo>
                  <a:pt x="39529" y="403384"/>
                  <a:pt x="39529" y="403384"/>
                  <a:pt x="39529" y="404336"/>
                </a:cubicBezTo>
                <a:cubicBezTo>
                  <a:pt x="29051" y="402431"/>
                  <a:pt x="18574" y="401479"/>
                  <a:pt x="7144" y="399574"/>
                </a:cubicBezTo>
                <a:lnTo>
                  <a:pt x="7144" y="511016"/>
                </a:lnTo>
                <a:close/>
                <a:moveTo>
                  <a:pt x="6277451" y="364331"/>
                </a:moveTo>
                <a:cubicBezTo>
                  <a:pt x="6278404" y="362426"/>
                  <a:pt x="6278404" y="359569"/>
                  <a:pt x="6279356" y="357664"/>
                </a:cubicBezTo>
                <a:cubicBezTo>
                  <a:pt x="6279356" y="358616"/>
                  <a:pt x="6279356" y="360521"/>
                  <a:pt x="6279356" y="361474"/>
                </a:cubicBezTo>
                <a:cubicBezTo>
                  <a:pt x="6278404" y="370999"/>
                  <a:pt x="6278404" y="384334"/>
                  <a:pt x="6277451" y="399574"/>
                </a:cubicBezTo>
                <a:cubicBezTo>
                  <a:pt x="6274594" y="409099"/>
                  <a:pt x="6270784" y="419576"/>
                  <a:pt x="6267926" y="430054"/>
                </a:cubicBezTo>
                <a:cubicBezTo>
                  <a:pt x="6266974" y="430054"/>
                  <a:pt x="6266974" y="430054"/>
                  <a:pt x="6266021" y="430054"/>
                </a:cubicBezTo>
                <a:cubicBezTo>
                  <a:pt x="6264117" y="427196"/>
                  <a:pt x="6262212" y="424339"/>
                  <a:pt x="6260306" y="421481"/>
                </a:cubicBezTo>
                <a:cubicBezTo>
                  <a:pt x="6266021" y="402431"/>
                  <a:pt x="6271737" y="383381"/>
                  <a:pt x="6277451" y="364331"/>
                </a:cubicBezTo>
                <a:close/>
                <a:moveTo>
                  <a:pt x="6211729" y="425291"/>
                </a:moveTo>
                <a:cubicBezTo>
                  <a:pt x="6211729" y="415766"/>
                  <a:pt x="6212681" y="406241"/>
                  <a:pt x="6212681" y="398621"/>
                </a:cubicBezTo>
                <a:cubicBezTo>
                  <a:pt x="6212681" y="395764"/>
                  <a:pt x="6212681" y="392906"/>
                  <a:pt x="6213634" y="390049"/>
                </a:cubicBezTo>
                <a:cubicBezTo>
                  <a:pt x="6214587" y="391001"/>
                  <a:pt x="6215539" y="392906"/>
                  <a:pt x="6216492" y="393859"/>
                </a:cubicBezTo>
                <a:cubicBezTo>
                  <a:pt x="6220301" y="398621"/>
                  <a:pt x="6224112" y="403384"/>
                  <a:pt x="6227921" y="408146"/>
                </a:cubicBezTo>
                <a:cubicBezTo>
                  <a:pt x="6226969" y="410051"/>
                  <a:pt x="6226017" y="411956"/>
                  <a:pt x="6225064" y="412909"/>
                </a:cubicBezTo>
                <a:cubicBezTo>
                  <a:pt x="6224112" y="414814"/>
                  <a:pt x="6222206" y="417671"/>
                  <a:pt x="6221254" y="420529"/>
                </a:cubicBezTo>
                <a:cubicBezTo>
                  <a:pt x="6220301" y="423386"/>
                  <a:pt x="6219349" y="426244"/>
                  <a:pt x="6218396" y="429101"/>
                </a:cubicBezTo>
                <a:cubicBezTo>
                  <a:pt x="6218396" y="430054"/>
                  <a:pt x="6218396" y="430054"/>
                  <a:pt x="6217444" y="431006"/>
                </a:cubicBezTo>
                <a:cubicBezTo>
                  <a:pt x="6217444" y="430054"/>
                  <a:pt x="6217444" y="429101"/>
                  <a:pt x="6217444" y="429101"/>
                </a:cubicBezTo>
                <a:cubicBezTo>
                  <a:pt x="6216492" y="419576"/>
                  <a:pt x="6215539" y="413861"/>
                  <a:pt x="6215539" y="413861"/>
                </a:cubicBezTo>
                <a:cubicBezTo>
                  <a:pt x="6215539" y="413861"/>
                  <a:pt x="6214587" y="419576"/>
                  <a:pt x="6213634" y="429101"/>
                </a:cubicBezTo>
                <a:cubicBezTo>
                  <a:pt x="6213634" y="432911"/>
                  <a:pt x="6212681" y="436721"/>
                  <a:pt x="6211729" y="441484"/>
                </a:cubicBezTo>
                <a:cubicBezTo>
                  <a:pt x="6211729" y="435769"/>
                  <a:pt x="6211729" y="430054"/>
                  <a:pt x="6211729" y="425291"/>
                </a:cubicBezTo>
                <a:close/>
                <a:moveTo>
                  <a:pt x="6183154" y="343376"/>
                </a:moveTo>
                <a:cubicBezTo>
                  <a:pt x="6185059" y="346234"/>
                  <a:pt x="6186012" y="348139"/>
                  <a:pt x="6187917" y="350996"/>
                </a:cubicBezTo>
                <a:cubicBezTo>
                  <a:pt x="6188869" y="352901"/>
                  <a:pt x="6190774" y="354806"/>
                  <a:pt x="6191726" y="356711"/>
                </a:cubicBezTo>
                <a:cubicBezTo>
                  <a:pt x="6188869" y="366236"/>
                  <a:pt x="6186012" y="376714"/>
                  <a:pt x="6183154" y="388144"/>
                </a:cubicBezTo>
                <a:cubicBezTo>
                  <a:pt x="6183154" y="389096"/>
                  <a:pt x="6182201" y="391001"/>
                  <a:pt x="6182201" y="391954"/>
                </a:cubicBezTo>
                <a:cubicBezTo>
                  <a:pt x="6182201" y="386239"/>
                  <a:pt x="6181249" y="381476"/>
                  <a:pt x="6181249" y="375761"/>
                </a:cubicBezTo>
                <a:cubicBezTo>
                  <a:pt x="6181249" y="374809"/>
                  <a:pt x="6181249" y="373856"/>
                  <a:pt x="6181249" y="372904"/>
                </a:cubicBezTo>
                <a:cubicBezTo>
                  <a:pt x="6181249" y="362426"/>
                  <a:pt x="6182201" y="352901"/>
                  <a:pt x="6183154" y="343376"/>
                </a:cubicBezTo>
                <a:close/>
                <a:moveTo>
                  <a:pt x="6144101" y="308134"/>
                </a:moveTo>
                <a:cubicBezTo>
                  <a:pt x="6145054" y="297656"/>
                  <a:pt x="6146959" y="287179"/>
                  <a:pt x="6147912" y="276701"/>
                </a:cubicBezTo>
                <a:cubicBezTo>
                  <a:pt x="6149817" y="280511"/>
                  <a:pt x="6151721" y="284321"/>
                  <a:pt x="6153626" y="289084"/>
                </a:cubicBezTo>
                <a:cubicBezTo>
                  <a:pt x="6156484" y="293846"/>
                  <a:pt x="6158389" y="299561"/>
                  <a:pt x="6161246" y="305276"/>
                </a:cubicBezTo>
                <a:cubicBezTo>
                  <a:pt x="6160294" y="308134"/>
                  <a:pt x="6159342" y="313849"/>
                  <a:pt x="6157437" y="319564"/>
                </a:cubicBezTo>
                <a:cubicBezTo>
                  <a:pt x="6155531" y="325279"/>
                  <a:pt x="6154579" y="332899"/>
                  <a:pt x="6152674" y="342424"/>
                </a:cubicBezTo>
                <a:cubicBezTo>
                  <a:pt x="6151721" y="347186"/>
                  <a:pt x="6150769" y="351949"/>
                  <a:pt x="6150769" y="356711"/>
                </a:cubicBezTo>
                <a:cubicBezTo>
                  <a:pt x="6150769" y="358616"/>
                  <a:pt x="6149817" y="359569"/>
                  <a:pt x="6149817" y="360521"/>
                </a:cubicBezTo>
                <a:cubicBezTo>
                  <a:pt x="6149817" y="362426"/>
                  <a:pt x="6148864" y="363379"/>
                  <a:pt x="6148864" y="365284"/>
                </a:cubicBezTo>
                <a:cubicBezTo>
                  <a:pt x="6146959" y="362426"/>
                  <a:pt x="6146006" y="360521"/>
                  <a:pt x="6146006" y="360521"/>
                </a:cubicBezTo>
                <a:cubicBezTo>
                  <a:pt x="6146006" y="360521"/>
                  <a:pt x="6146959" y="363379"/>
                  <a:pt x="6147912" y="368141"/>
                </a:cubicBezTo>
                <a:cubicBezTo>
                  <a:pt x="6146959" y="374809"/>
                  <a:pt x="6146006" y="382429"/>
                  <a:pt x="6145054" y="389096"/>
                </a:cubicBezTo>
                <a:cubicBezTo>
                  <a:pt x="6145054" y="388144"/>
                  <a:pt x="6144101" y="387191"/>
                  <a:pt x="6144101" y="386239"/>
                </a:cubicBezTo>
                <a:cubicBezTo>
                  <a:pt x="6144101" y="385286"/>
                  <a:pt x="6143149" y="385286"/>
                  <a:pt x="6143149" y="384334"/>
                </a:cubicBezTo>
                <a:cubicBezTo>
                  <a:pt x="6143149" y="379571"/>
                  <a:pt x="6142196" y="373856"/>
                  <a:pt x="6142196" y="369094"/>
                </a:cubicBezTo>
                <a:cubicBezTo>
                  <a:pt x="6141244" y="360521"/>
                  <a:pt x="6140292" y="351949"/>
                  <a:pt x="6139339" y="343376"/>
                </a:cubicBezTo>
                <a:cubicBezTo>
                  <a:pt x="6142196" y="331946"/>
                  <a:pt x="6143149" y="319564"/>
                  <a:pt x="6144101" y="308134"/>
                </a:cubicBezTo>
                <a:close/>
                <a:moveTo>
                  <a:pt x="6095524" y="384334"/>
                </a:moveTo>
                <a:cubicBezTo>
                  <a:pt x="6093619" y="393859"/>
                  <a:pt x="6090762" y="403384"/>
                  <a:pt x="6088856" y="412909"/>
                </a:cubicBezTo>
                <a:cubicBezTo>
                  <a:pt x="6086951" y="420529"/>
                  <a:pt x="6085046" y="428149"/>
                  <a:pt x="6083142" y="435769"/>
                </a:cubicBezTo>
                <a:cubicBezTo>
                  <a:pt x="6081237" y="428149"/>
                  <a:pt x="6079331" y="419576"/>
                  <a:pt x="6076474" y="411956"/>
                </a:cubicBezTo>
                <a:cubicBezTo>
                  <a:pt x="6077426" y="405289"/>
                  <a:pt x="6078379" y="397669"/>
                  <a:pt x="6079331" y="391001"/>
                </a:cubicBezTo>
                <a:cubicBezTo>
                  <a:pt x="6080284" y="383381"/>
                  <a:pt x="6082189" y="375761"/>
                  <a:pt x="6084094" y="368141"/>
                </a:cubicBezTo>
                <a:lnTo>
                  <a:pt x="6088856" y="347186"/>
                </a:lnTo>
                <a:cubicBezTo>
                  <a:pt x="6089809" y="347186"/>
                  <a:pt x="6090762" y="347186"/>
                  <a:pt x="6091714" y="348139"/>
                </a:cubicBezTo>
                <a:cubicBezTo>
                  <a:pt x="6093619" y="349091"/>
                  <a:pt x="6094571" y="350044"/>
                  <a:pt x="6095524" y="350996"/>
                </a:cubicBezTo>
                <a:cubicBezTo>
                  <a:pt x="6098381" y="352901"/>
                  <a:pt x="6099334" y="356711"/>
                  <a:pt x="6100287" y="359569"/>
                </a:cubicBezTo>
                <a:cubicBezTo>
                  <a:pt x="6099334" y="367189"/>
                  <a:pt x="6097429" y="375761"/>
                  <a:pt x="6095524" y="384334"/>
                </a:cubicBezTo>
                <a:close/>
                <a:moveTo>
                  <a:pt x="6102192" y="206216"/>
                </a:moveTo>
                <a:cubicBezTo>
                  <a:pt x="6102192" y="211931"/>
                  <a:pt x="6102192" y="222409"/>
                  <a:pt x="6101239" y="235744"/>
                </a:cubicBezTo>
                <a:cubicBezTo>
                  <a:pt x="6101239" y="237649"/>
                  <a:pt x="6101239" y="239554"/>
                  <a:pt x="6101239" y="241459"/>
                </a:cubicBezTo>
                <a:cubicBezTo>
                  <a:pt x="6101239" y="241459"/>
                  <a:pt x="6101239" y="242411"/>
                  <a:pt x="6101239" y="242411"/>
                </a:cubicBezTo>
                <a:cubicBezTo>
                  <a:pt x="6101239" y="242411"/>
                  <a:pt x="6101239" y="242411"/>
                  <a:pt x="6101239" y="242411"/>
                </a:cubicBezTo>
                <a:cubicBezTo>
                  <a:pt x="6101239" y="241459"/>
                  <a:pt x="6100287" y="240506"/>
                  <a:pt x="6100287" y="239554"/>
                </a:cubicBezTo>
                <a:cubicBezTo>
                  <a:pt x="6099334" y="236696"/>
                  <a:pt x="6098381" y="233839"/>
                  <a:pt x="6097429" y="230981"/>
                </a:cubicBezTo>
                <a:cubicBezTo>
                  <a:pt x="6099334" y="222409"/>
                  <a:pt x="6100287" y="213836"/>
                  <a:pt x="6102192" y="206216"/>
                </a:cubicBezTo>
                <a:close/>
                <a:moveTo>
                  <a:pt x="6100287" y="284321"/>
                </a:moveTo>
                <a:cubicBezTo>
                  <a:pt x="6099334" y="282416"/>
                  <a:pt x="6099334" y="281464"/>
                  <a:pt x="6098381" y="279559"/>
                </a:cubicBezTo>
                <a:cubicBezTo>
                  <a:pt x="6098381" y="278606"/>
                  <a:pt x="6099334" y="277654"/>
                  <a:pt x="6099334" y="277654"/>
                </a:cubicBezTo>
                <a:cubicBezTo>
                  <a:pt x="6099334" y="279559"/>
                  <a:pt x="6099334" y="281464"/>
                  <a:pt x="6100287" y="284321"/>
                </a:cubicBezTo>
                <a:close/>
                <a:moveTo>
                  <a:pt x="6093619" y="247174"/>
                </a:moveTo>
                <a:cubicBezTo>
                  <a:pt x="6094571" y="250031"/>
                  <a:pt x="6094571" y="252889"/>
                  <a:pt x="6095524" y="255746"/>
                </a:cubicBezTo>
                <a:cubicBezTo>
                  <a:pt x="6094571" y="258604"/>
                  <a:pt x="6092667" y="261461"/>
                  <a:pt x="6091714" y="264319"/>
                </a:cubicBezTo>
                <a:cubicBezTo>
                  <a:pt x="6091714" y="263366"/>
                  <a:pt x="6090762" y="262414"/>
                  <a:pt x="6090762" y="262414"/>
                </a:cubicBezTo>
                <a:cubicBezTo>
                  <a:pt x="6091714" y="257651"/>
                  <a:pt x="6092667" y="251936"/>
                  <a:pt x="6093619" y="247174"/>
                </a:cubicBezTo>
                <a:close/>
                <a:moveTo>
                  <a:pt x="6088856" y="269081"/>
                </a:moveTo>
                <a:cubicBezTo>
                  <a:pt x="6088856" y="269081"/>
                  <a:pt x="6088856" y="270034"/>
                  <a:pt x="6088856" y="270034"/>
                </a:cubicBezTo>
                <a:cubicBezTo>
                  <a:pt x="6088856" y="270034"/>
                  <a:pt x="6088856" y="270034"/>
                  <a:pt x="6088856" y="270034"/>
                </a:cubicBezTo>
                <a:cubicBezTo>
                  <a:pt x="6088856" y="270986"/>
                  <a:pt x="6087904" y="271939"/>
                  <a:pt x="6087904" y="272891"/>
                </a:cubicBezTo>
                <a:cubicBezTo>
                  <a:pt x="6088856" y="270986"/>
                  <a:pt x="6088856" y="270034"/>
                  <a:pt x="6088856" y="269081"/>
                </a:cubicBezTo>
                <a:close/>
                <a:moveTo>
                  <a:pt x="6067901" y="369094"/>
                </a:moveTo>
                <a:cubicBezTo>
                  <a:pt x="6072664" y="358616"/>
                  <a:pt x="6076474" y="349091"/>
                  <a:pt x="6080284" y="339566"/>
                </a:cubicBezTo>
                <a:cubicBezTo>
                  <a:pt x="6082189" y="334804"/>
                  <a:pt x="6084094" y="330041"/>
                  <a:pt x="6085046" y="326231"/>
                </a:cubicBezTo>
                <a:cubicBezTo>
                  <a:pt x="6085999" y="321469"/>
                  <a:pt x="6087904" y="317659"/>
                  <a:pt x="6088856" y="313849"/>
                </a:cubicBezTo>
                <a:cubicBezTo>
                  <a:pt x="6090762" y="306229"/>
                  <a:pt x="6092667" y="299561"/>
                  <a:pt x="6093619" y="293846"/>
                </a:cubicBezTo>
                <a:cubicBezTo>
                  <a:pt x="6093619" y="293846"/>
                  <a:pt x="6093619" y="293846"/>
                  <a:pt x="6093619" y="293846"/>
                </a:cubicBezTo>
                <a:cubicBezTo>
                  <a:pt x="6094571" y="299561"/>
                  <a:pt x="6095524" y="305276"/>
                  <a:pt x="6096476" y="310991"/>
                </a:cubicBezTo>
                <a:cubicBezTo>
                  <a:pt x="6098381" y="319564"/>
                  <a:pt x="6098381" y="329089"/>
                  <a:pt x="6100287" y="339566"/>
                </a:cubicBezTo>
                <a:cubicBezTo>
                  <a:pt x="6100287" y="345281"/>
                  <a:pt x="6101239" y="350044"/>
                  <a:pt x="6101239" y="355759"/>
                </a:cubicBezTo>
                <a:cubicBezTo>
                  <a:pt x="6101239" y="355759"/>
                  <a:pt x="6101239" y="355759"/>
                  <a:pt x="6101239" y="355759"/>
                </a:cubicBezTo>
                <a:cubicBezTo>
                  <a:pt x="6101239" y="356711"/>
                  <a:pt x="6100287" y="358616"/>
                  <a:pt x="6100287" y="359569"/>
                </a:cubicBezTo>
                <a:cubicBezTo>
                  <a:pt x="6100287" y="355759"/>
                  <a:pt x="6099334" y="352901"/>
                  <a:pt x="6097429" y="350044"/>
                </a:cubicBezTo>
                <a:cubicBezTo>
                  <a:pt x="6096476" y="348139"/>
                  <a:pt x="6094571" y="347186"/>
                  <a:pt x="6093619" y="345281"/>
                </a:cubicBezTo>
                <a:cubicBezTo>
                  <a:pt x="6091714" y="344329"/>
                  <a:pt x="6089809" y="343376"/>
                  <a:pt x="6087904" y="342424"/>
                </a:cubicBezTo>
                <a:lnTo>
                  <a:pt x="6085999" y="341471"/>
                </a:lnTo>
                <a:lnTo>
                  <a:pt x="6085046" y="343376"/>
                </a:lnTo>
                <a:cubicBezTo>
                  <a:pt x="6082189" y="350996"/>
                  <a:pt x="6079331" y="357664"/>
                  <a:pt x="6076474" y="365284"/>
                </a:cubicBezTo>
                <a:cubicBezTo>
                  <a:pt x="6074569" y="371951"/>
                  <a:pt x="6071712" y="377666"/>
                  <a:pt x="6069806" y="384334"/>
                </a:cubicBezTo>
                <a:cubicBezTo>
                  <a:pt x="6068854" y="380524"/>
                  <a:pt x="6067901" y="376714"/>
                  <a:pt x="6065996" y="372904"/>
                </a:cubicBezTo>
                <a:cubicBezTo>
                  <a:pt x="6066949" y="371951"/>
                  <a:pt x="6067901" y="370999"/>
                  <a:pt x="6067901" y="369094"/>
                </a:cubicBezTo>
                <a:close/>
                <a:moveTo>
                  <a:pt x="6035517" y="310039"/>
                </a:moveTo>
                <a:cubicBezTo>
                  <a:pt x="6035517" y="309086"/>
                  <a:pt x="6035517" y="309086"/>
                  <a:pt x="6035517" y="308134"/>
                </a:cubicBezTo>
                <a:cubicBezTo>
                  <a:pt x="6036469" y="312896"/>
                  <a:pt x="6038374" y="318611"/>
                  <a:pt x="6040279" y="324326"/>
                </a:cubicBezTo>
                <a:cubicBezTo>
                  <a:pt x="6041231" y="329089"/>
                  <a:pt x="6042184" y="333851"/>
                  <a:pt x="6044089" y="338614"/>
                </a:cubicBezTo>
                <a:cubicBezTo>
                  <a:pt x="6042184" y="344329"/>
                  <a:pt x="6040279" y="350044"/>
                  <a:pt x="6038374" y="355759"/>
                </a:cubicBezTo>
                <a:cubicBezTo>
                  <a:pt x="6036469" y="345281"/>
                  <a:pt x="6035517" y="336709"/>
                  <a:pt x="6033612" y="330041"/>
                </a:cubicBezTo>
                <a:cubicBezTo>
                  <a:pt x="6034564" y="323374"/>
                  <a:pt x="6034564" y="315754"/>
                  <a:pt x="6035517" y="310039"/>
                </a:cubicBezTo>
                <a:close/>
                <a:moveTo>
                  <a:pt x="6012656" y="361474"/>
                </a:moveTo>
                <a:cubicBezTo>
                  <a:pt x="6012656" y="362426"/>
                  <a:pt x="6012656" y="363379"/>
                  <a:pt x="6012656" y="363379"/>
                </a:cubicBezTo>
                <a:cubicBezTo>
                  <a:pt x="6012656" y="362426"/>
                  <a:pt x="6012656" y="361474"/>
                  <a:pt x="6012656" y="359569"/>
                </a:cubicBezTo>
                <a:cubicBezTo>
                  <a:pt x="6012656" y="360521"/>
                  <a:pt x="6012656" y="360521"/>
                  <a:pt x="6012656" y="361474"/>
                </a:cubicBezTo>
                <a:close/>
                <a:moveTo>
                  <a:pt x="6007894" y="351949"/>
                </a:moveTo>
                <a:cubicBezTo>
                  <a:pt x="6007894" y="351949"/>
                  <a:pt x="6007894" y="352901"/>
                  <a:pt x="6007894" y="352901"/>
                </a:cubicBezTo>
                <a:cubicBezTo>
                  <a:pt x="6007894" y="351949"/>
                  <a:pt x="6007894" y="351949"/>
                  <a:pt x="6007894" y="351949"/>
                </a:cubicBezTo>
                <a:cubicBezTo>
                  <a:pt x="6007894" y="350996"/>
                  <a:pt x="6007894" y="351949"/>
                  <a:pt x="6007894" y="351949"/>
                </a:cubicBezTo>
                <a:close/>
                <a:moveTo>
                  <a:pt x="5976462" y="410051"/>
                </a:moveTo>
                <a:cubicBezTo>
                  <a:pt x="5975509" y="407194"/>
                  <a:pt x="5974556" y="404336"/>
                  <a:pt x="5973604" y="402431"/>
                </a:cubicBezTo>
                <a:cubicBezTo>
                  <a:pt x="5973604" y="401479"/>
                  <a:pt x="5972651" y="399574"/>
                  <a:pt x="5972651" y="398621"/>
                </a:cubicBezTo>
                <a:cubicBezTo>
                  <a:pt x="5972651" y="395764"/>
                  <a:pt x="5971699" y="392906"/>
                  <a:pt x="5971699" y="391001"/>
                </a:cubicBezTo>
                <a:cubicBezTo>
                  <a:pt x="5972651" y="389096"/>
                  <a:pt x="5972651" y="387191"/>
                  <a:pt x="5973604" y="386239"/>
                </a:cubicBezTo>
                <a:cubicBezTo>
                  <a:pt x="5975509" y="382429"/>
                  <a:pt x="5976462" y="378619"/>
                  <a:pt x="5977414" y="374809"/>
                </a:cubicBezTo>
                <a:cubicBezTo>
                  <a:pt x="5977414" y="385286"/>
                  <a:pt x="5976462" y="397669"/>
                  <a:pt x="5976462" y="410051"/>
                </a:cubicBezTo>
                <a:close/>
                <a:moveTo>
                  <a:pt x="5976462" y="239554"/>
                </a:moveTo>
                <a:cubicBezTo>
                  <a:pt x="5977414" y="243364"/>
                  <a:pt x="5977414" y="246221"/>
                  <a:pt x="5978367" y="250031"/>
                </a:cubicBezTo>
                <a:cubicBezTo>
                  <a:pt x="5978367" y="251936"/>
                  <a:pt x="5979319" y="254794"/>
                  <a:pt x="5979319" y="256699"/>
                </a:cubicBezTo>
                <a:cubicBezTo>
                  <a:pt x="5977414" y="253841"/>
                  <a:pt x="5976462" y="250984"/>
                  <a:pt x="5974556" y="248126"/>
                </a:cubicBezTo>
                <a:cubicBezTo>
                  <a:pt x="5975509" y="245269"/>
                  <a:pt x="5975509" y="242411"/>
                  <a:pt x="5976462" y="239554"/>
                </a:cubicBezTo>
                <a:close/>
                <a:moveTo>
                  <a:pt x="5965984" y="291941"/>
                </a:moveTo>
                <a:cubicBezTo>
                  <a:pt x="5965984" y="290036"/>
                  <a:pt x="5966937" y="288131"/>
                  <a:pt x="5966937" y="286226"/>
                </a:cubicBezTo>
                <a:cubicBezTo>
                  <a:pt x="5966937" y="285274"/>
                  <a:pt x="5967889" y="283369"/>
                  <a:pt x="5967889" y="282416"/>
                </a:cubicBezTo>
                <a:cubicBezTo>
                  <a:pt x="5968842" y="277654"/>
                  <a:pt x="5969794" y="273844"/>
                  <a:pt x="5970746" y="269081"/>
                </a:cubicBezTo>
                <a:cubicBezTo>
                  <a:pt x="5974556" y="278606"/>
                  <a:pt x="5979319" y="289084"/>
                  <a:pt x="5983129" y="298609"/>
                </a:cubicBezTo>
                <a:cubicBezTo>
                  <a:pt x="5982176" y="309086"/>
                  <a:pt x="5981224" y="319564"/>
                  <a:pt x="5980271" y="330994"/>
                </a:cubicBezTo>
                <a:cubicBezTo>
                  <a:pt x="5980271" y="330994"/>
                  <a:pt x="5980271" y="331946"/>
                  <a:pt x="5979319" y="331946"/>
                </a:cubicBezTo>
                <a:cubicBezTo>
                  <a:pt x="5977414" y="329089"/>
                  <a:pt x="5976462" y="328136"/>
                  <a:pt x="5976462" y="328136"/>
                </a:cubicBezTo>
                <a:cubicBezTo>
                  <a:pt x="5976462" y="328136"/>
                  <a:pt x="5977414" y="330041"/>
                  <a:pt x="5979319" y="332899"/>
                </a:cubicBezTo>
                <a:cubicBezTo>
                  <a:pt x="5977414" y="336709"/>
                  <a:pt x="5974556" y="341471"/>
                  <a:pt x="5972651" y="346234"/>
                </a:cubicBezTo>
                <a:cubicBezTo>
                  <a:pt x="5970746" y="349091"/>
                  <a:pt x="5969794" y="352901"/>
                  <a:pt x="5967889" y="355759"/>
                </a:cubicBezTo>
                <a:cubicBezTo>
                  <a:pt x="5967889" y="355759"/>
                  <a:pt x="5967889" y="355759"/>
                  <a:pt x="5967889" y="355759"/>
                </a:cubicBezTo>
                <a:cubicBezTo>
                  <a:pt x="5967889" y="353854"/>
                  <a:pt x="5967889" y="352901"/>
                  <a:pt x="5966937" y="351949"/>
                </a:cubicBezTo>
                <a:cubicBezTo>
                  <a:pt x="5965984" y="346234"/>
                  <a:pt x="5965984" y="339566"/>
                  <a:pt x="5965031" y="333851"/>
                </a:cubicBezTo>
                <a:cubicBezTo>
                  <a:pt x="5964079" y="321469"/>
                  <a:pt x="5964079" y="310039"/>
                  <a:pt x="5963126" y="299561"/>
                </a:cubicBezTo>
                <a:cubicBezTo>
                  <a:pt x="5964079" y="296704"/>
                  <a:pt x="5965031" y="294799"/>
                  <a:pt x="5965984" y="291941"/>
                </a:cubicBezTo>
                <a:close/>
                <a:moveTo>
                  <a:pt x="5952649" y="385286"/>
                </a:moveTo>
                <a:cubicBezTo>
                  <a:pt x="5952649" y="385286"/>
                  <a:pt x="5952649" y="385286"/>
                  <a:pt x="5952649" y="385286"/>
                </a:cubicBezTo>
                <a:cubicBezTo>
                  <a:pt x="5952649" y="385286"/>
                  <a:pt x="5952649" y="385286"/>
                  <a:pt x="5952649" y="385286"/>
                </a:cubicBezTo>
                <a:cubicBezTo>
                  <a:pt x="5952649" y="385286"/>
                  <a:pt x="5952649" y="385286"/>
                  <a:pt x="5952649" y="385286"/>
                </a:cubicBezTo>
                <a:close/>
                <a:moveTo>
                  <a:pt x="5934551" y="339566"/>
                </a:moveTo>
                <a:cubicBezTo>
                  <a:pt x="5934551" y="337661"/>
                  <a:pt x="5933599" y="334804"/>
                  <a:pt x="5933599" y="332899"/>
                </a:cubicBezTo>
                <a:cubicBezTo>
                  <a:pt x="5933599" y="331946"/>
                  <a:pt x="5933599" y="331946"/>
                  <a:pt x="5933599" y="330994"/>
                </a:cubicBezTo>
                <a:cubicBezTo>
                  <a:pt x="5934551" y="332899"/>
                  <a:pt x="5934551" y="334804"/>
                  <a:pt x="5935504" y="336709"/>
                </a:cubicBezTo>
                <a:cubicBezTo>
                  <a:pt x="5935504" y="337661"/>
                  <a:pt x="5934551" y="338614"/>
                  <a:pt x="5934551" y="339566"/>
                </a:cubicBezTo>
                <a:close/>
                <a:moveTo>
                  <a:pt x="5948839" y="371951"/>
                </a:moveTo>
                <a:cubicBezTo>
                  <a:pt x="5947887" y="374809"/>
                  <a:pt x="5946934" y="378619"/>
                  <a:pt x="5945981" y="382429"/>
                </a:cubicBezTo>
                <a:cubicBezTo>
                  <a:pt x="5945029" y="386239"/>
                  <a:pt x="5944076" y="389096"/>
                  <a:pt x="5943124" y="392906"/>
                </a:cubicBezTo>
                <a:cubicBezTo>
                  <a:pt x="5943124" y="387191"/>
                  <a:pt x="5943124" y="382429"/>
                  <a:pt x="5943124" y="378619"/>
                </a:cubicBezTo>
                <a:cubicBezTo>
                  <a:pt x="5943124" y="378619"/>
                  <a:pt x="5943124" y="378619"/>
                  <a:pt x="5943124" y="378619"/>
                </a:cubicBezTo>
                <a:cubicBezTo>
                  <a:pt x="5945029" y="373856"/>
                  <a:pt x="5945981" y="370046"/>
                  <a:pt x="5946934" y="365284"/>
                </a:cubicBezTo>
                <a:cubicBezTo>
                  <a:pt x="5946934" y="367189"/>
                  <a:pt x="5947887" y="370046"/>
                  <a:pt x="5948839" y="371951"/>
                </a:cubicBezTo>
                <a:close/>
                <a:moveTo>
                  <a:pt x="5930742" y="234791"/>
                </a:moveTo>
                <a:cubicBezTo>
                  <a:pt x="5933599" y="245269"/>
                  <a:pt x="5935504" y="256699"/>
                  <a:pt x="5938362" y="269081"/>
                </a:cubicBezTo>
                <a:cubicBezTo>
                  <a:pt x="5941219" y="280511"/>
                  <a:pt x="5942171" y="293846"/>
                  <a:pt x="5945029" y="307181"/>
                </a:cubicBezTo>
                <a:cubicBezTo>
                  <a:pt x="5943124" y="312896"/>
                  <a:pt x="5941219" y="317659"/>
                  <a:pt x="5940267" y="323374"/>
                </a:cubicBezTo>
                <a:cubicBezTo>
                  <a:pt x="5940267" y="323374"/>
                  <a:pt x="5940267" y="324326"/>
                  <a:pt x="5940267" y="324326"/>
                </a:cubicBezTo>
                <a:cubicBezTo>
                  <a:pt x="5937409" y="318611"/>
                  <a:pt x="5934551" y="312896"/>
                  <a:pt x="5931694" y="307181"/>
                </a:cubicBezTo>
                <a:cubicBezTo>
                  <a:pt x="5930742" y="299561"/>
                  <a:pt x="5929789" y="291941"/>
                  <a:pt x="5928837" y="284321"/>
                </a:cubicBezTo>
                <a:cubicBezTo>
                  <a:pt x="5927884" y="277654"/>
                  <a:pt x="5927884" y="271939"/>
                  <a:pt x="5926931" y="266224"/>
                </a:cubicBezTo>
                <a:cubicBezTo>
                  <a:pt x="5928837" y="261461"/>
                  <a:pt x="5929789" y="259556"/>
                  <a:pt x="5929789" y="259556"/>
                </a:cubicBezTo>
                <a:cubicBezTo>
                  <a:pt x="5929789" y="259556"/>
                  <a:pt x="5928837" y="261461"/>
                  <a:pt x="5926931" y="264319"/>
                </a:cubicBezTo>
                <a:cubicBezTo>
                  <a:pt x="5925979" y="257651"/>
                  <a:pt x="5925026" y="251936"/>
                  <a:pt x="5925026" y="245269"/>
                </a:cubicBezTo>
                <a:cubicBezTo>
                  <a:pt x="5925979" y="241459"/>
                  <a:pt x="5926931" y="237649"/>
                  <a:pt x="5926931" y="233839"/>
                </a:cubicBezTo>
                <a:cubicBezTo>
                  <a:pt x="5927884" y="230981"/>
                  <a:pt x="5927884" y="228124"/>
                  <a:pt x="5928837" y="226219"/>
                </a:cubicBezTo>
                <a:cubicBezTo>
                  <a:pt x="5928837" y="229076"/>
                  <a:pt x="5929789" y="231934"/>
                  <a:pt x="5930742" y="234791"/>
                </a:cubicBezTo>
                <a:close/>
                <a:moveTo>
                  <a:pt x="5923121" y="209074"/>
                </a:moveTo>
                <a:cubicBezTo>
                  <a:pt x="5924074" y="212884"/>
                  <a:pt x="5925979" y="217646"/>
                  <a:pt x="5926931" y="222409"/>
                </a:cubicBezTo>
                <a:cubicBezTo>
                  <a:pt x="5925026" y="225266"/>
                  <a:pt x="5924074" y="229076"/>
                  <a:pt x="5922169" y="232886"/>
                </a:cubicBezTo>
                <a:cubicBezTo>
                  <a:pt x="5921217" y="223361"/>
                  <a:pt x="5920264" y="214789"/>
                  <a:pt x="5919312" y="206216"/>
                </a:cubicBezTo>
                <a:cubicBezTo>
                  <a:pt x="5919312" y="201454"/>
                  <a:pt x="5918359" y="197644"/>
                  <a:pt x="5918359" y="193834"/>
                </a:cubicBezTo>
                <a:cubicBezTo>
                  <a:pt x="5920264" y="197644"/>
                  <a:pt x="5921217" y="202406"/>
                  <a:pt x="5923121" y="209074"/>
                </a:cubicBezTo>
                <a:close/>
                <a:moveTo>
                  <a:pt x="5901214" y="244316"/>
                </a:moveTo>
                <a:cubicBezTo>
                  <a:pt x="5901214" y="247174"/>
                  <a:pt x="5901214" y="251936"/>
                  <a:pt x="5901214" y="258604"/>
                </a:cubicBezTo>
                <a:cubicBezTo>
                  <a:pt x="5901214" y="264319"/>
                  <a:pt x="5901214" y="270986"/>
                  <a:pt x="5902167" y="278606"/>
                </a:cubicBezTo>
                <a:cubicBezTo>
                  <a:pt x="5902167" y="286226"/>
                  <a:pt x="5903119" y="293846"/>
                  <a:pt x="5904071" y="302419"/>
                </a:cubicBezTo>
                <a:cubicBezTo>
                  <a:pt x="5903119" y="304324"/>
                  <a:pt x="5901214" y="307181"/>
                  <a:pt x="5900262" y="310039"/>
                </a:cubicBezTo>
                <a:cubicBezTo>
                  <a:pt x="5898356" y="300514"/>
                  <a:pt x="5896451" y="291941"/>
                  <a:pt x="5895499" y="284321"/>
                </a:cubicBezTo>
                <a:cubicBezTo>
                  <a:pt x="5897404" y="264319"/>
                  <a:pt x="5900262" y="250984"/>
                  <a:pt x="5901214" y="244316"/>
                </a:cubicBezTo>
                <a:close/>
                <a:moveTo>
                  <a:pt x="5903119" y="324326"/>
                </a:moveTo>
                <a:cubicBezTo>
                  <a:pt x="5903119" y="325279"/>
                  <a:pt x="5903119" y="327184"/>
                  <a:pt x="5903119" y="328136"/>
                </a:cubicBezTo>
                <a:cubicBezTo>
                  <a:pt x="5903119" y="327184"/>
                  <a:pt x="5903119" y="326231"/>
                  <a:pt x="5902167" y="325279"/>
                </a:cubicBezTo>
                <a:cubicBezTo>
                  <a:pt x="5903119" y="325279"/>
                  <a:pt x="5903119" y="324326"/>
                  <a:pt x="5903119" y="324326"/>
                </a:cubicBezTo>
                <a:close/>
                <a:moveTo>
                  <a:pt x="5892642" y="348139"/>
                </a:moveTo>
                <a:cubicBezTo>
                  <a:pt x="5892642" y="350044"/>
                  <a:pt x="5892642" y="350996"/>
                  <a:pt x="5893594" y="352901"/>
                </a:cubicBezTo>
                <a:cubicBezTo>
                  <a:pt x="5893594" y="353854"/>
                  <a:pt x="5893594" y="354806"/>
                  <a:pt x="5893594" y="355759"/>
                </a:cubicBezTo>
                <a:cubicBezTo>
                  <a:pt x="5892642" y="353854"/>
                  <a:pt x="5892642" y="351949"/>
                  <a:pt x="5891689" y="350996"/>
                </a:cubicBezTo>
                <a:cubicBezTo>
                  <a:pt x="5892642" y="350044"/>
                  <a:pt x="5892642" y="349091"/>
                  <a:pt x="5892642" y="348139"/>
                </a:cubicBezTo>
                <a:close/>
                <a:moveTo>
                  <a:pt x="5893594" y="373856"/>
                </a:moveTo>
                <a:cubicBezTo>
                  <a:pt x="5895499" y="379571"/>
                  <a:pt x="5897404" y="385286"/>
                  <a:pt x="5898356" y="391954"/>
                </a:cubicBezTo>
                <a:cubicBezTo>
                  <a:pt x="5899309" y="396716"/>
                  <a:pt x="5901214" y="402431"/>
                  <a:pt x="5902167" y="408146"/>
                </a:cubicBezTo>
                <a:cubicBezTo>
                  <a:pt x="5903119" y="411004"/>
                  <a:pt x="5903119" y="414814"/>
                  <a:pt x="5904071" y="417671"/>
                </a:cubicBezTo>
                <a:cubicBezTo>
                  <a:pt x="5904071" y="417671"/>
                  <a:pt x="5904071" y="417671"/>
                  <a:pt x="5904071" y="417671"/>
                </a:cubicBezTo>
                <a:cubicBezTo>
                  <a:pt x="5899309" y="407194"/>
                  <a:pt x="5895499" y="397669"/>
                  <a:pt x="5890737" y="387191"/>
                </a:cubicBezTo>
                <a:cubicBezTo>
                  <a:pt x="5889784" y="386239"/>
                  <a:pt x="5889784" y="385286"/>
                  <a:pt x="5888831" y="383381"/>
                </a:cubicBezTo>
                <a:lnTo>
                  <a:pt x="5887879" y="357664"/>
                </a:lnTo>
                <a:cubicBezTo>
                  <a:pt x="5887879" y="357664"/>
                  <a:pt x="5887879" y="356711"/>
                  <a:pt x="5888831" y="356711"/>
                </a:cubicBezTo>
                <a:cubicBezTo>
                  <a:pt x="5889784" y="363379"/>
                  <a:pt x="5891689" y="368141"/>
                  <a:pt x="5893594" y="373856"/>
                </a:cubicBezTo>
                <a:close/>
                <a:moveTo>
                  <a:pt x="5886926" y="321469"/>
                </a:moveTo>
                <a:cubicBezTo>
                  <a:pt x="5887879" y="317659"/>
                  <a:pt x="5887879" y="314801"/>
                  <a:pt x="5888831" y="311944"/>
                </a:cubicBezTo>
                <a:cubicBezTo>
                  <a:pt x="5888831" y="312896"/>
                  <a:pt x="5888831" y="313849"/>
                  <a:pt x="5888831" y="314801"/>
                </a:cubicBezTo>
                <a:cubicBezTo>
                  <a:pt x="5888831" y="318611"/>
                  <a:pt x="5889784" y="322421"/>
                  <a:pt x="5889784" y="326231"/>
                </a:cubicBezTo>
                <a:cubicBezTo>
                  <a:pt x="5888831" y="328136"/>
                  <a:pt x="5887879" y="330041"/>
                  <a:pt x="5885974" y="332899"/>
                </a:cubicBezTo>
                <a:cubicBezTo>
                  <a:pt x="5885974" y="330041"/>
                  <a:pt x="5885974" y="327184"/>
                  <a:pt x="5885974" y="325279"/>
                </a:cubicBezTo>
                <a:cubicBezTo>
                  <a:pt x="5885974" y="323374"/>
                  <a:pt x="5886926" y="322421"/>
                  <a:pt x="5886926" y="321469"/>
                </a:cubicBezTo>
                <a:close/>
                <a:moveTo>
                  <a:pt x="5858351" y="279559"/>
                </a:moveTo>
                <a:cubicBezTo>
                  <a:pt x="5858351" y="281464"/>
                  <a:pt x="5858351" y="282416"/>
                  <a:pt x="5858351" y="284321"/>
                </a:cubicBezTo>
                <a:cubicBezTo>
                  <a:pt x="5858351" y="284321"/>
                  <a:pt x="5858351" y="285274"/>
                  <a:pt x="5858351" y="285274"/>
                </a:cubicBezTo>
                <a:cubicBezTo>
                  <a:pt x="5858351" y="284321"/>
                  <a:pt x="5857399" y="283369"/>
                  <a:pt x="5857399" y="281464"/>
                </a:cubicBezTo>
                <a:cubicBezTo>
                  <a:pt x="5857399" y="281464"/>
                  <a:pt x="5857399" y="280511"/>
                  <a:pt x="5858351" y="279559"/>
                </a:cubicBezTo>
                <a:close/>
                <a:moveTo>
                  <a:pt x="5841206" y="264319"/>
                </a:moveTo>
                <a:cubicBezTo>
                  <a:pt x="5841206" y="266224"/>
                  <a:pt x="5840254" y="268129"/>
                  <a:pt x="5840254" y="270034"/>
                </a:cubicBezTo>
                <a:cubicBezTo>
                  <a:pt x="5840254" y="272891"/>
                  <a:pt x="5839301" y="274796"/>
                  <a:pt x="5839301" y="277654"/>
                </a:cubicBezTo>
                <a:cubicBezTo>
                  <a:pt x="5839301" y="275749"/>
                  <a:pt x="5838349" y="273844"/>
                  <a:pt x="5838349" y="271939"/>
                </a:cubicBezTo>
                <a:cubicBezTo>
                  <a:pt x="5840254" y="269081"/>
                  <a:pt x="5840254" y="267176"/>
                  <a:pt x="5841206" y="264319"/>
                </a:cubicBezTo>
                <a:close/>
                <a:moveTo>
                  <a:pt x="5828824" y="305276"/>
                </a:moveTo>
                <a:cubicBezTo>
                  <a:pt x="5827871" y="306229"/>
                  <a:pt x="5827871" y="307181"/>
                  <a:pt x="5826919" y="308134"/>
                </a:cubicBezTo>
                <a:cubicBezTo>
                  <a:pt x="5826919" y="307181"/>
                  <a:pt x="5826919" y="307181"/>
                  <a:pt x="5826919" y="306229"/>
                </a:cubicBezTo>
                <a:cubicBezTo>
                  <a:pt x="5827871" y="304324"/>
                  <a:pt x="5828824" y="301466"/>
                  <a:pt x="5829776" y="299561"/>
                </a:cubicBezTo>
                <a:cubicBezTo>
                  <a:pt x="5828824" y="302419"/>
                  <a:pt x="5828824" y="303371"/>
                  <a:pt x="5828824" y="305276"/>
                </a:cubicBezTo>
                <a:close/>
                <a:moveTo>
                  <a:pt x="5823109" y="259556"/>
                </a:moveTo>
                <a:cubicBezTo>
                  <a:pt x="5824062" y="262414"/>
                  <a:pt x="5825967" y="266224"/>
                  <a:pt x="5827871" y="270986"/>
                </a:cubicBezTo>
                <a:cubicBezTo>
                  <a:pt x="5827871" y="271939"/>
                  <a:pt x="5828824" y="272891"/>
                  <a:pt x="5828824" y="273844"/>
                </a:cubicBezTo>
                <a:cubicBezTo>
                  <a:pt x="5828824" y="277654"/>
                  <a:pt x="5828824" y="281464"/>
                  <a:pt x="5828824" y="286226"/>
                </a:cubicBezTo>
                <a:cubicBezTo>
                  <a:pt x="5826919" y="289084"/>
                  <a:pt x="5825967" y="291941"/>
                  <a:pt x="5824062" y="295751"/>
                </a:cubicBezTo>
                <a:lnTo>
                  <a:pt x="5824062" y="294799"/>
                </a:lnTo>
                <a:lnTo>
                  <a:pt x="5823109" y="267176"/>
                </a:lnTo>
                <a:lnTo>
                  <a:pt x="5823109" y="259556"/>
                </a:lnTo>
                <a:close/>
                <a:moveTo>
                  <a:pt x="5813584" y="252889"/>
                </a:moveTo>
                <a:cubicBezTo>
                  <a:pt x="5813584" y="254794"/>
                  <a:pt x="5812631" y="256699"/>
                  <a:pt x="5812631" y="258604"/>
                </a:cubicBezTo>
                <a:cubicBezTo>
                  <a:pt x="5811679" y="256699"/>
                  <a:pt x="5811679" y="255746"/>
                  <a:pt x="5811679" y="255746"/>
                </a:cubicBezTo>
                <a:cubicBezTo>
                  <a:pt x="5811679" y="255746"/>
                  <a:pt x="5811679" y="258604"/>
                  <a:pt x="5811679" y="262414"/>
                </a:cubicBezTo>
                <a:cubicBezTo>
                  <a:pt x="5811679" y="264319"/>
                  <a:pt x="5810726" y="265271"/>
                  <a:pt x="5810726" y="267176"/>
                </a:cubicBezTo>
                <a:cubicBezTo>
                  <a:pt x="5809774" y="276701"/>
                  <a:pt x="5808821" y="285274"/>
                  <a:pt x="5808821" y="294799"/>
                </a:cubicBezTo>
                <a:lnTo>
                  <a:pt x="5808821" y="304324"/>
                </a:lnTo>
                <a:lnTo>
                  <a:pt x="5807869" y="300514"/>
                </a:lnTo>
                <a:cubicBezTo>
                  <a:pt x="5808821" y="286226"/>
                  <a:pt x="5807869" y="273844"/>
                  <a:pt x="5806917" y="264319"/>
                </a:cubicBezTo>
                <a:cubicBezTo>
                  <a:pt x="5806917" y="263366"/>
                  <a:pt x="5806917" y="263366"/>
                  <a:pt x="5806917" y="262414"/>
                </a:cubicBezTo>
                <a:cubicBezTo>
                  <a:pt x="5809774" y="258604"/>
                  <a:pt x="5812631" y="254794"/>
                  <a:pt x="5813584" y="252889"/>
                </a:cubicBezTo>
                <a:close/>
                <a:moveTo>
                  <a:pt x="5804059" y="268129"/>
                </a:moveTo>
                <a:cubicBezTo>
                  <a:pt x="5804059" y="268129"/>
                  <a:pt x="5804059" y="269081"/>
                  <a:pt x="5804059" y="269081"/>
                </a:cubicBezTo>
                <a:lnTo>
                  <a:pt x="5804059" y="268129"/>
                </a:lnTo>
                <a:cubicBezTo>
                  <a:pt x="5804059" y="268129"/>
                  <a:pt x="5804059" y="268129"/>
                  <a:pt x="5804059" y="268129"/>
                </a:cubicBezTo>
                <a:close/>
                <a:moveTo>
                  <a:pt x="5799296" y="164306"/>
                </a:moveTo>
                <a:cubicBezTo>
                  <a:pt x="5800249" y="165259"/>
                  <a:pt x="5801201" y="165259"/>
                  <a:pt x="5802154" y="166211"/>
                </a:cubicBezTo>
                <a:cubicBezTo>
                  <a:pt x="5800249" y="170021"/>
                  <a:pt x="5798344" y="172879"/>
                  <a:pt x="5796439" y="176689"/>
                </a:cubicBezTo>
                <a:lnTo>
                  <a:pt x="5796439" y="163354"/>
                </a:lnTo>
                <a:cubicBezTo>
                  <a:pt x="5797392" y="163354"/>
                  <a:pt x="5798344" y="163354"/>
                  <a:pt x="5799296" y="164306"/>
                </a:cubicBezTo>
                <a:close/>
                <a:moveTo>
                  <a:pt x="5770721" y="386239"/>
                </a:moveTo>
                <a:cubicBezTo>
                  <a:pt x="5770721" y="385286"/>
                  <a:pt x="5770721" y="384334"/>
                  <a:pt x="5770721" y="383381"/>
                </a:cubicBezTo>
                <a:cubicBezTo>
                  <a:pt x="5770721" y="383381"/>
                  <a:pt x="5770721" y="382429"/>
                  <a:pt x="5770721" y="382429"/>
                </a:cubicBezTo>
                <a:cubicBezTo>
                  <a:pt x="5770721" y="384334"/>
                  <a:pt x="5770721" y="385286"/>
                  <a:pt x="5771674" y="387191"/>
                </a:cubicBezTo>
                <a:cubicBezTo>
                  <a:pt x="5771674" y="386239"/>
                  <a:pt x="5771674" y="386239"/>
                  <a:pt x="5770721" y="386239"/>
                </a:cubicBezTo>
                <a:close/>
                <a:moveTo>
                  <a:pt x="5782151" y="253841"/>
                </a:moveTo>
                <a:cubicBezTo>
                  <a:pt x="5781199" y="254794"/>
                  <a:pt x="5781199" y="256699"/>
                  <a:pt x="5780246" y="258604"/>
                </a:cubicBezTo>
                <a:cubicBezTo>
                  <a:pt x="5779294" y="261461"/>
                  <a:pt x="5778342" y="264319"/>
                  <a:pt x="5777389" y="267176"/>
                </a:cubicBezTo>
                <a:cubicBezTo>
                  <a:pt x="5776437" y="270034"/>
                  <a:pt x="5775484" y="272891"/>
                  <a:pt x="5773579" y="275749"/>
                </a:cubicBezTo>
                <a:cubicBezTo>
                  <a:pt x="5773579" y="274796"/>
                  <a:pt x="5772626" y="274796"/>
                  <a:pt x="5772626" y="273844"/>
                </a:cubicBezTo>
                <a:cubicBezTo>
                  <a:pt x="5772626" y="273844"/>
                  <a:pt x="5772626" y="272891"/>
                  <a:pt x="5771674" y="272891"/>
                </a:cubicBezTo>
                <a:cubicBezTo>
                  <a:pt x="5777389" y="256699"/>
                  <a:pt x="5781199" y="246221"/>
                  <a:pt x="5783104" y="241459"/>
                </a:cubicBezTo>
                <a:cubicBezTo>
                  <a:pt x="5783104" y="245269"/>
                  <a:pt x="5783104" y="250031"/>
                  <a:pt x="5782151" y="253841"/>
                </a:cubicBezTo>
                <a:close/>
                <a:moveTo>
                  <a:pt x="5785962" y="221456"/>
                </a:moveTo>
                <a:cubicBezTo>
                  <a:pt x="5785009" y="227171"/>
                  <a:pt x="5785009" y="232886"/>
                  <a:pt x="5784056" y="239554"/>
                </a:cubicBezTo>
                <a:cubicBezTo>
                  <a:pt x="5784056" y="239554"/>
                  <a:pt x="5784056" y="240506"/>
                  <a:pt x="5784056" y="240506"/>
                </a:cubicBezTo>
                <a:cubicBezTo>
                  <a:pt x="5782151" y="244316"/>
                  <a:pt x="5777389" y="253841"/>
                  <a:pt x="5770721" y="267176"/>
                </a:cubicBezTo>
                <a:cubicBezTo>
                  <a:pt x="5770721" y="265271"/>
                  <a:pt x="5769769" y="263366"/>
                  <a:pt x="5769769" y="261461"/>
                </a:cubicBezTo>
                <a:cubicBezTo>
                  <a:pt x="5769769" y="260509"/>
                  <a:pt x="5769769" y="259556"/>
                  <a:pt x="5769769" y="258604"/>
                </a:cubicBezTo>
                <a:cubicBezTo>
                  <a:pt x="5775484" y="246221"/>
                  <a:pt x="5781199" y="233839"/>
                  <a:pt x="5785962" y="221456"/>
                </a:cubicBezTo>
                <a:close/>
                <a:moveTo>
                  <a:pt x="5754529" y="333851"/>
                </a:moveTo>
                <a:cubicBezTo>
                  <a:pt x="5751671" y="338614"/>
                  <a:pt x="5749767" y="343376"/>
                  <a:pt x="5746909" y="348139"/>
                </a:cubicBezTo>
                <a:cubicBezTo>
                  <a:pt x="5746909" y="347186"/>
                  <a:pt x="5745956" y="347186"/>
                  <a:pt x="5745956" y="346234"/>
                </a:cubicBezTo>
                <a:cubicBezTo>
                  <a:pt x="5748814" y="337661"/>
                  <a:pt x="5751671" y="330041"/>
                  <a:pt x="5754529" y="322421"/>
                </a:cubicBezTo>
                <a:cubicBezTo>
                  <a:pt x="5754529" y="325279"/>
                  <a:pt x="5754529" y="329089"/>
                  <a:pt x="5754529" y="333851"/>
                </a:cubicBezTo>
                <a:cubicBezTo>
                  <a:pt x="5754529" y="333851"/>
                  <a:pt x="5754529" y="333851"/>
                  <a:pt x="5754529" y="333851"/>
                </a:cubicBezTo>
                <a:close/>
                <a:moveTo>
                  <a:pt x="5762149" y="302419"/>
                </a:moveTo>
                <a:cubicBezTo>
                  <a:pt x="5762149" y="303371"/>
                  <a:pt x="5762149" y="303371"/>
                  <a:pt x="5762149" y="302419"/>
                </a:cubicBezTo>
                <a:cubicBezTo>
                  <a:pt x="5762149" y="303371"/>
                  <a:pt x="5761196" y="303371"/>
                  <a:pt x="5762149" y="302419"/>
                </a:cubicBezTo>
                <a:cubicBezTo>
                  <a:pt x="5761196" y="303371"/>
                  <a:pt x="5761196" y="303371"/>
                  <a:pt x="5762149" y="302419"/>
                </a:cubicBezTo>
                <a:close/>
                <a:moveTo>
                  <a:pt x="5761196" y="304324"/>
                </a:moveTo>
                <a:cubicBezTo>
                  <a:pt x="5761196" y="304324"/>
                  <a:pt x="5761196" y="305276"/>
                  <a:pt x="5762149" y="305276"/>
                </a:cubicBezTo>
                <a:cubicBezTo>
                  <a:pt x="5762149" y="306229"/>
                  <a:pt x="5762149" y="307181"/>
                  <a:pt x="5762149" y="308134"/>
                </a:cubicBezTo>
                <a:cubicBezTo>
                  <a:pt x="5762149" y="309086"/>
                  <a:pt x="5762149" y="309086"/>
                  <a:pt x="5762149" y="310039"/>
                </a:cubicBezTo>
                <a:cubicBezTo>
                  <a:pt x="5761196" y="313849"/>
                  <a:pt x="5760244" y="316706"/>
                  <a:pt x="5759292" y="320516"/>
                </a:cubicBezTo>
                <a:cubicBezTo>
                  <a:pt x="5758339" y="323374"/>
                  <a:pt x="5758339" y="325279"/>
                  <a:pt x="5757387" y="328136"/>
                </a:cubicBezTo>
                <a:cubicBezTo>
                  <a:pt x="5756434" y="324326"/>
                  <a:pt x="5755481" y="321469"/>
                  <a:pt x="5755481" y="320516"/>
                </a:cubicBezTo>
                <a:cubicBezTo>
                  <a:pt x="5757387" y="314801"/>
                  <a:pt x="5759292" y="309086"/>
                  <a:pt x="5761196" y="304324"/>
                </a:cubicBezTo>
                <a:close/>
                <a:moveTo>
                  <a:pt x="5760244" y="289084"/>
                </a:moveTo>
                <a:cubicBezTo>
                  <a:pt x="5760244" y="290036"/>
                  <a:pt x="5759292" y="290036"/>
                  <a:pt x="5759292" y="290989"/>
                </a:cubicBezTo>
                <a:cubicBezTo>
                  <a:pt x="5757387" y="293846"/>
                  <a:pt x="5754529" y="297656"/>
                  <a:pt x="5751671" y="301466"/>
                </a:cubicBezTo>
                <a:cubicBezTo>
                  <a:pt x="5750719" y="302419"/>
                  <a:pt x="5749767" y="304324"/>
                  <a:pt x="5748814" y="305276"/>
                </a:cubicBezTo>
                <a:cubicBezTo>
                  <a:pt x="5752624" y="296704"/>
                  <a:pt x="5755481" y="288131"/>
                  <a:pt x="5759292" y="280511"/>
                </a:cubicBezTo>
                <a:cubicBezTo>
                  <a:pt x="5760244" y="284321"/>
                  <a:pt x="5760244" y="286226"/>
                  <a:pt x="5760244" y="289084"/>
                </a:cubicBezTo>
                <a:close/>
                <a:moveTo>
                  <a:pt x="5756434" y="227171"/>
                </a:moveTo>
                <a:cubicBezTo>
                  <a:pt x="5756434" y="231934"/>
                  <a:pt x="5756434" y="237649"/>
                  <a:pt x="5756434" y="243364"/>
                </a:cubicBezTo>
                <a:cubicBezTo>
                  <a:pt x="5756434" y="246221"/>
                  <a:pt x="5756434" y="248126"/>
                  <a:pt x="5757387" y="250984"/>
                </a:cubicBezTo>
                <a:cubicBezTo>
                  <a:pt x="5756434" y="253841"/>
                  <a:pt x="5754529" y="256699"/>
                  <a:pt x="5753576" y="259556"/>
                </a:cubicBezTo>
                <a:cubicBezTo>
                  <a:pt x="5749767" y="268129"/>
                  <a:pt x="5745004" y="276701"/>
                  <a:pt x="5741194" y="285274"/>
                </a:cubicBezTo>
                <a:cubicBezTo>
                  <a:pt x="5746909" y="262414"/>
                  <a:pt x="5752624" y="243364"/>
                  <a:pt x="5756434" y="227171"/>
                </a:cubicBezTo>
                <a:close/>
                <a:moveTo>
                  <a:pt x="5676424" y="184309"/>
                </a:moveTo>
                <a:cubicBezTo>
                  <a:pt x="5676424" y="188119"/>
                  <a:pt x="5676424" y="192881"/>
                  <a:pt x="5676424" y="198596"/>
                </a:cubicBezTo>
                <a:cubicBezTo>
                  <a:pt x="5676424" y="206216"/>
                  <a:pt x="5676424" y="216694"/>
                  <a:pt x="5676424" y="228124"/>
                </a:cubicBezTo>
                <a:cubicBezTo>
                  <a:pt x="5676424" y="233839"/>
                  <a:pt x="5676424" y="239554"/>
                  <a:pt x="5676424" y="246221"/>
                </a:cubicBezTo>
                <a:cubicBezTo>
                  <a:pt x="5676424" y="252889"/>
                  <a:pt x="5677376" y="259556"/>
                  <a:pt x="5677376" y="266224"/>
                </a:cubicBezTo>
                <a:cubicBezTo>
                  <a:pt x="5677376" y="270034"/>
                  <a:pt x="5677376" y="273844"/>
                  <a:pt x="5678329" y="276701"/>
                </a:cubicBezTo>
                <a:cubicBezTo>
                  <a:pt x="5678329" y="276701"/>
                  <a:pt x="5678329" y="276701"/>
                  <a:pt x="5678329" y="276701"/>
                </a:cubicBezTo>
                <a:cubicBezTo>
                  <a:pt x="5677376" y="270986"/>
                  <a:pt x="5676424" y="265271"/>
                  <a:pt x="5675471" y="259556"/>
                </a:cubicBezTo>
                <a:cubicBezTo>
                  <a:pt x="5674519" y="253841"/>
                  <a:pt x="5673567" y="248126"/>
                  <a:pt x="5672614" y="242411"/>
                </a:cubicBezTo>
                <a:cubicBezTo>
                  <a:pt x="5671662" y="235744"/>
                  <a:pt x="5670709" y="229076"/>
                  <a:pt x="5669756" y="223361"/>
                </a:cubicBezTo>
                <a:cubicBezTo>
                  <a:pt x="5669756" y="221456"/>
                  <a:pt x="5668804" y="218599"/>
                  <a:pt x="5668804" y="216694"/>
                </a:cubicBezTo>
                <a:cubicBezTo>
                  <a:pt x="5671662" y="202406"/>
                  <a:pt x="5674519" y="190976"/>
                  <a:pt x="5676424" y="184309"/>
                </a:cubicBezTo>
                <a:close/>
                <a:moveTo>
                  <a:pt x="5652612" y="263366"/>
                </a:moveTo>
                <a:cubicBezTo>
                  <a:pt x="5652612" y="262414"/>
                  <a:pt x="5652612" y="262414"/>
                  <a:pt x="5653564" y="261461"/>
                </a:cubicBezTo>
                <a:cubicBezTo>
                  <a:pt x="5654517" y="262414"/>
                  <a:pt x="5654517" y="263366"/>
                  <a:pt x="5655469" y="264319"/>
                </a:cubicBezTo>
                <a:cubicBezTo>
                  <a:pt x="5655469" y="265271"/>
                  <a:pt x="5655469" y="266224"/>
                  <a:pt x="5655469" y="268129"/>
                </a:cubicBezTo>
                <a:cubicBezTo>
                  <a:pt x="5656421" y="273844"/>
                  <a:pt x="5656421" y="279559"/>
                  <a:pt x="5657374" y="286226"/>
                </a:cubicBezTo>
                <a:cubicBezTo>
                  <a:pt x="5655469" y="280511"/>
                  <a:pt x="5654517" y="274796"/>
                  <a:pt x="5652612" y="269081"/>
                </a:cubicBezTo>
                <a:cubicBezTo>
                  <a:pt x="5652612" y="268129"/>
                  <a:pt x="5652612" y="268129"/>
                  <a:pt x="5651659" y="267176"/>
                </a:cubicBezTo>
                <a:cubicBezTo>
                  <a:pt x="5652612" y="265271"/>
                  <a:pt x="5652612" y="264319"/>
                  <a:pt x="5652612" y="263366"/>
                </a:cubicBezTo>
                <a:close/>
                <a:moveTo>
                  <a:pt x="5650706" y="205264"/>
                </a:moveTo>
                <a:cubicBezTo>
                  <a:pt x="5650706" y="208121"/>
                  <a:pt x="5650706" y="210979"/>
                  <a:pt x="5651659" y="212884"/>
                </a:cubicBezTo>
                <a:cubicBezTo>
                  <a:pt x="5650706" y="210979"/>
                  <a:pt x="5649754" y="209074"/>
                  <a:pt x="5649754" y="207169"/>
                </a:cubicBezTo>
                <a:cubicBezTo>
                  <a:pt x="5649754" y="206216"/>
                  <a:pt x="5649754" y="205264"/>
                  <a:pt x="5650706" y="205264"/>
                </a:cubicBezTo>
                <a:close/>
                <a:moveTo>
                  <a:pt x="5647849" y="209074"/>
                </a:moveTo>
                <a:cubicBezTo>
                  <a:pt x="5647849" y="211931"/>
                  <a:pt x="5648801" y="215741"/>
                  <a:pt x="5649754" y="219551"/>
                </a:cubicBezTo>
                <a:cubicBezTo>
                  <a:pt x="5650706" y="224314"/>
                  <a:pt x="5650706" y="230029"/>
                  <a:pt x="5651659" y="235744"/>
                </a:cubicBezTo>
                <a:cubicBezTo>
                  <a:pt x="5651659" y="235744"/>
                  <a:pt x="5651659" y="235744"/>
                  <a:pt x="5651659" y="236696"/>
                </a:cubicBezTo>
                <a:cubicBezTo>
                  <a:pt x="5649754" y="233839"/>
                  <a:pt x="5647849" y="230981"/>
                  <a:pt x="5645944" y="228124"/>
                </a:cubicBezTo>
                <a:cubicBezTo>
                  <a:pt x="5644992" y="224314"/>
                  <a:pt x="5644992" y="220504"/>
                  <a:pt x="5644039" y="216694"/>
                </a:cubicBezTo>
                <a:cubicBezTo>
                  <a:pt x="5644992" y="213836"/>
                  <a:pt x="5646896" y="211931"/>
                  <a:pt x="5647849" y="209074"/>
                </a:cubicBezTo>
                <a:close/>
                <a:moveTo>
                  <a:pt x="5642134" y="370046"/>
                </a:moveTo>
                <a:cubicBezTo>
                  <a:pt x="5642134" y="372904"/>
                  <a:pt x="5643087" y="374809"/>
                  <a:pt x="5643087" y="377666"/>
                </a:cubicBezTo>
                <a:cubicBezTo>
                  <a:pt x="5642134" y="379571"/>
                  <a:pt x="5642134" y="382429"/>
                  <a:pt x="5641181" y="385286"/>
                </a:cubicBezTo>
                <a:cubicBezTo>
                  <a:pt x="5641181" y="379571"/>
                  <a:pt x="5641181" y="374809"/>
                  <a:pt x="5642134" y="370046"/>
                </a:cubicBezTo>
                <a:close/>
                <a:moveTo>
                  <a:pt x="5624037" y="272891"/>
                </a:moveTo>
                <a:cubicBezTo>
                  <a:pt x="5624989" y="268129"/>
                  <a:pt x="5624989" y="263366"/>
                  <a:pt x="5625942" y="258604"/>
                </a:cubicBezTo>
                <a:cubicBezTo>
                  <a:pt x="5625942" y="256699"/>
                  <a:pt x="5625942" y="255746"/>
                  <a:pt x="5625942" y="254794"/>
                </a:cubicBezTo>
                <a:cubicBezTo>
                  <a:pt x="5627846" y="250031"/>
                  <a:pt x="5629751" y="245269"/>
                  <a:pt x="5632609" y="241459"/>
                </a:cubicBezTo>
                <a:cubicBezTo>
                  <a:pt x="5633562" y="239554"/>
                  <a:pt x="5634514" y="238601"/>
                  <a:pt x="5634514" y="236696"/>
                </a:cubicBezTo>
                <a:cubicBezTo>
                  <a:pt x="5635467" y="239554"/>
                  <a:pt x="5636419" y="242411"/>
                  <a:pt x="5637371" y="245269"/>
                </a:cubicBezTo>
                <a:cubicBezTo>
                  <a:pt x="5638324" y="249079"/>
                  <a:pt x="5639276" y="253841"/>
                  <a:pt x="5640229" y="259556"/>
                </a:cubicBezTo>
                <a:cubicBezTo>
                  <a:pt x="5640229" y="261461"/>
                  <a:pt x="5640229" y="264319"/>
                  <a:pt x="5640229" y="266224"/>
                </a:cubicBezTo>
                <a:cubicBezTo>
                  <a:pt x="5637371" y="272891"/>
                  <a:pt x="5634514" y="280511"/>
                  <a:pt x="5631656" y="288131"/>
                </a:cubicBezTo>
                <a:cubicBezTo>
                  <a:pt x="5628799" y="284321"/>
                  <a:pt x="5626894" y="280511"/>
                  <a:pt x="5624037" y="277654"/>
                </a:cubicBezTo>
                <a:cubicBezTo>
                  <a:pt x="5623084" y="275749"/>
                  <a:pt x="5624037" y="273844"/>
                  <a:pt x="5624037" y="272891"/>
                </a:cubicBezTo>
                <a:close/>
                <a:moveTo>
                  <a:pt x="5623084" y="289084"/>
                </a:moveTo>
                <a:cubicBezTo>
                  <a:pt x="5623084" y="288131"/>
                  <a:pt x="5623084" y="288131"/>
                  <a:pt x="5623084" y="287179"/>
                </a:cubicBezTo>
                <a:cubicBezTo>
                  <a:pt x="5624037" y="288131"/>
                  <a:pt x="5624037" y="290036"/>
                  <a:pt x="5624989" y="290989"/>
                </a:cubicBezTo>
                <a:cubicBezTo>
                  <a:pt x="5625942" y="292894"/>
                  <a:pt x="5626894" y="295751"/>
                  <a:pt x="5626894" y="298609"/>
                </a:cubicBezTo>
                <a:cubicBezTo>
                  <a:pt x="5626894" y="299561"/>
                  <a:pt x="5626894" y="299561"/>
                  <a:pt x="5625942" y="300514"/>
                </a:cubicBezTo>
                <a:cubicBezTo>
                  <a:pt x="5625942" y="300514"/>
                  <a:pt x="5625942" y="300514"/>
                  <a:pt x="5625942" y="300514"/>
                </a:cubicBezTo>
                <a:cubicBezTo>
                  <a:pt x="5624989" y="298609"/>
                  <a:pt x="5624037" y="297656"/>
                  <a:pt x="5622131" y="295751"/>
                </a:cubicBezTo>
                <a:cubicBezTo>
                  <a:pt x="5622131" y="293846"/>
                  <a:pt x="5622131" y="290989"/>
                  <a:pt x="5623084" y="289084"/>
                </a:cubicBezTo>
                <a:close/>
                <a:moveTo>
                  <a:pt x="5621179" y="310991"/>
                </a:moveTo>
                <a:cubicBezTo>
                  <a:pt x="5621179" y="310991"/>
                  <a:pt x="5621179" y="310991"/>
                  <a:pt x="5621179" y="310991"/>
                </a:cubicBezTo>
                <a:cubicBezTo>
                  <a:pt x="5621179" y="310991"/>
                  <a:pt x="5621179" y="310991"/>
                  <a:pt x="5621179" y="310991"/>
                </a:cubicBezTo>
                <a:cubicBezTo>
                  <a:pt x="5621179" y="310991"/>
                  <a:pt x="5621179" y="310991"/>
                  <a:pt x="5621179" y="310991"/>
                </a:cubicBezTo>
                <a:close/>
                <a:moveTo>
                  <a:pt x="5618321" y="270034"/>
                </a:moveTo>
                <a:cubicBezTo>
                  <a:pt x="5618321" y="270034"/>
                  <a:pt x="5618321" y="270986"/>
                  <a:pt x="5618321" y="270034"/>
                </a:cubicBezTo>
                <a:cubicBezTo>
                  <a:pt x="5618321" y="270986"/>
                  <a:pt x="5618321" y="270986"/>
                  <a:pt x="5618321" y="270034"/>
                </a:cubicBezTo>
                <a:cubicBezTo>
                  <a:pt x="5618321" y="270986"/>
                  <a:pt x="5618321" y="270034"/>
                  <a:pt x="5618321" y="270034"/>
                </a:cubicBezTo>
                <a:close/>
                <a:moveTo>
                  <a:pt x="5617369" y="272891"/>
                </a:moveTo>
                <a:cubicBezTo>
                  <a:pt x="5617369" y="272891"/>
                  <a:pt x="5617369" y="273844"/>
                  <a:pt x="5618321" y="273844"/>
                </a:cubicBezTo>
                <a:cubicBezTo>
                  <a:pt x="5617369" y="277654"/>
                  <a:pt x="5617369" y="282416"/>
                  <a:pt x="5616417" y="286226"/>
                </a:cubicBezTo>
                <a:cubicBezTo>
                  <a:pt x="5615464" y="285274"/>
                  <a:pt x="5614512" y="283369"/>
                  <a:pt x="5613559" y="282416"/>
                </a:cubicBezTo>
                <a:cubicBezTo>
                  <a:pt x="5614512" y="279559"/>
                  <a:pt x="5615464" y="276701"/>
                  <a:pt x="5617369" y="272891"/>
                </a:cubicBezTo>
                <a:close/>
                <a:moveTo>
                  <a:pt x="5608796" y="290989"/>
                </a:moveTo>
                <a:cubicBezTo>
                  <a:pt x="5608796" y="290989"/>
                  <a:pt x="5609749" y="290989"/>
                  <a:pt x="5608796" y="290989"/>
                </a:cubicBezTo>
                <a:cubicBezTo>
                  <a:pt x="5609749" y="291941"/>
                  <a:pt x="5610701" y="293846"/>
                  <a:pt x="5611654" y="294799"/>
                </a:cubicBezTo>
                <a:cubicBezTo>
                  <a:pt x="5612606" y="295751"/>
                  <a:pt x="5612606" y="296704"/>
                  <a:pt x="5613559" y="297656"/>
                </a:cubicBezTo>
                <a:cubicBezTo>
                  <a:pt x="5612606" y="302419"/>
                  <a:pt x="5612606" y="306229"/>
                  <a:pt x="5611654" y="310991"/>
                </a:cubicBezTo>
                <a:cubicBezTo>
                  <a:pt x="5610701" y="305276"/>
                  <a:pt x="5609749" y="298609"/>
                  <a:pt x="5608796" y="292894"/>
                </a:cubicBezTo>
                <a:cubicBezTo>
                  <a:pt x="5608796" y="291941"/>
                  <a:pt x="5608796" y="291941"/>
                  <a:pt x="5608796" y="290989"/>
                </a:cubicBezTo>
                <a:close/>
                <a:moveTo>
                  <a:pt x="5594509" y="241459"/>
                </a:moveTo>
                <a:cubicBezTo>
                  <a:pt x="5594509" y="247174"/>
                  <a:pt x="5594509" y="252889"/>
                  <a:pt x="5595462" y="258604"/>
                </a:cubicBezTo>
                <a:cubicBezTo>
                  <a:pt x="5595462" y="258604"/>
                  <a:pt x="5595462" y="259556"/>
                  <a:pt x="5595462" y="259556"/>
                </a:cubicBezTo>
                <a:cubicBezTo>
                  <a:pt x="5595462" y="260509"/>
                  <a:pt x="5595462" y="260509"/>
                  <a:pt x="5595462" y="261461"/>
                </a:cubicBezTo>
                <a:cubicBezTo>
                  <a:pt x="5594509" y="260509"/>
                  <a:pt x="5594509" y="260509"/>
                  <a:pt x="5593556" y="259556"/>
                </a:cubicBezTo>
                <a:cubicBezTo>
                  <a:pt x="5593556" y="256699"/>
                  <a:pt x="5592604" y="252889"/>
                  <a:pt x="5592604" y="250031"/>
                </a:cubicBezTo>
                <a:cubicBezTo>
                  <a:pt x="5591651" y="246221"/>
                  <a:pt x="5593556" y="244316"/>
                  <a:pt x="5594509" y="241459"/>
                </a:cubicBezTo>
                <a:close/>
                <a:moveTo>
                  <a:pt x="5578317" y="284321"/>
                </a:moveTo>
                <a:cubicBezTo>
                  <a:pt x="5578317" y="285274"/>
                  <a:pt x="5578317" y="285274"/>
                  <a:pt x="5578317" y="286226"/>
                </a:cubicBezTo>
                <a:cubicBezTo>
                  <a:pt x="5578317" y="286226"/>
                  <a:pt x="5578317" y="285274"/>
                  <a:pt x="5577364" y="285274"/>
                </a:cubicBezTo>
                <a:cubicBezTo>
                  <a:pt x="5578317" y="284321"/>
                  <a:pt x="5578317" y="284321"/>
                  <a:pt x="5578317" y="284321"/>
                </a:cubicBezTo>
                <a:close/>
                <a:moveTo>
                  <a:pt x="5573554" y="299561"/>
                </a:moveTo>
                <a:cubicBezTo>
                  <a:pt x="5574506" y="301466"/>
                  <a:pt x="5575459" y="303371"/>
                  <a:pt x="5576412" y="305276"/>
                </a:cubicBezTo>
                <a:cubicBezTo>
                  <a:pt x="5576412" y="306229"/>
                  <a:pt x="5577364" y="306229"/>
                  <a:pt x="5577364" y="307181"/>
                </a:cubicBezTo>
                <a:cubicBezTo>
                  <a:pt x="5577364" y="311944"/>
                  <a:pt x="5576412" y="317659"/>
                  <a:pt x="5576412" y="325279"/>
                </a:cubicBezTo>
                <a:cubicBezTo>
                  <a:pt x="5576412" y="326231"/>
                  <a:pt x="5576412" y="327184"/>
                  <a:pt x="5576412" y="328136"/>
                </a:cubicBezTo>
                <a:cubicBezTo>
                  <a:pt x="5576412" y="325279"/>
                  <a:pt x="5575459" y="322421"/>
                  <a:pt x="5575459" y="319564"/>
                </a:cubicBezTo>
                <a:cubicBezTo>
                  <a:pt x="5574506" y="313849"/>
                  <a:pt x="5573554" y="309086"/>
                  <a:pt x="5573554" y="303371"/>
                </a:cubicBezTo>
                <a:cubicBezTo>
                  <a:pt x="5572601" y="301466"/>
                  <a:pt x="5573554" y="300514"/>
                  <a:pt x="5573554" y="299561"/>
                </a:cubicBezTo>
                <a:close/>
                <a:moveTo>
                  <a:pt x="5550694" y="308134"/>
                </a:moveTo>
                <a:cubicBezTo>
                  <a:pt x="5550694" y="305276"/>
                  <a:pt x="5549742" y="303371"/>
                  <a:pt x="5549742" y="301466"/>
                </a:cubicBezTo>
                <a:cubicBezTo>
                  <a:pt x="5550694" y="299561"/>
                  <a:pt x="5550694" y="296704"/>
                  <a:pt x="5551646" y="294799"/>
                </a:cubicBezTo>
                <a:cubicBezTo>
                  <a:pt x="5551646" y="293846"/>
                  <a:pt x="5552599" y="292894"/>
                  <a:pt x="5552599" y="291941"/>
                </a:cubicBezTo>
                <a:cubicBezTo>
                  <a:pt x="5553551" y="294799"/>
                  <a:pt x="5553551" y="298609"/>
                  <a:pt x="5554504" y="302419"/>
                </a:cubicBezTo>
                <a:cubicBezTo>
                  <a:pt x="5553551" y="303371"/>
                  <a:pt x="5553551" y="304324"/>
                  <a:pt x="5552599" y="306229"/>
                </a:cubicBezTo>
                <a:cubicBezTo>
                  <a:pt x="5551646" y="306229"/>
                  <a:pt x="5551646" y="307181"/>
                  <a:pt x="5550694" y="308134"/>
                </a:cubicBezTo>
                <a:close/>
                <a:moveTo>
                  <a:pt x="5557362" y="313849"/>
                </a:moveTo>
                <a:cubicBezTo>
                  <a:pt x="5557362" y="313849"/>
                  <a:pt x="5557362" y="314801"/>
                  <a:pt x="5557362" y="313849"/>
                </a:cubicBezTo>
                <a:cubicBezTo>
                  <a:pt x="5556409" y="315754"/>
                  <a:pt x="5554504" y="317659"/>
                  <a:pt x="5553551" y="318611"/>
                </a:cubicBezTo>
                <a:cubicBezTo>
                  <a:pt x="5554504" y="315754"/>
                  <a:pt x="5555456" y="312896"/>
                  <a:pt x="5556409" y="310039"/>
                </a:cubicBezTo>
                <a:cubicBezTo>
                  <a:pt x="5556409" y="311944"/>
                  <a:pt x="5557362" y="312896"/>
                  <a:pt x="5557362" y="313849"/>
                </a:cubicBezTo>
                <a:cubicBezTo>
                  <a:pt x="5557362" y="313849"/>
                  <a:pt x="5557362" y="313849"/>
                  <a:pt x="5557362" y="313849"/>
                </a:cubicBezTo>
                <a:close/>
                <a:moveTo>
                  <a:pt x="5561171" y="359569"/>
                </a:moveTo>
                <a:cubicBezTo>
                  <a:pt x="5561171" y="360521"/>
                  <a:pt x="5561171" y="360521"/>
                  <a:pt x="5561171" y="361474"/>
                </a:cubicBezTo>
                <a:cubicBezTo>
                  <a:pt x="5561171" y="361474"/>
                  <a:pt x="5560219" y="360521"/>
                  <a:pt x="5560219" y="360521"/>
                </a:cubicBezTo>
                <a:cubicBezTo>
                  <a:pt x="5559267" y="357664"/>
                  <a:pt x="5559267" y="353854"/>
                  <a:pt x="5558314" y="350996"/>
                </a:cubicBezTo>
                <a:cubicBezTo>
                  <a:pt x="5559267" y="348139"/>
                  <a:pt x="5560219" y="345281"/>
                  <a:pt x="5560219" y="342424"/>
                </a:cubicBezTo>
                <a:cubicBezTo>
                  <a:pt x="5561171" y="348139"/>
                  <a:pt x="5561171" y="353854"/>
                  <a:pt x="5561171" y="359569"/>
                </a:cubicBezTo>
                <a:close/>
                <a:moveTo>
                  <a:pt x="5559267" y="303371"/>
                </a:moveTo>
                <a:cubicBezTo>
                  <a:pt x="5559267" y="303371"/>
                  <a:pt x="5559267" y="304324"/>
                  <a:pt x="5559267" y="303371"/>
                </a:cubicBezTo>
                <a:cubicBezTo>
                  <a:pt x="5559267" y="304324"/>
                  <a:pt x="5559267" y="304324"/>
                  <a:pt x="5559267" y="303371"/>
                </a:cubicBezTo>
                <a:cubicBezTo>
                  <a:pt x="5559267" y="303371"/>
                  <a:pt x="5559267" y="303371"/>
                  <a:pt x="5559267" y="303371"/>
                </a:cubicBezTo>
                <a:close/>
                <a:moveTo>
                  <a:pt x="5557362" y="277654"/>
                </a:moveTo>
                <a:cubicBezTo>
                  <a:pt x="5557362" y="279559"/>
                  <a:pt x="5557362" y="281464"/>
                  <a:pt x="5558314" y="283369"/>
                </a:cubicBezTo>
                <a:cubicBezTo>
                  <a:pt x="5558314" y="287179"/>
                  <a:pt x="5559267" y="290989"/>
                  <a:pt x="5559267" y="293846"/>
                </a:cubicBezTo>
                <a:cubicBezTo>
                  <a:pt x="5558314" y="294799"/>
                  <a:pt x="5558314" y="295751"/>
                  <a:pt x="5557362" y="296704"/>
                </a:cubicBezTo>
                <a:cubicBezTo>
                  <a:pt x="5556409" y="292894"/>
                  <a:pt x="5555456" y="290036"/>
                  <a:pt x="5554504" y="287179"/>
                </a:cubicBezTo>
                <a:cubicBezTo>
                  <a:pt x="5554504" y="284321"/>
                  <a:pt x="5556409" y="281464"/>
                  <a:pt x="5557362" y="277654"/>
                </a:cubicBezTo>
                <a:close/>
                <a:moveTo>
                  <a:pt x="5553551" y="252889"/>
                </a:moveTo>
                <a:cubicBezTo>
                  <a:pt x="5553551" y="252889"/>
                  <a:pt x="5553551" y="252889"/>
                  <a:pt x="5553551" y="252889"/>
                </a:cubicBezTo>
                <a:cubicBezTo>
                  <a:pt x="5553551" y="253841"/>
                  <a:pt x="5553551" y="253841"/>
                  <a:pt x="5553551" y="253841"/>
                </a:cubicBezTo>
                <a:cubicBezTo>
                  <a:pt x="5554504" y="258604"/>
                  <a:pt x="5554504" y="263366"/>
                  <a:pt x="5555456" y="268129"/>
                </a:cubicBezTo>
                <a:cubicBezTo>
                  <a:pt x="5555456" y="269081"/>
                  <a:pt x="5555456" y="270034"/>
                  <a:pt x="5555456" y="270986"/>
                </a:cubicBezTo>
                <a:cubicBezTo>
                  <a:pt x="5554504" y="272891"/>
                  <a:pt x="5553551" y="273844"/>
                  <a:pt x="5552599" y="275749"/>
                </a:cubicBezTo>
                <a:cubicBezTo>
                  <a:pt x="5551646" y="276701"/>
                  <a:pt x="5550694" y="278606"/>
                  <a:pt x="5549742" y="280511"/>
                </a:cubicBezTo>
                <a:cubicBezTo>
                  <a:pt x="5549742" y="280511"/>
                  <a:pt x="5549742" y="280511"/>
                  <a:pt x="5549742" y="280511"/>
                </a:cubicBezTo>
                <a:cubicBezTo>
                  <a:pt x="5549742" y="280511"/>
                  <a:pt x="5549742" y="280511"/>
                  <a:pt x="5549742" y="280511"/>
                </a:cubicBezTo>
                <a:cubicBezTo>
                  <a:pt x="5548789" y="282416"/>
                  <a:pt x="5547837" y="284321"/>
                  <a:pt x="5545931" y="286226"/>
                </a:cubicBezTo>
                <a:cubicBezTo>
                  <a:pt x="5545931" y="284321"/>
                  <a:pt x="5544979" y="282416"/>
                  <a:pt x="5544979" y="281464"/>
                </a:cubicBezTo>
                <a:cubicBezTo>
                  <a:pt x="5545931" y="279559"/>
                  <a:pt x="5545931" y="277654"/>
                  <a:pt x="5546884" y="275749"/>
                </a:cubicBezTo>
                <a:cubicBezTo>
                  <a:pt x="5547837" y="270986"/>
                  <a:pt x="5548789" y="266224"/>
                  <a:pt x="5549742" y="261461"/>
                </a:cubicBezTo>
                <a:cubicBezTo>
                  <a:pt x="5552599" y="258604"/>
                  <a:pt x="5553551" y="255746"/>
                  <a:pt x="5553551" y="252889"/>
                </a:cubicBezTo>
                <a:close/>
                <a:moveTo>
                  <a:pt x="5548789" y="226219"/>
                </a:moveTo>
                <a:cubicBezTo>
                  <a:pt x="5548789" y="227171"/>
                  <a:pt x="5549742" y="229076"/>
                  <a:pt x="5549742" y="230029"/>
                </a:cubicBezTo>
                <a:cubicBezTo>
                  <a:pt x="5549742" y="231934"/>
                  <a:pt x="5550694" y="232886"/>
                  <a:pt x="5550694" y="234791"/>
                </a:cubicBezTo>
                <a:cubicBezTo>
                  <a:pt x="5549742" y="232886"/>
                  <a:pt x="5548789" y="230981"/>
                  <a:pt x="5547837" y="230029"/>
                </a:cubicBezTo>
                <a:cubicBezTo>
                  <a:pt x="5548789" y="229076"/>
                  <a:pt x="5548789" y="227171"/>
                  <a:pt x="5548789" y="226219"/>
                </a:cubicBezTo>
                <a:close/>
                <a:moveTo>
                  <a:pt x="5546884" y="235744"/>
                </a:moveTo>
                <a:cubicBezTo>
                  <a:pt x="5547837" y="238601"/>
                  <a:pt x="5548789" y="241459"/>
                  <a:pt x="5550694" y="244316"/>
                </a:cubicBezTo>
                <a:cubicBezTo>
                  <a:pt x="5548789" y="249079"/>
                  <a:pt x="5546884" y="253841"/>
                  <a:pt x="5544979" y="259556"/>
                </a:cubicBezTo>
                <a:cubicBezTo>
                  <a:pt x="5544979" y="260509"/>
                  <a:pt x="5544026" y="261461"/>
                  <a:pt x="5544026" y="262414"/>
                </a:cubicBezTo>
                <a:cubicBezTo>
                  <a:pt x="5544026" y="260509"/>
                  <a:pt x="5543074" y="258604"/>
                  <a:pt x="5543074" y="257651"/>
                </a:cubicBezTo>
                <a:cubicBezTo>
                  <a:pt x="5543074" y="256699"/>
                  <a:pt x="5543074" y="255746"/>
                  <a:pt x="5542121" y="254794"/>
                </a:cubicBezTo>
                <a:cubicBezTo>
                  <a:pt x="5544026" y="248126"/>
                  <a:pt x="5545931" y="241459"/>
                  <a:pt x="5546884" y="235744"/>
                </a:cubicBezTo>
                <a:close/>
                <a:moveTo>
                  <a:pt x="5540217" y="218599"/>
                </a:moveTo>
                <a:cubicBezTo>
                  <a:pt x="5540217" y="219551"/>
                  <a:pt x="5540217" y="219551"/>
                  <a:pt x="5539264" y="220504"/>
                </a:cubicBezTo>
                <a:cubicBezTo>
                  <a:pt x="5539264" y="221456"/>
                  <a:pt x="5538312" y="222409"/>
                  <a:pt x="5538312" y="223361"/>
                </a:cubicBezTo>
                <a:cubicBezTo>
                  <a:pt x="5537359" y="218599"/>
                  <a:pt x="5537359" y="214789"/>
                  <a:pt x="5536406" y="210026"/>
                </a:cubicBezTo>
                <a:cubicBezTo>
                  <a:pt x="5537359" y="211931"/>
                  <a:pt x="5538312" y="214789"/>
                  <a:pt x="5540217" y="218599"/>
                </a:cubicBezTo>
                <a:close/>
                <a:moveTo>
                  <a:pt x="5507831" y="312896"/>
                </a:moveTo>
                <a:cubicBezTo>
                  <a:pt x="5507831" y="313849"/>
                  <a:pt x="5507831" y="313849"/>
                  <a:pt x="5507831" y="312896"/>
                </a:cubicBezTo>
                <a:cubicBezTo>
                  <a:pt x="5507831" y="313849"/>
                  <a:pt x="5507831" y="313849"/>
                  <a:pt x="5507831" y="313849"/>
                </a:cubicBezTo>
                <a:cubicBezTo>
                  <a:pt x="5507831" y="313849"/>
                  <a:pt x="5507831" y="313849"/>
                  <a:pt x="5507831" y="312896"/>
                </a:cubicBezTo>
                <a:close/>
                <a:moveTo>
                  <a:pt x="5481162" y="326231"/>
                </a:moveTo>
                <a:cubicBezTo>
                  <a:pt x="5481162" y="327184"/>
                  <a:pt x="5480209" y="329089"/>
                  <a:pt x="5480209" y="330994"/>
                </a:cubicBezTo>
                <a:cubicBezTo>
                  <a:pt x="5480209" y="329089"/>
                  <a:pt x="5480209" y="326231"/>
                  <a:pt x="5479256" y="324326"/>
                </a:cubicBezTo>
                <a:cubicBezTo>
                  <a:pt x="5479256" y="323374"/>
                  <a:pt x="5479256" y="323374"/>
                  <a:pt x="5479256" y="322421"/>
                </a:cubicBezTo>
                <a:cubicBezTo>
                  <a:pt x="5479256" y="318611"/>
                  <a:pt x="5478304" y="315754"/>
                  <a:pt x="5478304" y="311944"/>
                </a:cubicBezTo>
                <a:cubicBezTo>
                  <a:pt x="5479256" y="315754"/>
                  <a:pt x="5480209" y="320516"/>
                  <a:pt x="5482114" y="325279"/>
                </a:cubicBezTo>
                <a:cubicBezTo>
                  <a:pt x="5481162" y="325279"/>
                  <a:pt x="5481162" y="325279"/>
                  <a:pt x="5481162" y="326231"/>
                </a:cubicBezTo>
                <a:close/>
                <a:moveTo>
                  <a:pt x="5493544" y="339566"/>
                </a:moveTo>
                <a:cubicBezTo>
                  <a:pt x="5493544" y="339566"/>
                  <a:pt x="5493544" y="339566"/>
                  <a:pt x="5493544" y="339566"/>
                </a:cubicBezTo>
                <a:cubicBezTo>
                  <a:pt x="5493544" y="339566"/>
                  <a:pt x="5493544" y="339566"/>
                  <a:pt x="5493544" y="339566"/>
                </a:cubicBezTo>
                <a:cubicBezTo>
                  <a:pt x="5493544" y="339566"/>
                  <a:pt x="5493544" y="339566"/>
                  <a:pt x="5493544" y="339566"/>
                </a:cubicBezTo>
                <a:close/>
                <a:moveTo>
                  <a:pt x="5488781" y="261461"/>
                </a:moveTo>
                <a:cubicBezTo>
                  <a:pt x="5488781" y="261461"/>
                  <a:pt x="5488781" y="261461"/>
                  <a:pt x="5488781" y="261461"/>
                </a:cubicBezTo>
                <a:cubicBezTo>
                  <a:pt x="5489734" y="263366"/>
                  <a:pt x="5489734" y="265271"/>
                  <a:pt x="5490687" y="267176"/>
                </a:cubicBezTo>
                <a:cubicBezTo>
                  <a:pt x="5489734" y="266224"/>
                  <a:pt x="5488781" y="265271"/>
                  <a:pt x="5487829" y="264319"/>
                </a:cubicBezTo>
                <a:cubicBezTo>
                  <a:pt x="5487829" y="263366"/>
                  <a:pt x="5487829" y="262414"/>
                  <a:pt x="5488781" y="261461"/>
                </a:cubicBezTo>
                <a:close/>
                <a:moveTo>
                  <a:pt x="5483067" y="280511"/>
                </a:moveTo>
                <a:cubicBezTo>
                  <a:pt x="5484019" y="277654"/>
                  <a:pt x="5484971" y="275749"/>
                  <a:pt x="5484971" y="272891"/>
                </a:cubicBezTo>
                <a:cubicBezTo>
                  <a:pt x="5488781" y="278606"/>
                  <a:pt x="5492592" y="285274"/>
                  <a:pt x="5496401" y="291941"/>
                </a:cubicBezTo>
                <a:cubicBezTo>
                  <a:pt x="5497354" y="293846"/>
                  <a:pt x="5498306" y="295751"/>
                  <a:pt x="5500212" y="297656"/>
                </a:cubicBezTo>
                <a:cubicBezTo>
                  <a:pt x="5499259" y="300514"/>
                  <a:pt x="5498306" y="303371"/>
                  <a:pt x="5497354" y="307181"/>
                </a:cubicBezTo>
                <a:cubicBezTo>
                  <a:pt x="5497354" y="308134"/>
                  <a:pt x="5497354" y="310039"/>
                  <a:pt x="5496401" y="310991"/>
                </a:cubicBezTo>
                <a:cubicBezTo>
                  <a:pt x="5494496" y="309086"/>
                  <a:pt x="5493544" y="307181"/>
                  <a:pt x="5493544" y="307181"/>
                </a:cubicBezTo>
                <a:cubicBezTo>
                  <a:pt x="5493544" y="307181"/>
                  <a:pt x="5494496" y="309086"/>
                  <a:pt x="5495449" y="311944"/>
                </a:cubicBezTo>
                <a:cubicBezTo>
                  <a:pt x="5495449" y="314801"/>
                  <a:pt x="5494496" y="316706"/>
                  <a:pt x="5494496" y="319564"/>
                </a:cubicBezTo>
                <a:cubicBezTo>
                  <a:pt x="5493544" y="323374"/>
                  <a:pt x="5493544" y="326231"/>
                  <a:pt x="5492592" y="330041"/>
                </a:cubicBezTo>
                <a:cubicBezTo>
                  <a:pt x="5491639" y="330994"/>
                  <a:pt x="5490687" y="331946"/>
                  <a:pt x="5488781" y="333851"/>
                </a:cubicBezTo>
                <a:cubicBezTo>
                  <a:pt x="5487829" y="330994"/>
                  <a:pt x="5486876" y="329089"/>
                  <a:pt x="5485924" y="327184"/>
                </a:cubicBezTo>
                <a:cubicBezTo>
                  <a:pt x="5485924" y="321469"/>
                  <a:pt x="5486876" y="316706"/>
                  <a:pt x="5487829" y="312896"/>
                </a:cubicBezTo>
                <a:cubicBezTo>
                  <a:pt x="5488781" y="304324"/>
                  <a:pt x="5489734" y="299561"/>
                  <a:pt x="5489734" y="299561"/>
                </a:cubicBezTo>
                <a:cubicBezTo>
                  <a:pt x="5489734" y="299561"/>
                  <a:pt x="5487829" y="304324"/>
                  <a:pt x="5484019" y="311944"/>
                </a:cubicBezTo>
                <a:cubicBezTo>
                  <a:pt x="5484019" y="312896"/>
                  <a:pt x="5484019" y="312896"/>
                  <a:pt x="5483067" y="313849"/>
                </a:cubicBezTo>
                <a:cubicBezTo>
                  <a:pt x="5483067" y="313849"/>
                  <a:pt x="5483067" y="312896"/>
                  <a:pt x="5483067" y="312896"/>
                </a:cubicBezTo>
                <a:cubicBezTo>
                  <a:pt x="5480209" y="300514"/>
                  <a:pt x="5478304" y="292894"/>
                  <a:pt x="5478304" y="292894"/>
                </a:cubicBezTo>
                <a:cubicBezTo>
                  <a:pt x="5478304" y="292894"/>
                  <a:pt x="5478304" y="298609"/>
                  <a:pt x="5479256" y="309086"/>
                </a:cubicBezTo>
                <a:cubicBezTo>
                  <a:pt x="5479256" y="309086"/>
                  <a:pt x="5479256" y="308134"/>
                  <a:pt x="5479256" y="308134"/>
                </a:cubicBezTo>
                <a:cubicBezTo>
                  <a:pt x="5478304" y="305276"/>
                  <a:pt x="5477351" y="303371"/>
                  <a:pt x="5476399" y="300514"/>
                </a:cubicBezTo>
                <a:cubicBezTo>
                  <a:pt x="5479256" y="293846"/>
                  <a:pt x="5481162" y="287179"/>
                  <a:pt x="5483067" y="280511"/>
                </a:cubicBezTo>
                <a:close/>
                <a:moveTo>
                  <a:pt x="5472589" y="254794"/>
                </a:moveTo>
                <a:cubicBezTo>
                  <a:pt x="5473542" y="255746"/>
                  <a:pt x="5474494" y="256699"/>
                  <a:pt x="5475446" y="258604"/>
                </a:cubicBezTo>
                <a:cubicBezTo>
                  <a:pt x="5474494" y="261461"/>
                  <a:pt x="5472589" y="265271"/>
                  <a:pt x="5471637" y="268129"/>
                </a:cubicBezTo>
                <a:cubicBezTo>
                  <a:pt x="5470684" y="261461"/>
                  <a:pt x="5469731" y="255746"/>
                  <a:pt x="5468779" y="249079"/>
                </a:cubicBezTo>
                <a:cubicBezTo>
                  <a:pt x="5469731" y="250984"/>
                  <a:pt x="5471637" y="252889"/>
                  <a:pt x="5472589" y="254794"/>
                </a:cubicBezTo>
                <a:close/>
                <a:moveTo>
                  <a:pt x="5452587" y="208121"/>
                </a:moveTo>
                <a:cubicBezTo>
                  <a:pt x="5452587" y="209074"/>
                  <a:pt x="5452587" y="210026"/>
                  <a:pt x="5452587" y="210026"/>
                </a:cubicBezTo>
                <a:cubicBezTo>
                  <a:pt x="5453539" y="214789"/>
                  <a:pt x="5454492" y="220504"/>
                  <a:pt x="5454492" y="225266"/>
                </a:cubicBezTo>
                <a:cubicBezTo>
                  <a:pt x="5454492" y="226219"/>
                  <a:pt x="5454492" y="227171"/>
                  <a:pt x="5454492" y="228124"/>
                </a:cubicBezTo>
                <a:cubicBezTo>
                  <a:pt x="5453539" y="227171"/>
                  <a:pt x="5451634" y="226219"/>
                  <a:pt x="5450681" y="225266"/>
                </a:cubicBezTo>
                <a:cubicBezTo>
                  <a:pt x="5451634" y="219551"/>
                  <a:pt x="5452587" y="212884"/>
                  <a:pt x="5452587" y="208121"/>
                </a:cubicBezTo>
                <a:close/>
                <a:moveTo>
                  <a:pt x="5449729" y="250031"/>
                </a:moveTo>
                <a:cubicBezTo>
                  <a:pt x="5450681" y="242411"/>
                  <a:pt x="5450681" y="234791"/>
                  <a:pt x="5451634" y="228124"/>
                </a:cubicBezTo>
                <a:cubicBezTo>
                  <a:pt x="5452587" y="229076"/>
                  <a:pt x="5452587" y="229076"/>
                  <a:pt x="5453539" y="230029"/>
                </a:cubicBezTo>
                <a:cubicBezTo>
                  <a:pt x="5454492" y="230981"/>
                  <a:pt x="5455444" y="231934"/>
                  <a:pt x="5455444" y="232886"/>
                </a:cubicBezTo>
                <a:cubicBezTo>
                  <a:pt x="5455444" y="236696"/>
                  <a:pt x="5456396" y="239554"/>
                  <a:pt x="5456396" y="243364"/>
                </a:cubicBezTo>
                <a:cubicBezTo>
                  <a:pt x="5457349" y="255746"/>
                  <a:pt x="5458301" y="268129"/>
                  <a:pt x="5459254" y="282416"/>
                </a:cubicBezTo>
                <a:cubicBezTo>
                  <a:pt x="5460206" y="288131"/>
                  <a:pt x="5460206" y="293846"/>
                  <a:pt x="5460206" y="299561"/>
                </a:cubicBezTo>
                <a:cubicBezTo>
                  <a:pt x="5458301" y="304324"/>
                  <a:pt x="5457349" y="309086"/>
                  <a:pt x="5455444" y="313849"/>
                </a:cubicBezTo>
                <a:cubicBezTo>
                  <a:pt x="5452587" y="302419"/>
                  <a:pt x="5450681" y="290989"/>
                  <a:pt x="5447824" y="280511"/>
                </a:cubicBezTo>
                <a:cubicBezTo>
                  <a:pt x="5447824" y="279559"/>
                  <a:pt x="5447824" y="277654"/>
                  <a:pt x="5446871" y="276701"/>
                </a:cubicBezTo>
                <a:cubicBezTo>
                  <a:pt x="5448776" y="267176"/>
                  <a:pt x="5448776" y="257651"/>
                  <a:pt x="5449729" y="250031"/>
                </a:cubicBezTo>
                <a:close/>
                <a:moveTo>
                  <a:pt x="5443062" y="327184"/>
                </a:moveTo>
                <a:cubicBezTo>
                  <a:pt x="5444014" y="332899"/>
                  <a:pt x="5444967" y="338614"/>
                  <a:pt x="5445919" y="343376"/>
                </a:cubicBezTo>
                <a:cubicBezTo>
                  <a:pt x="5444967" y="340519"/>
                  <a:pt x="5444014" y="337661"/>
                  <a:pt x="5443062" y="334804"/>
                </a:cubicBezTo>
                <a:cubicBezTo>
                  <a:pt x="5442109" y="332899"/>
                  <a:pt x="5443062" y="330041"/>
                  <a:pt x="5443062" y="327184"/>
                </a:cubicBezTo>
                <a:close/>
                <a:moveTo>
                  <a:pt x="5417344" y="318611"/>
                </a:moveTo>
                <a:cubicBezTo>
                  <a:pt x="5418296" y="316706"/>
                  <a:pt x="5418296" y="314801"/>
                  <a:pt x="5419249" y="312896"/>
                </a:cubicBezTo>
                <a:cubicBezTo>
                  <a:pt x="5420201" y="315754"/>
                  <a:pt x="5421154" y="318611"/>
                  <a:pt x="5421154" y="320516"/>
                </a:cubicBezTo>
                <a:cubicBezTo>
                  <a:pt x="5421154" y="320516"/>
                  <a:pt x="5421154" y="321469"/>
                  <a:pt x="5421154" y="321469"/>
                </a:cubicBezTo>
                <a:cubicBezTo>
                  <a:pt x="5421154" y="320516"/>
                  <a:pt x="5421154" y="320516"/>
                  <a:pt x="5421154" y="320516"/>
                </a:cubicBezTo>
                <a:cubicBezTo>
                  <a:pt x="5421154" y="320516"/>
                  <a:pt x="5421154" y="321469"/>
                  <a:pt x="5421154" y="322421"/>
                </a:cubicBezTo>
                <a:cubicBezTo>
                  <a:pt x="5420201" y="325279"/>
                  <a:pt x="5419249" y="329089"/>
                  <a:pt x="5418296" y="331946"/>
                </a:cubicBezTo>
                <a:cubicBezTo>
                  <a:pt x="5417344" y="330994"/>
                  <a:pt x="5417344" y="330041"/>
                  <a:pt x="5417344" y="329089"/>
                </a:cubicBezTo>
                <a:cubicBezTo>
                  <a:pt x="5417344" y="326231"/>
                  <a:pt x="5417344" y="322421"/>
                  <a:pt x="5417344" y="318611"/>
                </a:cubicBezTo>
                <a:close/>
                <a:moveTo>
                  <a:pt x="5416392" y="334804"/>
                </a:moveTo>
                <a:cubicBezTo>
                  <a:pt x="5416392" y="335756"/>
                  <a:pt x="5416392" y="335756"/>
                  <a:pt x="5417344" y="335756"/>
                </a:cubicBezTo>
                <a:cubicBezTo>
                  <a:pt x="5417344" y="336709"/>
                  <a:pt x="5416392" y="337661"/>
                  <a:pt x="5416392" y="337661"/>
                </a:cubicBezTo>
                <a:cubicBezTo>
                  <a:pt x="5416392" y="336709"/>
                  <a:pt x="5416392" y="335756"/>
                  <a:pt x="5416392" y="334804"/>
                </a:cubicBezTo>
                <a:close/>
                <a:moveTo>
                  <a:pt x="5405914" y="325279"/>
                </a:moveTo>
                <a:cubicBezTo>
                  <a:pt x="5406867" y="302419"/>
                  <a:pt x="5407819" y="284321"/>
                  <a:pt x="5407819" y="271939"/>
                </a:cubicBezTo>
                <a:cubicBezTo>
                  <a:pt x="5407819" y="270034"/>
                  <a:pt x="5407819" y="269081"/>
                  <a:pt x="5407819" y="267176"/>
                </a:cubicBezTo>
                <a:cubicBezTo>
                  <a:pt x="5409724" y="274796"/>
                  <a:pt x="5411629" y="283369"/>
                  <a:pt x="5414487" y="292894"/>
                </a:cubicBezTo>
                <a:cubicBezTo>
                  <a:pt x="5414487" y="292894"/>
                  <a:pt x="5414487" y="292894"/>
                  <a:pt x="5414487" y="293846"/>
                </a:cubicBezTo>
                <a:cubicBezTo>
                  <a:pt x="5413534" y="296704"/>
                  <a:pt x="5412581" y="299561"/>
                  <a:pt x="5411629" y="303371"/>
                </a:cubicBezTo>
                <a:cubicBezTo>
                  <a:pt x="5408771" y="311944"/>
                  <a:pt x="5406867" y="321469"/>
                  <a:pt x="5404962" y="331946"/>
                </a:cubicBezTo>
                <a:cubicBezTo>
                  <a:pt x="5404962" y="331946"/>
                  <a:pt x="5404962" y="332899"/>
                  <a:pt x="5404962" y="332899"/>
                </a:cubicBezTo>
                <a:cubicBezTo>
                  <a:pt x="5404962" y="330994"/>
                  <a:pt x="5404962" y="328136"/>
                  <a:pt x="5405914" y="325279"/>
                </a:cubicBezTo>
                <a:close/>
                <a:moveTo>
                  <a:pt x="5384006" y="310991"/>
                </a:moveTo>
                <a:cubicBezTo>
                  <a:pt x="5384959" y="318611"/>
                  <a:pt x="5385912" y="326231"/>
                  <a:pt x="5386864" y="334804"/>
                </a:cubicBezTo>
                <a:cubicBezTo>
                  <a:pt x="5385912" y="336709"/>
                  <a:pt x="5385912" y="339566"/>
                  <a:pt x="5384959" y="341471"/>
                </a:cubicBezTo>
                <a:cubicBezTo>
                  <a:pt x="5384006" y="335756"/>
                  <a:pt x="5383054" y="330041"/>
                  <a:pt x="5382101" y="325279"/>
                </a:cubicBezTo>
                <a:cubicBezTo>
                  <a:pt x="5381149" y="317659"/>
                  <a:pt x="5380196" y="310991"/>
                  <a:pt x="5378292" y="305276"/>
                </a:cubicBezTo>
                <a:cubicBezTo>
                  <a:pt x="5379244" y="301466"/>
                  <a:pt x="5380196" y="298609"/>
                  <a:pt x="5381149" y="294799"/>
                </a:cubicBezTo>
                <a:cubicBezTo>
                  <a:pt x="5382101" y="299561"/>
                  <a:pt x="5383054" y="305276"/>
                  <a:pt x="5384006" y="310991"/>
                </a:cubicBezTo>
                <a:close/>
                <a:moveTo>
                  <a:pt x="5379244" y="274796"/>
                </a:moveTo>
                <a:cubicBezTo>
                  <a:pt x="5379244" y="273844"/>
                  <a:pt x="5379244" y="272891"/>
                  <a:pt x="5379244" y="271939"/>
                </a:cubicBezTo>
                <a:cubicBezTo>
                  <a:pt x="5379244" y="275749"/>
                  <a:pt x="5380196" y="280511"/>
                  <a:pt x="5381149" y="284321"/>
                </a:cubicBezTo>
                <a:cubicBezTo>
                  <a:pt x="5381149" y="284321"/>
                  <a:pt x="5381149" y="285274"/>
                  <a:pt x="5380196" y="285274"/>
                </a:cubicBezTo>
                <a:cubicBezTo>
                  <a:pt x="5379244" y="287179"/>
                  <a:pt x="5379244" y="288131"/>
                  <a:pt x="5378292" y="290036"/>
                </a:cubicBezTo>
                <a:cubicBezTo>
                  <a:pt x="5378292" y="285274"/>
                  <a:pt x="5378292" y="280511"/>
                  <a:pt x="5379244" y="274796"/>
                </a:cubicBezTo>
                <a:close/>
                <a:moveTo>
                  <a:pt x="5332571" y="321469"/>
                </a:moveTo>
                <a:cubicBezTo>
                  <a:pt x="5334476" y="316706"/>
                  <a:pt x="5336381" y="312896"/>
                  <a:pt x="5338287" y="309086"/>
                </a:cubicBezTo>
                <a:cubicBezTo>
                  <a:pt x="5338287" y="309086"/>
                  <a:pt x="5338287" y="310039"/>
                  <a:pt x="5338287" y="310039"/>
                </a:cubicBezTo>
                <a:cubicBezTo>
                  <a:pt x="5334476" y="323374"/>
                  <a:pt x="5330667" y="337661"/>
                  <a:pt x="5326856" y="351949"/>
                </a:cubicBezTo>
                <a:cubicBezTo>
                  <a:pt x="5325904" y="345281"/>
                  <a:pt x="5324951" y="340519"/>
                  <a:pt x="5323999" y="336709"/>
                </a:cubicBezTo>
                <a:cubicBezTo>
                  <a:pt x="5327809" y="330994"/>
                  <a:pt x="5330667" y="326231"/>
                  <a:pt x="5332571" y="321469"/>
                </a:cubicBezTo>
                <a:close/>
                <a:moveTo>
                  <a:pt x="5319237" y="350996"/>
                </a:moveTo>
                <a:cubicBezTo>
                  <a:pt x="5320189" y="348139"/>
                  <a:pt x="5322094" y="345281"/>
                  <a:pt x="5323046" y="342424"/>
                </a:cubicBezTo>
                <a:cubicBezTo>
                  <a:pt x="5323046" y="350044"/>
                  <a:pt x="5322094" y="359569"/>
                  <a:pt x="5322094" y="371951"/>
                </a:cubicBezTo>
                <a:cubicBezTo>
                  <a:pt x="5321142" y="368141"/>
                  <a:pt x="5320189" y="365284"/>
                  <a:pt x="5319237" y="362426"/>
                </a:cubicBezTo>
                <a:cubicBezTo>
                  <a:pt x="5319237" y="357664"/>
                  <a:pt x="5319237" y="353854"/>
                  <a:pt x="5319237" y="350996"/>
                </a:cubicBezTo>
                <a:close/>
                <a:moveTo>
                  <a:pt x="5316379" y="392906"/>
                </a:moveTo>
                <a:cubicBezTo>
                  <a:pt x="5316379" y="389096"/>
                  <a:pt x="5317331" y="386239"/>
                  <a:pt x="5317331" y="382429"/>
                </a:cubicBezTo>
                <a:cubicBezTo>
                  <a:pt x="5317331" y="384334"/>
                  <a:pt x="5318284" y="387191"/>
                  <a:pt x="5318284" y="390049"/>
                </a:cubicBezTo>
                <a:cubicBezTo>
                  <a:pt x="5317331" y="392906"/>
                  <a:pt x="5316379" y="395764"/>
                  <a:pt x="5315426" y="399574"/>
                </a:cubicBezTo>
                <a:cubicBezTo>
                  <a:pt x="5316379" y="396716"/>
                  <a:pt x="5316379" y="394811"/>
                  <a:pt x="5316379" y="392906"/>
                </a:cubicBezTo>
                <a:close/>
                <a:moveTo>
                  <a:pt x="5285899" y="293846"/>
                </a:moveTo>
                <a:cubicBezTo>
                  <a:pt x="5285899" y="295751"/>
                  <a:pt x="5285899" y="296704"/>
                  <a:pt x="5286851" y="298609"/>
                </a:cubicBezTo>
                <a:cubicBezTo>
                  <a:pt x="5285899" y="299561"/>
                  <a:pt x="5284946" y="300514"/>
                  <a:pt x="5283994" y="302419"/>
                </a:cubicBezTo>
                <a:cubicBezTo>
                  <a:pt x="5284946" y="299561"/>
                  <a:pt x="5285899" y="296704"/>
                  <a:pt x="5285899" y="293846"/>
                </a:cubicBezTo>
                <a:close/>
                <a:moveTo>
                  <a:pt x="5279231" y="319564"/>
                </a:moveTo>
                <a:cubicBezTo>
                  <a:pt x="5280184" y="316706"/>
                  <a:pt x="5281137" y="313849"/>
                  <a:pt x="5282089" y="311944"/>
                </a:cubicBezTo>
                <a:cubicBezTo>
                  <a:pt x="5283994" y="308134"/>
                  <a:pt x="5285899" y="305276"/>
                  <a:pt x="5287804" y="302419"/>
                </a:cubicBezTo>
                <a:cubicBezTo>
                  <a:pt x="5287804" y="304324"/>
                  <a:pt x="5288756" y="307181"/>
                  <a:pt x="5288756" y="309086"/>
                </a:cubicBezTo>
                <a:cubicBezTo>
                  <a:pt x="5289709" y="318611"/>
                  <a:pt x="5290662" y="329089"/>
                  <a:pt x="5292567" y="340519"/>
                </a:cubicBezTo>
                <a:cubicBezTo>
                  <a:pt x="5290662" y="347186"/>
                  <a:pt x="5288756" y="354806"/>
                  <a:pt x="5287804" y="363379"/>
                </a:cubicBezTo>
                <a:cubicBezTo>
                  <a:pt x="5287804" y="359569"/>
                  <a:pt x="5287804" y="354806"/>
                  <a:pt x="5287804" y="351949"/>
                </a:cubicBezTo>
                <a:cubicBezTo>
                  <a:pt x="5287804" y="341471"/>
                  <a:pt x="5287804" y="335756"/>
                  <a:pt x="5287804" y="335756"/>
                </a:cubicBezTo>
                <a:cubicBezTo>
                  <a:pt x="5287804" y="335756"/>
                  <a:pt x="5286851" y="341471"/>
                  <a:pt x="5283994" y="350996"/>
                </a:cubicBezTo>
                <a:cubicBezTo>
                  <a:pt x="5283042" y="355759"/>
                  <a:pt x="5282089" y="362426"/>
                  <a:pt x="5280184" y="369094"/>
                </a:cubicBezTo>
                <a:cubicBezTo>
                  <a:pt x="5280184" y="369094"/>
                  <a:pt x="5280184" y="369094"/>
                  <a:pt x="5280184" y="370046"/>
                </a:cubicBezTo>
                <a:cubicBezTo>
                  <a:pt x="5279231" y="363379"/>
                  <a:pt x="5278279" y="356711"/>
                  <a:pt x="5277326" y="350044"/>
                </a:cubicBezTo>
                <a:cubicBezTo>
                  <a:pt x="5276374" y="345281"/>
                  <a:pt x="5276374" y="340519"/>
                  <a:pt x="5275421" y="335756"/>
                </a:cubicBezTo>
                <a:cubicBezTo>
                  <a:pt x="5275421" y="330041"/>
                  <a:pt x="5277326" y="324326"/>
                  <a:pt x="5279231" y="319564"/>
                </a:cubicBezTo>
                <a:close/>
                <a:moveTo>
                  <a:pt x="5236369" y="318611"/>
                </a:moveTo>
                <a:cubicBezTo>
                  <a:pt x="5236369" y="319564"/>
                  <a:pt x="5235417" y="319564"/>
                  <a:pt x="5235417" y="320516"/>
                </a:cubicBezTo>
                <a:cubicBezTo>
                  <a:pt x="5233512" y="317659"/>
                  <a:pt x="5232559" y="314801"/>
                  <a:pt x="5230654" y="311944"/>
                </a:cubicBezTo>
                <a:cubicBezTo>
                  <a:pt x="5230654" y="311944"/>
                  <a:pt x="5230654" y="310991"/>
                  <a:pt x="5230654" y="310991"/>
                </a:cubicBezTo>
                <a:cubicBezTo>
                  <a:pt x="5233512" y="305276"/>
                  <a:pt x="5236369" y="300514"/>
                  <a:pt x="5239226" y="295751"/>
                </a:cubicBezTo>
                <a:cubicBezTo>
                  <a:pt x="5238274" y="303371"/>
                  <a:pt x="5237321" y="310991"/>
                  <a:pt x="5236369" y="318611"/>
                </a:cubicBezTo>
                <a:close/>
                <a:moveTo>
                  <a:pt x="5230654" y="281464"/>
                </a:moveTo>
                <a:cubicBezTo>
                  <a:pt x="5233512" y="275749"/>
                  <a:pt x="5235417" y="270034"/>
                  <a:pt x="5237321" y="265271"/>
                </a:cubicBezTo>
                <a:cubicBezTo>
                  <a:pt x="5239226" y="260509"/>
                  <a:pt x="5242084" y="255746"/>
                  <a:pt x="5243989" y="251936"/>
                </a:cubicBezTo>
                <a:cubicBezTo>
                  <a:pt x="5243037" y="255746"/>
                  <a:pt x="5243037" y="259556"/>
                  <a:pt x="5242084" y="264319"/>
                </a:cubicBezTo>
                <a:cubicBezTo>
                  <a:pt x="5241131" y="270034"/>
                  <a:pt x="5240179" y="276701"/>
                  <a:pt x="5240179" y="283369"/>
                </a:cubicBezTo>
                <a:cubicBezTo>
                  <a:pt x="5236369" y="288131"/>
                  <a:pt x="5232559" y="293846"/>
                  <a:pt x="5228749" y="299561"/>
                </a:cubicBezTo>
                <a:cubicBezTo>
                  <a:pt x="5228749" y="296704"/>
                  <a:pt x="5227796" y="292894"/>
                  <a:pt x="5227796" y="290036"/>
                </a:cubicBezTo>
                <a:cubicBezTo>
                  <a:pt x="5227796" y="286226"/>
                  <a:pt x="5228749" y="284321"/>
                  <a:pt x="5230654" y="281464"/>
                </a:cubicBezTo>
                <a:close/>
                <a:moveTo>
                  <a:pt x="5211604" y="344329"/>
                </a:moveTo>
                <a:cubicBezTo>
                  <a:pt x="5212556" y="343376"/>
                  <a:pt x="5212556" y="342424"/>
                  <a:pt x="5213509" y="341471"/>
                </a:cubicBezTo>
                <a:cubicBezTo>
                  <a:pt x="5213509" y="341471"/>
                  <a:pt x="5213509" y="341471"/>
                  <a:pt x="5213509" y="341471"/>
                </a:cubicBezTo>
                <a:cubicBezTo>
                  <a:pt x="5213509" y="341471"/>
                  <a:pt x="5213509" y="342424"/>
                  <a:pt x="5213509" y="342424"/>
                </a:cubicBezTo>
                <a:cubicBezTo>
                  <a:pt x="5212556" y="343376"/>
                  <a:pt x="5212556" y="344329"/>
                  <a:pt x="5211604" y="344329"/>
                </a:cubicBezTo>
                <a:cubicBezTo>
                  <a:pt x="5211604" y="345281"/>
                  <a:pt x="5211604" y="345281"/>
                  <a:pt x="5211604" y="344329"/>
                </a:cubicBezTo>
                <a:close/>
                <a:moveTo>
                  <a:pt x="5214462" y="343376"/>
                </a:moveTo>
                <a:cubicBezTo>
                  <a:pt x="5215414" y="345281"/>
                  <a:pt x="5216367" y="346234"/>
                  <a:pt x="5216367" y="348139"/>
                </a:cubicBezTo>
                <a:cubicBezTo>
                  <a:pt x="5215414" y="350044"/>
                  <a:pt x="5214462" y="350996"/>
                  <a:pt x="5213509" y="352901"/>
                </a:cubicBezTo>
                <a:cubicBezTo>
                  <a:pt x="5213509" y="351949"/>
                  <a:pt x="5212556" y="351949"/>
                  <a:pt x="5212556" y="350996"/>
                </a:cubicBezTo>
                <a:cubicBezTo>
                  <a:pt x="5212556" y="350044"/>
                  <a:pt x="5212556" y="350044"/>
                  <a:pt x="5212556" y="349091"/>
                </a:cubicBezTo>
                <a:cubicBezTo>
                  <a:pt x="5212556" y="347186"/>
                  <a:pt x="5213509" y="345281"/>
                  <a:pt x="5214462" y="343376"/>
                </a:cubicBezTo>
                <a:cubicBezTo>
                  <a:pt x="5213509" y="343376"/>
                  <a:pt x="5213509" y="343376"/>
                  <a:pt x="5214462" y="343376"/>
                </a:cubicBezTo>
                <a:close/>
                <a:moveTo>
                  <a:pt x="5211604" y="290989"/>
                </a:moveTo>
                <a:cubicBezTo>
                  <a:pt x="5211604" y="290989"/>
                  <a:pt x="5211604" y="291941"/>
                  <a:pt x="5211604" y="290989"/>
                </a:cubicBezTo>
                <a:cubicBezTo>
                  <a:pt x="5212556" y="292894"/>
                  <a:pt x="5212556" y="294799"/>
                  <a:pt x="5213509" y="296704"/>
                </a:cubicBezTo>
                <a:cubicBezTo>
                  <a:pt x="5212556" y="298609"/>
                  <a:pt x="5211604" y="300514"/>
                  <a:pt x="5210651" y="302419"/>
                </a:cubicBezTo>
                <a:cubicBezTo>
                  <a:pt x="5211604" y="297656"/>
                  <a:pt x="5211604" y="293846"/>
                  <a:pt x="5211604" y="290989"/>
                </a:cubicBezTo>
                <a:close/>
                <a:moveTo>
                  <a:pt x="5189696" y="260509"/>
                </a:moveTo>
                <a:cubicBezTo>
                  <a:pt x="5189696" y="261461"/>
                  <a:pt x="5189696" y="263366"/>
                  <a:pt x="5189696" y="264319"/>
                </a:cubicBezTo>
                <a:cubicBezTo>
                  <a:pt x="5188744" y="262414"/>
                  <a:pt x="5187792" y="260509"/>
                  <a:pt x="5186839" y="258604"/>
                </a:cubicBezTo>
                <a:cubicBezTo>
                  <a:pt x="5186839" y="258604"/>
                  <a:pt x="5186839" y="257651"/>
                  <a:pt x="5187792" y="257651"/>
                </a:cubicBezTo>
                <a:cubicBezTo>
                  <a:pt x="5188744" y="255746"/>
                  <a:pt x="5189696" y="254794"/>
                  <a:pt x="5189696" y="253841"/>
                </a:cubicBezTo>
                <a:cubicBezTo>
                  <a:pt x="5189696" y="255746"/>
                  <a:pt x="5189696" y="258604"/>
                  <a:pt x="5189696" y="260509"/>
                </a:cubicBezTo>
                <a:close/>
                <a:moveTo>
                  <a:pt x="5178267" y="230981"/>
                </a:moveTo>
                <a:cubicBezTo>
                  <a:pt x="5181124" y="223361"/>
                  <a:pt x="5184934" y="217646"/>
                  <a:pt x="5186839" y="213836"/>
                </a:cubicBezTo>
                <a:cubicBezTo>
                  <a:pt x="5187792" y="212884"/>
                  <a:pt x="5187792" y="210979"/>
                  <a:pt x="5188744" y="210026"/>
                </a:cubicBezTo>
                <a:cubicBezTo>
                  <a:pt x="5188744" y="212884"/>
                  <a:pt x="5188744" y="215741"/>
                  <a:pt x="5188744" y="219551"/>
                </a:cubicBezTo>
                <a:cubicBezTo>
                  <a:pt x="5188744" y="230029"/>
                  <a:pt x="5188744" y="241459"/>
                  <a:pt x="5188744" y="254794"/>
                </a:cubicBezTo>
                <a:cubicBezTo>
                  <a:pt x="5187792" y="255746"/>
                  <a:pt x="5186839" y="256699"/>
                  <a:pt x="5185887" y="258604"/>
                </a:cubicBezTo>
                <a:cubicBezTo>
                  <a:pt x="5185887" y="258604"/>
                  <a:pt x="5185887" y="258604"/>
                  <a:pt x="5185887" y="258604"/>
                </a:cubicBezTo>
                <a:cubicBezTo>
                  <a:pt x="5183029" y="252889"/>
                  <a:pt x="5180171" y="248126"/>
                  <a:pt x="5178267" y="243364"/>
                </a:cubicBezTo>
                <a:cubicBezTo>
                  <a:pt x="5177314" y="241459"/>
                  <a:pt x="5176362" y="240506"/>
                  <a:pt x="5175409" y="238601"/>
                </a:cubicBezTo>
                <a:cubicBezTo>
                  <a:pt x="5176362" y="234791"/>
                  <a:pt x="5177314" y="232886"/>
                  <a:pt x="5178267" y="230981"/>
                </a:cubicBezTo>
                <a:close/>
                <a:moveTo>
                  <a:pt x="5168742" y="238601"/>
                </a:moveTo>
                <a:cubicBezTo>
                  <a:pt x="5168742" y="239554"/>
                  <a:pt x="5168742" y="239554"/>
                  <a:pt x="5168742" y="238601"/>
                </a:cubicBezTo>
                <a:cubicBezTo>
                  <a:pt x="5168742" y="239554"/>
                  <a:pt x="5168742" y="239554"/>
                  <a:pt x="5168742" y="238601"/>
                </a:cubicBezTo>
                <a:cubicBezTo>
                  <a:pt x="5168742" y="239554"/>
                  <a:pt x="5168742" y="239554"/>
                  <a:pt x="5168742" y="238601"/>
                </a:cubicBezTo>
                <a:close/>
                <a:moveTo>
                  <a:pt x="5166837" y="280511"/>
                </a:moveTo>
                <a:cubicBezTo>
                  <a:pt x="5166837" y="272891"/>
                  <a:pt x="5167789" y="266224"/>
                  <a:pt x="5167789" y="259556"/>
                </a:cubicBezTo>
                <a:cubicBezTo>
                  <a:pt x="5167789" y="259556"/>
                  <a:pt x="5167789" y="259556"/>
                  <a:pt x="5167789" y="259556"/>
                </a:cubicBezTo>
                <a:cubicBezTo>
                  <a:pt x="5168742" y="255746"/>
                  <a:pt x="5170646" y="251936"/>
                  <a:pt x="5171599" y="248126"/>
                </a:cubicBezTo>
                <a:cubicBezTo>
                  <a:pt x="5173504" y="252889"/>
                  <a:pt x="5175409" y="257651"/>
                  <a:pt x="5177314" y="263366"/>
                </a:cubicBezTo>
                <a:cubicBezTo>
                  <a:pt x="5178267" y="264319"/>
                  <a:pt x="5178267" y="266224"/>
                  <a:pt x="5179219" y="267176"/>
                </a:cubicBezTo>
                <a:cubicBezTo>
                  <a:pt x="5178267" y="268129"/>
                  <a:pt x="5177314" y="270034"/>
                  <a:pt x="5176362" y="271939"/>
                </a:cubicBezTo>
                <a:cubicBezTo>
                  <a:pt x="5173504" y="275749"/>
                  <a:pt x="5170646" y="281464"/>
                  <a:pt x="5166837" y="287179"/>
                </a:cubicBezTo>
                <a:cubicBezTo>
                  <a:pt x="5166837" y="283369"/>
                  <a:pt x="5166837" y="281464"/>
                  <a:pt x="5166837" y="280511"/>
                </a:cubicBezTo>
                <a:close/>
                <a:moveTo>
                  <a:pt x="5166837" y="307181"/>
                </a:moveTo>
                <a:cubicBezTo>
                  <a:pt x="5167789" y="303371"/>
                  <a:pt x="5168742" y="299561"/>
                  <a:pt x="5170646" y="296704"/>
                </a:cubicBezTo>
                <a:cubicBezTo>
                  <a:pt x="5170646" y="295751"/>
                  <a:pt x="5171599" y="294799"/>
                  <a:pt x="5171599" y="293846"/>
                </a:cubicBezTo>
                <a:cubicBezTo>
                  <a:pt x="5173504" y="291941"/>
                  <a:pt x="5175409" y="290036"/>
                  <a:pt x="5176362" y="289084"/>
                </a:cubicBezTo>
                <a:cubicBezTo>
                  <a:pt x="5179219" y="286226"/>
                  <a:pt x="5181124" y="284321"/>
                  <a:pt x="5181124" y="284321"/>
                </a:cubicBezTo>
                <a:cubicBezTo>
                  <a:pt x="5181124" y="284321"/>
                  <a:pt x="5179219" y="285274"/>
                  <a:pt x="5175409" y="288131"/>
                </a:cubicBezTo>
                <a:cubicBezTo>
                  <a:pt x="5174456" y="289084"/>
                  <a:pt x="5173504" y="289084"/>
                  <a:pt x="5172551" y="290036"/>
                </a:cubicBezTo>
                <a:cubicBezTo>
                  <a:pt x="5175409" y="283369"/>
                  <a:pt x="5177314" y="277654"/>
                  <a:pt x="5179219" y="272891"/>
                </a:cubicBezTo>
                <a:cubicBezTo>
                  <a:pt x="5179219" y="271939"/>
                  <a:pt x="5180171" y="270986"/>
                  <a:pt x="5180171" y="270034"/>
                </a:cubicBezTo>
                <a:cubicBezTo>
                  <a:pt x="5182076" y="273844"/>
                  <a:pt x="5183029" y="276701"/>
                  <a:pt x="5184934" y="280511"/>
                </a:cubicBezTo>
                <a:cubicBezTo>
                  <a:pt x="5186839" y="284321"/>
                  <a:pt x="5188744" y="289084"/>
                  <a:pt x="5190649" y="292894"/>
                </a:cubicBezTo>
                <a:cubicBezTo>
                  <a:pt x="5190649" y="294799"/>
                  <a:pt x="5190649" y="296704"/>
                  <a:pt x="5190649" y="298609"/>
                </a:cubicBezTo>
                <a:cubicBezTo>
                  <a:pt x="5191601" y="308134"/>
                  <a:pt x="5191601" y="318611"/>
                  <a:pt x="5192554" y="330041"/>
                </a:cubicBezTo>
                <a:cubicBezTo>
                  <a:pt x="5192554" y="331946"/>
                  <a:pt x="5192554" y="333851"/>
                  <a:pt x="5192554" y="335756"/>
                </a:cubicBezTo>
                <a:cubicBezTo>
                  <a:pt x="5192554" y="335756"/>
                  <a:pt x="5192554" y="336709"/>
                  <a:pt x="5192554" y="336709"/>
                </a:cubicBezTo>
                <a:cubicBezTo>
                  <a:pt x="5192554" y="337661"/>
                  <a:pt x="5191601" y="337661"/>
                  <a:pt x="5191601" y="338614"/>
                </a:cubicBezTo>
                <a:cubicBezTo>
                  <a:pt x="5190649" y="341471"/>
                  <a:pt x="5188744" y="345281"/>
                  <a:pt x="5187792" y="348139"/>
                </a:cubicBezTo>
                <a:cubicBezTo>
                  <a:pt x="5185887" y="324326"/>
                  <a:pt x="5183981" y="309086"/>
                  <a:pt x="5183981" y="309086"/>
                </a:cubicBezTo>
                <a:cubicBezTo>
                  <a:pt x="5183981" y="309086"/>
                  <a:pt x="5180171" y="324326"/>
                  <a:pt x="5177314" y="348139"/>
                </a:cubicBezTo>
                <a:cubicBezTo>
                  <a:pt x="5177314" y="350044"/>
                  <a:pt x="5176362" y="352901"/>
                  <a:pt x="5176362" y="354806"/>
                </a:cubicBezTo>
                <a:cubicBezTo>
                  <a:pt x="5175409" y="352901"/>
                  <a:pt x="5174456" y="350996"/>
                  <a:pt x="5174456" y="349091"/>
                </a:cubicBezTo>
                <a:cubicBezTo>
                  <a:pt x="5173504" y="346234"/>
                  <a:pt x="5172551" y="344329"/>
                  <a:pt x="5171599" y="341471"/>
                </a:cubicBezTo>
                <a:cubicBezTo>
                  <a:pt x="5172551" y="336709"/>
                  <a:pt x="5173504" y="332899"/>
                  <a:pt x="5173504" y="328136"/>
                </a:cubicBezTo>
                <a:cubicBezTo>
                  <a:pt x="5172551" y="331946"/>
                  <a:pt x="5171599" y="334804"/>
                  <a:pt x="5169694" y="338614"/>
                </a:cubicBezTo>
                <a:cubicBezTo>
                  <a:pt x="5168742" y="337661"/>
                  <a:pt x="5168742" y="335756"/>
                  <a:pt x="5167789" y="334804"/>
                </a:cubicBezTo>
                <a:cubicBezTo>
                  <a:pt x="5166837" y="327184"/>
                  <a:pt x="5166837" y="320516"/>
                  <a:pt x="5165884" y="312896"/>
                </a:cubicBezTo>
                <a:cubicBezTo>
                  <a:pt x="5166837" y="310991"/>
                  <a:pt x="5166837" y="309086"/>
                  <a:pt x="5166837" y="307181"/>
                </a:cubicBezTo>
                <a:close/>
                <a:moveTo>
                  <a:pt x="5161121" y="218599"/>
                </a:moveTo>
                <a:cubicBezTo>
                  <a:pt x="5162074" y="221456"/>
                  <a:pt x="5163979" y="225266"/>
                  <a:pt x="5164931" y="229076"/>
                </a:cubicBezTo>
                <a:cubicBezTo>
                  <a:pt x="5163979" y="234791"/>
                  <a:pt x="5162074" y="240506"/>
                  <a:pt x="5161121" y="248126"/>
                </a:cubicBezTo>
                <a:cubicBezTo>
                  <a:pt x="5160169" y="232886"/>
                  <a:pt x="5158264" y="218599"/>
                  <a:pt x="5157312" y="206216"/>
                </a:cubicBezTo>
                <a:cubicBezTo>
                  <a:pt x="5158264" y="209074"/>
                  <a:pt x="5159217" y="213836"/>
                  <a:pt x="5161121" y="218599"/>
                </a:cubicBezTo>
                <a:close/>
                <a:moveTo>
                  <a:pt x="5148739" y="256699"/>
                </a:moveTo>
                <a:cubicBezTo>
                  <a:pt x="5148739" y="255746"/>
                  <a:pt x="5149692" y="255746"/>
                  <a:pt x="5149692" y="255746"/>
                </a:cubicBezTo>
                <a:cubicBezTo>
                  <a:pt x="5149692" y="264319"/>
                  <a:pt x="5149692" y="273844"/>
                  <a:pt x="5149692" y="283369"/>
                </a:cubicBezTo>
                <a:cubicBezTo>
                  <a:pt x="5149692" y="283369"/>
                  <a:pt x="5149692" y="284321"/>
                  <a:pt x="5149692" y="284321"/>
                </a:cubicBezTo>
                <a:cubicBezTo>
                  <a:pt x="5147787" y="276701"/>
                  <a:pt x="5144929" y="270034"/>
                  <a:pt x="5143024" y="263366"/>
                </a:cubicBezTo>
                <a:cubicBezTo>
                  <a:pt x="5145881" y="261461"/>
                  <a:pt x="5147787" y="258604"/>
                  <a:pt x="5148739" y="256699"/>
                </a:cubicBezTo>
                <a:close/>
                <a:moveTo>
                  <a:pt x="5087779" y="317659"/>
                </a:moveTo>
                <a:cubicBezTo>
                  <a:pt x="5087779" y="316706"/>
                  <a:pt x="5087779" y="316706"/>
                  <a:pt x="5087779" y="315754"/>
                </a:cubicBezTo>
                <a:cubicBezTo>
                  <a:pt x="5087779" y="316706"/>
                  <a:pt x="5087779" y="316706"/>
                  <a:pt x="5087779" y="317659"/>
                </a:cubicBezTo>
                <a:cubicBezTo>
                  <a:pt x="5087779" y="317659"/>
                  <a:pt x="5087779" y="317659"/>
                  <a:pt x="5087779" y="317659"/>
                </a:cubicBezTo>
                <a:close/>
                <a:moveTo>
                  <a:pt x="5122069" y="298609"/>
                </a:moveTo>
                <a:cubicBezTo>
                  <a:pt x="5123974" y="294799"/>
                  <a:pt x="5126831" y="290989"/>
                  <a:pt x="5128737" y="287179"/>
                </a:cubicBezTo>
                <a:cubicBezTo>
                  <a:pt x="5127784" y="298609"/>
                  <a:pt x="5125879" y="311944"/>
                  <a:pt x="5124926" y="327184"/>
                </a:cubicBezTo>
                <a:cubicBezTo>
                  <a:pt x="5123974" y="324326"/>
                  <a:pt x="5122069" y="321469"/>
                  <a:pt x="5121117" y="318611"/>
                </a:cubicBezTo>
                <a:cubicBezTo>
                  <a:pt x="5119212" y="314801"/>
                  <a:pt x="5118259" y="311944"/>
                  <a:pt x="5117306" y="308134"/>
                </a:cubicBezTo>
                <a:cubicBezTo>
                  <a:pt x="5118259" y="304324"/>
                  <a:pt x="5120164" y="301466"/>
                  <a:pt x="5122069" y="298609"/>
                </a:cubicBezTo>
                <a:close/>
                <a:moveTo>
                  <a:pt x="5110639" y="321469"/>
                </a:moveTo>
                <a:cubicBezTo>
                  <a:pt x="5110639" y="321469"/>
                  <a:pt x="5110639" y="321469"/>
                  <a:pt x="5110639" y="321469"/>
                </a:cubicBezTo>
                <a:cubicBezTo>
                  <a:pt x="5113496" y="329089"/>
                  <a:pt x="5115401" y="336709"/>
                  <a:pt x="5118259" y="344329"/>
                </a:cubicBezTo>
                <a:cubicBezTo>
                  <a:pt x="5117306" y="345281"/>
                  <a:pt x="5117306" y="346234"/>
                  <a:pt x="5116354" y="347186"/>
                </a:cubicBezTo>
                <a:cubicBezTo>
                  <a:pt x="5115401" y="348139"/>
                  <a:pt x="5115401" y="349091"/>
                  <a:pt x="5114449" y="349091"/>
                </a:cubicBezTo>
                <a:cubicBezTo>
                  <a:pt x="5113496" y="344329"/>
                  <a:pt x="5111592" y="339566"/>
                  <a:pt x="5110639" y="335756"/>
                </a:cubicBezTo>
                <a:cubicBezTo>
                  <a:pt x="5109687" y="332899"/>
                  <a:pt x="5108734" y="330041"/>
                  <a:pt x="5107781" y="327184"/>
                </a:cubicBezTo>
                <a:cubicBezTo>
                  <a:pt x="5108734" y="325279"/>
                  <a:pt x="5109687" y="323374"/>
                  <a:pt x="5110639" y="321469"/>
                </a:cubicBezTo>
                <a:close/>
                <a:moveTo>
                  <a:pt x="5105876" y="308134"/>
                </a:moveTo>
                <a:cubicBezTo>
                  <a:pt x="5104924" y="309086"/>
                  <a:pt x="5103971" y="310991"/>
                  <a:pt x="5103019" y="311944"/>
                </a:cubicBezTo>
                <a:cubicBezTo>
                  <a:pt x="5102067" y="310039"/>
                  <a:pt x="5102067" y="308134"/>
                  <a:pt x="5101114" y="306229"/>
                </a:cubicBezTo>
                <a:cubicBezTo>
                  <a:pt x="5101114" y="305276"/>
                  <a:pt x="5101114" y="304324"/>
                  <a:pt x="5101114" y="304324"/>
                </a:cubicBezTo>
                <a:cubicBezTo>
                  <a:pt x="5101114" y="304324"/>
                  <a:pt x="5101114" y="304324"/>
                  <a:pt x="5101114" y="305276"/>
                </a:cubicBezTo>
                <a:cubicBezTo>
                  <a:pt x="5099209" y="299561"/>
                  <a:pt x="5098256" y="293846"/>
                  <a:pt x="5096351" y="288131"/>
                </a:cubicBezTo>
                <a:cubicBezTo>
                  <a:pt x="5096351" y="285274"/>
                  <a:pt x="5097304" y="282416"/>
                  <a:pt x="5097304" y="281464"/>
                </a:cubicBezTo>
                <a:cubicBezTo>
                  <a:pt x="5100162" y="290989"/>
                  <a:pt x="5103019" y="299561"/>
                  <a:pt x="5105876" y="308134"/>
                </a:cubicBezTo>
                <a:close/>
                <a:moveTo>
                  <a:pt x="5097304" y="282416"/>
                </a:moveTo>
                <a:cubicBezTo>
                  <a:pt x="5097304" y="283369"/>
                  <a:pt x="5096351" y="284321"/>
                  <a:pt x="5095399" y="286226"/>
                </a:cubicBezTo>
                <a:cubicBezTo>
                  <a:pt x="5094446" y="284321"/>
                  <a:pt x="5094446" y="281464"/>
                  <a:pt x="5093494" y="279559"/>
                </a:cubicBezTo>
                <a:cubicBezTo>
                  <a:pt x="5091589" y="271939"/>
                  <a:pt x="5089684" y="265271"/>
                  <a:pt x="5087779" y="258604"/>
                </a:cubicBezTo>
                <a:cubicBezTo>
                  <a:pt x="5087779" y="258604"/>
                  <a:pt x="5088731" y="257651"/>
                  <a:pt x="5089684" y="257651"/>
                </a:cubicBezTo>
                <a:cubicBezTo>
                  <a:pt x="5092542" y="265271"/>
                  <a:pt x="5094446" y="273844"/>
                  <a:pt x="5097304" y="282416"/>
                </a:cubicBezTo>
                <a:close/>
                <a:moveTo>
                  <a:pt x="5080159" y="224314"/>
                </a:moveTo>
                <a:cubicBezTo>
                  <a:pt x="5081112" y="228124"/>
                  <a:pt x="5083969" y="238601"/>
                  <a:pt x="5089684" y="254794"/>
                </a:cubicBezTo>
                <a:cubicBezTo>
                  <a:pt x="5089684" y="254794"/>
                  <a:pt x="5088731" y="254794"/>
                  <a:pt x="5087779" y="254794"/>
                </a:cubicBezTo>
                <a:cubicBezTo>
                  <a:pt x="5085874" y="245269"/>
                  <a:pt x="5083017" y="236696"/>
                  <a:pt x="5081112" y="228124"/>
                </a:cubicBezTo>
                <a:cubicBezTo>
                  <a:pt x="5081112" y="228124"/>
                  <a:pt x="5080159" y="227171"/>
                  <a:pt x="5080159" y="224314"/>
                </a:cubicBezTo>
                <a:cubicBezTo>
                  <a:pt x="5080159" y="225266"/>
                  <a:pt x="5080159" y="225266"/>
                  <a:pt x="5080159" y="224314"/>
                </a:cubicBezTo>
                <a:close/>
                <a:moveTo>
                  <a:pt x="5076349" y="272891"/>
                </a:moveTo>
                <a:cubicBezTo>
                  <a:pt x="5076349" y="270986"/>
                  <a:pt x="5076349" y="270034"/>
                  <a:pt x="5076349" y="268129"/>
                </a:cubicBezTo>
                <a:cubicBezTo>
                  <a:pt x="5077301" y="272891"/>
                  <a:pt x="5078254" y="277654"/>
                  <a:pt x="5079206" y="283369"/>
                </a:cubicBezTo>
                <a:cubicBezTo>
                  <a:pt x="5080159" y="289084"/>
                  <a:pt x="5082064" y="295751"/>
                  <a:pt x="5083017" y="301466"/>
                </a:cubicBezTo>
                <a:cubicBezTo>
                  <a:pt x="5083017" y="302419"/>
                  <a:pt x="5083017" y="303371"/>
                  <a:pt x="5083017" y="304324"/>
                </a:cubicBezTo>
                <a:cubicBezTo>
                  <a:pt x="5083017" y="306229"/>
                  <a:pt x="5082064" y="309086"/>
                  <a:pt x="5082064" y="311944"/>
                </a:cubicBezTo>
                <a:cubicBezTo>
                  <a:pt x="5079206" y="305276"/>
                  <a:pt x="5076349" y="298609"/>
                  <a:pt x="5073492" y="292894"/>
                </a:cubicBezTo>
                <a:cubicBezTo>
                  <a:pt x="5074444" y="285274"/>
                  <a:pt x="5075396" y="278606"/>
                  <a:pt x="5076349" y="272891"/>
                </a:cubicBezTo>
                <a:close/>
                <a:moveTo>
                  <a:pt x="5066824" y="377666"/>
                </a:moveTo>
                <a:cubicBezTo>
                  <a:pt x="5066824" y="378619"/>
                  <a:pt x="5066824" y="379571"/>
                  <a:pt x="5066824" y="380524"/>
                </a:cubicBezTo>
                <a:cubicBezTo>
                  <a:pt x="5066824" y="381476"/>
                  <a:pt x="5066824" y="382429"/>
                  <a:pt x="5066824" y="383381"/>
                </a:cubicBezTo>
                <a:cubicBezTo>
                  <a:pt x="5066824" y="383381"/>
                  <a:pt x="5066824" y="384334"/>
                  <a:pt x="5065871" y="384334"/>
                </a:cubicBezTo>
                <a:cubicBezTo>
                  <a:pt x="5065871" y="383381"/>
                  <a:pt x="5064919" y="382429"/>
                  <a:pt x="5064919" y="381476"/>
                </a:cubicBezTo>
                <a:cubicBezTo>
                  <a:pt x="5065871" y="380524"/>
                  <a:pt x="5065871" y="379571"/>
                  <a:pt x="5066824" y="377666"/>
                </a:cubicBezTo>
                <a:close/>
                <a:moveTo>
                  <a:pt x="5057299" y="303371"/>
                </a:moveTo>
                <a:cubicBezTo>
                  <a:pt x="5055394" y="300514"/>
                  <a:pt x="5053489" y="297656"/>
                  <a:pt x="5051584" y="294799"/>
                </a:cubicBezTo>
                <a:cubicBezTo>
                  <a:pt x="5051584" y="293846"/>
                  <a:pt x="5051584" y="291941"/>
                  <a:pt x="5052537" y="290989"/>
                </a:cubicBezTo>
                <a:cubicBezTo>
                  <a:pt x="5053489" y="290036"/>
                  <a:pt x="5054442" y="288131"/>
                  <a:pt x="5055394" y="287179"/>
                </a:cubicBezTo>
                <a:cubicBezTo>
                  <a:pt x="5056346" y="291941"/>
                  <a:pt x="5056346" y="297656"/>
                  <a:pt x="5057299" y="303371"/>
                </a:cubicBezTo>
                <a:close/>
                <a:moveTo>
                  <a:pt x="5050631" y="252889"/>
                </a:moveTo>
                <a:cubicBezTo>
                  <a:pt x="5051584" y="254794"/>
                  <a:pt x="5051584" y="256699"/>
                  <a:pt x="5052537" y="258604"/>
                </a:cubicBezTo>
                <a:cubicBezTo>
                  <a:pt x="5052537" y="259556"/>
                  <a:pt x="5052537" y="260509"/>
                  <a:pt x="5053489" y="260509"/>
                </a:cubicBezTo>
                <a:cubicBezTo>
                  <a:pt x="5053489" y="262414"/>
                  <a:pt x="5053489" y="265271"/>
                  <a:pt x="5054442" y="268129"/>
                </a:cubicBezTo>
                <a:cubicBezTo>
                  <a:pt x="5053489" y="270034"/>
                  <a:pt x="5053489" y="271939"/>
                  <a:pt x="5052537" y="273844"/>
                </a:cubicBezTo>
                <a:cubicBezTo>
                  <a:pt x="5052537" y="274796"/>
                  <a:pt x="5051584" y="275749"/>
                  <a:pt x="5051584" y="276701"/>
                </a:cubicBezTo>
                <a:cubicBezTo>
                  <a:pt x="5050631" y="277654"/>
                  <a:pt x="5049679" y="278606"/>
                  <a:pt x="5048726" y="279559"/>
                </a:cubicBezTo>
                <a:cubicBezTo>
                  <a:pt x="5048726" y="279559"/>
                  <a:pt x="5048726" y="278606"/>
                  <a:pt x="5048726" y="278606"/>
                </a:cubicBezTo>
                <a:cubicBezTo>
                  <a:pt x="5048726" y="277654"/>
                  <a:pt x="5048726" y="275749"/>
                  <a:pt x="5048726" y="274796"/>
                </a:cubicBezTo>
                <a:cubicBezTo>
                  <a:pt x="5048726" y="271939"/>
                  <a:pt x="5048726" y="270034"/>
                  <a:pt x="5049679" y="268129"/>
                </a:cubicBezTo>
                <a:cubicBezTo>
                  <a:pt x="5049679" y="264319"/>
                  <a:pt x="5050631" y="262414"/>
                  <a:pt x="5050631" y="262414"/>
                </a:cubicBezTo>
                <a:cubicBezTo>
                  <a:pt x="5050631" y="262414"/>
                  <a:pt x="5049679" y="264319"/>
                  <a:pt x="5048726" y="268129"/>
                </a:cubicBezTo>
                <a:cubicBezTo>
                  <a:pt x="5048726" y="268129"/>
                  <a:pt x="5048726" y="269081"/>
                  <a:pt x="5048726" y="269081"/>
                </a:cubicBezTo>
                <a:cubicBezTo>
                  <a:pt x="5048726" y="268129"/>
                  <a:pt x="5048726" y="267176"/>
                  <a:pt x="5048726" y="266224"/>
                </a:cubicBezTo>
                <a:cubicBezTo>
                  <a:pt x="5048726" y="260509"/>
                  <a:pt x="5049679" y="256699"/>
                  <a:pt x="5050631" y="252889"/>
                </a:cubicBezTo>
                <a:close/>
                <a:moveTo>
                  <a:pt x="5020151" y="390049"/>
                </a:moveTo>
                <a:cubicBezTo>
                  <a:pt x="5018246" y="385286"/>
                  <a:pt x="5016342" y="380524"/>
                  <a:pt x="5014437" y="376714"/>
                </a:cubicBezTo>
                <a:cubicBezTo>
                  <a:pt x="5014437" y="376714"/>
                  <a:pt x="5014437" y="375761"/>
                  <a:pt x="5014437" y="375761"/>
                </a:cubicBezTo>
                <a:cubicBezTo>
                  <a:pt x="5017294" y="365284"/>
                  <a:pt x="5020151" y="355759"/>
                  <a:pt x="5022056" y="347186"/>
                </a:cubicBezTo>
                <a:cubicBezTo>
                  <a:pt x="5022056" y="347186"/>
                  <a:pt x="5022056" y="348139"/>
                  <a:pt x="5022056" y="348139"/>
                </a:cubicBezTo>
                <a:cubicBezTo>
                  <a:pt x="5022056" y="352901"/>
                  <a:pt x="5022056" y="357664"/>
                  <a:pt x="5022056" y="363379"/>
                </a:cubicBezTo>
                <a:cubicBezTo>
                  <a:pt x="5022056" y="368141"/>
                  <a:pt x="5023009" y="373856"/>
                  <a:pt x="5023009" y="379571"/>
                </a:cubicBezTo>
                <a:cubicBezTo>
                  <a:pt x="5023009" y="381476"/>
                  <a:pt x="5023009" y="384334"/>
                  <a:pt x="5023962" y="386239"/>
                </a:cubicBezTo>
                <a:cubicBezTo>
                  <a:pt x="5023009" y="386239"/>
                  <a:pt x="5022056" y="388144"/>
                  <a:pt x="5020151" y="390049"/>
                </a:cubicBezTo>
                <a:close/>
                <a:moveTo>
                  <a:pt x="5024914" y="400526"/>
                </a:moveTo>
                <a:cubicBezTo>
                  <a:pt x="5024914" y="400526"/>
                  <a:pt x="5024914" y="400526"/>
                  <a:pt x="5024914" y="400526"/>
                </a:cubicBezTo>
                <a:cubicBezTo>
                  <a:pt x="5024914" y="400526"/>
                  <a:pt x="5024914" y="400526"/>
                  <a:pt x="5024914" y="400526"/>
                </a:cubicBezTo>
                <a:cubicBezTo>
                  <a:pt x="5024914" y="400526"/>
                  <a:pt x="5024914" y="400526"/>
                  <a:pt x="5024914" y="400526"/>
                </a:cubicBezTo>
                <a:close/>
                <a:moveTo>
                  <a:pt x="5035392" y="314801"/>
                </a:moveTo>
                <a:cubicBezTo>
                  <a:pt x="5035392" y="315754"/>
                  <a:pt x="5035392" y="316706"/>
                  <a:pt x="5035392" y="317659"/>
                </a:cubicBezTo>
                <a:cubicBezTo>
                  <a:pt x="5034439" y="329089"/>
                  <a:pt x="5032534" y="341471"/>
                  <a:pt x="5031581" y="353854"/>
                </a:cubicBezTo>
                <a:cubicBezTo>
                  <a:pt x="5031581" y="353854"/>
                  <a:pt x="5031581" y="353854"/>
                  <a:pt x="5031581" y="353854"/>
                </a:cubicBezTo>
                <a:cubicBezTo>
                  <a:pt x="5031581" y="353854"/>
                  <a:pt x="5031581" y="354806"/>
                  <a:pt x="5031581" y="354806"/>
                </a:cubicBezTo>
                <a:cubicBezTo>
                  <a:pt x="5031581" y="351949"/>
                  <a:pt x="5030629" y="349091"/>
                  <a:pt x="5030629" y="347186"/>
                </a:cubicBezTo>
                <a:cubicBezTo>
                  <a:pt x="5029676" y="340519"/>
                  <a:pt x="5028724" y="334804"/>
                  <a:pt x="5027771" y="329089"/>
                </a:cubicBezTo>
                <a:cubicBezTo>
                  <a:pt x="5027771" y="328136"/>
                  <a:pt x="5028724" y="326231"/>
                  <a:pt x="5028724" y="325279"/>
                </a:cubicBezTo>
                <a:cubicBezTo>
                  <a:pt x="5029676" y="323374"/>
                  <a:pt x="5030629" y="321469"/>
                  <a:pt x="5032534" y="319564"/>
                </a:cubicBezTo>
                <a:cubicBezTo>
                  <a:pt x="5033487" y="317659"/>
                  <a:pt x="5034439" y="315754"/>
                  <a:pt x="5035392" y="314801"/>
                </a:cubicBezTo>
                <a:close/>
                <a:moveTo>
                  <a:pt x="5006817" y="242411"/>
                </a:moveTo>
                <a:cubicBezTo>
                  <a:pt x="5009674" y="246221"/>
                  <a:pt x="5013484" y="251936"/>
                  <a:pt x="5019199" y="259556"/>
                </a:cubicBezTo>
                <a:cubicBezTo>
                  <a:pt x="5022056" y="262414"/>
                  <a:pt x="5023962" y="266224"/>
                  <a:pt x="5025867" y="270034"/>
                </a:cubicBezTo>
                <a:cubicBezTo>
                  <a:pt x="5023962" y="268129"/>
                  <a:pt x="5022056" y="265271"/>
                  <a:pt x="5021104" y="263366"/>
                </a:cubicBezTo>
                <a:cubicBezTo>
                  <a:pt x="5019199" y="260509"/>
                  <a:pt x="5016342" y="258604"/>
                  <a:pt x="5014437" y="255746"/>
                </a:cubicBezTo>
                <a:cubicBezTo>
                  <a:pt x="5011579" y="251936"/>
                  <a:pt x="5007769" y="249079"/>
                  <a:pt x="5004912" y="245269"/>
                </a:cubicBezTo>
                <a:cubicBezTo>
                  <a:pt x="5006817" y="244316"/>
                  <a:pt x="5006817" y="243364"/>
                  <a:pt x="5006817" y="242411"/>
                </a:cubicBezTo>
                <a:close/>
                <a:moveTo>
                  <a:pt x="5004912" y="242411"/>
                </a:moveTo>
                <a:cubicBezTo>
                  <a:pt x="5004912" y="241459"/>
                  <a:pt x="5004912" y="240506"/>
                  <a:pt x="5004912" y="238601"/>
                </a:cubicBezTo>
                <a:cubicBezTo>
                  <a:pt x="5004912" y="238601"/>
                  <a:pt x="5005864" y="239554"/>
                  <a:pt x="5006817" y="241459"/>
                </a:cubicBezTo>
                <a:cubicBezTo>
                  <a:pt x="5005864" y="242411"/>
                  <a:pt x="5005864" y="243364"/>
                  <a:pt x="5004912" y="244316"/>
                </a:cubicBezTo>
                <a:cubicBezTo>
                  <a:pt x="5004912" y="244316"/>
                  <a:pt x="5004912" y="244316"/>
                  <a:pt x="5004912" y="243364"/>
                </a:cubicBezTo>
                <a:cubicBezTo>
                  <a:pt x="5003959" y="243364"/>
                  <a:pt x="5003959" y="242411"/>
                  <a:pt x="5004912" y="242411"/>
                </a:cubicBezTo>
                <a:close/>
                <a:moveTo>
                  <a:pt x="4999196" y="303371"/>
                </a:moveTo>
                <a:cubicBezTo>
                  <a:pt x="5001101" y="285274"/>
                  <a:pt x="5002054" y="268129"/>
                  <a:pt x="5003006" y="252889"/>
                </a:cubicBezTo>
                <a:cubicBezTo>
                  <a:pt x="5004912" y="255746"/>
                  <a:pt x="5006817" y="257651"/>
                  <a:pt x="5008721" y="260509"/>
                </a:cubicBezTo>
                <a:cubicBezTo>
                  <a:pt x="5010626" y="263366"/>
                  <a:pt x="5012531" y="266224"/>
                  <a:pt x="5014437" y="268129"/>
                </a:cubicBezTo>
                <a:cubicBezTo>
                  <a:pt x="5016342" y="270986"/>
                  <a:pt x="5018246" y="273844"/>
                  <a:pt x="5020151" y="276701"/>
                </a:cubicBezTo>
                <a:cubicBezTo>
                  <a:pt x="5023009" y="281464"/>
                  <a:pt x="5026819" y="287179"/>
                  <a:pt x="5029676" y="292894"/>
                </a:cubicBezTo>
                <a:cubicBezTo>
                  <a:pt x="5029676" y="292894"/>
                  <a:pt x="5029676" y="293846"/>
                  <a:pt x="5029676" y="293846"/>
                </a:cubicBezTo>
                <a:cubicBezTo>
                  <a:pt x="5028724" y="296704"/>
                  <a:pt x="5026819" y="299561"/>
                  <a:pt x="5025867" y="302419"/>
                </a:cubicBezTo>
                <a:cubicBezTo>
                  <a:pt x="5024914" y="303371"/>
                  <a:pt x="5023962" y="304324"/>
                  <a:pt x="5023009" y="305276"/>
                </a:cubicBezTo>
                <a:cubicBezTo>
                  <a:pt x="5023009" y="302419"/>
                  <a:pt x="5022056" y="301466"/>
                  <a:pt x="5022056" y="301466"/>
                </a:cubicBezTo>
                <a:cubicBezTo>
                  <a:pt x="5022056" y="301466"/>
                  <a:pt x="5022056" y="303371"/>
                  <a:pt x="5022056" y="306229"/>
                </a:cubicBezTo>
                <a:cubicBezTo>
                  <a:pt x="5021104" y="307181"/>
                  <a:pt x="5020151" y="308134"/>
                  <a:pt x="5019199" y="309086"/>
                </a:cubicBezTo>
                <a:cubicBezTo>
                  <a:pt x="5017294" y="311944"/>
                  <a:pt x="5014437" y="314801"/>
                  <a:pt x="5012531" y="318611"/>
                </a:cubicBezTo>
                <a:cubicBezTo>
                  <a:pt x="5012531" y="316706"/>
                  <a:pt x="5013484" y="313849"/>
                  <a:pt x="5013484" y="311944"/>
                </a:cubicBezTo>
                <a:cubicBezTo>
                  <a:pt x="5014437" y="305276"/>
                  <a:pt x="5015389" y="299561"/>
                  <a:pt x="5017294" y="294799"/>
                </a:cubicBezTo>
                <a:cubicBezTo>
                  <a:pt x="5019199" y="285274"/>
                  <a:pt x="5020151" y="279559"/>
                  <a:pt x="5020151" y="279559"/>
                </a:cubicBezTo>
                <a:cubicBezTo>
                  <a:pt x="5020151" y="279559"/>
                  <a:pt x="5017294" y="284321"/>
                  <a:pt x="5013484" y="293846"/>
                </a:cubicBezTo>
                <a:cubicBezTo>
                  <a:pt x="5011579" y="298609"/>
                  <a:pt x="5008721" y="304324"/>
                  <a:pt x="5006817" y="310039"/>
                </a:cubicBezTo>
                <a:cubicBezTo>
                  <a:pt x="5003959" y="316706"/>
                  <a:pt x="5002054" y="324326"/>
                  <a:pt x="4999196" y="331946"/>
                </a:cubicBezTo>
                <a:cubicBezTo>
                  <a:pt x="4999196" y="331946"/>
                  <a:pt x="4999196" y="332899"/>
                  <a:pt x="4999196" y="332899"/>
                </a:cubicBezTo>
                <a:cubicBezTo>
                  <a:pt x="4998244" y="330994"/>
                  <a:pt x="4997292" y="329089"/>
                  <a:pt x="4997292" y="327184"/>
                </a:cubicBezTo>
                <a:cubicBezTo>
                  <a:pt x="4998244" y="320516"/>
                  <a:pt x="4998244" y="311944"/>
                  <a:pt x="4999196" y="303371"/>
                </a:cubicBezTo>
                <a:close/>
                <a:moveTo>
                  <a:pt x="4968717" y="208121"/>
                </a:moveTo>
                <a:cubicBezTo>
                  <a:pt x="4968717" y="209074"/>
                  <a:pt x="4968717" y="210026"/>
                  <a:pt x="4967764" y="212884"/>
                </a:cubicBezTo>
                <a:cubicBezTo>
                  <a:pt x="4967764" y="213836"/>
                  <a:pt x="4966812" y="215741"/>
                  <a:pt x="4966812" y="217646"/>
                </a:cubicBezTo>
                <a:cubicBezTo>
                  <a:pt x="4966812" y="216694"/>
                  <a:pt x="4966812" y="216694"/>
                  <a:pt x="4966812" y="215741"/>
                </a:cubicBezTo>
                <a:cubicBezTo>
                  <a:pt x="4967764" y="213836"/>
                  <a:pt x="4968717" y="210979"/>
                  <a:pt x="4968717" y="208121"/>
                </a:cubicBezTo>
                <a:close/>
                <a:moveTo>
                  <a:pt x="4960144" y="364331"/>
                </a:moveTo>
                <a:cubicBezTo>
                  <a:pt x="4960144" y="370046"/>
                  <a:pt x="4961096" y="375761"/>
                  <a:pt x="4961096" y="381476"/>
                </a:cubicBezTo>
                <a:cubicBezTo>
                  <a:pt x="4960144" y="384334"/>
                  <a:pt x="4959192" y="388144"/>
                  <a:pt x="4958239" y="391001"/>
                </a:cubicBezTo>
                <a:cubicBezTo>
                  <a:pt x="4958239" y="389096"/>
                  <a:pt x="4957287" y="387191"/>
                  <a:pt x="4957287" y="386239"/>
                </a:cubicBezTo>
                <a:cubicBezTo>
                  <a:pt x="4957287" y="384334"/>
                  <a:pt x="4957287" y="382429"/>
                  <a:pt x="4957287" y="380524"/>
                </a:cubicBezTo>
                <a:cubicBezTo>
                  <a:pt x="4957287" y="371951"/>
                  <a:pt x="4957287" y="363379"/>
                  <a:pt x="4956334" y="356711"/>
                </a:cubicBezTo>
                <a:cubicBezTo>
                  <a:pt x="4956334" y="354806"/>
                  <a:pt x="4956334" y="353854"/>
                  <a:pt x="4956334" y="351949"/>
                </a:cubicBezTo>
                <a:cubicBezTo>
                  <a:pt x="4957287" y="350996"/>
                  <a:pt x="4958239" y="349091"/>
                  <a:pt x="4958239" y="348139"/>
                </a:cubicBezTo>
                <a:cubicBezTo>
                  <a:pt x="4959192" y="352901"/>
                  <a:pt x="4959192" y="358616"/>
                  <a:pt x="4960144" y="364331"/>
                </a:cubicBezTo>
                <a:close/>
                <a:moveTo>
                  <a:pt x="4957287" y="256699"/>
                </a:moveTo>
                <a:cubicBezTo>
                  <a:pt x="4957287" y="257651"/>
                  <a:pt x="4957287" y="258604"/>
                  <a:pt x="4957287" y="258604"/>
                </a:cubicBezTo>
                <a:cubicBezTo>
                  <a:pt x="4957287" y="258604"/>
                  <a:pt x="4957287" y="259556"/>
                  <a:pt x="4957287" y="259556"/>
                </a:cubicBezTo>
                <a:cubicBezTo>
                  <a:pt x="4956334" y="262414"/>
                  <a:pt x="4956334" y="264319"/>
                  <a:pt x="4955381" y="267176"/>
                </a:cubicBezTo>
                <a:cubicBezTo>
                  <a:pt x="4955381" y="266224"/>
                  <a:pt x="4954429" y="266224"/>
                  <a:pt x="4954429" y="265271"/>
                </a:cubicBezTo>
                <a:cubicBezTo>
                  <a:pt x="4955381" y="263366"/>
                  <a:pt x="4956334" y="259556"/>
                  <a:pt x="4957287" y="256699"/>
                </a:cubicBezTo>
                <a:close/>
                <a:moveTo>
                  <a:pt x="4954429" y="268129"/>
                </a:moveTo>
                <a:cubicBezTo>
                  <a:pt x="4954429" y="269081"/>
                  <a:pt x="4955381" y="270034"/>
                  <a:pt x="4955381" y="270986"/>
                </a:cubicBezTo>
                <a:cubicBezTo>
                  <a:pt x="4954429" y="276701"/>
                  <a:pt x="4952524" y="283369"/>
                  <a:pt x="4951571" y="290036"/>
                </a:cubicBezTo>
                <a:cubicBezTo>
                  <a:pt x="4949667" y="298609"/>
                  <a:pt x="4947762" y="307181"/>
                  <a:pt x="4944904" y="316706"/>
                </a:cubicBezTo>
                <a:cubicBezTo>
                  <a:pt x="4943951" y="312896"/>
                  <a:pt x="4943951" y="310991"/>
                  <a:pt x="4943951" y="310991"/>
                </a:cubicBezTo>
                <a:cubicBezTo>
                  <a:pt x="4943951" y="310991"/>
                  <a:pt x="4943951" y="314801"/>
                  <a:pt x="4943951" y="320516"/>
                </a:cubicBezTo>
                <a:cubicBezTo>
                  <a:pt x="4942999" y="326231"/>
                  <a:pt x="4941094" y="330994"/>
                  <a:pt x="4940142" y="336709"/>
                </a:cubicBezTo>
                <a:cubicBezTo>
                  <a:pt x="4940142" y="336709"/>
                  <a:pt x="4940142" y="335756"/>
                  <a:pt x="4940142" y="335756"/>
                </a:cubicBezTo>
                <a:cubicBezTo>
                  <a:pt x="4939189" y="331946"/>
                  <a:pt x="4939189" y="329089"/>
                  <a:pt x="4938237" y="325279"/>
                </a:cubicBezTo>
                <a:cubicBezTo>
                  <a:pt x="4943951" y="306229"/>
                  <a:pt x="4949667" y="286226"/>
                  <a:pt x="4954429" y="268129"/>
                </a:cubicBezTo>
                <a:close/>
                <a:moveTo>
                  <a:pt x="4922044" y="378619"/>
                </a:moveTo>
                <a:cubicBezTo>
                  <a:pt x="4922044" y="378619"/>
                  <a:pt x="4922044" y="378619"/>
                  <a:pt x="4922044" y="378619"/>
                </a:cubicBezTo>
                <a:cubicBezTo>
                  <a:pt x="4922044" y="379571"/>
                  <a:pt x="4922044" y="379571"/>
                  <a:pt x="4922044" y="378619"/>
                </a:cubicBezTo>
                <a:cubicBezTo>
                  <a:pt x="4922044" y="379571"/>
                  <a:pt x="4922044" y="378619"/>
                  <a:pt x="4922044" y="378619"/>
                </a:cubicBezTo>
                <a:close/>
                <a:moveTo>
                  <a:pt x="4908709" y="307181"/>
                </a:moveTo>
                <a:cubicBezTo>
                  <a:pt x="4910614" y="312896"/>
                  <a:pt x="4912519" y="318611"/>
                  <a:pt x="4915376" y="326231"/>
                </a:cubicBezTo>
                <a:cubicBezTo>
                  <a:pt x="4913471" y="330041"/>
                  <a:pt x="4911567" y="334804"/>
                  <a:pt x="4909662" y="338614"/>
                </a:cubicBezTo>
                <a:cubicBezTo>
                  <a:pt x="4908709" y="327184"/>
                  <a:pt x="4907756" y="316706"/>
                  <a:pt x="4906804" y="308134"/>
                </a:cubicBezTo>
                <a:cubicBezTo>
                  <a:pt x="4906804" y="306229"/>
                  <a:pt x="4906804" y="305276"/>
                  <a:pt x="4906804" y="305276"/>
                </a:cubicBezTo>
                <a:cubicBezTo>
                  <a:pt x="4906804" y="305276"/>
                  <a:pt x="4906804" y="306229"/>
                  <a:pt x="4905851" y="307181"/>
                </a:cubicBezTo>
                <a:cubicBezTo>
                  <a:pt x="4905851" y="303371"/>
                  <a:pt x="4904899" y="300514"/>
                  <a:pt x="4904899" y="297656"/>
                </a:cubicBezTo>
                <a:cubicBezTo>
                  <a:pt x="4906804" y="300514"/>
                  <a:pt x="4907756" y="303371"/>
                  <a:pt x="4908709" y="307181"/>
                </a:cubicBezTo>
                <a:close/>
                <a:moveTo>
                  <a:pt x="4897279" y="351949"/>
                </a:moveTo>
                <a:cubicBezTo>
                  <a:pt x="4897279" y="356711"/>
                  <a:pt x="4897279" y="360521"/>
                  <a:pt x="4896326" y="365284"/>
                </a:cubicBezTo>
                <a:cubicBezTo>
                  <a:pt x="4896326" y="366236"/>
                  <a:pt x="4895374" y="367189"/>
                  <a:pt x="4895374" y="368141"/>
                </a:cubicBezTo>
                <a:cubicBezTo>
                  <a:pt x="4895374" y="365284"/>
                  <a:pt x="4894421" y="361474"/>
                  <a:pt x="4894421" y="357664"/>
                </a:cubicBezTo>
                <a:cubicBezTo>
                  <a:pt x="4893469" y="351949"/>
                  <a:pt x="4893469" y="347186"/>
                  <a:pt x="4892517" y="341471"/>
                </a:cubicBezTo>
                <a:cubicBezTo>
                  <a:pt x="4894421" y="345281"/>
                  <a:pt x="4895374" y="348139"/>
                  <a:pt x="4897279" y="351949"/>
                </a:cubicBezTo>
                <a:close/>
                <a:moveTo>
                  <a:pt x="4822984" y="387191"/>
                </a:moveTo>
                <a:cubicBezTo>
                  <a:pt x="4822984" y="386239"/>
                  <a:pt x="4822984" y="386239"/>
                  <a:pt x="4822984" y="385286"/>
                </a:cubicBezTo>
                <a:cubicBezTo>
                  <a:pt x="4822984" y="386239"/>
                  <a:pt x="4822984" y="387191"/>
                  <a:pt x="4822984" y="387191"/>
                </a:cubicBezTo>
                <a:cubicBezTo>
                  <a:pt x="4822984" y="387191"/>
                  <a:pt x="4822984" y="387191"/>
                  <a:pt x="4822984" y="387191"/>
                </a:cubicBezTo>
                <a:close/>
                <a:moveTo>
                  <a:pt x="4842987" y="338614"/>
                </a:moveTo>
                <a:cubicBezTo>
                  <a:pt x="4842987" y="344329"/>
                  <a:pt x="4842987" y="350044"/>
                  <a:pt x="4842987" y="356711"/>
                </a:cubicBezTo>
                <a:cubicBezTo>
                  <a:pt x="4842987" y="357664"/>
                  <a:pt x="4842987" y="359569"/>
                  <a:pt x="4842987" y="360521"/>
                </a:cubicBezTo>
                <a:cubicBezTo>
                  <a:pt x="4842034" y="366236"/>
                  <a:pt x="4841081" y="373856"/>
                  <a:pt x="4840129" y="382429"/>
                </a:cubicBezTo>
                <a:cubicBezTo>
                  <a:pt x="4839176" y="385286"/>
                  <a:pt x="4839176" y="387191"/>
                  <a:pt x="4838224" y="390049"/>
                </a:cubicBezTo>
                <a:cubicBezTo>
                  <a:pt x="4834414" y="389096"/>
                  <a:pt x="4830604" y="388144"/>
                  <a:pt x="4826794" y="387191"/>
                </a:cubicBezTo>
                <a:cubicBezTo>
                  <a:pt x="4825841" y="384334"/>
                  <a:pt x="4824889" y="381476"/>
                  <a:pt x="4824889" y="379571"/>
                </a:cubicBezTo>
                <a:cubicBezTo>
                  <a:pt x="4825841" y="376714"/>
                  <a:pt x="4826794" y="373856"/>
                  <a:pt x="4827747" y="370999"/>
                </a:cubicBezTo>
                <a:cubicBezTo>
                  <a:pt x="4830604" y="361474"/>
                  <a:pt x="4834414" y="352901"/>
                  <a:pt x="4838224" y="346234"/>
                </a:cubicBezTo>
                <a:cubicBezTo>
                  <a:pt x="4840129" y="342424"/>
                  <a:pt x="4842034" y="339566"/>
                  <a:pt x="4843939" y="336709"/>
                </a:cubicBezTo>
                <a:cubicBezTo>
                  <a:pt x="4842987" y="337661"/>
                  <a:pt x="4842987" y="338614"/>
                  <a:pt x="4842987" y="338614"/>
                </a:cubicBezTo>
                <a:cubicBezTo>
                  <a:pt x="4842987" y="338614"/>
                  <a:pt x="4842987" y="338614"/>
                  <a:pt x="4842987" y="338614"/>
                </a:cubicBezTo>
                <a:close/>
                <a:moveTo>
                  <a:pt x="4843939" y="329089"/>
                </a:moveTo>
                <a:cubicBezTo>
                  <a:pt x="4843939" y="329089"/>
                  <a:pt x="4843939" y="329089"/>
                  <a:pt x="4843939" y="329089"/>
                </a:cubicBezTo>
                <a:cubicBezTo>
                  <a:pt x="4841081" y="324326"/>
                  <a:pt x="4838224" y="320516"/>
                  <a:pt x="4836319" y="318611"/>
                </a:cubicBezTo>
                <a:cubicBezTo>
                  <a:pt x="4836319" y="318611"/>
                  <a:pt x="4836319" y="318611"/>
                  <a:pt x="4836319" y="318611"/>
                </a:cubicBezTo>
                <a:cubicBezTo>
                  <a:pt x="4837272" y="316706"/>
                  <a:pt x="4838224" y="315754"/>
                  <a:pt x="4839176" y="314801"/>
                </a:cubicBezTo>
                <a:cubicBezTo>
                  <a:pt x="4840129" y="316706"/>
                  <a:pt x="4841081" y="319564"/>
                  <a:pt x="4842987" y="321469"/>
                </a:cubicBezTo>
                <a:cubicBezTo>
                  <a:pt x="4842987" y="322421"/>
                  <a:pt x="4843939" y="323374"/>
                  <a:pt x="4843939" y="323374"/>
                </a:cubicBezTo>
                <a:cubicBezTo>
                  <a:pt x="4843939" y="325279"/>
                  <a:pt x="4843939" y="327184"/>
                  <a:pt x="4843939" y="329089"/>
                </a:cubicBezTo>
                <a:close/>
                <a:moveTo>
                  <a:pt x="4845844" y="296704"/>
                </a:moveTo>
                <a:cubicBezTo>
                  <a:pt x="4845844" y="302419"/>
                  <a:pt x="4844891" y="309086"/>
                  <a:pt x="4844891" y="316706"/>
                </a:cubicBezTo>
                <a:cubicBezTo>
                  <a:pt x="4842987" y="314801"/>
                  <a:pt x="4842034" y="311944"/>
                  <a:pt x="4840129" y="310039"/>
                </a:cubicBezTo>
                <a:cubicBezTo>
                  <a:pt x="4839176" y="309086"/>
                  <a:pt x="4838224" y="307181"/>
                  <a:pt x="4837272" y="306229"/>
                </a:cubicBezTo>
                <a:cubicBezTo>
                  <a:pt x="4840129" y="300514"/>
                  <a:pt x="4842987" y="295751"/>
                  <a:pt x="4845844" y="290989"/>
                </a:cubicBezTo>
                <a:cubicBezTo>
                  <a:pt x="4846797" y="290036"/>
                  <a:pt x="4846797" y="289084"/>
                  <a:pt x="4847749" y="288131"/>
                </a:cubicBezTo>
                <a:cubicBezTo>
                  <a:pt x="4846797" y="290989"/>
                  <a:pt x="4845844" y="293846"/>
                  <a:pt x="4845844" y="296704"/>
                </a:cubicBezTo>
                <a:close/>
                <a:moveTo>
                  <a:pt x="4869656" y="325279"/>
                </a:moveTo>
                <a:cubicBezTo>
                  <a:pt x="4869656" y="326231"/>
                  <a:pt x="4869656" y="326231"/>
                  <a:pt x="4869656" y="327184"/>
                </a:cubicBezTo>
                <a:cubicBezTo>
                  <a:pt x="4869656" y="327184"/>
                  <a:pt x="4869656" y="326231"/>
                  <a:pt x="4869656" y="325279"/>
                </a:cubicBezTo>
                <a:cubicBezTo>
                  <a:pt x="4869656" y="323374"/>
                  <a:pt x="4869656" y="320516"/>
                  <a:pt x="4869656" y="318611"/>
                </a:cubicBezTo>
                <a:cubicBezTo>
                  <a:pt x="4869656" y="320516"/>
                  <a:pt x="4869656" y="323374"/>
                  <a:pt x="4869656" y="325279"/>
                </a:cubicBezTo>
                <a:close/>
                <a:moveTo>
                  <a:pt x="4854416" y="276701"/>
                </a:moveTo>
                <a:cubicBezTo>
                  <a:pt x="4860131" y="267176"/>
                  <a:pt x="4865847" y="261461"/>
                  <a:pt x="4868704" y="256699"/>
                </a:cubicBezTo>
                <a:cubicBezTo>
                  <a:pt x="4869656" y="255746"/>
                  <a:pt x="4870609" y="253841"/>
                  <a:pt x="4871562" y="252889"/>
                </a:cubicBezTo>
                <a:cubicBezTo>
                  <a:pt x="4871562" y="254794"/>
                  <a:pt x="4871562" y="257651"/>
                  <a:pt x="4871562" y="259556"/>
                </a:cubicBezTo>
                <a:cubicBezTo>
                  <a:pt x="4868704" y="270986"/>
                  <a:pt x="4864894" y="283369"/>
                  <a:pt x="4861084" y="296704"/>
                </a:cubicBezTo>
                <a:cubicBezTo>
                  <a:pt x="4861084" y="297656"/>
                  <a:pt x="4860131" y="299561"/>
                  <a:pt x="4860131" y="300514"/>
                </a:cubicBezTo>
                <a:cubicBezTo>
                  <a:pt x="4857274" y="291941"/>
                  <a:pt x="4855369" y="284321"/>
                  <a:pt x="4853464" y="278606"/>
                </a:cubicBezTo>
                <a:cubicBezTo>
                  <a:pt x="4854416" y="277654"/>
                  <a:pt x="4854416" y="277654"/>
                  <a:pt x="4854416" y="276701"/>
                </a:cubicBezTo>
                <a:cubicBezTo>
                  <a:pt x="4854416" y="276701"/>
                  <a:pt x="4854416" y="276701"/>
                  <a:pt x="4854416" y="276701"/>
                </a:cubicBezTo>
                <a:close/>
                <a:moveTo>
                  <a:pt x="4850606" y="281464"/>
                </a:moveTo>
                <a:cubicBezTo>
                  <a:pt x="4852512" y="290989"/>
                  <a:pt x="4854416" y="303371"/>
                  <a:pt x="4857274" y="316706"/>
                </a:cubicBezTo>
                <a:cubicBezTo>
                  <a:pt x="4856322" y="321469"/>
                  <a:pt x="4855369" y="325279"/>
                  <a:pt x="4854416" y="330041"/>
                </a:cubicBezTo>
                <a:cubicBezTo>
                  <a:pt x="4853464" y="329089"/>
                  <a:pt x="4852512" y="327184"/>
                  <a:pt x="4852512" y="326231"/>
                </a:cubicBezTo>
                <a:cubicBezTo>
                  <a:pt x="4852512" y="325279"/>
                  <a:pt x="4852512" y="323374"/>
                  <a:pt x="4852512" y="322421"/>
                </a:cubicBezTo>
                <a:cubicBezTo>
                  <a:pt x="4851559" y="311944"/>
                  <a:pt x="4851559" y="303371"/>
                  <a:pt x="4850606" y="295751"/>
                </a:cubicBezTo>
                <a:cubicBezTo>
                  <a:pt x="4850606" y="290989"/>
                  <a:pt x="4849654" y="287179"/>
                  <a:pt x="4849654" y="284321"/>
                </a:cubicBezTo>
                <a:cubicBezTo>
                  <a:pt x="4849654" y="283369"/>
                  <a:pt x="4849654" y="282416"/>
                  <a:pt x="4850606" y="281464"/>
                </a:cubicBezTo>
                <a:close/>
                <a:moveTo>
                  <a:pt x="4838224" y="290036"/>
                </a:moveTo>
                <a:cubicBezTo>
                  <a:pt x="4841081" y="283369"/>
                  <a:pt x="4843939" y="277654"/>
                  <a:pt x="4845844" y="272891"/>
                </a:cubicBezTo>
                <a:cubicBezTo>
                  <a:pt x="4846797" y="270034"/>
                  <a:pt x="4847749" y="267176"/>
                  <a:pt x="4848701" y="265271"/>
                </a:cubicBezTo>
                <a:cubicBezTo>
                  <a:pt x="4848701" y="268129"/>
                  <a:pt x="4849654" y="271939"/>
                  <a:pt x="4849654" y="275749"/>
                </a:cubicBezTo>
                <a:cubicBezTo>
                  <a:pt x="4848701" y="276701"/>
                  <a:pt x="4848701" y="277654"/>
                  <a:pt x="4847749" y="277654"/>
                </a:cubicBezTo>
                <a:cubicBezTo>
                  <a:pt x="4847749" y="274796"/>
                  <a:pt x="4847749" y="273844"/>
                  <a:pt x="4847749" y="273844"/>
                </a:cubicBezTo>
                <a:cubicBezTo>
                  <a:pt x="4847749" y="273844"/>
                  <a:pt x="4847749" y="275749"/>
                  <a:pt x="4847749" y="278606"/>
                </a:cubicBezTo>
                <a:cubicBezTo>
                  <a:pt x="4845844" y="281464"/>
                  <a:pt x="4842987" y="284321"/>
                  <a:pt x="4841081" y="288131"/>
                </a:cubicBezTo>
                <a:cubicBezTo>
                  <a:pt x="4840129" y="290036"/>
                  <a:pt x="4838224" y="291941"/>
                  <a:pt x="4836319" y="294799"/>
                </a:cubicBezTo>
                <a:cubicBezTo>
                  <a:pt x="4836319" y="292894"/>
                  <a:pt x="4837272" y="291941"/>
                  <a:pt x="4838224" y="290036"/>
                </a:cubicBezTo>
                <a:close/>
                <a:moveTo>
                  <a:pt x="4835366" y="309086"/>
                </a:moveTo>
                <a:cubicBezTo>
                  <a:pt x="4835366" y="309086"/>
                  <a:pt x="4835366" y="308134"/>
                  <a:pt x="4836319" y="308134"/>
                </a:cubicBezTo>
                <a:cubicBezTo>
                  <a:pt x="4837272" y="309086"/>
                  <a:pt x="4837272" y="310039"/>
                  <a:pt x="4838224" y="311944"/>
                </a:cubicBezTo>
                <a:cubicBezTo>
                  <a:pt x="4838224" y="312896"/>
                  <a:pt x="4839176" y="312896"/>
                  <a:pt x="4839176" y="313849"/>
                </a:cubicBezTo>
                <a:cubicBezTo>
                  <a:pt x="4838224" y="314801"/>
                  <a:pt x="4837272" y="315754"/>
                  <a:pt x="4835366" y="317659"/>
                </a:cubicBezTo>
                <a:cubicBezTo>
                  <a:pt x="4835366" y="317659"/>
                  <a:pt x="4835366" y="317659"/>
                  <a:pt x="4835366" y="317659"/>
                </a:cubicBezTo>
                <a:cubicBezTo>
                  <a:pt x="4835366" y="317659"/>
                  <a:pt x="4834414" y="316706"/>
                  <a:pt x="4834414" y="316706"/>
                </a:cubicBezTo>
                <a:cubicBezTo>
                  <a:pt x="4833462" y="315754"/>
                  <a:pt x="4833462" y="315754"/>
                  <a:pt x="4832509" y="314801"/>
                </a:cubicBezTo>
                <a:cubicBezTo>
                  <a:pt x="4833462" y="312896"/>
                  <a:pt x="4834414" y="310991"/>
                  <a:pt x="4835366" y="309086"/>
                </a:cubicBezTo>
                <a:close/>
                <a:moveTo>
                  <a:pt x="4830604" y="319564"/>
                </a:moveTo>
                <a:cubicBezTo>
                  <a:pt x="4831556" y="317659"/>
                  <a:pt x="4831556" y="316706"/>
                  <a:pt x="4832509" y="314801"/>
                </a:cubicBezTo>
                <a:cubicBezTo>
                  <a:pt x="4832509" y="315754"/>
                  <a:pt x="4833462" y="315754"/>
                  <a:pt x="4833462" y="316706"/>
                </a:cubicBezTo>
                <a:cubicBezTo>
                  <a:pt x="4833462" y="317659"/>
                  <a:pt x="4834414" y="317659"/>
                  <a:pt x="4834414" y="318611"/>
                </a:cubicBezTo>
                <a:cubicBezTo>
                  <a:pt x="4832509" y="320516"/>
                  <a:pt x="4830604" y="322421"/>
                  <a:pt x="4828699" y="324326"/>
                </a:cubicBezTo>
                <a:cubicBezTo>
                  <a:pt x="4829651" y="322421"/>
                  <a:pt x="4829651" y="320516"/>
                  <a:pt x="4830604" y="319564"/>
                </a:cubicBezTo>
                <a:close/>
                <a:moveTo>
                  <a:pt x="4817269" y="364331"/>
                </a:moveTo>
                <a:cubicBezTo>
                  <a:pt x="4817269" y="361474"/>
                  <a:pt x="4817269" y="359569"/>
                  <a:pt x="4817269" y="356711"/>
                </a:cubicBezTo>
                <a:cubicBezTo>
                  <a:pt x="4820126" y="349091"/>
                  <a:pt x="4822984" y="342424"/>
                  <a:pt x="4824889" y="335756"/>
                </a:cubicBezTo>
                <a:cubicBezTo>
                  <a:pt x="4824889" y="335756"/>
                  <a:pt x="4825841" y="334804"/>
                  <a:pt x="4825841" y="334804"/>
                </a:cubicBezTo>
                <a:cubicBezTo>
                  <a:pt x="4829651" y="328136"/>
                  <a:pt x="4833462" y="323374"/>
                  <a:pt x="4835366" y="319564"/>
                </a:cubicBezTo>
                <a:cubicBezTo>
                  <a:pt x="4835366" y="320516"/>
                  <a:pt x="4836319" y="321469"/>
                  <a:pt x="4837272" y="322421"/>
                </a:cubicBezTo>
                <a:cubicBezTo>
                  <a:pt x="4838224" y="324326"/>
                  <a:pt x="4839176" y="327184"/>
                  <a:pt x="4841081" y="330994"/>
                </a:cubicBezTo>
                <a:cubicBezTo>
                  <a:pt x="4842034" y="332899"/>
                  <a:pt x="4842034" y="333851"/>
                  <a:pt x="4842987" y="335756"/>
                </a:cubicBezTo>
                <a:cubicBezTo>
                  <a:pt x="4840129" y="338614"/>
                  <a:pt x="4838224" y="341471"/>
                  <a:pt x="4835366" y="345281"/>
                </a:cubicBezTo>
                <a:cubicBezTo>
                  <a:pt x="4831556" y="350996"/>
                  <a:pt x="4826794" y="357664"/>
                  <a:pt x="4822984" y="366236"/>
                </a:cubicBezTo>
                <a:cubicBezTo>
                  <a:pt x="4822031" y="367189"/>
                  <a:pt x="4821079" y="368141"/>
                  <a:pt x="4820126" y="369094"/>
                </a:cubicBezTo>
                <a:cubicBezTo>
                  <a:pt x="4819174" y="370046"/>
                  <a:pt x="4818222" y="370999"/>
                  <a:pt x="4817269" y="371951"/>
                </a:cubicBezTo>
                <a:cubicBezTo>
                  <a:pt x="4816316" y="369094"/>
                  <a:pt x="4817269" y="366236"/>
                  <a:pt x="4817269" y="364331"/>
                </a:cubicBezTo>
                <a:close/>
                <a:moveTo>
                  <a:pt x="4816316" y="376714"/>
                </a:moveTo>
                <a:cubicBezTo>
                  <a:pt x="4817269" y="373856"/>
                  <a:pt x="4819174" y="370999"/>
                  <a:pt x="4820126" y="370046"/>
                </a:cubicBezTo>
                <a:cubicBezTo>
                  <a:pt x="4820126" y="370046"/>
                  <a:pt x="4820126" y="370046"/>
                  <a:pt x="4820126" y="370046"/>
                </a:cubicBezTo>
                <a:cubicBezTo>
                  <a:pt x="4820126" y="370046"/>
                  <a:pt x="4820126" y="370046"/>
                  <a:pt x="4820126" y="370046"/>
                </a:cubicBezTo>
                <a:cubicBezTo>
                  <a:pt x="4819174" y="372904"/>
                  <a:pt x="4817269" y="375761"/>
                  <a:pt x="4816316" y="378619"/>
                </a:cubicBezTo>
                <a:cubicBezTo>
                  <a:pt x="4816316" y="376714"/>
                  <a:pt x="4816316" y="376714"/>
                  <a:pt x="4816316" y="376714"/>
                </a:cubicBezTo>
                <a:close/>
                <a:moveTo>
                  <a:pt x="4762024" y="305276"/>
                </a:moveTo>
                <a:cubicBezTo>
                  <a:pt x="4762024" y="306229"/>
                  <a:pt x="4762976" y="312896"/>
                  <a:pt x="4763929" y="322421"/>
                </a:cubicBezTo>
                <a:cubicBezTo>
                  <a:pt x="4762024" y="317659"/>
                  <a:pt x="4761072" y="313849"/>
                  <a:pt x="4760119" y="309086"/>
                </a:cubicBezTo>
                <a:cubicBezTo>
                  <a:pt x="4761072" y="306229"/>
                  <a:pt x="4761072" y="303371"/>
                  <a:pt x="4762024" y="300514"/>
                </a:cubicBezTo>
                <a:cubicBezTo>
                  <a:pt x="4762024" y="302419"/>
                  <a:pt x="4762024" y="303371"/>
                  <a:pt x="4762024" y="305276"/>
                </a:cubicBezTo>
                <a:close/>
                <a:moveTo>
                  <a:pt x="4755356" y="279559"/>
                </a:moveTo>
                <a:cubicBezTo>
                  <a:pt x="4757262" y="284321"/>
                  <a:pt x="4758214" y="289084"/>
                  <a:pt x="4760119" y="294799"/>
                </a:cubicBezTo>
                <a:cubicBezTo>
                  <a:pt x="4760119" y="295751"/>
                  <a:pt x="4760119" y="296704"/>
                  <a:pt x="4761072" y="297656"/>
                </a:cubicBezTo>
                <a:cubicBezTo>
                  <a:pt x="4760119" y="299561"/>
                  <a:pt x="4759166" y="301466"/>
                  <a:pt x="4758214" y="304324"/>
                </a:cubicBezTo>
                <a:cubicBezTo>
                  <a:pt x="4757262" y="300514"/>
                  <a:pt x="4755356" y="296704"/>
                  <a:pt x="4754404" y="292894"/>
                </a:cubicBezTo>
                <a:cubicBezTo>
                  <a:pt x="4754404" y="288131"/>
                  <a:pt x="4754404" y="284321"/>
                  <a:pt x="4755356" y="279559"/>
                </a:cubicBezTo>
                <a:close/>
                <a:moveTo>
                  <a:pt x="4759166" y="342424"/>
                </a:moveTo>
                <a:cubicBezTo>
                  <a:pt x="4757262" y="338614"/>
                  <a:pt x="4756309" y="335756"/>
                  <a:pt x="4755356" y="331946"/>
                </a:cubicBezTo>
                <a:cubicBezTo>
                  <a:pt x="4755356" y="330041"/>
                  <a:pt x="4756309" y="328136"/>
                  <a:pt x="4756309" y="326231"/>
                </a:cubicBezTo>
                <a:cubicBezTo>
                  <a:pt x="4757262" y="330994"/>
                  <a:pt x="4758214" y="336709"/>
                  <a:pt x="4759166" y="342424"/>
                </a:cubicBezTo>
                <a:close/>
                <a:moveTo>
                  <a:pt x="4753451" y="312896"/>
                </a:moveTo>
                <a:cubicBezTo>
                  <a:pt x="4753451" y="313849"/>
                  <a:pt x="4753451" y="314801"/>
                  <a:pt x="4754404" y="315754"/>
                </a:cubicBezTo>
                <a:cubicBezTo>
                  <a:pt x="4754404" y="316706"/>
                  <a:pt x="4754404" y="316706"/>
                  <a:pt x="4753451" y="317659"/>
                </a:cubicBezTo>
                <a:cubicBezTo>
                  <a:pt x="4753451" y="315754"/>
                  <a:pt x="4753451" y="313849"/>
                  <a:pt x="4753451" y="312896"/>
                </a:cubicBezTo>
                <a:close/>
                <a:moveTo>
                  <a:pt x="4755356" y="373856"/>
                </a:moveTo>
                <a:cubicBezTo>
                  <a:pt x="4755356" y="374809"/>
                  <a:pt x="4755356" y="374809"/>
                  <a:pt x="4756309" y="375761"/>
                </a:cubicBezTo>
                <a:cubicBezTo>
                  <a:pt x="4755356" y="376714"/>
                  <a:pt x="4755356" y="378619"/>
                  <a:pt x="4754404" y="379571"/>
                </a:cubicBezTo>
                <a:cubicBezTo>
                  <a:pt x="4753451" y="379571"/>
                  <a:pt x="4753451" y="379571"/>
                  <a:pt x="4752499" y="379571"/>
                </a:cubicBezTo>
                <a:cubicBezTo>
                  <a:pt x="4753451" y="377666"/>
                  <a:pt x="4754404" y="375761"/>
                  <a:pt x="4755356" y="373856"/>
                </a:cubicBezTo>
                <a:close/>
                <a:moveTo>
                  <a:pt x="4748689" y="291941"/>
                </a:moveTo>
                <a:cubicBezTo>
                  <a:pt x="4747737" y="295751"/>
                  <a:pt x="4747737" y="299561"/>
                  <a:pt x="4746784" y="303371"/>
                </a:cubicBezTo>
                <a:cubicBezTo>
                  <a:pt x="4746784" y="303371"/>
                  <a:pt x="4746784" y="303371"/>
                  <a:pt x="4746784" y="303371"/>
                </a:cubicBezTo>
                <a:cubicBezTo>
                  <a:pt x="4746784" y="302419"/>
                  <a:pt x="4746784" y="300514"/>
                  <a:pt x="4746784" y="299561"/>
                </a:cubicBezTo>
                <a:cubicBezTo>
                  <a:pt x="4746784" y="296704"/>
                  <a:pt x="4747737" y="293846"/>
                  <a:pt x="4748689" y="291941"/>
                </a:cubicBezTo>
                <a:close/>
                <a:moveTo>
                  <a:pt x="4738212" y="327184"/>
                </a:moveTo>
                <a:cubicBezTo>
                  <a:pt x="4738212" y="331946"/>
                  <a:pt x="4737259" y="335756"/>
                  <a:pt x="4737259" y="341471"/>
                </a:cubicBezTo>
                <a:cubicBezTo>
                  <a:pt x="4737259" y="339566"/>
                  <a:pt x="4736306" y="338614"/>
                  <a:pt x="4736306" y="336709"/>
                </a:cubicBezTo>
                <a:cubicBezTo>
                  <a:pt x="4737259" y="332899"/>
                  <a:pt x="4737259" y="330041"/>
                  <a:pt x="4738212" y="327184"/>
                </a:cubicBezTo>
                <a:close/>
                <a:moveTo>
                  <a:pt x="4720114" y="261461"/>
                </a:moveTo>
                <a:cubicBezTo>
                  <a:pt x="4720114" y="261461"/>
                  <a:pt x="4720114" y="261461"/>
                  <a:pt x="4720114" y="261461"/>
                </a:cubicBezTo>
                <a:cubicBezTo>
                  <a:pt x="4722972" y="270034"/>
                  <a:pt x="4725829" y="279559"/>
                  <a:pt x="4729639" y="290989"/>
                </a:cubicBezTo>
                <a:cubicBezTo>
                  <a:pt x="4730591" y="292894"/>
                  <a:pt x="4730591" y="294799"/>
                  <a:pt x="4731544" y="296704"/>
                </a:cubicBezTo>
                <a:cubicBezTo>
                  <a:pt x="4730591" y="300514"/>
                  <a:pt x="4728687" y="304324"/>
                  <a:pt x="4727734" y="308134"/>
                </a:cubicBezTo>
                <a:cubicBezTo>
                  <a:pt x="4726781" y="304324"/>
                  <a:pt x="4724876" y="299561"/>
                  <a:pt x="4723924" y="295751"/>
                </a:cubicBezTo>
                <a:cubicBezTo>
                  <a:pt x="4722019" y="289084"/>
                  <a:pt x="4720114" y="282416"/>
                  <a:pt x="4718209" y="276701"/>
                </a:cubicBezTo>
                <a:cubicBezTo>
                  <a:pt x="4718209" y="270034"/>
                  <a:pt x="4719162" y="265271"/>
                  <a:pt x="4720114" y="261461"/>
                </a:cubicBezTo>
                <a:close/>
                <a:moveTo>
                  <a:pt x="4709637" y="324326"/>
                </a:moveTo>
                <a:cubicBezTo>
                  <a:pt x="4711541" y="315754"/>
                  <a:pt x="4712494" y="308134"/>
                  <a:pt x="4713447" y="301466"/>
                </a:cubicBezTo>
                <a:cubicBezTo>
                  <a:pt x="4715351" y="310991"/>
                  <a:pt x="4717256" y="321469"/>
                  <a:pt x="4719162" y="331946"/>
                </a:cubicBezTo>
                <a:cubicBezTo>
                  <a:pt x="4718209" y="335756"/>
                  <a:pt x="4716304" y="339566"/>
                  <a:pt x="4715351" y="343376"/>
                </a:cubicBezTo>
                <a:cubicBezTo>
                  <a:pt x="4715351" y="343376"/>
                  <a:pt x="4715351" y="343376"/>
                  <a:pt x="4715351" y="343376"/>
                </a:cubicBezTo>
                <a:cubicBezTo>
                  <a:pt x="4712494" y="339566"/>
                  <a:pt x="4709637" y="335756"/>
                  <a:pt x="4707731" y="332899"/>
                </a:cubicBezTo>
                <a:cubicBezTo>
                  <a:pt x="4708684" y="330041"/>
                  <a:pt x="4708684" y="327184"/>
                  <a:pt x="4709637" y="324326"/>
                </a:cubicBezTo>
                <a:close/>
                <a:moveTo>
                  <a:pt x="4703922" y="355759"/>
                </a:moveTo>
                <a:cubicBezTo>
                  <a:pt x="4704874" y="357664"/>
                  <a:pt x="4704874" y="358616"/>
                  <a:pt x="4705826" y="360521"/>
                </a:cubicBezTo>
                <a:cubicBezTo>
                  <a:pt x="4706779" y="363379"/>
                  <a:pt x="4707731" y="366236"/>
                  <a:pt x="4708684" y="369094"/>
                </a:cubicBezTo>
                <a:cubicBezTo>
                  <a:pt x="4707731" y="371951"/>
                  <a:pt x="4705826" y="374809"/>
                  <a:pt x="4704874" y="377666"/>
                </a:cubicBezTo>
                <a:cubicBezTo>
                  <a:pt x="4704874" y="377666"/>
                  <a:pt x="4704874" y="376714"/>
                  <a:pt x="4704874" y="376714"/>
                </a:cubicBezTo>
                <a:cubicBezTo>
                  <a:pt x="4703922" y="374809"/>
                  <a:pt x="4702969" y="373856"/>
                  <a:pt x="4702016" y="371951"/>
                </a:cubicBezTo>
                <a:cubicBezTo>
                  <a:pt x="4702016" y="366236"/>
                  <a:pt x="4702969" y="361474"/>
                  <a:pt x="4703922" y="355759"/>
                </a:cubicBezTo>
                <a:close/>
                <a:moveTo>
                  <a:pt x="4682966" y="380524"/>
                </a:moveTo>
                <a:cubicBezTo>
                  <a:pt x="4682014" y="384334"/>
                  <a:pt x="4681062" y="388144"/>
                  <a:pt x="4680109" y="392906"/>
                </a:cubicBezTo>
                <a:cubicBezTo>
                  <a:pt x="4679156" y="392906"/>
                  <a:pt x="4677251" y="393859"/>
                  <a:pt x="4676299" y="393859"/>
                </a:cubicBezTo>
                <a:cubicBezTo>
                  <a:pt x="4676299" y="391954"/>
                  <a:pt x="4675347" y="390049"/>
                  <a:pt x="4675347" y="388144"/>
                </a:cubicBezTo>
                <a:cubicBezTo>
                  <a:pt x="4678204" y="384334"/>
                  <a:pt x="4681062" y="381476"/>
                  <a:pt x="4682966" y="378619"/>
                </a:cubicBezTo>
                <a:cubicBezTo>
                  <a:pt x="4682014" y="379571"/>
                  <a:pt x="4682966" y="380524"/>
                  <a:pt x="4682966" y="380524"/>
                </a:cubicBezTo>
                <a:close/>
                <a:moveTo>
                  <a:pt x="4672489" y="361474"/>
                </a:moveTo>
                <a:cubicBezTo>
                  <a:pt x="4674394" y="365284"/>
                  <a:pt x="4677251" y="370046"/>
                  <a:pt x="4679156" y="373856"/>
                </a:cubicBezTo>
                <a:cubicBezTo>
                  <a:pt x="4677251" y="375761"/>
                  <a:pt x="4674394" y="377666"/>
                  <a:pt x="4672489" y="379571"/>
                </a:cubicBezTo>
                <a:cubicBezTo>
                  <a:pt x="4672489" y="378619"/>
                  <a:pt x="4672489" y="377666"/>
                  <a:pt x="4671537" y="376714"/>
                </a:cubicBezTo>
                <a:cubicBezTo>
                  <a:pt x="4671537" y="374809"/>
                  <a:pt x="4670584" y="372904"/>
                  <a:pt x="4670584" y="370999"/>
                </a:cubicBezTo>
                <a:cubicBezTo>
                  <a:pt x="4671537" y="368141"/>
                  <a:pt x="4671537" y="364331"/>
                  <a:pt x="4672489" y="361474"/>
                </a:cubicBezTo>
                <a:close/>
                <a:moveTo>
                  <a:pt x="4661059" y="265271"/>
                </a:moveTo>
                <a:cubicBezTo>
                  <a:pt x="4662012" y="260509"/>
                  <a:pt x="4662964" y="256699"/>
                  <a:pt x="4663916" y="252889"/>
                </a:cubicBezTo>
                <a:cubicBezTo>
                  <a:pt x="4665822" y="246221"/>
                  <a:pt x="4667726" y="241459"/>
                  <a:pt x="4669631" y="237649"/>
                </a:cubicBezTo>
                <a:cubicBezTo>
                  <a:pt x="4669631" y="239554"/>
                  <a:pt x="4669631" y="240506"/>
                  <a:pt x="4669631" y="242411"/>
                </a:cubicBezTo>
                <a:cubicBezTo>
                  <a:pt x="4667726" y="250031"/>
                  <a:pt x="4664869" y="259556"/>
                  <a:pt x="4661059" y="269081"/>
                </a:cubicBezTo>
                <a:cubicBezTo>
                  <a:pt x="4661059" y="268129"/>
                  <a:pt x="4661059" y="266224"/>
                  <a:pt x="4661059" y="265271"/>
                </a:cubicBezTo>
                <a:close/>
                <a:moveTo>
                  <a:pt x="4645819" y="278606"/>
                </a:moveTo>
                <a:cubicBezTo>
                  <a:pt x="4646772" y="271939"/>
                  <a:pt x="4647724" y="266224"/>
                  <a:pt x="4648676" y="260509"/>
                </a:cubicBezTo>
                <a:cubicBezTo>
                  <a:pt x="4649629" y="257651"/>
                  <a:pt x="4649629" y="253841"/>
                  <a:pt x="4650581" y="250984"/>
                </a:cubicBezTo>
                <a:cubicBezTo>
                  <a:pt x="4650581" y="250984"/>
                  <a:pt x="4650581" y="251936"/>
                  <a:pt x="4650581" y="251936"/>
                </a:cubicBezTo>
                <a:cubicBezTo>
                  <a:pt x="4651534" y="254794"/>
                  <a:pt x="4652487" y="259556"/>
                  <a:pt x="4652487" y="265271"/>
                </a:cubicBezTo>
                <a:cubicBezTo>
                  <a:pt x="4652487" y="267176"/>
                  <a:pt x="4652487" y="269081"/>
                  <a:pt x="4652487" y="270034"/>
                </a:cubicBezTo>
                <a:cubicBezTo>
                  <a:pt x="4651534" y="272891"/>
                  <a:pt x="4651534" y="275749"/>
                  <a:pt x="4650581" y="278606"/>
                </a:cubicBezTo>
                <a:cubicBezTo>
                  <a:pt x="4649629" y="282416"/>
                  <a:pt x="4648676" y="287179"/>
                  <a:pt x="4648676" y="290989"/>
                </a:cubicBezTo>
                <a:cubicBezTo>
                  <a:pt x="4648676" y="287179"/>
                  <a:pt x="4646772" y="283369"/>
                  <a:pt x="4645819" y="278606"/>
                </a:cubicBezTo>
                <a:cubicBezTo>
                  <a:pt x="4645819" y="278606"/>
                  <a:pt x="4645819" y="278606"/>
                  <a:pt x="4645819" y="278606"/>
                </a:cubicBezTo>
                <a:close/>
                <a:moveTo>
                  <a:pt x="4642962" y="293846"/>
                </a:moveTo>
                <a:cubicBezTo>
                  <a:pt x="4643914" y="296704"/>
                  <a:pt x="4643914" y="299561"/>
                  <a:pt x="4644866" y="302419"/>
                </a:cubicBezTo>
                <a:cubicBezTo>
                  <a:pt x="4644866" y="304324"/>
                  <a:pt x="4645819" y="307181"/>
                  <a:pt x="4645819" y="309086"/>
                </a:cubicBezTo>
                <a:cubicBezTo>
                  <a:pt x="4645819" y="309086"/>
                  <a:pt x="4645819" y="309086"/>
                  <a:pt x="4645819" y="309086"/>
                </a:cubicBezTo>
                <a:cubicBezTo>
                  <a:pt x="4644866" y="308134"/>
                  <a:pt x="4643914" y="307181"/>
                  <a:pt x="4642962" y="306229"/>
                </a:cubicBezTo>
                <a:cubicBezTo>
                  <a:pt x="4642962" y="304324"/>
                  <a:pt x="4642009" y="302419"/>
                  <a:pt x="4642009" y="299561"/>
                </a:cubicBezTo>
                <a:cubicBezTo>
                  <a:pt x="4642962" y="297656"/>
                  <a:pt x="4642962" y="295751"/>
                  <a:pt x="4642962" y="293846"/>
                </a:cubicBezTo>
                <a:close/>
                <a:moveTo>
                  <a:pt x="4595337" y="280511"/>
                </a:moveTo>
                <a:cubicBezTo>
                  <a:pt x="4596289" y="284321"/>
                  <a:pt x="4597241" y="289084"/>
                  <a:pt x="4598194" y="293846"/>
                </a:cubicBezTo>
                <a:cubicBezTo>
                  <a:pt x="4598194" y="295751"/>
                  <a:pt x="4598194" y="298609"/>
                  <a:pt x="4598194" y="300514"/>
                </a:cubicBezTo>
                <a:cubicBezTo>
                  <a:pt x="4598194" y="304324"/>
                  <a:pt x="4598194" y="308134"/>
                  <a:pt x="4598194" y="311944"/>
                </a:cubicBezTo>
                <a:cubicBezTo>
                  <a:pt x="4597241" y="313849"/>
                  <a:pt x="4597241" y="316706"/>
                  <a:pt x="4596289" y="319564"/>
                </a:cubicBezTo>
                <a:cubicBezTo>
                  <a:pt x="4595337" y="316706"/>
                  <a:pt x="4594384" y="314801"/>
                  <a:pt x="4593431" y="311944"/>
                </a:cubicBezTo>
                <a:cubicBezTo>
                  <a:pt x="4593431" y="310039"/>
                  <a:pt x="4593431" y="307181"/>
                  <a:pt x="4593431" y="305276"/>
                </a:cubicBezTo>
                <a:cubicBezTo>
                  <a:pt x="4593431" y="298609"/>
                  <a:pt x="4593431" y="292894"/>
                  <a:pt x="4593431" y="286226"/>
                </a:cubicBezTo>
                <a:cubicBezTo>
                  <a:pt x="4593431" y="284321"/>
                  <a:pt x="4594384" y="282416"/>
                  <a:pt x="4595337" y="280511"/>
                </a:cubicBezTo>
                <a:cubicBezTo>
                  <a:pt x="4595337" y="280511"/>
                  <a:pt x="4595337" y="280511"/>
                  <a:pt x="4595337" y="280511"/>
                </a:cubicBezTo>
                <a:close/>
                <a:moveTo>
                  <a:pt x="4595337" y="277654"/>
                </a:moveTo>
                <a:cubicBezTo>
                  <a:pt x="4594384" y="278606"/>
                  <a:pt x="4594384" y="278606"/>
                  <a:pt x="4593431" y="279559"/>
                </a:cubicBezTo>
                <a:cubicBezTo>
                  <a:pt x="4593431" y="279559"/>
                  <a:pt x="4593431" y="280511"/>
                  <a:pt x="4592479" y="280511"/>
                </a:cubicBezTo>
                <a:cubicBezTo>
                  <a:pt x="4592479" y="274796"/>
                  <a:pt x="4592479" y="269081"/>
                  <a:pt x="4592479" y="263366"/>
                </a:cubicBezTo>
                <a:cubicBezTo>
                  <a:pt x="4593431" y="267176"/>
                  <a:pt x="4594384" y="271939"/>
                  <a:pt x="4595337" y="277654"/>
                </a:cubicBezTo>
                <a:close/>
                <a:moveTo>
                  <a:pt x="4576287" y="253841"/>
                </a:moveTo>
                <a:cubicBezTo>
                  <a:pt x="4576287" y="260509"/>
                  <a:pt x="4576287" y="267176"/>
                  <a:pt x="4575334" y="273844"/>
                </a:cubicBezTo>
                <a:cubicBezTo>
                  <a:pt x="4573429" y="270034"/>
                  <a:pt x="4571524" y="266224"/>
                  <a:pt x="4569619" y="262414"/>
                </a:cubicBezTo>
                <a:cubicBezTo>
                  <a:pt x="4572476" y="259556"/>
                  <a:pt x="4574381" y="256699"/>
                  <a:pt x="4576287" y="253841"/>
                </a:cubicBezTo>
                <a:close/>
                <a:moveTo>
                  <a:pt x="4566762" y="268129"/>
                </a:moveTo>
                <a:cubicBezTo>
                  <a:pt x="4566762" y="268129"/>
                  <a:pt x="4566762" y="269081"/>
                  <a:pt x="4566762" y="268129"/>
                </a:cubicBezTo>
                <a:cubicBezTo>
                  <a:pt x="4568666" y="273844"/>
                  <a:pt x="4570572" y="278606"/>
                  <a:pt x="4571524" y="284321"/>
                </a:cubicBezTo>
                <a:cubicBezTo>
                  <a:pt x="4572476" y="288131"/>
                  <a:pt x="4573429" y="292894"/>
                  <a:pt x="4574381" y="296704"/>
                </a:cubicBezTo>
                <a:cubicBezTo>
                  <a:pt x="4574381" y="298609"/>
                  <a:pt x="4574381" y="299561"/>
                  <a:pt x="4574381" y="301466"/>
                </a:cubicBezTo>
                <a:cubicBezTo>
                  <a:pt x="4570572" y="293846"/>
                  <a:pt x="4568666" y="289084"/>
                  <a:pt x="4568666" y="289084"/>
                </a:cubicBezTo>
                <a:cubicBezTo>
                  <a:pt x="4568666" y="289084"/>
                  <a:pt x="4570572" y="296704"/>
                  <a:pt x="4574381" y="309086"/>
                </a:cubicBezTo>
                <a:cubicBezTo>
                  <a:pt x="4573429" y="310991"/>
                  <a:pt x="4572476" y="312896"/>
                  <a:pt x="4571524" y="314801"/>
                </a:cubicBezTo>
                <a:cubicBezTo>
                  <a:pt x="4571524" y="314801"/>
                  <a:pt x="4571524" y="314801"/>
                  <a:pt x="4571524" y="315754"/>
                </a:cubicBezTo>
                <a:cubicBezTo>
                  <a:pt x="4568666" y="293846"/>
                  <a:pt x="4566762" y="278606"/>
                  <a:pt x="4564856" y="271939"/>
                </a:cubicBezTo>
                <a:cubicBezTo>
                  <a:pt x="4564856" y="270986"/>
                  <a:pt x="4565809" y="270034"/>
                  <a:pt x="4566762" y="268129"/>
                </a:cubicBezTo>
                <a:close/>
                <a:moveTo>
                  <a:pt x="4560094" y="254794"/>
                </a:moveTo>
                <a:cubicBezTo>
                  <a:pt x="4561047" y="256699"/>
                  <a:pt x="4561999" y="258604"/>
                  <a:pt x="4562951" y="260509"/>
                </a:cubicBezTo>
                <a:cubicBezTo>
                  <a:pt x="4561999" y="261461"/>
                  <a:pt x="4561047" y="262414"/>
                  <a:pt x="4561047" y="263366"/>
                </a:cubicBezTo>
                <a:cubicBezTo>
                  <a:pt x="4560094" y="265271"/>
                  <a:pt x="4558189" y="266224"/>
                  <a:pt x="4557237" y="268129"/>
                </a:cubicBezTo>
                <a:cubicBezTo>
                  <a:pt x="4558189" y="263366"/>
                  <a:pt x="4559141" y="258604"/>
                  <a:pt x="4560094" y="254794"/>
                </a:cubicBezTo>
                <a:close/>
                <a:moveTo>
                  <a:pt x="4548664" y="317659"/>
                </a:moveTo>
                <a:cubicBezTo>
                  <a:pt x="4551522" y="307181"/>
                  <a:pt x="4554379" y="298609"/>
                  <a:pt x="4557237" y="290036"/>
                </a:cubicBezTo>
                <a:cubicBezTo>
                  <a:pt x="4559141" y="284321"/>
                  <a:pt x="4561047" y="279559"/>
                  <a:pt x="4562951" y="275749"/>
                </a:cubicBezTo>
                <a:cubicBezTo>
                  <a:pt x="4561999" y="283369"/>
                  <a:pt x="4561047" y="298609"/>
                  <a:pt x="4560094" y="318611"/>
                </a:cubicBezTo>
                <a:cubicBezTo>
                  <a:pt x="4557237" y="313849"/>
                  <a:pt x="4555331" y="310991"/>
                  <a:pt x="4555331" y="310991"/>
                </a:cubicBezTo>
                <a:cubicBezTo>
                  <a:pt x="4555331" y="310991"/>
                  <a:pt x="4557237" y="314801"/>
                  <a:pt x="4560094" y="321469"/>
                </a:cubicBezTo>
                <a:cubicBezTo>
                  <a:pt x="4560094" y="321469"/>
                  <a:pt x="4560094" y="321469"/>
                  <a:pt x="4560094" y="321469"/>
                </a:cubicBezTo>
                <a:cubicBezTo>
                  <a:pt x="4560094" y="328136"/>
                  <a:pt x="4559141" y="334804"/>
                  <a:pt x="4559141" y="342424"/>
                </a:cubicBezTo>
                <a:cubicBezTo>
                  <a:pt x="4558189" y="346234"/>
                  <a:pt x="4556284" y="349091"/>
                  <a:pt x="4555331" y="352901"/>
                </a:cubicBezTo>
                <a:cubicBezTo>
                  <a:pt x="4554379" y="355759"/>
                  <a:pt x="4553426" y="358616"/>
                  <a:pt x="4552474" y="361474"/>
                </a:cubicBezTo>
                <a:cubicBezTo>
                  <a:pt x="4550569" y="354806"/>
                  <a:pt x="4549616" y="349091"/>
                  <a:pt x="4547712" y="343376"/>
                </a:cubicBezTo>
                <a:cubicBezTo>
                  <a:pt x="4547712" y="333851"/>
                  <a:pt x="4547712" y="328136"/>
                  <a:pt x="4547712" y="328136"/>
                </a:cubicBezTo>
                <a:cubicBezTo>
                  <a:pt x="4547712" y="328136"/>
                  <a:pt x="4546759" y="331946"/>
                  <a:pt x="4545806" y="338614"/>
                </a:cubicBezTo>
                <a:cubicBezTo>
                  <a:pt x="4545806" y="338614"/>
                  <a:pt x="4545806" y="337661"/>
                  <a:pt x="4545806" y="337661"/>
                </a:cubicBezTo>
                <a:cubicBezTo>
                  <a:pt x="4545806" y="336709"/>
                  <a:pt x="4545806" y="336709"/>
                  <a:pt x="4544854" y="335756"/>
                </a:cubicBezTo>
                <a:cubicBezTo>
                  <a:pt x="4546759" y="329089"/>
                  <a:pt x="4547712" y="323374"/>
                  <a:pt x="4548664" y="317659"/>
                </a:cubicBezTo>
                <a:close/>
                <a:moveTo>
                  <a:pt x="4457224" y="306229"/>
                </a:moveTo>
                <a:cubicBezTo>
                  <a:pt x="4457224" y="306229"/>
                  <a:pt x="4456272" y="306229"/>
                  <a:pt x="4457224" y="306229"/>
                </a:cubicBezTo>
                <a:cubicBezTo>
                  <a:pt x="4457224" y="305276"/>
                  <a:pt x="4457224" y="305276"/>
                  <a:pt x="4457224" y="304324"/>
                </a:cubicBezTo>
                <a:cubicBezTo>
                  <a:pt x="4457224" y="305276"/>
                  <a:pt x="4457224" y="306229"/>
                  <a:pt x="4457224" y="306229"/>
                </a:cubicBezTo>
                <a:close/>
                <a:moveTo>
                  <a:pt x="4478179" y="359569"/>
                </a:moveTo>
                <a:cubicBezTo>
                  <a:pt x="4477226" y="352901"/>
                  <a:pt x="4476274" y="346234"/>
                  <a:pt x="4476274" y="339566"/>
                </a:cubicBezTo>
                <a:cubicBezTo>
                  <a:pt x="4476274" y="338614"/>
                  <a:pt x="4476274" y="337661"/>
                  <a:pt x="4476274" y="336709"/>
                </a:cubicBezTo>
                <a:cubicBezTo>
                  <a:pt x="4479131" y="340519"/>
                  <a:pt x="4481037" y="343376"/>
                  <a:pt x="4483894" y="347186"/>
                </a:cubicBezTo>
                <a:cubicBezTo>
                  <a:pt x="4481037" y="350996"/>
                  <a:pt x="4480084" y="355759"/>
                  <a:pt x="4478179" y="359569"/>
                </a:cubicBezTo>
                <a:close/>
                <a:moveTo>
                  <a:pt x="4497229" y="371951"/>
                </a:moveTo>
                <a:cubicBezTo>
                  <a:pt x="4497229" y="370046"/>
                  <a:pt x="4497229" y="369094"/>
                  <a:pt x="4497229" y="367189"/>
                </a:cubicBezTo>
                <a:cubicBezTo>
                  <a:pt x="4497229" y="368141"/>
                  <a:pt x="4497229" y="369094"/>
                  <a:pt x="4498181" y="370046"/>
                </a:cubicBezTo>
                <a:cubicBezTo>
                  <a:pt x="4497229" y="370999"/>
                  <a:pt x="4497229" y="370999"/>
                  <a:pt x="4497229" y="371951"/>
                </a:cubicBezTo>
                <a:close/>
                <a:moveTo>
                  <a:pt x="4504849" y="322421"/>
                </a:moveTo>
                <a:cubicBezTo>
                  <a:pt x="4504849" y="325279"/>
                  <a:pt x="4504849" y="328136"/>
                  <a:pt x="4504849" y="330994"/>
                </a:cubicBezTo>
                <a:cubicBezTo>
                  <a:pt x="4503897" y="333851"/>
                  <a:pt x="4502944" y="337661"/>
                  <a:pt x="4501991" y="341471"/>
                </a:cubicBezTo>
                <a:cubicBezTo>
                  <a:pt x="4501991" y="343376"/>
                  <a:pt x="4501039" y="346234"/>
                  <a:pt x="4501039" y="348139"/>
                </a:cubicBezTo>
                <a:cubicBezTo>
                  <a:pt x="4500087" y="347186"/>
                  <a:pt x="4499134" y="346234"/>
                  <a:pt x="4499134" y="345281"/>
                </a:cubicBezTo>
                <a:cubicBezTo>
                  <a:pt x="4499134" y="344329"/>
                  <a:pt x="4498181" y="343376"/>
                  <a:pt x="4498181" y="342424"/>
                </a:cubicBezTo>
                <a:cubicBezTo>
                  <a:pt x="4499134" y="336709"/>
                  <a:pt x="4501039" y="330994"/>
                  <a:pt x="4501991" y="326231"/>
                </a:cubicBezTo>
                <a:cubicBezTo>
                  <a:pt x="4502944" y="320516"/>
                  <a:pt x="4504849" y="315754"/>
                  <a:pt x="4506754" y="310991"/>
                </a:cubicBezTo>
                <a:cubicBezTo>
                  <a:pt x="4505801" y="314801"/>
                  <a:pt x="4505801" y="318611"/>
                  <a:pt x="4504849" y="322421"/>
                </a:cubicBezTo>
                <a:close/>
                <a:moveTo>
                  <a:pt x="4462939" y="250984"/>
                </a:moveTo>
                <a:cubicBezTo>
                  <a:pt x="4465797" y="242411"/>
                  <a:pt x="4468654" y="233839"/>
                  <a:pt x="4470559" y="226219"/>
                </a:cubicBezTo>
                <a:cubicBezTo>
                  <a:pt x="4470559" y="227171"/>
                  <a:pt x="4472464" y="229076"/>
                  <a:pt x="4474369" y="231934"/>
                </a:cubicBezTo>
                <a:cubicBezTo>
                  <a:pt x="4475322" y="233839"/>
                  <a:pt x="4477226" y="235744"/>
                  <a:pt x="4479131" y="238601"/>
                </a:cubicBezTo>
                <a:cubicBezTo>
                  <a:pt x="4481037" y="241459"/>
                  <a:pt x="4481989" y="245269"/>
                  <a:pt x="4483894" y="248126"/>
                </a:cubicBezTo>
                <a:cubicBezTo>
                  <a:pt x="4485799" y="251936"/>
                  <a:pt x="4487704" y="255746"/>
                  <a:pt x="4489609" y="260509"/>
                </a:cubicBezTo>
                <a:cubicBezTo>
                  <a:pt x="4491514" y="265271"/>
                  <a:pt x="4493419" y="270034"/>
                  <a:pt x="4495324" y="275749"/>
                </a:cubicBezTo>
                <a:cubicBezTo>
                  <a:pt x="4497229" y="281464"/>
                  <a:pt x="4499134" y="287179"/>
                  <a:pt x="4501039" y="293846"/>
                </a:cubicBezTo>
                <a:cubicBezTo>
                  <a:pt x="4501991" y="296704"/>
                  <a:pt x="4502944" y="299561"/>
                  <a:pt x="4503897" y="303371"/>
                </a:cubicBezTo>
                <a:cubicBezTo>
                  <a:pt x="4501991" y="308134"/>
                  <a:pt x="4499134" y="312896"/>
                  <a:pt x="4497229" y="317659"/>
                </a:cubicBezTo>
                <a:cubicBezTo>
                  <a:pt x="4496276" y="320516"/>
                  <a:pt x="4494372" y="323374"/>
                  <a:pt x="4493419" y="326231"/>
                </a:cubicBezTo>
                <a:cubicBezTo>
                  <a:pt x="4490562" y="297656"/>
                  <a:pt x="4488656" y="280511"/>
                  <a:pt x="4488656" y="280511"/>
                </a:cubicBezTo>
                <a:cubicBezTo>
                  <a:pt x="4488656" y="280511"/>
                  <a:pt x="4487704" y="294799"/>
                  <a:pt x="4487704" y="319564"/>
                </a:cubicBezTo>
                <a:cubicBezTo>
                  <a:pt x="4486751" y="316706"/>
                  <a:pt x="4484847" y="313849"/>
                  <a:pt x="4483894" y="311944"/>
                </a:cubicBezTo>
                <a:cubicBezTo>
                  <a:pt x="4477226" y="297656"/>
                  <a:pt x="4473416" y="289084"/>
                  <a:pt x="4473416" y="289084"/>
                </a:cubicBezTo>
                <a:cubicBezTo>
                  <a:pt x="4473416" y="289084"/>
                  <a:pt x="4476274" y="297656"/>
                  <a:pt x="4481037" y="312896"/>
                </a:cubicBezTo>
                <a:cubicBezTo>
                  <a:pt x="4482941" y="317659"/>
                  <a:pt x="4484847" y="323374"/>
                  <a:pt x="4486751" y="330041"/>
                </a:cubicBezTo>
                <a:cubicBezTo>
                  <a:pt x="4485799" y="329089"/>
                  <a:pt x="4485799" y="328136"/>
                  <a:pt x="4484847" y="328136"/>
                </a:cubicBezTo>
                <a:cubicBezTo>
                  <a:pt x="4481037" y="324326"/>
                  <a:pt x="4478179" y="321469"/>
                  <a:pt x="4475322" y="318611"/>
                </a:cubicBezTo>
                <a:cubicBezTo>
                  <a:pt x="4474369" y="313849"/>
                  <a:pt x="4473416" y="309086"/>
                  <a:pt x="4473416" y="304324"/>
                </a:cubicBezTo>
                <a:cubicBezTo>
                  <a:pt x="4471512" y="294799"/>
                  <a:pt x="4470559" y="286226"/>
                  <a:pt x="4468654" y="278606"/>
                </a:cubicBezTo>
                <a:cubicBezTo>
                  <a:pt x="4474369" y="264319"/>
                  <a:pt x="4477226" y="256699"/>
                  <a:pt x="4477226" y="256699"/>
                </a:cubicBezTo>
                <a:cubicBezTo>
                  <a:pt x="4477226" y="256699"/>
                  <a:pt x="4473416" y="262414"/>
                  <a:pt x="4466749" y="273844"/>
                </a:cubicBezTo>
                <a:cubicBezTo>
                  <a:pt x="4465797" y="268129"/>
                  <a:pt x="4464844" y="263366"/>
                  <a:pt x="4462939" y="258604"/>
                </a:cubicBezTo>
                <a:cubicBezTo>
                  <a:pt x="4462939" y="257651"/>
                  <a:pt x="4462939" y="256699"/>
                  <a:pt x="4462939" y="256699"/>
                </a:cubicBezTo>
                <a:cubicBezTo>
                  <a:pt x="4461987" y="253841"/>
                  <a:pt x="4461987" y="252889"/>
                  <a:pt x="4462939" y="250984"/>
                </a:cubicBezTo>
                <a:close/>
                <a:moveTo>
                  <a:pt x="4461034" y="255746"/>
                </a:moveTo>
                <a:cubicBezTo>
                  <a:pt x="4461034" y="255746"/>
                  <a:pt x="4461034" y="256699"/>
                  <a:pt x="4461034" y="255746"/>
                </a:cubicBezTo>
                <a:cubicBezTo>
                  <a:pt x="4461034" y="256699"/>
                  <a:pt x="4461034" y="256699"/>
                  <a:pt x="4461034" y="255746"/>
                </a:cubicBezTo>
                <a:cubicBezTo>
                  <a:pt x="4461034" y="255746"/>
                  <a:pt x="4461034" y="255746"/>
                  <a:pt x="4461034" y="255746"/>
                </a:cubicBezTo>
                <a:close/>
                <a:moveTo>
                  <a:pt x="4455319" y="274796"/>
                </a:moveTo>
                <a:cubicBezTo>
                  <a:pt x="4456272" y="272891"/>
                  <a:pt x="4457224" y="270034"/>
                  <a:pt x="4457224" y="268129"/>
                </a:cubicBezTo>
                <a:cubicBezTo>
                  <a:pt x="4457224" y="270034"/>
                  <a:pt x="4457224" y="271939"/>
                  <a:pt x="4457224" y="273844"/>
                </a:cubicBezTo>
                <a:cubicBezTo>
                  <a:pt x="4457224" y="277654"/>
                  <a:pt x="4457224" y="280511"/>
                  <a:pt x="4458176" y="284321"/>
                </a:cubicBezTo>
                <a:cubicBezTo>
                  <a:pt x="4457224" y="287179"/>
                  <a:pt x="4455319" y="290036"/>
                  <a:pt x="4454366" y="292894"/>
                </a:cubicBezTo>
                <a:cubicBezTo>
                  <a:pt x="4454366" y="287179"/>
                  <a:pt x="4454366" y="280511"/>
                  <a:pt x="4455319" y="274796"/>
                </a:cubicBezTo>
                <a:close/>
                <a:moveTo>
                  <a:pt x="4449604" y="361474"/>
                </a:moveTo>
                <a:cubicBezTo>
                  <a:pt x="4450556" y="353854"/>
                  <a:pt x="4450556" y="346234"/>
                  <a:pt x="4451509" y="339566"/>
                </a:cubicBezTo>
                <a:cubicBezTo>
                  <a:pt x="4452462" y="340519"/>
                  <a:pt x="4452462" y="342424"/>
                  <a:pt x="4453414" y="343376"/>
                </a:cubicBezTo>
                <a:cubicBezTo>
                  <a:pt x="4453414" y="343376"/>
                  <a:pt x="4453414" y="343376"/>
                  <a:pt x="4453414" y="344329"/>
                </a:cubicBezTo>
                <a:cubicBezTo>
                  <a:pt x="4453414" y="344329"/>
                  <a:pt x="4453414" y="344329"/>
                  <a:pt x="4453414" y="344329"/>
                </a:cubicBezTo>
                <a:cubicBezTo>
                  <a:pt x="4452462" y="350996"/>
                  <a:pt x="4451509" y="358616"/>
                  <a:pt x="4451509" y="366236"/>
                </a:cubicBezTo>
                <a:cubicBezTo>
                  <a:pt x="4450556" y="372904"/>
                  <a:pt x="4449604" y="380524"/>
                  <a:pt x="4448651" y="388144"/>
                </a:cubicBezTo>
                <a:cubicBezTo>
                  <a:pt x="4447699" y="387191"/>
                  <a:pt x="4447699" y="387191"/>
                  <a:pt x="4446747" y="386239"/>
                </a:cubicBezTo>
                <a:cubicBezTo>
                  <a:pt x="4447699" y="377666"/>
                  <a:pt x="4448651" y="370046"/>
                  <a:pt x="4449604" y="361474"/>
                </a:cubicBezTo>
                <a:close/>
                <a:moveTo>
                  <a:pt x="4386739" y="331946"/>
                </a:moveTo>
                <a:cubicBezTo>
                  <a:pt x="4387691" y="332899"/>
                  <a:pt x="4388644" y="334804"/>
                  <a:pt x="4390549" y="335756"/>
                </a:cubicBezTo>
                <a:cubicBezTo>
                  <a:pt x="4390549" y="337661"/>
                  <a:pt x="4390549" y="339566"/>
                  <a:pt x="4390549" y="342424"/>
                </a:cubicBezTo>
                <a:cubicBezTo>
                  <a:pt x="4389597" y="343376"/>
                  <a:pt x="4388644" y="345281"/>
                  <a:pt x="4386739" y="347186"/>
                </a:cubicBezTo>
                <a:cubicBezTo>
                  <a:pt x="4386739" y="341471"/>
                  <a:pt x="4386739" y="336709"/>
                  <a:pt x="4386739" y="331946"/>
                </a:cubicBezTo>
                <a:close/>
                <a:moveTo>
                  <a:pt x="4389597" y="376714"/>
                </a:moveTo>
                <a:cubicBezTo>
                  <a:pt x="4389597" y="376714"/>
                  <a:pt x="4389597" y="375761"/>
                  <a:pt x="4388644" y="375761"/>
                </a:cubicBezTo>
                <a:cubicBezTo>
                  <a:pt x="4388644" y="373856"/>
                  <a:pt x="4387691" y="371951"/>
                  <a:pt x="4387691" y="370046"/>
                </a:cubicBezTo>
                <a:cubicBezTo>
                  <a:pt x="4387691" y="367189"/>
                  <a:pt x="4387691" y="363379"/>
                  <a:pt x="4387691" y="360521"/>
                </a:cubicBezTo>
                <a:cubicBezTo>
                  <a:pt x="4387691" y="357664"/>
                  <a:pt x="4387691" y="354806"/>
                  <a:pt x="4387691" y="351949"/>
                </a:cubicBezTo>
                <a:cubicBezTo>
                  <a:pt x="4388644" y="349091"/>
                  <a:pt x="4390549" y="347186"/>
                  <a:pt x="4391501" y="345281"/>
                </a:cubicBezTo>
                <a:cubicBezTo>
                  <a:pt x="4391501" y="346234"/>
                  <a:pt x="4391501" y="348139"/>
                  <a:pt x="4391501" y="349091"/>
                </a:cubicBezTo>
                <a:cubicBezTo>
                  <a:pt x="4391501" y="355759"/>
                  <a:pt x="4392454" y="362426"/>
                  <a:pt x="4392454" y="370046"/>
                </a:cubicBezTo>
                <a:cubicBezTo>
                  <a:pt x="4390549" y="371951"/>
                  <a:pt x="4389597" y="374809"/>
                  <a:pt x="4389597" y="376714"/>
                </a:cubicBezTo>
                <a:close/>
                <a:moveTo>
                  <a:pt x="4424839" y="351949"/>
                </a:moveTo>
                <a:cubicBezTo>
                  <a:pt x="4424839" y="352901"/>
                  <a:pt x="4424839" y="353854"/>
                  <a:pt x="4424839" y="354806"/>
                </a:cubicBezTo>
                <a:cubicBezTo>
                  <a:pt x="4423887" y="355759"/>
                  <a:pt x="4423887" y="356711"/>
                  <a:pt x="4422934" y="356711"/>
                </a:cubicBezTo>
                <a:cubicBezTo>
                  <a:pt x="4422934" y="354806"/>
                  <a:pt x="4423887" y="353854"/>
                  <a:pt x="4424839" y="351949"/>
                </a:cubicBezTo>
                <a:close/>
                <a:moveTo>
                  <a:pt x="4415314" y="411004"/>
                </a:moveTo>
                <a:cubicBezTo>
                  <a:pt x="4415314" y="411004"/>
                  <a:pt x="4415314" y="411956"/>
                  <a:pt x="4415314" y="411956"/>
                </a:cubicBezTo>
                <a:cubicBezTo>
                  <a:pt x="4414362" y="411004"/>
                  <a:pt x="4413409" y="410051"/>
                  <a:pt x="4412456" y="409099"/>
                </a:cubicBezTo>
                <a:cubicBezTo>
                  <a:pt x="4412456" y="401479"/>
                  <a:pt x="4412456" y="392906"/>
                  <a:pt x="4411504" y="385286"/>
                </a:cubicBezTo>
                <a:cubicBezTo>
                  <a:pt x="4414362" y="380524"/>
                  <a:pt x="4417219" y="376714"/>
                  <a:pt x="4420076" y="372904"/>
                </a:cubicBezTo>
                <a:cubicBezTo>
                  <a:pt x="4420076" y="373856"/>
                  <a:pt x="4421029" y="373856"/>
                  <a:pt x="4421029" y="374809"/>
                </a:cubicBezTo>
                <a:cubicBezTo>
                  <a:pt x="4419124" y="386239"/>
                  <a:pt x="4417219" y="397669"/>
                  <a:pt x="4415314" y="411004"/>
                </a:cubicBezTo>
                <a:close/>
                <a:moveTo>
                  <a:pt x="4410551" y="254794"/>
                </a:moveTo>
                <a:cubicBezTo>
                  <a:pt x="4413409" y="260509"/>
                  <a:pt x="4417219" y="267176"/>
                  <a:pt x="4421029" y="273844"/>
                </a:cubicBezTo>
                <a:cubicBezTo>
                  <a:pt x="4419124" y="280511"/>
                  <a:pt x="4417219" y="287179"/>
                  <a:pt x="4415314" y="293846"/>
                </a:cubicBezTo>
                <a:cubicBezTo>
                  <a:pt x="4413409" y="301466"/>
                  <a:pt x="4410551" y="309086"/>
                  <a:pt x="4408647" y="316706"/>
                </a:cubicBezTo>
                <a:cubicBezTo>
                  <a:pt x="4407694" y="305276"/>
                  <a:pt x="4406741" y="297656"/>
                  <a:pt x="4406741" y="297656"/>
                </a:cubicBezTo>
                <a:cubicBezTo>
                  <a:pt x="4406741" y="297656"/>
                  <a:pt x="4404837" y="310991"/>
                  <a:pt x="4402931" y="331946"/>
                </a:cubicBezTo>
                <a:cubicBezTo>
                  <a:pt x="4402931" y="333851"/>
                  <a:pt x="4401979" y="335756"/>
                  <a:pt x="4401026" y="337661"/>
                </a:cubicBezTo>
                <a:cubicBezTo>
                  <a:pt x="4401026" y="337661"/>
                  <a:pt x="4400074" y="336709"/>
                  <a:pt x="4400074" y="336709"/>
                </a:cubicBezTo>
                <a:cubicBezTo>
                  <a:pt x="4393406" y="295751"/>
                  <a:pt x="4388644" y="270034"/>
                  <a:pt x="4388644" y="270034"/>
                </a:cubicBezTo>
                <a:cubicBezTo>
                  <a:pt x="4388644" y="270034"/>
                  <a:pt x="4388644" y="292894"/>
                  <a:pt x="4389597" y="328136"/>
                </a:cubicBezTo>
                <a:cubicBezTo>
                  <a:pt x="4388644" y="327184"/>
                  <a:pt x="4387691" y="326231"/>
                  <a:pt x="4386739" y="325279"/>
                </a:cubicBezTo>
                <a:cubicBezTo>
                  <a:pt x="4386739" y="324326"/>
                  <a:pt x="4386739" y="324326"/>
                  <a:pt x="4386739" y="323374"/>
                </a:cubicBezTo>
                <a:cubicBezTo>
                  <a:pt x="4387691" y="311944"/>
                  <a:pt x="4386739" y="300514"/>
                  <a:pt x="4387691" y="290989"/>
                </a:cubicBezTo>
                <a:cubicBezTo>
                  <a:pt x="4388644" y="280511"/>
                  <a:pt x="4388644" y="271939"/>
                  <a:pt x="4389597" y="263366"/>
                </a:cubicBezTo>
                <a:cubicBezTo>
                  <a:pt x="4390549" y="254794"/>
                  <a:pt x="4390549" y="248126"/>
                  <a:pt x="4391501" y="242411"/>
                </a:cubicBezTo>
                <a:cubicBezTo>
                  <a:pt x="4392454" y="233839"/>
                  <a:pt x="4393406" y="228124"/>
                  <a:pt x="4393406" y="225266"/>
                </a:cubicBezTo>
                <a:cubicBezTo>
                  <a:pt x="4399122" y="232886"/>
                  <a:pt x="4403884" y="243364"/>
                  <a:pt x="4410551" y="254794"/>
                </a:cubicBezTo>
                <a:close/>
                <a:moveTo>
                  <a:pt x="4389597" y="217646"/>
                </a:moveTo>
                <a:cubicBezTo>
                  <a:pt x="4390549" y="219551"/>
                  <a:pt x="4392454" y="221456"/>
                  <a:pt x="4393406" y="224314"/>
                </a:cubicBezTo>
                <a:cubicBezTo>
                  <a:pt x="4392454" y="227171"/>
                  <a:pt x="4390549" y="232886"/>
                  <a:pt x="4387691" y="240506"/>
                </a:cubicBezTo>
                <a:cubicBezTo>
                  <a:pt x="4385787" y="246221"/>
                  <a:pt x="4383881" y="252889"/>
                  <a:pt x="4381976" y="260509"/>
                </a:cubicBezTo>
                <a:cubicBezTo>
                  <a:pt x="4381976" y="259556"/>
                  <a:pt x="4381976" y="257651"/>
                  <a:pt x="4381976" y="256699"/>
                </a:cubicBezTo>
                <a:cubicBezTo>
                  <a:pt x="4384834" y="242411"/>
                  <a:pt x="4386739" y="229076"/>
                  <a:pt x="4389597" y="217646"/>
                </a:cubicBezTo>
                <a:close/>
                <a:moveTo>
                  <a:pt x="4374356" y="291941"/>
                </a:moveTo>
                <a:cubicBezTo>
                  <a:pt x="4374356" y="291941"/>
                  <a:pt x="4374356" y="292894"/>
                  <a:pt x="4374356" y="292894"/>
                </a:cubicBezTo>
                <a:cubicBezTo>
                  <a:pt x="4374356" y="292894"/>
                  <a:pt x="4374356" y="292894"/>
                  <a:pt x="4374356" y="291941"/>
                </a:cubicBezTo>
                <a:cubicBezTo>
                  <a:pt x="4374356" y="291941"/>
                  <a:pt x="4374356" y="291941"/>
                  <a:pt x="4374356" y="291941"/>
                </a:cubicBezTo>
                <a:close/>
                <a:moveTo>
                  <a:pt x="4360069" y="282416"/>
                </a:moveTo>
                <a:cubicBezTo>
                  <a:pt x="4360069" y="284321"/>
                  <a:pt x="4360069" y="287179"/>
                  <a:pt x="4360069" y="290036"/>
                </a:cubicBezTo>
                <a:cubicBezTo>
                  <a:pt x="4360069" y="289084"/>
                  <a:pt x="4359116" y="288131"/>
                  <a:pt x="4359116" y="288131"/>
                </a:cubicBezTo>
                <a:cubicBezTo>
                  <a:pt x="4359116" y="285274"/>
                  <a:pt x="4359116" y="283369"/>
                  <a:pt x="4360069" y="282416"/>
                </a:cubicBezTo>
                <a:close/>
                <a:moveTo>
                  <a:pt x="4313397" y="387191"/>
                </a:moveTo>
                <a:cubicBezTo>
                  <a:pt x="4312444" y="388144"/>
                  <a:pt x="4312444" y="390049"/>
                  <a:pt x="4311491" y="391001"/>
                </a:cubicBezTo>
                <a:cubicBezTo>
                  <a:pt x="4312444" y="389096"/>
                  <a:pt x="4312444" y="388144"/>
                  <a:pt x="4313397" y="387191"/>
                </a:cubicBezTo>
                <a:cubicBezTo>
                  <a:pt x="4313397" y="386239"/>
                  <a:pt x="4313397" y="387191"/>
                  <a:pt x="4313397" y="387191"/>
                </a:cubicBezTo>
                <a:close/>
                <a:moveTo>
                  <a:pt x="4311491" y="351949"/>
                </a:moveTo>
                <a:cubicBezTo>
                  <a:pt x="4311491" y="356711"/>
                  <a:pt x="4312444" y="360521"/>
                  <a:pt x="4312444" y="365284"/>
                </a:cubicBezTo>
                <a:cubicBezTo>
                  <a:pt x="4311491" y="364331"/>
                  <a:pt x="4311491" y="364331"/>
                  <a:pt x="4311491" y="363379"/>
                </a:cubicBezTo>
                <a:cubicBezTo>
                  <a:pt x="4311491" y="358616"/>
                  <a:pt x="4311491" y="355759"/>
                  <a:pt x="4311491" y="351949"/>
                </a:cubicBezTo>
                <a:close/>
                <a:moveTo>
                  <a:pt x="4247674" y="313849"/>
                </a:moveTo>
                <a:cubicBezTo>
                  <a:pt x="4247674" y="312896"/>
                  <a:pt x="4247674" y="312896"/>
                  <a:pt x="4247674" y="311944"/>
                </a:cubicBezTo>
                <a:cubicBezTo>
                  <a:pt x="4247674" y="312896"/>
                  <a:pt x="4247674" y="312896"/>
                  <a:pt x="4247674" y="313849"/>
                </a:cubicBezTo>
                <a:cubicBezTo>
                  <a:pt x="4247674" y="317659"/>
                  <a:pt x="4247674" y="320516"/>
                  <a:pt x="4246722" y="324326"/>
                </a:cubicBezTo>
                <a:cubicBezTo>
                  <a:pt x="4246722" y="323374"/>
                  <a:pt x="4246722" y="322421"/>
                  <a:pt x="4246722" y="322421"/>
                </a:cubicBezTo>
                <a:cubicBezTo>
                  <a:pt x="4246722" y="318611"/>
                  <a:pt x="4247674" y="315754"/>
                  <a:pt x="4247674" y="313849"/>
                </a:cubicBezTo>
                <a:close/>
                <a:moveTo>
                  <a:pt x="4181951" y="367189"/>
                </a:moveTo>
                <a:cubicBezTo>
                  <a:pt x="4181951" y="351949"/>
                  <a:pt x="4182904" y="337661"/>
                  <a:pt x="4182904" y="324326"/>
                </a:cubicBezTo>
                <a:cubicBezTo>
                  <a:pt x="4182904" y="326231"/>
                  <a:pt x="4183856" y="328136"/>
                  <a:pt x="4183856" y="330041"/>
                </a:cubicBezTo>
                <a:cubicBezTo>
                  <a:pt x="4184809" y="333851"/>
                  <a:pt x="4185761" y="336709"/>
                  <a:pt x="4185761" y="340519"/>
                </a:cubicBezTo>
                <a:cubicBezTo>
                  <a:pt x="4185761" y="341471"/>
                  <a:pt x="4185761" y="342424"/>
                  <a:pt x="4185761" y="342424"/>
                </a:cubicBezTo>
                <a:cubicBezTo>
                  <a:pt x="4184809" y="339566"/>
                  <a:pt x="4183856" y="338614"/>
                  <a:pt x="4183856" y="338614"/>
                </a:cubicBezTo>
                <a:cubicBezTo>
                  <a:pt x="4183856" y="338614"/>
                  <a:pt x="4184809" y="345281"/>
                  <a:pt x="4187666" y="357664"/>
                </a:cubicBezTo>
                <a:cubicBezTo>
                  <a:pt x="4187666" y="360521"/>
                  <a:pt x="4188619" y="362426"/>
                  <a:pt x="4189571" y="365284"/>
                </a:cubicBezTo>
                <a:cubicBezTo>
                  <a:pt x="4189571" y="368141"/>
                  <a:pt x="4190524" y="370999"/>
                  <a:pt x="4191476" y="373856"/>
                </a:cubicBezTo>
                <a:cubicBezTo>
                  <a:pt x="4191476" y="377666"/>
                  <a:pt x="4190524" y="382429"/>
                  <a:pt x="4190524" y="386239"/>
                </a:cubicBezTo>
                <a:cubicBezTo>
                  <a:pt x="4190524" y="388144"/>
                  <a:pt x="4190524" y="390049"/>
                  <a:pt x="4190524" y="391954"/>
                </a:cubicBezTo>
                <a:cubicBezTo>
                  <a:pt x="4187666" y="383381"/>
                  <a:pt x="4184809" y="374809"/>
                  <a:pt x="4181951" y="367189"/>
                </a:cubicBezTo>
                <a:cubicBezTo>
                  <a:pt x="4181951" y="369094"/>
                  <a:pt x="4181951" y="368141"/>
                  <a:pt x="4181951" y="367189"/>
                </a:cubicBezTo>
                <a:close/>
                <a:moveTo>
                  <a:pt x="4161949" y="401479"/>
                </a:moveTo>
                <a:cubicBezTo>
                  <a:pt x="4161949" y="400526"/>
                  <a:pt x="4161949" y="400526"/>
                  <a:pt x="4161949" y="399574"/>
                </a:cubicBezTo>
                <a:cubicBezTo>
                  <a:pt x="4161949" y="399574"/>
                  <a:pt x="4161949" y="399574"/>
                  <a:pt x="4161949" y="399574"/>
                </a:cubicBezTo>
                <a:cubicBezTo>
                  <a:pt x="4161949" y="400526"/>
                  <a:pt x="4161949" y="401479"/>
                  <a:pt x="4161949" y="401479"/>
                </a:cubicBezTo>
                <a:close/>
                <a:moveTo>
                  <a:pt x="4160044" y="306229"/>
                </a:moveTo>
                <a:cubicBezTo>
                  <a:pt x="4160044" y="299561"/>
                  <a:pt x="4160996" y="295751"/>
                  <a:pt x="4160996" y="292894"/>
                </a:cubicBezTo>
                <a:cubicBezTo>
                  <a:pt x="4161949" y="289084"/>
                  <a:pt x="4162901" y="286226"/>
                  <a:pt x="4163854" y="282416"/>
                </a:cubicBezTo>
                <a:cubicBezTo>
                  <a:pt x="4163854" y="292894"/>
                  <a:pt x="4162901" y="303371"/>
                  <a:pt x="4162901" y="313849"/>
                </a:cubicBezTo>
                <a:cubicBezTo>
                  <a:pt x="4161949" y="310991"/>
                  <a:pt x="4160996" y="309086"/>
                  <a:pt x="4160044" y="306229"/>
                </a:cubicBezTo>
                <a:cubicBezTo>
                  <a:pt x="4160044" y="306229"/>
                  <a:pt x="4160044" y="306229"/>
                  <a:pt x="4160044" y="306229"/>
                </a:cubicBezTo>
                <a:close/>
                <a:moveTo>
                  <a:pt x="4128611" y="354806"/>
                </a:moveTo>
                <a:cubicBezTo>
                  <a:pt x="4128611" y="350996"/>
                  <a:pt x="4128611" y="347186"/>
                  <a:pt x="4127659" y="343376"/>
                </a:cubicBezTo>
                <a:cubicBezTo>
                  <a:pt x="4127659" y="345281"/>
                  <a:pt x="4127659" y="347186"/>
                  <a:pt x="4128611" y="350044"/>
                </a:cubicBezTo>
                <a:cubicBezTo>
                  <a:pt x="4129564" y="354806"/>
                  <a:pt x="4129564" y="360521"/>
                  <a:pt x="4130516" y="365284"/>
                </a:cubicBezTo>
                <a:cubicBezTo>
                  <a:pt x="4129564" y="361474"/>
                  <a:pt x="4129564" y="358616"/>
                  <a:pt x="4128611" y="354806"/>
                </a:cubicBezTo>
                <a:close/>
                <a:moveTo>
                  <a:pt x="4124801" y="255746"/>
                </a:moveTo>
                <a:cubicBezTo>
                  <a:pt x="4124801" y="252889"/>
                  <a:pt x="4124801" y="250031"/>
                  <a:pt x="4124801" y="248126"/>
                </a:cubicBezTo>
                <a:cubicBezTo>
                  <a:pt x="4129564" y="265271"/>
                  <a:pt x="4134326" y="284321"/>
                  <a:pt x="4140041" y="303371"/>
                </a:cubicBezTo>
                <a:cubicBezTo>
                  <a:pt x="4140041" y="304324"/>
                  <a:pt x="4140994" y="306229"/>
                  <a:pt x="4140994" y="307181"/>
                </a:cubicBezTo>
                <a:cubicBezTo>
                  <a:pt x="4140994" y="311944"/>
                  <a:pt x="4140994" y="316706"/>
                  <a:pt x="4140994" y="321469"/>
                </a:cubicBezTo>
                <a:cubicBezTo>
                  <a:pt x="4136231" y="310991"/>
                  <a:pt x="4133374" y="305276"/>
                  <a:pt x="4133374" y="305276"/>
                </a:cubicBezTo>
                <a:cubicBezTo>
                  <a:pt x="4133374" y="305276"/>
                  <a:pt x="4134326" y="308134"/>
                  <a:pt x="4135279" y="312896"/>
                </a:cubicBezTo>
                <a:cubicBezTo>
                  <a:pt x="4132421" y="309086"/>
                  <a:pt x="4130516" y="304324"/>
                  <a:pt x="4127659" y="300514"/>
                </a:cubicBezTo>
                <a:cubicBezTo>
                  <a:pt x="4125754" y="293846"/>
                  <a:pt x="4124801" y="288131"/>
                  <a:pt x="4123849" y="284321"/>
                </a:cubicBezTo>
                <a:cubicBezTo>
                  <a:pt x="4124801" y="273844"/>
                  <a:pt x="4124801" y="264319"/>
                  <a:pt x="4124801" y="255746"/>
                </a:cubicBezTo>
                <a:close/>
                <a:moveTo>
                  <a:pt x="4095274" y="395764"/>
                </a:moveTo>
                <a:cubicBezTo>
                  <a:pt x="4094321" y="395764"/>
                  <a:pt x="4094321" y="395764"/>
                  <a:pt x="4095274" y="395764"/>
                </a:cubicBezTo>
                <a:cubicBezTo>
                  <a:pt x="4095274" y="394811"/>
                  <a:pt x="4095274" y="394811"/>
                  <a:pt x="4095274" y="394811"/>
                </a:cubicBezTo>
                <a:cubicBezTo>
                  <a:pt x="4095274" y="394811"/>
                  <a:pt x="4095274" y="395764"/>
                  <a:pt x="4095274" y="395764"/>
                </a:cubicBezTo>
                <a:close/>
                <a:moveTo>
                  <a:pt x="4093369" y="386239"/>
                </a:moveTo>
                <a:cubicBezTo>
                  <a:pt x="4093369" y="383381"/>
                  <a:pt x="4093369" y="379571"/>
                  <a:pt x="4093369" y="376714"/>
                </a:cubicBezTo>
                <a:cubicBezTo>
                  <a:pt x="4094321" y="378619"/>
                  <a:pt x="4095274" y="380524"/>
                  <a:pt x="4096226" y="382429"/>
                </a:cubicBezTo>
                <a:cubicBezTo>
                  <a:pt x="4094321" y="384334"/>
                  <a:pt x="4094321" y="385286"/>
                  <a:pt x="4093369" y="386239"/>
                </a:cubicBezTo>
                <a:close/>
                <a:moveTo>
                  <a:pt x="4097179" y="342424"/>
                </a:moveTo>
                <a:cubicBezTo>
                  <a:pt x="4098131" y="339566"/>
                  <a:pt x="4098131" y="337661"/>
                  <a:pt x="4099084" y="334804"/>
                </a:cubicBezTo>
                <a:cubicBezTo>
                  <a:pt x="4099084" y="335756"/>
                  <a:pt x="4099084" y="336709"/>
                  <a:pt x="4099084" y="337661"/>
                </a:cubicBezTo>
                <a:cubicBezTo>
                  <a:pt x="4099084" y="339566"/>
                  <a:pt x="4098131" y="340519"/>
                  <a:pt x="4097179" y="342424"/>
                </a:cubicBezTo>
                <a:close/>
                <a:moveTo>
                  <a:pt x="4100989" y="353854"/>
                </a:moveTo>
                <a:cubicBezTo>
                  <a:pt x="4100989" y="352901"/>
                  <a:pt x="4100989" y="351949"/>
                  <a:pt x="4100989" y="351949"/>
                </a:cubicBezTo>
                <a:cubicBezTo>
                  <a:pt x="4100989" y="351949"/>
                  <a:pt x="4100989" y="351949"/>
                  <a:pt x="4100989" y="351949"/>
                </a:cubicBezTo>
                <a:cubicBezTo>
                  <a:pt x="4100989" y="352901"/>
                  <a:pt x="4100989" y="353854"/>
                  <a:pt x="4100989" y="353854"/>
                </a:cubicBezTo>
                <a:cubicBezTo>
                  <a:pt x="4100989" y="354806"/>
                  <a:pt x="4100989" y="353854"/>
                  <a:pt x="4100989" y="353854"/>
                </a:cubicBezTo>
                <a:close/>
                <a:moveTo>
                  <a:pt x="4115276" y="322421"/>
                </a:moveTo>
                <a:cubicBezTo>
                  <a:pt x="4115276" y="330994"/>
                  <a:pt x="4114324" y="341471"/>
                  <a:pt x="4114324" y="350996"/>
                </a:cubicBezTo>
                <a:cubicBezTo>
                  <a:pt x="4113371" y="336709"/>
                  <a:pt x="4111466" y="327184"/>
                  <a:pt x="4111466" y="327184"/>
                </a:cubicBezTo>
                <a:cubicBezTo>
                  <a:pt x="4111466" y="327184"/>
                  <a:pt x="4110514" y="332899"/>
                  <a:pt x="4108609" y="342424"/>
                </a:cubicBezTo>
                <a:cubicBezTo>
                  <a:pt x="4108609" y="342424"/>
                  <a:pt x="4107656" y="341471"/>
                  <a:pt x="4107656" y="341471"/>
                </a:cubicBezTo>
                <a:cubicBezTo>
                  <a:pt x="4107656" y="339566"/>
                  <a:pt x="4106704" y="338614"/>
                  <a:pt x="4106704" y="336709"/>
                </a:cubicBezTo>
                <a:cubicBezTo>
                  <a:pt x="4108609" y="330994"/>
                  <a:pt x="4111466" y="326231"/>
                  <a:pt x="4113371" y="322421"/>
                </a:cubicBezTo>
                <a:cubicBezTo>
                  <a:pt x="4114324" y="321469"/>
                  <a:pt x="4114324" y="319564"/>
                  <a:pt x="4115276" y="318611"/>
                </a:cubicBezTo>
                <a:cubicBezTo>
                  <a:pt x="4115276" y="319564"/>
                  <a:pt x="4115276" y="320516"/>
                  <a:pt x="4115276" y="322421"/>
                </a:cubicBezTo>
                <a:close/>
                <a:moveTo>
                  <a:pt x="4109561" y="295751"/>
                </a:moveTo>
                <a:cubicBezTo>
                  <a:pt x="4111466" y="299561"/>
                  <a:pt x="4113371" y="303371"/>
                  <a:pt x="4116229" y="308134"/>
                </a:cubicBezTo>
                <a:cubicBezTo>
                  <a:pt x="4116229" y="309086"/>
                  <a:pt x="4116229" y="310991"/>
                  <a:pt x="4116229" y="311944"/>
                </a:cubicBezTo>
                <a:cubicBezTo>
                  <a:pt x="4114324" y="314801"/>
                  <a:pt x="4112419" y="316706"/>
                  <a:pt x="4110514" y="320516"/>
                </a:cubicBezTo>
                <a:cubicBezTo>
                  <a:pt x="4108609" y="323374"/>
                  <a:pt x="4106704" y="326231"/>
                  <a:pt x="4104799" y="329089"/>
                </a:cubicBezTo>
                <a:cubicBezTo>
                  <a:pt x="4103846" y="326231"/>
                  <a:pt x="4102894" y="324326"/>
                  <a:pt x="4102894" y="322421"/>
                </a:cubicBezTo>
                <a:cubicBezTo>
                  <a:pt x="4105751" y="311944"/>
                  <a:pt x="4107656" y="303371"/>
                  <a:pt x="4109561" y="295751"/>
                </a:cubicBezTo>
                <a:close/>
                <a:moveTo>
                  <a:pt x="4092416" y="294799"/>
                </a:moveTo>
                <a:cubicBezTo>
                  <a:pt x="4093369" y="284321"/>
                  <a:pt x="4093369" y="274796"/>
                  <a:pt x="4094321" y="265271"/>
                </a:cubicBezTo>
                <a:cubicBezTo>
                  <a:pt x="4095274" y="268129"/>
                  <a:pt x="4096226" y="270034"/>
                  <a:pt x="4098131" y="272891"/>
                </a:cubicBezTo>
                <a:cubicBezTo>
                  <a:pt x="4100989" y="278606"/>
                  <a:pt x="4103846" y="284321"/>
                  <a:pt x="4106704" y="290989"/>
                </a:cubicBezTo>
                <a:cubicBezTo>
                  <a:pt x="4103846" y="296704"/>
                  <a:pt x="4101941" y="304324"/>
                  <a:pt x="4098131" y="311944"/>
                </a:cubicBezTo>
                <a:cubicBezTo>
                  <a:pt x="4097179" y="308134"/>
                  <a:pt x="4096226" y="306229"/>
                  <a:pt x="4096226" y="306229"/>
                </a:cubicBezTo>
                <a:cubicBezTo>
                  <a:pt x="4096226" y="306229"/>
                  <a:pt x="4096226" y="310039"/>
                  <a:pt x="4097179" y="315754"/>
                </a:cubicBezTo>
                <a:cubicBezTo>
                  <a:pt x="4095274" y="320516"/>
                  <a:pt x="4093369" y="324326"/>
                  <a:pt x="4092416" y="329089"/>
                </a:cubicBezTo>
                <a:cubicBezTo>
                  <a:pt x="4092416" y="328136"/>
                  <a:pt x="4091464" y="326231"/>
                  <a:pt x="4091464" y="325279"/>
                </a:cubicBezTo>
                <a:cubicBezTo>
                  <a:pt x="4091464" y="324326"/>
                  <a:pt x="4090511" y="323374"/>
                  <a:pt x="4090511" y="321469"/>
                </a:cubicBezTo>
                <a:cubicBezTo>
                  <a:pt x="4091464" y="311944"/>
                  <a:pt x="4092416" y="303371"/>
                  <a:pt x="4092416" y="294799"/>
                </a:cubicBezTo>
                <a:close/>
                <a:moveTo>
                  <a:pt x="4085749" y="244316"/>
                </a:moveTo>
                <a:cubicBezTo>
                  <a:pt x="4085749" y="245269"/>
                  <a:pt x="4085749" y="245269"/>
                  <a:pt x="4085749" y="244316"/>
                </a:cubicBezTo>
                <a:cubicBezTo>
                  <a:pt x="4085749" y="247174"/>
                  <a:pt x="4085749" y="248126"/>
                  <a:pt x="4084796" y="250031"/>
                </a:cubicBezTo>
                <a:cubicBezTo>
                  <a:pt x="4084796" y="249079"/>
                  <a:pt x="4084796" y="246221"/>
                  <a:pt x="4085749" y="244316"/>
                </a:cubicBezTo>
                <a:close/>
                <a:moveTo>
                  <a:pt x="4043839" y="279559"/>
                </a:moveTo>
                <a:cubicBezTo>
                  <a:pt x="4044791" y="280511"/>
                  <a:pt x="4044791" y="280511"/>
                  <a:pt x="4043839" y="279559"/>
                </a:cubicBezTo>
                <a:cubicBezTo>
                  <a:pt x="4044791" y="281464"/>
                  <a:pt x="4044791" y="282416"/>
                  <a:pt x="4044791" y="283369"/>
                </a:cubicBezTo>
                <a:cubicBezTo>
                  <a:pt x="4043839" y="282416"/>
                  <a:pt x="4043839" y="281464"/>
                  <a:pt x="4043839" y="281464"/>
                </a:cubicBezTo>
                <a:cubicBezTo>
                  <a:pt x="4043839" y="281464"/>
                  <a:pt x="4043839" y="283369"/>
                  <a:pt x="4044791" y="286226"/>
                </a:cubicBezTo>
                <a:cubicBezTo>
                  <a:pt x="4044791" y="287179"/>
                  <a:pt x="4044791" y="288131"/>
                  <a:pt x="4044791" y="290036"/>
                </a:cubicBezTo>
                <a:cubicBezTo>
                  <a:pt x="4043839" y="288131"/>
                  <a:pt x="4042886" y="286226"/>
                  <a:pt x="4042886" y="284321"/>
                </a:cubicBezTo>
                <a:cubicBezTo>
                  <a:pt x="4043839" y="282416"/>
                  <a:pt x="4043839" y="281464"/>
                  <a:pt x="4043839" y="279559"/>
                </a:cubicBezTo>
                <a:close/>
                <a:moveTo>
                  <a:pt x="4044791" y="333851"/>
                </a:moveTo>
                <a:cubicBezTo>
                  <a:pt x="4044791" y="333851"/>
                  <a:pt x="4044791" y="333851"/>
                  <a:pt x="4044791" y="333851"/>
                </a:cubicBezTo>
                <a:cubicBezTo>
                  <a:pt x="4044791" y="335756"/>
                  <a:pt x="4044791" y="337661"/>
                  <a:pt x="4044791" y="339566"/>
                </a:cubicBezTo>
                <a:cubicBezTo>
                  <a:pt x="4043839" y="338614"/>
                  <a:pt x="4043839" y="338614"/>
                  <a:pt x="4042886" y="337661"/>
                </a:cubicBezTo>
                <a:cubicBezTo>
                  <a:pt x="4042886" y="335756"/>
                  <a:pt x="4043839" y="334804"/>
                  <a:pt x="4044791" y="333851"/>
                </a:cubicBezTo>
                <a:close/>
                <a:moveTo>
                  <a:pt x="4039076" y="271939"/>
                </a:moveTo>
                <a:cubicBezTo>
                  <a:pt x="4039076" y="272891"/>
                  <a:pt x="4039076" y="272891"/>
                  <a:pt x="4039076" y="273844"/>
                </a:cubicBezTo>
                <a:cubicBezTo>
                  <a:pt x="4039076" y="272891"/>
                  <a:pt x="4038124" y="271939"/>
                  <a:pt x="4038124" y="270034"/>
                </a:cubicBezTo>
                <a:cubicBezTo>
                  <a:pt x="4037171" y="268129"/>
                  <a:pt x="4037171" y="267176"/>
                  <a:pt x="4036219" y="265271"/>
                </a:cubicBezTo>
                <a:cubicBezTo>
                  <a:pt x="4037171" y="267176"/>
                  <a:pt x="4038124" y="269081"/>
                  <a:pt x="4039076" y="271939"/>
                </a:cubicBezTo>
                <a:close/>
                <a:moveTo>
                  <a:pt x="4033361" y="358616"/>
                </a:moveTo>
                <a:cubicBezTo>
                  <a:pt x="4033361" y="355759"/>
                  <a:pt x="4034314" y="353854"/>
                  <a:pt x="4034314" y="351949"/>
                </a:cubicBezTo>
                <a:cubicBezTo>
                  <a:pt x="4035266" y="350044"/>
                  <a:pt x="4037171" y="347186"/>
                  <a:pt x="4038124" y="345281"/>
                </a:cubicBezTo>
                <a:cubicBezTo>
                  <a:pt x="4040029" y="347186"/>
                  <a:pt x="4041934" y="350044"/>
                  <a:pt x="4043839" y="351949"/>
                </a:cubicBezTo>
                <a:cubicBezTo>
                  <a:pt x="4042886" y="363379"/>
                  <a:pt x="4041934" y="376714"/>
                  <a:pt x="4040981" y="391954"/>
                </a:cubicBezTo>
                <a:cubicBezTo>
                  <a:pt x="4039076" y="398621"/>
                  <a:pt x="4037171" y="406241"/>
                  <a:pt x="4035266" y="413861"/>
                </a:cubicBezTo>
                <a:cubicBezTo>
                  <a:pt x="4033361" y="407194"/>
                  <a:pt x="4030504" y="401479"/>
                  <a:pt x="4029551" y="395764"/>
                </a:cubicBezTo>
                <a:cubicBezTo>
                  <a:pt x="4028599" y="392906"/>
                  <a:pt x="4027646" y="391001"/>
                  <a:pt x="4027646" y="388144"/>
                </a:cubicBezTo>
                <a:cubicBezTo>
                  <a:pt x="4029551" y="377666"/>
                  <a:pt x="4031456" y="368141"/>
                  <a:pt x="4033361" y="358616"/>
                </a:cubicBezTo>
                <a:close/>
                <a:moveTo>
                  <a:pt x="4020026" y="324326"/>
                </a:moveTo>
                <a:cubicBezTo>
                  <a:pt x="4020979" y="325279"/>
                  <a:pt x="4020979" y="325279"/>
                  <a:pt x="4021931" y="326231"/>
                </a:cubicBezTo>
                <a:cubicBezTo>
                  <a:pt x="4020979" y="329089"/>
                  <a:pt x="4020026" y="331946"/>
                  <a:pt x="4019074" y="334804"/>
                </a:cubicBezTo>
                <a:cubicBezTo>
                  <a:pt x="4018121" y="336709"/>
                  <a:pt x="4018121" y="339566"/>
                  <a:pt x="4017169" y="341471"/>
                </a:cubicBezTo>
                <a:cubicBezTo>
                  <a:pt x="4017169" y="341471"/>
                  <a:pt x="4017169" y="342424"/>
                  <a:pt x="4016216" y="342424"/>
                </a:cubicBezTo>
                <a:cubicBezTo>
                  <a:pt x="4016216" y="343376"/>
                  <a:pt x="4015264" y="343376"/>
                  <a:pt x="4015264" y="344329"/>
                </a:cubicBezTo>
                <a:cubicBezTo>
                  <a:pt x="4014311" y="333851"/>
                  <a:pt x="4012406" y="324326"/>
                  <a:pt x="4011454" y="315754"/>
                </a:cubicBezTo>
                <a:cubicBezTo>
                  <a:pt x="4014311" y="317659"/>
                  <a:pt x="4017169" y="320516"/>
                  <a:pt x="4020026" y="324326"/>
                </a:cubicBezTo>
                <a:close/>
                <a:moveTo>
                  <a:pt x="3999071" y="282416"/>
                </a:moveTo>
                <a:cubicBezTo>
                  <a:pt x="4000024" y="282416"/>
                  <a:pt x="4000024" y="282416"/>
                  <a:pt x="3999071" y="282416"/>
                </a:cubicBezTo>
                <a:cubicBezTo>
                  <a:pt x="4000024" y="290989"/>
                  <a:pt x="4000024" y="300514"/>
                  <a:pt x="4000024" y="310991"/>
                </a:cubicBezTo>
                <a:cubicBezTo>
                  <a:pt x="4000024" y="312896"/>
                  <a:pt x="4000024" y="314801"/>
                  <a:pt x="4000024" y="316706"/>
                </a:cubicBezTo>
                <a:cubicBezTo>
                  <a:pt x="4000024" y="319564"/>
                  <a:pt x="3999071" y="322421"/>
                  <a:pt x="3999071" y="325279"/>
                </a:cubicBezTo>
                <a:cubicBezTo>
                  <a:pt x="3999071" y="325279"/>
                  <a:pt x="3999071" y="326231"/>
                  <a:pt x="3999071" y="327184"/>
                </a:cubicBezTo>
                <a:cubicBezTo>
                  <a:pt x="3999071" y="326231"/>
                  <a:pt x="3998119" y="325279"/>
                  <a:pt x="3998119" y="324326"/>
                </a:cubicBezTo>
                <a:lnTo>
                  <a:pt x="3997166" y="314801"/>
                </a:lnTo>
                <a:lnTo>
                  <a:pt x="3996214" y="286226"/>
                </a:lnTo>
                <a:cubicBezTo>
                  <a:pt x="3997166" y="285274"/>
                  <a:pt x="3998119" y="284321"/>
                  <a:pt x="3999071" y="282416"/>
                </a:cubicBezTo>
                <a:close/>
                <a:moveTo>
                  <a:pt x="3983831" y="405289"/>
                </a:moveTo>
                <a:cubicBezTo>
                  <a:pt x="3982879" y="408146"/>
                  <a:pt x="3981926" y="410051"/>
                  <a:pt x="3980021" y="412909"/>
                </a:cubicBezTo>
                <a:cubicBezTo>
                  <a:pt x="3980021" y="412909"/>
                  <a:pt x="3980021" y="412909"/>
                  <a:pt x="3980021" y="412909"/>
                </a:cubicBezTo>
                <a:cubicBezTo>
                  <a:pt x="3981926" y="407194"/>
                  <a:pt x="3981926" y="404336"/>
                  <a:pt x="3982879" y="402431"/>
                </a:cubicBezTo>
                <a:cubicBezTo>
                  <a:pt x="3982879" y="403384"/>
                  <a:pt x="3982879" y="404336"/>
                  <a:pt x="3983831" y="405289"/>
                </a:cubicBezTo>
                <a:close/>
                <a:moveTo>
                  <a:pt x="3980974" y="395764"/>
                </a:moveTo>
                <a:cubicBezTo>
                  <a:pt x="3981926" y="397669"/>
                  <a:pt x="3981926" y="399574"/>
                  <a:pt x="3982879" y="401479"/>
                </a:cubicBezTo>
                <a:cubicBezTo>
                  <a:pt x="3982879" y="402431"/>
                  <a:pt x="3980974" y="404336"/>
                  <a:pt x="3979069" y="407194"/>
                </a:cubicBezTo>
                <a:cubicBezTo>
                  <a:pt x="3979069" y="407194"/>
                  <a:pt x="3979069" y="406241"/>
                  <a:pt x="3979069" y="406241"/>
                </a:cubicBezTo>
                <a:cubicBezTo>
                  <a:pt x="3980021" y="403384"/>
                  <a:pt x="3980021" y="399574"/>
                  <a:pt x="3980974" y="395764"/>
                </a:cubicBezTo>
                <a:close/>
                <a:moveTo>
                  <a:pt x="3976211" y="378619"/>
                </a:moveTo>
                <a:cubicBezTo>
                  <a:pt x="3976211" y="378619"/>
                  <a:pt x="3976211" y="378619"/>
                  <a:pt x="3976211" y="378619"/>
                </a:cubicBezTo>
                <a:cubicBezTo>
                  <a:pt x="3976211" y="379571"/>
                  <a:pt x="3976211" y="379571"/>
                  <a:pt x="3976211" y="380524"/>
                </a:cubicBezTo>
                <a:cubicBezTo>
                  <a:pt x="3976211" y="379571"/>
                  <a:pt x="3976211" y="378619"/>
                  <a:pt x="3976211" y="378619"/>
                </a:cubicBezTo>
                <a:close/>
                <a:moveTo>
                  <a:pt x="3948589" y="255746"/>
                </a:moveTo>
                <a:cubicBezTo>
                  <a:pt x="3948589" y="262414"/>
                  <a:pt x="3947636" y="270034"/>
                  <a:pt x="3946684" y="277654"/>
                </a:cubicBezTo>
                <a:cubicBezTo>
                  <a:pt x="3946684" y="279559"/>
                  <a:pt x="3946684" y="282416"/>
                  <a:pt x="3945731" y="285274"/>
                </a:cubicBezTo>
                <a:cubicBezTo>
                  <a:pt x="3944779" y="278606"/>
                  <a:pt x="3944779" y="272891"/>
                  <a:pt x="3943826" y="266224"/>
                </a:cubicBezTo>
                <a:cubicBezTo>
                  <a:pt x="3942874" y="257651"/>
                  <a:pt x="3940969" y="249079"/>
                  <a:pt x="3940016" y="240506"/>
                </a:cubicBezTo>
                <a:cubicBezTo>
                  <a:pt x="3940016" y="240506"/>
                  <a:pt x="3940016" y="240506"/>
                  <a:pt x="3940016" y="239554"/>
                </a:cubicBezTo>
                <a:cubicBezTo>
                  <a:pt x="3940016" y="238601"/>
                  <a:pt x="3940016" y="237649"/>
                  <a:pt x="3940016" y="236696"/>
                </a:cubicBezTo>
                <a:cubicBezTo>
                  <a:pt x="3940969" y="237649"/>
                  <a:pt x="3941921" y="239554"/>
                  <a:pt x="3942874" y="240506"/>
                </a:cubicBezTo>
                <a:cubicBezTo>
                  <a:pt x="3944779" y="243364"/>
                  <a:pt x="3945731" y="245269"/>
                  <a:pt x="3947636" y="248126"/>
                </a:cubicBezTo>
                <a:cubicBezTo>
                  <a:pt x="3948589" y="251936"/>
                  <a:pt x="3948589" y="253841"/>
                  <a:pt x="3948589" y="255746"/>
                </a:cubicBezTo>
                <a:close/>
                <a:moveTo>
                  <a:pt x="3943826" y="205264"/>
                </a:moveTo>
                <a:cubicBezTo>
                  <a:pt x="3943826" y="207169"/>
                  <a:pt x="3943826" y="209074"/>
                  <a:pt x="3943826" y="210979"/>
                </a:cubicBezTo>
                <a:cubicBezTo>
                  <a:pt x="3943826" y="216694"/>
                  <a:pt x="3944779" y="223361"/>
                  <a:pt x="3945731" y="230981"/>
                </a:cubicBezTo>
                <a:cubicBezTo>
                  <a:pt x="3945731" y="232886"/>
                  <a:pt x="3945731" y="234791"/>
                  <a:pt x="3946684" y="236696"/>
                </a:cubicBezTo>
                <a:cubicBezTo>
                  <a:pt x="3943826" y="233839"/>
                  <a:pt x="3941921" y="230029"/>
                  <a:pt x="3939064" y="228124"/>
                </a:cubicBezTo>
                <a:cubicBezTo>
                  <a:pt x="3938111" y="224314"/>
                  <a:pt x="3938111" y="219551"/>
                  <a:pt x="3937159" y="215741"/>
                </a:cubicBezTo>
                <a:cubicBezTo>
                  <a:pt x="3940016" y="210979"/>
                  <a:pt x="3941921" y="208121"/>
                  <a:pt x="3943826" y="205264"/>
                </a:cubicBezTo>
                <a:close/>
                <a:moveTo>
                  <a:pt x="3866674" y="369094"/>
                </a:moveTo>
                <a:cubicBezTo>
                  <a:pt x="3866674" y="369094"/>
                  <a:pt x="3866674" y="368141"/>
                  <a:pt x="3867626" y="368141"/>
                </a:cubicBezTo>
                <a:cubicBezTo>
                  <a:pt x="3867626" y="369094"/>
                  <a:pt x="3867626" y="370046"/>
                  <a:pt x="3867626" y="370999"/>
                </a:cubicBezTo>
                <a:cubicBezTo>
                  <a:pt x="3867626" y="370046"/>
                  <a:pt x="3866674" y="370046"/>
                  <a:pt x="3866674" y="369094"/>
                </a:cubicBezTo>
                <a:close/>
                <a:moveTo>
                  <a:pt x="3886676" y="354806"/>
                </a:moveTo>
                <a:cubicBezTo>
                  <a:pt x="3885724" y="351949"/>
                  <a:pt x="3883819" y="350044"/>
                  <a:pt x="3882866" y="348139"/>
                </a:cubicBezTo>
                <a:cubicBezTo>
                  <a:pt x="3882866" y="345281"/>
                  <a:pt x="3881914" y="341471"/>
                  <a:pt x="3881914" y="338614"/>
                </a:cubicBezTo>
                <a:cubicBezTo>
                  <a:pt x="3883819" y="343376"/>
                  <a:pt x="3885724" y="349091"/>
                  <a:pt x="3886676" y="354806"/>
                </a:cubicBezTo>
                <a:cubicBezTo>
                  <a:pt x="3887629" y="354806"/>
                  <a:pt x="3887629" y="355759"/>
                  <a:pt x="3887629" y="356711"/>
                </a:cubicBezTo>
                <a:cubicBezTo>
                  <a:pt x="3887629" y="355759"/>
                  <a:pt x="3887629" y="354806"/>
                  <a:pt x="3886676" y="354806"/>
                </a:cubicBezTo>
                <a:close/>
                <a:moveTo>
                  <a:pt x="3897154" y="278606"/>
                </a:moveTo>
                <a:cubicBezTo>
                  <a:pt x="3899059" y="275749"/>
                  <a:pt x="3900011" y="272891"/>
                  <a:pt x="3901916" y="270986"/>
                </a:cubicBezTo>
                <a:cubicBezTo>
                  <a:pt x="3901916" y="270986"/>
                  <a:pt x="3901916" y="270986"/>
                  <a:pt x="3901916" y="270986"/>
                </a:cubicBezTo>
                <a:cubicBezTo>
                  <a:pt x="3900964" y="273844"/>
                  <a:pt x="3899059" y="276701"/>
                  <a:pt x="3897154" y="278606"/>
                </a:cubicBezTo>
                <a:cubicBezTo>
                  <a:pt x="3898106" y="279559"/>
                  <a:pt x="3897154" y="279559"/>
                  <a:pt x="3897154" y="278606"/>
                </a:cubicBezTo>
                <a:close/>
                <a:moveTo>
                  <a:pt x="3900011" y="291941"/>
                </a:moveTo>
                <a:cubicBezTo>
                  <a:pt x="3900011" y="290989"/>
                  <a:pt x="3900964" y="289084"/>
                  <a:pt x="3901916" y="288131"/>
                </a:cubicBezTo>
                <a:cubicBezTo>
                  <a:pt x="3901916" y="287179"/>
                  <a:pt x="3902869" y="287179"/>
                  <a:pt x="3902869" y="286226"/>
                </a:cubicBezTo>
                <a:cubicBezTo>
                  <a:pt x="3902869" y="290036"/>
                  <a:pt x="3902869" y="293846"/>
                  <a:pt x="3903821" y="297656"/>
                </a:cubicBezTo>
                <a:cubicBezTo>
                  <a:pt x="3903821" y="298609"/>
                  <a:pt x="3903821" y="300514"/>
                  <a:pt x="3902869" y="301466"/>
                </a:cubicBezTo>
                <a:cubicBezTo>
                  <a:pt x="3902869" y="300514"/>
                  <a:pt x="3902869" y="299561"/>
                  <a:pt x="3901916" y="298609"/>
                </a:cubicBezTo>
                <a:cubicBezTo>
                  <a:pt x="3901916" y="295751"/>
                  <a:pt x="3900964" y="293846"/>
                  <a:pt x="3900011" y="291941"/>
                </a:cubicBezTo>
                <a:close/>
                <a:moveTo>
                  <a:pt x="3903821" y="431006"/>
                </a:moveTo>
                <a:cubicBezTo>
                  <a:pt x="3903821" y="431006"/>
                  <a:pt x="3903821" y="431959"/>
                  <a:pt x="3902869" y="431959"/>
                </a:cubicBezTo>
                <a:lnTo>
                  <a:pt x="3901916" y="431959"/>
                </a:lnTo>
                <a:cubicBezTo>
                  <a:pt x="3902869" y="430054"/>
                  <a:pt x="3902869" y="428149"/>
                  <a:pt x="3903821" y="426244"/>
                </a:cubicBezTo>
                <a:cubicBezTo>
                  <a:pt x="3903821" y="427196"/>
                  <a:pt x="3903821" y="427196"/>
                  <a:pt x="3904774" y="428149"/>
                </a:cubicBezTo>
                <a:cubicBezTo>
                  <a:pt x="3903821" y="429101"/>
                  <a:pt x="3903821" y="430054"/>
                  <a:pt x="3903821" y="431006"/>
                </a:cubicBezTo>
                <a:close/>
                <a:moveTo>
                  <a:pt x="3925729" y="309086"/>
                </a:moveTo>
                <a:cubicBezTo>
                  <a:pt x="3923824" y="301466"/>
                  <a:pt x="3922871" y="297656"/>
                  <a:pt x="3922871" y="297656"/>
                </a:cubicBezTo>
                <a:cubicBezTo>
                  <a:pt x="3922871" y="297656"/>
                  <a:pt x="3922871" y="301466"/>
                  <a:pt x="3923824" y="308134"/>
                </a:cubicBezTo>
                <a:cubicBezTo>
                  <a:pt x="3920966" y="297656"/>
                  <a:pt x="3919061" y="291941"/>
                  <a:pt x="3919061" y="291941"/>
                </a:cubicBezTo>
                <a:cubicBezTo>
                  <a:pt x="3919061" y="291941"/>
                  <a:pt x="3920014" y="301466"/>
                  <a:pt x="3922871" y="317659"/>
                </a:cubicBezTo>
                <a:cubicBezTo>
                  <a:pt x="3922871" y="320516"/>
                  <a:pt x="3923824" y="322421"/>
                  <a:pt x="3923824" y="325279"/>
                </a:cubicBezTo>
                <a:cubicBezTo>
                  <a:pt x="3922871" y="328136"/>
                  <a:pt x="3922871" y="331946"/>
                  <a:pt x="3921919" y="334804"/>
                </a:cubicBezTo>
                <a:cubicBezTo>
                  <a:pt x="3921919" y="334804"/>
                  <a:pt x="3921919" y="335756"/>
                  <a:pt x="3921919" y="335756"/>
                </a:cubicBezTo>
                <a:cubicBezTo>
                  <a:pt x="3921919" y="333851"/>
                  <a:pt x="3920966" y="331946"/>
                  <a:pt x="3920966" y="330041"/>
                </a:cubicBezTo>
                <a:cubicBezTo>
                  <a:pt x="3919061" y="319564"/>
                  <a:pt x="3917156" y="310039"/>
                  <a:pt x="3915251" y="301466"/>
                </a:cubicBezTo>
                <a:cubicBezTo>
                  <a:pt x="3913346" y="293846"/>
                  <a:pt x="3912394" y="287179"/>
                  <a:pt x="3911441" y="281464"/>
                </a:cubicBezTo>
                <a:cubicBezTo>
                  <a:pt x="3911441" y="273844"/>
                  <a:pt x="3912394" y="268129"/>
                  <a:pt x="3912394" y="264319"/>
                </a:cubicBezTo>
                <a:cubicBezTo>
                  <a:pt x="3912394" y="264319"/>
                  <a:pt x="3912394" y="263366"/>
                  <a:pt x="3912394" y="263366"/>
                </a:cubicBezTo>
                <a:cubicBezTo>
                  <a:pt x="3914299" y="265271"/>
                  <a:pt x="3917156" y="268129"/>
                  <a:pt x="3919061" y="270986"/>
                </a:cubicBezTo>
                <a:cubicBezTo>
                  <a:pt x="3920966" y="272891"/>
                  <a:pt x="3922871" y="274796"/>
                  <a:pt x="3923824" y="277654"/>
                </a:cubicBezTo>
                <a:cubicBezTo>
                  <a:pt x="3923824" y="277654"/>
                  <a:pt x="3923824" y="280511"/>
                  <a:pt x="3924776" y="284321"/>
                </a:cubicBezTo>
                <a:cubicBezTo>
                  <a:pt x="3922871" y="279559"/>
                  <a:pt x="3921919" y="277654"/>
                  <a:pt x="3921919" y="277654"/>
                </a:cubicBezTo>
                <a:cubicBezTo>
                  <a:pt x="3921919" y="277654"/>
                  <a:pt x="3923824" y="284321"/>
                  <a:pt x="3926681" y="296704"/>
                </a:cubicBezTo>
                <a:cubicBezTo>
                  <a:pt x="3926681" y="298609"/>
                  <a:pt x="3927634" y="301466"/>
                  <a:pt x="3927634" y="304324"/>
                </a:cubicBezTo>
                <a:cubicBezTo>
                  <a:pt x="3927634" y="304324"/>
                  <a:pt x="3927634" y="304324"/>
                  <a:pt x="3927634" y="305276"/>
                </a:cubicBezTo>
                <a:cubicBezTo>
                  <a:pt x="3926681" y="304324"/>
                  <a:pt x="3925729" y="306229"/>
                  <a:pt x="3925729" y="309086"/>
                </a:cubicBezTo>
                <a:close/>
                <a:moveTo>
                  <a:pt x="3929539" y="287179"/>
                </a:moveTo>
                <a:cubicBezTo>
                  <a:pt x="3929539" y="289084"/>
                  <a:pt x="3928586" y="290989"/>
                  <a:pt x="3928586" y="292894"/>
                </a:cubicBezTo>
                <a:cubicBezTo>
                  <a:pt x="3928586" y="291941"/>
                  <a:pt x="3927634" y="290989"/>
                  <a:pt x="3927634" y="290036"/>
                </a:cubicBezTo>
                <a:cubicBezTo>
                  <a:pt x="3924776" y="281464"/>
                  <a:pt x="3923824" y="275749"/>
                  <a:pt x="3923824" y="275749"/>
                </a:cubicBezTo>
                <a:cubicBezTo>
                  <a:pt x="3924776" y="277654"/>
                  <a:pt x="3926681" y="279559"/>
                  <a:pt x="3927634" y="281464"/>
                </a:cubicBezTo>
                <a:cubicBezTo>
                  <a:pt x="3928586" y="282416"/>
                  <a:pt x="3928586" y="283369"/>
                  <a:pt x="3929539" y="284321"/>
                </a:cubicBezTo>
                <a:cubicBezTo>
                  <a:pt x="3929539" y="284321"/>
                  <a:pt x="3929539" y="285274"/>
                  <a:pt x="3929539" y="287179"/>
                </a:cubicBezTo>
                <a:close/>
                <a:moveTo>
                  <a:pt x="3926681" y="242411"/>
                </a:moveTo>
                <a:cubicBezTo>
                  <a:pt x="3927634" y="251936"/>
                  <a:pt x="3928586" y="261461"/>
                  <a:pt x="3928586" y="270986"/>
                </a:cubicBezTo>
                <a:cubicBezTo>
                  <a:pt x="3926681" y="269081"/>
                  <a:pt x="3924776" y="266224"/>
                  <a:pt x="3921919" y="265271"/>
                </a:cubicBezTo>
                <a:cubicBezTo>
                  <a:pt x="3919061" y="262414"/>
                  <a:pt x="3916204" y="259556"/>
                  <a:pt x="3913346" y="257651"/>
                </a:cubicBezTo>
                <a:cubicBezTo>
                  <a:pt x="3915251" y="253841"/>
                  <a:pt x="3916204" y="250031"/>
                  <a:pt x="3917156" y="246221"/>
                </a:cubicBezTo>
                <a:cubicBezTo>
                  <a:pt x="3920014" y="241459"/>
                  <a:pt x="3922871" y="236696"/>
                  <a:pt x="3925729" y="232886"/>
                </a:cubicBezTo>
                <a:cubicBezTo>
                  <a:pt x="3925729" y="235744"/>
                  <a:pt x="3925729" y="239554"/>
                  <a:pt x="3926681" y="242411"/>
                </a:cubicBezTo>
                <a:close/>
                <a:moveTo>
                  <a:pt x="3900964" y="168116"/>
                </a:moveTo>
                <a:cubicBezTo>
                  <a:pt x="3905726" y="160496"/>
                  <a:pt x="3910489" y="153829"/>
                  <a:pt x="3914299" y="147161"/>
                </a:cubicBezTo>
                <a:cubicBezTo>
                  <a:pt x="3914299" y="150019"/>
                  <a:pt x="3915251" y="152876"/>
                  <a:pt x="3915251" y="156686"/>
                </a:cubicBezTo>
                <a:cubicBezTo>
                  <a:pt x="3917156" y="168116"/>
                  <a:pt x="3919061" y="181451"/>
                  <a:pt x="3920966" y="196691"/>
                </a:cubicBezTo>
                <a:cubicBezTo>
                  <a:pt x="3921919" y="202406"/>
                  <a:pt x="3921919" y="208121"/>
                  <a:pt x="3922871" y="213836"/>
                </a:cubicBezTo>
                <a:cubicBezTo>
                  <a:pt x="3920966" y="211931"/>
                  <a:pt x="3920014" y="210979"/>
                  <a:pt x="3920014" y="210979"/>
                </a:cubicBezTo>
                <a:cubicBezTo>
                  <a:pt x="3920014" y="210979"/>
                  <a:pt x="3920966" y="212884"/>
                  <a:pt x="3923824" y="214789"/>
                </a:cubicBezTo>
                <a:cubicBezTo>
                  <a:pt x="3923824" y="218599"/>
                  <a:pt x="3924776" y="222409"/>
                  <a:pt x="3924776" y="226219"/>
                </a:cubicBezTo>
                <a:cubicBezTo>
                  <a:pt x="3919061" y="232886"/>
                  <a:pt x="3913346" y="240506"/>
                  <a:pt x="3906679" y="249079"/>
                </a:cubicBezTo>
                <a:cubicBezTo>
                  <a:pt x="3905726" y="250031"/>
                  <a:pt x="3905726" y="250984"/>
                  <a:pt x="3904774" y="251936"/>
                </a:cubicBezTo>
                <a:cubicBezTo>
                  <a:pt x="3903821" y="251936"/>
                  <a:pt x="3903821" y="250984"/>
                  <a:pt x="3902869" y="250984"/>
                </a:cubicBezTo>
                <a:cubicBezTo>
                  <a:pt x="3901916" y="245269"/>
                  <a:pt x="3900964" y="242411"/>
                  <a:pt x="3900964" y="242411"/>
                </a:cubicBezTo>
                <a:cubicBezTo>
                  <a:pt x="3900964" y="242411"/>
                  <a:pt x="3900964" y="245269"/>
                  <a:pt x="3900964" y="249079"/>
                </a:cubicBezTo>
                <a:cubicBezTo>
                  <a:pt x="3900011" y="248126"/>
                  <a:pt x="3898106" y="247174"/>
                  <a:pt x="3897154" y="247174"/>
                </a:cubicBezTo>
                <a:cubicBezTo>
                  <a:pt x="3893344" y="245269"/>
                  <a:pt x="3891439" y="243364"/>
                  <a:pt x="3891439" y="243364"/>
                </a:cubicBezTo>
                <a:cubicBezTo>
                  <a:pt x="3891439" y="243364"/>
                  <a:pt x="3893344" y="245269"/>
                  <a:pt x="3896201" y="248126"/>
                </a:cubicBezTo>
                <a:cubicBezTo>
                  <a:pt x="3897154" y="249079"/>
                  <a:pt x="3899059" y="250984"/>
                  <a:pt x="3900964" y="251936"/>
                </a:cubicBezTo>
                <a:cubicBezTo>
                  <a:pt x="3900964" y="253841"/>
                  <a:pt x="3900964" y="254794"/>
                  <a:pt x="3900964" y="256699"/>
                </a:cubicBezTo>
                <a:cubicBezTo>
                  <a:pt x="3899059" y="259556"/>
                  <a:pt x="3896201" y="263366"/>
                  <a:pt x="3894296" y="266224"/>
                </a:cubicBezTo>
                <a:cubicBezTo>
                  <a:pt x="3893344" y="261461"/>
                  <a:pt x="3891439" y="255746"/>
                  <a:pt x="3890486" y="250984"/>
                </a:cubicBezTo>
                <a:cubicBezTo>
                  <a:pt x="3886676" y="235744"/>
                  <a:pt x="3883819" y="222409"/>
                  <a:pt x="3880009" y="210026"/>
                </a:cubicBezTo>
                <a:cubicBezTo>
                  <a:pt x="3880009" y="209074"/>
                  <a:pt x="3879056" y="207169"/>
                  <a:pt x="3879056" y="206216"/>
                </a:cubicBezTo>
                <a:cubicBezTo>
                  <a:pt x="3886676" y="191929"/>
                  <a:pt x="3894296" y="178594"/>
                  <a:pt x="3900964" y="168116"/>
                </a:cubicBezTo>
                <a:close/>
                <a:moveTo>
                  <a:pt x="3873341" y="214789"/>
                </a:moveTo>
                <a:cubicBezTo>
                  <a:pt x="3875246" y="226219"/>
                  <a:pt x="3877151" y="238601"/>
                  <a:pt x="3879056" y="251936"/>
                </a:cubicBezTo>
                <a:cubicBezTo>
                  <a:pt x="3880009" y="260509"/>
                  <a:pt x="3881914" y="270034"/>
                  <a:pt x="3883819" y="280511"/>
                </a:cubicBezTo>
                <a:cubicBezTo>
                  <a:pt x="3883819" y="281464"/>
                  <a:pt x="3882866" y="281464"/>
                  <a:pt x="3882866" y="282416"/>
                </a:cubicBezTo>
                <a:cubicBezTo>
                  <a:pt x="3880009" y="273844"/>
                  <a:pt x="3878104" y="266224"/>
                  <a:pt x="3875246" y="259556"/>
                </a:cubicBezTo>
                <a:cubicBezTo>
                  <a:pt x="3871436" y="250031"/>
                  <a:pt x="3868579" y="241459"/>
                  <a:pt x="3865721" y="234791"/>
                </a:cubicBezTo>
                <a:cubicBezTo>
                  <a:pt x="3865721" y="233839"/>
                  <a:pt x="3864769" y="232886"/>
                  <a:pt x="3864769" y="231934"/>
                </a:cubicBezTo>
                <a:cubicBezTo>
                  <a:pt x="3867626" y="225266"/>
                  <a:pt x="3870484" y="219551"/>
                  <a:pt x="3873341" y="214789"/>
                </a:cubicBezTo>
                <a:close/>
                <a:moveTo>
                  <a:pt x="3864769" y="341471"/>
                </a:moveTo>
                <a:cubicBezTo>
                  <a:pt x="3863816" y="342424"/>
                  <a:pt x="3863816" y="344329"/>
                  <a:pt x="3862864" y="345281"/>
                </a:cubicBezTo>
                <a:cubicBezTo>
                  <a:pt x="3862864" y="344329"/>
                  <a:pt x="3863816" y="343376"/>
                  <a:pt x="3864769" y="341471"/>
                </a:cubicBezTo>
                <a:cubicBezTo>
                  <a:pt x="3864769" y="341471"/>
                  <a:pt x="3864769" y="341471"/>
                  <a:pt x="3864769" y="341471"/>
                </a:cubicBezTo>
                <a:close/>
                <a:moveTo>
                  <a:pt x="3854291" y="211931"/>
                </a:moveTo>
                <a:cubicBezTo>
                  <a:pt x="3854291" y="208121"/>
                  <a:pt x="3855244" y="204311"/>
                  <a:pt x="3856196" y="201454"/>
                </a:cubicBezTo>
                <a:cubicBezTo>
                  <a:pt x="3856196" y="206216"/>
                  <a:pt x="3856196" y="212884"/>
                  <a:pt x="3857149" y="220504"/>
                </a:cubicBezTo>
                <a:cubicBezTo>
                  <a:pt x="3856196" y="222409"/>
                  <a:pt x="3855244" y="224314"/>
                  <a:pt x="3854291" y="226219"/>
                </a:cubicBezTo>
                <a:cubicBezTo>
                  <a:pt x="3853339" y="220504"/>
                  <a:pt x="3854291" y="215741"/>
                  <a:pt x="3854291" y="211931"/>
                </a:cubicBezTo>
                <a:close/>
                <a:moveTo>
                  <a:pt x="3849529" y="262414"/>
                </a:moveTo>
                <a:cubicBezTo>
                  <a:pt x="3849529" y="260509"/>
                  <a:pt x="3849529" y="259556"/>
                  <a:pt x="3849529" y="257651"/>
                </a:cubicBezTo>
                <a:cubicBezTo>
                  <a:pt x="3849529" y="257651"/>
                  <a:pt x="3849529" y="256699"/>
                  <a:pt x="3850481" y="256699"/>
                </a:cubicBezTo>
                <a:cubicBezTo>
                  <a:pt x="3853339" y="263366"/>
                  <a:pt x="3856196" y="270986"/>
                  <a:pt x="3859054" y="278606"/>
                </a:cubicBezTo>
                <a:cubicBezTo>
                  <a:pt x="3859054" y="279559"/>
                  <a:pt x="3859054" y="279559"/>
                  <a:pt x="3860006" y="280511"/>
                </a:cubicBezTo>
                <a:cubicBezTo>
                  <a:pt x="3860959" y="290989"/>
                  <a:pt x="3861911" y="302419"/>
                  <a:pt x="3862864" y="313849"/>
                </a:cubicBezTo>
                <a:cubicBezTo>
                  <a:pt x="3862864" y="313849"/>
                  <a:pt x="3862864" y="313849"/>
                  <a:pt x="3862864" y="313849"/>
                </a:cubicBezTo>
                <a:cubicBezTo>
                  <a:pt x="3858101" y="305276"/>
                  <a:pt x="3852386" y="298609"/>
                  <a:pt x="3847624" y="291941"/>
                </a:cubicBezTo>
                <a:cubicBezTo>
                  <a:pt x="3848576" y="281464"/>
                  <a:pt x="3848576" y="271939"/>
                  <a:pt x="3849529" y="262414"/>
                </a:cubicBezTo>
                <a:close/>
                <a:moveTo>
                  <a:pt x="3846671" y="308134"/>
                </a:moveTo>
                <a:cubicBezTo>
                  <a:pt x="3849529" y="312896"/>
                  <a:pt x="3852386" y="318611"/>
                  <a:pt x="3855244" y="323374"/>
                </a:cubicBezTo>
                <a:cubicBezTo>
                  <a:pt x="3855244" y="324326"/>
                  <a:pt x="3856196" y="324326"/>
                  <a:pt x="3856196" y="325279"/>
                </a:cubicBezTo>
                <a:cubicBezTo>
                  <a:pt x="3856196" y="326231"/>
                  <a:pt x="3855244" y="326231"/>
                  <a:pt x="3855244" y="327184"/>
                </a:cubicBezTo>
                <a:cubicBezTo>
                  <a:pt x="3853339" y="330041"/>
                  <a:pt x="3851434" y="333851"/>
                  <a:pt x="3849529" y="336709"/>
                </a:cubicBezTo>
                <a:cubicBezTo>
                  <a:pt x="3848576" y="334804"/>
                  <a:pt x="3846671" y="331946"/>
                  <a:pt x="3845719" y="330041"/>
                </a:cubicBezTo>
                <a:cubicBezTo>
                  <a:pt x="3845719" y="323374"/>
                  <a:pt x="3846671" y="315754"/>
                  <a:pt x="3846671" y="308134"/>
                </a:cubicBezTo>
                <a:close/>
                <a:moveTo>
                  <a:pt x="3843814" y="415766"/>
                </a:moveTo>
                <a:cubicBezTo>
                  <a:pt x="3844766" y="413861"/>
                  <a:pt x="3845719" y="411956"/>
                  <a:pt x="3846671" y="410051"/>
                </a:cubicBezTo>
                <a:cubicBezTo>
                  <a:pt x="3846671" y="411956"/>
                  <a:pt x="3847624" y="414814"/>
                  <a:pt x="3847624" y="416719"/>
                </a:cubicBezTo>
                <a:cubicBezTo>
                  <a:pt x="3847624" y="417671"/>
                  <a:pt x="3847624" y="418624"/>
                  <a:pt x="3847624" y="419576"/>
                </a:cubicBezTo>
                <a:cubicBezTo>
                  <a:pt x="3847624" y="420529"/>
                  <a:pt x="3846671" y="421481"/>
                  <a:pt x="3846671" y="422434"/>
                </a:cubicBezTo>
                <a:cubicBezTo>
                  <a:pt x="3845719" y="423386"/>
                  <a:pt x="3845719" y="425291"/>
                  <a:pt x="3844766" y="426244"/>
                </a:cubicBezTo>
                <a:lnTo>
                  <a:pt x="3842861" y="426244"/>
                </a:lnTo>
                <a:cubicBezTo>
                  <a:pt x="3843814" y="422434"/>
                  <a:pt x="3843814" y="418624"/>
                  <a:pt x="3843814" y="415766"/>
                </a:cubicBezTo>
                <a:close/>
                <a:moveTo>
                  <a:pt x="3830479" y="297656"/>
                </a:moveTo>
                <a:cubicBezTo>
                  <a:pt x="3830479" y="298609"/>
                  <a:pt x="3830479" y="298609"/>
                  <a:pt x="3830479" y="299561"/>
                </a:cubicBezTo>
                <a:cubicBezTo>
                  <a:pt x="3830479" y="300514"/>
                  <a:pt x="3830479" y="300514"/>
                  <a:pt x="3830479" y="301466"/>
                </a:cubicBezTo>
                <a:cubicBezTo>
                  <a:pt x="3830479" y="303371"/>
                  <a:pt x="3830479" y="305276"/>
                  <a:pt x="3829526" y="307181"/>
                </a:cubicBezTo>
                <a:cubicBezTo>
                  <a:pt x="3828574" y="306229"/>
                  <a:pt x="3827621" y="305276"/>
                  <a:pt x="3827621" y="304324"/>
                </a:cubicBezTo>
                <a:cubicBezTo>
                  <a:pt x="3828574" y="301466"/>
                  <a:pt x="3829526" y="299561"/>
                  <a:pt x="3830479" y="297656"/>
                </a:cubicBezTo>
                <a:close/>
                <a:moveTo>
                  <a:pt x="3826669" y="305276"/>
                </a:moveTo>
                <a:cubicBezTo>
                  <a:pt x="3827621" y="306229"/>
                  <a:pt x="3827621" y="308134"/>
                  <a:pt x="3828574" y="310039"/>
                </a:cubicBezTo>
                <a:cubicBezTo>
                  <a:pt x="3828574" y="311944"/>
                  <a:pt x="3828574" y="312896"/>
                  <a:pt x="3827621" y="314801"/>
                </a:cubicBezTo>
                <a:cubicBezTo>
                  <a:pt x="3826669" y="312896"/>
                  <a:pt x="3824764" y="310991"/>
                  <a:pt x="3823811" y="309086"/>
                </a:cubicBezTo>
                <a:cubicBezTo>
                  <a:pt x="3825716" y="307181"/>
                  <a:pt x="3825716" y="306229"/>
                  <a:pt x="3826669" y="305276"/>
                </a:cubicBezTo>
                <a:close/>
                <a:moveTo>
                  <a:pt x="3820001" y="319564"/>
                </a:moveTo>
                <a:cubicBezTo>
                  <a:pt x="3821906" y="323374"/>
                  <a:pt x="3823811" y="328136"/>
                  <a:pt x="3826669" y="332899"/>
                </a:cubicBezTo>
                <a:cubicBezTo>
                  <a:pt x="3826669" y="332899"/>
                  <a:pt x="3826669" y="333851"/>
                  <a:pt x="3827621" y="333851"/>
                </a:cubicBezTo>
                <a:cubicBezTo>
                  <a:pt x="3827621" y="336709"/>
                  <a:pt x="3826669" y="339566"/>
                  <a:pt x="3826669" y="343376"/>
                </a:cubicBezTo>
                <a:cubicBezTo>
                  <a:pt x="3825716" y="354806"/>
                  <a:pt x="3825716" y="366236"/>
                  <a:pt x="3824764" y="377666"/>
                </a:cubicBezTo>
                <a:cubicBezTo>
                  <a:pt x="3823811" y="372904"/>
                  <a:pt x="3821906" y="368141"/>
                  <a:pt x="3820954" y="364331"/>
                </a:cubicBezTo>
                <a:cubicBezTo>
                  <a:pt x="3820954" y="360521"/>
                  <a:pt x="3820001" y="356711"/>
                  <a:pt x="3820001" y="352901"/>
                </a:cubicBezTo>
                <a:cubicBezTo>
                  <a:pt x="3820001" y="347186"/>
                  <a:pt x="3819049" y="341471"/>
                  <a:pt x="3818096" y="336709"/>
                </a:cubicBezTo>
                <a:cubicBezTo>
                  <a:pt x="3820001" y="333851"/>
                  <a:pt x="3821906" y="332899"/>
                  <a:pt x="3821906" y="332899"/>
                </a:cubicBezTo>
                <a:cubicBezTo>
                  <a:pt x="3821906" y="332899"/>
                  <a:pt x="3820954" y="333851"/>
                  <a:pt x="3818096" y="335756"/>
                </a:cubicBezTo>
                <a:cubicBezTo>
                  <a:pt x="3818096" y="332899"/>
                  <a:pt x="3817144" y="329089"/>
                  <a:pt x="3817144" y="326231"/>
                </a:cubicBezTo>
                <a:cubicBezTo>
                  <a:pt x="3818096" y="323374"/>
                  <a:pt x="3819049" y="321469"/>
                  <a:pt x="3820001" y="319564"/>
                </a:cubicBezTo>
                <a:close/>
                <a:moveTo>
                  <a:pt x="3788569" y="264319"/>
                </a:moveTo>
                <a:cubicBezTo>
                  <a:pt x="3789521" y="266224"/>
                  <a:pt x="3791426" y="268129"/>
                  <a:pt x="3792379" y="270986"/>
                </a:cubicBezTo>
                <a:cubicBezTo>
                  <a:pt x="3795236" y="274796"/>
                  <a:pt x="3798094" y="280511"/>
                  <a:pt x="3800951" y="285274"/>
                </a:cubicBezTo>
                <a:cubicBezTo>
                  <a:pt x="3800951" y="286226"/>
                  <a:pt x="3800951" y="286226"/>
                  <a:pt x="3800951" y="287179"/>
                </a:cubicBezTo>
                <a:cubicBezTo>
                  <a:pt x="3800951" y="290989"/>
                  <a:pt x="3800951" y="294799"/>
                  <a:pt x="3800951" y="298609"/>
                </a:cubicBezTo>
                <a:cubicBezTo>
                  <a:pt x="3800951" y="299561"/>
                  <a:pt x="3800951" y="300514"/>
                  <a:pt x="3800951" y="300514"/>
                </a:cubicBezTo>
                <a:cubicBezTo>
                  <a:pt x="3799999" y="295751"/>
                  <a:pt x="3798094" y="291941"/>
                  <a:pt x="3797141" y="287179"/>
                </a:cubicBezTo>
                <a:cubicBezTo>
                  <a:pt x="3797141" y="286226"/>
                  <a:pt x="3796189" y="285274"/>
                  <a:pt x="3796189" y="285274"/>
                </a:cubicBezTo>
                <a:cubicBezTo>
                  <a:pt x="3796189" y="282416"/>
                  <a:pt x="3796189" y="280511"/>
                  <a:pt x="3796189" y="280511"/>
                </a:cubicBezTo>
                <a:cubicBezTo>
                  <a:pt x="3796189" y="280511"/>
                  <a:pt x="3796189" y="281464"/>
                  <a:pt x="3795236" y="283369"/>
                </a:cubicBezTo>
                <a:cubicBezTo>
                  <a:pt x="3794284" y="279559"/>
                  <a:pt x="3792379" y="275749"/>
                  <a:pt x="3791426" y="271939"/>
                </a:cubicBezTo>
                <a:cubicBezTo>
                  <a:pt x="3790474" y="269081"/>
                  <a:pt x="3789521" y="266224"/>
                  <a:pt x="3788569" y="264319"/>
                </a:cubicBezTo>
                <a:close/>
                <a:moveTo>
                  <a:pt x="3748564" y="364331"/>
                </a:moveTo>
                <a:cubicBezTo>
                  <a:pt x="3748564" y="359569"/>
                  <a:pt x="3748564" y="355759"/>
                  <a:pt x="3748564" y="351949"/>
                </a:cubicBezTo>
                <a:cubicBezTo>
                  <a:pt x="3749516" y="353854"/>
                  <a:pt x="3749516" y="355759"/>
                  <a:pt x="3750469" y="358616"/>
                </a:cubicBezTo>
                <a:cubicBezTo>
                  <a:pt x="3749516" y="359569"/>
                  <a:pt x="3749516" y="361474"/>
                  <a:pt x="3748564" y="364331"/>
                </a:cubicBezTo>
                <a:close/>
                <a:moveTo>
                  <a:pt x="3762851" y="399574"/>
                </a:moveTo>
                <a:cubicBezTo>
                  <a:pt x="3761899" y="401479"/>
                  <a:pt x="3760946" y="403384"/>
                  <a:pt x="3759994" y="405289"/>
                </a:cubicBezTo>
                <a:cubicBezTo>
                  <a:pt x="3759994" y="400526"/>
                  <a:pt x="3760946" y="395764"/>
                  <a:pt x="3760946" y="391954"/>
                </a:cubicBezTo>
                <a:cubicBezTo>
                  <a:pt x="3760946" y="391954"/>
                  <a:pt x="3760946" y="391001"/>
                  <a:pt x="3760946" y="391001"/>
                </a:cubicBezTo>
                <a:cubicBezTo>
                  <a:pt x="3761899" y="392906"/>
                  <a:pt x="3761899" y="394811"/>
                  <a:pt x="3762851" y="396716"/>
                </a:cubicBezTo>
                <a:cubicBezTo>
                  <a:pt x="3763804" y="397669"/>
                  <a:pt x="3762851" y="398621"/>
                  <a:pt x="3762851" y="399574"/>
                </a:cubicBezTo>
                <a:close/>
                <a:moveTo>
                  <a:pt x="3770471" y="290036"/>
                </a:moveTo>
                <a:cubicBezTo>
                  <a:pt x="3772376" y="296704"/>
                  <a:pt x="3773329" y="302419"/>
                  <a:pt x="3775234" y="309086"/>
                </a:cubicBezTo>
                <a:cubicBezTo>
                  <a:pt x="3774281" y="306229"/>
                  <a:pt x="3773329" y="304324"/>
                  <a:pt x="3771424" y="301466"/>
                </a:cubicBezTo>
                <a:cubicBezTo>
                  <a:pt x="3771424" y="300514"/>
                  <a:pt x="3770471" y="300514"/>
                  <a:pt x="3770471" y="299561"/>
                </a:cubicBezTo>
                <a:cubicBezTo>
                  <a:pt x="3770471" y="296704"/>
                  <a:pt x="3770471" y="293846"/>
                  <a:pt x="3770471" y="290989"/>
                </a:cubicBezTo>
                <a:cubicBezTo>
                  <a:pt x="3770471" y="290989"/>
                  <a:pt x="3770471" y="290036"/>
                  <a:pt x="3770471" y="290036"/>
                </a:cubicBezTo>
                <a:close/>
                <a:moveTo>
                  <a:pt x="3769519" y="370046"/>
                </a:moveTo>
                <a:cubicBezTo>
                  <a:pt x="3769519" y="370999"/>
                  <a:pt x="3769519" y="371951"/>
                  <a:pt x="3770471" y="372904"/>
                </a:cubicBezTo>
                <a:cubicBezTo>
                  <a:pt x="3769519" y="370999"/>
                  <a:pt x="3768566" y="369094"/>
                  <a:pt x="3767614" y="366236"/>
                </a:cubicBezTo>
                <a:cubicBezTo>
                  <a:pt x="3767614" y="362426"/>
                  <a:pt x="3767614" y="359569"/>
                  <a:pt x="3767614" y="359569"/>
                </a:cubicBezTo>
                <a:cubicBezTo>
                  <a:pt x="3767614" y="359569"/>
                  <a:pt x="3767614" y="361474"/>
                  <a:pt x="3766661" y="364331"/>
                </a:cubicBezTo>
                <a:cubicBezTo>
                  <a:pt x="3765709" y="363379"/>
                  <a:pt x="3765709" y="361474"/>
                  <a:pt x="3764756" y="360521"/>
                </a:cubicBezTo>
                <a:cubicBezTo>
                  <a:pt x="3764756" y="359569"/>
                  <a:pt x="3764756" y="358616"/>
                  <a:pt x="3764756" y="357664"/>
                </a:cubicBezTo>
                <a:cubicBezTo>
                  <a:pt x="3764756" y="355759"/>
                  <a:pt x="3765709" y="353854"/>
                  <a:pt x="3765709" y="351949"/>
                </a:cubicBezTo>
                <a:cubicBezTo>
                  <a:pt x="3767614" y="358616"/>
                  <a:pt x="3768566" y="364331"/>
                  <a:pt x="3769519" y="370046"/>
                </a:cubicBezTo>
                <a:close/>
                <a:moveTo>
                  <a:pt x="3753326" y="250031"/>
                </a:moveTo>
                <a:cubicBezTo>
                  <a:pt x="3754279" y="245269"/>
                  <a:pt x="3754279" y="241459"/>
                  <a:pt x="3755231" y="236696"/>
                </a:cubicBezTo>
                <a:cubicBezTo>
                  <a:pt x="3755231" y="235744"/>
                  <a:pt x="3755231" y="233839"/>
                  <a:pt x="3756184" y="232886"/>
                </a:cubicBezTo>
                <a:cubicBezTo>
                  <a:pt x="3757136" y="231934"/>
                  <a:pt x="3757136" y="230981"/>
                  <a:pt x="3758089" y="230029"/>
                </a:cubicBezTo>
                <a:cubicBezTo>
                  <a:pt x="3759041" y="232886"/>
                  <a:pt x="3759041" y="234791"/>
                  <a:pt x="3759994" y="237649"/>
                </a:cubicBezTo>
                <a:cubicBezTo>
                  <a:pt x="3762851" y="250984"/>
                  <a:pt x="3766661" y="266224"/>
                  <a:pt x="3769519" y="281464"/>
                </a:cubicBezTo>
                <a:cubicBezTo>
                  <a:pt x="3768566" y="284321"/>
                  <a:pt x="3768566" y="287179"/>
                  <a:pt x="3767614" y="290036"/>
                </a:cubicBezTo>
                <a:cubicBezTo>
                  <a:pt x="3767614" y="290036"/>
                  <a:pt x="3767614" y="290036"/>
                  <a:pt x="3767614" y="290989"/>
                </a:cubicBezTo>
                <a:cubicBezTo>
                  <a:pt x="3762851" y="280511"/>
                  <a:pt x="3757136" y="270986"/>
                  <a:pt x="3752374" y="261461"/>
                </a:cubicBezTo>
                <a:cubicBezTo>
                  <a:pt x="3752374" y="258604"/>
                  <a:pt x="3752374" y="253841"/>
                  <a:pt x="3753326" y="250031"/>
                </a:cubicBezTo>
                <a:close/>
                <a:moveTo>
                  <a:pt x="3748564" y="296704"/>
                </a:moveTo>
                <a:cubicBezTo>
                  <a:pt x="3748564" y="296704"/>
                  <a:pt x="3748564" y="296704"/>
                  <a:pt x="3748564" y="296704"/>
                </a:cubicBezTo>
                <a:cubicBezTo>
                  <a:pt x="3751421" y="301466"/>
                  <a:pt x="3753326" y="307181"/>
                  <a:pt x="3756184" y="313849"/>
                </a:cubicBezTo>
                <a:cubicBezTo>
                  <a:pt x="3756184" y="314801"/>
                  <a:pt x="3757136" y="315754"/>
                  <a:pt x="3757136" y="316706"/>
                </a:cubicBezTo>
                <a:cubicBezTo>
                  <a:pt x="3758089" y="318611"/>
                  <a:pt x="3758089" y="321469"/>
                  <a:pt x="3759041" y="323374"/>
                </a:cubicBezTo>
                <a:cubicBezTo>
                  <a:pt x="3758089" y="325279"/>
                  <a:pt x="3758089" y="328136"/>
                  <a:pt x="3757136" y="330041"/>
                </a:cubicBezTo>
                <a:cubicBezTo>
                  <a:pt x="3756184" y="333851"/>
                  <a:pt x="3755231" y="337661"/>
                  <a:pt x="3754279" y="341471"/>
                </a:cubicBezTo>
                <a:cubicBezTo>
                  <a:pt x="3753326" y="339566"/>
                  <a:pt x="3751421" y="337661"/>
                  <a:pt x="3750469" y="335756"/>
                </a:cubicBezTo>
                <a:cubicBezTo>
                  <a:pt x="3749516" y="333851"/>
                  <a:pt x="3748564" y="332899"/>
                  <a:pt x="3747611" y="331946"/>
                </a:cubicBezTo>
                <a:cubicBezTo>
                  <a:pt x="3748564" y="320516"/>
                  <a:pt x="3748564" y="308134"/>
                  <a:pt x="3748564" y="296704"/>
                </a:cubicBezTo>
                <a:close/>
                <a:moveTo>
                  <a:pt x="3738086" y="273844"/>
                </a:moveTo>
                <a:cubicBezTo>
                  <a:pt x="3738086" y="273844"/>
                  <a:pt x="3738086" y="273844"/>
                  <a:pt x="3738086" y="273844"/>
                </a:cubicBezTo>
                <a:cubicBezTo>
                  <a:pt x="3738086" y="274796"/>
                  <a:pt x="3738086" y="274796"/>
                  <a:pt x="3738086" y="274796"/>
                </a:cubicBezTo>
                <a:cubicBezTo>
                  <a:pt x="3738086" y="273844"/>
                  <a:pt x="3738086" y="273844"/>
                  <a:pt x="3738086" y="273844"/>
                </a:cubicBezTo>
                <a:close/>
                <a:moveTo>
                  <a:pt x="3689509" y="326231"/>
                </a:moveTo>
                <a:cubicBezTo>
                  <a:pt x="3688556" y="328136"/>
                  <a:pt x="3687604" y="330041"/>
                  <a:pt x="3686651" y="331946"/>
                </a:cubicBezTo>
                <a:cubicBezTo>
                  <a:pt x="3686651" y="331946"/>
                  <a:pt x="3686651" y="330994"/>
                  <a:pt x="3685699" y="330994"/>
                </a:cubicBezTo>
                <a:cubicBezTo>
                  <a:pt x="3685699" y="328136"/>
                  <a:pt x="3685699" y="325279"/>
                  <a:pt x="3685699" y="322421"/>
                </a:cubicBezTo>
                <a:cubicBezTo>
                  <a:pt x="3685699" y="319564"/>
                  <a:pt x="3685699" y="316706"/>
                  <a:pt x="3685699" y="313849"/>
                </a:cubicBezTo>
                <a:cubicBezTo>
                  <a:pt x="3686651" y="316706"/>
                  <a:pt x="3688556" y="320516"/>
                  <a:pt x="3689509" y="325279"/>
                </a:cubicBezTo>
                <a:cubicBezTo>
                  <a:pt x="3689509" y="326231"/>
                  <a:pt x="3689509" y="326231"/>
                  <a:pt x="3689509" y="326231"/>
                </a:cubicBezTo>
                <a:close/>
                <a:moveTo>
                  <a:pt x="3716179" y="211931"/>
                </a:moveTo>
                <a:cubicBezTo>
                  <a:pt x="3718084" y="214789"/>
                  <a:pt x="3719036" y="218599"/>
                  <a:pt x="3720941" y="221456"/>
                </a:cubicBezTo>
                <a:cubicBezTo>
                  <a:pt x="3719989" y="224314"/>
                  <a:pt x="3719989" y="227171"/>
                  <a:pt x="3719036" y="230029"/>
                </a:cubicBezTo>
                <a:cubicBezTo>
                  <a:pt x="3719036" y="230981"/>
                  <a:pt x="3719036" y="232886"/>
                  <a:pt x="3718084" y="233839"/>
                </a:cubicBezTo>
                <a:cubicBezTo>
                  <a:pt x="3715226" y="230029"/>
                  <a:pt x="3713321" y="228124"/>
                  <a:pt x="3713321" y="228124"/>
                </a:cubicBezTo>
                <a:cubicBezTo>
                  <a:pt x="3713321" y="228124"/>
                  <a:pt x="3715226" y="230981"/>
                  <a:pt x="3717131" y="235744"/>
                </a:cubicBezTo>
                <a:cubicBezTo>
                  <a:pt x="3716179" y="241459"/>
                  <a:pt x="3715226" y="247174"/>
                  <a:pt x="3714274" y="253841"/>
                </a:cubicBezTo>
                <a:cubicBezTo>
                  <a:pt x="3714274" y="252889"/>
                  <a:pt x="3714274" y="251936"/>
                  <a:pt x="3714274" y="250984"/>
                </a:cubicBezTo>
                <a:cubicBezTo>
                  <a:pt x="3714274" y="246221"/>
                  <a:pt x="3713321" y="242411"/>
                  <a:pt x="3713321" y="238601"/>
                </a:cubicBezTo>
                <a:cubicBezTo>
                  <a:pt x="3713321" y="234791"/>
                  <a:pt x="3713321" y="230981"/>
                  <a:pt x="3713321" y="227171"/>
                </a:cubicBezTo>
                <a:cubicBezTo>
                  <a:pt x="3713321" y="219551"/>
                  <a:pt x="3712369" y="213836"/>
                  <a:pt x="3712369" y="208121"/>
                </a:cubicBezTo>
                <a:cubicBezTo>
                  <a:pt x="3712369" y="207169"/>
                  <a:pt x="3712369" y="206216"/>
                  <a:pt x="3712369" y="205264"/>
                </a:cubicBezTo>
                <a:cubicBezTo>
                  <a:pt x="3713321" y="207169"/>
                  <a:pt x="3714274" y="209074"/>
                  <a:pt x="3716179" y="211931"/>
                </a:cubicBezTo>
                <a:close/>
                <a:moveTo>
                  <a:pt x="3679984" y="236696"/>
                </a:moveTo>
                <a:cubicBezTo>
                  <a:pt x="3681889" y="222409"/>
                  <a:pt x="3683794" y="209074"/>
                  <a:pt x="3684746" y="196691"/>
                </a:cubicBezTo>
                <a:cubicBezTo>
                  <a:pt x="3685699" y="185261"/>
                  <a:pt x="3687604" y="174784"/>
                  <a:pt x="3687604" y="166211"/>
                </a:cubicBezTo>
                <a:cubicBezTo>
                  <a:pt x="3687604" y="161449"/>
                  <a:pt x="3688556" y="157639"/>
                  <a:pt x="3688556" y="154781"/>
                </a:cubicBezTo>
                <a:cubicBezTo>
                  <a:pt x="3690461" y="159544"/>
                  <a:pt x="3694271" y="168116"/>
                  <a:pt x="3699034" y="178594"/>
                </a:cubicBezTo>
                <a:cubicBezTo>
                  <a:pt x="3701891" y="184309"/>
                  <a:pt x="3704749" y="191929"/>
                  <a:pt x="3708559" y="199549"/>
                </a:cubicBezTo>
                <a:cubicBezTo>
                  <a:pt x="3708559" y="201454"/>
                  <a:pt x="3707606" y="204311"/>
                  <a:pt x="3707606" y="207169"/>
                </a:cubicBezTo>
                <a:cubicBezTo>
                  <a:pt x="3706654" y="211931"/>
                  <a:pt x="3705701" y="218599"/>
                  <a:pt x="3704749" y="226219"/>
                </a:cubicBezTo>
                <a:cubicBezTo>
                  <a:pt x="3703796" y="230029"/>
                  <a:pt x="3703796" y="233839"/>
                  <a:pt x="3702844" y="237649"/>
                </a:cubicBezTo>
                <a:cubicBezTo>
                  <a:pt x="3702844" y="241459"/>
                  <a:pt x="3701891" y="246221"/>
                  <a:pt x="3701891" y="250984"/>
                </a:cubicBezTo>
                <a:cubicBezTo>
                  <a:pt x="3700939" y="259556"/>
                  <a:pt x="3700939" y="270034"/>
                  <a:pt x="3700939" y="280511"/>
                </a:cubicBezTo>
                <a:cubicBezTo>
                  <a:pt x="3700939" y="287179"/>
                  <a:pt x="3700939" y="293846"/>
                  <a:pt x="3700939" y="300514"/>
                </a:cubicBezTo>
                <a:cubicBezTo>
                  <a:pt x="3699034" y="293846"/>
                  <a:pt x="3697129" y="290036"/>
                  <a:pt x="3697129" y="290036"/>
                </a:cubicBezTo>
                <a:cubicBezTo>
                  <a:pt x="3697129" y="290036"/>
                  <a:pt x="3698081" y="296704"/>
                  <a:pt x="3699034" y="308134"/>
                </a:cubicBezTo>
                <a:cubicBezTo>
                  <a:pt x="3696176" y="312896"/>
                  <a:pt x="3693319" y="317659"/>
                  <a:pt x="3690461" y="322421"/>
                </a:cubicBezTo>
                <a:cubicBezTo>
                  <a:pt x="3687604" y="317659"/>
                  <a:pt x="3685699" y="313849"/>
                  <a:pt x="3683794" y="310991"/>
                </a:cubicBezTo>
                <a:cubicBezTo>
                  <a:pt x="3683794" y="305276"/>
                  <a:pt x="3683794" y="302419"/>
                  <a:pt x="3683794" y="302419"/>
                </a:cubicBezTo>
                <a:cubicBezTo>
                  <a:pt x="3683794" y="302419"/>
                  <a:pt x="3683794" y="304324"/>
                  <a:pt x="3682841" y="308134"/>
                </a:cubicBezTo>
                <a:cubicBezTo>
                  <a:pt x="3680936" y="304324"/>
                  <a:pt x="3679031" y="302419"/>
                  <a:pt x="3679031" y="302419"/>
                </a:cubicBezTo>
                <a:cubicBezTo>
                  <a:pt x="3679031" y="302419"/>
                  <a:pt x="3679984" y="305276"/>
                  <a:pt x="3681889" y="310991"/>
                </a:cubicBezTo>
                <a:cubicBezTo>
                  <a:pt x="3680936" y="313849"/>
                  <a:pt x="3680936" y="318611"/>
                  <a:pt x="3679984" y="323374"/>
                </a:cubicBezTo>
                <a:cubicBezTo>
                  <a:pt x="3677126" y="317659"/>
                  <a:pt x="3675221" y="311944"/>
                  <a:pt x="3672364" y="307181"/>
                </a:cubicBezTo>
                <a:cubicBezTo>
                  <a:pt x="3674269" y="300514"/>
                  <a:pt x="3676174" y="294799"/>
                  <a:pt x="3677126" y="289084"/>
                </a:cubicBezTo>
                <a:cubicBezTo>
                  <a:pt x="3679031" y="283369"/>
                  <a:pt x="3680936" y="277654"/>
                  <a:pt x="3681889" y="272891"/>
                </a:cubicBezTo>
                <a:cubicBezTo>
                  <a:pt x="3683794" y="268129"/>
                  <a:pt x="3685699" y="264319"/>
                  <a:pt x="3686651" y="260509"/>
                </a:cubicBezTo>
                <a:cubicBezTo>
                  <a:pt x="3690461" y="253841"/>
                  <a:pt x="3692366" y="250031"/>
                  <a:pt x="3692366" y="250031"/>
                </a:cubicBezTo>
                <a:cubicBezTo>
                  <a:pt x="3692366" y="250031"/>
                  <a:pt x="3689509" y="252889"/>
                  <a:pt x="3683794" y="258604"/>
                </a:cubicBezTo>
                <a:cubicBezTo>
                  <a:pt x="3680936" y="261461"/>
                  <a:pt x="3678079" y="265271"/>
                  <a:pt x="3675221" y="270034"/>
                </a:cubicBezTo>
                <a:cubicBezTo>
                  <a:pt x="3674269" y="271939"/>
                  <a:pt x="3673316" y="273844"/>
                  <a:pt x="3671411" y="275749"/>
                </a:cubicBezTo>
                <a:cubicBezTo>
                  <a:pt x="3677126" y="261461"/>
                  <a:pt x="3679031" y="248126"/>
                  <a:pt x="3679984" y="236696"/>
                </a:cubicBezTo>
                <a:close/>
                <a:moveTo>
                  <a:pt x="3678079" y="342424"/>
                </a:moveTo>
                <a:cubicBezTo>
                  <a:pt x="3678079" y="344329"/>
                  <a:pt x="3677126" y="346234"/>
                  <a:pt x="3677126" y="349091"/>
                </a:cubicBezTo>
                <a:cubicBezTo>
                  <a:pt x="3677126" y="347186"/>
                  <a:pt x="3676174" y="345281"/>
                  <a:pt x="3676174" y="343376"/>
                </a:cubicBezTo>
                <a:cubicBezTo>
                  <a:pt x="3675221" y="340519"/>
                  <a:pt x="3675221" y="337661"/>
                  <a:pt x="3674269" y="335756"/>
                </a:cubicBezTo>
                <a:cubicBezTo>
                  <a:pt x="3675221" y="337661"/>
                  <a:pt x="3676174" y="340519"/>
                  <a:pt x="3678079" y="342424"/>
                </a:cubicBezTo>
                <a:close/>
                <a:moveTo>
                  <a:pt x="3664744" y="355759"/>
                </a:moveTo>
                <a:cubicBezTo>
                  <a:pt x="3664744" y="357664"/>
                  <a:pt x="3664744" y="360521"/>
                  <a:pt x="3664744" y="362426"/>
                </a:cubicBezTo>
                <a:cubicBezTo>
                  <a:pt x="3664744" y="365284"/>
                  <a:pt x="3663791" y="368141"/>
                  <a:pt x="3663791" y="371951"/>
                </a:cubicBezTo>
                <a:cubicBezTo>
                  <a:pt x="3663791" y="371951"/>
                  <a:pt x="3663791" y="371951"/>
                  <a:pt x="3663791" y="371951"/>
                </a:cubicBezTo>
                <a:cubicBezTo>
                  <a:pt x="3663791" y="370046"/>
                  <a:pt x="3662839" y="368141"/>
                  <a:pt x="3662839" y="367189"/>
                </a:cubicBezTo>
                <a:cubicBezTo>
                  <a:pt x="3662839" y="367189"/>
                  <a:pt x="3662839" y="367189"/>
                  <a:pt x="3662839" y="366236"/>
                </a:cubicBezTo>
                <a:cubicBezTo>
                  <a:pt x="3663791" y="363379"/>
                  <a:pt x="3664744" y="359569"/>
                  <a:pt x="3664744" y="355759"/>
                </a:cubicBezTo>
                <a:close/>
                <a:moveTo>
                  <a:pt x="3603784" y="369094"/>
                </a:moveTo>
                <a:cubicBezTo>
                  <a:pt x="3603784" y="367189"/>
                  <a:pt x="3602831" y="365284"/>
                  <a:pt x="3602831" y="363379"/>
                </a:cubicBezTo>
                <a:cubicBezTo>
                  <a:pt x="3603784" y="359569"/>
                  <a:pt x="3604736" y="355759"/>
                  <a:pt x="3605689" y="352901"/>
                </a:cubicBezTo>
                <a:cubicBezTo>
                  <a:pt x="3605689" y="351949"/>
                  <a:pt x="3606641" y="350996"/>
                  <a:pt x="3606641" y="350044"/>
                </a:cubicBezTo>
                <a:cubicBezTo>
                  <a:pt x="3606641" y="350996"/>
                  <a:pt x="3607594" y="351949"/>
                  <a:pt x="3607594" y="352901"/>
                </a:cubicBezTo>
                <a:lnTo>
                  <a:pt x="3607594" y="353854"/>
                </a:lnTo>
                <a:cubicBezTo>
                  <a:pt x="3605689" y="358616"/>
                  <a:pt x="3604736" y="364331"/>
                  <a:pt x="3603784" y="369094"/>
                </a:cubicBezTo>
                <a:close/>
                <a:moveTo>
                  <a:pt x="3612356" y="329089"/>
                </a:moveTo>
                <a:cubicBezTo>
                  <a:pt x="3612356" y="329089"/>
                  <a:pt x="3611404" y="328136"/>
                  <a:pt x="3611404" y="327184"/>
                </a:cubicBezTo>
                <a:cubicBezTo>
                  <a:pt x="3611404" y="325279"/>
                  <a:pt x="3611404" y="323374"/>
                  <a:pt x="3610451" y="321469"/>
                </a:cubicBezTo>
                <a:cubicBezTo>
                  <a:pt x="3611404" y="322421"/>
                  <a:pt x="3612356" y="323374"/>
                  <a:pt x="3613309" y="324326"/>
                </a:cubicBezTo>
                <a:cubicBezTo>
                  <a:pt x="3613309" y="326231"/>
                  <a:pt x="3612356" y="327184"/>
                  <a:pt x="3612356" y="329089"/>
                </a:cubicBezTo>
                <a:close/>
                <a:moveTo>
                  <a:pt x="3633311" y="366236"/>
                </a:moveTo>
                <a:cubicBezTo>
                  <a:pt x="3632359" y="363379"/>
                  <a:pt x="3630454" y="361474"/>
                  <a:pt x="3629501" y="358616"/>
                </a:cubicBezTo>
                <a:cubicBezTo>
                  <a:pt x="3629501" y="357664"/>
                  <a:pt x="3629501" y="355759"/>
                  <a:pt x="3629501" y="354806"/>
                </a:cubicBezTo>
                <a:cubicBezTo>
                  <a:pt x="3631406" y="357664"/>
                  <a:pt x="3632359" y="361474"/>
                  <a:pt x="3633311" y="366236"/>
                </a:cubicBezTo>
                <a:cubicBezTo>
                  <a:pt x="3633311" y="366236"/>
                  <a:pt x="3634264" y="366236"/>
                  <a:pt x="3633311" y="366236"/>
                </a:cubicBezTo>
                <a:cubicBezTo>
                  <a:pt x="3634264" y="366236"/>
                  <a:pt x="3633311" y="366236"/>
                  <a:pt x="3633311" y="366236"/>
                </a:cubicBezTo>
                <a:close/>
                <a:moveTo>
                  <a:pt x="3632359" y="331946"/>
                </a:moveTo>
                <a:cubicBezTo>
                  <a:pt x="3633311" y="336709"/>
                  <a:pt x="3634264" y="342424"/>
                  <a:pt x="3635216" y="348139"/>
                </a:cubicBezTo>
                <a:cubicBezTo>
                  <a:pt x="3634264" y="346234"/>
                  <a:pt x="3632359" y="343376"/>
                  <a:pt x="3631406" y="341471"/>
                </a:cubicBezTo>
                <a:cubicBezTo>
                  <a:pt x="3631406" y="337661"/>
                  <a:pt x="3631406" y="334804"/>
                  <a:pt x="3632359" y="331946"/>
                </a:cubicBezTo>
                <a:close/>
                <a:moveTo>
                  <a:pt x="3618071" y="270034"/>
                </a:moveTo>
                <a:cubicBezTo>
                  <a:pt x="3621881" y="261461"/>
                  <a:pt x="3624739" y="252889"/>
                  <a:pt x="3628549" y="246221"/>
                </a:cubicBezTo>
                <a:cubicBezTo>
                  <a:pt x="3629501" y="244316"/>
                  <a:pt x="3629501" y="243364"/>
                  <a:pt x="3630454" y="242411"/>
                </a:cubicBezTo>
                <a:cubicBezTo>
                  <a:pt x="3629501" y="249079"/>
                  <a:pt x="3627596" y="256699"/>
                  <a:pt x="3625691" y="265271"/>
                </a:cubicBezTo>
                <a:cubicBezTo>
                  <a:pt x="3623786" y="267176"/>
                  <a:pt x="3620929" y="269081"/>
                  <a:pt x="3618071" y="271939"/>
                </a:cubicBezTo>
                <a:cubicBezTo>
                  <a:pt x="3618071" y="270986"/>
                  <a:pt x="3618071" y="270034"/>
                  <a:pt x="3618071" y="270034"/>
                </a:cubicBezTo>
                <a:close/>
                <a:moveTo>
                  <a:pt x="3601879" y="310039"/>
                </a:moveTo>
                <a:cubicBezTo>
                  <a:pt x="3603784" y="306229"/>
                  <a:pt x="3604736" y="302419"/>
                  <a:pt x="3606641" y="298609"/>
                </a:cubicBezTo>
                <a:cubicBezTo>
                  <a:pt x="3609499" y="291941"/>
                  <a:pt x="3612356" y="285274"/>
                  <a:pt x="3615214" y="278606"/>
                </a:cubicBezTo>
                <a:cubicBezTo>
                  <a:pt x="3617119" y="276701"/>
                  <a:pt x="3619024" y="273844"/>
                  <a:pt x="3619976" y="271939"/>
                </a:cubicBezTo>
                <a:cubicBezTo>
                  <a:pt x="3621881" y="270034"/>
                  <a:pt x="3623786" y="268129"/>
                  <a:pt x="3625691" y="266224"/>
                </a:cubicBezTo>
                <a:cubicBezTo>
                  <a:pt x="3625691" y="268129"/>
                  <a:pt x="3624739" y="269081"/>
                  <a:pt x="3624739" y="270986"/>
                </a:cubicBezTo>
                <a:cubicBezTo>
                  <a:pt x="3621881" y="282416"/>
                  <a:pt x="3619976" y="295751"/>
                  <a:pt x="3617119" y="309086"/>
                </a:cubicBezTo>
                <a:cubicBezTo>
                  <a:pt x="3616166" y="312896"/>
                  <a:pt x="3615214" y="317659"/>
                  <a:pt x="3614261" y="322421"/>
                </a:cubicBezTo>
                <a:cubicBezTo>
                  <a:pt x="3613309" y="321469"/>
                  <a:pt x="3612356" y="320516"/>
                  <a:pt x="3611404" y="320516"/>
                </a:cubicBezTo>
                <a:cubicBezTo>
                  <a:pt x="3610451" y="312896"/>
                  <a:pt x="3610451" y="306229"/>
                  <a:pt x="3609499" y="298609"/>
                </a:cubicBezTo>
                <a:cubicBezTo>
                  <a:pt x="3609499" y="305276"/>
                  <a:pt x="3608546" y="311944"/>
                  <a:pt x="3608546" y="318611"/>
                </a:cubicBezTo>
                <a:cubicBezTo>
                  <a:pt x="3607594" y="318611"/>
                  <a:pt x="3606641" y="317659"/>
                  <a:pt x="3606641" y="317659"/>
                </a:cubicBezTo>
                <a:cubicBezTo>
                  <a:pt x="3607594" y="318611"/>
                  <a:pt x="3608546" y="318611"/>
                  <a:pt x="3608546" y="319564"/>
                </a:cubicBezTo>
                <a:cubicBezTo>
                  <a:pt x="3608546" y="320516"/>
                  <a:pt x="3608546" y="321469"/>
                  <a:pt x="3608546" y="322421"/>
                </a:cubicBezTo>
                <a:cubicBezTo>
                  <a:pt x="3606641" y="318611"/>
                  <a:pt x="3604736" y="315754"/>
                  <a:pt x="3602831" y="312896"/>
                </a:cubicBezTo>
                <a:cubicBezTo>
                  <a:pt x="3601879" y="310991"/>
                  <a:pt x="3601879" y="310039"/>
                  <a:pt x="3601879" y="310039"/>
                </a:cubicBezTo>
                <a:close/>
                <a:moveTo>
                  <a:pt x="3600926" y="335756"/>
                </a:moveTo>
                <a:cubicBezTo>
                  <a:pt x="3601879" y="339566"/>
                  <a:pt x="3603784" y="342424"/>
                  <a:pt x="3604736" y="346234"/>
                </a:cubicBezTo>
                <a:cubicBezTo>
                  <a:pt x="3603784" y="348139"/>
                  <a:pt x="3602831" y="350044"/>
                  <a:pt x="3601879" y="351949"/>
                </a:cubicBezTo>
                <a:cubicBezTo>
                  <a:pt x="3601879" y="351949"/>
                  <a:pt x="3601879" y="352901"/>
                  <a:pt x="3600926" y="352901"/>
                </a:cubicBezTo>
                <a:cubicBezTo>
                  <a:pt x="3600926" y="350044"/>
                  <a:pt x="3599974" y="348139"/>
                  <a:pt x="3599974" y="345281"/>
                </a:cubicBezTo>
                <a:cubicBezTo>
                  <a:pt x="3599974" y="342424"/>
                  <a:pt x="3600926" y="338614"/>
                  <a:pt x="3600926" y="335756"/>
                </a:cubicBezTo>
                <a:close/>
                <a:moveTo>
                  <a:pt x="3556159" y="342424"/>
                </a:moveTo>
                <a:cubicBezTo>
                  <a:pt x="3556159" y="335756"/>
                  <a:pt x="3557111" y="330041"/>
                  <a:pt x="3557111" y="324326"/>
                </a:cubicBezTo>
                <a:cubicBezTo>
                  <a:pt x="3557111" y="325279"/>
                  <a:pt x="3558064" y="327184"/>
                  <a:pt x="3558064" y="328136"/>
                </a:cubicBezTo>
                <a:cubicBezTo>
                  <a:pt x="3558064" y="330041"/>
                  <a:pt x="3559016" y="331946"/>
                  <a:pt x="3559016" y="333851"/>
                </a:cubicBezTo>
                <a:cubicBezTo>
                  <a:pt x="3559016" y="333851"/>
                  <a:pt x="3559016" y="334804"/>
                  <a:pt x="3559016" y="334804"/>
                </a:cubicBezTo>
                <a:cubicBezTo>
                  <a:pt x="3558064" y="337661"/>
                  <a:pt x="3557111" y="339566"/>
                  <a:pt x="3556159" y="342424"/>
                </a:cubicBezTo>
                <a:close/>
                <a:moveTo>
                  <a:pt x="3559969" y="279559"/>
                </a:moveTo>
                <a:cubicBezTo>
                  <a:pt x="3559016" y="277654"/>
                  <a:pt x="3559016" y="276701"/>
                  <a:pt x="3559016" y="274796"/>
                </a:cubicBezTo>
                <a:cubicBezTo>
                  <a:pt x="3559969" y="275749"/>
                  <a:pt x="3560921" y="275749"/>
                  <a:pt x="3561874" y="276701"/>
                </a:cubicBezTo>
                <a:cubicBezTo>
                  <a:pt x="3563779" y="277654"/>
                  <a:pt x="3564731" y="278606"/>
                  <a:pt x="3566636" y="280511"/>
                </a:cubicBezTo>
                <a:cubicBezTo>
                  <a:pt x="3565684" y="282416"/>
                  <a:pt x="3563779" y="284321"/>
                  <a:pt x="3562826" y="287179"/>
                </a:cubicBezTo>
                <a:cubicBezTo>
                  <a:pt x="3561874" y="285274"/>
                  <a:pt x="3560921" y="282416"/>
                  <a:pt x="3559969" y="279559"/>
                </a:cubicBezTo>
                <a:close/>
                <a:moveTo>
                  <a:pt x="3571399" y="287179"/>
                </a:moveTo>
                <a:cubicBezTo>
                  <a:pt x="3571399" y="294799"/>
                  <a:pt x="3571399" y="303371"/>
                  <a:pt x="3571399" y="311944"/>
                </a:cubicBezTo>
                <a:cubicBezTo>
                  <a:pt x="3570446" y="312896"/>
                  <a:pt x="3570446" y="313849"/>
                  <a:pt x="3569494" y="314801"/>
                </a:cubicBezTo>
                <a:cubicBezTo>
                  <a:pt x="3567589" y="307181"/>
                  <a:pt x="3565684" y="299561"/>
                  <a:pt x="3562826" y="292894"/>
                </a:cubicBezTo>
                <a:cubicBezTo>
                  <a:pt x="3563779" y="289084"/>
                  <a:pt x="3565684" y="285274"/>
                  <a:pt x="3566636" y="282416"/>
                </a:cubicBezTo>
                <a:cubicBezTo>
                  <a:pt x="3568541" y="283369"/>
                  <a:pt x="3570446" y="284321"/>
                  <a:pt x="3571399" y="287179"/>
                </a:cubicBezTo>
                <a:cubicBezTo>
                  <a:pt x="3571399" y="286226"/>
                  <a:pt x="3571399" y="286226"/>
                  <a:pt x="3571399" y="287179"/>
                </a:cubicBezTo>
                <a:close/>
                <a:moveTo>
                  <a:pt x="3571399" y="281464"/>
                </a:moveTo>
                <a:cubicBezTo>
                  <a:pt x="3570446" y="280511"/>
                  <a:pt x="3569494" y="280511"/>
                  <a:pt x="3568541" y="279559"/>
                </a:cubicBezTo>
                <a:cubicBezTo>
                  <a:pt x="3568541" y="279559"/>
                  <a:pt x="3568541" y="279559"/>
                  <a:pt x="3568541" y="279559"/>
                </a:cubicBezTo>
                <a:cubicBezTo>
                  <a:pt x="3570446" y="276701"/>
                  <a:pt x="3571399" y="274796"/>
                  <a:pt x="3571399" y="273844"/>
                </a:cubicBezTo>
                <a:cubicBezTo>
                  <a:pt x="3571399" y="276701"/>
                  <a:pt x="3571399" y="279559"/>
                  <a:pt x="3571399" y="281464"/>
                </a:cubicBezTo>
                <a:close/>
                <a:moveTo>
                  <a:pt x="3567589" y="250031"/>
                </a:moveTo>
                <a:cubicBezTo>
                  <a:pt x="3568541" y="254794"/>
                  <a:pt x="3569494" y="260509"/>
                  <a:pt x="3570446" y="265271"/>
                </a:cubicBezTo>
                <a:cubicBezTo>
                  <a:pt x="3570446" y="267176"/>
                  <a:pt x="3571399" y="270034"/>
                  <a:pt x="3571399" y="271939"/>
                </a:cubicBezTo>
                <a:cubicBezTo>
                  <a:pt x="3571399" y="271939"/>
                  <a:pt x="3571399" y="272891"/>
                  <a:pt x="3571399" y="272891"/>
                </a:cubicBezTo>
                <a:cubicBezTo>
                  <a:pt x="3571399" y="272891"/>
                  <a:pt x="3569494" y="274796"/>
                  <a:pt x="3567589" y="277654"/>
                </a:cubicBezTo>
                <a:cubicBezTo>
                  <a:pt x="3567589" y="277654"/>
                  <a:pt x="3567589" y="277654"/>
                  <a:pt x="3567589" y="277654"/>
                </a:cubicBezTo>
                <a:cubicBezTo>
                  <a:pt x="3565684" y="276701"/>
                  <a:pt x="3563779" y="274796"/>
                  <a:pt x="3561874" y="274796"/>
                </a:cubicBezTo>
                <a:cubicBezTo>
                  <a:pt x="3559969" y="273844"/>
                  <a:pt x="3559016" y="273844"/>
                  <a:pt x="3558064" y="272891"/>
                </a:cubicBezTo>
                <a:cubicBezTo>
                  <a:pt x="3557111" y="269081"/>
                  <a:pt x="3555206" y="264319"/>
                  <a:pt x="3554254" y="260509"/>
                </a:cubicBezTo>
                <a:cubicBezTo>
                  <a:pt x="3555206" y="259556"/>
                  <a:pt x="3555206" y="258604"/>
                  <a:pt x="3556159" y="257651"/>
                </a:cubicBezTo>
                <a:cubicBezTo>
                  <a:pt x="3559969" y="251936"/>
                  <a:pt x="3562826" y="247174"/>
                  <a:pt x="3566636" y="243364"/>
                </a:cubicBezTo>
                <a:cubicBezTo>
                  <a:pt x="3567589" y="246221"/>
                  <a:pt x="3567589" y="248126"/>
                  <a:pt x="3567589" y="250031"/>
                </a:cubicBezTo>
                <a:close/>
                <a:moveTo>
                  <a:pt x="3561874" y="229076"/>
                </a:moveTo>
                <a:cubicBezTo>
                  <a:pt x="3561874" y="228124"/>
                  <a:pt x="3562826" y="228124"/>
                  <a:pt x="3562826" y="227171"/>
                </a:cubicBezTo>
                <a:cubicBezTo>
                  <a:pt x="3563779" y="230029"/>
                  <a:pt x="3563779" y="232886"/>
                  <a:pt x="3564731" y="235744"/>
                </a:cubicBezTo>
                <a:cubicBezTo>
                  <a:pt x="3564731" y="236696"/>
                  <a:pt x="3564731" y="237649"/>
                  <a:pt x="3565684" y="238601"/>
                </a:cubicBezTo>
                <a:cubicBezTo>
                  <a:pt x="3561874" y="241459"/>
                  <a:pt x="3557111" y="246221"/>
                  <a:pt x="3552349" y="251936"/>
                </a:cubicBezTo>
                <a:cubicBezTo>
                  <a:pt x="3552349" y="250031"/>
                  <a:pt x="3551396" y="248126"/>
                  <a:pt x="3551396" y="247174"/>
                </a:cubicBezTo>
                <a:cubicBezTo>
                  <a:pt x="3555206" y="241459"/>
                  <a:pt x="3558064" y="234791"/>
                  <a:pt x="3561874" y="229076"/>
                </a:cubicBezTo>
                <a:close/>
                <a:moveTo>
                  <a:pt x="3551396" y="293846"/>
                </a:moveTo>
                <a:cubicBezTo>
                  <a:pt x="3552349" y="298609"/>
                  <a:pt x="3553301" y="303371"/>
                  <a:pt x="3554254" y="307181"/>
                </a:cubicBezTo>
                <a:cubicBezTo>
                  <a:pt x="3553301" y="311944"/>
                  <a:pt x="3551396" y="315754"/>
                  <a:pt x="3550444" y="321469"/>
                </a:cubicBezTo>
                <a:cubicBezTo>
                  <a:pt x="3549491" y="325279"/>
                  <a:pt x="3548539" y="329089"/>
                  <a:pt x="3547586" y="333851"/>
                </a:cubicBezTo>
                <a:cubicBezTo>
                  <a:pt x="3547586" y="332899"/>
                  <a:pt x="3546634" y="332899"/>
                  <a:pt x="3546634" y="331946"/>
                </a:cubicBezTo>
                <a:cubicBezTo>
                  <a:pt x="3545681" y="330041"/>
                  <a:pt x="3544729" y="329089"/>
                  <a:pt x="3543776" y="327184"/>
                </a:cubicBezTo>
                <a:cubicBezTo>
                  <a:pt x="3544729" y="319564"/>
                  <a:pt x="3544729" y="312896"/>
                  <a:pt x="3544729" y="306229"/>
                </a:cubicBezTo>
                <a:cubicBezTo>
                  <a:pt x="3545681" y="299561"/>
                  <a:pt x="3546634" y="292894"/>
                  <a:pt x="3547586" y="286226"/>
                </a:cubicBezTo>
                <a:cubicBezTo>
                  <a:pt x="3547586" y="283369"/>
                  <a:pt x="3548539" y="279559"/>
                  <a:pt x="3548539" y="276701"/>
                </a:cubicBezTo>
                <a:cubicBezTo>
                  <a:pt x="3548539" y="282416"/>
                  <a:pt x="3550444" y="288131"/>
                  <a:pt x="3551396" y="293846"/>
                </a:cubicBezTo>
                <a:close/>
                <a:moveTo>
                  <a:pt x="3543776" y="191929"/>
                </a:moveTo>
                <a:cubicBezTo>
                  <a:pt x="3545681" y="187166"/>
                  <a:pt x="3547586" y="183356"/>
                  <a:pt x="3549491" y="180499"/>
                </a:cubicBezTo>
                <a:cubicBezTo>
                  <a:pt x="3549491" y="181451"/>
                  <a:pt x="3549491" y="183356"/>
                  <a:pt x="3548539" y="185261"/>
                </a:cubicBezTo>
                <a:cubicBezTo>
                  <a:pt x="3547586" y="192881"/>
                  <a:pt x="3546634" y="201454"/>
                  <a:pt x="3544729" y="211931"/>
                </a:cubicBezTo>
                <a:cubicBezTo>
                  <a:pt x="3544729" y="213836"/>
                  <a:pt x="3543776" y="215741"/>
                  <a:pt x="3543776" y="217646"/>
                </a:cubicBezTo>
                <a:cubicBezTo>
                  <a:pt x="3541871" y="210026"/>
                  <a:pt x="3539966" y="204311"/>
                  <a:pt x="3539014" y="200501"/>
                </a:cubicBezTo>
                <a:cubicBezTo>
                  <a:pt x="3540919" y="196691"/>
                  <a:pt x="3541871" y="194786"/>
                  <a:pt x="3543776" y="191929"/>
                </a:cubicBezTo>
                <a:close/>
                <a:moveTo>
                  <a:pt x="3530441" y="217646"/>
                </a:moveTo>
                <a:cubicBezTo>
                  <a:pt x="3533299" y="211931"/>
                  <a:pt x="3536156" y="206216"/>
                  <a:pt x="3539014" y="201454"/>
                </a:cubicBezTo>
                <a:cubicBezTo>
                  <a:pt x="3539014" y="205264"/>
                  <a:pt x="3539966" y="210979"/>
                  <a:pt x="3540919" y="217646"/>
                </a:cubicBezTo>
                <a:cubicBezTo>
                  <a:pt x="3540919" y="221456"/>
                  <a:pt x="3541871" y="226219"/>
                  <a:pt x="3542824" y="231934"/>
                </a:cubicBezTo>
                <a:cubicBezTo>
                  <a:pt x="3541871" y="234791"/>
                  <a:pt x="3541871" y="237649"/>
                  <a:pt x="3540919" y="240506"/>
                </a:cubicBezTo>
                <a:cubicBezTo>
                  <a:pt x="3537109" y="246221"/>
                  <a:pt x="3532346" y="252889"/>
                  <a:pt x="3528536" y="259556"/>
                </a:cubicBezTo>
                <a:cubicBezTo>
                  <a:pt x="3528536" y="258604"/>
                  <a:pt x="3528536" y="257651"/>
                  <a:pt x="3528536" y="257651"/>
                </a:cubicBezTo>
                <a:cubicBezTo>
                  <a:pt x="3528536" y="251936"/>
                  <a:pt x="3528536" y="246221"/>
                  <a:pt x="3527584" y="240506"/>
                </a:cubicBezTo>
                <a:cubicBezTo>
                  <a:pt x="3527584" y="236696"/>
                  <a:pt x="3526631" y="232886"/>
                  <a:pt x="3526631" y="229076"/>
                </a:cubicBezTo>
                <a:cubicBezTo>
                  <a:pt x="3527584" y="224314"/>
                  <a:pt x="3528536" y="220504"/>
                  <a:pt x="3530441" y="217646"/>
                </a:cubicBezTo>
                <a:close/>
                <a:moveTo>
                  <a:pt x="3490436" y="321469"/>
                </a:moveTo>
                <a:cubicBezTo>
                  <a:pt x="3490436" y="320516"/>
                  <a:pt x="3490436" y="318611"/>
                  <a:pt x="3490436" y="317659"/>
                </a:cubicBezTo>
                <a:cubicBezTo>
                  <a:pt x="3490436" y="318611"/>
                  <a:pt x="3491389" y="319564"/>
                  <a:pt x="3491389" y="319564"/>
                </a:cubicBezTo>
                <a:cubicBezTo>
                  <a:pt x="3491389" y="320516"/>
                  <a:pt x="3491389" y="320516"/>
                  <a:pt x="3490436" y="321469"/>
                </a:cubicBezTo>
                <a:close/>
                <a:moveTo>
                  <a:pt x="3514249" y="250984"/>
                </a:moveTo>
                <a:cubicBezTo>
                  <a:pt x="3515201" y="249079"/>
                  <a:pt x="3516154" y="247174"/>
                  <a:pt x="3516154" y="246221"/>
                </a:cubicBezTo>
                <a:cubicBezTo>
                  <a:pt x="3516154" y="250031"/>
                  <a:pt x="3516154" y="253841"/>
                  <a:pt x="3515201" y="257651"/>
                </a:cubicBezTo>
                <a:cubicBezTo>
                  <a:pt x="3515201" y="261461"/>
                  <a:pt x="3514249" y="266224"/>
                  <a:pt x="3514249" y="270986"/>
                </a:cubicBezTo>
                <a:cubicBezTo>
                  <a:pt x="3513296" y="267176"/>
                  <a:pt x="3511391" y="263366"/>
                  <a:pt x="3509486" y="259556"/>
                </a:cubicBezTo>
                <a:cubicBezTo>
                  <a:pt x="3512344" y="255746"/>
                  <a:pt x="3513296" y="252889"/>
                  <a:pt x="3514249" y="250984"/>
                </a:cubicBezTo>
                <a:close/>
                <a:moveTo>
                  <a:pt x="3504724" y="271939"/>
                </a:moveTo>
                <a:cubicBezTo>
                  <a:pt x="3504724" y="272891"/>
                  <a:pt x="3505676" y="273844"/>
                  <a:pt x="3505676" y="274796"/>
                </a:cubicBezTo>
                <a:cubicBezTo>
                  <a:pt x="3506629" y="279559"/>
                  <a:pt x="3508534" y="283369"/>
                  <a:pt x="3509486" y="288131"/>
                </a:cubicBezTo>
                <a:cubicBezTo>
                  <a:pt x="3508534" y="290036"/>
                  <a:pt x="3507581" y="291941"/>
                  <a:pt x="3505676" y="293846"/>
                </a:cubicBezTo>
                <a:cubicBezTo>
                  <a:pt x="3505676" y="290036"/>
                  <a:pt x="3504724" y="286226"/>
                  <a:pt x="3504724" y="282416"/>
                </a:cubicBezTo>
                <a:cubicBezTo>
                  <a:pt x="3504724" y="279559"/>
                  <a:pt x="3504724" y="275749"/>
                  <a:pt x="3504724" y="271939"/>
                </a:cubicBezTo>
                <a:cubicBezTo>
                  <a:pt x="3504724" y="272891"/>
                  <a:pt x="3504724" y="272891"/>
                  <a:pt x="3504724" y="271939"/>
                </a:cubicBezTo>
                <a:close/>
                <a:moveTo>
                  <a:pt x="3501866" y="398621"/>
                </a:moveTo>
                <a:cubicBezTo>
                  <a:pt x="3499961" y="389096"/>
                  <a:pt x="3497104" y="380524"/>
                  <a:pt x="3495199" y="371951"/>
                </a:cubicBezTo>
                <a:cubicBezTo>
                  <a:pt x="3495199" y="370999"/>
                  <a:pt x="3494246" y="370046"/>
                  <a:pt x="3494246" y="369094"/>
                </a:cubicBezTo>
                <a:cubicBezTo>
                  <a:pt x="3496151" y="365284"/>
                  <a:pt x="3498056" y="361474"/>
                  <a:pt x="3499961" y="357664"/>
                </a:cubicBezTo>
                <a:cubicBezTo>
                  <a:pt x="3500914" y="370999"/>
                  <a:pt x="3500914" y="384334"/>
                  <a:pt x="3501866" y="398621"/>
                </a:cubicBezTo>
                <a:close/>
                <a:moveTo>
                  <a:pt x="3496151" y="290036"/>
                </a:moveTo>
                <a:cubicBezTo>
                  <a:pt x="3497104" y="288131"/>
                  <a:pt x="3498056" y="286226"/>
                  <a:pt x="3499009" y="284321"/>
                </a:cubicBezTo>
                <a:cubicBezTo>
                  <a:pt x="3499009" y="288131"/>
                  <a:pt x="3499009" y="291941"/>
                  <a:pt x="3499009" y="295751"/>
                </a:cubicBezTo>
                <a:cubicBezTo>
                  <a:pt x="3498056" y="293846"/>
                  <a:pt x="3497104" y="291941"/>
                  <a:pt x="3496151" y="290036"/>
                </a:cubicBezTo>
                <a:close/>
                <a:moveTo>
                  <a:pt x="3496151" y="252889"/>
                </a:moveTo>
                <a:cubicBezTo>
                  <a:pt x="3496151" y="250984"/>
                  <a:pt x="3496151" y="249079"/>
                  <a:pt x="3496151" y="247174"/>
                </a:cubicBezTo>
                <a:cubicBezTo>
                  <a:pt x="3497104" y="250031"/>
                  <a:pt x="3498056" y="252889"/>
                  <a:pt x="3499009" y="254794"/>
                </a:cubicBezTo>
                <a:cubicBezTo>
                  <a:pt x="3498056" y="256699"/>
                  <a:pt x="3496151" y="258604"/>
                  <a:pt x="3495199" y="261461"/>
                </a:cubicBezTo>
                <a:cubicBezTo>
                  <a:pt x="3495199" y="258604"/>
                  <a:pt x="3496151" y="255746"/>
                  <a:pt x="3496151" y="252889"/>
                </a:cubicBezTo>
                <a:close/>
                <a:moveTo>
                  <a:pt x="3481864" y="205264"/>
                </a:moveTo>
                <a:cubicBezTo>
                  <a:pt x="3484721" y="212884"/>
                  <a:pt x="3488531" y="220504"/>
                  <a:pt x="3491389" y="230029"/>
                </a:cubicBezTo>
                <a:cubicBezTo>
                  <a:pt x="3492341" y="233839"/>
                  <a:pt x="3494246" y="238601"/>
                  <a:pt x="3495199" y="243364"/>
                </a:cubicBezTo>
                <a:cubicBezTo>
                  <a:pt x="3494246" y="245269"/>
                  <a:pt x="3493294" y="248126"/>
                  <a:pt x="3492341" y="251936"/>
                </a:cubicBezTo>
                <a:cubicBezTo>
                  <a:pt x="3491389" y="256699"/>
                  <a:pt x="3489484" y="261461"/>
                  <a:pt x="3487579" y="268129"/>
                </a:cubicBezTo>
                <a:cubicBezTo>
                  <a:pt x="3487579" y="269081"/>
                  <a:pt x="3487579" y="269081"/>
                  <a:pt x="3486626" y="270034"/>
                </a:cubicBezTo>
                <a:cubicBezTo>
                  <a:pt x="3484721" y="265271"/>
                  <a:pt x="3481864" y="260509"/>
                  <a:pt x="3479959" y="255746"/>
                </a:cubicBezTo>
                <a:cubicBezTo>
                  <a:pt x="3479959" y="245269"/>
                  <a:pt x="3479959" y="235744"/>
                  <a:pt x="3479959" y="228124"/>
                </a:cubicBezTo>
                <a:cubicBezTo>
                  <a:pt x="3479959" y="221456"/>
                  <a:pt x="3479959" y="216694"/>
                  <a:pt x="3479959" y="213836"/>
                </a:cubicBezTo>
                <a:cubicBezTo>
                  <a:pt x="3480911" y="211931"/>
                  <a:pt x="3480911" y="208121"/>
                  <a:pt x="3481864" y="205264"/>
                </a:cubicBezTo>
                <a:close/>
                <a:moveTo>
                  <a:pt x="3473291" y="241459"/>
                </a:moveTo>
                <a:cubicBezTo>
                  <a:pt x="3474244" y="239554"/>
                  <a:pt x="3474244" y="236696"/>
                  <a:pt x="3475196" y="234791"/>
                </a:cubicBezTo>
                <a:cubicBezTo>
                  <a:pt x="3474244" y="236696"/>
                  <a:pt x="3474244" y="239554"/>
                  <a:pt x="3473291" y="241459"/>
                </a:cubicBezTo>
                <a:cubicBezTo>
                  <a:pt x="3473291" y="242411"/>
                  <a:pt x="3473291" y="241459"/>
                  <a:pt x="3473291" y="241459"/>
                </a:cubicBezTo>
                <a:cubicBezTo>
                  <a:pt x="3473291" y="241459"/>
                  <a:pt x="3473291" y="241459"/>
                  <a:pt x="3473291" y="241459"/>
                </a:cubicBezTo>
                <a:close/>
                <a:moveTo>
                  <a:pt x="3468529" y="260509"/>
                </a:moveTo>
                <a:cubicBezTo>
                  <a:pt x="3468529" y="261461"/>
                  <a:pt x="3469481" y="262414"/>
                  <a:pt x="3469481" y="263366"/>
                </a:cubicBezTo>
                <a:cubicBezTo>
                  <a:pt x="3469481" y="266224"/>
                  <a:pt x="3468529" y="268129"/>
                  <a:pt x="3468529" y="270986"/>
                </a:cubicBezTo>
                <a:cubicBezTo>
                  <a:pt x="3467576" y="279559"/>
                  <a:pt x="3466624" y="290036"/>
                  <a:pt x="3465671" y="300514"/>
                </a:cubicBezTo>
                <a:cubicBezTo>
                  <a:pt x="3464719" y="306229"/>
                  <a:pt x="3464719" y="311944"/>
                  <a:pt x="3464719" y="318611"/>
                </a:cubicBezTo>
                <a:cubicBezTo>
                  <a:pt x="3464719" y="319564"/>
                  <a:pt x="3463766" y="320516"/>
                  <a:pt x="3463766" y="321469"/>
                </a:cubicBezTo>
                <a:cubicBezTo>
                  <a:pt x="3462814" y="316706"/>
                  <a:pt x="3460909" y="311944"/>
                  <a:pt x="3459956" y="307181"/>
                </a:cubicBezTo>
                <a:cubicBezTo>
                  <a:pt x="3459956" y="307181"/>
                  <a:pt x="3459956" y="306229"/>
                  <a:pt x="3459956" y="306229"/>
                </a:cubicBezTo>
                <a:cubicBezTo>
                  <a:pt x="3459956" y="304324"/>
                  <a:pt x="3460909" y="302419"/>
                  <a:pt x="3460909" y="300514"/>
                </a:cubicBezTo>
                <a:cubicBezTo>
                  <a:pt x="3463766" y="287179"/>
                  <a:pt x="3466624" y="273844"/>
                  <a:pt x="3468529" y="260509"/>
                </a:cubicBezTo>
                <a:close/>
                <a:moveTo>
                  <a:pt x="3451384" y="237649"/>
                </a:moveTo>
                <a:cubicBezTo>
                  <a:pt x="3451384" y="231934"/>
                  <a:pt x="3451384" y="227171"/>
                  <a:pt x="3451384" y="221456"/>
                </a:cubicBezTo>
                <a:cubicBezTo>
                  <a:pt x="3451384" y="221456"/>
                  <a:pt x="3451384" y="221456"/>
                  <a:pt x="3451384" y="222409"/>
                </a:cubicBezTo>
                <a:cubicBezTo>
                  <a:pt x="3453289" y="227171"/>
                  <a:pt x="3456146" y="231934"/>
                  <a:pt x="3458051" y="237649"/>
                </a:cubicBezTo>
                <a:cubicBezTo>
                  <a:pt x="3458051" y="237649"/>
                  <a:pt x="3458051" y="238601"/>
                  <a:pt x="3458051" y="238601"/>
                </a:cubicBezTo>
                <a:cubicBezTo>
                  <a:pt x="3455194" y="248126"/>
                  <a:pt x="3452336" y="257651"/>
                  <a:pt x="3450431" y="267176"/>
                </a:cubicBezTo>
                <a:cubicBezTo>
                  <a:pt x="3450431" y="267176"/>
                  <a:pt x="3450431" y="267176"/>
                  <a:pt x="3450431" y="267176"/>
                </a:cubicBezTo>
                <a:cubicBezTo>
                  <a:pt x="3451384" y="256699"/>
                  <a:pt x="3451384" y="247174"/>
                  <a:pt x="3451384" y="237649"/>
                </a:cubicBezTo>
                <a:close/>
                <a:moveTo>
                  <a:pt x="3405664" y="273844"/>
                </a:moveTo>
                <a:cubicBezTo>
                  <a:pt x="3406616" y="268129"/>
                  <a:pt x="3406616" y="263366"/>
                  <a:pt x="3406616" y="258604"/>
                </a:cubicBezTo>
                <a:cubicBezTo>
                  <a:pt x="3406616" y="253841"/>
                  <a:pt x="3406616" y="249079"/>
                  <a:pt x="3406616" y="245269"/>
                </a:cubicBezTo>
                <a:cubicBezTo>
                  <a:pt x="3406616" y="247174"/>
                  <a:pt x="3407569" y="251936"/>
                  <a:pt x="3409474" y="259556"/>
                </a:cubicBezTo>
                <a:cubicBezTo>
                  <a:pt x="3409474" y="264319"/>
                  <a:pt x="3407569" y="269081"/>
                  <a:pt x="3405664" y="273844"/>
                </a:cubicBezTo>
                <a:close/>
                <a:moveTo>
                  <a:pt x="3416141" y="335756"/>
                </a:moveTo>
                <a:cubicBezTo>
                  <a:pt x="3416141" y="341471"/>
                  <a:pt x="3416141" y="347186"/>
                  <a:pt x="3416141" y="353854"/>
                </a:cubicBezTo>
                <a:cubicBezTo>
                  <a:pt x="3416141" y="351949"/>
                  <a:pt x="3415189" y="350044"/>
                  <a:pt x="3415189" y="348139"/>
                </a:cubicBezTo>
                <a:cubicBezTo>
                  <a:pt x="3414236" y="340519"/>
                  <a:pt x="3414236" y="333851"/>
                  <a:pt x="3413284" y="328136"/>
                </a:cubicBezTo>
                <a:cubicBezTo>
                  <a:pt x="3413284" y="328136"/>
                  <a:pt x="3413284" y="328136"/>
                  <a:pt x="3413284" y="328136"/>
                </a:cubicBezTo>
                <a:cubicBezTo>
                  <a:pt x="3414236" y="325279"/>
                  <a:pt x="3415189" y="323374"/>
                  <a:pt x="3417094" y="320516"/>
                </a:cubicBezTo>
                <a:cubicBezTo>
                  <a:pt x="3417094" y="324326"/>
                  <a:pt x="3417094" y="329089"/>
                  <a:pt x="3416141" y="335756"/>
                </a:cubicBezTo>
                <a:close/>
                <a:moveTo>
                  <a:pt x="3421856" y="320516"/>
                </a:moveTo>
                <a:cubicBezTo>
                  <a:pt x="3420904" y="324326"/>
                  <a:pt x="3420904" y="329089"/>
                  <a:pt x="3419951" y="332899"/>
                </a:cubicBezTo>
                <a:cubicBezTo>
                  <a:pt x="3418999" y="326231"/>
                  <a:pt x="3418999" y="320516"/>
                  <a:pt x="3418046" y="316706"/>
                </a:cubicBezTo>
                <a:cubicBezTo>
                  <a:pt x="3418999" y="314801"/>
                  <a:pt x="3419951" y="312896"/>
                  <a:pt x="3420904" y="310991"/>
                </a:cubicBezTo>
                <a:cubicBezTo>
                  <a:pt x="3420904" y="310039"/>
                  <a:pt x="3421856" y="309086"/>
                  <a:pt x="3421856" y="308134"/>
                </a:cubicBezTo>
                <a:cubicBezTo>
                  <a:pt x="3421856" y="310039"/>
                  <a:pt x="3422809" y="310991"/>
                  <a:pt x="3422809" y="312896"/>
                </a:cubicBezTo>
                <a:cubicBezTo>
                  <a:pt x="3422809" y="314801"/>
                  <a:pt x="3422809" y="317659"/>
                  <a:pt x="3421856" y="320516"/>
                </a:cubicBezTo>
                <a:close/>
                <a:moveTo>
                  <a:pt x="3410426" y="139541"/>
                </a:moveTo>
                <a:cubicBezTo>
                  <a:pt x="3413284" y="145256"/>
                  <a:pt x="3417094" y="151924"/>
                  <a:pt x="3421856" y="161449"/>
                </a:cubicBezTo>
                <a:cubicBezTo>
                  <a:pt x="3424714" y="167164"/>
                  <a:pt x="3428524" y="173831"/>
                  <a:pt x="3433286" y="181451"/>
                </a:cubicBezTo>
                <a:cubicBezTo>
                  <a:pt x="3431381" y="187166"/>
                  <a:pt x="3430429" y="192881"/>
                  <a:pt x="3428524" y="198596"/>
                </a:cubicBezTo>
                <a:cubicBezTo>
                  <a:pt x="3427571" y="202406"/>
                  <a:pt x="3426619" y="206216"/>
                  <a:pt x="3425666" y="210026"/>
                </a:cubicBezTo>
                <a:cubicBezTo>
                  <a:pt x="3424714" y="205264"/>
                  <a:pt x="3423761" y="200501"/>
                  <a:pt x="3422809" y="195739"/>
                </a:cubicBezTo>
                <a:cubicBezTo>
                  <a:pt x="3419951" y="183356"/>
                  <a:pt x="3417094" y="171926"/>
                  <a:pt x="3415189" y="163354"/>
                </a:cubicBezTo>
                <a:cubicBezTo>
                  <a:pt x="3413284" y="154781"/>
                  <a:pt x="3411379" y="148114"/>
                  <a:pt x="3410426" y="143351"/>
                </a:cubicBezTo>
                <a:cubicBezTo>
                  <a:pt x="3409474" y="141446"/>
                  <a:pt x="3410426" y="140494"/>
                  <a:pt x="3410426" y="139541"/>
                </a:cubicBezTo>
                <a:close/>
                <a:moveTo>
                  <a:pt x="3408521" y="136684"/>
                </a:moveTo>
                <a:cubicBezTo>
                  <a:pt x="3408521" y="136684"/>
                  <a:pt x="3408521" y="136684"/>
                  <a:pt x="3408521" y="136684"/>
                </a:cubicBezTo>
                <a:cubicBezTo>
                  <a:pt x="3408521" y="136684"/>
                  <a:pt x="3408521" y="136684"/>
                  <a:pt x="3408521" y="136684"/>
                </a:cubicBezTo>
                <a:cubicBezTo>
                  <a:pt x="3408521" y="136684"/>
                  <a:pt x="3408521" y="136684"/>
                  <a:pt x="3408521" y="136684"/>
                </a:cubicBezTo>
                <a:close/>
                <a:moveTo>
                  <a:pt x="3395186" y="266224"/>
                </a:moveTo>
                <a:cubicBezTo>
                  <a:pt x="3396139" y="251936"/>
                  <a:pt x="3396139" y="239554"/>
                  <a:pt x="3396139" y="227171"/>
                </a:cubicBezTo>
                <a:cubicBezTo>
                  <a:pt x="3396139" y="222409"/>
                  <a:pt x="3396139" y="217646"/>
                  <a:pt x="3396139" y="212884"/>
                </a:cubicBezTo>
                <a:cubicBezTo>
                  <a:pt x="3397091" y="210026"/>
                  <a:pt x="3398044" y="207169"/>
                  <a:pt x="3398996" y="204311"/>
                </a:cubicBezTo>
                <a:cubicBezTo>
                  <a:pt x="3398044" y="206216"/>
                  <a:pt x="3397091" y="208121"/>
                  <a:pt x="3396139" y="210026"/>
                </a:cubicBezTo>
                <a:cubicBezTo>
                  <a:pt x="3396139" y="207169"/>
                  <a:pt x="3396139" y="204311"/>
                  <a:pt x="3396139" y="202406"/>
                </a:cubicBezTo>
                <a:cubicBezTo>
                  <a:pt x="3397091" y="199549"/>
                  <a:pt x="3397091" y="197644"/>
                  <a:pt x="3398044" y="194786"/>
                </a:cubicBezTo>
                <a:cubicBezTo>
                  <a:pt x="3401854" y="178594"/>
                  <a:pt x="3405664" y="162401"/>
                  <a:pt x="3408521" y="145256"/>
                </a:cubicBezTo>
                <a:cubicBezTo>
                  <a:pt x="3408521" y="150019"/>
                  <a:pt x="3409474" y="155734"/>
                  <a:pt x="3410426" y="162401"/>
                </a:cubicBezTo>
                <a:cubicBezTo>
                  <a:pt x="3411379" y="171926"/>
                  <a:pt x="3412331" y="182404"/>
                  <a:pt x="3414236" y="195739"/>
                </a:cubicBezTo>
                <a:cubicBezTo>
                  <a:pt x="3415189" y="202406"/>
                  <a:pt x="3416141" y="209074"/>
                  <a:pt x="3417094" y="215741"/>
                </a:cubicBezTo>
                <a:cubicBezTo>
                  <a:pt x="3418046" y="220504"/>
                  <a:pt x="3418999" y="224314"/>
                  <a:pt x="3419951" y="229076"/>
                </a:cubicBezTo>
                <a:cubicBezTo>
                  <a:pt x="3418999" y="230981"/>
                  <a:pt x="3418999" y="232886"/>
                  <a:pt x="3418046" y="233839"/>
                </a:cubicBezTo>
                <a:cubicBezTo>
                  <a:pt x="3416141" y="240506"/>
                  <a:pt x="3414236" y="247174"/>
                  <a:pt x="3411379" y="253841"/>
                </a:cubicBezTo>
                <a:cubicBezTo>
                  <a:pt x="3408521" y="248126"/>
                  <a:pt x="3407569" y="245269"/>
                  <a:pt x="3407569" y="244316"/>
                </a:cubicBezTo>
                <a:cubicBezTo>
                  <a:pt x="3407569" y="242411"/>
                  <a:pt x="3407569" y="241459"/>
                  <a:pt x="3407569" y="239554"/>
                </a:cubicBezTo>
                <a:cubicBezTo>
                  <a:pt x="3407569" y="230029"/>
                  <a:pt x="3407569" y="224314"/>
                  <a:pt x="3407569" y="224314"/>
                </a:cubicBezTo>
                <a:cubicBezTo>
                  <a:pt x="3407569" y="224314"/>
                  <a:pt x="3405664" y="230029"/>
                  <a:pt x="3403759" y="239554"/>
                </a:cubicBezTo>
                <a:cubicBezTo>
                  <a:pt x="3402806" y="244316"/>
                  <a:pt x="3400901" y="250031"/>
                  <a:pt x="3399949" y="256699"/>
                </a:cubicBezTo>
                <a:cubicBezTo>
                  <a:pt x="3398996" y="262414"/>
                  <a:pt x="3397091" y="269081"/>
                  <a:pt x="3395186" y="275749"/>
                </a:cubicBezTo>
                <a:cubicBezTo>
                  <a:pt x="3395186" y="273844"/>
                  <a:pt x="3395186" y="270034"/>
                  <a:pt x="3395186" y="266224"/>
                </a:cubicBezTo>
                <a:close/>
                <a:moveTo>
                  <a:pt x="3363754" y="252889"/>
                </a:moveTo>
                <a:cubicBezTo>
                  <a:pt x="3364706" y="256699"/>
                  <a:pt x="3365659" y="260509"/>
                  <a:pt x="3365659" y="264319"/>
                </a:cubicBezTo>
                <a:cubicBezTo>
                  <a:pt x="3364706" y="266224"/>
                  <a:pt x="3363754" y="267176"/>
                  <a:pt x="3363754" y="269081"/>
                </a:cubicBezTo>
                <a:cubicBezTo>
                  <a:pt x="3363754" y="262414"/>
                  <a:pt x="3363754" y="257651"/>
                  <a:pt x="3363754" y="252889"/>
                </a:cubicBezTo>
                <a:close/>
                <a:moveTo>
                  <a:pt x="3321844" y="351949"/>
                </a:moveTo>
                <a:cubicBezTo>
                  <a:pt x="3321844" y="349091"/>
                  <a:pt x="3322796" y="345281"/>
                  <a:pt x="3322796" y="342424"/>
                </a:cubicBezTo>
                <a:cubicBezTo>
                  <a:pt x="3322796" y="344329"/>
                  <a:pt x="3323749" y="346234"/>
                  <a:pt x="3323749" y="347186"/>
                </a:cubicBezTo>
                <a:cubicBezTo>
                  <a:pt x="3323749" y="349091"/>
                  <a:pt x="3322796" y="350044"/>
                  <a:pt x="3321844" y="351949"/>
                </a:cubicBezTo>
                <a:close/>
                <a:moveTo>
                  <a:pt x="3340894" y="273844"/>
                </a:moveTo>
                <a:cubicBezTo>
                  <a:pt x="3342799" y="282416"/>
                  <a:pt x="3345656" y="290036"/>
                  <a:pt x="3347561" y="298609"/>
                </a:cubicBezTo>
                <a:cubicBezTo>
                  <a:pt x="3346609" y="300514"/>
                  <a:pt x="3345656" y="302419"/>
                  <a:pt x="3344704" y="304324"/>
                </a:cubicBezTo>
                <a:cubicBezTo>
                  <a:pt x="3342799" y="299561"/>
                  <a:pt x="3340894" y="295751"/>
                  <a:pt x="3338989" y="290989"/>
                </a:cubicBezTo>
                <a:cubicBezTo>
                  <a:pt x="3338036" y="276701"/>
                  <a:pt x="3336131" y="263366"/>
                  <a:pt x="3335179" y="251936"/>
                </a:cubicBezTo>
                <a:cubicBezTo>
                  <a:pt x="3337084" y="259556"/>
                  <a:pt x="3338989" y="266224"/>
                  <a:pt x="3340894" y="273844"/>
                </a:cubicBezTo>
                <a:close/>
                <a:moveTo>
                  <a:pt x="3330416" y="376714"/>
                </a:moveTo>
                <a:cubicBezTo>
                  <a:pt x="3330416" y="377666"/>
                  <a:pt x="3330416" y="378619"/>
                  <a:pt x="3331369" y="379571"/>
                </a:cubicBezTo>
                <a:cubicBezTo>
                  <a:pt x="3330416" y="380524"/>
                  <a:pt x="3330416" y="382429"/>
                  <a:pt x="3329464" y="384334"/>
                </a:cubicBezTo>
                <a:cubicBezTo>
                  <a:pt x="3329464" y="383381"/>
                  <a:pt x="3328511" y="382429"/>
                  <a:pt x="3328511" y="381476"/>
                </a:cubicBezTo>
                <a:cubicBezTo>
                  <a:pt x="3328511" y="379571"/>
                  <a:pt x="3329464" y="378619"/>
                  <a:pt x="3330416" y="376714"/>
                </a:cubicBezTo>
                <a:close/>
                <a:moveTo>
                  <a:pt x="3329464" y="202406"/>
                </a:moveTo>
                <a:cubicBezTo>
                  <a:pt x="3329464" y="203359"/>
                  <a:pt x="3329464" y="205264"/>
                  <a:pt x="3329464" y="207169"/>
                </a:cubicBezTo>
                <a:cubicBezTo>
                  <a:pt x="3329464" y="206216"/>
                  <a:pt x="3329464" y="206216"/>
                  <a:pt x="3328511" y="205264"/>
                </a:cubicBezTo>
                <a:cubicBezTo>
                  <a:pt x="3329464" y="204311"/>
                  <a:pt x="3329464" y="203359"/>
                  <a:pt x="3329464" y="202406"/>
                </a:cubicBezTo>
                <a:close/>
                <a:moveTo>
                  <a:pt x="3326606" y="302419"/>
                </a:moveTo>
                <a:cubicBezTo>
                  <a:pt x="3327559" y="305276"/>
                  <a:pt x="3328511" y="307181"/>
                  <a:pt x="3329464" y="310039"/>
                </a:cubicBezTo>
                <a:cubicBezTo>
                  <a:pt x="3329464" y="310991"/>
                  <a:pt x="3329464" y="310991"/>
                  <a:pt x="3329464" y="311944"/>
                </a:cubicBezTo>
                <a:cubicBezTo>
                  <a:pt x="3328511" y="310039"/>
                  <a:pt x="3327559" y="308134"/>
                  <a:pt x="3326606" y="306229"/>
                </a:cubicBezTo>
                <a:cubicBezTo>
                  <a:pt x="3326606" y="304324"/>
                  <a:pt x="3326606" y="303371"/>
                  <a:pt x="3326606" y="302419"/>
                </a:cubicBezTo>
                <a:close/>
                <a:moveTo>
                  <a:pt x="3323749" y="227171"/>
                </a:moveTo>
                <a:cubicBezTo>
                  <a:pt x="3324701" y="224314"/>
                  <a:pt x="3324701" y="221456"/>
                  <a:pt x="3325654" y="219551"/>
                </a:cubicBezTo>
                <a:cubicBezTo>
                  <a:pt x="3325654" y="220504"/>
                  <a:pt x="3325654" y="220504"/>
                  <a:pt x="3325654" y="221456"/>
                </a:cubicBezTo>
                <a:cubicBezTo>
                  <a:pt x="3322796" y="232886"/>
                  <a:pt x="3320891" y="244316"/>
                  <a:pt x="3318034" y="256699"/>
                </a:cubicBezTo>
                <a:cubicBezTo>
                  <a:pt x="3318034" y="256699"/>
                  <a:pt x="3318034" y="255746"/>
                  <a:pt x="3317081" y="255746"/>
                </a:cubicBezTo>
                <a:cubicBezTo>
                  <a:pt x="3319939" y="245269"/>
                  <a:pt x="3321844" y="235744"/>
                  <a:pt x="3323749" y="227171"/>
                </a:cubicBezTo>
                <a:close/>
                <a:moveTo>
                  <a:pt x="3315176" y="269081"/>
                </a:moveTo>
                <a:cubicBezTo>
                  <a:pt x="3315176" y="270034"/>
                  <a:pt x="3316129" y="270986"/>
                  <a:pt x="3316129" y="270986"/>
                </a:cubicBezTo>
                <a:cubicBezTo>
                  <a:pt x="3315176" y="274796"/>
                  <a:pt x="3315176" y="278606"/>
                  <a:pt x="3314224" y="282416"/>
                </a:cubicBezTo>
                <a:cubicBezTo>
                  <a:pt x="3314224" y="281464"/>
                  <a:pt x="3313271" y="280511"/>
                  <a:pt x="3313271" y="280511"/>
                </a:cubicBezTo>
                <a:cubicBezTo>
                  <a:pt x="3313271" y="276701"/>
                  <a:pt x="3314224" y="272891"/>
                  <a:pt x="3315176" y="269081"/>
                </a:cubicBezTo>
                <a:close/>
                <a:moveTo>
                  <a:pt x="3305651" y="310991"/>
                </a:moveTo>
                <a:cubicBezTo>
                  <a:pt x="3306604" y="307181"/>
                  <a:pt x="3307556" y="302419"/>
                  <a:pt x="3308509" y="298609"/>
                </a:cubicBezTo>
                <a:cubicBezTo>
                  <a:pt x="3309461" y="299561"/>
                  <a:pt x="3309461" y="301466"/>
                  <a:pt x="3310414" y="302419"/>
                </a:cubicBezTo>
                <a:cubicBezTo>
                  <a:pt x="3309461" y="308134"/>
                  <a:pt x="3308509" y="314801"/>
                  <a:pt x="3307556" y="320516"/>
                </a:cubicBezTo>
                <a:cubicBezTo>
                  <a:pt x="3306604" y="318611"/>
                  <a:pt x="3305651" y="315754"/>
                  <a:pt x="3304699" y="313849"/>
                </a:cubicBezTo>
                <a:cubicBezTo>
                  <a:pt x="3305651" y="313849"/>
                  <a:pt x="3305651" y="312896"/>
                  <a:pt x="3305651" y="310991"/>
                </a:cubicBezTo>
                <a:close/>
                <a:moveTo>
                  <a:pt x="3302794" y="327184"/>
                </a:moveTo>
                <a:cubicBezTo>
                  <a:pt x="3303746" y="330041"/>
                  <a:pt x="3303746" y="332899"/>
                  <a:pt x="3304699" y="335756"/>
                </a:cubicBezTo>
                <a:cubicBezTo>
                  <a:pt x="3303746" y="339566"/>
                  <a:pt x="3302794" y="344329"/>
                  <a:pt x="3300889" y="349091"/>
                </a:cubicBezTo>
                <a:cubicBezTo>
                  <a:pt x="3299936" y="350996"/>
                  <a:pt x="3299936" y="353854"/>
                  <a:pt x="3298984" y="355759"/>
                </a:cubicBezTo>
                <a:cubicBezTo>
                  <a:pt x="3298031" y="354806"/>
                  <a:pt x="3298031" y="352901"/>
                  <a:pt x="3297079" y="351949"/>
                </a:cubicBezTo>
                <a:cubicBezTo>
                  <a:pt x="3298984" y="343376"/>
                  <a:pt x="3300889" y="334804"/>
                  <a:pt x="3302794" y="327184"/>
                </a:cubicBezTo>
                <a:close/>
                <a:moveTo>
                  <a:pt x="3279934" y="297656"/>
                </a:moveTo>
                <a:cubicBezTo>
                  <a:pt x="3279934" y="294799"/>
                  <a:pt x="3279934" y="291941"/>
                  <a:pt x="3280886" y="289084"/>
                </a:cubicBezTo>
                <a:cubicBezTo>
                  <a:pt x="3281839" y="280511"/>
                  <a:pt x="3282791" y="271939"/>
                  <a:pt x="3283744" y="263366"/>
                </a:cubicBezTo>
                <a:cubicBezTo>
                  <a:pt x="3283744" y="259556"/>
                  <a:pt x="3284696" y="255746"/>
                  <a:pt x="3284696" y="252889"/>
                </a:cubicBezTo>
                <a:cubicBezTo>
                  <a:pt x="3287554" y="258604"/>
                  <a:pt x="3290411" y="264319"/>
                  <a:pt x="3293269" y="270034"/>
                </a:cubicBezTo>
                <a:cubicBezTo>
                  <a:pt x="3292316" y="272891"/>
                  <a:pt x="3292316" y="274796"/>
                  <a:pt x="3291364" y="277654"/>
                </a:cubicBezTo>
                <a:cubicBezTo>
                  <a:pt x="3291364" y="279559"/>
                  <a:pt x="3290411" y="281464"/>
                  <a:pt x="3290411" y="283369"/>
                </a:cubicBezTo>
                <a:cubicBezTo>
                  <a:pt x="3289459" y="271939"/>
                  <a:pt x="3289459" y="264319"/>
                  <a:pt x="3289459" y="264319"/>
                </a:cubicBezTo>
                <a:cubicBezTo>
                  <a:pt x="3289459" y="264319"/>
                  <a:pt x="3285649" y="285274"/>
                  <a:pt x="3281839" y="317659"/>
                </a:cubicBezTo>
                <a:cubicBezTo>
                  <a:pt x="3281839" y="317659"/>
                  <a:pt x="3280886" y="317659"/>
                  <a:pt x="3280886" y="317659"/>
                </a:cubicBezTo>
                <a:cubicBezTo>
                  <a:pt x="3280886" y="317659"/>
                  <a:pt x="3280886" y="316706"/>
                  <a:pt x="3280886" y="316706"/>
                </a:cubicBezTo>
                <a:cubicBezTo>
                  <a:pt x="3280886" y="316706"/>
                  <a:pt x="3280886" y="315754"/>
                  <a:pt x="3279934" y="315754"/>
                </a:cubicBezTo>
                <a:cubicBezTo>
                  <a:pt x="3279934" y="314801"/>
                  <a:pt x="3278981" y="314801"/>
                  <a:pt x="3278981" y="313849"/>
                </a:cubicBezTo>
                <a:cubicBezTo>
                  <a:pt x="3278981" y="308134"/>
                  <a:pt x="3279934" y="302419"/>
                  <a:pt x="3279934" y="297656"/>
                </a:cubicBezTo>
                <a:close/>
                <a:moveTo>
                  <a:pt x="3263741" y="295751"/>
                </a:moveTo>
                <a:cubicBezTo>
                  <a:pt x="3263741" y="294799"/>
                  <a:pt x="3263741" y="293846"/>
                  <a:pt x="3263741" y="293846"/>
                </a:cubicBezTo>
                <a:cubicBezTo>
                  <a:pt x="3263741" y="293846"/>
                  <a:pt x="3263741" y="294799"/>
                  <a:pt x="3263741" y="295751"/>
                </a:cubicBezTo>
                <a:cubicBezTo>
                  <a:pt x="3264694" y="295751"/>
                  <a:pt x="3264694" y="295751"/>
                  <a:pt x="3264694" y="296704"/>
                </a:cubicBezTo>
                <a:cubicBezTo>
                  <a:pt x="3263741" y="299561"/>
                  <a:pt x="3262789" y="303371"/>
                  <a:pt x="3262789" y="306229"/>
                </a:cubicBezTo>
                <a:cubicBezTo>
                  <a:pt x="3262789" y="302419"/>
                  <a:pt x="3263741" y="298609"/>
                  <a:pt x="3263741" y="295751"/>
                </a:cubicBezTo>
                <a:close/>
                <a:moveTo>
                  <a:pt x="3232309" y="381476"/>
                </a:moveTo>
                <a:cubicBezTo>
                  <a:pt x="3232309" y="372904"/>
                  <a:pt x="3232309" y="365284"/>
                  <a:pt x="3232309" y="357664"/>
                </a:cubicBezTo>
                <a:cubicBezTo>
                  <a:pt x="3232309" y="357664"/>
                  <a:pt x="3232309" y="358616"/>
                  <a:pt x="3232309" y="358616"/>
                </a:cubicBezTo>
                <a:cubicBezTo>
                  <a:pt x="3232309" y="359569"/>
                  <a:pt x="3232309" y="360521"/>
                  <a:pt x="3233261" y="360521"/>
                </a:cubicBezTo>
                <a:cubicBezTo>
                  <a:pt x="3233261" y="367189"/>
                  <a:pt x="3233261" y="373856"/>
                  <a:pt x="3232309" y="381476"/>
                </a:cubicBezTo>
                <a:close/>
                <a:moveTo>
                  <a:pt x="3239929" y="327184"/>
                </a:moveTo>
                <a:cubicBezTo>
                  <a:pt x="3240881" y="330994"/>
                  <a:pt x="3240881" y="335756"/>
                  <a:pt x="3241834" y="339566"/>
                </a:cubicBezTo>
                <a:cubicBezTo>
                  <a:pt x="3240881" y="337661"/>
                  <a:pt x="3239929" y="335756"/>
                  <a:pt x="3239929" y="333851"/>
                </a:cubicBezTo>
                <a:cubicBezTo>
                  <a:pt x="3239929" y="331946"/>
                  <a:pt x="3239929" y="330994"/>
                  <a:pt x="3239929" y="329089"/>
                </a:cubicBezTo>
                <a:cubicBezTo>
                  <a:pt x="3238976" y="328136"/>
                  <a:pt x="3239929" y="328136"/>
                  <a:pt x="3239929" y="327184"/>
                </a:cubicBezTo>
                <a:close/>
                <a:moveTo>
                  <a:pt x="3234214" y="318611"/>
                </a:moveTo>
                <a:cubicBezTo>
                  <a:pt x="3235166" y="315754"/>
                  <a:pt x="3236119" y="312896"/>
                  <a:pt x="3237071" y="310039"/>
                </a:cubicBezTo>
                <a:cubicBezTo>
                  <a:pt x="3237071" y="311944"/>
                  <a:pt x="3238024" y="313849"/>
                  <a:pt x="3238024" y="314801"/>
                </a:cubicBezTo>
                <a:cubicBezTo>
                  <a:pt x="3238024" y="315754"/>
                  <a:pt x="3238024" y="315754"/>
                  <a:pt x="3238024" y="316706"/>
                </a:cubicBezTo>
                <a:cubicBezTo>
                  <a:pt x="3238024" y="316706"/>
                  <a:pt x="3238024" y="317659"/>
                  <a:pt x="3237071" y="317659"/>
                </a:cubicBezTo>
                <a:cubicBezTo>
                  <a:pt x="3237071" y="314801"/>
                  <a:pt x="3236119" y="311944"/>
                  <a:pt x="3237071" y="311944"/>
                </a:cubicBezTo>
                <a:cubicBezTo>
                  <a:pt x="3238024" y="311944"/>
                  <a:pt x="3237071" y="314801"/>
                  <a:pt x="3236119" y="319564"/>
                </a:cubicBezTo>
                <a:cubicBezTo>
                  <a:pt x="3235166" y="320516"/>
                  <a:pt x="3235166" y="321469"/>
                  <a:pt x="3234214" y="322421"/>
                </a:cubicBezTo>
                <a:cubicBezTo>
                  <a:pt x="3234214" y="321469"/>
                  <a:pt x="3233261" y="320516"/>
                  <a:pt x="3233261" y="319564"/>
                </a:cubicBezTo>
                <a:cubicBezTo>
                  <a:pt x="3234214" y="319564"/>
                  <a:pt x="3234214" y="319564"/>
                  <a:pt x="3234214" y="318611"/>
                </a:cubicBezTo>
                <a:close/>
                <a:moveTo>
                  <a:pt x="3233261" y="286226"/>
                </a:moveTo>
                <a:cubicBezTo>
                  <a:pt x="3233261" y="287179"/>
                  <a:pt x="3233261" y="287179"/>
                  <a:pt x="3233261" y="288131"/>
                </a:cubicBezTo>
                <a:cubicBezTo>
                  <a:pt x="3233261" y="289084"/>
                  <a:pt x="3232309" y="289084"/>
                  <a:pt x="3232309" y="290036"/>
                </a:cubicBezTo>
                <a:cubicBezTo>
                  <a:pt x="3232309" y="287179"/>
                  <a:pt x="3232309" y="285274"/>
                  <a:pt x="3232309" y="282416"/>
                </a:cubicBezTo>
                <a:cubicBezTo>
                  <a:pt x="3232309" y="284321"/>
                  <a:pt x="3233261" y="285274"/>
                  <a:pt x="3233261" y="286226"/>
                </a:cubicBezTo>
                <a:close/>
                <a:moveTo>
                  <a:pt x="3222784" y="285274"/>
                </a:moveTo>
                <a:cubicBezTo>
                  <a:pt x="3222784" y="281464"/>
                  <a:pt x="3222784" y="277654"/>
                  <a:pt x="3223736" y="273844"/>
                </a:cubicBezTo>
                <a:cubicBezTo>
                  <a:pt x="3224689" y="271939"/>
                  <a:pt x="3224689" y="270034"/>
                  <a:pt x="3224689" y="270034"/>
                </a:cubicBezTo>
                <a:cubicBezTo>
                  <a:pt x="3224689" y="270034"/>
                  <a:pt x="3224689" y="270034"/>
                  <a:pt x="3224689" y="270986"/>
                </a:cubicBezTo>
                <a:cubicBezTo>
                  <a:pt x="3225641" y="265271"/>
                  <a:pt x="3226594" y="259556"/>
                  <a:pt x="3227546" y="253841"/>
                </a:cubicBezTo>
                <a:cubicBezTo>
                  <a:pt x="3227546" y="253841"/>
                  <a:pt x="3227546" y="253841"/>
                  <a:pt x="3227546" y="253841"/>
                </a:cubicBezTo>
                <a:cubicBezTo>
                  <a:pt x="3226594" y="264319"/>
                  <a:pt x="3225641" y="277654"/>
                  <a:pt x="3223736" y="292894"/>
                </a:cubicBezTo>
                <a:cubicBezTo>
                  <a:pt x="3223736" y="292894"/>
                  <a:pt x="3223736" y="291941"/>
                  <a:pt x="3222784" y="291941"/>
                </a:cubicBezTo>
                <a:cubicBezTo>
                  <a:pt x="3222784" y="291941"/>
                  <a:pt x="3222784" y="291941"/>
                  <a:pt x="3222784" y="290989"/>
                </a:cubicBezTo>
                <a:cubicBezTo>
                  <a:pt x="3221831" y="289084"/>
                  <a:pt x="3221831" y="287179"/>
                  <a:pt x="3222784" y="285274"/>
                </a:cubicBezTo>
                <a:close/>
                <a:moveTo>
                  <a:pt x="3217069" y="207169"/>
                </a:moveTo>
                <a:cubicBezTo>
                  <a:pt x="3218021" y="210979"/>
                  <a:pt x="3218974" y="214789"/>
                  <a:pt x="3219926" y="219551"/>
                </a:cubicBezTo>
                <a:cubicBezTo>
                  <a:pt x="3218021" y="225266"/>
                  <a:pt x="3217069" y="231934"/>
                  <a:pt x="3215164" y="238601"/>
                </a:cubicBezTo>
                <a:cubicBezTo>
                  <a:pt x="3215164" y="226219"/>
                  <a:pt x="3217069" y="215741"/>
                  <a:pt x="3217069" y="207169"/>
                </a:cubicBezTo>
                <a:close/>
                <a:moveTo>
                  <a:pt x="3191351" y="249079"/>
                </a:moveTo>
                <a:cubicBezTo>
                  <a:pt x="3191351" y="242411"/>
                  <a:pt x="3192304" y="236696"/>
                  <a:pt x="3192304" y="232886"/>
                </a:cubicBezTo>
                <a:cubicBezTo>
                  <a:pt x="3193256" y="234791"/>
                  <a:pt x="3193256" y="235744"/>
                  <a:pt x="3194209" y="238601"/>
                </a:cubicBezTo>
                <a:cubicBezTo>
                  <a:pt x="3193256" y="247174"/>
                  <a:pt x="3192304" y="255746"/>
                  <a:pt x="3191351" y="265271"/>
                </a:cubicBezTo>
                <a:cubicBezTo>
                  <a:pt x="3191351" y="258604"/>
                  <a:pt x="3191351" y="253841"/>
                  <a:pt x="3191351" y="249079"/>
                </a:cubicBezTo>
                <a:close/>
                <a:moveTo>
                  <a:pt x="3155156" y="313849"/>
                </a:moveTo>
                <a:cubicBezTo>
                  <a:pt x="3155156" y="315754"/>
                  <a:pt x="3156109" y="317659"/>
                  <a:pt x="3156109" y="320516"/>
                </a:cubicBezTo>
                <a:cubicBezTo>
                  <a:pt x="3156109" y="325279"/>
                  <a:pt x="3157061" y="330041"/>
                  <a:pt x="3158014" y="334804"/>
                </a:cubicBezTo>
                <a:cubicBezTo>
                  <a:pt x="3157061" y="341471"/>
                  <a:pt x="3155156" y="348139"/>
                  <a:pt x="3154204" y="354806"/>
                </a:cubicBezTo>
                <a:cubicBezTo>
                  <a:pt x="3153251" y="353854"/>
                  <a:pt x="3153251" y="352901"/>
                  <a:pt x="3152299" y="351949"/>
                </a:cubicBezTo>
                <a:cubicBezTo>
                  <a:pt x="3152299" y="350996"/>
                  <a:pt x="3152299" y="350044"/>
                  <a:pt x="3152299" y="350044"/>
                </a:cubicBezTo>
                <a:cubicBezTo>
                  <a:pt x="3152299" y="348139"/>
                  <a:pt x="3151346" y="347186"/>
                  <a:pt x="3151346" y="345281"/>
                </a:cubicBezTo>
                <a:cubicBezTo>
                  <a:pt x="3151346" y="345281"/>
                  <a:pt x="3151346" y="344329"/>
                  <a:pt x="3151346" y="344329"/>
                </a:cubicBezTo>
                <a:lnTo>
                  <a:pt x="3151346" y="338614"/>
                </a:lnTo>
                <a:cubicBezTo>
                  <a:pt x="3151346" y="329089"/>
                  <a:pt x="3153251" y="321469"/>
                  <a:pt x="3155156" y="313849"/>
                </a:cubicBezTo>
                <a:close/>
                <a:moveTo>
                  <a:pt x="3139916" y="213836"/>
                </a:moveTo>
                <a:cubicBezTo>
                  <a:pt x="3140869" y="220504"/>
                  <a:pt x="3142774" y="228124"/>
                  <a:pt x="3143726" y="235744"/>
                </a:cubicBezTo>
                <a:cubicBezTo>
                  <a:pt x="3145631" y="246221"/>
                  <a:pt x="3147536" y="256699"/>
                  <a:pt x="3148489" y="267176"/>
                </a:cubicBezTo>
                <a:cubicBezTo>
                  <a:pt x="3146584" y="272891"/>
                  <a:pt x="3145631" y="278606"/>
                  <a:pt x="3143726" y="284321"/>
                </a:cubicBezTo>
                <a:cubicBezTo>
                  <a:pt x="3140869" y="251936"/>
                  <a:pt x="3138964" y="228124"/>
                  <a:pt x="3137059" y="216694"/>
                </a:cubicBezTo>
                <a:cubicBezTo>
                  <a:pt x="3138011" y="215741"/>
                  <a:pt x="3138964" y="214789"/>
                  <a:pt x="3139916" y="213836"/>
                </a:cubicBezTo>
                <a:close/>
                <a:moveTo>
                  <a:pt x="3130391" y="337661"/>
                </a:moveTo>
                <a:cubicBezTo>
                  <a:pt x="3130391" y="336709"/>
                  <a:pt x="3130391" y="336709"/>
                  <a:pt x="3130391" y="335756"/>
                </a:cubicBezTo>
                <a:cubicBezTo>
                  <a:pt x="3130391" y="335756"/>
                  <a:pt x="3130391" y="335756"/>
                  <a:pt x="3130391" y="335756"/>
                </a:cubicBezTo>
                <a:cubicBezTo>
                  <a:pt x="3130391" y="336709"/>
                  <a:pt x="3130391" y="336709"/>
                  <a:pt x="3130391" y="337661"/>
                </a:cubicBezTo>
                <a:close/>
                <a:moveTo>
                  <a:pt x="3130391" y="328136"/>
                </a:moveTo>
                <a:cubicBezTo>
                  <a:pt x="3130391" y="328136"/>
                  <a:pt x="3130391" y="327184"/>
                  <a:pt x="3130391" y="328136"/>
                </a:cubicBezTo>
                <a:cubicBezTo>
                  <a:pt x="3130391" y="327184"/>
                  <a:pt x="3130391" y="328136"/>
                  <a:pt x="3130391" y="328136"/>
                </a:cubicBezTo>
                <a:cubicBezTo>
                  <a:pt x="3130391" y="328136"/>
                  <a:pt x="3130391" y="328136"/>
                  <a:pt x="3130391" y="328136"/>
                </a:cubicBezTo>
                <a:close/>
                <a:moveTo>
                  <a:pt x="3133249" y="276701"/>
                </a:moveTo>
                <a:cubicBezTo>
                  <a:pt x="3133249" y="276701"/>
                  <a:pt x="3133249" y="275749"/>
                  <a:pt x="3133249" y="276701"/>
                </a:cubicBezTo>
                <a:cubicBezTo>
                  <a:pt x="3131344" y="270034"/>
                  <a:pt x="3129439" y="264319"/>
                  <a:pt x="3128486" y="259556"/>
                </a:cubicBezTo>
                <a:cubicBezTo>
                  <a:pt x="3128486" y="254794"/>
                  <a:pt x="3128486" y="250031"/>
                  <a:pt x="3127534" y="246221"/>
                </a:cubicBezTo>
                <a:cubicBezTo>
                  <a:pt x="3131344" y="235744"/>
                  <a:pt x="3134201" y="228124"/>
                  <a:pt x="3135154" y="223361"/>
                </a:cubicBezTo>
                <a:cubicBezTo>
                  <a:pt x="3135154" y="235744"/>
                  <a:pt x="3134201" y="253841"/>
                  <a:pt x="3133249" y="276701"/>
                </a:cubicBezTo>
                <a:close/>
                <a:moveTo>
                  <a:pt x="3130391" y="229076"/>
                </a:moveTo>
                <a:cubicBezTo>
                  <a:pt x="3132296" y="225266"/>
                  <a:pt x="3134201" y="222409"/>
                  <a:pt x="3136106" y="219551"/>
                </a:cubicBezTo>
                <a:cubicBezTo>
                  <a:pt x="3136106" y="220504"/>
                  <a:pt x="3136106" y="220504"/>
                  <a:pt x="3136106" y="221456"/>
                </a:cubicBezTo>
                <a:cubicBezTo>
                  <a:pt x="3134201" y="224314"/>
                  <a:pt x="3131344" y="229076"/>
                  <a:pt x="3127534" y="236696"/>
                </a:cubicBezTo>
                <a:cubicBezTo>
                  <a:pt x="3127534" y="235744"/>
                  <a:pt x="3127534" y="235744"/>
                  <a:pt x="3127534" y="234791"/>
                </a:cubicBezTo>
                <a:cubicBezTo>
                  <a:pt x="3128486" y="232886"/>
                  <a:pt x="3129439" y="230981"/>
                  <a:pt x="3130391" y="229076"/>
                </a:cubicBezTo>
                <a:close/>
                <a:moveTo>
                  <a:pt x="3114199" y="290036"/>
                </a:moveTo>
                <a:cubicBezTo>
                  <a:pt x="3114199" y="289084"/>
                  <a:pt x="3113246" y="288131"/>
                  <a:pt x="3113246" y="287179"/>
                </a:cubicBezTo>
                <a:cubicBezTo>
                  <a:pt x="3113246" y="287179"/>
                  <a:pt x="3113246" y="287179"/>
                  <a:pt x="3113246" y="286226"/>
                </a:cubicBezTo>
                <a:cubicBezTo>
                  <a:pt x="3114199" y="284321"/>
                  <a:pt x="3114199" y="283369"/>
                  <a:pt x="3115151" y="281464"/>
                </a:cubicBezTo>
                <a:cubicBezTo>
                  <a:pt x="3114199" y="284321"/>
                  <a:pt x="3114199" y="287179"/>
                  <a:pt x="3114199" y="290036"/>
                </a:cubicBezTo>
                <a:close/>
                <a:moveTo>
                  <a:pt x="3115151" y="257651"/>
                </a:moveTo>
                <a:cubicBezTo>
                  <a:pt x="3115151" y="256699"/>
                  <a:pt x="3116104" y="256699"/>
                  <a:pt x="3116104" y="255746"/>
                </a:cubicBezTo>
                <a:cubicBezTo>
                  <a:pt x="3116104" y="256699"/>
                  <a:pt x="3116104" y="257651"/>
                  <a:pt x="3115151" y="257651"/>
                </a:cubicBezTo>
                <a:cubicBezTo>
                  <a:pt x="3114199" y="261461"/>
                  <a:pt x="3111341" y="265271"/>
                  <a:pt x="3109436" y="270034"/>
                </a:cubicBezTo>
                <a:cubicBezTo>
                  <a:pt x="3111341" y="266224"/>
                  <a:pt x="3113246" y="261461"/>
                  <a:pt x="3115151" y="257651"/>
                </a:cubicBezTo>
                <a:close/>
                <a:moveTo>
                  <a:pt x="3110389" y="292894"/>
                </a:moveTo>
                <a:cubicBezTo>
                  <a:pt x="3111341" y="297656"/>
                  <a:pt x="3112294" y="302419"/>
                  <a:pt x="3113246" y="309086"/>
                </a:cubicBezTo>
                <a:cubicBezTo>
                  <a:pt x="3113246" y="310039"/>
                  <a:pt x="3113246" y="310991"/>
                  <a:pt x="3114199" y="311944"/>
                </a:cubicBezTo>
                <a:cubicBezTo>
                  <a:pt x="3114199" y="314801"/>
                  <a:pt x="3114199" y="317659"/>
                  <a:pt x="3114199" y="321469"/>
                </a:cubicBezTo>
                <a:cubicBezTo>
                  <a:pt x="3114199" y="321469"/>
                  <a:pt x="3114199" y="320516"/>
                  <a:pt x="3114199" y="319564"/>
                </a:cubicBezTo>
                <a:cubicBezTo>
                  <a:pt x="3113246" y="315754"/>
                  <a:pt x="3112294" y="312896"/>
                  <a:pt x="3110389" y="309086"/>
                </a:cubicBezTo>
                <a:cubicBezTo>
                  <a:pt x="3110389" y="306229"/>
                  <a:pt x="3109436" y="303371"/>
                  <a:pt x="3109436" y="300514"/>
                </a:cubicBezTo>
                <a:cubicBezTo>
                  <a:pt x="3109436" y="300514"/>
                  <a:pt x="3109436" y="299561"/>
                  <a:pt x="3109436" y="299561"/>
                </a:cubicBezTo>
                <a:cubicBezTo>
                  <a:pt x="3108484" y="297656"/>
                  <a:pt x="3109436" y="295751"/>
                  <a:pt x="3110389" y="292894"/>
                </a:cubicBezTo>
                <a:close/>
                <a:moveTo>
                  <a:pt x="3098006" y="350996"/>
                </a:moveTo>
                <a:cubicBezTo>
                  <a:pt x="3098006" y="350996"/>
                  <a:pt x="3098006" y="350996"/>
                  <a:pt x="3098006" y="350996"/>
                </a:cubicBezTo>
                <a:cubicBezTo>
                  <a:pt x="3098006" y="351949"/>
                  <a:pt x="3098006" y="352901"/>
                  <a:pt x="3098006" y="353854"/>
                </a:cubicBezTo>
                <a:cubicBezTo>
                  <a:pt x="3098006" y="353854"/>
                  <a:pt x="3098006" y="353854"/>
                  <a:pt x="3097054" y="354806"/>
                </a:cubicBezTo>
                <a:cubicBezTo>
                  <a:pt x="3097054" y="353854"/>
                  <a:pt x="3098006" y="351949"/>
                  <a:pt x="3098006" y="350996"/>
                </a:cubicBezTo>
                <a:close/>
                <a:moveTo>
                  <a:pt x="3093244" y="377666"/>
                </a:moveTo>
                <a:cubicBezTo>
                  <a:pt x="3095149" y="372904"/>
                  <a:pt x="3097054" y="370046"/>
                  <a:pt x="3097054" y="370046"/>
                </a:cubicBezTo>
                <a:cubicBezTo>
                  <a:pt x="3097054" y="370046"/>
                  <a:pt x="3096101" y="371951"/>
                  <a:pt x="3094196" y="373856"/>
                </a:cubicBezTo>
                <a:cubicBezTo>
                  <a:pt x="3095149" y="368141"/>
                  <a:pt x="3096101" y="361474"/>
                  <a:pt x="3097054" y="355759"/>
                </a:cubicBezTo>
                <a:cubicBezTo>
                  <a:pt x="3097054" y="354806"/>
                  <a:pt x="3098006" y="354806"/>
                  <a:pt x="3098006" y="353854"/>
                </a:cubicBezTo>
                <a:cubicBezTo>
                  <a:pt x="3098006" y="359569"/>
                  <a:pt x="3098006" y="366236"/>
                  <a:pt x="3098006" y="371951"/>
                </a:cubicBezTo>
                <a:cubicBezTo>
                  <a:pt x="3098006" y="375761"/>
                  <a:pt x="3098006" y="379571"/>
                  <a:pt x="3098006" y="383381"/>
                </a:cubicBezTo>
                <a:lnTo>
                  <a:pt x="3095149" y="383381"/>
                </a:lnTo>
                <a:cubicBezTo>
                  <a:pt x="3095149" y="383381"/>
                  <a:pt x="3095149" y="383381"/>
                  <a:pt x="3095149" y="383381"/>
                </a:cubicBezTo>
                <a:cubicBezTo>
                  <a:pt x="3094196" y="381476"/>
                  <a:pt x="3094196" y="379571"/>
                  <a:pt x="3093244" y="378619"/>
                </a:cubicBezTo>
                <a:cubicBezTo>
                  <a:pt x="3093244" y="379571"/>
                  <a:pt x="3093244" y="378619"/>
                  <a:pt x="3093244" y="377666"/>
                </a:cubicBezTo>
                <a:close/>
                <a:moveTo>
                  <a:pt x="3084671" y="293846"/>
                </a:moveTo>
                <a:cubicBezTo>
                  <a:pt x="3084671" y="288131"/>
                  <a:pt x="3085624" y="282416"/>
                  <a:pt x="3085624" y="276701"/>
                </a:cubicBezTo>
                <a:cubicBezTo>
                  <a:pt x="3085624" y="277654"/>
                  <a:pt x="3085624" y="277654"/>
                  <a:pt x="3085624" y="278606"/>
                </a:cubicBezTo>
                <a:cubicBezTo>
                  <a:pt x="3086576" y="281464"/>
                  <a:pt x="3087529" y="285274"/>
                  <a:pt x="3088481" y="289084"/>
                </a:cubicBezTo>
                <a:cubicBezTo>
                  <a:pt x="3087529" y="290036"/>
                  <a:pt x="3087529" y="290989"/>
                  <a:pt x="3086576" y="291941"/>
                </a:cubicBezTo>
                <a:cubicBezTo>
                  <a:pt x="3085624" y="292894"/>
                  <a:pt x="3084671" y="294799"/>
                  <a:pt x="3084671" y="296704"/>
                </a:cubicBezTo>
                <a:cubicBezTo>
                  <a:pt x="3084671" y="294799"/>
                  <a:pt x="3084671" y="294799"/>
                  <a:pt x="3084671" y="293846"/>
                </a:cubicBezTo>
                <a:close/>
                <a:moveTo>
                  <a:pt x="3086576" y="348139"/>
                </a:moveTo>
                <a:cubicBezTo>
                  <a:pt x="3086576" y="349091"/>
                  <a:pt x="3086576" y="349091"/>
                  <a:pt x="3086576" y="350044"/>
                </a:cubicBezTo>
                <a:cubicBezTo>
                  <a:pt x="3085624" y="353854"/>
                  <a:pt x="3084671" y="357664"/>
                  <a:pt x="3083719" y="361474"/>
                </a:cubicBezTo>
                <a:cubicBezTo>
                  <a:pt x="3083719" y="360521"/>
                  <a:pt x="3083719" y="358616"/>
                  <a:pt x="3083719" y="357664"/>
                </a:cubicBezTo>
                <a:cubicBezTo>
                  <a:pt x="3084671" y="353854"/>
                  <a:pt x="3085624" y="350996"/>
                  <a:pt x="3086576" y="348139"/>
                </a:cubicBezTo>
                <a:close/>
                <a:moveTo>
                  <a:pt x="3057049" y="235744"/>
                </a:moveTo>
                <a:cubicBezTo>
                  <a:pt x="3058001" y="227171"/>
                  <a:pt x="3058954" y="218599"/>
                  <a:pt x="3059906" y="210979"/>
                </a:cubicBezTo>
                <a:cubicBezTo>
                  <a:pt x="3060859" y="204311"/>
                  <a:pt x="3061811" y="197644"/>
                  <a:pt x="3062764" y="191929"/>
                </a:cubicBezTo>
                <a:cubicBezTo>
                  <a:pt x="3063716" y="195739"/>
                  <a:pt x="3065621" y="201454"/>
                  <a:pt x="3067526" y="209074"/>
                </a:cubicBezTo>
                <a:cubicBezTo>
                  <a:pt x="3067526" y="213836"/>
                  <a:pt x="3066574" y="217646"/>
                  <a:pt x="3066574" y="222409"/>
                </a:cubicBezTo>
                <a:cubicBezTo>
                  <a:pt x="3065621" y="231934"/>
                  <a:pt x="3064669" y="242411"/>
                  <a:pt x="3063716" y="253841"/>
                </a:cubicBezTo>
                <a:cubicBezTo>
                  <a:pt x="3062764" y="258604"/>
                  <a:pt x="3060859" y="263366"/>
                  <a:pt x="3059906" y="268129"/>
                </a:cubicBezTo>
                <a:cubicBezTo>
                  <a:pt x="3058954" y="262414"/>
                  <a:pt x="3058001" y="257651"/>
                  <a:pt x="3057049" y="252889"/>
                </a:cubicBezTo>
                <a:cubicBezTo>
                  <a:pt x="3057049" y="250984"/>
                  <a:pt x="3056096" y="250031"/>
                  <a:pt x="3056096" y="248126"/>
                </a:cubicBezTo>
                <a:cubicBezTo>
                  <a:pt x="3056096" y="244316"/>
                  <a:pt x="3056096" y="239554"/>
                  <a:pt x="3057049" y="235744"/>
                </a:cubicBezTo>
                <a:close/>
                <a:moveTo>
                  <a:pt x="3002756" y="307181"/>
                </a:moveTo>
                <a:cubicBezTo>
                  <a:pt x="3002756" y="308134"/>
                  <a:pt x="3001804" y="309086"/>
                  <a:pt x="3001804" y="310039"/>
                </a:cubicBezTo>
                <a:cubicBezTo>
                  <a:pt x="3001804" y="308134"/>
                  <a:pt x="3002756" y="307181"/>
                  <a:pt x="3002756" y="305276"/>
                </a:cubicBezTo>
                <a:cubicBezTo>
                  <a:pt x="3004661" y="298609"/>
                  <a:pt x="3005614" y="292894"/>
                  <a:pt x="3006566" y="286226"/>
                </a:cubicBezTo>
                <a:cubicBezTo>
                  <a:pt x="3007519" y="287179"/>
                  <a:pt x="3007519" y="289084"/>
                  <a:pt x="3008471" y="290036"/>
                </a:cubicBezTo>
                <a:cubicBezTo>
                  <a:pt x="3006566" y="295751"/>
                  <a:pt x="3004661" y="301466"/>
                  <a:pt x="3002756" y="307181"/>
                </a:cubicBezTo>
                <a:close/>
                <a:moveTo>
                  <a:pt x="3036094" y="249079"/>
                </a:moveTo>
                <a:cubicBezTo>
                  <a:pt x="3036094" y="254794"/>
                  <a:pt x="3036094" y="260509"/>
                  <a:pt x="3036094" y="266224"/>
                </a:cubicBezTo>
                <a:cubicBezTo>
                  <a:pt x="3035141" y="263366"/>
                  <a:pt x="3034189" y="260509"/>
                  <a:pt x="3033236" y="258604"/>
                </a:cubicBezTo>
                <a:cubicBezTo>
                  <a:pt x="3034189" y="255746"/>
                  <a:pt x="3035141" y="252889"/>
                  <a:pt x="3036094" y="249079"/>
                </a:cubicBezTo>
                <a:close/>
                <a:moveTo>
                  <a:pt x="3030379" y="269081"/>
                </a:moveTo>
                <a:cubicBezTo>
                  <a:pt x="3030379" y="269081"/>
                  <a:pt x="3030379" y="270034"/>
                  <a:pt x="3030379" y="269081"/>
                </a:cubicBezTo>
                <a:cubicBezTo>
                  <a:pt x="3030379" y="270034"/>
                  <a:pt x="3030379" y="270034"/>
                  <a:pt x="3030379" y="269081"/>
                </a:cubicBezTo>
                <a:cubicBezTo>
                  <a:pt x="3030379" y="269081"/>
                  <a:pt x="3030379" y="269081"/>
                  <a:pt x="3030379" y="269081"/>
                </a:cubicBezTo>
                <a:close/>
                <a:moveTo>
                  <a:pt x="3027521" y="353854"/>
                </a:moveTo>
                <a:cubicBezTo>
                  <a:pt x="3026569" y="356711"/>
                  <a:pt x="3024664" y="360521"/>
                  <a:pt x="3023711" y="364331"/>
                </a:cubicBezTo>
                <a:cubicBezTo>
                  <a:pt x="3021806" y="370046"/>
                  <a:pt x="3019901" y="376714"/>
                  <a:pt x="3017996" y="383381"/>
                </a:cubicBezTo>
                <a:cubicBezTo>
                  <a:pt x="3017996" y="384334"/>
                  <a:pt x="3017044" y="384334"/>
                  <a:pt x="3017044" y="385286"/>
                </a:cubicBezTo>
                <a:cubicBezTo>
                  <a:pt x="3016091" y="382429"/>
                  <a:pt x="3015139" y="379571"/>
                  <a:pt x="3015139" y="376714"/>
                </a:cubicBezTo>
                <a:cubicBezTo>
                  <a:pt x="3017044" y="372904"/>
                  <a:pt x="3018949" y="370046"/>
                  <a:pt x="3020854" y="366236"/>
                </a:cubicBezTo>
                <a:cubicBezTo>
                  <a:pt x="3023711" y="361474"/>
                  <a:pt x="3025616" y="357664"/>
                  <a:pt x="3028474" y="352901"/>
                </a:cubicBezTo>
                <a:cubicBezTo>
                  <a:pt x="3027521" y="352901"/>
                  <a:pt x="3027521" y="353854"/>
                  <a:pt x="3027521" y="353854"/>
                </a:cubicBezTo>
                <a:close/>
                <a:moveTo>
                  <a:pt x="3021806" y="230029"/>
                </a:moveTo>
                <a:cubicBezTo>
                  <a:pt x="3022759" y="231934"/>
                  <a:pt x="3022759" y="235744"/>
                  <a:pt x="3024664" y="241459"/>
                </a:cubicBezTo>
                <a:cubicBezTo>
                  <a:pt x="3024664" y="241459"/>
                  <a:pt x="3024664" y="241459"/>
                  <a:pt x="3024664" y="241459"/>
                </a:cubicBezTo>
                <a:cubicBezTo>
                  <a:pt x="3022759" y="237649"/>
                  <a:pt x="3022759" y="233839"/>
                  <a:pt x="3021806" y="230029"/>
                </a:cubicBezTo>
                <a:cubicBezTo>
                  <a:pt x="3021806" y="230029"/>
                  <a:pt x="3021806" y="230029"/>
                  <a:pt x="3021806" y="230029"/>
                </a:cubicBezTo>
                <a:close/>
                <a:moveTo>
                  <a:pt x="3020854" y="305276"/>
                </a:moveTo>
                <a:cubicBezTo>
                  <a:pt x="3020854" y="305276"/>
                  <a:pt x="3020854" y="305276"/>
                  <a:pt x="3020854" y="305276"/>
                </a:cubicBezTo>
                <a:cubicBezTo>
                  <a:pt x="3020854" y="306229"/>
                  <a:pt x="3020854" y="305276"/>
                  <a:pt x="3020854" y="305276"/>
                </a:cubicBezTo>
                <a:cubicBezTo>
                  <a:pt x="3020854" y="305276"/>
                  <a:pt x="3020854" y="305276"/>
                  <a:pt x="3020854" y="305276"/>
                </a:cubicBezTo>
                <a:close/>
                <a:moveTo>
                  <a:pt x="3017996" y="317659"/>
                </a:moveTo>
                <a:cubicBezTo>
                  <a:pt x="3018949" y="321469"/>
                  <a:pt x="3020854" y="325279"/>
                  <a:pt x="3021806" y="329089"/>
                </a:cubicBezTo>
                <a:cubicBezTo>
                  <a:pt x="3022759" y="332899"/>
                  <a:pt x="3023711" y="336709"/>
                  <a:pt x="3025616" y="339566"/>
                </a:cubicBezTo>
                <a:cubicBezTo>
                  <a:pt x="3020854" y="345281"/>
                  <a:pt x="3016091" y="351949"/>
                  <a:pt x="3011329" y="359569"/>
                </a:cubicBezTo>
                <a:cubicBezTo>
                  <a:pt x="3011329" y="359569"/>
                  <a:pt x="3011329" y="359569"/>
                  <a:pt x="3011329" y="360521"/>
                </a:cubicBezTo>
                <a:cubicBezTo>
                  <a:pt x="3010376" y="357664"/>
                  <a:pt x="3009424" y="354806"/>
                  <a:pt x="3009424" y="351949"/>
                </a:cubicBezTo>
                <a:cubicBezTo>
                  <a:pt x="3011329" y="340519"/>
                  <a:pt x="3015139" y="329089"/>
                  <a:pt x="3017996" y="317659"/>
                </a:cubicBezTo>
                <a:close/>
                <a:moveTo>
                  <a:pt x="3013234" y="257651"/>
                </a:moveTo>
                <a:cubicBezTo>
                  <a:pt x="3013234" y="258604"/>
                  <a:pt x="3013234" y="259556"/>
                  <a:pt x="3014186" y="261461"/>
                </a:cubicBezTo>
                <a:cubicBezTo>
                  <a:pt x="3014186" y="263366"/>
                  <a:pt x="3015139" y="266224"/>
                  <a:pt x="3015139" y="269081"/>
                </a:cubicBezTo>
                <a:cubicBezTo>
                  <a:pt x="3013234" y="273844"/>
                  <a:pt x="3012281" y="279559"/>
                  <a:pt x="3010376" y="284321"/>
                </a:cubicBezTo>
                <a:cubicBezTo>
                  <a:pt x="3010376" y="283369"/>
                  <a:pt x="3009424" y="283369"/>
                  <a:pt x="3009424" y="282416"/>
                </a:cubicBezTo>
                <a:cubicBezTo>
                  <a:pt x="3009424" y="281464"/>
                  <a:pt x="3008471" y="280511"/>
                  <a:pt x="3008471" y="279559"/>
                </a:cubicBezTo>
                <a:cubicBezTo>
                  <a:pt x="3008471" y="278606"/>
                  <a:pt x="3008471" y="277654"/>
                  <a:pt x="3009424" y="276701"/>
                </a:cubicBezTo>
                <a:cubicBezTo>
                  <a:pt x="3010376" y="270034"/>
                  <a:pt x="3011329" y="263366"/>
                  <a:pt x="3013234" y="257651"/>
                </a:cubicBezTo>
                <a:close/>
                <a:moveTo>
                  <a:pt x="3008471" y="230029"/>
                </a:moveTo>
                <a:cubicBezTo>
                  <a:pt x="3009424" y="234791"/>
                  <a:pt x="3010376" y="239554"/>
                  <a:pt x="3010376" y="244316"/>
                </a:cubicBezTo>
                <a:cubicBezTo>
                  <a:pt x="3009424" y="246221"/>
                  <a:pt x="3008471" y="249079"/>
                  <a:pt x="3007519" y="250984"/>
                </a:cubicBezTo>
                <a:cubicBezTo>
                  <a:pt x="3005614" y="254794"/>
                  <a:pt x="3003709" y="259556"/>
                  <a:pt x="3001804" y="264319"/>
                </a:cubicBezTo>
                <a:cubicBezTo>
                  <a:pt x="3003709" y="251936"/>
                  <a:pt x="3005614" y="240506"/>
                  <a:pt x="3008471" y="230029"/>
                </a:cubicBezTo>
                <a:close/>
                <a:moveTo>
                  <a:pt x="3003709" y="195739"/>
                </a:moveTo>
                <a:cubicBezTo>
                  <a:pt x="3003709" y="198596"/>
                  <a:pt x="3004661" y="202406"/>
                  <a:pt x="3004661" y="205264"/>
                </a:cubicBezTo>
                <a:cubicBezTo>
                  <a:pt x="3002756" y="210979"/>
                  <a:pt x="3000851" y="216694"/>
                  <a:pt x="2997994" y="223361"/>
                </a:cubicBezTo>
                <a:cubicBezTo>
                  <a:pt x="2993231" y="235744"/>
                  <a:pt x="2990374" y="248126"/>
                  <a:pt x="2986564" y="262414"/>
                </a:cubicBezTo>
                <a:cubicBezTo>
                  <a:pt x="2985611" y="265271"/>
                  <a:pt x="2985611" y="268129"/>
                  <a:pt x="2984659" y="270986"/>
                </a:cubicBezTo>
                <a:cubicBezTo>
                  <a:pt x="2984659" y="270986"/>
                  <a:pt x="2984659" y="270986"/>
                  <a:pt x="2984659" y="270986"/>
                </a:cubicBezTo>
                <a:cubicBezTo>
                  <a:pt x="2991326" y="243364"/>
                  <a:pt x="2997994" y="218599"/>
                  <a:pt x="3003709" y="195739"/>
                </a:cubicBezTo>
                <a:close/>
                <a:moveTo>
                  <a:pt x="2974181" y="311944"/>
                </a:moveTo>
                <a:cubicBezTo>
                  <a:pt x="2976086" y="302419"/>
                  <a:pt x="2978944" y="292894"/>
                  <a:pt x="2980849" y="284321"/>
                </a:cubicBezTo>
                <a:cubicBezTo>
                  <a:pt x="2980849" y="284321"/>
                  <a:pt x="2980849" y="285274"/>
                  <a:pt x="2980849" y="285274"/>
                </a:cubicBezTo>
                <a:cubicBezTo>
                  <a:pt x="2978944" y="291941"/>
                  <a:pt x="2977991" y="299561"/>
                  <a:pt x="2976086" y="307181"/>
                </a:cubicBezTo>
                <a:cubicBezTo>
                  <a:pt x="2975134" y="313849"/>
                  <a:pt x="2973229" y="320516"/>
                  <a:pt x="2972276" y="327184"/>
                </a:cubicBezTo>
                <a:cubicBezTo>
                  <a:pt x="2971324" y="325279"/>
                  <a:pt x="2971324" y="324326"/>
                  <a:pt x="2970371" y="322421"/>
                </a:cubicBezTo>
                <a:cubicBezTo>
                  <a:pt x="2972276" y="318611"/>
                  <a:pt x="2973229" y="314801"/>
                  <a:pt x="2974181" y="311944"/>
                </a:cubicBezTo>
                <a:close/>
                <a:moveTo>
                  <a:pt x="2964656" y="349091"/>
                </a:moveTo>
                <a:cubicBezTo>
                  <a:pt x="2965609" y="344329"/>
                  <a:pt x="2967514" y="339566"/>
                  <a:pt x="2968466" y="334804"/>
                </a:cubicBezTo>
                <a:cubicBezTo>
                  <a:pt x="2969419" y="337661"/>
                  <a:pt x="2970371" y="341471"/>
                  <a:pt x="2970371" y="344329"/>
                </a:cubicBezTo>
                <a:cubicBezTo>
                  <a:pt x="2970371" y="347186"/>
                  <a:pt x="2969419" y="350996"/>
                  <a:pt x="2969419" y="353854"/>
                </a:cubicBezTo>
                <a:cubicBezTo>
                  <a:pt x="2968466" y="361474"/>
                  <a:pt x="2967514" y="369094"/>
                  <a:pt x="2966561" y="377666"/>
                </a:cubicBezTo>
                <a:cubicBezTo>
                  <a:pt x="2965609" y="373856"/>
                  <a:pt x="2964656" y="369094"/>
                  <a:pt x="2963704" y="366236"/>
                </a:cubicBezTo>
                <a:cubicBezTo>
                  <a:pt x="2967514" y="350996"/>
                  <a:pt x="2969419" y="341471"/>
                  <a:pt x="2969419" y="341471"/>
                </a:cubicBezTo>
                <a:cubicBezTo>
                  <a:pt x="2969419" y="341471"/>
                  <a:pt x="2967514" y="344329"/>
                  <a:pt x="2964656" y="349091"/>
                </a:cubicBezTo>
                <a:close/>
                <a:moveTo>
                  <a:pt x="2958941" y="383381"/>
                </a:moveTo>
                <a:cubicBezTo>
                  <a:pt x="2958941" y="383381"/>
                  <a:pt x="2958941" y="384334"/>
                  <a:pt x="2958941" y="383381"/>
                </a:cubicBezTo>
                <a:cubicBezTo>
                  <a:pt x="2958941" y="384334"/>
                  <a:pt x="2958941" y="384334"/>
                  <a:pt x="2958941" y="383381"/>
                </a:cubicBezTo>
                <a:cubicBezTo>
                  <a:pt x="2958941" y="384334"/>
                  <a:pt x="2958941" y="384334"/>
                  <a:pt x="2958941" y="383381"/>
                </a:cubicBezTo>
                <a:cubicBezTo>
                  <a:pt x="2958941" y="384334"/>
                  <a:pt x="2958941" y="383381"/>
                  <a:pt x="2958941" y="383381"/>
                </a:cubicBezTo>
                <a:close/>
                <a:moveTo>
                  <a:pt x="2936081" y="284321"/>
                </a:moveTo>
                <a:cubicBezTo>
                  <a:pt x="2935129" y="280511"/>
                  <a:pt x="2935129" y="277654"/>
                  <a:pt x="2934176" y="273844"/>
                </a:cubicBezTo>
                <a:cubicBezTo>
                  <a:pt x="2935129" y="272891"/>
                  <a:pt x="2935129" y="271939"/>
                  <a:pt x="2936081" y="271939"/>
                </a:cubicBezTo>
                <a:cubicBezTo>
                  <a:pt x="2936081" y="276701"/>
                  <a:pt x="2936081" y="280511"/>
                  <a:pt x="2936081" y="284321"/>
                </a:cubicBezTo>
                <a:close/>
                <a:moveTo>
                  <a:pt x="2936081" y="267176"/>
                </a:moveTo>
                <a:cubicBezTo>
                  <a:pt x="2936081" y="267176"/>
                  <a:pt x="2936081" y="267176"/>
                  <a:pt x="2936081" y="267176"/>
                </a:cubicBezTo>
                <a:cubicBezTo>
                  <a:pt x="2935129" y="268129"/>
                  <a:pt x="2935129" y="268129"/>
                  <a:pt x="2934176" y="269081"/>
                </a:cubicBezTo>
                <a:cubicBezTo>
                  <a:pt x="2935129" y="268129"/>
                  <a:pt x="2935129" y="266224"/>
                  <a:pt x="2936081" y="265271"/>
                </a:cubicBezTo>
                <a:cubicBezTo>
                  <a:pt x="2935129" y="265271"/>
                  <a:pt x="2936081" y="266224"/>
                  <a:pt x="2936081" y="267176"/>
                </a:cubicBezTo>
                <a:close/>
                <a:moveTo>
                  <a:pt x="2929414" y="243364"/>
                </a:moveTo>
                <a:lnTo>
                  <a:pt x="2930366" y="243364"/>
                </a:lnTo>
                <a:lnTo>
                  <a:pt x="2933224" y="244316"/>
                </a:lnTo>
                <a:cubicBezTo>
                  <a:pt x="2933224" y="248126"/>
                  <a:pt x="2934176" y="251936"/>
                  <a:pt x="2934176" y="255746"/>
                </a:cubicBezTo>
                <a:cubicBezTo>
                  <a:pt x="2933224" y="257651"/>
                  <a:pt x="2932271" y="259556"/>
                  <a:pt x="2931319" y="261461"/>
                </a:cubicBezTo>
                <a:cubicBezTo>
                  <a:pt x="2930366" y="256699"/>
                  <a:pt x="2929414" y="251936"/>
                  <a:pt x="2927509" y="248126"/>
                </a:cubicBezTo>
                <a:cubicBezTo>
                  <a:pt x="2928461" y="246221"/>
                  <a:pt x="2929414" y="245269"/>
                  <a:pt x="2929414" y="243364"/>
                </a:cubicBezTo>
                <a:close/>
                <a:moveTo>
                  <a:pt x="2917984" y="351949"/>
                </a:moveTo>
                <a:cubicBezTo>
                  <a:pt x="2917984" y="352901"/>
                  <a:pt x="2917984" y="352901"/>
                  <a:pt x="2918936" y="353854"/>
                </a:cubicBezTo>
                <a:cubicBezTo>
                  <a:pt x="2918936" y="356711"/>
                  <a:pt x="2919889" y="360521"/>
                  <a:pt x="2919889" y="363379"/>
                </a:cubicBezTo>
                <a:cubicBezTo>
                  <a:pt x="2920841" y="369094"/>
                  <a:pt x="2921794" y="374809"/>
                  <a:pt x="2922746" y="380524"/>
                </a:cubicBezTo>
                <a:cubicBezTo>
                  <a:pt x="2921794" y="380524"/>
                  <a:pt x="2921794" y="380524"/>
                  <a:pt x="2920841" y="380524"/>
                </a:cubicBezTo>
                <a:cubicBezTo>
                  <a:pt x="2918936" y="374809"/>
                  <a:pt x="2916079" y="368141"/>
                  <a:pt x="2913221" y="362426"/>
                </a:cubicBezTo>
                <a:cubicBezTo>
                  <a:pt x="2914174" y="358616"/>
                  <a:pt x="2916079" y="355759"/>
                  <a:pt x="2917984" y="351949"/>
                </a:cubicBezTo>
                <a:close/>
                <a:moveTo>
                  <a:pt x="2904649" y="224314"/>
                </a:moveTo>
                <a:cubicBezTo>
                  <a:pt x="2904649" y="224314"/>
                  <a:pt x="2904649" y="224314"/>
                  <a:pt x="2904649" y="224314"/>
                </a:cubicBezTo>
                <a:cubicBezTo>
                  <a:pt x="2904649" y="228124"/>
                  <a:pt x="2903696" y="232886"/>
                  <a:pt x="2903696" y="237649"/>
                </a:cubicBezTo>
                <a:cubicBezTo>
                  <a:pt x="2903696" y="241459"/>
                  <a:pt x="2902744" y="245269"/>
                  <a:pt x="2902744" y="250031"/>
                </a:cubicBezTo>
                <a:cubicBezTo>
                  <a:pt x="2901791" y="245269"/>
                  <a:pt x="2901791" y="240506"/>
                  <a:pt x="2900839" y="235744"/>
                </a:cubicBezTo>
                <a:cubicBezTo>
                  <a:pt x="2901791" y="231934"/>
                  <a:pt x="2902744" y="228124"/>
                  <a:pt x="2904649" y="224314"/>
                </a:cubicBezTo>
                <a:close/>
                <a:moveTo>
                  <a:pt x="2885599" y="294799"/>
                </a:moveTo>
                <a:cubicBezTo>
                  <a:pt x="2886551" y="290036"/>
                  <a:pt x="2887504" y="285274"/>
                  <a:pt x="2888456" y="280511"/>
                </a:cubicBezTo>
                <a:cubicBezTo>
                  <a:pt x="2888456" y="289084"/>
                  <a:pt x="2889409" y="298609"/>
                  <a:pt x="2889409" y="308134"/>
                </a:cubicBezTo>
                <a:cubicBezTo>
                  <a:pt x="2887504" y="304324"/>
                  <a:pt x="2886551" y="301466"/>
                  <a:pt x="2884646" y="297656"/>
                </a:cubicBezTo>
                <a:cubicBezTo>
                  <a:pt x="2884646" y="296704"/>
                  <a:pt x="2885599" y="295751"/>
                  <a:pt x="2885599" y="294799"/>
                </a:cubicBezTo>
                <a:close/>
                <a:moveTo>
                  <a:pt x="2869406" y="301466"/>
                </a:moveTo>
                <a:cubicBezTo>
                  <a:pt x="2869406" y="302419"/>
                  <a:pt x="2869406" y="302419"/>
                  <a:pt x="2869406" y="301466"/>
                </a:cubicBezTo>
                <a:cubicBezTo>
                  <a:pt x="2869406" y="302419"/>
                  <a:pt x="2869406" y="302419"/>
                  <a:pt x="2869406" y="302419"/>
                </a:cubicBezTo>
                <a:cubicBezTo>
                  <a:pt x="2869406" y="303371"/>
                  <a:pt x="2868454" y="304324"/>
                  <a:pt x="2868454" y="305276"/>
                </a:cubicBezTo>
                <a:cubicBezTo>
                  <a:pt x="2864644" y="298609"/>
                  <a:pt x="2860834" y="290989"/>
                  <a:pt x="2856071" y="284321"/>
                </a:cubicBezTo>
                <a:cubicBezTo>
                  <a:pt x="2856071" y="283369"/>
                  <a:pt x="2855119" y="283369"/>
                  <a:pt x="2855119" y="282416"/>
                </a:cubicBezTo>
                <a:cubicBezTo>
                  <a:pt x="2856071" y="279559"/>
                  <a:pt x="2857024" y="276701"/>
                  <a:pt x="2857976" y="273844"/>
                </a:cubicBezTo>
                <a:cubicBezTo>
                  <a:pt x="2861786" y="283369"/>
                  <a:pt x="2865596" y="292894"/>
                  <a:pt x="2869406" y="301466"/>
                </a:cubicBezTo>
                <a:close/>
                <a:moveTo>
                  <a:pt x="2851309" y="262414"/>
                </a:moveTo>
                <a:cubicBezTo>
                  <a:pt x="2851309" y="261461"/>
                  <a:pt x="2851309" y="260509"/>
                  <a:pt x="2851309" y="259556"/>
                </a:cubicBezTo>
                <a:cubicBezTo>
                  <a:pt x="2852261" y="262414"/>
                  <a:pt x="2853214" y="264319"/>
                  <a:pt x="2855119" y="267176"/>
                </a:cubicBezTo>
                <a:cubicBezTo>
                  <a:pt x="2855119" y="268129"/>
                  <a:pt x="2856071" y="268129"/>
                  <a:pt x="2856071" y="269081"/>
                </a:cubicBezTo>
                <a:cubicBezTo>
                  <a:pt x="2855119" y="270986"/>
                  <a:pt x="2853214" y="273844"/>
                  <a:pt x="2851309" y="276701"/>
                </a:cubicBezTo>
                <a:cubicBezTo>
                  <a:pt x="2851309" y="275749"/>
                  <a:pt x="2850356" y="275749"/>
                  <a:pt x="2850356" y="274796"/>
                </a:cubicBezTo>
                <a:cubicBezTo>
                  <a:pt x="2850356" y="270986"/>
                  <a:pt x="2851309" y="267176"/>
                  <a:pt x="2851309" y="262414"/>
                </a:cubicBezTo>
                <a:close/>
                <a:moveTo>
                  <a:pt x="2848451" y="312896"/>
                </a:moveTo>
                <a:cubicBezTo>
                  <a:pt x="2848451" y="309086"/>
                  <a:pt x="2848451" y="306229"/>
                  <a:pt x="2848451" y="302419"/>
                </a:cubicBezTo>
                <a:cubicBezTo>
                  <a:pt x="2852261" y="310039"/>
                  <a:pt x="2857024" y="318611"/>
                  <a:pt x="2860834" y="327184"/>
                </a:cubicBezTo>
                <a:cubicBezTo>
                  <a:pt x="2858929" y="332899"/>
                  <a:pt x="2857024" y="338614"/>
                  <a:pt x="2856071" y="344329"/>
                </a:cubicBezTo>
                <a:cubicBezTo>
                  <a:pt x="2855119" y="348139"/>
                  <a:pt x="2854166" y="351949"/>
                  <a:pt x="2853214" y="355759"/>
                </a:cubicBezTo>
                <a:cubicBezTo>
                  <a:pt x="2852261" y="350996"/>
                  <a:pt x="2852261" y="346234"/>
                  <a:pt x="2851309" y="341471"/>
                </a:cubicBezTo>
                <a:cubicBezTo>
                  <a:pt x="2850356" y="332899"/>
                  <a:pt x="2849404" y="324326"/>
                  <a:pt x="2847499" y="316706"/>
                </a:cubicBezTo>
                <a:cubicBezTo>
                  <a:pt x="2848451" y="315754"/>
                  <a:pt x="2848451" y="313849"/>
                  <a:pt x="2848451" y="312896"/>
                </a:cubicBezTo>
                <a:close/>
                <a:moveTo>
                  <a:pt x="2836069" y="226219"/>
                </a:moveTo>
                <a:cubicBezTo>
                  <a:pt x="2839879" y="234791"/>
                  <a:pt x="2843689" y="243364"/>
                  <a:pt x="2847499" y="251936"/>
                </a:cubicBezTo>
                <a:cubicBezTo>
                  <a:pt x="2846546" y="254794"/>
                  <a:pt x="2845594" y="257651"/>
                  <a:pt x="2844641" y="261461"/>
                </a:cubicBezTo>
                <a:cubicBezTo>
                  <a:pt x="2844641" y="262414"/>
                  <a:pt x="2843689" y="264319"/>
                  <a:pt x="2843689" y="266224"/>
                </a:cubicBezTo>
                <a:cubicBezTo>
                  <a:pt x="2841784" y="263366"/>
                  <a:pt x="2840831" y="261461"/>
                  <a:pt x="2838926" y="258604"/>
                </a:cubicBezTo>
                <a:cubicBezTo>
                  <a:pt x="2837974" y="249079"/>
                  <a:pt x="2836069" y="238601"/>
                  <a:pt x="2834164" y="229076"/>
                </a:cubicBezTo>
                <a:cubicBezTo>
                  <a:pt x="2836069" y="228124"/>
                  <a:pt x="2836069" y="227171"/>
                  <a:pt x="2836069" y="226219"/>
                </a:cubicBezTo>
                <a:close/>
                <a:moveTo>
                  <a:pt x="2830354" y="305276"/>
                </a:moveTo>
                <a:cubicBezTo>
                  <a:pt x="2830354" y="308134"/>
                  <a:pt x="2830354" y="310039"/>
                  <a:pt x="2831306" y="312896"/>
                </a:cubicBezTo>
                <a:cubicBezTo>
                  <a:pt x="2831306" y="312896"/>
                  <a:pt x="2831306" y="312896"/>
                  <a:pt x="2831306" y="313849"/>
                </a:cubicBezTo>
                <a:cubicBezTo>
                  <a:pt x="2831306" y="311944"/>
                  <a:pt x="2831306" y="310039"/>
                  <a:pt x="2830354" y="308134"/>
                </a:cubicBezTo>
                <a:cubicBezTo>
                  <a:pt x="2830354" y="307181"/>
                  <a:pt x="2830354" y="306229"/>
                  <a:pt x="2830354" y="305276"/>
                </a:cubicBezTo>
                <a:close/>
                <a:moveTo>
                  <a:pt x="2829401" y="292894"/>
                </a:moveTo>
                <a:cubicBezTo>
                  <a:pt x="2829401" y="294799"/>
                  <a:pt x="2829401" y="296704"/>
                  <a:pt x="2830354" y="299561"/>
                </a:cubicBezTo>
                <a:cubicBezTo>
                  <a:pt x="2830354" y="300514"/>
                  <a:pt x="2830354" y="300514"/>
                  <a:pt x="2829401" y="301466"/>
                </a:cubicBezTo>
                <a:cubicBezTo>
                  <a:pt x="2829401" y="300514"/>
                  <a:pt x="2829401" y="300514"/>
                  <a:pt x="2829401" y="299561"/>
                </a:cubicBezTo>
                <a:cubicBezTo>
                  <a:pt x="2828449" y="296704"/>
                  <a:pt x="2828449" y="294799"/>
                  <a:pt x="2829401" y="292894"/>
                </a:cubicBezTo>
                <a:close/>
                <a:moveTo>
                  <a:pt x="2785586" y="268129"/>
                </a:moveTo>
                <a:cubicBezTo>
                  <a:pt x="2784634" y="269081"/>
                  <a:pt x="2783681" y="270034"/>
                  <a:pt x="2782729" y="271939"/>
                </a:cubicBezTo>
                <a:cubicBezTo>
                  <a:pt x="2782729" y="270986"/>
                  <a:pt x="2782729" y="270034"/>
                  <a:pt x="2782729" y="269081"/>
                </a:cubicBezTo>
                <a:cubicBezTo>
                  <a:pt x="2782729" y="268129"/>
                  <a:pt x="2782729" y="266224"/>
                  <a:pt x="2782729" y="265271"/>
                </a:cubicBezTo>
                <a:cubicBezTo>
                  <a:pt x="2783681" y="263366"/>
                  <a:pt x="2785586" y="260509"/>
                  <a:pt x="2786539" y="258604"/>
                </a:cubicBezTo>
                <a:cubicBezTo>
                  <a:pt x="2786539" y="259556"/>
                  <a:pt x="2786539" y="259556"/>
                  <a:pt x="2786539" y="260509"/>
                </a:cubicBezTo>
                <a:cubicBezTo>
                  <a:pt x="2785586" y="262414"/>
                  <a:pt x="2785586" y="265271"/>
                  <a:pt x="2785586" y="268129"/>
                </a:cubicBezTo>
                <a:close/>
                <a:moveTo>
                  <a:pt x="2796064" y="268129"/>
                </a:moveTo>
                <a:cubicBezTo>
                  <a:pt x="2796064" y="267176"/>
                  <a:pt x="2796064" y="267176"/>
                  <a:pt x="2796064" y="268129"/>
                </a:cubicBezTo>
                <a:cubicBezTo>
                  <a:pt x="2797016" y="266224"/>
                  <a:pt x="2797969" y="264319"/>
                  <a:pt x="2798921" y="263366"/>
                </a:cubicBezTo>
                <a:cubicBezTo>
                  <a:pt x="2797969" y="264319"/>
                  <a:pt x="2797016" y="266224"/>
                  <a:pt x="2796064" y="268129"/>
                </a:cubicBezTo>
                <a:close/>
                <a:moveTo>
                  <a:pt x="2803684" y="314801"/>
                </a:moveTo>
                <a:cubicBezTo>
                  <a:pt x="2803684" y="315754"/>
                  <a:pt x="2802731" y="317659"/>
                  <a:pt x="2802731" y="318611"/>
                </a:cubicBezTo>
                <a:cubicBezTo>
                  <a:pt x="2802731" y="320516"/>
                  <a:pt x="2801779" y="322421"/>
                  <a:pt x="2801779" y="325279"/>
                </a:cubicBezTo>
                <a:cubicBezTo>
                  <a:pt x="2800826" y="322421"/>
                  <a:pt x="2799874" y="320516"/>
                  <a:pt x="2798921" y="317659"/>
                </a:cubicBezTo>
                <a:cubicBezTo>
                  <a:pt x="2798921" y="316706"/>
                  <a:pt x="2798921" y="316706"/>
                  <a:pt x="2798921" y="315754"/>
                </a:cubicBezTo>
                <a:cubicBezTo>
                  <a:pt x="2798921" y="315754"/>
                  <a:pt x="2798921" y="315754"/>
                  <a:pt x="2798921" y="315754"/>
                </a:cubicBezTo>
                <a:cubicBezTo>
                  <a:pt x="2799874" y="311944"/>
                  <a:pt x="2800826" y="308134"/>
                  <a:pt x="2801779" y="304324"/>
                </a:cubicBezTo>
                <a:cubicBezTo>
                  <a:pt x="2802731" y="307181"/>
                  <a:pt x="2802731" y="310039"/>
                  <a:pt x="2803684" y="312896"/>
                </a:cubicBezTo>
                <a:cubicBezTo>
                  <a:pt x="2803684" y="313849"/>
                  <a:pt x="2803684" y="313849"/>
                  <a:pt x="2803684" y="314801"/>
                </a:cubicBezTo>
                <a:close/>
                <a:moveTo>
                  <a:pt x="2810351" y="280511"/>
                </a:moveTo>
                <a:cubicBezTo>
                  <a:pt x="2808446" y="287179"/>
                  <a:pt x="2807494" y="294799"/>
                  <a:pt x="2805589" y="302419"/>
                </a:cubicBezTo>
                <a:cubicBezTo>
                  <a:pt x="2804636" y="301466"/>
                  <a:pt x="2804636" y="299561"/>
                  <a:pt x="2803684" y="298609"/>
                </a:cubicBezTo>
                <a:cubicBezTo>
                  <a:pt x="2803684" y="297656"/>
                  <a:pt x="2803684" y="297656"/>
                  <a:pt x="2802731" y="296704"/>
                </a:cubicBezTo>
                <a:cubicBezTo>
                  <a:pt x="2803684" y="292894"/>
                  <a:pt x="2804636" y="290036"/>
                  <a:pt x="2805589" y="287179"/>
                </a:cubicBezTo>
                <a:cubicBezTo>
                  <a:pt x="2806541" y="284321"/>
                  <a:pt x="2808446" y="280511"/>
                  <a:pt x="2809399" y="277654"/>
                </a:cubicBezTo>
                <a:cubicBezTo>
                  <a:pt x="2809399" y="276701"/>
                  <a:pt x="2810351" y="275749"/>
                  <a:pt x="2810351" y="275749"/>
                </a:cubicBezTo>
                <a:cubicBezTo>
                  <a:pt x="2811304" y="276701"/>
                  <a:pt x="2810351" y="278606"/>
                  <a:pt x="2810351" y="280511"/>
                </a:cubicBezTo>
                <a:close/>
                <a:moveTo>
                  <a:pt x="2811304" y="276701"/>
                </a:moveTo>
                <a:cubicBezTo>
                  <a:pt x="2811304" y="275749"/>
                  <a:pt x="2811304" y="275749"/>
                  <a:pt x="2811304" y="274796"/>
                </a:cubicBezTo>
                <a:cubicBezTo>
                  <a:pt x="2812256" y="273844"/>
                  <a:pt x="2812256" y="271939"/>
                  <a:pt x="2813209" y="270986"/>
                </a:cubicBezTo>
                <a:cubicBezTo>
                  <a:pt x="2812256" y="272891"/>
                  <a:pt x="2812256" y="274796"/>
                  <a:pt x="2811304" y="276701"/>
                </a:cubicBezTo>
                <a:close/>
                <a:moveTo>
                  <a:pt x="2812256" y="236696"/>
                </a:moveTo>
                <a:cubicBezTo>
                  <a:pt x="2810351" y="239554"/>
                  <a:pt x="2808446" y="243364"/>
                  <a:pt x="2806541" y="246221"/>
                </a:cubicBezTo>
                <a:cubicBezTo>
                  <a:pt x="2804636" y="248126"/>
                  <a:pt x="2802731" y="250031"/>
                  <a:pt x="2799874" y="251936"/>
                </a:cubicBezTo>
                <a:cubicBezTo>
                  <a:pt x="2797969" y="253841"/>
                  <a:pt x="2796064" y="255746"/>
                  <a:pt x="2794159" y="257651"/>
                </a:cubicBezTo>
                <a:cubicBezTo>
                  <a:pt x="2793206" y="252889"/>
                  <a:pt x="2792254" y="249079"/>
                  <a:pt x="2792254" y="245269"/>
                </a:cubicBezTo>
                <a:cubicBezTo>
                  <a:pt x="2793206" y="242411"/>
                  <a:pt x="2795111" y="240506"/>
                  <a:pt x="2796064" y="238601"/>
                </a:cubicBezTo>
                <a:cubicBezTo>
                  <a:pt x="2799874" y="231934"/>
                  <a:pt x="2802731" y="227171"/>
                  <a:pt x="2804636" y="224314"/>
                </a:cubicBezTo>
                <a:cubicBezTo>
                  <a:pt x="2807494" y="228124"/>
                  <a:pt x="2809399" y="232886"/>
                  <a:pt x="2812256" y="236696"/>
                </a:cubicBezTo>
                <a:close/>
                <a:moveTo>
                  <a:pt x="2804636" y="223361"/>
                </a:moveTo>
                <a:cubicBezTo>
                  <a:pt x="2802731" y="225266"/>
                  <a:pt x="2798921" y="229076"/>
                  <a:pt x="2794159" y="235744"/>
                </a:cubicBezTo>
                <a:cubicBezTo>
                  <a:pt x="2793206" y="236696"/>
                  <a:pt x="2793206" y="237649"/>
                  <a:pt x="2792254" y="238601"/>
                </a:cubicBezTo>
                <a:cubicBezTo>
                  <a:pt x="2792254" y="238601"/>
                  <a:pt x="2792254" y="238601"/>
                  <a:pt x="2792254" y="238601"/>
                </a:cubicBezTo>
                <a:cubicBezTo>
                  <a:pt x="2794159" y="235744"/>
                  <a:pt x="2795111" y="232886"/>
                  <a:pt x="2796064" y="230981"/>
                </a:cubicBezTo>
                <a:cubicBezTo>
                  <a:pt x="2797969" y="226219"/>
                  <a:pt x="2800826" y="222409"/>
                  <a:pt x="2801779" y="219551"/>
                </a:cubicBezTo>
                <a:cubicBezTo>
                  <a:pt x="2802731" y="220504"/>
                  <a:pt x="2803684" y="222409"/>
                  <a:pt x="2804636" y="223361"/>
                </a:cubicBezTo>
                <a:close/>
                <a:moveTo>
                  <a:pt x="2787491" y="196691"/>
                </a:moveTo>
                <a:cubicBezTo>
                  <a:pt x="2792254" y="203359"/>
                  <a:pt x="2796064" y="210026"/>
                  <a:pt x="2800826" y="217646"/>
                </a:cubicBezTo>
                <a:cubicBezTo>
                  <a:pt x="2798921" y="220504"/>
                  <a:pt x="2796064" y="224314"/>
                  <a:pt x="2792254" y="228124"/>
                </a:cubicBezTo>
                <a:cubicBezTo>
                  <a:pt x="2791301" y="229076"/>
                  <a:pt x="2790349" y="230029"/>
                  <a:pt x="2790349" y="230981"/>
                </a:cubicBezTo>
                <a:cubicBezTo>
                  <a:pt x="2789396" y="226219"/>
                  <a:pt x="2788444" y="222409"/>
                  <a:pt x="2787491" y="218599"/>
                </a:cubicBezTo>
                <a:cubicBezTo>
                  <a:pt x="2783681" y="205264"/>
                  <a:pt x="2781776" y="196691"/>
                  <a:pt x="2781776" y="196691"/>
                </a:cubicBezTo>
                <a:cubicBezTo>
                  <a:pt x="2781776" y="196691"/>
                  <a:pt x="2782729" y="204311"/>
                  <a:pt x="2783681" y="218599"/>
                </a:cubicBezTo>
                <a:cubicBezTo>
                  <a:pt x="2784634" y="224314"/>
                  <a:pt x="2784634" y="230981"/>
                  <a:pt x="2784634" y="237649"/>
                </a:cubicBezTo>
                <a:cubicBezTo>
                  <a:pt x="2783681" y="239554"/>
                  <a:pt x="2781776" y="241459"/>
                  <a:pt x="2780824" y="243364"/>
                </a:cubicBezTo>
                <a:cubicBezTo>
                  <a:pt x="2779871" y="227171"/>
                  <a:pt x="2779871" y="213836"/>
                  <a:pt x="2778919" y="204311"/>
                </a:cubicBezTo>
                <a:cubicBezTo>
                  <a:pt x="2777966" y="192881"/>
                  <a:pt x="2777966" y="186214"/>
                  <a:pt x="2777966" y="186214"/>
                </a:cubicBezTo>
                <a:cubicBezTo>
                  <a:pt x="2777966" y="186214"/>
                  <a:pt x="2777014" y="192881"/>
                  <a:pt x="2775109" y="204311"/>
                </a:cubicBezTo>
                <a:cubicBezTo>
                  <a:pt x="2775109" y="207169"/>
                  <a:pt x="2774156" y="210979"/>
                  <a:pt x="2774156" y="214789"/>
                </a:cubicBezTo>
                <a:cubicBezTo>
                  <a:pt x="2773204" y="206216"/>
                  <a:pt x="2772251" y="198596"/>
                  <a:pt x="2770346" y="190976"/>
                </a:cubicBezTo>
                <a:cubicBezTo>
                  <a:pt x="2770346" y="190024"/>
                  <a:pt x="2770346" y="190024"/>
                  <a:pt x="2770346" y="189071"/>
                </a:cubicBezTo>
                <a:cubicBezTo>
                  <a:pt x="2770346" y="188119"/>
                  <a:pt x="2770346" y="186214"/>
                  <a:pt x="2770346" y="185261"/>
                </a:cubicBezTo>
                <a:cubicBezTo>
                  <a:pt x="2769394" y="174784"/>
                  <a:pt x="2768441" y="168116"/>
                  <a:pt x="2768441" y="166211"/>
                </a:cubicBezTo>
                <a:cubicBezTo>
                  <a:pt x="2774156" y="174784"/>
                  <a:pt x="2779871" y="185261"/>
                  <a:pt x="2787491" y="196691"/>
                </a:cubicBezTo>
                <a:close/>
                <a:moveTo>
                  <a:pt x="2767489" y="167164"/>
                </a:moveTo>
                <a:cubicBezTo>
                  <a:pt x="2767489" y="168116"/>
                  <a:pt x="2767489" y="169069"/>
                  <a:pt x="2767489" y="170974"/>
                </a:cubicBezTo>
                <a:cubicBezTo>
                  <a:pt x="2767489" y="169069"/>
                  <a:pt x="2767489" y="168116"/>
                  <a:pt x="2766536" y="166211"/>
                </a:cubicBezTo>
                <a:cubicBezTo>
                  <a:pt x="2767489" y="166211"/>
                  <a:pt x="2767489" y="166211"/>
                  <a:pt x="2767489" y="167164"/>
                </a:cubicBezTo>
                <a:close/>
                <a:moveTo>
                  <a:pt x="2757964" y="342424"/>
                </a:moveTo>
                <a:cubicBezTo>
                  <a:pt x="2757011" y="340519"/>
                  <a:pt x="2756059" y="338614"/>
                  <a:pt x="2755106" y="336709"/>
                </a:cubicBezTo>
                <a:cubicBezTo>
                  <a:pt x="2756059" y="333851"/>
                  <a:pt x="2757964" y="331946"/>
                  <a:pt x="2758916" y="329089"/>
                </a:cubicBezTo>
                <a:cubicBezTo>
                  <a:pt x="2759869" y="330041"/>
                  <a:pt x="2759869" y="331946"/>
                  <a:pt x="2760821" y="332899"/>
                </a:cubicBezTo>
                <a:cubicBezTo>
                  <a:pt x="2759869" y="336709"/>
                  <a:pt x="2758916" y="339566"/>
                  <a:pt x="2757964" y="342424"/>
                </a:cubicBezTo>
                <a:close/>
                <a:moveTo>
                  <a:pt x="2762726" y="327184"/>
                </a:moveTo>
                <a:cubicBezTo>
                  <a:pt x="2762726" y="328136"/>
                  <a:pt x="2761774" y="329089"/>
                  <a:pt x="2761774" y="330994"/>
                </a:cubicBezTo>
                <a:cubicBezTo>
                  <a:pt x="2760821" y="330041"/>
                  <a:pt x="2760821" y="329089"/>
                  <a:pt x="2759869" y="328136"/>
                </a:cubicBezTo>
                <a:cubicBezTo>
                  <a:pt x="2760821" y="327184"/>
                  <a:pt x="2760821" y="325279"/>
                  <a:pt x="2761774" y="324326"/>
                </a:cubicBezTo>
                <a:cubicBezTo>
                  <a:pt x="2762726" y="325279"/>
                  <a:pt x="2762726" y="326231"/>
                  <a:pt x="2762726" y="327184"/>
                </a:cubicBezTo>
                <a:cubicBezTo>
                  <a:pt x="2762726" y="327184"/>
                  <a:pt x="2762726" y="327184"/>
                  <a:pt x="2762726" y="327184"/>
                </a:cubicBezTo>
                <a:close/>
                <a:moveTo>
                  <a:pt x="2762726" y="250031"/>
                </a:moveTo>
                <a:cubicBezTo>
                  <a:pt x="2762726" y="256699"/>
                  <a:pt x="2762726" y="263366"/>
                  <a:pt x="2762726" y="270034"/>
                </a:cubicBezTo>
                <a:cubicBezTo>
                  <a:pt x="2759869" y="273844"/>
                  <a:pt x="2757011" y="278606"/>
                  <a:pt x="2754154" y="282416"/>
                </a:cubicBezTo>
                <a:cubicBezTo>
                  <a:pt x="2754154" y="283369"/>
                  <a:pt x="2753201" y="283369"/>
                  <a:pt x="2753201" y="284321"/>
                </a:cubicBezTo>
                <a:cubicBezTo>
                  <a:pt x="2753201" y="283369"/>
                  <a:pt x="2752249" y="283369"/>
                  <a:pt x="2752249" y="282416"/>
                </a:cubicBezTo>
                <a:cubicBezTo>
                  <a:pt x="2752249" y="281464"/>
                  <a:pt x="2753201" y="280511"/>
                  <a:pt x="2753201" y="278606"/>
                </a:cubicBezTo>
                <a:cubicBezTo>
                  <a:pt x="2754154" y="274796"/>
                  <a:pt x="2755106" y="270986"/>
                  <a:pt x="2756059" y="267176"/>
                </a:cubicBezTo>
                <a:cubicBezTo>
                  <a:pt x="2757964" y="260509"/>
                  <a:pt x="2759869" y="255746"/>
                  <a:pt x="2761774" y="251936"/>
                </a:cubicBezTo>
                <a:cubicBezTo>
                  <a:pt x="2761774" y="251936"/>
                  <a:pt x="2761774" y="250031"/>
                  <a:pt x="2762726" y="250031"/>
                </a:cubicBezTo>
                <a:cubicBezTo>
                  <a:pt x="2762726" y="250031"/>
                  <a:pt x="2762726" y="250031"/>
                  <a:pt x="2762726" y="250031"/>
                </a:cubicBezTo>
                <a:close/>
                <a:moveTo>
                  <a:pt x="2753201" y="250031"/>
                </a:moveTo>
                <a:cubicBezTo>
                  <a:pt x="2755106" y="242411"/>
                  <a:pt x="2756059" y="236696"/>
                  <a:pt x="2757011" y="230981"/>
                </a:cubicBezTo>
                <a:cubicBezTo>
                  <a:pt x="2758916" y="236696"/>
                  <a:pt x="2760821" y="242411"/>
                  <a:pt x="2762726" y="249079"/>
                </a:cubicBezTo>
                <a:cubicBezTo>
                  <a:pt x="2761774" y="250031"/>
                  <a:pt x="2761774" y="250984"/>
                  <a:pt x="2760821" y="252889"/>
                </a:cubicBezTo>
                <a:cubicBezTo>
                  <a:pt x="2758916" y="255746"/>
                  <a:pt x="2756059" y="260509"/>
                  <a:pt x="2752249" y="267176"/>
                </a:cubicBezTo>
                <a:cubicBezTo>
                  <a:pt x="2750344" y="270034"/>
                  <a:pt x="2749391" y="272891"/>
                  <a:pt x="2748439" y="275749"/>
                </a:cubicBezTo>
                <a:cubicBezTo>
                  <a:pt x="2748439" y="275749"/>
                  <a:pt x="2748439" y="274796"/>
                  <a:pt x="2747486" y="274796"/>
                </a:cubicBezTo>
                <a:cubicBezTo>
                  <a:pt x="2749391" y="265271"/>
                  <a:pt x="2751296" y="256699"/>
                  <a:pt x="2753201" y="250031"/>
                </a:cubicBezTo>
                <a:close/>
                <a:moveTo>
                  <a:pt x="2749391" y="362426"/>
                </a:moveTo>
                <a:cubicBezTo>
                  <a:pt x="2748439" y="360521"/>
                  <a:pt x="2747486" y="359569"/>
                  <a:pt x="2746534" y="357664"/>
                </a:cubicBezTo>
                <a:cubicBezTo>
                  <a:pt x="2746534" y="356711"/>
                  <a:pt x="2746534" y="355759"/>
                  <a:pt x="2746534" y="354806"/>
                </a:cubicBezTo>
                <a:cubicBezTo>
                  <a:pt x="2747486" y="356711"/>
                  <a:pt x="2748439" y="359569"/>
                  <a:pt x="2749391" y="362426"/>
                </a:cubicBezTo>
                <a:close/>
                <a:moveTo>
                  <a:pt x="2734151" y="258604"/>
                </a:moveTo>
                <a:cubicBezTo>
                  <a:pt x="2736056" y="262414"/>
                  <a:pt x="2737961" y="268129"/>
                  <a:pt x="2740819" y="273844"/>
                </a:cubicBezTo>
                <a:cubicBezTo>
                  <a:pt x="2738914" y="278606"/>
                  <a:pt x="2737009" y="284321"/>
                  <a:pt x="2735104" y="290036"/>
                </a:cubicBezTo>
                <a:cubicBezTo>
                  <a:pt x="2735104" y="288131"/>
                  <a:pt x="2734151" y="287179"/>
                  <a:pt x="2734151" y="287179"/>
                </a:cubicBezTo>
                <a:cubicBezTo>
                  <a:pt x="2734151" y="287179"/>
                  <a:pt x="2734151" y="289084"/>
                  <a:pt x="2734151" y="291941"/>
                </a:cubicBezTo>
                <a:cubicBezTo>
                  <a:pt x="2734151" y="291941"/>
                  <a:pt x="2734151" y="291941"/>
                  <a:pt x="2734151" y="291941"/>
                </a:cubicBezTo>
                <a:cubicBezTo>
                  <a:pt x="2733199" y="290989"/>
                  <a:pt x="2733199" y="290036"/>
                  <a:pt x="2732246" y="289084"/>
                </a:cubicBezTo>
                <a:cubicBezTo>
                  <a:pt x="2732246" y="288131"/>
                  <a:pt x="2731294" y="287179"/>
                  <a:pt x="2731294" y="286226"/>
                </a:cubicBezTo>
                <a:cubicBezTo>
                  <a:pt x="2733199" y="275749"/>
                  <a:pt x="2734151" y="266224"/>
                  <a:pt x="2734151" y="258604"/>
                </a:cubicBezTo>
                <a:close/>
                <a:moveTo>
                  <a:pt x="2715101" y="290989"/>
                </a:moveTo>
                <a:cubicBezTo>
                  <a:pt x="2715101" y="284321"/>
                  <a:pt x="2715101" y="278606"/>
                  <a:pt x="2716054" y="273844"/>
                </a:cubicBezTo>
                <a:cubicBezTo>
                  <a:pt x="2717006" y="274796"/>
                  <a:pt x="2717006" y="276701"/>
                  <a:pt x="2717959" y="278606"/>
                </a:cubicBezTo>
                <a:cubicBezTo>
                  <a:pt x="2717006" y="287179"/>
                  <a:pt x="2717006" y="295751"/>
                  <a:pt x="2716054" y="304324"/>
                </a:cubicBezTo>
                <a:cubicBezTo>
                  <a:pt x="2716054" y="304324"/>
                  <a:pt x="2715101" y="303371"/>
                  <a:pt x="2715101" y="303371"/>
                </a:cubicBezTo>
                <a:cubicBezTo>
                  <a:pt x="2714149" y="298609"/>
                  <a:pt x="2715101" y="294799"/>
                  <a:pt x="2715101" y="290989"/>
                </a:cubicBezTo>
                <a:close/>
                <a:moveTo>
                  <a:pt x="2705576" y="243364"/>
                </a:moveTo>
                <a:cubicBezTo>
                  <a:pt x="2705576" y="244316"/>
                  <a:pt x="2705576" y="246221"/>
                  <a:pt x="2704624" y="247174"/>
                </a:cubicBezTo>
                <a:lnTo>
                  <a:pt x="2703671" y="238601"/>
                </a:lnTo>
                <a:cubicBezTo>
                  <a:pt x="2704624" y="239554"/>
                  <a:pt x="2705576" y="241459"/>
                  <a:pt x="2705576" y="243364"/>
                </a:cubicBezTo>
                <a:close/>
                <a:moveTo>
                  <a:pt x="2697956" y="312896"/>
                </a:moveTo>
                <a:cubicBezTo>
                  <a:pt x="2697956" y="312896"/>
                  <a:pt x="2697956" y="313849"/>
                  <a:pt x="2697956" y="313849"/>
                </a:cubicBezTo>
                <a:cubicBezTo>
                  <a:pt x="2697956" y="312896"/>
                  <a:pt x="2697956" y="311944"/>
                  <a:pt x="2697956" y="310991"/>
                </a:cubicBezTo>
                <a:lnTo>
                  <a:pt x="2697956" y="312896"/>
                </a:lnTo>
                <a:close/>
                <a:moveTo>
                  <a:pt x="2664619" y="234791"/>
                </a:moveTo>
                <a:cubicBezTo>
                  <a:pt x="2665571" y="235744"/>
                  <a:pt x="2665571" y="237649"/>
                  <a:pt x="2666524" y="238601"/>
                </a:cubicBezTo>
                <a:cubicBezTo>
                  <a:pt x="2668429" y="253841"/>
                  <a:pt x="2670334" y="270034"/>
                  <a:pt x="2673191" y="287179"/>
                </a:cubicBezTo>
                <a:cubicBezTo>
                  <a:pt x="2672239" y="284321"/>
                  <a:pt x="2671286" y="282416"/>
                  <a:pt x="2670334" y="279559"/>
                </a:cubicBezTo>
                <a:cubicBezTo>
                  <a:pt x="2670334" y="279559"/>
                  <a:pt x="2670334" y="278606"/>
                  <a:pt x="2670334" y="278606"/>
                </a:cubicBezTo>
                <a:cubicBezTo>
                  <a:pt x="2670334" y="276701"/>
                  <a:pt x="2671286" y="276701"/>
                  <a:pt x="2671286" y="276701"/>
                </a:cubicBezTo>
                <a:cubicBezTo>
                  <a:pt x="2671286" y="276701"/>
                  <a:pt x="2671286" y="277654"/>
                  <a:pt x="2670334" y="278606"/>
                </a:cubicBezTo>
                <a:cubicBezTo>
                  <a:pt x="2669381" y="266224"/>
                  <a:pt x="2667476" y="255746"/>
                  <a:pt x="2664619" y="246221"/>
                </a:cubicBezTo>
                <a:cubicBezTo>
                  <a:pt x="2664619" y="244316"/>
                  <a:pt x="2663666" y="242411"/>
                  <a:pt x="2663666" y="240506"/>
                </a:cubicBezTo>
                <a:cubicBezTo>
                  <a:pt x="2663666" y="238601"/>
                  <a:pt x="2663666" y="236696"/>
                  <a:pt x="2664619" y="234791"/>
                </a:cubicBezTo>
                <a:close/>
                <a:moveTo>
                  <a:pt x="2657951" y="339566"/>
                </a:moveTo>
                <a:cubicBezTo>
                  <a:pt x="2656999" y="338614"/>
                  <a:pt x="2656999" y="337661"/>
                  <a:pt x="2656046" y="336709"/>
                </a:cubicBezTo>
                <a:cubicBezTo>
                  <a:pt x="2656999" y="332899"/>
                  <a:pt x="2656999" y="329089"/>
                  <a:pt x="2657951" y="325279"/>
                </a:cubicBezTo>
                <a:cubicBezTo>
                  <a:pt x="2658904" y="330041"/>
                  <a:pt x="2657951" y="334804"/>
                  <a:pt x="2657951" y="339566"/>
                </a:cubicBezTo>
                <a:close/>
                <a:moveTo>
                  <a:pt x="2654141" y="277654"/>
                </a:moveTo>
                <a:cubicBezTo>
                  <a:pt x="2656046" y="284321"/>
                  <a:pt x="2657951" y="291941"/>
                  <a:pt x="2659856" y="298609"/>
                </a:cubicBezTo>
                <a:cubicBezTo>
                  <a:pt x="2659856" y="298609"/>
                  <a:pt x="2659856" y="299561"/>
                  <a:pt x="2659856" y="299561"/>
                </a:cubicBezTo>
                <a:cubicBezTo>
                  <a:pt x="2657951" y="304324"/>
                  <a:pt x="2656046" y="310039"/>
                  <a:pt x="2653189" y="316706"/>
                </a:cubicBezTo>
                <a:cubicBezTo>
                  <a:pt x="2653189" y="317659"/>
                  <a:pt x="2652236" y="318611"/>
                  <a:pt x="2652236" y="319564"/>
                </a:cubicBezTo>
                <a:cubicBezTo>
                  <a:pt x="2651284" y="316706"/>
                  <a:pt x="2651284" y="313849"/>
                  <a:pt x="2650331" y="311944"/>
                </a:cubicBezTo>
                <a:cubicBezTo>
                  <a:pt x="2649379" y="308134"/>
                  <a:pt x="2648426" y="305276"/>
                  <a:pt x="2647474" y="301466"/>
                </a:cubicBezTo>
                <a:cubicBezTo>
                  <a:pt x="2649379" y="293846"/>
                  <a:pt x="2651284" y="286226"/>
                  <a:pt x="2654141" y="277654"/>
                </a:cubicBezTo>
                <a:close/>
                <a:moveTo>
                  <a:pt x="2633186" y="283369"/>
                </a:moveTo>
                <a:cubicBezTo>
                  <a:pt x="2633186" y="284321"/>
                  <a:pt x="2633186" y="284321"/>
                  <a:pt x="2633186" y="285274"/>
                </a:cubicBezTo>
                <a:cubicBezTo>
                  <a:pt x="2633186" y="285274"/>
                  <a:pt x="2633186" y="286226"/>
                  <a:pt x="2633186" y="286226"/>
                </a:cubicBezTo>
                <a:cubicBezTo>
                  <a:pt x="2633186" y="287179"/>
                  <a:pt x="2632234" y="288131"/>
                  <a:pt x="2632234" y="290036"/>
                </a:cubicBezTo>
                <a:cubicBezTo>
                  <a:pt x="2633186" y="287179"/>
                  <a:pt x="2633186" y="285274"/>
                  <a:pt x="2633186" y="283369"/>
                </a:cubicBezTo>
                <a:close/>
                <a:moveTo>
                  <a:pt x="2578894" y="242411"/>
                </a:moveTo>
                <a:cubicBezTo>
                  <a:pt x="2578894" y="242411"/>
                  <a:pt x="2578894" y="241459"/>
                  <a:pt x="2577941" y="241459"/>
                </a:cubicBezTo>
                <a:cubicBezTo>
                  <a:pt x="2578894" y="239554"/>
                  <a:pt x="2579846" y="237649"/>
                  <a:pt x="2580799" y="235744"/>
                </a:cubicBezTo>
                <a:cubicBezTo>
                  <a:pt x="2580799" y="235744"/>
                  <a:pt x="2580799" y="235744"/>
                  <a:pt x="2580799" y="235744"/>
                </a:cubicBezTo>
                <a:cubicBezTo>
                  <a:pt x="2580799" y="238601"/>
                  <a:pt x="2579846" y="240506"/>
                  <a:pt x="2578894" y="242411"/>
                </a:cubicBezTo>
                <a:close/>
                <a:moveTo>
                  <a:pt x="2597944" y="275749"/>
                </a:moveTo>
                <a:cubicBezTo>
                  <a:pt x="2597944" y="275749"/>
                  <a:pt x="2597944" y="274796"/>
                  <a:pt x="2597944" y="274796"/>
                </a:cubicBezTo>
                <a:cubicBezTo>
                  <a:pt x="2597944" y="274796"/>
                  <a:pt x="2598896" y="275749"/>
                  <a:pt x="2597944" y="275749"/>
                </a:cubicBezTo>
                <a:cubicBezTo>
                  <a:pt x="2598896" y="275749"/>
                  <a:pt x="2597944" y="275749"/>
                  <a:pt x="2597944" y="275749"/>
                </a:cubicBezTo>
                <a:close/>
                <a:moveTo>
                  <a:pt x="2616041" y="309086"/>
                </a:moveTo>
                <a:cubicBezTo>
                  <a:pt x="2615089" y="312896"/>
                  <a:pt x="2614136" y="315754"/>
                  <a:pt x="2613184" y="319564"/>
                </a:cubicBezTo>
                <a:cubicBezTo>
                  <a:pt x="2613184" y="318611"/>
                  <a:pt x="2613184" y="318611"/>
                  <a:pt x="2613184" y="318611"/>
                </a:cubicBezTo>
                <a:cubicBezTo>
                  <a:pt x="2613184" y="318611"/>
                  <a:pt x="2613184" y="319564"/>
                  <a:pt x="2613184" y="319564"/>
                </a:cubicBezTo>
                <a:cubicBezTo>
                  <a:pt x="2613184" y="319564"/>
                  <a:pt x="2613184" y="319564"/>
                  <a:pt x="2613184" y="319564"/>
                </a:cubicBezTo>
                <a:cubicBezTo>
                  <a:pt x="2609374" y="309086"/>
                  <a:pt x="2604611" y="298609"/>
                  <a:pt x="2600801" y="289084"/>
                </a:cubicBezTo>
                <a:cubicBezTo>
                  <a:pt x="2601754" y="287179"/>
                  <a:pt x="2602706" y="284321"/>
                  <a:pt x="2602706" y="282416"/>
                </a:cubicBezTo>
                <a:cubicBezTo>
                  <a:pt x="2605564" y="287179"/>
                  <a:pt x="2609374" y="292894"/>
                  <a:pt x="2612231" y="299561"/>
                </a:cubicBezTo>
                <a:cubicBezTo>
                  <a:pt x="2613184" y="302419"/>
                  <a:pt x="2615089" y="305276"/>
                  <a:pt x="2616041" y="308134"/>
                </a:cubicBezTo>
                <a:lnTo>
                  <a:pt x="2616041" y="309086"/>
                </a:lnTo>
                <a:lnTo>
                  <a:pt x="2616041" y="309086"/>
                </a:lnTo>
                <a:close/>
                <a:moveTo>
                  <a:pt x="2604611" y="276701"/>
                </a:moveTo>
                <a:cubicBezTo>
                  <a:pt x="2605564" y="272891"/>
                  <a:pt x="2607469" y="270034"/>
                  <a:pt x="2608421" y="267176"/>
                </a:cubicBezTo>
                <a:cubicBezTo>
                  <a:pt x="2609374" y="271939"/>
                  <a:pt x="2612231" y="279559"/>
                  <a:pt x="2615089" y="290036"/>
                </a:cubicBezTo>
                <a:cubicBezTo>
                  <a:pt x="2611279" y="285274"/>
                  <a:pt x="2608421" y="280511"/>
                  <a:pt x="2604611" y="276701"/>
                </a:cubicBezTo>
                <a:close/>
                <a:moveTo>
                  <a:pt x="2614136" y="276701"/>
                </a:moveTo>
                <a:cubicBezTo>
                  <a:pt x="2612231" y="271939"/>
                  <a:pt x="2610326" y="268129"/>
                  <a:pt x="2609374" y="266224"/>
                </a:cubicBezTo>
                <a:cubicBezTo>
                  <a:pt x="2610326" y="263366"/>
                  <a:pt x="2611279" y="260509"/>
                  <a:pt x="2612231" y="257651"/>
                </a:cubicBezTo>
                <a:cubicBezTo>
                  <a:pt x="2612231" y="263366"/>
                  <a:pt x="2613184" y="270034"/>
                  <a:pt x="2614136" y="276701"/>
                </a:cubicBezTo>
                <a:close/>
                <a:moveTo>
                  <a:pt x="2606516" y="208121"/>
                </a:moveTo>
                <a:cubicBezTo>
                  <a:pt x="2607469" y="221456"/>
                  <a:pt x="2609374" y="235744"/>
                  <a:pt x="2611279" y="250984"/>
                </a:cubicBezTo>
                <a:cubicBezTo>
                  <a:pt x="2611279" y="250984"/>
                  <a:pt x="2611279" y="251936"/>
                  <a:pt x="2611279" y="251936"/>
                </a:cubicBezTo>
                <a:cubicBezTo>
                  <a:pt x="2608421" y="256699"/>
                  <a:pt x="2604611" y="263366"/>
                  <a:pt x="2600801" y="271939"/>
                </a:cubicBezTo>
                <a:cubicBezTo>
                  <a:pt x="2599849" y="270034"/>
                  <a:pt x="2598896" y="269081"/>
                  <a:pt x="2597944" y="268129"/>
                </a:cubicBezTo>
                <a:cubicBezTo>
                  <a:pt x="2596991" y="257651"/>
                  <a:pt x="2596039" y="247174"/>
                  <a:pt x="2595086" y="237649"/>
                </a:cubicBezTo>
                <a:cubicBezTo>
                  <a:pt x="2595086" y="234791"/>
                  <a:pt x="2594134" y="230981"/>
                  <a:pt x="2594134" y="228124"/>
                </a:cubicBezTo>
                <a:cubicBezTo>
                  <a:pt x="2598896" y="207169"/>
                  <a:pt x="2602706" y="190976"/>
                  <a:pt x="2605564" y="179546"/>
                </a:cubicBezTo>
                <a:cubicBezTo>
                  <a:pt x="2604611" y="188119"/>
                  <a:pt x="2605564" y="197644"/>
                  <a:pt x="2606516" y="208121"/>
                </a:cubicBezTo>
                <a:close/>
                <a:moveTo>
                  <a:pt x="2586514" y="186214"/>
                </a:moveTo>
                <a:cubicBezTo>
                  <a:pt x="2591276" y="175736"/>
                  <a:pt x="2595086" y="167164"/>
                  <a:pt x="2598896" y="159544"/>
                </a:cubicBezTo>
                <a:cubicBezTo>
                  <a:pt x="2599849" y="157639"/>
                  <a:pt x="2600801" y="155734"/>
                  <a:pt x="2601754" y="153829"/>
                </a:cubicBezTo>
                <a:cubicBezTo>
                  <a:pt x="2602706" y="159544"/>
                  <a:pt x="2602706" y="166211"/>
                  <a:pt x="2603659" y="173831"/>
                </a:cubicBezTo>
                <a:cubicBezTo>
                  <a:pt x="2600801" y="182404"/>
                  <a:pt x="2596039" y="194786"/>
                  <a:pt x="2590324" y="210979"/>
                </a:cubicBezTo>
                <a:cubicBezTo>
                  <a:pt x="2589371" y="202406"/>
                  <a:pt x="2587466" y="194786"/>
                  <a:pt x="2586514" y="187166"/>
                </a:cubicBezTo>
                <a:cubicBezTo>
                  <a:pt x="2586514" y="187166"/>
                  <a:pt x="2586514" y="187166"/>
                  <a:pt x="2586514" y="186214"/>
                </a:cubicBezTo>
                <a:close/>
                <a:moveTo>
                  <a:pt x="2584609" y="408146"/>
                </a:moveTo>
                <a:cubicBezTo>
                  <a:pt x="2584609" y="408146"/>
                  <a:pt x="2584609" y="409099"/>
                  <a:pt x="2584609" y="408146"/>
                </a:cubicBezTo>
                <a:cubicBezTo>
                  <a:pt x="2583656" y="403384"/>
                  <a:pt x="2582704" y="398621"/>
                  <a:pt x="2581751" y="393859"/>
                </a:cubicBezTo>
                <a:cubicBezTo>
                  <a:pt x="2582704" y="398621"/>
                  <a:pt x="2583656" y="403384"/>
                  <a:pt x="2584609" y="408146"/>
                </a:cubicBezTo>
                <a:close/>
                <a:moveTo>
                  <a:pt x="2580799" y="199549"/>
                </a:moveTo>
                <a:cubicBezTo>
                  <a:pt x="2580799" y="208121"/>
                  <a:pt x="2581751" y="217646"/>
                  <a:pt x="2581751" y="228124"/>
                </a:cubicBezTo>
                <a:cubicBezTo>
                  <a:pt x="2580799" y="229076"/>
                  <a:pt x="2579846" y="230029"/>
                  <a:pt x="2578894" y="231934"/>
                </a:cubicBezTo>
                <a:cubicBezTo>
                  <a:pt x="2577941" y="232886"/>
                  <a:pt x="2576989" y="234791"/>
                  <a:pt x="2575084" y="236696"/>
                </a:cubicBezTo>
                <a:cubicBezTo>
                  <a:pt x="2574131" y="235744"/>
                  <a:pt x="2574131" y="234791"/>
                  <a:pt x="2573179" y="233839"/>
                </a:cubicBezTo>
                <a:cubicBezTo>
                  <a:pt x="2573179" y="231934"/>
                  <a:pt x="2573179" y="230981"/>
                  <a:pt x="2572226" y="229076"/>
                </a:cubicBezTo>
                <a:cubicBezTo>
                  <a:pt x="2572226" y="226219"/>
                  <a:pt x="2571274" y="222409"/>
                  <a:pt x="2571274" y="219551"/>
                </a:cubicBezTo>
                <a:cubicBezTo>
                  <a:pt x="2575084" y="211931"/>
                  <a:pt x="2577941" y="206216"/>
                  <a:pt x="2580799" y="199549"/>
                </a:cubicBezTo>
                <a:close/>
                <a:moveTo>
                  <a:pt x="2569369" y="320516"/>
                </a:moveTo>
                <a:cubicBezTo>
                  <a:pt x="2569369" y="322421"/>
                  <a:pt x="2570321" y="325279"/>
                  <a:pt x="2570321" y="327184"/>
                </a:cubicBezTo>
                <a:cubicBezTo>
                  <a:pt x="2570321" y="328136"/>
                  <a:pt x="2570321" y="329089"/>
                  <a:pt x="2571274" y="330041"/>
                </a:cubicBezTo>
                <a:cubicBezTo>
                  <a:pt x="2568416" y="334804"/>
                  <a:pt x="2566511" y="339566"/>
                  <a:pt x="2563654" y="345281"/>
                </a:cubicBezTo>
                <a:cubicBezTo>
                  <a:pt x="2563654" y="344329"/>
                  <a:pt x="2562701" y="343376"/>
                  <a:pt x="2562701" y="342424"/>
                </a:cubicBezTo>
                <a:cubicBezTo>
                  <a:pt x="2565559" y="334804"/>
                  <a:pt x="2567464" y="328136"/>
                  <a:pt x="2569369" y="320516"/>
                </a:cubicBezTo>
                <a:close/>
                <a:moveTo>
                  <a:pt x="2556034" y="262414"/>
                </a:moveTo>
                <a:cubicBezTo>
                  <a:pt x="2556986" y="258604"/>
                  <a:pt x="2558891" y="255746"/>
                  <a:pt x="2559844" y="251936"/>
                </a:cubicBezTo>
                <a:cubicBezTo>
                  <a:pt x="2559844" y="253841"/>
                  <a:pt x="2559844" y="255746"/>
                  <a:pt x="2560796" y="257651"/>
                </a:cubicBezTo>
                <a:cubicBezTo>
                  <a:pt x="2560796" y="258604"/>
                  <a:pt x="2559844" y="258604"/>
                  <a:pt x="2559844" y="259556"/>
                </a:cubicBezTo>
                <a:cubicBezTo>
                  <a:pt x="2557939" y="262414"/>
                  <a:pt x="2556034" y="266224"/>
                  <a:pt x="2554129" y="269081"/>
                </a:cubicBezTo>
                <a:cubicBezTo>
                  <a:pt x="2554129" y="266224"/>
                  <a:pt x="2555081" y="264319"/>
                  <a:pt x="2556034" y="262414"/>
                </a:cubicBezTo>
                <a:close/>
                <a:moveTo>
                  <a:pt x="2561749" y="276701"/>
                </a:moveTo>
                <a:cubicBezTo>
                  <a:pt x="2561749" y="275749"/>
                  <a:pt x="2561749" y="275749"/>
                  <a:pt x="2562701" y="274796"/>
                </a:cubicBezTo>
                <a:cubicBezTo>
                  <a:pt x="2563654" y="278606"/>
                  <a:pt x="2563654" y="283369"/>
                  <a:pt x="2564606" y="287179"/>
                </a:cubicBezTo>
                <a:cubicBezTo>
                  <a:pt x="2562701" y="293846"/>
                  <a:pt x="2559844" y="301466"/>
                  <a:pt x="2557939" y="309086"/>
                </a:cubicBezTo>
                <a:cubicBezTo>
                  <a:pt x="2556986" y="310991"/>
                  <a:pt x="2556986" y="312896"/>
                  <a:pt x="2556034" y="313849"/>
                </a:cubicBezTo>
                <a:cubicBezTo>
                  <a:pt x="2555081" y="308134"/>
                  <a:pt x="2554129" y="302419"/>
                  <a:pt x="2553176" y="296704"/>
                </a:cubicBezTo>
                <a:cubicBezTo>
                  <a:pt x="2556034" y="290036"/>
                  <a:pt x="2558891" y="282416"/>
                  <a:pt x="2561749" y="276701"/>
                </a:cubicBezTo>
                <a:close/>
                <a:moveTo>
                  <a:pt x="2538889" y="252889"/>
                </a:moveTo>
                <a:cubicBezTo>
                  <a:pt x="2539841" y="249079"/>
                  <a:pt x="2539841" y="245269"/>
                  <a:pt x="2540794" y="242411"/>
                </a:cubicBezTo>
                <a:cubicBezTo>
                  <a:pt x="2540794" y="241459"/>
                  <a:pt x="2541746" y="239554"/>
                  <a:pt x="2542699" y="238601"/>
                </a:cubicBezTo>
                <a:cubicBezTo>
                  <a:pt x="2543651" y="236696"/>
                  <a:pt x="2543651" y="234791"/>
                  <a:pt x="2544604" y="233839"/>
                </a:cubicBezTo>
                <a:cubicBezTo>
                  <a:pt x="2544604" y="237649"/>
                  <a:pt x="2543651" y="242411"/>
                  <a:pt x="2543651" y="248126"/>
                </a:cubicBezTo>
                <a:cubicBezTo>
                  <a:pt x="2543651" y="250984"/>
                  <a:pt x="2543651" y="253841"/>
                  <a:pt x="2542699" y="257651"/>
                </a:cubicBezTo>
                <a:cubicBezTo>
                  <a:pt x="2540794" y="261461"/>
                  <a:pt x="2539841" y="264319"/>
                  <a:pt x="2537936" y="268129"/>
                </a:cubicBezTo>
                <a:cubicBezTo>
                  <a:pt x="2537936" y="263366"/>
                  <a:pt x="2537936" y="257651"/>
                  <a:pt x="2538889" y="252889"/>
                </a:cubicBezTo>
                <a:close/>
                <a:moveTo>
                  <a:pt x="2521744" y="475774"/>
                </a:moveTo>
                <a:cubicBezTo>
                  <a:pt x="2521744" y="478631"/>
                  <a:pt x="2522696" y="481489"/>
                  <a:pt x="2522696" y="484346"/>
                </a:cubicBezTo>
                <a:cubicBezTo>
                  <a:pt x="2521744" y="482441"/>
                  <a:pt x="2521744" y="481489"/>
                  <a:pt x="2520791" y="479584"/>
                </a:cubicBezTo>
                <a:cubicBezTo>
                  <a:pt x="2521744" y="478631"/>
                  <a:pt x="2521744" y="477679"/>
                  <a:pt x="2521744" y="475774"/>
                </a:cubicBezTo>
                <a:close/>
                <a:moveTo>
                  <a:pt x="2514124" y="323374"/>
                </a:moveTo>
                <a:cubicBezTo>
                  <a:pt x="2514124" y="323374"/>
                  <a:pt x="2515076" y="323374"/>
                  <a:pt x="2514124" y="323374"/>
                </a:cubicBezTo>
                <a:cubicBezTo>
                  <a:pt x="2514124" y="325279"/>
                  <a:pt x="2513171" y="326231"/>
                  <a:pt x="2513171" y="328136"/>
                </a:cubicBezTo>
                <a:cubicBezTo>
                  <a:pt x="2513171" y="328136"/>
                  <a:pt x="2513171" y="328136"/>
                  <a:pt x="2513171" y="329089"/>
                </a:cubicBezTo>
                <a:cubicBezTo>
                  <a:pt x="2513171" y="326231"/>
                  <a:pt x="2514124" y="324326"/>
                  <a:pt x="2514124" y="323374"/>
                </a:cubicBezTo>
                <a:close/>
                <a:moveTo>
                  <a:pt x="2509361" y="300514"/>
                </a:moveTo>
                <a:cubicBezTo>
                  <a:pt x="2509361" y="301466"/>
                  <a:pt x="2509361" y="301466"/>
                  <a:pt x="2508409" y="302419"/>
                </a:cubicBezTo>
                <a:cubicBezTo>
                  <a:pt x="2508409" y="302419"/>
                  <a:pt x="2508409" y="302419"/>
                  <a:pt x="2508409" y="302419"/>
                </a:cubicBezTo>
                <a:cubicBezTo>
                  <a:pt x="2508409" y="299561"/>
                  <a:pt x="2507456" y="297656"/>
                  <a:pt x="2507456" y="294799"/>
                </a:cubicBezTo>
                <a:cubicBezTo>
                  <a:pt x="2508409" y="296704"/>
                  <a:pt x="2509361" y="298609"/>
                  <a:pt x="2509361" y="300514"/>
                </a:cubicBezTo>
                <a:close/>
                <a:moveTo>
                  <a:pt x="2496979" y="292894"/>
                </a:moveTo>
                <a:cubicBezTo>
                  <a:pt x="2497931" y="290989"/>
                  <a:pt x="2497931" y="290036"/>
                  <a:pt x="2497931" y="290036"/>
                </a:cubicBezTo>
                <a:cubicBezTo>
                  <a:pt x="2497931" y="290036"/>
                  <a:pt x="2497931" y="290989"/>
                  <a:pt x="2496979" y="290989"/>
                </a:cubicBezTo>
                <a:cubicBezTo>
                  <a:pt x="2496979" y="289084"/>
                  <a:pt x="2496979" y="286226"/>
                  <a:pt x="2497931" y="284321"/>
                </a:cubicBezTo>
                <a:cubicBezTo>
                  <a:pt x="2497931" y="278606"/>
                  <a:pt x="2498884" y="272891"/>
                  <a:pt x="2498884" y="269081"/>
                </a:cubicBezTo>
                <a:cubicBezTo>
                  <a:pt x="2498884" y="268129"/>
                  <a:pt x="2498884" y="267176"/>
                  <a:pt x="2498884" y="266224"/>
                </a:cubicBezTo>
                <a:cubicBezTo>
                  <a:pt x="2499836" y="270034"/>
                  <a:pt x="2500789" y="273844"/>
                  <a:pt x="2502694" y="277654"/>
                </a:cubicBezTo>
                <a:cubicBezTo>
                  <a:pt x="2502694" y="279559"/>
                  <a:pt x="2502694" y="281464"/>
                  <a:pt x="2502694" y="283369"/>
                </a:cubicBezTo>
                <a:cubicBezTo>
                  <a:pt x="2502694" y="288131"/>
                  <a:pt x="2501741" y="294799"/>
                  <a:pt x="2501741" y="302419"/>
                </a:cubicBezTo>
                <a:cubicBezTo>
                  <a:pt x="2501741" y="306229"/>
                  <a:pt x="2501741" y="310039"/>
                  <a:pt x="2501741" y="313849"/>
                </a:cubicBezTo>
                <a:cubicBezTo>
                  <a:pt x="2501741" y="317659"/>
                  <a:pt x="2500789" y="321469"/>
                  <a:pt x="2500789" y="325279"/>
                </a:cubicBezTo>
                <a:cubicBezTo>
                  <a:pt x="2500789" y="325279"/>
                  <a:pt x="2500789" y="326231"/>
                  <a:pt x="2500789" y="326231"/>
                </a:cubicBezTo>
                <a:cubicBezTo>
                  <a:pt x="2500789" y="322421"/>
                  <a:pt x="2499836" y="319564"/>
                  <a:pt x="2499836" y="315754"/>
                </a:cubicBezTo>
                <a:cubicBezTo>
                  <a:pt x="2499836" y="313849"/>
                  <a:pt x="2499836" y="311944"/>
                  <a:pt x="2499836" y="310039"/>
                </a:cubicBezTo>
                <a:cubicBezTo>
                  <a:pt x="2499836" y="305276"/>
                  <a:pt x="2500789" y="300514"/>
                  <a:pt x="2500789" y="297656"/>
                </a:cubicBezTo>
                <a:cubicBezTo>
                  <a:pt x="2500789" y="290989"/>
                  <a:pt x="2500789" y="286226"/>
                  <a:pt x="2500789" y="286226"/>
                </a:cubicBezTo>
                <a:cubicBezTo>
                  <a:pt x="2500789" y="286226"/>
                  <a:pt x="2498884" y="289084"/>
                  <a:pt x="2496979" y="292894"/>
                </a:cubicBezTo>
                <a:cubicBezTo>
                  <a:pt x="2496979" y="293846"/>
                  <a:pt x="2496979" y="293846"/>
                  <a:pt x="2496979" y="292894"/>
                </a:cubicBezTo>
                <a:close/>
                <a:moveTo>
                  <a:pt x="2449354" y="334804"/>
                </a:moveTo>
                <a:cubicBezTo>
                  <a:pt x="2448401" y="332899"/>
                  <a:pt x="2448401" y="330041"/>
                  <a:pt x="2447449" y="328136"/>
                </a:cubicBezTo>
                <a:cubicBezTo>
                  <a:pt x="2448401" y="326231"/>
                  <a:pt x="2449354" y="323374"/>
                  <a:pt x="2450306" y="321469"/>
                </a:cubicBezTo>
                <a:cubicBezTo>
                  <a:pt x="2450306" y="321469"/>
                  <a:pt x="2450306" y="322421"/>
                  <a:pt x="2450306" y="322421"/>
                </a:cubicBezTo>
                <a:cubicBezTo>
                  <a:pt x="2450306" y="323374"/>
                  <a:pt x="2450306" y="323374"/>
                  <a:pt x="2451259" y="324326"/>
                </a:cubicBezTo>
                <a:cubicBezTo>
                  <a:pt x="2450306" y="327184"/>
                  <a:pt x="2449354" y="330994"/>
                  <a:pt x="2449354" y="334804"/>
                </a:cubicBezTo>
                <a:close/>
                <a:moveTo>
                  <a:pt x="2450306" y="254794"/>
                </a:moveTo>
                <a:cubicBezTo>
                  <a:pt x="2450306" y="253841"/>
                  <a:pt x="2451259" y="252889"/>
                  <a:pt x="2451259" y="251936"/>
                </a:cubicBezTo>
                <a:cubicBezTo>
                  <a:pt x="2451259" y="251936"/>
                  <a:pt x="2451259" y="251936"/>
                  <a:pt x="2451259" y="250984"/>
                </a:cubicBezTo>
                <a:cubicBezTo>
                  <a:pt x="2451259" y="250984"/>
                  <a:pt x="2451259" y="251936"/>
                  <a:pt x="2451259" y="251936"/>
                </a:cubicBezTo>
                <a:cubicBezTo>
                  <a:pt x="2451259" y="252889"/>
                  <a:pt x="2451259" y="253841"/>
                  <a:pt x="2450306" y="254794"/>
                </a:cubicBezTo>
                <a:close/>
                <a:moveTo>
                  <a:pt x="2452211" y="251936"/>
                </a:moveTo>
                <a:cubicBezTo>
                  <a:pt x="2452211" y="251936"/>
                  <a:pt x="2452211" y="250984"/>
                  <a:pt x="2451259" y="250984"/>
                </a:cubicBezTo>
                <a:cubicBezTo>
                  <a:pt x="2453164" y="246221"/>
                  <a:pt x="2454116" y="242411"/>
                  <a:pt x="2456021" y="238601"/>
                </a:cubicBezTo>
                <a:cubicBezTo>
                  <a:pt x="2457926" y="236696"/>
                  <a:pt x="2458879" y="233839"/>
                  <a:pt x="2460784" y="231934"/>
                </a:cubicBezTo>
                <a:cubicBezTo>
                  <a:pt x="2460784" y="232886"/>
                  <a:pt x="2459831" y="234791"/>
                  <a:pt x="2459831" y="235744"/>
                </a:cubicBezTo>
                <a:cubicBezTo>
                  <a:pt x="2458879" y="239554"/>
                  <a:pt x="2456974" y="243364"/>
                  <a:pt x="2456021" y="248126"/>
                </a:cubicBezTo>
                <a:cubicBezTo>
                  <a:pt x="2455069" y="248126"/>
                  <a:pt x="2454116" y="250031"/>
                  <a:pt x="2452211" y="251936"/>
                </a:cubicBezTo>
                <a:close/>
                <a:moveTo>
                  <a:pt x="2457926" y="266224"/>
                </a:moveTo>
                <a:cubicBezTo>
                  <a:pt x="2457926" y="267176"/>
                  <a:pt x="2456974" y="267176"/>
                  <a:pt x="2456974" y="268129"/>
                </a:cubicBezTo>
                <a:cubicBezTo>
                  <a:pt x="2457926" y="267176"/>
                  <a:pt x="2457926" y="266224"/>
                  <a:pt x="2457926" y="266224"/>
                </a:cubicBezTo>
                <a:cubicBezTo>
                  <a:pt x="2457926" y="265271"/>
                  <a:pt x="2457926" y="266224"/>
                  <a:pt x="2457926" y="266224"/>
                </a:cubicBezTo>
                <a:close/>
                <a:moveTo>
                  <a:pt x="2457926" y="374809"/>
                </a:moveTo>
                <a:cubicBezTo>
                  <a:pt x="2456974" y="371951"/>
                  <a:pt x="2456974" y="369094"/>
                  <a:pt x="2456021" y="367189"/>
                </a:cubicBezTo>
                <a:cubicBezTo>
                  <a:pt x="2456021" y="365284"/>
                  <a:pt x="2456021" y="364331"/>
                  <a:pt x="2456021" y="362426"/>
                </a:cubicBezTo>
                <a:cubicBezTo>
                  <a:pt x="2456021" y="355759"/>
                  <a:pt x="2456021" y="350044"/>
                  <a:pt x="2456021" y="344329"/>
                </a:cubicBezTo>
                <a:cubicBezTo>
                  <a:pt x="2456974" y="347186"/>
                  <a:pt x="2457926" y="350996"/>
                  <a:pt x="2458879" y="354806"/>
                </a:cubicBezTo>
                <a:cubicBezTo>
                  <a:pt x="2459831" y="361474"/>
                  <a:pt x="2458879" y="368141"/>
                  <a:pt x="2457926" y="374809"/>
                </a:cubicBezTo>
                <a:close/>
                <a:moveTo>
                  <a:pt x="2456974" y="308134"/>
                </a:moveTo>
                <a:cubicBezTo>
                  <a:pt x="2456974" y="307181"/>
                  <a:pt x="2456974" y="306229"/>
                  <a:pt x="2456974" y="305276"/>
                </a:cubicBezTo>
                <a:cubicBezTo>
                  <a:pt x="2456974" y="304324"/>
                  <a:pt x="2457926" y="303371"/>
                  <a:pt x="2457926" y="302419"/>
                </a:cubicBezTo>
                <a:cubicBezTo>
                  <a:pt x="2458879" y="306229"/>
                  <a:pt x="2458879" y="310039"/>
                  <a:pt x="2459831" y="313849"/>
                </a:cubicBezTo>
                <a:cubicBezTo>
                  <a:pt x="2459831" y="314801"/>
                  <a:pt x="2459831" y="315754"/>
                  <a:pt x="2460784" y="317659"/>
                </a:cubicBezTo>
                <a:cubicBezTo>
                  <a:pt x="2458879" y="313849"/>
                  <a:pt x="2457926" y="310991"/>
                  <a:pt x="2456974" y="308134"/>
                </a:cubicBezTo>
                <a:close/>
                <a:moveTo>
                  <a:pt x="2458879" y="290036"/>
                </a:moveTo>
                <a:cubicBezTo>
                  <a:pt x="2458879" y="289084"/>
                  <a:pt x="2459831" y="288131"/>
                  <a:pt x="2459831" y="287179"/>
                </a:cubicBezTo>
                <a:cubicBezTo>
                  <a:pt x="2460784" y="284321"/>
                  <a:pt x="2461736" y="280511"/>
                  <a:pt x="2463641" y="277654"/>
                </a:cubicBezTo>
                <a:cubicBezTo>
                  <a:pt x="2464594" y="278606"/>
                  <a:pt x="2464594" y="280511"/>
                  <a:pt x="2465546" y="281464"/>
                </a:cubicBezTo>
                <a:cubicBezTo>
                  <a:pt x="2463641" y="284321"/>
                  <a:pt x="2461736" y="287179"/>
                  <a:pt x="2458879" y="290036"/>
                </a:cubicBezTo>
                <a:close/>
                <a:moveTo>
                  <a:pt x="2464594" y="305276"/>
                </a:moveTo>
                <a:cubicBezTo>
                  <a:pt x="2463641" y="301466"/>
                  <a:pt x="2462689" y="298609"/>
                  <a:pt x="2460784" y="295751"/>
                </a:cubicBezTo>
                <a:cubicBezTo>
                  <a:pt x="2460784" y="294799"/>
                  <a:pt x="2461736" y="293846"/>
                  <a:pt x="2462689" y="292894"/>
                </a:cubicBezTo>
                <a:cubicBezTo>
                  <a:pt x="2464594" y="290036"/>
                  <a:pt x="2465546" y="287179"/>
                  <a:pt x="2466499" y="285274"/>
                </a:cubicBezTo>
                <a:cubicBezTo>
                  <a:pt x="2465546" y="290989"/>
                  <a:pt x="2465546" y="297656"/>
                  <a:pt x="2464594" y="305276"/>
                </a:cubicBezTo>
                <a:close/>
                <a:moveTo>
                  <a:pt x="2467451" y="274796"/>
                </a:moveTo>
                <a:cubicBezTo>
                  <a:pt x="2467451" y="273844"/>
                  <a:pt x="2466499" y="272891"/>
                  <a:pt x="2466499" y="272891"/>
                </a:cubicBezTo>
                <a:cubicBezTo>
                  <a:pt x="2467451" y="270986"/>
                  <a:pt x="2467451" y="270034"/>
                  <a:pt x="2468404" y="268129"/>
                </a:cubicBezTo>
                <a:cubicBezTo>
                  <a:pt x="2468404" y="270034"/>
                  <a:pt x="2467451" y="272891"/>
                  <a:pt x="2467451" y="274796"/>
                </a:cubicBezTo>
                <a:close/>
                <a:moveTo>
                  <a:pt x="2471261" y="233839"/>
                </a:moveTo>
                <a:cubicBezTo>
                  <a:pt x="2471261" y="233839"/>
                  <a:pt x="2471261" y="237649"/>
                  <a:pt x="2470309" y="245269"/>
                </a:cubicBezTo>
                <a:cubicBezTo>
                  <a:pt x="2470309" y="245269"/>
                  <a:pt x="2470309" y="246221"/>
                  <a:pt x="2469356" y="246221"/>
                </a:cubicBezTo>
                <a:cubicBezTo>
                  <a:pt x="2466499" y="251936"/>
                  <a:pt x="2462689" y="256699"/>
                  <a:pt x="2459831" y="263366"/>
                </a:cubicBezTo>
                <a:cubicBezTo>
                  <a:pt x="2459831" y="262414"/>
                  <a:pt x="2458879" y="262414"/>
                  <a:pt x="2458879" y="261461"/>
                </a:cubicBezTo>
                <a:cubicBezTo>
                  <a:pt x="2459831" y="256699"/>
                  <a:pt x="2460784" y="250984"/>
                  <a:pt x="2461736" y="247174"/>
                </a:cubicBezTo>
                <a:cubicBezTo>
                  <a:pt x="2461736" y="246221"/>
                  <a:pt x="2462689" y="246221"/>
                  <a:pt x="2462689" y="245269"/>
                </a:cubicBezTo>
                <a:cubicBezTo>
                  <a:pt x="2466499" y="239554"/>
                  <a:pt x="2469356" y="234791"/>
                  <a:pt x="2472214" y="231934"/>
                </a:cubicBezTo>
                <a:cubicBezTo>
                  <a:pt x="2472214" y="231934"/>
                  <a:pt x="2472214" y="231934"/>
                  <a:pt x="2472214" y="231934"/>
                </a:cubicBezTo>
                <a:cubicBezTo>
                  <a:pt x="2472214" y="234791"/>
                  <a:pt x="2473166" y="237649"/>
                  <a:pt x="2473166" y="240506"/>
                </a:cubicBezTo>
                <a:cubicBezTo>
                  <a:pt x="2473166" y="241459"/>
                  <a:pt x="2472214" y="241459"/>
                  <a:pt x="2472214" y="242411"/>
                </a:cubicBezTo>
                <a:cubicBezTo>
                  <a:pt x="2472214" y="236696"/>
                  <a:pt x="2471261" y="233839"/>
                  <a:pt x="2471261" y="233839"/>
                </a:cubicBezTo>
                <a:close/>
                <a:moveTo>
                  <a:pt x="2467451" y="211931"/>
                </a:moveTo>
                <a:cubicBezTo>
                  <a:pt x="2466499" y="212884"/>
                  <a:pt x="2466499" y="212884"/>
                  <a:pt x="2465546" y="213836"/>
                </a:cubicBezTo>
                <a:cubicBezTo>
                  <a:pt x="2465546" y="212884"/>
                  <a:pt x="2465546" y="212884"/>
                  <a:pt x="2466499" y="211931"/>
                </a:cubicBezTo>
                <a:cubicBezTo>
                  <a:pt x="2467451" y="210026"/>
                  <a:pt x="2467451" y="209074"/>
                  <a:pt x="2468404" y="208121"/>
                </a:cubicBezTo>
                <a:cubicBezTo>
                  <a:pt x="2468404" y="209074"/>
                  <a:pt x="2468404" y="210026"/>
                  <a:pt x="2468404" y="210979"/>
                </a:cubicBezTo>
                <a:cubicBezTo>
                  <a:pt x="2468404" y="210979"/>
                  <a:pt x="2468404" y="210979"/>
                  <a:pt x="2467451" y="211931"/>
                </a:cubicBezTo>
                <a:cubicBezTo>
                  <a:pt x="2468404" y="210979"/>
                  <a:pt x="2468404" y="210979"/>
                  <a:pt x="2467451" y="211931"/>
                </a:cubicBezTo>
                <a:cubicBezTo>
                  <a:pt x="2468404" y="210979"/>
                  <a:pt x="2467451" y="210979"/>
                  <a:pt x="2467451" y="211931"/>
                </a:cubicBezTo>
                <a:close/>
                <a:moveTo>
                  <a:pt x="2470309" y="218599"/>
                </a:moveTo>
                <a:cubicBezTo>
                  <a:pt x="2471261" y="222409"/>
                  <a:pt x="2471261" y="226219"/>
                  <a:pt x="2472214" y="230029"/>
                </a:cubicBezTo>
                <a:cubicBezTo>
                  <a:pt x="2472214" y="230029"/>
                  <a:pt x="2472214" y="230029"/>
                  <a:pt x="2472214" y="230029"/>
                </a:cubicBezTo>
                <a:cubicBezTo>
                  <a:pt x="2470309" y="231934"/>
                  <a:pt x="2467451" y="234791"/>
                  <a:pt x="2463641" y="237649"/>
                </a:cubicBezTo>
                <a:cubicBezTo>
                  <a:pt x="2463641" y="236696"/>
                  <a:pt x="2463641" y="235744"/>
                  <a:pt x="2464594" y="234791"/>
                </a:cubicBezTo>
                <a:cubicBezTo>
                  <a:pt x="2465546" y="230981"/>
                  <a:pt x="2465546" y="227171"/>
                  <a:pt x="2466499" y="224314"/>
                </a:cubicBezTo>
                <a:cubicBezTo>
                  <a:pt x="2466499" y="224314"/>
                  <a:pt x="2466499" y="224314"/>
                  <a:pt x="2466499" y="224314"/>
                </a:cubicBezTo>
                <a:cubicBezTo>
                  <a:pt x="2467451" y="223361"/>
                  <a:pt x="2468404" y="220504"/>
                  <a:pt x="2470309" y="218599"/>
                </a:cubicBezTo>
                <a:close/>
                <a:moveTo>
                  <a:pt x="2477929" y="223361"/>
                </a:moveTo>
                <a:cubicBezTo>
                  <a:pt x="2476976" y="219551"/>
                  <a:pt x="2476024" y="215741"/>
                  <a:pt x="2475071" y="212884"/>
                </a:cubicBezTo>
                <a:cubicBezTo>
                  <a:pt x="2476024" y="211931"/>
                  <a:pt x="2476976" y="210026"/>
                  <a:pt x="2477929" y="209074"/>
                </a:cubicBezTo>
                <a:cubicBezTo>
                  <a:pt x="2477929" y="211931"/>
                  <a:pt x="2477929" y="214789"/>
                  <a:pt x="2477929" y="217646"/>
                </a:cubicBezTo>
                <a:cubicBezTo>
                  <a:pt x="2477929" y="219551"/>
                  <a:pt x="2477929" y="221456"/>
                  <a:pt x="2477929" y="223361"/>
                </a:cubicBezTo>
                <a:close/>
                <a:moveTo>
                  <a:pt x="2473166" y="206216"/>
                </a:moveTo>
                <a:cubicBezTo>
                  <a:pt x="2473166" y="205264"/>
                  <a:pt x="2472214" y="204311"/>
                  <a:pt x="2472214" y="203359"/>
                </a:cubicBezTo>
                <a:cubicBezTo>
                  <a:pt x="2472214" y="202406"/>
                  <a:pt x="2472214" y="202406"/>
                  <a:pt x="2471261" y="201454"/>
                </a:cubicBezTo>
                <a:cubicBezTo>
                  <a:pt x="2472214" y="199549"/>
                  <a:pt x="2473166" y="197644"/>
                  <a:pt x="2474119" y="195739"/>
                </a:cubicBezTo>
                <a:cubicBezTo>
                  <a:pt x="2475071" y="193834"/>
                  <a:pt x="2476976" y="190976"/>
                  <a:pt x="2477929" y="189071"/>
                </a:cubicBezTo>
                <a:cubicBezTo>
                  <a:pt x="2477929" y="192881"/>
                  <a:pt x="2477929" y="197644"/>
                  <a:pt x="2477929" y="201454"/>
                </a:cubicBezTo>
                <a:cubicBezTo>
                  <a:pt x="2476024" y="203359"/>
                  <a:pt x="2474119" y="205264"/>
                  <a:pt x="2473166" y="206216"/>
                </a:cubicBezTo>
                <a:close/>
                <a:moveTo>
                  <a:pt x="2473166" y="255746"/>
                </a:moveTo>
                <a:cubicBezTo>
                  <a:pt x="2474119" y="254794"/>
                  <a:pt x="2474119" y="252889"/>
                  <a:pt x="2475071" y="251936"/>
                </a:cubicBezTo>
                <a:cubicBezTo>
                  <a:pt x="2476024" y="256699"/>
                  <a:pt x="2476024" y="261461"/>
                  <a:pt x="2476976" y="266224"/>
                </a:cubicBezTo>
                <a:cubicBezTo>
                  <a:pt x="2477929" y="274796"/>
                  <a:pt x="2478881" y="283369"/>
                  <a:pt x="2479834" y="292894"/>
                </a:cubicBezTo>
                <a:cubicBezTo>
                  <a:pt x="2479834" y="293846"/>
                  <a:pt x="2479834" y="295751"/>
                  <a:pt x="2479834" y="296704"/>
                </a:cubicBezTo>
                <a:cubicBezTo>
                  <a:pt x="2479834" y="296704"/>
                  <a:pt x="2479834" y="295751"/>
                  <a:pt x="2479834" y="295751"/>
                </a:cubicBezTo>
                <a:cubicBezTo>
                  <a:pt x="2477929" y="292894"/>
                  <a:pt x="2476976" y="290036"/>
                  <a:pt x="2475071" y="288131"/>
                </a:cubicBezTo>
                <a:cubicBezTo>
                  <a:pt x="2475071" y="275749"/>
                  <a:pt x="2474119" y="264319"/>
                  <a:pt x="2473166" y="255746"/>
                </a:cubicBezTo>
                <a:close/>
                <a:moveTo>
                  <a:pt x="2481739" y="324326"/>
                </a:moveTo>
                <a:cubicBezTo>
                  <a:pt x="2481739" y="325279"/>
                  <a:pt x="2480786" y="325279"/>
                  <a:pt x="2480786" y="326231"/>
                </a:cubicBezTo>
                <a:cubicBezTo>
                  <a:pt x="2479834" y="330041"/>
                  <a:pt x="2477929" y="334804"/>
                  <a:pt x="2476024" y="340519"/>
                </a:cubicBezTo>
                <a:cubicBezTo>
                  <a:pt x="2476024" y="329089"/>
                  <a:pt x="2476024" y="317659"/>
                  <a:pt x="2476024" y="308134"/>
                </a:cubicBezTo>
                <a:cubicBezTo>
                  <a:pt x="2476024" y="308134"/>
                  <a:pt x="2476024" y="308134"/>
                  <a:pt x="2476024" y="308134"/>
                </a:cubicBezTo>
                <a:cubicBezTo>
                  <a:pt x="2476976" y="311944"/>
                  <a:pt x="2478881" y="314801"/>
                  <a:pt x="2479834" y="318611"/>
                </a:cubicBezTo>
                <a:cubicBezTo>
                  <a:pt x="2479834" y="319564"/>
                  <a:pt x="2480786" y="321469"/>
                  <a:pt x="2480786" y="322421"/>
                </a:cubicBezTo>
                <a:cubicBezTo>
                  <a:pt x="2480786" y="322421"/>
                  <a:pt x="2481739" y="323374"/>
                  <a:pt x="2481739" y="324326"/>
                </a:cubicBezTo>
                <a:cubicBezTo>
                  <a:pt x="2481739" y="324326"/>
                  <a:pt x="2481739" y="324326"/>
                  <a:pt x="2481739" y="324326"/>
                </a:cubicBezTo>
                <a:close/>
                <a:moveTo>
                  <a:pt x="2436971" y="215741"/>
                </a:moveTo>
                <a:cubicBezTo>
                  <a:pt x="2440781" y="209074"/>
                  <a:pt x="2444591" y="202406"/>
                  <a:pt x="2447449" y="195739"/>
                </a:cubicBezTo>
                <a:cubicBezTo>
                  <a:pt x="2451259" y="190024"/>
                  <a:pt x="2454116" y="184309"/>
                  <a:pt x="2457926" y="178594"/>
                </a:cubicBezTo>
                <a:cubicBezTo>
                  <a:pt x="2464594" y="168116"/>
                  <a:pt x="2469356" y="157639"/>
                  <a:pt x="2475071" y="150971"/>
                </a:cubicBezTo>
                <a:cubicBezTo>
                  <a:pt x="2477929" y="146209"/>
                  <a:pt x="2480786" y="142399"/>
                  <a:pt x="2482691" y="138589"/>
                </a:cubicBezTo>
                <a:cubicBezTo>
                  <a:pt x="2481739" y="142399"/>
                  <a:pt x="2481739" y="148114"/>
                  <a:pt x="2480786" y="154781"/>
                </a:cubicBezTo>
                <a:cubicBezTo>
                  <a:pt x="2479834" y="162401"/>
                  <a:pt x="2479834" y="170974"/>
                  <a:pt x="2478881" y="181451"/>
                </a:cubicBezTo>
                <a:cubicBezTo>
                  <a:pt x="2476024" y="185261"/>
                  <a:pt x="2473166" y="189071"/>
                  <a:pt x="2470309" y="193834"/>
                </a:cubicBezTo>
                <a:cubicBezTo>
                  <a:pt x="2470309" y="193834"/>
                  <a:pt x="2470309" y="194786"/>
                  <a:pt x="2469356" y="194786"/>
                </a:cubicBezTo>
                <a:cubicBezTo>
                  <a:pt x="2466499" y="186214"/>
                  <a:pt x="2465546" y="181451"/>
                  <a:pt x="2465546" y="181451"/>
                </a:cubicBezTo>
                <a:cubicBezTo>
                  <a:pt x="2465546" y="181451"/>
                  <a:pt x="2466499" y="187166"/>
                  <a:pt x="2467451" y="197644"/>
                </a:cubicBezTo>
                <a:cubicBezTo>
                  <a:pt x="2465546" y="201454"/>
                  <a:pt x="2462689" y="205264"/>
                  <a:pt x="2460784" y="209074"/>
                </a:cubicBezTo>
                <a:cubicBezTo>
                  <a:pt x="2456021" y="216694"/>
                  <a:pt x="2452211" y="225266"/>
                  <a:pt x="2447449" y="234791"/>
                </a:cubicBezTo>
                <a:cubicBezTo>
                  <a:pt x="2443639" y="238601"/>
                  <a:pt x="2440781" y="243364"/>
                  <a:pt x="2436971" y="247174"/>
                </a:cubicBezTo>
                <a:cubicBezTo>
                  <a:pt x="2436971" y="248126"/>
                  <a:pt x="2436019" y="248126"/>
                  <a:pt x="2436019" y="249079"/>
                </a:cubicBezTo>
                <a:cubicBezTo>
                  <a:pt x="2436019" y="249079"/>
                  <a:pt x="2436019" y="249079"/>
                  <a:pt x="2436019" y="249079"/>
                </a:cubicBezTo>
                <a:cubicBezTo>
                  <a:pt x="2435066" y="240506"/>
                  <a:pt x="2434114" y="232886"/>
                  <a:pt x="2433161" y="225266"/>
                </a:cubicBezTo>
                <a:cubicBezTo>
                  <a:pt x="2433161" y="221456"/>
                  <a:pt x="2435066" y="218599"/>
                  <a:pt x="2436971" y="215741"/>
                </a:cubicBezTo>
                <a:close/>
                <a:moveTo>
                  <a:pt x="2416016" y="313849"/>
                </a:moveTo>
                <a:cubicBezTo>
                  <a:pt x="2416016" y="313849"/>
                  <a:pt x="2416016" y="313849"/>
                  <a:pt x="2416016" y="313849"/>
                </a:cubicBezTo>
                <a:cubicBezTo>
                  <a:pt x="2415064" y="310039"/>
                  <a:pt x="2414111" y="307181"/>
                  <a:pt x="2413159" y="304324"/>
                </a:cubicBezTo>
                <a:cubicBezTo>
                  <a:pt x="2414111" y="303371"/>
                  <a:pt x="2414111" y="302419"/>
                  <a:pt x="2415064" y="301466"/>
                </a:cubicBezTo>
                <a:cubicBezTo>
                  <a:pt x="2415064" y="302419"/>
                  <a:pt x="2415064" y="302419"/>
                  <a:pt x="2415064" y="303371"/>
                </a:cubicBezTo>
                <a:cubicBezTo>
                  <a:pt x="2415064" y="306229"/>
                  <a:pt x="2416016" y="310039"/>
                  <a:pt x="2416016" y="313849"/>
                </a:cubicBezTo>
                <a:cubicBezTo>
                  <a:pt x="2416016" y="313849"/>
                  <a:pt x="2416016" y="313849"/>
                  <a:pt x="2416016" y="313849"/>
                </a:cubicBezTo>
                <a:close/>
                <a:moveTo>
                  <a:pt x="2422684" y="288131"/>
                </a:moveTo>
                <a:cubicBezTo>
                  <a:pt x="2422684" y="290036"/>
                  <a:pt x="2422684" y="291941"/>
                  <a:pt x="2422684" y="293846"/>
                </a:cubicBezTo>
                <a:cubicBezTo>
                  <a:pt x="2421731" y="295751"/>
                  <a:pt x="2421731" y="297656"/>
                  <a:pt x="2420779" y="299561"/>
                </a:cubicBezTo>
                <a:cubicBezTo>
                  <a:pt x="2419826" y="297656"/>
                  <a:pt x="2419826" y="295751"/>
                  <a:pt x="2418874" y="293846"/>
                </a:cubicBezTo>
                <a:cubicBezTo>
                  <a:pt x="2419826" y="292894"/>
                  <a:pt x="2419826" y="291941"/>
                  <a:pt x="2420779" y="290989"/>
                </a:cubicBezTo>
                <a:cubicBezTo>
                  <a:pt x="2421731" y="290036"/>
                  <a:pt x="2421731" y="289084"/>
                  <a:pt x="2422684" y="288131"/>
                </a:cubicBezTo>
                <a:close/>
                <a:moveTo>
                  <a:pt x="2414111" y="259556"/>
                </a:moveTo>
                <a:cubicBezTo>
                  <a:pt x="2416016" y="255746"/>
                  <a:pt x="2417921" y="251936"/>
                  <a:pt x="2419826" y="248126"/>
                </a:cubicBezTo>
                <a:cubicBezTo>
                  <a:pt x="2419826" y="253841"/>
                  <a:pt x="2420779" y="259556"/>
                  <a:pt x="2420779" y="266224"/>
                </a:cubicBezTo>
                <a:cubicBezTo>
                  <a:pt x="2417921" y="270034"/>
                  <a:pt x="2415064" y="273844"/>
                  <a:pt x="2412206" y="277654"/>
                </a:cubicBezTo>
                <a:cubicBezTo>
                  <a:pt x="2411254" y="276701"/>
                  <a:pt x="2411254" y="275749"/>
                  <a:pt x="2410301" y="273844"/>
                </a:cubicBezTo>
                <a:cubicBezTo>
                  <a:pt x="2409349" y="272891"/>
                  <a:pt x="2409349" y="271939"/>
                  <a:pt x="2408396" y="270986"/>
                </a:cubicBezTo>
                <a:cubicBezTo>
                  <a:pt x="2410301" y="268129"/>
                  <a:pt x="2412206" y="263366"/>
                  <a:pt x="2414111" y="259556"/>
                </a:cubicBezTo>
                <a:close/>
                <a:moveTo>
                  <a:pt x="2406491" y="275749"/>
                </a:moveTo>
                <a:cubicBezTo>
                  <a:pt x="2406491" y="275749"/>
                  <a:pt x="2406491" y="275749"/>
                  <a:pt x="2406491" y="275749"/>
                </a:cubicBezTo>
                <a:cubicBezTo>
                  <a:pt x="2407444" y="277654"/>
                  <a:pt x="2408396" y="279559"/>
                  <a:pt x="2409349" y="282416"/>
                </a:cubicBezTo>
                <a:cubicBezTo>
                  <a:pt x="2408396" y="283369"/>
                  <a:pt x="2407444" y="285274"/>
                  <a:pt x="2406491" y="286226"/>
                </a:cubicBezTo>
                <a:cubicBezTo>
                  <a:pt x="2405539" y="284321"/>
                  <a:pt x="2405539" y="282416"/>
                  <a:pt x="2404586" y="280511"/>
                </a:cubicBezTo>
                <a:cubicBezTo>
                  <a:pt x="2405539" y="278606"/>
                  <a:pt x="2405539" y="276701"/>
                  <a:pt x="2406491" y="275749"/>
                </a:cubicBezTo>
                <a:close/>
                <a:moveTo>
                  <a:pt x="2405539" y="317659"/>
                </a:moveTo>
                <a:cubicBezTo>
                  <a:pt x="2406491" y="321469"/>
                  <a:pt x="2407444" y="324326"/>
                  <a:pt x="2408396" y="328136"/>
                </a:cubicBezTo>
                <a:cubicBezTo>
                  <a:pt x="2408396" y="330041"/>
                  <a:pt x="2408396" y="331946"/>
                  <a:pt x="2408396" y="334804"/>
                </a:cubicBezTo>
                <a:cubicBezTo>
                  <a:pt x="2408396" y="333851"/>
                  <a:pt x="2407444" y="332899"/>
                  <a:pt x="2407444" y="332899"/>
                </a:cubicBezTo>
                <a:cubicBezTo>
                  <a:pt x="2407444" y="332899"/>
                  <a:pt x="2407444" y="335756"/>
                  <a:pt x="2407444" y="340519"/>
                </a:cubicBezTo>
                <a:cubicBezTo>
                  <a:pt x="2406491" y="344329"/>
                  <a:pt x="2405539" y="347186"/>
                  <a:pt x="2404586" y="350996"/>
                </a:cubicBezTo>
                <a:cubicBezTo>
                  <a:pt x="2403634" y="355759"/>
                  <a:pt x="2401729" y="359569"/>
                  <a:pt x="2400776" y="364331"/>
                </a:cubicBezTo>
                <a:cubicBezTo>
                  <a:pt x="2399824" y="357664"/>
                  <a:pt x="2398871" y="350044"/>
                  <a:pt x="2398871" y="343376"/>
                </a:cubicBezTo>
                <a:cubicBezTo>
                  <a:pt x="2398871" y="340519"/>
                  <a:pt x="2397919" y="336709"/>
                  <a:pt x="2397919" y="333851"/>
                </a:cubicBezTo>
                <a:cubicBezTo>
                  <a:pt x="2397919" y="332899"/>
                  <a:pt x="2397919" y="331946"/>
                  <a:pt x="2398871" y="330994"/>
                </a:cubicBezTo>
                <a:cubicBezTo>
                  <a:pt x="2399824" y="325279"/>
                  <a:pt x="2402681" y="321469"/>
                  <a:pt x="2405539" y="317659"/>
                </a:cubicBezTo>
                <a:close/>
                <a:moveTo>
                  <a:pt x="2398871" y="291941"/>
                </a:moveTo>
                <a:cubicBezTo>
                  <a:pt x="2398871" y="292894"/>
                  <a:pt x="2399824" y="293846"/>
                  <a:pt x="2399824" y="295751"/>
                </a:cubicBezTo>
                <a:cubicBezTo>
                  <a:pt x="2397919" y="298609"/>
                  <a:pt x="2396014" y="300514"/>
                  <a:pt x="2394109" y="303371"/>
                </a:cubicBezTo>
                <a:cubicBezTo>
                  <a:pt x="2394109" y="303371"/>
                  <a:pt x="2394109" y="302419"/>
                  <a:pt x="2394109" y="302419"/>
                </a:cubicBezTo>
                <a:cubicBezTo>
                  <a:pt x="2396014" y="298609"/>
                  <a:pt x="2397919" y="295751"/>
                  <a:pt x="2398871" y="291941"/>
                </a:cubicBezTo>
                <a:close/>
                <a:moveTo>
                  <a:pt x="2393156" y="267176"/>
                </a:moveTo>
                <a:cubicBezTo>
                  <a:pt x="2392204" y="268129"/>
                  <a:pt x="2392204" y="269081"/>
                  <a:pt x="2391251" y="270034"/>
                </a:cubicBezTo>
                <a:cubicBezTo>
                  <a:pt x="2390299" y="264319"/>
                  <a:pt x="2390299" y="259556"/>
                  <a:pt x="2389346" y="254794"/>
                </a:cubicBezTo>
                <a:cubicBezTo>
                  <a:pt x="2391251" y="258604"/>
                  <a:pt x="2392204" y="263366"/>
                  <a:pt x="2393156" y="267176"/>
                </a:cubicBezTo>
                <a:close/>
                <a:moveTo>
                  <a:pt x="2351246" y="278606"/>
                </a:moveTo>
                <a:cubicBezTo>
                  <a:pt x="2351246" y="277654"/>
                  <a:pt x="2351246" y="277654"/>
                  <a:pt x="2351246" y="278606"/>
                </a:cubicBezTo>
                <a:lnTo>
                  <a:pt x="2351246" y="275749"/>
                </a:lnTo>
                <a:cubicBezTo>
                  <a:pt x="2351246" y="276701"/>
                  <a:pt x="2351246" y="277654"/>
                  <a:pt x="2351246" y="278606"/>
                </a:cubicBezTo>
                <a:close/>
                <a:moveTo>
                  <a:pt x="2378869" y="295751"/>
                </a:moveTo>
                <a:cubicBezTo>
                  <a:pt x="2377916" y="298609"/>
                  <a:pt x="2376011" y="300514"/>
                  <a:pt x="2375059" y="303371"/>
                </a:cubicBezTo>
                <a:cubicBezTo>
                  <a:pt x="2375059" y="304324"/>
                  <a:pt x="2374106" y="304324"/>
                  <a:pt x="2374106" y="305276"/>
                </a:cubicBezTo>
                <a:cubicBezTo>
                  <a:pt x="2374106" y="305276"/>
                  <a:pt x="2374106" y="304324"/>
                  <a:pt x="2374106" y="304324"/>
                </a:cubicBezTo>
                <a:cubicBezTo>
                  <a:pt x="2376964" y="261461"/>
                  <a:pt x="2376011" y="231934"/>
                  <a:pt x="2376011" y="231934"/>
                </a:cubicBezTo>
                <a:cubicBezTo>
                  <a:pt x="2376011" y="231934"/>
                  <a:pt x="2372201" y="249079"/>
                  <a:pt x="2366486" y="277654"/>
                </a:cubicBezTo>
                <a:cubicBezTo>
                  <a:pt x="2365534" y="275749"/>
                  <a:pt x="2365534" y="273844"/>
                  <a:pt x="2364581" y="272891"/>
                </a:cubicBezTo>
                <a:cubicBezTo>
                  <a:pt x="2363629" y="270034"/>
                  <a:pt x="2362676" y="267176"/>
                  <a:pt x="2361724" y="264319"/>
                </a:cubicBezTo>
                <a:cubicBezTo>
                  <a:pt x="2361724" y="257651"/>
                  <a:pt x="2361724" y="250984"/>
                  <a:pt x="2361724" y="245269"/>
                </a:cubicBezTo>
                <a:lnTo>
                  <a:pt x="2365534" y="234791"/>
                </a:lnTo>
                <a:lnTo>
                  <a:pt x="2376011" y="211931"/>
                </a:lnTo>
                <a:cubicBezTo>
                  <a:pt x="2376011" y="221456"/>
                  <a:pt x="2376011" y="232886"/>
                  <a:pt x="2376011" y="244316"/>
                </a:cubicBezTo>
                <a:cubicBezTo>
                  <a:pt x="2376011" y="258604"/>
                  <a:pt x="2376011" y="274796"/>
                  <a:pt x="2376964" y="290989"/>
                </a:cubicBezTo>
                <a:cubicBezTo>
                  <a:pt x="2378869" y="292894"/>
                  <a:pt x="2378869" y="293846"/>
                  <a:pt x="2378869" y="295751"/>
                </a:cubicBezTo>
                <a:close/>
                <a:moveTo>
                  <a:pt x="2362676" y="180499"/>
                </a:moveTo>
                <a:cubicBezTo>
                  <a:pt x="2364581" y="175736"/>
                  <a:pt x="2366486" y="170974"/>
                  <a:pt x="2368391" y="166211"/>
                </a:cubicBezTo>
                <a:cubicBezTo>
                  <a:pt x="2372201" y="157639"/>
                  <a:pt x="2375059" y="149066"/>
                  <a:pt x="2377916" y="140494"/>
                </a:cubicBezTo>
                <a:cubicBezTo>
                  <a:pt x="2377916" y="141446"/>
                  <a:pt x="2378869" y="142399"/>
                  <a:pt x="2378869" y="143351"/>
                </a:cubicBezTo>
                <a:cubicBezTo>
                  <a:pt x="2379821" y="146209"/>
                  <a:pt x="2379821" y="149066"/>
                  <a:pt x="2378869" y="152876"/>
                </a:cubicBezTo>
                <a:cubicBezTo>
                  <a:pt x="2377916" y="149066"/>
                  <a:pt x="2377916" y="147161"/>
                  <a:pt x="2377916" y="147161"/>
                </a:cubicBezTo>
                <a:cubicBezTo>
                  <a:pt x="2377916" y="147161"/>
                  <a:pt x="2377916" y="156686"/>
                  <a:pt x="2377916" y="173831"/>
                </a:cubicBezTo>
                <a:cubicBezTo>
                  <a:pt x="2377916" y="182404"/>
                  <a:pt x="2377916" y="191929"/>
                  <a:pt x="2377916" y="203359"/>
                </a:cubicBezTo>
                <a:cubicBezTo>
                  <a:pt x="2373154" y="210979"/>
                  <a:pt x="2368391" y="219551"/>
                  <a:pt x="2362676" y="227171"/>
                </a:cubicBezTo>
                <a:cubicBezTo>
                  <a:pt x="2361724" y="206216"/>
                  <a:pt x="2361724" y="190976"/>
                  <a:pt x="2360771" y="185261"/>
                </a:cubicBezTo>
                <a:cubicBezTo>
                  <a:pt x="2361724" y="183356"/>
                  <a:pt x="2361724" y="182404"/>
                  <a:pt x="2362676" y="180499"/>
                </a:cubicBezTo>
                <a:close/>
                <a:moveTo>
                  <a:pt x="2340769" y="241459"/>
                </a:moveTo>
                <a:cubicBezTo>
                  <a:pt x="2341721" y="239554"/>
                  <a:pt x="2341721" y="237649"/>
                  <a:pt x="2342674" y="235744"/>
                </a:cubicBezTo>
                <a:cubicBezTo>
                  <a:pt x="2344579" y="230981"/>
                  <a:pt x="2345531" y="226219"/>
                  <a:pt x="2347436" y="221456"/>
                </a:cubicBezTo>
                <a:cubicBezTo>
                  <a:pt x="2352199" y="210026"/>
                  <a:pt x="2356009" y="198596"/>
                  <a:pt x="2359819" y="187166"/>
                </a:cubicBezTo>
                <a:cubicBezTo>
                  <a:pt x="2358866" y="194786"/>
                  <a:pt x="2356961" y="212884"/>
                  <a:pt x="2355056" y="236696"/>
                </a:cubicBezTo>
                <a:cubicBezTo>
                  <a:pt x="2354104" y="232886"/>
                  <a:pt x="2353151" y="230029"/>
                  <a:pt x="2353151" y="230029"/>
                </a:cubicBezTo>
                <a:cubicBezTo>
                  <a:pt x="2353151" y="230029"/>
                  <a:pt x="2354104" y="233839"/>
                  <a:pt x="2354104" y="241459"/>
                </a:cubicBezTo>
                <a:cubicBezTo>
                  <a:pt x="2351246" y="247174"/>
                  <a:pt x="2347436" y="253841"/>
                  <a:pt x="2344579" y="259556"/>
                </a:cubicBezTo>
                <a:cubicBezTo>
                  <a:pt x="2344579" y="259556"/>
                  <a:pt x="2344579" y="259556"/>
                  <a:pt x="2344579" y="259556"/>
                </a:cubicBezTo>
                <a:cubicBezTo>
                  <a:pt x="2342674" y="254794"/>
                  <a:pt x="2340769" y="250031"/>
                  <a:pt x="2339816" y="245269"/>
                </a:cubicBezTo>
                <a:lnTo>
                  <a:pt x="2340769" y="241459"/>
                </a:lnTo>
                <a:close/>
                <a:moveTo>
                  <a:pt x="2344579" y="320516"/>
                </a:moveTo>
                <a:cubicBezTo>
                  <a:pt x="2342674" y="316706"/>
                  <a:pt x="2340769" y="313849"/>
                  <a:pt x="2339816" y="310991"/>
                </a:cubicBezTo>
                <a:lnTo>
                  <a:pt x="2339816" y="310039"/>
                </a:lnTo>
                <a:cubicBezTo>
                  <a:pt x="2341721" y="313849"/>
                  <a:pt x="2343626" y="317659"/>
                  <a:pt x="2344579" y="320516"/>
                </a:cubicBezTo>
                <a:close/>
                <a:moveTo>
                  <a:pt x="2337911" y="317659"/>
                </a:moveTo>
                <a:cubicBezTo>
                  <a:pt x="2338864" y="320516"/>
                  <a:pt x="2339816" y="324326"/>
                  <a:pt x="2341721" y="327184"/>
                </a:cubicBezTo>
                <a:lnTo>
                  <a:pt x="2336959" y="321469"/>
                </a:lnTo>
                <a:lnTo>
                  <a:pt x="2337911" y="317659"/>
                </a:lnTo>
                <a:close/>
                <a:moveTo>
                  <a:pt x="2332196" y="280511"/>
                </a:moveTo>
                <a:cubicBezTo>
                  <a:pt x="2332196" y="281464"/>
                  <a:pt x="2333149" y="282416"/>
                  <a:pt x="2333149" y="283369"/>
                </a:cubicBezTo>
                <a:cubicBezTo>
                  <a:pt x="2333149" y="282416"/>
                  <a:pt x="2332196" y="282416"/>
                  <a:pt x="2332196" y="281464"/>
                </a:cubicBezTo>
                <a:lnTo>
                  <a:pt x="2332196" y="280511"/>
                </a:lnTo>
                <a:close/>
                <a:moveTo>
                  <a:pt x="2330291" y="289084"/>
                </a:moveTo>
                <a:cubicBezTo>
                  <a:pt x="2330291" y="290036"/>
                  <a:pt x="2331244" y="290989"/>
                  <a:pt x="2331244" y="290989"/>
                </a:cubicBezTo>
                <a:lnTo>
                  <a:pt x="2330291" y="292894"/>
                </a:lnTo>
                <a:cubicBezTo>
                  <a:pt x="2330291" y="291941"/>
                  <a:pt x="2329339" y="291941"/>
                  <a:pt x="2329339" y="290989"/>
                </a:cubicBezTo>
                <a:lnTo>
                  <a:pt x="2330291" y="289084"/>
                </a:lnTo>
                <a:close/>
                <a:moveTo>
                  <a:pt x="2329339" y="293846"/>
                </a:moveTo>
                <a:lnTo>
                  <a:pt x="2329339" y="292894"/>
                </a:lnTo>
                <a:cubicBezTo>
                  <a:pt x="2329339" y="293846"/>
                  <a:pt x="2329339" y="293846"/>
                  <a:pt x="2330291" y="294799"/>
                </a:cubicBezTo>
                <a:lnTo>
                  <a:pt x="2328386" y="299561"/>
                </a:lnTo>
                <a:cubicBezTo>
                  <a:pt x="2328386" y="299561"/>
                  <a:pt x="2328386" y="299561"/>
                  <a:pt x="2328386" y="298609"/>
                </a:cubicBezTo>
                <a:lnTo>
                  <a:pt x="2329339" y="293846"/>
                </a:lnTo>
                <a:close/>
                <a:moveTo>
                  <a:pt x="2313146" y="194786"/>
                </a:moveTo>
                <a:cubicBezTo>
                  <a:pt x="2314099" y="196691"/>
                  <a:pt x="2314099" y="199549"/>
                  <a:pt x="2315051" y="201454"/>
                </a:cubicBezTo>
                <a:cubicBezTo>
                  <a:pt x="2315051" y="202406"/>
                  <a:pt x="2316004" y="203359"/>
                  <a:pt x="2316004" y="205264"/>
                </a:cubicBezTo>
                <a:cubicBezTo>
                  <a:pt x="2315051" y="208121"/>
                  <a:pt x="2314099" y="211931"/>
                  <a:pt x="2314099" y="214789"/>
                </a:cubicBezTo>
                <a:cubicBezTo>
                  <a:pt x="2314099" y="214789"/>
                  <a:pt x="2314099" y="214789"/>
                  <a:pt x="2314099" y="214789"/>
                </a:cubicBezTo>
                <a:cubicBezTo>
                  <a:pt x="2313146" y="211931"/>
                  <a:pt x="2311241" y="210026"/>
                  <a:pt x="2310289" y="207169"/>
                </a:cubicBezTo>
                <a:cubicBezTo>
                  <a:pt x="2311241" y="202406"/>
                  <a:pt x="2312194" y="198596"/>
                  <a:pt x="2313146" y="194786"/>
                </a:cubicBezTo>
                <a:close/>
                <a:moveTo>
                  <a:pt x="2304574" y="197644"/>
                </a:moveTo>
                <a:cubicBezTo>
                  <a:pt x="2304574" y="198596"/>
                  <a:pt x="2305526" y="199549"/>
                  <a:pt x="2305526" y="200501"/>
                </a:cubicBezTo>
                <a:cubicBezTo>
                  <a:pt x="2304574" y="202406"/>
                  <a:pt x="2304574" y="204311"/>
                  <a:pt x="2303621" y="205264"/>
                </a:cubicBezTo>
                <a:cubicBezTo>
                  <a:pt x="2304574" y="203359"/>
                  <a:pt x="2304574" y="200501"/>
                  <a:pt x="2304574" y="197644"/>
                </a:cubicBezTo>
                <a:close/>
                <a:moveTo>
                  <a:pt x="2297906" y="272891"/>
                </a:moveTo>
                <a:cubicBezTo>
                  <a:pt x="2298859" y="267176"/>
                  <a:pt x="2298859" y="262414"/>
                  <a:pt x="2298859" y="256699"/>
                </a:cubicBezTo>
                <a:cubicBezTo>
                  <a:pt x="2298859" y="254794"/>
                  <a:pt x="2299811" y="252889"/>
                  <a:pt x="2299811" y="250984"/>
                </a:cubicBezTo>
                <a:cubicBezTo>
                  <a:pt x="2303621" y="236696"/>
                  <a:pt x="2306479" y="223361"/>
                  <a:pt x="2308384" y="211931"/>
                </a:cubicBezTo>
                <a:cubicBezTo>
                  <a:pt x="2308384" y="212884"/>
                  <a:pt x="2309336" y="214789"/>
                  <a:pt x="2309336" y="215741"/>
                </a:cubicBezTo>
                <a:cubicBezTo>
                  <a:pt x="2310289" y="217646"/>
                  <a:pt x="2310289" y="219551"/>
                  <a:pt x="2311241" y="221456"/>
                </a:cubicBezTo>
                <a:cubicBezTo>
                  <a:pt x="2311241" y="221456"/>
                  <a:pt x="2311241" y="221456"/>
                  <a:pt x="2311241" y="221456"/>
                </a:cubicBezTo>
                <a:cubicBezTo>
                  <a:pt x="2309336" y="231934"/>
                  <a:pt x="2306479" y="242411"/>
                  <a:pt x="2304574" y="253841"/>
                </a:cubicBezTo>
                <a:cubicBezTo>
                  <a:pt x="2302669" y="252889"/>
                  <a:pt x="2302669" y="251936"/>
                  <a:pt x="2302669" y="251936"/>
                </a:cubicBezTo>
                <a:cubicBezTo>
                  <a:pt x="2302669" y="251936"/>
                  <a:pt x="2303621" y="252889"/>
                  <a:pt x="2304574" y="253841"/>
                </a:cubicBezTo>
                <a:cubicBezTo>
                  <a:pt x="2302669" y="260509"/>
                  <a:pt x="2301716" y="268129"/>
                  <a:pt x="2299811" y="274796"/>
                </a:cubicBezTo>
                <a:cubicBezTo>
                  <a:pt x="2297906" y="283369"/>
                  <a:pt x="2296001" y="291941"/>
                  <a:pt x="2294096" y="300514"/>
                </a:cubicBezTo>
                <a:cubicBezTo>
                  <a:pt x="2296954" y="291941"/>
                  <a:pt x="2297906" y="282416"/>
                  <a:pt x="2297906" y="272891"/>
                </a:cubicBezTo>
                <a:close/>
                <a:moveTo>
                  <a:pt x="2271236" y="369094"/>
                </a:moveTo>
                <a:cubicBezTo>
                  <a:pt x="2271236" y="371951"/>
                  <a:pt x="2271236" y="374809"/>
                  <a:pt x="2270284" y="376714"/>
                </a:cubicBezTo>
                <a:lnTo>
                  <a:pt x="2270284" y="376714"/>
                </a:lnTo>
                <a:cubicBezTo>
                  <a:pt x="2270284" y="375761"/>
                  <a:pt x="2270284" y="373856"/>
                  <a:pt x="2270284" y="372904"/>
                </a:cubicBezTo>
                <a:cubicBezTo>
                  <a:pt x="2270284" y="371951"/>
                  <a:pt x="2270284" y="370046"/>
                  <a:pt x="2271236" y="369094"/>
                </a:cubicBezTo>
                <a:close/>
                <a:moveTo>
                  <a:pt x="2252186" y="297656"/>
                </a:moveTo>
                <a:cubicBezTo>
                  <a:pt x="2252186" y="302419"/>
                  <a:pt x="2251234" y="307181"/>
                  <a:pt x="2251234" y="311944"/>
                </a:cubicBezTo>
                <a:cubicBezTo>
                  <a:pt x="2251234" y="310991"/>
                  <a:pt x="2250281" y="310039"/>
                  <a:pt x="2250281" y="308134"/>
                </a:cubicBezTo>
                <a:cubicBezTo>
                  <a:pt x="2251234" y="305276"/>
                  <a:pt x="2252186" y="301466"/>
                  <a:pt x="2252186" y="297656"/>
                </a:cubicBezTo>
                <a:close/>
                <a:moveTo>
                  <a:pt x="2215991" y="252889"/>
                </a:moveTo>
                <a:lnTo>
                  <a:pt x="2215991" y="256699"/>
                </a:lnTo>
                <a:cubicBezTo>
                  <a:pt x="2215991" y="256699"/>
                  <a:pt x="2215991" y="256699"/>
                  <a:pt x="2215991" y="256699"/>
                </a:cubicBezTo>
                <a:cubicBezTo>
                  <a:pt x="2215039" y="255746"/>
                  <a:pt x="2215991" y="254794"/>
                  <a:pt x="2215991" y="252889"/>
                </a:cubicBezTo>
                <a:close/>
                <a:moveTo>
                  <a:pt x="2211229" y="281464"/>
                </a:moveTo>
                <a:cubicBezTo>
                  <a:pt x="2212181" y="273844"/>
                  <a:pt x="2213134" y="267176"/>
                  <a:pt x="2214086" y="260509"/>
                </a:cubicBezTo>
                <a:cubicBezTo>
                  <a:pt x="2214086" y="260509"/>
                  <a:pt x="2215039" y="261461"/>
                  <a:pt x="2215039" y="261461"/>
                </a:cubicBezTo>
                <a:lnTo>
                  <a:pt x="2215039" y="267176"/>
                </a:lnTo>
                <a:cubicBezTo>
                  <a:pt x="2214086" y="277654"/>
                  <a:pt x="2213134" y="289084"/>
                  <a:pt x="2212181" y="299561"/>
                </a:cubicBezTo>
                <a:cubicBezTo>
                  <a:pt x="2210276" y="302419"/>
                  <a:pt x="2208371" y="306229"/>
                  <a:pt x="2206466" y="309086"/>
                </a:cubicBezTo>
                <a:cubicBezTo>
                  <a:pt x="2208371" y="299561"/>
                  <a:pt x="2210276" y="290036"/>
                  <a:pt x="2211229" y="281464"/>
                </a:cubicBezTo>
                <a:close/>
                <a:moveTo>
                  <a:pt x="2205514" y="337661"/>
                </a:moveTo>
                <a:cubicBezTo>
                  <a:pt x="2205514" y="338614"/>
                  <a:pt x="2204561" y="338614"/>
                  <a:pt x="2204561" y="339566"/>
                </a:cubicBezTo>
                <a:cubicBezTo>
                  <a:pt x="2204561" y="339566"/>
                  <a:pt x="2204561" y="339566"/>
                  <a:pt x="2204561" y="340519"/>
                </a:cubicBezTo>
                <a:cubicBezTo>
                  <a:pt x="2204561" y="339566"/>
                  <a:pt x="2204561" y="338614"/>
                  <a:pt x="2205514" y="337661"/>
                </a:cubicBezTo>
                <a:close/>
                <a:moveTo>
                  <a:pt x="2183606" y="336709"/>
                </a:moveTo>
                <a:cubicBezTo>
                  <a:pt x="2183606" y="338614"/>
                  <a:pt x="2184559" y="341471"/>
                  <a:pt x="2185511" y="345281"/>
                </a:cubicBezTo>
                <a:cubicBezTo>
                  <a:pt x="2185511" y="347186"/>
                  <a:pt x="2184559" y="349091"/>
                  <a:pt x="2184559" y="350044"/>
                </a:cubicBezTo>
                <a:cubicBezTo>
                  <a:pt x="2184559" y="347186"/>
                  <a:pt x="2183606" y="343376"/>
                  <a:pt x="2183606" y="340519"/>
                </a:cubicBezTo>
                <a:cubicBezTo>
                  <a:pt x="2183606" y="339566"/>
                  <a:pt x="2183606" y="338614"/>
                  <a:pt x="2183606" y="337661"/>
                </a:cubicBezTo>
                <a:cubicBezTo>
                  <a:pt x="2182654" y="337661"/>
                  <a:pt x="2182654" y="337661"/>
                  <a:pt x="2183606" y="336709"/>
                </a:cubicBezTo>
                <a:close/>
                <a:moveTo>
                  <a:pt x="2178844" y="345281"/>
                </a:moveTo>
                <a:cubicBezTo>
                  <a:pt x="2178844" y="349091"/>
                  <a:pt x="2178844" y="352901"/>
                  <a:pt x="2178844" y="357664"/>
                </a:cubicBezTo>
                <a:cubicBezTo>
                  <a:pt x="2177891" y="355759"/>
                  <a:pt x="2176939" y="352901"/>
                  <a:pt x="2175986" y="350996"/>
                </a:cubicBezTo>
                <a:cubicBezTo>
                  <a:pt x="2176939" y="348139"/>
                  <a:pt x="2177891" y="346234"/>
                  <a:pt x="2178844" y="345281"/>
                </a:cubicBezTo>
                <a:close/>
                <a:moveTo>
                  <a:pt x="2150269" y="278606"/>
                </a:moveTo>
                <a:cubicBezTo>
                  <a:pt x="2155031" y="261461"/>
                  <a:pt x="2159794" y="246221"/>
                  <a:pt x="2162651" y="232886"/>
                </a:cubicBezTo>
                <a:cubicBezTo>
                  <a:pt x="2162651" y="233839"/>
                  <a:pt x="2162651" y="234791"/>
                  <a:pt x="2161699" y="235744"/>
                </a:cubicBezTo>
                <a:cubicBezTo>
                  <a:pt x="2160746" y="241459"/>
                  <a:pt x="2158841" y="248126"/>
                  <a:pt x="2157889" y="253841"/>
                </a:cubicBezTo>
                <a:cubicBezTo>
                  <a:pt x="2156936" y="260509"/>
                  <a:pt x="2155984" y="267176"/>
                  <a:pt x="2154079" y="274796"/>
                </a:cubicBezTo>
                <a:cubicBezTo>
                  <a:pt x="2153126" y="280511"/>
                  <a:pt x="2152174" y="287179"/>
                  <a:pt x="2151221" y="293846"/>
                </a:cubicBezTo>
                <a:cubicBezTo>
                  <a:pt x="2149316" y="290036"/>
                  <a:pt x="2148364" y="288131"/>
                  <a:pt x="2148364" y="288131"/>
                </a:cubicBezTo>
                <a:cubicBezTo>
                  <a:pt x="2148364" y="288131"/>
                  <a:pt x="2149316" y="290989"/>
                  <a:pt x="2150269" y="296704"/>
                </a:cubicBezTo>
                <a:cubicBezTo>
                  <a:pt x="2149316" y="302419"/>
                  <a:pt x="2148364" y="309086"/>
                  <a:pt x="2147411" y="314801"/>
                </a:cubicBezTo>
                <a:cubicBezTo>
                  <a:pt x="2143601" y="309086"/>
                  <a:pt x="2140744" y="305276"/>
                  <a:pt x="2140744" y="305276"/>
                </a:cubicBezTo>
                <a:cubicBezTo>
                  <a:pt x="2145506" y="296704"/>
                  <a:pt x="2147411" y="287179"/>
                  <a:pt x="2150269" y="278606"/>
                </a:cubicBezTo>
                <a:close/>
                <a:moveTo>
                  <a:pt x="2142649" y="305276"/>
                </a:moveTo>
                <a:cubicBezTo>
                  <a:pt x="2142649" y="306229"/>
                  <a:pt x="2144554" y="310991"/>
                  <a:pt x="2148364" y="319564"/>
                </a:cubicBezTo>
                <a:cubicBezTo>
                  <a:pt x="2148364" y="319564"/>
                  <a:pt x="2148364" y="320516"/>
                  <a:pt x="2148364" y="320516"/>
                </a:cubicBezTo>
                <a:cubicBezTo>
                  <a:pt x="2148364" y="320516"/>
                  <a:pt x="2148364" y="321469"/>
                  <a:pt x="2148364" y="321469"/>
                </a:cubicBezTo>
                <a:cubicBezTo>
                  <a:pt x="2147411" y="328136"/>
                  <a:pt x="2146459" y="335756"/>
                  <a:pt x="2145506" y="343376"/>
                </a:cubicBezTo>
                <a:cubicBezTo>
                  <a:pt x="2143601" y="336709"/>
                  <a:pt x="2141696" y="330994"/>
                  <a:pt x="2139791" y="324326"/>
                </a:cubicBezTo>
                <a:cubicBezTo>
                  <a:pt x="2139791" y="323374"/>
                  <a:pt x="2138839" y="321469"/>
                  <a:pt x="2138839" y="320516"/>
                </a:cubicBezTo>
                <a:cubicBezTo>
                  <a:pt x="2138839" y="315754"/>
                  <a:pt x="2140744" y="310991"/>
                  <a:pt x="2142649" y="305276"/>
                </a:cubicBezTo>
                <a:close/>
                <a:moveTo>
                  <a:pt x="2058829" y="353854"/>
                </a:moveTo>
                <a:cubicBezTo>
                  <a:pt x="2057876" y="357664"/>
                  <a:pt x="2056924" y="362426"/>
                  <a:pt x="2056924" y="366236"/>
                </a:cubicBezTo>
                <a:cubicBezTo>
                  <a:pt x="2056924" y="364331"/>
                  <a:pt x="2055971" y="363379"/>
                  <a:pt x="2055971" y="361474"/>
                </a:cubicBezTo>
                <a:cubicBezTo>
                  <a:pt x="2055019" y="358616"/>
                  <a:pt x="2055019" y="355759"/>
                  <a:pt x="2054066" y="352901"/>
                </a:cubicBezTo>
                <a:cubicBezTo>
                  <a:pt x="2054066" y="352901"/>
                  <a:pt x="2054066" y="352901"/>
                  <a:pt x="2054066" y="351949"/>
                </a:cubicBezTo>
                <a:cubicBezTo>
                  <a:pt x="2055971" y="347186"/>
                  <a:pt x="2057876" y="343376"/>
                  <a:pt x="2059781" y="338614"/>
                </a:cubicBezTo>
                <a:cubicBezTo>
                  <a:pt x="2059781" y="340519"/>
                  <a:pt x="2060734" y="341471"/>
                  <a:pt x="2060734" y="343376"/>
                </a:cubicBezTo>
                <a:cubicBezTo>
                  <a:pt x="2060734" y="347186"/>
                  <a:pt x="2059781" y="350044"/>
                  <a:pt x="2058829" y="353854"/>
                </a:cubicBezTo>
                <a:close/>
                <a:moveTo>
                  <a:pt x="2081689" y="350044"/>
                </a:moveTo>
                <a:cubicBezTo>
                  <a:pt x="2080736" y="351949"/>
                  <a:pt x="2080736" y="352901"/>
                  <a:pt x="2079784" y="354806"/>
                </a:cubicBezTo>
                <a:cubicBezTo>
                  <a:pt x="2078831" y="351949"/>
                  <a:pt x="2078831" y="350044"/>
                  <a:pt x="2077879" y="347186"/>
                </a:cubicBezTo>
                <a:cubicBezTo>
                  <a:pt x="2077879" y="346234"/>
                  <a:pt x="2077879" y="345281"/>
                  <a:pt x="2077879" y="344329"/>
                </a:cubicBezTo>
                <a:cubicBezTo>
                  <a:pt x="2078831" y="345281"/>
                  <a:pt x="2079784" y="346234"/>
                  <a:pt x="2080736" y="348139"/>
                </a:cubicBezTo>
                <a:cubicBezTo>
                  <a:pt x="2080736" y="348139"/>
                  <a:pt x="2080736" y="349091"/>
                  <a:pt x="2081689" y="350044"/>
                </a:cubicBezTo>
                <a:cubicBezTo>
                  <a:pt x="2081689" y="350044"/>
                  <a:pt x="2081689" y="350044"/>
                  <a:pt x="2081689" y="350044"/>
                </a:cubicBezTo>
                <a:close/>
                <a:moveTo>
                  <a:pt x="2081689" y="339566"/>
                </a:moveTo>
                <a:cubicBezTo>
                  <a:pt x="2081689" y="340519"/>
                  <a:pt x="2081689" y="341471"/>
                  <a:pt x="2081689" y="341471"/>
                </a:cubicBezTo>
                <a:cubicBezTo>
                  <a:pt x="2080736" y="340519"/>
                  <a:pt x="2079784" y="338614"/>
                  <a:pt x="2078831" y="337661"/>
                </a:cubicBezTo>
                <a:cubicBezTo>
                  <a:pt x="2078831" y="334804"/>
                  <a:pt x="2079784" y="331946"/>
                  <a:pt x="2079784" y="330041"/>
                </a:cubicBezTo>
                <a:cubicBezTo>
                  <a:pt x="2080736" y="332899"/>
                  <a:pt x="2081689" y="335756"/>
                  <a:pt x="2081689" y="339566"/>
                </a:cubicBezTo>
                <a:cubicBezTo>
                  <a:pt x="2081689" y="338614"/>
                  <a:pt x="2081689" y="338614"/>
                  <a:pt x="2081689" y="339566"/>
                </a:cubicBezTo>
                <a:close/>
                <a:moveTo>
                  <a:pt x="2085499" y="290036"/>
                </a:moveTo>
                <a:cubicBezTo>
                  <a:pt x="2085499" y="295751"/>
                  <a:pt x="2084546" y="301466"/>
                  <a:pt x="2084546" y="307181"/>
                </a:cubicBezTo>
                <a:cubicBezTo>
                  <a:pt x="2084546" y="306229"/>
                  <a:pt x="2083594" y="305276"/>
                  <a:pt x="2083594" y="303371"/>
                </a:cubicBezTo>
                <a:cubicBezTo>
                  <a:pt x="2084546" y="292894"/>
                  <a:pt x="2085499" y="282416"/>
                  <a:pt x="2086451" y="273844"/>
                </a:cubicBezTo>
                <a:cubicBezTo>
                  <a:pt x="2086451" y="271939"/>
                  <a:pt x="2086451" y="269081"/>
                  <a:pt x="2087404" y="267176"/>
                </a:cubicBezTo>
                <a:cubicBezTo>
                  <a:pt x="2086451" y="274796"/>
                  <a:pt x="2085499" y="282416"/>
                  <a:pt x="2085499" y="290036"/>
                </a:cubicBezTo>
                <a:close/>
                <a:moveTo>
                  <a:pt x="2089309" y="180499"/>
                </a:moveTo>
                <a:cubicBezTo>
                  <a:pt x="2089309" y="186214"/>
                  <a:pt x="2089309" y="192881"/>
                  <a:pt x="2089309" y="200501"/>
                </a:cubicBezTo>
                <a:cubicBezTo>
                  <a:pt x="2088356" y="197644"/>
                  <a:pt x="2086451" y="194786"/>
                  <a:pt x="2086451" y="192881"/>
                </a:cubicBezTo>
                <a:cubicBezTo>
                  <a:pt x="2087404" y="188119"/>
                  <a:pt x="2088356" y="184309"/>
                  <a:pt x="2089309" y="180499"/>
                </a:cubicBezTo>
                <a:close/>
                <a:moveTo>
                  <a:pt x="2072164" y="241459"/>
                </a:moveTo>
                <a:cubicBezTo>
                  <a:pt x="2077879" y="223361"/>
                  <a:pt x="2082641" y="207169"/>
                  <a:pt x="2086451" y="193834"/>
                </a:cubicBezTo>
                <a:cubicBezTo>
                  <a:pt x="2087404" y="197644"/>
                  <a:pt x="2088356" y="201454"/>
                  <a:pt x="2090261" y="207169"/>
                </a:cubicBezTo>
                <a:cubicBezTo>
                  <a:pt x="2090261" y="207169"/>
                  <a:pt x="2090261" y="207169"/>
                  <a:pt x="2090261" y="208121"/>
                </a:cubicBezTo>
                <a:cubicBezTo>
                  <a:pt x="2087404" y="221456"/>
                  <a:pt x="2081689" y="244316"/>
                  <a:pt x="2075974" y="271939"/>
                </a:cubicBezTo>
                <a:cubicBezTo>
                  <a:pt x="2075021" y="274796"/>
                  <a:pt x="2075021" y="278606"/>
                  <a:pt x="2074069" y="282416"/>
                </a:cubicBezTo>
                <a:cubicBezTo>
                  <a:pt x="2072164" y="278606"/>
                  <a:pt x="2070259" y="274796"/>
                  <a:pt x="2068354" y="271939"/>
                </a:cubicBezTo>
                <a:cubicBezTo>
                  <a:pt x="2067401" y="270034"/>
                  <a:pt x="2066449" y="268129"/>
                  <a:pt x="2065496" y="266224"/>
                </a:cubicBezTo>
                <a:cubicBezTo>
                  <a:pt x="2067401" y="257651"/>
                  <a:pt x="2069306" y="249079"/>
                  <a:pt x="2072164" y="241459"/>
                </a:cubicBezTo>
                <a:close/>
                <a:moveTo>
                  <a:pt x="2062639" y="270034"/>
                </a:moveTo>
                <a:cubicBezTo>
                  <a:pt x="2062639" y="270986"/>
                  <a:pt x="2063591" y="271939"/>
                  <a:pt x="2063591" y="272891"/>
                </a:cubicBezTo>
                <a:cubicBezTo>
                  <a:pt x="2065496" y="278606"/>
                  <a:pt x="2067401" y="285274"/>
                  <a:pt x="2069306" y="292894"/>
                </a:cubicBezTo>
                <a:cubicBezTo>
                  <a:pt x="2069306" y="293846"/>
                  <a:pt x="2069306" y="293846"/>
                  <a:pt x="2070259" y="294799"/>
                </a:cubicBezTo>
                <a:cubicBezTo>
                  <a:pt x="2069306" y="299561"/>
                  <a:pt x="2068354" y="305276"/>
                  <a:pt x="2067401" y="310039"/>
                </a:cubicBezTo>
                <a:cubicBezTo>
                  <a:pt x="2066449" y="308134"/>
                  <a:pt x="2066449" y="305276"/>
                  <a:pt x="2065496" y="303371"/>
                </a:cubicBezTo>
                <a:cubicBezTo>
                  <a:pt x="2063591" y="296704"/>
                  <a:pt x="2060734" y="290036"/>
                  <a:pt x="2058829" y="284321"/>
                </a:cubicBezTo>
                <a:cubicBezTo>
                  <a:pt x="2059781" y="279559"/>
                  <a:pt x="2061686" y="274796"/>
                  <a:pt x="2062639" y="270034"/>
                </a:cubicBezTo>
                <a:close/>
                <a:moveTo>
                  <a:pt x="2053114" y="301466"/>
                </a:moveTo>
                <a:cubicBezTo>
                  <a:pt x="2053114" y="303371"/>
                  <a:pt x="2054066" y="304324"/>
                  <a:pt x="2054066" y="306229"/>
                </a:cubicBezTo>
                <a:cubicBezTo>
                  <a:pt x="2055019" y="310991"/>
                  <a:pt x="2055971" y="315754"/>
                  <a:pt x="2056924" y="320516"/>
                </a:cubicBezTo>
                <a:cubicBezTo>
                  <a:pt x="2056924" y="320516"/>
                  <a:pt x="2055971" y="320516"/>
                  <a:pt x="2055971" y="320516"/>
                </a:cubicBezTo>
                <a:cubicBezTo>
                  <a:pt x="2051209" y="318611"/>
                  <a:pt x="2049304" y="317659"/>
                  <a:pt x="2049304" y="317659"/>
                </a:cubicBezTo>
                <a:cubicBezTo>
                  <a:pt x="2049304" y="317659"/>
                  <a:pt x="2051209" y="319564"/>
                  <a:pt x="2055971" y="321469"/>
                </a:cubicBezTo>
                <a:cubicBezTo>
                  <a:pt x="2056924" y="321469"/>
                  <a:pt x="2056924" y="322421"/>
                  <a:pt x="2057876" y="322421"/>
                </a:cubicBezTo>
                <a:cubicBezTo>
                  <a:pt x="2058829" y="326231"/>
                  <a:pt x="2058829" y="329089"/>
                  <a:pt x="2059781" y="332899"/>
                </a:cubicBezTo>
                <a:cubicBezTo>
                  <a:pt x="2057876" y="335756"/>
                  <a:pt x="2055971" y="338614"/>
                  <a:pt x="2053114" y="342424"/>
                </a:cubicBezTo>
                <a:cubicBezTo>
                  <a:pt x="2052161" y="335756"/>
                  <a:pt x="2050256" y="328136"/>
                  <a:pt x="2049304" y="321469"/>
                </a:cubicBezTo>
                <a:cubicBezTo>
                  <a:pt x="2049304" y="319564"/>
                  <a:pt x="2049304" y="317659"/>
                  <a:pt x="2049304" y="315754"/>
                </a:cubicBezTo>
                <a:cubicBezTo>
                  <a:pt x="2050256" y="310991"/>
                  <a:pt x="2052161" y="305276"/>
                  <a:pt x="2053114" y="301466"/>
                </a:cubicBezTo>
                <a:close/>
                <a:moveTo>
                  <a:pt x="2044541" y="260509"/>
                </a:moveTo>
                <a:cubicBezTo>
                  <a:pt x="2044541" y="260509"/>
                  <a:pt x="2044541" y="260509"/>
                  <a:pt x="2044541" y="260509"/>
                </a:cubicBezTo>
                <a:cubicBezTo>
                  <a:pt x="2044541" y="260509"/>
                  <a:pt x="2044541" y="259556"/>
                  <a:pt x="2044541" y="259556"/>
                </a:cubicBezTo>
                <a:cubicBezTo>
                  <a:pt x="2044541" y="259556"/>
                  <a:pt x="2044541" y="259556"/>
                  <a:pt x="2044541" y="260509"/>
                </a:cubicBezTo>
                <a:close/>
                <a:moveTo>
                  <a:pt x="2019776" y="188119"/>
                </a:moveTo>
                <a:cubicBezTo>
                  <a:pt x="2019776" y="187166"/>
                  <a:pt x="2019776" y="186214"/>
                  <a:pt x="2019776" y="185261"/>
                </a:cubicBezTo>
                <a:cubicBezTo>
                  <a:pt x="2019776" y="182404"/>
                  <a:pt x="2020729" y="179546"/>
                  <a:pt x="2020729" y="177641"/>
                </a:cubicBezTo>
                <a:cubicBezTo>
                  <a:pt x="2020729" y="180499"/>
                  <a:pt x="2020729" y="184309"/>
                  <a:pt x="2020729" y="189071"/>
                </a:cubicBezTo>
                <a:cubicBezTo>
                  <a:pt x="2020729" y="197644"/>
                  <a:pt x="2021681" y="208121"/>
                  <a:pt x="2021681" y="220504"/>
                </a:cubicBezTo>
                <a:cubicBezTo>
                  <a:pt x="2021681" y="228124"/>
                  <a:pt x="2022634" y="235744"/>
                  <a:pt x="2023586" y="244316"/>
                </a:cubicBezTo>
                <a:cubicBezTo>
                  <a:pt x="2023586" y="245269"/>
                  <a:pt x="2022634" y="246221"/>
                  <a:pt x="2022634" y="247174"/>
                </a:cubicBezTo>
                <a:cubicBezTo>
                  <a:pt x="2020729" y="238601"/>
                  <a:pt x="2018824" y="230029"/>
                  <a:pt x="2016919" y="222409"/>
                </a:cubicBezTo>
                <a:cubicBezTo>
                  <a:pt x="2018824" y="209074"/>
                  <a:pt x="2018824" y="197644"/>
                  <a:pt x="2019776" y="188119"/>
                </a:cubicBezTo>
                <a:close/>
                <a:moveTo>
                  <a:pt x="1999774" y="298609"/>
                </a:moveTo>
                <a:cubicBezTo>
                  <a:pt x="1999774" y="300514"/>
                  <a:pt x="1999774" y="302419"/>
                  <a:pt x="1999774" y="304324"/>
                </a:cubicBezTo>
                <a:cubicBezTo>
                  <a:pt x="1998821" y="306229"/>
                  <a:pt x="1998821" y="308134"/>
                  <a:pt x="1997869" y="310039"/>
                </a:cubicBezTo>
                <a:cubicBezTo>
                  <a:pt x="1998821" y="306229"/>
                  <a:pt x="1999774" y="302419"/>
                  <a:pt x="1999774" y="298609"/>
                </a:cubicBezTo>
                <a:close/>
                <a:moveTo>
                  <a:pt x="1992154" y="349091"/>
                </a:moveTo>
                <a:cubicBezTo>
                  <a:pt x="1992154" y="351949"/>
                  <a:pt x="1992154" y="355759"/>
                  <a:pt x="1992154" y="359569"/>
                </a:cubicBezTo>
                <a:cubicBezTo>
                  <a:pt x="1992154" y="362426"/>
                  <a:pt x="1992154" y="366236"/>
                  <a:pt x="1992154" y="369094"/>
                </a:cubicBezTo>
                <a:cubicBezTo>
                  <a:pt x="1991201" y="370046"/>
                  <a:pt x="1990249" y="371951"/>
                  <a:pt x="1988344" y="373856"/>
                </a:cubicBezTo>
                <a:cubicBezTo>
                  <a:pt x="1990249" y="365284"/>
                  <a:pt x="1991201" y="356711"/>
                  <a:pt x="1992154" y="349091"/>
                </a:cubicBezTo>
                <a:close/>
                <a:moveTo>
                  <a:pt x="1987391" y="381476"/>
                </a:moveTo>
                <a:cubicBezTo>
                  <a:pt x="1987391" y="381476"/>
                  <a:pt x="1987391" y="381476"/>
                  <a:pt x="1987391" y="381476"/>
                </a:cubicBezTo>
                <a:cubicBezTo>
                  <a:pt x="1989296" y="377666"/>
                  <a:pt x="1991201" y="374809"/>
                  <a:pt x="1992154" y="372904"/>
                </a:cubicBezTo>
                <a:cubicBezTo>
                  <a:pt x="1992154" y="374809"/>
                  <a:pt x="1992154" y="377666"/>
                  <a:pt x="1992154" y="379571"/>
                </a:cubicBezTo>
                <a:cubicBezTo>
                  <a:pt x="1992154" y="381476"/>
                  <a:pt x="1991201" y="384334"/>
                  <a:pt x="1991201" y="386239"/>
                </a:cubicBezTo>
                <a:cubicBezTo>
                  <a:pt x="1990249" y="391001"/>
                  <a:pt x="1989296" y="395764"/>
                  <a:pt x="1988344" y="400526"/>
                </a:cubicBezTo>
                <a:cubicBezTo>
                  <a:pt x="1988344" y="400526"/>
                  <a:pt x="1988344" y="399574"/>
                  <a:pt x="1988344" y="399574"/>
                </a:cubicBezTo>
                <a:cubicBezTo>
                  <a:pt x="1987391" y="397669"/>
                  <a:pt x="1986439" y="394811"/>
                  <a:pt x="1985486" y="392906"/>
                </a:cubicBezTo>
                <a:cubicBezTo>
                  <a:pt x="1986439" y="389096"/>
                  <a:pt x="1986439" y="385286"/>
                  <a:pt x="1987391" y="381476"/>
                </a:cubicBezTo>
                <a:close/>
                <a:moveTo>
                  <a:pt x="1968341" y="290989"/>
                </a:moveTo>
                <a:cubicBezTo>
                  <a:pt x="1968341" y="292894"/>
                  <a:pt x="1968341" y="294799"/>
                  <a:pt x="1967389" y="297656"/>
                </a:cubicBezTo>
                <a:cubicBezTo>
                  <a:pt x="1967389" y="299561"/>
                  <a:pt x="1966436" y="302419"/>
                  <a:pt x="1966436" y="305276"/>
                </a:cubicBezTo>
                <a:cubicBezTo>
                  <a:pt x="1966436" y="309086"/>
                  <a:pt x="1965484" y="313849"/>
                  <a:pt x="1965484" y="318611"/>
                </a:cubicBezTo>
                <a:cubicBezTo>
                  <a:pt x="1965484" y="313849"/>
                  <a:pt x="1964531" y="309086"/>
                  <a:pt x="1964531" y="304324"/>
                </a:cubicBezTo>
                <a:cubicBezTo>
                  <a:pt x="1964531" y="303371"/>
                  <a:pt x="1964531" y="301466"/>
                  <a:pt x="1964531" y="300514"/>
                </a:cubicBezTo>
                <a:cubicBezTo>
                  <a:pt x="1965484" y="296704"/>
                  <a:pt x="1967389" y="293846"/>
                  <a:pt x="1968341" y="290989"/>
                </a:cubicBezTo>
                <a:close/>
                <a:moveTo>
                  <a:pt x="1937861" y="310039"/>
                </a:moveTo>
                <a:cubicBezTo>
                  <a:pt x="1937861" y="307181"/>
                  <a:pt x="1937861" y="304324"/>
                  <a:pt x="1937861" y="302419"/>
                </a:cubicBezTo>
                <a:cubicBezTo>
                  <a:pt x="1937861" y="300514"/>
                  <a:pt x="1937861" y="297656"/>
                  <a:pt x="1937861" y="295751"/>
                </a:cubicBezTo>
                <a:cubicBezTo>
                  <a:pt x="1937861" y="299561"/>
                  <a:pt x="1938814" y="302419"/>
                  <a:pt x="1938814" y="306229"/>
                </a:cubicBezTo>
                <a:cubicBezTo>
                  <a:pt x="1938814" y="308134"/>
                  <a:pt x="1938814" y="309086"/>
                  <a:pt x="1937861" y="310039"/>
                </a:cubicBezTo>
                <a:close/>
                <a:moveTo>
                  <a:pt x="1938814" y="272891"/>
                </a:moveTo>
                <a:cubicBezTo>
                  <a:pt x="1937861" y="270034"/>
                  <a:pt x="1937861" y="268129"/>
                  <a:pt x="1936909" y="266224"/>
                </a:cubicBezTo>
                <a:cubicBezTo>
                  <a:pt x="1936909" y="264319"/>
                  <a:pt x="1936909" y="262414"/>
                  <a:pt x="1936909" y="261461"/>
                </a:cubicBezTo>
                <a:cubicBezTo>
                  <a:pt x="1936909" y="256699"/>
                  <a:pt x="1936909" y="250984"/>
                  <a:pt x="1936909" y="246221"/>
                </a:cubicBezTo>
                <a:cubicBezTo>
                  <a:pt x="1936909" y="253841"/>
                  <a:pt x="1937861" y="263366"/>
                  <a:pt x="1938814" y="272891"/>
                </a:cubicBezTo>
                <a:close/>
                <a:moveTo>
                  <a:pt x="1900714" y="338614"/>
                </a:moveTo>
                <a:cubicBezTo>
                  <a:pt x="1900714" y="336709"/>
                  <a:pt x="1900714" y="334804"/>
                  <a:pt x="1900714" y="333851"/>
                </a:cubicBezTo>
                <a:cubicBezTo>
                  <a:pt x="1901666" y="331946"/>
                  <a:pt x="1901666" y="330041"/>
                  <a:pt x="1902619" y="329089"/>
                </a:cubicBezTo>
                <a:cubicBezTo>
                  <a:pt x="1903571" y="328136"/>
                  <a:pt x="1904524" y="326231"/>
                  <a:pt x="1904524" y="325279"/>
                </a:cubicBezTo>
                <a:cubicBezTo>
                  <a:pt x="1902619" y="330041"/>
                  <a:pt x="1901666" y="333851"/>
                  <a:pt x="1900714" y="338614"/>
                </a:cubicBezTo>
                <a:close/>
                <a:moveTo>
                  <a:pt x="1915954" y="436721"/>
                </a:moveTo>
                <a:cubicBezTo>
                  <a:pt x="1915954" y="435769"/>
                  <a:pt x="1915954" y="434816"/>
                  <a:pt x="1915954" y="433864"/>
                </a:cubicBezTo>
                <a:cubicBezTo>
                  <a:pt x="1915954" y="433864"/>
                  <a:pt x="1915954" y="434816"/>
                  <a:pt x="1916906" y="434816"/>
                </a:cubicBezTo>
                <a:cubicBezTo>
                  <a:pt x="1915954" y="435769"/>
                  <a:pt x="1915954" y="436721"/>
                  <a:pt x="1915954" y="436721"/>
                </a:cubicBezTo>
                <a:close/>
                <a:moveTo>
                  <a:pt x="1920716" y="401479"/>
                </a:moveTo>
                <a:cubicBezTo>
                  <a:pt x="1920716" y="403384"/>
                  <a:pt x="1919764" y="405289"/>
                  <a:pt x="1919764" y="407194"/>
                </a:cubicBezTo>
                <a:cubicBezTo>
                  <a:pt x="1918811" y="406241"/>
                  <a:pt x="1918811" y="405289"/>
                  <a:pt x="1917859" y="404336"/>
                </a:cubicBezTo>
                <a:cubicBezTo>
                  <a:pt x="1918811" y="402431"/>
                  <a:pt x="1919764" y="400526"/>
                  <a:pt x="1919764" y="398621"/>
                </a:cubicBezTo>
                <a:cubicBezTo>
                  <a:pt x="1920716" y="399574"/>
                  <a:pt x="1920716" y="400526"/>
                  <a:pt x="1920716" y="401479"/>
                </a:cubicBezTo>
                <a:close/>
                <a:moveTo>
                  <a:pt x="1917859" y="331946"/>
                </a:moveTo>
                <a:cubicBezTo>
                  <a:pt x="1918811" y="333851"/>
                  <a:pt x="1919764" y="335756"/>
                  <a:pt x="1919764" y="337661"/>
                </a:cubicBezTo>
                <a:cubicBezTo>
                  <a:pt x="1919764" y="337661"/>
                  <a:pt x="1919764" y="337661"/>
                  <a:pt x="1919764" y="337661"/>
                </a:cubicBezTo>
                <a:cubicBezTo>
                  <a:pt x="1919764" y="337661"/>
                  <a:pt x="1918811" y="338614"/>
                  <a:pt x="1918811" y="338614"/>
                </a:cubicBezTo>
                <a:cubicBezTo>
                  <a:pt x="1917859" y="339566"/>
                  <a:pt x="1916906" y="340519"/>
                  <a:pt x="1916906" y="342424"/>
                </a:cubicBezTo>
                <a:cubicBezTo>
                  <a:pt x="1916906" y="341471"/>
                  <a:pt x="1916906" y="341471"/>
                  <a:pt x="1916906" y="341471"/>
                </a:cubicBezTo>
                <a:cubicBezTo>
                  <a:pt x="1916906" y="341471"/>
                  <a:pt x="1916906" y="342424"/>
                  <a:pt x="1915954" y="344329"/>
                </a:cubicBezTo>
                <a:cubicBezTo>
                  <a:pt x="1915954" y="344329"/>
                  <a:pt x="1915001" y="345281"/>
                  <a:pt x="1915001" y="345281"/>
                </a:cubicBezTo>
                <a:cubicBezTo>
                  <a:pt x="1915954" y="340519"/>
                  <a:pt x="1916906" y="335756"/>
                  <a:pt x="1917859" y="331946"/>
                </a:cubicBezTo>
                <a:close/>
                <a:moveTo>
                  <a:pt x="1919764" y="360521"/>
                </a:moveTo>
                <a:cubicBezTo>
                  <a:pt x="1919764" y="361474"/>
                  <a:pt x="1919764" y="362426"/>
                  <a:pt x="1919764" y="364331"/>
                </a:cubicBezTo>
                <a:cubicBezTo>
                  <a:pt x="1917859" y="367189"/>
                  <a:pt x="1916906" y="370999"/>
                  <a:pt x="1915001" y="373856"/>
                </a:cubicBezTo>
                <a:cubicBezTo>
                  <a:pt x="1913096" y="378619"/>
                  <a:pt x="1910239" y="383381"/>
                  <a:pt x="1908334" y="388144"/>
                </a:cubicBezTo>
                <a:cubicBezTo>
                  <a:pt x="1908334" y="388144"/>
                  <a:pt x="1907381" y="387191"/>
                  <a:pt x="1907381" y="387191"/>
                </a:cubicBezTo>
                <a:cubicBezTo>
                  <a:pt x="1907381" y="386239"/>
                  <a:pt x="1907381" y="386239"/>
                  <a:pt x="1907381" y="385286"/>
                </a:cubicBezTo>
                <a:cubicBezTo>
                  <a:pt x="1908334" y="383381"/>
                  <a:pt x="1909286" y="381476"/>
                  <a:pt x="1910239" y="380524"/>
                </a:cubicBezTo>
                <a:cubicBezTo>
                  <a:pt x="1913096" y="372904"/>
                  <a:pt x="1916906" y="366236"/>
                  <a:pt x="1919764" y="360521"/>
                </a:cubicBezTo>
                <a:close/>
                <a:moveTo>
                  <a:pt x="1910239" y="299561"/>
                </a:moveTo>
                <a:cubicBezTo>
                  <a:pt x="1909286" y="301466"/>
                  <a:pt x="1909286" y="303371"/>
                  <a:pt x="1908334" y="305276"/>
                </a:cubicBezTo>
                <a:cubicBezTo>
                  <a:pt x="1908334" y="305276"/>
                  <a:pt x="1908334" y="305276"/>
                  <a:pt x="1908334" y="305276"/>
                </a:cubicBezTo>
                <a:cubicBezTo>
                  <a:pt x="1909286" y="302419"/>
                  <a:pt x="1910239" y="300514"/>
                  <a:pt x="1910239" y="299561"/>
                </a:cubicBezTo>
                <a:close/>
                <a:moveTo>
                  <a:pt x="1906429" y="313849"/>
                </a:moveTo>
                <a:cubicBezTo>
                  <a:pt x="1907381" y="311944"/>
                  <a:pt x="1907381" y="310991"/>
                  <a:pt x="1908334" y="309086"/>
                </a:cubicBezTo>
                <a:cubicBezTo>
                  <a:pt x="1908334" y="309086"/>
                  <a:pt x="1908334" y="309086"/>
                  <a:pt x="1908334" y="310039"/>
                </a:cubicBezTo>
                <a:cubicBezTo>
                  <a:pt x="1907381" y="311944"/>
                  <a:pt x="1907381" y="313849"/>
                  <a:pt x="1906429" y="315754"/>
                </a:cubicBezTo>
                <a:cubicBezTo>
                  <a:pt x="1906429" y="315754"/>
                  <a:pt x="1905476" y="316706"/>
                  <a:pt x="1905476" y="316706"/>
                </a:cubicBezTo>
                <a:cubicBezTo>
                  <a:pt x="1905476" y="314801"/>
                  <a:pt x="1905476" y="314801"/>
                  <a:pt x="1906429" y="313849"/>
                </a:cubicBezTo>
                <a:close/>
                <a:moveTo>
                  <a:pt x="1893094" y="259556"/>
                </a:moveTo>
                <a:cubicBezTo>
                  <a:pt x="1893094" y="258604"/>
                  <a:pt x="1894046" y="257651"/>
                  <a:pt x="1894046" y="256699"/>
                </a:cubicBezTo>
                <a:cubicBezTo>
                  <a:pt x="1894046" y="256699"/>
                  <a:pt x="1894999" y="256699"/>
                  <a:pt x="1894999" y="256699"/>
                </a:cubicBezTo>
                <a:cubicBezTo>
                  <a:pt x="1896904" y="257651"/>
                  <a:pt x="1897856" y="259556"/>
                  <a:pt x="1899761" y="260509"/>
                </a:cubicBezTo>
                <a:lnTo>
                  <a:pt x="1904524" y="275749"/>
                </a:lnTo>
                <a:cubicBezTo>
                  <a:pt x="1901666" y="283369"/>
                  <a:pt x="1898809" y="290036"/>
                  <a:pt x="1895951" y="297656"/>
                </a:cubicBezTo>
                <a:cubicBezTo>
                  <a:pt x="1894999" y="291941"/>
                  <a:pt x="1894999" y="286226"/>
                  <a:pt x="1894046" y="281464"/>
                </a:cubicBezTo>
                <a:cubicBezTo>
                  <a:pt x="1894046" y="277654"/>
                  <a:pt x="1893094" y="273844"/>
                  <a:pt x="1892141" y="270034"/>
                </a:cubicBezTo>
                <a:cubicBezTo>
                  <a:pt x="1892141" y="270986"/>
                  <a:pt x="1893094" y="271939"/>
                  <a:pt x="1893094" y="272891"/>
                </a:cubicBezTo>
                <a:cubicBezTo>
                  <a:pt x="1893094" y="269081"/>
                  <a:pt x="1892141" y="264319"/>
                  <a:pt x="1893094" y="259556"/>
                </a:cubicBezTo>
                <a:close/>
                <a:moveTo>
                  <a:pt x="1841659" y="297656"/>
                </a:moveTo>
                <a:cubicBezTo>
                  <a:pt x="1841659" y="303371"/>
                  <a:pt x="1840706" y="308134"/>
                  <a:pt x="1840706" y="313849"/>
                </a:cubicBezTo>
                <a:cubicBezTo>
                  <a:pt x="1839754" y="307181"/>
                  <a:pt x="1839754" y="300514"/>
                  <a:pt x="1838801" y="294799"/>
                </a:cubicBezTo>
                <a:cubicBezTo>
                  <a:pt x="1838801" y="292894"/>
                  <a:pt x="1838801" y="291941"/>
                  <a:pt x="1838801" y="290989"/>
                </a:cubicBezTo>
                <a:cubicBezTo>
                  <a:pt x="1839754" y="292894"/>
                  <a:pt x="1840706" y="294799"/>
                  <a:pt x="1841659" y="297656"/>
                </a:cubicBezTo>
                <a:close/>
                <a:moveTo>
                  <a:pt x="1822609" y="363379"/>
                </a:moveTo>
                <a:cubicBezTo>
                  <a:pt x="1823561" y="359569"/>
                  <a:pt x="1825466" y="356711"/>
                  <a:pt x="1826419" y="353854"/>
                </a:cubicBezTo>
                <a:cubicBezTo>
                  <a:pt x="1826419" y="357664"/>
                  <a:pt x="1826419" y="360521"/>
                  <a:pt x="1827371" y="364331"/>
                </a:cubicBezTo>
                <a:cubicBezTo>
                  <a:pt x="1826419" y="365284"/>
                  <a:pt x="1824514" y="367189"/>
                  <a:pt x="1823561" y="368141"/>
                </a:cubicBezTo>
                <a:cubicBezTo>
                  <a:pt x="1822609" y="366236"/>
                  <a:pt x="1822609" y="365284"/>
                  <a:pt x="1822609" y="363379"/>
                </a:cubicBezTo>
                <a:close/>
                <a:moveTo>
                  <a:pt x="1828324" y="403384"/>
                </a:moveTo>
                <a:cubicBezTo>
                  <a:pt x="1828324" y="402431"/>
                  <a:pt x="1827371" y="401479"/>
                  <a:pt x="1827371" y="400526"/>
                </a:cubicBezTo>
                <a:cubicBezTo>
                  <a:pt x="1826419" y="393859"/>
                  <a:pt x="1825466" y="387191"/>
                  <a:pt x="1825466" y="381476"/>
                </a:cubicBezTo>
                <a:cubicBezTo>
                  <a:pt x="1826419" y="379571"/>
                  <a:pt x="1827371" y="378619"/>
                  <a:pt x="1828324" y="377666"/>
                </a:cubicBezTo>
                <a:cubicBezTo>
                  <a:pt x="1828324" y="385286"/>
                  <a:pt x="1828324" y="391954"/>
                  <a:pt x="1829276" y="399574"/>
                </a:cubicBezTo>
                <a:cubicBezTo>
                  <a:pt x="1828324" y="400526"/>
                  <a:pt x="1828324" y="402431"/>
                  <a:pt x="1828324" y="403384"/>
                </a:cubicBezTo>
                <a:close/>
                <a:moveTo>
                  <a:pt x="1833086" y="339566"/>
                </a:moveTo>
                <a:cubicBezTo>
                  <a:pt x="1833086" y="339566"/>
                  <a:pt x="1833086" y="339566"/>
                  <a:pt x="1833086" y="339566"/>
                </a:cubicBezTo>
                <a:cubicBezTo>
                  <a:pt x="1833086" y="339566"/>
                  <a:pt x="1833086" y="340519"/>
                  <a:pt x="1833086" y="340519"/>
                </a:cubicBezTo>
                <a:cubicBezTo>
                  <a:pt x="1833086" y="340519"/>
                  <a:pt x="1833086" y="339566"/>
                  <a:pt x="1833086" y="339566"/>
                </a:cubicBezTo>
                <a:close/>
                <a:moveTo>
                  <a:pt x="1824514" y="272891"/>
                </a:moveTo>
                <a:cubicBezTo>
                  <a:pt x="1824514" y="269081"/>
                  <a:pt x="1824514" y="266224"/>
                  <a:pt x="1824514" y="263366"/>
                </a:cubicBezTo>
                <a:cubicBezTo>
                  <a:pt x="1827371" y="269081"/>
                  <a:pt x="1831181" y="276701"/>
                  <a:pt x="1835944" y="285274"/>
                </a:cubicBezTo>
                <a:cubicBezTo>
                  <a:pt x="1835944" y="288131"/>
                  <a:pt x="1835944" y="290989"/>
                  <a:pt x="1834991" y="294799"/>
                </a:cubicBezTo>
                <a:cubicBezTo>
                  <a:pt x="1834991" y="302419"/>
                  <a:pt x="1834039" y="310991"/>
                  <a:pt x="1834039" y="320516"/>
                </a:cubicBezTo>
                <a:cubicBezTo>
                  <a:pt x="1834039" y="323374"/>
                  <a:pt x="1834039" y="327184"/>
                  <a:pt x="1834039" y="330994"/>
                </a:cubicBezTo>
                <a:cubicBezTo>
                  <a:pt x="1834039" y="330994"/>
                  <a:pt x="1833086" y="330994"/>
                  <a:pt x="1833086" y="331946"/>
                </a:cubicBezTo>
                <a:cubicBezTo>
                  <a:pt x="1833086" y="331946"/>
                  <a:pt x="1832134" y="332899"/>
                  <a:pt x="1832134" y="332899"/>
                </a:cubicBezTo>
                <a:cubicBezTo>
                  <a:pt x="1830229" y="326231"/>
                  <a:pt x="1829276" y="321469"/>
                  <a:pt x="1827371" y="316706"/>
                </a:cubicBezTo>
                <a:cubicBezTo>
                  <a:pt x="1825466" y="310991"/>
                  <a:pt x="1823561" y="306229"/>
                  <a:pt x="1822609" y="303371"/>
                </a:cubicBezTo>
                <a:cubicBezTo>
                  <a:pt x="1823561" y="292894"/>
                  <a:pt x="1823561" y="282416"/>
                  <a:pt x="1824514" y="272891"/>
                </a:cubicBezTo>
                <a:close/>
                <a:moveTo>
                  <a:pt x="1822609" y="309086"/>
                </a:moveTo>
                <a:cubicBezTo>
                  <a:pt x="1822609" y="311944"/>
                  <a:pt x="1823561" y="314801"/>
                  <a:pt x="1823561" y="317659"/>
                </a:cubicBezTo>
                <a:cubicBezTo>
                  <a:pt x="1824514" y="323374"/>
                  <a:pt x="1824514" y="330994"/>
                  <a:pt x="1825466" y="338614"/>
                </a:cubicBezTo>
                <a:cubicBezTo>
                  <a:pt x="1825466" y="339566"/>
                  <a:pt x="1825466" y="340519"/>
                  <a:pt x="1825466" y="340519"/>
                </a:cubicBezTo>
                <a:cubicBezTo>
                  <a:pt x="1823561" y="342424"/>
                  <a:pt x="1822609" y="345281"/>
                  <a:pt x="1820704" y="348139"/>
                </a:cubicBezTo>
                <a:cubicBezTo>
                  <a:pt x="1820704" y="343376"/>
                  <a:pt x="1820704" y="337661"/>
                  <a:pt x="1820704" y="332899"/>
                </a:cubicBezTo>
                <a:cubicBezTo>
                  <a:pt x="1820704" y="332899"/>
                  <a:pt x="1820704" y="332899"/>
                  <a:pt x="1820704" y="331946"/>
                </a:cubicBezTo>
                <a:cubicBezTo>
                  <a:pt x="1821656" y="324326"/>
                  <a:pt x="1821656" y="316706"/>
                  <a:pt x="1822609" y="309086"/>
                </a:cubicBezTo>
                <a:close/>
                <a:moveTo>
                  <a:pt x="1763554" y="411956"/>
                </a:moveTo>
                <a:cubicBezTo>
                  <a:pt x="1763554" y="410051"/>
                  <a:pt x="1762601" y="408146"/>
                  <a:pt x="1762601" y="406241"/>
                </a:cubicBezTo>
                <a:cubicBezTo>
                  <a:pt x="1762601" y="403384"/>
                  <a:pt x="1761649" y="400526"/>
                  <a:pt x="1761649" y="397669"/>
                </a:cubicBezTo>
                <a:cubicBezTo>
                  <a:pt x="1761649" y="397669"/>
                  <a:pt x="1761649" y="397669"/>
                  <a:pt x="1761649" y="397669"/>
                </a:cubicBezTo>
                <a:cubicBezTo>
                  <a:pt x="1762601" y="398621"/>
                  <a:pt x="1763554" y="399574"/>
                  <a:pt x="1764506" y="400526"/>
                </a:cubicBezTo>
                <a:cubicBezTo>
                  <a:pt x="1764506" y="404336"/>
                  <a:pt x="1764506" y="408146"/>
                  <a:pt x="1763554" y="411956"/>
                </a:cubicBezTo>
                <a:close/>
                <a:moveTo>
                  <a:pt x="1766411" y="379571"/>
                </a:moveTo>
                <a:cubicBezTo>
                  <a:pt x="1766411" y="379571"/>
                  <a:pt x="1766411" y="379571"/>
                  <a:pt x="1766411" y="379571"/>
                </a:cubicBezTo>
                <a:cubicBezTo>
                  <a:pt x="1766411" y="378619"/>
                  <a:pt x="1766411" y="377666"/>
                  <a:pt x="1766411" y="377666"/>
                </a:cubicBezTo>
                <a:cubicBezTo>
                  <a:pt x="1766411" y="378619"/>
                  <a:pt x="1766411" y="379571"/>
                  <a:pt x="1766411" y="379571"/>
                </a:cubicBezTo>
                <a:close/>
                <a:moveTo>
                  <a:pt x="1792129" y="251936"/>
                </a:moveTo>
                <a:lnTo>
                  <a:pt x="1802606" y="219551"/>
                </a:lnTo>
                <a:cubicBezTo>
                  <a:pt x="1802606" y="219551"/>
                  <a:pt x="1802606" y="219551"/>
                  <a:pt x="1802606" y="219551"/>
                </a:cubicBezTo>
                <a:cubicBezTo>
                  <a:pt x="1802606" y="237649"/>
                  <a:pt x="1801654" y="255746"/>
                  <a:pt x="1801654" y="274796"/>
                </a:cubicBezTo>
                <a:cubicBezTo>
                  <a:pt x="1801654" y="291941"/>
                  <a:pt x="1800701" y="309086"/>
                  <a:pt x="1800701" y="327184"/>
                </a:cubicBezTo>
                <a:cubicBezTo>
                  <a:pt x="1798796" y="321469"/>
                  <a:pt x="1796891" y="315754"/>
                  <a:pt x="1794034" y="310991"/>
                </a:cubicBezTo>
                <a:cubicBezTo>
                  <a:pt x="1792129" y="305276"/>
                  <a:pt x="1790224" y="299561"/>
                  <a:pt x="1788319" y="294799"/>
                </a:cubicBezTo>
                <a:cubicBezTo>
                  <a:pt x="1788319" y="293846"/>
                  <a:pt x="1787366" y="292894"/>
                  <a:pt x="1787366" y="292894"/>
                </a:cubicBezTo>
                <a:cubicBezTo>
                  <a:pt x="1787366" y="290989"/>
                  <a:pt x="1786414" y="289084"/>
                  <a:pt x="1786414" y="287179"/>
                </a:cubicBezTo>
                <a:cubicBezTo>
                  <a:pt x="1787366" y="284321"/>
                  <a:pt x="1788319" y="282416"/>
                  <a:pt x="1788319" y="279559"/>
                </a:cubicBezTo>
                <a:cubicBezTo>
                  <a:pt x="1788319" y="278606"/>
                  <a:pt x="1788319" y="277654"/>
                  <a:pt x="1787366" y="275749"/>
                </a:cubicBezTo>
                <a:cubicBezTo>
                  <a:pt x="1787366" y="274796"/>
                  <a:pt x="1785461" y="274796"/>
                  <a:pt x="1785461" y="274796"/>
                </a:cubicBezTo>
                <a:cubicBezTo>
                  <a:pt x="1785461" y="274796"/>
                  <a:pt x="1785461" y="274796"/>
                  <a:pt x="1785461" y="274796"/>
                </a:cubicBezTo>
                <a:lnTo>
                  <a:pt x="1792129" y="251936"/>
                </a:lnTo>
                <a:close/>
                <a:moveTo>
                  <a:pt x="1785461" y="276701"/>
                </a:moveTo>
                <a:cubicBezTo>
                  <a:pt x="1785461" y="276701"/>
                  <a:pt x="1786414" y="277654"/>
                  <a:pt x="1786414" y="278606"/>
                </a:cubicBezTo>
                <a:cubicBezTo>
                  <a:pt x="1786414" y="279559"/>
                  <a:pt x="1786414" y="281464"/>
                  <a:pt x="1786414" y="282416"/>
                </a:cubicBezTo>
                <a:cubicBezTo>
                  <a:pt x="1785461" y="280511"/>
                  <a:pt x="1785461" y="278606"/>
                  <a:pt x="1785461" y="276701"/>
                </a:cubicBezTo>
                <a:cubicBezTo>
                  <a:pt x="1785461" y="276701"/>
                  <a:pt x="1785461" y="276701"/>
                  <a:pt x="1785461" y="276701"/>
                </a:cubicBezTo>
                <a:close/>
                <a:moveTo>
                  <a:pt x="1776889" y="330994"/>
                </a:moveTo>
                <a:cubicBezTo>
                  <a:pt x="1779746" y="345281"/>
                  <a:pt x="1782604" y="360521"/>
                  <a:pt x="1785461" y="376714"/>
                </a:cubicBezTo>
                <a:cubicBezTo>
                  <a:pt x="1785461" y="379571"/>
                  <a:pt x="1786414" y="382429"/>
                  <a:pt x="1786414" y="385286"/>
                </a:cubicBezTo>
                <a:cubicBezTo>
                  <a:pt x="1785461" y="384334"/>
                  <a:pt x="1785461" y="383381"/>
                  <a:pt x="1784509" y="382429"/>
                </a:cubicBezTo>
                <a:cubicBezTo>
                  <a:pt x="1785461" y="377666"/>
                  <a:pt x="1785461" y="374809"/>
                  <a:pt x="1785461" y="374809"/>
                </a:cubicBezTo>
                <a:cubicBezTo>
                  <a:pt x="1785461" y="374809"/>
                  <a:pt x="1784509" y="376714"/>
                  <a:pt x="1783556" y="380524"/>
                </a:cubicBezTo>
                <a:cubicBezTo>
                  <a:pt x="1781651" y="376714"/>
                  <a:pt x="1778794" y="373856"/>
                  <a:pt x="1776889" y="370999"/>
                </a:cubicBezTo>
                <a:cubicBezTo>
                  <a:pt x="1776889" y="357664"/>
                  <a:pt x="1776889" y="346234"/>
                  <a:pt x="1776889" y="337661"/>
                </a:cubicBezTo>
                <a:cubicBezTo>
                  <a:pt x="1775936" y="334804"/>
                  <a:pt x="1775936" y="332899"/>
                  <a:pt x="1776889" y="330994"/>
                </a:cubicBezTo>
                <a:close/>
                <a:moveTo>
                  <a:pt x="1755934" y="211931"/>
                </a:moveTo>
                <a:cubicBezTo>
                  <a:pt x="1756886" y="215741"/>
                  <a:pt x="1758791" y="223361"/>
                  <a:pt x="1761649" y="233839"/>
                </a:cubicBezTo>
                <a:cubicBezTo>
                  <a:pt x="1761649" y="234791"/>
                  <a:pt x="1762601" y="236696"/>
                  <a:pt x="1762601" y="238601"/>
                </a:cubicBezTo>
                <a:cubicBezTo>
                  <a:pt x="1761649" y="237649"/>
                  <a:pt x="1761649" y="235744"/>
                  <a:pt x="1760696" y="234791"/>
                </a:cubicBezTo>
                <a:cubicBezTo>
                  <a:pt x="1759744" y="232886"/>
                  <a:pt x="1759744" y="230981"/>
                  <a:pt x="1759744" y="230981"/>
                </a:cubicBezTo>
                <a:cubicBezTo>
                  <a:pt x="1759744" y="230981"/>
                  <a:pt x="1759744" y="231934"/>
                  <a:pt x="1759744" y="232886"/>
                </a:cubicBezTo>
                <a:cubicBezTo>
                  <a:pt x="1758791" y="230981"/>
                  <a:pt x="1757839" y="229076"/>
                  <a:pt x="1756886" y="227171"/>
                </a:cubicBezTo>
                <a:cubicBezTo>
                  <a:pt x="1755934" y="226219"/>
                  <a:pt x="1755934" y="225266"/>
                  <a:pt x="1754981" y="223361"/>
                </a:cubicBezTo>
                <a:cubicBezTo>
                  <a:pt x="1755934" y="219551"/>
                  <a:pt x="1755934" y="215741"/>
                  <a:pt x="1755934" y="211931"/>
                </a:cubicBezTo>
                <a:close/>
                <a:moveTo>
                  <a:pt x="1754981" y="232886"/>
                </a:moveTo>
                <a:cubicBezTo>
                  <a:pt x="1754981" y="233839"/>
                  <a:pt x="1755934" y="234791"/>
                  <a:pt x="1755934" y="235744"/>
                </a:cubicBezTo>
                <a:cubicBezTo>
                  <a:pt x="1755934" y="236696"/>
                  <a:pt x="1754981" y="237649"/>
                  <a:pt x="1754981" y="240506"/>
                </a:cubicBezTo>
                <a:cubicBezTo>
                  <a:pt x="1754981" y="237649"/>
                  <a:pt x="1754981" y="234791"/>
                  <a:pt x="1754981" y="232886"/>
                </a:cubicBezTo>
                <a:close/>
                <a:moveTo>
                  <a:pt x="1754029" y="281464"/>
                </a:moveTo>
                <a:cubicBezTo>
                  <a:pt x="1754029" y="270986"/>
                  <a:pt x="1754029" y="261461"/>
                  <a:pt x="1754981" y="252889"/>
                </a:cubicBezTo>
                <a:cubicBezTo>
                  <a:pt x="1755934" y="244316"/>
                  <a:pt x="1756886" y="238601"/>
                  <a:pt x="1756886" y="236696"/>
                </a:cubicBezTo>
                <a:cubicBezTo>
                  <a:pt x="1758791" y="242411"/>
                  <a:pt x="1761649" y="250031"/>
                  <a:pt x="1763554" y="256699"/>
                </a:cubicBezTo>
                <a:cubicBezTo>
                  <a:pt x="1764506" y="265271"/>
                  <a:pt x="1766411" y="274796"/>
                  <a:pt x="1768316" y="286226"/>
                </a:cubicBezTo>
                <a:cubicBezTo>
                  <a:pt x="1763554" y="298609"/>
                  <a:pt x="1758791" y="310991"/>
                  <a:pt x="1754981" y="322421"/>
                </a:cubicBezTo>
                <a:cubicBezTo>
                  <a:pt x="1754981" y="320516"/>
                  <a:pt x="1754981" y="318611"/>
                  <a:pt x="1754029" y="317659"/>
                </a:cubicBezTo>
                <a:cubicBezTo>
                  <a:pt x="1754029" y="317659"/>
                  <a:pt x="1754029" y="316706"/>
                  <a:pt x="1754029" y="316706"/>
                </a:cubicBezTo>
                <a:cubicBezTo>
                  <a:pt x="1754029" y="303371"/>
                  <a:pt x="1754029" y="291941"/>
                  <a:pt x="1754029" y="281464"/>
                </a:cubicBezTo>
                <a:close/>
                <a:moveTo>
                  <a:pt x="1687354" y="295751"/>
                </a:moveTo>
                <a:cubicBezTo>
                  <a:pt x="1686401" y="302419"/>
                  <a:pt x="1685449" y="309086"/>
                  <a:pt x="1685449" y="314801"/>
                </a:cubicBezTo>
                <a:cubicBezTo>
                  <a:pt x="1685449" y="318611"/>
                  <a:pt x="1684496" y="321469"/>
                  <a:pt x="1684496" y="325279"/>
                </a:cubicBezTo>
                <a:cubicBezTo>
                  <a:pt x="1683544" y="320516"/>
                  <a:pt x="1682591" y="316706"/>
                  <a:pt x="1681639" y="311944"/>
                </a:cubicBezTo>
                <a:cubicBezTo>
                  <a:pt x="1681639" y="310039"/>
                  <a:pt x="1681639" y="309086"/>
                  <a:pt x="1681639" y="309086"/>
                </a:cubicBezTo>
                <a:cubicBezTo>
                  <a:pt x="1681639" y="309086"/>
                  <a:pt x="1681639" y="309086"/>
                  <a:pt x="1681639" y="310039"/>
                </a:cubicBezTo>
                <a:cubicBezTo>
                  <a:pt x="1681639" y="309086"/>
                  <a:pt x="1680686" y="307181"/>
                  <a:pt x="1680686" y="306229"/>
                </a:cubicBezTo>
                <a:cubicBezTo>
                  <a:pt x="1680686" y="305276"/>
                  <a:pt x="1680686" y="304324"/>
                  <a:pt x="1681639" y="303371"/>
                </a:cubicBezTo>
                <a:cubicBezTo>
                  <a:pt x="1682591" y="300514"/>
                  <a:pt x="1683544" y="297656"/>
                  <a:pt x="1684496" y="295751"/>
                </a:cubicBezTo>
                <a:cubicBezTo>
                  <a:pt x="1686401" y="290989"/>
                  <a:pt x="1687354" y="287179"/>
                  <a:pt x="1689259" y="282416"/>
                </a:cubicBezTo>
                <a:cubicBezTo>
                  <a:pt x="1687354" y="287179"/>
                  <a:pt x="1687354" y="291941"/>
                  <a:pt x="1687354" y="295751"/>
                </a:cubicBezTo>
                <a:close/>
                <a:moveTo>
                  <a:pt x="1678781" y="276701"/>
                </a:moveTo>
                <a:cubicBezTo>
                  <a:pt x="1680686" y="266224"/>
                  <a:pt x="1682591" y="255746"/>
                  <a:pt x="1684496" y="245269"/>
                </a:cubicBezTo>
                <a:cubicBezTo>
                  <a:pt x="1685449" y="250031"/>
                  <a:pt x="1686401" y="254794"/>
                  <a:pt x="1686401" y="259556"/>
                </a:cubicBezTo>
                <a:cubicBezTo>
                  <a:pt x="1686401" y="262414"/>
                  <a:pt x="1686401" y="265271"/>
                  <a:pt x="1686401" y="268129"/>
                </a:cubicBezTo>
                <a:cubicBezTo>
                  <a:pt x="1686401" y="269081"/>
                  <a:pt x="1686401" y="270034"/>
                  <a:pt x="1686401" y="270986"/>
                </a:cubicBezTo>
                <a:cubicBezTo>
                  <a:pt x="1682591" y="276701"/>
                  <a:pt x="1679734" y="284321"/>
                  <a:pt x="1675924" y="292894"/>
                </a:cubicBezTo>
                <a:cubicBezTo>
                  <a:pt x="1675924" y="292894"/>
                  <a:pt x="1675924" y="291941"/>
                  <a:pt x="1675924" y="291941"/>
                </a:cubicBezTo>
                <a:cubicBezTo>
                  <a:pt x="1676876" y="287179"/>
                  <a:pt x="1677829" y="283369"/>
                  <a:pt x="1678781" y="278606"/>
                </a:cubicBezTo>
                <a:cubicBezTo>
                  <a:pt x="1679734" y="276701"/>
                  <a:pt x="1679734" y="275749"/>
                  <a:pt x="1679734" y="275749"/>
                </a:cubicBezTo>
                <a:cubicBezTo>
                  <a:pt x="1679734" y="275749"/>
                  <a:pt x="1679734" y="275749"/>
                  <a:pt x="1678781" y="276701"/>
                </a:cubicBezTo>
                <a:close/>
                <a:moveTo>
                  <a:pt x="1677829" y="199549"/>
                </a:moveTo>
                <a:cubicBezTo>
                  <a:pt x="1677829" y="201454"/>
                  <a:pt x="1677829" y="202406"/>
                  <a:pt x="1678781" y="204311"/>
                </a:cubicBezTo>
                <a:cubicBezTo>
                  <a:pt x="1677829" y="207169"/>
                  <a:pt x="1676876" y="210979"/>
                  <a:pt x="1676876" y="213836"/>
                </a:cubicBezTo>
                <a:cubicBezTo>
                  <a:pt x="1676876" y="209074"/>
                  <a:pt x="1676876" y="204311"/>
                  <a:pt x="1677829" y="199549"/>
                </a:cubicBezTo>
                <a:close/>
                <a:moveTo>
                  <a:pt x="1640681" y="226219"/>
                </a:moveTo>
                <a:cubicBezTo>
                  <a:pt x="1643539" y="233839"/>
                  <a:pt x="1646396" y="244316"/>
                  <a:pt x="1649254" y="254794"/>
                </a:cubicBezTo>
                <a:cubicBezTo>
                  <a:pt x="1651159" y="260509"/>
                  <a:pt x="1652111" y="267176"/>
                  <a:pt x="1654016" y="274796"/>
                </a:cubicBezTo>
                <a:cubicBezTo>
                  <a:pt x="1654016" y="276701"/>
                  <a:pt x="1653064" y="279559"/>
                  <a:pt x="1653064" y="281464"/>
                </a:cubicBezTo>
                <a:cubicBezTo>
                  <a:pt x="1653064" y="280511"/>
                  <a:pt x="1652111" y="279559"/>
                  <a:pt x="1652111" y="279559"/>
                </a:cubicBezTo>
                <a:cubicBezTo>
                  <a:pt x="1652111" y="279559"/>
                  <a:pt x="1652111" y="280511"/>
                  <a:pt x="1652111" y="282416"/>
                </a:cubicBezTo>
                <a:cubicBezTo>
                  <a:pt x="1651159" y="288131"/>
                  <a:pt x="1650206" y="293846"/>
                  <a:pt x="1649254" y="300514"/>
                </a:cubicBezTo>
                <a:cubicBezTo>
                  <a:pt x="1646396" y="293846"/>
                  <a:pt x="1644491" y="288131"/>
                  <a:pt x="1641634" y="281464"/>
                </a:cubicBezTo>
                <a:cubicBezTo>
                  <a:pt x="1642586" y="280511"/>
                  <a:pt x="1642586" y="280511"/>
                  <a:pt x="1643539" y="279559"/>
                </a:cubicBezTo>
                <a:cubicBezTo>
                  <a:pt x="1644491" y="278606"/>
                  <a:pt x="1646396" y="277654"/>
                  <a:pt x="1647349" y="277654"/>
                </a:cubicBezTo>
                <a:cubicBezTo>
                  <a:pt x="1651159" y="274796"/>
                  <a:pt x="1654016" y="273844"/>
                  <a:pt x="1654016" y="273844"/>
                </a:cubicBezTo>
                <a:cubicBezTo>
                  <a:pt x="1654016" y="273844"/>
                  <a:pt x="1652111" y="274796"/>
                  <a:pt x="1647349" y="276701"/>
                </a:cubicBezTo>
                <a:cubicBezTo>
                  <a:pt x="1646396" y="277654"/>
                  <a:pt x="1645444" y="277654"/>
                  <a:pt x="1643539" y="278606"/>
                </a:cubicBezTo>
                <a:cubicBezTo>
                  <a:pt x="1643539" y="278606"/>
                  <a:pt x="1642586" y="279559"/>
                  <a:pt x="1642586" y="279559"/>
                </a:cubicBezTo>
                <a:cubicBezTo>
                  <a:pt x="1642586" y="271939"/>
                  <a:pt x="1642586" y="263366"/>
                  <a:pt x="1642586" y="255746"/>
                </a:cubicBezTo>
                <a:cubicBezTo>
                  <a:pt x="1640681" y="246221"/>
                  <a:pt x="1640681" y="235744"/>
                  <a:pt x="1640681" y="226219"/>
                </a:cubicBezTo>
                <a:cubicBezTo>
                  <a:pt x="1639729" y="226219"/>
                  <a:pt x="1639729" y="226219"/>
                  <a:pt x="1640681" y="226219"/>
                </a:cubicBezTo>
                <a:close/>
                <a:moveTo>
                  <a:pt x="1620679" y="348139"/>
                </a:moveTo>
                <a:cubicBezTo>
                  <a:pt x="1620679" y="349091"/>
                  <a:pt x="1620679" y="350044"/>
                  <a:pt x="1620679" y="351949"/>
                </a:cubicBezTo>
                <a:cubicBezTo>
                  <a:pt x="1620679" y="352901"/>
                  <a:pt x="1620679" y="353854"/>
                  <a:pt x="1620679" y="353854"/>
                </a:cubicBezTo>
                <a:cubicBezTo>
                  <a:pt x="1619726" y="354806"/>
                  <a:pt x="1619726" y="355759"/>
                  <a:pt x="1618774" y="356711"/>
                </a:cubicBezTo>
                <a:cubicBezTo>
                  <a:pt x="1619726" y="353854"/>
                  <a:pt x="1620679" y="350044"/>
                  <a:pt x="1620679" y="348139"/>
                </a:cubicBezTo>
                <a:close/>
                <a:moveTo>
                  <a:pt x="1618774" y="311944"/>
                </a:moveTo>
                <a:cubicBezTo>
                  <a:pt x="1617821" y="312896"/>
                  <a:pt x="1617821" y="313849"/>
                  <a:pt x="1616869" y="315754"/>
                </a:cubicBezTo>
                <a:cubicBezTo>
                  <a:pt x="1613059" y="323374"/>
                  <a:pt x="1609249" y="332899"/>
                  <a:pt x="1605439" y="343376"/>
                </a:cubicBezTo>
                <a:cubicBezTo>
                  <a:pt x="1604486" y="345281"/>
                  <a:pt x="1603534" y="348139"/>
                  <a:pt x="1602581" y="350996"/>
                </a:cubicBezTo>
                <a:cubicBezTo>
                  <a:pt x="1602581" y="348139"/>
                  <a:pt x="1602581" y="345281"/>
                  <a:pt x="1602581" y="342424"/>
                </a:cubicBezTo>
                <a:cubicBezTo>
                  <a:pt x="1605439" y="334804"/>
                  <a:pt x="1609249" y="328136"/>
                  <a:pt x="1613059" y="321469"/>
                </a:cubicBezTo>
                <a:cubicBezTo>
                  <a:pt x="1614964" y="317659"/>
                  <a:pt x="1617821" y="313849"/>
                  <a:pt x="1619726" y="310039"/>
                </a:cubicBezTo>
                <a:cubicBezTo>
                  <a:pt x="1618774" y="310991"/>
                  <a:pt x="1618774" y="310991"/>
                  <a:pt x="1618774" y="311944"/>
                </a:cubicBezTo>
                <a:close/>
                <a:moveTo>
                  <a:pt x="1610201" y="269081"/>
                </a:moveTo>
                <a:cubicBezTo>
                  <a:pt x="1612106" y="265271"/>
                  <a:pt x="1613059" y="261461"/>
                  <a:pt x="1614011" y="258604"/>
                </a:cubicBezTo>
                <a:cubicBezTo>
                  <a:pt x="1614964" y="256699"/>
                  <a:pt x="1615916" y="254794"/>
                  <a:pt x="1616869" y="252889"/>
                </a:cubicBezTo>
                <a:cubicBezTo>
                  <a:pt x="1616869" y="264319"/>
                  <a:pt x="1617821" y="277654"/>
                  <a:pt x="1617821" y="292894"/>
                </a:cubicBezTo>
                <a:cubicBezTo>
                  <a:pt x="1617821" y="292894"/>
                  <a:pt x="1617821" y="293846"/>
                  <a:pt x="1617821" y="293846"/>
                </a:cubicBezTo>
                <a:cubicBezTo>
                  <a:pt x="1616869" y="291941"/>
                  <a:pt x="1615916" y="290036"/>
                  <a:pt x="1614011" y="289084"/>
                </a:cubicBezTo>
                <a:cubicBezTo>
                  <a:pt x="1611154" y="284321"/>
                  <a:pt x="1608296" y="280511"/>
                  <a:pt x="1606391" y="277654"/>
                </a:cubicBezTo>
                <a:cubicBezTo>
                  <a:pt x="1608296" y="274796"/>
                  <a:pt x="1609249" y="271939"/>
                  <a:pt x="1610201" y="269081"/>
                </a:cubicBezTo>
                <a:close/>
                <a:moveTo>
                  <a:pt x="1600676" y="297656"/>
                </a:moveTo>
                <a:cubicBezTo>
                  <a:pt x="1602581" y="290989"/>
                  <a:pt x="1604486" y="285274"/>
                  <a:pt x="1606391" y="279559"/>
                </a:cubicBezTo>
                <a:cubicBezTo>
                  <a:pt x="1607344" y="282416"/>
                  <a:pt x="1609249" y="286226"/>
                  <a:pt x="1611154" y="290989"/>
                </a:cubicBezTo>
                <a:cubicBezTo>
                  <a:pt x="1613059" y="294799"/>
                  <a:pt x="1614964" y="298609"/>
                  <a:pt x="1616869" y="303371"/>
                </a:cubicBezTo>
                <a:cubicBezTo>
                  <a:pt x="1613059" y="307181"/>
                  <a:pt x="1610201" y="312896"/>
                  <a:pt x="1606391" y="317659"/>
                </a:cubicBezTo>
                <a:cubicBezTo>
                  <a:pt x="1604486" y="320516"/>
                  <a:pt x="1602581" y="322421"/>
                  <a:pt x="1601629" y="325279"/>
                </a:cubicBezTo>
                <a:cubicBezTo>
                  <a:pt x="1601629" y="323374"/>
                  <a:pt x="1601629" y="321469"/>
                  <a:pt x="1600676" y="319564"/>
                </a:cubicBezTo>
                <a:cubicBezTo>
                  <a:pt x="1600676" y="314801"/>
                  <a:pt x="1599724" y="310039"/>
                  <a:pt x="1599724" y="305276"/>
                </a:cubicBezTo>
                <a:cubicBezTo>
                  <a:pt x="1599724" y="302419"/>
                  <a:pt x="1600676" y="300514"/>
                  <a:pt x="1600676" y="297656"/>
                </a:cubicBezTo>
                <a:close/>
                <a:moveTo>
                  <a:pt x="1567339" y="315754"/>
                </a:moveTo>
                <a:cubicBezTo>
                  <a:pt x="1567339" y="320516"/>
                  <a:pt x="1568291" y="325279"/>
                  <a:pt x="1568291" y="330041"/>
                </a:cubicBezTo>
                <a:cubicBezTo>
                  <a:pt x="1567339" y="326231"/>
                  <a:pt x="1567339" y="323374"/>
                  <a:pt x="1566386" y="320516"/>
                </a:cubicBezTo>
                <a:cubicBezTo>
                  <a:pt x="1567339" y="319564"/>
                  <a:pt x="1567339" y="317659"/>
                  <a:pt x="1567339" y="315754"/>
                </a:cubicBezTo>
                <a:close/>
                <a:moveTo>
                  <a:pt x="1547336" y="265271"/>
                </a:moveTo>
                <a:cubicBezTo>
                  <a:pt x="1547336" y="269081"/>
                  <a:pt x="1546384" y="271939"/>
                  <a:pt x="1546384" y="275749"/>
                </a:cubicBezTo>
                <a:cubicBezTo>
                  <a:pt x="1546384" y="274796"/>
                  <a:pt x="1545431" y="273844"/>
                  <a:pt x="1545431" y="272891"/>
                </a:cubicBezTo>
                <a:cubicBezTo>
                  <a:pt x="1546384" y="270986"/>
                  <a:pt x="1546384" y="268129"/>
                  <a:pt x="1547336" y="265271"/>
                </a:cubicBezTo>
                <a:close/>
                <a:moveTo>
                  <a:pt x="1541621" y="286226"/>
                </a:moveTo>
                <a:cubicBezTo>
                  <a:pt x="1542574" y="289084"/>
                  <a:pt x="1543526" y="290989"/>
                  <a:pt x="1543526" y="293846"/>
                </a:cubicBezTo>
                <a:cubicBezTo>
                  <a:pt x="1543526" y="295751"/>
                  <a:pt x="1542574" y="298609"/>
                  <a:pt x="1542574" y="301466"/>
                </a:cubicBezTo>
                <a:cubicBezTo>
                  <a:pt x="1541621" y="298609"/>
                  <a:pt x="1540669" y="294799"/>
                  <a:pt x="1539716" y="291941"/>
                </a:cubicBezTo>
                <a:cubicBezTo>
                  <a:pt x="1540669" y="289084"/>
                  <a:pt x="1541621" y="288131"/>
                  <a:pt x="1541621" y="286226"/>
                </a:cubicBezTo>
                <a:close/>
                <a:moveTo>
                  <a:pt x="1537811" y="271939"/>
                </a:moveTo>
                <a:cubicBezTo>
                  <a:pt x="1537811" y="273844"/>
                  <a:pt x="1538764" y="274796"/>
                  <a:pt x="1538764" y="276701"/>
                </a:cubicBezTo>
                <a:cubicBezTo>
                  <a:pt x="1537811" y="277654"/>
                  <a:pt x="1537811" y="278606"/>
                  <a:pt x="1536859" y="280511"/>
                </a:cubicBezTo>
                <a:cubicBezTo>
                  <a:pt x="1537811" y="276701"/>
                  <a:pt x="1537811" y="273844"/>
                  <a:pt x="1537811" y="271939"/>
                </a:cubicBezTo>
                <a:close/>
                <a:moveTo>
                  <a:pt x="1533049" y="338614"/>
                </a:moveTo>
                <a:cubicBezTo>
                  <a:pt x="1533049" y="337661"/>
                  <a:pt x="1533049" y="336709"/>
                  <a:pt x="1533049" y="335756"/>
                </a:cubicBezTo>
                <a:cubicBezTo>
                  <a:pt x="1534001" y="340519"/>
                  <a:pt x="1534954" y="345281"/>
                  <a:pt x="1535906" y="350044"/>
                </a:cubicBezTo>
                <a:cubicBezTo>
                  <a:pt x="1536859" y="352901"/>
                  <a:pt x="1536859" y="354806"/>
                  <a:pt x="1536859" y="357664"/>
                </a:cubicBezTo>
                <a:cubicBezTo>
                  <a:pt x="1536859" y="359569"/>
                  <a:pt x="1536859" y="360521"/>
                  <a:pt x="1536859" y="362426"/>
                </a:cubicBezTo>
                <a:cubicBezTo>
                  <a:pt x="1536859" y="362426"/>
                  <a:pt x="1536859" y="362426"/>
                  <a:pt x="1536859" y="362426"/>
                </a:cubicBezTo>
                <a:cubicBezTo>
                  <a:pt x="1534954" y="356711"/>
                  <a:pt x="1533049" y="351949"/>
                  <a:pt x="1532096" y="346234"/>
                </a:cubicBezTo>
                <a:cubicBezTo>
                  <a:pt x="1533049" y="343376"/>
                  <a:pt x="1533049" y="341471"/>
                  <a:pt x="1533049" y="338614"/>
                </a:cubicBezTo>
                <a:close/>
                <a:moveTo>
                  <a:pt x="1519714" y="270986"/>
                </a:moveTo>
                <a:cubicBezTo>
                  <a:pt x="1521619" y="279559"/>
                  <a:pt x="1523524" y="288131"/>
                  <a:pt x="1525429" y="297656"/>
                </a:cubicBezTo>
                <a:cubicBezTo>
                  <a:pt x="1525429" y="298609"/>
                  <a:pt x="1525429" y="299561"/>
                  <a:pt x="1524476" y="301466"/>
                </a:cubicBezTo>
                <a:cubicBezTo>
                  <a:pt x="1523524" y="306229"/>
                  <a:pt x="1522571" y="310991"/>
                  <a:pt x="1521619" y="315754"/>
                </a:cubicBezTo>
                <a:cubicBezTo>
                  <a:pt x="1520666" y="313849"/>
                  <a:pt x="1520666" y="311944"/>
                  <a:pt x="1519714" y="310991"/>
                </a:cubicBezTo>
                <a:cubicBezTo>
                  <a:pt x="1519714" y="295751"/>
                  <a:pt x="1518761" y="281464"/>
                  <a:pt x="1517809" y="268129"/>
                </a:cubicBezTo>
                <a:cubicBezTo>
                  <a:pt x="1519714" y="268129"/>
                  <a:pt x="1519714" y="269081"/>
                  <a:pt x="1519714" y="270986"/>
                </a:cubicBezTo>
                <a:close/>
                <a:moveTo>
                  <a:pt x="1503521" y="302419"/>
                </a:moveTo>
                <a:cubicBezTo>
                  <a:pt x="1503521" y="306229"/>
                  <a:pt x="1503521" y="310039"/>
                  <a:pt x="1502569" y="313849"/>
                </a:cubicBezTo>
                <a:cubicBezTo>
                  <a:pt x="1502569" y="318611"/>
                  <a:pt x="1502569" y="324326"/>
                  <a:pt x="1502569" y="330041"/>
                </a:cubicBezTo>
                <a:cubicBezTo>
                  <a:pt x="1502569" y="330041"/>
                  <a:pt x="1502569" y="330041"/>
                  <a:pt x="1501616" y="329089"/>
                </a:cubicBezTo>
                <a:cubicBezTo>
                  <a:pt x="1500664" y="323374"/>
                  <a:pt x="1498759" y="317659"/>
                  <a:pt x="1497806" y="311944"/>
                </a:cubicBezTo>
                <a:cubicBezTo>
                  <a:pt x="1500664" y="309086"/>
                  <a:pt x="1502569" y="306229"/>
                  <a:pt x="1503521" y="302419"/>
                </a:cubicBezTo>
                <a:close/>
                <a:moveTo>
                  <a:pt x="1477804" y="272891"/>
                </a:moveTo>
                <a:cubicBezTo>
                  <a:pt x="1477804" y="273844"/>
                  <a:pt x="1477804" y="273844"/>
                  <a:pt x="1477804" y="272891"/>
                </a:cubicBezTo>
                <a:cubicBezTo>
                  <a:pt x="1477804" y="275749"/>
                  <a:pt x="1477804" y="278606"/>
                  <a:pt x="1477804" y="282416"/>
                </a:cubicBezTo>
                <a:cubicBezTo>
                  <a:pt x="1477804" y="286226"/>
                  <a:pt x="1476851" y="290989"/>
                  <a:pt x="1476851" y="294799"/>
                </a:cubicBezTo>
                <a:cubicBezTo>
                  <a:pt x="1476851" y="294799"/>
                  <a:pt x="1476851" y="295751"/>
                  <a:pt x="1475899" y="295751"/>
                </a:cubicBezTo>
                <a:cubicBezTo>
                  <a:pt x="1475899" y="290989"/>
                  <a:pt x="1474946" y="286226"/>
                  <a:pt x="1474946" y="282416"/>
                </a:cubicBezTo>
                <a:cubicBezTo>
                  <a:pt x="1475899" y="279559"/>
                  <a:pt x="1476851" y="276701"/>
                  <a:pt x="1477804" y="272891"/>
                </a:cubicBezTo>
                <a:close/>
                <a:moveTo>
                  <a:pt x="1461611" y="326231"/>
                </a:moveTo>
                <a:cubicBezTo>
                  <a:pt x="1461611" y="327184"/>
                  <a:pt x="1461611" y="327184"/>
                  <a:pt x="1461611" y="328136"/>
                </a:cubicBezTo>
                <a:cubicBezTo>
                  <a:pt x="1461611" y="329089"/>
                  <a:pt x="1460659" y="329089"/>
                  <a:pt x="1460659" y="330041"/>
                </a:cubicBezTo>
                <a:cubicBezTo>
                  <a:pt x="1460659" y="330041"/>
                  <a:pt x="1460659" y="330041"/>
                  <a:pt x="1460659" y="329089"/>
                </a:cubicBezTo>
                <a:cubicBezTo>
                  <a:pt x="1460659" y="328136"/>
                  <a:pt x="1460659" y="327184"/>
                  <a:pt x="1461611" y="326231"/>
                </a:cubicBezTo>
                <a:close/>
                <a:moveTo>
                  <a:pt x="1457801" y="309086"/>
                </a:moveTo>
                <a:cubicBezTo>
                  <a:pt x="1456849" y="310039"/>
                  <a:pt x="1456849" y="310039"/>
                  <a:pt x="1457801" y="309086"/>
                </a:cubicBezTo>
                <a:cubicBezTo>
                  <a:pt x="1456849" y="307181"/>
                  <a:pt x="1456849" y="305276"/>
                  <a:pt x="1455896" y="302419"/>
                </a:cubicBezTo>
                <a:cubicBezTo>
                  <a:pt x="1455896" y="305276"/>
                  <a:pt x="1456849" y="307181"/>
                  <a:pt x="1457801" y="309086"/>
                </a:cubicBezTo>
                <a:close/>
                <a:moveTo>
                  <a:pt x="1442561" y="328136"/>
                </a:moveTo>
                <a:cubicBezTo>
                  <a:pt x="1442561" y="324326"/>
                  <a:pt x="1442561" y="321469"/>
                  <a:pt x="1442561" y="318611"/>
                </a:cubicBezTo>
                <a:cubicBezTo>
                  <a:pt x="1443514" y="323374"/>
                  <a:pt x="1443514" y="329089"/>
                  <a:pt x="1444466" y="333851"/>
                </a:cubicBezTo>
                <a:cubicBezTo>
                  <a:pt x="1443514" y="332899"/>
                  <a:pt x="1443514" y="330994"/>
                  <a:pt x="1442561" y="330041"/>
                </a:cubicBezTo>
                <a:cubicBezTo>
                  <a:pt x="1442561" y="330041"/>
                  <a:pt x="1442561" y="329089"/>
                  <a:pt x="1442561" y="328136"/>
                </a:cubicBezTo>
                <a:close/>
                <a:moveTo>
                  <a:pt x="1415891" y="281464"/>
                </a:moveTo>
                <a:cubicBezTo>
                  <a:pt x="1415891" y="284321"/>
                  <a:pt x="1415891" y="286226"/>
                  <a:pt x="1415891" y="289084"/>
                </a:cubicBezTo>
                <a:cubicBezTo>
                  <a:pt x="1415891" y="289084"/>
                  <a:pt x="1415891" y="289084"/>
                  <a:pt x="1415891" y="289084"/>
                </a:cubicBezTo>
                <a:cubicBezTo>
                  <a:pt x="1414939" y="288131"/>
                  <a:pt x="1413986" y="287179"/>
                  <a:pt x="1413034" y="286226"/>
                </a:cubicBezTo>
                <a:cubicBezTo>
                  <a:pt x="1414939" y="284321"/>
                  <a:pt x="1415891" y="282416"/>
                  <a:pt x="1415891" y="281464"/>
                </a:cubicBezTo>
                <a:close/>
                <a:moveTo>
                  <a:pt x="1412081" y="290036"/>
                </a:moveTo>
                <a:cubicBezTo>
                  <a:pt x="1413034" y="290989"/>
                  <a:pt x="1413034" y="291941"/>
                  <a:pt x="1413986" y="292894"/>
                </a:cubicBezTo>
                <a:cubicBezTo>
                  <a:pt x="1414939" y="293846"/>
                  <a:pt x="1414939" y="294799"/>
                  <a:pt x="1415891" y="295751"/>
                </a:cubicBezTo>
                <a:cubicBezTo>
                  <a:pt x="1415891" y="297656"/>
                  <a:pt x="1415891" y="299561"/>
                  <a:pt x="1415891" y="300514"/>
                </a:cubicBezTo>
                <a:cubicBezTo>
                  <a:pt x="1413986" y="296704"/>
                  <a:pt x="1413034" y="293846"/>
                  <a:pt x="1412081" y="290036"/>
                </a:cubicBezTo>
                <a:cubicBezTo>
                  <a:pt x="1412081" y="290036"/>
                  <a:pt x="1412081" y="290036"/>
                  <a:pt x="1412081" y="290036"/>
                </a:cubicBezTo>
                <a:close/>
                <a:moveTo>
                  <a:pt x="1383506" y="364331"/>
                </a:moveTo>
                <a:cubicBezTo>
                  <a:pt x="1383506" y="362426"/>
                  <a:pt x="1383506" y="360521"/>
                  <a:pt x="1382554" y="358616"/>
                </a:cubicBezTo>
                <a:cubicBezTo>
                  <a:pt x="1382554" y="358616"/>
                  <a:pt x="1382554" y="357664"/>
                  <a:pt x="1382554" y="357664"/>
                </a:cubicBezTo>
                <a:cubicBezTo>
                  <a:pt x="1382554" y="358616"/>
                  <a:pt x="1383506" y="360521"/>
                  <a:pt x="1383506" y="362426"/>
                </a:cubicBezTo>
                <a:cubicBezTo>
                  <a:pt x="1384459" y="363379"/>
                  <a:pt x="1384459" y="363379"/>
                  <a:pt x="1383506" y="364331"/>
                </a:cubicBezTo>
                <a:close/>
                <a:moveTo>
                  <a:pt x="1386364" y="298609"/>
                </a:moveTo>
                <a:cubicBezTo>
                  <a:pt x="1386364" y="298609"/>
                  <a:pt x="1386364" y="298609"/>
                  <a:pt x="1386364" y="298609"/>
                </a:cubicBezTo>
                <a:cubicBezTo>
                  <a:pt x="1385411" y="296704"/>
                  <a:pt x="1385411" y="295751"/>
                  <a:pt x="1384459" y="293846"/>
                </a:cubicBezTo>
                <a:cubicBezTo>
                  <a:pt x="1385411" y="292894"/>
                  <a:pt x="1385411" y="291941"/>
                  <a:pt x="1386364" y="290989"/>
                </a:cubicBezTo>
                <a:cubicBezTo>
                  <a:pt x="1388269" y="289084"/>
                  <a:pt x="1389221" y="287179"/>
                  <a:pt x="1391126" y="286226"/>
                </a:cubicBezTo>
                <a:cubicBezTo>
                  <a:pt x="1389221" y="290036"/>
                  <a:pt x="1387316" y="293846"/>
                  <a:pt x="1386364" y="298609"/>
                </a:cubicBezTo>
                <a:close/>
                <a:moveTo>
                  <a:pt x="1383506" y="287179"/>
                </a:moveTo>
                <a:cubicBezTo>
                  <a:pt x="1383506" y="287179"/>
                  <a:pt x="1382554" y="288131"/>
                  <a:pt x="1382554" y="288131"/>
                </a:cubicBezTo>
                <a:cubicBezTo>
                  <a:pt x="1380649" y="283369"/>
                  <a:pt x="1378744" y="278606"/>
                  <a:pt x="1376839" y="274796"/>
                </a:cubicBezTo>
                <a:cubicBezTo>
                  <a:pt x="1379696" y="262414"/>
                  <a:pt x="1382554" y="251936"/>
                  <a:pt x="1384459" y="242411"/>
                </a:cubicBezTo>
                <a:cubicBezTo>
                  <a:pt x="1385411" y="250031"/>
                  <a:pt x="1387316" y="263366"/>
                  <a:pt x="1390174" y="281464"/>
                </a:cubicBezTo>
                <a:cubicBezTo>
                  <a:pt x="1388269" y="283369"/>
                  <a:pt x="1386364" y="285274"/>
                  <a:pt x="1383506" y="287179"/>
                </a:cubicBezTo>
                <a:close/>
                <a:moveTo>
                  <a:pt x="1391126" y="310991"/>
                </a:moveTo>
                <a:cubicBezTo>
                  <a:pt x="1392079" y="307181"/>
                  <a:pt x="1392079" y="303371"/>
                  <a:pt x="1393031" y="299561"/>
                </a:cubicBezTo>
                <a:cubicBezTo>
                  <a:pt x="1393031" y="299561"/>
                  <a:pt x="1393031" y="298609"/>
                  <a:pt x="1393031" y="298609"/>
                </a:cubicBezTo>
                <a:cubicBezTo>
                  <a:pt x="1393031" y="300514"/>
                  <a:pt x="1393984" y="303371"/>
                  <a:pt x="1393984" y="305276"/>
                </a:cubicBezTo>
                <a:cubicBezTo>
                  <a:pt x="1393984" y="308134"/>
                  <a:pt x="1392079" y="309086"/>
                  <a:pt x="1391126" y="310991"/>
                </a:cubicBezTo>
                <a:close/>
                <a:moveTo>
                  <a:pt x="1397794" y="278606"/>
                </a:moveTo>
                <a:cubicBezTo>
                  <a:pt x="1397794" y="278606"/>
                  <a:pt x="1397794" y="278606"/>
                  <a:pt x="1397794" y="278606"/>
                </a:cubicBezTo>
                <a:cubicBezTo>
                  <a:pt x="1397794" y="278606"/>
                  <a:pt x="1397794" y="279559"/>
                  <a:pt x="1397794" y="279559"/>
                </a:cubicBezTo>
                <a:cubicBezTo>
                  <a:pt x="1397794" y="279559"/>
                  <a:pt x="1397794" y="279559"/>
                  <a:pt x="1397794" y="278606"/>
                </a:cubicBezTo>
                <a:cubicBezTo>
                  <a:pt x="1397794" y="278606"/>
                  <a:pt x="1397794" y="278606"/>
                  <a:pt x="1397794" y="278606"/>
                </a:cubicBezTo>
                <a:close/>
                <a:moveTo>
                  <a:pt x="1397794" y="322421"/>
                </a:moveTo>
                <a:cubicBezTo>
                  <a:pt x="1398746" y="325279"/>
                  <a:pt x="1398746" y="328136"/>
                  <a:pt x="1399699" y="331946"/>
                </a:cubicBezTo>
                <a:cubicBezTo>
                  <a:pt x="1399699" y="332899"/>
                  <a:pt x="1399699" y="332899"/>
                  <a:pt x="1399699" y="333851"/>
                </a:cubicBezTo>
                <a:cubicBezTo>
                  <a:pt x="1398746" y="330994"/>
                  <a:pt x="1397794" y="328136"/>
                  <a:pt x="1396841" y="326231"/>
                </a:cubicBezTo>
                <a:cubicBezTo>
                  <a:pt x="1396841" y="324326"/>
                  <a:pt x="1396841" y="323374"/>
                  <a:pt x="1397794" y="322421"/>
                </a:cubicBezTo>
                <a:close/>
                <a:moveTo>
                  <a:pt x="1387316" y="231934"/>
                </a:moveTo>
                <a:cubicBezTo>
                  <a:pt x="1389221" y="242411"/>
                  <a:pt x="1392079" y="255746"/>
                  <a:pt x="1395889" y="270986"/>
                </a:cubicBezTo>
                <a:cubicBezTo>
                  <a:pt x="1395889" y="271939"/>
                  <a:pt x="1395889" y="271939"/>
                  <a:pt x="1394936" y="272891"/>
                </a:cubicBezTo>
                <a:cubicBezTo>
                  <a:pt x="1390174" y="257651"/>
                  <a:pt x="1386364" y="246221"/>
                  <a:pt x="1384459" y="240506"/>
                </a:cubicBezTo>
                <a:cubicBezTo>
                  <a:pt x="1386364" y="237649"/>
                  <a:pt x="1387316" y="234791"/>
                  <a:pt x="1387316" y="231934"/>
                </a:cubicBezTo>
                <a:close/>
                <a:moveTo>
                  <a:pt x="1380649" y="232886"/>
                </a:moveTo>
                <a:cubicBezTo>
                  <a:pt x="1382554" y="230029"/>
                  <a:pt x="1384459" y="227171"/>
                  <a:pt x="1386364" y="225266"/>
                </a:cubicBezTo>
                <a:cubicBezTo>
                  <a:pt x="1386364" y="225266"/>
                  <a:pt x="1386364" y="225266"/>
                  <a:pt x="1386364" y="225266"/>
                </a:cubicBezTo>
                <a:cubicBezTo>
                  <a:pt x="1382554" y="234791"/>
                  <a:pt x="1377791" y="247174"/>
                  <a:pt x="1372076" y="262414"/>
                </a:cubicBezTo>
                <a:cubicBezTo>
                  <a:pt x="1371124" y="260509"/>
                  <a:pt x="1371124" y="259556"/>
                  <a:pt x="1370171" y="257651"/>
                </a:cubicBezTo>
                <a:cubicBezTo>
                  <a:pt x="1369219" y="256699"/>
                  <a:pt x="1369219" y="255746"/>
                  <a:pt x="1369219" y="253841"/>
                </a:cubicBezTo>
                <a:cubicBezTo>
                  <a:pt x="1373029" y="245269"/>
                  <a:pt x="1376839" y="238601"/>
                  <a:pt x="1380649" y="232886"/>
                </a:cubicBezTo>
                <a:close/>
                <a:moveTo>
                  <a:pt x="1356836" y="300514"/>
                </a:moveTo>
                <a:cubicBezTo>
                  <a:pt x="1356836" y="301466"/>
                  <a:pt x="1356836" y="301466"/>
                  <a:pt x="1356836" y="302419"/>
                </a:cubicBezTo>
                <a:cubicBezTo>
                  <a:pt x="1356836" y="303371"/>
                  <a:pt x="1356836" y="303371"/>
                  <a:pt x="1355884" y="304324"/>
                </a:cubicBezTo>
                <a:cubicBezTo>
                  <a:pt x="1355884" y="302419"/>
                  <a:pt x="1355884" y="301466"/>
                  <a:pt x="1355884" y="299561"/>
                </a:cubicBezTo>
                <a:cubicBezTo>
                  <a:pt x="1355884" y="299561"/>
                  <a:pt x="1356836" y="299561"/>
                  <a:pt x="1356836" y="300514"/>
                </a:cubicBezTo>
                <a:close/>
                <a:moveTo>
                  <a:pt x="1339691" y="325279"/>
                </a:moveTo>
                <a:cubicBezTo>
                  <a:pt x="1339691" y="325279"/>
                  <a:pt x="1339691" y="324326"/>
                  <a:pt x="1339691" y="324326"/>
                </a:cubicBezTo>
                <a:cubicBezTo>
                  <a:pt x="1340644" y="322421"/>
                  <a:pt x="1341596" y="319564"/>
                  <a:pt x="1341596" y="317659"/>
                </a:cubicBezTo>
                <a:cubicBezTo>
                  <a:pt x="1341596" y="317659"/>
                  <a:pt x="1341596" y="317659"/>
                  <a:pt x="1341596" y="317659"/>
                </a:cubicBezTo>
                <a:cubicBezTo>
                  <a:pt x="1341596" y="322421"/>
                  <a:pt x="1341596" y="326231"/>
                  <a:pt x="1341596" y="330994"/>
                </a:cubicBezTo>
                <a:cubicBezTo>
                  <a:pt x="1341596" y="328136"/>
                  <a:pt x="1340644" y="326231"/>
                  <a:pt x="1339691" y="325279"/>
                </a:cubicBezTo>
                <a:close/>
                <a:moveTo>
                  <a:pt x="1340644" y="226219"/>
                </a:moveTo>
                <a:cubicBezTo>
                  <a:pt x="1340644" y="225266"/>
                  <a:pt x="1340644" y="225266"/>
                  <a:pt x="1340644" y="226219"/>
                </a:cubicBezTo>
                <a:cubicBezTo>
                  <a:pt x="1341596" y="229076"/>
                  <a:pt x="1343501" y="232886"/>
                  <a:pt x="1344454" y="237649"/>
                </a:cubicBezTo>
                <a:cubicBezTo>
                  <a:pt x="1344454" y="239554"/>
                  <a:pt x="1344454" y="240506"/>
                  <a:pt x="1344454" y="242411"/>
                </a:cubicBezTo>
                <a:cubicBezTo>
                  <a:pt x="1344454" y="249079"/>
                  <a:pt x="1343501" y="256699"/>
                  <a:pt x="1343501" y="264319"/>
                </a:cubicBezTo>
                <a:cubicBezTo>
                  <a:pt x="1343501" y="267176"/>
                  <a:pt x="1343501" y="270034"/>
                  <a:pt x="1343501" y="272891"/>
                </a:cubicBezTo>
                <a:cubicBezTo>
                  <a:pt x="1341596" y="271939"/>
                  <a:pt x="1340644" y="270034"/>
                  <a:pt x="1339691" y="269081"/>
                </a:cubicBezTo>
                <a:cubicBezTo>
                  <a:pt x="1338739" y="252889"/>
                  <a:pt x="1339691" y="238601"/>
                  <a:pt x="1340644" y="226219"/>
                </a:cubicBezTo>
                <a:close/>
                <a:moveTo>
                  <a:pt x="1337786" y="295751"/>
                </a:moveTo>
                <a:cubicBezTo>
                  <a:pt x="1337786" y="288131"/>
                  <a:pt x="1338739" y="279559"/>
                  <a:pt x="1338739" y="271939"/>
                </a:cubicBezTo>
                <a:cubicBezTo>
                  <a:pt x="1339691" y="272891"/>
                  <a:pt x="1341596" y="274796"/>
                  <a:pt x="1342549" y="276701"/>
                </a:cubicBezTo>
                <a:cubicBezTo>
                  <a:pt x="1342549" y="276701"/>
                  <a:pt x="1342549" y="276701"/>
                  <a:pt x="1342549" y="276701"/>
                </a:cubicBezTo>
                <a:cubicBezTo>
                  <a:pt x="1342549" y="279559"/>
                  <a:pt x="1342549" y="283369"/>
                  <a:pt x="1342549" y="286226"/>
                </a:cubicBezTo>
                <a:cubicBezTo>
                  <a:pt x="1340644" y="290036"/>
                  <a:pt x="1338739" y="292894"/>
                  <a:pt x="1337786" y="295751"/>
                </a:cubicBezTo>
                <a:cubicBezTo>
                  <a:pt x="1337786" y="296704"/>
                  <a:pt x="1337786" y="296704"/>
                  <a:pt x="1337786" y="296704"/>
                </a:cubicBezTo>
                <a:cubicBezTo>
                  <a:pt x="1337786" y="296704"/>
                  <a:pt x="1337786" y="295751"/>
                  <a:pt x="1337786" y="295751"/>
                </a:cubicBezTo>
                <a:close/>
                <a:moveTo>
                  <a:pt x="1314926" y="320516"/>
                </a:moveTo>
                <a:cubicBezTo>
                  <a:pt x="1314926" y="320516"/>
                  <a:pt x="1314926" y="320516"/>
                  <a:pt x="1314926" y="320516"/>
                </a:cubicBezTo>
                <a:cubicBezTo>
                  <a:pt x="1314926" y="320516"/>
                  <a:pt x="1314926" y="320516"/>
                  <a:pt x="1314926" y="320516"/>
                </a:cubicBezTo>
                <a:cubicBezTo>
                  <a:pt x="1314926" y="320516"/>
                  <a:pt x="1314926" y="320516"/>
                  <a:pt x="1314926" y="320516"/>
                </a:cubicBezTo>
                <a:close/>
                <a:moveTo>
                  <a:pt x="1311116" y="312896"/>
                </a:moveTo>
                <a:cubicBezTo>
                  <a:pt x="1311116" y="312896"/>
                  <a:pt x="1312069" y="313849"/>
                  <a:pt x="1311116" y="312896"/>
                </a:cubicBezTo>
                <a:cubicBezTo>
                  <a:pt x="1311116" y="313849"/>
                  <a:pt x="1311116" y="313849"/>
                  <a:pt x="1311116" y="314801"/>
                </a:cubicBezTo>
                <a:cubicBezTo>
                  <a:pt x="1311116" y="314801"/>
                  <a:pt x="1311116" y="314801"/>
                  <a:pt x="1311116" y="314801"/>
                </a:cubicBezTo>
                <a:cubicBezTo>
                  <a:pt x="1311116" y="313849"/>
                  <a:pt x="1311116" y="313849"/>
                  <a:pt x="1311116" y="312896"/>
                </a:cubicBezTo>
                <a:close/>
                <a:moveTo>
                  <a:pt x="1242536" y="344329"/>
                </a:moveTo>
                <a:cubicBezTo>
                  <a:pt x="1241584" y="341471"/>
                  <a:pt x="1239679" y="339566"/>
                  <a:pt x="1238726" y="336709"/>
                </a:cubicBezTo>
                <a:cubicBezTo>
                  <a:pt x="1238726" y="328136"/>
                  <a:pt x="1238726" y="318611"/>
                  <a:pt x="1238726" y="310991"/>
                </a:cubicBezTo>
                <a:cubicBezTo>
                  <a:pt x="1238726" y="309086"/>
                  <a:pt x="1238726" y="308134"/>
                  <a:pt x="1238726" y="307181"/>
                </a:cubicBezTo>
                <a:cubicBezTo>
                  <a:pt x="1240631" y="317659"/>
                  <a:pt x="1241584" y="328136"/>
                  <a:pt x="1244441" y="339566"/>
                </a:cubicBezTo>
                <a:cubicBezTo>
                  <a:pt x="1244441" y="339566"/>
                  <a:pt x="1244441" y="340519"/>
                  <a:pt x="1244441" y="340519"/>
                </a:cubicBezTo>
                <a:cubicBezTo>
                  <a:pt x="1243489" y="341471"/>
                  <a:pt x="1242536" y="343376"/>
                  <a:pt x="1242536" y="344329"/>
                </a:cubicBezTo>
                <a:close/>
                <a:moveTo>
                  <a:pt x="1279684" y="290989"/>
                </a:moveTo>
                <a:cubicBezTo>
                  <a:pt x="1279684" y="289084"/>
                  <a:pt x="1279684" y="286226"/>
                  <a:pt x="1279684" y="284321"/>
                </a:cubicBezTo>
                <a:cubicBezTo>
                  <a:pt x="1280636" y="285274"/>
                  <a:pt x="1280636" y="286226"/>
                  <a:pt x="1281589" y="287179"/>
                </a:cubicBezTo>
                <a:cubicBezTo>
                  <a:pt x="1280636" y="289084"/>
                  <a:pt x="1279684" y="290036"/>
                  <a:pt x="1279684" y="290989"/>
                </a:cubicBezTo>
                <a:close/>
                <a:moveTo>
                  <a:pt x="1298734" y="332899"/>
                </a:moveTo>
                <a:cubicBezTo>
                  <a:pt x="1298734" y="332899"/>
                  <a:pt x="1298734" y="332899"/>
                  <a:pt x="1298734" y="332899"/>
                </a:cubicBezTo>
                <a:cubicBezTo>
                  <a:pt x="1298734" y="331946"/>
                  <a:pt x="1298734" y="331946"/>
                  <a:pt x="1298734" y="330994"/>
                </a:cubicBezTo>
                <a:cubicBezTo>
                  <a:pt x="1298734" y="331946"/>
                  <a:pt x="1298734" y="332899"/>
                  <a:pt x="1298734" y="332899"/>
                </a:cubicBezTo>
                <a:close/>
                <a:moveTo>
                  <a:pt x="1295876" y="278606"/>
                </a:moveTo>
                <a:cubicBezTo>
                  <a:pt x="1298734" y="285274"/>
                  <a:pt x="1301591" y="291941"/>
                  <a:pt x="1305401" y="299561"/>
                </a:cubicBezTo>
                <a:cubicBezTo>
                  <a:pt x="1305401" y="299561"/>
                  <a:pt x="1305401" y="299561"/>
                  <a:pt x="1305401" y="300514"/>
                </a:cubicBezTo>
                <a:cubicBezTo>
                  <a:pt x="1305401" y="301466"/>
                  <a:pt x="1305401" y="302419"/>
                  <a:pt x="1304449" y="303371"/>
                </a:cubicBezTo>
                <a:cubicBezTo>
                  <a:pt x="1303496" y="300514"/>
                  <a:pt x="1301591" y="298609"/>
                  <a:pt x="1300639" y="295751"/>
                </a:cubicBezTo>
                <a:cubicBezTo>
                  <a:pt x="1298734" y="291941"/>
                  <a:pt x="1296829" y="288131"/>
                  <a:pt x="1293971" y="284321"/>
                </a:cubicBezTo>
                <a:cubicBezTo>
                  <a:pt x="1294924" y="282416"/>
                  <a:pt x="1295876" y="280511"/>
                  <a:pt x="1295876" y="278606"/>
                </a:cubicBezTo>
                <a:close/>
                <a:moveTo>
                  <a:pt x="1299686" y="328136"/>
                </a:moveTo>
                <a:cubicBezTo>
                  <a:pt x="1299686" y="329089"/>
                  <a:pt x="1299686" y="329089"/>
                  <a:pt x="1299686" y="330041"/>
                </a:cubicBezTo>
                <a:cubicBezTo>
                  <a:pt x="1299686" y="330041"/>
                  <a:pt x="1298734" y="330994"/>
                  <a:pt x="1298734" y="331946"/>
                </a:cubicBezTo>
                <a:cubicBezTo>
                  <a:pt x="1296829" y="329089"/>
                  <a:pt x="1294924" y="326231"/>
                  <a:pt x="1293019" y="324326"/>
                </a:cubicBezTo>
                <a:cubicBezTo>
                  <a:pt x="1292066" y="322421"/>
                  <a:pt x="1290161" y="320516"/>
                  <a:pt x="1289209" y="318611"/>
                </a:cubicBezTo>
                <a:cubicBezTo>
                  <a:pt x="1289209" y="318611"/>
                  <a:pt x="1289209" y="318611"/>
                  <a:pt x="1289209" y="318611"/>
                </a:cubicBezTo>
                <a:cubicBezTo>
                  <a:pt x="1289209" y="314801"/>
                  <a:pt x="1289209" y="311944"/>
                  <a:pt x="1289209" y="309086"/>
                </a:cubicBezTo>
                <a:cubicBezTo>
                  <a:pt x="1289209" y="308134"/>
                  <a:pt x="1290161" y="306229"/>
                  <a:pt x="1290161" y="305276"/>
                </a:cubicBezTo>
                <a:cubicBezTo>
                  <a:pt x="1293019" y="311944"/>
                  <a:pt x="1296829" y="319564"/>
                  <a:pt x="1299686" y="328136"/>
                </a:cubicBezTo>
                <a:close/>
                <a:moveTo>
                  <a:pt x="1289209" y="263366"/>
                </a:moveTo>
                <a:cubicBezTo>
                  <a:pt x="1288256" y="265271"/>
                  <a:pt x="1288256" y="266224"/>
                  <a:pt x="1287304" y="268129"/>
                </a:cubicBezTo>
                <a:cubicBezTo>
                  <a:pt x="1287304" y="265271"/>
                  <a:pt x="1287304" y="262414"/>
                  <a:pt x="1287304" y="259556"/>
                </a:cubicBezTo>
                <a:cubicBezTo>
                  <a:pt x="1287304" y="260509"/>
                  <a:pt x="1288256" y="262414"/>
                  <a:pt x="1289209" y="263366"/>
                </a:cubicBezTo>
                <a:close/>
                <a:moveTo>
                  <a:pt x="1276826" y="238601"/>
                </a:moveTo>
                <a:cubicBezTo>
                  <a:pt x="1277779" y="239554"/>
                  <a:pt x="1277779" y="240506"/>
                  <a:pt x="1278731" y="242411"/>
                </a:cubicBezTo>
                <a:cubicBezTo>
                  <a:pt x="1280636" y="246221"/>
                  <a:pt x="1283494" y="251936"/>
                  <a:pt x="1286351" y="257651"/>
                </a:cubicBezTo>
                <a:cubicBezTo>
                  <a:pt x="1286351" y="260509"/>
                  <a:pt x="1285399" y="263366"/>
                  <a:pt x="1285399" y="267176"/>
                </a:cubicBezTo>
                <a:cubicBezTo>
                  <a:pt x="1282541" y="263366"/>
                  <a:pt x="1280636" y="259556"/>
                  <a:pt x="1277779" y="255746"/>
                </a:cubicBezTo>
                <a:cubicBezTo>
                  <a:pt x="1277779" y="250031"/>
                  <a:pt x="1276826" y="245269"/>
                  <a:pt x="1276826" y="242411"/>
                </a:cubicBezTo>
                <a:cubicBezTo>
                  <a:pt x="1276826" y="241459"/>
                  <a:pt x="1276826" y="239554"/>
                  <a:pt x="1276826" y="238601"/>
                </a:cubicBezTo>
                <a:close/>
                <a:moveTo>
                  <a:pt x="1273016" y="271939"/>
                </a:moveTo>
                <a:cubicBezTo>
                  <a:pt x="1273016" y="271939"/>
                  <a:pt x="1273969" y="272891"/>
                  <a:pt x="1273969" y="272891"/>
                </a:cubicBezTo>
                <a:cubicBezTo>
                  <a:pt x="1273969" y="278606"/>
                  <a:pt x="1273016" y="284321"/>
                  <a:pt x="1273016" y="291941"/>
                </a:cubicBezTo>
                <a:cubicBezTo>
                  <a:pt x="1272064" y="290989"/>
                  <a:pt x="1272064" y="289084"/>
                  <a:pt x="1271111" y="288131"/>
                </a:cubicBezTo>
                <a:cubicBezTo>
                  <a:pt x="1271111" y="282416"/>
                  <a:pt x="1272064" y="276701"/>
                  <a:pt x="1273016" y="271939"/>
                </a:cubicBezTo>
                <a:close/>
                <a:moveTo>
                  <a:pt x="1240631" y="229076"/>
                </a:moveTo>
                <a:cubicBezTo>
                  <a:pt x="1241584" y="226219"/>
                  <a:pt x="1243489" y="223361"/>
                  <a:pt x="1244441" y="220504"/>
                </a:cubicBezTo>
                <a:cubicBezTo>
                  <a:pt x="1247299" y="226219"/>
                  <a:pt x="1251109" y="230981"/>
                  <a:pt x="1253966" y="237649"/>
                </a:cubicBezTo>
                <a:cubicBezTo>
                  <a:pt x="1257776" y="244316"/>
                  <a:pt x="1260634" y="250031"/>
                  <a:pt x="1264444" y="257651"/>
                </a:cubicBezTo>
                <a:cubicBezTo>
                  <a:pt x="1265396" y="259556"/>
                  <a:pt x="1267301" y="262414"/>
                  <a:pt x="1268254" y="264319"/>
                </a:cubicBezTo>
                <a:cubicBezTo>
                  <a:pt x="1266349" y="270986"/>
                  <a:pt x="1264444" y="277654"/>
                  <a:pt x="1262539" y="286226"/>
                </a:cubicBezTo>
                <a:cubicBezTo>
                  <a:pt x="1259681" y="283369"/>
                  <a:pt x="1257776" y="280511"/>
                  <a:pt x="1254919" y="277654"/>
                </a:cubicBezTo>
                <a:cubicBezTo>
                  <a:pt x="1250156" y="268129"/>
                  <a:pt x="1246346" y="259556"/>
                  <a:pt x="1241584" y="251936"/>
                </a:cubicBezTo>
                <a:cubicBezTo>
                  <a:pt x="1239679" y="249079"/>
                  <a:pt x="1237774" y="246221"/>
                  <a:pt x="1235869" y="243364"/>
                </a:cubicBezTo>
                <a:cubicBezTo>
                  <a:pt x="1235869" y="243364"/>
                  <a:pt x="1235869" y="242411"/>
                  <a:pt x="1235869" y="242411"/>
                </a:cubicBezTo>
                <a:cubicBezTo>
                  <a:pt x="1237774" y="236696"/>
                  <a:pt x="1239679" y="232886"/>
                  <a:pt x="1240631" y="229076"/>
                </a:cubicBezTo>
                <a:close/>
                <a:moveTo>
                  <a:pt x="1228249" y="304324"/>
                </a:moveTo>
                <a:cubicBezTo>
                  <a:pt x="1228249" y="298609"/>
                  <a:pt x="1227296" y="292894"/>
                  <a:pt x="1227296" y="288131"/>
                </a:cubicBezTo>
                <a:lnTo>
                  <a:pt x="1227296" y="281464"/>
                </a:lnTo>
                <a:cubicBezTo>
                  <a:pt x="1227296" y="280511"/>
                  <a:pt x="1228249" y="280511"/>
                  <a:pt x="1228249" y="279559"/>
                </a:cubicBezTo>
                <a:cubicBezTo>
                  <a:pt x="1228249" y="279559"/>
                  <a:pt x="1228249" y="278606"/>
                  <a:pt x="1228249" y="278606"/>
                </a:cubicBezTo>
                <a:cubicBezTo>
                  <a:pt x="1228249" y="278606"/>
                  <a:pt x="1229201" y="279559"/>
                  <a:pt x="1229201" y="279559"/>
                </a:cubicBezTo>
                <a:cubicBezTo>
                  <a:pt x="1230154" y="280511"/>
                  <a:pt x="1230154" y="282416"/>
                  <a:pt x="1231106" y="284321"/>
                </a:cubicBezTo>
                <a:cubicBezTo>
                  <a:pt x="1230154" y="290036"/>
                  <a:pt x="1229201" y="296704"/>
                  <a:pt x="1228249" y="304324"/>
                </a:cubicBezTo>
                <a:close/>
                <a:moveTo>
                  <a:pt x="1232059" y="280511"/>
                </a:moveTo>
                <a:cubicBezTo>
                  <a:pt x="1232059" y="279559"/>
                  <a:pt x="1232059" y="279559"/>
                  <a:pt x="1232059" y="278606"/>
                </a:cubicBezTo>
                <a:cubicBezTo>
                  <a:pt x="1232059" y="277654"/>
                  <a:pt x="1231106" y="276701"/>
                  <a:pt x="1230154" y="275749"/>
                </a:cubicBezTo>
                <a:cubicBezTo>
                  <a:pt x="1229201" y="275749"/>
                  <a:pt x="1228249" y="274796"/>
                  <a:pt x="1227296" y="275749"/>
                </a:cubicBezTo>
                <a:cubicBezTo>
                  <a:pt x="1227296" y="275749"/>
                  <a:pt x="1227296" y="275749"/>
                  <a:pt x="1226344" y="275749"/>
                </a:cubicBezTo>
                <a:lnTo>
                  <a:pt x="1226344" y="269081"/>
                </a:lnTo>
                <a:cubicBezTo>
                  <a:pt x="1227296" y="270034"/>
                  <a:pt x="1228249" y="270986"/>
                  <a:pt x="1230154" y="272891"/>
                </a:cubicBezTo>
                <a:cubicBezTo>
                  <a:pt x="1231106" y="273844"/>
                  <a:pt x="1232059" y="274796"/>
                  <a:pt x="1233011" y="276701"/>
                </a:cubicBezTo>
                <a:cubicBezTo>
                  <a:pt x="1232059" y="278606"/>
                  <a:pt x="1232059" y="279559"/>
                  <a:pt x="1232059" y="280511"/>
                </a:cubicBezTo>
                <a:close/>
                <a:moveTo>
                  <a:pt x="1230154" y="221456"/>
                </a:moveTo>
                <a:cubicBezTo>
                  <a:pt x="1232059" y="225266"/>
                  <a:pt x="1233011" y="229076"/>
                  <a:pt x="1233964" y="233839"/>
                </a:cubicBezTo>
                <a:cubicBezTo>
                  <a:pt x="1233964" y="233839"/>
                  <a:pt x="1233964" y="233839"/>
                  <a:pt x="1233964" y="233839"/>
                </a:cubicBezTo>
                <a:cubicBezTo>
                  <a:pt x="1233964" y="232886"/>
                  <a:pt x="1233011" y="230981"/>
                  <a:pt x="1233011" y="230029"/>
                </a:cubicBezTo>
                <a:cubicBezTo>
                  <a:pt x="1231106" y="226219"/>
                  <a:pt x="1230154" y="223361"/>
                  <a:pt x="1230154" y="221456"/>
                </a:cubicBezTo>
                <a:cubicBezTo>
                  <a:pt x="1229201" y="220504"/>
                  <a:pt x="1229201" y="220504"/>
                  <a:pt x="1230154" y="221456"/>
                </a:cubicBezTo>
                <a:close/>
                <a:moveTo>
                  <a:pt x="1229201" y="257651"/>
                </a:moveTo>
                <a:cubicBezTo>
                  <a:pt x="1229201" y="257651"/>
                  <a:pt x="1229201" y="257651"/>
                  <a:pt x="1229201" y="257651"/>
                </a:cubicBezTo>
                <a:cubicBezTo>
                  <a:pt x="1229201" y="258604"/>
                  <a:pt x="1230154" y="258604"/>
                  <a:pt x="1230154" y="259556"/>
                </a:cubicBezTo>
                <a:cubicBezTo>
                  <a:pt x="1230154" y="260509"/>
                  <a:pt x="1230154" y="261461"/>
                  <a:pt x="1230154" y="262414"/>
                </a:cubicBezTo>
                <a:cubicBezTo>
                  <a:pt x="1231106" y="266224"/>
                  <a:pt x="1231106" y="270986"/>
                  <a:pt x="1232059" y="274796"/>
                </a:cubicBezTo>
                <a:cubicBezTo>
                  <a:pt x="1232059" y="274796"/>
                  <a:pt x="1232059" y="274796"/>
                  <a:pt x="1232059" y="274796"/>
                </a:cubicBezTo>
                <a:cubicBezTo>
                  <a:pt x="1231106" y="273844"/>
                  <a:pt x="1230154" y="272891"/>
                  <a:pt x="1229201" y="272891"/>
                </a:cubicBezTo>
                <a:cubicBezTo>
                  <a:pt x="1227296" y="270986"/>
                  <a:pt x="1225391" y="270034"/>
                  <a:pt x="1225391" y="269081"/>
                </a:cubicBezTo>
                <a:lnTo>
                  <a:pt x="1225391" y="265271"/>
                </a:lnTo>
                <a:cubicBezTo>
                  <a:pt x="1227296" y="263366"/>
                  <a:pt x="1228249" y="260509"/>
                  <a:pt x="1229201" y="257651"/>
                </a:cubicBezTo>
                <a:close/>
                <a:moveTo>
                  <a:pt x="1226344" y="235744"/>
                </a:moveTo>
                <a:cubicBezTo>
                  <a:pt x="1227296" y="238601"/>
                  <a:pt x="1227296" y="241459"/>
                  <a:pt x="1228249" y="244316"/>
                </a:cubicBezTo>
                <a:cubicBezTo>
                  <a:pt x="1228249" y="245269"/>
                  <a:pt x="1227296" y="246221"/>
                  <a:pt x="1227296" y="246221"/>
                </a:cubicBezTo>
                <a:cubicBezTo>
                  <a:pt x="1226344" y="245269"/>
                  <a:pt x="1226344" y="245269"/>
                  <a:pt x="1225391" y="244316"/>
                </a:cubicBezTo>
                <a:lnTo>
                  <a:pt x="1225391" y="231934"/>
                </a:lnTo>
                <a:cubicBezTo>
                  <a:pt x="1225391" y="233839"/>
                  <a:pt x="1225391" y="234791"/>
                  <a:pt x="1226344" y="235744"/>
                </a:cubicBezTo>
                <a:close/>
                <a:moveTo>
                  <a:pt x="1197769" y="293846"/>
                </a:moveTo>
                <a:cubicBezTo>
                  <a:pt x="1197769" y="292894"/>
                  <a:pt x="1198721" y="290989"/>
                  <a:pt x="1198721" y="290036"/>
                </a:cubicBezTo>
                <a:cubicBezTo>
                  <a:pt x="1198721" y="290989"/>
                  <a:pt x="1198721" y="290989"/>
                  <a:pt x="1198721" y="291941"/>
                </a:cubicBezTo>
                <a:cubicBezTo>
                  <a:pt x="1198721" y="293846"/>
                  <a:pt x="1199674" y="296704"/>
                  <a:pt x="1199674" y="299561"/>
                </a:cubicBezTo>
                <a:cubicBezTo>
                  <a:pt x="1198721" y="301466"/>
                  <a:pt x="1197769" y="304324"/>
                  <a:pt x="1196816" y="307181"/>
                </a:cubicBezTo>
                <a:cubicBezTo>
                  <a:pt x="1195864" y="304324"/>
                  <a:pt x="1195864" y="301466"/>
                  <a:pt x="1194911" y="299561"/>
                </a:cubicBezTo>
                <a:cubicBezTo>
                  <a:pt x="1195864" y="297656"/>
                  <a:pt x="1196816" y="295751"/>
                  <a:pt x="1197769" y="293846"/>
                </a:cubicBezTo>
                <a:close/>
                <a:moveTo>
                  <a:pt x="1196816" y="459581"/>
                </a:moveTo>
                <a:lnTo>
                  <a:pt x="1196816" y="459581"/>
                </a:lnTo>
                <a:cubicBezTo>
                  <a:pt x="1195864" y="458629"/>
                  <a:pt x="1195864" y="457676"/>
                  <a:pt x="1195864" y="455771"/>
                </a:cubicBezTo>
                <a:cubicBezTo>
                  <a:pt x="1195864" y="456724"/>
                  <a:pt x="1195864" y="457676"/>
                  <a:pt x="1196816" y="459581"/>
                </a:cubicBezTo>
                <a:close/>
                <a:moveTo>
                  <a:pt x="1190149" y="324326"/>
                </a:moveTo>
                <a:cubicBezTo>
                  <a:pt x="1190149" y="325279"/>
                  <a:pt x="1190149" y="325279"/>
                  <a:pt x="1190149" y="324326"/>
                </a:cubicBezTo>
                <a:cubicBezTo>
                  <a:pt x="1190149" y="323374"/>
                  <a:pt x="1190149" y="321469"/>
                  <a:pt x="1189196" y="320516"/>
                </a:cubicBezTo>
                <a:cubicBezTo>
                  <a:pt x="1190149" y="322421"/>
                  <a:pt x="1190149" y="323374"/>
                  <a:pt x="1190149" y="324326"/>
                </a:cubicBezTo>
                <a:close/>
                <a:moveTo>
                  <a:pt x="1170146" y="270986"/>
                </a:moveTo>
                <a:cubicBezTo>
                  <a:pt x="1170146" y="270034"/>
                  <a:pt x="1170146" y="269081"/>
                  <a:pt x="1170146" y="268129"/>
                </a:cubicBezTo>
                <a:cubicBezTo>
                  <a:pt x="1170146" y="267176"/>
                  <a:pt x="1170146" y="265271"/>
                  <a:pt x="1170146" y="264319"/>
                </a:cubicBezTo>
                <a:cubicBezTo>
                  <a:pt x="1171099" y="253841"/>
                  <a:pt x="1172051" y="244316"/>
                  <a:pt x="1172051" y="235744"/>
                </a:cubicBezTo>
                <a:cubicBezTo>
                  <a:pt x="1173004" y="238601"/>
                  <a:pt x="1173956" y="241459"/>
                  <a:pt x="1174909" y="245269"/>
                </a:cubicBezTo>
                <a:cubicBezTo>
                  <a:pt x="1174909" y="249079"/>
                  <a:pt x="1175861" y="253841"/>
                  <a:pt x="1176814" y="260509"/>
                </a:cubicBezTo>
                <a:cubicBezTo>
                  <a:pt x="1177766" y="267176"/>
                  <a:pt x="1177766" y="275749"/>
                  <a:pt x="1177766" y="285274"/>
                </a:cubicBezTo>
                <a:cubicBezTo>
                  <a:pt x="1178719" y="291941"/>
                  <a:pt x="1177766" y="300514"/>
                  <a:pt x="1177766" y="308134"/>
                </a:cubicBezTo>
                <a:cubicBezTo>
                  <a:pt x="1177766" y="307181"/>
                  <a:pt x="1176814" y="306229"/>
                  <a:pt x="1176814" y="305276"/>
                </a:cubicBezTo>
                <a:cubicBezTo>
                  <a:pt x="1173956" y="298609"/>
                  <a:pt x="1171099" y="292894"/>
                  <a:pt x="1168241" y="287179"/>
                </a:cubicBezTo>
                <a:cubicBezTo>
                  <a:pt x="1169194" y="282416"/>
                  <a:pt x="1170146" y="275749"/>
                  <a:pt x="1170146" y="270986"/>
                </a:cubicBezTo>
                <a:close/>
                <a:moveTo>
                  <a:pt x="1170146" y="309086"/>
                </a:moveTo>
                <a:cubicBezTo>
                  <a:pt x="1171099" y="312896"/>
                  <a:pt x="1173004" y="317659"/>
                  <a:pt x="1173956" y="321469"/>
                </a:cubicBezTo>
                <a:cubicBezTo>
                  <a:pt x="1173004" y="323374"/>
                  <a:pt x="1173004" y="325279"/>
                  <a:pt x="1172051" y="327184"/>
                </a:cubicBezTo>
                <a:cubicBezTo>
                  <a:pt x="1171099" y="325279"/>
                  <a:pt x="1171099" y="324326"/>
                  <a:pt x="1170146" y="322421"/>
                </a:cubicBezTo>
                <a:cubicBezTo>
                  <a:pt x="1170146" y="321469"/>
                  <a:pt x="1170146" y="319564"/>
                  <a:pt x="1170146" y="318611"/>
                </a:cubicBezTo>
                <a:cubicBezTo>
                  <a:pt x="1169194" y="313849"/>
                  <a:pt x="1169194" y="308134"/>
                  <a:pt x="1168241" y="303371"/>
                </a:cubicBezTo>
                <a:cubicBezTo>
                  <a:pt x="1168241" y="305276"/>
                  <a:pt x="1169194" y="307181"/>
                  <a:pt x="1170146" y="309086"/>
                </a:cubicBezTo>
                <a:close/>
                <a:moveTo>
                  <a:pt x="1164431" y="236696"/>
                </a:moveTo>
                <a:cubicBezTo>
                  <a:pt x="1163479" y="242411"/>
                  <a:pt x="1162526" y="248126"/>
                  <a:pt x="1161574" y="253841"/>
                </a:cubicBezTo>
                <a:cubicBezTo>
                  <a:pt x="1161574" y="252889"/>
                  <a:pt x="1161574" y="252889"/>
                  <a:pt x="1161574" y="251936"/>
                </a:cubicBezTo>
                <a:cubicBezTo>
                  <a:pt x="1161574" y="251936"/>
                  <a:pt x="1161574" y="250984"/>
                  <a:pt x="1161574" y="250984"/>
                </a:cubicBezTo>
                <a:cubicBezTo>
                  <a:pt x="1162526" y="245269"/>
                  <a:pt x="1163479" y="240506"/>
                  <a:pt x="1164431" y="236696"/>
                </a:cubicBezTo>
                <a:close/>
                <a:moveTo>
                  <a:pt x="1140619" y="290036"/>
                </a:moveTo>
                <a:cubicBezTo>
                  <a:pt x="1140619" y="290989"/>
                  <a:pt x="1139666" y="290989"/>
                  <a:pt x="1139666" y="291941"/>
                </a:cubicBezTo>
                <a:cubicBezTo>
                  <a:pt x="1138714" y="289084"/>
                  <a:pt x="1138714" y="286226"/>
                  <a:pt x="1137761" y="283369"/>
                </a:cubicBezTo>
                <a:cubicBezTo>
                  <a:pt x="1138714" y="286226"/>
                  <a:pt x="1139666" y="288131"/>
                  <a:pt x="1140619" y="290036"/>
                </a:cubicBezTo>
                <a:close/>
                <a:moveTo>
                  <a:pt x="1114901" y="339566"/>
                </a:moveTo>
                <a:cubicBezTo>
                  <a:pt x="1115854" y="331946"/>
                  <a:pt x="1116806" y="323374"/>
                  <a:pt x="1117759" y="315754"/>
                </a:cubicBezTo>
                <a:cubicBezTo>
                  <a:pt x="1118711" y="318611"/>
                  <a:pt x="1118711" y="321469"/>
                  <a:pt x="1119664" y="325279"/>
                </a:cubicBezTo>
                <a:cubicBezTo>
                  <a:pt x="1120616" y="328136"/>
                  <a:pt x="1120616" y="331946"/>
                  <a:pt x="1121569" y="334804"/>
                </a:cubicBezTo>
                <a:cubicBezTo>
                  <a:pt x="1121569" y="336709"/>
                  <a:pt x="1120616" y="338614"/>
                  <a:pt x="1120616" y="341471"/>
                </a:cubicBezTo>
                <a:cubicBezTo>
                  <a:pt x="1120616" y="341471"/>
                  <a:pt x="1120616" y="341471"/>
                  <a:pt x="1120616" y="342424"/>
                </a:cubicBezTo>
                <a:cubicBezTo>
                  <a:pt x="1119664" y="344329"/>
                  <a:pt x="1118711" y="346234"/>
                  <a:pt x="1118711" y="348139"/>
                </a:cubicBezTo>
                <a:cubicBezTo>
                  <a:pt x="1117759" y="345281"/>
                  <a:pt x="1115854" y="343376"/>
                  <a:pt x="1114901" y="341471"/>
                </a:cubicBezTo>
                <a:cubicBezTo>
                  <a:pt x="1114901" y="340519"/>
                  <a:pt x="1114901" y="339566"/>
                  <a:pt x="1114901" y="339566"/>
                </a:cubicBezTo>
                <a:close/>
                <a:moveTo>
                  <a:pt x="1111091" y="219551"/>
                </a:moveTo>
                <a:cubicBezTo>
                  <a:pt x="1111091" y="220504"/>
                  <a:pt x="1112044" y="221456"/>
                  <a:pt x="1112044" y="222409"/>
                </a:cubicBezTo>
                <a:cubicBezTo>
                  <a:pt x="1112044" y="225266"/>
                  <a:pt x="1112996" y="228124"/>
                  <a:pt x="1112996" y="230029"/>
                </a:cubicBezTo>
                <a:cubicBezTo>
                  <a:pt x="1112996" y="230029"/>
                  <a:pt x="1112996" y="230029"/>
                  <a:pt x="1112996" y="230029"/>
                </a:cubicBezTo>
                <a:cubicBezTo>
                  <a:pt x="1112996" y="226219"/>
                  <a:pt x="1112044" y="223361"/>
                  <a:pt x="1111091" y="219551"/>
                </a:cubicBezTo>
                <a:cubicBezTo>
                  <a:pt x="1111091" y="220504"/>
                  <a:pt x="1111091" y="219551"/>
                  <a:pt x="1111091" y="219551"/>
                </a:cubicBezTo>
                <a:close/>
                <a:moveTo>
                  <a:pt x="1110139" y="217646"/>
                </a:moveTo>
                <a:cubicBezTo>
                  <a:pt x="1110139" y="217646"/>
                  <a:pt x="1110139" y="217646"/>
                  <a:pt x="1110139" y="217646"/>
                </a:cubicBezTo>
                <a:cubicBezTo>
                  <a:pt x="1110139" y="217646"/>
                  <a:pt x="1109186" y="216694"/>
                  <a:pt x="1109186" y="215741"/>
                </a:cubicBezTo>
                <a:cubicBezTo>
                  <a:pt x="1110139" y="216694"/>
                  <a:pt x="1110139" y="216694"/>
                  <a:pt x="1110139" y="217646"/>
                </a:cubicBezTo>
                <a:close/>
                <a:moveTo>
                  <a:pt x="1101566" y="236696"/>
                </a:moveTo>
                <a:cubicBezTo>
                  <a:pt x="1104424" y="248126"/>
                  <a:pt x="1107281" y="262414"/>
                  <a:pt x="1111091" y="278606"/>
                </a:cubicBezTo>
                <a:cubicBezTo>
                  <a:pt x="1110139" y="283369"/>
                  <a:pt x="1109186" y="289084"/>
                  <a:pt x="1109186" y="293846"/>
                </a:cubicBezTo>
                <a:cubicBezTo>
                  <a:pt x="1108234" y="298609"/>
                  <a:pt x="1107281" y="304324"/>
                  <a:pt x="1106329" y="309086"/>
                </a:cubicBezTo>
                <a:cubicBezTo>
                  <a:pt x="1106329" y="309086"/>
                  <a:pt x="1106329" y="309086"/>
                  <a:pt x="1106329" y="308134"/>
                </a:cubicBezTo>
                <a:cubicBezTo>
                  <a:pt x="1105376" y="300514"/>
                  <a:pt x="1105376" y="295751"/>
                  <a:pt x="1105376" y="295751"/>
                </a:cubicBezTo>
                <a:cubicBezTo>
                  <a:pt x="1105376" y="295751"/>
                  <a:pt x="1105376" y="297656"/>
                  <a:pt x="1105376" y="300514"/>
                </a:cubicBezTo>
                <a:cubicBezTo>
                  <a:pt x="1103471" y="290989"/>
                  <a:pt x="1101566" y="282416"/>
                  <a:pt x="1099661" y="272891"/>
                </a:cubicBezTo>
                <a:cubicBezTo>
                  <a:pt x="1097756" y="265271"/>
                  <a:pt x="1096804" y="256699"/>
                  <a:pt x="1094899" y="249079"/>
                </a:cubicBezTo>
                <a:cubicBezTo>
                  <a:pt x="1096804" y="244316"/>
                  <a:pt x="1098709" y="240506"/>
                  <a:pt x="1101566" y="236696"/>
                </a:cubicBezTo>
                <a:close/>
                <a:moveTo>
                  <a:pt x="1027271" y="325279"/>
                </a:moveTo>
                <a:cubicBezTo>
                  <a:pt x="1028224" y="319564"/>
                  <a:pt x="1029176" y="314801"/>
                  <a:pt x="1030129" y="310991"/>
                </a:cubicBezTo>
                <a:cubicBezTo>
                  <a:pt x="1031081" y="306229"/>
                  <a:pt x="1032986" y="301466"/>
                  <a:pt x="1034891" y="297656"/>
                </a:cubicBezTo>
                <a:cubicBezTo>
                  <a:pt x="1035844" y="293846"/>
                  <a:pt x="1037749" y="290989"/>
                  <a:pt x="1039654" y="288131"/>
                </a:cubicBezTo>
                <a:cubicBezTo>
                  <a:pt x="1040606" y="291941"/>
                  <a:pt x="1041559" y="295751"/>
                  <a:pt x="1042511" y="299561"/>
                </a:cubicBezTo>
                <a:cubicBezTo>
                  <a:pt x="1041559" y="301466"/>
                  <a:pt x="1040606" y="303371"/>
                  <a:pt x="1039654" y="305276"/>
                </a:cubicBezTo>
                <a:cubicBezTo>
                  <a:pt x="1034891" y="313849"/>
                  <a:pt x="1031081" y="322421"/>
                  <a:pt x="1028224" y="330994"/>
                </a:cubicBezTo>
                <a:cubicBezTo>
                  <a:pt x="1028224" y="329089"/>
                  <a:pt x="1028224" y="327184"/>
                  <a:pt x="1027271" y="325279"/>
                </a:cubicBezTo>
                <a:close/>
                <a:moveTo>
                  <a:pt x="1040606" y="374809"/>
                </a:moveTo>
                <a:cubicBezTo>
                  <a:pt x="1040606" y="373856"/>
                  <a:pt x="1039654" y="371951"/>
                  <a:pt x="1039654" y="370999"/>
                </a:cubicBezTo>
                <a:cubicBezTo>
                  <a:pt x="1041559" y="366236"/>
                  <a:pt x="1043464" y="360521"/>
                  <a:pt x="1045369" y="355759"/>
                </a:cubicBezTo>
                <a:cubicBezTo>
                  <a:pt x="1046321" y="358616"/>
                  <a:pt x="1047274" y="361474"/>
                  <a:pt x="1047274" y="364331"/>
                </a:cubicBezTo>
                <a:cubicBezTo>
                  <a:pt x="1047274" y="371951"/>
                  <a:pt x="1047274" y="378619"/>
                  <a:pt x="1048226" y="386239"/>
                </a:cubicBezTo>
                <a:cubicBezTo>
                  <a:pt x="1046321" y="385286"/>
                  <a:pt x="1045369" y="384334"/>
                  <a:pt x="1044416" y="384334"/>
                </a:cubicBezTo>
                <a:cubicBezTo>
                  <a:pt x="1042511" y="381476"/>
                  <a:pt x="1041559" y="377666"/>
                  <a:pt x="1040606" y="374809"/>
                </a:cubicBezTo>
                <a:close/>
                <a:moveTo>
                  <a:pt x="1046321" y="389096"/>
                </a:moveTo>
                <a:cubicBezTo>
                  <a:pt x="1047274" y="390049"/>
                  <a:pt x="1047274" y="390049"/>
                  <a:pt x="1048226" y="391001"/>
                </a:cubicBezTo>
                <a:cubicBezTo>
                  <a:pt x="1048226" y="391954"/>
                  <a:pt x="1048226" y="391954"/>
                  <a:pt x="1048226" y="392906"/>
                </a:cubicBezTo>
                <a:cubicBezTo>
                  <a:pt x="1047274" y="391954"/>
                  <a:pt x="1046321" y="390049"/>
                  <a:pt x="1046321" y="389096"/>
                </a:cubicBezTo>
                <a:close/>
                <a:moveTo>
                  <a:pt x="1056799" y="292894"/>
                </a:moveTo>
                <a:cubicBezTo>
                  <a:pt x="1057751" y="289084"/>
                  <a:pt x="1059656" y="286226"/>
                  <a:pt x="1061561" y="282416"/>
                </a:cubicBezTo>
                <a:cubicBezTo>
                  <a:pt x="1063466" y="278606"/>
                  <a:pt x="1064419" y="274796"/>
                  <a:pt x="1066324" y="271939"/>
                </a:cubicBezTo>
                <a:cubicBezTo>
                  <a:pt x="1066324" y="272891"/>
                  <a:pt x="1066324" y="272891"/>
                  <a:pt x="1066324" y="273844"/>
                </a:cubicBezTo>
                <a:cubicBezTo>
                  <a:pt x="1066324" y="275749"/>
                  <a:pt x="1067276" y="276701"/>
                  <a:pt x="1067276" y="278606"/>
                </a:cubicBezTo>
                <a:cubicBezTo>
                  <a:pt x="1066324" y="280511"/>
                  <a:pt x="1064419" y="282416"/>
                  <a:pt x="1063466" y="285274"/>
                </a:cubicBezTo>
                <a:cubicBezTo>
                  <a:pt x="1061561" y="288131"/>
                  <a:pt x="1059656" y="291941"/>
                  <a:pt x="1057751" y="295751"/>
                </a:cubicBezTo>
                <a:cubicBezTo>
                  <a:pt x="1057751" y="294799"/>
                  <a:pt x="1056799" y="293846"/>
                  <a:pt x="1056799" y="292894"/>
                </a:cubicBezTo>
                <a:close/>
                <a:moveTo>
                  <a:pt x="1059656" y="360521"/>
                </a:moveTo>
                <a:cubicBezTo>
                  <a:pt x="1059656" y="360521"/>
                  <a:pt x="1059656" y="359569"/>
                  <a:pt x="1059656" y="360521"/>
                </a:cubicBezTo>
                <a:cubicBezTo>
                  <a:pt x="1059656" y="359569"/>
                  <a:pt x="1059656" y="360521"/>
                  <a:pt x="1059656" y="360521"/>
                </a:cubicBezTo>
                <a:cubicBezTo>
                  <a:pt x="1059656" y="360521"/>
                  <a:pt x="1059656" y="360521"/>
                  <a:pt x="1059656" y="360521"/>
                </a:cubicBezTo>
                <a:close/>
                <a:moveTo>
                  <a:pt x="1064419" y="383381"/>
                </a:moveTo>
                <a:cubicBezTo>
                  <a:pt x="1063466" y="381476"/>
                  <a:pt x="1063466" y="380524"/>
                  <a:pt x="1062514" y="379571"/>
                </a:cubicBezTo>
                <a:cubicBezTo>
                  <a:pt x="1062514" y="377666"/>
                  <a:pt x="1062514" y="376714"/>
                  <a:pt x="1063466" y="374809"/>
                </a:cubicBezTo>
                <a:cubicBezTo>
                  <a:pt x="1063466" y="375761"/>
                  <a:pt x="1064419" y="377666"/>
                  <a:pt x="1064419" y="378619"/>
                </a:cubicBezTo>
                <a:cubicBezTo>
                  <a:pt x="1064419" y="379571"/>
                  <a:pt x="1064419" y="379571"/>
                  <a:pt x="1064419" y="380524"/>
                </a:cubicBezTo>
                <a:cubicBezTo>
                  <a:pt x="1064419" y="382429"/>
                  <a:pt x="1065371" y="384334"/>
                  <a:pt x="1065371" y="386239"/>
                </a:cubicBezTo>
                <a:cubicBezTo>
                  <a:pt x="1065371" y="385286"/>
                  <a:pt x="1065371" y="384334"/>
                  <a:pt x="1064419" y="383381"/>
                </a:cubicBezTo>
                <a:close/>
                <a:moveTo>
                  <a:pt x="1069181" y="330994"/>
                </a:moveTo>
                <a:cubicBezTo>
                  <a:pt x="1067276" y="325279"/>
                  <a:pt x="1065371" y="318611"/>
                  <a:pt x="1063466" y="312896"/>
                </a:cubicBezTo>
                <a:cubicBezTo>
                  <a:pt x="1065371" y="309086"/>
                  <a:pt x="1067276" y="304324"/>
                  <a:pt x="1069181" y="300514"/>
                </a:cubicBezTo>
                <a:cubicBezTo>
                  <a:pt x="1070134" y="308134"/>
                  <a:pt x="1069181" y="316706"/>
                  <a:pt x="1070134" y="326231"/>
                </a:cubicBezTo>
                <a:cubicBezTo>
                  <a:pt x="1069181" y="328136"/>
                  <a:pt x="1069181" y="329089"/>
                  <a:pt x="1069181" y="330994"/>
                </a:cubicBezTo>
                <a:close/>
                <a:moveTo>
                  <a:pt x="1077754" y="262414"/>
                </a:moveTo>
                <a:cubicBezTo>
                  <a:pt x="1076801" y="263366"/>
                  <a:pt x="1076801" y="264319"/>
                  <a:pt x="1075849" y="264319"/>
                </a:cubicBezTo>
                <a:cubicBezTo>
                  <a:pt x="1074896" y="261461"/>
                  <a:pt x="1074896" y="259556"/>
                  <a:pt x="1073944" y="256699"/>
                </a:cubicBezTo>
                <a:lnTo>
                  <a:pt x="1074896" y="256699"/>
                </a:lnTo>
                <a:lnTo>
                  <a:pt x="1075849" y="256699"/>
                </a:lnTo>
                <a:cubicBezTo>
                  <a:pt x="1076801" y="259556"/>
                  <a:pt x="1077754" y="260509"/>
                  <a:pt x="1077754" y="262414"/>
                </a:cubicBezTo>
                <a:close/>
                <a:moveTo>
                  <a:pt x="1045369" y="175736"/>
                </a:moveTo>
                <a:cubicBezTo>
                  <a:pt x="1048226" y="168116"/>
                  <a:pt x="1052036" y="160496"/>
                  <a:pt x="1054894" y="153829"/>
                </a:cubicBezTo>
                <a:cubicBezTo>
                  <a:pt x="1054894" y="154781"/>
                  <a:pt x="1054894" y="154781"/>
                  <a:pt x="1055846" y="155734"/>
                </a:cubicBezTo>
                <a:cubicBezTo>
                  <a:pt x="1056799" y="160496"/>
                  <a:pt x="1058704" y="166211"/>
                  <a:pt x="1059656" y="171926"/>
                </a:cubicBezTo>
                <a:cubicBezTo>
                  <a:pt x="1061561" y="178594"/>
                  <a:pt x="1063466" y="186214"/>
                  <a:pt x="1064419" y="193834"/>
                </a:cubicBezTo>
                <a:cubicBezTo>
                  <a:pt x="1066324" y="201454"/>
                  <a:pt x="1067276" y="208121"/>
                  <a:pt x="1069181" y="215741"/>
                </a:cubicBezTo>
                <a:cubicBezTo>
                  <a:pt x="1072039" y="228124"/>
                  <a:pt x="1073944" y="241459"/>
                  <a:pt x="1076801" y="253841"/>
                </a:cubicBezTo>
                <a:cubicBezTo>
                  <a:pt x="1075849" y="253841"/>
                  <a:pt x="1074896" y="252889"/>
                  <a:pt x="1074896" y="252889"/>
                </a:cubicBezTo>
                <a:cubicBezTo>
                  <a:pt x="1070134" y="230981"/>
                  <a:pt x="1067276" y="216694"/>
                  <a:pt x="1067276" y="216694"/>
                </a:cubicBezTo>
                <a:cubicBezTo>
                  <a:pt x="1067276" y="216694"/>
                  <a:pt x="1067276" y="232886"/>
                  <a:pt x="1068229" y="257651"/>
                </a:cubicBezTo>
                <a:cubicBezTo>
                  <a:pt x="1068229" y="258604"/>
                  <a:pt x="1067276" y="258604"/>
                  <a:pt x="1067276" y="259556"/>
                </a:cubicBezTo>
                <a:cubicBezTo>
                  <a:pt x="1065371" y="255746"/>
                  <a:pt x="1065371" y="252889"/>
                  <a:pt x="1065371" y="252889"/>
                </a:cubicBezTo>
                <a:cubicBezTo>
                  <a:pt x="1065371" y="252889"/>
                  <a:pt x="1065371" y="255746"/>
                  <a:pt x="1066324" y="261461"/>
                </a:cubicBezTo>
                <a:cubicBezTo>
                  <a:pt x="1062514" y="267176"/>
                  <a:pt x="1058704" y="272891"/>
                  <a:pt x="1055846" y="278606"/>
                </a:cubicBezTo>
                <a:cubicBezTo>
                  <a:pt x="1055846" y="279559"/>
                  <a:pt x="1054894" y="279559"/>
                  <a:pt x="1054894" y="280511"/>
                </a:cubicBezTo>
                <a:cubicBezTo>
                  <a:pt x="1054894" y="279559"/>
                  <a:pt x="1053941" y="278606"/>
                  <a:pt x="1053941" y="277654"/>
                </a:cubicBezTo>
                <a:cubicBezTo>
                  <a:pt x="1050131" y="266224"/>
                  <a:pt x="1046321" y="254794"/>
                  <a:pt x="1043464" y="245269"/>
                </a:cubicBezTo>
                <a:cubicBezTo>
                  <a:pt x="1040606" y="235744"/>
                  <a:pt x="1037749" y="227171"/>
                  <a:pt x="1035844" y="220504"/>
                </a:cubicBezTo>
                <a:cubicBezTo>
                  <a:pt x="1033939" y="215741"/>
                  <a:pt x="1032986" y="211931"/>
                  <a:pt x="1032034" y="209074"/>
                </a:cubicBezTo>
                <a:cubicBezTo>
                  <a:pt x="1034891" y="196691"/>
                  <a:pt x="1040606" y="186214"/>
                  <a:pt x="1045369" y="175736"/>
                </a:cubicBezTo>
                <a:close/>
                <a:moveTo>
                  <a:pt x="1019651" y="267176"/>
                </a:moveTo>
                <a:cubicBezTo>
                  <a:pt x="1020604" y="251936"/>
                  <a:pt x="1022509" y="236696"/>
                  <a:pt x="1023461" y="221456"/>
                </a:cubicBezTo>
                <a:cubicBezTo>
                  <a:pt x="1023461" y="220504"/>
                  <a:pt x="1024414" y="219551"/>
                  <a:pt x="1024414" y="218599"/>
                </a:cubicBezTo>
                <a:cubicBezTo>
                  <a:pt x="1026319" y="229076"/>
                  <a:pt x="1028224" y="241459"/>
                  <a:pt x="1032034" y="253841"/>
                </a:cubicBezTo>
                <a:cubicBezTo>
                  <a:pt x="1033939" y="263366"/>
                  <a:pt x="1036796" y="272891"/>
                  <a:pt x="1038701" y="283369"/>
                </a:cubicBezTo>
                <a:cubicBezTo>
                  <a:pt x="1038701" y="283369"/>
                  <a:pt x="1038701" y="284321"/>
                  <a:pt x="1037749" y="284321"/>
                </a:cubicBezTo>
                <a:cubicBezTo>
                  <a:pt x="1035844" y="287179"/>
                  <a:pt x="1032986" y="290036"/>
                  <a:pt x="1031081" y="294799"/>
                </a:cubicBezTo>
                <a:cubicBezTo>
                  <a:pt x="1029176" y="298609"/>
                  <a:pt x="1027271" y="302419"/>
                  <a:pt x="1025366" y="306229"/>
                </a:cubicBezTo>
                <a:cubicBezTo>
                  <a:pt x="1024414" y="297656"/>
                  <a:pt x="1024414" y="290036"/>
                  <a:pt x="1023461" y="284321"/>
                </a:cubicBezTo>
                <a:cubicBezTo>
                  <a:pt x="1022509" y="274796"/>
                  <a:pt x="1022509" y="269081"/>
                  <a:pt x="1022509" y="269081"/>
                </a:cubicBezTo>
                <a:cubicBezTo>
                  <a:pt x="1022509" y="269081"/>
                  <a:pt x="1021556" y="274796"/>
                  <a:pt x="1019651" y="284321"/>
                </a:cubicBezTo>
                <a:cubicBezTo>
                  <a:pt x="1018699" y="291941"/>
                  <a:pt x="1016794" y="302419"/>
                  <a:pt x="1015841" y="314801"/>
                </a:cubicBezTo>
                <a:cubicBezTo>
                  <a:pt x="1015841" y="314801"/>
                  <a:pt x="1015841" y="315754"/>
                  <a:pt x="1015841" y="315754"/>
                </a:cubicBezTo>
                <a:cubicBezTo>
                  <a:pt x="1015841" y="315754"/>
                  <a:pt x="1015841" y="315754"/>
                  <a:pt x="1015841" y="315754"/>
                </a:cubicBezTo>
                <a:cubicBezTo>
                  <a:pt x="1020604" y="276701"/>
                  <a:pt x="1022509" y="251936"/>
                  <a:pt x="1022509" y="251936"/>
                </a:cubicBezTo>
                <a:cubicBezTo>
                  <a:pt x="1022509" y="251936"/>
                  <a:pt x="1021556" y="257651"/>
                  <a:pt x="1019651" y="267176"/>
                </a:cubicBezTo>
                <a:close/>
                <a:moveTo>
                  <a:pt x="1011079" y="364331"/>
                </a:moveTo>
                <a:cubicBezTo>
                  <a:pt x="1011079" y="361474"/>
                  <a:pt x="1012031" y="358616"/>
                  <a:pt x="1012031" y="355759"/>
                </a:cubicBezTo>
                <a:cubicBezTo>
                  <a:pt x="1012984" y="350996"/>
                  <a:pt x="1012984" y="347186"/>
                  <a:pt x="1013936" y="342424"/>
                </a:cubicBezTo>
                <a:cubicBezTo>
                  <a:pt x="1013936" y="342424"/>
                  <a:pt x="1013936" y="342424"/>
                  <a:pt x="1013936" y="342424"/>
                </a:cubicBezTo>
                <a:cubicBezTo>
                  <a:pt x="1012984" y="349091"/>
                  <a:pt x="1012984" y="356711"/>
                  <a:pt x="1012031" y="364331"/>
                </a:cubicBezTo>
                <a:cubicBezTo>
                  <a:pt x="1012031" y="365284"/>
                  <a:pt x="1011079" y="365284"/>
                  <a:pt x="1011079" y="366236"/>
                </a:cubicBezTo>
                <a:cubicBezTo>
                  <a:pt x="1011079" y="366236"/>
                  <a:pt x="1011079" y="366236"/>
                  <a:pt x="1011079" y="366236"/>
                </a:cubicBezTo>
                <a:cubicBezTo>
                  <a:pt x="1011079" y="366236"/>
                  <a:pt x="1011079" y="365284"/>
                  <a:pt x="1011079" y="364331"/>
                </a:cubicBezTo>
                <a:close/>
                <a:moveTo>
                  <a:pt x="1004411" y="257651"/>
                </a:moveTo>
                <a:cubicBezTo>
                  <a:pt x="1003459" y="265271"/>
                  <a:pt x="1002506" y="273844"/>
                  <a:pt x="1001554" y="281464"/>
                </a:cubicBezTo>
                <a:cubicBezTo>
                  <a:pt x="999649" y="277654"/>
                  <a:pt x="997744" y="273844"/>
                  <a:pt x="996791" y="271939"/>
                </a:cubicBezTo>
                <a:cubicBezTo>
                  <a:pt x="999649" y="268129"/>
                  <a:pt x="1001554" y="262414"/>
                  <a:pt x="1004411" y="257651"/>
                </a:cubicBezTo>
                <a:close/>
                <a:moveTo>
                  <a:pt x="991076" y="283369"/>
                </a:moveTo>
                <a:cubicBezTo>
                  <a:pt x="992981" y="280511"/>
                  <a:pt x="994886" y="276701"/>
                  <a:pt x="995839" y="273844"/>
                </a:cubicBezTo>
                <a:cubicBezTo>
                  <a:pt x="996791" y="277654"/>
                  <a:pt x="997744" y="283369"/>
                  <a:pt x="999649" y="291941"/>
                </a:cubicBezTo>
                <a:cubicBezTo>
                  <a:pt x="998696" y="303371"/>
                  <a:pt x="996791" y="314801"/>
                  <a:pt x="995839" y="326231"/>
                </a:cubicBezTo>
                <a:cubicBezTo>
                  <a:pt x="994886" y="328136"/>
                  <a:pt x="994886" y="329089"/>
                  <a:pt x="993934" y="330994"/>
                </a:cubicBezTo>
                <a:cubicBezTo>
                  <a:pt x="992981" y="324326"/>
                  <a:pt x="992981" y="320516"/>
                  <a:pt x="992981" y="320516"/>
                </a:cubicBezTo>
                <a:cubicBezTo>
                  <a:pt x="992981" y="320516"/>
                  <a:pt x="992029" y="327184"/>
                  <a:pt x="991076" y="338614"/>
                </a:cubicBezTo>
                <a:cubicBezTo>
                  <a:pt x="991076" y="339566"/>
                  <a:pt x="990124" y="340519"/>
                  <a:pt x="990124" y="341471"/>
                </a:cubicBezTo>
                <a:cubicBezTo>
                  <a:pt x="987266" y="349091"/>
                  <a:pt x="984409" y="356711"/>
                  <a:pt x="981551" y="365284"/>
                </a:cubicBezTo>
                <a:cubicBezTo>
                  <a:pt x="981551" y="364331"/>
                  <a:pt x="981551" y="363379"/>
                  <a:pt x="980599" y="363379"/>
                </a:cubicBezTo>
                <a:cubicBezTo>
                  <a:pt x="979646" y="351949"/>
                  <a:pt x="978694" y="341471"/>
                  <a:pt x="977741" y="331946"/>
                </a:cubicBezTo>
                <a:cubicBezTo>
                  <a:pt x="976789" y="325279"/>
                  <a:pt x="976789" y="318611"/>
                  <a:pt x="975836" y="311944"/>
                </a:cubicBezTo>
                <a:cubicBezTo>
                  <a:pt x="980599" y="301466"/>
                  <a:pt x="986314" y="291941"/>
                  <a:pt x="991076" y="283369"/>
                </a:cubicBezTo>
                <a:close/>
                <a:moveTo>
                  <a:pt x="960596" y="298609"/>
                </a:moveTo>
                <a:cubicBezTo>
                  <a:pt x="963454" y="291941"/>
                  <a:pt x="965359" y="286226"/>
                  <a:pt x="968216" y="280511"/>
                </a:cubicBezTo>
                <a:cubicBezTo>
                  <a:pt x="968216" y="284321"/>
                  <a:pt x="967264" y="289084"/>
                  <a:pt x="967264" y="294799"/>
                </a:cubicBezTo>
                <a:cubicBezTo>
                  <a:pt x="965359" y="297656"/>
                  <a:pt x="963454" y="301466"/>
                  <a:pt x="961549" y="304324"/>
                </a:cubicBezTo>
                <a:cubicBezTo>
                  <a:pt x="961549" y="304324"/>
                  <a:pt x="961549" y="304324"/>
                  <a:pt x="961549" y="303371"/>
                </a:cubicBezTo>
                <a:cubicBezTo>
                  <a:pt x="961549" y="302419"/>
                  <a:pt x="960596" y="302419"/>
                  <a:pt x="960596" y="301466"/>
                </a:cubicBezTo>
                <a:cubicBezTo>
                  <a:pt x="960596" y="299561"/>
                  <a:pt x="960596" y="299561"/>
                  <a:pt x="960596" y="298609"/>
                </a:cubicBezTo>
                <a:close/>
                <a:moveTo>
                  <a:pt x="939641" y="258604"/>
                </a:moveTo>
                <a:cubicBezTo>
                  <a:pt x="939641" y="258604"/>
                  <a:pt x="939641" y="258604"/>
                  <a:pt x="939641" y="258604"/>
                </a:cubicBezTo>
                <a:cubicBezTo>
                  <a:pt x="941546" y="253841"/>
                  <a:pt x="942499" y="250031"/>
                  <a:pt x="943451" y="246221"/>
                </a:cubicBezTo>
                <a:cubicBezTo>
                  <a:pt x="943451" y="248126"/>
                  <a:pt x="943451" y="250031"/>
                  <a:pt x="943451" y="251936"/>
                </a:cubicBezTo>
                <a:cubicBezTo>
                  <a:pt x="942499" y="253841"/>
                  <a:pt x="941546" y="256699"/>
                  <a:pt x="939641" y="258604"/>
                </a:cubicBezTo>
                <a:lnTo>
                  <a:pt x="939641" y="258604"/>
                </a:lnTo>
                <a:close/>
                <a:moveTo>
                  <a:pt x="944404" y="280511"/>
                </a:moveTo>
                <a:lnTo>
                  <a:pt x="943451" y="273844"/>
                </a:lnTo>
                <a:cubicBezTo>
                  <a:pt x="943451" y="272891"/>
                  <a:pt x="944404" y="271939"/>
                  <a:pt x="944404" y="270986"/>
                </a:cubicBezTo>
                <a:cubicBezTo>
                  <a:pt x="944404" y="270986"/>
                  <a:pt x="944404" y="271939"/>
                  <a:pt x="944404" y="271939"/>
                </a:cubicBezTo>
                <a:cubicBezTo>
                  <a:pt x="944404" y="272891"/>
                  <a:pt x="944404" y="274796"/>
                  <a:pt x="944404" y="275749"/>
                </a:cubicBezTo>
                <a:cubicBezTo>
                  <a:pt x="945356" y="277654"/>
                  <a:pt x="945356" y="279559"/>
                  <a:pt x="944404" y="280511"/>
                </a:cubicBezTo>
                <a:close/>
                <a:moveTo>
                  <a:pt x="944404" y="270986"/>
                </a:moveTo>
                <a:cubicBezTo>
                  <a:pt x="944404" y="270986"/>
                  <a:pt x="944404" y="270986"/>
                  <a:pt x="944404" y="270986"/>
                </a:cubicBezTo>
                <a:cubicBezTo>
                  <a:pt x="945356" y="270986"/>
                  <a:pt x="945356" y="270986"/>
                  <a:pt x="944404" y="270986"/>
                </a:cubicBezTo>
                <a:cubicBezTo>
                  <a:pt x="945356" y="270986"/>
                  <a:pt x="944404" y="270986"/>
                  <a:pt x="944404" y="270986"/>
                </a:cubicBezTo>
                <a:close/>
                <a:moveTo>
                  <a:pt x="933926" y="227171"/>
                </a:moveTo>
                <a:cubicBezTo>
                  <a:pt x="946309" y="185261"/>
                  <a:pt x="954881" y="153829"/>
                  <a:pt x="958691" y="138589"/>
                </a:cubicBezTo>
                <a:cubicBezTo>
                  <a:pt x="958691" y="141446"/>
                  <a:pt x="958691" y="143351"/>
                  <a:pt x="958691" y="146209"/>
                </a:cubicBezTo>
                <a:cubicBezTo>
                  <a:pt x="957739" y="159544"/>
                  <a:pt x="956786" y="179546"/>
                  <a:pt x="953929" y="203359"/>
                </a:cubicBezTo>
                <a:cubicBezTo>
                  <a:pt x="952976" y="215741"/>
                  <a:pt x="951071" y="228124"/>
                  <a:pt x="950119" y="242411"/>
                </a:cubicBezTo>
                <a:cubicBezTo>
                  <a:pt x="949166" y="243364"/>
                  <a:pt x="948214" y="245269"/>
                  <a:pt x="948214" y="246221"/>
                </a:cubicBezTo>
                <a:cubicBezTo>
                  <a:pt x="947261" y="244316"/>
                  <a:pt x="947261" y="241459"/>
                  <a:pt x="947261" y="240506"/>
                </a:cubicBezTo>
                <a:cubicBezTo>
                  <a:pt x="948214" y="235744"/>
                  <a:pt x="949166" y="233839"/>
                  <a:pt x="949166" y="233839"/>
                </a:cubicBezTo>
                <a:cubicBezTo>
                  <a:pt x="949166" y="233839"/>
                  <a:pt x="948214" y="235744"/>
                  <a:pt x="946309" y="238601"/>
                </a:cubicBezTo>
                <a:cubicBezTo>
                  <a:pt x="945356" y="232886"/>
                  <a:pt x="944404" y="230029"/>
                  <a:pt x="944404" y="230029"/>
                </a:cubicBezTo>
                <a:cubicBezTo>
                  <a:pt x="944404" y="230029"/>
                  <a:pt x="944404" y="233839"/>
                  <a:pt x="944404" y="241459"/>
                </a:cubicBezTo>
                <a:cubicBezTo>
                  <a:pt x="943451" y="244316"/>
                  <a:pt x="941546" y="248126"/>
                  <a:pt x="939641" y="251936"/>
                </a:cubicBezTo>
                <a:lnTo>
                  <a:pt x="938689" y="248126"/>
                </a:lnTo>
                <a:lnTo>
                  <a:pt x="936784" y="241459"/>
                </a:lnTo>
                <a:cubicBezTo>
                  <a:pt x="941546" y="226219"/>
                  <a:pt x="943451" y="217646"/>
                  <a:pt x="943451" y="217646"/>
                </a:cubicBezTo>
                <a:cubicBezTo>
                  <a:pt x="943451" y="217646"/>
                  <a:pt x="940594" y="224314"/>
                  <a:pt x="934879" y="235744"/>
                </a:cubicBezTo>
                <a:lnTo>
                  <a:pt x="932974" y="230029"/>
                </a:lnTo>
                <a:cubicBezTo>
                  <a:pt x="932974" y="230029"/>
                  <a:pt x="932974" y="228124"/>
                  <a:pt x="933926" y="227171"/>
                </a:cubicBezTo>
                <a:close/>
                <a:moveTo>
                  <a:pt x="921544" y="452914"/>
                </a:moveTo>
                <a:cubicBezTo>
                  <a:pt x="921544" y="452914"/>
                  <a:pt x="920591" y="451961"/>
                  <a:pt x="920591" y="451961"/>
                </a:cubicBezTo>
                <a:cubicBezTo>
                  <a:pt x="920591" y="447199"/>
                  <a:pt x="920591" y="443389"/>
                  <a:pt x="919639" y="438626"/>
                </a:cubicBezTo>
                <a:cubicBezTo>
                  <a:pt x="920591" y="443389"/>
                  <a:pt x="921544" y="448151"/>
                  <a:pt x="921544" y="452914"/>
                </a:cubicBezTo>
                <a:close/>
                <a:moveTo>
                  <a:pt x="912019" y="210979"/>
                </a:moveTo>
                <a:lnTo>
                  <a:pt x="915829" y="227171"/>
                </a:lnTo>
                <a:cubicBezTo>
                  <a:pt x="915829" y="228124"/>
                  <a:pt x="915829" y="229076"/>
                  <a:pt x="914876" y="230029"/>
                </a:cubicBezTo>
                <a:cubicBezTo>
                  <a:pt x="913924" y="231934"/>
                  <a:pt x="913924" y="234791"/>
                  <a:pt x="912971" y="236696"/>
                </a:cubicBezTo>
                <a:cubicBezTo>
                  <a:pt x="912971" y="235744"/>
                  <a:pt x="912019" y="233839"/>
                  <a:pt x="912019" y="232886"/>
                </a:cubicBezTo>
                <a:cubicBezTo>
                  <a:pt x="912019" y="231934"/>
                  <a:pt x="912019" y="230029"/>
                  <a:pt x="912019" y="228124"/>
                </a:cubicBezTo>
                <a:cubicBezTo>
                  <a:pt x="912019" y="222409"/>
                  <a:pt x="911066" y="216694"/>
                  <a:pt x="911066" y="210979"/>
                </a:cubicBezTo>
                <a:cubicBezTo>
                  <a:pt x="911066" y="209074"/>
                  <a:pt x="911066" y="206216"/>
                  <a:pt x="911066" y="204311"/>
                </a:cubicBezTo>
                <a:lnTo>
                  <a:pt x="912019" y="210979"/>
                </a:lnTo>
                <a:close/>
                <a:moveTo>
                  <a:pt x="833914" y="333851"/>
                </a:moveTo>
                <a:cubicBezTo>
                  <a:pt x="833914" y="332899"/>
                  <a:pt x="833914" y="332899"/>
                  <a:pt x="834866" y="331946"/>
                </a:cubicBezTo>
                <a:cubicBezTo>
                  <a:pt x="834866" y="333851"/>
                  <a:pt x="834866" y="335756"/>
                  <a:pt x="834866" y="337661"/>
                </a:cubicBezTo>
                <a:cubicBezTo>
                  <a:pt x="834866" y="336709"/>
                  <a:pt x="833914" y="334804"/>
                  <a:pt x="833914" y="333851"/>
                </a:cubicBezTo>
                <a:close/>
                <a:moveTo>
                  <a:pt x="847249" y="304324"/>
                </a:moveTo>
                <a:cubicBezTo>
                  <a:pt x="847249" y="303371"/>
                  <a:pt x="847249" y="302419"/>
                  <a:pt x="846296" y="301466"/>
                </a:cubicBezTo>
                <a:cubicBezTo>
                  <a:pt x="846296" y="300514"/>
                  <a:pt x="846296" y="300514"/>
                  <a:pt x="846296" y="299561"/>
                </a:cubicBezTo>
                <a:cubicBezTo>
                  <a:pt x="848201" y="294799"/>
                  <a:pt x="849154" y="290989"/>
                  <a:pt x="851059" y="286226"/>
                </a:cubicBezTo>
                <a:cubicBezTo>
                  <a:pt x="850106" y="292894"/>
                  <a:pt x="848201" y="298609"/>
                  <a:pt x="847249" y="304324"/>
                </a:cubicBezTo>
                <a:close/>
                <a:moveTo>
                  <a:pt x="880586" y="300514"/>
                </a:moveTo>
                <a:cubicBezTo>
                  <a:pt x="878681" y="306229"/>
                  <a:pt x="877729" y="312896"/>
                  <a:pt x="876776" y="319564"/>
                </a:cubicBezTo>
                <a:cubicBezTo>
                  <a:pt x="874871" y="326231"/>
                  <a:pt x="873919" y="334804"/>
                  <a:pt x="872966" y="343376"/>
                </a:cubicBezTo>
                <a:cubicBezTo>
                  <a:pt x="872014" y="346234"/>
                  <a:pt x="870109" y="348139"/>
                  <a:pt x="869156" y="350996"/>
                </a:cubicBezTo>
                <a:cubicBezTo>
                  <a:pt x="869156" y="350996"/>
                  <a:pt x="868204" y="350044"/>
                  <a:pt x="868204" y="349091"/>
                </a:cubicBezTo>
                <a:cubicBezTo>
                  <a:pt x="868204" y="349091"/>
                  <a:pt x="868204" y="348139"/>
                  <a:pt x="867251" y="348139"/>
                </a:cubicBezTo>
                <a:cubicBezTo>
                  <a:pt x="867251" y="344329"/>
                  <a:pt x="867251" y="339566"/>
                  <a:pt x="867251" y="335756"/>
                </a:cubicBezTo>
                <a:cubicBezTo>
                  <a:pt x="867251" y="323374"/>
                  <a:pt x="867251" y="311944"/>
                  <a:pt x="866299" y="301466"/>
                </a:cubicBezTo>
                <a:cubicBezTo>
                  <a:pt x="866299" y="290989"/>
                  <a:pt x="864394" y="281464"/>
                  <a:pt x="863441" y="272891"/>
                </a:cubicBezTo>
                <a:cubicBezTo>
                  <a:pt x="862489" y="267176"/>
                  <a:pt x="862489" y="262414"/>
                  <a:pt x="861536" y="257651"/>
                </a:cubicBezTo>
                <a:cubicBezTo>
                  <a:pt x="861536" y="256699"/>
                  <a:pt x="861536" y="256699"/>
                  <a:pt x="862489" y="255746"/>
                </a:cubicBezTo>
                <a:cubicBezTo>
                  <a:pt x="862489" y="255746"/>
                  <a:pt x="862489" y="255746"/>
                  <a:pt x="862489" y="255746"/>
                </a:cubicBezTo>
                <a:cubicBezTo>
                  <a:pt x="867251" y="265271"/>
                  <a:pt x="871061" y="274796"/>
                  <a:pt x="876776" y="286226"/>
                </a:cubicBezTo>
                <a:cubicBezTo>
                  <a:pt x="878681" y="290036"/>
                  <a:pt x="880586" y="293846"/>
                  <a:pt x="881539" y="296704"/>
                </a:cubicBezTo>
                <a:cubicBezTo>
                  <a:pt x="881539" y="298609"/>
                  <a:pt x="881539" y="299561"/>
                  <a:pt x="880586" y="300514"/>
                </a:cubicBezTo>
                <a:close/>
                <a:moveTo>
                  <a:pt x="885349" y="318611"/>
                </a:moveTo>
                <a:cubicBezTo>
                  <a:pt x="885349" y="318611"/>
                  <a:pt x="885349" y="319564"/>
                  <a:pt x="884396" y="319564"/>
                </a:cubicBezTo>
                <a:cubicBezTo>
                  <a:pt x="884396" y="319564"/>
                  <a:pt x="884396" y="320516"/>
                  <a:pt x="883444" y="320516"/>
                </a:cubicBezTo>
                <a:cubicBezTo>
                  <a:pt x="883444" y="313849"/>
                  <a:pt x="883444" y="308134"/>
                  <a:pt x="884396" y="303371"/>
                </a:cubicBezTo>
                <a:cubicBezTo>
                  <a:pt x="885349" y="305276"/>
                  <a:pt x="886301" y="308134"/>
                  <a:pt x="887254" y="310039"/>
                </a:cubicBezTo>
                <a:cubicBezTo>
                  <a:pt x="887254" y="312896"/>
                  <a:pt x="886301" y="315754"/>
                  <a:pt x="885349" y="318611"/>
                </a:cubicBezTo>
                <a:close/>
                <a:moveTo>
                  <a:pt x="900589" y="246221"/>
                </a:moveTo>
                <a:cubicBezTo>
                  <a:pt x="900589" y="247174"/>
                  <a:pt x="899636" y="247174"/>
                  <a:pt x="900589" y="246221"/>
                </a:cubicBezTo>
                <a:cubicBezTo>
                  <a:pt x="899636" y="239554"/>
                  <a:pt x="898684" y="234791"/>
                  <a:pt x="898684" y="234791"/>
                </a:cubicBezTo>
                <a:cubicBezTo>
                  <a:pt x="898684" y="234791"/>
                  <a:pt x="898684" y="241459"/>
                  <a:pt x="897731" y="252889"/>
                </a:cubicBezTo>
                <a:cubicBezTo>
                  <a:pt x="897731" y="252889"/>
                  <a:pt x="897731" y="252889"/>
                  <a:pt x="897731" y="253841"/>
                </a:cubicBezTo>
                <a:cubicBezTo>
                  <a:pt x="895826" y="251936"/>
                  <a:pt x="894874" y="250031"/>
                  <a:pt x="894874" y="250031"/>
                </a:cubicBezTo>
                <a:cubicBezTo>
                  <a:pt x="894874" y="250031"/>
                  <a:pt x="895826" y="251936"/>
                  <a:pt x="897731" y="254794"/>
                </a:cubicBezTo>
                <a:cubicBezTo>
                  <a:pt x="897731" y="255746"/>
                  <a:pt x="897731" y="256699"/>
                  <a:pt x="897731" y="257651"/>
                </a:cubicBezTo>
                <a:cubicBezTo>
                  <a:pt x="897731" y="259556"/>
                  <a:pt x="897731" y="262414"/>
                  <a:pt x="896779" y="264319"/>
                </a:cubicBezTo>
                <a:cubicBezTo>
                  <a:pt x="896779" y="264319"/>
                  <a:pt x="896779" y="264319"/>
                  <a:pt x="896779" y="264319"/>
                </a:cubicBezTo>
                <a:cubicBezTo>
                  <a:pt x="896779" y="264319"/>
                  <a:pt x="896779" y="264319"/>
                  <a:pt x="896779" y="264319"/>
                </a:cubicBezTo>
                <a:cubicBezTo>
                  <a:pt x="896779" y="264319"/>
                  <a:pt x="896779" y="265271"/>
                  <a:pt x="896779" y="265271"/>
                </a:cubicBezTo>
                <a:cubicBezTo>
                  <a:pt x="896779" y="267176"/>
                  <a:pt x="896779" y="269081"/>
                  <a:pt x="896779" y="270986"/>
                </a:cubicBezTo>
                <a:cubicBezTo>
                  <a:pt x="896779" y="271939"/>
                  <a:pt x="896779" y="271939"/>
                  <a:pt x="896779" y="272891"/>
                </a:cubicBezTo>
                <a:cubicBezTo>
                  <a:pt x="896779" y="276701"/>
                  <a:pt x="895826" y="280511"/>
                  <a:pt x="895826" y="285274"/>
                </a:cubicBezTo>
                <a:cubicBezTo>
                  <a:pt x="895826" y="286226"/>
                  <a:pt x="895826" y="286226"/>
                  <a:pt x="895826" y="287179"/>
                </a:cubicBezTo>
                <a:cubicBezTo>
                  <a:pt x="893921" y="284321"/>
                  <a:pt x="892969" y="281464"/>
                  <a:pt x="891064" y="279559"/>
                </a:cubicBezTo>
                <a:cubicBezTo>
                  <a:pt x="885349" y="269081"/>
                  <a:pt x="879634" y="259556"/>
                  <a:pt x="873919" y="250984"/>
                </a:cubicBezTo>
                <a:cubicBezTo>
                  <a:pt x="872014" y="248126"/>
                  <a:pt x="871061" y="245269"/>
                  <a:pt x="869156" y="243364"/>
                </a:cubicBezTo>
                <a:cubicBezTo>
                  <a:pt x="869156" y="243364"/>
                  <a:pt x="869156" y="243364"/>
                  <a:pt x="869156" y="242411"/>
                </a:cubicBezTo>
                <a:cubicBezTo>
                  <a:pt x="872966" y="232886"/>
                  <a:pt x="875824" y="223361"/>
                  <a:pt x="878681" y="215741"/>
                </a:cubicBezTo>
                <a:cubicBezTo>
                  <a:pt x="881539" y="210979"/>
                  <a:pt x="884396" y="205264"/>
                  <a:pt x="887254" y="200501"/>
                </a:cubicBezTo>
                <a:lnTo>
                  <a:pt x="895826" y="223361"/>
                </a:lnTo>
                <a:lnTo>
                  <a:pt x="901541" y="240506"/>
                </a:lnTo>
                <a:cubicBezTo>
                  <a:pt x="900589" y="242411"/>
                  <a:pt x="900589" y="244316"/>
                  <a:pt x="900589" y="246221"/>
                </a:cubicBezTo>
                <a:close/>
                <a:moveTo>
                  <a:pt x="891064" y="190976"/>
                </a:moveTo>
                <a:cubicBezTo>
                  <a:pt x="892016" y="190024"/>
                  <a:pt x="892969" y="188119"/>
                  <a:pt x="892969" y="187166"/>
                </a:cubicBezTo>
                <a:cubicBezTo>
                  <a:pt x="892969" y="189071"/>
                  <a:pt x="894874" y="194786"/>
                  <a:pt x="896779" y="202406"/>
                </a:cubicBezTo>
                <a:cubicBezTo>
                  <a:pt x="895826" y="199549"/>
                  <a:pt x="893921" y="195739"/>
                  <a:pt x="891064" y="190976"/>
                </a:cubicBezTo>
                <a:close/>
                <a:moveTo>
                  <a:pt x="904399" y="181451"/>
                </a:moveTo>
                <a:cubicBezTo>
                  <a:pt x="904399" y="182404"/>
                  <a:pt x="904399" y="182404"/>
                  <a:pt x="904399" y="183356"/>
                </a:cubicBezTo>
                <a:cubicBezTo>
                  <a:pt x="904399" y="190976"/>
                  <a:pt x="903446" y="200501"/>
                  <a:pt x="903446" y="210979"/>
                </a:cubicBezTo>
                <a:cubicBezTo>
                  <a:pt x="903446" y="210979"/>
                  <a:pt x="903446" y="210026"/>
                  <a:pt x="903446" y="210026"/>
                </a:cubicBezTo>
                <a:cubicBezTo>
                  <a:pt x="898684" y="197644"/>
                  <a:pt x="894874" y="190024"/>
                  <a:pt x="894874" y="188119"/>
                </a:cubicBezTo>
                <a:cubicBezTo>
                  <a:pt x="897731" y="183356"/>
                  <a:pt x="900589" y="178594"/>
                  <a:pt x="903446" y="173831"/>
                </a:cubicBezTo>
                <a:lnTo>
                  <a:pt x="904399" y="181451"/>
                </a:lnTo>
                <a:close/>
                <a:moveTo>
                  <a:pt x="888206" y="137636"/>
                </a:moveTo>
                <a:cubicBezTo>
                  <a:pt x="889159" y="135731"/>
                  <a:pt x="890111" y="134779"/>
                  <a:pt x="890111" y="132874"/>
                </a:cubicBezTo>
                <a:lnTo>
                  <a:pt x="898684" y="161449"/>
                </a:lnTo>
                <a:cubicBezTo>
                  <a:pt x="896779" y="163354"/>
                  <a:pt x="894874" y="166211"/>
                  <a:pt x="893921" y="168116"/>
                </a:cubicBezTo>
                <a:cubicBezTo>
                  <a:pt x="891064" y="171926"/>
                  <a:pt x="888206" y="175736"/>
                  <a:pt x="885349" y="180499"/>
                </a:cubicBezTo>
                <a:cubicBezTo>
                  <a:pt x="881539" y="174784"/>
                  <a:pt x="878681" y="169069"/>
                  <a:pt x="874871" y="163354"/>
                </a:cubicBezTo>
                <a:cubicBezTo>
                  <a:pt x="879634" y="154781"/>
                  <a:pt x="883444" y="146209"/>
                  <a:pt x="888206" y="137636"/>
                </a:cubicBezTo>
                <a:close/>
                <a:moveTo>
                  <a:pt x="872966" y="169069"/>
                </a:moveTo>
                <a:lnTo>
                  <a:pt x="881539" y="188119"/>
                </a:lnTo>
                <a:cubicBezTo>
                  <a:pt x="880586" y="189071"/>
                  <a:pt x="879634" y="190976"/>
                  <a:pt x="878681" y="191929"/>
                </a:cubicBezTo>
                <a:cubicBezTo>
                  <a:pt x="871061" y="202406"/>
                  <a:pt x="864394" y="213836"/>
                  <a:pt x="856774" y="226219"/>
                </a:cubicBezTo>
                <a:cubicBezTo>
                  <a:pt x="854869" y="223361"/>
                  <a:pt x="852964" y="220504"/>
                  <a:pt x="851059" y="217646"/>
                </a:cubicBezTo>
                <a:cubicBezTo>
                  <a:pt x="858679" y="199549"/>
                  <a:pt x="865346" y="183356"/>
                  <a:pt x="872966" y="169069"/>
                </a:cubicBezTo>
                <a:close/>
                <a:moveTo>
                  <a:pt x="847249" y="225266"/>
                </a:moveTo>
                <a:cubicBezTo>
                  <a:pt x="847249" y="224314"/>
                  <a:pt x="848201" y="223361"/>
                  <a:pt x="848201" y="223361"/>
                </a:cubicBezTo>
                <a:cubicBezTo>
                  <a:pt x="849154" y="226219"/>
                  <a:pt x="851059" y="229076"/>
                  <a:pt x="852011" y="232886"/>
                </a:cubicBezTo>
                <a:cubicBezTo>
                  <a:pt x="850106" y="236696"/>
                  <a:pt x="848201" y="239554"/>
                  <a:pt x="845344" y="243364"/>
                </a:cubicBezTo>
                <a:cubicBezTo>
                  <a:pt x="842486" y="248126"/>
                  <a:pt x="839629" y="252889"/>
                  <a:pt x="837724" y="256699"/>
                </a:cubicBezTo>
                <a:cubicBezTo>
                  <a:pt x="837724" y="254794"/>
                  <a:pt x="836771" y="252889"/>
                  <a:pt x="836771" y="250984"/>
                </a:cubicBezTo>
                <a:cubicBezTo>
                  <a:pt x="839629" y="242411"/>
                  <a:pt x="843439" y="233839"/>
                  <a:pt x="847249" y="225266"/>
                </a:cubicBezTo>
                <a:close/>
                <a:moveTo>
                  <a:pt x="835819" y="195739"/>
                </a:moveTo>
                <a:cubicBezTo>
                  <a:pt x="835819" y="194786"/>
                  <a:pt x="835819" y="194786"/>
                  <a:pt x="835819" y="195739"/>
                </a:cubicBezTo>
                <a:cubicBezTo>
                  <a:pt x="836771" y="196691"/>
                  <a:pt x="838676" y="200501"/>
                  <a:pt x="840581" y="206216"/>
                </a:cubicBezTo>
                <a:cubicBezTo>
                  <a:pt x="838676" y="210979"/>
                  <a:pt x="835819" y="214789"/>
                  <a:pt x="833914" y="219551"/>
                </a:cubicBezTo>
                <a:cubicBezTo>
                  <a:pt x="833914" y="220504"/>
                  <a:pt x="832961" y="220504"/>
                  <a:pt x="832961" y="221456"/>
                </a:cubicBezTo>
                <a:cubicBezTo>
                  <a:pt x="833914" y="211931"/>
                  <a:pt x="834866" y="203359"/>
                  <a:pt x="835819" y="195739"/>
                </a:cubicBezTo>
                <a:close/>
                <a:moveTo>
                  <a:pt x="826294" y="274796"/>
                </a:moveTo>
                <a:cubicBezTo>
                  <a:pt x="827246" y="273844"/>
                  <a:pt x="827246" y="271939"/>
                  <a:pt x="828199" y="270986"/>
                </a:cubicBezTo>
                <a:cubicBezTo>
                  <a:pt x="828199" y="271939"/>
                  <a:pt x="828199" y="272891"/>
                  <a:pt x="828199" y="272891"/>
                </a:cubicBezTo>
                <a:cubicBezTo>
                  <a:pt x="827246" y="273844"/>
                  <a:pt x="826294" y="275749"/>
                  <a:pt x="826294" y="276701"/>
                </a:cubicBezTo>
                <a:cubicBezTo>
                  <a:pt x="826294" y="275749"/>
                  <a:pt x="826294" y="274796"/>
                  <a:pt x="826294" y="274796"/>
                </a:cubicBezTo>
                <a:close/>
                <a:moveTo>
                  <a:pt x="812006" y="448151"/>
                </a:moveTo>
                <a:cubicBezTo>
                  <a:pt x="812006" y="448151"/>
                  <a:pt x="812006" y="448151"/>
                  <a:pt x="812006" y="448151"/>
                </a:cubicBezTo>
                <a:cubicBezTo>
                  <a:pt x="812006" y="448151"/>
                  <a:pt x="812006" y="448151"/>
                  <a:pt x="812006" y="448151"/>
                </a:cubicBezTo>
                <a:cubicBezTo>
                  <a:pt x="812006" y="448151"/>
                  <a:pt x="812006" y="448151"/>
                  <a:pt x="812006" y="448151"/>
                </a:cubicBezTo>
                <a:close/>
                <a:moveTo>
                  <a:pt x="785336" y="330041"/>
                </a:moveTo>
                <a:cubicBezTo>
                  <a:pt x="784384" y="329089"/>
                  <a:pt x="783431" y="327184"/>
                  <a:pt x="782479" y="325279"/>
                </a:cubicBezTo>
                <a:cubicBezTo>
                  <a:pt x="782479" y="321469"/>
                  <a:pt x="782479" y="318611"/>
                  <a:pt x="782479" y="315754"/>
                </a:cubicBezTo>
                <a:cubicBezTo>
                  <a:pt x="783431" y="319564"/>
                  <a:pt x="785336" y="322421"/>
                  <a:pt x="786289" y="326231"/>
                </a:cubicBezTo>
                <a:cubicBezTo>
                  <a:pt x="786289" y="328136"/>
                  <a:pt x="785336" y="329089"/>
                  <a:pt x="785336" y="330041"/>
                </a:cubicBezTo>
                <a:close/>
                <a:moveTo>
                  <a:pt x="797719" y="271939"/>
                </a:moveTo>
                <a:cubicBezTo>
                  <a:pt x="799624" y="276701"/>
                  <a:pt x="801529" y="281464"/>
                  <a:pt x="803434" y="286226"/>
                </a:cubicBezTo>
                <a:cubicBezTo>
                  <a:pt x="803434" y="287179"/>
                  <a:pt x="802481" y="288131"/>
                  <a:pt x="802481" y="288131"/>
                </a:cubicBezTo>
                <a:cubicBezTo>
                  <a:pt x="799624" y="295751"/>
                  <a:pt x="796766" y="302419"/>
                  <a:pt x="792956" y="310039"/>
                </a:cubicBezTo>
                <a:cubicBezTo>
                  <a:pt x="792956" y="310039"/>
                  <a:pt x="792956" y="310039"/>
                  <a:pt x="792956" y="309086"/>
                </a:cubicBezTo>
                <a:cubicBezTo>
                  <a:pt x="791051" y="305276"/>
                  <a:pt x="789146" y="300514"/>
                  <a:pt x="787241" y="296704"/>
                </a:cubicBezTo>
                <a:cubicBezTo>
                  <a:pt x="790099" y="285274"/>
                  <a:pt x="792956" y="274796"/>
                  <a:pt x="795814" y="266224"/>
                </a:cubicBezTo>
                <a:cubicBezTo>
                  <a:pt x="796766" y="269081"/>
                  <a:pt x="796766" y="270034"/>
                  <a:pt x="797719" y="271939"/>
                </a:cubicBezTo>
                <a:close/>
                <a:moveTo>
                  <a:pt x="790099" y="253841"/>
                </a:moveTo>
                <a:cubicBezTo>
                  <a:pt x="791051" y="255746"/>
                  <a:pt x="792004" y="258604"/>
                  <a:pt x="793909" y="261461"/>
                </a:cubicBezTo>
                <a:cubicBezTo>
                  <a:pt x="793909" y="261461"/>
                  <a:pt x="793909" y="261461"/>
                  <a:pt x="793909" y="262414"/>
                </a:cubicBezTo>
                <a:cubicBezTo>
                  <a:pt x="791051" y="269081"/>
                  <a:pt x="788194" y="276701"/>
                  <a:pt x="784384" y="286226"/>
                </a:cubicBezTo>
                <a:cubicBezTo>
                  <a:pt x="784384" y="282416"/>
                  <a:pt x="784384" y="277654"/>
                  <a:pt x="785336" y="273844"/>
                </a:cubicBezTo>
                <a:cubicBezTo>
                  <a:pt x="786289" y="267176"/>
                  <a:pt x="788194" y="260509"/>
                  <a:pt x="790099" y="253841"/>
                </a:cubicBezTo>
                <a:close/>
                <a:moveTo>
                  <a:pt x="773906" y="236696"/>
                </a:moveTo>
                <a:cubicBezTo>
                  <a:pt x="774859" y="229076"/>
                  <a:pt x="775811" y="221456"/>
                  <a:pt x="776764" y="213836"/>
                </a:cubicBezTo>
                <a:cubicBezTo>
                  <a:pt x="778669" y="218599"/>
                  <a:pt x="781526" y="223361"/>
                  <a:pt x="783431" y="229076"/>
                </a:cubicBezTo>
                <a:cubicBezTo>
                  <a:pt x="782479" y="230981"/>
                  <a:pt x="781526" y="233839"/>
                  <a:pt x="780574" y="235744"/>
                </a:cubicBezTo>
                <a:cubicBezTo>
                  <a:pt x="778669" y="233839"/>
                  <a:pt x="777716" y="231934"/>
                  <a:pt x="777716" y="231934"/>
                </a:cubicBezTo>
                <a:cubicBezTo>
                  <a:pt x="777716" y="231934"/>
                  <a:pt x="778669" y="233839"/>
                  <a:pt x="780574" y="236696"/>
                </a:cubicBezTo>
                <a:cubicBezTo>
                  <a:pt x="778669" y="242411"/>
                  <a:pt x="775811" y="249079"/>
                  <a:pt x="773906" y="255746"/>
                </a:cubicBezTo>
                <a:cubicBezTo>
                  <a:pt x="773906" y="249079"/>
                  <a:pt x="773906" y="242411"/>
                  <a:pt x="773906" y="236696"/>
                </a:cubicBezTo>
                <a:close/>
                <a:moveTo>
                  <a:pt x="724376" y="219551"/>
                </a:moveTo>
                <a:cubicBezTo>
                  <a:pt x="725329" y="212884"/>
                  <a:pt x="726281" y="207169"/>
                  <a:pt x="726281" y="203359"/>
                </a:cubicBezTo>
                <a:cubicBezTo>
                  <a:pt x="726281" y="210026"/>
                  <a:pt x="726281" y="218599"/>
                  <a:pt x="726281" y="229076"/>
                </a:cubicBezTo>
                <a:cubicBezTo>
                  <a:pt x="725329" y="226219"/>
                  <a:pt x="724376" y="224314"/>
                  <a:pt x="723424" y="223361"/>
                </a:cubicBezTo>
                <a:cubicBezTo>
                  <a:pt x="723424" y="222409"/>
                  <a:pt x="723424" y="220504"/>
                  <a:pt x="724376" y="219551"/>
                </a:cubicBezTo>
                <a:close/>
                <a:moveTo>
                  <a:pt x="723424" y="224314"/>
                </a:moveTo>
                <a:cubicBezTo>
                  <a:pt x="723424" y="226219"/>
                  <a:pt x="724376" y="230029"/>
                  <a:pt x="724376" y="235744"/>
                </a:cubicBezTo>
                <a:cubicBezTo>
                  <a:pt x="725329" y="239554"/>
                  <a:pt x="725329" y="245269"/>
                  <a:pt x="726281" y="250984"/>
                </a:cubicBezTo>
                <a:cubicBezTo>
                  <a:pt x="726281" y="250984"/>
                  <a:pt x="726281" y="250984"/>
                  <a:pt x="726281" y="251936"/>
                </a:cubicBezTo>
                <a:cubicBezTo>
                  <a:pt x="726281" y="259556"/>
                  <a:pt x="726281" y="268129"/>
                  <a:pt x="727234" y="276701"/>
                </a:cubicBezTo>
                <a:cubicBezTo>
                  <a:pt x="727234" y="280511"/>
                  <a:pt x="727234" y="284321"/>
                  <a:pt x="727234" y="288131"/>
                </a:cubicBezTo>
                <a:cubicBezTo>
                  <a:pt x="726281" y="286226"/>
                  <a:pt x="726281" y="285274"/>
                  <a:pt x="725329" y="284321"/>
                </a:cubicBezTo>
                <a:cubicBezTo>
                  <a:pt x="722471" y="275749"/>
                  <a:pt x="720566" y="268129"/>
                  <a:pt x="717709" y="260509"/>
                </a:cubicBezTo>
                <a:cubicBezTo>
                  <a:pt x="719614" y="246221"/>
                  <a:pt x="721519" y="233839"/>
                  <a:pt x="723424" y="224314"/>
                </a:cubicBezTo>
                <a:close/>
                <a:moveTo>
                  <a:pt x="710089" y="308134"/>
                </a:moveTo>
                <a:cubicBezTo>
                  <a:pt x="710089" y="311944"/>
                  <a:pt x="711041" y="315754"/>
                  <a:pt x="711041" y="320516"/>
                </a:cubicBezTo>
                <a:cubicBezTo>
                  <a:pt x="712946" y="336709"/>
                  <a:pt x="714851" y="354806"/>
                  <a:pt x="717709" y="373856"/>
                </a:cubicBezTo>
                <a:cubicBezTo>
                  <a:pt x="715804" y="378619"/>
                  <a:pt x="712946" y="384334"/>
                  <a:pt x="711041" y="389096"/>
                </a:cubicBezTo>
                <a:cubicBezTo>
                  <a:pt x="710089" y="387191"/>
                  <a:pt x="710089" y="385286"/>
                  <a:pt x="709136" y="383381"/>
                </a:cubicBezTo>
                <a:cubicBezTo>
                  <a:pt x="710089" y="379571"/>
                  <a:pt x="710089" y="375761"/>
                  <a:pt x="711041" y="372904"/>
                </a:cubicBezTo>
                <a:cubicBezTo>
                  <a:pt x="712946" y="359569"/>
                  <a:pt x="713899" y="352901"/>
                  <a:pt x="713899" y="352901"/>
                </a:cubicBezTo>
                <a:cubicBezTo>
                  <a:pt x="713899" y="352901"/>
                  <a:pt x="711994" y="360521"/>
                  <a:pt x="707231" y="372904"/>
                </a:cubicBezTo>
                <a:cubicBezTo>
                  <a:pt x="707231" y="373856"/>
                  <a:pt x="706279" y="374809"/>
                  <a:pt x="706279" y="374809"/>
                </a:cubicBezTo>
                <a:cubicBezTo>
                  <a:pt x="704374" y="369094"/>
                  <a:pt x="702469" y="363379"/>
                  <a:pt x="701516" y="357664"/>
                </a:cubicBezTo>
                <a:cubicBezTo>
                  <a:pt x="701516" y="357664"/>
                  <a:pt x="701516" y="357664"/>
                  <a:pt x="701516" y="357664"/>
                </a:cubicBezTo>
                <a:cubicBezTo>
                  <a:pt x="704374" y="339566"/>
                  <a:pt x="707231" y="323374"/>
                  <a:pt x="710089" y="308134"/>
                </a:cubicBezTo>
                <a:close/>
                <a:moveTo>
                  <a:pt x="676751" y="253841"/>
                </a:moveTo>
                <a:cubicBezTo>
                  <a:pt x="676751" y="250984"/>
                  <a:pt x="676751" y="249079"/>
                  <a:pt x="676751" y="246221"/>
                </a:cubicBezTo>
                <a:cubicBezTo>
                  <a:pt x="677704" y="237649"/>
                  <a:pt x="678656" y="229076"/>
                  <a:pt x="679609" y="220504"/>
                </a:cubicBezTo>
                <a:cubicBezTo>
                  <a:pt x="680561" y="206216"/>
                  <a:pt x="681514" y="192881"/>
                  <a:pt x="682466" y="181451"/>
                </a:cubicBezTo>
                <a:cubicBezTo>
                  <a:pt x="682466" y="180499"/>
                  <a:pt x="682466" y="179546"/>
                  <a:pt x="682466" y="178594"/>
                </a:cubicBezTo>
                <a:cubicBezTo>
                  <a:pt x="687229" y="193834"/>
                  <a:pt x="691039" y="211931"/>
                  <a:pt x="696754" y="231934"/>
                </a:cubicBezTo>
                <a:cubicBezTo>
                  <a:pt x="699611" y="243364"/>
                  <a:pt x="702469" y="254794"/>
                  <a:pt x="705326" y="267176"/>
                </a:cubicBezTo>
                <a:cubicBezTo>
                  <a:pt x="704374" y="269081"/>
                  <a:pt x="704374" y="271939"/>
                  <a:pt x="703421" y="273844"/>
                </a:cubicBezTo>
                <a:cubicBezTo>
                  <a:pt x="700564" y="284321"/>
                  <a:pt x="697706" y="295751"/>
                  <a:pt x="694849" y="307181"/>
                </a:cubicBezTo>
                <a:cubicBezTo>
                  <a:pt x="693896" y="309086"/>
                  <a:pt x="693896" y="311944"/>
                  <a:pt x="692944" y="313849"/>
                </a:cubicBezTo>
                <a:cubicBezTo>
                  <a:pt x="691991" y="316706"/>
                  <a:pt x="691039" y="319564"/>
                  <a:pt x="690086" y="322421"/>
                </a:cubicBezTo>
                <a:cubicBezTo>
                  <a:pt x="684371" y="305276"/>
                  <a:pt x="679609" y="290036"/>
                  <a:pt x="673894" y="274796"/>
                </a:cubicBezTo>
                <a:cubicBezTo>
                  <a:pt x="675799" y="268129"/>
                  <a:pt x="676751" y="260509"/>
                  <a:pt x="676751" y="253841"/>
                </a:cubicBezTo>
                <a:close/>
                <a:moveTo>
                  <a:pt x="668179" y="331946"/>
                </a:moveTo>
                <a:cubicBezTo>
                  <a:pt x="668179" y="330994"/>
                  <a:pt x="668179" y="330994"/>
                  <a:pt x="668179" y="330041"/>
                </a:cubicBezTo>
                <a:cubicBezTo>
                  <a:pt x="668179" y="331946"/>
                  <a:pt x="669131" y="332899"/>
                  <a:pt x="669131" y="334804"/>
                </a:cubicBezTo>
                <a:cubicBezTo>
                  <a:pt x="670084" y="338614"/>
                  <a:pt x="671036" y="342424"/>
                  <a:pt x="671989" y="346234"/>
                </a:cubicBezTo>
                <a:cubicBezTo>
                  <a:pt x="672941" y="350044"/>
                  <a:pt x="673894" y="354806"/>
                  <a:pt x="674846" y="359569"/>
                </a:cubicBezTo>
                <a:cubicBezTo>
                  <a:pt x="675799" y="363379"/>
                  <a:pt x="676751" y="367189"/>
                  <a:pt x="676751" y="370999"/>
                </a:cubicBezTo>
                <a:cubicBezTo>
                  <a:pt x="676751" y="371951"/>
                  <a:pt x="675799" y="372904"/>
                  <a:pt x="675799" y="373856"/>
                </a:cubicBezTo>
                <a:cubicBezTo>
                  <a:pt x="675799" y="374809"/>
                  <a:pt x="674846" y="375761"/>
                  <a:pt x="674846" y="377666"/>
                </a:cubicBezTo>
                <a:cubicBezTo>
                  <a:pt x="672941" y="374809"/>
                  <a:pt x="671989" y="370999"/>
                  <a:pt x="670084" y="368141"/>
                </a:cubicBezTo>
                <a:cubicBezTo>
                  <a:pt x="668179" y="364331"/>
                  <a:pt x="666274" y="361474"/>
                  <a:pt x="664369" y="358616"/>
                </a:cubicBezTo>
                <a:cubicBezTo>
                  <a:pt x="665321" y="349091"/>
                  <a:pt x="667226" y="340519"/>
                  <a:pt x="668179" y="331946"/>
                </a:cubicBezTo>
                <a:close/>
                <a:moveTo>
                  <a:pt x="656749" y="266224"/>
                </a:moveTo>
                <a:cubicBezTo>
                  <a:pt x="656749" y="266224"/>
                  <a:pt x="656749" y="267176"/>
                  <a:pt x="656749" y="267176"/>
                </a:cubicBezTo>
                <a:cubicBezTo>
                  <a:pt x="656749" y="268129"/>
                  <a:pt x="656749" y="269081"/>
                  <a:pt x="656749" y="269081"/>
                </a:cubicBezTo>
                <a:cubicBezTo>
                  <a:pt x="656749" y="268129"/>
                  <a:pt x="656749" y="267176"/>
                  <a:pt x="656749" y="266224"/>
                </a:cubicBezTo>
                <a:close/>
                <a:moveTo>
                  <a:pt x="608171" y="318611"/>
                </a:moveTo>
                <a:cubicBezTo>
                  <a:pt x="609124" y="305276"/>
                  <a:pt x="611029" y="291941"/>
                  <a:pt x="611981" y="279559"/>
                </a:cubicBezTo>
                <a:cubicBezTo>
                  <a:pt x="612934" y="282416"/>
                  <a:pt x="612934" y="285274"/>
                  <a:pt x="613886" y="288131"/>
                </a:cubicBezTo>
                <a:cubicBezTo>
                  <a:pt x="614839" y="301466"/>
                  <a:pt x="615791" y="314801"/>
                  <a:pt x="615791" y="327184"/>
                </a:cubicBezTo>
                <a:cubicBezTo>
                  <a:pt x="615791" y="329089"/>
                  <a:pt x="615791" y="330041"/>
                  <a:pt x="615791" y="331946"/>
                </a:cubicBezTo>
                <a:cubicBezTo>
                  <a:pt x="615791" y="333851"/>
                  <a:pt x="615791" y="335756"/>
                  <a:pt x="615791" y="337661"/>
                </a:cubicBezTo>
                <a:cubicBezTo>
                  <a:pt x="614839" y="336709"/>
                  <a:pt x="613886" y="334804"/>
                  <a:pt x="613886" y="333851"/>
                </a:cubicBezTo>
                <a:cubicBezTo>
                  <a:pt x="611981" y="330041"/>
                  <a:pt x="609124" y="325279"/>
                  <a:pt x="607219" y="321469"/>
                </a:cubicBezTo>
                <a:cubicBezTo>
                  <a:pt x="608171" y="320516"/>
                  <a:pt x="608171" y="319564"/>
                  <a:pt x="608171" y="318611"/>
                </a:cubicBezTo>
                <a:close/>
                <a:moveTo>
                  <a:pt x="606266" y="341471"/>
                </a:moveTo>
                <a:cubicBezTo>
                  <a:pt x="609124" y="349091"/>
                  <a:pt x="612934" y="356711"/>
                  <a:pt x="615791" y="364331"/>
                </a:cubicBezTo>
                <a:cubicBezTo>
                  <a:pt x="615791" y="364331"/>
                  <a:pt x="615791" y="365284"/>
                  <a:pt x="615791" y="365284"/>
                </a:cubicBezTo>
                <a:cubicBezTo>
                  <a:pt x="614839" y="368141"/>
                  <a:pt x="612934" y="371951"/>
                  <a:pt x="611029" y="375761"/>
                </a:cubicBezTo>
                <a:cubicBezTo>
                  <a:pt x="610076" y="371951"/>
                  <a:pt x="609124" y="367189"/>
                  <a:pt x="608171" y="363379"/>
                </a:cubicBezTo>
                <a:cubicBezTo>
                  <a:pt x="607219" y="358616"/>
                  <a:pt x="606266" y="354806"/>
                  <a:pt x="605314" y="350996"/>
                </a:cubicBezTo>
                <a:cubicBezTo>
                  <a:pt x="605314" y="348139"/>
                  <a:pt x="605314" y="344329"/>
                  <a:pt x="606266" y="341471"/>
                </a:cubicBezTo>
                <a:close/>
                <a:moveTo>
                  <a:pt x="606266" y="424339"/>
                </a:moveTo>
                <a:cubicBezTo>
                  <a:pt x="607219" y="427196"/>
                  <a:pt x="608171" y="430054"/>
                  <a:pt x="609124" y="433864"/>
                </a:cubicBezTo>
                <a:cubicBezTo>
                  <a:pt x="608171" y="434816"/>
                  <a:pt x="608171" y="435769"/>
                  <a:pt x="607219" y="436721"/>
                </a:cubicBezTo>
                <a:lnTo>
                  <a:pt x="601504" y="435769"/>
                </a:lnTo>
                <a:cubicBezTo>
                  <a:pt x="604361" y="432911"/>
                  <a:pt x="605314" y="428149"/>
                  <a:pt x="606266" y="424339"/>
                </a:cubicBezTo>
                <a:close/>
                <a:moveTo>
                  <a:pt x="599599" y="401479"/>
                </a:moveTo>
                <a:cubicBezTo>
                  <a:pt x="599599" y="402431"/>
                  <a:pt x="599599" y="402431"/>
                  <a:pt x="599599" y="401479"/>
                </a:cubicBezTo>
                <a:cubicBezTo>
                  <a:pt x="599599" y="402431"/>
                  <a:pt x="599599" y="403384"/>
                  <a:pt x="599599" y="403384"/>
                </a:cubicBezTo>
                <a:cubicBezTo>
                  <a:pt x="599599" y="403384"/>
                  <a:pt x="599599" y="402431"/>
                  <a:pt x="599599" y="401479"/>
                </a:cubicBezTo>
                <a:close/>
                <a:moveTo>
                  <a:pt x="587216" y="300514"/>
                </a:moveTo>
                <a:cubicBezTo>
                  <a:pt x="588169" y="303371"/>
                  <a:pt x="590074" y="307181"/>
                  <a:pt x="591979" y="310039"/>
                </a:cubicBezTo>
                <a:cubicBezTo>
                  <a:pt x="591979" y="311944"/>
                  <a:pt x="591026" y="314801"/>
                  <a:pt x="591026" y="316706"/>
                </a:cubicBezTo>
                <a:cubicBezTo>
                  <a:pt x="591026" y="316706"/>
                  <a:pt x="591026" y="316706"/>
                  <a:pt x="591026" y="316706"/>
                </a:cubicBezTo>
                <a:cubicBezTo>
                  <a:pt x="591026" y="317659"/>
                  <a:pt x="590074" y="318611"/>
                  <a:pt x="590074" y="319564"/>
                </a:cubicBezTo>
                <a:cubicBezTo>
                  <a:pt x="589121" y="316706"/>
                  <a:pt x="588169" y="313849"/>
                  <a:pt x="587216" y="311944"/>
                </a:cubicBezTo>
                <a:cubicBezTo>
                  <a:pt x="587216" y="308134"/>
                  <a:pt x="587216" y="303371"/>
                  <a:pt x="586264" y="299561"/>
                </a:cubicBezTo>
                <a:cubicBezTo>
                  <a:pt x="586264" y="299561"/>
                  <a:pt x="586264" y="299561"/>
                  <a:pt x="587216" y="300514"/>
                </a:cubicBezTo>
                <a:close/>
                <a:moveTo>
                  <a:pt x="553879" y="257651"/>
                </a:moveTo>
                <a:cubicBezTo>
                  <a:pt x="554831" y="249079"/>
                  <a:pt x="554831" y="241459"/>
                  <a:pt x="555784" y="233839"/>
                </a:cubicBezTo>
                <a:cubicBezTo>
                  <a:pt x="556736" y="238601"/>
                  <a:pt x="557689" y="243364"/>
                  <a:pt x="558641" y="249079"/>
                </a:cubicBezTo>
                <a:cubicBezTo>
                  <a:pt x="557689" y="247174"/>
                  <a:pt x="556736" y="247174"/>
                  <a:pt x="556736" y="247174"/>
                </a:cubicBezTo>
                <a:cubicBezTo>
                  <a:pt x="556736" y="247174"/>
                  <a:pt x="557689" y="248126"/>
                  <a:pt x="558641" y="250984"/>
                </a:cubicBezTo>
                <a:cubicBezTo>
                  <a:pt x="561499" y="264319"/>
                  <a:pt x="565309" y="280511"/>
                  <a:pt x="570071" y="297656"/>
                </a:cubicBezTo>
                <a:cubicBezTo>
                  <a:pt x="570071" y="299561"/>
                  <a:pt x="571024" y="301466"/>
                  <a:pt x="571976" y="303371"/>
                </a:cubicBezTo>
                <a:cubicBezTo>
                  <a:pt x="571024" y="306229"/>
                  <a:pt x="570071" y="310039"/>
                  <a:pt x="569119" y="312896"/>
                </a:cubicBezTo>
                <a:cubicBezTo>
                  <a:pt x="567214" y="307181"/>
                  <a:pt x="566261" y="301466"/>
                  <a:pt x="564356" y="295751"/>
                </a:cubicBezTo>
                <a:cubicBezTo>
                  <a:pt x="560546" y="285274"/>
                  <a:pt x="557689" y="274796"/>
                  <a:pt x="553879" y="266224"/>
                </a:cubicBezTo>
                <a:cubicBezTo>
                  <a:pt x="553879" y="263366"/>
                  <a:pt x="553879" y="260509"/>
                  <a:pt x="553879" y="257651"/>
                </a:cubicBezTo>
                <a:close/>
                <a:moveTo>
                  <a:pt x="551974" y="295751"/>
                </a:moveTo>
                <a:cubicBezTo>
                  <a:pt x="551974" y="294799"/>
                  <a:pt x="551974" y="294799"/>
                  <a:pt x="551974" y="295751"/>
                </a:cubicBezTo>
                <a:cubicBezTo>
                  <a:pt x="551974" y="295751"/>
                  <a:pt x="552926" y="297656"/>
                  <a:pt x="552926" y="298609"/>
                </a:cubicBezTo>
                <a:cubicBezTo>
                  <a:pt x="554831" y="304324"/>
                  <a:pt x="555784" y="310991"/>
                  <a:pt x="556736" y="317659"/>
                </a:cubicBezTo>
                <a:cubicBezTo>
                  <a:pt x="556736" y="318611"/>
                  <a:pt x="556736" y="319564"/>
                  <a:pt x="557689" y="321469"/>
                </a:cubicBezTo>
                <a:cubicBezTo>
                  <a:pt x="557689" y="321469"/>
                  <a:pt x="557689" y="321469"/>
                  <a:pt x="557689" y="322421"/>
                </a:cubicBezTo>
                <a:cubicBezTo>
                  <a:pt x="557689" y="323374"/>
                  <a:pt x="557689" y="324326"/>
                  <a:pt x="557689" y="326231"/>
                </a:cubicBezTo>
                <a:cubicBezTo>
                  <a:pt x="555784" y="319564"/>
                  <a:pt x="553879" y="312896"/>
                  <a:pt x="552926" y="306229"/>
                </a:cubicBezTo>
                <a:cubicBezTo>
                  <a:pt x="551974" y="301466"/>
                  <a:pt x="551974" y="298609"/>
                  <a:pt x="551974" y="295751"/>
                </a:cubicBezTo>
                <a:close/>
                <a:moveTo>
                  <a:pt x="529114" y="290036"/>
                </a:moveTo>
                <a:cubicBezTo>
                  <a:pt x="529114" y="290036"/>
                  <a:pt x="529114" y="290989"/>
                  <a:pt x="529114" y="290036"/>
                </a:cubicBezTo>
                <a:cubicBezTo>
                  <a:pt x="529114" y="290989"/>
                  <a:pt x="529114" y="290989"/>
                  <a:pt x="529114" y="290036"/>
                </a:cubicBezTo>
                <a:cubicBezTo>
                  <a:pt x="529114" y="290989"/>
                  <a:pt x="529114" y="290036"/>
                  <a:pt x="529114" y="290036"/>
                </a:cubicBezTo>
                <a:close/>
                <a:moveTo>
                  <a:pt x="522446" y="336709"/>
                </a:moveTo>
                <a:cubicBezTo>
                  <a:pt x="522446" y="333851"/>
                  <a:pt x="523399" y="331946"/>
                  <a:pt x="523399" y="329089"/>
                </a:cubicBezTo>
                <a:cubicBezTo>
                  <a:pt x="524351" y="331946"/>
                  <a:pt x="525304" y="333851"/>
                  <a:pt x="526256" y="336709"/>
                </a:cubicBezTo>
                <a:cubicBezTo>
                  <a:pt x="528161" y="341471"/>
                  <a:pt x="530066" y="346234"/>
                  <a:pt x="531019" y="350996"/>
                </a:cubicBezTo>
                <a:cubicBezTo>
                  <a:pt x="531019" y="358616"/>
                  <a:pt x="531019" y="366236"/>
                  <a:pt x="531971" y="374809"/>
                </a:cubicBezTo>
                <a:cubicBezTo>
                  <a:pt x="531971" y="384334"/>
                  <a:pt x="532924" y="393859"/>
                  <a:pt x="533876" y="403384"/>
                </a:cubicBezTo>
                <a:cubicBezTo>
                  <a:pt x="530066" y="397669"/>
                  <a:pt x="528161" y="394811"/>
                  <a:pt x="528161" y="394811"/>
                </a:cubicBezTo>
                <a:cubicBezTo>
                  <a:pt x="528161" y="394811"/>
                  <a:pt x="530066" y="400526"/>
                  <a:pt x="532924" y="410051"/>
                </a:cubicBezTo>
                <a:cubicBezTo>
                  <a:pt x="533876" y="411956"/>
                  <a:pt x="534829" y="414814"/>
                  <a:pt x="534829" y="417671"/>
                </a:cubicBezTo>
                <a:cubicBezTo>
                  <a:pt x="534829" y="421481"/>
                  <a:pt x="535781" y="426244"/>
                  <a:pt x="535781" y="430054"/>
                </a:cubicBezTo>
                <a:lnTo>
                  <a:pt x="523399" y="428149"/>
                </a:lnTo>
                <a:cubicBezTo>
                  <a:pt x="523399" y="428149"/>
                  <a:pt x="522446" y="427196"/>
                  <a:pt x="522446" y="427196"/>
                </a:cubicBezTo>
                <a:cubicBezTo>
                  <a:pt x="522446" y="426244"/>
                  <a:pt x="522446" y="424339"/>
                  <a:pt x="522446" y="423386"/>
                </a:cubicBezTo>
                <a:cubicBezTo>
                  <a:pt x="525304" y="414814"/>
                  <a:pt x="527209" y="410051"/>
                  <a:pt x="527209" y="410051"/>
                </a:cubicBezTo>
                <a:cubicBezTo>
                  <a:pt x="527209" y="410051"/>
                  <a:pt x="525304" y="412909"/>
                  <a:pt x="522446" y="418624"/>
                </a:cubicBezTo>
                <a:cubicBezTo>
                  <a:pt x="522446" y="413861"/>
                  <a:pt x="521494" y="409099"/>
                  <a:pt x="521494" y="405289"/>
                </a:cubicBezTo>
                <a:cubicBezTo>
                  <a:pt x="520541" y="392906"/>
                  <a:pt x="518636" y="380524"/>
                  <a:pt x="517684" y="369094"/>
                </a:cubicBezTo>
                <a:cubicBezTo>
                  <a:pt x="519589" y="356711"/>
                  <a:pt x="520541" y="347186"/>
                  <a:pt x="522446" y="336709"/>
                </a:cubicBezTo>
                <a:close/>
                <a:moveTo>
                  <a:pt x="512921" y="271939"/>
                </a:moveTo>
                <a:cubicBezTo>
                  <a:pt x="511969" y="276701"/>
                  <a:pt x="511016" y="281464"/>
                  <a:pt x="509111" y="287179"/>
                </a:cubicBezTo>
                <a:cubicBezTo>
                  <a:pt x="509111" y="287179"/>
                  <a:pt x="509111" y="287179"/>
                  <a:pt x="509111" y="288131"/>
                </a:cubicBezTo>
                <a:cubicBezTo>
                  <a:pt x="508159" y="284321"/>
                  <a:pt x="508159" y="279559"/>
                  <a:pt x="507206" y="275749"/>
                </a:cubicBezTo>
                <a:cubicBezTo>
                  <a:pt x="507206" y="270986"/>
                  <a:pt x="508159" y="267176"/>
                  <a:pt x="508159" y="262414"/>
                </a:cubicBezTo>
                <a:lnTo>
                  <a:pt x="509111" y="262414"/>
                </a:lnTo>
                <a:cubicBezTo>
                  <a:pt x="511016" y="265271"/>
                  <a:pt x="511969" y="268129"/>
                  <a:pt x="512921" y="271939"/>
                </a:cubicBezTo>
                <a:close/>
                <a:moveTo>
                  <a:pt x="497681" y="207169"/>
                </a:moveTo>
                <a:cubicBezTo>
                  <a:pt x="500539" y="217646"/>
                  <a:pt x="503396" y="230981"/>
                  <a:pt x="506254" y="245269"/>
                </a:cubicBezTo>
                <a:cubicBezTo>
                  <a:pt x="507206" y="249079"/>
                  <a:pt x="508159" y="252889"/>
                  <a:pt x="509111" y="256699"/>
                </a:cubicBezTo>
                <a:cubicBezTo>
                  <a:pt x="508159" y="256699"/>
                  <a:pt x="507206" y="256699"/>
                  <a:pt x="506254" y="256699"/>
                </a:cubicBezTo>
                <a:lnTo>
                  <a:pt x="505301" y="256699"/>
                </a:lnTo>
                <a:cubicBezTo>
                  <a:pt x="505301" y="256699"/>
                  <a:pt x="505301" y="256699"/>
                  <a:pt x="505301" y="256699"/>
                </a:cubicBezTo>
                <a:cubicBezTo>
                  <a:pt x="502444" y="238601"/>
                  <a:pt x="499586" y="220504"/>
                  <a:pt x="497681" y="207169"/>
                </a:cubicBezTo>
                <a:cubicBezTo>
                  <a:pt x="496729" y="207169"/>
                  <a:pt x="496729" y="207169"/>
                  <a:pt x="497681" y="207169"/>
                </a:cubicBezTo>
                <a:close/>
                <a:moveTo>
                  <a:pt x="487204" y="419576"/>
                </a:moveTo>
                <a:cubicBezTo>
                  <a:pt x="487204" y="420529"/>
                  <a:pt x="486251" y="421481"/>
                  <a:pt x="486251" y="422434"/>
                </a:cubicBezTo>
                <a:lnTo>
                  <a:pt x="483394" y="422434"/>
                </a:lnTo>
                <a:cubicBezTo>
                  <a:pt x="483394" y="421481"/>
                  <a:pt x="483394" y="419576"/>
                  <a:pt x="483394" y="418624"/>
                </a:cubicBezTo>
                <a:cubicBezTo>
                  <a:pt x="483394" y="412909"/>
                  <a:pt x="482441" y="407194"/>
                  <a:pt x="481489" y="401479"/>
                </a:cubicBezTo>
                <a:cubicBezTo>
                  <a:pt x="483394" y="407194"/>
                  <a:pt x="485299" y="413861"/>
                  <a:pt x="487204" y="419576"/>
                </a:cubicBezTo>
                <a:close/>
                <a:moveTo>
                  <a:pt x="437674" y="390049"/>
                </a:moveTo>
                <a:cubicBezTo>
                  <a:pt x="437674" y="390049"/>
                  <a:pt x="437674" y="390049"/>
                  <a:pt x="437674" y="390049"/>
                </a:cubicBezTo>
                <a:cubicBezTo>
                  <a:pt x="437674" y="389096"/>
                  <a:pt x="437674" y="389096"/>
                  <a:pt x="437674" y="388144"/>
                </a:cubicBezTo>
                <a:cubicBezTo>
                  <a:pt x="437674" y="388144"/>
                  <a:pt x="437674" y="388144"/>
                  <a:pt x="437674" y="388144"/>
                </a:cubicBezTo>
                <a:cubicBezTo>
                  <a:pt x="437674" y="389096"/>
                  <a:pt x="437674" y="390049"/>
                  <a:pt x="437674" y="390049"/>
                </a:cubicBezTo>
                <a:cubicBezTo>
                  <a:pt x="437674" y="391001"/>
                  <a:pt x="437674" y="390049"/>
                  <a:pt x="437674" y="390049"/>
                </a:cubicBezTo>
                <a:close/>
                <a:moveTo>
                  <a:pt x="448151" y="362426"/>
                </a:moveTo>
                <a:cubicBezTo>
                  <a:pt x="447199" y="360521"/>
                  <a:pt x="446246" y="358616"/>
                  <a:pt x="446246" y="356711"/>
                </a:cubicBezTo>
                <a:cubicBezTo>
                  <a:pt x="447199" y="353854"/>
                  <a:pt x="448151" y="350044"/>
                  <a:pt x="449104" y="347186"/>
                </a:cubicBezTo>
                <a:cubicBezTo>
                  <a:pt x="448151" y="351949"/>
                  <a:pt x="448151" y="357664"/>
                  <a:pt x="448151" y="362426"/>
                </a:cubicBezTo>
                <a:close/>
                <a:moveTo>
                  <a:pt x="436721" y="227171"/>
                </a:moveTo>
                <a:cubicBezTo>
                  <a:pt x="437674" y="233839"/>
                  <a:pt x="439579" y="239554"/>
                  <a:pt x="440531" y="246221"/>
                </a:cubicBezTo>
                <a:cubicBezTo>
                  <a:pt x="438626" y="242411"/>
                  <a:pt x="436721" y="238601"/>
                  <a:pt x="434816" y="234791"/>
                </a:cubicBezTo>
                <a:cubicBezTo>
                  <a:pt x="435769" y="231934"/>
                  <a:pt x="435769" y="230029"/>
                  <a:pt x="436721" y="227171"/>
                </a:cubicBezTo>
                <a:close/>
                <a:moveTo>
                  <a:pt x="428149" y="280511"/>
                </a:moveTo>
                <a:cubicBezTo>
                  <a:pt x="430054" y="270986"/>
                  <a:pt x="431006" y="262414"/>
                  <a:pt x="431959" y="253841"/>
                </a:cubicBezTo>
                <a:cubicBezTo>
                  <a:pt x="431959" y="255746"/>
                  <a:pt x="432911" y="256699"/>
                  <a:pt x="432911" y="258604"/>
                </a:cubicBezTo>
                <a:cubicBezTo>
                  <a:pt x="434816" y="266224"/>
                  <a:pt x="436721" y="274796"/>
                  <a:pt x="438626" y="284321"/>
                </a:cubicBezTo>
                <a:cubicBezTo>
                  <a:pt x="438626" y="286226"/>
                  <a:pt x="439579" y="288131"/>
                  <a:pt x="439579" y="290036"/>
                </a:cubicBezTo>
                <a:cubicBezTo>
                  <a:pt x="434816" y="284321"/>
                  <a:pt x="432911" y="281464"/>
                  <a:pt x="432911" y="281464"/>
                </a:cubicBezTo>
                <a:cubicBezTo>
                  <a:pt x="432911" y="281464"/>
                  <a:pt x="435769" y="287179"/>
                  <a:pt x="439579" y="295751"/>
                </a:cubicBezTo>
                <a:cubicBezTo>
                  <a:pt x="440531" y="296704"/>
                  <a:pt x="440531" y="298609"/>
                  <a:pt x="441484" y="299561"/>
                </a:cubicBezTo>
                <a:cubicBezTo>
                  <a:pt x="442436" y="303371"/>
                  <a:pt x="443389" y="308134"/>
                  <a:pt x="443389" y="312896"/>
                </a:cubicBezTo>
                <a:cubicBezTo>
                  <a:pt x="444341" y="317659"/>
                  <a:pt x="445294" y="323374"/>
                  <a:pt x="446246" y="328136"/>
                </a:cubicBezTo>
                <a:cubicBezTo>
                  <a:pt x="446246" y="330994"/>
                  <a:pt x="447199" y="332899"/>
                  <a:pt x="447199" y="335756"/>
                </a:cubicBezTo>
                <a:cubicBezTo>
                  <a:pt x="446246" y="337661"/>
                  <a:pt x="445294" y="339566"/>
                  <a:pt x="445294" y="341471"/>
                </a:cubicBezTo>
                <a:cubicBezTo>
                  <a:pt x="444341" y="344329"/>
                  <a:pt x="443389" y="346234"/>
                  <a:pt x="442436" y="349091"/>
                </a:cubicBezTo>
                <a:cubicBezTo>
                  <a:pt x="439579" y="342424"/>
                  <a:pt x="437674" y="336709"/>
                  <a:pt x="434816" y="331946"/>
                </a:cubicBezTo>
                <a:cubicBezTo>
                  <a:pt x="434816" y="322421"/>
                  <a:pt x="434816" y="317659"/>
                  <a:pt x="434816" y="317659"/>
                </a:cubicBezTo>
                <a:cubicBezTo>
                  <a:pt x="434816" y="317659"/>
                  <a:pt x="433864" y="321469"/>
                  <a:pt x="432911" y="328136"/>
                </a:cubicBezTo>
                <a:cubicBezTo>
                  <a:pt x="430054" y="319564"/>
                  <a:pt x="426244" y="310991"/>
                  <a:pt x="423386" y="303371"/>
                </a:cubicBezTo>
                <a:cubicBezTo>
                  <a:pt x="426244" y="295751"/>
                  <a:pt x="427196" y="288131"/>
                  <a:pt x="428149" y="280511"/>
                </a:cubicBezTo>
                <a:close/>
                <a:moveTo>
                  <a:pt x="418624" y="345281"/>
                </a:moveTo>
                <a:cubicBezTo>
                  <a:pt x="419576" y="337661"/>
                  <a:pt x="420529" y="330041"/>
                  <a:pt x="422434" y="322421"/>
                </a:cubicBezTo>
                <a:cubicBezTo>
                  <a:pt x="424339" y="328136"/>
                  <a:pt x="425291" y="333851"/>
                  <a:pt x="427196" y="339566"/>
                </a:cubicBezTo>
                <a:cubicBezTo>
                  <a:pt x="428149" y="343376"/>
                  <a:pt x="429101" y="347186"/>
                  <a:pt x="430054" y="350996"/>
                </a:cubicBezTo>
                <a:cubicBezTo>
                  <a:pt x="429101" y="354806"/>
                  <a:pt x="429101" y="358616"/>
                  <a:pt x="428149" y="362426"/>
                </a:cubicBezTo>
                <a:cubicBezTo>
                  <a:pt x="427196" y="360521"/>
                  <a:pt x="426244" y="358616"/>
                  <a:pt x="426244" y="356711"/>
                </a:cubicBezTo>
                <a:cubicBezTo>
                  <a:pt x="423386" y="349091"/>
                  <a:pt x="420529" y="344329"/>
                  <a:pt x="420529" y="344329"/>
                </a:cubicBezTo>
                <a:cubicBezTo>
                  <a:pt x="420529" y="344329"/>
                  <a:pt x="420529" y="349091"/>
                  <a:pt x="422434" y="357664"/>
                </a:cubicBezTo>
                <a:cubicBezTo>
                  <a:pt x="423386" y="361474"/>
                  <a:pt x="423386" y="367189"/>
                  <a:pt x="424339" y="372904"/>
                </a:cubicBezTo>
                <a:cubicBezTo>
                  <a:pt x="424339" y="374809"/>
                  <a:pt x="425291" y="375761"/>
                  <a:pt x="425291" y="377666"/>
                </a:cubicBezTo>
                <a:cubicBezTo>
                  <a:pt x="425291" y="376714"/>
                  <a:pt x="424339" y="375761"/>
                  <a:pt x="424339" y="375761"/>
                </a:cubicBezTo>
                <a:cubicBezTo>
                  <a:pt x="424339" y="375761"/>
                  <a:pt x="424339" y="374809"/>
                  <a:pt x="424339" y="374809"/>
                </a:cubicBezTo>
                <a:cubicBezTo>
                  <a:pt x="422434" y="367189"/>
                  <a:pt x="420529" y="359569"/>
                  <a:pt x="418624" y="351949"/>
                </a:cubicBezTo>
                <a:cubicBezTo>
                  <a:pt x="417671" y="349091"/>
                  <a:pt x="418624" y="347186"/>
                  <a:pt x="418624" y="345281"/>
                </a:cubicBezTo>
                <a:close/>
                <a:moveTo>
                  <a:pt x="406241" y="261461"/>
                </a:moveTo>
                <a:cubicBezTo>
                  <a:pt x="408146" y="267176"/>
                  <a:pt x="410051" y="275749"/>
                  <a:pt x="411956" y="285274"/>
                </a:cubicBezTo>
                <a:cubicBezTo>
                  <a:pt x="410051" y="292894"/>
                  <a:pt x="409099" y="301466"/>
                  <a:pt x="407194" y="310039"/>
                </a:cubicBezTo>
                <a:cubicBezTo>
                  <a:pt x="406241" y="307181"/>
                  <a:pt x="406241" y="304324"/>
                  <a:pt x="405289" y="302419"/>
                </a:cubicBezTo>
                <a:cubicBezTo>
                  <a:pt x="406241" y="288131"/>
                  <a:pt x="406241" y="273844"/>
                  <a:pt x="406241" y="261461"/>
                </a:cubicBezTo>
                <a:close/>
                <a:moveTo>
                  <a:pt x="382429" y="290036"/>
                </a:moveTo>
                <a:cubicBezTo>
                  <a:pt x="382429" y="290989"/>
                  <a:pt x="382429" y="292894"/>
                  <a:pt x="381476" y="293846"/>
                </a:cubicBezTo>
                <a:cubicBezTo>
                  <a:pt x="381476" y="290989"/>
                  <a:pt x="381476" y="288131"/>
                  <a:pt x="381476" y="285274"/>
                </a:cubicBezTo>
                <a:cubicBezTo>
                  <a:pt x="381476" y="287179"/>
                  <a:pt x="382429" y="288131"/>
                  <a:pt x="382429" y="290036"/>
                </a:cubicBezTo>
                <a:close/>
                <a:moveTo>
                  <a:pt x="361474" y="394811"/>
                </a:moveTo>
                <a:cubicBezTo>
                  <a:pt x="361474" y="397669"/>
                  <a:pt x="361474" y="401479"/>
                  <a:pt x="361474" y="404336"/>
                </a:cubicBezTo>
                <a:cubicBezTo>
                  <a:pt x="361474" y="405289"/>
                  <a:pt x="361474" y="406241"/>
                  <a:pt x="361474" y="407194"/>
                </a:cubicBezTo>
                <a:cubicBezTo>
                  <a:pt x="359569" y="399574"/>
                  <a:pt x="357664" y="391001"/>
                  <a:pt x="354806" y="383381"/>
                </a:cubicBezTo>
                <a:cubicBezTo>
                  <a:pt x="354806" y="383381"/>
                  <a:pt x="354806" y="383381"/>
                  <a:pt x="354806" y="382429"/>
                </a:cubicBezTo>
                <a:cubicBezTo>
                  <a:pt x="353854" y="379571"/>
                  <a:pt x="353854" y="376714"/>
                  <a:pt x="352901" y="373856"/>
                </a:cubicBezTo>
                <a:cubicBezTo>
                  <a:pt x="355759" y="381476"/>
                  <a:pt x="358616" y="388144"/>
                  <a:pt x="361474" y="394811"/>
                </a:cubicBezTo>
                <a:close/>
                <a:moveTo>
                  <a:pt x="347186" y="307181"/>
                </a:moveTo>
                <a:cubicBezTo>
                  <a:pt x="348139" y="309086"/>
                  <a:pt x="348139" y="310039"/>
                  <a:pt x="349091" y="311944"/>
                </a:cubicBezTo>
                <a:cubicBezTo>
                  <a:pt x="348139" y="310991"/>
                  <a:pt x="348139" y="310039"/>
                  <a:pt x="347186" y="309086"/>
                </a:cubicBezTo>
                <a:cubicBezTo>
                  <a:pt x="346234" y="309086"/>
                  <a:pt x="346234" y="308134"/>
                  <a:pt x="347186" y="307181"/>
                </a:cubicBezTo>
                <a:close/>
                <a:moveTo>
                  <a:pt x="347186" y="429101"/>
                </a:moveTo>
                <a:cubicBezTo>
                  <a:pt x="347186" y="430054"/>
                  <a:pt x="348139" y="431959"/>
                  <a:pt x="348139" y="432911"/>
                </a:cubicBezTo>
                <a:lnTo>
                  <a:pt x="346234" y="432911"/>
                </a:lnTo>
                <a:cubicBezTo>
                  <a:pt x="346234" y="431006"/>
                  <a:pt x="346234" y="430054"/>
                  <a:pt x="347186" y="429101"/>
                </a:cubicBezTo>
                <a:close/>
                <a:moveTo>
                  <a:pt x="310991" y="439579"/>
                </a:moveTo>
                <a:cubicBezTo>
                  <a:pt x="310991" y="434816"/>
                  <a:pt x="310991" y="429101"/>
                  <a:pt x="311944" y="424339"/>
                </a:cubicBezTo>
                <a:cubicBezTo>
                  <a:pt x="313849" y="429101"/>
                  <a:pt x="315754" y="433864"/>
                  <a:pt x="317659" y="438626"/>
                </a:cubicBezTo>
                <a:lnTo>
                  <a:pt x="310991" y="439579"/>
                </a:lnTo>
                <a:close/>
                <a:moveTo>
                  <a:pt x="302419" y="230981"/>
                </a:moveTo>
                <a:cubicBezTo>
                  <a:pt x="303371" y="232886"/>
                  <a:pt x="303371" y="235744"/>
                  <a:pt x="304324" y="237649"/>
                </a:cubicBezTo>
                <a:cubicBezTo>
                  <a:pt x="305276" y="242411"/>
                  <a:pt x="306229" y="247174"/>
                  <a:pt x="307181" y="252889"/>
                </a:cubicBezTo>
                <a:cubicBezTo>
                  <a:pt x="303371" y="247174"/>
                  <a:pt x="300514" y="244316"/>
                  <a:pt x="300514" y="244316"/>
                </a:cubicBezTo>
                <a:cubicBezTo>
                  <a:pt x="300514" y="238601"/>
                  <a:pt x="301466" y="234791"/>
                  <a:pt x="302419" y="230981"/>
                </a:cubicBezTo>
                <a:close/>
                <a:moveTo>
                  <a:pt x="295751" y="269081"/>
                </a:moveTo>
                <a:cubicBezTo>
                  <a:pt x="296704" y="264319"/>
                  <a:pt x="297656" y="262414"/>
                  <a:pt x="297656" y="262414"/>
                </a:cubicBezTo>
                <a:cubicBezTo>
                  <a:pt x="297656" y="262414"/>
                  <a:pt x="296704" y="263366"/>
                  <a:pt x="295751" y="265271"/>
                </a:cubicBezTo>
                <a:cubicBezTo>
                  <a:pt x="296704" y="260509"/>
                  <a:pt x="296704" y="256699"/>
                  <a:pt x="297656" y="251936"/>
                </a:cubicBezTo>
                <a:cubicBezTo>
                  <a:pt x="298609" y="249079"/>
                  <a:pt x="298609" y="246221"/>
                  <a:pt x="299561" y="243364"/>
                </a:cubicBezTo>
                <a:cubicBezTo>
                  <a:pt x="299561" y="244316"/>
                  <a:pt x="300514" y="245269"/>
                  <a:pt x="301466" y="247174"/>
                </a:cubicBezTo>
                <a:cubicBezTo>
                  <a:pt x="304324" y="254794"/>
                  <a:pt x="307181" y="262414"/>
                  <a:pt x="310039" y="270986"/>
                </a:cubicBezTo>
                <a:cubicBezTo>
                  <a:pt x="312896" y="285274"/>
                  <a:pt x="315754" y="298609"/>
                  <a:pt x="319564" y="312896"/>
                </a:cubicBezTo>
                <a:cubicBezTo>
                  <a:pt x="322421" y="328136"/>
                  <a:pt x="326231" y="343376"/>
                  <a:pt x="330041" y="358616"/>
                </a:cubicBezTo>
                <a:cubicBezTo>
                  <a:pt x="330041" y="359569"/>
                  <a:pt x="330041" y="360521"/>
                  <a:pt x="330041" y="362426"/>
                </a:cubicBezTo>
                <a:cubicBezTo>
                  <a:pt x="329089" y="375761"/>
                  <a:pt x="328136" y="390049"/>
                  <a:pt x="327184" y="404336"/>
                </a:cubicBezTo>
                <a:cubicBezTo>
                  <a:pt x="327184" y="404336"/>
                  <a:pt x="327184" y="404336"/>
                  <a:pt x="327184" y="404336"/>
                </a:cubicBezTo>
                <a:cubicBezTo>
                  <a:pt x="325279" y="400526"/>
                  <a:pt x="323374" y="396716"/>
                  <a:pt x="321469" y="392906"/>
                </a:cubicBezTo>
                <a:cubicBezTo>
                  <a:pt x="317659" y="382429"/>
                  <a:pt x="313849" y="371951"/>
                  <a:pt x="310991" y="362426"/>
                </a:cubicBezTo>
                <a:cubicBezTo>
                  <a:pt x="306229" y="347186"/>
                  <a:pt x="301466" y="332899"/>
                  <a:pt x="296704" y="318611"/>
                </a:cubicBezTo>
                <a:cubicBezTo>
                  <a:pt x="294799" y="312896"/>
                  <a:pt x="293846" y="308134"/>
                  <a:pt x="291941" y="302419"/>
                </a:cubicBezTo>
                <a:cubicBezTo>
                  <a:pt x="292894" y="290989"/>
                  <a:pt x="294799" y="279559"/>
                  <a:pt x="295751" y="269081"/>
                </a:cubicBezTo>
                <a:close/>
                <a:moveTo>
                  <a:pt x="283369" y="378619"/>
                </a:moveTo>
                <a:cubicBezTo>
                  <a:pt x="283369" y="373856"/>
                  <a:pt x="284321" y="369094"/>
                  <a:pt x="284321" y="365284"/>
                </a:cubicBezTo>
                <a:cubicBezTo>
                  <a:pt x="284321" y="364331"/>
                  <a:pt x="284321" y="363379"/>
                  <a:pt x="285274" y="363379"/>
                </a:cubicBezTo>
                <a:cubicBezTo>
                  <a:pt x="289084" y="370999"/>
                  <a:pt x="291941" y="378619"/>
                  <a:pt x="295751" y="387191"/>
                </a:cubicBezTo>
                <a:cubicBezTo>
                  <a:pt x="297656" y="391954"/>
                  <a:pt x="300514" y="395764"/>
                  <a:pt x="302419" y="400526"/>
                </a:cubicBezTo>
                <a:cubicBezTo>
                  <a:pt x="302419" y="401479"/>
                  <a:pt x="303371" y="403384"/>
                  <a:pt x="303371" y="404336"/>
                </a:cubicBezTo>
                <a:cubicBezTo>
                  <a:pt x="302419" y="407194"/>
                  <a:pt x="302419" y="410051"/>
                  <a:pt x="301466" y="412909"/>
                </a:cubicBezTo>
                <a:cubicBezTo>
                  <a:pt x="299561" y="422434"/>
                  <a:pt x="297656" y="432911"/>
                  <a:pt x="295751" y="442436"/>
                </a:cubicBezTo>
                <a:lnTo>
                  <a:pt x="283369" y="444341"/>
                </a:lnTo>
                <a:cubicBezTo>
                  <a:pt x="282416" y="441484"/>
                  <a:pt x="282416" y="438626"/>
                  <a:pt x="281464" y="435769"/>
                </a:cubicBezTo>
                <a:cubicBezTo>
                  <a:pt x="281464" y="425291"/>
                  <a:pt x="281464" y="415766"/>
                  <a:pt x="281464" y="407194"/>
                </a:cubicBezTo>
                <a:cubicBezTo>
                  <a:pt x="281464" y="397669"/>
                  <a:pt x="282416" y="388144"/>
                  <a:pt x="283369" y="378619"/>
                </a:cubicBezTo>
                <a:close/>
                <a:moveTo>
                  <a:pt x="237649" y="415766"/>
                </a:moveTo>
                <a:cubicBezTo>
                  <a:pt x="234791" y="409099"/>
                  <a:pt x="230981" y="402431"/>
                  <a:pt x="228124" y="395764"/>
                </a:cubicBezTo>
                <a:cubicBezTo>
                  <a:pt x="228124" y="391954"/>
                  <a:pt x="229076" y="387191"/>
                  <a:pt x="229076" y="383381"/>
                </a:cubicBezTo>
                <a:cubicBezTo>
                  <a:pt x="232886" y="391001"/>
                  <a:pt x="235744" y="398621"/>
                  <a:pt x="239554" y="406241"/>
                </a:cubicBezTo>
                <a:cubicBezTo>
                  <a:pt x="239554" y="410051"/>
                  <a:pt x="238601" y="412909"/>
                  <a:pt x="237649" y="415766"/>
                </a:cubicBezTo>
                <a:close/>
                <a:moveTo>
                  <a:pt x="247174" y="431006"/>
                </a:moveTo>
                <a:cubicBezTo>
                  <a:pt x="247174" y="429101"/>
                  <a:pt x="247174" y="427196"/>
                  <a:pt x="248126" y="425291"/>
                </a:cubicBezTo>
                <a:cubicBezTo>
                  <a:pt x="248126" y="425291"/>
                  <a:pt x="248126" y="425291"/>
                  <a:pt x="248126" y="425291"/>
                </a:cubicBezTo>
                <a:cubicBezTo>
                  <a:pt x="248126" y="427196"/>
                  <a:pt x="247174" y="429101"/>
                  <a:pt x="247174" y="431006"/>
                </a:cubicBezTo>
                <a:close/>
                <a:moveTo>
                  <a:pt x="264319" y="204311"/>
                </a:moveTo>
                <a:cubicBezTo>
                  <a:pt x="267176" y="195739"/>
                  <a:pt x="269081" y="189071"/>
                  <a:pt x="270986" y="185261"/>
                </a:cubicBezTo>
                <a:cubicBezTo>
                  <a:pt x="269081" y="194786"/>
                  <a:pt x="268129" y="204311"/>
                  <a:pt x="267176" y="214789"/>
                </a:cubicBezTo>
                <a:cubicBezTo>
                  <a:pt x="267176" y="212884"/>
                  <a:pt x="266224" y="211931"/>
                  <a:pt x="266224" y="210026"/>
                </a:cubicBezTo>
                <a:cubicBezTo>
                  <a:pt x="264319" y="207169"/>
                  <a:pt x="264319" y="206216"/>
                  <a:pt x="264319" y="204311"/>
                </a:cubicBezTo>
                <a:cubicBezTo>
                  <a:pt x="264319" y="204311"/>
                  <a:pt x="264319" y="204311"/>
                  <a:pt x="264319" y="204311"/>
                </a:cubicBezTo>
                <a:close/>
                <a:moveTo>
                  <a:pt x="254794" y="235744"/>
                </a:moveTo>
                <a:cubicBezTo>
                  <a:pt x="256699" y="230029"/>
                  <a:pt x="257651" y="225266"/>
                  <a:pt x="258604" y="220504"/>
                </a:cubicBezTo>
                <a:cubicBezTo>
                  <a:pt x="259556" y="227171"/>
                  <a:pt x="260509" y="234791"/>
                  <a:pt x="261461" y="242411"/>
                </a:cubicBezTo>
                <a:cubicBezTo>
                  <a:pt x="261461" y="243364"/>
                  <a:pt x="261461" y="244316"/>
                  <a:pt x="262414" y="245269"/>
                </a:cubicBezTo>
                <a:cubicBezTo>
                  <a:pt x="261461" y="253841"/>
                  <a:pt x="260509" y="261461"/>
                  <a:pt x="260509" y="270034"/>
                </a:cubicBezTo>
                <a:cubicBezTo>
                  <a:pt x="259556" y="268129"/>
                  <a:pt x="258604" y="266224"/>
                  <a:pt x="257651" y="264319"/>
                </a:cubicBezTo>
                <a:cubicBezTo>
                  <a:pt x="254794" y="258604"/>
                  <a:pt x="252889" y="253841"/>
                  <a:pt x="250984" y="249079"/>
                </a:cubicBezTo>
                <a:cubicBezTo>
                  <a:pt x="252889" y="245269"/>
                  <a:pt x="253841" y="239554"/>
                  <a:pt x="254794" y="235744"/>
                </a:cubicBezTo>
                <a:close/>
                <a:moveTo>
                  <a:pt x="245269" y="276701"/>
                </a:moveTo>
                <a:cubicBezTo>
                  <a:pt x="246221" y="270986"/>
                  <a:pt x="248126" y="265271"/>
                  <a:pt x="249079" y="260509"/>
                </a:cubicBezTo>
                <a:cubicBezTo>
                  <a:pt x="250031" y="262414"/>
                  <a:pt x="250031" y="265271"/>
                  <a:pt x="250984" y="268129"/>
                </a:cubicBezTo>
                <a:cubicBezTo>
                  <a:pt x="252889" y="275749"/>
                  <a:pt x="255746" y="284321"/>
                  <a:pt x="258604" y="292894"/>
                </a:cubicBezTo>
                <a:cubicBezTo>
                  <a:pt x="258604" y="293846"/>
                  <a:pt x="259556" y="294799"/>
                  <a:pt x="259556" y="294799"/>
                </a:cubicBezTo>
                <a:cubicBezTo>
                  <a:pt x="259556" y="295751"/>
                  <a:pt x="259556" y="296704"/>
                  <a:pt x="259556" y="297656"/>
                </a:cubicBezTo>
                <a:cubicBezTo>
                  <a:pt x="258604" y="310039"/>
                  <a:pt x="258604" y="321469"/>
                  <a:pt x="257651" y="333851"/>
                </a:cubicBezTo>
                <a:cubicBezTo>
                  <a:pt x="255746" y="325279"/>
                  <a:pt x="253841" y="317659"/>
                  <a:pt x="250984" y="309086"/>
                </a:cubicBezTo>
                <a:cubicBezTo>
                  <a:pt x="252889" y="304324"/>
                  <a:pt x="253841" y="301466"/>
                  <a:pt x="253841" y="301466"/>
                </a:cubicBezTo>
                <a:cubicBezTo>
                  <a:pt x="253841" y="301466"/>
                  <a:pt x="252889" y="303371"/>
                  <a:pt x="250984" y="307181"/>
                </a:cubicBezTo>
                <a:cubicBezTo>
                  <a:pt x="249079" y="299561"/>
                  <a:pt x="247174" y="291941"/>
                  <a:pt x="244316" y="284321"/>
                </a:cubicBezTo>
                <a:cubicBezTo>
                  <a:pt x="244316" y="281464"/>
                  <a:pt x="245269" y="279559"/>
                  <a:pt x="245269" y="276701"/>
                </a:cubicBezTo>
                <a:close/>
                <a:moveTo>
                  <a:pt x="236696" y="325279"/>
                </a:moveTo>
                <a:cubicBezTo>
                  <a:pt x="236696" y="324326"/>
                  <a:pt x="236696" y="323374"/>
                  <a:pt x="237649" y="322421"/>
                </a:cubicBezTo>
                <a:cubicBezTo>
                  <a:pt x="237649" y="324326"/>
                  <a:pt x="238601" y="327184"/>
                  <a:pt x="238601" y="329089"/>
                </a:cubicBezTo>
                <a:cubicBezTo>
                  <a:pt x="237649" y="330994"/>
                  <a:pt x="236696" y="332899"/>
                  <a:pt x="235744" y="335756"/>
                </a:cubicBezTo>
                <a:cubicBezTo>
                  <a:pt x="235744" y="332899"/>
                  <a:pt x="235744" y="329089"/>
                  <a:pt x="236696" y="325279"/>
                </a:cubicBezTo>
                <a:close/>
                <a:moveTo>
                  <a:pt x="234791" y="353854"/>
                </a:moveTo>
                <a:cubicBezTo>
                  <a:pt x="236696" y="348139"/>
                  <a:pt x="238601" y="342424"/>
                  <a:pt x="240506" y="337661"/>
                </a:cubicBezTo>
                <a:cubicBezTo>
                  <a:pt x="240506" y="339566"/>
                  <a:pt x="241459" y="340519"/>
                  <a:pt x="241459" y="342424"/>
                </a:cubicBezTo>
                <a:cubicBezTo>
                  <a:pt x="243364" y="352901"/>
                  <a:pt x="246221" y="362426"/>
                  <a:pt x="248126" y="372904"/>
                </a:cubicBezTo>
                <a:cubicBezTo>
                  <a:pt x="248126" y="374809"/>
                  <a:pt x="247174" y="376714"/>
                  <a:pt x="247174" y="378619"/>
                </a:cubicBezTo>
                <a:cubicBezTo>
                  <a:pt x="245269" y="375761"/>
                  <a:pt x="243364" y="371951"/>
                  <a:pt x="242411" y="369094"/>
                </a:cubicBezTo>
                <a:cubicBezTo>
                  <a:pt x="239554" y="364331"/>
                  <a:pt x="236696" y="359569"/>
                  <a:pt x="234791" y="353854"/>
                </a:cubicBezTo>
                <a:cubicBezTo>
                  <a:pt x="234791" y="354806"/>
                  <a:pt x="234791" y="353854"/>
                  <a:pt x="234791" y="353854"/>
                </a:cubicBezTo>
                <a:close/>
                <a:moveTo>
                  <a:pt x="222409" y="297656"/>
                </a:moveTo>
                <a:cubicBezTo>
                  <a:pt x="224314" y="290036"/>
                  <a:pt x="226219" y="283369"/>
                  <a:pt x="227171" y="278606"/>
                </a:cubicBezTo>
                <a:cubicBezTo>
                  <a:pt x="227171" y="280511"/>
                  <a:pt x="228124" y="282416"/>
                  <a:pt x="228124" y="284321"/>
                </a:cubicBezTo>
                <a:cubicBezTo>
                  <a:pt x="229076" y="286226"/>
                  <a:pt x="229076" y="288131"/>
                  <a:pt x="230029" y="290989"/>
                </a:cubicBezTo>
                <a:cubicBezTo>
                  <a:pt x="227171" y="301466"/>
                  <a:pt x="225266" y="312896"/>
                  <a:pt x="222409" y="324326"/>
                </a:cubicBezTo>
                <a:cubicBezTo>
                  <a:pt x="222409" y="326231"/>
                  <a:pt x="221456" y="328136"/>
                  <a:pt x="221456" y="330041"/>
                </a:cubicBezTo>
                <a:cubicBezTo>
                  <a:pt x="221456" y="330041"/>
                  <a:pt x="221456" y="329089"/>
                  <a:pt x="220504" y="329089"/>
                </a:cubicBezTo>
                <a:cubicBezTo>
                  <a:pt x="219551" y="323374"/>
                  <a:pt x="219551" y="317659"/>
                  <a:pt x="218599" y="312896"/>
                </a:cubicBezTo>
                <a:cubicBezTo>
                  <a:pt x="220504" y="306229"/>
                  <a:pt x="221456" y="301466"/>
                  <a:pt x="222409" y="297656"/>
                </a:cubicBezTo>
                <a:close/>
                <a:moveTo>
                  <a:pt x="169069" y="411956"/>
                </a:moveTo>
                <a:cubicBezTo>
                  <a:pt x="169069" y="411956"/>
                  <a:pt x="169069" y="412909"/>
                  <a:pt x="169069" y="412909"/>
                </a:cubicBezTo>
                <a:cubicBezTo>
                  <a:pt x="168116" y="407194"/>
                  <a:pt x="167164" y="401479"/>
                  <a:pt x="165259" y="396716"/>
                </a:cubicBezTo>
                <a:cubicBezTo>
                  <a:pt x="165259" y="389096"/>
                  <a:pt x="164306" y="382429"/>
                  <a:pt x="164306" y="375761"/>
                </a:cubicBezTo>
                <a:cubicBezTo>
                  <a:pt x="163354" y="365284"/>
                  <a:pt x="162401" y="354806"/>
                  <a:pt x="161449" y="345281"/>
                </a:cubicBezTo>
                <a:cubicBezTo>
                  <a:pt x="160496" y="336709"/>
                  <a:pt x="159544" y="329089"/>
                  <a:pt x="158591" y="321469"/>
                </a:cubicBezTo>
                <a:cubicBezTo>
                  <a:pt x="158591" y="322421"/>
                  <a:pt x="159544" y="322421"/>
                  <a:pt x="159544" y="323374"/>
                </a:cubicBezTo>
                <a:cubicBezTo>
                  <a:pt x="160496" y="325279"/>
                  <a:pt x="161449" y="326231"/>
                  <a:pt x="162401" y="328136"/>
                </a:cubicBezTo>
                <a:cubicBezTo>
                  <a:pt x="163354" y="342424"/>
                  <a:pt x="165259" y="359569"/>
                  <a:pt x="167164" y="376714"/>
                </a:cubicBezTo>
                <a:cubicBezTo>
                  <a:pt x="168116" y="385286"/>
                  <a:pt x="169069" y="393859"/>
                  <a:pt x="170021" y="402431"/>
                </a:cubicBezTo>
                <a:cubicBezTo>
                  <a:pt x="170021" y="405289"/>
                  <a:pt x="169069" y="408146"/>
                  <a:pt x="169069" y="411956"/>
                </a:cubicBezTo>
                <a:close/>
                <a:moveTo>
                  <a:pt x="209074" y="350044"/>
                </a:moveTo>
                <a:cubicBezTo>
                  <a:pt x="209074" y="352901"/>
                  <a:pt x="209074" y="356711"/>
                  <a:pt x="209074" y="359569"/>
                </a:cubicBezTo>
                <a:cubicBezTo>
                  <a:pt x="208121" y="358616"/>
                  <a:pt x="208121" y="357664"/>
                  <a:pt x="207169" y="356711"/>
                </a:cubicBezTo>
                <a:cubicBezTo>
                  <a:pt x="208121" y="354806"/>
                  <a:pt x="209074" y="351949"/>
                  <a:pt x="209074" y="350044"/>
                </a:cubicBezTo>
                <a:close/>
                <a:moveTo>
                  <a:pt x="170974" y="259556"/>
                </a:moveTo>
                <a:cubicBezTo>
                  <a:pt x="173831" y="264319"/>
                  <a:pt x="175736" y="270034"/>
                  <a:pt x="178594" y="274796"/>
                </a:cubicBezTo>
                <a:cubicBezTo>
                  <a:pt x="181451" y="280511"/>
                  <a:pt x="184309" y="286226"/>
                  <a:pt x="187166" y="291941"/>
                </a:cubicBezTo>
                <a:cubicBezTo>
                  <a:pt x="192881" y="304324"/>
                  <a:pt x="198596" y="316706"/>
                  <a:pt x="205264" y="330041"/>
                </a:cubicBezTo>
                <a:cubicBezTo>
                  <a:pt x="203359" y="333851"/>
                  <a:pt x="202406" y="338614"/>
                  <a:pt x="200501" y="343376"/>
                </a:cubicBezTo>
                <a:cubicBezTo>
                  <a:pt x="200501" y="343376"/>
                  <a:pt x="200501" y="342424"/>
                  <a:pt x="199549" y="342424"/>
                </a:cubicBezTo>
                <a:cubicBezTo>
                  <a:pt x="193834" y="330994"/>
                  <a:pt x="187166" y="320516"/>
                  <a:pt x="180499" y="310039"/>
                </a:cubicBezTo>
                <a:cubicBezTo>
                  <a:pt x="178594" y="301466"/>
                  <a:pt x="176689" y="296704"/>
                  <a:pt x="176689" y="296704"/>
                </a:cubicBezTo>
                <a:cubicBezTo>
                  <a:pt x="176689" y="296704"/>
                  <a:pt x="176689" y="299561"/>
                  <a:pt x="176689" y="305276"/>
                </a:cubicBezTo>
                <a:cubicBezTo>
                  <a:pt x="175736" y="303371"/>
                  <a:pt x="174784" y="301466"/>
                  <a:pt x="172879" y="299561"/>
                </a:cubicBezTo>
                <a:cubicBezTo>
                  <a:pt x="172879" y="299561"/>
                  <a:pt x="171926" y="298609"/>
                  <a:pt x="171926" y="298609"/>
                </a:cubicBezTo>
                <a:cubicBezTo>
                  <a:pt x="170974" y="291941"/>
                  <a:pt x="169069" y="285274"/>
                  <a:pt x="168116" y="279559"/>
                </a:cubicBezTo>
                <a:cubicBezTo>
                  <a:pt x="164306" y="262414"/>
                  <a:pt x="161449" y="247174"/>
                  <a:pt x="158591" y="235744"/>
                </a:cubicBezTo>
                <a:cubicBezTo>
                  <a:pt x="163354" y="243364"/>
                  <a:pt x="167164" y="250984"/>
                  <a:pt x="170974" y="259556"/>
                </a:cubicBezTo>
                <a:close/>
                <a:moveTo>
                  <a:pt x="161449" y="307181"/>
                </a:moveTo>
                <a:cubicBezTo>
                  <a:pt x="159544" y="305276"/>
                  <a:pt x="157639" y="303371"/>
                  <a:pt x="156686" y="301466"/>
                </a:cubicBezTo>
                <a:cubicBezTo>
                  <a:pt x="156686" y="300514"/>
                  <a:pt x="156686" y="298609"/>
                  <a:pt x="155734" y="297656"/>
                </a:cubicBezTo>
                <a:cubicBezTo>
                  <a:pt x="156686" y="300514"/>
                  <a:pt x="158591" y="304324"/>
                  <a:pt x="161449" y="307181"/>
                </a:cubicBezTo>
                <a:close/>
                <a:moveTo>
                  <a:pt x="130969" y="280511"/>
                </a:moveTo>
                <a:cubicBezTo>
                  <a:pt x="131921" y="281464"/>
                  <a:pt x="132874" y="282416"/>
                  <a:pt x="133826" y="284321"/>
                </a:cubicBezTo>
                <a:cubicBezTo>
                  <a:pt x="137636" y="289084"/>
                  <a:pt x="141446" y="294799"/>
                  <a:pt x="145256" y="301466"/>
                </a:cubicBezTo>
                <a:cubicBezTo>
                  <a:pt x="147161" y="304324"/>
                  <a:pt x="149066" y="307181"/>
                  <a:pt x="150971" y="310039"/>
                </a:cubicBezTo>
                <a:cubicBezTo>
                  <a:pt x="150971" y="318611"/>
                  <a:pt x="150019" y="329089"/>
                  <a:pt x="150019" y="341471"/>
                </a:cubicBezTo>
                <a:cubicBezTo>
                  <a:pt x="150019" y="341471"/>
                  <a:pt x="150019" y="340519"/>
                  <a:pt x="149066" y="339566"/>
                </a:cubicBezTo>
                <a:cubicBezTo>
                  <a:pt x="148114" y="335756"/>
                  <a:pt x="146209" y="331946"/>
                  <a:pt x="145256" y="328136"/>
                </a:cubicBezTo>
                <a:cubicBezTo>
                  <a:pt x="144304" y="324326"/>
                  <a:pt x="142399" y="321469"/>
                  <a:pt x="140494" y="317659"/>
                </a:cubicBezTo>
                <a:cubicBezTo>
                  <a:pt x="137636" y="310991"/>
                  <a:pt x="134779" y="306229"/>
                  <a:pt x="132874" y="301466"/>
                </a:cubicBezTo>
                <a:cubicBezTo>
                  <a:pt x="130969" y="296704"/>
                  <a:pt x="129064" y="292894"/>
                  <a:pt x="127159" y="290989"/>
                </a:cubicBezTo>
                <a:cubicBezTo>
                  <a:pt x="129064" y="287179"/>
                  <a:pt x="130016" y="283369"/>
                  <a:pt x="130969" y="280511"/>
                </a:cubicBezTo>
                <a:close/>
                <a:moveTo>
                  <a:pt x="121444" y="318611"/>
                </a:moveTo>
                <a:cubicBezTo>
                  <a:pt x="123349" y="309086"/>
                  <a:pt x="124301" y="301466"/>
                  <a:pt x="127159" y="294799"/>
                </a:cubicBezTo>
                <a:cubicBezTo>
                  <a:pt x="127159" y="294799"/>
                  <a:pt x="127159" y="294799"/>
                  <a:pt x="127159" y="293846"/>
                </a:cubicBezTo>
                <a:cubicBezTo>
                  <a:pt x="128111" y="296704"/>
                  <a:pt x="128111" y="299561"/>
                  <a:pt x="129064" y="303371"/>
                </a:cubicBezTo>
                <a:cubicBezTo>
                  <a:pt x="130016" y="308134"/>
                  <a:pt x="131921" y="313849"/>
                  <a:pt x="133826" y="320516"/>
                </a:cubicBezTo>
                <a:cubicBezTo>
                  <a:pt x="135731" y="327184"/>
                  <a:pt x="137636" y="334804"/>
                  <a:pt x="138589" y="342424"/>
                </a:cubicBezTo>
                <a:cubicBezTo>
                  <a:pt x="140494" y="350996"/>
                  <a:pt x="141446" y="359569"/>
                  <a:pt x="143351" y="369094"/>
                </a:cubicBezTo>
                <a:cubicBezTo>
                  <a:pt x="145256" y="378619"/>
                  <a:pt x="146209" y="388144"/>
                  <a:pt x="148114" y="398621"/>
                </a:cubicBezTo>
                <a:cubicBezTo>
                  <a:pt x="148114" y="399574"/>
                  <a:pt x="148114" y="401479"/>
                  <a:pt x="149066" y="403384"/>
                </a:cubicBezTo>
                <a:cubicBezTo>
                  <a:pt x="149066" y="406241"/>
                  <a:pt x="149066" y="408146"/>
                  <a:pt x="149066" y="411004"/>
                </a:cubicBezTo>
                <a:cubicBezTo>
                  <a:pt x="149066" y="412909"/>
                  <a:pt x="149066" y="414814"/>
                  <a:pt x="149066" y="416719"/>
                </a:cubicBezTo>
                <a:cubicBezTo>
                  <a:pt x="145256" y="407194"/>
                  <a:pt x="142399" y="397669"/>
                  <a:pt x="138589" y="388144"/>
                </a:cubicBezTo>
                <a:cubicBezTo>
                  <a:pt x="135731" y="379571"/>
                  <a:pt x="132874" y="371951"/>
                  <a:pt x="129064" y="363379"/>
                </a:cubicBezTo>
                <a:cubicBezTo>
                  <a:pt x="130969" y="360521"/>
                  <a:pt x="131921" y="358616"/>
                  <a:pt x="131921" y="358616"/>
                </a:cubicBezTo>
                <a:cubicBezTo>
                  <a:pt x="131921" y="358616"/>
                  <a:pt x="130969" y="359569"/>
                  <a:pt x="129064" y="361474"/>
                </a:cubicBezTo>
                <a:cubicBezTo>
                  <a:pt x="127159" y="357664"/>
                  <a:pt x="126206" y="353854"/>
                  <a:pt x="124301" y="350044"/>
                </a:cubicBezTo>
                <a:cubicBezTo>
                  <a:pt x="124301" y="348139"/>
                  <a:pt x="125254" y="346234"/>
                  <a:pt x="125254" y="344329"/>
                </a:cubicBezTo>
                <a:cubicBezTo>
                  <a:pt x="128111" y="333851"/>
                  <a:pt x="129064" y="328136"/>
                  <a:pt x="129064" y="328136"/>
                </a:cubicBezTo>
                <a:cubicBezTo>
                  <a:pt x="129064" y="328136"/>
                  <a:pt x="126206" y="333851"/>
                  <a:pt x="121444" y="343376"/>
                </a:cubicBezTo>
                <a:cubicBezTo>
                  <a:pt x="121444" y="343376"/>
                  <a:pt x="121444" y="343376"/>
                  <a:pt x="121444" y="343376"/>
                </a:cubicBezTo>
                <a:cubicBezTo>
                  <a:pt x="121444" y="342424"/>
                  <a:pt x="121444" y="342424"/>
                  <a:pt x="120491" y="341471"/>
                </a:cubicBezTo>
                <a:cubicBezTo>
                  <a:pt x="119539" y="339566"/>
                  <a:pt x="118586" y="337661"/>
                  <a:pt x="117634" y="334804"/>
                </a:cubicBezTo>
                <a:cubicBezTo>
                  <a:pt x="119539" y="329089"/>
                  <a:pt x="120491" y="323374"/>
                  <a:pt x="121444" y="318611"/>
                </a:cubicBezTo>
                <a:close/>
                <a:moveTo>
                  <a:pt x="116681" y="393859"/>
                </a:moveTo>
                <a:cubicBezTo>
                  <a:pt x="120491" y="402431"/>
                  <a:pt x="123349" y="411004"/>
                  <a:pt x="127159" y="419576"/>
                </a:cubicBezTo>
                <a:lnTo>
                  <a:pt x="113824" y="414814"/>
                </a:lnTo>
                <a:cubicBezTo>
                  <a:pt x="115729" y="408146"/>
                  <a:pt x="115729" y="400526"/>
                  <a:pt x="116681" y="393859"/>
                </a:cubicBezTo>
                <a:close/>
                <a:moveTo>
                  <a:pt x="91916" y="341471"/>
                </a:moveTo>
                <a:cubicBezTo>
                  <a:pt x="91916" y="339566"/>
                  <a:pt x="92869" y="337661"/>
                  <a:pt x="92869" y="335756"/>
                </a:cubicBezTo>
                <a:cubicBezTo>
                  <a:pt x="93821" y="337661"/>
                  <a:pt x="93821" y="338614"/>
                  <a:pt x="94774" y="340519"/>
                </a:cubicBezTo>
                <a:cubicBezTo>
                  <a:pt x="97631" y="346234"/>
                  <a:pt x="99536" y="351949"/>
                  <a:pt x="102394" y="358616"/>
                </a:cubicBezTo>
                <a:cubicBezTo>
                  <a:pt x="100489" y="367189"/>
                  <a:pt x="98584" y="374809"/>
                  <a:pt x="96679" y="384334"/>
                </a:cubicBezTo>
                <a:cubicBezTo>
                  <a:pt x="95726" y="389096"/>
                  <a:pt x="94774" y="393859"/>
                  <a:pt x="94774" y="399574"/>
                </a:cubicBezTo>
                <a:cubicBezTo>
                  <a:pt x="94774" y="399574"/>
                  <a:pt x="93821" y="400526"/>
                  <a:pt x="93821" y="400526"/>
                </a:cubicBezTo>
                <a:cubicBezTo>
                  <a:pt x="92869" y="401479"/>
                  <a:pt x="91916" y="403384"/>
                  <a:pt x="90964" y="404336"/>
                </a:cubicBezTo>
                <a:cubicBezTo>
                  <a:pt x="90011" y="396716"/>
                  <a:pt x="89059" y="390049"/>
                  <a:pt x="88106" y="382429"/>
                </a:cubicBezTo>
                <a:cubicBezTo>
                  <a:pt x="87154" y="376714"/>
                  <a:pt x="86201" y="370999"/>
                  <a:pt x="85249" y="365284"/>
                </a:cubicBezTo>
                <a:cubicBezTo>
                  <a:pt x="87154" y="356711"/>
                  <a:pt x="89059" y="348139"/>
                  <a:pt x="91916" y="341471"/>
                </a:cubicBezTo>
                <a:close/>
                <a:moveTo>
                  <a:pt x="72866" y="407194"/>
                </a:moveTo>
                <a:cubicBezTo>
                  <a:pt x="72866" y="408146"/>
                  <a:pt x="72866" y="408146"/>
                  <a:pt x="72866" y="409099"/>
                </a:cubicBezTo>
                <a:cubicBezTo>
                  <a:pt x="72866" y="409099"/>
                  <a:pt x="72866" y="409099"/>
                  <a:pt x="71914" y="409099"/>
                </a:cubicBezTo>
                <a:cubicBezTo>
                  <a:pt x="71914" y="408146"/>
                  <a:pt x="72866" y="408146"/>
                  <a:pt x="72866" y="407194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3097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379174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800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D6008956-0B06-40CE-B063-68DF2ECA9D66}"/>
              </a:ext>
            </a:extLst>
          </p:cNvPr>
          <p:cNvSpPr/>
          <p:nvPr userDrawn="1"/>
        </p:nvSpPr>
        <p:spPr>
          <a:xfrm>
            <a:off x="2597370" y="5117072"/>
            <a:ext cx="972430" cy="1533782"/>
          </a:xfrm>
          <a:custGeom>
            <a:avLst/>
            <a:gdLst>
              <a:gd name="connsiteX0" fmla="*/ 3148042 w 3753143"/>
              <a:gd name="connsiteY0" fmla="*/ 0 h 5919712"/>
              <a:gd name="connsiteX1" fmla="*/ 2450844 w 3753143"/>
              <a:gd name="connsiteY1" fmla="*/ 1400957 h 5919712"/>
              <a:gd name="connsiteX2" fmla="*/ 2161453 w 3753143"/>
              <a:gd name="connsiteY2" fmla="*/ 1427267 h 5919712"/>
              <a:gd name="connsiteX3" fmla="*/ 1885204 w 3753143"/>
              <a:gd name="connsiteY3" fmla="*/ 1690357 h 5919712"/>
              <a:gd name="connsiteX4" fmla="*/ 1885204 w 3753143"/>
              <a:gd name="connsiteY4" fmla="*/ 2841375 h 5919712"/>
              <a:gd name="connsiteX5" fmla="*/ 2023324 w 3753143"/>
              <a:gd name="connsiteY5" fmla="*/ 2624325 h 5919712"/>
              <a:gd name="connsiteX6" fmla="*/ 2253525 w 3753143"/>
              <a:gd name="connsiteY6" fmla="*/ 1848207 h 5919712"/>
              <a:gd name="connsiteX7" fmla="*/ 2825753 w 3753143"/>
              <a:gd name="connsiteY7" fmla="*/ 1486458 h 5919712"/>
              <a:gd name="connsiteX8" fmla="*/ 3753143 w 3753143"/>
              <a:gd name="connsiteY8" fmla="*/ 776118 h 5919712"/>
              <a:gd name="connsiteX9" fmla="*/ 3483474 w 3753143"/>
              <a:gd name="connsiteY9" fmla="*/ 2170496 h 5919712"/>
              <a:gd name="connsiteX10" fmla="*/ 2200913 w 3753143"/>
              <a:gd name="connsiteY10" fmla="*/ 2834795 h 5919712"/>
              <a:gd name="connsiteX11" fmla="*/ 2003594 w 3753143"/>
              <a:gd name="connsiteY11" fmla="*/ 2953185 h 5919712"/>
              <a:gd name="connsiteX12" fmla="*/ 1950974 w 3753143"/>
              <a:gd name="connsiteY12" fmla="*/ 3334665 h 5919712"/>
              <a:gd name="connsiteX13" fmla="*/ 2016745 w 3753143"/>
              <a:gd name="connsiteY13" fmla="*/ 5603820 h 5919712"/>
              <a:gd name="connsiteX14" fmla="*/ 1812854 w 3753143"/>
              <a:gd name="connsiteY14" fmla="*/ 5919529 h 5919712"/>
              <a:gd name="connsiteX15" fmla="*/ 1622114 w 3753143"/>
              <a:gd name="connsiteY15" fmla="*/ 5610400 h 5919712"/>
              <a:gd name="connsiteX16" fmla="*/ 1707615 w 3753143"/>
              <a:gd name="connsiteY16" fmla="*/ 3124195 h 5919712"/>
              <a:gd name="connsiteX17" fmla="*/ 1464255 w 3753143"/>
              <a:gd name="connsiteY17" fmla="*/ 2663786 h 5919712"/>
              <a:gd name="connsiteX18" fmla="*/ 1465295 w 3753143"/>
              <a:gd name="connsiteY18" fmla="*/ 2657998 h 5919712"/>
              <a:gd name="connsiteX19" fmla="*/ 1434565 w 3753143"/>
              <a:gd name="connsiteY19" fmla="*/ 2654445 h 5919712"/>
              <a:gd name="connsiteX20" fmla="*/ 1302303 w 3753143"/>
              <a:gd name="connsiteY20" fmla="*/ 2620224 h 5919712"/>
              <a:gd name="connsiteX21" fmla="*/ 657731 w 3753143"/>
              <a:gd name="connsiteY21" fmla="*/ 2370285 h 5919712"/>
              <a:gd name="connsiteX22" fmla="*/ 368322 w 3753143"/>
              <a:gd name="connsiteY22" fmla="*/ 1817797 h 5919712"/>
              <a:gd name="connsiteX23" fmla="*/ 0 w 3753143"/>
              <a:gd name="connsiteY23" fmla="*/ 1363969 h 5919712"/>
              <a:gd name="connsiteX24" fmla="*/ 1183913 w 3753143"/>
              <a:gd name="connsiteY24" fmla="*/ 1666526 h 5919712"/>
              <a:gd name="connsiteX25" fmla="*/ 1460154 w 3753143"/>
              <a:gd name="connsiteY25" fmla="*/ 2495255 h 5919712"/>
              <a:gd name="connsiteX26" fmla="*/ 1474956 w 3753143"/>
              <a:gd name="connsiteY26" fmla="*/ 2610868 h 5919712"/>
              <a:gd name="connsiteX27" fmla="*/ 1487350 w 3753143"/>
              <a:gd name="connsiteY27" fmla="*/ 2625483 h 5919712"/>
              <a:gd name="connsiteX28" fmla="*/ 1490565 w 3753143"/>
              <a:gd name="connsiteY28" fmla="*/ 2624325 h 5919712"/>
              <a:gd name="connsiteX29" fmla="*/ 1701043 w 3753143"/>
              <a:gd name="connsiteY29" fmla="*/ 2670365 h 5919712"/>
              <a:gd name="connsiteX30" fmla="*/ 1760234 w 3753143"/>
              <a:gd name="connsiteY30" fmla="*/ 1506188 h 5919712"/>
              <a:gd name="connsiteX31" fmla="*/ 1451104 w 3753143"/>
              <a:gd name="connsiteY31" fmla="*/ 1236519 h 5919712"/>
              <a:gd name="connsiteX32" fmla="*/ 859146 w 3753143"/>
              <a:gd name="connsiteY32" fmla="*/ 848460 h 5919712"/>
              <a:gd name="connsiteX33" fmla="*/ 530285 w 3753143"/>
              <a:gd name="connsiteY33" fmla="*/ 315709 h 5919712"/>
              <a:gd name="connsiteX34" fmla="*/ 1556343 w 3753143"/>
              <a:gd name="connsiteY34" fmla="*/ 1131288 h 5919712"/>
              <a:gd name="connsiteX35" fmla="*/ 1694464 w 3753143"/>
              <a:gd name="connsiteY35" fmla="*/ 1256257 h 5919712"/>
              <a:gd name="connsiteX36" fmla="*/ 1898355 w 3753143"/>
              <a:gd name="connsiteY36" fmla="*/ 1157598 h 5919712"/>
              <a:gd name="connsiteX37" fmla="*/ 2510043 w 3753143"/>
              <a:gd name="connsiteY37" fmla="*/ 447250 h 5919712"/>
              <a:gd name="connsiteX38" fmla="*/ 3148042 w 3753143"/>
              <a:gd name="connsiteY38" fmla="*/ 0 h 5919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3753143" h="5919712">
                <a:moveTo>
                  <a:pt x="3148042" y="0"/>
                </a:moveTo>
                <a:cubicBezTo>
                  <a:pt x="3279583" y="591950"/>
                  <a:pt x="2950723" y="1249678"/>
                  <a:pt x="2450844" y="1400957"/>
                </a:cubicBezTo>
                <a:cubicBezTo>
                  <a:pt x="2352185" y="1427267"/>
                  <a:pt x="2253525" y="1446997"/>
                  <a:pt x="2161453" y="1427267"/>
                </a:cubicBezTo>
                <a:cubicBezTo>
                  <a:pt x="1918093" y="1374647"/>
                  <a:pt x="1885204" y="1506188"/>
                  <a:pt x="1885204" y="1690357"/>
                </a:cubicBezTo>
                <a:cubicBezTo>
                  <a:pt x="1885204" y="2065257"/>
                  <a:pt x="1885204" y="2440157"/>
                  <a:pt x="1885204" y="2841375"/>
                </a:cubicBezTo>
                <a:cubicBezTo>
                  <a:pt x="2010165" y="2782176"/>
                  <a:pt x="2056213" y="2703246"/>
                  <a:pt x="2023324" y="2624325"/>
                </a:cubicBezTo>
                <a:cubicBezTo>
                  <a:pt x="1885204" y="2302037"/>
                  <a:pt x="2043055" y="2065257"/>
                  <a:pt x="2253525" y="1848207"/>
                </a:cubicBezTo>
                <a:cubicBezTo>
                  <a:pt x="2411384" y="1683777"/>
                  <a:pt x="2615275" y="1571959"/>
                  <a:pt x="2825753" y="1486458"/>
                </a:cubicBezTo>
                <a:cubicBezTo>
                  <a:pt x="3180923" y="1341758"/>
                  <a:pt x="3536093" y="1210209"/>
                  <a:pt x="3753143" y="776118"/>
                </a:cubicBezTo>
                <a:cubicBezTo>
                  <a:pt x="3720254" y="1302298"/>
                  <a:pt x="3693952" y="1756127"/>
                  <a:pt x="3483474" y="2170496"/>
                </a:cubicBezTo>
                <a:cubicBezTo>
                  <a:pt x="3226963" y="2663786"/>
                  <a:pt x="2746824" y="2933455"/>
                  <a:pt x="2200913" y="2834795"/>
                </a:cubicBezTo>
                <a:cubicBezTo>
                  <a:pt x="2062793" y="2808486"/>
                  <a:pt x="2043055" y="2861105"/>
                  <a:pt x="2003594" y="2953185"/>
                </a:cubicBezTo>
                <a:cubicBezTo>
                  <a:pt x="1950974" y="3078155"/>
                  <a:pt x="1950974" y="3203124"/>
                  <a:pt x="1950974" y="3334665"/>
                </a:cubicBezTo>
                <a:cubicBezTo>
                  <a:pt x="1970705" y="4091053"/>
                  <a:pt x="1990435" y="4847432"/>
                  <a:pt x="2016745" y="5603820"/>
                </a:cubicBezTo>
                <a:cubicBezTo>
                  <a:pt x="2023324" y="5755099"/>
                  <a:pt x="2023324" y="5926101"/>
                  <a:pt x="1812854" y="5919529"/>
                </a:cubicBezTo>
                <a:cubicBezTo>
                  <a:pt x="1628685" y="5912950"/>
                  <a:pt x="1615534" y="5761671"/>
                  <a:pt x="1622114" y="5610400"/>
                </a:cubicBezTo>
                <a:cubicBezTo>
                  <a:pt x="1648415" y="4781662"/>
                  <a:pt x="1668154" y="3952924"/>
                  <a:pt x="1707615" y="3124195"/>
                </a:cubicBezTo>
                <a:cubicBezTo>
                  <a:pt x="1720774" y="2907145"/>
                  <a:pt x="1701043" y="2736136"/>
                  <a:pt x="1464255" y="2663786"/>
                </a:cubicBezTo>
                <a:lnTo>
                  <a:pt x="1465295" y="2657998"/>
                </a:lnTo>
                <a:lnTo>
                  <a:pt x="1434565" y="2654445"/>
                </a:lnTo>
                <a:cubicBezTo>
                  <a:pt x="1392328" y="2637489"/>
                  <a:pt x="1356566" y="2595557"/>
                  <a:pt x="1302303" y="2620224"/>
                </a:cubicBezTo>
                <a:cubicBezTo>
                  <a:pt x="1012902" y="2732034"/>
                  <a:pt x="828733" y="2574184"/>
                  <a:pt x="657731" y="2370285"/>
                </a:cubicBezTo>
                <a:cubicBezTo>
                  <a:pt x="519602" y="2205856"/>
                  <a:pt x="447252" y="2008537"/>
                  <a:pt x="368322" y="1817797"/>
                </a:cubicBezTo>
                <a:cubicBezTo>
                  <a:pt x="289400" y="1633637"/>
                  <a:pt x="184161" y="1462628"/>
                  <a:pt x="0" y="1363969"/>
                </a:cubicBezTo>
                <a:cubicBezTo>
                  <a:pt x="368322" y="1285039"/>
                  <a:pt x="920822" y="1423168"/>
                  <a:pt x="1183913" y="1666526"/>
                </a:cubicBezTo>
                <a:cubicBezTo>
                  <a:pt x="1427265" y="1890147"/>
                  <a:pt x="1525925" y="2172966"/>
                  <a:pt x="1460154" y="2495255"/>
                </a:cubicBezTo>
                <a:cubicBezTo>
                  <a:pt x="1450291" y="2549517"/>
                  <a:pt x="1455223" y="2581578"/>
                  <a:pt x="1474956" y="2610868"/>
                </a:cubicBezTo>
                <a:lnTo>
                  <a:pt x="1487350" y="2625483"/>
                </a:lnTo>
                <a:lnTo>
                  <a:pt x="1490565" y="2624325"/>
                </a:lnTo>
                <a:cubicBezTo>
                  <a:pt x="1562915" y="2637476"/>
                  <a:pt x="1628685" y="2657206"/>
                  <a:pt x="1701043" y="2670365"/>
                </a:cubicBezTo>
                <a:cubicBezTo>
                  <a:pt x="1720774" y="2275727"/>
                  <a:pt x="1733924" y="1887676"/>
                  <a:pt x="1760234" y="1506188"/>
                </a:cubicBezTo>
                <a:cubicBezTo>
                  <a:pt x="1779965" y="1262837"/>
                  <a:pt x="1562915" y="1216789"/>
                  <a:pt x="1451104" y="1236519"/>
                </a:cubicBezTo>
                <a:cubicBezTo>
                  <a:pt x="1115664" y="1282567"/>
                  <a:pt x="977544" y="1078669"/>
                  <a:pt x="859146" y="848460"/>
                </a:cubicBezTo>
                <a:cubicBezTo>
                  <a:pt x="760486" y="664300"/>
                  <a:pt x="707874" y="460409"/>
                  <a:pt x="530285" y="315709"/>
                </a:cubicBezTo>
                <a:cubicBezTo>
                  <a:pt x="1135395" y="217050"/>
                  <a:pt x="1510295" y="513029"/>
                  <a:pt x="1556343" y="1131288"/>
                </a:cubicBezTo>
                <a:cubicBezTo>
                  <a:pt x="1562915" y="1243099"/>
                  <a:pt x="1655003" y="1262837"/>
                  <a:pt x="1694464" y="1256257"/>
                </a:cubicBezTo>
                <a:cubicBezTo>
                  <a:pt x="1760234" y="1243099"/>
                  <a:pt x="1891775" y="1275988"/>
                  <a:pt x="1898355" y="1157598"/>
                </a:cubicBezTo>
                <a:cubicBezTo>
                  <a:pt x="1911514" y="756388"/>
                  <a:pt x="2207485" y="598529"/>
                  <a:pt x="2510043" y="447250"/>
                </a:cubicBezTo>
                <a:cubicBezTo>
                  <a:pt x="2746824" y="328860"/>
                  <a:pt x="3016493" y="263090"/>
                  <a:pt x="3148042" y="0"/>
                </a:cubicBezTo>
                <a:close/>
              </a:path>
            </a:pathLst>
          </a:custGeom>
          <a:solidFill>
            <a:schemeClr val="bg1"/>
          </a:solidFill>
          <a:ln w="808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79C46A5D-CDB4-4268-AB6A-AB8617C7B237}"/>
              </a:ext>
            </a:extLst>
          </p:cNvPr>
          <p:cNvSpPr/>
          <p:nvPr userDrawn="1"/>
        </p:nvSpPr>
        <p:spPr>
          <a:xfrm>
            <a:off x="2322359" y="5783324"/>
            <a:ext cx="550021" cy="867530"/>
          </a:xfrm>
          <a:custGeom>
            <a:avLst/>
            <a:gdLst>
              <a:gd name="connsiteX0" fmla="*/ 3148042 w 3753143"/>
              <a:gd name="connsiteY0" fmla="*/ 0 h 5919712"/>
              <a:gd name="connsiteX1" fmla="*/ 2450844 w 3753143"/>
              <a:gd name="connsiteY1" fmla="*/ 1400957 h 5919712"/>
              <a:gd name="connsiteX2" fmla="*/ 2161453 w 3753143"/>
              <a:gd name="connsiteY2" fmla="*/ 1427267 h 5919712"/>
              <a:gd name="connsiteX3" fmla="*/ 1885204 w 3753143"/>
              <a:gd name="connsiteY3" fmla="*/ 1690357 h 5919712"/>
              <a:gd name="connsiteX4" fmla="*/ 1885204 w 3753143"/>
              <a:gd name="connsiteY4" fmla="*/ 2841375 h 5919712"/>
              <a:gd name="connsiteX5" fmla="*/ 2023324 w 3753143"/>
              <a:gd name="connsiteY5" fmla="*/ 2624325 h 5919712"/>
              <a:gd name="connsiteX6" fmla="*/ 2253525 w 3753143"/>
              <a:gd name="connsiteY6" fmla="*/ 1848207 h 5919712"/>
              <a:gd name="connsiteX7" fmla="*/ 2825753 w 3753143"/>
              <a:gd name="connsiteY7" fmla="*/ 1486458 h 5919712"/>
              <a:gd name="connsiteX8" fmla="*/ 3753143 w 3753143"/>
              <a:gd name="connsiteY8" fmla="*/ 776118 h 5919712"/>
              <a:gd name="connsiteX9" fmla="*/ 3483474 w 3753143"/>
              <a:gd name="connsiteY9" fmla="*/ 2170496 h 5919712"/>
              <a:gd name="connsiteX10" fmla="*/ 2200913 w 3753143"/>
              <a:gd name="connsiteY10" fmla="*/ 2834795 h 5919712"/>
              <a:gd name="connsiteX11" fmla="*/ 2003594 w 3753143"/>
              <a:gd name="connsiteY11" fmla="*/ 2953185 h 5919712"/>
              <a:gd name="connsiteX12" fmla="*/ 1950974 w 3753143"/>
              <a:gd name="connsiteY12" fmla="*/ 3334665 h 5919712"/>
              <a:gd name="connsiteX13" fmla="*/ 2016745 w 3753143"/>
              <a:gd name="connsiteY13" fmla="*/ 5603820 h 5919712"/>
              <a:gd name="connsiteX14" fmla="*/ 1812854 w 3753143"/>
              <a:gd name="connsiteY14" fmla="*/ 5919529 h 5919712"/>
              <a:gd name="connsiteX15" fmla="*/ 1622114 w 3753143"/>
              <a:gd name="connsiteY15" fmla="*/ 5610400 h 5919712"/>
              <a:gd name="connsiteX16" fmla="*/ 1707615 w 3753143"/>
              <a:gd name="connsiteY16" fmla="*/ 3124195 h 5919712"/>
              <a:gd name="connsiteX17" fmla="*/ 1464255 w 3753143"/>
              <a:gd name="connsiteY17" fmla="*/ 2663786 h 5919712"/>
              <a:gd name="connsiteX18" fmla="*/ 1465295 w 3753143"/>
              <a:gd name="connsiteY18" fmla="*/ 2657998 h 5919712"/>
              <a:gd name="connsiteX19" fmla="*/ 1434565 w 3753143"/>
              <a:gd name="connsiteY19" fmla="*/ 2654445 h 5919712"/>
              <a:gd name="connsiteX20" fmla="*/ 1302303 w 3753143"/>
              <a:gd name="connsiteY20" fmla="*/ 2620224 h 5919712"/>
              <a:gd name="connsiteX21" fmla="*/ 657731 w 3753143"/>
              <a:gd name="connsiteY21" fmla="*/ 2370285 h 5919712"/>
              <a:gd name="connsiteX22" fmla="*/ 368322 w 3753143"/>
              <a:gd name="connsiteY22" fmla="*/ 1817797 h 5919712"/>
              <a:gd name="connsiteX23" fmla="*/ 0 w 3753143"/>
              <a:gd name="connsiteY23" fmla="*/ 1363969 h 5919712"/>
              <a:gd name="connsiteX24" fmla="*/ 1183913 w 3753143"/>
              <a:gd name="connsiteY24" fmla="*/ 1666526 h 5919712"/>
              <a:gd name="connsiteX25" fmla="*/ 1460154 w 3753143"/>
              <a:gd name="connsiteY25" fmla="*/ 2495255 h 5919712"/>
              <a:gd name="connsiteX26" fmla="*/ 1474956 w 3753143"/>
              <a:gd name="connsiteY26" fmla="*/ 2610868 h 5919712"/>
              <a:gd name="connsiteX27" fmla="*/ 1487350 w 3753143"/>
              <a:gd name="connsiteY27" fmla="*/ 2625483 h 5919712"/>
              <a:gd name="connsiteX28" fmla="*/ 1490565 w 3753143"/>
              <a:gd name="connsiteY28" fmla="*/ 2624325 h 5919712"/>
              <a:gd name="connsiteX29" fmla="*/ 1701043 w 3753143"/>
              <a:gd name="connsiteY29" fmla="*/ 2670365 h 5919712"/>
              <a:gd name="connsiteX30" fmla="*/ 1760234 w 3753143"/>
              <a:gd name="connsiteY30" fmla="*/ 1506188 h 5919712"/>
              <a:gd name="connsiteX31" fmla="*/ 1451104 w 3753143"/>
              <a:gd name="connsiteY31" fmla="*/ 1236519 h 5919712"/>
              <a:gd name="connsiteX32" fmla="*/ 859146 w 3753143"/>
              <a:gd name="connsiteY32" fmla="*/ 848460 h 5919712"/>
              <a:gd name="connsiteX33" fmla="*/ 530285 w 3753143"/>
              <a:gd name="connsiteY33" fmla="*/ 315709 h 5919712"/>
              <a:gd name="connsiteX34" fmla="*/ 1556343 w 3753143"/>
              <a:gd name="connsiteY34" fmla="*/ 1131288 h 5919712"/>
              <a:gd name="connsiteX35" fmla="*/ 1694464 w 3753143"/>
              <a:gd name="connsiteY35" fmla="*/ 1256257 h 5919712"/>
              <a:gd name="connsiteX36" fmla="*/ 1898355 w 3753143"/>
              <a:gd name="connsiteY36" fmla="*/ 1157598 h 5919712"/>
              <a:gd name="connsiteX37" fmla="*/ 2510043 w 3753143"/>
              <a:gd name="connsiteY37" fmla="*/ 447250 h 5919712"/>
              <a:gd name="connsiteX38" fmla="*/ 3148042 w 3753143"/>
              <a:gd name="connsiteY38" fmla="*/ 0 h 5919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3753143" h="5919712">
                <a:moveTo>
                  <a:pt x="3148042" y="0"/>
                </a:moveTo>
                <a:cubicBezTo>
                  <a:pt x="3279583" y="591950"/>
                  <a:pt x="2950723" y="1249678"/>
                  <a:pt x="2450844" y="1400957"/>
                </a:cubicBezTo>
                <a:cubicBezTo>
                  <a:pt x="2352185" y="1427267"/>
                  <a:pt x="2253525" y="1446997"/>
                  <a:pt x="2161453" y="1427267"/>
                </a:cubicBezTo>
                <a:cubicBezTo>
                  <a:pt x="1918093" y="1374647"/>
                  <a:pt x="1885204" y="1506188"/>
                  <a:pt x="1885204" y="1690357"/>
                </a:cubicBezTo>
                <a:cubicBezTo>
                  <a:pt x="1885204" y="2065257"/>
                  <a:pt x="1885204" y="2440157"/>
                  <a:pt x="1885204" y="2841375"/>
                </a:cubicBezTo>
                <a:cubicBezTo>
                  <a:pt x="2010165" y="2782176"/>
                  <a:pt x="2056213" y="2703246"/>
                  <a:pt x="2023324" y="2624325"/>
                </a:cubicBezTo>
                <a:cubicBezTo>
                  <a:pt x="1885204" y="2302037"/>
                  <a:pt x="2043055" y="2065257"/>
                  <a:pt x="2253525" y="1848207"/>
                </a:cubicBezTo>
                <a:cubicBezTo>
                  <a:pt x="2411384" y="1683777"/>
                  <a:pt x="2615275" y="1571959"/>
                  <a:pt x="2825753" y="1486458"/>
                </a:cubicBezTo>
                <a:cubicBezTo>
                  <a:pt x="3180923" y="1341758"/>
                  <a:pt x="3536093" y="1210209"/>
                  <a:pt x="3753143" y="776118"/>
                </a:cubicBezTo>
                <a:cubicBezTo>
                  <a:pt x="3720254" y="1302298"/>
                  <a:pt x="3693952" y="1756127"/>
                  <a:pt x="3483474" y="2170496"/>
                </a:cubicBezTo>
                <a:cubicBezTo>
                  <a:pt x="3226963" y="2663786"/>
                  <a:pt x="2746824" y="2933455"/>
                  <a:pt x="2200913" y="2834795"/>
                </a:cubicBezTo>
                <a:cubicBezTo>
                  <a:pt x="2062793" y="2808486"/>
                  <a:pt x="2043055" y="2861105"/>
                  <a:pt x="2003594" y="2953185"/>
                </a:cubicBezTo>
                <a:cubicBezTo>
                  <a:pt x="1950974" y="3078155"/>
                  <a:pt x="1950974" y="3203124"/>
                  <a:pt x="1950974" y="3334665"/>
                </a:cubicBezTo>
                <a:cubicBezTo>
                  <a:pt x="1970705" y="4091053"/>
                  <a:pt x="1990435" y="4847432"/>
                  <a:pt x="2016745" y="5603820"/>
                </a:cubicBezTo>
                <a:cubicBezTo>
                  <a:pt x="2023324" y="5755099"/>
                  <a:pt x="2023324" y="5926101"/>
                  <a:pt x="1812854" y="5919529"/>
                </a:cubicBezTo>
                <a:cubicBezTo>
                  <a:pt x="1628685" y="5912950"/>
                  <a:pt x="1615534" y="5761671"/>
                  <a:pt x="1622114" y="5610400"/>
                </a:cubicBezTo>
                <a:cubicBezTo>
                  <a:pt x="1648415" y="4781662"/>
                  <a:pt x="1668154" y="3952924"/>
                  <a:pt x="1707615" y="3124195"/>
                </a:cubicBezTo>
                <a:cubicBezTo>
                  <a:pt x="1720774" y="2907145"/>
                  <a:pt x="1701043" y="2736136"/>
                  <a:pt x="1464255" y="2663786"/>
                </a:cubicBezTo>
                <a:lnTo>
                  <a:pt x="1465295" y="2657998"/>
                </a:lnTo>
                <a:lnTo>
                  <a:pt x="1434565" y="2654445"/>
                </a:lnTo>
                <a:cubicBezTo>
                  <a:pt x="1392328" y="2637489"/>
                  <a:pt x="1356566" y="2595557"/>
                  <a:pt x="1302303" y="2620224"/>
                </a:cubicBezTo>
                <a:cubicBezTo>
                  <a:pt x="1012902" y="2732034"/>
                  <a:pt x="828733" y="2574184"/>
                  <a:pt x="657731" y="2370285"/>
                </a:cubicBezTo>
                <a:cubicBezTo>
                  <a:pt x="519602" y="2205856"/>
                  <a:pt x="447252" y="2008537"/>
                  <a:pt x="368322" y="1817797"/>
                </a:cubicBezTo>
                <a:cubicBezTo>
                  <a:pt x="289400" y="1633637"/>
                  <a:pt x="184161" y="1462628"/>
                  <a:pt x="0" y="1363969"/>
                </a:cubicBezTo>
                <a:cubicBezTo>
                  <a:pt x="368322" y="1285039"/>
                  <a:pt x="920822" y="1423168"/>
                  <a:pt x="1183913" y="1666526"/>
                </a:cubicBezTo>
                <a:cubicBezTo>
                  <a:pt x="1427265" y="1890147"/>
                  <a:pt x="1525925" y="2172966"/>
                  <a:pt x="1460154" y="2495255"/>
                </a:cubicBezTo>
                <a:cubicBezTo>
                  <a:pt x="1450291" y="2549517"/>
                  <a:pt x="1455223" y="2581578"/>
                  <a:pt x="1474956" y="2610868"/>
                </a:cubicBezTo>
                <a:lnTo>
                  <a:pt x="1487350" y="2625483"/>
                </a:lnTo>
                <a:lnTo>
                  <a:pt x="1490565" y="2624325"/>
                </a:lnTo>
                <a:cubicBezTo>
                  <a:pt x="1562915" y="2637476"/>
                  <a:pt x="1628685" y="2657206"/>
                  <a:pt x="1701043" y="2670365"/>
                </a:cubicBezTo>
                <a:cubicBezTo>
                  <a:pt x="1720774" y="2275727"/>
                  <a:pt x="1733924" y="1887676"/>
                  <a:pt x="1760234" y="1506188"/>
                </a:cubicBezTo>
                <a:cubicBezTo>
                  <a:pt x="1779965" y="1262837"/>
                  <a:pt x="1562915" y="1216789"/>
                  <a:pt x="1451104" y="1236519"/>
                </a:cubicBezTo>
                <a:cubicBezTo>
                  <a:pt x="1115664" y="1282567"/>
                  <a:pt x="977544" y="1078669"/>
                  <a:pt x="859146" y="848460"/>
                </a:cubicBezTo>
                <a:cubicBezTo>
                  <a:pt x="760486" y="664300"/>
                  <a:pt x="707874" y="460409"/>
                  <a:pt x="530285" y="315709"/>
                </a:cubicBezTo>
                <a:cubicBezTo>
                  <a:pt x="1135395" y="217050"/>
                  <a:pt x="1510295" y="513029"/>
                  <a:pt x="1556343" y="1131288"/>
                </a:cubicBezTo>
                <a:cubicBezTo>
                  <a:pt x="1562915" y="1243099"/>
                  <a:pt x="1655003" y="1262837"/>
                  <a:pt x="1694464" y="1256257"/>
                </a:cubicBezTo>
                <a:cubicBezTo>
                  <a:pt x="1760234" y="1243099"/>
                  <a:pt x="1891775" y="1275988"/>
                  <a:pt x="1898355" y="1157598"/>
                </a:cubicBezTo>
                <a:cubicBezTo>
                  <a:pt x="1911514" y="756388"/>
                  <a:pt x="2207485" y="598529"/>
                  <a:pt x="2510043" y="447250"/>
                </a:cubicBezTo>
                <a:cubicBezTo>
                  <a:pt x="2746824" y="328860"/>
                  <a:pt x="3016493" y="263090"/>
                  <a:pt x="3148042" y="0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 w="808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2F8044CC-261A-40D2-AAFB-4B4954FFF4CC}"/>
              </a:ext>
            </a:extLst>
          </p:cNvPr>
          <p:cNvSpPr/>
          <p:nvPr userDrawn="1"/>
        </p:nvSpPr>
        <p:spPr>
          <a:xfrm>
            <a:off x="3188101" y="5913452"/>
            <a:ext cx="467519" cy="737402"/>
          </a:xfrm>
          <a:custGeom>
            <a:avLst/>
            <a:gdLst>
              <a:gd name="connsiteX0" fmla="*/ 3148042 w 3753143"/>
              <a:gd name="connsiteY0" fmla="*/ 0 h 5919712"/>
              <a:gd name="connsiteX1" fmla="*/ 2450844 w 3753143"/>
              <a:gd name="connsiteY1" fmla="*/ 1400957 h 5919712"/>
              <a:gd name="connsiteX2" fmla="*/ 2161453 w 3753143"/>
              <a:gd name="connsiteY2" fmla="*/ 1427267 h 5919712"/>
              <a:gd name="connsiteX3" fmla="*/ 1885204 w 3753143"/>
              <a:gd name="connsiteY3" fmla="*/ 1690357 h 5919712"/>
              <a:gd name="connsiteX4" fmla="*/ 1885204 w 3753143"/>
              <a:gd name="connsiteY4" fmla="*/ 2841375 h 5919712"/>
              <a:gd name="connsiteX5" fmla="*/ 2023324 w 3753143"/>
              <a:gd name="connsiteY5" fmla="*/ 2624325 h 5919712"/>
              <a:gd name="connsiteX6" fmla="*/ 2253525 w 3753143"/>
              <a:gd name="connsiteY6" fmla="*/ 1848207 h 5919712"/>
              <a:gd name="connsiteX7" fmla="*/ 2825753 w 3753143"/>
              <a:gd name="connsiteY7" fmla="*/ 1486458 h 5919712"/>
              <a:gd name="connsiteX8" fmla="*/ 3753143 w 3753143"/>
              <a:gd name="connsiteY8" fmla="*/ 776118 h 5919712"/>
              <a:gd name="connsiteX9" fmla="*/ 3483474 w 3753143"/>
              <a:gd name="connsiteY9" fmla="*/ 2170496 h 5919712"/>
              <a:gd name="connsiteX10" fmla="*/ 2200913 w 3753143"/>
              <a:gd name="connsiteY10" fmla="*/ 2834795 h 5919712"/>
              <a:gd name="connsiteX11" fmla="*/ 2003594 w 3753143"/>
              <a:gd name="connsiteY11" fmla="*/ 2953185 h 5919712"/>
              <a:gd name="connsiteX12" fmla="*/ 1950974 w 3753143"/>
              <a:gd name="connsiteY12" fmla="*/ 3334665 h 5919712"/>
              <a:gd name="connsiteX13" fmla="*/ 2016745 w 3753143"/>
              <a:gd name="connsiteY13" fmla="*/ 5603820 h 5919712"/>
              <a:gd name="connsiteX14" fmla="*/ 1812854 w 3753143"/>
              <a:gd name="connsiteY14" fmla="*/ 5919529 h 5919712"/>
              <a:gd name="connsiteX15" fmla="*/ 1622114 w 3753143"/>
              <a:gd name="connsiteY15" fmla="*/ 5610400 h 5919712"/>
              <a:gd name="connsiteX16" fmla="*/ 1707615 w 3753143"/>
              <a:gd name="connsiteY16" fmla="*/ 3124195 h 5919712"/>
              <a:gd name="connsiteX17" fmla="*/ 1464255 w 3753143"/>
              <a:gd name="connsiteY17" fmla="*/ 2663786 h 5919712"/>
              <a:gd name="connsiteX18" fmla="*/ 1465295 w 3753143"/>
              <a:gd name="connsiteY18" fmla="*/ 2657998 h 5919712"/>
              <a:gd name="connsiteX19" fmla="*/ 1434565 w 3753143"/>
              <a:gd name="connsiteY19" fmla="*/ 2654445 h 5919712"/>
              <a:gd name="connsiteX20" fmla="*/ 1302303 w 3753143"/>
              <a:gd name="connsiteY20" fmla="*/ 2620224 h 5919712"/>
              <a:gd name="connsiteX21" fmla="*/ 657731 w 3753143"/>
              <a:gd name="connsiteY21" fmla="*/ 2370285 h 5919712"/>
              <a:gd name="connsiteX22" fmla="*/ 368322 w 3753143"/>
              <a:gd name="connsiteY22" fmla="*/ 1817797 h 5919712"/>
              <a:gd name="connsiteX23" fmla="*/ 0 w 3753143"/>
              <a:gd name="connsiteY23" fmla="*/ 1363969 h 5919712"/>
              <a:gd name="connsiteX24" fmla="*/ 1183913 w 3753143"/>
              <a:gd name="connsiteY24" fmla="*/ 1666526 h 5919712"/>
              <a:gd name="connsiteX25" fmla="*/ 1460154 w 3753143"/>
              <a:gd name="connsiteY25" fmla="*/ 2495255 h 5919712"/>
              <a:gd name="connsiteX26" fmla="*/ 1474956 w 3753143"/>
              <a:gd name="connsiteY26" fmla="*/ 2610868 h 5919712"/>
              <a:gd name="connsiteX27" fmla="*/ 1487350 w 3753143"/>
              <a:gd name="connsiteY27" fmla="*/ 2625483 h 5919712"/>
              <a:gd name="connsiteX28" fmla="*/ 1490565 w 3753143"/>
              <a:gd name="connsiteY28" fmla="*/ 2624325 h 5919712"/>
              <a:gd name="connsiteX29" fmla="*/ 1701043 w 3753143"/>
              <a:gd name="connsiteY29" fmla="*/ 2670365 h 5919712"/>
              <a:gd name="connsiteX30" fmla="*/ 1760234 w 3753143"/>
              <a:gd name="connsiteY30" fmla="*/ 1506188 h 5919712"/>
              <a:gd name="connsiteX31" fmla="*/ 1451104 w 3753143"/>
              <a:gd name="connsiteY31" fmla="*/ 1236519 h 5919712"/>
              <a:gd name="connsiteX32" fmla="*/ 859146 w 3753143"/>
              <a:gd name="connsiteY32" fmla="*/ 848460 h 5919712"/>
              <a:gd name="connsiteX33" fmla="*/ 530285 w 3753143"/>
              <a:gd name="connsiteY33" fmla="*/ 315709 h 5919712"/>
              <a:gd name="connsiteX34" fmla="*/ 1556343 w 3753143"/>
              <a:gd name="connsiteY34" fmla="*/ 1131288 h 5919712"/>
              <a:gd name="connsiteX35" fmla="*/ 1694464 w 3753143"/>
              <a:gd name="connsiteY35" fmla="*/ 1256257 h 5919712"/>
              <a:gd name="connsiteX36" fmla="*/ 1898355 w 3753143"/>
              <a:gd name="connsiteY36" fmla="*/ 1157598 h 5919712"/>
              <a:gd name="connsiteX37" fmla="*/ 2510043 w 3753143"/>
              <a:gd name="connsiteY37" fmla="*/ 447250 h 5919712"/>
              <a:gd name="connsiteX38" fmla="*/ 3148042 w 3753143"/>
              <a:gd name="connsiteY38" fmla="*/ 0 h 5919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3753143" h="5919712">
                <a:moveTo>
                  <a:pt x="3148042" y="0"/>
                </a:moveTo>
                <a:cubicBezTo>
                  <a:pt x="3279583" y="591950"/>
                  <a:pt x="2950723" y="1249678"/>
                  <a:pt x="2450844" y="1400957"/>
                </a:cubicBezTo>
                <a:cubicBezTo>
                  <a:pt x="2352185" y="1427267"/>
                  <a:pt x="2253525" y="1446997"/>
                  <a:pt x="2161453" y="1427267"/>
                </a:cubicBezTo>
                <a:cubicBezTo>
                  <a:pt x="1918093" y="1374647"/>
                  <a:pt x="1885204" y="1506188"/>
                  <a:pt x="1885204" y="1690357"/>
                </a:cubicBezTo>
                <a:cubicBezTo>
                  <a:pt x="1885204" y="2065257"/>
                  <a:pt x="1885204" y="2440157"/>
                  <a:pt x="1885204" y="2841375"/>
                </a:cubicBezTo>
                <a:cubicBezTo>
                  <a:pt x="2010165" y="2782176"/>
                  <a:pt x="2056213" y="2703246"/>
                  <a:pt x="2023324" y="2624325"/>
                </a:cubicBezTo>
                <a:cubicBezTo>
                  <a:pt x="1885204" y="2302037"/>
                  <a:pt x="2043055" y="2065257"/>
                  <a:pt x="2253525" y="1848207"/>
                </a:cubicBezTo>
                <a:cubicBezTo>
                  <a:pt x="2411384" y="1683777"/>
                  <a:pt x="2615275" y="1571959"/>
                  <a:pt x="2825753" y="1486458"/>
                </a:cubicBezTo>
                <a:cubicBezTo>
                  <a:pt x="3180923" y="1341758"/>
                  <a:pt x="3536093" y="1210209"/>
                  <a:pt x="3753143" y="776118"/>
                </a:cubicBezTo>
                <a:cubicBezTo>
                  <a:pt x="3720254" y="1302298"/>
                  <a:pt x="3693952" y="1756127"/>
                  <a:pt x="3483474" y="2170496"/>
                </a:cubicBezTo>
                <a:cubicBezTo>
                  <a:pt x="3226963" y="2663786"/>
                  <a:pt x="2746824" y="2933455"/>
                  <a:pt x="2200913" y="2834795"/>
                </a:cubicBezTo>
                <a:cubicBezTo>
                  <a:pt x="2062793" y="2808486"/>
                  <a:pt x="2043055" y="2861105"/>
                  <a:pt x="2003594" y="2953185"/>
                </a:cubicBezTo>
                <a:cubicBezTo>
                  <a:pt x="1950974" y="3078155"/>
                  <a:pt x="1950974" y="3203124"/>
                  <a:pt x="1950974" y="3334665"/>
                </a:cubicBezTo>
                <a:cubicBezTo>
                  <a:pt x="1970705" y="4091053"/>
                  <a:pt x="1990435" y="4847432"/>
                  <a:pt x="2016745" y="5603820"/>
                </a:cubicBezTo>
                <a:cubicBezTo>
                  <a:pt x="2023324" y="5755099"/>
                  <a:pt x="2023324" y="5926101"/>
                  <a:pt x="1812854" y="5919529"/>
                </a:cubicBezTo>
                <a:cubicBezTo>
                  <a:pt x="1628685" y="5912950"/>
                  <a:pt x="1615534" y="5761671"/>
                  <a:pt x="1622114" y="5610400"/>
                </a:cubicBezTo>
                <a:cubicBezTo>
                  <a:pt x="1648415" y="4781662"/>
                  <a:pt x="1668154" y="3952924"/>
                  <a:pt x="1707615" y="3124195"/>
                </a:cubicBezTo>
                <a:cubicBezTo>
                  <a:pt x="1720774" y="2907145"/>
                  <a:pt x="1701043" y="2736136"/>
                  <a:pt x="1464255" y="2663786"/>
                </a:cubicBezTo>
                <a:lnTo>
                  <a:pt x="1465295" y="2657998"/>
                </a:lnTo>
                <a:lnTo>
                  <a:pt x="1434565" y="2654445"/>
                </a:lnTo>
                <a:cubicBezTo>
                  <a:pt x="1392328" y="2637489"/>
                  <a:pt x="1356566" y="2595557"/>
                  <a:pt x="1302303" y="2620224"/>
                </a:cubicBezTo>
                <a:cubicBezTo>
                  <a:pt x="1012902" y="2732034"/>
                  <a:pt x="828733" y="2574184"/>
                  <a:pt x="657731" y="2370285"/>
                </a:cubicBezTo>
                <a:cubicBezTo>
                  <a:pt x="519602" y="2205856"/>
                  <a:pt x="447252" y="2008537"/>
                  <a:pt x="368322" y="1817797"/>
                </a:cubicBezTo>
                <a:cubicBezTo>
                  <a:pt x="289400" y="1633637"/>
                  <a:pt x="184161" y="1462628"/>
                  <a:pt x="0" y="1363969"/>
                </a:cubicBezTo>
                <a:cubicBezTo>
                  <a:pt x="368322" y="1285039"/>
                  <a:pt x="920822" y="1423168"/>
                  <a:pt x="1183913" y="1666526"/>
                </a:cubicBezTo>
                <a:cubicBezTo>
                  <a:pt x="1427265" y="1890147"/>
                  <a:pt x="1525925" y="2172966"/>
                  <a:pt x="1460154" y="2495255"/>
                </a:cubicBezTo>
                <a:cubicBezTo>
                  <a:pt x="1450291" y="2549517"/>
                  <a:pt x="1455223" y="2581578"/>
                  <a:pt x="1474956" y="2610868"/>
                </a:cubicBezTo>
                <a:lnTo>
                  <a:pt x="1487350" y="2625483"/>
                </a:lnTo>
                <a:lnTo>
                  <a:pt x="1490565" y="2624325"/>
                </a:lnTo>
                <a:cubicBezTo>
                  <a:pt x="1562915" y="2637476"/>
                  <a:pt x="1628685" y="2657206"/>
                  <a:pt x="1701043" y="2670365"/>
                </a:cubicBezTo>
                <a:cubicBezTo>
                  <a:pt x="1720774" y="2275727"/>
                  <a:pt x="1733924" y="1887676"/>
                  <a:pt x="1760234" y="1506188"/>
                </a:cubicBezTo>
                <a:cubicBezTo>
                  <a:pt x="1779965" y="1262837"/>
                  <a:pt x="1562915" y="1216789"/>
                  <a:pt x="1451104" y="1236519"/>
                </a:cubicBezTo>
                <a:cubicBezTo>
                  <a:pt x="1115664" y="1282567"/>
                  <a:pt x="977544" y="1078669"/>
                  <a:pt x="859146" y="848460"/>
                </a:cubicBezTo>
                <a:cubicBezTo>
                  <a:pt x="760486" y="664300"/>
                  <a:pt x="707874" y="460409"/>
                  <a:pt x="530285" y="315709"/>
                </a:cubicBezTo>
                <a:cubicBezTo>
                  <a:pt x="1135395" y="217050"/>
                  <a:pt x="1510295" y="513029"/>
                  <a:pt x="1556343" y="1131288"/>
                </a:cubicBezTo>
                <a:cubicBezTo>
                  <a:pt x="1562915" y="1243099"/>
                  <a:pt x="1655003" y="1262837"/>
                  <a:pt x="1694464" y="1256257"/>
                </a:cubicBezTo>
                <a:cubicBezTo>
                  <a:pt x="1760234" y="1243099"/>
                  <a:pt x="1891775" y="1275988"/>
                  <a:pt x="1898355" y="1157598"/>
                </a:cubicBezTo>
                <a:cubicBezTo>
                  <a:pt x="1911514" y="756388"/>
                  <a:pt x="2207485" y="598529"/>
                  <a:pt x="2510043" y="447250"/>
                </a:cubicBezTo>
                <a:cubicBezTo>
                  <a:pt x="2746824" y="328860"/>
                  <a:pt x="3016493" y="263090"/>
                  <a:pt x="3148042" y="0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 w="808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30188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10EF407B-6750-446C-AC39-259EEAD3D42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71667" y="230340"/>
            <a:ext cx="10828239" cy="3559383"/>
          </a:xfrm>
          <a:custGeom>
            <a:avLst/>
            <a:gdLst>
              <a:gd name="connsiteX0" fmla="*/ 9870595 w 10828239"/>
              <a:gd name="connsiteY0" fmla="*/ 3188488 h 3559383"/>
              <a:gd name="connsiteX1" fmla="*/ 9875185 w 10828239"/>
              <a:gd name="connsiteY1" fmla="*/ 3191539 h 3559383"/>
              <a:gd name="connsiteX2" fmla="*/ 9869779 w 10828239"/>
              <a:gd name="connsiteY2" fmla="*/ 3191539 h 3559383"/>
              <a:gd name="connsiteX3" fmla="*/ 64249 w 10828239"/>
              <a:gd name="connsiteY3" fmla="*/ 2546756 h 3559383"/>
              <a:gd name="connsiteX4" fmla="*/ 63935 w 10828239"/>
              <a:gd name="connsiteY4" fmla="*/ 2555235 h 3559383"/>
              <a:gd name="connsiteX5" fmla="*/ 63592 w 10828239"/>
              <a:gd name="connsiteY5" fmla="*/ 2549209 h 3559383"/>
              <a:gd name="connsiteX6" fmla="*/ 6822884 w 10828239"/>
              <a:gd name="connsiteY6" fmla="*/ 0 h 3559383"/>
              <a:gd name="connsiteX7" fmla="*/ 6871541 w 10828239"/>
              <a:gd name="connsiteY7" fmla="*/ 156601 h 3559383"/>
              <a:gd name="connsiteX8" fmla="*/ 6903978 w 10828239"/>
              <a:gd name="connsiteY8" fmla="*/ 121240 h 3559383"/>
              <a:gd name="connsiteX9" fmla="*/ 6979667 w 10828239"/>
              <a:gd name="connsiteY9" fmla="*/ 116188 h 3559383"/>
              <a:gd name="connsiteX10" fmla="*/ 7055355 w 10828239"/>
              <a:gd name="connsiteY10" fmla="*/ 156601 h 3559383"/>
              <a:gd name="connsiteX11" fmla="*/ 7098606 w 10828239"/>
              <a:gd name="connsiteY11" fmla="*/ 60620 h 3559383"/>
              <a:gd name="connsiteX12" fmla="*/ 7179701 w 10828239"/>
              <a:gd name="connsiteY12" fmla="*/ 60620 h 3559383"/>
              <a:gd name="connsiteX13" fmla="*/ 7206732 w 10828239"/>
              <a:gd name="connsiteY13" fmla="*/ 25258 h 3559383"/>
              <a:gd name="connsiteX14" fmla="*/ 7255389 w 10828239"/>
              <a:gd name="connsiteY14" fmla="*/ 40413 h 3559383"/>
              <a:gd name="connsiteX15" fmla="*/ 7287827 w 10828239"/>
              <a:gd name="connsiteY15" fmla="*/ 146498 h 3559383"/>
              <a:gd name="connsiteX16" fmla="*/ 7347297 w 10828239"/>
              <a:gd name="connsiteY16" fmla="*/ 95981 h 3559383"/>
              <a:gd name="connsiteX17" fmla="*/ 7331078 w 10828239"/>
              <a:gd name="connsiteY17" fmla="*/ 272789 h 3559383"/>
              <a:gd name="connsiteX18" fmla="*/ 7444610 w 10828239"/>
              <a:gd name="connsiteY18" fmla="*/ 197014 h 3559383"/>
              <a:gd name="connsiteX19" fmla="*/ 7460829 w 10828239"/>
              <a:gd name="connsiteY19" fmla="*/ 161653 h 3559383"/>
              <a:gd name="connsiteX20" fmla="*/ 7498673 w 10828239"/>
              <a:gd name="connsiteY20" fmla="*/ 121240 h 3559383"/>
              <a:gd name="connsiteX21" fmla="*/ 7531111 w 10828239"/>
              <a:gd name="connsiteY21" fmla="*/ 136395 h 3559383"/>
              <a:gd name="connsiteX22" fmla="*/ 7531111 w 10828239"/>
              <a:gd name="connsiteY22" fmla="*/ 232376 h 3559383"/>
              <a:gd name="connsiteX23" fmla="*/ 7487861 w 10828239"/>
              <a:gd name="connsiteY23" fmla="*/ 242479 h 3559383"/>
              <a:gd name="connsiteX24" fmla="*/ 7568956 w 10828239"/>
              <a:gd name="connsiteY24" fmla="*/ 338461 h 3559383"/>
              <a:gd name="connsiteX25" fmla="*/ 7574362 w 10828239"/>
              <a:gd name="connsiteY25" fmla="*/ 207118 h 3559383"/>
              <a:gd name="connsiteX26" fmla="*/ 7671675 w 10828239"/>
              <a:gd name="connsiteY26" fmla="*/ 197014 h 3559383"/>
              <a:gd name="connsiteX27" fmla="*/ 7736551 w 10828239"/>
              <a:gd name="connsiteY27" fmla="*/ 181859 h 3559383"/>
              <a:gd name="connsiteX28" fmla="*/ 7785208 w 10828239"/>
              <a:gd name="connsiteY28" fmla="*/ 116188 h 3559383"/>
              <a:gd name="connsiteX29" fmla="*/ 7839271 w 10828239"/>
              <a:gd name="connsiteY29" fmla="*/ 50516 h 3559383"/>
              <a:gd name="connsiteX30" fmla="*/ 7877115 w 10828239"/>
              <a:gd name="connsiteY30" fmla="*/ 40413 h 3559383"/>
              <a:gd name="connsiteX31" fmla="*/ 8012273 w 10828239"/>
              <a:gd name="connsiteY31" fmla="*/ 106085 h 3559383"/>
              <a:gd name="connsiteX32" fmla="*/ 8044711 w 10828239"/>
              <a:gd name="connsiteY32" fmla="*/ 121240 h 3559383"/>
              <a:gd name="connsiteX33" fmla="*/ 8077149 w 10828239"/>
              <a:gd name="connsiteY33" fmla="*/ 126291 h 3559383"/>
              <a:gd name="connsiteX34" fmla="*/ 8201495 w 10828239"/>
              <a:gd name="connsiteY34" fmla="*/ 242479 h 3559383"/>
              <a:gd name="connsiteX35" fmla="*/ 8255558 w 10828239"/>
              <a:gd name="connsiteY35" fmla="*/ 217221 h 3559383"/>
              <a:gd name="connsiteX36" fmla="*/ 8287995 w 10828239"/>
              <a:gd name="connsiteY36" fmla="*/ 272789 h 3559383"/>
              <a:gd name="connsiteX37" fmla="*/ 8331246 w 10828239"/>
              <a:gd name="connsiteY37" fmla="*/ 298048 h 3559383"/>
              <a:gd name="connsiteX38" fmla="*/ 8336653 w 10828239"/>
              <a:gd name="connsiteY38" fmla="*/ 247531 h 3559383"/>
              <a:gd name="connsiteX39" fmla="*/ 8320433 w 10828239"/>
              <a:gd name="connsiteY39" fmla="*/ 222273 h 3559383"/>
              <a:gd name="connsiteX40" fmla="*/ 8374497 w 10828239"/>
              <a:gd name="connsiteY40" fmla="*/ 277841 h 3559383"/>
              <a:gd name="connsiteX41" fmla="*/ 8498842 w 10828239"/>
              <a:gd name="connsiteY41" fmla="*/ 237428 h 3559383"/>
              <a:gd name="connsiteX42" fmla="*/ 8606968 w 10828239"/>
              <a:gd name="connsiteY42" fmla="*/ 186911 h 3559383"/>
              <a:gd name="connsiteX43" fmla="*/ 8725907 w 10828239"/>
              <a:gd name="connsiteY43" fmla="*/ 186911 h 3559383"/>
              <a:gd name="connsiteX44" fmla="*/ 8758345 w 10828239"/>
              <a:gd name="connsiteY44" fmla="*/ 207118 h 3559383"/>
              <a:gd name="connsiteX45" fmla="*/ 8774564 w 10828239"/>
              <a:gd name="connsiteY45" fmla="*/ 232376 h 3559383"/>
              <a:gd name="connsiteX46" fmla="*/ 8779971 w 10828239"/>
              <a:gd name="connsiteY46" fmla="*/ 333409 h 3559383"/>
              <a:gd name="connsiteX47" fmla="*/ 8882691 w 10828239"/>
              <a:gd name="connsiteY47" fmla="*/ 388977 h 3559383"/>
              <a:gd name="connsiteX48" fmla="*/ 8882691 w 10828239"/>
              <a:gd name="connsiteY48" fmla="*/ 399081 h 3559383"/>
              <a:gd name="connsiteX49" fmla="*/ 8888097 w 10828239"/>
              <a:gd name="connsiteY49" fmla="*/ 394029 h 3559383"/>
              <a:gd name="connsiteX50" fmla="*/ 8942160 w 10828239"/>
              <a:gd name="connsiteY50" fmla="*/ 303099 h 3559383"/>
              <a:gd name="connsiteX51" fmla="*/ 8969192 w 10828239"/>
              <a:gd name="connsiteY51" fmla="*/ 171756 h 3559383"/>
              <a:gd name="connsiteX52" fmla="*/ 9050287 w 10828239"/>
              <a:gd name="connsiteY52" fmla="*/ 313203 h 3559383"/>
              <a:gd name="connsiteX53" fmla="*/ 9153007 w 10828239"/>
              <a:gd name="connsiteY53" fmla="*/ 237428 h 3559383"/>
              <a:gd name="connsiteX54" fmla="*/ 9180038 w 10828239"/>
              <a:gd name="connsiteY54" fmla="*/ 257634 h 3559383"/>
              <a:gd name="connsiteX55" fmla="*/ 9169226 w 10828239"/>
              <a:gd name="connsiteY55" fmla="*/ 313203 h 3559383"/>
              <a:gd name="connsiteX56" fmla="*/ 9098943 w 10828239"/>
              <a:gd name="connsiteY56" fmla="*/ 414236 h 3559383"/>
              <a:gd name="connsiteX57" fmla="*/ 9109756 w 10828239"/>
              <a:gd name="connsiteY57" fmla="*/ 459701 h 3559383"/>
              <a:gd name="connsiteX58" fmla="*/ 9153007 w 10828239"/>
              <a:gd name="connsiteY58" fmla="*/ 424339 h 3559383"/>
              <a:gd name="connsiteX59" fmla="*/ 9234101 w 10828239"/>
              <a:gd name="connsiteY59" fmla="*/ 404132 h 3559383"/>
              <a:gd name="connsiteX60" fmla="*/ 9250320 w 10828239"/>
              <a:gd name="connsiteY60" fmla="*/ 424339 h 3559383"/>
              <a:gd name="connsiteX61" fmla="*/ 9293571 w 10828239"/>
              <a:gd name="connsiteY61" fmla="*/ 449597 h 3559383"/>
              <a:gd name="connsiteX62" fmla="*/ 9320602 w 10828239"/>
              <a:gd name="connsiteY62" fmla="*/ 343513 h 3559383"/>
              <a:gd name="connsiteX63" fmla="*/ 9353040 w 10828239"/>
              <a:gd name="connsiteY63" fmla="*/ 348564 h 3559383"/>
              <a:gd name="connsiteX64" fmla="*/ 9417916 w 10828239"/>
              <a:gd name="connsiteY64" fmla="*/ 313203 h 3559383"/>
              <a:gd name="connsiteX65" fmla="*/ 9428729 w 10828239"/>
              <a:gd name="connsiteY65" fmla="*/ 308151 h 3559383"/>
              <a:gd name="connsiteX66" fmla="*/ 9477386 w 10828239"/>
              <a:gd name="connsiteY66" fmla="*/ 247531 h 3559383"/>
              <a:gd name="connsiteX67" fmla="*/ 9515230 w 10828239"/>
              <a:gd name="connsiteY67" fmla="*/ 247531 h 3559383"/>
              <a:gd name="connsiteX68" fmla="*/ 9580106 w 10828239"/>
              <a:gd name="connsiteY68" fmla="*/ 242479 h 3559383"/>
              <a:gd name="connsiteX69" fmla="*/ 9596325 w 10828239"/>
              <a:gd name="connsiteY69" fmla="*/ 227324 h 3559383"/>
              <a:gd name="connsiteX70" fmla="*/ 9623356 w 10828239"/>
              <a:gd name="connsiteY70" fmla="*/ 287944 h 3559383"/>
              <a:gd name="connsiteX71" fmla="*/ 9709857 w 10828239"/>
              <a:gd name="connsiteY71" fmla="*/ 282893 h 3559383"/>
              <a:gd name="connsiteX72" fmla="*/ 9720670 w 10828239"/>
              <a:gd name="connsiteY72" fmla="*/ 247531 h 3559383"/>
              <a:gd name="connsiteX73" fmla="*/ 9726076 w 10828239"/>
              <a:gd name="connsiteY73" fmla="*/ 212169 h 3559383"/>
              <a:gd name="connsiteX74" fmla="*/ 9801765 w 10828239"/>
              <a:gd name="connsiteY74" fmla="*/ 202066 h 3559383"/>
              <a:gd name="connsiteX75" fmla="*/ 9796358 w 10828239"/>
              <a:gd name="connsiteY75" fmla="*/ 242479 h 3559383"/>
              <a:gd name="connsiteX76" fmla="*/ 9812577 w 10828239"/>
              <a:gd name="connsiteY76" fmla="*/ 378874 h 3559383"/>
              <a:gd name="connsiteX77" fmla="*/ 9861234 w 10828239"/>
              <a:gd name="connsiteY77" fmla="*/ 383926 h 3559383"/>
              <a:gd name="connsiteX78" fmla="*/ 9877453 w 10828239"/>
              <a:gd name="connsiteY78" fmla="*/ 242479 h 3559383"/>
              <a:gd name="connsiteX79" fmla="*/ 10088300 w 10828239"/>
              <a:gd name="connsiteY79" fmla="*/ 424339 h 3559383"/>
              <a:gd name="connsiteX80" fmla="*/ 10072081 w 10828239"/>
              <a:gd name="connsiteY80" fmla="*/ 353616 h 3559383"/>
              <a:gd name="connsiteX81" fmla="*/ 10115331 w 10828239"/>
              <a:gd name="connsiteY81" fmla="*/ 399081 h 3559383"/>
              <a:gd name="connsiteX82" fmla="*/ 10120738 w 10828239"/>
              <a:gd name="connsiteY82" fmla="*/ 348564 h 3559383"/>
              <a:gd name="connsiteX83" fmla="*/ 10120738 w 10828239"/>
              <a:gd name="connsiteY83" fmla="*/ 328358 h 3559383"/>
              <a:gd name="connsiteX84" fmla="*/ 10158582 w 10828239"/>
              <a:gd name="connsiteY84" fmla="*/ 308151 h 3559383"/>
              <a:gd name="connsiteX85" fmla="*/ 10142363 w 10828239"/>
              <a:gd name="connsiteY85" fmla="*/ 252583 h 3559383"/>
              <a:gd name="connsiteX86" fmla="*/ 10169394 w 10828239"/>
              <a:gd name="connsiteY86" fmla="*/ 247531 h 3559383"/>
              <a:gd name="connsiteX87" fmla="*/ 10185613 w 10828239"/>
              <a:gd name="connsiteY87" fmla="*/ 292996 h 3559383"/>
              <a:gd name="connsiteX88" fmla="*/ 10239677 w 10828239"/>
              <a:gd name="connsiteY88" fmla="*/ 383926 h 3559383"/>
              <a:gd name="connsiteX89" fmla="*/ 10428898 w 10828239"/>
              <a:gd name="connsiteY89" fmla="*/ 464752 h 3559383"/>
              <a:gd name="connsiteX90" fmla="*/ 10472148 w 10828239"/>
              <a:gd name="connsiteY90" fmla="*/ 484959 h 3559383"/>
              <a:gd name="connsiteX91" fmla="*/ 10531618 w 10828239"/>
              <a:gd name="connsiteY91" fmla="*/ 479907 h 3559383"/>
              <a:gd name="connsiteX92" fmla="*/ 10601900 w 10828239"/>
              <a:gd name="connsiteY92" fmla="*/ 479907 h 3559383"/>
              <a:gd name="connsiteX93" fmla="*/ 10650557 w 10828239"/>
              <a:gd name="connsiteY93" fmla="*/ 560734 h 3559383"/>
              <a:gd name="connsiteX94" fmla="*/ 10737734 w 10828239"/>
              <a:gd name="connsiteY94" fmla="*/ 838575 h 3559383"/>
              <a:gd name="connsiteX95" fmla="*/ 10726467 w 10828239"/>
              <a:gd name="connsiteY95" fmla="*/ 1048496 h 3559383"/>
              <a:gd name="connsiteX96" fmla="*/ 10737452 w 10828239"/>
              <a:gd name="connsiteY96" fmla="*/ 1237210 h 3559383"/>
              <a:gd name="connsiteX97" fmla="*/ 10769214 w 10828239"/>
              <a:gd name="connsiteY97" fmla="*/ 1713214 h 3559383"/>
              <a:gd name="connsiteX98" fmla="*/ 10780026 w 10828239"/>
              <a:gd name="connsiteY98" fmla="*/ 1924771 h 3559383"/>
              <a:gd name="connsiteX99" fmla="*/ 10758401 w 10828239"/>
              <a:gd name="connsiteY99" fmla="*/ 2030551 h 3559383"/>
              <a:gd name="connsiteX100" fmla="*/ 10749636 w 10828239"/>
              <a:gd name="connsiteY100" fmla="*/ 2210309 h 3559383"/>
              <a:gd name="connsiteX101" fmla="*/ 10756374 w 10828239"/>
              <a:gd name="connsiteY101" fmla="*/ 2518454 h 3559383"/>
              <a:gd name="connsiteX102" fmla="*/ 10756499 w 10828239"/>
              <a:gd name="connsiteY102" fmla="*/ 2542678 h 3559383"/>
              <a:gd name="connsiteX103" fmla="*/ 10790674 w 10828239"/>
              <a:gd name="connsiteY103" fmla="*/ 2622645 h 3559383"/>
              <a:gd name="connsiteX104" fmla="*/ 10789763 w 10828239"/>
              <a:gd name="connsiteY104" fmla="*/ 2735305 h 3559383"/>
              <a:gd name="connsiteX105" fmla="*/ 10792836 w 10828239"/>
              <a:gd name="connsiteY105" fmla="*/ 2833170 h 3559383"/>
              <a:gd name="connsiteX106" fmla="*/ 10810478 w 10828239"/>
              <a:gd name="connsiteY106" fmla="*/ 3130919 h 3559383"/>
              <a:gd name="connsiteX107" fmla="*/ 10815884 w 10828239"/>
              <a:gd name="connsiteY107" fmla="*/ 3156178 h 3559383"/>
              <a:gd name="connsiteX108" fmla="*/ 10788853 w 10828239"/>
              <a:gd name="connsiteY108" fmla="*/ 3211746 h 3559383"/>
              <a:gd name="connsiteX109" fmla="*/ 10723977 w 10828239"/>
              <a:gd name="connsiteY109" fmla="*/ 3277418 h 3559383"/>
              <a:gd name="connsiteX110" fmla="*/ 10626663 w 10828239"/>
              <a:gd name="connsiteY110" fmla="*/ 3151126 h 3559383"/>
              <a:gd name="connsiteX111" fmla="*/ 10578006 w 10828239"/>
              <a:gd name="connsiteY111" fmla="*/ 3332986 h 3559383"/>
              <a:gd name="connsiteX112" fmla="*/ 10529350 w 10828239"/>
              <a:gd name="connsiteY112" fmla="*/ 3262263 h 3559383"/>
              <a:gd name="connsiteX113" fmla="*/ 10259034 w 10828239"/>
              <a:gd name="connsiteY113" fmla="*/ 3181436 h 3559383"/>
              <a:gd name="connsiteX114" fmla="*/ 10080625 w 10828239"/>
              <a:gd name="connsiteY114" fmla="*/ 3196591 h 3559383"/>
              <a:gd name="connsiteX115" fmla="*/ 9891404 w 10828239"/>
              <a:gd name="connsiteY115" fmla="*/ 3125868 h 3559383"/>
              <a:gd name="connsiteX116" fmla="*/ 9878564 w 10828239"/>
              <a:gd name="connsiteY116" fmla="*/ 3158704 h 3559383"/>
              <a:gd name="connsiteX117" fmla="*/ 9870595 w 10828239"/>
              <a:gd name="connsiteY117" fmla="*/ 3188488 h 3559383"/>
              <a:gd name="connsiteX118" fmla="*/ 9862599 w 10828239"/>
              <a:gd name="connsiteY118" fmla="*/ 3183173 h 3559383"/>
              <a:gd name="connsiteX119" fmla="*/ 9848153 w 10828239"/>
              <a:gd name="connsiteY119" fmla="*/ 3201643 h 3559383"/>
              <a:gd name="connsiteX120" fmla="*/ 9821122 w 10828239"/>
              <a:gd name="connsiteY120" fmla="*/ 3317831 h 3559383"/>
              <a:gd name="connsiteX121" fmla="*/ 9761652 w 10828239"/>
              <a:gd name="connsiteY121" fmla="*/ 3115765 h 3559383"/>
              <a:gd name="connsiteX122" fmla="*/ 9750840 w 10828239"/>
              <a:gd name="connsiteY122" fmla="*/ 3221849 h 3559383"/>
              <a:gd name="connsiteX123" fmla="*/ 9696777 w 10828239"/>
              <a:gd name="connsiteY123" fmla="*/ 3267314 h 3559383"/>
              <a:gd name="connsiteX124" fmla="*/ 9583244 w 10828239"/>
              <a:gd name="connsiteY124" fmla="*/ 3221849 h 3559383"/>
              <a:gd name="connsiteX125" fmla="*/ 9426461 w 10828239"/>
              <a:gd name="connsiteY125" fmla="*/ 3206694 h 3559383"/>
              <a:gd name="connsiteX126" fmla="*/ 9388616 w 10828239"/>
              <a:gd name="connsiteY126" fmla="*/ 3151126 h 3559383"/>
              <a:gd name="connsiteX127" fmla="*/ 9291303 w 10828239"/>
              <a:gd name="connsiteY127" fmla="*/ 3221849 h 3559383"/>
              <a:gd name="connsiteX128" fmla="*/ 9166957 w 10828239"/>
              <a:gd name="connsiteY128" fmla="*/ 2913698 h 3559383"/>
              <a:gd name="connsiteX129" fmla="*/ 9134519 w 10828239"/>
              <a:gd name="connsiteY129" fmla="*/ 3019783 h 3559383"/>
              <a:gd name="connsiteX130" fmla="*/ 9091269 w 10828239"/>
              <a:gd name="connsiteY130" fmla="*/ 3070300 h 3559383"/>
              <a:gd name="connsiteX131" fmla="*/ 9042612 w 10828239"/>
              <a:gd name="connsiteY131" fmla="*/ 3085455 h 3559383"/>
              <a:gd name="connsiteX132" fmla="*/ 8961517 w 10828239"/>
              <a:gd name="connsiteY132" fmla="*/ 3130919 h 3559383"/>
              <a:gd name="connsiteX133" fmla="*/ 8837172 w 10828239"/>
              <a:gd name="connsiteY133" fmla="*/ 3130919 h 3559383"/>
              <a:gd name="connsiteX134" fmla="*/ 8723639 w 10828239"/>
              <a:gd name="connsiteY134" fmla="*/ 3080403 h 3559383"/>
              <a:gd name="connsiteX135" fmla="*/ 8696608 w 10828239"/>
              <a:gd name="connsiteY135" fmla="*/ 3080403 h 3559383"/>
              <a:gd name="connsiteX136" fmla="*/ 8647951 w 10828239"/>
              <a:gd name="connsiteY136" fmla="*/ 3156178 h 3559383"/>
              <a:gd name="connsiteX137" fmla="*/ 8674982 w 10828239"/>
              <a:gd name="connsiteY137" fmla="*/ 3262263 h 3559383"/>
              <a:gd name="connsiteX138" fmla="*/ 8572262 w 10828239"/>
              <a:gd name="connsiteY138" fmla="*/ 3186488 h 3559383"/>
              <a:gd name="connsiteX139" fmla="*/ 8545231 w 10828239"/>
              <a:gd name="connsiteY139" fmla="*/ 3135971 h 3559383"/>
              <a:gd name="connsiteX140" fmla="*/ 8485761 w 10828239"/>
              <a:gd name="connsiteY140" fmla="*/ 3211746 h 3559383"/>
              <a:gd name="connsiteX141" fmla="*/ 8453323 w 10828239"/>
              <a:gd name="connsiteY141" fmla="*/ 3105661 h 3559383"/>
              <a:gd name="connsiteX142" fmla="*/ 8415479 w 10828239"/>
              <a:gd name="connsiteY142" fmla="*/ 3221849 h 3559383"/>
              <a:gd name="connsiteX143" fmla="*/ 8345197 w 10828239"/>
              <a:gd name="connsiteY143" fmla="*/ 3090506 h 3559383"/>
              <a:gd name="connsiteX144" fmla="*/ 8356010 w 10828239"/>
              <a:gd name="connsiteY144" fmla="*/ 3201643 h 3559383"/>
              <a:gd name="connsiteX145" fmla="*/ 8301946 w 10828239"/>
              <a:gd name="connsiteY145" fmla="*/ 3242056 h 3559383"/>
              <a:gd name="connsiteX146" fmla="*/ 7977568 w 10828239"/>
              <a:gd name="connsiteY146" fmla="*/ 3151126 h 3559383"/>
              <a:gd name="connsiteX147" fmla="*/ 7891066 w 10828239"/>
              <a:gd name="connsiteY147" fmla="*/ 3191539 h 3559383"/>
              <a:gd name="connsiteX148" fmla="*/ 7815378 w 10828239"/>
              <a:gd name="connsiteY148" fmla="*/ 3070300 h 3559383"/>
              <a:gd name="connsiteX149" fmla="*/ 7745096 w 10828239"/>
              <a:gd name="connsiteY149" fmla="*/ 3039990 h 3559383"/>
              <a:gd name="connsiteX150" fmla="*/ 7761314 w 10828239"/>
              <a:gd name="connsiteY150" fmla="*/ 3363296 h 3559383"/>
              <a:gd name="connsiteX151" fmla="*/ 7701845 w 10828239"/>
              <a:gd name="connsiteY151" fmla="*/ 3216798 h 3559383"/>
              <a:gd name="connsiteX152" fmla="*/ 7674814 w 10828239"/>
              <a:gd name="connsiteY152" fmla="*/ 3186488 h 3559383"/>
              <a:gd name="connsiteX153" fmla="*/ 7642376 w 10828239"/>
              <a:gd name="connsiteY153" fmla="*/ 3216798 h 3559383"/>
              <a:gd name="connsiteX154" fmla="*/ 7604532 w 10828239"/>
              <a:gd name="connsiteY154" fmla="*/ 3277418 h 3559383"/>
              <a:gd name="connsiteX155" fmla="*/ 7496405 w 10828239"/>
              <a:gd name="connsiteY155" fmla="*/ 3282469 h 3559383"/>
              <a:gd name="connsiteX156" fmla="*/ 7436936 w 10828239"/>
              <a:gd name="connsiteY156" fmla="*/ 3469381 h 3559383"/>
              <a:gd name="connsiteX157" fmla="*/ 7361247 w 10828239"/>
              <a:gd name="connsiteY157" fmla="*/ 3444122 h 3559383"/>
              <a:gd name="connsiteX158" fmla="*/ 7350435 w 10828239"/>
              <a:gd name="connsiteY158" fmla="*/ 3393606 h 3559383"/>
              <a:gd name="connsiteX159" fmla="*/ 7334216 w 10828239"/>
              <a:gd name="connsiteY159" fmla="*/ 3307728 h 3559383"/>
              <a:gd name="connsiteX160" fmla="*/ 7328809 w 10828239"/>
              <a:gd name="connsiteY160" fmla="*/ 3282469 h 3559383"/>
              <a:gd name="connsiteX161" fmla="*/ 7247715 w 10828239"/>
              <a:gd name="connsiteY161" fmla="*/ 3206694 h 3559383"/>
              <a:gd name="connsiteX162" fmla="*/ 7128776 w 10828239"/>
              <a:gd name="connsiteY162" fmla="*/ 3120816 h 3559383"/>
              <a:gd name="connsiteX163" fmla="*/ 7112557 w 10828239"/>
              <a:gd name="connsiteY163" fmla="*/ 3242056 h 3559383"/>
              <a:gd name="connsiteX164" fmla="*/ 7009837 w 10828239"/>
              <a:gd name="connsiteY164" fmla="*/ 3191539 h 3559383"/>
              <a:gd name="connsiteX165" fmla="*/ 6982805 w 10828239"/>
              <a:gd name="connsiteY165" fmla="*/ 3176384 h 3559383"/>
              <a:gd name="connsiteX166" fmla="*/ 6923336 w 10828239"/>
              <a:gd name="connsiteY166" fmla="*/ 3156178 h 3559383"/>
              <a:gd name="connsiteX167" fmla="*/ 6912523 w 10828239"/>
              <a:gd name="connsiteY167" fmla="*/ 3156178 h 3559383"/>
              <a:gd name="connsiteX168" fmla="*/ 6820616 w 10828239"/>
              <a:gd name="connsiteY168" fmla="*/ 3221849 h 3559383"/>
              <a:gd name="connsiteX169" fmla="*/ 6750333 w 10828239"/>
              <a:gd name="connsiteY169" fmla="*/ 3231953 h 3559383"/>
              <a:gd name="connsiteX170" fmla="*/ 6690864 w 10828239"/>
              <a:gd name="connsiteY170" fmla="*/ 3242056 h 3559383"/>
              <a:gd name="connsiteX171" fmla="*/ 6674645 w 10828239"/>
              <a:gd name="connsiteY171" fmla="*/ 3095558 h 3559383"/>
              <a:gd name="connsiteX172" fmla="*/ 6669239 w 10828239"/>
              <a:gd name="connsiteY172" fmla="*/ 3095558 h 3559383"/>
              <a:gd name="connsiteX173" fmla="*/ 6658426 w 10828239"/>
              <a:gd name="connsiteY173" fmla="*/ 3105661 h 3559383"/>
              <a:gd name="connsiteX174" fmla="*/ 6647613 w 10828239"/>
              <a:gd name="connsiteY174" fmla="*/ 3105661 h 3559383"/>
              <a:gd name="connsiteX175" fmla="*/ 6615175 w 10828239"/>
              <a:gd name="connsiteY175" fmla="*/ 3085455 h 3559383"/>
              <a:gd name="connsiteX176" fmla="*/ 6598956 w 10828239"/>
              <a:gd name="connsiteY176" fmla="*/ 3100610 h 3559383"/>
              <a:gd name="connsiteX177" fmla="*/ 6447580 w 10828239"/>
              <a:gd name="connsiteY177" fmla="*/ 3156178 h 3559383"/>
              <a:gd name="connsiteX178" fmla="*/ 6317828 w 10828239"/>
              <a:gd name="connsiteY178" fmla="*/ 3206694 h 3559383"/>
              <a:gd name="connsiteX179" fmla="*/ 6231327 w 10828239"/>
              <a:gd name="connsiteY179" fmla="*/ 3196591 h 3559383"/>
              <a:gd name="connsiteX180" fmla="*/ 6188076 w 10828239"/>
              <a:gd name="connsiteY180" fmla="*/ 3120816 h 3559383"/>
              <a:gd name="connsiteX181" fmla="*/ 6166452 w 10828239"/>
              <a:gd name="connsiteY181" fmla="*/ 3221849 h 3559383"/>
              <a:gd name="connsiteX182" fmla="*/ 6155638 w 10828239"/>
              <a:gd name="connsiteY182" fmla="*/ 3257211 h 3559383"/>
              <a:gd name="connsiteX183" fmla="*/ 6052918 w 10828239"/>
              <a:gd name="connsiteY183" fmla="*/ 3322883 h 3559383"/>
              <a:gd name="connsiteX184" fmla="*/ 5988043 w 10828239"/>
              <a:gd name="connsiteY184" fmla="*/ 3393606 h 3559383"/>
              <a:gd name="connsiteX185" fmla="*/ 5961011 w 10828239"/>
              <a:gd name="connsiteY185" fmla="*/ 3297624 h 3559383"/>
              <a:gd name="connsiteX186" fmla="*/ 5961011 w 10828239"/>
              <a:gd name="connsiteY186" fmla="*/ 3191539 h 3559383"/>
              <a:gd name="connsiteX187" fmla="*/ 5906948 w 10828239"/>
              <a:gd name="connsiteY187" fmla="*/ 3393606 h 3559383"/>
              <a:gd name="connsiteX188" fmla="*/ 5733946 w 10828239"/>
              <a:gd name="connsiteY188" fmla="*/ 2984421 h 3559383"/>
              <a:gd name="connsiteX189" fmla="*/ 5723133 w 10828239"/>
              <a:gd name="connsiteY189" fmla="*/ 3095558 h 3559383"/>
              <a:gd name="connsiteX190" fmla="*/ 5679882 w 10828239"/>
              <a:gd name="connsiteY190" fmla="*/ 3050093 h 3559383"/>
              <a:gd name="connsiteX191" fmla="*/ 5555537 w 10828239"/>
              <a:gd name="connsiteY191" fmla="*/ 3267314 h 3559383"/>
              <a:gd name="connsiteX192" fmla="*/ 5550131 w 10828239"/>
              <a:gd name="connsiteY192" fmla="*/ 3166281 h 3559383"/>
              <a:gd name="connsiteX193" fmla="*/ 5474442 w 10828239"/>
              <a:gd name="connsiteY193" fmla="*/ 3146074 h 3559383"/>
              <a:gd name="connsiteX194" fmla="*/ 5420379 w 10828239"/>
              <a:gd name="connsiteY194" fmla="*/ 3075351 h 3559383"/>
              <a:gd name="connsiteX195" fmla="*/ 5371723 w 10828239"/>
              <a:gd name="connsiteY195" fmla="*/ 3171333 h 3559383"/>
              <a:gd name="connsiteX196" fmla="*/ 5355503 w 10828239"/>
              <a:gd name="connsiteY196" fmla="*/ 3231953 h 3559383"/>
              <a:gd name="connsiteX197" fmla="*/ 5306846 w 10828239"/>
              <a:gd name="connsiteY197" fmla="*/ 3201643 h 3559383"/>
              <a:gd name="connsiteX198" fmla="*/ 5231158 w 10828239"/>
              <a:gd name="connsiteY198" fmla="*/ 3292573 h 3559383"/>
              <a:gd name="connsiteX199" fmla="*/ 5171689 w 10828239"/>
              <a:gd name="connsiteY199" fmla="*/ 3312779 h 3559383"/>
              <a:gd name="connsiteX200" fmla="*/ 5112220 w 10828239"/>
              <a:gd name="connsiteY200" fmla="*/ 3368347 h 3559383"/>
              <a:gd name="connsiteX201" fmla="*/ 5128438 w 10828239"/>
              <a:gd name="connsiteY201" fmla="*/ 3469381 h 3559383"/>
              <a:gd name="connsiteX202" fmla="*/ 5112220 w 10828239"/>
              <a:gd name="connsiteY202" fmla="*/ 3509794 h 3559383"/>
              <a:gd name="connsiteX203" fmla="*/ 5052750 w 10828239"/>
              <a:gd name="connsiteY203" fmla="*/ 3277418 h 3559383"/>
              <a:gd name="connsiteX204" fmla="*/ 4998686 w 10828239"/>
              <a:gd name="connsiteY204" fmla="*/ 3454226 h 3559383"/>
              <a:gd name="connsiteX205" fmla="*/ 4987874 w 10828239"/>
              <a:gd name="connsiteY205" fmla="*/ 3368347 h 3559383"/>
              <a:gd name="connsiteX206" fmla="*/ 4928404 w 10828239"/>
              <a:gd name="connsiteY206" fmla="*/ 3317831 h 3559383"/>
              <a:gd name="connsiteX207" fmla="*/ 4874341 w 10828239"/>
              <a:gd name="connsiteY207" fmla="*/ 3297624 h 3559383"/>
              <a:gd name="connsiteX208" fmla="*/ 4814872 w 10828239"/>
              <a:gd name="connsiteY208" fmla="*/ 3257211 h 3559383"/>
              <a:gd name="connsiteX209" fmla="*/ 4814872 w 10828239"/>
              <a:gd name="connsiteY209" fmla="*/ 3312779 h 3559383"/>
              <a:gd name="connsiteX210" fmla="*/ 4733777 w 10828239"/>
              <a:gd name="connsiteY210" fmla="*/ 3383502 h 3559383"/>
              <a:gd name="connsiteX211" fmla="*/ 4728370 w 10828239"/>
              <a:gd name="connsiteY211" fmla="*/ 3247108 h 3559383"/>
              <a:gd name="connsiteX212" fmla="*/ 4701339 w 10828239"/>
              <a:gd name="connsiteY212" fmla="*/ 3206694 h 3559383"/>
              <a:gd name="connsiteX213" fmla="*/ 4674307 w 10828239"/>
              <a:gd name="connsiteY213" fmla="*/ 3221849 h 3559383"/>
              <a:gd name="connsiteX214" fmla="*/ 4587807 w 10828239"/>
              <a:gd name="connsiteY214" fmla="*/ 3242056 h 3559383"/>
              <a:gd name="connsiteX215" fmla="*/ 4533743 w 10828239"/>
              <a:gd name="connsiteY215" fmla="*/ 3272366 h 3559383"/>
              <a:gd name="connsiteX216" fmla="*/ 4533743 w 10828239"/>
              <a:gd name="connsiteY216" fmla="*/ 3267314 h 3559383"/>
              <a:gd name="connsiteX217" fmla="*/ 4485086 w 10828239"/>
              <a:gd name="connsiteY217" fmla="*/ 3201643 h 3559383"/>
              <a:gd name="connsiteX218" fmla="*/ 4441836 w 10828239"/>
              <a:gd name="connsiteY218" fmla="*/ 3267314 h 3559383"/>
              <a:gd name="connsiteX219" fmla="*/ 4420211 w 10828239"/>
              <a:gd name="connsiteY219" fmla="*/ 3373399 h 3559383"/>
              <a:gd name="connsiteX220" fmla="*/ 4398585 w 10828239"/>
              <a:gd name="connsiteY220" fmla="*/ 3403709 h 3559383"/>
              <a:gd name="connsiteX221" fmla="*/ 4387772 w 10828239"/>
              <a:gd name="connsiteY221" fmla="*/ 3368347 h 3559383"/>
              <a:gd name="connsiteX222" fmla="*/ 4376960 w 10828239"/>
              <a:gd name="connsiteY222" fmla="*/ 3317831 h 3559383"/>
              <a:gd name="connsiteX223" fmla="*/ 4360741 w 10828239"/>
              <a:gd name="connsiteY223" fmla="*/ 3358244 h 3559383"/>
              <a:gd name="connsiteX224" fmla="*/ 4247208 w 10828239"/>
              <a:gd name="connsiteY224" fmla="*/ 3484536 h 3559383"/>
              <a:gd name="connsiteX225" fmla="*/ 4220176 w 10828239"/>
              <a:gd name="connsiteY225" fmla="*/ 3499691 h 3559383"/>
              <a:gd name="connsiteX226" fmla="*/ 4209364 w 10828239"/>
              <a:gd name="connsiteY226" fmla="*/ 3499691 h 3559383"/>
              <a:gd name="connsiteX227" fmla="*/ 4203957 w 10828239"/>
              <a:gd name="connsiteY227" fmla="*/ 3358244 h 3559383"/>
              <a:gd name="connsiteX228" fmla="*/ 4214770 w 10828239"/>
              <a:gd name="connsiteY228" fmla="*/ 3332986 h 3559383"/>
              <a:gd name="connsiteX229" fmla="*/ 4236395 w 10828239"/>
              <a:gd name="connsiteY229" fmla="*/ 3302676 h 3559383"/>
              <a:gd name="connsiteX230" fmla="*/ 4203957 w 10828239"/>
              <a:gd name="connsiteY230" fmla="*/ 3262263 h 3559383"/>
              <a:gd name="connsiteX231" fmla="*/ 4160707 w 10828239"/>
              <a:gd name="connsiteY231" fmla="*/ 3287521 h 3559383"/>
              <a:gd name="connsiteX232" fmla="*/ 4101238 w 10828239"/>
              <a:gd name="connsiteY232" fmla="*/ 3413812 h 3559383"/>
              <a:gd name="connsiteX233" fmla="*/ 4090426 w 10828239"/>
              <a:gd name="connsiteY233" fmla="*/ 3277418 h 3559383"/>
              <a:gd name="connsiteX234" fmla="*/ 4074206 w 10828239"/>
              <a:gd name="connsiteY234" fmla="*/ 3237004 h 3559383"/>
              <a:gd name="connsiteX235" fmla="*/ 4030956 w 10828239"/>
              <a:gd name="connsiteY235" fmla="*/ 3267314 h 3559383"/>
              <a:gd name="connsiteX236" fmla="*/ 4020143 w 10828239"/>
              <a:gd name="connsiteY236" fmla="*/ 3383502 h 3559383"/>
              <a:gd name="connsiteX237" fmla="*/ 4025550 w 10828239"/>
              <a:gd name="connsiteY237" fmla="*/ 3509794 h 3559383"/>
              <a:gd name="connsiteX238" fmla="*/ 3971486 w 10828239"/>
              <a:gd name="connsiteY238" fmla="*/ 3358244 h 3559383"/>
              <a:gd name="connsiteX239" fmla="*/ 3830921 w 10828239"/>
              <a:gd name="connsiteY239" fmla="*/ 3368347 h 3559383"/>
              <a:gd name="connsiteX240" fmla="*/ 3793078 w 10828239"/>
              <a:gd name="connsiteY240" fmla="*/ 3353192 h 3559383"/>
              <a:gd name="connsiteX241" fmla="*/ 3739014 w 10828239"/>
              <a:gd name="connsiteY241" fmla="*/ 3413812 h 3559383"/>
              <a:gd name="connsiteX242" fmla="*/ 3739014 w 10828239"/>
              <a:gd name="connsiteY242" fmla="*/ 3494639 h 3559383"/>
              <a:gd name="connsiteX243" fmla="*/ 3701170 w 10828239"/>
              <a:gd name="connsiteY243" fmla="*/ 3408761 h 3559383"/>
              <a:gd name="connsiteX244" fmla="*/ 3641700 w 10828239"/>
              <a:gd name="connsiteY244" fmla="*/ 3479484 h 3559383"/>
              <a:gd name="connsiteX245" fmla="*/ 3609262 w 10828239"/>
              <a:gd name="connsiteY245" fmla="*/ 3499691 h 3559383"/>
              <a:gd name="connsiteX246" fmla="*/ 3593043 w 10828239"/>
              <a:gd name="connsiteY246" fmla="*/ 3469381 h 3559383"/>
              <a:gd name="connsiteX247" fmla="*/ 3560606 w 10828239"/>
              <a:gd name="connsiteY247" fmla="*/ 3363296 h 3559383"/>
              <a:gd name="connsiteX248" fmla="*/ 3501136 w 10828239"/>
              <a:gd name="connsiteY248" fmla="*/ 3393606 h 3559383"/>
              <a:gd name="connsiteX249" fmla="*/ 3506542 w 10828239"/>
              <a:gd name="connsiteY249" fmla="*/ 3302676 h 3559383"/>
              <a:gd name="connsiteX250" fmla="*/ 3376791 w 10828239"/>
              <a:gd name="connsiteY250" fmla="*/ 3383502 h 3559383"/>
              <a:gd name="connsiteX251" fmla="*/ 3322729 w 10828239"/>
              <a:gd name="connsiteY251" fmla="*/ 3383502 h 3559383"/>
              <a:gd name="connsiteX252" fmla="*/ 3306509 w 10828239"/>
              <a:gd name="connsiteY252" fmla="*/ 3327934 h 3559383"/>
              <a:gd name="connsiteX253" fmla="*/ 3274072 w 10828239"/>
              <a:gd name="connsiteY253" fmla="*/ 3231953 h 3559383"/>
              <a:gd name="connsiteX254" fmla="*/ 3274072 w 10828239"/>
              <a:gd name="connsiteY254" fmla="*/ 3302676 h 3559383"/>
              <a:gd name="connsiteX255" fmla="*/ 3247040 w 10828239"/>
              <a:gd name="connsiteY255" fmla="*/ 3292573 h 3559383"/>
              <a:gd name="connsiteX256" fmla="*/ 3203789 w 10828239"/>
              <a:gd name="connsiteY256" fmla="*/ 3302676 h 3559383"/>
              <a:gd name="connsiteX257" fmla="*/ 3106475 w 10828239"/>
              <a:gd name="connsiteY257" fmla="*/ 3398657 h 3559383"/>
              <a:gd name="connsiteX258" fmla="*/ 3063226 w 10828239"/>
              <a:gd name="connsiteY258" fmla="*/ 3459277 h 3559383"/>
              <a:gd name="connsiteX259" fmla="*/ 3003756 w 10828239"/>
              <a:gd name="connsiteY259" fmla="*/ 3535052 h 3559383"/>
              <a:gd name="connsiteX260" fmla="*/ 2944286 w 10828239"/>
              <a:gd name="connsiteY260" fmla="*/ 3555259 h 3559383"/>
              <a:gd name="connsiteX261" fmla="*/ 2868597 w 10828239"/>
              <a:gd name="connsiteY261" fmla="*/ 3540104 h 3559383"/>
              <a:gd name="connsiteX262" fmla="*/ 2749658 w 10828239"/>
              <a:gd name="connsiteY262" fmla="*/ 3454226 h 3559383"/>
              <a:gd name="connsiteX263" fmla="*/ 2706409 w 10828239"/>
              <a:gd name="connsiteY263" fmla="*/ 3408761 h 3559383"/>
              <a:gd name="connsiteX264" fmla="*/ 2609094 w 10828239"/>
              <a:gd name="connsiteY264" fmla="*/ 3373399 h 3559383"/>
              <a:gd name="connsiteX265" fmla="*/ 2598282 w 10828239"/>
              <a:gd name="connsiteY265" fmla="*/ 3368347 h 3559383"/>
              <a:gd name="connsiteX266" fmla="*/ 2419874 w 10828239"/>
              <a:gd name="connsiteY266" fmla="*/ 3343089 h 3559383"/>
              <a:gd name="connsiteX267" fmla="*/ 2333372 w 10828239"/>
              <a:gd name="connsiteY267" fmla="*/ 3363296 h 3559383"/>
              <a:gd name="connsiteX268" fmla="*/ 2241464 w 10828239"/>
              <a:gd name="connsiteY268" fmla="*/ 3428967 h 3559383"/>
              <a:gd name="connsiteX269" fmla="*/ 2122525 w 10828239"/>
              <a:gd name="connsiteY269" fmla="*/ 3434019 h 3559383"/>
              <a:gd name="connsiteX270" fmla="*/ 2079274 w 10828239"/>
              <a:gd name="connsiteY270" fmla="*/ 3312779 h 3559383"/>
              <a:gd name="connsiteX271" fmla="*/ 2073868 w 10828239"/>
              <a:gd name="connsiteY271" fmla="*/ 3292573 h 3559383"/>
              <a:gd name="connsiteX272" fmla="*/ 2046837 w 10828239"/>
              <a:gd name="connsiteY272" fmla="*/ 3226901 h 3559383"/>
              <a:gd name="connsiteX273" fmla="*/ 1954929 w 10828239"/>
              <a:gd name="connsiteY273" fmla="*/ 3221849 h 3559383"/>
              <a:gd name="connsiteX274" fmla="*/ 1911680 w 10828239"/>
              <a:gd name="connsiteY274" fmla="*/ 3302676 h 3559383"/>
              <a:gd name="connsiteX275" fmla="*/ 1884647 w 10828239"/>
              <a:gd name="connsiteY275" fmla="*/ 3464329 h 3559383"/>
              <a:gd name="connsiteX276" fmla="*/ 1798147 w 10828239"/>
              <a:gd name="connsiteY276" fmla="*/ 3343089 h 3559383"/>
              <a:gd name="connsiteX277" fmla="*/ 1700833 w 10828239"/>
              <a:gd name="connsiteY277" fmla="*/ 3413812 h 3559383"/>
              <a:gd name="connsiteX278" fmla="*/ 1700833 w 10828239"/>
              <a:gd name="connsiteY278" fmla="*/ 3312779 h 3559383"/>
              <a:gd name="connsiteX279" fmla="*/ 1738678 w 10828239"/>
              <a:gd name="connsiteY279" fmla="*/ 3100610 h 3559383"/>
              <a:gd name="connsiteX280" fmla="*/ 1592706 w 10828239"/>
              <a:gd name="connsiteY280" fmla="*/ 3125868 h 3559383"/>
              <a:gd name="connsiteX281" fmla="*/ 1544049 w 10828239"/>
              <a:gd name="connsiteY281" fmla="*/ 3110713 h 3559383"/>
              <a:gd name="connsiteX282" fmla="*/ 1527831 w 10828239"/>
              <a:gd name="connsiteY282" fmla="*/ 3151126 h 3559383"/>
              <a:gd name="connsiteX283" fmla="*/ 1517017 w 10828239"/>
              <a:gd name="connsiteY283" fmla="*/ 3312779 h 3559383"/>
              <a:gd name="connsiteX284" fmla="*/ 1500800 w 10828239"/>
              <a:gd name="connsiteY284" fmla="*/ 3211746 h 3559383"/>
              <a:gd name="connsiteX285" fmla="*/ 1360234 w 10828239"/>
              <a:gd name="connsiteY285" fmla="*/ 3322883 h 3559383"/>
              <a:gd name="connsiteX286" fmla="*/ 1344015 w 10828239"/>
              <a:gd name="connsiteY286" fmla="*/ 3322883 h 3559383"/>
              <a:gd name="connsiteX287" fmla="*/ 1284546 w 10828239"/>
              <a:gd name="connsiteY287" fmla="*/ 3282469 h 3559383"/>
              <a:gd name="connsiteX288" fmla="*/ 1176419 w 10828239"/>
              <a:gd name="connsiteY288" fmla="*/ 3307728 h 3559383"/>
              <a:gd name="connsiteX289" fmla="*/ 1143981 w 10828239"/>
              <a:gd name="connsiteY289" fmla="*/ 3353192 h 3559383"/>
              <a:gd name="connsiteX290" fmla="*/ 1127762 w 10828239"/>
              <a:gd name="connsiteY290" fmla="*/ 3373399 h 3559383"/>
              <a:gd name="connsiteX291" fmla="*/ 1089918 w 10828239"/>
              <a:gd name="connsiteY291" fmla="*/ 3459277 h 3559383"/>
              <a:gd name="connsiteX292" fmla="*/ 1052074 w 10828239"/>
              <a:gd name="connsiteY292" fmla="*/ 3242056 h 3559383"/>
              <a:gd name="connsiteX293" fmla="*/ 1025043 w 10828239"/>
              <a:gd name="connsiteY293" fmla="*/ 3201643 h 3559383"/>
              <a:gd name="connsiteX294" fmla="*/ 1008824 w 10828239"/>
              <a:gd name="connsiteY294" fmla="*/ 3226901 h 3559383"/>
              <a:gd name="connsiteX295" fmla="*/ 981792 w 10828239"/>
              <a:gd name="connsiteY295" fmla="*/ 3282469 h 3559383"/>
              <a:gd name="connsiteX296" fmla="*/ 965573 w 10828239"/>
              <a:gd name="connsiteY296" fmla="*/ 3338038 h 3559383"/>
              <a:gd name="connsiteX297" fmla="*/ 954760 w 10828239"/>
              <a:gd name="connsiteY297" fmla="*/ 3292573 h 3559383"/>
              <a:gd name="connsiteX298" fmla="*/ 852040 w 10828239"/>
              <a:gd name="connsiteY298" fmla="*/ 3206694 h 3559383"/>
              <a:gd name="connsiteX299" fmla="*/ 727695 w 10828239"/>
              <a:gd name="connsiteY299" fmla="*/ 3110713 h 3559383"/>
              <a:gd name="connsiteX300" fmla="*/ 760133 w 10828239"/>
              <a:gd name="connsiteY300" fmla="*/ 3196591 h 3559383"/>
              <a:gd name="connsiteX301" fmla="*/ 781758 w 10828239"/>
              <a:gd name="connsiteY301" fmla="*/ 3262263 h 3559383"/>
              <a:gd name="connsiteX302" fmla="*/ 738508 w 10828239"/>
              <a:gd name="connsiteY302" fmla="*/ 3221849 h 3559383"/>
              <a:gd name="connsiteX303" fmla="*/ 733101 w 10828239"/>
              <a:gd name="connsiteY303" fmla="*/ 3216798 h 3559383"/>
              <a:gd name="connsiteX304" fmla="*/ 733101 w 10828239"/>
              <a:gd name="connsiteY304" fmla="*/ 3221849 h 3559383"/>
              <a:gd name="connsiteX305" fmla="*/ 738508 w 10828239"/>
              <a:gd name="connsiteY305" fmla="*/ 3221849 h 3559383"/>
              <a:gd name="connsiteX306" fmla="*/ 733101 w 10828239"/>
              <a:gd name="connsiteY306" fmla="*/ 3312779 h 3559383"/>
              <a:gd name="connsiteX307" fmla="*/ 387097 w 10828239"/>
              <a:gd name="connsiteY307" fmla="*/ 3247108 h 3559383"/>
              <a:gd name="connsiteX308" fmla="*/ 376284 w 10828239"/>
              <a:gd name="connsiteY308" fmla="*/ 3176384 h 3559383"/>
              <a:gd name="connsiteX309" fmla="*/ 349253 w 10828239"/>
              <a:gd name="connsiteY309" fmla="*/ 3211746 h 3559383"/>
              <a:gd name="connsiteX310" fmla="*/ 343846 w 10828239"/>
              <a:gd name="connsiteY310" fmla="*/ 3166281 h 3559383"/>
              <a:gd name="connsiteX311" fmla="*/ 327627 w 10828239"/>
              <a:gd name="connsiteY311" fmla="*/ 3186488 h 3559383"/>
              <a:gd name="connsiteX312" fmla="*/ 251939 w 10828239"/>
              <a:gd name="connsiteY312" fmla="*/ 3191539 h 3559383"/>
              <a:gd name="connsiteX313" fmla="*/ 214095 w 10828239"/>
              <a:gd name="connsiteY313" fmla="*/ 3130919 h 3559383"/>
              <a:gd name="connsiteX314" fmla="*/ 160032 w 10828239"/>
              <a:gd name="connsiteY314" fmla="*/ 3095558 h 3559383"/>
              <a:gd name="connsiteX315" fmla="*/ 143813 w 10828239"/>
              <a:gd name="connsiteY315" fmla="*/ 3080403 h 3559383"/>
              <a:gd name="connsiteX316" fmla="*/ 73531 w 10828239"/>
              <a:gd name="connsiteY316" fmla="*/ 2585340 h 3559383"/>
              <a:gd name="connsiteX317" fmla="*/ 64537 w 10828239"/>
              <a:gd name="connsiteY317" fmla="*/ 2545682 h 3559383"/>
              <a:gd name="connsiteX318" fmla="*/ 64249 w 10828239"/>
              <a:gd name="connsiteY318" fmla="*/ 2546756 h 3559383"/>
              <a:gd name="connsiteX319" fmla="*/ 64400 w 10828239"/>
              <a:gd name="connsiteY319" fmla="*/ 2542678 h 3559383"/>
              <a:gd name="connsiteX320" fmla="*/ 80104 w 10828239"/>
              <a:gd name="connsiteY320" fmla="*/ 2284418 h 3559383"/>
              <a:gd name="connsiteX321" fmla="*/ 21453 w 10828239"/>
              <a:gd name="connsiteY321" fmla="*/ 1766103 h 3559383"/>
              <a:gd name="connsiteX322" fmla="*/ 39721 w 10828239"/>
              <a:gd name="connsiteY322" fmla="*/ 1649369 h 3559383"/>
              <a:gd name="connsiteX323" fmla="*/ 37672 w 10828239"/>
              <a:gd name="connsiteY323" fmla="*/ 1554546 h 3559383"/>
              <a:gd name="connsiteX324" fmla="*/ 37558 w 10828239"/>
              <a:gd name="connsiteY324" fmla="*/ 1424653 h 3559383"/>
              <a:gd name="connsiteX325" fmla="*/ 26860 w 10828239"/>
              <a:gd name="connsiteY325" fmla="*/ 1120853 h 3559383"/>
              <a:gd name="connsiteX326" fmla="*/ 12605 w 10828239"/>
              <a:gd name="connsiteY326" fmla="*/ 1048496 h 3559383"/>
              <a:gd name="connsiteX327" fmla="*/ 20102 w 10828239"/>
              <a:gd name="connsiteY327" fmla="*/ 930451 h 3559383"/>
              <a:gd name="connsiteX328" fmla="*/ 20887 w 10828239"/>
              <a:gd name="connsiteY328" fmla="*/ 819896 h 3559383"/>
              <a:gd name="connsiteX329" fmla="*/ 27142 w 10828239"/>
              <a:gd name="connsiteY329" fmla="*/ 783007 h 3559383"/>
              <a:gd name="connsiteX330" fmla="*/ 21736 w 10828239"/>
              <a:gd name="connsiteY330" fmla="*/ 601147 h 3559383"/>
              <a:gd name="connsiteX331" fmla="*/ 5516 w 10828239"/>
              <a:gd name="connsiteY331" fmla="*/ 545579 h 3559383"/>
              <a:gd name="connsiteX332" fmla="*/ 43361 w 10828239"/>
              <a:gd name="connsiteY332" fmla="*/ 490011 h 3559383"/>
              <a:gd name="connsiteX333" fmla="*/ 113643 w 10828239"/>
              <a:gd name="connsiteY333" fmla="*/ 409184 h 3559383"/>
              <a:gd name="connsiteX334" fmla="*/ 210957 w 10828239"/>
              <a:gd name="connsiteY334" fmla="*/ 535476 h 3559383"/>
              <a:gd name="connsiteX335" fmla="*/ 254207 w 10828239"/>
              <a:gd name="connsiteY335" fmla="*/ 338461 h 3559383"/>
              <a:gd name="connsiteX336" fmla="*/ 665087 w 10828239"/>
              <a:gd name="connsiteY336" fmla="*/ 439494 h 3559383"/>
              <a:gd name="connsiteX337" fmla="*/ 951622 w 10828239"/>
              <a:gd name="connsiteY337" fmla="*/ 469804 h 3559383"/>
              <a:gd name="connsiteX338" fmla="*/ 962435 w 10828239"/>
              <a:gd name="connsiteY338" fmla="*/ 419287 h 3559383"/>
              <a:gd name="connsiteX339" fmla="*/ 994873 w 10828239"/>
              <a:gd name="connsiteY339" fmla="*/ 373822 h 3559383"/>
              <a:gd name="connsiteX340" fmla="*/ 1011092 w 10828239"/>
              <a:gd name="connsiteY340" fmla="*/ 287944 h 3559383"/>
              <a:gd name="connsiteX341" fmla="*/ 1054342 w 10828239"/>
              <a:gd name="connsiteY341" fmla="*/ 378874 h 3559383"/>
              <a:gd name="connsiteX342" fmla="*/ 1092186 w 10828239"/>
              <a:gd name="connsiteY342" fmla="*/ 474856 h 3559383"/>
              <a:gd name="connsiteX343" fmla="*/ 1092186 w 10828239"/>
              <a:gd name="connsiteY343" fmla="*/ 353616 h 3559383"/>
              <a:gd name="connsiteX344" fmla="*/ 1135437 w 10828239"/>
              <a:gd name="connsiteY344" fmla="*/ 313203 h 3559383"/>
              <a:gd name="connsiteX345" fmla="*/ 1259782 w 10828239"/>
              <a:gd name="connsiteY345" fmla="*/ 353616 h 3559383"/>
              <a:gd name="connsiteX346" fmla="*/ 1421972 w 10828239"/>
              <a:gd name="connsiteY346" fmla="*/ 348564 h 3559383"/>
              <a:gd name="connsiteX347" fmla="*/ 1557130 w 10828239"/>
              <a:gd name="connsiteY347" fmla="*/ 333409 h 3559383"/>
              <a:gd name="connsiteX348" fmla="*/ 1659850 w 10828239"/>
              <a:gd name="connsiteY348" fmla="*/ 469804 h 3559383"/>
              <a:gd name="connsiteX349" fmla="*/ 1676069 w 10828239"/>
              <a:gd name="connsiteY349" fmla="*/ 636509 h 3559383"/>
              <a:gd name="connsiteX350" fmla="*/ 1708507 w 10828239"/>
              <a:gd name="connsiteY350" fmla="*/ 555682 h 3559383"/>
              <a:gd name="connsiteX351" fmla="*/ 1767976 w 10828239"/>
              <a:gd name="connsiteY351" fmla="*/ 474856 h 3559383"/>
              <a:gd name="connsiteX352" fmla="*/ 1816633 w 10828239"/>
              <a:gd name="connsiteY352" fmla="*/ 449597 h 3559383"/>
              <a:gd name="connsiteX353" fmla="*/ 1865290 w 10828239"/>
              <a:gd name="connsiteY353" fmla="*/ 399081 h 3559383"/>
              <a:gd name="connsiteX354" fmla="*/ 2124793 w 10828239"/>
              <a:gd name="connsiteY354" fmla="*/ 464752 h 3559383"/>
              <a:gd name="connsiteX355" fmla="*/ 2168044 w 10828239"/>
              <a:gd name="connsiteY355" fmla="*/ 257634 h 3559383"/>
              <a:gd name="connsiteX356" fmla="*/ 2276170 w 10828239"/>
              <a:gd name="connsiteY356" fmla="*/ 353616 h 3559383"/>
              <a:gd name="connsiteX357" fmla="*/ 2303202 w 10828239"/>
              <a:gd name="connsiteY357" fmla="*/ 383926 h 3559383"/>
              <a:gd name="connsiteX358" fmla="*/ 2335640 w 10828239"/>
              <a:gd name="connsiteY358" fmla="*/ 363719 h 3559383"/>
              <a:gd name="connsiteX359" fmla="*/ 2351859 w 10828239"/>
              <a:gd name="connsiteY359" fmla="*/ 323306 h 3559383"/>
              <a:gd name="connsiteX360" fmla="*/ 2357265 w 10828239"/>
              <a:gd name="connsiteY360" fmla="*/ 323306 h 3559383"/>
              <a:gd name="connsiteX361" fmla="*/ 2362671 w 10828239"/>
              <a:gd name="connsiteY361" fmla="*/ 323306 h 3559383"/>
              <a:gd name="connsiteX362" fmla="*/ 2378890 w 10828239"/>
              <a:gd name="connsiteY362" fmla="*/ 404132 h 3559383"/>
              <a:gd name="connsiteX363" fmla="*/ 2411328 w 10828239"/>
              <a:gd name="connsiteY363" fmla="*/ 348564 h 3559383"/>
              <a:gd name="connsiteX364" fmla="*/ 2432954 w 10828239"/>
              <a:gd name="connsiteY364" fmla="*/ 348564 h 3559383"/>
              <a:gd name="connsiteX365" fmla="*/ 2438360 w 10828239"/>
              <a:gd name="connsiteY365" fmla="*/ 409184 h 3559383"/>
              <a:gd name="connsiteX366" fmla="*/ 2481610 w 10828239"/>
              <a:gd name="connsiteY366" fmla="*/ 439494 h 3559383"/>
              <a:gd name="connsiteX367" fmla="*/ 2497829 w 10828239"/>
              <a:gd name="connsiteY367" fmla="*/ 404132 h 3559383"/>
              <a:gd name="connsiteX368" fmla="*/ 2492423 w 10828239"/>
              <a:gd name="connsiteY368" fmla="*/ 348564 h 3559383"/>
              <a:gd name="connsiteX369" fmla="*/ 2568111 w 10828239"/>
              <a:gd name="connsiteY369" fmla="*/ 287944 h 3559383"/>
              <a:gd name="connsiteX370" fmla="*/ 2908709 w 10828239"/>
              <a:gd name="connsiteY370" fmla="*/ 373822 h 3559383"/>
              <a:gd name="connsiteX371" fmla="*/ 2962773 w 10828239"/>
              <a:gd name="connsiteY371" fmla="*/ 378874 h 3559383"/>
              <a:gd name="connsiteX372" fmla="*/ 3022242 w 10828239"/>
              <a:gd name="connsiteY372" fmla="*/ 424339 h 3559383"/>
              <a:gd name="connsiteX373" fmla="*/ 3097931 w 10828239"/>
              <a:gd name="connsiteY373" fmla="*/ 474856 h 3559383"/>
              <a:gd name="connsiteX374" fmla="*/ 3087118 w 10828239"/>
              <a:gd name="connsiteY374" fmla="*/ 227324 h 3559383"/>
              <a:gd name="connsiteX375" fmla="*/ 3146587 w 10828239"/>
              <a:gd name="connsiteY375" fmla="*/ 363719 h 3559383"/>
              <a:gd name="connsiteX376" fmla="*/ 3200651 w 10828239"/>
              <a:gd name="connsiteY376" fmla="*/ 358668 h 3559383"/>
              <a:gd name="connsiteX377" fmla="*/ 3233089 w 10828239"/>
              <a:gd name="connsiteY377" fmla="*/ 287944 h 3559383"/>
              <a:gd name="connsiteX378" fmla="*/ 3368247 w 10828239"/>
              <a:gd name="connsiteY378" fmla="*/ 237428 h 3559383"/>
              <a:gd name="connsiteX379" fmla="*/ 3411497 w 10828239"/>
              <a:gd name="connsiteY379" fmla="*/ 95981 h 3559383"/>
              <a:gd name="connsiteX380" fmla="*/ 3514217 w 10828239"/>
              <a:gd name="connsiteY380" fmla="*/ 141446 h 3559383"/>
              <a:gd name="connsiteX381" fmla="*/ 3481779 w 10828239"/>
              <a:gd name="connsiteY381" fmla="*/ 242479 h 3559383"/>
              <a:gd name="connsiteX382" fmla="*/ 3622343 w 10828239"/>
              <a:gd name="connsiteY382" fmla="*/ 298048 h 3559383"/>
              <a:gd name="connsiteX383" fmla="*/ 3654782 w 10828239"/>
              <a:gd name="connsiteY383" fmla="*/ 161653 h 3559383"/>
              <a:gd name="connsiteX384" fmla="*/ 3676406 w 10828239"/>
              <a:gd name="connsiteY384" fmla="*/ 166704 h 3559383"/>
              <a:gd name="connsiteX385" fmla="*/ 3671000 w 10828239"/>
              <a:gd name="connsiteY385" fmla="*/ 298048 h 3559383"/>
              <a:gd name="connsiteX386" fmla="*/ 3730470 w 10828239"/>
              <a:gd name="connsiteY386" fmla="*/ 383926 h 3559383"/>
              <a:gd name="connsiteX387" fmla="*/ 3741283 w 10828239"/>
              <a:gd name="connsiteY387" fmla="*/ 313203 h 3559383"/>
              <a:gd name="connsiteX388" fmla="*/ 3968348 w 10828239"/>
              <a:gd name="connsiteY388" fmla="*/ 373822 h 3559383"/>
              <a:gd name="connsiteX389" fmla="*/ 4065661 w 10828239"/>
              <a:gd name="connsiteY389" fmla="*/ 298048 h 3559383"/>
              <a:gd name="connsiteX390" fmla="*/ 4157569 w 10828239"/>
              <a:gd name="connsiteY390" fmla="*/ 328358 h 3559383"/>
              <a:gd name="connsiteX391" fmla="*/ 4173788 w 10828239"/>
              <a:gd name="connsiteY391" fmla="*/ 424339 h 3559383"/>
              <a:gd name="connsiteX392" fmla="*/ 4206226 w 10828239"/>
              <a:gd name="connsiteY392" fmla="*/ 368771 h 3559383"/>
              <a:gd name="connsiteX393" fmla="*/ 4206226 w 10828239"/>
              <a:gd name="connsiteY393" fmla="*/ 434442 h 3559383"/>
              <a:gd name="connsiteX394" fmla="*/ 4287321 w 10828239"/>
              <a:gd name="connsiteY394" fmla="*/ 363719 h 3559383"/>
              <a:gd name="connsiteX395" fmla="*/ 4352196 w 10828239"/>
              <a:gd name="connsiteY395" fmla="*/ 368771 h 3559383"/>
              <a:gd name="connsiteX396" fmla="*/ 4438697 w 10828239"/>
              <a:gd name="connsiteY396" fmla="*/ 368771 h 3559383"/>
              <a:gd name="connsiteX397" fmla="*/ 4503573 w 10828239"/>
              <a:gd name="connsiteY397" fmla="*/ 318254 h 3559383"/>
              <a:gd name="connsiteX398" fmla="*/ 4611700 w 10828239"/>
              <a:gd name="connsiteY398" fmla="*/ 323306 h 3559383"/>
              <a:gd name="connsiteX399" fmla="*/ 4665763 w 10828239"/>
              <a:gd name="connsiteY399" fmla="*/ 378874 h 3559383"/>
              <a:gd name="connsiteX400" fmla="*/ 4676575 w 10828239"/>
              <a:gd name="connsiteY400" fmla="*/ 333409 h 3559383"/>
              <a:gd name="connsiteX401" fmla="*/ 4736045 w 10828239"/>
              <a:gd name="connsiteY401" fmla="*/ 252583 h 3559383"/>
              <a:gd name="connsiteX402" fmla="*/ 4773890 w 10828239"/>
              <a:gd name="connsiteY402" fmla="*/ 217221 h 3559383"/>
              <a:gd name="connsiteX403" fmla="*/ 4854984 w 10828239"/>
              <a:gd name="connsiteY403" fmla="*/ 106085 h 3559383"/>
              <a:gd name="connsiteX404" fmla="*/ 4887422 w 10828239"/>
              <a:gd name="connsiteY404" fmla="*/ 207118 h 3559383"/>
              <a:gd name="connsiteX405" fmla="*/ 4892828 w 10828239"/>
              <a:gd name="connsiteY405" fmla="*/ 318254 h 3559383"/>
              <a:gd name="connsiteX406" fmla="*/ 4925267 w 10828239"/>
              <a:gd name="connsiteY406" fmla="*/ 126291 h 3559383"/>
              <a:gd name="connsiteX407" fmla="*/ 4957704 w 10828239"/>
              <a:gd name="connsiteY407" fmla="*/ 156601 h 3559383"/>
              <a:gd name="connsiteX408" fmla="*/ 5022580 w 10828239"/>
              <a:gd name="connsiteY408" fmla="*/ 368771 h 3559383"/>
              <a:gd name="connsiteX409" fmla="*/ 5027986 w 10828239"/>
              <a:gd name="connsiteY409" fmla="*/ 383926 h 3559383"/>
              <a:gd name="connsiteX410" fmla="*/ 5114487 w 10828239"/>
              <a:gd name="connsiteY410" fmla="*/ 530424 h 3559383"/>
              <a:gd name="connsiteX411" fmla="*/ 5119894 w 10828239"/>
              <a:gd name="connsiteY411" fmla="*/ 434442 h 3559383"/>
              <a:gd name="connsiteX412" fmla="*/ 5168551 w 10828239"/>
              <a:gd name="connsiteY412" fmla="*/ 484959 h 3559383"/>
              <a:gd name="connsiteX413" fmla="*/ 5292896 w 10828239"/>
              <a:gd name="connsiteY413" fmla="*/ 247531 h 3559383"/>
              <a:gd name="connsiteX414" fmla="*/ 5292896 w 10828239"/>
              <a:gd name="connsiteY414" fmla="*/ 363719 h 3559383"/>
              <a:gd name="connsiteX415" fmla="*/ 5373990 w 10828239"/>
              <a:gd name="connsiteY415" fmla="*/ 373822 h 3559383"/>
              <a:gd name="connsiteX416" fmla="*/ 5395616 w 10828239"/>
              <a:gd name="connsiteY416" fmla="*/ 424339 h 3559383"/>
              <a:gd name="connsiteX417" fmla="*/ 5428054 w 10828239"/>
              <a:gd name="connsiteY417" fmla="*/ 454649 h 3559383"/>
              <a:gd name="connsiteX418" fmla="*/ 5460492 w 10828239"/>
              <a:gd name="connsiteY418" fmla="*/ 419287 h 3559383"/>
              <a:gd name="connsiteX419" fmla="*/ 5476711 w 10828239"/>
              <a:gd name="connsiteY419" fmla="*/ 318254 h 3559383"/>
              <a:gd name="connsiteX420" fmla="*/ 5519961 w 10828239"/>
              <a:gd name="connsiteY420" fmla="*/ 292996 h 3559383"/>
              <a:gd name="connsiteX421" fmla="*/ 5574024 w 10828239"/>
              <a:gd name="connsiteY421" fmla="*/ 272789 h 3559383"/>
              <a:gd name="connsiteX422" fmla="*/ 5622681 w 10828239"/>
              <a:gd name="connsiteY422" fmla="*/ 217221 h 3559383"/>
              <a:gd name="connsiteX423" fmla="*/ 5665932 w 10828239"/>
              <a:gd name="connsiteY423" fmla="*/ 202066 h 3559383"/>
              <a:gd name="connsiteX424" fmla="*/ 5730807 w 10828239"/>
              <a:gd name="connsiteY424" fmla="*/ 146498 h 3559383"/>
              <a:gd name="connsiteX425" fmla="*/ 5714589 w 10828239"/>
              <a:gd name="connsiteY425" fmla="*/ 55568 h 3559383"/>
              <a:gd name="connsiteX426" fmla="*/ 5730807 w 10828239"/>
              <a:gd name="connsiteY426" fmla="*/ 10103 h 3559383"/>
              <a:gd name="connsiteX427" fmla="*/ 5747026 w 10828239"/>
              <a:gd name="connsiteY427" fmla="*/ 121240 h 3559383"/>
              <a:gd name="connsiteX428" fmla="*/ 5790277 w 10828239"/>
              <a:gd name="connsiteY428" fmla="*/ 232376 h 3559383"/>
              <a:gd name="connsiteX429" fmla="*/ 5849746 w 10828239"/>
              <a:gd name="connsiteY429" fmla="*/ 65671 h 3559383"/>
              <a:gd name="connsiteX430" fmla="*/ 5860559 w 10828239"/>
              <a:gd name="connsiteY430" fmla="*/ 166704 h 3559383"/>
              <a:gd name="connsiteX431" fmla="*/ 5930841 w 10828239"/>
              <a:gd name="connsiteY431" fmla="*/ 217221 h 3559383"/>
              <a:gd name="connsiteX432" fmla="*/ 6109250 w 10828239"/>
              <a:gd name="connsiteY432" fmla="*/ 136395 h 3559383"/>
              <a:gd name="connsiteX433" fmla="*/ 6103843 w 10828239"/>
              <a:gd name="connsiteY433" fmla="*/ 282893 h 3559383"/>
              <a:gd name="connsiteX434" fmla="*/ 6098437 w 10828239"/>
              <a:gd name="connsiteY434" fmla="*/ 378874 h 3559383"/>
              <a:gd name="connsiteX435" fmla="*/ 6109250 w 10828239"/>
              <a:gd name="connsiteY435" fmla="*/ 313203 h 3559383"/>
              <a:gd name="connsiteX436" fmla="*/ 6168719 w 10828239"/>
              <a:gd name="connsiteY436" fmla="*/ 298048 h 3559383"/>
              <a:gd name="connsiteX437" fmla="*/ 6249814 w 10828239"/>
              <a:gd name="connsiteY437" fmla="*/ 237428 h 3559383"/>
              <a:gd name="connsiteX438" fmla="*/ 6266033 w 10828239"/>
              <a:gd name="connsiteY438" fmla="*/ 282893 h 3559383"/>
              <a:gd name="connsiteX439" fmla="*/ 6303877 w 10828239"/>
              <a:gd name="connsiteY439" fmla="*/ 227324 h 3559383"/>
              <a:gd name="connsiteX440" fmla="*/ 6314690 w 10828239"/>
              <a:gd name="connsiteY440" fmla="*/ 232376 h 3559383"/>
              <a:gd name="connsiteX441" fmla="*/ 6357940 w 10828239"/>
              <a:gd name="connsiteY441" fmla="*/ 313203 h 3559383"/>
              <a:gd name="connsiteX442" fmla="*/ 6401191 w 10828239"/>
              <a:gd name="connsiteY442" fmla="*/ 232376 h 3559383"/>
              <a:gd name="connsiteX443" fmla="*/ 6439035 w 10828239"/>
              <a:gd name="connsiteY443" fmla="*/ 90930 h 3559383"/>
              <a:gd name="connsiteX444" fmla="*/ 6471473 w 10828239"/>
              <a:gd name="connsiteY444" fmla="*/ 181859 h 3559383"/>
              <a:gd name="connsiteX445" fmla="*/ 6482286 w 10828239"/>
              <a:gd name="connsiteY445" fmla="*/ 166704 h 3559383"/>
              <a:gd name="connsiteX446" fmla="*/ 6601225 w 10828239"/>
              <a:gd name="connsiteY446" fmla="*/ 25258 h 3559383"/>
              <a:gd name="connsiteX447" fmla="*/ 6633663 w 10828239"/>
              <a:gd name="connsiteY447" fmla="*/ 10103 h 3559383"/>
              <a:gd name="connsiteX448" fmla="*/ 6639069 w 10828239"/>
              <a:gd name="connsiteY448" fmla="*/ 15155 h 3559383"/>
              <a:gd name="connsiteX449" fmla="*/ 6639069 w 10828239"/>
              <a:gd name="connsiteY449" fmla="*/ 151549 h 3559383"/>
              <a:gd name="connsiteX450" fmla="*/ 6628256 w 10828239"/>
              <a:gd name="connsiteY450" fmla="*/ 181859 h 3559383"/>
              <a:gd name="connsiteX451" fmla="*/ 6606631 w 10828239"/>
              <a:gd name="connsiteY451" fmla="*/ 207118 h 3559383"/>
              <a:gd name="connsiteX452" fmla="*/ 6639069 w 10828239"/>
              <a:gd name="connsiteY452" fmla="*/ 237428 h 3559383"/>
              <a:gd name="connsiteX453" fmla="*/ 6676913 w 10828239"/>
              <a:gd name="connsiteY453" fmla="*/ 222273 h 3559383"/>
              <a:gd name="connsiteX454" fmla="*/ 6758008 w 10828239"/>
              <a:gd name="connsiteY454" fmla="*/ 95981 h 3559383"/>
              <a:gd name="connsiteX455" fmla="*/ 6758008 w 10828239"/>
              <a:gd name="connsiteY455" fmla="*/ 186911 h 3559383"/>
              <a:gd name="connsiteX456" fmla="*/ 6774227 w 10828239"/>
              <a:gd name="connsiteY456" fmla="*/ 277841 h 3559383"/>
              <a:gd name="connsiteX457" fmla="*/ 6822884 w 10828239"/>
              <a:gd name="connsiteY457" fmla="*/ 0 h 35593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</a:cxnLst>
            <a:rect l="l" t="t" r="r" b="b"/>
            <a:pathLst>
              <a:path w="10828239" h="3559383">
                <a:moveTo>
                  <a:pt x="9870595" y="3188488"/>
                </a:moveTo>
                <a:lnTo>
                  <a:pt x="9875185" y="3191539"/>
                </a:lnTo>
                <a:lnTo>
                  <a:pt x="9869779" y="3191539"/>
                </a:lnTo>
                <a:close/>
                <a:moveTo>
                  <a:pt x="64249" y="2546756"/>
                </a:moveTo>
                <a:lnTo>
                  <a:pt x="63935" y="2555235"/>
                </a:lnTo>
                <a:cubicBezTo>
                  <a:pt x="63451" y="2562194"/>
                  <a:pt x="63018" y="2554314"/>
                  <a:pt x="63592" y="2549209"/>
                </a:cubicBezTo>
                <a:close/>
                <a:moveTo>
                  <a:pt x="6822884" y="0"/>
                </a:moveTo>
                <a:cubicBezTo>
                  <a:pt x="6855322" y="55568"/>
                  <a:pt x="6855322" y="106085"/>
                  <a:pt x="6871541" y="156601"/>
                </a:cubicBezTo>
                <a:cubicBezTo>
                  <a:pt x="6882353" y="141446"/>
                  <a:pt x="6893166" y="131343"/>
                  <a:pt x="6903978" y="121240"/>
                </a:cubicBezTo>
                <a:cubicBezTo>
                  <a:pt x="6925604" y="85878"/>
                  <a:pt x="6952635" y="90930"/>
                  <a:pt x="6979667" y="116188"/>
                </a:cubicBezTo>
                <a:cubicBezTo>
                  <a:pt x="7001292" y="136395"/>
                  <a:pt x="7028324" y="171756"/>
                  <a:pt x="7055355" y="156601"/>
                </a:cubicBezTo>
                <a:cubicBezTo>
                  <a:pt x="7082387" y="141446"/>
                  <a:pt x="7136450" y="121240"/>
                  <a:pt x="7098606" y="60620"/>
                </a:cubicBezTo>
                <a:cubicBezTo>
                  <a:pt x="7136450" y="111136"/>
                  <a:pt x="7158075" y="95981"/>
                  <a:pt x="7179701" y="60620"/>
                </a:cubicBezTo>
                <a:cubicBezTo>
                  <a:pt x="7185107" y="50516"/>
                  <a:pt x="7195920" y="35361"/>
                  <a:pt x="7206732" y="25258"/>
                </a:cubicBezTo>
                <a:cubicBezTo>
                  <a:pt x="7228358" y="5051"/>
                  <a:pt x="7249983" y="-5052"/>
                  <a:pt x="7255389" y="40413"/>
                </a:cubicBezTo>
                <a:cubicBezTo>
                  <a:pt x="7260795" y="75775"/>
                  <a:pt x="7277014" y="111136"/>
                  <a:pt x="7287827" y="146498"/>
                </a:cubicBezTo>
                <a:cubicBezTo>
                  <a:pt x="7320265" y="141446"/>
                  <a:pt x="7314859" y="106085"/>
                  <a:pt x="7347297" y="95981"/>
                </a:cubicBezTo>
                <a:cubicBezTo>
                  <a:pt x="7341890" y="156601"/>
                  <a:pt x="7336484" y="217221"/>
                  <a:pt x="7331078" y="272789"/>
                </a:cubicBezTo>
                <a:cubicBezTo>
                  <a:pt x="7358109" y="237428"/>
                  <a:pt x="7390547" y="207118"/>
                  <a:pt x="7444610" y="197014"/>
                </a:cubicBezTo>
                <a:cubicBezTo>
                  <a:pt x="7455423" y="191963"/>
                  <a:pt x="7471642" y="176808"/>
                  <a:pt x="7460829" y="161653"/>
                </a:cubicBezTo>
                <a:cubicBezTo>
                  <a:pt x="7444610" y="121240"/>
                  <a:pt x="7482455" y="131343"/>
                  <a:pt x="7498673" y="121240"/>
                </a:cubicBezTo>
                <a:cubicBezTo>
                  <a:pt x="7509486" y="106085"/>
                  <a:pt x="7525705" y="126291"/>
                  <a:pt x="7531111" y="136395"/>
                </a:cubicBezTo>
                <a:cubicBezTo>
                  <a:pt x="7563549" y="166704"/>
                  <a:pt x="7536518" y="202066"/>
                  <a:pt x="7531111" y="232376"/>
                </a:cubicBezTo>
                <a:cubicBezTo>
                  <a:pt x="7514892" y="222273"/>
                  <a:pt x="7498673" y="207118"/>
                  <a:pt x="7487861" y="242479"/>
                </a:cubicBezTo>
                <a:cubicBezTo>
                  <a:pt x="7471642" y="303099"/>
                  <a:pt x="7531111" y="303099"/>
                  <a:pt x="7568956" y="338461"/>
                </a:cubicBezTo>
                <a:cubicBezTo>
                  <a:pt x="7568956" y="287944"/>
                  <a:pt x="7568956" y="252583"/>
                  <a:pt x="7574362" y="207118"/>
                </a:cubicBezTo>
                <a:cubicBezTo>
                  <a:pt x="7606800" y="222273"/>
                  <a:pt x="7644644" y="242479"/>
                  <a:pt x="7671675" y="197014"/>
                </a:cubicBezTo>
                <a:cubicBezTo>
                  <a:pt x="7671675" y="197014"/>
                  <a:pt x="7714926" y="181859"/>
                  <a:pt x="7736551" y="181859"/>
                </a:cubicBezTo>
                <a:cubicBezTo>
                  <a:pt x="7779802" y="171756"/>
                  <a:pt x="7790615" y="151549"/>
                  <a:pt x="7785208" y="116188"/>
                </a:cubicBezTo>
                <a:cubicBezTo>
                  <a:pt x="7779802" y="80826"/>
                  <a:pt x="7790615" y="50516"/>
                  <a:pt x="7839271" y="50516"/>
                </a:cubicBezTo>
                <a:cubicBezTo>
                  <a:pt x="7850084" y="50516"/>
                  <a:pt x="7866303" y="45465"/>
                  <a:pt x="7877115" y="40413"/>
                </a:cubicBezTo>
                <a:cubicBezTo>
                  <a:pt x="7958211" y="15155"/>
                  <a:pt x="7990648" y="30310"/>
                  <a:pt x="8012273" y="106085"/>
                </a:cubicBezTo>
                <a:cubicBezTo>
                  <a:pt x="8017680" y="131343"/>
                  <a:pt x="8017680" y="141446"/>
                  <a:pt x="8044711" y="121240"/>
                </a:cubicBezTo>
                <a:cubicBezTo>
                  <a:pt x="8050117" y="121240"/>
                  <a:pt x="8066337" y="126291"/>
                  <a:pt x="8077149" y="126291"/>
                </a:cubicBezTo>
                <a:cubicBezTo>
                  <a:pt x="8120400" y="136395"/>
                  <a:pt x="8196089" y="207118"/>
                  <a:pt x="8201495" y="242479"/>
                </a:cubicBezTo>
                <a:cubicBezTo>
                  <a:pt x="8223120" y="247531"/>
                  <a:pt x="8233933" y="222273"/>
                  <a:pt x="8255558" y="217221"/>
                </a:cubicBezTo>
                <a:cubicBezTo>
                  <a:pt x="8266371" y="237428"/>
                  <a:pt x="8271777" y="257634"/>
                  <a:pt x="8287995" y="272789"/>
                </a:cubicBezTo>
                <a:cubicBezTo>
                  <a:pt x="8298809" y="287944"/>
                  <a:pt x="8309621" y="303099"/>
                  <a:pt x="8331246" y="298048"/>
                </a:cubicBezTo>
                <a:cubicBezTo>
                  <a:pt x="8352871" y="287944"/>
                  <a:pt x="8342059" y="262686"/>
                  <a:pt x="8336653" y="247531"/>
                </a:cubicBezTo>
                <a:cubicBezTo>
                  <a:pt x="8331246" y="237428"/>
                  <a:pt x="8325840" y="232376"/>
                  <a:pt x="8320433" y="222273"/>
                </a:cubicBezTo>
                <a:cubicBezTo>
                  <a:pt x="8369091" y="217221"/>
                  <a:pt x="8363684" y="252583"/>
                  <a:pt x="8374497" y="277841"/>
                </a:cubicBezTo>
                <a:cubicBezTo>
                  <a:pt x="8401528" y="222273"/>
                  <a:pt x="8466404" y="232376"/>
                  <a:pt x="8498842" y="237428"/>
                </a:cubicBezTo>
                <a:cubicBezTo>
                  <a:pt x="8552905" y="242479"/>
                  <a:pt x="8579937" y="212169"/>
                  <a:pt x="8606968" y="186911"/>
                </a:cubicBezTo>
                <a:cubicBezTo>
                  <a:pt x="8661032" y="136395"/>
                  <a:pt x="8671844" y="136395"/>
                  <a:pt x="8725907" y="186911"/>
                </a:cubicBezTo>
                <a:cubicBezTo>
                  <a:pt x="8736720" y="197014"/>
                  <a:pt x="8742126" y="207118"/>
                  <a:pt x="8758345" y="207118"/>
                </a:cubicBezTo>
                <a:cubicBezTo>
                  <a:pt x="8774564" y="207118"/>
                  <a:pt x="8779971" y="212169"/>
                  <a:pt x="8774564" y="232376"/>
                </a:cubicBezTo>
                <a:cubicBezTo>
                  <a:pt x="8758345" y="277841"/>
                  <a:pt x="8763752" y="282893"/>
                  <a:pt x="8779971" y="333409"/>
                </a:cubicBezTo>
                <a:cubicBezTo>
                  <a:pt x="8850253" y="308151"/>
                  <a:pt x="8877284" y="323306"/>
                  <a:pt x="8882691" y="388977"/>
                </a:cubicBezTo>
                <a:cubicBezTo>
                  <a:pt x="8882691" y="394029"/>
                  <a:pt x="8877284" y="399081"/>
                  <a:pt x="8882691" y="399081"/>
                </a:cubicBezTo>
                <a:cubicBezTo>
                  <a:pt x="8888097" y="404132"/>
                  <a:pt x="8888097" y="399081"/>
                  <a:pt x="8888097" y="394029"/>
                </a:cubicBezTo>
                <a:cubicBezTo>
                  <a:pt x="8925941" y="373822"/>
                  <a:pt x="8942160" y="343513"/>
                  <a:pt x="8942160" y="303099"/>
                </a:cubicBezTo>
                <a:cubicBezTo>
                  <a:pt x="8936754" y="257634"/>
                  <a:pt x="8893503" y="202066"/>
                  <a:pt x="8969192" y="171756"/>
                </a:cubicBezTo>
                <a:cubicBezTo>
                  <a:pt x="8985411" y="212169"/>
                  <a:pt x="9039474" y="242479"/>
                  <a:pt x="9050287" y="313203"/>
                </a:cubicBezTo>
                <a:cubicBezTo>
                  <a:pt x="9066506" y="247531"/>
                  <a:pt x="9125975" y="267738"/>
                  <a:pt x="9153007" y="237428"/>
                </a:cubicBezTo>
                <a:cubicBezTo>
                  <a:pt x="9158413" y="227324"/>
                  <a:pt x="9180038" y="247531"/>
                  <a:pt x="9180038" y="257634"/>
                </a:cubicBezTo>
                <a:cubicBezTo>
                  <a:pt x="9174632" y="272789"/>
                  <a:pt x="9207070" y="298048"/>
                  <a:pt x="9169226" y="313203"/>
                </a:cubicBezTo>
                <a:cubicBezTo>
                  <a:pt x="9125975" y="328358"/>
                  <a:pt x="9098943" y="368771"/>
                  <a:pt x="9098943" y="414236"/>
                </a:cubicBezTo>
                <a:cubicBezTo>
                  <a:pt x="9098943" y="429391"/>
                  <a:pt x="9082724" y="454649"/>
                  <a:pt x="9109756" y="459701"/>
                </a:cubicBezTo>
                <a:cubicBezTo>
                  <a:pt x="9131381" y="464752"/>
                  <a:pt x="9147600" y="444546"/>
                  <a:pt x="9153007" y="424339"/>
                </a:cubicBezTo>
                <a:cubicBezTo>
                  <a:pt x="9169226" y="378874"/>
                  <a:pt x="9201663" y="388977"/>
                  <a:pt x="9234101" y="404132"/>
                </a:cubicBezTo>
                <a:cubicBezTo>
                  <a:pt x="9239508" y="409184"/>
                  <a:pt x="9244914" y="419287"/>
                  <a:pt x="9250320" y="424339"/>
                </a:cubicBezTo>
                <a:cubicBezTo>
                  <a:pt x="9255727" y="434442"/>
                  <a:pt x="9266539" y="449597"/>
                  <a:pt x="9293571" y="449597"/>
                </a:cubicBezTo>
                <a:cubicBezTo>
                  <a:pt x="9277352" y="409184"/>
                  <a:pt x="9315196" y="378874"/>
                  <a:pt x="9320602" y="343513"/>
                </a:cubicBezTo>
                <a:cubicBezTo>
                  <a:pt x="9331415" y="318254"/>
                  <a:pt x="9336821" y="363719"/>
                  <a:pt x="9353040" y="348564"/>
                </a:cubicBezTo>
                <a:cubicBezTo>
                  <a:pt x="9374666" y="333409"/>
                  <a:pt x="9390885" y="318254"/>
                  <a:pt x="9417916" y="313203"/>
                </a:cubicBezTo>
                <a:cubicBezTo>
                  <a:pt x="9423323" y="313203"/>
                  <a:pt x="9428729" y="313203"/>
                  <a:pt x="9428729" y="308151"/>
                </a:cubicBezTo>
                <a:cubicBezTo>
                  <a:pt x="9428729" y="277841"/>
                  <a:pt x="9455760" y="262686"/>
                  <a:pt x="9477386" y="247531"/>
                </a:cubicBezTo>
                <a:cubicBezTo>
                  <a:pt x="9493605" y="237428"/>
                  <a:pt x="9509824" y="237428"/>
                  <a:pt x="9515230" y="247531"/>
                </a:cubicBezTo>
                <a:cubicBezTo>
                  <a:pt x="9542262" y="313203"/>
                  <a:pt x="9558480" y="267738"/>
                  <a:pt x="9580106" y="242479"/>
                </a:cubicBezTo>
                <a:lnTo>
                  <a:pt x="9596325" y="227324"/>
                </a:lnTo>
                <a:cubicBezTo>
                  <a:pt x="9628763" y="242479"/>
                  <a:pt x="9590918" y="282893"/>
                  <a:pt x="9623356" y="287944"/>
                </a:cubicBezTo>
                <a:cubicBezTo>
                  <a:pt x="9650388" y="292996"/>
                  <a:pt x="9682826" y="287944"/>
                  <a:pt x="9709857" y="282893"/>
                </a:cubicBezTo>
                <a:cubicBezTo>
                  <a:pt x="9731483" y="272789"/>
                  <a:pt x="9736889" y="262686"/>
                  <a:pt x="9720670" y="247531"/>
                </a:cubicBezTo>
                <a:cubicBezTo>
                  <a:pt x="9709857" y="237428"/>
                  <a:pt x="9693638" y="227324"/>
                  <a:pt x="9726076" y="212169"/>
                </a:cubicBezTo>
                <a:cubicBezTo>
                  <a:pt x="9747702" y="202066"/>
                  <a:pt x="9769327" y="181859"/>
                  <a:pt x="9801765" y="202066"/>
                </a:cubicBezTo>
                <a:cubicBezTo>
                  <a:pt x="9823390" y="217221"/>
                  <a:pt x="9801765" y="227324"/>
                  <a:pt x="9796358" y="242479"/>
                </a:cubicBezTo>
                <a:cubicBezTo>
                  <a:pt x="9774733" y="287944"/>
                  <a:pt x="9796358" y="328358"/>
                  <a:pt x="9812577" y="378874"/>
                </a:cubicBezTo>
                <a:cubicBezTo>
                  <a:pt x="9839609" y="328358"/>
                  <a:pt x="9855828" y="343513"/>
                  <a:pt x="9861234" y="383926"/>
                </a:cubicBezTo>
                <a:cubicBezTo>
                  <a:pt x="9899079" y="338461"/>
                  <a:pt x="9834203" y="282893"/>
                  <a:pt x="9877453" y="242479"/>
                </a:cubicBezTo>
                <a:cubicBezTo>
                  <a:pt x="9920704" y="383926"/>
                  <a:pt x="9980173" y="429391"/>
                  <a:pt x="10088300" y="424339"/>
                </a:cubicBezTo>
                <a:cubicBezTo>
                  <a:pt x="10055862" y="404132"/>
                  <a:pt x="10072081" y="378874"/>
                  <a:pt x="10072081" y="353616"/>
                </a:cubicBezTo>
                <a:cubicBezTo>
                  <a:pt x="10099112" y="358668"/>
                  <a:pt x="10093706" y="388977"/>
                  <a:pt x="10115331" y="399081"/>
                </a:cubicBezTo>
                <a:cubicBezTo>
                  <a:pt x="10126144" y="383926"/>
                  <a:pt x="10115331" y="363719"/>
                  <a:pt x="10120738" y="348564"/>
                </a:cubicBezTo>
                <a:lnTo>
                  <a:pt x="10120738" y="328358"/>
                </a:lnTo>
                <a:cubicBezTo>
                  <a:pt x="10115331" y="292996"/>
                  <a:pt x="10163988" y="343513"/>
                  <a:pt x="10158582" y="308151"/>
                </a:cubicBezTo>
                <a:cubicBezTo>
                  <a:pt x="10153175" y="287944"/>
                  <a:pt x="10142363" y="272789"/>
                  <a:pt x="10142363" y="252583"/>
                </a:cubicBezTo>
                <a:cubicBezTo>
                  <a:pt x="10142363" y="237428"/>
                  <a:pt x="10158582" y="242479"/>
                  <a:pt x="10169394" y="247531"/>
                </a:cubicBezTo>
                <a:cubicBezTo>
                  <a:pt x="10185613" y="257634"/>
                  <a:pt x="10185613" y="277841"/>
                  <a:pt x="10185613" y="292996"/>
                </a:cubicBezTo>
                <a:cubicBezTo>
                  <a:pt x="10169394" y="343513"/>
                  <a:pt x="10207239" y="358668"/>
                  <a:pt x="10239677" y="383926"/>
                </a:cubicBezTo>
                <a:cubicBezTo>
                  <a:pt x="10299146" y="429391"/>
                  <a:pt x="10353209" y="464752"/>
                  <a:pt x="10428898" y="464752"/>
                </a:cubicBezTo>
                <a:cubicBezTo>
                  <a:pt x="10445117" y="464752"/>
                  <a:pt x="10482961" y="429391"/>
                  <a:pt x="10472148" y="484959"/>
                </a:cubicBezTo>
                <a:cubicBezTo>
                  <a:pt x="10493774" y="484959"/>
                  <a:pt x="10515399" y="510217"/>
                  <a:pt x="10531618" y="479907"/>
                </a:cubicBezTo>
                <a:cubicBezTo>
                  <a:pt x="10553243" y="439494"/>
                  <a:pt x="10580275" y="449597"/>
                  <a:pt x="10601900" y="479907"/>
                </a:cubicBezTo>
                <a:cubicBezTo>
                  <a:pt x="10618119" y="505166"/>
                  <a:pt x="10628931" y="535476"/>
                  <a:pt x="10650557" y="560734"/>
                </a:cubicBezTo>
                <a:cubicBezTo>
                  <a:pt x="10673196" y="620512"/>
                  <a:pt x="10733960" y="683300"/>
                  <a:pt x="10737734" y="838575"/>
                </a:cubicBezTo>
                <a:lnTo>
                  <a:pt x="10726467" y="1048496"/>
                </a:lnTo>
                <a:lnTo>
                  <a:pt x="10737452" y="1237210"/>
                </a:lnTo>
                <a:cubicBezTo>
                  <a:pt x="10750292" y="1395878"/>
                  <a:pt x="10763807" y="1554546"/>
                  <a:pt x="10769214" y="1713214"/>
                </a:cubicBezTo>
                <a:cubicBezTo>
                  <a:pt x="10769214" y="1776682"/>
                  <a:pt x="10736776" y="1850726"/>
                  <a:pt x="10780026" y="1924771"/>
                </a:cubicBezTo>
                <a:cubicBezTo>
                  <a:pt x="10790839" y="1935350"/>
                  <a:pt x="10780026" y="2019971"/>
                  <a:pt x="10758401" y="2030551"/>
                </a:cubicBezTo>
                <a:cubicBezTo>
                  <a:pt x="10715151" y="2041128"/>
                  <a:pt x="10744230" y="2157419"/>
                  <a:pt x="10749636" y="2210309"/>
                </a:cubicBezTo>
                <a:cubicBezTo>
                  <a:pt x="10757745" y="2337243"/>
                  <a:pt x="10747588" y="2390198"/>
                  <a:pt x="10756374" y="2518454"/>
                </a:cubicBezTo>
                <a:cubicBezTo>
                  <a:pt x="10756416" y="2526529"/>
                  <a:pt x="10756457" y="2534603"/>
                  <a:pt x="10756499" y="2542678"/>
                </a:cubicBezTo>
                <a:lnTo>
                  <a:pt x="10790674" y="2622645"/>
                </a:lnTo>
                <a:cubicBezTo>
                  <a:pt x="10801487" y="2627697"/>
                  <a:pt x="10808429" y="2671069"/>
                  <a:pt x="10789763" y="2735305"/>
                </a:cubicBezTo>
                <a:cubicBezTo>
                  <a:pt x="10779064" y="2772907"/>
                  <a:pt x="10787430" y="2807912"/>
                  <a:pt x="10792836" y="2833170"/>
                </a:cubicBezTo>
                <a:cubicBezTo>
                  <a:pt x="10809055" y="2954410"/>
                  <a:pt x="10832103" y="3004628"/>
                  <a:pt x="10810478" y="3130919"/>
                </a:cubicBezTo>
                <a:cubicBezTo>
                  <a:pt x="10810478" y="3141023"/>
                  <a:pt x="10810478" y="3146074"/>
                  <a:pt x="10815884" y="3156178"/>
                </a:cubicBezTo>
                <a:cubicBezTo>
                  <a:pt x="10837510" y="3191539"/>
                  <a:pt x="10832103" y="3206694"/>
                  <a:pt x="10788853" y="3211746"/>
                </a:cubicBezTo>
                <a:cubicBezTo>
                  <a:pt x="10745602" y="3211746"/>
                  <a:pt x="10723977" y="3231953"/>
                  <a:pt x="10723977" y="3277418"/>
                </a:cubicBezTo>
                <a:cubicBezTo>
                  <a:pt x="10680726" y="3237004"/>
                  <a:pt x="10664508" y="3191539"/>
                  <a:pt x="10626663" y="3151126"/>
                </a:cubicBezTo>
                <a:cubicBezTo>
                  <a:pt x="10605038" y="3211746"/>
                  <a:pt x="10632070" y="3282469"/>
                  <a:pt x="10578006" y="3332986"/>
                </a:cubicBezTo>
                <a:cubicBezTo>
                  <a:pt x="10550975" y="3317831"/>
                  <a:pt x="10550975" y="3282469"/>
                  <a:pt x="10529350" y="3262263"/>
                </a:cubicBezTo>
                <a:cubicBezTo>
                  <a:pt x="10453661" y="3191539"/>
                  <a:pt x="10361754" y="3171333"/>
                  <a:pt x="10259034" y="3181436"/>
                </a:cubicBezTo>
                <a:cubicBezTo>
                  <a:pt x="10199564" y="3186488"/>
                  <a:pt x="10140095" y="3196591"/>
                  <a:pt x="10080625" y="3196591"/>
                </a:cubicBezTo>
                <a:cubicBezTo>
                  <a:pt x="10004937" y="3196591"/>
                  <a:pt x="9940061" y="3181436"/>
                  <a:pt x="9891404" y="3125868"/>
                </a:cubicBezTo>
                <a:cubicBezTo>
                  <a:pt x="9880592" y="3135971"/>
                  <a:pt x="9879240" y="3147337"/>
                  <a:pt x="9878564" y="3158704"/>
                </a:cubicBezTo>
                <a:lnTo>
                  <a:pt x="9870595" y="3188488"/>
                </a:lnTo>
                <a:lnTo>
                  <a:pt x="9862599" y="3183173"/>
                </a:lnTo>
                <a:cubicBezTo>
                  <a:pt x="9853222" y="3180805"/>
                  <a:pt x="9852208" y="3194065"/>
                  <a:pt x="9848153" y="3201643"/>
                </a:cubicBezTo>
                <a:cubicBezTo>
                  <a:pt x="9842747" y="3237004"/>
                  <a:pt x="9831935" y="3272366"/>
                  <a:pt x="9821122" y="3317831"/>
                </a:cubicBezTo>
                <a:cubicBezTo>
                  <a:pt x="9799497" y="3247108"/>
                  <a:pt x="9783278" y="3186488"/>
                  <a:pt x="9761652" y="3115765"/>
                </a:cubicBezTo>
                <a:cubicBezTo>
                  <a:pt x="9740027" y="3156178"/>
                  <a:pt x="9740027" y="3191539"/>
                  <a:pt x="9750840" y="3221849"/>
                </a:cubicBezTo>
                <a:cubicBezTo>
                  <a:pt x="9756246" y="3267314"/>
                  <a:pt x="9734621" y="3277418"/>
                  <a:pt x="9696777" y="3267314"/>
                </a:cubicBezTo>
                <a:cubicBezTo>
                  <a:pt x="9653526" y="3262263"/>
                  <a:pt x="9621088" y="3237004"/>
                  <a:pt x="9583244" y="3221849"/>
                </a:cubicBezTo>
                <a:cubicBezTo>
                  <a:pt x="9534587" y="3196591"/>
                  <a:pt x="9491336" y="3176384"/>
                  <a:pt x="9426461" y="3206694"/>
                </a:cubicBezTo>
                <a:cubicBezTo>
                  <a:pt x="9399429" y="3221849"/>
                  <a:pt x="9404835" y="3176384"/>
                  <a:pt x="9388616" y="3151126"/>
                </a:cubicBezTo>
                <a:cubicBezTo>
                  <a:pt x="9361585" y="3186488"/>
                  <a:pt x="9307522" y="3186488"/>
                  <a:pt x="9291303" y="3221849"/>
                </a:cubicBezTo>
                <a:cubicBezTo>
                  <a:pt x="9215614" y="3135971"/>
                  <a:pt x="9134519" y="3050093"/>
                  <a:pt x="9166957" y="2913698"/>
                </a:cubicBezTo>
                <a:cubicBezTo>
                  <a:pt x="9118301" y="2944008"/>
                  <a:pt x="9134519" y="2984421"/>
                  <a:pt x="9134519" y="3019783"/>
                </a:cubicBezTo>
                <a:cubicBezTo>
                  <a:pt x="9139926" y="3055145"/>
                  <a:pt x="9139926" y="3080403"/>
                  <a:pt x="9091269" y="3070300"/>
                </a:cubicBezTo>
                <a:cubicBezTo>
                  <a:pt x="9075050" y="3070300"/>
                  <a:pt x="9058831" y="3085455"/>
                  <a:pt x="9042612" y="3085455"/>
                </a:cubicBezTo>
                <a:cubicBezTo>
                  <a:pt x="9004768" y="3085455"/>
                  <a:pt x="9031799" y="3166281"/>
                  <a:pt x="8961517" y="3130919"/>
                </a:cubicBezTo>
                <a:cubicBezTo>
                  <a:pt x="8929079" y="3115765"/>
                  <a:pt x="8880423" y="3130919"/>
                  <a:pt x="8837172" y="3130919"/>
                </a:cubicBezTo>
                <a:cubicBezTo>
                  <a:pt x="8788515" y="3130919"/>
                  <a:pt x="8750671" y="3115765"/>
                  <a:pt x="8723639" y="3080403"/>
                </a:cubicBezTo>
                <a:cubicBezTo>
                  <a:pt x="8712827" y="3075351"/>
                  <a:pt x="8702014" y="3065248"/>
                  <a:pt x="8696608" y="3080403"/>
                </a:cubicBezTo>
                <a:cubicBezTo>
                  <a:pt x="8691201" y="3110713"/>
                  <a:pt x="8637138" y="3115765"/>
                  <a:pt x="8647951" y="3156178"/>
                </a:cubicBezTo>
                <a:cubicBezTo>
                  <a:pt x="8658763" y="3191539"/>
                  <a:pt x="8664170" y="3226901"/>
                  <a:pt x="8674982" y="3262263"/>
                </a:cubicBezTo>
                <a:cubicBezTo>
                  <a:pt x="8610107" y="3262263"/>
                  <a:pt x="8561450" y="3262263"/>
                  <a:pt x="8572262" y="3186488"/>
                </a:cubicBezTo>
                <a:cubicBezTo>
                  <a:pt x="8572262" y="3166281"/>
                  <a:pt x="8556043" y="3151126"/>
                  <a:pt x="8545231" y="3135971"/>
                </a:cubicBezTo>
                <a:cubicBezTo>
                  <a:pt x="8512793" y="3156178"/>
                  <a:pt x="8501980" y="3186488"/>
                  <a:pt x="8485761" y="3211746"/>
                </a:cubicBezTo>
                <a:cubicBezTo>
                  <a:pt x="8480355" y="3176384"/>
                  <a:pt x="8485761" y="3135971"/>
                  <a:pt x="8453323" y="3105661"/>
                </a:cubicBezTo>
                <a:cubicBezTo>
                  <a:pt x="8442511" y="3146074"/>
                  <a:pt x="8442511" y="3181436"/>
                  <a:pt x="8415479" y="3221849"/>
                </a:cubicBezTo>
                <a:cubicBezTo>
                  <a:pt x="8399260" y="3166281"/>
                  <a:pt x="8442511" y="3095558"/>
                  <a:pt x="8345197" y="3090506"/>
                </a:cubicBezTo>
                <a:cubicBezTo>
                  <a:pt x="8345197" y="3125868"/>
                  <a:pt x="8345197" y="3166281"/>
                  <a:pt x="8356010" y="3201643"/>
                </a:cubicBezTo>
                <a:cubicBezTo>
                  <a:pt x="8366822" y="3252159"/>
                  <a:pt x="8345197" y="3257211"/>
                  <a:pt x="8301946" y="3242056"/>
                </a:cubicBezTo>
                <a:cubicBezTo>
                  <a:pt x="8193820" y="3216798"/>
                  <a:pt x="8085694" y="3181436"/>
                  <a:pt x="7977568" y="3151126"/>
                </a:cubicBezTo>
                <a:cubicBezTo>
                  <a:pt x="7918098" y="3135971"/>
                  <a:pt x="7918098" y="3135971"/>
                  <a:pt x="7891066" y="3191539"/>
                </a:cubicBezTo>
                <a:cubicBezTo>
                  <a:pt x="7896472" y="3135971"/>
                  <a:pt x="7820784" y="3125868"/>
                  <a:pt x="7815378" y="3070300"/>
                </a:cubicBezTo>
                <a:cubicBezTo>
                  <a:pt x="7815378" y="3050093"/>
                  <a:pt x="7772128" y="3045041"/>
                  <a:pt x="7745096" y="3039990"/>
                </a:cubicBezTo>
                <a:cubicBezTo>
                  <a:pt x="7739690" y="3141023"/>
                  <a:pt x="7750502" y="3247108"/>
                  <a:pt x="7761314" y="3363296"/>
                </a:cubicBezTo>
                <a:cubicBezTo>
                  <a:pt x="7723470" y="3307728"/>
                  <a:pt x="7728876" y="3257211"/>
                  <a:pt x="7701845" y="3216798"/>
                </a:cubicBezTo>
                <a:cubicBezTo>
                  <a:pt x="7691033" y="3206694"/>
                  <a:pt x="7691033" y="3191539"/>
                  <a:pt x="7674814" y="3186488"/>
                </a:cubicBezTo>
                <a:cubicBezTo>
                  <a:pt x="7653189" y="3186488"/>
                  <a:pt x="7647782" y="3206694"/>
                  <a:pt x="7642376" y="3216798"/>
                </a:cubicBezTo>
                <a:cubicBezTo>
                  <a:pt x="7631563" y="3237004"/>
                  <a:pt x="7620751" y="3257211"/>
                  <a:pt x="7604532" y="3277418"/>
                </a:cubicBezTo>
                <a:cubicBezTo>
                  <a:pt x="7572094" y="3327934"/>
                  <a:pt x="7545062" y="3327934"/>
                  <a:pt x="7496405" y="3282469"/>
                </a:cubicBezTo>
                <a:cubicBezTo>
                  <a:pt x="7463967" y="3343089"/>
                  <a:pt x="7426123" y="3398657"/>
                  <a:pt x="7436936" y="3469381"/>
                </a:cubicBezTo>
                <a:cubicBezTo>
                  <a:pt x="7404498" y="3469381"/>
                  <a:pt x="7382873" y="3459277"/>
                  <a:pt x="7361247" y="3444122"/>
                </a:cubicBezTo>
                <a:cubicBezTo>
                  <a:pt x="7345028" y="3439071"/>
                  <a:pt x="7323403" y="3423916"/>
                  <a:pt x="7350435" y="3393606"/>
                </a:cubicBezTo>
                <a:cubicBezTo>
                  <a:pt x="7366654" y="3373399"/>
                  <a:pt x="7388279" y="3332986"/>
                  <a:pt x="7334216" y="3307728"/>
                </a:cubicBezTo>
                <a:cubicBezTo>
                  <a:pt x="7328809" y="3307728"/>
                  <a:pt x="7328809" y="3292573"/>
                  <a:pt x="7328809" y="3282469"/>
                </a:cubicBezTo>
                <a:cubicBezTo>
                  <a:pt x="7317997" y="3242056"/>
                  <a:pt x="7307184" y="3211746"/>
                  <a:pt x="7247715" y="3206694"/>
                </a:cubicBezTo>
                <a:cubicBezTo>
                  <a:pt x="7199058" y="3206694"/>
                  <a:pt x="7166620" y="3166281"/>
                  <a:pt x="7128776" y="3120816"/>
                </a:cubicBezTo>
                <a:cubicBezTo>
                  <a:pt x="7134182" y="3171333"/>
                  <a:pt x="7053087" y="3186488"/>
                  <a:pt x="7112557" y="3242056"/>
                </a:cubicBezTo>
                <a:cubicBezTo>
                  <a:pt x="7058494" y="3242056"/>
                  <a:pt x="7009837" y="3257211"/>
                  <a:pt x="7009837" y="3191539"/>
                </a:cubicBezTo>
                <a:cubicBezTo>
                  <a:pt x="7009837" y="3176384"/>
                  <a:pt x="6999024" y="3176384"/>
                  <a:pt x="6982805" y="3176384"/>
                </a:cubicBezTo>
                <a:cubicBezTo>
                  <a:pt x="6961180" y="3176384"/>
                  <a:pt x="6934148" y="3186488"/>
                  <a:pt x="6923336" y="3156178"/>
                </a:cubicBezTo>
                <a:cubicBezTo>
                  <a:pt x="6923336" y="3156178"/>
                  <a:pt x="6917929" y="3151126"/>
                  <a:pt x="6912523" y="3156178"/>
                </a:cubicBezTo>
                <a:cubicBezTo>
                  <a:pt x="6885491" y="3176384"/>
                  <a:pt x="6836834" y="3176384"/>
                  <a:pt x="6820616" y="3221849"/>
                </a:cubicBezTo>
                <a:cubicBezTo>
                  <a:pt x="6804397" y="3267314"/>
                  <a:pt x="6788178" y="3272366"/>
                  <a:pt x="6750333" y="3231953"/>
                </a:cubicBezTo>
                <a:cubicBezTo>
                  <a:pt x="6723302" y="3206694"/>
                  <a:pt x="6723302" y="3206694"/>
                  <a:pt x="6690864" y="3242056"/>
                </a:cubicBezTo>
                <a:cubicBezTo>
                  <a:pt x="6685458" y="3196591"/>
                  <a:pt x="6680051" y="3146074"/>
                  <a:pt x="6674645" y="3095558"/>
                </a:cubicBezTo>
                <a:lnTo>
                  <a:pt x="6669239" y="3095558"/>
                </a:lnTo>
                <a:lnTo>
                  <a:pt x="6658426" y="3105661"/>
                </a:lnTo>
                <a:lnTo>
                  <a:pt x="6647613" y="3105661"/>
                </a:lnTo>
                <a:cubicBezTo>
                  <a:pt x="6636801" y="3095558"/>
                  <a:pt x="6658426" y="3055145"/>
                  <a:pt x="6615175" y="3085455"/>
                </a:cubicBezTo>
                <a:lnTo>
                  <a:pt x="6598956" y="3100610"/>
                </a:lnTo>
                <a:cubicBezTo>
                  <a:pt x="6566519" y="3161229"/>
                  <a:pt x="6512455" y="3171333"/>
                  <a:pt x="6447580" y="3156178"/>
                </a:cubicBezTo>
                <a:cubicBezTo>
                  <a:pt x="6388110" y="3135971"/>
                  <a:pt x="6355672" y="3186488"/>
                  <a:pt x="6317828" y="3206694"/>
                </a:cubicBezTo>
                <a:cubicBezTo>
                  <a:pt x="6279984" y="3226901"/>
                  <a:pt x="6252952" y="3231953"/>
                  <a:pt x="6231327" y="3196591"/>
                </a:cubicBezTo>
                <a:cubicBezTo>
                  <a:pt x="6220514" y="3171333"/>
                  <a:pt x="6204295" y="3151126"/>
                  <a:pt x="6188076" y="3120816"/>
                </a:cubicBezTo>
                <a:cubicBezTo>
                  <a:pt x="6166452" y="3156178"/>
                  <a:pt x="6166452" y="3191539"/>
                  <a:pt x="6166452" y="3221849"/>
                </a:cubicBezTo>
                <a:cubicBezTo>
                  <a:pt x="6166452" y="3237004"/>
                  <a:pt x="6171858" y="3262263"/>
                  <a:pt x="6155638" y="3257211"/>
                </a:cubicBezTo>
                <a:cubicBezTo>
                  <a:pt x="6085357" y="3231953"/>
                  <a:pt x="6079950" y="3292573"/>
                  <a:pt x="6052918" y="3322883"/>
                </a:cubicBezTo>
                <a:cubicBezTo>
                  <a:pt x="6031293" y="3348141"/>
                  <a:pt x="6025887" y="3403709"/>
                  <a:pt x="5988043" y="3393606"/>
                </a:cubicBezTo>
                <a:cubicBezTo>
                  <a:pt x="5944792" y="3383502"/>
                  <a:pt x="5961011" y="3332986"/>
                  <a:pt x="5961011" y="3297624"/>
                </a:cubicBezTo>
                <a:cubicBezTo>
                  <a:pt x="5955605" y="3262263"/>
                  <a:pt x="5961011" y="3231953"/>
                  <a:pt x="5961011" y="3191539"/>
                </a:cubicBezTo>
                <a:cubicBezTo>
                  <a:pt x="5906948" y="3257211"/>
                  <a:pt x="5939386" y="3327934"/>
                  <a:pt x="5906948" y="3393606"/>
                </a:cubicBezTo>
                <a:cubicBezTo>
                  <a:pt x="5917760" y="3237004"/>
                  <a:pt x="5804228" y="3125868"/>
                  <a:pt x="5733946" y="2984421"/>
                </a:cubicBezTo>
                <a:cubicBezTo>
                  <a:pt x="5717727" y="3029886"/>
                  <a:pt x="5723133" y="3060196"/>
                  <a:pt x="5723133" y="3095558"/>
                </a:cubicBezTo>
                <a:cubicBezTo>
                  <a:pt x="5701508" y="3085455"/>
                  <a:pt x="5701508" y="3060196"/>
                  <a:pt x="5679882" y="3050093"/>
                </a:cubicBezTo>
                <a:cubicBezTo>
                  <a:pt x="5642038" y="3120816"/>
                  <a:pt x="5620413" y="3201643"/>
                  <a:pt x="5555537" y="3267314"/>
                </a:cubicBezTo>
                <a:cubicBezTo>
                  <a:pt x="5539319" y="3231953"/>
                  <a:pt x="5560943" y="3201643"/>
                  <a:pt x="5550131" y="3166281"/>
                </a:cubicBezTo>
                <a:cubicBezTo>
                  <a:pt x="5512287" y="3211746"/>
                  <a:pt x="5490661" y="3181436"/>
                  <a:pt x="5474442" y="3146074"/>
                </a:cubicBezTo>
                <a:cubicBezTo>
                  <a:pt x="5458224" y="3120816"/>
                  <a:pt x="5452818" y="3070300"/>
                  <a:pt x="5420379" y="3075351"/>
                </a:cubicBezTo>
                <a:cubicBezTo>
                  <a:pt x="5371723" y="3080403"/>
                  <a:pt x="5377129" y="3130919"/>
                  <a:pt x="5371723" y="3171333"/>
                </a:cubicBezTo>
                <a:cubicBezTo>
                  <a:pt x="5366316" y="3191539"/>
                  <a:pt x="5377129" y="3211746"/>
                  <a:pt x="5355503" y="3231953"/>
                </a:cubicBezTo>
                <a:cubicBezTo>
                  <a:pt x="5323065" y="3257211"/>
                  <a:pt x="5317659" y="3226901"/>
                  <a:pt x="5306846" y="3201643"/>
                </a:cubicBezTo>
                <a:cubicBezTo>
                  <a:pt x="5279815" y="3237004"/>
                  <a:pt x="5252783" y="3262263"/>
                  <a:pt x="5231158" y="3292573"/>
                </a:cubicBezTo>
                <a:cubicBezTo>
                  <a:pt x="5214940" y="3312779"/>
                  <a:pt x="5193314" y="3322883"/>
                  <a:pt x="5171689" y="3312779"/>
                </a:cubicBezTo>
                <a:cubicBezTo>
                  <a:pt x="5101406" y="3287521"/>
                  <a:pt x="5112220" y="3338038"/>
                  <a:pt x="5112220" y="3368347"/>
                </a:cubicBezTo>
                <a:cubicBezTo>
                  <a:pt x="5112220" y="3403709"/>
                  <a:pt x="5123032" y="3434019"/>
                  <a:pt x="5128438" y="3469381"/>
                </a:cubicBezTo>
                <a:cubicBezTo>
                  <a:pt x="5133845" y="3484536"/>
                  <a:pt x="5133845" y="3494639"/>
                  <a:pt x="5112220" y="3509794"/>
                </a:cubicBezTo>
                <a:cubicBezTo>
                  <a:pt x="5090594" y="3434019"/>
                  <a:pt x="5106813" y="3348141"/>
                  <a:pt x="5052750" y="3277418"/>
                </a:cubicBezTo>
                <a:cubicBezTo>
                  <a:pt x="5025718" y="3332986"/>
                  <a:pt x="5025718" y="3398657"/>
                  <a:pt x="4998686" y="3454226"/>
                </a:cubicBezTo>
                <a:cubicBezTo>
                  <a:pt x="4982468" y="3423916"/>
                  <a:pt x="4982468" y="3398657"/>
                  <a:pt x="4987874" y="3368347"/>
                </a:cubicBezTo>
                <a:cubicBezTo>
                  <a:pt x="4998686" y="3327934"/>
                  <a:pt x="4950029" y="3322883"/>
                  <a:pt x="4928404" y="3317831"/>
                </a:cubicBezTo>
                <a:cubicBezTo>
                  <a:pt x="4912185" y="3307728"/>
                  <a:pt x="4890560" y="3307728"/>
                  <a:pt x="4874341" y="3297624"/>
                </a:cubicBezTo>
                <a:cubicBezTo>
                  <a:pt x="4874341" y="3262263"/>
                  <a:pt x="4820279" y="3287521"/>
                  <a:pt x="4814872" y="3257211"/>
                </a:cubicBezTo>
                <a:lnTo>
                  <a:pt x="4814872" y="3312779"/>
                </a:lnTo>
                <a:cubicBezTo>
                  <a:pt x="4771622" y="3307728"/>
                  <a:pt x="4766215" y="3348141"/>
                  <a:pt x="4733777" y="3383502"/>
                </a:cubicBezTo>
                <a:cubicBezTo>
                  <a:pt x="4722964" y="3332986"/>
                  <a:pt x="4695933" y="3292573"/>
                  <a:pt x="4728370" y="3247108"/>
                </a:cubicBezTo>
                <a:cubicBezTo>
                  <a:pt x="4744590" y="3221849"/>
                  <a:pt x="4717558" y="3211746"/>
                  <a:pt x="4701339" y="3206694"/>
                </a:cubicBezTo>
                <a:cubicBezTo>
                  <a:pt x="4679714" y="3191539"/>
                  <a:pt x="4679714" y="3211746"/>
                  <a:pt x="4674307" y="3221849"/>
                </a:cubicBezTo>
                <a:cubicBezTo>
                  <a:pt x="4652682" y="3267314"/>
                  <a:pt x="4631057" y="3267314"/>
                  <a:pt x="4587807" y="3242056"/>
                </a:cubicBezTo>
                <a:cubicBezTo>
                  <a:pt x="4555368" y="3221849"/>
                  <a:pt x="4560775" y="3267314"/>
                  <a:pt x="4533743" y="3272366"/>
                </a:cubicBezTo>
                <a:lnTo>
                  <a:pt x="4533743" y="3267314"/>
                </a:lnTo>
                <a:cubicBezTo>
                  <a:pt x="4522930" y="3242056"/>
                  <a:pt x="4522930" y="3196591"/>
                  <a:pt x="4485086" y="3201643"/>
                </a:cubicBezTo>
                <a:cubicBezTo>
                  <a:pt x="4447242" y="3201643"/>
                  <a:pt x="4447242" y="3242056"/>
                  <a:pt x="4441836" y="3267314"/>
                </a:cubicBezTo>
                <a:cubicBezTo>
                  <a:pt x="4436429" y="3302676"/>
                  <a:pt x="4431024" y="3338038"/>
                  <a:pt x="4420211" y="3373399"/>
                </a:cubicBezTo>
                <a:cubicBezTo>
                  <a:pt x="4420211" y="3388554"/>
                  <a:pt x="4420211" y="3408761"/>
                  <a:pt x="4398585" y="3403709"/>
                </a:cubicBezTo>
                <a:cubicBezTo>
                  <a:pt x="4382366" y="3403709"/>
                  <a:pt x="4382366" y="3383502"/>
                  <a:pt x="4387772" y="3368347"/>
                </a:cubicBezTo>
                <a:cubicBezTo>
                  <a:pt x="4398585" y="3353192"/>
                  <a:pt x="4382366" y="3343089"/>
                  <a:pt x="4376960" y="3317831"/>
                </a:cubicBezTo>
                <a:cubicBezTo>
                  <a:pt x="4366147" y="3338038"/>
                  <a:pt x="4366147" y="3348141"/>
                  <a:pt x="4360741" y="3358244"/>
                </a:cubicBezTo>
                <a:cubicBezTo>
                  <a:pt x="4355334" y="3423916"/>
                  <a:pt x="4333709" y="3479484"/>
                  <a:pt x="4247208" y="3484536"/>
                </a:cubicBezTo>
                <a:cubicBezTo>
                  <a:pt x="4236395" y="3484536"/>
                  <a:pt x="4230989" y="3494639"/>
                  <a:pt x="4220176" y="3499691"/>
                </a:cubicBezTo>
                <a:lnTo>
                  <a:pt x="4209364" y="3499691"/>
                </a:lnTo>
                <a:cubicBezTo>
                  <a:pt x="4230989" y="3449174"/>
                  <a:pt x="4247208" y="3403709"/>
                  <a:pt x="4203957" y="3358244"/>
                </a:cubicBezTo>
                <a:cubicBezTo>
                  <a:pt x="4198551" y="3348141"/>
                  <a:pt x="4193146" y="3332986"/>
                  <a:pt x="4214770" y="3332986"/>
                </a:cubicBezTo>
                <a:cubicBezTo>
                  <a:pt x="4236395" y="3332986"/>
                  <a:pt x="4241802" y="3322883"/>
                  <a:pt x="4236395" y="3302676"/>
                </a:cubicBezTo>
                <a:cubicBezTo>
                  <a:pt x="4230989" y="3282469"/>
                  <a:pt x="4225583" y="3267314"/>
                  <a:pt x="4203957" y="3262263"/>
                </a:cubicBezTo>
                <a:cubicBezTo>
                  <a:pt x="4182333" y="3257211"/>
                  <a:pt x="4171520" y="3272366"/>
                  <a:pt x="4160707" y="3287521"/>
                </a:cubicBezTo>
                <a:cubicBezTo>
                  <a:pt x="4144488" y="3327934"/>
                  <a:pt x="4122863" y="3368347"/>
                  <a:pt x="4101238" y="3413812"/>
                </a:cubicBezTo>
                <a:cubicBezTo>
                  <a:pt x="4079612" y="3363296"/>
                  <a:pt x="4095831" y="3322883"/>
                  <a:pt x="4090426" y="3277418"/>
                </a:cubicBezTo>
                <a:cubicBezTo>
                  <a:pt x="4085019" y="3262263"/>
                  <a:pt x="4090426" y="3242056"/>
                  <a:pt x="4074206" y="3237004"/>
                </a:cubicBezTo>
                <a:cubicBezTo>
                  <a:pt x="4052581" y="3231953"/>
                  <a:pt x="4036362" y="3252159"/>
                  <a:pt x="4030956" y="3267314"/>
                </a:cubicBezTo>
                <a:cubicBezTo>
                  <a:pt x="4009330" y="3302676"/>
                  <a:pt x="4009330" y="3343089"/>
                  <a:pt x="4020143" y="3383502"/>
                </a:cubicBezTo>
                <a:cubicBezTo>
                  <a:pt x="4025550" y="3423916"/>
                  <a:pt x="4030956" y="3464329"/>
                  <a:pt x="4025550" y="3509794"/>
                </a:cubicBezTo>
                <a:cubicBezTo>
                  <a:pt x="3987705" y="3464329"/>
                  <a:pt x="3998517" y="3408761"/>
                  <a:pt x="3971486" y="3358244"/>
                </a:cubicBezTo>
                <a:cubicBezTo>
                  <a:pt x="3928235" y="3428967"/>
                  <a:pt x="3879578" y="3408761"/>
                  <a:pt x="3830921" y="3368347"/>
                </a:cubicBezTo>
                <a:cubicBezTo>
                  <a:pt x="3820109" y="3358244"/>
                  <a:pt x="3798485" y="3338038"/>
                  <a:pt x="3793078" y="3353192"/>
                </a:cubicBezTo>
                <a:cubicBezTo>
                  <a:pt x="3782265" y="3378451"/>
                  <a:pt x="3728201" y="3373399"/>
                  <a:pt x="3739014" y="3413812"/>
                </a:cubicBezTo>
                <a:cubicBezTo>
                  <a:pt x="3744421" y="3439071"/>
                  <a:pt x="3739014" y="3464329"/>
                  <a:pt x="3739014" y="3494639"/>
                </a:cubicBezTo>
                <a:cubicBezTo>
                  <a:pt x="3711983" y="3474432"/>
                  <a:pt x="3722796" y="3434019"/>
                  <a:pt x="3701170" y="3408761"/>
                </a:cubicBezTo>
                <a:cubicBezTo>
                  <a:pt x="3668732" y="3423916"/>
                  <a:pt x="3668732" y="3464329"/>
                  <a:pt x="3641700" y="3479484"/>
                </a:cubicBezTo>
                <a:cubicBezTo>
                  <a:pt x="3630888" y="3489587"/>
                  <a:pt x="3625482" y="3504742"/>
                  <a:pt x="3609262" y="3499691"/>
                </a:cubicBezTo>
                <a:cubicBezTo>
                  <a:pt x="3587637" y="3499691"/>
                  <a:pt x="3598450" y="3479484"/>
                  <a:pt x="3593043" y="3469381"/>
                </a:cubicBezTo>
                <a:lnTo>
                  <a:pt x="3560606" y="3363296"/>
                </a:lnTo>
                <a:cubicBezTo>
                  <a:pt x="3533574" y="3368347"/>
                  <a:pt x="3533574" y="3403709"/>
                  <a:pt x="3501136" y="3393606"/>
                </a:cubicBezTo>
                <a:cubicBezTo>
                  <a:pt x="3506542" y="3368347"/>
                  <a:pt x="3511950" y="3338038"/>
                  <a:pt x="3506542" y="3302676"/>
                </a:cubicBezTo>
                <a:cubicBezTo>
                  <a:pt x="3468699" y="3343089"/>
                  <a:pt x="3430854" y="3373399"/>
                  <a:pt x="3376791" y="3383502"/>
                </a:cubicBezTo>
                <a:cubicBezTo>
                  <a:pt x="3360573" y="3388554"/>
                  <a:pt x="3338948" y="3398657"/>
                  <a:pt x="3322729" y="3383502"/>
                </a:cubicBezTo>
                <a:cubicBezTo>
                  <a:pt x="3301103" y="3368347"/>
                  <a:pt x="3301103" y="3353192"/>
                  <a:pt x="3306509" y="3327934"/>
                </a:cubicBezTo>
                <a:cubicBezTo>
                  <a:pt x="3311916" y="3297624"/>
                  <a:pt x="3333540" y="3257211"/>
                  <a:pt x="3274072" y="3231953"/>
                </a:cubicBezTo>
                <a:lnTo>
                  <a:pt x="3274072" y="3302676"/>
                </a:lnTo>
                <a:cubicBezTo>
                  <a:pt x="3257852" y="3307728"/>
                  <a:pt x="3252446" y="3297624"/>
                  <a:pt x="3247040" y="3292573"/>
                </a:cubicBezTo>
                <a:cubicBezTo>
                  <a:pt x="3225415" y="3272366"/>
                  <a:pt x="3203789" y="3267314"/>
                  <a:pt x="3203789" y="3302676"/>
                </a:cubicBezTo>
                <a:cubicBezTo>
                  <a:pt x="3203789" y="3363296"/>
                  <a:pt x="3149726" y="3383502"/>
                  <a:pt x="3106475" y="3398657"/>
                </a:cubicBezTo>
                <a:cubicBezTo>
                  <a:pt x="3068632" y="3413812"/>
                  <a:pt x="3063226" y="3428967"/>
                  <a:pt x="3063226" y="3459277"/>
                </a:cubicBezTo>
                <a:cubicBezTo>
                  <a:pt x="3074038" y="3504742"/>
                  <a:pt x="3057818" y="3530001"/>
                  <a:pt x="3003756" y="3535052"/>
                </a:cubicBezTo>
                <a:cubicBezTo>
                  <a:pt x="2982131" y="3535052"/>
                  <a:pt x="2965911" y="3550207"/>
                  <a:pt x="2944286" y="3555259"/>
                </a:cubicBezTo>
                <a:cubicBezTo>
                  <a:pt x="2917254" y="3560311"/>
                  <a:pt x="2879411" y="3565362"/>
                  <a:pt x="2868597" y="3540104"/>
                </a:cubicBezTo>
                <a:cubicBezTo>
                  <a:pt x="2852378" y="3484536"/>
                  <a:pt x="2803721" y="3469381"/>
                  <a:pt x="2749658" y="3454226"/>
                </a:cubicBezTo>
                <a:cubicBezTo>
                  <a:pt x="2728034" y="3444122"/>
                  <a:pt x="2711815" y="3439071"/>
                  <a:pt x="2706409" y="3408761"/>
                </a:cubicBezTo>
                <a:cubicBezTo>
                  <a:pt x="2695595" y="3332986"/>
                  <a:pt x="2679376" y="3327934"/>
                  <a:pt x="2609094" y="3373399"/>
                </a:cubicBezTo>
                <a:cubicBezTo>
                  <a:pt x="2603688" y="3373399"/>
                  <a:pt x="2598282" y="3373399"/>
                  <a:pt x="2598282" y="3368347"/>
                </a:cubicBezTo>
                <a:cubicBezTo>
                  <a:pt x="2527999" y="3292573"/>
                  <a:pt x="2511780" y="3292573"/>
                  <a:pt x="2419874" y="3343089"/>
                </a:cubicBezTo>
                <a:cubicBezTo>
                  <a:pt x="2392842" y="3358244"/>
                  <a:pt x="2371217" y="3378451"/>
                  <a:pt x="2333372" y="3363296"/>
                </a:cubicBezTo>
                <a:cubicBezTo>
                  <a:pt x="2306341" y="3353192"/>
                  <a:pt x="2263090" y="3393606"/>
                  <a:pt x="2241464" y="3428967"/>
                </a:cubicBezTo>
                <a:cubicBezTo>
                  <a:pt x="2192807" y="3489587"/>
                  <a:pt x="2181995" y="3474432"/>
                  <a:pt x="2122525" y="3434019"/>
                </a:cubicBezTo>
                <a:cubicBezTo>
                  <a:pt x="2068462" y="3393606"/>
                  <a:pt x="2090087" y="3353192"/>
                  <a:pt x="2079274" y="3312779"/>
                </a:cubicBezTo>
                <a:cubicBezTo>
                  <a:pt x="2079274" y="3307728"/>
                  <a:pt x="2079274" y="3297624"/>
                  <a:pt x="2073868" y="3292573"/>
                </a:cubicBezTo>
                <a:cubicBezTo>
                  <a:pt x="2063057" y="3267314"/>
                  <a:pt x="2063057" y="3211746"/>
                  <a:pt x="2046837" y="3226901"/>
                </a:cubicBezTo>
                <a:cubicBezTo>
                  <a:pt x="2003586" y="3252159"/>
                  <a:pt x="1987368" y="3176384"/>
                  <a:pt x="1954929" y="3221849"/>
                </a:cubicBezTo>
                <a:cubicBezTo>
                  <a:pt x="1933304" y="3247108"/>
                  <a:pt x="1911680" y="3272366"/>
                  <a:pt x="1911680" y="3302676"/>
                </a:cubicBezTo>
                <a:cubicBezTo>
                  <a:pt x="1906272" y="3358244"/>
                  <a:pt x="1954929" y="3418864"/>
                  <a:pt x="1884647" y="3464329"/>
                </a:cubicBezTo>
                <a:cubicBezTo>
                  <a:pt x="1873835" y="3418864"/>
                  <a:pt x="1825178" y="3388554"/>
                  <a:pt x="1798147" y="3343089"/>
                </a:cubicBezTo>
                <a:cubicBezTo>
                  <a:pt x="1781927" y="3388554"/>
                  <a:pt x="1700833" y="3343089"/>
                  <a:pt x="1700833" y="3413812"/>
                </a:cubicBezTo>
                <a:cubicBezTo>
                  <a:pt x="1668394" y="3373399"/>
                  <a:pt x="1652176" y="3353192"/>
                  <a:pt x="1700833" y="3312779"/>
                </a:cubicBezTo>
                <a:cubicBezTo>
                  <a:pt x="1765709" y="3262263"/>
                  <a:pt x="1781927" y="3176384"/>
                  <a:pt x="1738678" y="3100610"/>
                </a:cubicBezTo>
                <a:cubicBezTo>
                  <a:pt x="1706239" y="3181436"/>
                  <a:pt x="1662988" y="3191539"/>
                  <a:pt x="1592706" y="3125868"/>
                </a:cubicBezTo>
                <a:cubicBezTo>
                  <a:pt x="1576488" y="3110713"/>
                  <a:pt x="1565674" y="3100610"/>
                  <a:pt x="1544049" y="3110713"/>
                </a:cubicBezTo>
                <a:cubicBezTo>
                  <a:pt x="1522425" y="3120816"/>
                  <a:pt x="1517017" y="3135971"/>
                  <a:pt x="1527831" y="3151126"/>
                </a:cubicBezTo>
                <a:cubicBezTo>
                  <a:pt x="1581894" y="3206694"/>
                  <a:pt x="1538643" y="3257211"/>
                  <a:pt x="1517017" y="3312779"/>
                </a:cubicBezTo>
                <a:cubicBezTo>
                  <a:pt x="1511611" y="3282469"/>
                  <a:pt x="1506206" y="3252159"/>
                  <a:pt x="1500800" y="3211746"/>
                </a:cubicBezTo>
                <a:cubicBezTo>
                  <a:pt x="1462954" y="3267314"/>
                  <a:pt x="1365640" y="3242056"/>
                  <a:pt x="1360234" y="3322883"/>
                </a:cubicBezTo>
                <a:lnTo>
                  <a:pt x="1344015" y="3322883"/>
                </a:lnTo>
                <a:cubicBezTo>
                  <a:pt x="1344015" y="3282469"/>
                  <a:pt x="1322390" y="3277418"/>
                  <a:pt x="1284546" y="3282469"/>
                </a:cubicBezTo>
                <a:cubicBezTo>
                  <a:pt x="1246702" y="3287521"/>
                  <a:pt x="1214264" y="3302676"/>
                  <a:pt x="1176419" y="3307728"/>
                </a:cubicBezTo>
                <a:cubicBezTo>
                  <a:pt x="1165607" y="3307728"/>
                  <a:pt x="1100731" y="3297624"/>
                  <a:pt x="1143981" y="3353192"/>
                </a:cubicBezTo>
                <a:cubicBezTo>
                  <a:pt x="1149388" y="3358244"/>
                  <a:pt x="1138575" y="3368347"/>
                  <a:pt x="1127762" y="3373399"/>
                </a:cubicBezTo>
                <a:cubicBezTo>
                  <a:pt x="1095325" y="3388554"/>
                  <a:pt x="1068293" y="3403709"/>
                  <a:pt x="1089918" y="3459277"/>
                </a:cubicBezTo>
                <a:cubicBezTo>
                  <a:pt x="1030449" y="3383502"/>
                  <a:pt x="1079106" y="3307728"/>
                  <a:pt x="1052074" y="3242056"/>
                </a:cubicBezTo>
                <a:cubicBezTo>
                  <a:pt x="1046668" y="3226901"/>
                  <a:pt x="1041262" y="3206694"/>
                  <a:pt x="1025043" y="3201643"/>
                </a:cubicBezTo>
                <a:cubicBezTo>
                  <a:pt x="1003417" y="3191539"/>
                  <a:pt x="1014230" y="3216798"/>
                  <a:pt x="1008824" y="3226901"/>
                </a:cubicBezTo>
                <a:cubicBezTo>
                  <a:pt x="981792" y="3257211"/>
                  <a:pt x="981792" y="3252159"/>
                  <a:pt x="981792" y="3282469"/>
                </a:cubicBezTo>
                <a:cubicBezTo>
                  <a:pt x="981792" y="3302676"/>
                  <a:pt x="992604" y="3317831"/>
                  <a:pt x="965573" y="3338038"/>
                </a:cubicBezTo>
                <a:cubicBezTo>
                  <a:pt x="965573" y="3322883"/>
                  <a:pt x="960167" y="3307728"/>
                  <a:pt x="954760" y="3292573"/>
                </a:cubicBezTo>
                <a:cubicBezTo>
                  <a:pt x="949354" y="3237004"/>
                  <a:pt x="911510" y="3201643"/>
                  <a:pt x="852040" y="3206694"/>
                </a:cubicBezTo>
                <a:cubicBezTo>
                  <a:pt x="781758" y="3206694"/>
                  <a:pt x="738508" y="3181436"/>
                  <a:pt x="727695" y="3110713"/>
                </a:cubicBezTo>
                <a:cubicBezTo>
                  <a:pt x="722289" y="3151126"/>
                  <a:pt x="711476" y="3181436"/>
                  <a:pt x="760133" y="3196591"/>
                </a:cubicBezTo>
                <a:cubicBezTo>
                  <a:pt x="803384" y="3206694"/>
                  <a:pt x="787165" y="3237004"/>
                  <a:pt x="781758" y="3262263"/>
                </a:cubicBezTo>
                <a:cubicBezTo>
                  <a:pt x="754726" y="3257211"/>
                  <a:pt x="765539" y="3221849"/>
                  <a:pt x="738508" y="3221849"/>
                </a:cubicBezTo>
                <a:lnTo>
                  <a:pt x="733101" y="3216798"/>
                </a:lnTo>
                <a:cubicBezTo>
                  <a:pt x="733101" y="3216798"/>
                  <a:pt x="727695" y="3216798"/>
                  <a:pt x="733101" y="3221849"/>
                </a:cubicBezTo>
                <a:cubicBezTo>
                  <a:pt x="733101" y="3226901"/>
                  <a:pt x="733101" y="3226901"/>
                  <a:pt x="738508" y="3221849"/>
                </a:cubicBezTo>
                <a:cubicBezTo>
                  <a:pt x="722289" y="3252159"/>
                  <a:pt x="749320" y="3282469"/>
                  <a:pt x="733101" y="3312779"/>
                </a:cubicBezTo>
                <a:cubicBezTo>
                  <a:pt x="619569" y="3277418"/>
                  <a:pt x="533068" y="3120816"/>
                  <a:pt x="387097" y="3247108"/>
                </a:cubicBezTo>
                <a:cubicBezTo>
                  <a:pt x="370878" y="3221849"/>
                  <a:pt x="387097" y="3196591"/>
                  <a:pt x="376284" y="3176384"/>
                </a:cubicBezTo>
                <a:cubicBezTo>
                  <a:pt x="360065" y="3176384"/>
                  <a:pt x="360065" y="3196591"/>
                  <a:pt x="349253" y="3211746"/>
                </a:cubicBezTo>
                <a:cubicBezTo>
                  <a:pt x="333034" y="3196591"/>
                  <a:pt x="360065" y="3181436"/>
                  <a:pt x="343846" y="3166281"/>
                </a:cubicBezTo>
                <a:cubicBezTo>
                  <a:pt x="327627" y="3171333"/>
                  <a:pt x="333034" y="3181436"/>
                  <a:pt x="327627" y="3186488"/>
                </a:cubicBezTo>
                <a:cubicBezTo>
                  <a:pt x="300596" y="3231953"/>
                  <a:pt x="284377" y="3237004"/>
                  <a:pt x="251939" y="3191539"/>
                </a:cubicBezTo>
                <a:cubicBezTo>
                  <a:pt x="235720" y="3171333"/>
                  <a:pt x="224907" y="3151126"/>
                  <a:pt x="214095" y="3130919"/>
                </a:cubicBezTo>
                <a:cubicBezTo>
                  <a:pt x="203282" y="3115765"/>
                  <a:pt x="197876" y="3075351"/>
                  <a:pt x="160032" y="3095558"/>
                </a:cubicBezTo>
                <a:cubicBezTo>
                  <a:pt x="138406" y="3100610"/>
                  <a:pt x="143813" y="3085455"/>
                  <a:pt x="143813" y="3080403"/>
                </a:cubicBezTo>
                <a:cubicBezTo>
                  <a:pt x="133000" y="2913698"/>
                  <a:pt x="68124" y="2752045"/>
                  <a:pt x="73531" y="2585340"/>
                </a:cubicBezTo>
                <a:cubicBezTo>
                  <a:pt x="68568" y="2551732"/>
                  <a:pt x="65889" y="2544384"/>
                  <a:pt x="64537" y="2545682"/>
                </a:cubicBezTo>
                <a:lnTo>
                  <a:pt x="64249" y="2546756"/>
                </a:lnTo>
                <a:lnTo>
                  <a:pt x="64400" y="2542678"/>
                </a:lnTo>
                <a:lnTo>
                  <a:pt x="80104" y="2284418"/>
                </a:lnTo>
                <a:cubicBezTo>
                  <a:pt x="63210" y="2112528"/>
                  <a:pt x="18750" y="1940637"/>
                  <a:pt x="21453" y="1766103"/>
                </a:cubicBezTo>
                <a:cubicBezTo>
                  <a:pt x="21453" y="1744948"/>
                  <a:pt x="50534" y="1670526"/>
                  <a:pt x="39721" y="1649369"/>
                </a:cubicBezTo>
                <a:cubicBezTo>
                  <a:pt x="7283" y="1575325"/>
                  <a:pt x="5234" y="1575701"/>
                  <a:pt x="37672" y="1554546"/>
                </a:cubicBezTo>
                <a:cubicBezTo>
                  <a:pt x="80923" y="1533390"/>
                  <a:pt x="42965" y="1488120"/>
                  <a:pt x="37558" y="1424653"/>
                </a:cubicBezTo>
                <a:cubicBezTo>
                  <a:pt x="21339" y="1318875"/>
                  <a:pt x="32266" y="1216054"/>
                  <a:pt x="26860" y="1120853"/>
                </a:cubicBezTo>
                <a:lnTo>
                  <a:pt x="12605" y="1048496"/>
                </a:lnTo>
                <a:lnTo>
                  <a:pt x="20102" y="930451"/>
                </a:lnTo>
                <a:cubicBezTo>
                  <a:pt x="20364" y="893599"/>
                  <a:pt x="20625" y="856748"/>
                  <a:pt x="20887" y="819896"/>
                </a:cubicBezTo>
                <a:lnTo>
                  <a:pt x="27142" y="783007"/>
                </a:lnTo>
                <a:cubicBezTo>
                  <a:pt x="27142" y="722387"/>
                  <a:pt x="10923" y="661767"/>
                  <a:pt x="21736" y="601147"/>
                </a:cubicBezTo>
                <a:cubicBezTo>
                  <a:pt x="21736" y="585992"/>
                  <a:pt x="32548" y="565786"/>
                  <a:pt x="5516" y="545579"/>
                </a:cubicBezTo>
                <a:cubicBezTo>
                  <a:pt x="-10703" y="535476"/>
                  <a:pt x="10923" y="500114"/>
                  <a:pt x="43361" y="490011"/>
                </a:cubicBezTo>
                <a:cubicBezTo>
                  <a:pt x="102830" y="469804"/>
                  <a:pt x="102830" y="469804"/>
                  <a:pt x="113643" y="409184"/>
                </a:cubicBezTo>
                <a:cubicBezTo>
                  <a:pt x="146081" y="449597"/>
                  <a:pt x="178519" y="490011"/>
                  <a:pt x="210957" y="535476"/>
                </a:cubicBezTo>
                <a:cubicBezTo>
                  <a:pt x="227175" y="464752"/>
                  <a:pt x="200144" y="394029"/>
                  <a:pt x="254207" y="338461"/>
                </a:cubicBezTo>
                <a:cubicBezTo>
                  <a:pt x="351521" y="490011"/>
                  <a:pt x="502898" y="474856"/>
                  <a:pt x="665087" y="439494"/>
                </a:cubicBezTo>
                <a:cubicBezTo>
                  <a:pt x="800245" y="409184"/>
                  <a:pt x="843496" y="419287"/>
                  <a:pt x="951622" y="469804"/>
                </a:cubicBezTo>
                <a:cubicBezTo>
                  <a:pt x="967841" y="454649"/>
                  <a:pt x="951622" y="419287"/>
                  <a:pt x="962435" y="419287"/>
                </a:cubicBezTo>
                <a:cubicBezTo>
                  <a:pt x="989467" y="409184"/>
                  <a:pt x="989467" y="394029"/>
                  <a:pt x="994873" y="373822"/>
                </a:cubicBezTo>
                <a:cubicBezTo>
                  <a:pt x="1000279" y="348564"/>
                  <a:pt x="1005685" y="323306"/>
                  <a:pt x="1011092" y="287944"/>
                </a:cubicBezTo>
                <a:cubicBezTo>
                  <a:pt x="1038123" y="318254"/>
                  <a:pt x="1038123" y="353616"/>
                  <a:pt x="1054342" y="378874"/>
                </a:cubicBezTo>
                <a:cubicBezTo>
                  <a:pt x="1065155" y="404132"/>
                  <a:pt x="1059749" y="439494"/>
                  <a:pt x="1092186" y="474856"/>
                </a:cubicBezTo>
                <a:cubicBezTo>
                  <a:pt x="1092186" y="424339"/>
                  <a:pt x="1097593" y="388977"/>
                  <a:pt x="1092186" y="353616"/>
                </a:cubicBezTo>
                <a:cubicBezTo>
                  <a:pt x="1086780" y="318254"/>
                  <a:pt x="1102999" y="308151"/>
                  <a:pt x="1135437" y="313203"/>
                </a:cubicBezTo>
                <a:cubicBezTo>
                  <a:pt x="1184094" y="313203"/>
                  <a:pt x="1221938" y="338461"/>
                  <a:pt x="1259782" y="353616"/>
                </a:cubicBezTo>
                <a:cubicBezTo>
                  <a:pt x="1319252" y="378874"/>
                  <a:pt x="1373315" y="399081"/>
                  <a:pt x="1421972" y="348564"/>
                </a:cubicBezTo>
                <a:cubicBezTo>
                  <a:pt x="1449004" y="419287"/>
                  <a:pt x="1481441" y="414236"/>
                  <a:pt x="1557130" y="333409"/>
                </a:cubicBezTo>
                <a:cubicBezTo>
                  <a:pt x="1573349" y="388977"/>
                  <a:pt x="1632818" y="419287"/>
                  <a:pt x="1659850" y="469804"/>
                </a:cubicBezTo>
                <a:cubicBezTo>
                  <a:pt x="1686882" y="520321"/>
                  <a:pt x="1670663" y="575889"/>
                  <a:pt x="1676069" y="636509"/>
                </a:cubicBezTo>
                <a:cubicBezTo>
                  <a:pt x="1724726" y="621354"/>
                  <a:pt x="1708507" y="580941"/>
                  <a:pt x="1708507" y="555682"/>
                </a:cubicBezTo>
                <a:cubicBezTo>
                  <a:pt x="1708507" y="510217"/>
                  <a:pt x="1697694" y="469804"/>
                  <a:pt x="1767976" y="474856"/>
                </a:cubicBezTo>
                <a:cubicBezTo>
                  <a:pt x="1789601" y="479907"/>
                  <a:pt x="1800414" y="459701"/>
                  <a:pt x="1816633" y="449597"/>
                </a:cubicBezTo>
                <a:cubicBezTo>
                  <a:pt x="1838258" y="439494"/>
                  <a:pt x="1822039" y="388977"/>
                  <a:pt x="1865290" y="399081"/>
                </a:cubicBezTo>
                <a:cubicBezTo>
                  <a:pt x="1951791" y="419287"/>
                  <a:pt x="2070730" y="353616"/>
                  <a:pt x="2124793" y="464752"/>
                </a:cubicBezTo>
                <a:cubicBezTo>
                  <a:pt x="2238326" y="414236"/>
                  <a:pt x="2173450" y="333409"/>
                  <a:pt x="2168044" y="257634"/>
                </a:cubicBezTo>
                <a:cubicBezTo>
                  <a:pt x="2227513" y="272789"/>
                  <a:pt x="2286983" y="277841"/>
                  <a:pt x="2276170" y="353616"/>
                </a:cubicBezTo>
                <a:cubicBezTo>
                  <a:pt x="2270764" y="363719"/>
                  <a:pt x="2281577" y="383926"/>
                  <a:pt x="2303202" y="383926"/>
                </a:cubicBezTo>
                <a:cubicBezTo>
                  <a:pt x="2319421" y="383926"/>
                  <a:pt x="2330233" y="373822"/>
                  <a:pt x="2335640" y="363719"/>
                </a:cubicBezTo>
                <a:cubicBezTo>
                  <a:pt x="2341046" y="348564"/>
                  <a:pt x="2346452" y="338461"/>
                  <a:pt x="2351859" y="323306"/>
                </a:cubicBezTo>
                <a:lnTo>
                  <a:pt x="2357265" y="323306"/>
                </a:lnTo>
                <a:lnTo>
                  <a:pt x="2362671" y="323306"/>
                </a:lnTo>
                <a:cubicBezTo>
                  <a:pt x="2362671" y="348564"/>
                  <a:pt x="2357265" y="378874"/>
                  <a:pt x="2378890" y="404132"/>
                </a:cubicBezTo>
                <a:cubicBezTo>
                  <a:pt x="2405922" y="394029"/>
                  <a:pt x="2400516" y="363719"/>
                  <a:pt x="2411328" y="348564"/>
                </a:cubicBezTo>
                <a:lnTo>
                  <a:pt x="2432954" y="348564"/>
                </a:lnTo>
                <a:cubicBezTo>
                  <a:pt x="2432954" y="368771"/>
                  <a:pt x="2438360" y="388977"/>
                  <a:pt x="2438360" y="409184"/>
                </a:cubicBezTo>
                <a:cubicBezTo>
                  <a:pt x="2438360" y="439494"/>
                  <a:pt x="2459985" y="439494"/>
                  <a:pt x="2481610" y="439494"/>
                </a:cubicBezTo>
                <a:cubicBezTo>
                  <a:pt x="2508642" y="439494"/>
                  <a:pt x="2497829" y="419287"/>
                  <a:pt x="2497829" y="404132"/>
                </a:cubicBezTo>
                <a:cubicBezTo>
                  <a:pt x="2497829" y="388977"/>
                  <a:pt x="2497829" y="368771"/>
                  <a:pt x="2492423" y="348564"/>
                </a:cubicBezTo>
                <a:cubicBezTo>
                  <a:pt x="2481610" y="272789"/>
                  <a:pt x="2481610" y="272789"/>
                  <a:pt x="2568111" y="287944"/>
                </a:cubicBezTo>
                <a:cubicBezTo>
                  <a:pt x="2681644" y="308151"/>
                  <a:pt x="2789770" y="358668"/>
                  <a:pt x="2908709" y="373822"/>
                </a:cubicBezTo>
                <a:cubicBezTo>
                  <a:pt x="2924928" y="378874"/>
                  <a:pt x="2946554" y="383926"/>
                  <a:pt x="2962773" y="378874"/>
                </a:cubicBezTo>
                <a:cubicBezTo>
                  <a:pt x="3000617" y="378874"/>
                  <a:pt x="3016836" y="383926"/>
                  <a:pt x="3022242" y="424339"/>
                </a:cubicBezTo>
                <a:cubicBezTo>
                  <a:pt x="3022242" y="464752"/>
                  <a:pt x="3060086" y="474856"/>
                  <a:pt x="3097931" y="474856"/>
                </a:cubicBezTo>
                <a:cubicBezTo>
                  <a:pt x="3103337" y="394029"/>
                  <a:pt x="3081712" y="313203"/>
                  <a:pt x="3087118" y="227324"/>
                </a:cubicBezTo>
                <a:cubicBezTo>
                  <a:pt x="3114150" y="272789"/>
                  <a:pt x="3119556" y="318254"/>
                  <a:pt x="3146587" y="363719"/>
                </a:cubicBezTo>
                <a:cubicBezTo>
                  <a:pt x="3168213" y="399081"/>
                  <a:pt x="3184432" y="394029"/>
                  <a:pt x="3200651" y="358668"/>
                </a:cubicBezTo>
                <a:cubicBezTo>
                  <a:pt x="3211463" y="338461"/>
                  <a:pt x="3227682" y="313203"/>
                  <a:pt x="3233089" y="287944"/>
                </a:cubicBezTo>
                <a:cubicBezTo>
                  <a:pt x="3260120" y="181859"/>
                  <a:pt x="3270933" y="176808"/>
                  <a:pt x="3368247" y="237428"/>
                </a:cubicBezTo>
                <a:cubicBezTo>
                  <a:pt x="3400684" y="191963"/>
                  <a:pt x="3406091" y="186911"/>
                  <a:pt x="3411497" y="95981"/>
                </a:cubicBezTo>
                <a:cubicBezTo>
                  <a:pt x="3454747" y="95981"/>
                  <a:pt x="3476373" y="136395"/>
                  <a:pt x="3514217" y="141446"/>
                </a:cubicBezTo>
                <a:cubicBezTo>
                  <a:pt x="3487185" y="171756"/>
                  <a:pt x="3465560" y="207118"/>
                  <a:pt x="3481779" y="242479"/>
                </a:cubicBezTo>
                <a:cubicBezTo>
                  <a:pt x="3514217" y="287944"/>
                  <a:pt x="3562874" y="313203"/>
                  <a:pt x="3622343" y="298048"/>
                </a:cubicBezTo>
                <a:cubicBezTo>
                  <a:pt x="3600718" y="247531"/>
                  <a:pt x="3654782" y="207118"/>
                  <a:pt x="3654782" y="161653"/>
                </a:cubicBezTo>
                <a:cubicBezTo>
                  <a:pt x="3654782" y="146498"/>
                  <a:pt x="3676406" y="151549"/>
                  <a:pt x="3676406" y="166704"/>
                </a:cubicBezTo>
                <a:cubicBezTo>
                  <a:pt x="3681813" y="212169"/>
                  <a:pt x="3692625" y="252583"/>
                  <a:pt x="3671000" y="298048"/>
                </a:cubicBezTo>
                <a:cubicBezTo>
                  <a:pt x="3660188" y="328358"/>
                  <a:pt x="3692625" y="383926"/>
                  <a:pt x="3730470" y="383926"/>
                </a:cubicBezTo>
                <a:cubicBezTo>
                  <a:pt x="3789940" y="373822"/>
                  <a:pt x="3741283" y="343513"/>
                  <a:pt x="3741283" y="313203"/>
                </a:cubicBezTo>
                <a:cubicBezTo>
                  <a:pt x="3822379" y="313203"/>
                  <a:pt x="3898066" y="343513"/>
                  <a:pt x="3968348" y="373822"/>
                </a:cubicBezTo>
                <a:cubicBezTo>
                  <a:pt x="3984567" y="333409"/>
                  <a:pt x="4011598" y="292996"/>
                  <a:pt x="4065661" y="298048"/>
                </a:cubicBezTo>
                <a:cubicBezTo>
                  <a:pt x="4092693" y="298048"/>
                  <a:pt x="4119725" y="338461"/>
                  <a:pt x="4157569" y="328358"/>
                </a:cubicBezTo>
                <a:cubicBezTo>
                  <a:pt x="4162975" y="358668"/>
                  <a:pt x="4168381" y="388977"/>
                  <a:pt x="4173788" y="424339"/>
                </a:cubicBezTo>
                <a:cubicBezTo>
                  <a:pt x="4200819" y="414236"/>
                  <a:pt x="4190007" y="388977"/>
                  <a:pt x="4206226" y="368771"/>
                </a:cubicBezTo>
                <a:lnTo>
                  <a:pt x="4206226" y="434442"/>
                </a:lnTo>
                <a:cubicBezTo>
                  <a:pt x="4233257" y="409184"/>
                  <a:pt x="4260289" y="383926"/>
                  <a:pt x="4287321" y="363719"/>
                </a:cubicBezTo>
                <a:cubicBezTo>
                  <a:pt x="4308946" y="348564"/>
                  <a:pt x="4330571" y="338461"/>
                  <a:pt x="4352196" y="368771"/>
                </a:cubicBezTo>
                <a:cubicBezTo>
                  <a:pt x="4379228" y="399081"/>
                  <a:pt x="4411666" y="388977"/>
                  <a:pt x="4438697" y="368771"/>
                </a:cubicBezTo>
                <a:cubicBezTo>
                  <a:pt x="4460323" y="353616"/>
                  <a:pt x="4481948" y="338461"/>
                  <a:pt x="4503573" y="318254"/>
                </a:cubicBezTo>
                <a:cubicBezTo>
                  <a:pt x="4563043" y="272789"/>
                  <a:pt x="4563043" y="272789"/>
                  <a:pt x="4611700" y="323306"/>
                </a:cubicBezTo>
                <a:cubicBezTo>
                  <a:pt x="4627919" y="343513"/>
                  <a:pt x="4638731" y="368771"/>
                  <a:pt x="4665763" y="378874"/>
                </a:cubicBezTo>
                <a:cubicBezTo>
                  <a:pt x="4681982" y="368771"/>
                  <a:pt x="4671169" y="348564"/>
                  <a:pt x="4676575" y="333409"/>
                </a:cubicBezTo>
                <a:cubicBezTo>
                  <a:pt x="4681982" y="298048"/>
                  <a:pt x="4665763" y="247531"/>
                  <a:pt x="4736045" y="252583"/>
                </a:cubicBezTo>
                <a:cubicBezTo>
                  <a:pt x="4746858" y="252583"/>
                  <a:pt x="4763077" y="232376"/>
                  <a:pt x="4773890" y="217221"/>
                </a:cubicBezTo>
                <a:cubicBezTo>
                  <a:pt x="4800921" y="181859"/>
                  <a:pt x="4827952" y="146498"/>
                  <a:pt x="4854984" y="106085"/>
                </a:cubicBezTo>
                <a:cubicBezTo>
                  <a:pt x="4887422" y="136395"/>
                  <a:pt x="4887422" y="171756"/>
                  <a:pt x="4887422" y="207118"/>
                </a:cubicBezTo>
                <a:cubicBezTo>
                  <a:pt x="4887422" y="247531"/>
                  <a:pt x="4887422" y="282893"/>
                  <a:pt x="4892828" y="318254"/>
                </a:cubicBezTo>
                <a:cubicBezTo>
                  <a:pt x="4936079" y="257634"/>
                  <a:pt x="4909047" y="186911"/>
                  <a:pt x="4925267" y="126291"/>
                </a:cubicBezTo>
                <a:cubicBezTo>
                  <a:pt x="4946891" y="126291"/>
                  <a:pt x="4963110" y="141446"/>
                  <a:pt x="4957704" y="156601"/>
                </a:cubicBezTo>
                <a:cubicBezTo>
                  <a:pt x="4946891" y="237428"/>
                  <a:pt x="4963110" y="308151"/>
                  <a:pt x="5022580" y="368771"/>
                </a:cubicBezTo>
                <a:cubicBezTo>
                  <a:pt x="5027986" y="373822"/>
                  <a:pt x="5027986" y="378874"/>
                  <a:pt x="5027986" y="383926"/>
                </a:cubicBezTo>
                <a:cubicBezTo>
                  <a:pt x="5027986" y="444546"/>
                  <a:pt x="5076643" y="479907"/>
                  <a:pt x="5114487" y="530424"/>
                </a:cubicBezTo>
                <a:cubicBezTo>
                  <a:pt x="5125300" y="495062"/>
                  <a:pt x="5119894" y="464752"/>
                  <a:pt x="5119894" y="434442"/>
                </a:cubicBezTo>
                <a:cubicBezTo>
                  <a:pt x="5146925" y="444546"/>
                  <a:pt x="5146925" y="469804"/>
                  <a:pt x="5168551" y="484959"/>
                </a:cubicBezTo>
                <a:cubicBezTo>
                  <a:pt x="5195582" y="399081"/>
                  <a:pt x="5233426" y="323306"/>
                  <a:pt x="5292896" y="247531"/>
                </a:cubicBezTo>
                <a:lnTo>
                  <a:pt x="5292896" y="363719"/>
                </a:lnTo>
                <a:cubicBezTo>
                  <a:pt x="5336146" y="308151"/>
                  <a:pt x="5352365" y="343513"/>
                  <a:pt x="5373990" y="373822"/>
                </a:cubicBezTo>
                <a:cubicBezTo>
                  <a:pt x="5384803" y="388977"/>
                  <a:pt x="5384803" y="409184"/>
                  <a:pt x="5395616" y="424339"/>
                </a:cubicBezTo>
                <a:cubicBezTo>
                  <a:pt x="5401023" y="434442"/>
                  <a:pt x="5406429" y="454649"/>
                  <a:pt x="5428054" y="454649"/>
                </a:cubicBezTo>
                <a:cubicBezTo>
                  <a:pt x="5444273" y="449597"/>
                  <a:pt x="5455085" y="434442"/>
                  <a:pt x="5460492" y="419287"/>
                </a:cubicBezTo>
                <a:cubicBezTo>
                  <a:pt x="5471304" y="388977"/>
                  <a:pt x="5482117" y="353616"/>
                  <a:pt x="5476711" y="318254"/>
                </a:cubicBezTo>
                <a:cubicBezTo>
                  <a:pt x="5476711" y="287944"/>
                  <a:pt x="5509148" y="282893"/>
                  <a:pt x="5519961" y="292996"/>
                </a:cubicBezTo>
                <a:cubicBezTo>
                  <a:pt x="5557806" y="338461"/>
                  <a:pt x="5568618" y="287944"/>
                  <a:pt x="5574024" y="272789"/>
                </a:cubicBezTo>
                <a:cubicBezTo>
                  <a:pt x="5584837" y="252583"/>
                  <a:pt x="5601056" y="232376"/>
                  <a:pt x="5622681" y="217221"/>
                </a:cubicBezTo>
                <a:cubicBezTo>
                  <a:pt x="5633494" y="207118"/>
                  <a:pt x="5649713" y="202066"/>
                  <a:pt x="5665932" y="202066"/>
                </a:cubicBezTo>
                <a:cubicBezTo>
                  <a:pt x="5725402" y="212169"/>
                  <a:pt x="5736214" y="202066"/>
                  <a:pt x="5730807" y="146498"/>
                </a:cubicBezTo>
                <a:lnTo>
                  <a:pt x="5714589" y="55568"/>
                </a:lnTo>
                <a:cubicBezTo>
                  <a:pt x="5714589" y="40413"/>
                  <a:pt x="5703776" y="25258"/>
                  <a:pt x="5730807" y="10103"/>
                </a:cubicBezTo>
                <a:cubicBezTo>
                  <a:pt x="5736214" y="50516"/>
                  <a:pt x="5741620" y="85878"/>
                  <a:pt x="5747026" y="121240"/>
                </a:cubicBezTo>
                <a:cubicBezTo>
                  <a:pt x="5752433" y="161653"/>
                  <a:pt x="5757839" y="202066"/>
                  <a:pt x="5790277" y="232376"/>
                </a:cubicBezTo>
                <a:cubicBezTo>
                  <a:pt x="5828121" y="181859"/>
                  <a:pt x="5806496" y="116188"/>
                  <a:pt x="5849746" y="65671"/>
                </a:cubicBezTo>
                <a:cubicBezTo>
                  <a:pt x="5860559" y="101033"/>
                  <a:pt x="5871372" y="131343"/>
                  <a:pt x="5860559" y="166704"/>
                </a:cubicBezTo>
                <a:cubicBezTo>
                  <a:pt x="5849746" y="207118"/>
                  <a:pt x="5909216" y="207118"/>
                  <a:pt x="5930841" y="217221"/>
                </a:cubicBezTo>
                <a:cubicBezTo>
                  <a:pt x="6022749" y="247531"/>
                  <a:pt x="6033562" y="242479"/>
                  <a:pt x="6109250" y="136395"/>
                </a:cubicBezTo>
                <a:cubicBezTo>
                  <a:pt x="6130875" y="191963"/>
                  <a:pt x="6147094" y="232376"/>
                  <a:pt x="6103843" y="282893"/>
                </a:cubicBezTo>
                <a:cubicBezTo>
                  <a:pt x="6082218" y="308151"/>
                  <a:pt x="6065999" y="343513"/>
                  <a:pt x="6098437" y="378874"/>
                </a:cubicBezTo>
                <a:cubicBezTo>
                  <a:pt x="6120063" y="358668"/>
                  <a:pt x="6109250" y="338461"/>
                  <a:pt x="6109250" y="313203"/>
                </a:cubicBezTo>
                <a:cubicBezTo>
                  <a:pt x="6130875" y="323306"/>
                  <a:pt x="6163313" y="348564"/>
                  <a:pt x="6168719" y="298048"/>
                </a:cubicBezTo>
                <a:cubicBezTo>
                  <a:pt x="6168719" y="252583"/>
                  <a:pt x="6201157" y="237428"/>
                  <a:pt x="6249814" y="237428"/>
                </a:cubicBezTo>
                <a:cubicBezTo>
                  <a:pt x="6266033" y="247531"/>
                  <a:pt x="6244408" y="267738"/>
                  <a:pt x="6266033" y="282893"/>
                </a:cubicBezTo>
                <a:cubicBezTo>
                  <a:pt x="6276846" y="262686"/>
                  <a:pt x="6293065" y="247531"/>
                  <a:pt x="6303877" y="227324"/>
                </a:cubicBezTo>
                <a:cubicBezTo>
                  <a:pt x="6309283" y="232376"/>
                  <a:pt x="6314690" y="232376"/>
                  <a:pt x="6314690" y="232376"/>
                </a:cubicBezTo>
                <a:cubicBezTo>
                  <a:pt x="6325502" y="262686"/>
                  <a:pt x="6320096" y="313203"/>
                  <a:pt x="6357940" y="313203"/>
                </a:cubicBezTo>
                <a:cubicBezTo>
                  <a:pt x="6406597" y="313203"/>
                  <a:pt x="6395785" y="262686"/>
                  <a:pt x="6401191" y="232376"/>
                </a:cubicBezTo>
                <a:cubicBezTo>
                  <a:pt x="6417410" y="186911"/>
                  <a:pt x="6417410" y="136395"/>
                  <a:pt x="6439035" y="90930"/>
                </a:cubicBezTo>
                <a:cubicBezTo>
                  <a:pt x="6487692" y="111136"/>
                  <a:pt x="6428222" y="161653"/>
                  <a:pt x="6471473" y="181859"/>
                </a:cubicBezTo>
                <a:cubicBezTo>
                  <a:pt x="6482286" y="181859"/>
                  <a:pt x="6482286" y="171756"/>
                  <a:pt x="6482286" y="166704"/>
                </a:cubicBezTo>
                <a:cubicBezTo>
                  <a:pt x="6482286" y="90930"/>
                  <a:pt x="6509317" y="35361"/>
                  <a:pt x="6601225" y="25258"/>
                </a:cubicBezTo>
                <a:cubicBezTo>
                  <a:pt x="6612037" y="25258"/>
                  <a:pt x="6622850" y="15155"/>
                  <a:pt x="6633663" y="10103"/>
                </a:cubicBezTo>
                <a:cubicBezTo>
                  <a:pt x="6633663" y="15155"/>
                  <a:pt x="6633663" y="15155"/>
                  <a:pt x="6639069" y="15155"/>
                </a:cubicBezTo>
                <a:cubicBezTo>
                  <a:pt x="6606631" y="60620"/>
                  <a:pt x="6612037" y="106085"/>
                  <a:pt x="6639069" y="151549"/>
                </a:cubicBezTo>
                <a:cubicBezTo>
                  <a:pt x="6649882" y="166704"/>
                  <a:pt x="6655288" y="181859"/>
                  <a:pt x="6628256" y="181859"/>
                </a:cubicBezTo>
                <a:cubicBezTo>
                  <a:pt x="6612037" y="181859"/>
                  <a:pt x="6601225" y="186911"/>
                  <a:pt x="6606631" y="207118"/>
                </a:cubicBezTo>
                <a:cubicBezTo>
                  <a:pt x="6612037" y="222273"/>
                  <a:pt x="6622850" y="232376"/>
                  <a:pt x="6639069" y="237428"/>
                </a:cubicBezTo>
                <a:cubicBezTo>
                  <a:pt x="6655288" y="242479"/>
                  <a:pt x="6666100" y="232376"/>
                  <a:pt x="6676913" y="222273"/>
                </a:cubicBezTo>
                <a:cubicBezTo>
                  <a:pt x="6709351" y="186911"/>
                  <a:pt x="6725570" y="136395"/>
                  <a:pt x="6758008" y="95981"/>
                </a:cubicBezTo>
                <a:lnTo>
                  <a:pt x="6758008" y="186911"/>
                </a:lnTo>
                <a:cubicBezTo>
                  <a:pt x="6758008" y="217221"/>
                  <a:pt x="6752602" y="247531"/>
                  <a:pt x="6774227" y="277841"/>
                </a:cubicBezTo>
                <a:cubicBezTo>
                  <a:pt x="6882353" y="202066"/>
                  <a:pt x="6795852" y="95981"/>
                  <a:pt x="6822884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lvl1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6053237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id="{EC8133D6-9114-4E6F-A7F1-8A064674CFB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285515" y="512994"/>
            <a:ext cx="6184980" cy="5832012"/>
          </a:xfrm>
          <a:custGeom>
            <a:avLst/>
            <a:gdLst>
              <a:gd name="connsiteX0" fmla="*/ 1363754 w 6184980"/>
              <a:gd name="connsiteY0" fmla="*/ 4120518 h 5832012"/>
              <a:gd name="connsiteX1" fmla="*/ 1376279 w 6184980"/>
              <a:gd name="connsiteY1" fmla="*/ 4121206 h 5832012"/>
              <a:gd name="connsiteX2" fmla="*/ 1411107 w 6184980"/>
              <a:gd name="connsiteY2" fmla="*/ 4127316 h 5832012"/>
              <a:gd name="connsiteX3" fmla="*/ 1419050 w 6184980"/>
              <a:gd name="connsiteY3" fmla="*/ 4134037 h 5832012"/>
              <a:gd name="connsiteX4" fmla="*/ 1426993 w 6184980"/>
              <a:gd name="connsiteY4" fmla="*/ 4156644 h 5832012"/>
              <a:gd name="connsiteX5" fmla="*/ 1380556 w 6184980"/>
              <a:gd name="connsiteY5" fmla="*/ 4220800 h 5832012"/>
              <a:gd name="connsiteX6" fmla="*/ 1321900 w 6184980"/>
              <a:gd name="connsiteY6" fmla="*/ 4214079 h 5832012"/>
              <a:gd name="connsiteX7" fmla="*/ 1301737 w 6184980"/>
              <a:gd name="connsiteY7" fmla="*/ 4211024 h 5832012"/>
              <a:gd name="connsiteX8" fmla="*/ 1308458 w 6184980"/>
              <a:gd name="connsiteY8" fmla="*/ 4195748 h 5832012"/>
              <a:gd name="connsiteX9" fmla="*/ 1296238 w 6184980"/>
              <a:gd name="connsiteY9" fmla="*/ 4192082 h 5832012"/>
              <a:gd name="connsiteX10" fmla="*/ 1312124 w 6184980"/>
              <a:gd name="connsiteY10" fmla="*/ 4152367 h 5832012"/>
              <a:gd name="connsiteX11" fmla="*/ 1328621 w 6184980"/>
              <a:gd name="connsiteY11" fmla="*/ 4130371 h 5832012"/>
              <a:gd name="connsiteX12" fmla="*/ 1334731 w 6184980"/>
              <a:gd name="connsiteY12" fmla="*/ 4133426 h 5832012"/>
              <a:gd name="connsiteX13" fmla="*/ 1353061 w 6184980"/>
              <a:gd name="connsiteY13" fmla="*/ 4126705 h 5832012"/>
              <a:gd name="connsiteX14" fmla="*/ 1363754 w 6184980"/>
              <a:gd name="connsiteY14" fmla="*/ 4120518 h 5832012"/>
              <a:gd name="connsiteX15" fmla="*/ 1759260 w 6184980"/>
              <a:gd name="connsiteY15" fmla="*/ 4036940 h 5832012"/>
              <a:gd name="connsiteX16" fmla="*/ 1771074 w 6184980"/>
              <a:gd name="connsiteY16" fmla="*/ 4050032 h 5832012"/>
              <a:gd name="connsiteX17" fmla="*/ 1772003 w 6184980"/>
              <a:gd name="connsiteY17" fmla="*/ 4076990 h 5832012"/>
              <a:gd name="connsiteX18" fmla="*/ 1769524 w 6184980"/>
              <a:gd name="connsiteY18" fmla="*/ 4089074 h 5832012"/>
              <a:gd name="connsiteX19" fmla="*/ 1768595 w 6184980"/>
              <a:gd name="connsiteY19" fmla="*/ 4095272 h 5832012"/>
              <a:gd name="connsiteX20" fmla="*/ 1773243 w 6184980"/>
              <a:gd name="connsiteY20" fmla="*/ 4090934 h 5832012"/>
              <a:gd name="connsiteX21" fmla="*/ 1776651 w 6184980"/>
              <a:gd name="connsiteY21" fmla="*/ 4087215 h 5832012"/>
              <a:gd name="connsiteX22" fmla="*/ 1780370 w 6184980"/>
              <a:gd name="connsiteY22" fmla="*/ 4081948 h 5832012"/>
              <a:gd name="connsiteX23" fmla="*/ 1787187 w 6184980"/>
              <a:gd name="connsiteY23" fmla="*/ 4074511 h 5832012"/>
              <a:gd name="connsiteX24" fmla="*/ 1830258 w 6184980"/>
              <a:gd name="connsiteY24" fmla="*/ 4059018 h 5832012"/>
              <a:gd name="connsiteX25" fmla="*/ 1842962 w 6184980"/>
              <a:gd name="connsiteY25" fmla="*/ 4078539 h 5832012"/>
              <a:gd name="connsiteX26" fmla="*/ 1829018 w 6184980"/>
              <a:gd name="connsiteY26" fmla="*/ 4103948 h 5832012"/>
              <a:gd name="connsiteX27" fmla="*/ 1792144 w 6184980"/>
              <a:gd name="connsiteY27" fmla="*/ 4121610 h 5832012"/>
              <a:gd name="connsiteX28" fmla="*/ 1786877 w 6184980"/>
              <a:gd name="connsiteY28" fmla="*/ 4121920 h 5832012"/>
              <a:gd name="connsiteX29" fmla="*/ 1811046 w 6184980"/>
              <a:gd name="connsiteY29" fmla="*/ 4124708 h 5832012"/>
              <a:gd name="connsiteX30" fmla="*/ 1841103 w 6184980"/>
              <a:gd name="connsiteY30" fmla="*/ 4145779 h 5832012"/>
              <a:gd name="connsiteX31" fmla="*/ 1841103 w 6184980"/>
              <a:gd name="connsiteY31" fmla="*/ 4154765 h 5832012"/>
              <a:gd name="connsiteX32" fmla="*/ 1840483 w 6184980"/>
              <a:gd name="connsiteY32" fmla="*/ 4159103 h 5832012"/>
              <a:gd name="connsiteX33" fmla="*/ 1798342 w 6184980"/>
              <a:gd name="connsiteY33" fmla="*/ 4173357 h 5832012"/>
              <a:gd name="connsiteX34" fmla="*/ 1780680 w 6184980"/>
              <a:gd name="connsiteY34" fmla="*/ 4162202 h 5832012"/>
              <a:gd name="connsiteX35" fmla="*/ 1780370 w 6184980"/>
              <a:gd name="connsiteY35" fmla="*/ 4160962 h 5832012"/>
              <a:gd name="connsiteX36" fmla="*/ 1768285 w 6184980"/>
              <a:gd name="connsiteY36" fmla="*/ 4149498 h 5832012"/>
              <a:gd name="connsiteX37" fmla="*/ 1766116 w 6184980"/>
              <a:gd name="connsiteY37" fmla="*/ 4145779 h 5832012"/>
              <a:gd name="connsiteX38" fmla="*/ 1770144 w 6184980"/>
              <a:gd name="connsiteY38" fmla="*/ 4152906 h 5832012"/>
              <a:gd name="connsiteX39" fmla="*/ 1773243 w 6184980"/>
              <a:gd name="connsiteY39" fmla="*/ 4175216 h 5832012"/>
              <a:gd name="connsiteX40" fmla="*/ 1773243 w 6184980"/>
              <a:gd name="connsiteY40" fmla="*/ 4176455 h 5832012"/>
              <a:gd name="connsiteX41" fmla="*/ 1772003 w 6184980"/>
              <a:gd name="connsiteY41" fmla="*/ 4178624 h 5832012"/>
              <a:gd name="connsiteX42" fmla="*/ 1753412 w 6184980"/>
              <a:gd name="connsiteY42" fmla="*/ 4197216 h 5832012"/>
              <a:gd name="connsiteX43" fmla="*/ 1727383 w 6184980"/>
              <a:gd name="connsiteY43" fmla="*/ 4172737 h 5832012"/>
              <a:gd name="connsiteX44" fmla="*/ 1738228 w 6184980"/>
              <a:gd name="connsiteY44" fmla="*/ 4142990 h 5832012"/>
              <a:gd name="connsiteX45" fmla="*/ 1741327 w 6184980"/>
              <a:gd name="connsiteY45" fmla="*/ 4137413 h 5832012"/>
              <a:gd name="connsiteX46" fmla="*/ 1736369 w 6184980"/>
              <a:gd name="connsiteY46" fmla="*/ 4139272 h 5832012"/>
              <a:gd name="connsiteX47" fmla="*/ 1700735 w 6184980"/>
              <a:gd name="connsiteY47" fmla="*/ 4139272 h 5832012"/>
              <a:gd name="connsiteX48" fmla="*/ 1692369 w 6184980"/>
              <a:gd name="connsiteY48" fmla="*/ 4110145 h 5832012"/>
              <a:gd name="connsiteX49" fmla="*/ 1712820 w 6184980"/>
              <a:gd name="connsiteY49" fmla="*/ 4095272 h 5832012"/>
              <a:gd name="connsiteX50" fmla="*/ 1721806 w 6184980"/>
              <a:gd name="connsiteY50" fmla="*/ 4098370 h 5832012"/>
              <a:gd name="connsiteX51" fmla="*/ 1723665 w 6184980"/>
              <a:gd name="connsiteY51" fmla="*/ 4098680 h 5832012"/>
              <a:gd name="connsiteX52" fmla="*/ 1739778 w 6184980"/>
              <a:gd name="connsiteY52" fmla="*/ 4108286 h 5832012"/>
              <a:gd name="connsiteX53" fmla="*/ 1741637 w 6184980"/>
              <a:gd name="connsiteY53" fmla="*/ 4109835 h 5832012"/>
              <a:gd name="connsiteX54" fmla="*/ 1740397 w 6184980"/>
              <a:gd name="connsiteY54" fmla="*/ 4108596 h 5832012"/>
              <a:gd name="connsiteX55" fmla="*/ 1731102 w 6184980"/>
              <a:gd name="connsiteY55" fmla="*/ 4090624 h 5832012"/>
              <a:gd name="connsiteX56" fmla="*/ 1728932 w 6184980"/>
              <a:gd name="connsiteY56" fmla="*/ 4058708 h 5832012"/>
              <a:gd name="connsiteX57" fmla="*/ 1741637 w 6184980"/>
              <a:gd name="connsiteY57" fmla="*/ 4040116 h 5832012"/>
              <a:gd name="connsiteX58" fmla="*/ 1759260 w 6184980"/>
              <a:gd name="connsiteY58" fmla="*/ 4036940 h 5832012"/>
              <a:gd name="connsiteX59" fmla="*/ 1587630 w 6184980"/>
              <a:gd name="connsiteY59" fmla="*/ 3591293 h 5832012"/>
              <a:gd name="connsiteX60" fmla="*/ 1610438 w 6184980"/>
              <a:gd name="connsiteY60" fmla="*/ 3591948 h 5832012"/>
              <a:gd name="connsiteX61" fmla="*/ 1651336 w 6184980"/>
              <a:gd name="connsiteY61" fmla="*/ 3619213 h 5832012"/>
              <a:gd name="connsiteX62" fmla="*/ 1674932 w 6184980"/>
              <a:gd name="connsiteY62" fmla="*/ 3656441 h 5832012"/>
              <a:gd name="connsiteX63" fmla="*/ 1694856 w 6184980"/>
              <a:gd name="connsiteY63" fmla="*/ 3605057 h 5832012"/>
              <a:gd name="connsiteX64" fmla="*/ 1729987 w 6184980"/>
              <a:gd name="connsiteY64" fmla="*/ 3601386 h 5832012"/>
              <a:gd name="connsiteX65" fmla="*/ 1761447 w 6184980"/>
              <a:gd name="connsiteY65" fmla="*/ 3646479 h 5832012"/>
              <a:gd name="connsiteX66" fmla="*/ 1729462 w 6184980"/>
              <a:gd name="connsiteY66" fmla="*/ 3693145 h 5832012"/>
              <a:gd name="connsiteX67" fmla="*/ 1716354 w 6184980"/>
              <a:gd name="connsiteY67" fmla="*/ 3697864 h 5832012"/>
              <a:gd name="connsiteX68" fmla="*/ 1786091 w 6184980"/>
              <a:gd name="connsiteY68" fmla="*/ 3767076 h 5832012"/>
              <a:gd name="connsiteX69" fmla="*/ 1728938 w 6184980"/>
              <a:gd name="connsiteY69" fmla="*/ 3784903 h 5832012"/>
              <a:gd name="connsiteX70" fmla="*/ 1698002 w 6184980"/>
              <a:gd name="connsiteY70" fmla="*/ 3747675 h 5832012"/>
              <a:gd name="connsiteX71" fmla="*/ 1696429 w 6184980"/>
              <a:gd name="connsiteY71" fmla="*/ 3814790 h 5832012"/>
              <a:gd name="connsiteX72" fmla="*/ 1645569 w 6184980"/>
              <a:gd name="connsiteY72" fmla="*/ 3856213 h 5832012"/>
              <a:gd name="connsiteX73" fmla="*/ 1627217 w 6184980"/>
              <a:gd name="connsiteY73" fmla="*/ 3844677 h 5832012"/>
              <a:gd name="connsiteX74" fmla="*/ 1613584 w 6184980"/>
              <a:gd name="connsiteY74" fmla="*/ 3798536 h 5832012"/>
              <a:gd name="connsiteX75" fmla="*/ 1618828 w 6184980"/>
              <a:gd name="connsiteY75" fmla="*/ 3778612 h 5832012"/>
              <a:gd name="connsiteX76" fmla="*/ 1646617 w 6184980"/>
              <a:gd name="connsiteY76" fmla="*/ 3739286 h 5832012"/>
              <a:gd name="connsiteX77" fmla="*/ 1651336 w 6184980"/>
              <a:gd name="connsiteY77" fmla="*/ 3732994 h 5832012"/>
              <a:gd name="connsiteX78" fmla="*/ 1646617 w 6184980"/>
              <a:gd name="connsiteY78" fmla="*/ 3734567 h 5832012"/>
              <a:gd name="connsiteX79" fmla="*/ 1637704 w 6184980"/>
              <a:gd name="connsiteY79" fmla="*/ 3739811 h 5832012"/>
              <a:gd name="connsiteX80" fmla="*/ 1554334 w 6184980"/>
              <a:gd name="connsiteY80" fmla="*/ 3770746 h 5832012"/>
              <a:gd name="connsiteX81" fmla="*/ 1514485 w 6184980"/>
              <a:gd name="connsiteY81" fmla="*/ 3739286 h 5832012"/>
              <a:gd name="connsiteX82" fmla="*/ 1544372 w 6184980"/>
              <a:gd name="connsiteY82" fmla="*/ 3696291 h 5832012"/>
              <a:gd name="connsiteX83" fmla="*/ 1616206 w 6184980"/>
              <a:gd name="connsiteY83" fmla="*/ 3688950 h 5832012"/>
              <a:gd name="connsiteX84" fmla="*/ 1637704 w 6184980"/>
              <a:gd name="connsiteY84" fmla="*/ 3691572 h 5832012"/>
              <a:gd name="connsiteX85" fmla="*/ 1584746 w 6184980"/>
              <a:gd name="connsiteY85" fmla="*/ 3661685 h 5832012"/>
              <a:gd name="connsiteX86" fmla="*/ 1576881 w 6184980"/>
              <a:gd name="connsiteY86" fmla="*/ 3654868 h 5832012"/>
              <a:gd name="connsiteX87" fmla="*/ 1571113 w 6184980"/>
              <a:gd name="connsiteY87" fmla="*/ 3649101 h 5832012"/>
              <a:gd name="connsiteX88" fmla="*/ 1564821 w 6184980"/>
              <a:gd name="connsiteY88" fmla="*/ 3639663 h 5832012"/>
              <a:gd name="connsiteX89" fmla="*/ 1567967 w 6184980"/>
              <a:gd name="connsiteY89" fmla="*/ 3602435 h 5832012"/>
              <a:gd name="connsiteX90" fmla="*/ 1587630 w 6184980"/>
              <a:gd name="connsiteY90" fmla="*/ 3591293 h 5832012"/>
              <a:gd name="connsiteX91" fmla="*/ 344787 w 6184980"/>
              <a:gd name="connsiteY91" fmla="*/ 3486156 h 5832012"/>
              <a:gd name="connsiteX92" fmla="*/ 354683 w 6184980"/>
              <a:gd name="connsiteY92" fmla="*/ 3490682 h 5832012"/>
              <a:gd name="connsiteX93" fmla="*/ 360476 w 6184980"/>
              <a:gd name="connsiteY93" fmla="*/ 3498406 h 5832012"/>
              <a:gd name="connsiteX94" fmla="*/ 370614 w 6184980"/>
              <a:gd name="connsiteY94" fmla="*/ 3508544 h 5832012"/>
              <a:gd name="connsiteX95" fmla="*/ 383166 w 6184980"/>
              <a:gd name="connsiteY95" fmla="*/ 3517716 h 5832012"/>
              <a:gd name="connsiteX96" fmla="*/ 385580 w 6184980"/>
              <a:gd name="connsiteY96" fmla="*/ 3521095 h 5832012"/>
              <a:gd name="connsiteX97" fmla="*/ 409235 w 6184980"/>
              <a:gd name="connsiteY97" fmla="*/ 3577579 h 5832012"/>
              <a:gd name="connsiteX98" fmla="*/ 410201 w 6184980"/>
              <a:gd name="connsiteY98" fmla="*/ 3586268 h 5832012"/>
              <a:gd name="connsiteX99" fmla="*/ 404890 w 6184980"/>
              <a:gd name="connsiteY99" fmla="*/ 3646130 h 5832012"/>
              <a:gd name="connsiteX100" fmla="*/ 386063 w 6184980"/>
              <a:gd name="connsiteY100" fmla="*/ 3692958 h 5832012"/>
              <a:gd name="connsiteX101" fmla="*/ 386545 w 6184980"/>
              <a:gd name="connsiteY101" fmla="*/ 3695372 h 5832012"/>
              <a:gd name="connsiteX102" fmla="*/ 387994 w 6184980"/>
              <a:gd name="connsiteY102" fmla="*/ 3695372 h 5832012"/>
              <a:gd name="connsiteX103" fmla="*/ 405373 w 6184980"/>
              <a:gd name="connsiteY103" fmla="*/ 3697303 h 5832012"/>
              <a:gd name="connsiteX104" fmla="*/ 399580 w 6184980"/>
              <a:gd name="connsiteY104" fmla="*/ 3704544 h 5832012"/>
              <a:gd name="connsiteX105" fmla="*/ 397166 w 6184980"/>
              <a:gd name="connsiteY105" fmla="*/ 3708889 h 5832012"/>
              <a:gd name="connsiteX106" fmla="*/ 401511 w 6184980"/>
              <a:gd name="connsiteY106" fmla="*/ 3709371 h 5832012"/>
              <a:gd name="connsiteX107" fmla="*/ 412614 w 6184980"/>
              <a:gd name="connsiteY107" fmla="*/ 3699233 h 5832012"/>
              <a:gd name="connsiteX108" fmla="*/ 464270 w 6184980"/>
              <a:gd name="connsiteY108" fmla="*/ 3684751 h 5832012"/>
              <a:gd name="connsiteX109" fmla="*/ 488890 w 6184980"/>
              <a:gd name="connsiteY109" fmla="*/ 3682337 h 5832012"/>
              <a:gd name="connsiteX110" fmla="*/ 512545 w 6184980"/>
              <a:gd name="connsiteY110" fmla="*/ 3686199 h 5832012"/>
              <a:gd name="connsiteX111" fmla="*/ 596063 w 6184980"/>
              <a:gd name="connsiteY111" fmla="*/ 3738820 h 5832012"/>
              <a:gd name="connsiteX112" fmla="*/ 603787 w 6184980"/>
              <a:gd name="connsiteY112" fmla="*/ 3750406 h 5832012"/>
              <a:gd name="connsiteX113" fmla="*/ 592200 w 6184980"/>
              <a:gd name="connsiteY113" fmla="*/ 3764889 h 5832012"/>
              <a:gd name="connsiteX114" fmla="*/ 570477 w 6184980"/>
              <a:gd name="connsiteY114" fmla="*/ 3785647 h 5832012"/>
              <a:gd name="connsiteX115" fmla="*/ 556959 w 6184980"/>
              <a:gd name="connsiteY115" fmla="*/ 3822337 h 5832012"/>
              <a:gd name="connsiteX116" fmla="*/ 548270 w 6184980"/>
              <a:gd name="connsiteY116" fmla="*/ 3857096 h 5832012"/>
              <a:gd name="connsiteX117" fmla="*/ 543925 w 6184980"/>
              <a:gd name="connsiteY117" fmla="*/ 3864820 h 5832012"/>
              <a:gd name="connsiteX118" fmla="*/ 493235 w 6184980"/>
              <a:gd name="connsiteY118" fmla="*/ 3886061 h 5832012"/>
              <a:gd name="connsiteX119" fmla="*/ 477304 w 6184980"/>
              <a:gd name="connsiteY119" fmla="*/ 3887992 h 5832012"/>
              <a:gd name="connsiteX120" fmla="*/ 475373 w 6184980"/>
              <a:gd name="connsiteY120" fmla="*/ 3905372 h 5832012"/>
              <a:gd name="connsiteX121" fmla="*/ 471994 w 6184980"/>
              <a:gd name="connsiteY121" fmla="*/ 3942061 h 5832012"/>
              <a:gd name="connsiteX122" fmla="*/ 463304 w 6184980"/>
              <a:gd name="connsiteY122" fmla="*/ 3958475 h 5832012"/>
              <a:gd name="connsiteX123" fmla="*/ 456063 w 6184980"/>
              <a:gd name="connsiteY123" fmla="*/ 3966682 h 5832012"/>
              <a:gd name="connsiteX124" fmla="*/ 452200 w 6184980"/>
              <a:gd name="connsiteY124" fmla="*/ 3970544 h 5832012"/>
              <a:gd name="connsiteX125" fmla="*/ 445924 w 6184980"/>
              <a:gd name="connsiteY125" fmla="*/ 3980682 h 5832012"/>
              <a:gd name="connsiteX126" fmla="*/ 431442 w 6184980"/>
              <a:gd name="connsiteY126" fmla="*/ 3998544 h 5832012"/>
              <a:gd name="connsiteX127" fmla="*/ 368200 w 6184980"/>
              <a:gd name="connsiteY127" fmla="*/ 4068544 h 5832012"/>
              <a:gd name="connsiteX128" fmla="*/ 355166 w 6184980"/>
              <a:gd name="connsiteY128" fmla="*/ 4085924 h 5832012"/>
              <a:gd name="connsiteX129" fmla="*/ 319442 w 6184980"/>
              <a:gd name="connsiteY129" fmla="*/ 4080613 h 5832012"/>
              <a:gd name="connsiteX130" fmla="*/ 307373 w 6184980"/>
              <a:gd name="connsiteY130" fmla="*/ 4052130 h 5832012"/>
              <a:gd name="connsiteX131" fmla="*/ 293373 w 6184980"/>
              <a:gd name="connsiteY131" fmla="*/ 3994682 h 5832012"/>
              <a:gd name="connsiteX132" fmla="*/ 291442 w 6184980"/>
              <a:gd name="connsiteY132" fmla="*/ 3979716 h 5832012"/>
              <a:gd name="connsiteX133" fmla="*/ 290476 w 6184980"/>
              <a:gd name="connsiteY133" fmla="*/ 3971027 h 5832012"/>
              <a:gd name="connsiteX134" fmla="*/ 301580 w 6184980"/>
              <a:gd name="connsiteY134" fmla="*/ 3815579 h 5832012"/>
              <a:gd name="connsiteX135" fmla="*/ 279855 w 6184980"/>
              <a:gd name="connsiteY135" fmla="*/ 3833923 h 5832012"/>
              <a:gd name="connsiteX136" fmla="*/ 274545 w 6184980"/>
              <a:gd name="connsiteY136" fmla="*/ 3834889 h 5832012"/>
              <a:gd name="connsiteX137" fmla="*/ 272131 w 6184980"/>
              <a:gd name="connsiteY137" fmla="*/ 3840199 h 5832012"/>
              <a:gd name="connsiteX138" fmla="*/ 266821 w 6184980"/>
              <a:gd name="connsiteY138" fmla="*/ 3891855 h 5832012"/>
              <a:gd name="connsiteX139" fmla="*/ 254269 w 6184980"/>
              <a:gd name="connsiteY139" fmla="*/ 3927096 h 5832012"/>
              <a:gd name="connsiteX140" fmla="*/ 268752 w 6184980"/>
              <a:gd name="connsiteY140" fmla="*/ 3834406 h 5832012"/>
              <a:gd name="connsiteX141" fmla="*/ 257648 w 6184980"/>
              <a:gd name="connsiteY141" fmla="*/ 3826199 h 5832012"/>
              <a:gd name="connsiteX142" fmla="*/ 226269 w 6184980"/>
              <a:gd name="connsiteY142" fmla="*/ 3827648 h 5832012"/>
              <a:gd name="connsiteX143" fmla="*/ 161580 w 6184980"/>
              <a:gd name="connsiteY143" fmla="*/ 3836820 h 5832012"/>
              <a:gd name="connsiteX144" fmla="*/ 169304 w 6184980"/>
              <a:gd name="connsiteY144" fmla="*/ 3828613 h 5832012"/>
              <a:gd name="connsiteX145" fmla="*/ 254269 w 6184980"/>
              <a:gd name="connsiteY145" fmla="*/ 3820406 h 5832012"/>
              <a:gd name="connsiteX146" fmla="*/ 255235 w 6184980"/>
              <a:gd name="connsiteY146" fmla="*/ 3817509 h 5832012"/>
              <a:gd name="connsiteX147" fmla="*/ 259096 w 6184980"/>
              <a:gd name="connsiteY147" fmla="*/ 3803510 h 5832012"/>
              <a:gd name="connsiteX148" fmla="*/ 269235 w 6184980"/>
              <a:gd name="connsiteY148" fmla="*/ 3794820 h 5832012"/>
              <a:gd name="connsiteX149" fmla="*/ 279855 w 6184980"/>
              <a:gd name="connsiteY149" fmla="*/ 3793854 h 5832012"/>
              <a:gd name="connsiteX150" fmla="*/ 284200 w 6184980"/>
              <a:gd name="connsiteY150" fmla="*/ 3785647 h 5832012"/>
              <a:gd name="connsiteX151" fmla="*/ 278407 w 6184980"/>
              <a:gd name="connsiteY151" fmla="*/ 3779854 h 5832012"/>
              <a:gd name="connsiteX152" fmla="*/ 234476 w 6184980"/>
              <a:gd name="connsiteY152" fmla="*/ 3789027 h 5832012"/>
              <a:gd name="connsiteX153" fmla="*/ 214683 w 6184980"/>
              <a:gd name="connsiteY153" fmla="*/ 3792889 h 5832012"/>
              <a:gd name="connsiteX154" fmla="*/ 143717 w 6184980"/>
              <a:gd name="connsiteY154" fmla="*/ 3793854 h 5832012"/>
              <a:gd name="connsiteX155" fmla="*/ 100752 w 6184980"/>
              <a:gd name="connsiteY155" fmla="*/ 3787096 h 5832012"/>
              <a:gd name="connsiteX156" fmla="*/ 42337 w 6184980"/>
              <a:gd name="connsiteY156" fmla="*/ 3774062 h 5832012"/>
              <a:gd name="connsiteX157" fmla="*/ 17717 w 6184980"/>
              <a:gd name="connsiteY157" fmla="*/ 3764406 h 5832012"/>
              <a:gd name="connsiteX158" fmla="*/ 12407 w 6184980"/>
              <a:gd name="connsiteY158" fmla="*/ 3759096 h 5832012"/>
              <a:gd name="connsiteX159" fmla="*/ 1303 w 6184980"/>
              <a:gd name="connsiteY159" fmla="*/ 3747509 h 5832012"/>
              <a:gd name="connsiteX160" fmla="*/ 16752 w 6184980"/>
              <a:gd name="connsiteY160" fmla="*/ 3721923 h 5832012"/>
              <a:gd name="connsiteX161" fmla="*/ 62614 w 6184980"/>
              <a:gd name="connsiteY161" fmla="*/ 3685233 h 5832012"/>
              <a:gd name="connsiteX162" fmla="*/ 73234 w 6184980"/>
              <a:gd name="connsiteY162" fmla="*/ 3675096 h 5832012"/>
              <a:gd name="connsiteX163" fmla="*/ 79510 w 6184980"/>
              <a:gd name="connsiteY163" fmla="*/ 3670268 h 5832012"/>
              <a:gd name="connsiteX164" fmla="*/ 123442 w 6184980"/>
              <a:gd name="connsiteY164" fmla="*/ 3631647 h 5832012"/>
              <a:gd name="connsiteX165" fmla="*/ 141303 w 6184980"/>
              <a:gd name="connsiteY165" fmla="*/ 3618613 h 5832012"/>
              <a:gd name="connsiteX166" fmla="*/ 168821 w 6184980"/>
              <a:gd name="connsiteY166" fmla="*/ 3610889 h 5832012"/>
              <a:gd name="connsiteX167" fmla="*/ 194890 w 6184980"/>
              <a:gd name="connsiteY167" fmla="*/ 3610889 h 5832012"/>
              <a:gd name="connsiteX168" fmla="*/ 210338 w 6184980"/>
              <a:gd name="connsiteY168" fmla="*/ 3595441 h 5832012"/>
              <a:gd name="connsiteX169" fmla="*/ 213234 w 6184980"/>
              <a:gd name="connsiteY169" fmla="*/ 3568406 h 5832012"/>
              <a:gd name="connsiteX170" fmla="*/ 220476 w 6184980"/>
              <a:gd name="connsiteY170" fmla="*/ 3550061 h 5832012"/>
              <a:gd name="connsiteX171" fmla="*/ 231097 w 6184980"/>
              <a:gd name="connsiteY171" fmla="*/ 3544751 h 5832012"/>
              <a:gd name="connsiteX172" fmla="*/ 243165 w 6184980"/>
              <a:gd name="connsiteY172" fmla="*/ 3541854 h 5832012"/>
              <a:gd name="connsiteX173" fmla="*/ 246545 w 6184980"/>
              <a:gd name="connsiteY173" fmla="*/ 3540406 h 5832012"/>
              <a:gd name="connsiteX174" fmla="*/ 264407 w 6184980"/>
              <a:gd name="connsiteY174" fmla="*/ 3534613 h 5832012"/>
              <a:gd name="connsiteX175" fmla="*/ 267303 w 6184980"/>
              <a:gd name="connsiteY175" fmla="*/ 3532199 h 5832012"/>
              <a:gd name="connsiteX176" fmla="*/ 294821 w 6184980"/>
              <a:gd name="connsiteY176" fmla="*/ 3526889 h 5832012"/>
              <a:gd name="connsiteX177" fmla="*/ 319924 w 6184980"/>
              <a:gd name="connsiteY177" fmla="*/ 3513371 h 5832012"/>
              <a:gd name="connsiteX178" fmla="*/ 336338 w 6184980"/>
              <a:gd name="connsiteY178" fmla="*/ 3493579 h 5832012"/>
              <a:gd name="connsiteX179" fmla="*/ 344787 w 6184980"/>
              <a:gd name="connsiteY179" fmla="*/ 3486156 h 5832012"/>
              <a:gd name="connsiteX180" fmla="*/ 868876 w 6184980"/>
              <a:gd name="connsiteY180" fmla="*/ 3142884 h 5832012"/>
              <a:gd name="connsiteX181" fmla="*/ 895455 w 6184980"/>
              <a:gd name="connsiteY181" fmla="*/ 3143647 h 5832012"/>
              <a:gd name="connsiteX182" fmla="*/ 943113 w 6184980"/>
              <a:gd name="connsiteY182" fmla="*/ 3175419 h 5832012"/>
              <a:gd name="connsiteX183" fmla="*/ 970609 w 6184980"/>
              <a:gd name="connsiteY183" fmla="*/ 3218801 h 5832012"/>
              <a:gd name="connsiteX184" fmla="*/ 993826 w 6184980"/>
              <a:gd name="connsiteY184" fmla="*/ 3158923 h 5832012"/>
              <a:gd name="connsiteX185" fmla="*/ 1034764 w 6184980"/>
              <a:gd name="connsiteY185" fmla="*/ 3154646 h 5832012"/>
              <a:gd name="connsiteX186" fmla="*/ 1071424 w 6184980"/>
              <a:gd name="connsiteY186" fmla="*/ 3207192 h 5832012"/>
              <a:gd name="connsiteX187" fmla="*/ 1034153 w 6184980"/>
              <a:gd name="connsiteY187" fmla="*/ 3261572 h 5832012"/>
              <a:gd name="connsiteX188" fmla="*/ 1018878 w 6184980"/>
              <a:gd name="connsiteY188" fmla="*/ 3267070 h 5832012"/>
              <a:gd name="connsiteX189" fmla="*/ 1100142 w 6184980"/>
              <a:gd name="connsiteY189" fmla="*/ 3347723 h 5832012"/>
              <a:gd name="connsiteX190" fmla="*/ 1033541 w 6184980"/>
              <a:gd name="connsiteY190" fmla="*/ 3368497 h 5832012"/>
              <a:gd name="connsiteX191" fmla="*/ 997492 w 6184980"/>
              <a:gd name="connsiteY191" fmla="*/ 3325116 h 5832012"/>
              <a:gd name="connsiteX192" fmla="*/ 995659 w 6184980"/>
              <a:gd name="connsiteY192" fmla="*/ 3403324 h 5832012"/>
              <a:gd name="connsiteX193" fmla="*/ 936392 w 6184980"/>
              <a:gd name="connsiteY193" fmla="*/ 3451594 h 5832012"/>
              <a:gd name="connsiteX194" fmla="*/ 915007 w 6184980"/>
              <a:gd name="connsiteY194" fmla="*/ 3438152 h 5832012"/>
              <a:gd name="connsiteX195" fmla="*/ 899121 w 6184980"/>
              <a:gd name="connsiteY195" fmla="*/ 3384383 h 5832012"/>
              <a:gd name="connsiteX196" fmla="*/ 905231 w 6184980"/>
              <a:gd name="connsiteY196" fmla="*/ 3361166 h 5832012"/>
              <a:gd name="connsiteX197" fmla="*/ 937614 w 6184980"/>
              <a:gd name="connsiteY197" fmla="*/ 3315340 h 5832012"/>
              <a:gd name="connsiteX198" fmla="*/ 943113 w 6184980"/>
              <a:gd name="connsiteY198" fmla="*/ 3308008 h 5832012"/>
              <a:gd name="connsiteX199" fmla="*/ 937614 w 6184980"/>
              <a:gd name="connsiteY199" fmla="*/ 3309841 h 5832012"/>
              <a:gd name="connsiteX200" fmla="*/ 927227 w 6184980"/>
              <a:gd name="connsiteY200" fmla="*/ 3315951 h 5832012"/>
              <a:gd name="connsiteX201" fmla="*/ 830077 w 6184980"/>
              <a:gd name="connsiteY201" fmla="*/ 3352000 h 5832012"/>
              <a:gd name="connsiteX202" fmla="*/ 783641 w 6184980"/>
              <a:gd name="connsiteY202" fmla="*/ 3315340 h 5832012"/>
              <a:gd name="connsiteX203" fmla="*/ 818468 w 6184980"/>
              <a:gd name="connsiteY203" fmla="*/ 3265237 h 5832012"/>
              <a:gd name="connsiteX204" fmla="*/ 902175 w 6184980"/>
              <a:gd name="connsiteY204" fmla="*/ 3256683 h 5832012"/>
              <a:gd name="connsiteX205" fmla="*/ 927227 w 6184980"/>
              <a:gd name="connsiteY205" fmla="*/ 3259739 h 5832012"/>
              <a:gd name="connsiteX206" fmla="*/ 865516 w 6184980"/>
              <a:gd name="connsiteY206" fmla="*/ 3224911 h 5832012"/>
              <a:gd name="connsiteX207" fmla="*/ 856350 w 6184980"/>
              <a:gd name="connsiteY207" fmla="*/ 3216968 h 5832012"/>
              <a:gd name="connsiteX208" fmla="*/ 849630 w 6184980"/>
              <a:gd name="connsiteY208" fmla="*/ 3210247 h 5832012"/>
              <a:gd name="connsiteX209" fmla="*/ 842297 w 6184980"/>
              <a:gd name="connsiteY209" fmla="*/ 3199249 h 5832012"/>
              <a:gd name="connsiteX210" fmla="*/ 845963 w 6184980"/>
              <a:gd name="connsiteY210" fmla="*/ 3155867 h 5832012"/>
              <a:gd name="connsiteX211" fmla="*/ 868876 w 6184980"/>
              <a:gd name="connsiteY211" fmla="*/ 3142884 h 5832012"/>
              <a:gd name="connsiteX212" fmla="*/ 589305 w 6184980"/>
              <a:gd name="connsiteY212" fmla="*/ 3109380 h 5832012"/>
              <a:gd name="connsiteX213" fmla="*/ 600303 w 6184980"/>
              <a:gd name="connsiteY213" fmla="*/ 3128322 h 5832012"/>
              <a:gd name="connsiteX214" fmla="*/ 602747 w 6184980"/>
              <a:gd name="connsiteY214" fmla="*/ 3131988 h 5832012"/>
              <a:gd name="connsiteX215" fmla="*/ 607024 w 6184980"/>
              <a:gd name="connsiteY215" fmla="*/ 3158261 h 5832012"/>
              <a:gd name="connsiteX216" fmla="*/ 605802 w 6184980"/>
              <a:gd name="connsiteY216" fmla="*/ 3174758 h 5832012"/>
              <a:gd name="connsiteX217" fmla="*/ 603358 w 6184980"/>
              <a:gd name="connsiteY217" fmla="*/ 3192477 h 5832012"/>
              <a:gd name="connsiteX218" fmla="*/ 593582 w 6184980"/>
              <a:gd name="connsiteY218" fmla="*/ 3217528 h 5832012"/>
              <a:gd name="connsiteX219" fmla="*/ 570364 w 6184980"/>
              <a:gd name="connsiteY219" fmla="*/ 3230359 h 5832012"/>
              <a:gd name="connsiteX220" fmla="*/ 523927 w 6184980"/>
              <a:gd name="connsiteY220" fmla="*/ 3244412 h 5832012"/>
              <a:gd name="connsiteX221" fmla="*/ 495821 w 6184980"/>
              <a:gd name="connsiteY221" fmla="*/ 3237081 h 5832012"/>
              <a:gd name="connsiteX222" fmla="*/ 492155 w 6184980"/>
              <a:gd name="connsiteY222" fmla="*/ 3231581 h 5832012"/>
              <a:gd name="connsiteX223" fmla="*/ 482990 w 6184980"/>
              <a:gd name="connsiteY223" fmla="*/ 3225471 h 5832012"/>
              <a:gd name="connsiteX224" fmla="*/ 468937 w 6184980"/>
              <a:gd name="connsiteY224" fmla="*/ 3196143 h 5832012"/>
              <a:gd name="connsiteX225" fmla="*/ 472603 w 6184980"/>
              <a:gd name="connsiteY225" fmla="*/ 3169870 h 5832012"/>
              <a:gd name="connsiteX226" fmla="*/ 477491 w 6184980"/>
              <a:gd name="connsiteY226" fmla="*/ 3153372 h 5832012"/>
              <a:gd name="connsiteX227" fmla="*/ 503764 w 6184980"/>
              <a:gd name="connsiteY227" fmla="*/ 3119767 h 5832012"/>
              <a:gd name="connsiteX228" fmla="*/ 534925 w 6184980"/>
              <a:gd name="connsiteY228" fmla="*/ 3111824 h 5832012"/>
              <a:gd name="connsiteX229" fmla="*/ 574030 w 6184980"/>
              <a:gd name="connsiteY229" fmla="*/ 3114268 h 5832012"/>
              <a:gd name="connsiteX230" fmla="*/ 589305 w 6184980"/>
              <a:gd name="connsiteY230" fmla="*/ 3109380 h 5832012"/>
              <a:gd name="connsiteX231" fmla="*/ 316129 w 6184980"/>
              <a:gd name="connsiteY231" fmla="*/ 2433796 h 5832012"/>
              <a:gd name="connsiteX232" fmla="*/ 331184 w 6184980"/>
              <a:gd name="connsiteY232" fmla="*/ 2438878 h 5832012"/>
              <a:gd name="connsiteX233" fmla="*/ 398299 w 6184980"/>
              <a:gd name="connsiteY233" fmla="*/ 2454899 h 5832012"/>
              <a:gd name="connsiteX234" fmla="*/ 414428 w 6184980"/>
              <a:gd name="connsiteY234" fmla="*/ 2459673 h 5832012"/>
              <a:gd name="connsiteX235" fmla="*/ 422410 w 6184980"/>
              <a:gd name="connsiteY235" fmla="*/ 2463187 h 5832012"/>
              <a:gd name="connsiteX236" fmla="*/ 426337 w 6184980"/>
              <a:gd name="connsiteY236" fmla="*/ 2463917 h 5832012"/>
              <a:gd name="connsiteX237" fmla="*/ 434101 w 6184980"/>
              <a:gd name="connsiteY237" fmla="*/ 2465867 h 5832012"/>
              <a:gd name="connsiteX238" fmla="*/ 446137 w 6184980"/>
              <a:gd name="connsiteY238" fmla="*/ 2472165 h 5832012"/>
              <a:gd name="connsiteX239" fmla="*/ 463366 w 6184980"/>
              <a:gd name="connsiteY239" fmla="*/ 2492888 h 5832012"/>
              <a:gd name="connsiteX240" fmla="*/ 471726 w 6184980"/>
              <a:gd name="connsiteY240" fmla="*/ 2502568 h 5832012"/>
              <a:gd name="connsiteX241" fmla="*/ 482132 w 6184980"/>
              <a:gd name="connsiteY241" fmla="*/ 2497136 h 5832012"/>
              <a:gd name="connsiteX242" fmla="*/ 521490 w 6184980"/>
              <a:gd name="connsiteY242" fmla="*/ 2488955 h 5832012"/>
              <a:gd name="connsiteX243" fmla="*/ 527308 w 6184980"/>
              <a:gd name="connsiteY243" fmla="*/ 2491814 h 5832012"/>
              <a:gd name="connsiteX244" fmla="*/ 546939 w 6184980"/>
              <a:gd name="connsiteY244" fmla="*/ 2509173 h 5832012"/>
              <a:gd name="connsiteX245" fmla="*/ 570281 w 6184980"/>
              <a:gd name="connsiteY245" fmla="*/ 2525698 h 5832012"/>
              <a:gd name="connsiteX246" fmla="*/ 591975 w 6184980"/>
              <a:gd name="connsiteY246" fmla="*/ 2529220 h 5832012"/>
              <a:gd name="connsiteX247" fmla="*/ 604958 w 6184980"/>
              <a:gd name="connsiteY247" fmla="*/ 2533155 h 5832012"/>
              <a:gd name="connsiteX248" fmla="*/ 605098 w 6184980"/>
              <a:gd name="connsiteY248" fmla="*/ 2543339 h 5832012"/>
              <a:gd name="connsiteX249" fmla="*/ 576528 w 6184980"/>
              <a:gd name="connsiteY249" fmla="*/ 2609647 h 5832012"/>
              <a:gd name="connsiteX250" fmla="*/ 563865 w 6184980"/>
              <a:gd name="connsiteY250" fmla="*/ 2621771 h 5832012"/>
              <a:gd name="connsiteX251" fmla="*/ 548020 w 6184980"/>
              <a:gd name="connsiteY251" fmla="*/ 2630509 h 5832012"/>
              <a:gd name="connsiteX252" fmla="*/ 510878 w 6184980"/>
              <a:gd name="connsiteY252" fmla="*/ 2643165 h 5832012"/>
              <a:gd name="connsiteX253" fmla="*/ 499985 w 6184980"/>
              <a:gd name="connsiteY253" fmla="*/ 2641650 h 5832012"/>
              <a:gd name="connsiteX254" fmla="*/ 497566 w 6184980"/>
              <a:gd name="connsiteY254" fmla="*/ 2643740 h 5832012"/>
              <a:gd name="connsiteX255" fmla="*/ 500820 w 6184980"/>
              <a:gd name="connsiteY255" fmla="*/ 2645361 h 5832012"/>
              <a:gd name="connsiteX256" fmla="*/ 507311 w 6184980"/>
              <a:gd name="connsiteY256" fmla="*/ 2647328 h 5832012"/>
              <a:gd name="connsiteX257" fmla="*/ 497632 w 6184980"/>
              <a:gd name="connsiteY257" fmla="*/ 2655688 h 5832012"/>
              <a:gd name="connsiteX258" fmla="*/ 496758 w 6184980"/>
              <a:gd name="connsiteY258" fmla="*/ 2656288 h 5832012"/>
              <a:gd name="connsiteX259" fmla="*/ 497467 w 6184980"/>
              <a:gd name="connsiteY259" fmla="*/ 2657943 h 5832012"/>
              <a:gd name="connsiteX260" fmla="*/ 528208 w 6184980"/>
              <a:gd name="connsiteY260" fmla="*/ 2678382 h 5832012"/>
              <a:gd name="connsiteX261" fmla="*/ 556197 w 6184980"/>
              <a:gd name="connsiteY261" fmla="*/ 2712277 h 5832012"/>
              <a:gd name="connsiteX262" fmla="*/ 559212 w 6184980"/>
              <a:gd name="connsiteY262" fmla="*/ 2717917 h 5832012"/>
              <a:gd name="connsiteX263" fmla="*/ 568336 w 6184980"/>
              <a:gd name="connsiteY263" fmla="*/ 2761768 h 5832012"/>
              <a:gd name="connsiteX264" fmla="*/ 568280 w 6184980"/>
              <a:gd name="connsiteY264" fmla="*/ 2764805 h 5832012"/>
              <a:gd name="connsiteX265" fmla="*/ 564509 w 6184980"/>
              <a:gd name="connsiteY265" fmla="*/ 2775532 h 5832012"/>
              <a:gd name="connsiteX266" fmla="*/ 562595 w 6184980"/>
              <a:gd name="connsiteY266" fmla="*/ 2785843 h 5832012"/>
              <a:gd name="connsiteX267" fmla="*/ 562299 w 6184980"/>
              <a:gd name="connsiteY267" fmla="*/ 2792898 h 5832012"/>
              <a:gd name="connsiteX268" fmla="*/ 550039 w 6184980"/>
              <a:gd name="connsiteY268" fmla="*/ 2798748 h 5832012"/>
              <a:gd name="connsiteX269" fmla="*/ 531947 w 6184980"/>
              <a:gd name="connsiteY269" fmla="*/ 2793610 h 5832012"/>
              <a:gd name="connsiteX270" fmla="*/ 511214 w 6184980"/>
              <a:gd name="connsiteY270" fmla="*/ 2795853 h 5832012"/>
              <a:gd name="connsiteX271" fmla="*/ 492424 w 6184980"/>
              <a:gd name="connsiteY271" fmla="*/ 2804046 h 5832012"/>
              <a:gd name="connsiteX272" fmla="*/ 489678 w 6184980"/>
              <a:gd name="connsiteY272" fmla="*/ 2803789 h 5832012"/>
              <a:gd name="connsiteX273" fmla="*/ 476509 w 6184980"/>
              <a:gd name="connsiteY273" fmla="*/ 2807692 h 5832012"/>
              <a:gd name="connsiteX274" fmla="*/ 473872 w 6184980"/>
              <a:gd name="connsiteY274" fmla="*/ 2808218 h 5832012"/>
              <a:gd name="connsiteX275" fmla="*/ 465396 w 6184980"/>
              <a:gd name="connsiteY275" fmla="*/ 2811469 h 5832012"/>
              <a:gd name="connsiteX276" fmla="*/ 456793 w 6184980"/>
              <a:gd name="connsiteY276" fmla="*/ 2812664 h 5832012"/>
              <a:gd name="connsiteX277" fmla="*/ 444831 w 6184980"/>
              <a:gd name="connsiteY277" fmla="*/ 2804602 h 5832012"/>
              <a:gd name="connsiteX278" fmla="*/ 431891 w 6184980"/>
              <a:gd name="connsiteY278" fmla="*/ 2789500 h 5832012"/>
              <a:gd name="connsiteX279" fmla="*/ 416180 w 6184980"/>
              <a:gd name="connsiteY279" fmla="*/ 2786582 h 5832012"/>
              <a:gd name="connsiteX280" fmla="*/ 400462 w 6184980"/>
              <a:gd name="connsiteY280" fmla="*/ 2797376 h 5832012"/>
              <a:gd name="connsiteX281" fmla="*/ 380672 w 6184980"/>
              <a:gd name="connsiteY281" fmla="*/ 2804113 h 5832012"/>
              <a:gd name="connsiteX282" fmla="*/ 364505 w 6184980"/>
              <a:gd name="connsiteY282" fmla="*/ 2803649 h 5832012"/>
              <a:gd name="connsiteX283" fmla="*/ 322025 w 6184980"/>
              <a:gd name="connsiteY283" fmla="*/ 2798552 h 5832012"/>
              <a:gd name="connsiteX284" fmla="*/ 316243 w 6184980"/>
              <a:gd name="connsiteY284" fmla="*/ 2798240 h 5832012"/>
              <a:gd name="connsiteX285" fmla="*/ 305641 w 6184980"/>
              <a:gd name="connsiteY285" fmla="*/ 2796525 h 5832012"/>
              <a:gd name="connsiteX286" fmla="*/ 262797 w 6184980"/>
              <a:gd name="connsiteY286" fmla="*/ 2793392 h 5832012"/>
              <a:gd name="connsiteX287" fmla="*/ 242888 w 6184980"/>
              <a:gd name="connsiteY287" fmla="*/ 2784362 h 5832012"/>
              <a:gd name="connsiteX288" fmla="*/ 244786 w 6184980"/>
              <a:gd name="connsiteY288" fmla="*/ 2772778 h 5832012"/>
              <a:gd name="connsiteX289" fmla="*/ 245789 w 6184980"/>
              <a:gd name="connsiteY289" fmla="*/ 2767378 h 5832012"/>
              <a:gd name="connsiteX290" fmla="*/ 256636 w 6184980"/>
              <a:gd name="connsiteY290" fmla="*/ 2751362 h 5832012"/>
              <a:gd name="connsiteX291" fmla="*/ 286460 w 6184980"/>
              <a:gd name="connsiteY291" fmla="*/ 2719316 h 5832012"/>
              <a:gd name="connsiteX292" fmla="*/ 309568 w 6184980"/>
              <a:gd name="connsiteY292" fmla="*/ 2697451 h 5832012"/>
              <a:gd name="connsiteX293" fmla="*/ 352756 w 6184980"/>
              <a:gd name="connsiteY293" fmla="*/ 2668649 h 5832012"/>
              <a:gd name="connsiteX294" fmla="*/ 366290 w 6184980"/>
              <a:gd name="connsiteY294" fmla="*/ 2662783 h 5832012"/>
              <a:gd name="connsiteX295" fmla="*/ 396576 w 6184980"/>
              <a:gd name="connsiteY295" fmla="*/ 2650124 h 5832012"/>
              <a:gd name="connsiteX296" fmla="*/ 397671 w 6184980"/>
              <a:gd name="connsiteY296" fmla="*/ 2644232 h 5832012"/>
              <a:gd name="connsiteX297" fmla="*/ 391653 w 6184980"/>
              <a:gd name="connsiteY297" fmla="*/ 2641083 h 5832012"/>
              <a:gd name="connsiteX298" fmla="*/ 384849 w 6184980"/>
              <a:gd name="connsiteY298" fmla="*/ 2644898 h 5832012"/>
              <a:gd name="connsiteX299" fmla="*/ 375138 w 6184980"/>
              <a:gd name="connsiteY299" fmla="*/ 2643856 h 5832012"/>
              <a:gd name="connsiteX300" fmla="*/ 367013 w 6184980"/>
              <a:gd name="connsiteY300" fmla="*/ 2637014 h 5832012"/>
              <a:gd name="connsiteX301" fmla="*/ 365232 w 6184980"/>
              <a:gd name="connsiteY301" fmla="*/ 2635667 h 5832012"/>
              <a:gd name="connsiteX302" fmla="*/ 310604 w 6184980"/>
              <a:gd name="connsiteY302" fmla="*/ 2665899 h 5832012"/>
              <a:gd name="connsiteX303" fmla="*/ 302548 w 6184980"/>
              <a:gd name="connsiteY303" fmla="*/ 2664149 h 5832012"/>
              <a:gd name="connsiteX304" fmla="*/ 345351 w 6184980"/>
              <a:gd name="connsiteY304" fmla="*/ 2642894 h 5832012"/>
              <a:gd name="connsiteX305" fmla="*/ 364870 w 6184980"/>
              <a:gd name="connsiteY305" fmla="*/ 2630775 h 5832012"/>
              <a:gd name="connsiteX306" fmla="*/ 368167 w 6184980"/>
              <a:gd name="connsiteY306" fmla="*/ 2621229 h 5832012"/>
              <a:gd name="connsiteX307" fmla="*/ 321056 w 6184980"/>
              <a:gd name="connsiteY307" fmla="*/ 2571338 h 5832012"/>
              <a:gd name="connsiteX308" fmla="*/ 343216 w 6184980"/>
              <a:gd name="connsiteY308" fmla="*/ 2587390 h 5832012"/>
              <a:gd name="connsiteX309" fmla="*/ 367806 w 6184980"/>
              <a:gd name="connsiteY309" fmla="*/ 2616337 h 5832012"/>
              <a:gd name="connsiteX310" fmla="*/ 371461 w 6184980"/>
              <a:gd name="connsiteY310" fmla="*/ 2618539 h 5832012"/>
              <a:gd name="connsiteX311" fmla="*/ 375062 w 6184980"/>
              <a:gd name="connsiteY311" fmla="*/ 2616923 h 5832012"/>
              <a:gd name="connsiteX312" fmla="*/ 395756 w 6184980"/>
              <a:gd name="connsiteY312" fmla="*/ 2618989 h 5832012"/>
              <a:gd name="connsiteX313" fmla="*/ 324698 w 6184980"/>
              <a:gd name="connsiteY313" fmla="*/ 2529859 h 5832012"/>
              <a:gd name="connsiteX314" fmla="*/ 321682 w 6184980"/>
              <a:gd name="connsiteY314" fmla="*/ 2524219 h 5832012"/>
              <a:gd name="connsiteX315" fmla="*/ 316650 w 6184980"/>
              <a:gd name="connsiteY315" fmla="*/ 2514396 h 5832012"/>
              <a:gd name="connsiteX316" fmla="*/ 301304 w 6184980"/>
              <a:gd name="connsiteY316" fmla="*/ 2473961 h 5832012"/>
              <a:gd name="connsiteX317" fmla="*/ 296788 w 6184980"/>
              <a:gd name="connsiteY317" fmla="*/ 2451790 h 5832012"/>
              <a:gd name="connsiteX318" fmla="*/ 316129 w 6184980"/>
              <a:gd name="connsiteY318" fmla="*/ 2433796 h 5832012"/>
              <a:gd name="connsiteX319" fmla="*/ 826118 w 6184980"/>
              <a:gd name="connsiteY319" fmla="*/ 2184513 h 5832012"/>
              <a:gd name="connsiteX320" fmla="*/ 843727 w 6184980"/>
              <a:gd name="connsiteY320" fmla="*/ 2185019 h 5832012"/>
              <a:gd name="connsiteX321" fmla="*/ 875302 w 6184980"/>
              <a:gd name="connsiteY321" fmla="*/ 2206068 h 5832012"/>
              <a:gd name="connsiteX322" fmla="*/ 893518 w 6184980"/>
              <a:gd name="connsiteY322" fmla="*/ 2234809 h 5832012"/>
              <a:gd name="connsiteX323" fmla="*/ 908900 w 6184980"/>
              <a:gd name="connsiteY323" fmla="*/ 2195139 h 5832012"/>
              <a:gd name="connsiteX324" fmla="*/ 936022 w 6184980"/>
              <a:gd name="connsiteY324" fmla="*/ 2192306 h 5832012"/>
              <a:gd name="connsiteX325" fmla="*/ 960311 w 6184980"/>
              <a:gd name="connsiteY325" fmla="*/ 2227118 h 5832012"/>
              <a:gd name="connsiteX326" fmla="*/ 935617 w 6184980"/>
              <a:gd name="connsiteY326" fmla="*/ 2263146 h 5832012"/>
              <a:gd name="connsiteX327" fmla="*/ 925498 w 6184980"/>
              <a:gd name="connsiteY327" fmla="*/ 2266789 h 5832012"/>
              <a:gd name="connsiteX328" fmla="*/ 979336 w 6184980"/>
              <a:gd name="connsiteY328" fmla="*/ 2320223 h 5832012"/>
              <a:gd name="connsiteX329" fmla="*/ 935212 w 6184980"/>
              <a:gd name="connsiteY329" fmla="*/ 2333986 h 5832012"/>
              <a:gd name="connsiteX330" fmla="*/ 911329 w 6184980"/>
              <a:gd name="connsiteY330" fmla="*/ 2305245 h 5832012"/>
              <a:gd name="connsiteX331" fmla="*/ 910115 w 6184980"/>
              <a:gd name="connsiteY331" fmla="*/ 2357060 h 5832012"/>
              <a:gd name="connsiteX332" fmla="*/ 870849 w 6184980"/>
              <a:gd name="connsiteY332" fmla="*/ 2389039 h 5832012"/>
              <a:gd name="connsiteX333" fmla="*/ 856681 w 6184980"/>
              <a:gd name="connsiteY333" fmla="*/ 2380133 h 5832012"/>
              <a:gd name="connsiteX334" fmla="*/ 846156 w 6184980"/>
              <a:gd name="connsiteY334" fmla="*/ 2344511 h 5832012"/>
              <a:gd name="connsiteX335" fmla="*/ 850204 w 6184980"/>
              <a:gd name="connsiteY335" fmla="*/ 2329129 h 5832012"/>
              <a:gd name="connsiteX336" fmla="*/ 871659 w 6184980"/>
              <a:gd name="connsiteY336" fmla="*/ 2298768 h 5832012"/>
              <a:gd name="connsiteX337" fmla="*/ 875302 w 6184980"/>
              <a:gd name="connsiteY337" fmla="*/ 2293911 h 5832012"/>
              <a:gd name="connsiteX338" fmla="*/ 871659 w 6184980"/>
              <a:gd name="connsiteY338" fmla="*/ 2295125 h 5832012"/>
              <a:gd name="connsiteX339" fmla="*/ 864777 w 6184980"/>
              <a:gd name="connsiteY339" fmla="*/ 2299173 h 5832012"/>
              <a:gd name="connsiteX340" fmla="*/ 800413 w 6184980"/>
              <a:gd name="connsiteY340" fmla="*/ 2323057 h 5832012"/>
              <a:gd name="connsiteX341" fmla="*/ 769648 w 6184980"/>
              <a:gd name="connsiteY341" fmla="*/ 2298768 h 5832012"/>
              <a:gd name="connsiteX342" fmla="*/ 792722 w 6184980"/>
              <a:gd name="connsiteY342" fmla="*/ 2265575 h 5832012"/>
              <a:gd name="connsiteX343" fmla="*/ 848180 w 6184980"/>
              <a:gd name="connsiteY343" fmla="*/ 2259908 h 5832012"/>
              <a:gd name="connsiteX344" fmla="*/ 864777 w 6184980"/>
              <a:gd name="connsiteY344" fmla="*/ 2261932 h 5832012"/>
              <a:gd name="connsiteX345" fmla="*/ 823892 w 6184980"/>
              <a:gd name="connsiteY345" fmla="*/ 2238858 h 5832012"/>
              <a:gd name="connsiteX346" fmla="*/ 817820 w 6184980"/>
              <a:gd name="connsiteY346" fmla="*/ 2233595 h 5832012"/>
              <a:gd name="connsiteX347" fmla="*/ 813367 w 6184980"/>
              <a:gd name="connsiteY347" fmla="*/ 2229142 h 5832012"/>
              <a:gd name="connsiteX348" fmla="*/ 808509 w 6184980"/>
              <a:gd name="connsiteY348" fmla="*/ 2221856 h 5832012"/>
              <a:gd name="connsiteX349" fmla="*/ 810938 w 6184980"/>
              <a:gd name="connsiteY349" fmla="*/ 2193115 h 5832012"/>
              <a:gd name="connsiteX350" fmla="*/ 826118 w 6184980"/>
              <a:gd name="connsiteY350" fmla="*/ 2184513 h 5832012"/>
              <a:gd name="connsiteX351" fmla="*/ 1898757 w 6184980"/>
              <a:gd name="connsiteY351" fmla="*/ 2097951 h 5832012"/>
              <a:gd name="connsiteX352" fmla="*/ 1881438 w 6184980"/>
              <a:gd name="connsiteY352" fmla="*/ 2100695 h 5832012"/>
              <a:gd name="connsiteX353" fmla="*/ 1823557 w 6184980"/>
              <a:gd name="connsiteY353" fmla="*/ 2112066 h 5832012"/>
              <a:gd name="connsiteX354" fmla="*/ 1853877 w 6184980"/>
              <a:gd name="connsiteY354" fmla="*/ 2117142 h 5832012"/>
              <a:gd name="connsiteX355" fmla="*/ 1895697 w 6184980"/>
              <a:gd name="connsiteY355" fmla="*/ 2103053 h 5832012"/>
              <a:gd name="connsiteX356" fmla="*/ 605954 w 6184980"/>
              <a:gd name="connsiteY356" fmla="*/ 1643007 h 5832012"/>
              <a:gd name="connsiteX357" fmla="*/ 618479 w 6184980"/>
              <a:gd name="connsiteY357" fmla="*/ 1643695 h 5832012"/>
              <a:gd name="connsiteX358" fmla="*/ 653307 w 6184980"/>
              <a:gd name="connsiteY358" fmla="*/ 1649805 h 5832012"/>
              <a:gd name="connsiteX359" fmla="*/ 661250 w 6184980"/>
              <a:gd name="connsiteY359" fmla="*/ 1656526 h 5832012"/>
              <a:gd name="connsiteX360" fmla="*/ 669193 w 6184980"/>
              <a:gd name="connsiteY360" fmla="*/ 1679133 h 5832012"/>
              <a:gd name="connsiteX361" fmla="*/ 622756 w 6184980"/>
              <a:gd name="connsiteY361" fmla="*/ 1743289 h 5832012"/>
              <a:gd name="connsiteX362" fmla="*/ 564100 w 6184980"/>
              <a:gd name="connsiteY362" fmla="*/ 1736568 h 5832012"/>
              <a:gd name="connsiteX363" fmla="*/ 543937 w 6184980"/>
              <a:gd name="connsiteY363" fmla="*/ 1733513 h 5832012"/>
              <a:gd name="connsiteX364" fmla="*/ 550658 w 6184980"/>
              <a:gd name="connsiteY364" fmla="*/ 1718237 h 5832012"/>
              <a:gd name="connsiteX365" fmla="*/ 538438 w 6184980"/>
              <a:gd name="connsiteY365" fmla="*/ 1714571 h 5832012"/>
              <a:gd name="connsiteX366" fmla="*/ 554324 w 6184980"/>
              <a:gd name="connsiteY366" fmla="*/ 1674856 h 5832012"/>
              <a:gd name="connsiteX367" fmla="*/ 570821 w 6184980"/>
              <a:gd name="connsiteY367" fmla="*/ 1652860 h 5832012"/>
              <a:gd name="connsiteX368" fmla="*/ 576931 w 6184980"/>
              <a:gd name="connsiteY368" fmla="*/ 1655915 h 5832012"/>
              <a:gd name="connsiteX369" fmla="*/ 595261 w 6184980"/>
              <a:gd name="connsiteY369" fmla="*/ 1649194 h 5832012"/>
              <a:gd name="connsiteX370" fmla="*/ 605954 w 6184980"/>
              <a:gd name="connsiteY370" fmla="*/ 1643007 h 5832012"/>
              <a:gd name="connsiteX371" fmla="*/ 1001460 w 6184980"/>
              <a:gd name="connsiteY371" fmla="*/ 1559429 h 5832012"/>
              <a:gd name="connsiteX372" fmla="*/ 1013274 w 6184980"/>
              <a:gd name="connsiteY372" fmla="*/ 1572521 h 5832012"/>
              <a:gd name="connsiteX373" fmla="*/ 1014203 w 6184980"/>
              <a:gd name="connsiteY373" fmla="*/ 1599479 h 5832012"/>
              <a:gd name="connsiteX374" fmla="*/ 1011724 w 6184980"/>
              <a:gd name="connsiteY374" fmla="*/ 1611564 h 5832012"/>
              <a:gd name="connsiteX375" fmla="*/ 1010795 w 6184980"/>
              <a:gd name="connsiteY375" fmla="*/ 1617761 h 5832012"/>
              <a:gd name="connsiteX376" fmla="*/ 1015443 w 6184980"/>
              <a:gd name="connsiteY376" fmla="*/ 1613422 h 5832012"/>
              <a:gd name="connsiteX377" fmla="*/ 1018851 w 6184980"/>
              <a:gd name="connsiteY377" fmla="*/ 1609704 h 5832012"/>
              <a:gd name="connsiteX378" fmla="*/ 1022570 w 6184980"/>
              <a:gd name="connsiteY378" fmla="*/ 1604437 h 5832012"/>
              <a:gd name="connsiteX379" fmla="*/ 1029387 w 6184980"/>
              <a:gd name="connsiteY379" fmla="*/ 1597000 h 5832012"/>
              <a:gd name="connsiteX380" fmla="*/ 1072458 w 6184980"/>
              <a:gd name="connsiteY380" fmla="*/ 1581507 h 5832012"/>
              <a:gd name="connsiteX381" fmla="*/ 1085162 w 6184980"/>
              <a:gd name="connsiteY381" fmla="*/ 1601028 h 5832012"/>
              <a:gd name="connsiteX382" fmla="*/ 1071218 w 6184980"/>
              <a:gd name="connsiteY382" fmla="*/ 1626437 h 5832012"/>
              <a:gd name="connsiteX383" fmla="*/ 1034344 w 6184980"/>
              <a:gd name="connsiteY383" fmla="*/ 1644099 h 5832012"/>
              <a:gd name="connsiteX384" fmla="*/ 1029077 w 6184980"/>
              <a:gd name="connsiteY384" fmla="*/ 1644409 h 5832012"/>
              <a:gd name="connsiteX385" fmla="*/ 1053246 w 6184980"/>
              <a:gd name="connsiteY385" fmla="*/ 1647198 h 5832012"/>
              <a:gd name="connsiteX386" fmla="*/ 1083303 w 6184980"/>
              <a:gd name="connsiteY386" fmla="*/ 1668268 h 5832012"/>
              <a:gd name="connsiteX387" fmla="*/ 1083303 w 6184980"/>
              <a:gd name="connsiteY387" fmla="*/ 1677254 h 5832012"/>
              <a:gd name="connsiteX388" fmla="*/ 1082683 w 6184980"/>
              <a:gd name="connsiteY388" fmla="*/ 1681592 h 5832012"/>
              <a:gd name="connsiteX389" fmla="*/ 1040542 w 6184980"/>
              <a:gd name="connsiteY389" fmla="*/ 1695846 h 5832012"/>
              <a:gd name="connsiteX390" fmla="*/ 1022880 w 6184980"/>
              <a:gd name="connsiteY390" fmla="*/ 1684691 h 5832012"/>
              <a:gd name="connsiteX391" fmla="*/ 1022570 w 6184980"/>
              <a:gd name="connsiteY391" fmla="*/ 1683451 h 5832012"/>
              <a:gd name="connsiteX392" fmla="*/ 1010485 w 6184980"/>
              <a:gd name="connsiteY392" fmla="*/ 1671987 h 5832012"/>
              <a:gd name="connsiteX393" fmla="*/ 1008316 w 6184980"/>
              <a:gd name="connsiteY393" fmla="*/ 1668268 h 5832012"/>
              <a:gd name="connsiteX394" fmla="*/ 1012344 w 6184980"/>
              <a:gd name="connsiteY394" fmla="*/ 1675395 h 5832012"/>
              <a:gd name="connsiteX395" fmla="*/ 1015443 w 6184980"/>
              <a:gd name="connsiteY395" fmla="*/ 1697705 h 5832012"/>
              <a:gd name="connsiteX396" fmla="*/ 1015443 w 6184980"/>
              <a:gd name="connsiteY396" fmla="*/ 1698944 h 5832012"/>
              <a:gd name="connsiteX397" fmla="*/ 1014203 w 6184980"/>
              <a:gd name="connsiteY397" fmla="*/ 1701113 h 5832012"/>
              <a:gd name="connsiteX398" fmla="*/ 995612 w 6184980"/>
              <a:gd name="connsiteY398" fmla="*/ 1719705 h 5832012"/>
              <a:gd name="connsiteX399" fmla="*/ 969583 w 6184980"/>
              <a:gd name="connsiteY399" fmla="*/ 1695226 h 5832012"/>
              <a:gd name="connsiteX400" fmla="*/ 980428 w 6184980"/>
              <a:gd name="connsiteY400" fmla="*/ 1665479 h 5832012"/>
              <a:gd name="connsiteX401" fmla="*/ 983527 w 6184980"/>
              <a:gd name="connsiteY401" fmla="*/ 1659902 h 5832012"/>
              <a:gd name="connsiteX402" fmla="*/ 978569 w 6184980"/>
              <a:gd name="connsiteY402" fmla="*/ 1661761 h 5832012"/>
              <a:gd name="connsiteX403" fmla="*/ 942935 w 6184980"/>
              <a:gd name="connsiteY403" fmla="*/ 1661761 h 5832012"/>
              <a:gd name="connsiteX404" fmla="*/ 934569 w 6184980"/>
              <a:gd name="connsiteY404" fmla="*/ 1632634 h 5832012"/>
              <a:gd name="connsiteX405" fmla="*/ 955020 w 6184980"/>
              <a:gd name="connsiteY405" fmla="*/ 1617761 h 5832012"/>
              <a:gd name="connsiteX406" fmla="*/ 964006 w 6184980"/>
              <a:gd name="connsiteY406" fmla="*/ 1620859 h 5832012"/>
              <a:gd name="connsiteX407" fmla="*/ 965865 w 6184980"/>
              <a:gd name="connsiteY407" fmla="*/ 1621169 h 5832012"/>
              <a:gd name="connsiteX408" fmla="*/ 981978 w 6184980"/>
              <a:gd name="connsiteY408" fmla="*/ 1630775 h 5832012"/>
              <a:gd name="connsiteX409" fmla="*/ 983837 w 6184980"/>
              <a:gd name="connsiteY409" fmla="*/ 1632324 h 5832012"/>
              <a:gd name="connsiteX410" fmla="*/ 982597 w 6184980"/>
              <a:gd name="connsiteY410" fmla="*/ 1631085 h 5832012"/>
              <a:gd name="connsiteX411" fmla="*/ 973302 w 6184980"/>
              <a:gd name="connsiteY411" fmla="*/ 1613112 h 5832012"/>
              <a:gd name="connsiteX412" fmla="*/ 971132 w 6184980"/>
              <a:gd name="connsiteY412" fmla="*/ 1581197 h 5832012"/>
              <a:gd name="connsiteX413" fmla="*/ 983837 w 6184980"/>
              <a:gd name="connsiteY413" fmla="*/ 1562605 h 5832012"/>
              <a:gd name="connsiteX414" fmla="*/ 1001460 w 6184980"/>
              <a:gd name="connsiteY414" fmla="*/ 1559429 h 5832012"/>
              <a:gd name="connsiteX415" fmla="*/ 473596 w 6184980"/>
              <a:gd name="connsiteY415" fmla="*/ 1387187 h 5832012"/>
              <a:gd name="connsiteX416" fmla="*/ 498266 w 6184980"/>
              <a:gd name="connsiteY416" fmla="*/ 1390013 h 5832012"/>
              <a:gd name="connsiteX417" fmla="*/ 517818 w 6184980"/>
              <a:gd name="connsiteY417" fmla="*/ 1408954 h 5832012"/>
              <a:gd name="connsiteX418" fmla="*/ 526983 w 6184980"/>
              <a:gd name="connsiteY418" fmla="*/ 1416286 h 5832012"/>
              <a:gd name="connsiteX419" fmla="*/ 528663 w 6184980"/>
              <a:gd name="connsiteY419" fmla="*/ 1432249 h 5832012"/>
              <a:gd name="connsiteX420" fmla="*/ 533703 w 6184980"/>
              <a:gd name="connsiteY420" fmla="*/ 1443989 h 5832012"/>
              <a:gd name="connsiteX421" fmla="*/ 533703 w 6184980"/>
              <a:gd name="connsiteY421" fmla="*/ 1441337 h 5832012"/>
              <a:gd name="connsiteX422" fmla="*/ 551422 w 6184980"/>
              <a:gd name="connsiteY422" fmla="*/ 1434005 h 5832012"/>
              <a:gd name="connsiteX423" fmla="*/ 564865 w 6184980"/>
              <a:gd name="connsiteY423" fmla="*/ 1427284 h 5832012"/>
              <a:gd name="connsiteX424" fmla="*/ 592971 w 6184980"/>
              <a:gd name="connsiteY424" fmla="*/ 1432783 h 5832012"/>
              <a:gd name="connsiteX425" fmla="*/ 624132 w 6184980"/>
              <a:gd name="connsiteY425" fmla="*/ 1507937 h 5832012"/>
              <a:gd name="connsiteX426" fmla="*/ 572197 w 6184980"/>
              <a:gd name="connsiteY426" fmla="*/ 1531766 h 5832012"/>
              <a:gd name="connsiteX427" fmla="*/ 515373 w 6184980"/>
              <a:gd name="connsiteY427" fmla="*/ 1490828 h 5832012"/>
              <a:gd name="connsiteX428" fmla="*/ 512929 w 6184980"/>
              <a:gd name="connsiteY428" fmla="*/ 1484718 h 5832012"/>
              <a:gd name="connsiteX429" fmla="*/ 511960 w 6184980"/>
              <a:gd name="connsiteY429" fmla="*/ 1480844 h 5832012"/>
              <a:gd name="connsiteX430" fmla="*/ 511708 w 6184980"/>
              <a:gd name="connsiteY430" fmla="*/ 1481664 h 5832012"/>
              <a:gd name="connsiteX431" fmla="*/ 509875 w 6184980"/>
              <a:gd name="connsiteY431" fmla="*/ 1482886 h 5832012"/>
              <a:gd name="connsiteX432" fmla="*/ 474436 w 6184980"/>
              <a:gd name="connsiteY432" fmla="*/ 1493884 h 5832012"/>
              <a:gd name="connsiteX433" fmla="*/ 427389 w 6184980"/>
              <a:gd name="connsiteY433" fmla="*/ 1480442 h 5832012"/>
              <a:gd name="connsiteX434" fmla="*/ 415169 w 6184980"/>
              <a:gd name="connsiteY434" fmla="*/ 1432173 h 5832012"/>
              <a:gd name="connsiteX435" fmla="*/ 449385 w 6184980"/>
              <a:gd name="connsiteY435" fmla="*/ 1387569 h 5832012"/>
              <a:gd name="connsiteX436" fmla="*/ 473596 w 6184980"/>
              <a:gd name="connsiteY436" fmla="*/ 1387187 h 5832012"/>
              <a:gd name="connsiteX437" fmla="*/ 829830 w 6184980"/>
              <a:gd name="connsiteY437" fmla="*/ 1113782 h 5832012"/>
              <a:gd name="connsiteX438" fmla="*/ 852638 w 6184980"/>
              <a:gd name="connsiteY438" fmla="*/ 1114437 h 5832012"/>
              <a:gd name="connsiteX439" fmla="*/ 893536 w 6184980"/>
              <a:gd name="connsiteY439" fmla="*/ 1141703 h 5832012"/>
              <a:gd name="connsiteX440" fmla="*/ 917132 w 6184980"/>
              <a:gd name="connsiteY440" fmla="*/ 1178931 h 5832012"/>
              <a:gd name="connsiteX441" fmla="*/ 937056 w 6184980"/>
              <a:gd name="connsiteY441" fmla="*/ 1127546 h 5832012"/>
              <a:gd name="connsiteX442" fmla="*/ 972187 w 6184980"/>
              <a:gd name="connsiteY442" fmla="*/ 1123876 h 5832012"/>
              <a:gd name="connsiteX443" fmla="*/ 1003647 w 6184980"/>
              <a:gd name="connsiteY443" fmla="*/ 1168968 h 5832012"/>
              <a:gd name="connsiteX444" fmla="*/ 971662 w 6184980"/>
              <a:gd name="connsiteY444" fmla="*/ 1215634 h 5832012"/>
              <a:gd name="connsiteX445" fmla="*/ 958554 w 6184980"/>
              <a:gd name="connsiteY445" fmla="*/ 1220353 h 5832012"/>
              <a:gd name="connsiteX446" fmla="*/ 1028291 w 6184980"/>
              <a:gd name="connsiteY446" fmla="*/ 1289565 h 5832012"/>
              <a:gd name="connsiteX447" fmla="*/ 971138 w 6184980"/>
              <a:gd name="connsiteY447" fmla="*/ 1307392 h 5832012"/>
              <a:gd name="connsiteX448" fmla="*/ 940202 w 6184980"/>
              <a:gd name="connsiteY448" fmla="*/ 1270165 h 5832012"/>
              <a:gd name="connsiteX449" fmla="*/ 938629 w 6184980"/>
              <a:gd name="connsiteY449" fmla="*/ 1337279 h 5832012"/>
              <a:gd name="connsiteX450" fmla="*/ 887769 w 6184980"/>
              <a:gd name="connsiteY450" fmla="*/ 1378702 h 5832012"/>
              <a:gd name="connsiteX451" fmla="*/ 869417 w 6184980"/>
              <a:gd name="connsiteY451" fmla="*/ 1367167 h 5832012"/>
              <a:gd name="connsiteX452" fmla="*/ 855784 w 6184980"/>
              <a:gd name="connsiteY452" fmla="*/ 1321025 h 5832012"/>
              <a:gd name="connsiteX453" fmla="*/ 861028 w 6184980"/>
              <a:gd name="connsiteY453" fmla="*/ 1301101 h 5832012"/>
              <a:gd name="connsiteX454" fmla="*/ 888817 w 6184980"/>
              <a:gd name="connsiteY454" fmla="*/ 1261775 h 5832012"/>
              <a:gd name="connsiteX455" fmla="*/ 893536 w 6184980"/>
              <a:gd name="connsiteY455" fmla="*/ 1255484 h 5832012"/>
              <a:gd name="connsiteX456" fmla="*/ 888817 w 6184980"/>
              <a:gd name="connsiteY456" fmla="*/ 1257057 h 5832012"/>
              <a:gd name="connsiteX457" fmla="*/ 879904 w 6184980"/>
              <a:gd name="connsiteY457" fmla="*/ 1262300 h 5832012"/>
              <a:gd name="connsiteX458" fmla="*/ 796534 w 6184980"/>
              <a:gd name="connsiteY458" fmla="*/ 1293236 h 5832012"/>
              <a:gd name="connsiteX459" fmla="*/ 756685 w 6184980"/>
              <a:gd name="connsiteY459" fmla="*/ 1261775 h 5832012"/>
              <a:gd name="connsiteX460" fmla="*/ 786572 w 6184980"/>
              <a:gd name="connsiteY460" fmla="*/ 1218780 h 5832012"/>
              <a:gd name="connsiteX461" fmla="*/ 858406 w 6184980"/>
              <a:gd name="connsiteY461" fmla="*/ 1211439 h 5832012"/>
              <a:gd name="connsiteX462" fmla="*/ 879904 w 6184980"/>
              <a:gd name="connsiteY462" fmla="*/ 1214061 h 5832012"/>
              <a:gd name="connsiteX463" fmla="*/ 826946 w 6184980"/>
              <a:gd name="connsiteY463" fmla="*/ 1184174 h 5832012"/>
              <a:gd name="connsiteX464" fmla="*/ 819081 w 6184980"/>
              <a:gd name="connsiteY464" fmla="*/ 1177358 h 5832012"/>
              <a:gd name="connsiteX465" fmla="*/ 813313 w 6184980"/>
              <a:gd name="connsiteY465" fmla="*/ 1171590 h 5832012"/>
              <a:gd name="connsiteX466" fmla="*/ 807021 w 6184980"/>
              <a:gd name="connsiteY466" fmla="*/ 1162152 h 5832012"/>
              <a:gd name="connsiteX467" fmla="*/ 810167 w 6184980"/>
              <a:gd name="connsiteY467" fmla="*/ 1124924 h 5832012"/>
              <a:gd name="connsiteX468" fmla="*/ 829830 w 6184980"/>
              <a:gd name="connsiteY468" fmla="*/ 1113782 h 5832012"/>
              <a:gd name="connsiteX469" fmla="*/ 111076 w 6184980"/>
              <a:gd name="connsiteY469" fmla="*/ 665373 h 5832012"/>
              <a:gd name="connsiteX470" fmla="*/ 137655 w 6184980"/>
              <a:gd name="connsiteY470" fmla="*/ 666137 h 5832012"/>
              <a:gd name="connsiteX471" fmla="*/ 185313 w 6184980"/>
              <a:gd name="connsiteY471" fmla="*/ 697909 h 5832012"/>
              <a:gd name="connsiteX472" fmla="*/ 212809 w 6184980"/>
              <a:gd name="connsiteY472" fmla="*/ 741290 h 5832012"/>
              <a:gd name="connsiteX473" fmla="*/ 236026 w 6184980"/>
              <a:gd name="connsiteY473" fmla="*/ 681412 h 5832012"/>
              <a:gd name="connsiteX474" fmla="*/ 276964 w 6184980"/>
              <a:gd name="connsiteY474" fmla="*/ 677135 h 5832012"/>
              <a:gd name="connsiteX475" fmla="*/ 313624 w 6184980"/>
              <a:gd name="connsiteY475" fmla="*/ 729681 h 5832012"/>
              <a:gd name="connsiteX476" fmla="*/ 276353 w 6184980"/>
              <a:gd name="connsiteY476" fmla="*/ 784061 h 5832012"/>
              <a:gd name="connsiteX477" fmla="*/ 261078 w 6184980"/>
              <a:gd name="connsiteY477" fmla="*/ 789560 h 5832012"/>
              <a:gd name="connsiteX478" fmla="*/ 342342 w 6184980"/>
              <a:gd name="connsiteY478" fmla="*/ 870212 h 5832012"/>
              <a:gd name="connsiteX479" fmla="*/ 275741 w 6184980"/>
              <a:gd name="connsiteY479" fmla="*/ 890986 h 5832012"/>
              <a:gd name="connsiteX480" fmla="*/ 239692 w 6184980"/>
              <a:gd name="connsiteY480" fmla="*/ 847605 h 5832012"/>
              <a:gd name="connsiteX481" fmla="*/ 237859 w 6184980"/>
              <a:gd name="connsiteY481" fmla="*/ 925813 h 5832012"/>
              <a:gd name="connsiteX482" fmla="*/ 178592 w 6184980"/>
              <a:gd name="connsiteY482" fmla="*/ 974084 h 5832012"/>
              <a:gd name="connsiteX483" fmla="*/ 157207 w 6184980"/>
              <a:gd name="connsiteY483" fmla="*/ 960641 h 5832012"/>
              <a:gd name="connsiteX484" fmla="*/ 141321 w 6184980"/>
              <a:gd name="connsiteY484" fmla="*/ 906873 h 5832012"/>
              <a:gd name="connsiteX485" fmla="*/ 147431 w 6184980"/>
              <a:gd name="connsiteY485" fmla="*/ 883655 h 5832012"/>
              <a:gd name="connsiteX486" fmla="*/ 179814 w 6184980"/>
              <a:gd name="connsiteY486" fmla="*/ 837829 h 5832012"/>
              <a:gd name="connsiteX487" fmla="*/ 185313 w 6184980"/>
              <a:gd name="connsiteY487" fmla="*/ 830497 h 5832012"/>
              <a:gd name="connsiteX488" fmla="*/ 179814 w 6184980"/>
              <a:gd name="connsiteY488" fmla="*/ 832330 h 5832012"/>
              <a:gd name="connsiteX489" fmla="*/ 169427 w 6184980"/>
              <a:gd name="connsiteY489" fmla="*/ 838440 h 5832012"/>
              <a:gd name="connsiteX490" fmla="*/ 72277 w 6184980"/>
              <a:gd name="connsiteY490" fmla="*/ 874489 h 5832012"/>
              <a:gd name="connsiteX491" fmla="*/ 25841 w 6184980"/>
              <a:gd name="connsiteY491" fmla="*/ 837829 h 5832012"/>
              <a:gd name="connsiteX492" fmla="*/ 60668 w 6184980"/>
              <a:gd name="connsiteY492" fmla="*/ 787727 h 5832012"/>
              <a:gd name="connsiteX493" fmla="*/ 144375 w 6184980"/>
              <a:gd name="connsiteY493" fmla="*/ 779172 h 5832012"/>
              <a:gd name="connsiteX494" fmla="*/ 169427 w 6184980"/>
              <a:gd name="connsiteY494" fmla="*/ 782228 h 5832012"/>
              <a:gd name="connsiteX495" fmla="*/ 107716 w 6184980"/>
              <a:gd name="connsiteY495" fmla="*/ 747400 h 5832012"/>
              <a:gd name="connsiteX496" fmla="*/ 98550 w 6184980"/>
              <a:gd name="connsiteY496" fmla="*/ 739457 h 5832012"/>
              <a:gd name="connsiteX497" fmla="*/ 91830 w 6184980"/>
              <a:gd name="connsiteY497" fmla="*/ 732736 h 5832012"/>
              <a:gd name="connsiteX498" fmla="*/ 84497 w 6184980"/>
              <a:gd name="connsiteY498" fmla="*/ 721738 h 5832012"/>
              <a:gd name="connsiteX499" fmla="*/ 88163 w 6184980"/>
              <a:gd name="connsiteY499" fmla="*/ 678357 h 5832012"/>
              <a:gd name="connsiteX500" fmla="*/ 111076 w 6184980"/>
              <a:gd name="connsiteY500" fmla="*/ 665373 h 5832012"/>
              <a:gd name="connsiteX501" fmla="*/ 1029226 w 6184980"/>
              <a:gd name="connsiteY501" fmla="*/ 524410 h 5832012"/>
              <a:gd name="connsiteX502" fmla="*/ 1048129 w 6184980"/>
              <a:gd name="connsiteY502" fmla="*/ 538760 h 5832012"/>
              <a:gd name="connsiteX503" fmla="*/ 1059738 w 6184980"/>
              <a:gd name="connsiteY503" fmla="*/ 544258 h 5832012"/>
              <a:gd name="connsiteX504" fmla="*/ 1133060 w 6184980"/>
              <a:gd name="connsiteY504" fmla="*/ 607192 h 5832012"/>
              <a:gd name="connsiteX505" fmla="*/ 1162388 w 6184980"/>
              <a:gd name="connsiteY505" fmla="*/ 634687 h 5832012"/>
              <a:gd name="connsiteX506" fmla="*/ 1257705 w 6184980"/>
              <a:gd name="connsiteY506" fmla="*/ 714729 h 5832012"/>
              <a:gd name="connsiteX507" fmla="*/ 1264425 w 6184980"/>
              <a:gd name="connsiteY507" fmla="*/ 727560 h 5832012"/>
              <a:gd name="connsiteX508" fmla="*/ 1270535 w 6184980"/>
              <a:gd name="connsiteY508" fmla="*/ 731837 h 5832012"/>
              <a:gd name="connsiteX509" fmla="*/ 1278479 w 6184980"/>
              <a:gd name="connsiteY509" fmla="*/ 736114 h 5832012"/>
              <a:gd name="connsiteX510" fmla="*/ 1320639 w 6184980"/>
              <a:gd name="connsiteY510" fmla="*/ 762999 h 5832012"/>
              <a:gd name="connsiteX511" fmla="*/ 1328582 w 6184980"/>
              <a:gd name="connsiteY511" fmla="*/ 764220 h 5832012"/>
              <a:gd name="connsiteX512" fmla="*/ 1382961 w 6184980"/>
              <a:gd name="connsiteY512" fmla="*/ 825932 h 5832012"/>
              <a:gd name="connsiteX513" fmla="*/ 1392126 w 6184980"/>
              <a:gd name="connsiteY513" fmla="*/ 838153 h 5832012"/>
              <a:gd name="connsiteX514" fmla="*/ 1312695 w 6184980"/>
              <a:gd name="connsiteY514" fmla="*/ 808213 h 5832012"/>
              <a:gd name="connsiteX515" fmla="*/ 1267481 w 6184980"/>
              <a:gd name="connsiteY515" fmla="*/ 763610 h 5832012"/>
              <a:gd name="connsiteX516" fmla="*/ 1161777 w 6184980"/>
              <a:gd name="connsiteY516" fmla="*/ 704953 h 5832012"/>
              <a:gd name="connsiteX517" fmla="*/ 1101287 w 6184980"/>
              <a:gd name="connsiteY517" fmla="*/ 677457 h 5832012"/>
              <a:gd name="connsiteX518" fmla="*/ 1047518 w 6184980"/>
              <a:gd name="connsiteY518" fmla="*/ 655462 h 5832012"/>
              <a:gd name="connsiteX519" fmla="*/ 977864 w 6184980"/>
              <a:gd name="connsiteY519" fmla="*/ 595583 h 5832012"/>
              <a:gd name="connsiteX520" fmla="*/ 991916 w 6184980"/>
              <a:gd name="connsiteY520" fmla="*/ 588251 h 5832012"/>
              <a:gd name="connsiteX521" fmla="*/ 1033465 w 6184980"/>
              <a:gd name="connsiteY521" fmla="*/ 598638 h 5832012"/>
              <a:gd name="connsiteX522" fmla="*/ 1052406 w 6184980"/>
              <a:gd name="connsiteY522" fmla="*/ 592528 h 5832012"/>
              <a:gd name="connsiteX523" fmla="*/ 1048129 w 6184980"/>
              <a:gd name="connsiteY523" fmla="*/ 576642 h 5832012"/>
              <a:gd name="connsiteX524" fmla="*/ 1033465 w 6184980"/>
              <a:gd name="connsiteY524" fmla="*/ 553424 h 5832012"/>
              <a:gd name="connsiteX525" fmla="*/ 1024911 w 6184980"/>
              <a:gd name="connsiteY525" fmla="*/ 543037 h 5832012"/>
              <a:gd name="connsiteX526" fmla="*/ 1020023 w 6184980"/>
              <a:gd name="connsiteY526" fmla="*/ 525928 h 5832012"/>
              <a:gd name="connsiteX527" fmla="*/ 1029226 w 6184980"/>
              <a:gd name="connsiteY527" fmla="*/ 524410 h 5832012"/>
              <a:gd name="connsiteX528" fmla="*/ 772336 w 6184980"/>
              <a:gd name="connsiteY528" fmla="*/ 460628 h 5832012"/>
              <a:gd name="connsiteX529" fmla="*/ 781730 w 6184980"/>
              <a:gd name="connsiteY529" fmla="*/ 461774 h 5832012"/>
              <a:gd name="connsiteX530" fmla="*/ 870937 w 6184980"/>
              <a:gd name="connsiteY530" fmla="*/ 493546 h 5832012"/>
              <a:gd name="connsiteX531" fmla="*/ 921651 w 6184980"/>
              <a:gd name="connsiteY531" fmla="*/ 530818 h 5832012"/>
              <a:gd name="connsiteX532" fmla="*/ 913096 w 6184980"/>
              <a:gd name="connsiteY532" fmla="*/ 539372 h 5832012"/>
              <a:gd name="connsiteX533" fmla="*/ 872770 w 6184980"/>
              <a:gd name="connsiteY533" fmla="*/ 524097 h 5832012"/>
              <a:gd name="connsiteX534" fmla="*/ 844053 w 6184980"/>
              <a:gd name="connsiteY534" fmla="*/ 511265 h 5832012"/>
              <a:gd name="connsiteX535" fmla="*/ 776231 w 6184980"/>
              <a:gd name="connsiteY535" fmla="*/ 477048 h 5832012"/>
              <a:gd name="connsiteX536" fmla="*/ 765233 w 6184980"/>
              <a:gd name="connsiteY536" fmla="*/ 465439 h 5832012"/>
              <a:gd name="connsiteX537" fmla="*/ 772336 w 6184980"/>
              <a:gd name="connsiteY537" fmla="*/ 460628 h 5832012"/>
              <a:gd name="connsiteX538" fmla="*/ 1440605 w 6184980"/>
              <a:gd name="connsiteY538" fmla="*/ 352967 h 5832012"/>
              <a:gd name="connsiteX539" fmla="*/ 1490097 w 6184980"/>
              <a:gd name="connsiteY539" fmla="*/ 384739 h 5832012"/>
              <a:gd name="connsiteX540" fmla="*/ 1496819 w 6184980"/>
              <a:gd name="connsiteY540" fmla="*/ 398792 h 5832012"/>
              <a:gd name="connsiteX541" fmla="*/ 1501706 w 6184980"/>
              <a:gd name="connsiteY541" fmla="*/ 436063 h 5832012"/>
              <a:gd name="connsiteX542" fmla="*/ 1495596 w 6184980"/>
              <a:gd name="connsiteY542" fmla="*/ 451949 h 5832012"/>
              <a:gd name="connsiteX543" fmla="*/ 1499873 w 6184980"/>
              <a:gd name="connsiteY543" fmla="*/ 466002 h 5832012"/>
              <a:gd name="connsiteX544" fmla="*/ 1471767 w 6184980"/>
              <a:gd name="connsiteY544" fmla="*/ 496552 h 5832012"/>
              <a:gd name="connsiteX545" fmla="*/ 1520037 w 6184980"/>
              <a:gd name="connsiteY545" fmla="*/ 472723 h 5832012"/>
              <a:gd name="connsiteX546" fmla="*/ 1568917 w 6184980"/>
              <a:gd name="connsiteY546" fmla="*/ 513660 h 5832012"/>
              <a:gd name="connsiteX547" fmla="*/ 1487042 w 6184980"/>
              <a:gd name="connsiteY547" fmla="*/ 560097 h 5832012"/>
              <a:gd name="connsiteX548" fmla="*/ 1468101 w 6184980"/>
              <a:gd name="connsiteY548" fmla="*/ 552154 h 5832012"/>
              <a:gd name="connsiteX549" fmla="*/ 1498652 w 6184980"/>
              <a:gd name="connsiteY549" fmla="*/ 608977 h 5832012"/>
              <a:gd name="connsiteX550" fmla="*/ 1518204 w 6184980"/>
              <a:gd name="connsiteY550" fmla="*/ 620586 h 5832012"/>
              <a:gd name="connsiteX551" fmla="*/ 1497429 w 6184980"/>
              <a:gd name="connsiteY551" fmla="*/ 640749 h 5832012"/>
              <a:gd name="connsiteX552" fmla="*/ 1468712 w 6184980"/>
              <a:gd name="connsiteY552" fmla="*/ 668856 h 5832012"/>
              <a:gd name="connsiteX553" fmla="*/ 1427775 w 6184980"/>
              <a:gd name="connsiteY553" fmla="*/ 665801 h 5832012"/>
              <a:gd name="connsiteX554" fmla="*/ 1410666 w 6184980"/>
              <a:gd name="connsiteY554" fmla="*/ 614476 h 5832012"/>
              <a:gd name="connsiteX555" fmla="*/ 1413722 w 6184980"/>
              <a:gd name="connsiteY555" fmla="*/ 595535 h 5832012"/>
              <a:gd name="connsiteX556" fmla="*/ 1416089 w 6184980"/>
              <a:gd name="connsiteY556" fmla="*/ 582169 h 5832012"/>
              <a:gd name="connsiteX557" fmla="*/ 1419813 w 6184980"/>
              <a:gd name="connsiteY557" fmla="*/ 571150 h 5832012"/>
              <a:gd name="connsiteX558" fmla="*/ 1420442 w 6184980"/>
              <a:gd name="connsiteY558" fmla="*/ 570484 h 5832012"/>
              <a:gd name="connsiteX559" fmla="*/ 1420442 w 6184980"/>
              <a:gd name="connsiteY559" fmla="*/ 568651 h 5832012"/>
              <a:gd name="connsiteX560" fmla="*/ 1419832 w 6184980"/>
              <a:gd name="connsiteY560" fmla="*/ 571094 h 5832012"/>
              <a:gd name="connsiteX561" fmla="*/ 1419813 w 6184980"/>
              <a:gd name="connsiteY561" fmla="*/ 571150 h 5832012"/>
              <a:gd name="connsiteX562" fmla="*/ 1410056 w 6184980"/>
              <a:gd name="connsiteY562" fmla="*/ 581482 h 5832012"/>
              <a:gd name="connsiteX563" fmla="*/ 1343456 w 6184980"/>
              <a:gd name="connsiteY563" fmla="*/ 626085 h 5832012"/>
              <a:gd name="connsiteX564" fmla="*/ 1309240 w 6184980"/>
              <a:gd name="connsiteY564" fmla="*/ 624252 h 5832012"/>
              <a:gd name="connsiteX565" fmla="*/ 1275022 w 6184980"/>
              <a:gd name="connsiteY565" fmla="*/ 585759 h 5832012"/>
              <a:gd name="connsiteX566" fmla="*/ 1300074 w 6184980"/>
              <a:gd name="connsiteY566" fmla="*/ 544821 h 5832012"/>
              <a:gd name="connsiteX567" fmla="*/ 1371562 w 6184980"/>
              <a:gd name="connsiteY567" fmla="*/ 525269 h 5832012"/>
              <a:gd name="connsiteX568" fmla="*/ 1389893 w 6184980"/>
              <a:gd name="connsiteY568" fmla="*/ 522825 h 5832012"/>
              <a:gd name="connsiteX569" fmla="*/ 1370951 w 6184980"/>
              <a:gd name="connsiteY569" fmla="*/ 518548 h 5832012"/>
              <a:gd name="connsiteX570" fmla="*/ 1294575 w 6184980"/>
              <a:gd name="connsiteY570" fmla="*/ 479444 h 5832012"/>
              <a:gd name="connsiteX571" fmla="*/ 1279911 w 6184980"/>
              <a:gd name="connsiteY571" fmla="*/ 412845 h 5832012"/>
              <a:gd name="connsiteX572" fmla="*/ 1344066 w 6184980"/>
              <a:gd name="connsiteY572" fmla="*/ 402458 h 5832012"/>
              <a:gd name="connsiteX573" fmla="*/ 1353843 w 6184980"/>
              <a:gd name="connsiteY573" fmla="*/ 406123 h 5832012"/>
              <a:gd name="connsiteX574" fmla="*/ 1364230 w 6184980"/>
              <a:gd name="connsiteY574" fmla="*/ 413456 h 5832012"/>
              <a:gd name="connsiteX575" fmla="*/ 1407000 w 6184980"/>
              <a:gd name="connsiteY575" fmla="*/ 461725 h 5832012"/>
              <a:gd name="connsiteX576" fmla="*/ 1419832 w 6184980"/>
              <a:gd name="connsiteY576" fmla="*/ 478222 h 5832012"/>
              <a:gd name="connsiteX577" fmla="*/ 1422886 w 6184980"/>
              <a:gd name="connsiteY577" fmla="*/ 484333 h 5832012"/>
              <a:gd name="connsiteX578" fmla="*/ 1418609 w 6184980"/>
              <a:gd name="connsiteY578" fmla="*/ 475167 h 5832012"/>
              <a:gd name="connsiteX579" fmla="*/ 1413722 w 6184980"/>
              <a:gd name="connsiteY579" fmla="*/ 454393 h 5832012"/>
              <a:gd name="connsiteX580" fmla="*/ 1408833 w 6184980"/>
              <a:gd name="connsiteY580" fmla="*/ 393903 h 5832012"/>
              <a:gd name="connsiteX581" fmla="*/ 1440605 w 6184980"/>
              <a:gd name="connsiteY581" fmla="*/ 352967 h 5832012"/>
              <a:gd name="connsiteX582" fmla="*/ 2472275 w 6184980"/>
              <a:gd name="connsiteY582" fmla="*/ 212706 h 5832012"/>
              <a:gd name="connsiteX583" fmla="*/ 2512296 w 6184980"/>
              <a:gd name="connsiteY583" fmla="*/ 221566 h 5832012"/>
              <a:gd name="connsiteX584" fmla="*/ 2549568 w 6184980"/>
              <a:gd name="connsiteY584" fmla="*/ 260060 h 5832012"/>
              <a:gd name="connsiteX585" fmla="*/ 2549568 w 6184980"/>
              <a:gd name="connsiteY585" fmla="*/ 298553 h 5832012"/>
              <a:gd name="connsiteX586" fmla="*/ 2546512 w 6184980"/>
              <a:gd name="connsiteY586" fmla="*/ 313217 h 5832012"/>
              <a:gd name="connsiteX587" fmla="*/ 2532459 w 6184980"/>
              <a:gd name="connsiteY587" fmla="*/ 322382 h 5832012"/>
              <a:gd name="connsiteX588" fmla="*/ 2540402 w 6184980"/>
              <a:gd name="connsiteY588" fmla="*/ 340712 h 5832012"/>
              <a:gd name="connsiteX589" fmla="*/ 2489078 w 6184980"/>
              <a:gd name="connsiteY589" fmla="*/ 341323 h 5832012"/>
              <a:gd name="connsiteX590" fmla="*/ 2453639 w 6184980"/>
              <a:gd name="connsiteY590" fmla="*/ 336435 h 5832012"/>
              <a:gd name="connsiteX591" fmla="*/ 2446308 w 6184980"/>
              <a:gd name="connsiteY591" fmla="*/ 323604 h 5832012"/>
              <a:gd name="connsiteX592" fmla="*/ 2425533 w 6184980"/>
              <a:gd name="connsiteY592" fmla="*/ 305274 h 5832012"/>
              <a:gd name="connsiteX593" fmla="*/ 2419423 w 6184980"/>
              <a:gd name="connsiteY593" fmla="*/ 277779 h 5832012"/>
              <a:gd name="connsiteX594" fmla="*/ 2413924 w 6184980"/>
              <a:gd name="connsiteY594" fmla="*/ 260670 h 5832012"/>
              <a:gd name="connsiteX595" fmla="*/ 2435920 w 6184980"/>
              <a:gd name="connsiteY595" fmla="*/ 229509 h 5832012"/>
              <a:gd name="connsiteX596" fmla="*/ 2472275 w 6184980"/>
              <a:gd name="connsiteY596" fmla="*/ 212706 h 5832012"/>
              <a:gd name="connsiteX597" fmla="*/ 3611161 w 6184980"/>
              <a:gd name="connsiteY597" fmla="*/ 124959 h 5832012"/>
              <a:gd name="connsiteX598" fmla="*/ 3632393 w 6184980"/>
              <a:gd name="connsiteY598" fmla="*/ 125324 h 5832012"/>
              <a:gd name="connsiteX599" fmla="*/ 3709471 w 6184980"/>
              <a:gd name="connsiteY599" fmla="*/ 154924 h 5832012"/>
              <a:gd name="connsiteX600" fmla="*/ 3765367 w 6184980"/>
              <a:gd name="connsiteY600" fmla="*/ 216324 h 5832012"/>
              <a:gd name="connsiteX601" fmla="*/ 3763851 w 6184980"/>
              <a:gd name="connsiteY601" fmla="*/ 276691 h 5832012"/>
              <a:gd name="connsiteX602" fmla="*/ 3741748 w 6184980"/>
              <a:gd name="connsiteY602" fmla="*/ 382199 h 5832012"/>
              <a:gd name="connsiteX603" fmla="*/ 3754573 w 6184980"/>
              <a:gd name="connsiteY603" fmla="*/ 403124 h 5832012"/>
              <a:gd name="connsiteX604" fmla="*/ 3836051 w 6184980"/>
              <a:gd name="connsiteY604" fmla="*/ 454690 h 5832012"/>
              <a:gd name="connsiteX605" fmla="*/ 3865340 w 6184980"/>
              <a:gd name="connsiteY605" fmla="*/ 495510 h 5832012"/>
              <a:gd name="connsiteX606" fmla="*/ 3882795 w 6184980"/>
              <a:gd name="connsiteY606" fmla="*/ 546566 h 5832012"/>
              <a:gd name="connsiteX607" fmla="*/ 3931977 w 6184980"/>
              <a:gd name="connsiteY607" fmla="*/ 570938 h 5832012"/>
              <a:gd name="connsiteX608" fmla="*/ 3964396 w 6184980"/>
              <a:gd name="connsiteY608" fmla="*/ 580411 h 5832012"/>
              <a:gd name="connsiteX609" fmla="*/ 3968587 w 6184980"/>
              <a:gd name="connsiteY609" fmla="*/ 589848 h 5832012"/>
              <a:gd name="connsiteX610" fmla="*/ 6184980 w 6184980"/>
              <a:gd name="connsiteY610" fmla="*/ 589848 h 5832012"/>
              <a:gd name="connsiteX611" fmla="*/ 6184980 w 6184980"/>
              <a:gd name="connsiteY611" fmla="*/ 5832012 h 5832012"/>
              <a:gd name="connsiteX612" fmla="*/ 2409827 w 6184980"/>
              <a:gd name="connsiteY612" fmla="*/ 5832012 h 5832012"/>
              <a:gd name="connsiteX613" fmla="*/ 2409827 w 6184980"/>
              <a:gd name="connsiteY613" fmla="*/ 3475039 h 5832012"/>
              <a:gd name="connsiteX614" fmla="*/ 2369604 w 6184980"/>
              <a:gd name="connsiteY614" fmla="*/ 3503875 h 5832012"/>
              <a:gd name="connsiteX615" fmla="*/ 2339873 w 6184980"/>
              <a:gd name="connsiteY615" fmla="*/ 3499535 h 5832012"/>
              <a:gd name="connsiteX616" fmla="*/ 2346403 w 6184980"/>
              <a:gd name="connsiteY616" fmla="*/ 3474100 h 5832012"/>
              <a:gd name="connsiteX617" fmla="*/ 2324812 w 6184980"/>
              <a:gd name="connsiteY617" fmla="*/ 3408497 h 5832012"/>
              <a:gd name="connsiteX618" fmla="*/ 2272779 w 6184980"/>
              <a:gd name="connsiteY618" fmla="*/ 3381005 h 5832012"/>
              <a:gd name="connsiteX619" fmla="*/ 2251167 w 6184980"/>
              <a:gd name="connsiteY619" fmla="*/ 3329164 h 5832012"/>
              <a:gd name="connsiteX620" fmla="*/ 2170765 w 6184980"/>
              <a:gd name="connsiteY620" fmla="*/ 3253712 h 5832012"/>
              <a:gd name="connsiteX621" fmla="*/ 2148040 w 6184980"/>
              <a:gd name="connsiteY621" fmla="*/ 3253280 h 5832012"/>
              <a:gd name="connsiteX622" fmla="*/ 2144658 w 6184980"/>
              <a:gd name="connsiteY622" fmla="*/ 3168756 h 5832012"/>
              <a:gd name="connsiteX623" fmla="*/ 2111630 w 6184980"/>
              <a:gd name="connsiteY623" fmla="*/ 3142874 h 5832012"/>
              <a:gd name="connsiteX624" fmla="*/ 2082257 w 6184980"/>
              <a:gd name="connsiteY624" fmla="*/ 3132056 h 5832012"/>
              <a:gd name="connsiteX625" fmla="*/ 2079612 w 6184980"/>
              <a:gd name="connsiteY625" fmla="*/ 3133123 h 5832012"/>
              <a:gd name="connsiteX626" fmla="*/ 2051867 w 6184980"/>
              <a:gd name="connsiteY626" fmla="*/ 3212407 h 5832012"/>
              <a:gd name="connsiteX627" fmla="*/ 2052057 w 6184980"/>
              <a:gd name="connsiteY627" fmla="*/ 3238163 h 5832012"/>
              <a:gd name="connsiteX628" fmla="*/ 2157154 w 6184980"/>
              <a:gd name="connsiteY628" fmla="*/ 3308175 h 5832012"/>
              <a:gd name="connsiteX629" fmla="*/ 2203400 w 6184980"/>
              <a:gd name="connsiteY629" fmla="*/ 3367438 h 5832012"/>
              <a:gd name="connsiteX630" fmla="*/ 2193030 w 6184980"/>
              <a:gd name="connsiteY630" fmla="*/ 3388871 h 5832012"/>
              <a:gd name="connsiteX631" fmla="*/ 2120055 w 6184980"/>
              <a:gd name="connsiteY631" fmla="*/ 3487387 h 5832012"/>
              <a:gd name="connsiteX632" fmla="*/ 2114179 w 6184980"/>
              <a:gd name="connsiteY632" fmla="*/ 3489334 h 5832012"/>
              <a:gd name="connsiteX633" fmla="*/ 2088781 w 6184980"/>
              <a:gd name="connsiteY633" fmla="*/ 3417424 h 5832012"/>
              <a:gd name="connsiteX634" fmla="*/ 2091071 w 6184980"/>
              <a:gd name="connsiteY634" fmla="*/ 3405451 h 5832012"/>
              <a:gd name="connsiteX635" fmla="*/ 2076202 w 6184980"/>
              <a:gd name="connsiteY635" fmla="*/ 3357435 h 5832012"/>
              <a:gd name="connsiteX636" fmla="*/ 2035541 w 6184980"/>
              <a:gd name="connsiteY636" fmla="*/ 3329182 h 5832012"/>
              <a:gd name="connsiteX637" fmla="*/ 2004873 w 6184980"/>
              <a:gd name="connsiteY637" fmla="*/ 3316917 h 5832012"/>
              <a:gd name="connsiteX638" fmla="*/ 1971055 w 6184980"/>
              <a:gd name="connsiteY638" fmla="*/ 3361248 h 5832012"/>
              <a:gd name="connsiteX639" fmla="*/ 1934585 w 6184980"/>
              <a:gd name="connsiteY639" fmla="*/ 3400721 h 5832012"/>
              <a:gd name="connsiteX640" fmla="*/ 1895599 w 6184980"/>
              <a:gd name="connsiteY640" fmla="*/ 3445981 h 5832012"/>
              <a:gd name="connsiteX641" fmla="*/ 1844764 w 6184980"/>
              <a:gd name="connsiteY641" fmla="*/ 3553854 h 5832012"/>
              <a:gd name="connsiteX642" fmla="*/ 1781639 w 6184980"/>
              <a:gd name="connsiteY642" fmla="*/ 3568775 h 5832012"/>
              <a:gd name="connsiteX643" fmla="*/ 1755315 w 6184980"/>
              <a:gd name="connsiteY643" fmla="*/ 3580630 h 5832012"/>
              <a:gd name="connsiteX644" fmla="*/ 1734469 w 6184980"/>
              <a:gd name="connsiteY644" fmla="*/ 3593277 h 5832012"/>
              <a:gd name="connsiteX645" fmla="*/ 1600235 w 6184980"/>
              <a:gd name="connsiteY645" fmla="*/ 3484934 h 5832012"/>
              <a:gd name="connsiteX646" fmla="*/ 1607213 w 6184980"/>
              <a:gd name="connsiteY646" fmla="*/ 3479232 h 5832012"/>
              <a:gd name="connsiteX647" fmla="*/ 1701558 w 6184980"/>
              <a:gd name="connsiteY647" fmla="*/ 3519161 h 5832012"/>
              <a:gd name="connsiteX648" fmla="*/ 1784202 w 6184980"/>
              <a:gd name="connsiteY648" fmla="*/ 3489163 h 5832012"/>
              <a:gd name="connsiteX649" fmla="*/ 1805168 w 6184980"/>
              <a:gd name="connsiteY649" fmla="*/ 3452482 h 5832012"/>
              <a:gd name="connsiteX650" fmla="*/ 1809300 w 6184980"/>
              <a:gd name="connsiteY650" fmla="*/ 3416164 h 5832012"/>
              <a:gd name="connsiteX651" fmla="*/ 1814945 w 6184980"/>
              <a:gd name="connsiteY651" fmla="*/ 3319099 h 5832012"/>
              <a:gd name="connsiteX652" fmla="*/ 1805210 w 6184980"/>
              <a:gd name="connsiteY652" fmla="*/ 3289725 h 5832012"/>
              <a:gd name="connsiteX653" fmla="*/ 1768252 w 6184980"/>
              <a:gd name="connsiteY653" fmla="*/ 3247466 h 5832012"/>
              <a:gd name="connsiteX654" fmla="*/ 1729486 w 6184980"/>
              <a:gd name="connsiteY654" fmla="*/ 3209979 h 5832012"/>
              <a:gd name="connsiteX655" fmla="*/ 1736410 w 6184980"/>
              <a:gd name="connsiteY655" fmla="*/ 3189166 h 5832012"/>
              <a:gd name="connsiteX656" fmla="*/ 1737633 w 6184980"/>
              <a:gd name="connsiteY656" fmla="*/ 3161375 h 5832012"/>
              <a:gd name="connsiteX657" fmla="*/ 1730239 w 6184980"/>
              <a:gd name="connsiteY657" fmla="*/ 3135138 h 5832012"/>
              <a:gd name="connsiteX658" fmla="*/ 1731911 w 6184980"/>
              <a:gd name="connsiteY658" fmla="*/ 3119718 h 5832012"/>
              <a:gd name="connsiteX659" fmla="*/ 1709166 w 6184980"/>
              <a:gd name="connsiteY659" fmla="*/ 3052665 h 5832012"/>
              <a:gd name="connsiteX660" fmla="*/ 1709991 w 6184980"/>
              <a:gd name="connsiteY660" fmla="*/ 3027614 h 5832012"/>
              <a:gd name="connsiteX661" fmla="*/ 1682372 w 6184980"/>
              <a:gd name="connsiteY661" fmla="*/ 3017467 h 5832012"/>
              <a:gd name="connsiteX662" fmla="*/ 1660027 w 6184980"/>
              <a:gd name="connsiteY662" fmla="*/ 3036611 h 5832012"/>
              <a:gd name="connsiteX663" fmla="*/ 1630741 w 6184980"/>
              <a:gd name="connsiteY663" fmla="*/ 3041884 h 5832012"/>
              <a:gd name="connsiteX664" fmla="*/ 1608996 w 6184980"/>
              <a:gd name="connsiteY664" fmla="*/ 3029790 h 5832012"/>
              <a:gd name="connsiteX665" fmla="*/ 1597504 w 6184980"/>
              <a:gd name="connsiteY665" fmla="*/ 3020298 h 5832012"/>
              <a:gd name="connsiteX666" fmla="*/ 1613802 w 6184980"/>
              <a:gd name="connsiteY666" fmla="*/ 3012028 h 5832012"/>
              <a:gd name="connsiteX667" fmla="*/ 1649671 w 6184980"/>
              <a:gd name="connsiteY667" fmla="*/ 3003791 h 5832012"/>
              <a:gd name="connsiteX668" fmla="*/ 1690967 w 6184980"/>
              <a:gd name="connsiteY668" fmla="*/ 2981236 h 5832012"/>
              <a:gd name="connsiteX669" fmla="*/ 1691794 w 6184980"/>
              <a:gd name="connsiteY669" fmla="*/ 2956186 h 5832012"/>
              <a:gd name="connsiteX670" fmla="*/ 1672530 w 6184980"/>
              <a:gd name="connsiteY670" fmla="*/ 2957874 h 5832012"/>
              <a:gd name="connsiteX671" fmla="*/ 1603756 w 6184980"/>
              <a:gd name="connsiteY671" fmla="*/ 2980931 h 5832012"/>
              <a:gd name="connsiteX672" fmla="*/ 1559893 w 6184980"/>
              <a:gd name="connsiteY672" fmla="*/ 2994164 h 5832012"/>
              <a:gd name="connsiteX673" fmla="*/ 1548711 w 6184980"/>
              <a:gd name="connsiteY673" fmla="*/ 2986395 h 5832012"/>
              <a:gd name="connsiteX674" fmla="*/ 1585439 w 6184980"/>
              <a:gd name="connsiteY674" fmla="*/ 2933536 h 5832012"/>
              <a:gd name="connsiteX675" fmla="*/ 1583406 w 6184980"/>
              <a:gd name="connsiteY675" fmla="*/ 2932123 h 5832012"/>
              <a:gd name="connsiteX676" fmla="*/ 1528361 w 6184980"/>
              <a:gd name="connsiteY676" fmla="*/ 2937587 h 5832012"/>
              <a:gd name="connsiteX677" fmla="*/ 1529894 w 6184980"/>
              <a:gd name="connsiteY677" fmla="*/ 2911521 h 5832012"/>
              <a:gd name="connsiteX678" fmla="*/ 1565400 w 6184980"/>
              <a:gd name="connsiteY678" fmla="*/ 2886453 h 5832012"/>
              <a:gd name="connsiteX679" fmla="*/ 1651780 w 6184980"/>
              <a:gd name="connsiteY679" fmla="*/ 2822873 h 5832012"/>
              <a:gd name="connsiteX680" fmla="*/ 1667196 w 6184980"/>
              <a:gd name="connsiteY680" fmla="*/ 2735611 h 5832012"/>
              <a:gd name="connsiteX681" fmla="*/ 1650911 w 6184980"/>
              <a:gd name="connsiteY681" fmla="*/ 2689628 h 5832012"/>
              <a:gd name="connsiteX682" fmla="*/ 1603703 w 6184980"/>
              <a:gd name="connsiteY682" fmla="*/ 2644769 h 5832012"/>
              <a:gd name="connsiteX683" fmla="*/ 1573704 w 6184980"/>
              <a:gd name="connsiteY683" fmla="*/ 2562125 h 5832012"/>
              <a:gd name="connsiteX684" fmla="*/ 1601421 w 6184980"/>
              <a:gd name="connsiteY684" fmla="*/ 2513557 h 5832012"/>
              <a:gd name="connsiteX685" fmla="*/ 1602763 w 6184980"/>
              <a:gd name="connsiteY685" fmla="*/ 2461732 h 5832012"/>
              <a:gd name="connsiteX686" fmla="*/ 1601985 w 6184980"/>
              <a:gd name="connsiteY686" fmla="*/ 2412959 h 5832012"/>
              <a:gd name="connsiteX687" fmla="*/ 1555481 w 6184980"/>
              <a:gd name="connsiteY687" fmla="*/ 2367082 h 5832012"/>
              <a:gd name="connsiteX688" fmla="*/ 1430159 w 6184980"/>
              <a:gd name="connsiteY688" fmla="*/ 2313163 h 5832012"/>
              <a:gd name="connsiteX689" fmla="*/ 1406741 w 6184980"/>
              <a:gd name="connsiteY689" fmla="*/ 2227556 h 5832012"/>
              <a:gd name="connsiteX690" fmla="*/ 1437284 w 6184980"/>
              <a:gd name="connsiteY690" fmla="*/ 2174921 h 5832012"/>
              <a:gd name="connsiteX691" fmla="*/ 1490310 w 6184980"/>
              <a:gd name="connsiteY691" fmla="*/ 2113792 h 5832012"/>
              <a:gd name="connsiteX692" fmla="*/ 1516429 w 6184980"/>
              <a:gd name="connsiteY692" fmla="*/ 2130433 h 5832012"/>
              <a:gd name="connsiteX693" fmla="*/ 1511811 w 6184980"/>
              <a:gd name="connsiteY693" fmla="*/ 2085019 h 5832012"/>
              <a:gd name="connsiteX694" fmla="*/ 1760012 w 6184980"/>
              <a:gd name="connsiteY694" fmla="*/ 1927382 h 5832012"/>
              <a:gd name="connsiteX695" fmla="*/ 1768650 w 6184980"/>
              <a:gd name="connsiteY695" fmla="*/ 2049446 h 5832012"/>
              <a:gd name="connsiteX696" fmla="*/ 1784095 w 6184980"/>
              <a:gd name="connsiteY696" fmla="*/ 2069068 h 5832012"/>
              <a:gd name="connsiteX697" fmla="*/ 1800061 w 6184980"/>
              <a:gd name="connsiteY697" fmla="*/ 2058558 h 5832012"/>
              <a:gd name="connsiteX698" fmla="*/ 1826096 w 6184980"/>
              <a:gd name="connsiteY698" fmla="*/ 2026979 h 5832012"/>
              <a:gd name="connsiteX699" fmla="*/ 1853243 w 6184980"/>
              <a:gd name="connsiteY699" fmla="*/ 2022228 h 5832012"/>
              <a:gd name="connsiteX700" fmla="*/ 1895036 w 6184980"/>
              <a:gd name="connsiteY700" fmla="*/ 2037886 h 5832012"/>
              <a:gd name="connsiteX701" fmla="*/ 1920767 w 6184980"/>
              <a:gd name="connsiteY701" fmla="*/ 2024691 h 5832012"/>
              <a:gd name="connsiteX702" fmla="*/ 1910412 w 6184980"/>
              <a:gd name="connsiteY702" fmla="*/ 2002082 h 5832012"/>
              <a:gd name="connsiteX703" fmla="*/ 1796452 w 6184980"/>
              <a:gd name="connsiteY703" fmla="*/ 1874248 h 5832012"/>
              <a:gd name="connsiteX704" fmla="*/ 1738659 w 6184980"/>
              <a:gd name="connsiteY704" fmla="*/ 1788453 h 5832012"/>
              <a:gd name="connsiteX705" fmla="*/ 1764479 w 6184980"/>
              <a:gd name="connsiteY705" fmla="*/ 1626868 h 5832012"/>
              <a:gd name="connsiteX706" fmla="*/ 1799044 w 6184980"/>
              <a:gd name="connsiteY706" fmla="*/ 1523721 h 5832012"/>
              <a:gd name="connsiteX707" fmla="*/ 1868561 w 6184980"/>
              <a:gd name="connsiteY707" fmla="*/ 1495160 h 5832012"/>
              <a:gd name="connsiteX708" fmla="*/ 1935590 w 6184980"/>
              <a:gd name="connsiteY708" fmla="*/ 1482045 h 5832012"/>
              <a:gd name="connsiteX709" fmla="*/ 1986763 w 6184980"/>
              <a:gd name="connsiteY709" fmla="*/ 1475391 h 5832012"/>
              <a:gd name="connsiteX710" fmla="*/ 2003750 w 6184980"/>
              <a:gd name="connsiteY710" fmla="*/ 1403760 h 5832012"/>
              <a:gd name="connsiteX711" fmla="*/ 1970844 w 6184980"/>
              <a:gd name="connsiteY711" fmla="*/ 1350209 h 5832012"/>
              <a:gd name="connsiteX712" fmla="*/ 1911368 w 6184980"/>
              <a:gd name="connsiteY712" fmla="*/ 1261945 h 5832012"/>
              <a:gd name="connsiteX713" fmla="*/ 1878516 w 6184980"/>
              <a:gd name="connsiteY713" fmla="*/ 1260454 h 5832012"/>
              <a:gd name="connsiteX714" fmla="*/ 1804058 w 6184980"/>
              <a:gd name="connsiteY714" fmla="*/ 1292380 h 5832012"/>
              <a:gd name="connsiteX715" fmla="*/ 1735715 w 6184980"/>
              <a:gd name="connsiteY715" fmla="*/ 1228246 h 5832012"/>
              <a:gd name="connsiteX716" fmla="*/ 1755534 w 6184980"/>
              <a:gd name="connsiteY716" fmla="*/ 1173498 h 5832012"/>
              <a:gd name="connsiteX717" fmla="*/ 1757167 w 6184980"/>
              <a:gd name="connsiteY717" fmla="*/ 1123907 h 5832012"/>
              <a:gd name="connsiteX718" fmla="*/ 1754353 w 6184980"/>
              <a:gd name="connsiteY718" fmla="*/ 1093262 h 5832012"/>
              <a:gd name="connsiteX719" fmla="*/ 1778113 w 6184980"/>
              <a:gd name="connsiteY719" fmla="*/ 1097332 h 5832012"/>
              <a:gd name="connsiteX720" fmla="*/ 1939418 w 6184980"/>
              <a:gd name="connsiteY720" fmla="*/ 1228810 h 5832012"/>
              <a:gd name="connsiteX721" fmla="*/ 2034766 w 6184980"/>
              <a:gd name="connsiteY721" fmla="*/ 1363536 h 5832012"/>
              <a:gd name="connsiteX722" fmla="*/ 2032865 w 6184980"/>
              <a:gd name="connsiteY722" fmla="*/ 1356543 h 5832012"/>
              <a:gd name="connsiteX723" fmla="*/ 2039082 w 6184980"/>
              <a:gd name="connsiteY723" fmla="*/ 1343527 h 5832012"/>
              <a:gd name="connsiteX724" fmla="*/ 2063255 w 6184980"/>
              <a:gd name="connsiteY724" fmla="*/ 1354294 h 5832012"/>
              <a:gd name="connsiteX725" fmla="*/ 2111394 w 6184980"/>
              <a:gd name="connsiteY725" fmla="*/ 1404323 h 5832012"/>
              <a:gd name="connsiteX726" fmla="*/ 2111818 w 6184980"/>
              <a:gd name="connsiteY726" fmla="*/ 1405863 h 5832012"/>
              <a:gd name="connsiteX727" fmla="*/ 2144007 w 6184980"/>
              <a:gd name="connsiteY727" fmla="*/ 1399352 h 5832012"/>
              <a:gd name="connsiteX728" fmla="*/ 2231672 w 6184980"/>
              <a:gd name="connsiteY728" fmla="*/ 1393156 h 5832012"/>
              <a:gd name="connsiteX729" fmla="*/ 2250396 w 6184980"/>
              <a:gd name="connsiteY729" fmla="*/ 1376054 h 5832012"/>
              <a:gd name="connsiteX730" fmla="*/ 2232672 w 6184980"/>
              <a:gd name="connsiteY730" fmla="*/ 1330971 h 5832012"/>
              <a:gd name="connsiteX731" fmla="*/ 2164659 w 6184980"/>
              <a:gd name="connsiteY731" fmla="*/ 1219581 h 5832012"/>
              <a:gd name="connsiteX732" fmla="*/ 2118431 w 6184980"/>
              <a:gd name="connsiteY732" fmla="*/ 1129524 h 5832012"/>
              <a:gd name="connsiteX733" fmla="*/ 2076236 w 6184980"/>
              <a:gd name="connsiteY733" fmla="*/ 1122824 h 5832012"/>
              <a:gd name="connsiteX734" fmla="*/ 2045449 w 6184980"/>
              <a:gd name="connsiteY734" fmla="*/ 1128607 h 5832012"/>
              <a:gd name="connsiteX735" fmla="*/ 2039537 w 6184980"/>
              <a:gd name="connsiteY735" fmla="*/ 1087051 h 5832012"/>
              <a:gd name="connsiteX736" fmla="*/ 2057592 w 6184980"/>
              <a:gd name="connsiteY736" fmla="*/ 1084879 h 5832012"/>
              <a:gd name="connsiteX737" fmla="*/ 2117572 w 6184980"/>
              <a:gd name="connsiteY737" fmla="*/ 1095378 h 5832012"/>
              <a:gd name="connsiteX738" fmla="*/ 2136257 w 6184980"/>
              <a:gd name="connsiteY738" fmla="*/ 1105799 h 5832012"/>
              <a:gd name="connsiteX739" fmla="*/ 2258249 w 6184980"/>
              <a:gd name="connsiteY739" fmla="*/ 1334525 h 5832012"/>
              <a:gd name="connsiteX740" fmla="*/ 2326786 w 6184980"/>
              <a:gd name="connsiteY740" fmla="*/ 1354388 h 5832012"/>
              <a:gd name="connsiteX741" fmla="*/ 2370418 w 6184980"/>
              <a:gd name="connsiteY741" fmla="*/ 1355770 h 5832012"/>
              <a:gd name="connsiteX742" fmla="*/ 2397411 w 6184980"/>
              <a:gd name="connsiteY742" fmla="*/ 1367763 h 5832012"/>
              <a:gd name="connsiteX743" fmla="*/ 2409827 w 6184980"/>
              <a:gd name="connsiteY743" fmla="*/ 1366208 h 5832012"/>
              <a:gd name="connsiteX744" fmla="*/ 2409827 w 6184980"/>
              <a:gd name="connsiteY744" fmla="*/ 1292136 h 5832012"/>
              <a:gd name="connsiteX745" fmla="*/ 2401304 w 6184980"/>
              <a:gd name="connsiteY745" fmla="*/ 1281176 h 5832012"/>
              <a:gd name="connsiteX746" fmla="*/ 2377091 w 6184980"/>
              <a:gd name="connsiteY746" fmla="*/ 1234004 h 5832012"/>
              <a:gd name="connsiteX747" fmla="*/ 2382268 w 6184980"/>
              <a:gd name="connsiteY747" fmla="*/ 1207036 h 5832012"/>
              <a:gd name="connsiteX748" fmla="*/ 2378510 w 6184980"/>
              <a:gd name="connsiteY748" fmla="*/ 1196146 h 5832012"/>
              <a:gd name="connsiteX749" fmla="*/ 2396530 w 6184980"/>
              <a:gd name="connsiteY749" fmla="*/ 1165331 h 5832012"/>
              <a:gd name="connsiteX750" fmla="*/ 2409827 w 6184980"/>
              <a:gd name="connsiteY750" fmla="*/ 1152916 h 5832012"/>
              <a:gd name="connsiteX751" fmla="*/ 2409827 w 6184980"/>
              <a:gd name="connsiteY751" fmla="*/ 1036535 h 5832012"/>
              <a:gd name="connsiteX752" fmla="*/ 2384850 w 6184980"/>
              <a:gd name="connsiteY752" fmla="*/ 1014021 h 5832012"/>
              <a:gd name="connsiteX753" fmla="*/ 2357774 w 6184980"/>
              <a:gd name="connsiteY753" fmla="*/ 984657 h 5832012"/>
              <a:gd name="connsiteX754" fmla="*/ 2340077 w 6184980"/>
              <a:gd name="connsiteY754" fmla="*/ 940709 h 5832012"/>
              <a:gd name="connsiteX755" fmla="*/ 2373828 w 6184980"/>
              <a:gd name="connsiteY755" fmla="*/ 935522 h 5832012"/>
              <a:gd name="connsiteX756" fmla="*/ 2409827 w 6184980"/>
              <a:gd name="connsiteY756" fmla="*/ 950693 h 5832012"/>
              <a:gd name="connsiteX757" fmla="*/ 2409827 w 6184980"/>
              <a:gd name="connsiteY757" fmla="*/ 589848 h 5832012"/>
              <a:gd name="connsiteX758" fmla="*/ 2756722 w 6184980"/>
              <a:gd name="connsiteY758" fmla="*/ 589848 h 5832012"/>
              <a:gd name="connsiteX759" fmla="*/ 2767893 w 6184980"/>
              <a:gd name="connsiteY759" fmla="*/ 583690 h 5832012"/>
              <a:gd name="connsiteX760" fmla="*/ 2798673 w 6184980"/>
              <a:gd name="connsiteY760" fmla="*/ 576971 h 5832012"/>
              <a:gd name="connsiteX761" fmla="*/ 2821037 w 6184980"/>
              <a:gd name="connsiteY761" fmla="*/ 558837 h 5832012"/>
              <a:gd name="connsiteX762" fmla="*/ 2844339 w 6184980"/>
              <a:gd name="connsiteY762" fmla="*/ 519803 h 5832012"/>
              <a:gd name="connsiteX763" fmla="*/ 2841030 w 6184980"/>
              <a:gd name="connsiteY763" fmla="*/ 473580 h 5832012"/>
              <a:gd name="connsiteX764" fmla="*/ 2855816 w 6184980"/>
              <a:gd name="connsiteY764" fmla="*/ 397659 h 5832012"/>
              <a:gd name="connsiteX765" fmla="*/ 2879615 w 6184980"/>
              <a:gd name="connsiteY765" fmla="*/ 374205 h 5832012"/>
              <a:gd name="connsiteX766" fmla="*/ 2897823 w 6184980"/>
              <a:gd name="connsiteY766" fmla="*/ 355285 h 5832012"/>
              <a:gd name="connsiteX767" fmla="*/ 2922977 w 6184980"/>
              <a:gd name="connsiteY767" fmla="*/ 381557 h 5832012"/>
              <a:gd name="connsiteX768" fmla="*/ 2922918 w 6184980"/>
              <a:gd name="connsiteY768" fmla="*/ 422842 h 5832012"/>
              <a:gd name="connsiteX769" fmla="*/ 3007501 w 6184980"/>
              <a:gd name="connsiteY769" fmla="*/ 391974 h 5832012"/>
              <a:gd name="connsiteX770" fmla="*/ 3012750 w 6184980"/>
              <a:gd name="connsiteY770" fmla="*/ 355112 h 5832012"/>
              <a:gd name="connsiteX771" fmla="*/ 2998662 w 6184980"/>
              <a:gd name="connsiteY771" fmla="*/ 308997 h 5832012"/>
              <a:gd name="connsiteX772" fmla="*/ 3000811 w 6184980"/>
              <a:gd name="connsiteY772" fmla="*/ 261226 h 5832012"/>
              <a:gd name="connsiteX773" fmla="*/ 3036401 w 6184980"/>
              <a:gd name="connsiteY773" fmla="*/ 255061 h 5832012"/>
              <a:gd name="connsiteX774" fmla="*/ 3076931 w 6184980"/>
              <a:gd name="connsiteY774" fmla="*/ 245531 h 5832012"/>
              <a:gd name="connsiteX775" fmla="*/ 3103221 w 6184980"/>
              <a:gd name="connsiteY775" fmla="*/ 206632 h 5832012"/>
              <a:gd name="connsiteX776" fmla="*/ 3134979 w 6184980"/>
              <a:gd name="connsiteY776" fmla="*/ 245771 h 5832012"/>
              <a:gd name="connsiteX777" fmla="*/ 3143651 w 6184980"/>
              <a:gd name="connsiteY777" fmla="*/ 265910 h 5832012"/>
              <a:gd name="connsiteX778" fmla="*/ 3167657 w 6184980"/>
              <a:gd name="connsiteY778" fmla="*/ 277769 h 5832012"/>
              <a:gd name="connsiteX779" fmla="*/ 3179376 w 6184980"/>
              <a:gd name="connsiteY779" fmla="*/ 256761 h 5832012"/>
              <a:gd name="connsiteX780" fmla="*/ 3198121 w 6184980"/>
              <a:gd name="connsiteY780" fmla="*/ 225896 h 5832012"/>
              <a:gd name="connsiteX781" fmla="*/ 3230034 w 6184980"/>
              <a:gd name="connsiteY781" fmla="*/ 248288 h 5832012"/>
              <a:gd name="connsiteX782" fmla="*/ 3233269 w 6184980"/>
              <a:gd name="connsiteY782" fmla="*/ 256213 h 5832012"/>
              <a:gd name="connsiteX783" fmla="*/ 3291947 w 6184980"/>
              <a:gd name="connsiteY783" fmla="*/ 269047 h 5832012"/>
              <a:gd name="connsiteX784" fmla="*/ 3338450 w 6184980"/>
              <a:gd name="connsiteY784" fmla="*/ 259788 h 5832012"/>
              <a:gd name="connsiteX785" fmla="*/ 3349477 w 6184980"/>
              <a:gd name="connsiteY785" fmla="*/ 267468 h 5832012"/>
              <a:gd name="connsiteX786" fmla="*/ 3396881 w 6184980"/>
              <a:gd name="connsiteY786" fmla="*/ 264831 h 5832012"/>
              <a:gd name="connsiteX787" fmla="*/ 3434693 w 6184980"/>
              <a:gd name="connsiteY787" fmla="*/ 249193 h 5832012"/>
              <a:gd name="connsiteX788" fmla="*/ 3529808 w 6184980"/>
              <a:gd name="connsiteY788" fmla="*/ 210425 h 5832012"/>
              <a:gd name="connsiteX789" fmla="*/ 3593030 w 6184980"/>
              <a:gd name="connsiteY789" fmla="*/ 135506 h 5832012"/>
              <a:gd name="connsiteX790" fmla="*/ 3611161 w 6184980"/>
              <a:gd name="connsiteY790" fmla="*/ 124959 h 5832012"/>
              <a:gd name="connsiteX791" fmla="*/ 2126187 w 6184980"/>
              <a:gd name="connsiteY791" fmla="*/ 81 h 5832012"/>
              <a:gd name="connsiteX792" fmla="*/ 2134761 w 6184980"/>
              <a:gd name="connsiteY792" fmla="*/ 27061 h 5832012"/>
              <a:gd name="connsiteX793" fmla="*/ 2132249 w 6184980"/>
              <a:gd name="connsiteY793" fmla="*/ 82633 h 5832012"/>
              <a:gd name="connsiteX794" fmla="*/ 2132836 w 6184980"/>
              <a:gd name="connsiteY794" fmla="*/ 96527 h 5832012"/>
              <a:gd name="connsiteX795" fmla="*/ 2132355 w 6184980"/>
              <a:gd name="connsiteY795" fmla="*/ 104011 h 5832012"/>
              <a:gd name="connsiteX796" fmla="*/ 2132424 w 6184980"/>
              <a:gd name="connsiteY796" fmla="*/ 159415 h 5832012"/>
              <a:gd name="connsiteX797" fmla="*/ 2130552 w 6184980"/>
              <a:gd name="connsiteY797" fmla="*/ 180275 h 5832012"/>
              <a:gd name="connsiteX798" fmla="*/ 2118868 w 6184980"/>
              <a:gd name="connsiteY798" fmla="*/ 204695 h 5832012"/>
              <a:gd name="connsiteX799" fmla="*/ 2102589 w 6184980"/>
              <a:gd name="connsiteY799" fmla="*/ 223260 h 5832012"/>
              <a:gd name="connsiteX800" fmla="*/ 2103943 w 6184980"/>
              <a:gd name="connsiteY800" fmla="*/ 243909 h 5832012"/>
              <a:gd name="connsiteX801" fmla="*/ 2121386 w 6184980"/>
              <a:gd name="connsiteY801" fmla="*/ 262854 h 5832012"/>
              <a:gd name="connsiteX802" fmla="*/ 2129929 w 6184980"/>
              <a:gd name="connsiteY802" fmla="*/ 279467 h 5832012"/>
              <a:gd name="connsiteX803" fmla="*/ 2127078 w 6184980"/>
              <a:gd name="connsiteY803" fmla="*/ 290347 h 5832012"/>
              <a:gd name="connsiteX804" fmla="*/ 2121604 w 6184980"/>
              <a:gd name="connsiteY804" fmla="*/ 300751 h 5832012"/>
              <a:gd name="connsiteX805" fmla="*/ 2120525 w 6184980"/>
              <a:gd name="connsiteY805" fmla="*/ 304062 h 5832012"/>
              <a:gd name="connsiteX806" fmla="*/ 2113496 w 6184980"/>
              <a:gd name="connsiteY806" fmla="*/ 320400 h 5832012"/>
              <a:gd name="connsiteX807" fmla="*/ 2113406 w 6184980"/>
              <a:gd name="connsiteY807" fmla="*/ 323970 h 5832012"/>
              <a:gd name="connsiteX808" fmla="*/ 2100003 w 6184980"/>
              <a:gd name="connsiteY808" fmla="*/ 346882 h 5832012"/>
              <a:gd name="connsiteX809" fmla="*/ 2093953 w 6184980"/>
              <a:gd name="connsiteY809" fmla="*/ 373201 h 5832012"/>
              <a:gd name="connsiteX810" fmla="*/ 2097798 w 6184980"/>
              <a:gd name="connsiteY810" fmla="*/ 397251 h 5832012"/>
              <a:gd name="connsiteX811" fmla="*/ 2088405 w 6184980"/>
              <a:gd name="connsiteY811" fmla="*/ 412123 h 5832012"/>
              <a:gd name="connsiteX812" fmla="*/ 2079287 w 6184980"/>
              <a:gd name="connsiteY812" fmla="*/ 411426 h 5832012"/>
              <a:gd name="connsiteX813" fmla="*/ 2065736 w 6184980"/>
              <a:gd name="connsiteY813" fmla="*/ 412314 h 5832012"/>
              <a:gd name="connsiteX814" fmla="*/ 2051365 w 6184980"/>
              <a:gd name="connsiteY814" fmla="*/ 415526 h 5832012"/>
              <a:gd name="connsiteX815" fmla="*/ 2047452 w 6184980"/>
              <a:gd name="connsiteY815" fmla="*/ 415134 h 5832012"/>
              <a:gd name="connsiteX816" fmla="*/ 1992455 w 6184980"/>
              <a:gd name="connsiteY816" fmla="*/ 396707 h 5832012"/>
              <a:gd name="connsiteX817" fmla="*/ 1985664 w 6184980"/>
              <a:gd name="connsiteY817" fmla="*/ 391968 h 5832012"/>
              <a:gd name="connsiteX818" fmla="*/ 1946349 w 6184980"/>
              <a:gd name="connsiteY818" fmla="*/ 350803 h 5832012"/>
              <a:gd name="connsiteX819" fmla="*/ 1924759 w 6184980"/>
              <a:gd name="connsiteY819" fmla="*/ 308152 h 5832012"/>
              <a:gd name="connsiteX820" fmla="*/ 1922739 w 6184980"/>
              <a:gd name="connsiteY820" fmla="*/ 306988 h 5832012"/>
              <a:gd name="connsiteX821" fmla="*/ 1921834 w 6184980"/>
              <a:gd name="connsiteY821" fmla="*/ 308020 h 5832012"/>
              <a:gd name="connsiteX822" fmla="*/ 1909605 w 6184980"/>
              <a:gd name="connsiteY822" fmla="*/ 319191 h 5832012"/>
              <a:gd name="connsiteX823" fmla="*/ 1908067 w 6184980"/>
              <a:gd name="connsiteY823" fmla="*/ 310543 h 5832012"/>
              <a:gd name="connsiteX824" fmla="*/ 1906480 w 6184980"/>
              <a:gd name="connsiteY824" fmla="*/ 306111 h 5832012"/>
              <a:gd name="connsiteX825" fmla="*/ 1903423 w 6184980"/>
              <a:gd name="connsiteY825" fmla="*/ 308903 h 5832012"/>
              <a:gd name="connsiteX826" fmla="*/ 1903709 w 6184980"/>
              <a:gd name="connsiteY826" fmla="*/ 323142 h 5832012"/>
              <a:gd name="connsiteX827" fmla="*/ 1881764 w 6184980"/>
              <a:gd name="connsiteY827" fmla="*/ 368972 h 5832012"/>
              <a:gd name="connsiteX828" fmla="*/ 1868108 w 6184980"/>
              <a:gd name="connsiteY828" fmla="*/ 388013 h 5832012"/>
              <a:gd name="connsiteX829" fmla="*/ 1850585 w 6184980"/>
              <a:gd name="connsiteY829" fmla="*/ 402447 h 5832012"/>
              <a:gd name="connsiteX830" fmla="*/ 1760956 w 6184980"/>
              <a:gd name="connsiteY830" fmla="*/ 429063 h 5832012"/>
              <a:gd name="connsiteX831" fmla="*/ 1747882 w 6184980"/>
              <a:gd name="connsiteY831" fmla="*/ 427328 h 5832012"/>
              <a:gd name="connsiteX832" fmla="*/ 1744803 w 6184980"/>
              <a:gd name="connsiteY832" fmla="*/ 410033 h 5832012"/>
              <a:gd name="connsiteX833" fmla="*/ 1743586 w 6184980"/>
              <a:gd name="connsiteY833" fmla="*/ 381599 h 5832012"/>
              <a:gd name="connsiteX834" fmla="*/ 1725900 w 6184980"/>
              <a:gd name="connsiteY834" fmla="*/ 349060 h 5832012"/>
              <a:gd name="connsiteX835" fmla="*/ 1706573 w 6184980"/>
              <a:gd name="connsiteY835" fmla="*/ 321166 h 5832012"/>
              <a:gd name="connsiteX836" fmla="*/ 1703785 w 6184980"/>
              <a:gd name="connsiteY836" fmla="*/ 313248 h 5832012"/>
              <a:gd name="connsiteX837" fmla="*/ 1720313 w 6184980"/>
              <a:gd name="connsiteY837" fmla="*/ 263885 h 5832012"/>
              <a:gd name="connsiteX838" fmla="*/ 1728887 w 6184980"/>
              <a:gd name="connsiteY838" fmla="*/ 251333 h 5832012"/>
              <a:gd name="connsiteX839" fmla="*/ 1717716 w 6184980"/>
              <a:gd name="connsiteY839" fmla="*/ 239105 h 5832012"/>
              <a:gd name="connsiteX840" fmla="*/ 1693698 w 6184980"/>
              <a:gd name="connsiteY840" fmla="*/ 213786 h 5832012"/>
              <a:gd name="connsiteX841" fmla="*/ 1687436 w 6184980"/>
              <a:gd name="connsiteY841" fmla="*/ 197347 h 5832012"/>
              <a:gd name="connsiteX842" fmla="*/ 1686113 w 6184980"/>
              <a:gd name="connsiteY842" fmla="*/ 187065 h 5832012"/>
              <a:gd name="connsiteX843" fmla="*/ 1685775 w 6184980"/>
              <a:gd name="connsiteY843" fmla="*/ 181903 h 5832012"/>
              <a:gd name="connsiteX844" fmla="*/ 1682474 w 6184980"/>
              <a:gd name="connsiteY844" fmla="*/ 171103 h 5832012"/>
              <a:gd name="connsiteX845" fmla="*/ 1678798 w 6184980"/>
              <a:gd name="connsiteY845" fmla="*/ 149634 h 5832012"/>
              <a:gd name="connsiteX846" fmla="*/ 1668441 w 6184980"/>
              <a:gd name="connsiteY846" fmla="*/ 60883 h 5832012"/>
              <a:gd name="connsiteX847" fmla="*/ 1664204 w 6184980"/>
              <a:gd name="connsiteY847" fmla="*/ 40748 h 5832012"/>
              <a:gd name="connsiteX848" fmla="*/ 1690295 w 6184980"/>
              <a:gd name="connsiteY848" fmla="*/ 18623 h 5832012"/>
              <a:gd name="connsiteX849" fmla="*/ 1718116 w 6184980"/>
              <a:gd name="connsiteY849" fmla="*/ 27815 h 5832012"/>
              <a:gd name="connsiteX850" fmla="*/ 1767771 w 6184980"/>
              <a:gd name="connsiteY850" fmla="*/ 53721 h 5832012"/>
              <a:gd name="connsiteX851" fmla="*/ 1779634 w 6184980"/>
              <a:gd name="connsiteY851" fmla="*/ 61692 h 5832012"/>
              <a:gd name="connsiteX852" fmla="*/ 1786425 w 6184980"/>
              <a:gd name="connsiteY852" fmla="*/ 66431 h 5832012"/>
              <a:gd name="connsiteX853" fmla="*/ 1890193 w 6184980"/>
              <a:gd name="connsiteY853" fmla="*/ 171413 h 5832012"/>
              <a:gd name="connsiteX854" fmla="*/ 1890696 w 6184980"/>
              <a:gd name="connsiteY854" fmla="*/ 144486 h 5832012"/>
              <a:gd name="connsiteX855" fmla="*/ 1893324 w 6184980"/>
              <a:gd name="connsiteY855" fmla="*/ 140102 h 5832012"/>
              <a:gd name="connsiteX856" fmla="*/ 1891050 w 6184980"/>
              <a:gd name="connsiteY856" fmla="*/ 135066 h 5832012"/>
              <a:gd name="connsiteX857" fmla="*/ 1857580 w 6184980"/>
              <a:gd name="connsiteY857" fmla="*/ 99027 h 5832012"/>
              <a:gd name="connsiteX858" fmla="*/ 1840321 w 6184980"/>
              <a:gd name="connsiteY858" fmla="*/ 68080 h 5832012"/>
              <a:gd name="connsiteX859" fmla="*/ 1897286 w 6184980"/>
              <a:gd name="connsiteY859" fmla="*/ 136277 h 5832012"/>
              <a:gd name="connsiteX860" fmla="*/ 1910064 w 6184980"/>
              <a:gd name="connsiteY860" fmla="*/ 133495 h 5832012"/>
              <a:gd name="connsiteX861" fmla="*/ 1928629 w 6184980"/>
              <a:gd name="connsiteY861" fmla="*/ 110244 h 5832012"/>
              <a:gd name="connsiteX862" fmla="*/ 1962495 w 6184980"/>
              <a:gd name="connsiteY862" fmla="*/ 58448 h 5832012"/>
              <a:gd name="connsiteX863" fmla="*/ 1963516 w 6184980"/>
              <a:gd name="connsiteY863" fmla="*/ 69074 h 5832012"/>
              <a:gd name="connsiteX864" fmla="*/ 1916301 w 6184980"/>
              <a:gd name="connsiteY864" fmla="*/ 134706 h 5832012"/>
              <a:gd name="connsiteX865" fmla="*/ 1917760 w 6184980"/>
              <a:gd name="connsiteY865" fmla="*/ 137203 h 5832012"/>
              <a:gd name="connsiteX866" fmla="*/ 1925318 w 6184980"/>
              <a:gd name="connsiteY866" fmla="*/ 148696 h 5832012"/>
              <a:gd name="connsiteX867" fmla="*/ 1925175 w 6184980"/>
              <a:gd name="connsiteY867" fmla="*/ 161342 h 5832012"/>
              <a:gd name="connsiteX868" fmla="*/ 1919231 w 6184980"/>
              <a:gd name="connsiteY868" fmla="*/ 169509 h 5832012"/>
              <a:gd name="connsiteX869" fmla="*/ 1922362 w 6184980"/>
              <a:gd name="connsiteY869" fmla="*/ 177728 h 5832012"/>
              <a:gd name="connsiteX870" fmla="*/ 1930105 w 6184980"/>
              <a:gd name="connsiteY870" fmla="*/ 177220 h 5832012"/>
              <a:gd name="connsiteX871" fmla="*/ 1951007 w 6184980"/>
              <a:gd name="connsiteY871" fmla="*/ 140207 h 5832012"/>
              <a:gd name="connsiteX872" fmla="*/ 1960618 w 6184980"/>
              <a:gd name="connsiteY872" fmla="*/ 123699 h 5832012"/>
              <a:gd name="connsiteX873" fmla="*/ 2004247 w 6184980"/>
              <a:gd name="connsiteY873" fmla="*/ 72559 h 5832012"/>
              <a:gd name="connsiteX874" fmla="*/ 2035892 w 6184980"/>
              <a:gd name="connsiteY874" fmla="*/ 46182 h 5832012"/>
              <a:gd name="connsiteX875" fmla="*/ 2081653 w 6184980"/>
              <a:gd name="connsiteY875" fmla="*/ 12722 h 5832012"/>
              <a:gd name="connsiteX876" fmla="*/ 2103904 w 6184980"/>
              <a:gd name="connsiteY876" fmla="*/ 1218 h 5832012"/>
              <a:gd name="connsiteX877" fmla="*/ 2111002 w 6184980"/>
              <a:gd name="connsiteY877" fmla="*/ 752 h 5832012"/>
              <a:gd name="connsiteX878" fmla="*/ 2126187 w 6184980"/>
              <a:gd name="connsiteY878" fmla="*/ 81 h 58320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</a:cxnLst>
            <a:rect l="l" t="t" r="r" b="b"/>
            <a:pathLst>
              <a:path w="6184980" h="5832012">
                <a:moveTo>
                  <a:pt x="1363754" y="4120518"/>
                </a:moveTo>
                <a:cubicBezTo>
                  <a:pt x="1368031" y="4121053"/>
                  <a:pt x="1372614" y="4122734"/>
                  <a:pt x="1376279" y="4121206"/>
                </a:cubicBezTo>
                <a:cubicBezTo>
                  <a:pt x="1386056" y="4133426"/>
                  <a:pt x="1398887" y="4129149"/>
                  <a:pt x="1411107" y="4127316"/>
                </a:cubicBezTo>
                <a:cubicBezTo>
                  <a:pt x="1413551" y="4129760"/>
                  <a:pt x="1415995" y="4132204"/>
                  <a:pt x="1419050" y="4134037"/>
                </a:cubicBezTo>
                <a:cubicBezTo>
                  <a:pt x="1427604" y="4139536"/>
                  <a:pt x="1431270" y="4150534"/>
                  <a:pt x="1426993" y="4156644"/>
                </a:cubicBezTo>
                <a:cubicBezTo>
                  <a:pt x="1411718" y="4178029"/>
                  <a:pt x="1411107" y="4209191"/>
                  <a:pt x="1380556" y="4220800"/>
                </a:cubicBezTo>
                <a:cubicBezTo>
                  <a:pt x="1363449" y="4227521"/>
                  <a:pt x="1333510" y="4228743"/>
                  <a:pt x="1321900" y="4214079"/>
                </a:cubicBezTo>
                <a:cubicBezTo>
                  <a:pt x="1315179" y="4206136"/>
                  <a:pt x="1310291" y="4206747"/>
                  <a:pt x="1301737" y="4211024"/>
                </a:cubicBezTo>
                <a:cubicBezTo>
                  <a:pt x="1302348" y="4203692"/>
                  <a:pt x="1311513" y="4201858"/>
                  <a:pt x="1308458" y="4195748"/>
                </a:cubicBezTo>
                <a:cubicBezTo>
                  <a:pt x="1306014" y="4190861"/>
                  <a:pt x="1299904" y="4193915"/>
                  <a:pt x="1296238" y="4192082"/>
                </a:cubicBezTo>
                <a:cubicBezTo>
                  <a:pt x="1301737" y="4178640"/>
                  <a:pt x="1307236" y="4165809"/>
                  <a:pt x="1312124" y="4152367"/>
                </a:cubicBezTo>
                <a:cubicBezTo>
                  <a:pt x="1315179" y="4143202"/>
                  <a:pt x="1327399" y="4140758"/>
                  <a:pt x="1328621" y="4130371"/>
                </a:cubicBezTo>
                <a:cubicBezTo>
                  <a:pt x="1330454" y="4131593"/>
                  <a:pt x="1332898" y="4132204"/>
                  <a:pt x="1334731" y="4133426"/>
                </a:cubicBezTo>
                <a:cubicBezTo>
                  <a:pt x="1340230" y="4130371"/>
                  <a:pt x="1346951" y="4129760"/>
                  <a:pt x="1353061" y="4126705"/>
                </a:cubicBezTo>
                <a:cubicBezTo>
                  <a:pt x="1355505" y="4120595"/>
                  <a:pt x="1359477" y="4119984"/>
                  <a:pt x="1363754" y="4120518"/>
                </a:cubicBezTo>
                <a:close/>
                <a:moveTo>
                  <a:pt x="1759260" y="4036940"/>
                </a:moveTo>
                <a:cubicBezTo>
                  <a:pt x="1764567" y="4038722"/>
                  <a:pt x="1768905" y="4043215"/>
                  <a:pt x="1771074" y="4050032"/>
                </a:cubicBezTo>
                <a:cubicBezTo>
                  <a:pt x="1773863" y="4059018"/>
                  <a:pt x="1774173" y="4068004"/>
                  <a:pt x="1772003" y="4076990"/>
                </a:cubicBezTo>
                <a:cubicBezTo>
                  <a:pt x="1771074" y="4081018"/>
                  <a:pt x="1770454" y="4085046"/>
                  <a:pt x="1769524" y="4089074"/>
                </a:cubicBezTo>
                <a:cubicBezTo>
                  <a:pt x="1768595" y="4090934"/>
                  <a:pt x="1770144" y="4093103"/>
                  <a:pt x="1768595" y="4095272"/>
                </a:cubicBezTo>
                <a:cubicBezTo>
                  <a:pt x="1770454" y="4094032"/>
                  <a:pt x="1771693" y="4092173"/>
                  <a:pt x="1773243" y="4090934"/>
                </a:cubicBezTo>
                <a:cubicBezTo>
                  <a:pt x="1774482" y="4089694"/>
                  <a:pt x="1775412" y="4088454"/>
                  <a:pt x="1776651" y="4087215"/>
                </a:cubicBezTo>
                <a:cubicBezTo>
                  <a:pt x="1778511" y="4085976"/>
                  <a:pt x="1778820" y="4083497"/>
                  <a:pt x="1780370" y="4081948"/>
                </a:cubicBezTo>
                <a:cubicBezTo>
                  <a:pt x="1783778" y="4080398"/>
                  <a:pt x="1786257" y="4077919"/>
                  <a:pt x="1787187" y="4074511"/>
                </a:cubicBezTo>
                <a:cubicBezTo>
                  <a:pt x="1798962" y="4062116"/>
                  <a:pt x="1811976" y="4053440"/>
                  <a:pt x="1830258" y="4059018"/>
                </a:cubicBezTo>
                <a:cubicBezTo>
                  <a:pt x="1839864" y="4062736"/>
                  <a:pt x="1843582" y="4068314"/>
                  <a:pt x="1842962" y="4078539"/>
                </a:cubicBezTo>
                <a:cubicBezTo>
                  <a:pt x="1842343" y="4089074"/>
                  <a:pt x="1837074" y="4097441"/>
                  <a:pt x="1829018" y="4103948"/>
                </a:cubicBezTo>
                <a:cubicBezTo>
                  <a:pt x="1818173" y="4112934"/>
                  <a:pt x="1805469" y="4117892"/>
                  <a:pt x="1792144" y="4121610"/>
                </a:cubicBezTo>
                <a:cubicBezTo>
                  <a:pt x="1790285" y="4121610"/>
                  <a:pt x="1788736" y="4120990"/>
                  <a:pt x="1786877" y="4121920"/>
                </a:cubicBezTo>
                <a:cubicBezTo>
                  <a:pt x="1795243" y="4120680"/>
                  <a:pt x="1802990" y="4124708"/>
                  <a:pt x="1811046" y="4124708"/>
                </a:cubicBezTo>
                <a:cubicBezTo>
                  <a:pt x="1824370" y="4126878"/>
                  <a:pt x="1835215" y="4132765"/>
                  <a:pt x="1841103" y="4145779"/>
                </a:cubicBezTo>
                <a:cubicBezTo>
                  <a:pt x="1842343" y="4148878"/>
                  <a:pt x="1843272" y="4151666"/>
                  <a:pt x="1841103" y="4154765"/>
                </a:cubicBezTo>
                <a:cubicBezTo>
                  <a:pt x="1840793" y="4156624"/>
                  <a:pt x="1840793" y="4157863"/>
                  <a:pt x="1840483" y="4159103"/>
                </a:cubicBezTo>
                <a:cubicBezTo>
                  <a:pt x="1830568" y="4176146"/>
                  <a:pt x="1815694" y="4178005"/>
                  <a:pt x="1798342" y="4173357"/>
                </a:cubicBezTo>
                <a:cubicBezTo>
                  <a:pt x="1791215" y="4171498"/>
                  <a:pt x="1785328" y="4167779"/>
                  <a:pt x="1780680" y="4162202"/>
                </a:cubicBezTo>
                <a:cubicBezTo>
                  <a:pt x="1780680" y="4161892"/>
                  <a:pt x="1780370" y="4161272"/>
                  <a:pt x="1780370" y="4160962"/>
                </a:cubicBezTo>
                <a:cubicBezTo>
                  <a:pt x="1774792" y="4158483"/>
                  <a:pt x="1771384" y="4154145"/>
                  <a:pt x="1768285" y="4149498"/>
                </a:cubicBezTo>
                <a:cubicBezTo>
                  <a:pt x="1767665" y="4148258"/>
                  <a:pt x="1767355" y="4146709"/>
                  <a:pt x="1766116" y="4145779"/>
                </a:cubicBezTo>
                <a:cubicBezTo>
                  <a:pt x="1767975" y="4147948"/>
                  <a:pt x="1768285" y="4150737"/>
                  <a:pt x="1770144" y="4152906"/>
                </a:cubicBezTo>
                <a:cubicBezTo>
                  <a:pt x="1773243" y="4160033"/>
                  <a:pt x="1771384" y="4168089"/>
                  <a:pt x="1773243" y="4175216"/>
                </a:cubicBezTo>
                <a:cubicBezTo>
                  <a:pt x="1772933" y="4175526"/>
                  <a:pt x="1772933" y="4176146"/>
                  <a:pt x="1773243" y="4176455"/>
                </a:cubicBezTo>
                <a:cubicBezTo>
                  <a:pt x="1772933" y="4177075"/>
                  <a:pt x="1772313" y="4178005"/>
                  <a:pt x="1772003" y="4178624"/>
                </a:cubicBezTo>
                <a:cubicBezTo>
                  <a:pt x="1768595" y="4191329"/>
                  <a:pt x="1762088" y="4197836"/>
                  <a:pt x="1753412" y="4197216"/>
                </a:cubicBezTo>
                <a:cubicBezTo>
                  <a:pt x="1740087" y="4196287"/>
                  <a:pt x="1728313" y="4185132"/>
                  <a:pt x="1727383" y="4172737"/>
                </a:cubicBezTo>
                <a:cubicBezTo>
                  <a:pt x="1726144" y="4160962"/>
                  <a:pt x="1731411" y="4151666"/>
                  <a:pt x="1738228" y="4142990"/>
                </a:cubicBezTo>
                <a:cubicBezTo>
                  <a:pt x="1739468" y="4141441"/>
                  <a:pt x="1739778" y="4139272"/>
                  <a:pt x="1741327" y="4137413"/>
                </a:cubicBezTo>
                <a:cubicBezTo>
                  <a:pt x="1739778" y="4138962"/>
                  <a:pt x="1737918" y="4138343"/>
                  <a:pt x="1736369" y="4139272"/>
                </a:cubicBezTo>
                <a:cubicBezTo>
                  <a:pt x="1724594" y="4145469"/>
                  <a:pt x="1712820" y="4148878"/>
                  <a:pt x="1700735" y="4139272"/>
                </a:cubicBezTo>
                <a:cubicBezTo>
                  <a:pt x="1693298" y="4133384"/>
                  <a:pt x="1689580" y="4119751"/>
                  <a:pt x="1692369" y="4110145"/>
                </a:cubicBezTo>
                <a:cubicBezTo>
                  <a:pt x="1695157" y="4100539"/>
                  <a:pt x="1701045" y="4096201"/>
                  <a:pt x="1712820" y="4095272"/>
                </a:cubicBezTo>
                <a:cubicBezTo>
                  <a:pt x="1715918" y="4096201"/>
                  <a:pt x="1719327" y="4096201"/>
                  <a:pt x="1721806" y="4098370"/>
                </a:cubicBezTo>
                <a:cubicBezTo>
                  <a:pt x="1722425" y="4098370"/>
                  <a:pt x="1723045" y="4098680"/>
                  <a:pt x="1723665" y="4098680"/>
                </a:cubicBezTo>
                <a:cubicBezTo>
                  <a:pt x="1730172" y="4099919"/>
                  <a:pt x="1735750" y="4103328"/>
                  <a:pt x="1739778" y="4108286"/>
                </a:cubicBezTo>
                <a:cubicBezTo>
                  <a:pt x="1740397" y="4108596"/>
                  <a:pt x="1740397" y="4109835"/>
                  <a:pt x="1741637" y="4109835"/>
                </a:cubicBezTo>
                <a:cubicBezTo>
                  <a:pt x="1741327" y="4109525"/>
                  <a:pt x="1740707" y="4109215"/>
                  <a:pt x="1740397" y="4108596"/>
                </a:cubicBezTo>
                <a:cubicBezTo>
                  <a:pt x="1735440" y="4103638"/>
                  <a:pt x="1732651" y="4097441"/>
                  <a:pt x="1731102" y="4090624"/>
                </a:cubicBezTo>
                <a:cubicBezTo>
                  <a:pt x="1728932" y="4080089"/>
                  <a:pt x="1725214" y="4069553"/>
                  <a:pt x="1728932" y="4058708"/>
                </a:cubicBezTo>
                <a:cubicBezTo>
                  <a:pt x="1731411" y="4051271"/>
                  <a:pt x="1734820" y="4044764"/>
                  <a:pt x="1741637" y="4040116"/>
                </a:cubicBezTo>
                <a:cubicBezTo>
                  <a:pt x="1747679" y="4036088"/>
                  <a:pt x="1753954" y="4035158"/>
                  <a:pt x="1759260" y="4036940"/>
                </a:cubicBezTo>
                <a:close/>
                <a:moveTo>
                  <a:pt x="1587630" y="3591293"/>
                </a:moveTo>
                <a:cubicBezTo>
                  <a:pt x="1594708" y="3589589"/>
                  <a:pt x="1602311" y="3589851"/>
                  <a:pt x="1610438" y="3591948"/>
                </a:cubicBezTo>
                <a:cubicBezTo>
                  <a:pt x="1627217" y="3596143"/>
                  <a:pt x="1640850" y="3605057"/>
                  <a:pt x="1651336" y="3619213"/>
                </a:cubicBezTo>
                <a:cubicBezTo>
                  <a:pt x="1668639" y="3626554"/>
                  <a:pt x="1668116" y="3644906"/>
                  <a:pt x="1674932" y="3656441"/>
                </a:cubicBezTo>
                <a:cubicBezTo>
                  <a:pt x="1671261" y="3636516"/>
                  <a:pt x="1680699" y="3619213"/>
                  <a:pt x="1694856" y="3605057"/>
                </a:cubicBezTo>
                <a:cubicBezTo>
                  <a:pt x="1704818" y="3595095"/>
                  <a:pt x="1717927" y="3596143"/>
                  <a:pt x="1729987" y="3601386"/>
                </a:cubicBezTo>
                <a:cubicBezTo>
                  <a:pt x="1748338" y="3608727"/>
                  <a:pt x="1761447" y="3627603"/>
                  <a:pt x="1761447" y="3646479"/>
                </a:cubicBezTo>
                <a:cubicBezTo>
                  <a:pt x="1761447" y="3665880"/>
                  <a:pt x="1748338" y="3684756"/>
                  <a:pt x="1729462" y="3693145"/>
                </a:cubicBezTo>
                <a:cubicBezTo>
                  <a:pt x="1725268" y="3694718"/>
                  <a:pt x="1721073" y="3695242"/>
                  <a:pt x="1716354" y="3697864"/>
                </a:cubicBezTo>
                <a:cubicBezTo>
                  <a:pt x="1765641" y="3690523"/>
                  <a:pt x="1797626" y="3726702"/>
                  <a:pt x="1786091" y="3767076"/>
                </a:cubicBezTo>
                <a:cubicBezTo>
                  <a:pt x="1775080" y="3794341"/>
                  <a:pt x="1752533" y="3801682"/>
                  <a:pt x="1728938" y="3784903"/>
                </a:cubicBezTo>
                <a:cubicBezTo>
                  <a:pt x="1714781" y="3775465"/>
                  <a:pt x="1703770" y="3763930"/>
                  <a:pt x="1698002" y="3747675"/>
                </a:cubicBezTo>
                <a:cubicBezTo>
                  <a:pt x="1705868" y="3770222"/>
                  <a:pt x="1704295" y="3792768"/>
                  <a:pt x="1696429" y="3814790"/>
                </a:cubicBezTo>
                <a:cubicBezTo>
                  <a:pt x="1688040" y="3838386"/>
                  <a:pt x="1670212" y="3851494"/>
                  <a:pt x="1645569" y="3856213"/>
                </a:cubicBezTo>
                <a:cubicBezTo>
                  <a:pt x="1639277" y="3853067"/>
                  <a:pt x="1630887" y="3853067"/>
                  <a:pt x="1627217" y="3844677"/>
                </a:cubicBezTo>
                <a:cubicBezTo>
                  <a:pt x="1608341" y="3833667"/>
                  <a:pt x="1612011" y="3815839"/>
                  <a:pt x="1613584" y="3798536"/>
                </a:cubicBezTo>
                <a:cubicBezTo>
                  <a:pt x="1614109" y="3791720"/>
                  <a:pt x="1616730" y="3785427"/>
                  <a:pt x="1618828" y="3778612"/>
                </a:cubicBezTo>
                <a:cubicBezTo>
                  <a:pt x="1628266" y="3765503"/>
                  <a:pt x="1637179" y="3752395"/>
                  <a:pt x="1646617" y="3739286"/>
                </a:cubicBezTo>
                <a:cubicBezTo>
                  <a:pt x="1647666" y="3736665"/>
                  <a:pt x="1648715" y="3734567"/>
                  <a:pt x="1651336" y="3732994"/>
                </a:cubicBezTo>
                <a:cubicBezTo>
                  <a:pt x="1649240" y="3732470"/>
                  <a:pt x="1648190" y="3734567"/>
                  <a:pt x="1646617" y="3734567"/>
                </a:cubicBezTo>
                <a:cubicBezTo>
                  <a:pt x="1642947" y="3735091"/>
                  <a:pt x="1639277" y="3736140"/>
                  <a:pt x="1637704" y="3739811"/>
                </a:cubicBezTo>
                <a:cubicBezTo>
                  <a:pt x="1613060" y="3758687"/>
                  <a:pt x="1586319" y="3772844"/>
                  <a:pt x="1554334" y="3770746"/>
                </a:cubicBezTo>
                <a:cubicBezTo>
                  <a:pt x="1531264" y="3769173"/>
                  <a:pt x="1517107" y="3757114"/>
                  <a:pt x="1514485" y="3739286"/>
                </a:cubicBezTo>
                <a:cubicBezTo>
                  <a:pt x="1511863" y="3722508"/>
                  <a:pt x="1524448" y="3704680"/>
                  <a:pt x="1544372" y="3696291"/>
                </a:cubicBezTo>
                <a:cubicBezTo>
                  <a:pt x="1567443" y="3686329"/>
                  <a:pt x="1592087" y="3686329"/>
                  <a:pt x="1616206" y="3688950"/>
                </a:cubicBezTo>
                <a:cubicBezTo>
                  <a:pt x="1621974" y="3689475"/>
                  <a:pt x="1627741" y="3689999"/>
                  <a:pt x="1637704" y="3691572"/>
                </a:cubicBezTo>
                <a:cubicBezTo>
                  <a:pt x="1618303" y="3678988"/>
                  <a:pt x="1599952" y="3673220"/>
                  <a:pt x="1584746" y="3661685"/>
                </a:cubicBezTo>
                <a:cubicBezTo>
                  <a:pt x="1583173" y="3658539"/>
                  <a:pt x="1577930" y="3658539"/>
                  <a:pt x="1576881" y="3654868"/>
                </a:cubicBezTo>
                <a:cubicBezTo>
                  <a:pt x="1574783" y="3652771"/>
                  <a:pt x="1573210" y="3651198"/>
                  <a:pt x="1571113" y="3649101"/>
                </a:cubicBezTo>
                <a:cubicBezTo>
                  <a:pt x="1566918" y="3647528"/>
                  <a:pt x="1566394" y="3643333"/>
                  <a:pt x="1564821" y="3639663"/>
                </a:cubicBezTo>
                <a:cubicBezTo>
                  <a:pt x="1560627" y="3626554"/>
                  <a:pt x="1556432" y="3613446"/>
                  <a:pt x="1567967" y="3602435"/>
                </a:cubicBezTo>
                <a:cubicBezTo>
                  <a:pt x="1573997" y="3596667"/>
                  <a:pt x="1580551" y="3592997"/>
                  <a:pt x="1587630" y="3591293"/>
                </a:cubicBezTo>
                <a:close/>
                <a:moveTo>
                  <a:pt x="344787" y="3486156"/>
                </a:moveTo>
                <a:cubicBezTo>
                  <a:pt x="347804" y="3485492"/>
                  <a:pt x="351062" y="3486820"/>
                  <a:pt x="354683" y="3490682"/>
                </a:cubicBezTo>
                <a:cubicBezTo>
                  <a:pt x="357097" y="3493096"/>
                  <a:pt x="359028" y="3495509"/>
                  <a:pt x="360476" y="3498406"/>
                </a:cubicBezTo>
                <a:cubicBezTo>
                  <a:pt x="361442" y="3504682"/>
                  <a:pt x="364338" y="3508061"/>
                  <a:pt x="370614" y="3508544"/>
                </a:cubicBezTo>
                <a:cubicBezTo>
                  <a:pt x="374959" y="3510958"/>
                  <a:pt x="379304" y="3513854"/>
                  <a:pt x="383166" y="3517716"/>
                </a:cubicBezTo>
                <a:cubicBezTo>
                  <a:pt x="384131" y="3518682"/>
                  <a:pt x="384614" y="3519647"/>
                  <a:pt x="385580" y="3521095"/>
                </a:cubicBezTo>
                <a:cubicBezTo>
                  <a:pt x="398131" y="3537992"/>
                  <a:pt x="406338" y="3556820"/>
                  <a:pt x="409235" y="3577579"/>
                </a:cubicBezTo>
                <a:cubicBezTo>
                  <a:pt x="409718" y="3580475"/>
                  <a:pt x="410201" y="3583371"/>
                  <a:pt x="410201" y="3586268"/>
                </a:cubicBezTo>
                <a:cubicBezTo>
                  <a:pt x="409718" y="3606544"/>
                  <a:pt x="412614" y="3626820"/>
                  <a:pt x="404890" y="3646130"/>
                </a:cubicBezTo>
                <a:cubicBezTo>
                  <a:pt x="401028" y="3662544"/>
                  <a:pt x="394270" y="3677992"/>
                  <a:pt x="386063" y="3692958"/>
                </a:cubicBezTo>
                <a:cubicBezTo>
                  <a:pt x="385580" y="3693923"/>
                  <a:pt x="386063" y="3695372"/>
                  <a:pt x="386545" y="3695372"/>
                </a:cubicBezTo>
                <a:cubicBezTo>
                  <a:pt x="388476" y="3694889"/>
                  <a:pt x="386063" y="3696337"/>
                  <a:pt x="387994" y="3695372"/>
                </a:cubicBezTo>
                <a:cubicBezTo>
                  <a:pt x="403442" y="3686199"/>
                  <a:pt x="403442" y="3686199"/>
                  <a:pt x="405373" y="3697303"/>
                </a:cubicBezTo>
                <a:cubicBezTo>
                  <a:pt x="403925" y="3700199"/>
                  <a:pt x="401994" y="3702613"/>
                  <a:pt x="399580" y="3704544"/>
                </a:cubicBezTo>
                <a:cubicBezTo>
                  <a:pt x="398614" y="3705992"/>
                  <a:pt x="396200" y="3706958"/>
                  <a:pt x="397166" y="3708889"/>
                </a:cubicBezTo>
                <a:cubicBezTo>
                  <a:pt x="398131" y="3710820"/>
                  <a:pt x="400062" y="3710337"/>
                  <a:pt x="401511" y="3709371"/>
                </a:cubicBezTo>
                <a:cubicBezTo>
                  <a:pt x="405373" y="3706475"/>
                  <a:pt x="408269" y="3702130"/>
                  <a:pt x="412614" y="3699233"/>
                </a:cubicBezTo>
                <a:cubicBezTo>
                  <a:pt x="428545" y="3690544"/>
                  <a:pt x="446890" y="3687648"/>
                  <a:pt x="464270" y="3684751"/>
                </a:cubicBezTo>
                <a:cubicBezTo>
                  <a:pt x="472477" y="3682820"/>
                  <a:pt x="480683" y="3681854"/>
                  <a:pt x="488890" y="3682337"/>
                </a:cubicBezTo>
                <a:cubicBezTo>
                  <a:pt x="497097" y="3681854"/>
                  <a:pt x="504821" y="3684268"/>
                  <a:pt x="512545" y="3686199"/>
                </a:cubicBezTo>
                <a:cubicBezTo>
                  <a:pt x="547787" y="3691509"/>
                  <a:pt x="574339" y="3711786"/>
                  <a:pt x="596063" y="3738820"/>
                </a:cubicBezTo>
                <a:cubicBezTo>
                  <a:pt x="598476" y="3742682"/>
                  <a:pt x="601856" y="3746061"/>
                  <a:pt x="603787" y="3750406"/>
                </a:cubicBezTo>
                <a:cubicBezTo>
                  <a:pt x="606201" y="3759096"/>
                  <a:pt x="596546" y="3759579"/>
                  <a:pt x="592200" y="3764889"/>
                </a:cubicBezTo>
                <a:cubicBezTo>
                  <a:pt x="583511" y="3770199"/>
                  <a:pt x="576269" y="3776958"/>
                  <a:pt x="570477" y="3785647"/>
                </a:cubicBezTo>
                <a:cubicBezTo>
                  <a:pt x="563235" y="3796751"/>
                  <a:pt x="558890" y="3809303"/>
                  <a:pt x="556959" y="3822337"/>
                </a:cubicBezTo>
                <a:cubicBezTo>
                  <a:pt x="554545" y="3833923"/>
                  <a:pt x="552132" y="3845510"/>
                  <a:pt x="548270" y="3857096"/>
                </a:cubicBezTo>
                <a:cubicBezTo>
                  <a:pt x="547304" y="3859993"/>
                  <a:pt x="545856" y="3862406"/>
                  <a:pt x="543925" y="3864820"/>
                </a:cubicBezTo>
                <a:cubicBezTo>
                  <a:pt x="531373" y="3882199"/>
                  <a:pt x="513028" y="3886544"/>
                  <a:pt x="493235" y="3886061"/>
                </a:cubicBezTo>
                <a:cubicBezTo>
                  <a:pt x="487925" y="3886544"/>
                  <a:pt x="482131" y="3884613"/>
                  <a:pt x="477304" y="3887992"/>
                </a:cubicBezTo>
                <a:cubicBezTo>
                  <a:pt x="473442" y="3893303"/>
                  <a:pt x="475373" y="3899579"/>
                  <a:pt x="475373" y="3905372"/>
                </a:cubicBezTo>
                <a:cubicBezTo>
                  <a:pt x="474890" y="3917441"/>
                  <a:pt x="476821" y="3929993"/>
                  <a:pt x="471994" y="3942061"/>
                </a:cubicBezTo>
                <a:cubicBezTo>
                  <a:pt x="469580" y="3947854"/>
                  <a:pt x="468131" y="3953648"/>
                  <a:pt x="463304" y="3958475"/>
                </a:cubicBezTo>
                <a:cubicBezTo>
                  <a:pt x="460407" y="3960406"/>
                  <a:pt x="457511" y="3963303"/>
                  <a:pt x="456063" y="3966682"/>
                </a:cubicBezTo>
                <a:cubicBezTo>
                  <a:pt x="455097" y="3968130"/>
                  <a:pt x="453649" y="3969579"/>
                  <a:pt x="452200" y="3970544"/>
                </a:cubicBezTo>
                <a:cubicBezTo>
                  <a:pt x="447856" y="3972475"/>
                  <a:pt x="446890" y="3976338"/>
                  <a:pt x="445924" y="3980682"/>
                </a:cubicBezTo>
                <a:cubicBezTo>
                  <a:pt x="443028" y="3988406"/>
                  <a:pt x="436269" y="3992751"/>
                  <a:pt x="431442" y="3998544"/>
                </a:cubicBezTo>
                <a:cubicBezTo>
                  <a:pt x="409718" y="4021234"/>
                  <a:pt x="387511" y="4043441"/>
                  <a:pt x="368200" y="4068544"/>
                </a:cubicBezTo>
                <a:cubicBezTo>
                  <a:pt x="363856" y="4074337"/>
                  <a:pt x="360476" y="4080613"/>
                  <a:pt x="355166" y="4085924"/>
                </a:cubicBezTo>
                <a:cubicBezTo>
                  <a:pt x="341649" y="4099924"/>
                  <a:pt x="329097" y="4098475"/>
                  <a:pt x="319442" y="4080613"/>
                </a:cubicBezTo>
                <a:cubicBezTo>
                  <a:pt x="318959" y="4069510"/>
                  <a:pt x="317511" y="4058889"/>
                  <a:pt x="307373" y="4052130"/>
                </a:cubicBezTo>
                <a:cubicBezTo>
                  <a:pt x="298683" y="4033786"/>
                  <a:pt x="297235" y="4013993"/>
                  <a:pt x="293373" y="3994682"/>
                </a:cubicBezTo>
                <a:cubicBezTo>
                  <a:pt x="293373" y="3989372"/>
                  <a:pt x="293373" y="3984544"/>
                  <a:pt x="291442" y="3979716"/>
                </a:cubicBezTo>
                <a:cubicBezTo>
                  <a:pt x="290959" y="3976820"/>
                  <a:pt x="290476" y="3973923"/>
                  <a:pt x="290476" y="3971027"/>
                </a:cubicBezTo>
                <a:cubicBezTo>
                  <a:pt x="290959" y="3919371"/>
                  <a:pt x="297235" y="3867717"/>
                  <a:pt x="301580" y="3815579"/>
                </a:cubicBezTo>
                <a:cubicBezTo>
                  <a:pt x="293373" y="3821372"/>
                  <a:pt x="291442" y="3832958"/>
                  <a:pt x="279855" y="3833923"/>
                </a:cubicBezTo>
                <a:cubicBezTo>
                  <a:pt x="277925" y="3833923"/>
                  <a:pt x="276476" y="3834406"/>
                  <a:pt x="274545" y="3834889"/>
                </a:cubicBezTo>
                <a:cubicBezTo>
                  <a:pt x="273097" y="3836337"/>
                  <a:pt x="272131" y="3837786"/>
                  <a:pt x="272131" y="3840199"/>
                </a:cubicBezTo>
                <a:cubicBezTo>
                  <a:pt x="272131" y="3857578"/>
                  <a:pt x="265855" y="3874475"/>
                  <a:pt x="266821" y="3891855"/>
                </a:cubicBezTo>
                <a:cubicBezTo>
                  <a:pt x="263924" y="3903923"/>
                  <a:pt x="264407" y="3917441"/>
                  <a:pt x="254269" y="3927096"/>
                </a:cubicBezTo>
                <a:cubicBezTo>
                  <a:pt x="259579" y="3896199"/>
                  <a:pt x="264890" y="3865303"/>
                  <a:pt x="268752" y="3834406"/>
                </a:cubicBezTo>
                <a:cubicBezTo>
                  <a:pt x="266338" y="3830061"/>
                  <a:pt x="257648" y="3833923"/>
                  <a:pt x="257648" y="3826199"/>
                </a:cubicBezTo>
                <a:cubicBezTo>
                  <a:pt x="247028" y="3824268"/>
                  <a:pt x="236890" y="3825716"/>
                  <a:pt x="226269" y="3827648"/>
                </a:cubicBezTo>
                <a:cubicBezTo>
                  <a:pt x="204545" y="3831027"/>
                  <a:pt x="182821" y="3833923"/>
                  <a:pt x="161580" y="3836820"/>
                </a:cubicBezTo>
                <a:cubicBezTo>
                  <a:pt x="161097" y="3831509"/>
                  <a:pt x="167372" y="3831992"/>
                  <a:pt x="169304" y="3828613"/>
                </a:cubicBezTo>
                <a:cubicBezTo>
                  <a:pt x="197786" y="3825716"/>
                  <a:pt x="225786" y="3822820"/>
                  <a:pt x="254269" y="3820406"/>
                </a:cubicBezTo>
                <a:cubicBezTo>
                  <a:pt x="254269" y="3819441"/>
                  <a:pt x="254752" y="3818475"/>
                  <a:pt x="255235" y="3817509"/>
                </a:cubicBezTo>
                <a:cubicBezTo>
                  <a:pt x="257648" y="3813165"/>
                  <a:pt x="257648" y="3808337"/>
                  <a:pt x="259096" y="3803510"/>
                </a:cubicBezTo>
                <a:cubicBezTo>
                  <a:pt x="261028" y="3798682"/>
                  <a:pt x="263924" y="3795785"/>
                  <a:pt x="269235" y="3794820"/>
                </a:cubicBezTo>
                <a:cubicBezTo>
                  <a:pt x="272614" y="3794337"/>
                  <a:pt x="276476" y="3794820"/>
                  <a:pt x="279855" y="3793854"/>
                </a:cubicBezTo>
                <a:cubicBezTo>
                  <a:pt x="285166" y="3792889"/>
                  <a:pt x="284200" y="3789027"/>
                  <a:pt x="284200" y="3785647"/>
                </a:cubicBezTo>
                <a:cubicBezTo>
                  <a:pt x="284200" y="3781786"/>
                  <a:pt x="282269" y="3778889"/>
                  <a:pt x="278407" y="3779854"/>
                </a:cubicBezTo>
                <a:cubicBezTo>
                  <a:pt x="263924" y="3783716"/>
                  <a:pt x="247993" y="3781786"/>
                  <a:pt x="234476" y="3789027"/>
                </a:cubicBezTo>
                <a:cubicBezTo>
                  <a:pt x="227717" y="3790475"/>
                  <a:pt x="220959" y="3791441"/>
                  <a:pt x="214683" y="3792889"/>
                </a:cubicBezTo>
                <a:cubicBezTo>
                  <a:pt x="191028" y="3791923"/>
                  <a:pt x="167372" y="3799165"/>
                  <a:pt x="143717" y="3793854"/>
                </a:cubicBezTo>
                <a:cubicBezTo>
                  <a:pt x="129717" y="3790475"/>
                  <a:pt x="115235" y="3789510"/>
                  <a:pt x="100752" y="3787096"/>
                </a:cubicBezTo>
                <a:cubicBezTo>
                  <a:pt x="80958" y="3785165"/>
                  <a:pt x="61648" y="3778406"/>
                  <a:pt x="42337" y="3774062"/>
                </a:cubicBezTo>
                <a:cubicBezTo>
                  <a:pt x="33165" y="3773096"/>
                  <a:pt x="23993" y="3772613"/>
                  <a:pt x="17717" y="3764406"/>
                </a:cubicBezTo>
                <a:cubicBezTo>
                  <a:pt x="15786" y="3762475"/>
                  <a:pt x="13855" y="3761027"/>
                  <a:pt x="12407" y="3759096"/>
                </a:cubicBezTo>
                <a:cubicBezTo>
                  <a:pt x="8545" y="3755233"/>
                  <a:pt x="4682" y="3751854"/>
                  <a:pt x="1303" y="3747509"/>
                </a:cubicBezTo>
                <a:cubicBezTo>
                  <a:pt x="-4007" y="3733027"/>
                  <a:pt x="8062" y="3727717"/>
                  <a:pt x="16752" y="3721923"/>
                </a:cubicBezTo>
                <a:cubicBezTo>
                  <a:pt x="33165" y="3710820"/>
                  <a:pt x="49096" y="3699233"/>
                  <a:pt x="62614" y="3685233"/>
                </a:cubicBezTo>
                <a:cubicBezTo>
                  <a:pt x="65993" y="3681854"/>
                  <a:pt x="69855" y="3678475"/>
                  <a:pt x="73234" y="3675096"/>
                </a:cubicBezTo>
                <a:cubicBezTo>
                  <a:pt x="74683" y="3672682"/>
                  <a:pt x="77097" y="3671234"/>
                  <a:pt x="79510" y="3670268"/>
                </a:cubicBezTo>
                <a:cubicBezTo>
                  <a:pt x="93993" y="3657234"/>
                  <a:pt x="108959" y="3644682"/>
                  <a:pt x="123442" y="3631647"/>
                </a:cubicBezTo>
                <a:cubicBezTo>
                  <a:pt x="126820" y="3623923"/>
                  <a:pt x="134545" y="3621509"/>
                  <a:pt x="141303" y="3618613"/>
                </a:cubicBezTo>
                <a:cubicBezTo>
                  <a:pt x="149510" y="3612820"/>
                  <a:pt x="158682" y="3611372"/>
                  <a:pt x="168821" y="3610889"/>
                </a:cubicBezTo>
                <a:cubicBezTo>
                  <a:pt x="177511" y="3610889"/>
                  <a:pt x="186200" y="3610889"/>
                  <a:pt x="194890" y="3610889"/>
                </a:cubicBezTo>
                <a:cubicBezTo>
                  <a:pt x="210338" y="3610889"/>
                  <a:pt x="210338" y="3610406"/>
                  <a:pt x="210338" y="3595441"/>
                </a:cubicBezTo>
                <a:cubicBezTo>
                  <a:pt x="210338" y="3586268"/>
                  <a:pt x="209855" y="3577096"/>
                  <a:pt x="213234" y="3568406"/>
                </a:cubicBezTo>
                <a:cubicBezTo>
                  <a:pt x="215166" y="3562130"/>
                  <a:pt x="218545" y="3556337"/>
                  <a:pt x="220476" y="3550061"/>
                </a:cubicBezTo>
                <a:cubicBezTo>
                  <a:pt x="222890" y="3545716"/>
                  <a:pt x="226752" y="3545233"/>
                  <a:pt x="231097" y="3544751"/>
                </a:cubicBezTo>
                <a:cubicBezTo>
                  <a:pt x="235441" y="3544751"/>
                  <a:pt x="239787" y="3544751"/>
                  <a:pt x="243165" y="3541854"/>
                </a:cubicBezTo>
                <a:cubicBezTo>
                  <a:pt x="244131" y="3541372"/>
                  <a:pt x="245580" y="3540889"/>
                  <a:pt x="246545" y="3540406"/>
                </a:cubicBezTo>
                <a:cubicBezTo>
                  <a:pt x="252338" y="3538475"/>
                  <a:pt x="260062" y="3541854"/>
                  <a:pt x="264407" y="3534613"/>
                </a:cubicBezTo>
                <a:cubicBezTo>
                  <a:pt x="265373" y="3533648"/>
                  <a:pt x="266338" y="3532682"/>
                  <a:pt x="267303" y="3532199"/>
                </a:cubicBezTo>
                <a:cubicBezTo>
                  <a:pt x="276476" y="3529785"/>
                  <a:pt x="286131" y="3530751"/>
                  <a:pt x="294821" y="3526889"/>
                </a:cubicBezTo>
                <a:cubicBezTo>
                  <a:pt x="304476" y="3524475"/>
                  <a:pt x="312683" y="3520130"/>
                  <a:pt x="319924" y="3513371"/>
                </a:cubicBezTo>
                <a:cubicBezTo>
                  <a:pt x="327166" y="3508061"/>
                  <a:pt x="331994" y="3500820"/>
                  <a:pt x="336338" y="3493579"/>
                </a:cubicBezTo>
                <a:cubicBezTo>
                  <a:pt x="338994" y="3489475"/>
                  <a:pt x="341769" y="3486820"/>
                  <a:pt x="344787" y="3486156"/>
                </a:cubicBezTo>
                <a:close/>
                <a:moveTo>
                  <a:pt x="868876" y="3142884"/>
                </a:moveTo>
                <a:cubicBezTo>
                  <a:pt x="877124" y="3140898"/>
                  <a:pt x="885984" y="3141203"/>
                  <a:pt x="895455" y="3143647"/>
                </a:cubicBezTo>
                <a:cubicBezTo>
                  <a:pt x="915007" y="3148536"/>
                  <a:pt x="930893" y="3158923"/>
                  <a:pt x="943113" y="3175419"/>
                </a:cubicBezTo>
                <a:cubicBezTo>
                  <a:pt x="963276" y="3183974"/>
                  <a:pt x="962666" y="3205359"/>
                  <a:pt x="970609" y="3218801"/>
                </a:cubicBezTo>
                <a:cubicBezTo>
                  <a:pt x="966331" y="3195582"/>
                  <a:pt x="977329" y="3175419"/>
                  <a:pt x="993826" y="3158923"/>
                </a:cubicBezTo>
                <a:cubicBezTo>
                  <a:pt x="1005435" y="3147314"/>
                  <a:pt x="1020711" y="3148536"/>
                  <a:pt x="1034764" y="3154646"/>
                </a:cubicBezTo>
                <a:cubicBezTo>
                  <a:pt x="1056149" y="3163199"/>
                  <a:pt x="1071424" y="3185195"/>
                  <a:pt x="1071424" y="3207192"/>
                </a:cubicBezTo>
                <a:cubicBezTo>
                  <a:pt x="1071424" y="3229799"/>
                  <a:pt x="1056149" y="3251796"/>
                  <a:pt x="1034153" y="3261572"/>
                </a:cubicBezTo>
                <a:cubicBezTo>
                  <a:pt x="1029265" y="3263404"/>
                  <a:pt x="1024377" y="3264015"/>
                  <a:pt x="1018878" y="3267070"/>
                </a:cubicBezTo>
                <a:cubicBezTo>
                  <a:pt x="1076312" y="3258516"/>
                  <a:pt x="1113584" y="3300675"/>
                  <a:pt x="1100142" y="3347723"/>
                </a:cubicBezTo>
                <a:cubicBezTo>
                  <a:pt x="1087310" y="3379495"/>
                  <a:pt x="1061037" y="3388049"/>
                  <a:pt x="1033541" y="3368497"/>
                </a:cubicBezTo>
                <a:cubicBezTo>
                  <a:pt x="1017045" y="3357499"/>
                  <a:pt x="1004214" y="3344057"/>
                  <a:pt x="997492" y="3325116"/>
                </a:cubicBezTo>
                <a:cubicBezTo>
                  <a:pt x="1006658" y="3351389"/>
                  <a:pt x="1004825" y="3377662"/>
                  <a:pt x="995659" y="3403324"/>
                </a:cubicBezTo>
                <a:cubicBezTo>
                  <a:pt x="985883" y="3430820"/>
                  <a:pt x="965109" y="3446095"/>
                  <a:pt x="936392" y="3451594"/>
                </a:cubicBezTo>
                <a:cubicBezTo>
                  <a:pt x="929060" y="3447928"/>
                  <a:pt x="919284" y="3447928"/>
                  <a:pt x="915007" y="3438152"/>
                </a:cubicBezTo>
                <a:cubicBezTo>
                  <a:pt x="893011" y="3425321"/>
                  <a:pt x="897288" y="3404547"/>
                  <a:pt x="899121" y="3384383"/>
                </a:cubicBezTo>
                <a:cubicBezTo>
                  <a:pt x="899732" y="3376440"/>
                  <a:pt x="902787" y="3369108"/>
                  <a:pt x="905231" y="3361166"/>
                </a:cubicBezTo>
                <a:cubicBezTo>
                  <a:pt x="916229" y="3345890"/>
                  <a:pt x="926616" y="3330615"/>
                  <a:pt x="937614" y="3315340"/>
                </a:cubicBezTo>
                <a:cubicBezTo>
                  <a:pt x="938836" y="3312285"/>
                  <a:pt x="940058" y="3309841"/>
                  <a:pt x="943113" y="3308008"/>
                </a:cubicBezTo>
                <a:cubicBezTo>
                  <a:pt x="940669" y="3307397"/>
                  <a:pt x="939447" y="3309841"/>
                  <a:pt x="937614" y="3309841"/>
                </a:cubicBezTo>
                <a:cubicBezTo>
                  <a:pt x="933337" y="3310451"/>
                  <a:pt x="929060" y="3311674"/>
                  <a:pt x="927227" y="3315951"/>
                </a:cubicBezTo>
                <a:cubicBezTo>
                  <a:pt x="898509" y="3337947"/>
                  <a:pt x="867349" y="3354444"/>
                  <a:pt x="830077" y="3352000"/>
                </a:cubicBezTo>
                <a:cubicBezTo>
                  <a:pt x="803193" y="3350167"/>
                  <a:pt x="786696" y="3336114"/>
                  <a:pt x="783641" y="3315340"/>
                </a:cubicBezTo>
                <a:cubicBezTo>
                  <a:pt x="780586" y="3295788"/>
                  <a:pt x="795250" y="3275013"/>
                  <a:pt x="818468" y="3265237"/>
                </a:cubicBezTo>
                <a:cubicBezTo>
                  <a:pt x="845353" y="3253629"/>
                  <a:pt x="874070" y="3253629"/>
                  <a:pt x="902175" y="3256683"/>
                </a:cubicBezTo>
                <a:cubicBezTo>
                  <a:pt x="908897" y="3257294"/>
                  <a:pt x="915618" y="3257906"/>
                  <a:pt x="927227" y="3259739"/>
                </a:cubicBezTo>
                <a:cubicBezTo>
                  <a:pt x="904620" y="3245074"/>
                  <a:pt x="883235" y="3238353"/>
                  <a:pt x="865516" y="3224911"/>
                </a:cubicBezTo>
                <a:cubicBezTo>
                  <a:pt x="863683" y="3221245"/>
                  <a:pt x="857573" y="3221245"/>
                  <a:pt x="856350" y="3216968"/>
                </a:cubicBezTo>
                <a:cubicBezTo>
                  <a:pt x="853906" y="3214524"/>
                  <a:pt x="852073" y="3212691"/>
                  <a:pt x="849630" y="3210247"/>
                </a:cubicBezTo>
                <a:cubicBezTo>
                  <a:pt x="844741" y="3208414"/>
                  <a:pt x="844130" y="3203525"/>
                  <a:pt x="842297" y="3199249"/>
                </a:cubicBezTo>
                <a:cubicBezTo>
                  <a:pt x="837410" y="3183974"/>
                  <a:pt x="832521" y="3168699"/>
                  <a:pt x="845963" y="3155867"/>
                </a:cubicBezTo>
                <a:cubicBezTo>
                  <a:pt x="852990" y="3149146"/>
                  <a:pt x="860627" y="3144870"/>
                  <a:pt x="868876" y="3142884"/>
                </a:cubicBezTo>
                <a:close/>
                <a:moveTo>
                  <a:pt x="589305" y="3109380"/>
                </a:moveTo>
                <a:cubicBezTo>
                  <a:pt x="595415" y="3114268"/>
                  <a:pt x="585028" y="3128932"/>
                  <a:pt x="600303" y="3128322"/>
                </a:cubicBezTo>
                <a:cubicBezTo>
                  <a:pt x="601525" y="3129543"/>
                  <a:pt x="602136" y="3130765"/>
                  <a:pt x="602747" y="3131988"/>
                </a:cubicBezTo>
                <a:cubicBezTo>
                  <a:pt x="602747" y="3141152"/>
                  <a:pt x="602136" y="3149707"/>
                  <a:pt x="607024" y="3158261"/>
                </a:cubicBezTo>
                <a:cubicBezTo>
                  <a:pt x="602136" y="3163148"/>
                  <a:pt x="602136" y="3169258"/>
                  <a:pt x="605802" y="3174758"/>
                </a:cubicBezTo>
                <a:cubicBezTo>
                  <a:pt x="603358" y="3180257"/>
                  <a:pt x="601525" y="3186367"/>
                  <a:pt x="603358" y="3192477"/>
                </a:cubicBezTo>
                <a:cubicBezTo>
                  <a:pt x="601525" y="3201643"/>
                  <a:pt x="595415" y="3208363"/>
                  <a:pt x="593582" y="3217528"/>
                </a:cubicBezTo>
                <a:cubicBezTo>
                  <a:pt x="583195" y="3216917"/>
                  <a:pt x="576474" y="3224860"/>
                  <a:pt x="570364" y="3230359"/>
                </a:cubicBezTo>
                <a:cubicBezTo>
                  <a:pt x="556921" y="3242579"/>
                  <a:pt x="540425" y="3245024"/>
                  <a:pt x="523927" y="3244412"/>
                </a:cubicBezTo>
                <a:cubicBezTo>
                  <a:pt x="514762" y="3244412"/>
                  <a:pt x="506819" y="3234025"/>
                  <a:pt x="495821" y="3237081"/>
                </a:cubicBezTo>
                <a:cubicBezTo>
                  <a:pt x="493988" y="3235858"/>
                  <a:pt x="492766" y="3234025"/>
                  <a:pt x="492155" y="3231581"/>
                </a:cubicBezTo>
                <a:cubicBezTo>
                  <a:pt x="490933" y="3227304"/>
                  <a:pt x="486045" y="3227304"/>
                  <a:pt x="482990" y="3225471"/>
                </a:cubicBezTo>
                <a:cubicBezTo>
                  <a:pt x="474436" y="3217528"/>
                  <a:pt x="471991" y="3206530"/>
                  <a:pt x="468937" y="3196143"/>
                </a:cubicBezTo>
                <a:cubicBezTo>
                  <a:pt x="475047" y="3188200"/>
                  <a:pt x="477491" y="3179646"/>
                  <a:pt x="472603" y="3169870"/>
                </a:cubicBezTo>
                <a:cubicBezTo>
                  <a:pt x="468937" y="3163148"/>
                  <a:pt x="474436" y="3157038"/>
                  <a:pt x="477491" y="3153372"/>
                </a:cubicBezTo>
                <a:cubicBezTo>
                  <a:pt x="486656" y="3142375"/>
                  <a:pt x="500709" y="3135653"/>
                  <a:pt x="503764" y="3119767"/>
                </a:cubicBezTo>
                <a:cubicBezTo>
                  <a:pt x="515984" y="3124044"/>
                  <a:pt x="523927" y="3111824"/>
                  <a:pt x="534925" y="3111824"/>
                </a:cubicBezTo>
                <a:cubicBezTo>
                  <a:pt x="547757" y="3112435"/>
                  <a:pt x="561198" y="3111824"/>
                  <a:pt x="574030" y="3114268"/>
                </a:cubicBezTo>
                <a:cubicBezTo>
                  <a:pt x="581362" y="3115490"/>
                  <a:pt x="584417" y="3111213"/>
                  <a:pt x="589305" y="3109380"/>
                </a:cubicBezTo>
                <a:close/>
                <a:moveTo>
                  <a:pt x="316129" y="2433796"/>
                </a:moveTo>
                <a:cubicBezTo>
                  <a:pt x="321530" y="2434799"/>
                  <a:pt x="326166" y="2437184"/>
                  <a:pt x="331184" y="2438878"/>
                </a:cubicBezTo>
                <a:cubicBezTo>
                  <a:pt x="353222" y="2446019"/>
                  <a:pt x="375806" y="2450214"/>
                  <a:pt x="398299" y="2454899"/>
                </a:cubicBezTo>
                <a:cubicBezTo>
                  <a:pt x="403609" y="2456394"/>
                  <a:pt x="409483" y="2456215"/>
                  <a:pt x="414428" y="2459673"/>
                </a:cubicBezTo>
                <a:cubicBezTo>
                  <a:pt x="416809" y="2461893"/>
                  <a:pt x="418990" y="2463822"/>
                  <a:pt x="422410" y="2463187"/>
                </a:cubicBezTo>
                <a:cubicBezTo>
                  <a:pt x="423682" y="2463170"/>
                  <a:pt x="425155" y="2463443"/>
                  <a:pt x="426337" y="2463917"/>
                </a:cubicBezTo>
                <a:cubicBezTo>
                  <a:pt x="428610" y="2465354"/>
                  <a:pt x="431555" y="2465901"/>
                  <a:pt x="434101" y="2465867"/>
                </a:cubicBezTo>
                <a:cubicBezTo>
                  <a:pt x="439011" y="2466779"/>
                  <a:pt x="442283" y="2469672"/>
                  <a:pt x="446137" y="2472165"/>
                </a:cubicBezTo>
                <a:cubicBezTo>
                  <a:pt x="454045" y="2477444"/>
                  <a:pt x="458078" y="2485811"/>
                  <a:pt x="463366" y="2492888"/>
                </a:cubicBezTo>
                <a:cubicBezTo>
                  <a:pt x="465765" y="2496381"/>
                  <a:pt x="467199" y="2500965"/>
                  <a:pt x="471726" y="2502568"/>
                </a:cubicBezTo>
                <a:cubicBezTo>
                  <a:pt x="476036" y="2502606"/>
                  <a:pt x="478730" y="2499043"/>
                  <a:pt x="482132" y="2497136"/>
                </a:cubicBezTo>
                <a:cubicBezTo>
                  <a:pt x="493866" y="2488649"/>
                  <a:pt x="506726" y="2483673"/>
                  <a:pt x="521490" y="2488955"/>
                </a:cubicBezTo>
                <a:cubicBezTo>
                  <a:pt x="523654" y="2489611"/>
                  <a:pt x="525527" y="2490466"/>
                  <a:pt x="527308" y="2491814"/>
                </a:cubicBezTo>
                <a:cubicBezTo>
                  <a:pt x="534434" y="2497200"/>
                  <a:pt x="540687" y="2503187"/>
                  <a:pt x="546939" y="2509173"/>
                </a:cubicBezTo>
                <a:cubicBezTo>
                  <a:pt x="553501" y="2516233"/>
                  <a:pt x="561318" y="2522002"/>
                  <a:pt x="570281" y="2525698"/>
                </a:cubicBezTo>
                <a:cubicBezTo>
                  <a:pt x="577372" y="2528539"/>
                  <a:pt x="584537" y="2529616"/>
                  <a:pt x="591975" y="2529220"/>
                </a:cubicBezTo>
                <a:cubicBezTo>
                  <a:pt x="596794" y="2530622"/>
                  <a:pt x="602815" y="2526916"/>
                  <a:pt x="604958" y="2533155"/>
                </a:cubicBezTo>
                <a:cubicBezTo>
                  <a:pt x="605592" y="2536575"/>
                  <a:pt x="604954" y="2540011"/>
                  <a:pt x="605098" y="2543339"/>
                </a:cubicBezTo>
                <a:cubicBezTo>
                  <a:pt x="603193" y="2568634"/>
                  <a:pt x="595579" y="2591854"/>
                  <a:pt x="576528" y="2609647"/>
                </a:cubicBezTo>
                <a:cubicBezTo>
                  <a:pt x="572671" y="2614010"/>
                  <a:pt x="569013" y="2618664"/>
                  <a:pt x="563865" y="2621771"/>
                </a:cubicBezTo>
                <a:cubicBezTo>
                  <a:pt x="559116" y="2625460"/>
                  <a:pt x="553768" y="2628276"/>
                  <a:pt x="548020" y="2630509"/>
                </a:cubicBezTo>
                <a:cubicBezTo>
                  <a:pt x="536342" y="2635959"/>
                  <a:pt x="524082" y="2641808"/>
                  <a:pt x="510878" y="2643165"/>
                </a:cubicBezTo>
                <a:cubicBezTo>
                  <a:pt x="507059" y="2643218"/>
                  <a:pt x="503514" y="2641797"/>
                  <a:pt x="499985" y="2641650"/>
                </a:cubicBezTo>
                <a:cubicBezTo>
                  <a:pt x="498712" y="2641667"/>
                  <a:pt x="497348" y="2642176"/>
                  <a:pt x="497566" y="2643740"/>
                </a:cubicBezTo>
                <a:cubicBezTo>
                  <a:pt x="497783" y="2645304"/>
                  <a:pt x="499638" y="2644887"/>
                  <a:pt x="500820" y="2645361"/>
                </a:cubicBezTo>
                <a:cubicBezTo>
                  <a:pt x="503075" y="2645525"/>
                  <a:pt x="505239" y="2646181"/>
                  <a:pt x="507311" y="2647328"/>
                </a:cubicBezTo>
                <a:cubicBezTo>
                  <a:pt x="510744" y="2654822"/>
                  <a:pt x="510744" y="2654822"/>
                  <a:pt x="497632" y="2655688"/>
                </a:cubicBezTo>
                <a:cubicBezTo>
                  <a:pt x="496068" y="2655905"/>
                  <a:pt x="498123" y="2655779"/>
                  <a:pt x="496758" y="2656288"/>
                </a:cubicBezTo>
                <a:cubicBezTo>
                  <a:pt x="496468" y="2656487"/>
                  <a:pt x="496776" y="2657561"/>
                  <a:pt x="497467" y="2657943"/>
                </a:cubicBezTo>
                <a:cubicBezTo>
                  <a:pt x="508612" y="2663568"/>
                  <a:pt x="519083" y="2670085"/>
                  <a:pt x="528208" y="2678382"/>
                </a:cubicBezTo>
                <a:cubicBezTo>
                  <a:pt x="540861" y="2686827"/>
                  <a:pt x="547510" y="2700252"/>
                  <a:pt x="556197" y="2712277"/>
                </a:cubicBezTo>
                <a:cubicBezTo>
                  <a:pt x="557396" y="2714024"/>
                  <a:pt x="558304" y="2715970"/>
                  <a:pt x="559212" y="2717917"/>
                </a:cubicBezTo>
                <a:cubicBezTo>
                  <a:pt x="566061" y="2731632"/>
                  <a:pt x="568908" y="2746383"/>
                  <a:pt x="568336" y="2761768"/>
                </a:cubicBezTo>
                <a:cubicBezTo>
                  <a:pt x="568354" y="2763041"/>
                  <a:pt x="568462" y="2763823"/>
                  <a:pt x="568280" y="2764805"/>
                </a:cubicBezTo>
                <a:cubicBezTo>
                  <a:pt x="567550" y="2768732"/>
                  <a:pt x="566130" y="2772278"/>
                  <a:pt x="564509" y="2775532"/>
                </a:cubicBezTo>
                <a:cubicBezTo>
                  <a:pt x="560925" y="2778422"/>
                  <a:pt x="560578" y="2781659"/>
                  <a:pt x="562595" y="2785843"/>
                </a:cubicBezTo>
                <a:cubicBezTo>
                  <a:pt x="562921" y="2788189"/>
                  <a:pt x="562756" y="2790444"/>
                  <a:pt x="562299" y="2792898"/>
                </a:cubicBezTo>
                <a:cubicBezTo>
                  <a:pt x="561132" y="2800554"/>
                  <a:pt x="556639" y="2801497"/>
                  <a:pt x="550039" y="2798748"/>
                </a:cubicBezTo>
                <a:cubicBezTo>
                  <a:pt x="544422" y="2796180"/>
                  <a:pt x="538512" y="2793813"/>
                  <a:pt x="531947" y="2793610"/>
                </a:cubicBezTo>
                <a:cubicBezTo>
                  <a:pt x="524783" y="2792533"/>
                  <a:pt x="518035" y="2793311"/>
                  <a:pt x="511214" y="2795853"/>
                </a:cubicBezTo>
                <a:cubicBezTo>
                  <a:pt x="504376" y="2797123"/>
                  <a:pt x="498954" y="2801703"/>
                  <a:pt x="492424" y="2804046"/>
                </a:cubicBezTo>
                <a:cubicBezTo>
                  <a:pt x="491642" y="2804154"/>
                  <a:pt x="490660" y="2803971"/>
                  <a:pt x="489678" y="2803789"/>
                </a:cubicBezTo>
                <a:cubicBezTo>
                  <a:pt x="484060" y="2801222"/>
                  <a:pt x="480802" y="2806458"/>
                  <a:pt x="476509" y="2807692"/>
                </a:cubicBezTo>
                <a:cubicBezTo>
                  <a:pt x="475727" y="2807801"/>
                  <a:pt x="474654" y="2808109"/>
                  <a:pt x="473872" y="2808218"/>
                </a:cubicBezTo>
                <a:cubicBezTo>
                  <a:pt x="470635" y="2807871"/>
                  <a:pt x="468015" y="2809670"/>
                  <a:pt x="465396" y="2811469"/>
                </a:cubicBezTo>
                <a:cubicBezTo>
                  <a:pt x="462576" y="2812977"/>
                  <a:pt x="460048" y="2814285"/>
                  <a:pt x="456793" y="2812664"/>
                </a:cubicBezTo>
                <a:cubicBezTo>
                  <a:pt x="453030" y="2809680"/>
                  <a:pt x="448594" y="2807586"/>
                  <a:pt x="444831" y="2804602"/>
                </a:cubicBezTo>
                <a:cubicBezTo>
                  <a:pt x="439196" y="2800762"/>
                  <a:pt x="435689" y="2795031"/>
                  <a:pt x="431891" y="2789500"/>
                </a:cubicBezTo>
                <a:cubicBezTo>
                  <a:pt x="425695" y="2780477"/>
                  <a:pt x="425495" y="2780186"/>
                  <a:pt x="416180" y="2786582"/>
                </a:cubicBezTo>
                <a:cubicBezTo>
                  <a:pt x="410941" y="2790180"/>
                  <a:pt x="405701" y="2793778"/>
                  <a:pt x="400462" y="2797376"/>
                </a:cubicBezTo>
                <a:cubicBezTo>
                  <a:pt x="394149" y="2801283"/>
                  <a:pt x="388019" y="2804207"/>
                  <a:pt x="380672" y="2804113"/>
                </a:cubicBezTo>
                <a:cubicBezTo>
                  <a:pt x="375398" y="2805164"/>
                  <a:pt x="369740" y="2806908"/>
                  <a:pt x="364505" y="2803649"/>
                </a:cubicBezTo>
                <a:cubicBezTo>
                  <a:pt x="350376" y="2801786"/>
                  <a:pt x="336155" y="2800415"/>
                  <a:pt x="322025" y="2798552"/>
                </a:cubicBezTo>
                <a:cubicBezTo>
                  <a:pt x="320171" y="2798970"/>
                  <a:pt x="318115" y="2799096"/>
                  <a:pt x="316243" y="2798240"/>
                </a:cubicBezTo>
                <a:cubicBezTo>
                  <a:pt x="312806" y="2797602"/>
                  <a:pt x="309078" y="2797164"/>
                  <a:pt x="305641" y="2796525"/>
                </a:cubicBezTo>
                <a:cubicBezTo>
                  <a:pt x="291694" y="2793681"/>
                  <a:pt x="277291" y="2793291"/>
                  <a:pt x="262797" y="2793392"/>
                </a:cubicBezTo>
                <a:cubicBezTo>
                  <a:pt x="255159" y="2793497"/>
                  <a:pt x="245683" y="2795293"/>
                  <a:pt x="242888" y="2784362"/>
                </a:cubicBezTo>
                <a:cubicBezTo>
                  <a:pt x="243127" y="2780343"/>
                  <a:pt x="244057" y="2776706"/>
                  <a:pt x="244786" y="2772778"/>
                </a:cubicBezTo>
                <a:cubicBezTo>
                  <a:pt x="244860" y="2771014"/>
                  <a:pt x="245424" y="2769341"/>
                  <a:pt x="245789" y="2767378"/>
                </a:cubicBezTo>
                <a:cubicBezTo>
                  <a:pt x="246175" y="2759830"/>
                  <a:pt x="251506" y="2755742"/>
                  <a:pt x="256636" y="2751362"/>
                </a:cubicBezTo>
                <a:cubicBezTo>
                  <a:pt x="266481" y="2740747"/>
                  <a:pt x="275325" y="2728676"/>
                  <a:pt x="286460" y="2719316"/>
                </a:cubicBezTo>
                <a:cubicBezTo>
                  <a:pt x="294193" y="2711864"/>
                  <a:pt x="302526" y="2705285"/>
                  <a:pt x="309568" y="2697451"/>
                </a:cubicBezTo>
                <a:cubicBezTo>
                  <a:pt x="321632" y="2684455"/>
                  <a:pt x="338894" y="2679026"/>
                  <a:pt x="352756" y="2668649"/>
                </a:cubicBezTo>
                <a:cubicBezTo>
                  <a:pt x="357140" y="2666924"/>
                  <a:pt x="361615" y="2664708"/>
                  <a:pt x="366290" y="2662783"/>
                </a:cubicBezTo>
                <a:cubicBezTo>
                  <a:pt x="377438" y="2661552"/>
                  <a:pt x="386245" y="2653792"/>
                  <a:pt x="396576" y="2650124"/>
                </a:cubicBezTo>
                <a:cubicBezTo>
                  <a:pt x="399305" y="2649107"/>
                  <a:pt x="399270" y="2646560"/>
                  <a:pt x="397671" y="2644232"/>
                </a:cubicBezTo>
                <a:cubicBezTo>
                  <a:pt x="396272" y="2642194"/>
                  <a:pt x="395254" y="2639466"/>
                  <a:pt x="391653" y="2641083"/>
                </a:cubicBezTo>
                <a:cubicBezTo>
                  <a:pt x="389215" y="2641899"/>
                  <a:pt x="387087" y="2643790"/>
                  <a:pt x="384849" y="2644898"/>
                </a:cubicBezTo>
                <a:cubicBezTo>
                  <a:pt x="381247" y="2646515"/>
                  <a:pt x="378302" y="2645967"/>
                  <a:pt x="375138" y="2643856"/>
                </a:cubicBezTo>
                <a:cubicBezTo>
                  <a:pt x="372266" y="2641545"/>
                  <a:pt x="370267" y="2638634"/>
                  <a:pt x="367013" y="2637014"/>
                </a:cubicBezTo>
                <a:cubicBezTo>
                  <a:pt x="366322" y="2636631"/>
                  <a:pt x="365631" y="2636249"/>
                  <a:pt x="365232" y="2635667"/>
                </a:cubicBezTo>
                <a:cubicBezTo>
                  <a:pt x="347058" y="2646005"/>
                  <a:pt x="328977" y="2655852"/>
                  <a:pt x="310604" y="2665899"/>
                </a:cubicBezTo>
                <a:cubicBezTo>
                  <a:pt x="308040" y="2664661"/>
                  <a:pt x="304456" y="2667551"/>
                  <a:pt x="302548" y="2664149"/>
                </a:cubicBezTo>
                <a:cubicBezTo>
                  <a:pt x="316555" y="2657101"/>
                  <a:pt x="330853" y="2649852"/>
                  <a:pt x="345351" y="2642894"/>
                </a:cubicBezTo>
                <a:cubicBezTo>
                  <a:pt x="352554" y="2639661"/>
                  <a:pt x="359266" y="2636337"/>
                  <a:pt x="364870" y="2630775"/>
                </a:cubicBezTo>
                <a:cubicBezTo>
                  <a:pt x="361672" y="2626118"/>
                  <a:pt x="368511" y="2624848"/>
                  <a:pt x="368167" y="2621229"/>
                </a:cubicBezTo>
                <a:cubicBezTo>
                  <a:pt x="353046" y="2604199"/>
                  <a:pt x="337051" y="2587769"/>
                  <a:pt x="321056" y="2571338"/>
                </a:cubicBezTo>
                <a:cubicBezTo>
                  <a:pt x="331167" y="2572962"/>
                  <a:pt x="336473" y="2581313"/>
                  <a:pt x="343216" y="2587390"/>
                </a:cubicBezTo>
                <a:cubicBezTo>
                  <a:pt x="349830" y="2598269"/>
                  <a:pt x="360610" y="2605858"/>
                  <a:pt x="367806" y="2616337"/>
                </a:cubicBezTo>
                <a:cubicBezTo>
                  <a:pt x="368805" y="2617792"/>
                  <a:pt x="369988" y="2618266"/>
                  <a:pt x="371461" y="2618539"/>
                </a:cubicBezTo>
                <a:cubicBezTo>
                  <a:pt x="372825" y="2618031"/>
                  <a:pt x="373898" y="2617722"/>
                  <a:pt x="375062" y="2616923"/>
                </a:cubicBezTo>
                <a:cubicBezTo>
                  <a:pt x="382448" y="2612708"/>
                  <a:pt x="388409" y="2618894"/>
                  <a:pt x="395756" y="2618989"/>
                </a:cubicBezTo>
                <a:cubicBezTo>
                  <a:pt x="371549" y="2589351"/>
                  <a:pt x="346377" y="2560804"/>
                  <a:pt x="324698" y="2529859"/>
                </a:cubicBezTo>
                <a:cubicBezTo>
                  <a:pt x="323498" y="2528112"/>
                  <a:pt x="322590" y="2526166"/>
                  <a:pt x="321682" y="2524219"/>
                </a:cubicBezTo>
                <a:cubicBezTo>
                  <a:pt x="320847" y="2520509"/>
                  <a:pt x="318849" y="2517598"/>
                  <a:pt x="316650" y="2514396"/>
                </a:cubicBezTo>
                <a:cubicBezTo>
                  <a:pt x="310983" y="2501154"/>
                  <a:pt x="303661" y="2488620"/>
                  <a:pt x="301304" y="2473961"/>
                </a:cubicBezTo>
                <a:cubicBezTo>
                  <a:pt x="304619" y="2465688"/>
                  <a:pt x="301094" y="2458685"/>
                  <a:pt x="296788" y="2451790"/>
                </a:cubicBezTo>
                <a:cubicBezTo>
                  <a:pt x="295214" y="2437022"/>
                  <a:pt x="302182" y="2430952"/>
                  <a:pt x="316129" y="2433796"/>
                </a:cubicBezTo>
                <a:close/>
                <a:moveTo>
                  <a:pt x="826118" y="2184513"/>
                </a:moveTo>
                <a:cubicBezTo>
                  <a:pt x="831583" y="2183198"/>
                  <a:pt x="837453" y="2183400"/>
                  <a:pt x="843727" y="2185019"/>
                </a:cubicBezTo>
                <a:cubicBezTo>
                  <a:pt x="856681" y="2188257"/>
                  <a:pt x="867206" y="2195139"/>
                  <a:pt x="875302" y="2206068"/>
                </a:cubicBezTo>
                <a:cubicBezTo>
                  <a:pt x="888660" y="2211736"/>
                  <a:pt x="888256" y="2225905"/>
                  <a:pt x="893518" y="2234809"/>
                </a:cubicBezTo>
                <a:cubicBezTo>
                  <a:pt x="890685" y="2219427"/>
                  <a:pt x="897971" y="2206068"/>
                  <a:pt x="908900" y="2195139"/>
                </a:cubicBezTo>
                <a:cubicBezTo>
                  <a:pt x="916592" y="2187448"/>
                  <a:pt x="926712" y="2188257"/>
                  <a:pt x="936022" y="2192306"/>
                </a:cubicBezTo>
                <a:cubicBezTo>
                  <a:pt x="950190" y="2197972"/>
                  <a:pt x="960311" y="2212545"/>
                  <a:pt x="960311" y="2227118"/>
                </a:cubicBezTo>
                <a:cubicBezTo>
                  <a:pt x="960311" y="2242096"/>
                  <a:pt x="950190" y="2256670"/>
                  <a:pt x="935617" y="2263146"/>
                </a:cubicBezTo>
                <a:cubicBezTo>
                  <a:pt x="932379" y="2264360"/>
                  <a:pt x="929141" y="2264765"/>
                  <a:pt x="925498" y="2266789"/>
                </a:cubicBezTo>
                <a:cubicBezTo>
                  <a:pt x="963549" y="2261121"/>
                  <a:pt x="988242" y="2289053"/>
                  <a:pt x="979336" y="2320223"/>
                </a:cubicBezTo>
                <a:cubicBezTo>
                  <a:pt x="970835" y="2341272"/>
                  <a:pt x="953429" y="2346940"/>
                  <a:pt x="935212" y="2333986"/>
                </a:cubicBezTo>
                <a:cubicBezTo>
                  <a:pt x="924283" y="2326700"/>
                  <a:pt x="915782" y="2317794"/>
                  <a:pt x="911329" y="2305245"/>
                </a:cubicBezTo>
                <a:cubicBezTo>
                  <a:pt x="917402" y="2322652"/>
                  <a:pt x="916187" y="2340058"/>
                  <a:pt x="910115" y="2357060"/>
                </a:cubicBezTo>
                <a:cubicBezTo>
                  <a:pt x="903638" y="2375276"/>
                  <a:pt x="889875" y="2385396"/>
                  <a:pt x="870849" y="2389039"/>
                </a:cubicBezTo>
                <a:cubicBezTo>
                  <a:pt x="865991" y="2386610"/>
                  <a:pt x="859515" y="2386610"/>
                  <a:pt x="856681" y="2380133"/>
                </a:cubicBezTo>
                <a:cubicBezTo>
                  <a:pt x="842108" y="2371633"/>
                  <a:pt x="844942" y="2357870"/>
                  <a:pt x="846156" y="2344511"/>
                </a:cubicBezTo>
                <a:cubicBezTo>
                  <a:pt x="846561" y="2339249"/>
                  <a:pt x="848585" y="2334391"/>
                  <a:pt x="850204" y="2329129"/>
                </a:cubicBezTo>
                <a:cubicBezTo>
                  <a:pt x="857491" y="2319008"/>
                  <a:pt x="864372" y="2308889"/>
                  <a:pt x="871659" y="2298768"/>
                </a:cubicBezTo>
                <a:cubicBezTo>
                  <a:pt x="872468" y="2296745"/>
                  <a:pt x="873278" y="2295125"/>
                  <a:pt x="875302" y="2293911"/>
                </a:cubicBezTo>
                <a:cubicBezTo>
                  <a:pt x="873683" y="2293506"/>
                  <a:pt x="872873" y="2295125"/>
                  <a:pt x="871659" y="2295125"/>
                </a:cubicBezTo>
                <a:cubicBezTo>
                  <a:pt x="868825" y="2295530"/>
                  <a:pt x="865991" y="2296340"/>
                  <a:pt x="864777" y="2299173"/>
                </a:cubicBezTo>
                <a:cubicBezTo>
                  <a:pt x="845751" y="2313746"/>
                  <a:pt x="825107" y="2324676"/>
                  <a:pt x="800413" y="2323057"/>
                </a:cubicBezTo>
                <a:cubicBezTo>
                  <a:pt x="782602" y="2321843"/>
                  <a:pt x="771673" y="2312532"/>
                  <a:pt x="769648" y="2298768"/>
                </a:cubicBezTo>
                <a:cubicBezTo>
                  <a:pt x="767625" y="2285815"/>
                  <a:pt x="777340" y="2272051"/>
                  <a:pt x="792722" y="2265575"/>
                </a:cubicBezTo>
                <a:cubicBezTo>
                  <a:pt x="810534" y="2257884"/>
                  <a:pt x="829560" y="2257884"/>
                  <a:pt x="848180" y="2259908"/>
                </a:cubicBezTo>
                <a:cubicBezTo>
                  <a:pt x="852633" y="2260312"/>
                  <a:pt x="857086" y="2260718"/>
                  <a:pt x="864777" y="2261932"/>
                </a:cubicBezTo>
                <a:cubicBezTo>
                  <a:pt x="849799" y="2252216"/>
                  <a:pt x="835631" y="2247763"/>
                  <a:pt x="823892" y="2238858"/>
                </a:cubicBezTo>
                <a:cubicBezTo>
                  <a:pt x="822678" y="2236429"/>
                  <a:pt x="818630" y="2236429"/>
                  <a:pt x="817820" y="2233595"/>
                </a:cubicBezTo>
                <a:cubicBezTo>
                  <a:pt x="816201" y="2231976"/>
                  <a:pt x="814986" y="2230762"/>
                  <a:pt x="813367" y="2229142"/>
                </a:cubicBezTo>
                <a:cubicBezTo>
                  <a:pt x="810129" y="2227928"/>
                  <a:pt x="809724" y="2224689"/>
                  <a:pt x="808509" y="2221856"/>
                </a:cubicBezTo>
                <a:cubicBezTo>
                  <a:pt x="805271" y="2211736"/>
                  <a:pt x="802033" y="2201616"/>
                  <a:pt x="810938" y="2193115"/>
                </a:cubicBezTo>
                <a:cubicBezTo>
                  <a:pt x="815594" y="2188662"/>
                  <a:pt x="820654" y="2185828"/>
                  <a:pt x="826118" y="2184513"/>
                </a:cubicBezTo>
                <a:close/>
                <a:moveTo>
                  <a:pt x="1898757" y="2097951"/>
                </a:moveTo>
                <a:lnTo>
                  <a:pt x="1881438" y="2100695"/>
                </a:lnTo>
                <a:lnTo>
                  <a:pt x="1823557" y="2112066"/>
                </a:lnTo>
                <a:lnTo>
                  <a:pt x="1853877" y="2117142"/>
                </a:lnTo>
                <a:cubicBezTo>
                  <a:pt x="1867120" y="2115980"/>
                  <a:pt x="1881199" y="2111444"/>
                  <a:pt x="1895697" y="2103053"/>
                </a:cubicBezTo>
                <a:close/>
                <a:moveTo>
                  <a:pt x="605954" y="1643007"/>
                </a:moveTo>
                <a:cubicBezTo>
                  <a:pt x="610231" y="1643542"/>
                  <a:pt x="614814" y="1645222"/>
                  <a:pt x="618479" y="1643695"/>
                </a:cubicBezTo>
                <a:cubicBezTo>
                  <a:pt x="628256" y="1655915"/>
                  <a:pt x="641087" y="1651638"/>
                  <a:pt x="653307" y="1649805"/>
                </a:cubicBezTo>
                <a:cubicBezTo>
                  <a:pt x="655751" y="1652248"/>
                  <a:pt x="658195" y="1654693"/>
                  <a:pt x="661250" y="1656526"/>
                </a:cubicBezTo>
                <a:cubicBezTo>
                  <a:pt x="669804" y="1662025"/>
                  <a:pt x="673470" y="1673023"/>
                  <a:pt x="669193" y="1679133"/>
                </a:cubicBezTo>
                <a:cubicBezTo>
                  <a:pt x="653918" y="1700518"/>
                  <a:pt x="653307" y="1731680"/>
                  <a:pt x="622756" y="1743289"/>
                </a:cubicBezTo>
                <a:cubicBezTo>
                  <a:pt x="605649" y="1750010"/>
                  <a:pt x="575710" y="1751232"/>
                  <a:pt x="564100" y="1736568"/>
                </a:cubicBezTo>
                <a:cubicBezTo>
                  <a:pt x="557379" y="1728624"/>
                  <a:pt x="552491" y="1729236"/>
                  <a:pt x="543937" y="1733513"/>
                </a:cubicBezTo>
                <a:cubicBezTo>
                  <a:pt x="544548" y="1726181"/>
                  <a:pt x="553713" y="1724347"/>
                  <a:pt x="550658" y="1718237"/>
                </a:cubicBezTo>
                <a:cubicBezTo>
                  <a:pt x="548214" y="1713350"/>
                  <a:pt x="542104" y="1716404"/>
                  <a:pt x="538438" y="1714571"/>
                </a:cubicBezTo>
                <a:cubicBezTo>
                  <a:pt x="543937" y="1701129"/>
                  <a:pt x="549436" y="1688298"/>
                  <a:pt x="554324" y="1674856"/>
                </a:cubicBezTo>
                <a:cubicBezTo>
                  <a:pt x="557379" y="1665691"/>
                  <a:pt x="569599" y="1663247"/>
                  <a:pt x="570821" y="1652860"/>
                </a:cubicBezTo>
                <a:cubicBezTo>
                  <a:pt x="572654" y="1654082"/>
                  <a:pt x="575098" y="1654693"/>
                  <a:pt x="576931" y="1655915"/>
                </a:cubicBezTo>
                <a:cubicBezTo>
                  <a:pt x="582430" y="1652860"/>
                  <a:pt x="589151" y="1652248"/>
                  <a:pt x="595261" y="1649194"/>
                </a:cubicBezTo>
                <a:cubicBezTo>
                  <a:pt x="597705" y="1643084"/>
                  <a:pt x="601677" y="1642473"/>
                  <a:pt x="605954" y="1643007"/>
                </a:cubicBezTo>
                <a:close/>
                <a:moveTo>
                  <a:pt x="1001460" y="1559429"/>
                </a:moveTo>
                <a:cubicBezTo>
                  <a:pt x="1006767" y="1561211"/>
                  <a:pt x="1011105" y="1565704"/>
                  <a:pt x="1013274" y="1572521"/>
                </a:cubicBezTo>
                <a:cubicBezTo>
                  <a:pt x="1016063" y="1581507"/>
                  <a:pt x="1016373" y="1590493"/>
                  <a:pt x="1014203" y="1599479"/>
                </a:cubicBezTo>
                <a:cubicBezTo>
                  <a:pt x="1013274" y="1603507"/>
                  <a:pt x="1012654" y="1607535"/>
                  <a:pt x="1011724" y="1611564"/>
                </a:cubicBezTo>
                <a:cubicBezTo>
                  <a:pt x="1010795" y="1613422"/>
                  <a:pt x="1012344" y="1615592"/>
                  <a:pt x="1010795" y="1617761"/>
                </a:cubicBezTo>
                <a:cubicBezTo>
                  <a:pt x="1012654" y="1616521"/>
                  <a:pt x="1013893" y="1614662"/>
                  <a:pt x="1015443" y="1613422"/>
                </a:cubicBezTo>
                <a:cubicBezTo>
                  <a:pt x="1016682" y="1612183"/>
                  <a:pt x="1017612" y="1610944"/>
                  <a:pt x="1018851" y="1609704"/>
                </a:cubicBezTo>
                <a:cubicBezTo>
                  <a:pt x="1020711" y="1608465"/>
                  <a:pt x="1021020" y="1605986"/>
                  <a:pt x="1022570" y="1604437"/>
                </a:cubicBezTo>
                <a:cubicBezTo>
                  <a:pt x="1025978" y="1602887"/>
                  <a:pt x="1028457" y="1600408"/>
                  <a:pt x="1029387" y="1597000"/>
                </a:cubicBezTo>
                <a:cubicBezTo>
                  <a:pt x="1041162" y="1584605"/>
                  <a:pt x="1054176" y="1575929"/>
                  <a:pt x="1072458" y="1581507"/>
                </a:cubicBezTo>
                <a:cubicBezTo>
                  <a:pt x="1082064" y="1585225"/>
                  <a:pt x="1085782" y="1590803"/>
                  <a:pt x="1085162" y="1601028"/>
                </a:cubicBezTo>
                <a:cubicBezTo>
                  <a:pt x="1084543" y="1611564"/>
                  <a:pt x="1079274" y="1619930"/>
                  <a:pt x="1071218" y="1626437"/>
                </a:cubicBezTo>
                <a:cubicBezTo>
                  <a:pt x="1060373" y="1635423"/>
                  <a:pt x="1047669" y="1640381"/>
                  <a:pt x="1034344" y="1644099"/>
                </a:cubicBezTo>
                <a:cubicBezTo>
                  <a:pt x="1032485" y="1644099"/>
                  <a:pt x="1030936" y="1643479"/>
                  <a:pt x="1029077" y="1644409"/>
                </a:cubicBezTo>
                <a:cubicBezTo>
                  <a:pt x="1037443" y="1643169"/>
                  <a:pt x="1045190" y="1647198"/>
                  <a:pt x="1053246" y="1647198"/>
                </a:cubicBezTo>
                <a:cubicBezTo>
                  <a:pt x="1066570" y="1649367"/>
                  <a:pt x="1077415" y="1655254"/>
                  <a:pt x="1083303" y="1668268"/>
                </a:cubicBezTo>
                <a:cubicBezTo>
                  <a:pt x="1084543" y="1671367"/>
                  <a:pt x="1085472" y="1674155"/>
                  <a:pt x="1083303" y="1677254"/>
                </a:cubicBezTo>
                <a:cubicBezTo>
                  <a:pt x="1082993" y="1679113"/>
                  <a:pt x="1082993" y="1680353"/>
                  <a:pt x="1082683" y="1681592"/>
                </a:cubicBezTo>
                <a:cubicBezTo>
                  <a:pt x="1072768" y="1698635"/>
                  <a:pt x="1057894" y="1700494"/>
                  <a:pt x="1040542" y="1695846"/>
                </a:cubicBezTo>
                <a:cubicBezTo>
                  <a:pt x="1033415" y="1693987"/>
                  <a:pt x="1027528" y="1690268"/>
                  <a:pt x="1022880" y="1684691"/>
                </a:cubicBezTo>
                <a:cubicBezTo>
                  <a:pt x="1022880" y="1684381"/>
                  <a:pt x="1022570" y="1683761"/>
                  <a:pt x="1022570" y="1683451"/>
                </a:cubicBezTo>
                <a:cubicBezTo>
                  <a:pt x="1016992" y="1680973"/>
                  <a:pt x="1013584" y="1676634"/>
                  <a:pt x="1010485" y="1671987"/>
                </a:cubicBezTo>
                <a:cubicBezTo>
                  <a:pt x="1009865" y="1670747"/>
                  <a:pt x="1009555" y="1669198"/>
                  <a:pt x="1008316" y="1668268"/>
                </a:cubicBezTo>
                <a:cubicBezTo>
                  <a:pt x="1010175" y="1670437"/>
                  <a:pt x="1010485" y="1673226"/>
                  <a:pt x="1012344" y="1675395"/>
                </a:cubicBezTo>
                <a:cubicBezTo>
                  <a:pt x="1015443" y="1682521"/>
                  <a:pt x="1013584" y="1690578"/>
                  <a:pt x="1015443" y="1697705"/>
                </a:cubicBezTo>
                <a:cubicBezTo>
                  <a:pt x="1015133" y="1698015"/>
                  <a:pt x="1015133" y="1698635"/>
                  <a:pt x="1015443" y="1698944"/>
                </a:cubicBezTo>
                <a:cubicBezTo>
                  <a:pt x="1015133" y="1699564"/>
                  <a:pt x="1014513" y="1700494"/>
                  <a:pt x="1014203" y="1701113"/>
                </a:cubicBezTo>
                <a:cubicBezTo>
                  <a:pt x="1010795" y="1713818"/>
                  <a:pt x="1004288" y="1720325"/>
                  <a:pt x="995612" y="1719705"/>
                </a:cubicBezTo>
                <a:cubicBezTo>
                  <a:pt x="982287" y="1718776"/>
                  <a:pt x="970513" y="1707621"/>
                  <a:pt x="969583" y="1695226"/>
                </a:cubicBezTo>
                <a:cubicBezTo>
                  <a:pt x="968344" y="1683451"/>
                  <a:pt x="973611" y="1674155"/>
                  <a:pt x="980428" y="1665479"/>
                </a:cubicBezTo>
                <a:cubicBezTo>
                  <a:pt x="981668" y="1663930"/>
                  <a:pt x="981978" y="1661761"/>
                  <a:pt x="983527" y="1659902"/>
                </a:cubicBezTo>
                <a:cubicBezTo>
                  <a:pt x="981978" y="1661451"/>
                  <a:pt x="980118" y="1660832"/>
                  <a:pt x="978569" y="1661761"/>
                </a:cubicBezTo>
                <a:cubicBezTo>
                  <a:pt x="966794" y="1667958"/>
                  <a:pt x="955020" y="1671367"/>
                  <a:pt x="942935" y="1661761"/>
                </a:cubicBezTo>
                <a:cubicBezTo>
                  <a:pt x="935498" y="1655873"/>
                  <a:pt x="931780" y="1642240"/>
                  <a:pt x="934569" y="1632634"/>
                </a:cubicBezTo>
                <a:cubicBezTo>
                  <a:pt x="937357" y="1623028"/>
                  <a:pt x="943245" y="1618690"/>
                  <a:pt x="955020" y="1617761"/>
                </a:cubicBezTo>
                <a:cubicBezTo>
                  <a:pt x="958118" y="1618690"/>
                  <a:pt x="961527" y="1618690"/>
                  <a:pt x="964006" y="1620859"/>
                </a:cubicBezTo>
                <a:cubicBezTo>
                  <a:pt x="964625" y="1620859"/>
                  <a:pt x="965245" y="1621169"/>
                  <a:pt x="965865" y="1621169"/>
                </a:cubicBezTo>
                <a:cubicBezTo>
                  <a:pt x="972372" y="1622408"/>
                  <a:pt x="977950" y="1625817"/>
                  <a:pt x="981978" y="1630775"/>
                </a:cubicBezTo>
                <a:cubicBezTo>
                  <a:pt x="982597" y="1631085"/>
                  <a:pt x="982597" y="1632324"/>
                  <a:pt x="983837" y="1632324"/>
                </a:cubicBezTo>
                <a:cubicBezTo>
                  <a:pt x="983527" y="1632014"/>
                  <a:pt x="982907" y="1631704"/>
                  <a:pt x="982597" y="1631085"/>
                </a:cubicBezTo>
                <a:cubicBezTo>
                  <a:pt x="977640" y="1626127"/>
                  <a:pt x="974851" y="1619930"/>
                  <a:pt x="973302" y="1613112"/>
                </a:cubicBezTo>
                <a:cubicBezTo>
                  <a:pt x="971132" y="1602577"/>
                  <a:pt x="967414" y="1592042"/>
                  <a:pt x="971132" y="1581197"/>
                </a:cubicBezTo>
                <a:cubicBezTo>
                  <a:pt x="973611" y="1573760"/>
                  <a:pt x="977020" y="1567253"/>
                  <a:pt x="983837" y="1562605"/>
                </a:cubicBezTo>
                <a:cubicBezTo>
                  <a:pt x="989879" y="1558577"/>
                  <a:pt x="996154" y="1557647"/>
                  <a:pt x="1001460" y="1559429"/>
                </a:cubicBezTo>
                <a:close/>
                <a:moveTo>
                  <a:pt x="473596" y="1387187"/>
                </a:moveTo>
                <a:cubicBezTo>
                  <a:pt x="481768" y="1386499"/>
                  <a:pt x="490017" y="1386347"/>
                  <a:pt x="498266" y="1390013"/>
                </a:cubicBezTo>
                <a:cubicBezTo>
                  <a:pt x="507431" y="1394290"/>
                  <a:pt x="520872" y="1393068"/>
                  <a:pt x="517818" y="1408954"/>
                </a:cubicBezTo>
                <a:cubicBezTo>
                  <a:pt x="520262" y="1412009"/>
                  <a:pt x="525761" y="1410787"/>
                  <a:pt x="526983" y="1416286"/>
                </a:cubicBezTo>
                <a:cubicBezTo>
                  <a:pt x="529121" y="1421175"/>
                  <a:pt x="528510" y="1426826"/>
                  <a:pt x="528663" y="1432249"/>
                </a:cubicBezTo>
                <a:lnTo>
                  <a:pt x="533703" y="1443989"/>
                </a:lnTo>
                <a:lnTo>
                  <a:pt x="533703" y="1441337"/>
                </a:lnTo>
                <a:cubicBezTo>
                  <a:pt x="539202" y="1437671"/>
                  <a:pt x="544090" y="1434005"/>
                  <a:pt x="551422" y="1434005"/>
                </a:cubicBezTo>
                <a:cubicBezTo>
                  <a:pt x="553866" y="1427895"/>
                  <a:pt x="561198" y="1430950"/>
                  <a:pt x="564865" y="1427284"/>
                </a:cubicBezTo>
                <a:cubicBezTo>
                  <a:pt x="574029" y="1429117"/>
                  <a:pt x="583805" y="1430950"/>
                  <a:pt x="592971" y="1432783"/>
                </a:cubicBezTo>
                <a:cubicBezTo>
                  <a:pt x="622299" y="1438893"/>
                  <a:pt x="643685" y="1487162"/>
                  <a:pt x="624132" y="1507937"/>
                </a:cubicBezTo>
                <a:cubicBezTo>
                  <a:pt x="611300" y="1521379"/>
                  <a:pt x="594804" y="1532988"/>
                  <a:pt x="572197" y="1531766"/>
                </a:cubicBezTo>
                <a:cubicBezTo>
                  <a:pt x="543479" y="1529933"/>
                  <a:pt x="528204" y="1512825"/>
                  <a:pt x="515373" y="1490828"/>
                </a:cubicBezTo>
                <a:cubicBezTo>
                  <a:pt x="514151" y="1488995"/>
                  <a:pt x="512929" y="1487162"/>
                  <a:pt x="512929" y="1484718"/>
                </a:cubicBezTo>
                <a:lnTo>
                  <a:pt x="511960" y="1480844"/>
                </a:lnTo>
                <a:lnTo>
                  <a:pt x="511708" y="1481664"/>
                </a:lnTo>
                <a:cubicBezTo>
                  <a:pt x="511096" y="1481664"/>
                  <a:pt x="510485" y="1482275"/>
                  <a:pt x="509875" y="1482886"/>
                </a:cubicBezTo>
                <a:cubicBezTo>
                  <a:pt x="496433" y="1479831"/>
                  <a:pt x="486046" y="1490218"/>
                  <a:pt x="474436" y="1493884"/>
                </a:cubicBezTo>
                <a:cubicBezTo>
                  <a:pt x="454273" y="1500605"/>
                  <a:pt x="437776" y="1491440"/>
                  <a:pt x="427389" y="1480442"/>
                </a:cubicBezTo>
                <a:cubicBezTo>
                  <a:pt x="416390" y="1469444"/>
                  <a:pt x="410892" y="1452947"/>
                  <a:pt x="415169" y="1432173"/>
                </a:cubicBezTo>
                <a:cubicBezTo>
                  <a:pt x="419446" y="1408343"/>
                  <a:pt x="442664" y="1405288"/>
                  <a:pt x="449385" y="1387569"/>
                </a:cubicBezTo>
                <a:cubicBezTo>
                  <a:pt x="457328" y="1389096"/>
                  <a:pt x="465424" y="1387874"/>
                  <a:pt x="473596" y="1387187"/>
                </a:cubicBezTo>
                <a:close/>
                <a:moveTo>
                  <a:pt x="829830" y="1113782"/>
                </a:moveTo>
                <a:cubicBezTo>
                  <a:pt x="836908" y="1112078"/>
                  <a:pt x="844511" y="1112340"/>
                  <a:pt x="852638" y="1114437"/>
                </a:cubicBezTo>
                <a:cubicBezTo>
                  <a:pt x="869417" y="1118632"/>
                  <a:pt x="883050" y="1127546"/>
                  <a:pt x="893536" y="1141703"/>
                </a:cubicBezTo>
                <a:cubicBezTo>
                  <a:pt x="910839" y="1149043"/>
                  <a:pt x="910316" y="1167395"/>
                  <a:pt x="917132" y="1178931"/>
                </a:cubicBezTo>
                <a:cubicBezTo>
                  <a:pt x="913461" y="1159006"/>
                  <a:pt x="922899" y="1141703"/>
                  <a:pt x="937056" y="1127546"/>
                </a:cubicBezTo>
                <a:cubicBezTo>
                  <a:pt x="947018" y="1117584"/>
                  <a:pt x="960127" y="1118632"/>
                  <a:pt x="972187" y="1123876"/>
                </a:cubicBezTo>
                <a:cubicBezTo>
                  <a:pt x="990538" y="1131216"/>
                  <a:pt x="1003647" y="1150092"/>
                  <a:pt x="1003647" y="1168968"/>
                </a:cubicBezTo>
                <a:cubicBezTo>
                  <a:pt x="1003647" y="1188369"/>
                  <a:pt x="990538" y="1207245"/>
                  <a:pt x="971662" y="1215634"/>
                </a:cubicBezTo>
                <a:cubicBezTo>
                  <a:pt x="967468" y="1217207"/>
                  <a:pt x="963273" y="1217731"/>
                  <a:pt x="958554" y="1220353"/>
                </a:cubicBezTo>
                <a:cubicBezTo>
                  <a:pt x="1007841" y="1213012"/>
                  <a:pt x="1039826" y="1249191"/>
                  <a:pt x="1028291" y="1289565"/>
                </a:cubicBezTo>
                <a:cubicBezTo>
                  <a:pt x="1017280" y="1316830"/>
                  <a:pt x="994733" y="1324171"/>
                  <a:pt x="971138" y="1307392"/>
                </a:cubicBezTo>
                <a:cubicBezTo>
                  <a:pt x="956981" y="1297955"/>
                  <a:pt x="945970" y="1286419"/>
                  <a:pt x="940202" y="1270165"/>
                </a:cubicBezTo>
                <a:cubicBezTo>
                  <a:pt x="948068" y="1292711"/>
                  <a:pt x="946495" y="1315257"/>
                  <a:pt x="938629" y="1337279"/>
                </a:cubicBezTo>
                <a:cubicBezTo>
                  <a:pt x="930240" y="1360875"/>
                  <a:pt x="912412" y="1373983"/>
                  <a:pt x="887769" y="1378702"/>
                </a:cubicBezTo>
                <a:cubicBezTo>
                  <a:pt x="881477" y="1375556"/>
                  <a:pt x="873087" y="1375556"/>
                  <a:pt x="869417" y="1367167"/>
                </a:cubicBezTo>
                <a:cubicBezTo>
                  <a:pt x="850541" y="1356156"/>
                  <a:pt x="854211" y="1338328"/>
                  <a:pt x="855784" y="1321025"/>
                </a:cubicBezTo>
                <a:cubicBezTo>
                  <a:pt x="856309" y="1314209"/>
                  <a:pt x="858930" y="1307917"/>
                  <a:pt x="861028" y="1301101"/>
                </a:cubicBezTo>
                <a:cubicBezTo>
                  <a:pt x="870466" y="1287992"/>
                  <a:pt x="879379" y="1274884"/>
                  <a:pt x="888817" y="1261775"/>
                </a:cubicBezTo>
                <a:cubicBezTo>
                  <a:pt x="889866" y="1259154"/>
                  <a:pt x="890915" y="1257057"/>
                  <a:pt x="893536" y="1255484"/>
                </a:cubicBezTo>
                <a:cubicBezTo>
                  <a:pt x="891440" y="1254959"/>
                  <a:pt x="890390" y="1257057"/>
                  <a:pt x="888817" y="1257057"/>
                </a:cubicBezTo>
                <a:cubicBezTo>
                  <a:pt x="885147" y="1257580"/>
                  <a:pt x="881477" y="1258629"/>
                  <a:pt x="879904" y="1262300"/>
                </a:cubicBezTo>
                <a:cubicBezTo>
                  <a:pt x="855260" y="1281176"/>
                  <a:pt x="828519" y="1295333"/>
                  <a:pt x="796534" y="1293236"/>
                </a:cubicBezTo>
                <a:cubicBezTo>
                  <a:pt x="773464" y="1291663"/>
                  <a:pt x="759307" y="1279603"/>
                  <a:pt x="756685" y="1261775"/>
                </a:cubicBezTo>
                <a:cubicBezTo>
                  <a:pt x="754063" y="1244997"/>
                  <a:pt x="766648" y="1227169"/>
                  <a:pt x="786572" y="1218780"/>
                </a:cubicBezTo>
                <a:cubicBezTo>
                  <a:pt x="809643" y="1208818"/>
                  <a:pt x="834287" y="1208818"/>
                  <a:pt x="858406" y="1211439"/>
                </a:cubicBezTo>
                <a:cubicBezTo>
                  <a:pt x="864174" y="1211964"/>
                  <a:pt x="869941" y="1212488"/>
                  <a:pt x="879904" y="1214061"/>
                </a:cubicBezTo>
                <a:cubicBezTo>
                  <a:pt x="860503" y="1201477"/>
                  <a:pt x="842152" y="1195709"/>
                  <a:pt x="826946" y="1184174"/>
                </a:cubicBezTo>
                <a:cubicBezTo>
                  <a:pt x="825373" y="1181028"/>
                  <a:pt x="820130" y="1181028"/>
                  <a:pt x="819081" y="1177358"/>
                </a:cubicBezTo>
                <a:cubicBezTo>
                  <a:pt x="816983" y="1175260"/>
                  <a:pt x="815410" y="1173687"/>
                  <a:pt x="813313" y="1171590"/>
                </a:cubicBezTo>
                <a:cubicBezTo>
                  <a:pt x="809118" y="1170017"/>
                  <a:pt x="808594" y="1165822"/>
                  <a:pt x="807021" y="1162152"/>
                </a:cubicBezTo>
                <a:cubicBezTo>
                  <a:pt x="802827" y="1149043"/>
                  <a:pt x="798632" y="1135935"/>
                  <a:pt x="810167" y="1124924"/>
                </a:cubicBezTo>
                <a:cubicBezTo>
                  <a:pt x="816197" y="1119156"/>
                  <a:pt x="822751" y="1115486"/>
                  <a:pt x="829830" y="1113782"/>
                </a:cubicBezTo>
                <a:close/>
                <a:moveTo>
                  <a:pt x="111076" y="665373"/>
                </a:moveTo>
                <a:cubicBezTo>
                  <a:pt x="119324" y="663387"/>
                  <a:pt x="128184" y="663693"/>
                  <a:pt x="137655" y="666137"/>
                </a:cubicBezTo>
                <a:cubicBezTo>
                  <a:pt x="157207" y="671025"/>
                  <a:pt x="173093" y="681412"/>
                  <a:pt x="185313" y="697909"/>
                </a:cubicBezTo>
                <a:cubicBezTo>
                  <a:pt x="205476" y="706463"/>
                  <a:pt x="204866" y="727848"/>
                  <a:pt x="212809" y="741290"/>
                </a:cubicBezTo>
                <a:cubicBezTo>
                  <a:pt x="208531" y="718072"/>
                  <a:pt x="219529" y="697909"/>
                  <a:pt x="236026" y="681412"/>
                </a:cubicBezTo>
                <a:cubicBezTo>
                  <a:pt x="247635" y="669803"/>
                  <a:pt x="262911" y="671025"/>
                  <a:pt x="276964" y="677135"/>
                </a:cubicBezTo>
                <a:cubicBezTo>
                  <a:pt x="298349" y="685688"/>
                  <a:pt x="313624" y="707684"/>
                  <a:pt x="313624" y="729681"/>
                </a:cubicBezTo>
                <a:cubicBezTo>
                  <a:pt x="313624" y="752289"/>
                  <a:pt x="298349" y="774285"/>
                  <a:pt x="276353" y="784061"/>
                </a:cubicBezTo>
                <a:cubicBezTo>
                  <a:pt x="271465" y="785894"/>
                  <a:pt x="266577" y="786504"/>
                  <a:pt x="261078" y="789560"/>
                </a:cubicBezTo>
                <a:cubicBezTo>
                  <a:pt x="318512" y="781005"/>
                  <a:pt x="355784" y="823165"/>
                  <a:pt x="342342" y="870212"/>
                </a:cubicBezTo>
                <a:cubicBezTo>
                  <a:pt x="329510" y="901984"/>
                  <a:pt x="303237" y="910539"/>
                  <a:pt x="275741" y="890986"/>
                </a:cubicBezTo>
                <a:cubicBezTo>
                  <a:pt x="259245" y="879988"/>
                  <a:pt x="246414" y="866546"/>
                  <a:pt x="239692" y="847605"/>
                </a:cubicBezTo>
                <a:cubicBezTo>
                  <a:pt x="248858" y="873878"/>
                  <a:pt x="247025" y="900151"/>
                  <a:pt x="237859" y="925813"/>
                </a:cubicBezTo>
                <a:cubicBezTo>
                  <a:pt x="228083" y="953309"/>
                  <a:pt x="207309" y="968584"/>
                  <a:pt x="178592" y="974084"/>
                </a:cubicBezTo>
                <a:cubicBezTo>
                  <a:pt x="171260" y="970417"/>
                  <a:pt x="161484" y="970417"/>
                  <a:pt x="157207" y="960641"/>
                </a:cubicBezTo>
                <a:cubicBezTo>
                  <a:pt x="135211" y="947810"/>
                  <a:pt x="139488" y="927036"/>
                  <a:pt x="141321" y="906873"/>
                </a:cubicBezTo>
                <a:cubicBezTo>
                  <a:pt x="141932" y="898930"/>
                  <a:pt x="144987" y="891597"/>
                  <a:pt x="147431" y="883655"/>
                </a:cubicBezTo>
                <a:cubicBezTo>
                  <a:pt x="158429" y="868379"/>
                  <a:pt x="168816" y="853105"/>
                  <a:pt x="179814" y="837829"/>
                </a:cubicBezTo>
                <a:cubicBezTo>
                  <a:pt x="181036" y="834774"/>
                  <a:pt x="182258" y="832330"/>
                  <a:pt x="185313" y="830497"/>
                </a:cubicBezTo>
                <a:cubicBezTo>
                  <a:pt x="182869" y="829886"/>
                  <a:pt x="181647" y="832330"/>
                  <a:pt x="179814" y="832330"/>
                </a:cubicBezTo>
                <a:cubicBezTo>
                  <a:pt x="175537" y="832941"/>
                  <a:pt x="171260" y="834163"/>
                  <a:pt x="169427" y="838440"/>
                </a:cubicBezTo>
                <a:cubicBezTo>
                  <a:pt x="140709" y="860436"/>
                  <a:pt x="109549" y="876934"/>
                  <a:pt x="72277" y="874489"/>
                </a:cubicBezTo>
                <a:cubicBezTo>
                  <a:pt x="45393" y="872657"/>
                  <a:pt x="28896" y="858603"/>
                  <a:pt x="25841" y="837829"/>
                </a:cubicBezTo>
                <a:cubicBezTo>
                  <a:pt x="22786" y="818277"/>
                  <a:pt x="37450" y="797503"/>
                  <a:pt x="60668" y="787727"/>
                </a:cubicBezTo>
                <a:cubicBezTo>
                  <a:pt x="87553" y="776118"/>
                  <a:pt x="116270" y="776118"/>
                  <a:pt x="144375" y="779172"/>
                </a:cubicBezTo>
                <a:cubicBezTo>
                  <a:pt x="151097" y="779784"/>
                  <a:pt x="157818" y="780395"/>
                  <a:pt x="169427" y="782228"/>
                </a:cubicBezTo>
                <a:cubicBezTo>
                  <a:pt x="146820" y="767563"/>
                  <a:pt x="125435" y="760842"/>
                  <a:pt x="107716" y="747400"/>
                </a:cubicBezTo>
                <a:cubicBezTo>
                  <a:pt x="105883" y="743734"/>
                  <a:pt x="99773" y="743734"/>
                  <a:pt x="98550" y="739457"/>
                </a:cubicBezTo>
                <a:cubicBezTo>
                  <a:pt x="96106" y="737013"/>
                  <a:pt x="94273" y="735180"/>
                  <a:pt x="91830" y="732736"/>
                </a:cubicBezTo>
                <a:cubicBezTo>
                  <a:pt x="86941" y="730903"/>
                  <a:pt x="86330" y="726015"/>
                  <a:pt x="84497" y="721738"/>
                </a:cubicBezTo>
                <a:cubicBezTo>
                  <a:pt x="79610" y="706463"/>
                  <a:pt x="74721" y="691188"/>
                  <a:pt x="88163" y="678357"/>
                </a:cubicBezTo>
                <a:cubicBezTo>
                  <a:pt x="95190" y="671636"/>
                  <a:pt x="102827" y="667359"/>
                  <a:pt x="111076" y="665373"/>
                </a:cubicBezTo>
                <a:close/>
                <a:moveTo>
                  <a:pt x="1029226" y="524410"/>
                </a:moveTo>
                <a:cubicBezTo>
                  <a:pt x="1037245" y="525584"/>
                  <a:pt x="1042172" y="533719"/>
                  <a:pt x="1048129" y="538760"/>
                </a:cubicBezTo>
                <a:cubicBezTo>
                  <a:pt x="1049962" y="544258"/>
                  <a:pt x="1055461" y="543037"/>
                  <a:pt x="1059738" y="544258"/>
                </a:cubicBezTo>
                <a:cubicBezTo>
                  <a:pt x="1085401" y="563811"/>
                  <a:pt x="1108620" y="586418"/>
                  <a:pt x="1133060" y="607192"/>
                </a:cubicBezTo>
                <a:cubicBezTo>
                  <a:pt x="1142836" y="616357"/>
                  <a:pt x="1151389" y="627355"/>
                  <a:pt x="1162388" y="634687"/>
                </a:cubicBezTo>
                <a:cubicBezTo>
                  <a:pt x="1193549" y="662183"/>
                  <a:pt x="1224099" y="690289"/>
                  <a:pt x="1257705" y="714729"/>
                </a:cubicBezTo>
                <a:cubicBezTo>
                  <a:pt x="1261982" y="717784"/>
                  <a:pt x="1266258" y="721450"/>
                  <a:pt x="1264425" y="727560"/>
                </a:cubicBezTo>
                <a:cubicBezTo>
                  <a:pt x="1265037" y="731227"/>
                  <a:pt x="1268092" y="731227"/>
                  <a:pt x="1270535" y="731837"/>
                </a:cubicBezTo>
                <a:cubicBezTo>
                  <a:pt x="1273591" y="732448"/>
                  <a:pt x="1276646" y="733059"/>
                  <a:pt x="1278479" y="736114"/>
                </a:cubicBezTo>
                <a:cubicBezTo>
                  <a:pt x="1290699" y="748334"/>
                  <a:pt x="1307196" y="753223"/>
                  <a:pt x="1320639" y="762999"/>
                </a:cubicBezTo>
                <a:cubicBezTo>
                  <a:pt x="1323693" y="761776"/>
                  <a:pt x="1326749" y="762387"/>
                  <a:pt x="1328582" y="764220"/>
                </a:cubicBezTo>
                <a:cubicBezTo>
                  <a:pt x="1348134" y="782551"/>
                  <a:pt x="1368297" y="802102"/>
                  <a:pt x="1382961" y="825932"/>
                </a:cubicBezTo>
                <a:cubicBezTo>
                  <a:pt x="1385404" y="829598"/>
                  <a:pt x="1388460" y="833265"/>
                  <a:pt x="1392126" y="838153"/>
                </a:cubicBezTo>
                <a:cubicBezTo>
                  <a:pt x="1362187" y="835097"/>
                  <a:pt x="1337135" y="822877"/>
                  <a:pt x="1312695" y="808213"/>
                </a:cubicBezTo>
                <a:cubicBezTo>
                  <a:pt x="1304752" y="786216"/>
                  <a:pt x="1288866" y="770942"/>
                  <a:pt x="1267481" y="763610"/>
                </a:cubicBezTo>
                <a:cubicBezTo>
                  <a:pt x="1228987" y="750167"/>
                  <a:pt x="1195382" y="726949"/>
                  <a:pt x="1161777" y="704953"/>
                </a:cubicBezTo>
                <a:cubicBezTo>
                  <a:pt x="1142836" y="692122"/>
                  <a:pt x="1124506" y="681123"/>
                  <a:pt x="1101287" y="677457"/>
                </a:cubicBezTo>
                <a:cubicBezTo>
                  <a:pt x="1082346" y="674403"/>
                  <a:pt x="1064626" y="665237"/>
                  <a:pt x="1047518" y="655462"/>
                </a:cubicBezTo>
                <a:cubicBezTo>
                  <a:pt x="1024300" y="635298"/>
                  <a:pt x="1001082" y="615135"/>
                  <a:pt x="977864" y="595583"/>
                </a:cubicBezTo>
                <a:cubicBezTo>
                  <a:pt x="976641" y="581530"/>
                  <a:pt x="985806" y="587640"/>
                  <a:pt x="991916" y="588251"/>
                </a:cubicBezTo>
                <a:cubicBezTo>
                  <a:pt x="1005970" y="591917"/>
                  <a:pt x="1019412" y="595583"/>
                  <a:pt x="1033465" y="598638"/>
                </a:cubicBezTo>
                <a:cubicBezTo>
                  <a:pt x="1040186" y="599860"/>
                  <a:pt x="1048129" y="599249"/>
                  <a:pt x="1052406" y="592528"/>
                </a:cubicBezTo>
                <a:cubicBezTo>
                  <a:pt x="1056072" y="587029"/>
                  <a:pt x="1050573" y="581530"/>
                  <a:pt x="1048129" y="576642"/>
                </a:cubicBezTo>
                <a:cubicBezTo>
                  <a:pt x="1043241" y="568699"/>
                  <a:pt x="1038353" y="561367"/>
                  <a:pt x="1033465" y="553424"/>
                </a:cubicBezTo>
                <a:cubicBezTo>
                  <a:pt x="1030410" y="550368"/>
                  <a:pt x="1028577" y="545481"/>
                  <a:pt x="1024911" y="543037"/>
                </a:cubicBezTo>
                <a:cubicBezTo>
                  <a:pt x="1022467" y="537538"/>
                  <a:pt x="1016356" y="532649"/>
                  <a:pt x="1020023" y="525928"/>
                </a:cubicBezTo>
                <a:cubicBezTo>
                  <a:pt x="1023537" y="524401"/>
                  <a:pt x="1026553" y="524019"/>
                  <a:pt x="1029226" y="524410"/>
                </a:cubicBezTo>
                <a:close/>
                <a:moveTo>
                  <a:pt x="772336" y="460628"/>
                </a:moveTo>
                <a:cubicBezTo>
                  <a:pt x="775468" y="460551"/>
                  <a:pt x="778981" y="461468"/>
                  <a:pt x="781730" y="461774"/>
                </a:cubicBezTo>
                <a:cubicBezTo>
                  <a:pt x="814113" y="464828"/>
                  <a:pt x="842220" y="479493"/>
                  <a:pt x="870937" y="493546"/>
                </a:cubicBezTo>
                <a:cubicBezTo>
                  <a:pt x="889879" y="502712"/>
                  <a:pt x="910042" y="511265"/>
                  <a:pt x="921651" y="530818"/>
                </a:cubicBezTo>
                <a:cubicBezTo>
                  <a:pt x="924095" y="538761"/>
                  <a:pt x="921039" y="541816"/>
                  <a:pt x="913096" y="539372"/>
                </a:cubicBezTo>
                <a:cubicBezTo>
                  <a:pt x="899655" y="534484"/>
                  <a:pt x="886213" y="529596"/>
                  <a:pt x="872770" y="524097"/>
                </a:cubicBezTo>
                <a:cubicBezTo>
                  <a:pt x="864216" y="519208"/>
                  <a:pt x="851996" y="519820"/>
                  <a:pt x="844053" y="511265"/>
                </a:cubicBezTo>
                <a:cubicBezTo>
                  <a:pt x="821446" y="499656"/>
                  <a:pt x="797006" y="491713"/>
                  <a:pt x="776231" y="477048"/>
                </a:cubicBezTo>
                <a:cubicBezTo>
                  <a:pt x="771343" y="473994"/>
                  <a:pt x="763400" y="470938"/>
                  <a:pt x="765233" y="465439"/>
                </a:cubicBezTo>
                <a:cubicBezTo>
                  <a:pt x="766455" y="461774"/>
                  <a:pt x="769204" y="460704"/>
                  <a:pt x="772336" y="460628"/>
                </a:cubicBezTo>
                <a:close/>
                <a:moveTo>
                  <a:pt x="1440605" y="352967"/>
                </a:moveTo>
                <a:cubicBezTo>
                  <a:pt x="1458936" y="350522"/>
                  <a:pt x="1480932" y="364575"/>
                  <a:pt x="1490097" y="384739"/>
                </a:cubicBezTo>
                <a:cubicBezTo>
                  <a:pt x="1492542" y="389626"/>
                  <a:pt x="1494375" y="393903"/>
                  <a:pt x="1496819" y="398792"/>
                </a:cubicBezTo>
                <a:cubicBezTo>
                  <a:pt x="1504762" y="410401"/>
                  <a:pt x="1499873" y="423842"/>
                  <a:pt x="1501706" y="436063"/>
                </a:cubicBezTo>
                <a:cubicBezTo>
                  <a:pt x="1500485" y="441562"/>
                  <a:pt x="1498041" y="447061"/>
                  <a:pt x="1495596" y="451949"/>
                </a:cubicBezTo>
                <a:cubicBezTo>
                  <a:pt x="1490709" y="460503"/>
                  <a:pt x="1494985" y="462947"/>
                  <a:pt x="1499873" y="466002"/>
                </a:cubicBezTo>
                <a:cubicBezTo>
                  <a:pt x="1484599" y="469668"/>
                  <a:pt x="1477877" y="480666"/>
                  <a:pt x="1471767" y="496552"/>
                </a:cubicBezTo>
                <a:cubicBezTo>
                  <a:pt x="1489486" y="487387"/>
                  <a:pt x="1502318" y="476389"/>
                  <a:pt x="1520037" y="472723"/>
                </a:cubicBezTo>
                <a:cubicBezTo>
                  <a:pt x="1546310" y="467224"/>
                  <a:pt x="1570139" y="486776"/>
                  <a:pt x="1568917" y="513660"/>
                </a:cubicBezTo>
                <a:cubicBezTo>
                  <a:pt x="1565862" y="561318"/>
                  <a:pt x="1530424" y="581482"/>
                  <a:pt x="1487042" y="560097"/>
                </a:cubicBezTo>
                <a:cubicBezTo>
                  <a:pt x="1480932" y="557041"/>
                  <a:pt x="1474822" y="554598"/>
                  <a:pt x="1468101" y="552154"/>
                </a:cubicBezTo>
                <a:cubicBezTo>
                  <a:pt x="1483376" y="568651"/>
                  <a:pt x="1493763" y="587592"/>
                  <a:pt x="1498652" y="608977"/>
                </a:cubicBezTo>
                <a:cubicBezTo>
                  <a:pt x="1501095" y="619975"/>
                  <a:pt x="1513927" y="613254"/>
                  <a:pt x="1518204" y="620586"/>
                </a:cubicBezTo>
                <a:cubicBezTo>
                  <a:pt x="1508428" y="624252"/>
                  <a:pt x="1501706" y="630973"/>
                  <a:pt x="1497429" y="640749"/>
                </a:cubicBezTo>
                <a:cubicBezTo>
                  <a:pt x="1491930" y="653581"/>
                  <a:pt x="1481543" y="663357"/>
                  <a:pt x="1468712" y="668856"/>
                </a:cubicBezTo>
                <a:cubicBezTo>
                  <a:pt x="1454659" y="671300"/>
                  <a:pt x="1440605" y="673744"/>
                  <a:pt x="1427775" y="665801"/>
                </a:cubicBezTo>
                <a:cubicBezTo>
                  <a:pt x="1410056" y="652358"/>
                  <a:pt x="1408833" y="634028"/>
                  <a:pt x="1410666" y="614476"/>
                </a:cubicBezTo>
                <a:cubicBezTo>
                  <a:pt x="1411277" y="608366"/>
                  <a:pt x="1413110" y="602256"/>
                  <a:pt x="1413722" y="595535"/>
                </a:cubicBezTo>
                <a:cubicBezTo>
                  <a:pt x="1415555" y="591258"/>
                  <a:pt x="1415707" y="586523"/>
                  <a:pt x="1416089" y="582169"/>
                </a:cubicBezTo>
                <a:lnTo>
                  <a:pt x="1419813" y="571150"/>
                </a:lnTo>
                <a:lnTo>
                  <a:pt x="1420442" y="570484"/>
                </a:lnTo>
                <a:cubicBezTo>
                  <a:pt x="1421053" y="569261"/>
                  <a:pt x="1421053" y="568651"/>
                  <a:pt x="1420442" y="568651"/>
                </a:cubicBezTo>
                <a:cubicBezTo>
                  <a:pt x="1417999" y="568040"/>
                  <a:pt x="1422275" y="567429"/>
                  <a:pt x="1419832" y="571094"/>
                </a:cubicBezTo>
                <a:lnTo>
                  <a:pt x="1419813" y="571150"/>
                </a:lnTo>
                <a:lnTo>
                  <a:pt x="1410056" y="581482"/>
                </a:lnTo>
                <a:cubicBezTo>
                  <a:pt x="1391725" y="602256"/>
                  <a:pt x="1372173" y="620586"/>
                  <a:pt x="1343456" y="626085"/>
                </a:cubicBezTo>
                <a:cubicBezTo>
                  <a:pt x="1331846" y="628529"/>
                  <a:pt x="1320237" y="628529"/>
                  <a:pt x="1309240" y="624252"/>
                </a:cubicBezTo>
                <a:cubicBezTo>
                  <a:pt x="1290909" y="617531"/>
                  <a:pt x="1277467" y="605311"/>
                  <a:pt x="1275022" y="585759"/>
                </a:cubicBezTo>
                <a:cubicBezTo>
                  <a:pt x="1273189" y="567429"/>
                  <a:pt x="1285410" y="555208"/>
                  <a:pt x="1300074" y="544821"/>
                </a:cubicBezTo>
                <a:cubicBezTo>
                  <a:pt x="1322070" y="530158"/>
                  <a:pt x="1347733" y="530768"/>
                  <a:pt x="1371562" y="525269"/>
                </a:cubicBezTo>
                <a:cubicBezTo>
                  <a:pt x="1375839" y="520382"/>
                  <a:pt x="1381338" y="524658"/>
                  <a:pt x="1389893" y="522825"/>
                </a:cubicBezTo>
                <a:cubicBezTo>
                  <a:pt x="1380727" y="523436"/>
                  <a:pt x="1375228" y="522215"/>
                  <a:pt x="1370951" y="518548"/>
                </a:cubicBezTo>
                <a:cubicBezTo>
                  <a:pt x="1343456" y="509383"/>
                  <a:pt x="1317183" y="498996"/>
                  <a:pt x="1294575" y="479444"/>
                </a:cubicBezTo>
                <a:cubicBezTo>
                  <a:pt x="1273189" y="461114"/>
                  <a:pt x="1268912" y="427509"/>
                  <a:pt x="1279911" y="412845"/>
                </a:cubicBezTo>
                <a:cubicBezTo>
                  <a:pt x="1292742" y="394514"/>
                  <a:pt x="1317793" y="390237"/>
                  <a:pt x="1344066" y="402458"/>
                </a:cubicBezTo>
                <a:cubicBezTo>
                  <a:pt x="1347122" y="403679"/>
                  <a:pt x="1350177" y="404902"/>
                  <a:pt x="1353843" y="406123"/>
                </a:cubicBezTo>
                <a:cubicBezTo>
                  <a:pt x="1356898" y="409179"/>
                  <a:pt x="1361786" y="409179"/>
                  <a:pt x="1364230" y="413456"/>
                </a:cubicBezTo>
                <a:cubicBezTo>
                  <a:pt x="1380727" y="427509"/>
                  <a:pt x="1394780" y="444005"/>
                  <a:pt x="1407000" y="461725"/>
                </a:cubicBezTo>
                <a:cubicBezTo>
                  <a:pt x="1413722" y="465391"/>
                  <a:pt x="1416776" y="471501"/>
                  <a:pt x="1419832" y="478222"/>
                </a:cubicBezTo>
                <a:cubicBezTo>
                  <a:pt x="1421053" y="480055"/>
                  <a:pt x="1421053" y="483110"/>
                  <a:pt x="1422886" y="484333"/>
                </a:cubicBezTo>
                <a:cubicBezTo>
                  <a:pt x="1421665" y="481277"/>
                  <a:pt x="1420442" y="478222"/>
                  <a:pt x="1418609" y="475167"/>
                </a:cubicBezTo>
                <a:cubicBezTo>
                  <a:pt x="1415555" y="468446"/>
                  <a:pt x="1416776" y="461114"/>
                  <a:pt x="1413722" y="454393"/>
                </a:cubicBezTo>
                <a:cubicBezTo>
                  <a:pt x="1412499" y="434230"/>
                  <a:pt x="1403946" y="414678"/>
                  <a:pt x="1408833" y="393903"/>
                </a:cubicBezTo>
                <a:cubicBezTo>
                  <a:pt x="1414332" y="368853"/>
                  <a:pt x="1423498" y="355410"/>
                  <a:pt x="1440605" y="352967"/>
                </a:cubicBezTo>
                <a:close/>
                <a:moveTo>
                  <a:pt x="2472275" y="212706"/>
                </a:moveTo>
                <a:cubicBezTo>
                  <a:pt x="2485259" y="211179"/>
                  <a:pt x="2498854" y="213928"/>
                  <a:pt x="2512296" y="221566"/>
                </a:cubicBezTo>
                <a:cubicBezTo>
                  <a:pt x="2529405" y="231342"/>
                  <a:pt x="2542846" y="244174"/>
                  <a:pt x="2549568" y="260060"/>
                </a:cubicBezTo>
                <a:cubicBezTo>
                  <a:pt x="2553845" y="269836"/>
                  <a:pt x="2556289" y="286333"/>
                  <a:pt x="2549568" y="298553"/>
                </a:cubicBezTo>
                <a:cubicBezTo>
                  <a:pt x="2547124" y="303441"/>
                  <a:pt x="2545291" y="307718"/>
                  <a:pt x="2546512" y="313217"/>
                </a:cubicBezTo>
                <a:cubicBezTo>
                  <a:pt x="2547124" y="324215"/>
                  <a:pt x="2534292" y="314439"/>
                  <a:pt x="2532459" y="322382"/>
                </a:cubicBezTo>
                <a:cubicBezTo>
                  <a:pt x="2534903" y="327881"/>
                  <a:pt x="2536736" y="332769"/>
                  <a:pt x="2540402" y="340712"/>
                </a:cubicBezTo>
                <a:cubicBezTo>
                  <a:pt x="2522072" y="331547"/>
                  <a:pt x="2506186" y="341934"/>
                  <a:pt x="2489078" y="341323"/>
                </a:cubicBezTo>
                <a:cubicBezTo>
                  <a:pt x="2476858" y="341323"/>
                  <a:pt x="2467082" y="328492"/>
                  <a:pt x="2453639" y="336435"/>
                </a:cubicBezTo>
                <a:cubicBezTo>
                  <a:pt x="2450585" y="338268"/>
                  <a:pt x="2453639" y="326659"/>
                  <a:pt x="2446308" y="323604"/>
                </a:cubicBezTo>
                <a:cubicBezTo>
                  <a:pt x="2438365" y="319938"/>
                  <a:pt x="2434087" y="310773"/>
                  <a:pt x="2425533" y="305274"/>
                </a:cubicBezTo>
                <a:cubicBezTo>
                  <a:pt x="2416368" y="299164"/>
                  <a:pt x="2420646" y="287555"/>
                  <a:pt x="2419423" y="277779"/>
                </a:cubicBezTo>
                <a:cubicBezTo>
                  <a:pt x="2416979" y="273501"/>
                  <a:pt x="2418201" y="266170"/>
                  <a:pt x="2413924" y="260670"/>
                </a:cubicBezTo>
                <a:cubicBezTo>
                  <a:pt x="2426144" y="253950"/>
                  <a:pt x="2424923" y="238674"/>
                  <a:pt x="2435920" y="229509"/>
                </a:cubicBezTo>
                <a:cubicBezTo>
                  <a:pt x="2446919" y="220038"/>
                  <a:pt x="2459292" y="214234"/>
                  <a:pt x="2472275" y="212706"/>
                </a:cubicBezTo>
                <a:close/>
                <a:moveTo>
                  <a:pt x="3611161" y="124959"/>
                </a:moveTo>
                <a:cubicBezTo>
                  <a:pt x="3617527" y="123154"/>
                  <a:pt x="3624410" y="123167"/>
                  <a:pt x="3632393" y="125324"/>
                </a:cubicBezTo>
                <a:cubicBezTo>
                  <a:pt x="3660238" y="131674"/>
                  <a:pt x="3686619" y="140650"/>
                  <a:pt x="3709471" y="154924"/>
                </a:cubicBezTo>
                <a:cubicBezTo>
                  <a:pt x="3732322" y="169200"/>
                  <a:pt x="3751642" y="188776"/>
                  <a:pt x="3765367" y="216324"/>
                </a:cubicBezTo>
                <a:cubicBezTo>
                  <a:pt x="3775205" y="237115"/>
                  <a:pt x="3778554" y="255817"/>
                  <a:pt x="3763851" y="276691"/>
                </a:cubicBezTo>
                <a:cubicBezTo>
                  <a:pt x="3740950" y="306767"/>
                  <a:pt x="3741024" y="345066"/>
                  <a:pt x="3741748" y="382199"/>
                </a:cubicBezTo>
                <a:cubicBezTo>
                  <a:pt x="3740696" y="392322"/>
                  <a:pt x="3747051" y="397398"/>
                  <a:pt x="3754573" y="403124"/>
                </a:cubicBezTo>
                <a:cubicBezTo>
                  <a:pt x="3780648" y="422258"/>
                  <a:pt x="3807373" y="440225"/>
                  <a:pt x="3836051" y="454690"/>
                </a:cubicBezTo>
                <a:cubicBezTo>
                  <a:pt x="3853567" y="464459"/>
                  <a:pt x="3861990" y="476809"/>
                  <a:pt x="3865340" y="495510"/>
                </a:cubicBezTo>
                <a:cubicBezTo>
                  <a:pt x="3869339" y="513045"/>
                  <a:pt x="3871520" y="531094"/>
                  <a:pt x="3882795" y="546566"/>
                </a:cubicBezTo>
                <a:cubicBezTo>
                  <a:pt x="3895239" y="562689"/>
                  <a:pt x="3907950" y="572839"/>
                  <a:pt x="3931977" y="570938"/>
                </a:cubicBezTo>
                <a:cubicBezTo>
                  <a:pt x="3946718" y="569212"/>
                  <a:pt x="3957784" y="572706"/>
                  <a:pt x="3964396" y="580411"/>
                </a:cubicBezTo>
                <a:lnTo>
                  <a:pt x="3968587" y="589848"/>
                </a:lnTo>
                <a:lnTo>
                  <a:pt x="6184980" y="589848"/>
                </a:lnTo>
                <a:lnTo>
                  <a:pt x="6184980" y="5832012"/>
                </a:lnTo>
                <a:lnTo>
                  <a:pt x="2409827" y="5832012"/>
                </a:lnTo>
                <a:lnTo>
                  <a:pt x="2409827" y="3475039"/>
                </a:lnTo>
                <a:lnTo>
                  <a:pt x="2369604" y="3503875"/>
                </a:lnTo>
                <a:cubicBezTo>
                  <a:pt x="2359209" y="3508789"/>
                  <a:pt x="2347262" y="3508246"/>
                  <a:pt x="2339873" y="3499535"/>
                </a:cubicBezTo>
                <a:cubicBezTo>
                  <a:pt x="2330147" y="3489520"/>
                  <a:pt x="2340678" y="3481619"/>
                  <a:pt x="2346403" y="3474100"/>
                </a:cubicBezTo>
                <a:cubicBezTo>
                  <a:pt x="2379719" y="3425349"/>
                  <a:pt x="2379719" y="3425349"/>
                  <a:pt x="2324812" y="3408497"/>
                </a:cubicBezTo>
                <a:cubicBezTo>
                  <a:pt x="2305342" y="3402229"/>
                  <a:pt x="2288343" y="3394277"/>
                  <a:pt x="2272779" y="3381005"/>
                </a:cubicBezTo>
                <a:cubicBezTo>
                  <a:pt x="2257867" y="3366566"/>
                  <a:pt x="2245805" y="3355248"/>
                  <a:pt x="2251167" y="3329164"/>
                </a:cubicBezTo>
                <a:cubicBezTo>
                  <a:pt x="2257067" y="3291137"/>
                  <a:pt x="2217899" y="3257049"/>
                  <a:pt x="2170765" y="3253712"/>
                </a:cubicBezTo>
                <a:cubicBezTo>
                  <a:pt x="2163624" y="3252789"/>
                  <a:pt x="2157000" y="3253686"/>
                  <a:pt x="2148040" y="3253280"/>
                </a:cubicBezTo>
                <a:cubicBezTo>
                  <a:pt x="2158342" y="3223828"/>
                  <a:pt x="2165007" y="3195409"/>
                  <a:pt x="2144658" y="3168756"/>
                </a:cubicBezTo>
                <a:cubicBezTo>
                  <a:pt x="2135325" y="3156665"/>
                  <a:pt x="2124006" y="3148822"/>
                  <a:pt x="2111630" y="3142874"/>
                </a:cubicBezTo>
                <a:lnTo>
                  <a:pt x="2082257" y="3132056"/>
                </a:lnTo>
                <a:lnTo>
                  <a:pt x="2079612" y="3133123"/>
                </a:lnTo>
                <a:cubicBezTo>
                  <a:pt x="2052900" y="3148688"/>
                  <a:pt x="2046476" y="3171356"/>
                  <a:pt x="2051867" y="3212407"/>
                </a:cubicBezTo>
                <a:cubicBezTo>
                  <a:pt x="2053417" y="3221021"/>
                  <a:pt x="2057707" y="3230032"/>
                  <a:pt x="2052057" y="3238163"/>
                </a:cubicBezTo>
                <a:cubicBezTo>
                  <a:pt x="2091563" y="3255063"/>
                  <a:pt x="2123299" y="3283143"/>
                  <a:pt x="2157154" y="3308175"/>
                </a:cubicBezTo>
                <a:cubicBezTo>
                  <a:pt x="2171523" y="3328710"/>
                  <a:pt x="2198435" y="3339872"/>
                  <a:pt x="2203400" y="3367438"/>
                </a:cubicBezTo>
                <a:cubicBezTo>
                  <a:pt x="2203227" y="3376362"/>
                  <a:pt x="2199300" y="3384184"/>
                  <a:pt x="2193030" y="3388871"/>
                </a:cubicBezTo>
                <a:cubicBezTo>
                  <a:pt x="2156507" y="3413234"/>
                  <a:pt x="2137263" y="3449604"/>
                  <a:pt x="2120055" y="3487387"/>
                </a:cubicBezTo>
                <a:cubicBezTo>
                  <a:pt x="2117625" y="3488715"/>
                  <a:pt x="2115902" y="3489025"/>
                  <a:pt x="2114179" y="3489334"/>
                </a:cubicBezTo>
                <a:cubicBezTo>
                  <a:pt x="2100515" y="3467783"/>
                  <a:pt x="2104166" y="3438666"/>
                  <a:pt x="2088781" y="3417424"/>
                </a:cubicBezTo>
                <a:cubicBezTo>
                  <a:pt x="2085110" y="3411860"/>
                  <a:pt x="2087229" y="3408810"/>
                  <a:pt x="2091071" y="3405451"/>
                </a:cubicBezTo>
                <a:cubicBezTo>
                  <a:pt x="2120083" y="3378882"/>
                  <a:pt x="2110710" y="3366340"/>
                  <a:pt x="2076202" y="3357435"/>
                </a:cubicBezTo>
                <a:cubicBezTo>
                  <a:pt x="2061177" y="3353025"/>
                  <a:pt x="2047342" y="3340398"/>
                  <a:pt x="2035541" y="3329182"/>
                </a:cubicBezTo>
                <a:cubicBezTo>
                  <a:pt x="2025064" y="3320397"/>
                  <a:pt x="2014056" y="3303703"/>
                  <a:pt x="2004873" y="3316917"/>
                </a:cubicBezTo>
                <a:cubicBezTo>
                  <a:pt x="1995294" y="3332872"/>
                  <a:pt x="1960389" y="3326705"/>
                  <a:pt x="1971055" y="3361248"/>
                </a:cubicBezTo>
                <a:cubicBezTo>
                  <a:pt x="1976500" y="3381613"/>
                  <a:pt x="1955258" y="3396999"/>
                  <a:pt x="1934585" y="3400721"/>
                </a:cubicBezTo>
                <a:cubicBezTo>
                  <a:pt x="1907020" y="3405684"/>
                  <a:pt x="1903936" y="3423137"/>
                  <a:pt x="1895599" y="3445981"/>
                </a:cubicBezTo>
                <a:cubicBezTo>
                  <a:pt x="1881835" y="3483145"/>
                  <a:pt x="1871121" y="3522427"/>
                  <a:pt x="1844764" y="3553854"/>
                </a:cubicBezTo>
                <a:cubicBezTo>
                  <a:pt x="1828603" y="3572771"/>
                  <a:pt x="1803864" y="3573668"/>
                  <a:pt x="1781639" y="3568775"/>
                </a:cubicBezTo>
                <a:cubicBezTo>
                  <a:pt x="1767632" y="3565072"/>
                  <a:pt x="1758707" y="3564900"/>
                  <a:pt x="1755315" y="3580630"/>
                </a:cubicBezTo>
                <a:cubicBezTo>
                  <a:pt x="1753731" y="3591588"/>
                  <a:pt x="1743308" y="3597911"/>
                  <a:pt x="1734469" y="3593277"/>
                </a:cubicBezTo>
                <a:cubicBezTo>
                  <a:pt x="1682455" y="3566180"/>
                  <a:pt x="1619535" y="3552607"/>
                  <a:pt x="1600235" y="3484934"/>
                </a:cubicBezTo>
                <a:cubicBezTo>
                  <a:pt x="1601338" y="3481179"/>
                  <a:pt x="1605180" y="3477818"/>
                  <a:pt x="1607213" y="3479232"/>
                </a:cubicBezTo>
                <a:cubicBezTo>
                  <a:pt x="1634573" y="3502764"/>
                  <a:pt x="1673097" y="3499385"/>
                  <a:pt x="1701558" y="3519161"/>
                </a:cubicBezTo>
                <a:cubicBezTo>
                  <a:pt x="1735104" y="3542470"/>
                  <a:pt x="1773487" y="3528445"/>
                  <a:pt x="1784202" y="3489163"/>
                </a:cubicBezTo>
                <a:cubicBezTo>
                  <a:pt x="1787594" y="3473433"/>
                  <a:pt x="1809285" y="3470416"/>
                  <a:pt x="1805168" y="3452482"/>
                </a:cubicBezTo>
                <a:cubicBezTo>
                  <a:pt x="1795484" y="3438218"/>
                  <a:pt x="1804269" y="3427742"/>
                  <a:pt x="1809300" y="3416164"/>
                </a:cubicBezTo>
                <a:cubicBezTo>
                  <a:pt x="1823994" y="3384171"/>
                  <a:pt x="1830781" y="3352711"/>
                  <a:pt x="1814945" y="3319099"/>
                </a:cubicBezTo>
                <a:cubicBezTo>
                  <a:pt x="1810654" y="3310088"/>
                  <a:pt x="1809500" y="3298735"/>
                  <a:pt x="1805210" y="3289725"/>
                </a:cubicBezTo>
                <a:cubicBezTo>
                  <a:pt x="1797645" y="3272411"/>
                  <a:pt x="1801917" y="3246739"/>
                  <a:pt x="1768252" y="3247466"/>
                </a:cubicBezTo>
                <a:cubicBezTo>
                  <a:pt x="1754865" y="3247207"/>
                  <a:pt x="1738772" y="3226982"/>
                  <a:pt x="1729486" y="3209979"/>
                </a:cubicBezTo>
                <a:cubicBezTo>
                  <a:pt x="1724179" y="3200262"/>
                  <a:pt x="1729433" y="3194869"/>
                  <a:pt x="1736410" y="3189166"/>
                </a:cubicBezTo>
                <a:cubicBezTo>
                  <a:pt x="1747231" y="3180103"/>
                  <a:pt x="1742940" y="3171093"/>
                  <a:pt x="1737633" y="3161375"/>
                </a:cubicBezTo>
                <a:cubicBezTo>
                  <a:pt x="1734359" y="3153072"/>
                  <a:pt x="1731792" y="3143752"/>
                  <a:pt x="1730239" y="3135138"/>
                </a:cubicBezTo>
                <a:cubicBezTo>
                  <a:pt x="1726571" y="3129573"/>
                  <a:pt x="1728379" y="3124800"/>
                  <a:pt x="1731911" y="3119718"/>
                </a:cubicBezTo>
                <a:cubicBezTo>
                  <a:pt x="1718557" y="3099888"/>
                  <a:pt x="1694868" y="3081920"/>
                  <a:pt x="1709166" y="3052665"/>
                </a:cubicBezTo>
                <a:cubicBezTo>
                  <a:pt x="1716539" y="3044223"/>
                  <a:pt x="1708802" y="3035832"/>
                  <a:pt x="1709991" y="3027614"/>
                </a:cubicBezTo>
                <a:cubicBezTo>
                  <a:pt x="1702565" y="3020949"/>
                  <a:pt x="1692314" y="3018347"/>
                  <a:pt x="1682372" y="3017467"/>
                </a:cubicBezTo>
                <a:cubicBezTo>
                  <a:pt x="1675704" y="3024893"/>
                  <a:pt x="1672398" y="3036161"/>
                  <a:pt x="1660027" y="3036611"/>
                </a:cubicBezTo>
                <a:cubicBezTo>
                  <a:pt x="1650312" y="3041918"/>
                  <a:pt x="1641698" y="3043470"/>
                  <a:pt x="1630741" y="3041884"/>
                </a:cubicBezTo>
                <a:cubicBezTo>
                  <a:pt x="1617577" y="3047811"/>
                  <a:pt x="1617525" y="3032701"/>
                  <a:pt x="1608996" y="3029790"/>
                </a:cubicBezTo>
                <a:cubicBezTo>
                  <a:pt x="1603517" y="3028998"/>
                  <a:pt x="1596316" y="3028516"/>
                  <a:pt x="1597504" y="3020298"/>
                </a:cubicBezTo>
                <a:cubicBezTo>
                  <a:pt x="1598693" y="3012080"/>
                  <a:pt x="1606291" y="3009823"/>
                  <a:pt x="1613802" y="3012028"/>
                </a:cubicBezTo>
                <a:cubicBezTo>
                  <a:pt x="1627102" y="3016747"/>
                  <a:pt x="1637611" y="3005963"/>
                  <a:pt x="1649671" y="3003791"/>
                </a:cubicBezTo>
                <a:cubicBezTo>
                  <a:pt x="1663541" y="2996848"/>
                  <a:pt x="1677099" y="2988181"/>
                  <a:pt x="1690967" y="2981236"/>
                </a:cubicBezTo>
                <a:cubicBezTo>
                  <a:pt x="1695600" y="2972398"/>
                  <a:pt x="1702975" y="2963955"/>
                  <a:pt x="1691794" y="2956186"/>
                </a:cubicBezTo>
                <a:cubicBezTo>
                  <a:pt x="1684677" y="2951242"/>
                  <a:pt x="1677474" y="2950760"/>
                  <a:pt x="1672530" y="2957874"/>
                </a:cubicBezTo>
                <a:cubicBezTo>
                  <a:pt x="1656200" y="2985717"/>
                  <a:pt x="1629513" y="2980739"/>
                  <a:pt x="1603756" y="2980931"/>
                </a:cubicBezTo>
                <a:cubicBezTo>
                  <a:pt x="1589887" y="2987875"/>
                  <a:pt x="1587926" y="3036253"/>
                  <a:pt x="1559893" y="2994164"/>
                </a:cubicBezTo>
                <a:cubicBezTo>
                  <a:pt x="1556843" y="2992045"/>
                  <a:pt x="1552777" y="2989220"/>
                  <a:pt x="1548711" y="2986395"/>
                </a:cubicBezTo>
                <a:cubicBezTo>
                  <a:pt x="1539372" y="2954281"/>
                  <a:pt x="1540784" y="2952249"/>
                  <a:pt x="1585439" y="2933536"/>
                </a:cubicBezTo>
                <a:cubicBezTo>
                  <a:pt x="1584423" y="2932830"/>
                  <a:pt x="1584423" y="2932830"/>
                  <a:pt x="1583406" y="2932123"/>
                </a:cubicBezTo>
                <a:cubicBezTo>
                  <a:pt x="1564145" y="2933813"/>
                  <a:pt x="1546607" y="2935192"/>
                  <a:pt x="1528361" y="2937587"/>
                </a:cubicBezTo>
                <a:cubicBezTo>
                  <a:pt x="1515147" y="2928406"/>
                  <a:pt x="1517041" y="2919171"/>
                  <a:pt x="1529894" y="2911521"/>
                </a:cubicBezTo>
                <a:cubicBezTo>
                  <a:pt x="1541728" y="2903165"/>
                  <a:pt x="1553563" y="2894809"/>
                  <a:pt x="1565400" y="2886453"/>
                </a:cubicBezTo>
                <a:cubicBezTo>
                  <a:pt x="1600339" y="2873046"/>
                  <a:pt x="1626214" y="2848822"/>
                  <a:pt x="1651780" y="2822873"/>
                </a:cubicBezTo>
                <a:cubicBezTo>
                  <a:pt x="1676640" y="2797943"/>
                  <a:pt x="1682014" y="2768516"/>
                  <a:pt x="1667196" y="2735611"/>
                </a:cubicBezTo>
                <a:cubicBezTo>
                  <a:pt x="1660957" y="2720726"/>
                  <a:pt x="1654719" y="2705841"/>
                  <a:pt x="1650911" y="2689628"/>
                </a:cubicBezTo>
                <a:cubicBezTo>
                  <a:pt x="1644535" y="2664097"/>
                  <a:pt x="1629684" y="2650762"/>
                  <a:pt x="1603703" y="2644769"/>
                </a:cubicBezTo>
                <a:cubicBezTo>
                  <a:pt x="1549708" y="2631368"/>
                  <a:pt x="1541919" y="2607870"/>
                  <a:pt x="1573704" y="2562125"/>
                </a:cubicBezTo>
                <a:cubicBezTo>
                  <a:pt x="1584298" y="2546878"/>
                  <a:pt x="1599665" y="2533437"/>
                  <a:pt x="1601421" y="2513557"/>
                </a:cubicBezTo>
                <a:cubicBezTo>
                  <a:pt x="1600042" y="2496017"/>
                  <a:pt x="1601404" y="2478875"/>
                  <a:pt x="1602763" y="2461732"/>
                </a:cubicBezTo>
                <a:cubicBezTo>
                  <a:pt x="1603416" y="2445607"/>
                  <a:pt x="1602347" y="2429791"/>
                  <a:pt x="1601985" y="2412959"/>
                </a:cubicBezTo>
                <a:cubicBezTo>
                  <a:pt x="1600501" y="2365201"/>
                  <a:pt x="1599794" y="2366218"/>
                  <a:pt x="1555481" y="2367082"/>
                </a:cubicBezTo>
                <a:cubicBezTo>
                  <a:pt x="1506708" y="2367860"/>
                  <a:pt x="1463757" y="2351581"/>
                  <a:pt x="1430159" y="2313163"/>
                </a:cubicBezTo>
                <a:cubicBezTo>
                  <a:pt x="1408674" y="2287683"/>
                  <a:pt x="1430655" y="2251710"/>
                  <a:pt x="1406741" y="2227556"/>
                </a:cubicBezTo>
                <a:cubicBezTo>
                  <a:pt x="1425864" y="2215220"/>
                  <a:pt x="1425276" y="2192202"/>
                  <a:pt x="1437284" y="2174921"/>
                </a:cubicBezTo>
                <a:cubicBezTo>
                  <a:pt x="1453840" y="2153264"/>
                  <a:pt x="1481887" y="2141100"/>
                  <a:pt x="1490310" y="2113792"/>
                </a:cubicBezTo>
                <a:cubicBezTo>
                  <a:pt x="1503386" y="2112327"/>
                  <a:pt x="1501063" y="2143872"/>
                  <a:pt x="1516429" y="2130433"/>
                </a:cubicBezTo>
                <a:cubicBezTo>
                  <a:pt x="1531796" y="2116995"/>
                  <a:pt x="1518047" y="2099903"/>
                  <a:pt x="1511811" y="2085019"/>
                </a:cubicBezTo>
                <a:cubicBezTo>
                  <a:pt x="1619628" y="2120745"/>
                  <a:pt x="1696741" y="2074844"/>
                  <a:pt x="1760012" y="1927382"/>
                </a:cubicBezTo>
                <a:cubicBezTo>
                  <a:pt x="1765028" y="1970057"/>
                  <a:pt x="1757054" y="2009734"/>
                  <a:pt x="1768650" y="2049446"/>
                </a:cubicBezTo>
                <a:lnTo>
                  <a:pt x="1784095" y="2069068"/>
                </a:lnTo>
                <a:lnTo>
                  <a:pt x="1800061" y="2058558"/>
                </a:lnTo>
                <a:cubicBezTo>
                  <a:pt x="1810414" y="2049604"/>
                  <a:pt x="1819261" y="2039235"/>
                  <a:pt x="1826096" y="2026979"/>
                </a:cubicBezTo>
                <a:cubicBezTo>
                  <a:pt x="1835076" y="2013623"/>
                  <a:pt x="1841048" y="2013895"/>
                  <a:pt x="1853243" y="2022228"/>
                </a:cubicBezTo>
                <a:cubicBezTo>
                  <a:pt x="1865438" y="2030558"/>
                  <a:pt x="1879453" y="2038375"/>
                  <a:pt x="1895036" y="2037886"/>
                </a:cubicBezTo>
                <a:cubicBezTo>
                  <a:pt x="1905298" y="2035957"/>
                  <a:pt x="1915043" y="2032210"/>
                  <a:pt x="1920767" y="2024691"/>
                </a:cubicBezTo>
                <a:cubicBezTo>
                  <a:pt x="1926627" y="2014187"/>
                  <a:pt x="1916116" y="2008324"/>
                  <a:pt x="1910412" y="2002082"/>
                </a:cubicBezTo>
                <a:cubicBezTo>
                  <a:pt x="1872816" y="1959687"/>
                  <a:pt x="1834566" y="1918460"/>
                  <a:pt x="1796452" y="1874248"/>
                </a:cubicBezTo>
                <a:cubicBezTo>
                  <a:pt x="1773633" y="1849278"/>
                  <a:pt x="1752768" y="1820806"/>
                  <a:pt x="1738659" y="1788453"/>
                </a:cubicBezTo>
                <a:cubicBezTo>
                  <a:pt x="1709660" y="1727898"/>
                  <a:pt x="1718566" y="1676244"/>
                  <a:pt x="1764479" y="1626868"/>
                </a:cubicBezTo>
                <a:cubicBezTo>
                  <a:pt x="1807138" y="1583328"/>
                  <a:pt x="1807138" y="1583328"/>
                  <a:pt x="1799044" y="1523721"/>
                </a:cubicBezTo>
                <a:cubicBezTo>
                  <a:pt x="1824889" y="1521303"/>
                  <a:pt x="1847635" y="1507974"/>
                  <a:pt x="1868561" y="1495160"/>
                </a:cubicBezTo>
                <a:cubicBezTo>
                  <a:pt x="1889489" y="1482348"/>
                  <a:pt x="1910796" y="1474339"/>
                  <a:pt x="1935590" y="1482045"/>
                </a:cubicBezTo>
                <a:cubicBezTo>
                  <a:pt x="1953891" y="1487663"/>
                  <a:pt x="1972193" y="1493281"/>
                  <a:pt x="1986763" y="1475391"/>
                </a:cubicBezTo>
                <a:cubicBezTo>
                  <a:pt x="2004455" y="1454654"/>
                  <a:pt x="2015656" y="1431825"/>
                  <a:pt x="2003750" y="1403760"/>
                </a:cubicBezTo>
                <a:cubicBezTo>
                  <a:pt x="1996248" y="1384271"/>
                  <a:pt x="1983287" y="1366330"/>
                  <a:pt x="1970844" y="1350209"/>
                </a:cubicBezTo>
                <a:cubicBezTo>
                  <a:pt x="1949979" y="1321737"/>
                  <a:pt x="1927294" y="1293782"/>
                  <a:pt x="1911368" y="1261945"/>
                </a:cubicBezTo>
                <a:cubicBezTo>
                  <a:pt x="1902046" y="1242972"/>
                  <a:pt x="1891268" y="1243083"/>
                  <a:pt x="1878516" y="1260454"/>
                </a:cubicBezTo>
                <a:cubicBezTo>
                  <a:pt x="1861723" y="1287816"/>
                  <a:pt x="1835474" y="1299191"/>
                  <a:pt x="1804058" y="1292380"/>
                </a:cubicBezTo>
                <a:cubicBezTo>
                  <a:pt x="1769655" y="1285434"/>
                  <a:pt x="1741514" y="1259027"/>
                  <a:pt x="1735715" y="1228246"/>
                </a:cubicBezTo>
                <a:cubicBezTo>
                  <a:pt x="1731334" y="1205909"/>
                  <a:pt x="1738763" y="1187097"/>
                  <a:pt x="1755534" y="1173498"/>
                </a:cubicBezTo>
                <a:cubicBezTo>
                  <a:pt x="1776079" y="1155881"/>
                  <a:pt x="1772596" y="1140163"/>
                  <a:pt x="1757167" y="1123907"/>
                </a:cubicBezTo>
                <a:cubicBezTo>
                  <a:pt x="1747441" y="1113892"/>
                  <a:pt x="1744857" y="1104798"/>
                  <a:pt x="1754353" y="1093262"/>
                </a:cubicBezTo>
                <a:cubicBezTo>
                  <a:pt x="1764502" y="1080559"/>
                  <a:pt x="1771106" y="1093423"/>
                  <a:pt x="1778113" y="1097332"/>
                </a:cubicBezTo>
                <a:cubicBezTo>
                  <a:pt x="1837727" y="1135938"/>
                  <a:pt x="1892043" y="1179241"/>
                  <a:pt x="1939418" y="1228810"/>
                </a:cubicBezTo>
                <a:lnTo>
                  <a:pt x="2034766" y="1363536"/>
                </a:lnTo>
                <a:lnTo>
                  <a:pt x="2032865" y="1356543"/>
                </a:lnTo>
                <a:cubicBezTo>
                  <a:pt x="2032063" y="1351463"/>
                  <a:pt x="2033009" y="1346845"/>
                  <a:pt x="2039082" y="1343527"/>
                </a:cubicBezTo>
                <a:cubicBezTo>
                  <a:pt x="2048800" y="1338220"/>
                  <a:pt x="2056846" y="1348332"/>
                  <a:pt x="2063255" y="1354294"/>
                </a:cubicBezTo>
                <a:cubicBezTo>
                  <a:pt x="2079433" y="1370056"/>
                  <a:pt x="2095922" y="1387544"/>
                  <a:pt x="2111394" y="1404323"/>
                </a:cubicBezTo>
                <a:lnTo>
                  <a:pt x="2111818" y="1405863"/>
                </a:lnTo>
                <a:lnTo>
                  <a:pt x="2144007" y="1399352"/>
                </a:lnTo>
                <a:cubicBezTo>
                  <a:pt x="2172457" y="1392264"/>
                  <a:pt x="2200907" y="1385178"/>
                  <a:pt x="2231672" y="1393156"/>
                </a:cubicBezTo>
                <a:cubicBezTo>
                  <a:pt x="2245819" y="1397986"/>
                  <a:pt x="2251028" y="1388648"/>
                  <a:pt x="2250396" y="1376054"/>
                </a:cubicBezTo>
                <a:cubicBezTo>
                  <a:pt x="2248732" y="1359823"/>
                  <a:pt x="2247067" y="1343591"/>
                  <a:pt x="2232672" y="1330971"/>
                </a:cubicBezTo>
                <a:cubicBezTo>
                  <a:pt x="2201163" y="1299622"/>
                  <a:pt x="2182001" y="1259859"/>
                  <a:pt x="2164659" y="1219581"/>
                </a:cubicBezTo>
                <a:cubicBezTo>
                  <a:pt x="2151719" y="1187879"/>
                  <a:pt x="2138129" y="1157344"/>
                  <a:pt x="2118431" y="1129524"/>
                </a:cubicBezTo>
                <a:cubicBezTo>
                  <a:pt x="2105605" y="1108598"/>
                  <a:pt x="2093140" y="1106237"/>
                  <a:pt x="2076236" y="1122824"/>
                </a:cubicBezTo>
                <a:cubicBezTo>
                  <a:pt x="2068041" y="1132024"/>
                  <a:pt x="2059195" y="1142394"/>
                  <a:pt x="2045449" y="1128607"/>
                </a:cubicBezTo>
                <a:cubicBezTo>
                  <a:pt x="2032872" y="1115470"/>
                  <a:pt x="2032893" y="1101708"/>
                  <a:pt x="2039537" y="1087051"/>
                </a:cubicBezTo>
                <a:cubicBezTo>
                  <a:pt x="2044746" y="1077714"/>
                  <a:pt x="2051752" y="1081620"/>
                  <a:pt x="2057592" y="1084879"/>
                </a:cubicBezTo>
                <a:cubicBezTo>
                  <a:pt x="2076928" y="1094132"/>
                  <a:pt x="2095880" y="1098582"/>
                  <a:pt x="2117572" y="1095378"/>
                </a:cubicBezTo>
                <a:cubicBezTo>
                  <a:pt x="2127833" y="1093451"/>
                  <a:pt x="2131202" y="1098390"/>
                  <a:pt x="2136257" y="1105799"/>
                </a:cubicBezTo>
                <a:cubicBezTo>
                  <a:pt x="2185109" y="1177426"/>
                  <a:pt x="2241888" y="1245822"/>
                  <a:pt x="2258249" y="1334525"/>
                </a:cubicBezTo>
                <a:cubicBezTo>
                  <a:pt x="2263665" y="1360500"/>
                  <a:pt x="2304424" y="1372521"/>
                  <a:pt x="2326786" y="1354388"/>
                </a:cubicBezTo>
                <a:cubicBezTo>
                  <a:pt x="2344727" y="1341439"/>
                  <a:pt x="2355371" y="1344316"/>
                  <a:pt x="2370418" y="1355770"/>
                </a:cubicBezTo>
                <a:cubicBezTo>
                  <a:pt x="2377941" y="1361496"/>
                  <a:pt x="2387934" y="1365539"/>
                  <a:pt x="2397411" y="1367763"/>
                </a:cubicBezTo>
                <a:lnTo>
                  <a:pt x="2409827" y="1366208"/>
                </a:lnTo>
                <a:lnTo>
                  <a:pt x="2409827" y="1292136"/>
                </a:lnTo>
                <a:lnTo>
                  <a:pt x="2401304" y="1281176"/>
                </a:lnTo>
                <a:cubicBezTo>
                  <a:pt x="2390547" y="1267525"/>
                  <a:pt x="2380439" y="1252705"/>
                  <a:pt x="2377091" y="1234004"/>
                </a:cubicBezTo>
                <a:lnTo>
                  <a:pt x="2382268" y="1207036"/>
                </a:lnTo>
                <a:lnTo>
                  <a:pt x="2378510" y="1196146"/>
                </a:lnTo>
                <a:cubicBezTo>
                  <a:pt x="2378173" y="1186868"/>
                  <a:pt x="2384255" y="1178659"/>
                  <a:pt x="2396530" y="1165331"/>
                </a:cubicBezTo>
                <a:lnTo>
                  <a:pt x="2409827" y="1152916"/>
                </a:lnTo>
                <a:lnTo>
                  <a:pt x="2409827" y="1036535"/>
                </a:lnTo>
                <a:lnTo>
                  <a:pt x="2384850" y="1014021"/>
                </a:lnTo>
                <a:cubicBezTo>
                  <a:pt x="2376726" y="1003478"/>
                  <a:pt x="2368956" y="992426"/>
                  <a:pt x="2357774" y="984657"/>
                </a:cubicBezTo>
                <a:cubicBezTo>
                  <a:pt x="2339079" y="974683"/>
                  <a:pt x="2334255" y="957766"/>
                  <a:pt x="2340077" y="940709"/>
                </a:cubicBezTo>
                <a:cubicBezTo>
                  <a:pt x="2346210" y="925375"/>
                  <a:pt x="2361457" y="935969"/>
                  <a:pt x="2373828" y="935522"/>
                </a:cubicBezTo>
                <a:lnTo>
                  <a:pt x="2409827" y="950693"/>
                </a:lnTo>
                <a:lnTo>
                  <a:pt x="2409827" y="589848"/>
                </a:lnTo>
                <a:lnTo>
                  <a:pt x="2756722" y="589848"/>
                </a:lnTo>
                <a:lnTo>
                  <a:pt x="2767893" y="583690"/>
                </a:lnTo>
                <a:cubicBezTo>
                  <a:pt x="2775430" y="581414"/>
                  <a:pt x="2785391" y="579510"/>
                  <a:pt x="2798673" y="576971"/>
                </a:cubicBezTo>
                <a:cubicBezTo>
                  <a:pt x="2808935" y="575042"/>
                  <a:pt x="2816861" y="571812"/>
                  <a:pt x="2821037" y="558837"/>
                </a:cubicBezTo>
                <a:cubicBezTo>
                  <a:pt x="2825862" y="544695"/>
                  <a:pt x="2834842" y="531340"/>
                  <a:pt x="2844339" y="519803"/>
                </a:cubicBezTo>
                <a:cubicBezTo>
                  <a:pt x="2860076" y="502568"/>
                  <a:pt x="2854123" y="488534"/>
                  <a:pt x="2841030" y="473580"/>
                </a:cubicBezTo>
                <a:cubicBezTo>
                  <a:pt x="2798895" y="425593"/>
                  <a:pt x="2798895" y="425593"/>
                  <a:pt x="2855816" y="397659"/>
                </a:cubicBezTo>
                <a:cubicBezTo>
                  <a:pt x="2866211" y="392744"/>
                  <a:pt x="2873754" y="384710"/>
                  <a:pt x="2879615" y="374205"/>
                </a:cubicBezTo>
                <a:cubicBezTo>
                  <a:pt x="2884171" y="366034"/>
                  <a:pt x="2881856" y="350970"/>
                  <a:pt x="2897823" y="355285"/>
                </a:cubicBezTo>
                <a:cubicBezTo>
                  <a:pt x="2911453" y="358297"/>
                  <a:pt x="2922480" y="365977"/>
                  <a:pt x="2922977" y="381557"/>
                </a:cubicBezTo>
                <a:cubicBezTo>
                  <a:pt x="2924776" y="394802"/>
                  <a:pt x="2923587" y="407913"/>
                  <a:pt x="2922918" y="422842"/>
                </a:cubicBezTo>
                <a:cubicBezTo>
                  <a:pt x="2956802" y="427971"/>
                  <a:pt x="2983320" y="410624"/>
                  <a:pt x="3007501" y="391974"/>
                </a:cubicBezTo>
                <a:cubicBezTo>
                  <a:pt x="3019850" y="383559"/>
                  <a:pt x="3015200" y="367192"/>
                  <a:pt x="3012750" y="355112"/>
                </a:cubicBezTo>
                <a:cubicBezTo>
                  <a:pt x="3008098" y="338746"/>
                  <a:pt x="3002798" y="323546"/>
                  <a:pt x="2998662" y="308997"/>
                </a:cubicBezTo>
                <a:cubicBezTo>
                  <a:pt x="2994012" y="292630"/>
                  <a:pt x="2993514" y="277051"/>
                  <a:pt x="3000811" y="261226"/>
                </a:cubicBezTo>
                <a:cubicBezTo>
                  <a:pt x="3010709" y="240732"/>
                  <a:pt x="3019153" y="239320"/>
                  <a:pt x="3036401" y="255061"/>
                </a:cubicBezTo>
                <a:cubicBezTo>
                  <a:pt x="3057018" y="275743"/>
                  <a:pt x="3066763" y="271996"/>
                  <a:pt x="3076931" y="245531"/>
                </a:cubicBezTo>
                <a:cubicBezTo>
                  <a:pt x="3083577" y="230874"/>
                  <a:pt x="3081664" y="206852"/>
                  <a:pt x="3103221" y="206632"/>
                </a:cubicBezTo>
                <a:cubicBezTo>
                  <a:pt x="3122959" y="206930"/>
                  <a:pt x="3128509" y="229919"/>
                  <a:pt x="3134979" y="245771"/>
                </a:cubicBezTo>
                <a:cubicBezTo>
                  <a:pt x="3137046" y="253045"/>
                  <a:pt x="3139765" y="259152"/>
                  <a:pt x="3143651" y="265910"/>
                </a:cubicBezTo>
                <a:cubicBezTo>
                  <a:pt x="3148053" y="274488"/>
                  <a:pt x="3156743" y="280864"/>
                  <a:pt x="3167657" y="277769"/>
                </a:cubicBezTo>
                <a:cubicBezTo>
                  <a:pt x="3177918" y="275842"/>
                  <a:pt x="3180140" y="266368"/>
                  <a:pt x="3179376" y="256761"/>
                </a:cubicBezTo>
                <a:cubicBezTo>
                  <a:pt x="3179396" y="242998"/>
                  <a:pt x="3180584" y="229888"/>
                  <a:pt x="3198121" y="225896"/>
                </a:cubicBezTo>
                <a:cubicBezTo>
                  <a:pt x="3215006" y="223072"/>
                  <a:pt x="3223428" y="235422"/>
                  <a:pt x="3230034" y="248288"/>
                </a:cubicBezTo>
                <a:cubicBezTo>
                  <a:pt x="3230551" y="250106"/>
                  <a:pt x="3231584" y="253743"/>
                  <a:pt x="3233269" y="256213"/>
                </a:cubicBezTo>
                <a:cubicBezTo>
                  <a:pt x="3250745" y="293506"/>
                  <a:pt x="3259053" y="295080"/>
                  <a:pt x="3291947" y="269047"/>
                </a:cubicBezTo>
                <a:cubicBezTo>
                  <a:pt x="3306900" y="255963"/>
                  <a:pt x="3319900" y="246380"/>
                  <a:pt x="3338450" y="259788"/>
                </a:cubicBezTo>
                <a:cubicBezTo>
                  <a:pt x="3343122" y="262392"/>
                  <a:pt x="3346625" y="264347"/>
                  <a:pt x="3349477" y="267468"/>
                </a:cubicBezTo>
                <a:cubicBezTo>
                  <a:pt x="3365423" y="285545"/>
                  <a:pt x="3388149" y="285977"/>
                  <a:pt x="3396881" y="264831"/>
                </a:cubicBezTo>
                <a:cubicBezTo>
                  <a:pt x="3405612" y="243686"/>
                  <a:pt x="3420028" y="242546"/>
                  <a:pt x="3434693" y="249193"/>
                </a:cubicBezTo>
                <a:cubicBezTo>
                  <a:pt x="3481538" y="272263"/>
                  <a:pt x="3506506" y="249460"/>
                  <a:pt x="3529808" y="210425"/>
                </a:cubicBezTo>
                <a:cubicBezTo>
                  <a:pt x="3546600" y="183065"/>
                  <a:pt x="3569232" y="158960"/>
                  <a:pt x="3593030" y="135506"/>
                </a:cubicBezTo>
                <a:cubicBezTo>
                  <a:pt x="3598947" y="130389"/>
                  <a:pt x="3604796" y="126765"/>
                  <a:pt x="3611161" y="124959"/>
                </a:cubicBezTo>
                <a:close/>
                <a:moveTo>
                  <a:pt x="2126187" y="81"/>
                </a:moveTo>
                <a:cubicBezTo>
                  <a:pt x="2139817" y="5343"/>
                  <a:pt x="2136062" y="17254"/>
                  <a:pt x="2134761" y="27061"/>
                </a:cubicBezTo>
                <a:cubicBezTo>
                  <a:pt x="2132418" y="45683"/>
                  <a:pt x="2130720" y="64264"/>
                  <a:pt x="2132249" y="82633"/>
                </a:cubicBezTo>
                <a:cubicBezTo>
                  <a:pt x="2132545" y="87150"/>
                  <a:pt x="2132540" y="92010"/>
                  <a:pt x="2132836" y="96527"/>
                </a:cubicBezTo>
                <a:cubicBezTo>
                  <a:pt x="2133651" y="99066"/>
                  <a:pt x="2133175" y="101690"/>
                  <a:pt x="2132355" y="104011"/>
                </a:cubicBezTo>
                <a:cubicBezTo>
                  <a:pt x="2132593" y="122465"/>
                  <a:pt x="2132186" y="140961"/>
                  <a:pt x="2132424" y="159415"/>
                </a:cubicBezTo>
                <a:cubicBezTo>
                  <a:pt x="2135815" y="166645"/>
                  <a:pt x="2132710" y="173654"/>
                  <a:pt x="2130552" y="180275"/>
                </a:cubicBezTo>
                <a:cubicBezTo>
                  <a:pt x="2129552" y="189737"/>
                  <a:pt x="2124856" y="197174"/>
                  <a:pt x="2118868" y="204695"/>
                </a:cubicBezTo>
                <a:cubicBezTo>
                  <a:pt x="2113442" y="210884"/>
                  <a:pt x="2108015" y="217072"/>
                  <a:pt x="2102589" y="223260"/>
                </a:cubicBezTo>
                <a:cubicBezTo>
                  <a:pt x="2092941" y="234262"/>
                  <a:pt x="2093285" y="234563"/>
                  <a:pt x="2103943" y="243909"/>
                </a:cubicBezTo>
                <a:cubicBezTo>
                  <a:pt x="2110475" y="249637"/>
                  <a:pt x="2117309" y="255021"/>
                  <a:pt x="2121386" y="262854"/>
                </a:cubicBezTo>
                <a:cubicBezTo>
                  <a:pt x="2124650" y="268148"/>
                  <a:pt x="2126665" y="274173"/>
                  <a:pt x="2129929" y="279467"/>
                </a:cubicBezTo>
                <a:cubicBezTo>
                  <a:pt x="2131515" y="283899"/>
                  <a:pt x="2129447" y="286952"/>
                  <a:pt x="2127078" y="290347"/>
                </a:cubicBezTo>
                <a:cubicBezTo>
                  <a:pt x="2124365" y="293441"/>
                  <a:pt x="2121651" y="296536"/>
                  <a:pt x="2121604" y="300751"/>
                </a:cubicBezTo>
                <a:cubicBezTo>
                  <a:pt x="2121344" y="301740"/>
                  <a:pt x="2120784" y="303073"/>
                  <a:pt x="2120525" y="304062"/>
                </a:cubicBezTo>
                <a:cubicBezTo>
                  <a:pt x="2118282" y="309393"/>
                  <a:pt x="2111052" y="312784"/>
                  <a:pt x="2113496" y="320400"/>
                </a:cubicBezTo>
                <a:cubicBezTo>
                  <a:pt x="2113580" y="321690"/>
                  <a:pt x="2113665" y="322981"/>
                  <a:pt x="2113406" y="323970"/>
                </a:cubicBezTo>
                <a:cubicBezTo>
                  <a:pt x="2109396" y="332010"/>
                  <a:pt x="2102680" y="338282"/>
                  <a:pt x="2100003" y="346882"/>
                </a:cubicBezTo>
                <a:cubicBezTo>
                  <a:pt x="2095693" y="355266"/>
                  <a:pt x="2093662" y="363824"/>
                  <a:pt x="2093953" y="373201"/>
                </a:cubicBezTo>
                <a:cubicBezTo>
                  <a:pt x="2093213" y="381675"/>
                  <a:pt x="2095355" y="389635"/>
                  <a:pt x="2097798" y="397251"/>
                </a:cubicBezTo>
                <a:cubicBezTo>
                  <a:pt x="2100326" y="406158"/>
                  <a:pt x="2098428" y="411791"/>
                  <a:pt x="2088405" y="412123"/>
                </a:cubicBezTo>
                <a:cubicBezTo>
                  <a:pt x="2085178" y="412336"/>
                  <a:pt x="2082254" y="412204"/>
                  <a:pt x="2079287" y="411426"/>
                </a:cubicBezTo>
                <a:cubicBezTo>
                  <a:pt x="2074214" y="408194"/>
                  <a:pt x="2069999" y="408147"/>
                  <a:pt x="2065736" y="412314"/>
                </a:cubicBezTo>
                <a:cubicBezTo>
                  <a:pt x="2061303" y="413901"/>
                  <a:pt x="2056527" y="415187"/>
                  <a:pt x="2051365" y="415526"/>
                </a:cubicBezTo>
                <a:cubicBezTo>
                  <a:pt x="2050075" y="415610"/>
                  <a:pt x="2049086" y="415351"/>
                  <a:pt x="2047452" y="415134"/>
                </a:cubicBezTo>
                <a:cubicBezTo>
                  <a:pt x="2027580" y="413521"/>
                  <a:pt x="2009047" y="407608"/>
                  <a:pt x="1992455" y="396707"/>
                </a:cubicBezTo>
                <a:cubicBezTo>
                  <a:pt x="1990091" y="395242"/>
                  <a:pt x="1987726" y="393777"/>
                  <a:pt x="1985664" y="391968"/>
                </a:cubicBezTo>
                <a:cubicBezTo>
                  <a:pt x="1971526" y="378962"/>
                  <a:pt x="1955278" y="368363"/>
                  <a:pt x="1946349" y="350803"/>
                </a:cubicBezTo>
                <a:cubicBezTo>
                  <a:pt x="1937073" y="337803"/>
                  <a:pt x="1930291" y="323342"/>
                  <a:pt x="1924759" y="308152"/>
                </a:cubicBezTo>
                <a:cubicBezTo>
                  <a:pt x="1924373" y="307205"/>
                  <a:pt x="1923040" y="306645"/>
                  <a:pt x="1922739" y="306988"/>
                </a:cubicBezTo>
                <a:cubicBezTo>
                  <a:pt x="1921877" y="308665"/>
                  <a:pt x="1922352" y="306042"/>
                  <a:pt x="1921834" y="308020"/>
                </a:cubicBezTo>
                <a:cubicBezTo>
                  <a:pt x="1918719" y="324749"/>
                  <a:pt x="1918719" y="324749"/>
                  <a:pt x="1909605" y="319191"/>
                </a:cubicBezTo>
                <a:cubicBezTo>
                  <a:pt x="1908447" y="316351"/>
                  <a:pt x="1907934" y="313468"/>
                  <a:pt x="1908067" y="310543"/>
                </a:cubicBezTo>
                <a:cubicBezTo>
                  <a:pt x="1907638" y="308951"/>
                  <a:pt x="1908458" y="306629"/>
                  <a:pt x="1906480" y="306111"/>
                </a:cubicBezTo>
                <a:cubicBezTo>
                  <a:pt x="1904502" y="305592"/>
                  <a:pt x="1903639" y="307269"/>
                  <a:pt x="1903423" y="308903"/>
                </a:cubicBezTo>
                <a:cubicBezTo>
                  <a:pt x="1903073" y="313463"/>
                  <a:pt x="1904359" y="318239"/>
                  <a:pt x="1903709" y="323142"/>
                </a:cubicBezTo>
                <a:cubicBezTo>
                  <a:pt x="1899948" y="339913"/>
                  <a:pt x="1890554" y="354787"/>
                  <a:pt x="1881764" y="368972"/>
                </a:cubicBezTo>
                <a:cubicBezTo>
                  <a:pt x="1878014" y="376023"/>
                  <a:pt x="1873577" y="382470"/>
                  <a:pt x="1868108" y="388013"/>
                </a:cubicBezTo>
                <a:cubicBezTo>
                  <a:pt x="1863327" y="394159"/>
                  <a:pt x="1856784" y="398152"/>
                  <a:pt x="1850585" y="402447"/>
                </a:cubicBezTo>
                <a:cubicBezTo>
                  <a:pt x="1824796" y="424228"/>
                  <a:pt x="1793775" y="430475"/>
                  <a:pt x="1760956" y="429063"/>
                </a:cubicBezTo>
                <a:cubicBezTo>
                  <a:pt x="1756699" y="428370"/>
                  <a:pt x="1752182" y="428666"/>
                  <a:pt x="1747882" y="427328"/>
                </a:cubicBezTo>
                <a:cubicBezTo>
                  <a:pt x="1740186" y="423621"/>
                  <a:pt x="1745871" y="416443"/>
                  <a:pt x="1744803" y="410033"/>
                </a:cubicBezTo>
                <a:cubicBezTo>
                  <a:pt x="1746448" y="400528"/>
                  <a:pt x="1746157" y="391150"/>
                  <a:pt x="1743586" y="381599"/>
                </a:cubicBezTo>
                <a:cubicBezTo>
                  <a:pt x="1740201" y="369508"/>
                  <a:pt x="1733976" y="358575"/>
                  <a:pt x="1725900" y="349060"/>
                </a:cubicBezTo>
                <a:cubicBezTo>
                  <a:pt x="1719156" y="340106"/>
                  <a:pt x="1712412" y="331151"/>
                  <a:pt x="1706573" y="321166"/>
                </a:cubicBezTo>
                <a:cubicBezTo>
                  <a:pt x="1705112" y="318669"/>
                  <a:pt x="1704298" y="316131"/>
                  <a:pt x="1703785" y="313248"/>
                </a:cubicBezTo>
                <a:cubicBezTo>
                  <a:pt x="1699247" y="293456"/>
                  <a:pt x="1707609" y="277678"/>
                  <a:pt x="1720313" y="263885"/>
                </a:cubicBezTo>
                <a:cubicBezTo>
                  <a:pt x="1723286" y="259801"/>
                  <a:pt x="1728279" y="256881"/>
                  <a:pt x="1728887" y="251333"/>
                </a:cubicBezTo>
                <a:cubicBezTo>
                  <a:pt x="1727517" y="245266"/>
                  <a:pt x="1721841" y="242723"/>
                  <a:pt x="1717716" y="239105"/>
                </a:cubicBezTo>
                <a:cubicBezTo>
                  <a:pt x="1709422" y="231224"/>
                  <a:pt x="1699278" y="224761"/>
                  <a:pt x="1693698" y="213786"/>
                </a:cubicBezTo>
                <a:cubicBezTo>
                  <a:pt x="1691080" y="208449"/>
                  <a:pt x="1687859" y="203800"/>
                  <a:pt x="1687436" y="197347"/>
                </a:cubicBezTo>
                <a:cubicBezTo>
                  <a:pt x="1687869" y="194079"/>
                  <a:pt x="1687615" y="190207"/>
                  <a:pt x="1686113" y="187065"/>
                </a:cubicBezTo>
                <a:cubicBezTo>
                  <a:pt x="1685685" y="185473"/>
                  <a:pt x="1685558" y="183537"/>
                  <a:pt x="1685775" y="181903"/>
                </a:cubicBezTo>
                <a:cubicBezTo>
                  <a:pt x="1687113" y="177603"/>
                  <a:pt x="1684965" y="174504"/>
                  <a:pt x="1682474" y="171103"/>
                </a:cubicBezTo>
                <a:cubicBezTo>
                  <a:pt x="1678782" y="164217"/>
                  <a:pt x="1679909" y="156690"/>
                  <a:pt x="1678798" y="149634"/>
                </a:cubicBezTo>
                <a:cubicBezTo>
                  <a:pt x="1676206" y="119995"/>
                  <a:pt x="1674259" y="90312"/>
                  <a:pt x="1668441" y="60883"/>
                </a:cubicBezTo>
                <a:cubicBezTo>
                  <a:pt x="1667029" y="54172"/>
                  <a:pt x="1664670" y="47846"/>
                  <a:pt x="1664204" y="40748"/>
                </a:cubicBezTo>
                <a:cubicBezTo>
                  <a:pt x="1662676" y="22379"/>
                  <a:pt x="1671545" y="14345"/>
                  <a:pt x="1690295" y="18623"/>
                </a:cubicBezTo>
                <a:cubicBezTo>
                  <a:pt x="1698504" y="25213"/>
                  <a:pt x="1706972" y="30814"/>
                  <a:pt x="1718116" y="27815"/>
                </a:cubicBezTo>
                <a:cubicBezTo>
                  <a:pt x="1736607" y="33083"/>
                  <a:pt x="1751607" y="44412"/>
                  <a:pt x="1767771" y="53721"/>
                </a:cubicBezTo>
                <a:cubicBezTo>
                  <a:pt x="1771553" y="57037"/>
                  <a:pt x="1774990" y="60052"/>
                  <a:pt x="1779634" y="61692"/>
                </a:cubicBezTo>
                <a:cubicBezTo>
                  <a:pt x="1781999" y="63156"/>
                  <a:pt x="1784363" y="64622"/>
                  <a:pt x="1786425" y="66431"/>
                </a:cubicBezTo>
                <a:cubicBezTo>
                  <a:pt x="1822910" y="99032"/>
                  <a:pt x="1855777" y="135760"/>
                  <a:pt x="1890193" y="171413"/>
                </a:cubicBezTo>
                <a:cubicBezTo>
                  <a:pt x="1891193" y="161951"/>
                  <a:pt x="1884148" y="153340"/>
                  <a:pt x="1890696" y="144486"/>
                </a:cubicBezTo>
                <a:cubicBezTo>
                  <a:pt x="1891901" y="143111"/>
                  <a:pt x="1892462" y="141778"/>
                  <a:pt x="1893324" y="140102"/>
                </a:cubicBezTo>
                <a:cubicBezTo>
                  <a:pt x="1893197" y="138166"/>
                  <a:pt x="1892769" y="136573"/>
                  <a:pt x="1891050" y="135066"/>
                </a:cubicBezTo>
                <a:cubicBezTo>
                  <a:pt x="1878673" y="124213"/>
                  <a:pt x="1870560" y="109192"/>
                  <a:pt x="1857580" y="99027"/>
                </a:cubicBezTo>
                <a:cubicBezTo>
                  <a:pt x="1850794" y="89427"/>
                  <a:pt x="1840866" y="81329"/>
                  <a:pt x="1840321" y="68080"/>
                </a:cubicBezTo>
                <a:cubicBezTo>
                  <a:pt x="1859008" y="91156"/>
                  <a:pt x="1877695" y="114233"/>
                  <a:pt x="1897286" y="136277"/>
                </a:cubicBezTo>
                <a:cubicBezTo>
                  <a:pt x="1901887" y="137272"/>
                  <a:pt x="1904564" y="128671"/>
                  <a:pt x="1910064" y="133495"/>
                </a:cubicBezTo>
                <a:cubicBezTo>
                  <a:pt x="1918072" y="127138"/>
                  <a:pt x="1923372" y="119013"/>
                  <a:pt x="1928629" y="110244"/>
                </a:cubicBezTo>
                <a:cubicBezTo>
                  <a:pt x="1939789" y="92663"/>
                  <a:pt x="1951293" y="75383"/>
                  <a:pt x="1962495" y="58448"/>
                </a:cubicBezTo>
                <a:cubicBezTo>
                  <a:pt x="1966578" y="61420"/>
                  <a:pt x="1962315" y="65588"/>
                  <a:pt x="1963516" y="69074"/>
                </a:cubicBezTo>
                <a:cubicBezTo>
                  <a:pt x="1947791" y="91166"/>
                  <a:pt x="1932368" y="112915"/>
                  <a:pt x="1916301" y="134706"/>
                </a:cubicBezTo>
                <a:cubicBezTo>
                  <a:pt x="1916988" y="135309"/>
                  <a:pt x="1917374" y="136256"/>
                  <a:pt x="1917760" y="137203"/>
                </a:cubicBezTo>
                <a:cubicBezTo>
                  <a:pt x="1919347" y="141635"/>
                  <a:pt x="1922785" y="144650"/>
                  <a:pt x="1925318" y="148696"/>
                </a:cubicBezTo>
                <a:cubicBezTo>
                  <a:pt x="1927550" y="153086"/>
                  <a:pt x="1927804" y="156957"/>
                  <a:pt x="1925175" y="161342"/>
                </a:cubicBezTo>
                <a:cubicBezTo>
                  <a:pt x="1923409" y="164050"/>
                  <a:pt x="1920653" y="166499"/>
                  <a:pt x="1919231" y="169509"/>
                </a:cubicBezTo>
                <a:cubicBezTo>
                  <a:pt x="1916602" y="173893"/>
                  <a:pt x="1919955" y="175618"/>
                  <a:pt x="1922362" y="177728"/>
                </a:cubicBezTo>
                <a:cubicBezTo>
                  <a:pt x="1925112" y="180140"/>
                  <a:pt x="1928381" y="180574"/>
                  <a:pt x="1930105" y="177220"/>
                </a:cubicBezTo>
                <a:cubicBezTo>
                  <a:pt x="1936399" y="164494"/>
                  <a:pt x="1947723" y="154355"/>
                  <a:pt x="1951007" y="140207"/>
                </a:cubicBezTo>
                <a:cubicBezTo>
                  <a:pt x="1954197" y="134489"/>
                  <a:pt x="1957730" y="129073"/>
                  <a:pt x="1960618" y="123699"/>
                </a:cubicBezTo>
                <a:cubicBezTo>
                  <a:pt x="1976078" y="107456"/>
                  <a:pt x="1985693" y="86088"/>
                  <a:pt x="2004247" y="72559"/>
                </a:cubicBezTo>
                <a:cubicBezTo>
                  <a:pt x="2015396" y="64699"/>
                  <a:pt x="2025128" y="54988"/>
                  <a:pt x="2035892" y="46182"/>
                </a:cubicBezTo>
                <a:cubicBezTo>
                  <a:pt x="2049627" y="33291"/>
                  <a:pt x="2066499" y="23760"/>
                  <a:pt x="2081653" y="12722"/>
                </a:cubicBezTo>
                <a:cubicBezTo>
                  <a:pt x="2088068" y="6793"/>
                  <a:pt x="2094140" y="562"/>
                  <a:pt x="2103904" y="1218"/>
                </a:cubicBezTo>
                <a:cubicBezTo>
                  <a:pt x="2106485" y="1049"/>
                  <a:pt x="2108722" y="578"/>
                  <a:pt x="2111002" y="752"/>
                </a:cubicBezTo>
                <a:cubicBezTo>
                  <a:pt x="2116164" y="414"/>
                  <a:pt x="2120983" y="-226"/>
                  <a:pt x="2126187" y="81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lvl1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288178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그림 개체 틀 8">
            <a:extLst>
              <a:ext uri="{FF2B5EF4-FFF2-40B4-BE49-F238E27FC236}">
                <a16:creationId xmlns:a16="http://schemas.microsoft.com/office/drawing/2014/main" id="{E242EA3C-38B8-4CAF-8B39-B68F99FF8899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47273" y="516579"/>
            <a:ext cx="6750120" cy="4002781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lvl1pPr>
          </a:lstStyle>
          <a:p>
            <a:r>
              <a:rPr lang="en-US" altLang="ko-KR"/>
              <a:t>Your Picture Here And 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695909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E0240CF1-5892-4CA4-80C4-DE24A040D8CF}"/>
              </a:ext>
            </a:extLst>
          </p:cNvPr>
          <p:cNvSpPr/>
          <p:nvPr userDrawn="1"/>
        </p:nvSpPr>
        <p:spPr>
          <a:xfrm>
            <a:off x="6643991" y="0"/>
            <a:ext cx="369813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그림 개체 틀 8">
            <a:extLst>
              <a:ext uri="{FF2B5EF4-FFF2-40B4-BE49-F238E27FC236}">
                <a16:creationId xmlns:a16="http://schemas.microsoft.com/office/drawing/2014/main" id="{4187725E-FF95-4F43-99C3-7F46DC47DD98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93477" y="1777429"/>
            <a:ext cx="10805047" cy="2763750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lvl1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grpSp>
        <p:nvGrpSpPr>
          <p:cNvPr id="19" name="Graphic 50">
            <a:extLst>
              <a:ext uri="{FF2B5EF4-FFF2-40B4-BE49-F238E27FC236}">
                <a16:creationId xmlns:a16="http://schemas.microsoft.com/office/drawing/2014/main" id="{511944FE-884E-4003-912E-E7D714C87FF8}"/>
              </a:ext>
            </a:extLst>
          </p:cNvPr>
          <p:cNvGrpSpPr/>
          <p:nvPr userDrawn="1"/>
        </p:nvGrpSpPr>
        <p:grpSpPr>
          <a:xfrm>
            <a:off x="7547343" y="291181"/>
            <a:ext cx="1891428" cy="1486248"/>
            <a:chOff x="1788718" y="86622"/>
            <a:chExt cx="8613218" cy="6768097"/>
          </a:xfrm>
          <a:solidFill>
            <a:schemeClr val="bg1">
              <a:alpha val="70000"/>
            </a:schemeClr>
          </a:solidFill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3AE908D3-79B3-4C95-9977-566055A55AA0}"/>
                </a:ext>
              </a:extLst>
            </p:cNvPr>
            <p:cNvSpPr/>
            <p:nvPr/>
          </p:nvSpPr>
          <p:spPr>
            <a:xfrm>
              <a:off x="1788718" y="86622"/>
              <a:ext cx="8613218" cy="6281672"/>
            </a:xfrm>
            <a:custGeom>
              <a:avLst/>
              <a:gdLst>
                <a:gd name="connsiteX0" fmla="*/ 8420062 w 8607832"/>
                <a:gd name="connsiteY0" fmla="*/ 4211041 h 6279209"/>
                <a:gd name="connsiteX1" fmla="*/ 7990681 w 8607832"/>
                <a:gd name="connsiteY1" fmla="*/ 4231232 h 6279209"/>
                <a:gd name="connsiteX2" fmla="*/ 7630619 w 8607832"/>
                <a:gd name="connsiteY2" fmla="*/ 4614849 h 6279209"/>
                <a:gd name="connsiteX3" fmla="*/ 7659558 w 8607832"/>
                <a:gd name="connsiteY3" fmla="*/ 4643788 h 6279209"/>
                <a:gd name="connsiteX4" fmla="*/ 7859443 w 8607832"/>
                <a:gd name="connsiteY4" fmla="*/ 4617541 h 6279209"/>
                <a:gd name="connsiteX5" fmla="*/ 8222196 w 8607832"/>
                <a:gd name="connsiteY5" fmla="*/ 4498418 h 6279209"/>
                <a:gd name="connsiteX6" fmla="*/ 8236330 w 8607832"/>
                <a:gd name="connsiteY6" fmla="*/ 4496398 h 6279209"/>
                <a:gd name="connsiteX7" fmla="*/ 8228254 w 8607832"/>
                <a:gd name="connsiteY7" fmla="*/ 4504475 h 6279209"/>
                <a:gd name="connsiteX8" fmla="*/ 7670326 w 8607832"/>
                <a:gd name="connsiteY8" fmla="*/ 4709743 h 6279209"/>
                <a:gd name="connsiteX9" fmla="*/ 7436791 w 8607832"/>
                <a:gd name="connsiteY9" fmla="*/ 4735318 h 6279209"/>
                <a:gd name="connsiteX10" fmla="*/ 6759067 w 8607832"/>
                <a:gd name="connsiteY10" fmla="*/ 4696956 h 6279209"/>
                <a:gd name="connsiteX11" fmla="*/ 6037597 w 8607832"/>
                <a:gd name="connsiteY11" fmla="*/ 4656576 h 6279209"/>
                <a:gd name="connsiteX12" fmla="*/ 6023464 w 8607832"/>
                <a:gd name="connsiteY12" fmla="*/ 4649172 h 6279209"/>
                <a:gd name="connsiteX13" fmla="*/ 6361317 w 8607832"/>
                <a:gd name="connsiteY13" fmla="*/ 4472170 h 6279209"/>
                <a:gd name="connsiteX14" fmla="*/ 6783296 w 8607832"/>
                <a:gd name="connsiteY14" fmla="*/ 4236616 h 6279209"/>
                <a:gd name="connsiteX15" fmla="*/ 7066634 w 8607832"/>
                <a:gd name="connsiteY15" fmla="*/ 4052210 h 6279209"/>
                <a:gd name="connsiteX16" fmla="*/ 7151433 w 8607832"/>
                <a:gd name="connsiteY16" fmla="*/ 4042115 h 6279209"/>
                <a:gd name="connsiteX17" fmla="*/ 7304208 w 8607832"/>
                <a:gd name="connsiteY17" fmla="*/ 4071727 h 6279209"/>
                <a:gd name="connsiteX18" fmla="*/ 7625235 w 8607832"/>
                <a:gd name="connsiteY18" fmla="*/ 3948566 h 6279209"/>
                <a:gd name="connsiteX19" fmla="*/ 8172394 w 8607832"/>
                <a:gd name="connsiteY19" fmla="*/ 2496877 h 6279209"/>
                <a:gd name="connsiteX20" fmla="*/ 7882325 w 8607832"/>
                <a:gd name="connsiteY20" fmla="*/ 1811077 h 6279209"/>
                <a:gd name="connsiteX21" fmla="*/ 7854059 w 8607832"/>
                <a:gd name="connsiteY21" fmla="*/ 1889820 h 6279209"/>
                <a:gd name="connsiteX22" fmla="*/ 7732917 w 8607832"/>
                <a:gd name="connsiteY22" fmla="*/ 2389195 h 6279209"/>
                <a:gd name="connsiteX23" fmla="*/ 7607736 w 8607832"/>
                <a:gd name="connsiteY23" fmla="*/ 2746565 h 6279209"/>
                <a:gd name="connsiteX24" fmla="*/ 7178354 w 8607832"/>
                <a:gd name="connsiteY24" fmla="*/ 3424962 h 6279209"/>
                <a:gd name="connsiteX25" fmla="*/ 7050481 w 8607832"/>
                <a:gd name="connsiteY25" fmla="*/ 3653113 h 6279209"/>
                <a:gd name="connsiteX26" fmla="*/ 7022888 w 8607832"/>
                <a:gd name="connsiteY26" fmla="*/ 3873861 h 6279209"/>
                <a:gd name="connsiteX27" fmla="*/ 7057884 w 8607832"/>
                <a:gd name="connsiteY27" fmla="*/ 3889341 h 6279209"/>
                <a:gd name="connsiteX28" fmla="*/ 7311611 w 8607832"/>
                <a:gd name="connsiteY28" fmla="*/ 3701570 h 6279209"/>
                <a:gd name="connsiteX29" fmla="*/ 7883672 w 8607832"/>
                <a:gd name="connsiteY29" fmla="*/ 2875784 h 6279209"/>
                <a:gd name="connsiteX30" fmla="*/ 7909246 w 8607832"/>
                <a:gd name="connsiteY30" fmla="*/ 2790311 h 6279209"/>
                <a:gd name="connsiteX31" fmla="*/ 7835888 w 8607832"/>
                <a:gd name="connsiteY31" fmla="*/ 3051440 h 6279209"/>
                <a:gd name="connsiteX32" fmla="*/ 7279306 w 8607832"/>
                <a:gd name="connsiteY32" fmla="*/ 3802522 h 6279209"/>
                <a:gd name="connsiteX33" fmla="*/ 6992603 w 8607832"/>
                <a:gd name="connsiteY33" fmla="*/ 4017213 h 6279209"/>
                <a:gd name="connsiteX34" fmla="*/ 6713302 w 8607832"/>
                <a:gd name="connsiteY34" fmla="*/ 4190851 h 6279209"/>
                <a:gd name="connsiteX35" fmla="*/ 6627830 w 8607832"/>
                <a:gd name="connsiteY35" fmla="*/ 4239308 h 6279209"/>
                <a:gd name="connsiteX36" fmla="*/ 6605620 w 8607832"/>
                <a:gd name="connsiteY36" fmla="*/ 4251422 h 6279209"/>
                <a:gd name="connsiteX37" fmla="*/ 6226714 w 8607832"/>
                <a:gd name="connsiteY37" fmla="*/ 4447268 h 6279209"/>
                <a:gd name="connsiteX38" fmla="*/ 5314782 w 8607832"/>
                <a:gd name="connsiteY38" fmla="*/ 4943279 h 6279209"/>
                <a:gd name="connsiteX39" fmla="*/ 5158643 w 8607832"/>
                <a:gd name="connsiteY39" fmla="*/ 5046250 h 6279209"/>
                <a:gd name="connsiteX40" fmla="*/ 5162681 w 8607832"/>
                <a:gd name="connsiteY40" fmla="*/ 5025387 h 6279209"/>
                <a:gd name="connsiteX41" fmla="*/ 5227290 w 8607832"/>
                <a:gd name="connsiteY41" fmla="*/ 4323434 h 6279209"/>
                <a:gd name="connsiteX42" fmla="*/ 5106148 w 8607832"/>
                <a:gd name="connsiteY42" fmla="*/ 3860401 h 6279209"/>
                <a:gd name="connsiteX43" fmla="*/ 5139799 w 8607832"/>
                <a:gd name="connsiteY43" fmla="*/ 3818675 h 6279209"/>
                <a:gd name="connsiteX44" fmla="*/ 5695034 w 8607832"/>
                <a:gd name="connsiteY44" fmla="*/ 3194119 h 6279209"/>
                <a:gd name="connsiteX45" fmla="*/ 5830983 w 8607832"/>
                <a:gd name="connsiteY45" fmla="*/ 3023174 h 6279209"/>
                <a:gd name="connsiteX46" fmla="*/ 5873382 w 8607832"/>
                <a:gd name="connsiteY46" fmla="*/ 3008367 h 6279209"/>
                <a:gd name="connsiteX47" fmla="*/ 5983083 w 8607832"/>
                <a:gd name="connsiteY47" fmla="*/ 3009040 h 6279209"/>
                <a:gd name="connsiteX48" fmla="*/ 6257000 w 8607832"/>
                <a:gd name="connsiteY48" fmla="*/ 2840787 h 6279209"/>
                <a:gd name="connsiteX49" fmla="*/ 6605620 w 8607832"/>
                <a:gd name="connsiteY49" fmla="*/ 2172485 h 6279209"/>
                <a:gd name="connsiteX50" fmla="*/ 6623118 w 8607832"/>
                <a:gd name="connsiteY50" fmla="*/ 1339969 h 6279209"/>
                <a:gd name="connsiteX51" fmla="*/ 6528224 w 8607832"/>
                <a:gd name="connsiteY51" fmla="*/ 660899 h 6279209"/>
                <a:gd name="connsiteX52" fmla="*/ 6514091 w 8607832"/>
                <a:gd name="connsiteY52" fmla="*/ 520239 h 6279209"/>
                <a:gd name="connsiteX53" fmla="*/ 6493900 w 8607832"/>
                <a:gd name="connsiteY53" fmla="*/ 546486 h 6279209"/>
                <a:gd name="connsiteX54" fmla="*/ 6244212 w 8607832"/>
                <a:gd name="connsiteY54" fmla="*/ 975869 h 6279209"/>
                <a:gd name="connsiteX55" fmla="*/ 5935300 w 8607832"/>
                <a:gd name="connsiteY55" fmla="*/ 1788868 h 6279209"/>
                <a:gd name="connsiteX56" fmla="*/ 5707148 w 8607832"/>
                <a:gd name="connsiteY56" fmla="*/ 2531874 h 6279209"/>
                <a:gd name="connsiteX57" fmla="*/ 5679555 w 8607832"/>
                <a:gd name="connsiteY57" fmla="*/ 2738489 h 6279209"/>
                <a:gd name="connsiteX58" fmla="*/ 5734069 w 8607832"/>
                <a:gd name="connsiteY58" fmla="*/ 2914818 h 6279209"/>
                <a:gd name="connsiteX59" fmla="*/ 5963566 w 8607832"/>
                <a:gd name="connsiteY59" fmla="*/ 2599175 h 6279209"/>
                <a:gd name="connsiteX60" fmla="*/ 6141914 w 8607832"/>
                <a:gd name="connsiteY60" fmla="*/ 2254593 h 6279209"/>
                <a:gd name="connsiteX61" fmla="*/ 6262384 w 8607832"/>
                <a:gd name="connsiteY61" fmla="*/ 1884436 h 6279209"/>
                <a:gd name="connsiteX62" fmla="*/ 6343145 w 8607832"/>
                <a:gd name="connsiteY62" fmla="*/ 1508222 h 6279209"/>
                <a:gd name="connsiteX63" fmla="*/ 6310167 w 8607832"/>
                <a:gd name="connsiteY63" fmla="*/ 1747814 h 6279209"/>
                <a:gd name="connsiteX64" fmla="*/ 6045001 w 8607832"/>
                <a:gd name="connsiteY64" fmla="*/ 2568890 h 6279209"/>
                <a:gd name="connsiteX65" fmla="*/ 5560432 w 8607832"/>
                <a:gd name="connsiteY65" fmla="*/ 3235173 h 6279209"/>
                <a:gd name="connsiteX66" fmla="*/ 5096726 w 8607832"/>
                <a:gd name="connsiteY66" fmla="*/ 3741278 h 6279209"/>
                <a:gd name="connsiteX67" fmla="*/ 5067113 w 8607832"/>
                <a:gd name="connsiteY67" fmla="*/ 3767525 h 6279209"/>
                <a:gd name="connsiteX68" fmla="*/ 4911647 w 8607832"/>
                <a:gd name="connsiteY68" fmla="*/ 3459959 h 6279209"/>
                <a:gd name="connsiteX69" fmla="*/ 4890784 w 8607832"/>
                <a:gd name="connsiteY69" fmla="*/ 3404099 h 6279209"/>
                <a:gd name="connsiteX70" fmla="*/ 4849730 w 8607832"/>
                <a:gd name="connsiteY70" fmla="*/ 3028558 h 6279209"/>
                <a:gd name="connsiteX71" fmla="*/ 4854441 w 8607832"/>
                <a:gd name="connsiteY71" fmla="*/ 3002310 h 6279209"/>
                <a:gd name="connsiteX72" fmla="*/ 4856460 w 8607832"/>
                <a:gd name="connsiteY72" fmla="*/ 2981447 h 6279209"/>
                <a:gd name="connsiteX73" fmla="*/ 4952701 w 8607832"/>
                <a:gd name="connsiteY73" fmla="*/ 2717626 h 6279209"/>
                <a:gd name="connsiteX74" fmla="*/ 5173449 w 8607832"/>
                <a:gd name="connsiteY74" fmla="*/ 2368332 h 6279209"/>
                <a:gd name="connsiteX75" fmla="*/ 5481689 w 8607832"/>
                <a:gd name="connsiteY75" fmla="*/ 1759928 h 6279209"/>
                <a:gd name="connsiteX76" fmla="*/ 5514667 w 8607832"/>
                <a:gd name="connsiteY76" fmla="*/ 1741757 h 6279209"/>
                <a:gd name="connsiteX77" fmla="*/ 5803389 w 8607832"/>
                <a:gd name="connsiteY77" fmla="*/ 1570812 h 6279209"/>
                <a:gd name="connsiteX78" fmla="*/ 5822907 w 8607832"/>
                <a:gd name="connsiteY78" fmla="*/ 1095665 h 6279209"/>
                <a:gd name="connsiteX79" fmla="*/ 5540241 w 8607832"/>
                <a:gd name="connsiteY79" fmla="*/ 601000 h 6279209"/>
                <a:gd name="connsiteX80" fmla="*/ 5514667 w 8607832"/>
                <a:gd name="connsiteY80" fmla="*/ 600327 h 6279209"/>
                <a:gd name="connsiteX81" fmla="*/ 5421791 w 8607832"/>
                <a:gd name="connsiteY81" fmla="*/ 697914 h 6279209"/>
                <a:gd name="connsiteX82" fmla="*/ 5124319 w 8607832"/>
                <a:gd name="connsiteY82" fmla="*/ 1196617 h 6279209"/>
                <a:gd name="connsiteX83" fmla="*/ 5316801 w 8607832"/>
                <a:gd name="connsiteY83" fmla="*/ 1686570 h 6279209"/>
                <a:gd name="connsiteX84" fmla="*/ 5361220 w 8607832"/>
                <a:gd name="connsiteY84" fmla="*/ 1669072 h 6279209"/>
                <a:gd name="connsiteX85" fmla="*/ 5461499 w 8607832"/>
                <a:gd name="connsiteY85" fmla="*/ 1248439 h 6279209"/>
                <a:gd name="connsiteX86" fmla="*/ 5491784 w 8607832"/>
                <a:gd name="connsiteY86" fmla="*/ 1043170 h 6279209"/>
                <a:gd name="connsiteX87" fmla="*/ 5497841 w 8607832"/>
                <a:gd name="connsiteY87" fmla="*/ 1081532 h 6279209"/>
                <a:gd name="connsiteX88" fmla="*/ 5481016 w 8607832"/>
                <a:gd name="connsiteY88" fmla="*/ 1353429 h 6279209"/>
                <a:gd name="connsiteX89" fmla="*/ 5415734 w 8607832"/>
                <a:gd name="connsiteY89" fmla="*/ 1727624 h 6279209"/>
                <a:gd name="connsiteX90" fmla="*/ 5151240 w 8607832"/>
                <a:gd name="connsiteY90" fmla="*/ 2245171 h 6279209"/>
                <a:gd name="connsiteX91" fmla="*/ 4908282 w 8607832"/>
                <a:gd name="connsiteY91" fmla="*/ 2596483 h 6279209"/>
                <a:gd name="connsiteX92" fmla="*/ 4750124 w 8607832"/>
                <a:gd name="connsiteY92" fmla="*/ 2989523 h 6279209"/>
                <a:gd name="connsiteX93" fmla="*/ 4747432 w 8607832"/>
                <a:gd name="connsiteY93" fmla="*/ 3017116 h 6279209"/>
                <a:gd name="connsiteX94" fmla="*/ 4743394 w 8607832"/>
                <a:gd name="connsiteY94" fmla="*/ 3043364 h 6279209"/>
                <a:gd name="connsiteX95" fmla="*/ 4737337 w 8607832"/>
                <a:gd name="connsiteY95" fmla="*/ 3162487 h 6279209"/>
                <a:gd name="connsiteX96" fmla="*/ 4680804 w 8607832"/>
                <a:gd name="connsiteY96" fmla="*/ 3076341 h 6279209"/>
                <a:gd name="connsiteX97" fmla="*/ 4591293 w 8607832"/>
                <a:gd name="connsiteY97" fmla="*/ 2915491 h 6279209"/>
                <a:gd name="connsiteX98" fmla="*/ 4573122 w 8607832"/>
                <a:gd name="connsiteY98" fmla="*/ 2881841 h 6279209"/>
                <a:gd name="connsiteX99" fmla="*/ 4565719 w 8607832"/>
                <a:gd name="connsiteY99" fmla="*/ 2868381 h 6279209"/>
                <a:gd name="connsiteX100" fmla="*/ 4552259 w 8607832"/>
                <a:gd name="connsiteY100" fmla="*/ 2838095 h 6279209"/>
                <a:gd name="connsiteX101" fmla="*/ 4404869 w 8607832"/>
                <a:gd name="connsiteY101" fmla="*/ 2499569 h 6279209"/>
                <a:gd name="connsiteX102" fmla="*/ 4425059 w 8607832"/>
                <a:gd name="connsiteY102" fmla="*/ 2408713 h 6279209"/>
                <a:gd name="connsiteX103" fmla="*/ 4497071 w 8607832"/>
                <a:gd name="connsiteY103" fmla="*/ 2304396 h 6279209"/>
                <a:gd name="connsiteX104" fmla="*/ 4551585 w 8607832"/>
                <a:gd name="connsiteY104" fmla="*/ 2152968 h 6279209"/>
                <a:gd name="connsiteX105" fmla="*/ 4741375 w 8607832"/>
                <a:gd name="connsiteY105" fmla="*/ 1413327 h 6279209"/>
                <a:gd name="connsiteX106" fmla="*/ 4929146 w 8607832"/>
                <a:gd name="connsiteY106" fmla="*/ 819730 h 6279209"/>
                <a:gd name="connsiteX107" fmla="*/ 5233347 w 8607832"/>
                <a:gd name="connsiteY107" fmla="*/ 28940 h 6279209"/>
                <a:gd name="connsiteX108" fmla="*/ 5238058 w 8607832"/>
                <a:gd name="connsiteY108" fmla="*/ 0 h 6279209"/>
                <a:gd name="connsiteX109" fmla="*/ 4976929 w 8607832"/>
                <a:gd name="connsiteY109" fmla="*/ 159504 h 6279209"/>
                <a:gd name="connsiteX110" fmla="*/ 4204984 w 8607832"/>
                <a:gd name="connsiteY110" fmla="*/ 890396 h 6279209"/>
                <a:gd name="connsiteX111" fmla="*/ 3943182 w 8607832"/>
                <a:gd name="connsiteY111" fmla="*/ 2139508 h 6279209"/>
                <a:gd name="connsiteX112" fmla="*/ 4076438 w 8607832"/>
                <a:gd name="connsiteY112" fmla="*/ 2389868 h 6279209"/>
                <a:gd name="connsiteX113" fmla="*/ 4215079 w 8607832"/>
                <a:gd name="connsiteY113" fmla="*/ 2474668 h 6279209"/>
                <a:gd name="connsiteX114" fmla="*/ 4244018 w 8607832"/>
                <a:gd name="connsiteY114" fmla="*/ 2445055 h 6279209"/>
                <a:gd name="connsiteX115" fmla="*/ 4230558 w 8607832"/>
                <a:gd name="connsiteY115" fmla="*/ 1718875 h 6279209"/>
                <a:gd name="connsiteX116" fmla="*/ 4411599 w 8607832"/>
                <a:gd name="connsiteY116" fmla="*/ 1186522 h 6279209"/>
                <a:gd name="connsiteX117" fmla="*/ 4552259 w 8607832"/>
                <a:gd name="connsiteY117" fmla="*/ 934815 h 6279209"/>
                <a:gd name="connsiteX118" fmla="*/ 4572449 w 8607832"/>
                <a:gd name="connsiteY118" fmla="*/ 920008 h 6279209"/>
                <a:gd name="connsiteX119" fmla="*/ 4553604 w 8607832"/>
                <a:gd name="connsiteY119" fmla="*/ 956351 h 6279209"/>
                <a:gd name="connsiteX120" fmla="*/ 4390735 w 8607832"/>
                <a:gd name="connsiteY120" fmla="*/ 1302280 h 6279209"/>
                <a:gd name="connsiteX121" fmla="*/ 4340260 w 8607832"/>
                <a:gd name="connsiteY121" fmla="*/ 2524471 h 6279209"/>
                <a:gd name="connsiteX122" fmla="*/ 4501109 w 8607832"/>
                <a:gd name="connsiteY122" fmla="*/ 2892609 h 6279209"/>
                <a:gd name="connsiteX123" fmla="*/ 4519281 w 8607832"/>
                <a:gd name="connsiteY123" fmla="*/ 2931644 h 6279209"/>
                <a:gd name="connsiteX124" fmla="*/ 4692918 w 8607832"/>
                <a:gd name="connsiteY124" fmla="*/ 3241230 h 6279209"/>
                <a:gd name="connsiteX125" fmla="*/ 4992409 w 8607832"/>
                <a:gd name="connsiteY125" fmla="*/ 3809925 h 6279209"/>
                <a:gd name="connsiteX126" fmla="*/ 5000485 w 8607832"/>
                <a:gd name="connsiteY126" fmla="*/ 3847614 h 6279209"/>
                <a:gd name="connsiteX127" fmla="*/ 4993755 w 8607832"/>
                <a:gd name="connsiteY127" fmla="*/ 3855017 h 6279209"/>
                <a:gd name="connsiteX128" fmla="*/ 4993082 w 8607832"/>
                <a:gd name="connsiteY128" fmla="*/ 3855690 h 6279209"/>
                <a:gd name="connsiteX129" fmla="*/ 4982313 w 8607832"/>
                <a:gd name="connsiteY129" fmla="*/ 3867131 h 6279209"/>
                <a:gd name="connsiteX130" fmla="*/ 4626290 w 8607832"/>
                <a:gd name="connsiteY130" fmla="*/ 4274977 h 6279209"/>
                <a:gd name="connsiteX131" fmla="*/ 4180755 w 8607832"/>
                <a:gd name="connsiteY131" fmla="*/ 4968853 h 6279209"/>
                <a:gd name="connsiteX132" fmla="*/ 4071727 w 8607832"/>
                <a:gd name="connsiteY132" fmla="*/ 5853192 h 6279209"/>
                <a:gd name="connsiteX133" fmla="*/ 4040769 w 8607832"/>
                <a:gd name="connsiteY133" fmla="*/ 5907706 h 6279209"/>
                <a:gd name="connsiteX134" fmla="*/ 4005099 w 8607832"/>
                <a:gd name="connsiteY134" fmla="*/ 5881459 h 6279209"/>
                <a:gd name="connsiteX135" fmla="*/ 4007791 w 8607832"/>
                <a:gd name="connsiteY135" fmla="*/ 5830983 h 6279209"/>
                <a:gd name="connsiteX136" fmla="*/ 3990293 w 8607832"/>
                <a:gd name="connsiteY136" fmla="*/ 5807427 h 6279209"/>
                <a:gd name="connsiteX137" fmla="*/ 3964045 w 8607832"/>
                <a:gd name="connsiteY137" fmla="*/ 5789256 h 6279209"/>
                <a:gd name="connsiteX138" fmla="*/ 3941836 w 8607832"/>
                <a:gd name="connsiteY138" fmla="*/ 5705129 h 6279209"/>
                <a:gd name="connsiteX139" fmla="*/ 3908185 w 8607832"/>
                <a:gd name="connsiteY139" fmla="*/ 5236040 h 6279209"/>
                <a:gd name="connsiteX140" fmla="*/ 3918953 w 8607832"/>
                <a:gd name="connsiteY140" fmla="*/ 4237288 h 6279209"/>
                <a:gd name="connsiteX141" fmla="*/ 3786370 w 8607832"/>
                <a:gd name="connsiteY141" fmla="*/ 3122779 h 6279209"/>
                <a:gd name="connsiteX142" fmla="*/ 3570333 w 8607832"/>
                <a:gd name="connsiteY142" fmla="*/ 2570236 h 6279209"/>
                <a:gd name="connsiteX143" fmla="*/ 3563603 w 8607832"/>
                <a:gd name="connsiteY143" fmla="*/ 2556776 h 6279209"/>
                <a:gd name="connsiteX144" fmla="*/ 3556872 w 8607832"/>
                <a:gd name="connsiteY144" fmla="*/ 2543315 h 6279209"/>
                <a:gd name="connsiteX145" fmla="*/ 3531298 w 8607832"/>
                <a:gd name="connsiteY145" fmla="*/ 2494185 h 6279209"/>
                <a:gd name="connsiteX146" fmla="*/ 3525241 w 8607832"/>
                <a:gd name="connsiteY146" fmla="*/ 2482071 h 6279209"/>
                <a:gd name="connsiteX147" fmla="*/ 3410829 w 8607832"/>
                <a:gd name="connsiteY147" fmla="*/ 2273437 h 6279209"/>
                <a:gd name="connsiteX148" fmla="*/ 3411502 w 8607832"/>
                <a:gd name="connsiteY148" fmla="*/ 2229018 h 6279209"/>
                <a:gd name="connsiteX149" fmla="*/ 3451209 w 8607832"/>
                <a:gd name="connsiteY149" fmla="*/ 2126720 h 6279209"/>
                <a:gd name="connsiteX150" fmla="*/ 3431692 w 8607832"/>
                <a:gd name="connsiteY150" fmla="*/ 1895877 h 6279209"/>
                <a:gd name="connsiteX151" fmla="*/ 3186715 w 8607832"/>
                <a:gd name="connsiteY151" fmla="*/ 1401886 h 6279209"/>
                <a:gd name="connsiteX152" fmla="*/ 2531874 w 8607832"/>
                <a:gd name="connsiteY152" fmla="*/ 701952 h 6279209"/>
                <a:gd name="connsiteX153" fmla="*/ 1731662 w 8607832"/>
                <a:gd name="connsiteY153" fmla="*/ 39035 h 6279209"/>
                <a:gd name="connsiteX154" fmla="*/ 1722913 w 8607832"/>
                <a:gd name="connsiteY154" fmla="*/ 36343 h 6279209"/>
                <a:gd name="connsiteX155" fmla="*/ 1723586 w 8607832"/>
                <a:gd name="connsiteY155" fmla="*/ 47111 h 6279209"/>
                <a:gd name="connsiteX156" fmla="*/ 1984042 w 8607832"/>
                <a:gd name="connsiteY156" fmla="*/ 871552 h 6279209"/>
                <a:gd name="connsiteX157" fmla="*/ 2773486 w 8607832"/>
                <a:gd name="connsiteY157" fmla="*/ 2064130 h 6279209"/>
                <a:gd name="connsiteX158" fmla="*/ 3058170 w 8607832"/>
                <a:gd name="connsiteY158" fmla="*/ 2286897 h 6279209"/>
                <a:gd name="connsiteX159" fmla="*/ 3235845 w 8607832"/>
                <a:gd name="connsiteY159" fmla="*/ 2329297 h 6279209"/>
                <a:gd name="connsiteX160" fmla="*/ 3256709 w 8607832"/>
                <a:gd name="connsiteY160" fmla="*/ 2294974 h 6279209"/>
                <a:gd name="connsiteX161" fmla="*/ 3083072 w 8607832"/>
                <a:gd name="connsiteY161" fmla="*/ 1999521 h 6279209"/>
                <a:gd name="connsiteX162" fmla="*/ 2450440 w 8607832"/>
                <a:gd name="connsiteY162" fmla="*/ 1092973 h 6279209"/>
                <a:gd name="connsiteX163" fmla="*/ 2432941 w 8607832"/>
                <a:gd name="connsiteY163" fmla="*/ 1062014 h 6279209"/>
                <a:gd name="connsiteX164" fmla="*/ 2454478 w 8607832"/>
                <a:gd name="connsiteY164" fmla="*/ 1076820 h 6279209"/>
                <a:gd name="connsiteX165" fmla="*/ 2967986 w 8607832"/>
                <a:gd name="connsiteY165" fmla="*/ 1739738 h 6279209"/>
                <a:gd name="connsiteX166" fmla="*/ 3266131 w 8607832"/>
                <a:gd name="connsiteY166" fmla="*/ 2175850 h 6279209"/>
                <a:gd name="connsiteX167" fmla="*/ 3457939 w 8607832"/>
                <a:gd name="connsiteY167" fmla="*/ 2509665 h 6279209"/>
                <a:gd name="connsiteX168" fmla="*/ 3464670 w 8607832"/>
                <a:gd name="connsiteY168" fmla="*/ 2523125 h 6279209"/>
                <a:gd name="connsiteX169" fmla="*/ 3471400 w 8607832"/>
                <a:gd name="connsiteY169" fmla="*/ 2536585 h 6279209"/>
                <a:gd name="connsiteX170" fmla="*/ 3478130 w 8607832"/>
                <a:gd name="connsiteY170" fmla="*/ 2550045 h 6279209"/>
                <a:gd name="connsiteX171" fmla="*/ 3484860 w 8607832"/>
                <a:gd name="connsiteY171" fmla="*/ 2563506 h 6279209"/>
                <a:gd name="connsiteX172" fmla="*/ 3491590 w 8607832"/>
                <a:gd name="connsiteY172" fmla="*/ 2576966 h 6279209"/>
                <a:gd name="connsiteX173" fmla="*/ 3498320 w 8607832"/>
                <a:gd name="connsiteY173" fmla="*/ 2590426 h 6279209"/>
                <a:gd name="connsiteX174" fmla="*/ 3504378 w 8607832"/>
                <a:gd name="connsiteY174" fmla="*/ 2605906 h 6279209"/>
                <a:gd name="connsiteX175" fmla="*/ 3733875 w 8607832"/>
                <a:gd name="connsiteY175" fmla="*/ 3249979 h 6279209"/>
                <a:gd name="connsiteX176" fmla="*/ 3823385 w 8607832"/>
                <a:gd name="connsiteY176" fmla="*/ 4359777 h 6279209"/>
                <a:gd name="connsiteX177" fmla="*/ 3816655 w 8607832"/>
                <a:gd name="connsiteY177" fmla="*/ 4369199 h 6279209"/>
                <a:gd name="connsiteX178" fmla="*/ 3800503 w 8607832"/>
                <a:gd name="connsiteY178" fmla="*/ 4322761 h 6279209"/>
                <a:gd name="connsiteX179" fmla="*/ 3407464 w 8607832"/>
                <a:gd name="connsiteY179" fmla="*/ 3663208 h 6279209"/>
                <a:gd name="connsiteX180" fmla="*/ 2516395 w 8607832"/>
                <a:gd name="connsiteY180" fmla="*/ 2980101 h 6279209"/>
                <a:gd name="connsiteX181" fmla="*/ 2502934 w 8607832"/>
                <a:gd name="connsiteY181" fmla="*/ 2971351 h 6279209"/>
                <a:gd name="connsiteX182" fmla="*/ 2390541 w 8607832"/>
                <a:gd name="connsiteY182" fmla="*/ 2898666 h 6279209"/>
                <a:gd name="connsiteX183" fmla="*/ 2247863 w 8607832"/>
                <a:gd name="connsiteY183" fmla="*/ 2802425 h 6279209"/>
                <a:gd name="connsiteX184" fmla="*/ 2055381 w 8607832"/>
                <a:gd name="connsiteY184" fmla="*/ 2665131 h 6279209"/>
                <a:gd name="connsiteX185" fmla="*/ 1471879 w 8607832"/>
                <a:gd name="connsiteY185" fmla="*/ 2148930 h 6279209"/>
                <a:gd name="connsiteX186" fmla="*/ 1461111 w 8607832"/>
                <a:gd name="connsiteY186" fmla="*/ 2109895 h 6279209"/>
                <a:gd name="connsiteX187" fmla="*/ 1501492 w 8607832"/>
                <a:gd name="connsiteY187" fmla="*/ 1918759 h 6279209"/>
                <a:gd name="connsiteX188" fmla="*/ 1395155 w 8607832"/>
                <a:gd name="connsiteY188" fmla="*/ 1570812 h 6279209"/>
                <a:gd name="connsiteX189" fmla="*/ 937507 w 8607832"/>
                <a:gd name="connsiteY189" fmla="*/ 860783 h 6279209"/>
                <a:gd name="connsiteX190" fmla="*/ 682435 w 8607832"/>
                <a:gd name="connsiteY190" fmla="*/ 471109 h 6279209"/>
                <a:gd name="connsiteX191" fmla="*/ 590905 w 8607832"/>
                <a:gd name="connsiteY191" fmla="*/ 214691 h 6279209"/>
                <a:gd name="connsiteX192" fmla="*/ 581483 w 8607832"/>
                <a:gd name="connsiteY192" fmla="*/ 222767 h 6279209"/>
                <a:gd name="connsiteX193" fmla="*/ 555909 w 8607832"/>
                <a:gd name="connsiteY193" fmla="*/ 262475 h 6279209"/>
                <a:gd name="connsiteX194" fmla="*/ 423998 w 8607832"/>
                <a:gd name="connsiteY194" fmla="*/ 619845 h 6279209"/>
                <a:gd name="connsiteX195" fmla="*/ 443515 w 8607832"/>
                <a:gd name="connsiteY195" fmla="*/ 1227575 h 6279209"/>
                <a:gd name="connsiteX196" fmla="*/ 806942 w 8607832"/>
                <a:gd name="connsiteY196" fmla="*/ 1996156 h 6279209"/>
                <a:gd name="connsiteX197" fmla="*/ 1087589 w 8607832"/>
                <a:gd name="connsiteY197" fmla="*/ 2216231 h 6279209"/>
                <a:gd name="connsiteX198" fmla="*/ 1317086 w 8607832"/>
                <a:gd name="connsiteY198" fmla="*/ 2233729 h 6279209"/>
                <a:gd name="connsiteX199" fmla="*/ 1327181 w 8607832"/>
                <a:gd name="connsiteY199" fmla="*/ 2198060 h 6279209"/>
                <a:gd name="connsiteX200" fmla="*/ 816364 w 8607832"/>
                <a:gd name="connsiteY200" fmla="*/ 1324489 h 6279209"/>
                <a:gd name="connsiteX201" fmla="*/ 702625 w 8607832"/>
                <a:gd name="connsiteY201" fmla="*/ 1031056 h 6279209"/>
                <a:gd name="connsiteX202" fmla="*/ 767908 w 8607832"/>
                <a:gd name="connsiteY202" fmla="*/ 1173061 h 6279209"/>
                <a:gd name="connsiteX203" fmla="*/ 1444285 w 8607832"/>
                <a:gd name="connsiteY203" fmla="*/ 2226326 h 6279209"/>
                <a:gd name="connsiteX204" fmla="*/ 2209501 w 8607832"/>
                <a:gd name="connsiteY204" fmla="*/ 2876457 h 6279209"/>
                <a:gd name="connsiteX205" fmla="*/ 2308434 w 8607832"/>
                <a:gd name="connsiteY205" fmla="*/ 2939720 h 6279209"/>
                <a:gd name="connsiteX206" fmla="*/ 2340738 w 8607832"/>
                <a:gd name="connsiteY206" fmla="*/ 2972025 h 6279209"/>
                <a:gd name="connsiteX207" fmla="*/ 2302377 w 8607832"/>
                <a:gd name="connsiteY207" fmla="*/ 2972025 h 6279209"/>
                <a:gd name="connsiteX208" fmla="*/ 2266034 w 8607832"/>
                <a:gd name="connsiteY208" fmla="*/ 2967313 h 6279209"/>
                <a:gd name="connsiteX209" fmla="*/ 1817807 w 8607832"/>
                <a:gd name="connsiteY209" fmla="*/ 3025866 h 6279209"/>
                <a:gd name="connsiteX210" fmla="*/ 1007500 w 8607832"/>
                <a:gd name="connsiteY210" fmla="*/ 3309877 h 6279209"/>
                <a:gd name="connsiteX211" fmla="*/ 960389 w 8607832"/>
                <a:gd name="connsiteY211" fmla="*/ 3293725 h 6279209"/>
                <a:gd name="connsiteX212" fmla="*/ 446207 w 8607832"/>
                <a:gd name="connsiteY212" fmla="*/ 3134221 h 6279209"/>
                <a:gd name="connsiteX213" fmla="*/ 217383 w 8607832"/>
                <a:gd name="connsiteY213" fmla="*/ 3227096 h 6279209"/>
                <a:gd name="connsiteX214" fmla="*/ 0 w 8607832"/>
                <a:gd name="connsiteY214" fmla="*/ 3236518 h 6279209"/>
                <a:gd name="connsiteX215" fmla="*/ 0 w 8607832"/>
                <a:gd name="connsiteY215" fmla="*/ 3330740 h 6279209"/>
                <a:gd name="connsiteX216" fmla="*/ 9422 w 8607832"/>
                <a:gd name="connsiteY216" fmla="*/ 3346892 h 6279209"/>
                <a:gd name="connsiteX217" fmla="*/ 255072 w 8607832"/>
                <a:gd name="connsiteY217" fmla="*/ 3717723 h 6279209"/>
                <a:gd name="connsiteX218" fmla="*/ 747044 w 8607832"/>
                <a:gd name="connsiteY218" fmla="*/ 3826078 h 6279209"/>
                <a:gd name="connsiteX219" fmla="*/ 1016249 w 8607832"/>
                <a:gd name="connsiteY219" fmla="*/ 3490244 h 6279209"/>
                <a:gd name="connsiteX220" fmla="*/ 981253 w 8607832"/>
                <a:gd name="connsiteY220" fmla="*/ 3461305 h 6279209"/>
                <a:gd name="connsiteX221" fmla="*/ 563312 w 8607832"/>
                <a:gd name="connsiteY221" fmla="*/ 3490917 h 6279209"/>
                <a:gd name="connsiteX222" fmla="*/ 390347 w 8607832"/>
                <a:gd name="connsiteY222" fmla="*/ 3460632 h 6279209"/>
                <a:gd name="connsiteX223" fmla="*/ 489953 w 8607832"/>
                <a:gd name="connsiteY223" fmla="*/ 3463997 h 6279209"/>
                <a:gd name="connsiteX224" fmla="*/ 903183 w 8607832"/>
                <a:gd name="connsiteY224" fmla="*/ 3408137 h 6279209"/>
                <a:gd name="connsiteX225" fmla="*/ 1043170 w 8607832"/>
                <a:gd name="connsiteY225" fmla="*/ 3372467 h 6279209"/>
                <a:gd name="connsiteX226" fmla="*/ 1508895 w 8607832"/>
                <a:gd name="connsiteY226" fmla="*/ 3218347 h 6279209"/>
                <a:gd name="connsiteX227" fmla="*/ 1912029 w 8607832"/>
                <a:gd name="connsiteY227" fmla="*/ 3101243 h 6279209"/>
                <a:gd name="connsiteX228" fmla="*/ 1912029 w 8607832"/>
                <a:gd name="connsiteY228" fmla="*/ 3101243 h 6279209"/>
                <a:gd name="connsiteX229" fmla="*/ 1924816 w 8607832"/>
                <a:gd name="connsiteY229" fmla="*/ 3099224 h 6279209"/>
                <a:gd name="connsiteX230" fmla="*/ 1986061 w 8607832"/>
                <a:gd name="connsiteY230" fmla="*/ 3087783 h 6279209"/>
                <a:gd name="connsiteX231" fmla="*/ 1992791 w 8607832"/>
                <a:gd name="connsiteY231" fmla="*/ 3087110 h 6279209"/>
                <a:gd name="connsiteX232" fmla="*/ 2087013 w 8607832"/>
                <a:gd name="connsiteY232" fmla="*/ 3074322 h 6279209"/>
                <a:gd name="connsiteX233" fmla="*/ 2113933 w 8607832"/>
                <a:gd name="connsiteY233" fmla="*/ 3072976 h 6279209"/>
                <a:gd name="connsiteX234" fmla="*/ 2118644 w 8607832"/>
                <a:gd name="connsiteY234" fmla="*/ 3064227 h 6279209"/>
                <a:gd name="connsiteX235" fmla="*/ 2257958 w 8607832"/>
                <a:gd name="connsiteY235" fmla="*/ 3064227 h 6279209"/>
                <a:gd name="connsiteX236" fmla="*/ 2262669 w 8607832"/>
                <a:gd name="connsiteY236" fmla="*/ 3072976 h 6279209"/>
                <a:gd name="connsiteX237" fmla="*/ 2434960 w 8607832"/>
                <a:gd name="connsiteY237" fmla="*/ 3101243 h 6279209"/>
                <a:gd name="connsiteX238" fmla="*/ 2635518 w 8607832"/>
                <a:gd name="connsiteY238" fmla="*/ 3164506 h 6279209"/>
                <a:gd name="connsiteX239" fmla="*/ 3038653 w 8607832"/>
                <a:gd name="connsiteY239" fmla="*/ 3453902 h 6279209"/>
                <a:gd name="connsiteX240" fmla="*/ 3580428 w 8607832"/>
                <a:gd name="connsiteY240" fmla="*/ 4087880 h 6279209"/>
                <a:gd name="connsiteX241" fmla="*/ 3776274 w 8607832"/>
                <a:gd name="connsiteY241" fmla="*/ 4626290 h 6279209"/>
                <a:gd name="connsiteX242" fmla="*/ 3813963 w 8607832"/>
                <a:gd name="connsiteY242" fmla="*/ 4802619 h 6279209"/>
                <a:gd name="connsiteX243" fmla="*/ 3811944 w 8607832"/>
                <a:gd name="connsiteY243" fmla="*/ 5407658 h 6279209"/>
                <a:gd name="connsiteX244" fmla="*/ 3881265 w 8607832"/>
                <a:gd name="connsiteY244" fmla="*/ 5874056 h 6279209"/>
                <a:gd name="connsiteX245" fmla="*/ 3879919 w 8607832"/>
                <a:gd name="connsiteY245" fmla="*/ 5898957 h 6279209"/>
                <a:gd name="connsiteX246" fmla="*/ 3757430 w 8607832"/>
                <a:gd name="connsiteY246" fmla="*/ 5946068 h 6279209"/>
                <a:gd name="connsiteX247" fmla="*/ 3743970 w 8607832"/>
                <a:gd name="connsiteY247" fmla="*/ 6053750 h 6279209"/>
                <a:gd name="connsiteX248" fmla="*/ 3803195 w 8607832"/>
                <a:gd name="connsiteY248" fmla="*/ 6092112 h 6279209"/>
                <a:gd name="connsiteX249" fmla="*/ 3896071 w 8607832"/>
                <a:gd name="connsiteY249" fmla="*/ 6023464 h 6279209"/>
                <a:gd name="connsiteX250" fmla="*/ 3920972 w 8607832"/>
                <a:gd name="connsiteY250" fmla="*/ 5996544 h 6279209"/>
                <a:gd name="connsiteX251" fmla="*/ 3918953 w 8607832"/>
                <a:gd name="connsiteY251" fmla="*/ 6053077 h 6279209"/>
                <a:gd name="connsiteX252" fmla="*/ 3931741 w 8607832"/>
                <a:gd name="connsiteY252" fmla="*/ 6077978 h 6279209"/>
                <a:gd name="connsiteX253" fmla="*/ 3951931 w 8607832"/>
                <a:gd name="connsiteY253" fmla="*/ 6055769 h 6279209"/>
                <a:gd name="connsiteX254" fmla="*/ 3972121 w 8607832"/>
                <a:gd name="connsiteY254" fmla="*/ 5988468 h 6279209"/>
                <a:gd name="connsiteX255" fmla="*/ 3994331 w 8607832"/>
                <a:gd name="connsiteY255" fmla="*/ 5968277 h 6279209"/>
                <a:gd name="connsiteX256" fmla="*/ 4005099 w 8607832"/>
                <a:gd name="connsiteY256" fmla="*/ 5995198 h 6279209"/>
                <a:gd name="connsiteX257" fmla="*/ 4071054 w 8607832"/>
                <a:gd name="connsiteY257" fmla="*/ 6040290 h 6279209"/>
                <a:gd name="connsiteX258" fmla="*/ 4100667 w 8607832"/>
                <a:gd name="connsiteY258" fmla="*/ 6026829 h 6279209"/>
                <a:gd name="connsiteX259" fmla="*/ 4110089 w 8607832"/>
                <a:gd name="connsiteY259" fmla="*/ 5993179 h 6279209"/>
                <a:gd name="connsiteX260" fmla="*/ 4124895 w 8607832"/>
                <a:gd name="connsiteY260" fmla="*/ 6032214 h 6279209"/>
                <a:gd name="connsiteX261" fmla="*/ 4117492 w 8607832"/>
                <a:gd name="connsiteY261" fmla="*/ 6106918 h 6279209"/>
                <a:gd name="connsiteX262" fmla="*/ 4080476 w 8607832"/>
                <a:gd name="connsiteY262" fmla="*/ 6141242 h 6279209"/>
                <a:gd name="connsiteX263" fmla="*/ 4176717 w 8607832"/>
                <a:gd name="connsiteY263" fmla="*/ 6189025 h 6279209"/>
                <a:gd name="connsiteX264" fmla="*/ 4170660 w 8607832"/>
                <a:gd name="connsiteY264" fmla="*/ 6271133 h 6279209"/>
                <a:gd name="connsiteX265" fmla="*/ 4195562 w 8607832"/>
                <a:gd name="connsiteY265" fmla="*/ 6277863 h 6279209"/>
                <a:gd name="connsiteX266" fmla="*/ 4261517 w 8607832"/>
                <a:gd name="connsiteY266" fmla="*/ 6267768 h 6279209"/>
                <a:gd name="connsiteX267" fmla="*/ 4289784 w 8607832"/>
                <a:gd name="connsiteY267" fmla="*/ 6247578 h 6279209"/>
                <a:gd name="connsiteX268" fmla="*/ 4295840 w 8607832"/>
                <a:gd name="connsiteY268" fmla="*/ 6204505 h 6279209"/>
                <a:gd name="connsiteX269" fmla="*/ 4305936 w 8607832"/>
                <a:gd name="connsiteY269" fmla="*/ 6182969 h 6279209"/>
                <a:gd name="connsiteX270" fmla="*/ 4324107 w 8607832"/>
                <a:gd name="connsiteY270" fmla="*/ 6199794 h 6279209"/>
                <a:gd name="connsiteX271" fmla="*/ 4336894 w 8607832"/>
                <a:gd name="connsiteY271" fmla="*/ 6230752 h 6279209"/>
                <a:gd name="connsiteX272" fmla="*/ 4342951 w 8607832"/>
                <a:gd name="connsiteY272" fmla="*/ 6226714 h 6279209"/>
                <a:gd name="connsiteX273" fmla="*/ 4369872 w 8607832"/>
                <a:gd name="connsiteY273" fmla="*/ 6185660 h 6279209"/>
                <a:gd name="connsiteX274" fmla="*/ 4382659 w 8607832"/>
                <a:gd name="connsiteY274" fmla="*/ 6234791 h 6279209"/>
                <a:gd name="connsiteX275" fmla="*/ 4406888 w 8607832"/>
                <a:gd name="connsiteY275" fmla="*/ 6265749 h 6279209"/>
                <a:gd name="connsiteX276" fmla="*/ 4484284 w 8607832"/>
                <a:gd name="connsiteY276" fmla="*/ 6275171 h 6279209"/>
                <a:gd name="connsiteX277" fmla="*/ 4499090 w 8607832"/>
                <a:gd name="connsiteY277" fmla="*/ 6272479 h 6279209"/>
                <a:gd name="connsiteX278" fmla="*/ 4512551 w 8607832"/>
                <a:gd name="connsiteY278" fmla="*/ 6181622 h 6279209"/>
                <a:gd name="connsiteX279" fmla="*/ 4572449 w 8607832"/>
                <a:gd name="connsiteY279" fmla="*/ 6153356 h 6279209"/>
                <a:gd name="connsiteX280" fmla="*/ 4575814 w 8607832"/>
                <a:gd name="connsiteY280" fmla="*/ 6127781 h 6279209"/>
                <a:gd name="connsiteX281" fmla="*/ 4538125 w 8607832"/>
                <a:gd name="connsiteY281" fmla="*/ 6076633 h 6279209"/>
                <a:gd name="connsiteX282" fmla="*/ 4536779 w 8607832"/>
                <a:gd name="connsiteY282" fmla="*/ 6042309 h 6279209"/>
                <a:gd name="connsiteX283" fmla="*/ 4573122 w 8607832"/>
                <a:gd name="connsiteY283" fmla="*/ 6032214 h 6279209"/>
                <a:gd name="connsiteX284" fmla="*/ 4637731 w 8607832"/>
                <a:gd name="connsiteY284" fmla="*/ 6051058 h 6279209"/>
                <a:gd name="connsiteX285" fmla="*/ 4665997 w 8607832"/>
                <a:gd name="connsiteY285" fmla="*/ 6029522 h 6279209"/>
                <a:gd name="connsiteX286" fmla="*/ 4665997 w 8607832"/>
                <a:gd name="connsiteY286" fmla="*/ 5985776 h 6279209"/>
                <a:gd name="connsiteX287" fmla="*/ 4681477 w 8607832"/>
                <a:gd name="connsiteY287" fmla="*/ 5966931 h 6279209"/>
                <a:gd name="connsiteX288" fmla="*/ 4701667 w 8607832"/>
                <a:gd name="connsiteY288" fmla="*/ 5981065 h 6279209"/>
                <a:gd name="connsiteX289" fmla="*/ 4724550 w 8607832"/>
                <a:gd name="connsiteY289" fmla="*/ 6054423 h 6279209"/>
                <a:gd name="connsiteX290" fmla="*/ 4743394 w 8607832"/>
                <a:gd name="connsiteY290" fmla="*/ 6073268 h 6279209"/>
                <a:gd name="connsiteX291" fmla="*/ 4752143 w 8607832"/>
                <a:gd name="connsiteY291" fmla="*/ 6050385 h 6279209"/>
                <a:gd name="connsiteX292" fmla="*/ 4752143 w 8607832"/>
                <a:gd name="connsiteY292" fmla="*/ 5996544 h 6279209"/>
                <a:gd name="connsiteX293" fmla="*/ 4800600 w 8607832"/>
                <a:gd name="connsiteY293" fmla="*/ 6046347 h 6279209"/>
                <a:gd name="connsiteX294" fmla="*/ 4859825 w 8607832"/>
                <a:gd name="connsiteY294" fmla="*/ 6088747 h 6279209"/>
                <a:gd name="connsiteX295" fmla="*/ 4932511 w 8607832"/>
                <a:gd name="connsiteY295" fmla="*/ 6036252 h 6279209"/>
                <a:gd name="connsiteX296" fmla="*/ 4919050 w 8607832"/>
                <a:gd name="connsiteY296" fmla="*/ 5940011 h 6279209"/>
                <a:gd name="connsiteX297" fmla="*/ 4830213 w 8607832"/>
                <a:gd name="connsiteY297" fmla="*/ 5933281 h 6279209"/>
                <a:gd name="connsiteX298" fmla="*/ 4779064 w 8607832"/>
                <a:gd name="connsiteY298" fmla="*/ 5876074 h 6279209"/>
                <a:gd name="connsiteX299" fmla="*/ 4778391 w 8607832"/>
                <a:gd name="connsiteY299" fmla="*/ 5829637 h 6279209"/>
                <a:gd name="connsiteX300" fmla="*/ 5091342 w 8607832"/>
                <a:gd name="connsiteY300" fmla="*/ 5236712 h 6279209"/>
                <a:gd name="connsiteX301" fmla="*/ 5116243 w 8607832"/>
                <a:gd name="connsiteY301" fmla="*/ 5202389 h 6279209"/>
                <a:gd name="connsiteX302" fmla="*/ 5269690 w 8607832"/>
                <a:gd name="connsiteY302" fmla="*/ 5086631 h 6279209"/>
                <a:gd name="connsiteX303" fmla="*/ 5744837 w 8607832"/>
                <a:gd name="connsiteY303" fmla="*/ 4795889 h 6279209"/>
                <a:gd name="connsiteX304" fmla="*/ 5814830 w 8607832"/>
                <a:gd name="connsiteY304" fmla="*/ 4775699 h 6279209"/>
                <a:gd name="connsiteX305" fmla="*/ 6103553 w 8607832"/>
                <a:gd name="connsiteY305" fmla="*/ 4765603 h 6279209"/>
                <a:gd name="connsiteX306" fmla="*/ 7086824 w 8607832"/>
                <a:gd name="connsiteY306" fmla="*/ 4811369 h 6279209"/>
                <a:gd name="connsiteX307" fmla="*/ 7489959 w 8607832"/>
                <a:gd name="connsiteY307" fmla="*/ 4805311 h 6279209"/>
                <a:gd name="connsiteX308" fmla="*/ 7516880 w 8607832"/>
                <a:gd name="connsiteY308" fmla="*/ 4801946 h 6279209"/>
                <a:gd name="connsiteX309" fmla="*/ 7536397 w 8607832"/>
                <a:gd name="connsiteY309" fmla="*/ 4800600 h 6279209"/>
                <a:gd name="connsiteX310" fmla="*/ 7619850 w 8607832"/>
                <a:gd name="connsiteY310" fmla="*/ 4791178 h 6279209"/>
                <a:gd name="connsiteX311" fmla="*/ 7661577 w 8607832"/>
                <a:gd name="connsiteY311" fmla="*/ 4813388 h 6279209"/>
                <a:gd name="connsiteX312" fmla="*/ 7920014 w 8607832"/>
                <a:gd name="connsiteY312" fmla="*/ 5004523 h 6279209"/>
                <a:gd name="connsiteX313" fmla="*/ 8354780 w 8607832"/>
                <a:gd name="connsiteY313" fmla="*/ 4830886 h 6279209"/>
                <a:gd name="connsiteX314" fmla="*/ 8579567 w 8607832"/>
                <a:gd name="connsiteY314" fmla="*/ 4409580 h 6279209"/>
                <a:gd name="connsiteX315" fmla="*/ 8613217 w 8607832"/>
                <a:gd name="connsiteY315" fmla="*/ 4250076 h 6279209"/>
                <a:gd name="connsiteX316" fmla="*/ 8613217 w 8607832"/>
                <a:gd name="connsiteY316" fmla="*/ 4196235 h 6279209"/>
                <a:gd name="connsiteX317" fmla="*/ 8420062 w 8607832"/>
                <a:gd name="connsiteY317" fmla="*/ 4211041 h 6279209"/>
                <a:gd name="connsiteX318" fmla="*/ 4571776 w 8607832"/>
                <a:gd name="connsiteY318" fmla="*/ 915970 h 6279209"/>
                <a:gd name="connsiteX319" fmla="*/ 4583890 w 8607832"/>
                <a:gd name="connsiteY319" fmla="*/ 888377 h 6279209"/>
                <a:gd name="connsiteX320" fmla="*/ 4571776 w 8607832"/>
                <a:gd name="connsiteY320" fmla="*/ 915970 h 6279209"/>
                <a:gd name="connsiteX321" fmla="*/ 2362948 w 8607832"/>
                <a:gd name="connsiteY321" fmla="*/ 965100 h 6279209"/>
                <a:gd name="connsiteX322" fmla="*/ 2363621 w 8607832"/>
                <a:gd name="connsiteY322" fmla="*/ 962408 h 6279209"/>
                <a:gd name="connsiteX323" fmla="*/ 2368332 w 8607832"/>
                <a:gd name="connsiteY323" fmla="*/ 967119 h 6279209"/>
                <a:gd name="connsiteX324" fmla="*/ 2362948 w 8607832"/>
                <a:gd name="connsiteY324" fmla="*/ 965100 h 6279209"/>
                <a:gd name="connsiteX325" fmla="*/ 2435633 w 8607832"/>
                <a:gd name="connsiteY325" fmla="*/ 1055284 h 6279209"/>
                <a:gd name="connsiteX326" fmla="*/ 2426211 w 8607832"/>
                <a:gd name="connsiteY326" fmla="*/ 1053265 h 6279209"/>
                <a:gd name="connsiteX327" fmla="*/ 2370351 w 8607832"/>
                <a:gd name="connsiteY327" fmla="*/ 968465 h 6279209"/>
                <a:gd name="connsiteX328" fmla="*/ 2432268 w 8607832"/>
                <a:gd name="connsiteY328" fmla="*/ 1045862 h 6279209"/>
                <a:gd name="connsiteX329" fmla="*/ 2435633 w 8607832"/>
                <a:gd name="connsiteY329" fmla="*/ 1055284 h 6279209"/>
                <a:gd name="connsiteX330" fmla="*/ 695895 w 8607832"/>
                <a:gd name="connsiteY330" fmla="*/ 1016922 h 6279209"/>
                <a:gd name="connsiteX331" fmla="*/ 692530 w 8607832"/>
                <a:gd name="connsiteY331" fmla="*/ 1005481 h 6279209"/>
                <a:gd name="connsiteX332" fmla="*/ 695895 w 8607832"/>
                <a:gd name="connsiteY332" fmla="*/ 1016922 h 6279209"/>
                <a:gd name="connsiteX333" fmla="*/ 4511205 w 8607832"/>
                <a:gd name="connsiteY333" fmla="*/ 6014042 h 6279209"/>
                <a:gd name="connsiteX334" fmla="*/ 4537452 w 8607832"/>
                <a:gd name="connsiteY334" fmla="*/ 5944049 h 6279209"/>
                <a:gd name="connsiteX335" fmla="*/ 4511205 w 8607832"/>
                <a:gd name="connsiteY335" fmla="*/ 6014042 h 6279209"/>
                <a:gd name="connsiteX336" fmla="*/ 4750797 w 8607832"/>
                <a:gd name="connsiteY336" fmla="*/ 5917128 h 6279209"/>
                <a:gd name="connsiteX337" fmla="*/ 4741375 w 8607832"/>
                <a:gd name="connsiteY337" fmla="*/ 5939338 h 6279209"/>
                <a:gd name="connsiteX338" fmla="*/ 4732626 w 8607832"/>
                <a:gd name="connsiteY338" fmla="*/ 5935300 h 6279209"/>
                <a:gd name="connsiteX339" fmla="*/ 4727915 w 8607832"/>
                <a:gd name="connsiteY339" fmla="*/ 5907706 h 6279209"/>
                <a:gd name="connsiteX340" fmla="*/ 4750797 w 8607832"/>
                <a:gd name="connsiteY340" fmla="*/ 5875402 h 6279209"/>
                <a:gd name="connsiteX341" fmla="*/ 4750797 w 8607832"/>
                <a:gd name="connsiteY341" fmla="*/ 5917128 h 6279209"/>
                <a:gd name="connsiteX342" fmla="*/ 4875978 w 8607832"/>
                <a:gd name="connsiteY342" fmla="*/ 5457461 h 6279209"/>
                <a:gd name="connsiteX343" fmla="*/ 4616868 w 8607832"/>
                <a:gd name="connsiteY343" fmla="*/ 5877421 h 6279209"/>
                <a:gd name="connsiteX344" fmla="*/ 4562354 w 8607832"/>
                <a:gd name="connsiteY344" fmla="*/ 5884824 h 6279209"/>
                <a:gd name="connsiteX345" fmla="*/ 4880015 w 8607832"/>
                <a:gd name="connsiteY345" fmla="*/ 5419772 h 6279209"/>
                <a:gd name="connsiteX346" fmla="*/ 4875978 w 8607832"/>
                <a:gd name="connsiteY346" fmla="*/ 5457461 h 6279209"/>
                <a:gd name="connsiteX347" fmla="*/ 5020675 w 8607832"/>
                <a:gd name="connsiteY347" fmla="*/ 5141145 h 6279209"/>
                <a:gd name="connsiteX348" fmla="*/ 4989717 w 8607832"/>
                <a:gd name="connsiteY348" fmla="*/ 5179506 h 6279209"/>
                <a:gd name="connsiteX349" fmla="*/ 4445922 w 8607832"/>
                <a:gd name="connsiteY349" fmla="*/ 5878767 h 6279209"/>
                <a:gd name="connsiteX350" fmla="*/ 4415637 w 8607832"/>
                <a:gd name="connsiteY350" fmla="*/ 5953471 h 6279209"/>
                <a:gd name="connsiteX351" fmla="*/ 4357085 w 8607832"/>
                <a:gd name="connsiteY351" fmla="*/ 6075286 h 6279209"/>
                <a:gd name="connsiteX352" fmla="*/ 4338240 w 8607832"/>
                <a:gd name="connsiteY352" fmla="*/ 6125762 h 6279209"/>
                <a:gd name="connsiteX353" fmla="*/ 4322761 w 8607832"/>
                <a:gd name="connsiteY353" fmla="*/ 6080671 h 6279209"/>
                <a:gd name="connsiteX354" fmla="*/ 4306609 w 8607832"/>
                <a:gd name="connsiteY354" fmla="*/ 6061826 h 6279209"/>
                <a:gd name="connsiteX355" fmla="*/ 4295168 w 8607832"/>
                <a:gd name="connsiteY355" fmla="*/ 6082689 h 6279209"/>
                <a:gd name="connsiteX356" fmla="*/ 4292475 w 8607832"/>
                <a:gd name="connsiteY356" fmla="*/ 6112302 h 6279209"/>
                <a:gd name="connsiteX357" fmla="*/ 4277669 w 8607832"/>
                <a:gd name="connsiteY357" fmla="*/ 6097496 h 6279209"/>
                <a:gd name="connsiteX358" fmla="*/ 4183447 w 8607832"/>
                <a:gd name="connsiteY358" fmla="*/ 5282478 h 6279209"/>
                <a:gd name="connsiteX359" fmla="*/ 4412945 w 8607832"/>
                <a:gd name="connsiteY359" fmla="*/ 4743394 h 6279209"/>
                <a:gd name="connsiteX360" fmla="*/ 5036828 w 8607832"/>
                <a:gd name="connsiteY360" fmla="*/ 3935106 h 6279209"/>
                <a:gd name="connsiteX361" fmla="*/ 5054999 w 8607832"/>
                <a:gd name="connsiteY361" fmla="*/ 3966064 h 6279209"/>
                <a:gd name="connsiteX362" fmla="*/ 5020675 w 8607832"/>
                <a:gd name="connsiteY362" fmla="*/ 5141145 h 6279209"/>
                <a:gd name="connsiteX0" fmla="*/ 8420062 w 8613218"/>
                <a:gd name="connsiteY0" fmla="*/ 4211041 h 6281670"/>
                <a:gd name="connsiteX1" fmla="*/ 7990681 w 8613218"/>
                <a:gd name="connsiteY1" fmla="*/ 4231232 h 6281670"/>
                <a:gd name="connsiteX2" fmla="*/ 7630619 w 8613218"/>
                <a:gd name="connsiteY2" fmla="*/ 4614849 h 6281670"/>
                <a:gd name="connsiteX3" fmla="*/ 7659558 w 8613218"/>
                <a:gd name="connsiteY3" fmla="*/ 4643788 h 6281670"/>
                <a:gd name="connsiteX4" fmla="*/ 7859443 w 8613218"/>
                <a:gd name="connsiteY4" fmla="*/ 4617541 h 6281670"/>
                <a:gd name="connsiteX5" fmla="*/ 8222196 w 8613218"/>
                <a:gd name="connsiteY5" fmla="*/ 4498418 h 6281670"/>
                <a:gd name="connsiteX6" fmla="*/ 8236330 w 8613218"/>
                <a:gd name="connsiteY6" fmla="*/ 4496398 h 6281670"/>
                <a:gd name="connsiteX7" fmla="*/ 8228254 w 8613218"/>
                <a:gd name="connsiteY7" fmla="*/ 4504475 h 6281670"/>
                <a:gd name="connsiteX8" fmla="*/ 7670326 w 8613218"/>
                <a:gd name="connsiteY8" fmla="*/ 4709743 h 6281670"/>
                <a:gd name="connsiteX9" fmla="*/ 7436791 w 8613218"/>
                <a:gd name="connsiteY9" fmla="*/ 4735318 h 6281670"/>
                <a:gd name="connsiteX10" fmla="*/ 6759067 w 8613218"/>
                <a:gd name="connsiteY10" fmla="*/ 4696956 h 6281670"/>
                <a:gd name="connsiteX11" fmla="*/ 6037597 w 8613218"/>
                <a:gd name="connsiteY11" fmla="*/ 4656576 h 6281670"/>
                <a:gd name="connsiteX12" fmla="*/ 6023464 w 8613218"/>
                <a:gd name="connsiteY12" fmla="*/ 4649172 h 6281670"/>
                <a:gd name="connsiteX13" fmla="*/ 6361317 w 8613218"/>
                <a:gd name="connsiteY13" fmla="*/ 4472170 h 6281670"/>
                <a:gd name="connsiteX14" fmla="*/ 6783296 w 8613218"/>
                <a:gd name="connsiteY14" fmla="*/ 4236616 h 6281670"/>
                <a:gd name="connsiteX15" fmla="*/ 7066634 w 8613218"/>
                <a:gd name="connsiteY15" fmla="*/ 4052210 h 6281670"/>
                <a:gd name="connsiteX16" fmla="*/ 7151433 w 8613218"/>
                <a:gd name="connsiteY16" fmla="*/ 4042115 h 6281670"/>
                <a:gd name="connsiteX17" fmla="*/ 7304208 w 8613218"/>
                <a:gd name="connsiteY17" fmla="*/ 4071727 h 6281670"/>
                <a:gd name="connsiteX18" fmla="*/ 7625235 w 8613218"/>
                <a:gd name="connsiteY18" fmla="*/ 3948566 h 6281670"/>
                <a:gd name="connsiteX19" fmla="*/ 8172394 w 8613218"/>
                <a:gd name="connsiteY19" fmla="*/ 2496877 h 6281670"/>
                <a:gd name="connsiteX20" fmla="*/ 7882325 w 8613218"/>
                <a:gd name="connsiteY20" fmla="*/ 1811077 h 6281670"/>
                <a:gd name="connsiteX21" fmla="*/ 7854059 w 8613218"/>
                <a:gd name="connsiteY21" fmla="*/ 1889820 h 6281670"/>
                <a:gd name="connsiteX22" fmla="*/ 7732917 w 8613218"/>
                <a:gd name="connsiteY22" fmla="*/ 2389195 h 6281670"/>
                <a:gd name="connsiteX23" fmla="*/ 7607736 w 8613218"/>
                <a:gd name="connsiteY23" fmla="*/ 2746565 h 6281670"/>
                <a:gd name="connsiteX24" fmla="*/ 7178354 w 8613218"/>
                <a:gd name="connsiteY24" fmla="*/ 3424962 h 6281670"/>
                <a:gd name="connsiteX25" fmla="*/ 7050481 w 8613218"/>
                <a:gd name="connsiteY25" fmla="*/ 3653113 h 6281670"/>
                <a:gd name="connsiteX26" fmla="*/ 7022888 w 8613218"/>
                <a:gd name="connsiteY26" fmla="*/ 3873861 h 6281670"/>
                <a:gd name="connsiteX27" fmla="*/ 7057884 w 8613218"/>
                <a:gd name="connsiteY27" fmla="*/ 3889341 h 6281670"/>
                <a:gd name="connsiteX28" fmla="*/ 7311611 w 8613218"/>
                <a:gd name="connsiteY28" fmla="*/ 3701570 h 6281670"/>
                <a:gd name="connsiteX29" fmla="*/ 7883672 w 8613218"/>
                <a:gd name="connsiteY29" fmla="*/ 2875784 h 6281670"/>
                <a:gd name="connsiteX30" fmla="*/ 7909246 w 8613218"/>
                <a:gd name="connsiteY30" fmla="*/ 2790311 h 6281670"/>
                <a:gd name="connsiteX31" fmla="*/ 7835888 w 8613218"/>
                <a:gd name="connsiteY31" fmla="*/ 3051440 h 6281670"/>
                <a:gd name="connsiteX32" fmla="*/ 7279306 w 8613218"/>
                <a:gd name="connsiteY32" fmla="*/ 3802522 h 6281670"/>
                <a:gd name="connsiteX33" fmla="*/ 6992603 w 8613218"/>
                <a:gd name="connsiteY33" fmla="*/ 4017213 h 6281670"/>
                <a:gd name="connsiteX34" fmla="*/ 6713302 w 8613218"/>
                <a:gd name="connsiteY34" fmla="*/ 4190851 h 6281670"/>
                <a:gd name="connsiteX35" fmla="*/ 6627830 w 8613218"/>
                <a:gd name="connsiteY35" fmla="*/ 4239308 h 6281670"/>
                <a:gd name="connsiteX36" fmla="*/ 6605620 w 8613218"/>
                <a:gd name="connsiteY36" fmla="*/ 4251422 h 6281670"/>
                <a:gd name="connsiteX37" fmla="*/ 6226714 w 8613218"/>
                <a:gd name="connsiteY37" fmla="*/ 4447268 h 6281670"/>
                <a:gd name="connsiteX38" fmla="*/ 5314782 w 8613218"/>
                <a:gd name="connsiteY38" fmla="*/ 4943279 h 6281670"/>
                <a:gd name="connsiteX39" fmla="*/ 5158643 w 8613218"/>
                <a:gd name="connsiteY39" fmla="*/ 5046250 h 6281670"/>
                <a:gd name="connsiteX40" fmla="*/ 5162681 w 8613218"/>
                <a:gd name="connsiteY40" fmla="*/ 5025387 h 6281670"/>
                <a:gd name="connsiteX41" fmla="*/ 5227290 w 8613218"/>
                <a:gd name="connsiteY41" fmla="*/ 4323434 h 6281670"/>
                <a:gd name="connsiteX42" fmla="*/ 5106148 w 8613218"/>
                <a:gd name="connsiteY42" fmla="*/ 3860401 h 6281670"/>
                <a:gd name="connsiteX43" fmla="*/ 5139799 w 8613218"/>
                <a:gd name="connsiteY43" fmla="*/ 3818675 h 6281670"/>
                <a:gd name="connsiteX44" fmla="*/ 5695034 w 8613218"/>
                <a:gd name="connsiteY44" fmla="*/ 3194119 h 6281670"/>
                <a:gd name="connsiteX45" fmla="*/ 5830983 w 8613218"/>
                <a:gd name="connsiteY45" fmla="*/ 3023174 h 6281670"/>
                <a:gd name="connsiteX46" fmla="*/ 5873382 w 8613218"/>
                <a:gd name="connsiteY46" fmla="*/ 3008367 h 6281670"/>
                <a:gd name="connsiteX47" fmla="*/ 5983083 w 8613218"/>
                <a:gd name="connsiteY47" fmla="*/ 3009040 h 6281670"/>
                <a:gd name="connsiteX48" fmla="*/ 6257000 w 8613218"/>
                <a:gd name="connsiteY48" fmla="*/ 2840787 h 6281670"/>
                <a:gd name="connsiteX49" fmla="*/ 6605620 w 8613218"/>
                <a:gd name="connsiteY49" fmla="*/ 2172485 h 6281670"/>
                <a:gd name="connsiteX50" fmla="*/ 6623118 w 8613218"/>
                <a:gd name="connsiteY50" fmla="*/ 1339969 h 6281670"/>
                <a:gd name="connsiteX51" fmla="*/ 6528224 w 8613218"/>
                <a:gd name="connsiteY51" fmla="*/ 660899 h 6281670"/>
                <a:gd name="connsiteX52" fmla="*/ 6514091 w 8613218"/>
                <a:gd name="connsiteY52" fmla="*/ 520239 h 6281670"/>
                <a:gd name="connsiteX53" fmla="*/ 6493900 w 8613218"/>
                <a:gd name="connsiteY53" fmla="*/ 546486 h 6281670"/>
                <a:gd name="connsiteX54" fmla="*/ 6244212 w 8613218"/>
                <a:gd name="connsiteY54" fmla="*/ 975869 h 6281670"/>
                <a:gd name="connsiteX55" fmla="*/ 5935300 w 8613218"/>
                <a:gd name="connsiteY55" fmla="*/ 1788868 h 6281670"/>
                <a:gd name="connsiteX56" fmla="*/ 5707148 w 8613218"/>
                <a:gd name="connsiteY56" fmla="*/ 2531874 h 6281670"/>
                <a:gd name="connsiteX57" fmla="*/ 5679555 w 8613218"/>
                <a:gd name="connsiteY57" fmla="*/ 2738489 h 6281670"/>
                <a:gd name="connsiteX58" fmla="*/ 5734069 w 8613218"/>
                <a:gd name="connsiteY58" fmla="*/ 2914818 h 6281670"/>
                <a:gd name="connsiteX59" fmla="*/ 5963566 w 8613218"/>
                <a:gd name="connsiteY59" fmla="*/ 2599175 h 6281670"/>
                <a:gd name="connsiteX60" fmla="*/ 6141914 w 8613218"/>
                <a:gd name="connsiteY60" fmla="*/ 2254593 h 6281670"/>
                <a:gd name="connsiteX61" fmla="*/ 6262384 w 8613218"/>
                <a:gd name="connsiteY61" fmla="*/ 1884436 h 6281670"/>
                <a:gd name="connsiteX62" fmla="*/ 6343145 w 8613218"/>
                <a:gd name="connsiteY62" fmla="*/ 1508222 h 6281670"/>
                <a:gd name="connsiteX63" fmla="*/ 6310167 w 8613218"/>
                <a:gd name="connsiteY63" fmla="*/ 1747814 h 6281670"/>
                <a:gd name="connsiteX64" fmla="*/ 6045001 w 8613218"/>
                <a:gd name="connsiteY64" fmla="*/ 2568890 h 6281670"/>
                <a:gd name="connsiteX65" fmla="*/ 5560432 w 8613218"/>
                <a:gd name="connsiteY65" fmla="*/ 3235173 h 6281670"/>
                <a:gd name="connsiteX66" fmla="*/ 5096726 w 8613218"/>
                <a:gd name="connsiteY66" fmla="*/ 3741278 h 6281670"/>
                <a:gd name="connsiteX67" fmla="*/ 5067113 w 8613218"/>
                <a:gd name="connsiteY67" fmla="*/ 3767525 h 6281670"/>
                <a:gd name="connsiteX68" fmla="*/ 4911647 w 8613218"/>
                <a:gd name="connsiteY68" fmla="*/ 3459959 h 6281670"/>
                <a:gd name="connsiteX69" fmla="*/ 4890784 w 8613218"/>
                <a:gd name="connsiteY69" fmla="*/ 3404099 h 6281670"/>
                <a:gd name="connsiteX70" fmla="*/ 4849730 w 8613218"/>
                <a:gd name="connsiteY70" fmla="*/ 3028558 h 6281670"/>
                <a:gd name="connsiteX71" fmla="*/ 4856460 w 8613218"/>
                <a:gd name="connsiteY71" fmla="*/ 2981447 h 6281670"/>
                <a:gd name="connsiteX72" fmla="*/ 4952701 w 8613218"/>
                <a:gd name="connsiteY72" fmla="*/ 2717626 h 6281670"/>
                <a:gd name="connsiteX73" fmla="*/ 5173449 w 8613218"/>
                <a:gd name="connsiteY73" fmla="*/ 2368332 h 6281670"/>
                <a:gd name="connsiteX74" fmla="*/ 5481689 w 8613218"/>
                <a:gd name="connsiteY74" fmla="*/ 1759928 h 6281670"/>
                <a:gd name="connsiteX75" fmla="*/ 5514667 w 8613218"/>
                <a:gd name="connsiteY75" fmla="*/ 1741757 h 6281670"/>
                <a:gd name="connsiteX76" fmla="*/ 5803389 w 8613218"/>
                <a:gd name="connsiteY76" fmla="*/ 1570812 h 6281670"/>
                <a:gd name="connsiteX77" fmla="*/ 5822907 w 8613218"/>
                <a:gd name="connsiteY77" fmla="*/ 1095665 h 6281670"/>
                <a:gd name="connsiteX78" fmla="*/ 5540241 w 8613218"/>
                <a:gd name="connsiteY78" fmla="*/ 601000 h 6281670"/>
                <a:gd name="connsiteX79" fmla="*/ 5514667 w 8613218"/>
                <a:gd name="connsiteY79" fmla="*/ 600327 h 6281670"/>
                <a:gd name="connsiteX80" fmla="*/ 5421791 w 8613218"/>
                <a:gd name="connsiteY80" fmla="*/ 697914 h 6281670"/>
                <a:gd name="connsiteX81" fmla="*/ 5124319 w 8613218"/>
                <a:gd name="connsiteY81" fmla="*/ 1196617 h 6281670"/>
                <a:gd name="connsiteX82" fmla="*/ 5316801 w 8613218"/>
                <a:gd name="connsiteY82" fmla="*/ 1686570 h 6281670"/>
                <a:gd name="connsiteX83" fmla="*/ 5361220 w 8613218"/>
                <a:gd name="connsiteY83" fmla="*/ 1669072 h 6281670"/>
                <a:gd name="connsiteX84" fmla="*/ 5461499 w 8613218"/>
                <a:gd name="connsiteY84" fmla="*/ 1248439 h 6281670"/>
                <a:gd name="connsiteX85" fmla="*/ 5491784 w 8613218"/>
                <a:gd name="connsiteY85" fmla="*/ 1043170 h 6281670"/>
                <a:gd name="connsiteX86" fmla="*/ 5497841 w 8613218"/>
                <a:gd name="connsiteY86" fmla="*/ 1081532 h 6281670"/>
                <a:gd name="connsiteX87" fmla="*/ 5481016 w 8613218"/>
                <a:gd name="connsiteY87" fmla="*/ 1353429 h 6281670"/>
                <a:gd name="connsiteX88" fmla="*/ 5415734 w 8613218"/>
                <a:gd name="connsiteY88" fmla="*/ 1727624 h 6281670"/>
                <a:gd name="connsiteX89" fmla="*/ 5151240 w 8613218"/>
                <a:gd name="connsiteY89" fmla="*/ 2245171 h 6281670"/>
                <a:gd name="connsiteX90" fmla="*/ 4908282 w 8613218"/>
                <a:gd name="connsiteY90" fmla="*/ 2596483 h 6281670"/>
                <a:gd name="connsiteX91" fmla="*/ 4750124 w 8613218"/>
                <a:gd name="connsiteY91" fmla="*/ 2989523 h 6281670"/>
                <a:gd name="connsiteX92" fmla="*/ 4747432 w 8613218"/>
                <a:gd name="connsiteY92" fmla="*/ 3017116 h 6281670"/>
                <a:gd name="connsiteX93" fmla="*/ 4743394 w 8613218"/>
                <a:gd name="connsiteY93" fmla="*/ 3043364 h 6281670"/>
                <a:gd name="connsiteX94" fmla="*/ 4737337 w 8613218"/>
                <a:gd name="connsiteY94" fmla="*/ 3162487 h 6281670"/>
                <a:gd name="connsiteX95" fmla="*/ 4680804 w 8613218"/>
                <a:gd name="connsiteY95" fmla="*/ 3076341 h 6281670"/>
                <a:gd name="connsiteX96" fmla="*/ 4591293 w 8613218"/>
                <a:gd name="connsiteY96" fmla="*/ 2915491 h 6281670"/>
                <a:gd name="connsiteX97" fmla="*/ 4573122 w 8613218"/>
                <a:gd name="connsiteY97" fmla="*/ 2881841 h 6281670"/>
                <a:gd name="connsiteX98" fmla="*/ 4565719 w 8613218"/>
                <a:gd name="connsiteY98" fmla="*/ 2868381 h 6281670"/>
                <a:gd name="connsiteX99" fmla="*/ 4552259 w 8613218"/>
                <a:gd name="connsiteY99" fmla="*/ 2838095 h 6281670"/>
                <a:gd name="connsiteX100" fmla="*/ 4404869 w 8613218"/>
                <a:gd name="connsiteY100" fmla="*/ 2499569 h 6281670"/>
                <a:gd name="connsiteX101" fmla="*/ 4425059 w 8613218"/>
                <a:gd name="connsiteY101" fmla="*/ 2408713 h 6281670"/>
                <a:gd name="connsiteX102" fmla="*/ 4497071 w 8613218"/>
                <a:gd name="connsiteY102" fmla="*/ 2304396 h 6281670"/>
                <a:gd name="connsiteX103" fmla="*/ 4551585 w 8613218"/>
                <a:gd name="connsiteY103" fmla="*/ 2152968 h 6281670"/>
                <a:gd name="connsiteX104" fmla="*/ 4741375 w 8613218"/>
                <a:gd name="connsiteY104" fmla="*/ 1413327 h 6281670"/>
                <a:gd name="connsiteX105" fmla="*/ 4929146 w 8613218"/>
                <a:gd name="connsiteY105" fmla="*/ 819730 h 6281670"/>
                <a:gd name="connsiteX106" fmla="*/ 5233347 w 8613218"/>
                <a:gd name="connsiteY106" fmla="*/ 28940 h 6281670"/>
                <a:gd name="connsiteX107" fmla="*/ 5238058 w 8613218"/>
                <a:gd name="connsiteY107" fmla="*/ 0 h 6281670"/>
                <a:gd name="connsiteX108" fmla="*/ 4976929 w 8613218"/>
                <a:gd name="connsiteY108" fmla="*/ 159504 h 6281670"/>
                <a:gd name="connsiteX109" fmla="*/ 4204984 w 8613218"/>
                <a:gd name="connsiteY109" fmla="*/ 890396 h 6281670"/>
                <a:gd name="connsiteX110" fmla="*/ 3943182 w 8613218"/>
                <a:gd name="connsiteY110" fmla="*/ 2139508 h 6281670"/>
                <a:gd name="connsiteX111" fmla="*/ 4076438 w 8613218"/>
                <a:gd name="connsiteY111" fmla="*/ 2389868 h 6281670"/>
                <a:gd name="connsiteX112" fmla="*/ 4215079 w 8613218"/>
                <a:gd name="connsiteY112" fmla="*/ 2474668 h 6281670"/>
                <a:gd name="connsiteX113" fmla="*/ 4244018 w 8613218"/>
                <a:gd name="connsiteY113" fmla="*/ 2445055 h 6281670"/>
                <a:gd name="connsiteX114" fmla="*/ 4230558 w 8613218"/>
                <a:gd name="connsiteY114" fmla="*/ 1718875 h 6281670"/>
                <a:gd name="connsiteX115" fmla="*/ 4411599 w 8613218"/>
                <a:gd name="connsiteY115" fmla="*/ 1186522 h 6281670"/>
                <a:gd name="connsiteX116" fmla="*/ 4552259 w 8613218"/>
                <a:gd name="connsiteY116" fmla="*/ 934815 h 6281670"/>
                <a:gd name="connsiteX117" fmla="*/ 4572449 w 8613218"/>
                <a:gd name="connsiteY117" fmla="*/ 920008 h 6281670"/>
                <a:gd name="connsiteX118" fmla="*/ 4553604 w 8613218"/>
                <a:gd name="connsiteY118" fmla="*/ 956351 h 6281670"/>
                <a:gd name="connsiteX119" fmla="*/ 4390735 w 8613218"/>
                <a:gd name="connsiteY119" fmla="*/ 1302280 h 6281670"/>
                <a:gd name="connsiteX120" fmla="*/ 4340260 w 8613218"/>
                <a:gd name="connsiteY120" fmla="*/ 2524471 h 6281670"/>
                <a:gd name="connsiteX121" fmla="*/ 4501109 w 8613218"/>
                <a:gd name="connsiteY121" fmla="*/ 2892609 h 6281670"/>
                <a:gd name="connsiteX122" fmla="*/ 4519281 w 8613218"/>
                <a:gd name="connsiteY122" fmla="*/ 2931644 h 6281670"/>
                <a:gd name="connsiteX123" fmla="*/ 4692918 w 8613218"/>
                <a:gd name="connsiteY123" fmla="*/ 3241230 h 6281670"/>
                <a:gd name="connsiteX124" fmla="*/ 4992409 w 8613218"/>
                <a:gd name="connsiteY124" fmla="*/ 3809925 h 6281670"/>
                <a:gd name="connsiteX125" fmla="*/ 5000485 w 8613218"/>
                <a:gd name="connsiteY125" fmla="*/ 3847614 h 6281670"/>
                <a:gd name="connsiteX126" fmla="*/ 4993755 w 8613218"/>
                <a:gd name="connsiteY126" fmla="*/ 3855017 h 6281670"/>
                <a:gd name="connsiteX127" fmla="*/ 4993082 w 8613218"/>
                <a:gd name="connsiteY127" fmla="*/ 3855690 h 6281670"/>
                <a:gd name="connsiteX128" fmla="*/ 4982313 w 8613218"/>
                <a:gd name="connsiteY128" fmla="*/ 3867131 h 6281670"/>
                <a:gd name="connsiteX129" fmla="*/ 4626290 w 8613218"/>
                <a:gd name="connsiteY129" fmla="*/ 4274977 h 6281670"/>
                <a:gd name="connsiteX130" fmla="*/ 4180755 w 8613218"/>
                <a:gd name="connsiteY130" fmla="*/ 4968853 h 6281670"/>
                <a:gd name="connsiteX131" fmla="*/ 4071727 w 8613218"/>
                <a:gd name="connsiteY131" fmla="*/ 5853192 h 6281670"/>
                <a:gd name="connsiteX132" fmla="*/ 4040769 w 8613218"/>
                <a:gd name="connsiteY132" fmla="*/ 5907706 h 6281670"/>
                <a:gd name="connsiteX133" fmla="*/ 4005099 w 8613218"/>
                <a:gd name="connsiteY133" fmla="*/ 5881459 h 6281670"/>
                <a:gd name="connsiteX134" fmla="*/ 4007791 w 8613218"/>
                <a:gd name="connsiteY134" fmla="*/ 5830983 h 6281670"/>
                <a:gd name="connsiteX135" fmla="*/ 3990293 w 8613218"/>
                <a:gd name="connsiteY135" fmla="*/ 5807427 h 6281670"/>
                <a:gd name="connsiteX136" fmla="*/ 3964045 w 8613218"/>
                <a:gd name="connsiteY136" fmla="*/ 5789256 h 6281670"/>
                <a:gd name="connsiteX137" fmla="*/ 3941836 w 8613218"/>
                <a:gd name="connsiteY137" fmla="*/ 5705129 h 6281670"/>
                <a:gd name="connsiteX138" fmla="*/ 3908185 w 8613218"/>
                <a:gd name="connsiteY138" fmla="*/ 5236040 h 6281670"/>
                <a:gd name="connsiteX139" fmla="*/ 3918953 w 8613218"/>
                <a:gd name="connsiteY139" fmla="*/ 4237288 h 6281670"/>
                <a:gd name="connsiteX140" fmla="*/ 3786370 w 8613218"/>
                <a:gd name="connsiteY140" fmla="*/ 3122779 h 6281670"/>
                <a:gd name="connsiteX141" fmla="*/ 3570333 w 8613218"/>
                <a:gd name="connsiteY141" fmla="*/ 2570236 h 6281670"/>
                <a:gd name="connsiteX142" fmla="*/ 3563603 w 8613218"/>
                <a:gd name="connsiteY142" fmla="*/ 2556776 h 6281670"/>
                <a:gd name="connsiteX143" fmla="*/ 3556872 w 8613218"/>
                <a:gd name="connsiteY143" fmla="*/ 2543315 h 6281670"/>
                <a:gd name="connsiteX144" fmla="*/ 3531298 w 8613218"/>
                <a:gd name="connsiteY144" fmla="*/ 2494185 h 6281670"/>
                <a:gd name="connsiteX145" fmla="*/ 3525241 w 8613218"/>
                <a:gd name="connsiteY145" fmla="*/ 2482071 h 6281670"/>
                <a:gd name="connsiteX146" fmla="*/ 3410829 w 8613218"/>
                <a:gd name="connsiteY146" fmla="*/ 2273437 h 6281670"/>
                <a:gd name="connsiteX147" fmla="*/ 3411502 w 8613218"/>
                <a:gd name="connsiteY147" fmla="*/ 2229018 h 6281670"/>
                <a:gd name="connsiteX148" fmla="*/ 3451209 w 8613218"/>
                <a:gd name="connsiteY148" fmla="*/ 2126720 h 6281670"/>
                <a:gd name="connsiteX149" fmla="*/ 3431692 w 8613218"/>
                <a:gd name="connsiteY149" fmla="*/ 1895877 h 6281670"/>
                <a:gd name="connsiteX150" fmla="*/ 3186715 w 8613218"/>
                <a:gd name="connsiteY150" fmla="*/ 1401886 h 6281670"/>
                <a:gd name="connsiteX151" fmla="*/ 2531874 w 8613218"/>
                <a:gd name="connsiteY151" fmla="*/ 701952 h 6281670"/>
                <a:gd name="connsiteX152" fmla="*/ 1731662 w 8613218"/>
                <a:gd name="connsiteY152" fmla="*/ 39035 h 6281670"/>
                <a:gd name="connsiteX153" fmla="*/ 1722913 w 8613218"/>
                <a:gd name="connsiteY153" fmla="*/ 36343 h 6281670"/>
                <a:gd name="connsiteX154" fmla="*/ 1723586 w 8613218"/>
                <a:gd name="connsiteY154" fmla="*/ 47111 h 6281670"/>
                <a:gd name="connsiteX155" fmla="*/ 1984042 w 8613218"/>
                <a:gd name="connsiteY155" fmla="*/ 871552 h 6281670"/>
                <a:gd name="connsiteX156" fmla="*/ 2773486 w 8613218"/>
                <a:gd name="connsiteY156" fmla="*/ 2064130 h 6281670"/>
                <a:gd name="connsiteX157" fmla="*/ 3058170 w 8613218"/>
                <a:gd name="connsiteY157" fmla="*/ 2286897 h 6281670"/>
                <a:gd name="connsiteX158" fmla="*/ 3235845 w 8613218"/>
                <a:gd name="connsiteY158" fmla="*/ 2329297 h 6281670"/>
                <a:gd name="connsiteX159" fmla="*/ 3256709 w 8613218"/>
                <a:gd name="connsiteY159" fmla="*/ 2294974 h 6281670"/>
                <a:gd name="connsiteX160" fmla="*/ 3083072 w 8613218"/>
                <a:gd name="connsiteY160" fmla="*/ 1999521 h 6281670"/>
                <a:gd name="connsiteX161" fmla="*/ 2450440 w 8613218"/>
                <a:gd name="connsiteY161" fmla="*/ 1092973 h 6281670"/>
                <a:gd name="connsiteX162" fmla="*/ 2432941 w 8613218"/>
                <a:gd name="connsiteY162" fmla="*/ 1062014 h 6281670"/>
                <a:gd name="connsiteX163" fmla="*/ 2454478 w 8613218"/>
                <a:gd name="connsiteY163" fmla="*/ 1076820 h 6281670"/>
                <a:gd name="connsiteX164" fmla="*/ 2967986 w 8613218"/>
                <a:gd name="connsiteY164" fmla="*/ 1739738 h 6281670"/>
                <a:gd name="connsiteX165" fmla="*/ 3266131 w 8613218"/>
                <a:gd name="connsiteY165" fmla="*/ 2175850 h 6281670"/>
                <a:gd name="connsiteX166" fmla="*/ 3457939 w 8613218"/>
                <a:gd name="connsiteY166" fmla="*/ 2509665 h 6281670"/>
                <a:gd name="connsiteX167" fmla="*/ 3464670 w 8613218"/>
                <a:gd name="connsiteY167" fmla="*/ 2523125 h 6281670"/>
                <a:gd name="connsiteX168" fmla="*/ 3471400 w 8613218"/>
                <a:gd name="connsiteY168" fmla="*/ 2536585 h 6281670"/>
                <a:gd name="connsiteX169" fmla="*/ 3478130 w 8613218"/>
                <a:gd name="connsiteY169" fmla="*/ 2550045 h 6281670"/>
                <a:gd name="connsiteX170" fmla="*/ 3484860 w 8613218"/>
                <a:gd name="connsiteY170" fmla="*/ 2563506 h 6281670"/>
                <a:gd name="connsiteX171" fmla="*/ 3491590 w 8613218"/>
                <a:gd name="connsiteY171" fmla="*/ 2576966 h 6281670"/>
                <a:gd name="connsiteX172" fmla="*/ 3498320 w 8613218"/>
                <a:gd name="connsiteY172" fmla="*/ 2590426 h 6281670"/>
                <a:gd name="connsiteX173" fmla="*/ 3504378 w 8613218"/>
                <a:gd name="connsiteY173" fmla="*/ 2605906 h 6281670"/>
                <a:gd name="connsiteX174" fmla="*/ 3733875 w 8613218"/>
                <a:gd name="connsiteY174" fmla="*/ 3249979 h 6281670"/>
                <a:gd name="connsiteX175" fmla="*/ 3823385 w 8613218"/>
                <a:gd name="connsiteY175" fmla="*/ 4359777 h 6281670"/>
                <a:gd name="connsiteX176" fmla="*/ 3816655 w 8613218"/>
                <a:gd name="connsiteY176" fmla="*/ 4369199 h 6281670"/>
                <a:gd name="connsiteX177" fmla="*/ 3800503 w 8613218"/>
                <a:gd name="connsiteY177" fmla="*/ 4322761 h 6281670"/>
                <a:gd name="connsiteX178" fmla="*/ 3407464 w 8613218"/>
                <a:gd name="connsiteY178" fmla="*/ 3663208 h 6281670"/>
                <a:gd name="connsiteX179" fmla="*/ 2516395 w 8613218"/>
                <a:gd name="connsiteY179" fmla="*/ 2980101 h 6281670"/>
                <a:gd name="connsiteX180" fmla="*/ 2502934 w 8613218"/>
                <a:gd name="connsiteY180" fmla="*/ 2971351 h 6281670"/>
                <a:gd name="connsiteX181" fmla="*/ 2390541 w 8613218"/>
                <a:gd name="connsiteY181" fmla="*/ 2898666 h 6281670"/>
                <a:gd name="connsiteX182" fmla="*/ 2247863 w 8613218"/>
                <a:gd name="connsiteY182" fmla="*/ 2802425 h 6281670"/>
                <a:gd name="connsiteX183" fmla="*/ 2055381 w 8613218"/>
                <a:gd name="connsiteY183" fmla="*/ 2665131 h 6281670"/>
                <a:gd name="connsiteX184" fmla="*/ 1471879 w 8613218"/>
                <a:gd name="connsiteY184" fmla="*/ 2148930 h 6281670"/>
                <a:gd name="connsiteX185" fmla="*/ 1461111 w 8613218"/>
                <a:gd name="connsiteY185" fmla="*/ 2109895 h 6281670"/>
                <a:gd name="connsiteX186" fmla="*/ 1501492 w 8613218"/>
                <a:gd name="connsiteY186" fmla="*/ 1918759 h 6281670"/>
                <a:gd name="connsiteX187" fmla="*/ 1395155 w 8613218"/>
                <a:gd name="connsiteY187" fmla="*/ 1570812 h 6281670"/>
                <a:gd name="connsiteX188" fmla="*/ 937507 w 8613218"/>
                <a:gd name="connsiteY188" fmla="*/ 860783 h 6281670"/>
                <a:gd name="connsiteX189" fmla="*/ 682435 w 8613218"/>
                <a:gd name="connsiteY189" fmla="*/ 471109 h 6281670"/>
                <a:gd name="connsiteX190" fmla="*/ 590905 w 8613218"/>
                <a:gd name="connsiteY190" fmla="*/ 214691 h 6281670"/>
                <a:gd name="connsiteX191" fmla="*/ 581483 w 8613218"/>
                <a:gd name="connsiteY191" fmla="*/ 222767 h 6281670"/>
                <a:gd name="connsiteX192" fmla="*/ 555909 w 8613218"/>
                <a:gd name="connsiteY192" fmla="*/ 262475 h 6281670"/>
                <a:gd name="connsiteX193" fmla="*/ 423998 w 8613218"/>
                <a:gd name="connsiteY193" fmla="*/ 619845 h 6281670"/>
                <a:gd name="connsiteX194" fmla="*/ 443515 w 8613218"/>
                <a:gd name="connsiteY194" fmla="*/ 1227575 h 6281670"/>
                <a:gd name="connsiteX195" fmla="*/ 806942 w 8613218"/>
                <a:gd name="connsiteY195" fmla="*/ 1996156 h 6281670"/>
                <a:gd name="connsiteX196" fmla="*/ 1087589 w 8613218"/>
                <a:gd name="connsiteY196" fmla="*/ 2216231 h 6281670"/>
                <a:gd name="connsiteX197" fmla="*/ 1317086 w 8613218"/>
                <a:gd name="connsiteY197" fmla="*/ 2233729 h 6281670"/>
                <a:gd name="connsiteX198" fmla="*/ 1327181 w 8613218"/>
                <a:gd name="connsiteY198" fmla="*/ 2198060 h 6281670"/>
                <a:gd name="connsiteX199" fmla="*/ 816364 w 8613218"/>
                <a:gd name="connsiteY199" fmla="*/ 1324489 h 6281670"/>
                <a:gd name="connsiteX200" fmla="*/ 702625 w 8613218"/>
                <a:gd name="connsiteY200" fmla="*/ 1031056 h 6281670"/>
                <a:gd name="connsiteX201" fmla="*/ 767908 w 8613218"/>
                <a:gd name="connsiteY201" fmla="*/ 1173061 h 6281670"/>
                <a:gd name="connsiteX202" fmla="*/ 1444285 w 8613218"/>
                <a:gd name="connsiteY202" fmla="*/ 2226326 h 6281670"/>
                <a:gd name="connsiteX203" fmla="*/ 2209501 w 8613218"/>
                <a:gd name="connsiteY203" fmla="*/ 2876457 h 6281670"/>
                <a:gd name="connsiteX204" fmla="*/ 2308434 w 8613218"/>
                <a:gd name="connsiteY204" fmla="*/ 2939720 h 6281670"/>
                <a:gd name="connsiteX205" fmla="*/ 2340738 w 8613218"/>
                <a:gd name="connsiteY205" fmla="*/ 2972025 h 6281670"/>
                <a:gd name="connsiteX206" fmla="*/ 2302377 w 8613218"/>
                <a:gd name="connsiteY206" fmla="*/ 2972025 h 6281670"/>
                <a:gd name="connsiteX207" fmla="*/ 2266034 w 8613218"/>
                <a:gd name="connsiteY207" fmla="*/ 2967313 h 6281670"/>
                <a:gd name="connsiteX208" fmla="*/ 1817807 w 8613218"/>
                <a:gd name="connsiteY208" fmla="*/ 3025866 h 6281670"/>
                <a:gd name="connsiteX209" fmla="*/ 1007500 w 8613218"/>
                <a:gd name="connsiteY209" fmla="*/ 3309877 h 6281670"/>
                <a:gd name="connsiteX210" fmla="*/ 960389 w 8613218"/>
                <a:gd name="connsiteY210" fmla="*/ 3293725 h 6281670"/>
                <a:gd name="connsiteX211" fmla="*/ 446207 w 8613218"/>
                <a:gd name="connsiteY211" fmla="*/ 3134221 h 6281670"/>
                <a:gd name="connsiteX212" fmla="*/ 217383 w 8613218"/>
                <a:gd name="connsiteY212" fmla="*/ 3227096 h 6281670"/>
                <a:gd name="connsiteX213" fmla="*/ 0 w 8613218"/>
                <a:gd name="connsiteY213" fmla="*/ 3236518 h 6281670"/>
                <a:gd name="connsiteX214" fmla="*/ 0 w 8613218"/>
                <a:gd name="connsiteY214" fmla="*/ 3330740 h 6281670"/>
                <a:gd name="connsiteX215" fmla="*/ 9422 w 8613218"/>
                <a:gd name="connsiteY215" fmla="*/ 3346892 h 6281670"/>
                <a:gd name="connsiteX216" fmla="*/ 255072 w 8613218"/>
                <a:gd name="connsiteY216" fmla="*/ 3717723 h 6281670"/>
                <a:gd name="connsiteX217" fmla="*/ 747044 w 8613218"/>
                <a:gd name="connsiteY217" fmla="*/ 3826078 h 6281670"/>
                <a:gd name="connsiteX218" fmla="*/ 1016249 w 8613218"/>
                <a:gd name="connsiteY218" fmla="*/ 3490244 h 6281670"/>
                <a:gd name="connsiteX219" fmla="*/ 981253 w 8613218"/>
                <a:gd name="connsiteY219" fmla="*/ 3461305 h 6281670"/>
                <a:gd name="connsiteX220" fmla="*/ 563312 w 8613218"/>
                <a:gd name="connsiteY220" fmla="*/ 3490917 h 6281670"/>
                <a:gd name="connsiteX221" fmla="*/ 390347 w 8613218"/>
                <a:gd name="connsiteY221" fmla="*/ 3460632 h 6281670"/>
                <a:gd name="connsiteX222" fmla="*/ 489953 w 8613218"/>
                <a:gd name="connsiteY222" fmla="*/ 3463997 h 6281670"/>
                <a:gd name="connsiteX223" fmla="*/ 903183 w 8613218"/>
                <a:gd name="connsiteY223" fmla="*/ 3408137 h 6281670"/>
                <a:gd name="connsiteX224" fmla="*/ 1043170 w 8613218"/>
                <a:gd name="connsiteY224" fmla="*/ 3372467 h 6281670"/>
                <a:gd name="connsiteX225" fmla="*/ 1508895 w 8613218"/>
                <a:gd name="connsiteY225" fmla="*/ 3218347 h 6281670"/>
                <a:gd name="connsiteX226" fmla="*/ 1912029 w 8613218"/>
                <a:gd name="connsiteY226" fmla="*/ 3101243 h 6281670"/>
                <a:gd name="connsiteX227" fmla="*/ 1912029 w 8613218"/>
                <a:gd name="connsiteY227" fmla="*/ 3101243 h 6281670"/>
                <a:gd name="connsiteX228" fmla="*/ 1924816 w 8613218"/>
                <a:gd name="connsiteY228" fmla="*/ 3099224 h 6281670"/>
                <a:gd name="connsiteX229" fmla="*/ 1986061 w 8613218"/>
                <a:gd name="connsiteY229" fmla="*/ 3087783 h 6281670"/>
                <a:gd name="connsiteX230" fmla="*/ 1992791 w 8613218"/>
                <a:gd name="connsiteY230" fmla="*/ 3087110 h 6281670"/>
                <a:gd name="connsiteX231" fmla="*/ 2087013 w 8613218"/>
                <a:gd name="connsiteY231" fmla="*/ 3074322 h 6281670"/>
                <a:gd name="connsiteX232" fmla="*/ 2113933 w 8613218"/>
                <a:gd name="connsiteY232" fmla="*/ 3072976 h 6281670"/>
                <a:gd name="connsiteX233" fmla="*/ 2118644 w 8613218"/>
                <a:gd name="connsiteY233" fmla="*/ 3064227 h 6281670"/>
                <a:gd name="connsiteX234" fmla="*/ 2257958 w 8613218"/>
                <a:gd name="connsiteY234" fmla="*/ 3064227 h 6281670"/>
                <a:gd name="connsiteX235" fmla="*/ 2262669 w 8613218"/>
                <a:gd name="connsiteY235" fmla="*/ 3072976 h 6281670"/>
                <a:gd name="connsiteX236" fmla="*/ 2434960 w 8613218"/>
                <a:gd name="connsiteY236" fmla="*/ 3101243 h 6281670"/>
                <a:gd name="connsiteX237" fmla="*/ 2635518 w 8613218"/>
                <a:gd name="connsiteY237" fmla="*/ 3164506 h 6281670"/>
                <a:gd name="connsiteX238" fmla="*/ 3038653 w 8613218"/>
                <a:gd name="connsiteY238" fmla="*/ 3453902 h 6281670"/>
                <a:gd name="connsiteX239" fmla="*/ 3580428 w 8613218"/>
                <a:gd name="connsiteY239" fmla="*/ 4087880 h 6281670"/>
                <a:gd name="connsiteX240" fmla="*/ 3776274 w 8613218"/>
                <a:gd name="connsiteY240" fmla="*/ 4626290 h 6281670"/>
                <a:gd name="connsiteX241" fmla="*/ 3813963 w 8613218"/>
                <a:gd name="connsiteY241" fmla="*/ 4802619 h 6281670"/>
                <a:gd name="connsiteX242" fmla="*/ 3811944 w 8613218"/>
                <a:gd name="connsiteY242" fmla="*/ 5407658 h 6281670"/>
                <a:gd name="connsiteX243" fmla="*/ 3881265 w 8613218"/>
                <a:gd name="connsiteY243" fmla="*/ 5874056 h 6281670"/>
                <a:gd name="connsiteX244" fmla="*/ 3879919 w 8613218"/>
                <a:gd name="connsiteY244" fmla="*/ 5898957 h 6281670"/>
                <a:gd name="connsiteX245" fmla="*/ 3757430 w 8613218"/>
                <a:gd name="connsiteY245" fmla="*/ 5946068 h 6281670"/>
                <a:gd name="connsiteX246" fmla="*/ 3743970 w 8613218"/>
                <a:gd name="connsiteY246" fmla="*/ 6053750 h 6281670"/>
                <a:gd name="connsiteX247" fmla="*/ 3803195 w 8613218"/>
                <a:gd name="connsiteY247" fmla="*/ 6092112 h 6281670"/>
                <a:gd name="connsiteX248" fmla="*/ 3896071 w 8613218"/>
                <a:gd name="connsiteY248" fmla="*/ 6023464 h 6281670"/>
                <a:gd name="connsiteX249" fmla="*/ 3920972 w 8613218"/>
                <a:gd name="connsiteY249" fmla="*/ 5996544 h 6281670"/>
                <a:gd name="connsiteX250" fmla="*/ 3918953 w 8613218"/>
                <a:gd name="connsiteY250" fmla="*/ 6053077 h 6281670"/>
                <a:gd name="connsiteX251" fmla="*/ 3931741 w 8613218"/>
                <a:gd name="connsiteY251" fmla="*/ 6077978 h 6281670"/>
                <a:gd name="connsiteX252" fmla="*/ 3951931 w 8613218"/>
                <a:gd name="connsiteY252" fmla="*/ 6055769 h 6281670"/>
                <a:gd name="connsiteX253" fmla="*/ 3972121 w 8613218"/>
                <a:gd name="connsiteY253" fmla="*/ 5988468 h 6281670"/>
                <a:gd name="connsiteX254" fmla="*/ 3994331 w 8613218"/>
                <a:gd name="connsiteY254" fmla="*/ 5968277 h 6281670"/>
                <a:gd name="connsiteX255" fmla="*/ 4005099 w 8613218"/>
                <a:gd name="connsiteY255" fmla="*/ 5995198 h 6281670"/>
                <a:gd name="connsiteX256" fmla="*/ 4071054 w 8613218"/>
                <a:gd name="connsiteY256" fmla="*/ 6040290 h 6281670"/>
                <a:gd name="connsiteX257" fmla="*/ 4100667 w 8613218"/>
                <a:gd name="connsiteY257" fmla="*/ 6026829 h 6281670"/>
                <a:gd name="connsiteX258" fmla="*/ 4110089 w 8613218"/>
                <a:gd name="connsiteY258" fmla="*/ 5993179 h 6281670"/>
                <a:gd name="connsiteX259" fmla="*/ 4124895 w 8613218"/>
                <a:gd name="connsiteY259" fmla="*/ 6032214 h 6281670"/>
                <a:gd name="connsiteX260" fmla="*/ 4117492 w 8613218"/>
                <a:gd name="connsiteY260" fmla="*/ 6106918 h 6281670"/>
                <a:gd name="connsiteX261" fmla="*/ 4080476 w 8613218"/>
                <a:gd name="connsiteY261" fmla="*/ 6141242 h 6281670"/>
                <a:gd name="connsiteX262" fmla="*/ 4176717 w 8613218"/>
                <a:gd name="connsiteY262" fmla="*/ 6189025 h 6281670"/>
                <a:gd name="connsiteX263" fmla="*/ 4170660 w 8613218"/>
                <a:gd name="connsiteY263" fmla="*/ 6271133 h 6281670"/>
                <a:gd name="connsiteX264" fmla="*/ 4195562 w 8613218"/>
                <a:gd name="connsiteY264" fmla="*/ 6277863 h 6281670"/>
                <a:gd name="connsiteX265" fmla="*/ 4261517 w 8613218"/>
                <a:gd name="connsiteY265" fmla="*/ 6267768 h 6281670"/>
                <a:gd name="connsiteX266" fmla="*/ 4289784 w 8613218"/>
                <a:gd name="connsiteY266" fmla="*/ 6247578 h 6281670"/>
                <a:gd name="connsiteX267" fmla="*/ 4295840 w 8613218"/>
                <a:gd name="connsiteY267" fmla="*/ 6204505 h 6281670"/>
                <a:gd name="connsiteX268" fmla="*/ 4305936 w 8613218"/>
                <a:gd name="connsiteY268" fmla="*/ 6182969 h 6281670"/>
                <a:gd name="connsiteX269" fmla="*/ 4324107 w 8613218"/>
                <a:gd name="connsiteY269" fmla="*/ 6199794 h 6281670"/>
                <a:gd name="connsiteX270" fmla="*/ 4336894 w 8613218"/>
                <a:gd name="connsiteY270" fmla="*/ 6230752 h 6281670"/>
                <a:gd name="connsiteX271" fmla="*/ 4342951 w 8613218"/>
                <a:gd name="connsiteY271" fmla="*/ 6226714 h 6281670"/>
                <a:gd name="connsiteX272" fmla="*/ 4369872 w 8613218"/>
                <a:gd name="connsiteY272" fmla="*/ 6185660 h 6281670"/>
                <a:gd name="connsiteX273" fmla="*/ 4382659 w 8613218"/>
                <a:gd name="connsiteY273" fmla="*/ 6234791 h 6281670"/>
                <a:gd name="connsiteX274" fmla="*/ 4406888 w 8613218"/>
                <a:gd name="connsiteY274" fmla="*/ 6265749 h 6281670"/>
                <a:gd name="connsiteX275" fmla="*/ 4484284 w 8613218"/>
                <a:gd name="connsiteY275" fmla="*/ 6275171 h 6281670"/>
                <a:gd name="connsiteX276" fmla="*/ 4499090 w 8613218"/>
                <a:gd name="connsiteY276" fmla="*/ 6272479 h 6281670"/>
                <a:gd name="connsiteX277" fmla="*/ 4512551 w 8613218"/>
                <a:gd name="connsiteY277" fmla="*/ 6181622 h 6281670"/>
                <a:gd name="connsiteX278" fmla="*/ 4572449 w 8613218"/>
                <a:gd name="connsiteY278" fmla="*/ 6153356 h 6281670"/>
                <a:gd name="connsiteX279" fmla="*/ 4575814 w 8613218"/>
                <a:gd name="connsiteY279" fmla="*/ 6127781 h 6281670"/>
                <a:gd name="connsiteX280" fmla="*/ 4538125 w 8613218"/>
                <a:gd name="connsiteY280" fmla="*/ 6076633 h 6281670"/>
                <a:gd name="connsiteX281" fmla="*/ 4536779 w 8613218"/>
                <a:gd name="connsiteY281" fmla="*/ 6042309 h 6281670"/>
                <a:gd name="connsiteX282" fmla="*/ 4573122 w 8613218"/>
                <a:gd name="connsiteY282" fmla="*/ 6032214 h 6281670"/>
                <a:gd name="connsiteX283" fmla="*/ 4637731 w 8613218"/>
                <a:gd name="connsiteY283" fmla="*/ 6051058 h 6281670"/>
                <a:gd name="connsiteX284" fmla="*/ 4665997 w 8613218"/>
                <a:gd name="connsiteY284" fmla="*/ 6029522 h 6281670"/>
                <a:gd name="connsiteX285" fmla="*/ 4665997 w 8613218"/>
                <a:gd name="connsiteY285" fmla="*/ 5985776 h 6281670"/>
                <a:gd name="connsiteX286" fmla="*/ 4681477 w 8613218"/>
                <a:gd name="connsiteY286" fmla="*/ 5966931 h 6281670"/>
                <a:gd name="connsiteX287" fmla="*/ 4701667 w 8613218"/>
                <a:gd name="connsiteY287" fmla="*/ 5981065 h 6281670"/>
                <a:gd name="connsiteX288" fmla="*/ 4724550 w 8613218"/>
                <a:gd name="connsiteY288" fmla="*/ 6054423 h 6281670"/>
                <a:gd name="connsiteX289" fmla="*/ 4743394 w 8613218"/>
                <a:gd name="connsiteY289" fmla="*/ 6073268 h 6281670"/>
                <a:gd name="connsiteX290" fmla="*/ 4752143 w 8613218"/>
                <a:gd name="connsiteY290" fmla="*/ 6050385 h 6281670"/>
                <a:gd name="connsiteX291" fmla="*/ 4752143 w 8613218"/>
                <a:gd name="connsiteY291" fmla="*/ 5996544 h 6281670"/>
                <a:gd name="connsiteX292" fmla="*/ 4800600 w 8613218"/>
                <a:gd name="connsiteY292" fmla="*/ 6046347 h 6281670"/>
                <a:gd name="connsiteX293" fmla="*/ 4859825 w 8613218"/>
                <a:gd name="connsiteY293" fmla="*/ 6088747 h 6281670"/>
                <a:gd name="connsiteX294" fmla="*/ 4932511 w 8613218"/>
                <a:gd name="connsiteY294" fmla="*/ 6036252 h 6281670"/>
                <a:gd name="connsiteX295" fmla="*/ 4919050 w 8613218"/>
                <a:gd name="connsiteY295" fmla="*/ 5940011 h 6281670"/>
                <a:gd name="connsiteX296" fmla="*/ 4830213 w 8613218"/>
                <a:gd name="connsiteY296" fmla="*/ 5933281 h 6281670"/>
                <a:gd name="connsiteX297" fmla="*/ 4779064 w 8613218"/>
                <a:gd name="connsiteY297" fmla="*/ 5876074 h 6281670"/>
                <a:gd name="connsiteX298" fmla="*/ 4778391 w 8613218"/>
                <a:gd name="connsiteY298" fmla="*/ 5829637 h 6281670"/>
                <a:gd name="connsiteX299" fmla="*/ 5091342 w 8613218"/>
                <a:gd name="connsiteY299" fmla="*/ 5236712 h 6281670"/>
                <a:gd name="connsiteX300" fmla="*/ 5116243 w 8613218"/>
                <a:gd name="connsiteY300" fmla="*/ 5202389 h 6281670"/>
                <a:gd name="connsiteX301" fmla="*/ 5269690 w 8613218"/>
                <a:gd name="connsiteY301" fmla="*/ 5086631 h 6281670"/>
                <a:gd name="connsiteX302" fmla="*/ 5744837 w 8613218"/>
                <a:gd name="connsiteY302" fmla="*/ 4795889 h 6281670"/>
                <a:gd name="connsiteX303" fmla="*/ 5814830 w 8613218"/>
                <a:gd name="connsiteY303" fmla="*/ 4775699 h 6281670"/>
                <a:gd name="connsiteX304" fmla="*/ 6103553 w 8613218"/>
                <a:gd name="connsiteY304" fmla="*/ 4765603 h 6281670"/>
                <a:gd name="connsiteX305" fmla="*/ 7086824 w 8613218"/>
                <a:gd name="connsiteY305" fmla="*/ 4811369 h 6281670"/>
                <a:gd name="connsiteX306" fmla="*/ 7489959 w 8613218"/>
                <a:gd name="connsiteY306" fmla="*/ 4805311 h 6281670"/>
                <a:gd name="connsiteX307" fmla="*/ 7516880 w 8613218"/>
                <a:gd name="connsiteY307" fmla="*/ 4801946 h 6281670"/>
                <a:gd name="connsiteX308" fmla="*/ 7536397 w 8613218"/>
                <a:gd name="connsiteY308" fmla="*/ 4800600 h 6281670"/>
                <a:gd name="connsiteX309" fmla="*/ 7619850 w 8613218"/>
                <a:gd name="connsiteY309" fmla="*/ 4791178 h 6281670"/>
                <a:gd name="connsiteX310" fmla="*/ 7661577 w 8613218"/>
                <a:gd name="connsiteY310" fmla="*/ 4813388 h 6281670"/>
                <a:gd name="connsiteX311" fmla="*/ 7920014 w 8613218"/>
                <a:gd name="connsiteY311" fmla="*/ 5004523 h 6281670"/>
                <a:gd name="connsiteX312" fmla="*/ 8354780 w 8613218"/>
                <a:gd name="connsiteY312" fmla="*/ 4830886 h 6281670"/>
                <a:gd name="connsiteX313" fmla="*/ 8579567 w 8613218"/>
                <a:gd name="connsiteY313" fmla="*/ 4409580 h 6281670"/>
                <a:gd name="connsiteX314" fmla="*/ 8613217 w 8613218"/>
                <a:gd name="connsiteY314" fmla="*/ 4250076 h 6281670"/>
                <a:gd name="connsiteX315" fmla="*/ 8613217 w 8613218"/>
                <a:gd name="connsiteY315" fmla="*/ 4196235 h 6281670"/>
                <a:gd name="connsiteX316" fmla="*/ 8420062 w 8613218"/>
                <a:gd name="connsiteY316" fmla="*/ 4211041 h 6281670"/>
                <a:gd name="connsiteX317" fmla="*/ 4571776 w 8613218"/>
                <a:gd name="connsiteY317" fmla="*/ 915970 h 6281670"/>
                <a:gd name="connsiteX318" fmla="*/ 4583890 w 8613218"/>
                <a:gd name="connsiteY318" fmla="*/ 888377 h 6281670"/>
                <a:gd name="connsiteX319" fmla="*/ 4571776 w 8613218"/>
                <a:gd name="connsiteY319" fmla="*/ 915970 h 6281670"/>
                <a:gd name="connsiteX320" fmla="*/ 2362948 w 8613218"/>
                <a:gd name="connsiteY320" fmla="*/ 965100 h 6281670"/>
                <a:gd name="connsiteX321" fmla="*/ 2363621 w 8613218"/>
                <a:gd name="connsiteY321" fmla="*/ 962408 h 6281670"/>
                <a:gd name="connsiteX322" fmla="*/ 2368332 w 8613218"/>
                <a:gd name="connsiteY322" fmla="*/ 967119 h 6281670"/>
                <a:gd name="connsiteX323" fmla="*/ 2362948 w 8613218"/>
                <a:gd name="connsiteY323" fmla="*/ 965100 h 6281670"/>
                <a:gd name="connsiteX324" fmla="*/ 2435633 w 8613218"/>
                <a:gd name="connsiteY324" fmla="*/ 1055284 h 6281670"/>
                <a:gd name="connsiteX325" fmla="*/ 2426211 w 8613218"/>
                <a:gd name="connsiteY325" fmla="*/ 1053265 h 6281670"/>
                <a:gd name="connsiteX326" fmla="*/ 2370351 w 8613218"/>
                <a:gd name="connsiteY326" fmla="*/ 968465 h 6281670"/>
                <a:gd name="connsiteX327" fmla="*/ 2432268 w 8613218"/>
                <a:gd name="connsiteY327" fmla="*/ 1045862 h 6281670"/>
                <a:gd name="connsiteX328" fmla="*/ 2435633 w 8613218"/>
                <a:gd name="connsiteY328" fmla="*/ 1055284 h 6281670"/>
                <a:gd name="connsiteX329" fmla="*/ 695895 w 8613218"/>
                <a:gd name="connsiteY329" fmla="*/ 1016922 h 6281670"/>
                <a:gd name="connsiteX330" fmla="*/ 692530 w 8613218"/>
                <a:gd name="connsiteY330" fmla="*/ 1005481 h 6281670"/>
                <a:gd name="connsiteX331" fmla="*/ 695895 w 8613218"/>
                <a:gd name="connsiteY331" fmla="*/ 1016922 h 6281670"/>
                <a:gd name="connsiteX332" fmla="*/ 4511205 w 8613218"/>
                <a:gd name="connsiteY332" fmla="*/ 6014042 h 6281670"/>
                <a:gd name="connsiteX333" fmla="*/ 4537452 w 8613218"/>
                <a:gd name="connsiteY333" fmla="*/ 5944049 h 6281670"/>
                <a:gd name="connsiteX334" fmla="*/ 4511205 w 8613218"/>
                <a:gd name="connsiteY334" fmla="*/ 6014042 h 6281670"/>
                <a:gd name="connsiteX335" fmla="*/ 4750797 w 8613218"/>
                <a:gd name="connsiteY335" fmla="*/ 5917128 h 6281670"/>
                <a:gd name="connsiteX336" fmla="*/ 4741375 w 8613218"/>
                <a:gd name="connsiteY336" fmla="*/ 5939338 h 6281670"/>
                <a:gd name="connsiteX337" fmla="*/ 4732626 w 8613218"/>
                <a:gd name="connsiteY337" fmla="*/ 5935300 h 6281670"/>
                <a:gd name="connsiteX338" fmla="*/ 4727915 w 8613218"/>
                <a:gd name="connsiteY338" fmla="*/ 5907706 h 6281670"/>
                <a:gd name="connsiteX339" fmla="*/ 4750797 w 8613218"/>
                <a:gd name="connsiteY339" fmla="*/ 5875402 h 6281670"/>
                <a:gd name="connsiteX340" fmla="*/ 4750797 w 8613218"/>
                <a:gd name="connsiteY340" fmla="*/ 5917128 h 6281670"/>
                <a:gd name="connsiteX341" fmla="*/ 4875978 w 8613218"/>
                <a:gd name="connsiteY341" fmla="*/ 5457461 h 6281670"/>
                <a:gd name="connsiteX342" fmla="*/ 4616868 w 8613218"/>
                <a:gd name="connsiteY342" fmla="*/ 5877421 h 6281670"/>
                <a:gd name="connsiteX343" fmla="*/ 4562354 w 8613218"/>
                <a:gd name="connsiteY343" fmla="*/ 5884824 h 6281670"/>
                <a:gd name="connsiteX344" fmla="*/ 4880015 w 8613218"/>
                <a:gd name="connsiteY344" fmla="*/ 5419772 h 6281670"/>
                <a:gd name="connsiteX345" fmla="*/ 4875978 w 8613218"/>
                <a:gd name="connsiteY345" fmla="*/ 5457461 h 6281670"/>
                <a:gd name="connsiteX346" fmla="*/ 5020675 w 8613218"/>
                <a:gd name="connsiteY346" fmla="*/ 5141145 h 6281670"/>
                <a:gd name="connsiteX347" fmla="*/ 4989717 w 8613218"/>
                <a:gd name="connsiteY347" fmla="*/ 5179506 h 6281670"/>
                <a:gd name="connsiteX348" fmla="*/ 4445922 w 8613218"/>
                <a:gd name="connsiteY348" fmla="*/ 5878767 h 6281670"/>
                <a:gd name="connsiteX349" fmla="*/ 4415637 w 8613218"/>
                <a:gd name="connsiteY349" fmla="*/ 5953471 h 6281670"/>
                <a:gd name="connsiteX350" fmla="*/ 4357085 w 8613218"/>
                <a:gd name="connsiteY350" fmla="*/ 6075286 h 6281670"/>
                <a:gd name="connsiteX351" fmla="*/ 4338240 w 8613218"/>
                <a:gd name="connsiteY351" fmla="*/ 6125762 h 6281670"/>
                <a:gd name="connsiteX352" fmla="*/ 4322761 w 8613218"/>
                <a:gd name="connsiteY352" fmla="*/ 6080671 h 6281670"/>
                <a:gd name="connsiteX353" fmla="*/ 4306609 w 8613218"/>
                <a:gd name="connsiteY353" fmla="*/ 6061826 h 6281670"/>
                <a:gd name="connsiteX354" fmla="*/ 4295168 w 8613218"/>
                <a:gd name="connsiteY354" fmla="*/ 6082689 h 6281670"/>
                <a:gd name="connsiteX355" fmla="*/ 4292475 w 8613218"/>
                <a:gd name="connsiteY355" fmla="*/ 6112302 h 6281670"/>
                <a:gd name="connsiteX356" fmla="*/ 4277669 w 8613218"/>
                <a:gd name="connsiteY356" fmla="*/ 6097496 h 6281670"/>
                <a:gd name="connsiteX357" fmla="*/ 4183447 w 8613218"/>
                <a:gd name="connsiteY357" fmla="*/ 5282478 h 6281670"/>
                <a:gd name="connsiteX358" fmla="*/ 4412945 w 8613218"/>
                <a:gd name="connsiteY358" fmla="*/ 4743394 h 6281670"/>
                <a:gd name="connsiteX359" fmla="*/ 5036828 w 8613218"/>
                <a:gd name="connsiteY359" fmla="*/ 3935106 h 6281670"/>
                <a:gd name="connsiteX360" fmla="*/ 5054999 w 8613218"/>
                <a:gd name="connsiteY360" fmla="*/ 3966064 h 6281670"/>
                <a:gd name="connsiteX361" fmla="*/ 5020675 w 8613218"/>
                <a:gd name="connsiteY361" fmla="*/ 5141145 h 6281670"/>
                <a:gd name="connsiteX0" fmla="*/ 8420062 w 8613217"/>
                <a:gd name="connsiteY0" fmla="*/ 4211041 h 6281670"/>
                <a:gd name="connsiteX1" fmla="*/ 7990681 w 8613217"/>
                <a:gd name="connsiteY1" fmla="*/ 4231232 h 6281670"/>
                <a:gd name="connsiteX2" fmla="*/ 7630619 w 8613217"/>
                <a:gd name="connsiteY2" fmla="*/ 4614849 h 6281670"/>
                <a:gd name="connsiteX3" fmla="*/ 7659558 w 8613217"/>
                <a:gd name="connsiteY3" fmla="*/ 4643788 h 6281670"/>
                <a:gd name="connsiteX4" fmla="*/ 7859443 w 8613217"/>
                <a:gd name="connsiteY4" fmla="*/ 4617541 h 6281670"/>
                <a:gd name="connsiteX5" fmla="*/ 8222196 w 8613217"/>
                <a:gd name="connsiteY5" fmla="*/ 4498418 h 6281670"/>
                <a:gd name="connsiteX6" fmla="*/ 8236330 w 8613217"/>
                <a:gd name="connsiteY6" fmla="*/ 4496398 h 6281670"/>
                <a:gd name="connsiteX7" fmla="*/ 8228254 w 8613217"/>
                <a:gd name="connsiteY7" fmla="*/ 4504475 h 6281670"/>
                <a:gd name="connsiteX8" fmla="*/ 7670326 w 8613217"/>
                <a:gd name="connsiteY8" fmla="*/ 4709743 h 6281670"/>
                <a:gd name="connsiteX9" fmla="*/ 7436791 w 8613217"/>
                <a:gd name="connsiteY9" fmla="*/ 4735318 h 6281670"/>
                <a:gd name="connsiteX10" fmla="*/ 6759067 w 8613217"/>
                <a:gd name="connsiteY10" fmla="*/ 4696956 h 6281670"/>
                <a:gd name="connsiteX11" fmla="*/ 6037597 w 8613217"/>
                <a:gd name="connsiteY11" fmla="*/ 4656576 h 6281670"/>
                <a:gd name="connsiteX12" fmla="*/ 6023464 w 8613217"/>
                <a:gd name="connsiteY12" fmla="*/ 4649172 h 6281670"/>
                <a:gd name="connsiteX13" fmla="*/ 6361317 w 8613217"/>
                <a:gd name="connsiteY13" fmla="*/ 4472170 h 6281670"/>
                <a:gd name="connsiteX14" fmla="*/ 6783296 w 8613217"/>
                <a:gd name="connsiteY14" fmla="*/ 4236616 h 6281670"/>
                <a:gd name="connsiteX15" fmla="*/ 7066634 w 8613217"/>
                <a:gd name="connsiteY15" fmla="*/ 4052210 h 6281670"/>
                <a:gd name="connsiteX16" fmla="*/ 7151433 w 8613217"/>
                <a:gd name="connsiteY16" fmla="*/ 4042115 h 6281670"/>
                <a:gd name="connsiteX17" fmla="*/ 7304208 w 8613217"/>
                <a:gd name="connsiteY17" fmla="*/ 4071727 h 6281670"/>
                <a:gd name="connsiteX18" fmla="*/ 7625235 w 8613217"/>
                <a:gd name="connsiteY18" fmla="*/ 3948566 h 6281670"/>
                <a:gd name="connsiteX19" fmla="*/ 8172394 w 8613217"/>
                <a:gd name="connsiteY19" fmla="*/ 2496877 h 6281670"/>
                <a:gd name="connsiteX20" fmla="*/ 7882325 w 8613217"/>
                <a:gd name="connsiteY20" fmla="*/ 1811077 h 6281670"/>
                <a:gd name="connsiteX21" fmla="*/ 7854059 w 8613217"/>
                <a:gd name="connsiteY21" fmla="*/ 1889820 h 6281670"/>
                <a:gd name="connsiteX22" fmla="*/ 7732917 w 8613217"/>
                <a:gd name="connsiteY22" fmla="*/ 2389195 h 6281670"/>
                <a:gd name="connsiteX23" fmla="*/ 7607736 w 8613217"/>
                <a:gd name="connsiteY23" fmla="*/ 2746565 h 6281670"/>
                <a:gd name="connsiteX24" fmla="*/ 7178354 w 8613217"/>
                <a:gd name="connsiteY24" fmla="*/ 3424962 h 6281670"/>
                <a:gd name="connsiteX25" fmla="*/ 7050481 w 8613217"/>
                <a:gd name="connsiteY25" fmla="*/ 3653113 h 6281670"/>
                <a:gd name="connsiteX26" fmla="*/ 7022888 w 8613217"/>
                <a:gd name="connsiteY26" fmla="*/ 3873861 h 6281670"/>
                <a:gd name="connsiteX27" fmla="*/ 7057884 w 8613217"/>
                <a:gd name="connsiteY27" fmla="*/ 3889341 h 6281670"/>
                <a:gd name="connsiteX28" fmla="*/ 7311611 w 8613217"/>
                <a:gd name="connsiteY28" fmla="*/ 3701570 h 6281670"/>
                <a:gd name="connsiteX29" fmla="*/ 7883672 w 8613217"/>
                <a:gd name="connsiteY29" fmla="*/ 2875784 h 6281670"/>
                <a:gd name="connsiteX30" fmla="*/ 7909246 w 8613217"/>
                <a:gd name="connsiteY30" fmla="*/ 2790311 h 6281670"/>
                <a:gd name="connsiteX31" fmla="*/ 7835888 w 8613217"/>
                <a:gd name="connsiteY31" fmla="*/ 3051440 h 6281670"/>
                <a:gd name="connsiteX32" fmla="*/ 7279306 w 8613217"/>
                <a:gd name="connsiteY32" fmla="*/ 3802522 h 6281670"/>
                <a:gd name="connsiteX33" fmla="*/ 6992603 w 8613217"/>
                <a:gd name="connsiteY33" fmla="*/ 4017213 h 6281670"/>
                <a:gd name="connsiteX34" fmla="*/ 6713302 w 8613217"/>
                <a:gd name="connsiteY34" fmla="*/ 4190851 h 6281670"/>
                <a:gd name="connsiteX35" fmla="*/ 6627830 w 8613217"/>
                <a:gd name="connsiteY35" fmla="*/ 4239308 h 6281670"/>
                <a:gd name="connsiteX36" fmla="*/ 6605620 w 8613217"/>
                <a:gd name="connsiteY36" fmla="*/ 4251422 h 6281670"/>
                <a:gd name="connsiteX37" fmla="*/ 6226714 w 8613217"/>
                <a:gd name="connsiteY37" fmla="*/ 4447268 h 6281670"/>
                <a:gd name="connsiteX38" fmla="*/ 5314782 w 8613217"/>
                <a:gd name="connsiteY38" fmla="*/ 4943279 h 6281670"/>
                <a:gd name="connsiteX39" fmla="*/ 5158643 w 8613217"/>
                <a:gd name="connsiteY39" fmla="*/ 5046250 h 6281670"/>
                <a:gd name="connsiteX40" fmla="*/ 5162681 w 8613217"/>
                <a:gd name="connsiteY40" fmla="*/ 5025387 h 6281670"/>
                <a:gd name="connsiteX41" fmla="*/ 5227290 w 8613217"/>
                <a:gd name="connsiteY41" fmla="*/ 4323434 h 6281670"/>
                <a:gd name="connsiteX42" fmla="*/ 5106148 w 8613217"/>
                <a:gd name="connsiteY42" fmla="*/ 3860401 h 6281670"/>
                <a:gd name="connsiteX43" fmla="*/ 5139799 w 8613217"/>
                <a:gd name="connsiteY43" fmla="*/ 3818675 h 6281670"/>
                <a:gd name="connsiteX44" fmla="*/ 5695034 w 8613217"/>
                <a:gd name="connsiteY44" fmla="*/ 3194119 h 6281670"/>
                <a:gd name="connsiteX45" fmla="*/ 5830983 w 8613217"/>
                <a:gd name="connsiteY45" fmla="*/ 3023174 h 6281670"/>
                <a:gd name="connsiteX46" fmla="*/ 5873382 w 8613217"/>
                <a:gd name="connsiteY46" fmla="*/ 3008367 h 6281670"/>
                <a:gd name="connsiteX47" fmla="*/ 5983083 w 8613217"/>
                <a:gd name="connsiteY47" fmla="*/ 3009040 h 6281670"/>
                <a:gd name="connsiteX48" fmla="*/ 6257000 w 8613217"/>
                <a:gd name="connsiteY48" fmla="*/ 2840787 h 6281670"/>
                <a:gd name="connsiteX49" fmla="*/ 6605620 w 8613217"/>
                <a:gd name="connsiteY49" fmla="*/ 2172485 h 6281670"/>
                <a:gd name="connsiteX50" fmla="*/ 6623118 w 8613217"/>
                <a:gd name="connsiteY50" fmla="*/ 1339969 h 6281670"/>
                <a:gd name="connsiteX51" fmla="*/ 6528224 w 8613217"/>
                <a:gd name="connsiteY51" fmla="*/ 660899 h 6281670"/>
                <a:gd name="connsiteX52" fmla="*/ 6514091 w 8613217"/>
                <a:gd name="connsiteY52" fmla="*/ 520239 h 6281670"/>
                <a:gd name="connsiteX53" fmla="*/ 6493900 w 8613217"/>
                <a:gd name="connsiteY53" fmla="*/ 546486 h 6281670"/>
                <a:gd name="connsiteX54" fmla="*/ 6244212 w 8613217"/>
                <a:gd name="connsiteY54" fmla="*/ 975869 h 6281670"/>
                <a:gd name="connsiteX55" fmla="*/ 5935300 w 8613217"/>
                <a:gd name="connsiteY55" fmla="*/ 1788868 h 6281670"/>
                <a:gd name="connsiteX56" fmla="*/ 5707148 w 8613217"/>
                <a:gd name="connsiteY56" fmla="*/ 2531874 h 6281670"/>
                <a:gd name="connsiteX57" fmla="*/ 5679555 w 8613217"/>
                <a:gd name="connsiteY57" fmla="*/ 2738489 h 6281670"/>
                <a:gd name="connsiteX58" fmla="*/ 5734069 w 8613217"/>
                <a:gd name="connsiteY58" fmla="*/ 2914818 h 6281670"/>
                <a:gd name="connsiteX59" fmla="*/ 5963566 w 8613217"/>
                <a:gd name="connsiteY59" fmla="*/ 2599175 h 6281670"/>
                <a:gd name="connsiteX60" fmla="*/ 6141914 w 8613217"/>
                <a:gd name="connsiteY60" fmla="*/ 2254593 h 6281670"/>
                <a:gd name="connsiteX61" fmla="*/ 6262384 w 8613217"/>
                <a:gd name="connsiteY61" fmla="*/ 1884436 h 6281670"/>
                <a:gd name="connsiteX62" fmla="*/ 6343145 w 8613217"/>
                <a:gd name="connsiteY62" fmla="*/ 1508222 h 6281670"/>
                <a:gd name="connsiteX63" fmla="*/ 6310167 w 8613217"/>
                <a:gd name="connsiteY63" fmla="*/ 1747814 h 6281670"/>
                <a:gd name="connsiteX64" fmla="*/ 6045001 w 8613217"/>
                <a:gd name="connsiteY64" fmla="*/ 2568890 h 6281670"/>
                <a:gd name="connsiteX65" fmla="*/ 5560432 w 8613217"/>
                <a:gd name="connsiteY65" fmla="*/ 3235173 h 6281670"/>
                <a:gd name="connsiteX66" fmla="*/ 5096726 w 8613217"/>
                <a:gd name="connsiteY66" fmla="*/ 3741278 h 6281670"/>
                <a:gd name="connsiteX67" fmla="*/ 5067113 w 8613217"/>
                <a:gd name="connsiteY67" fmla="*/ 3767525 h 6281670"/>
                <a:gd name="connsiteX68" fmla="*/ 4911647 w 8613217"/>
                <a:gd name="connsiteY68" fmla="*/ 3459959 h 6281670"/>
                <a:gd name="connsiteX69" fmla="*/ 4890784 w 8613217"/>
                <a:gd name="connsiteY69" fmla="*/ 3404099 h 6281670"/>
                <a:gd name="connsiteX70" fmla="*/ 4849730 w 8613217"/>
                <a:gd name="connsiteY70" fmla="*/ 3028558 h 6281670"/>
                <a:gd name="connsiteX71" fmla="*/ 4856460 w 8613217"/>
                <a:gd name="connsiteY71" fmla="*/ 2981447 h 6281670"/>
                <a:gd name="connsiteX72" fmla="*/ 4952701 w 8613217"/>
                <a:gd name="connsiteY72" fmla="*/ 2717626 h 6281670"/>
                <a:gd name="connsiteX73" fmla="*/ 5173449 w 8613217"/>
                <a:gd name="connsiteY73" fmla="*/ 2368332 h 6281670"/>
                <a:gd name="connsiteX74" fmla="*/ 5481689 w 8613217"/>
                <a:gd name="connsiteY74" fmla="*/ 1759928 h 6281670"/>
                <a:gd name="connsiteX75" fmla="*/ 5514667 w 8613217"/>
                <a:gd name="connsiteY75" fmla="*/ 1741757 h 6281670"/>
                <a:gd name="connsiteX76" fmla="*/ 5803389 w 8613217"/>
                <a:gd name="connsiteY76" fmla="*/ 1570812 h 6281670"/>
                <a:gd name="connsiteX77" fmla="*/ 5822907 w 8613217"/>
                <a:gd name="connsiteY77" fmla="*/ 1095665 h 6281670"/>
                <a:gd name="connsiteX78" fmla="*/ 5540241 w 8613217"/>
                <a:gd name="connsiteY78" fmla="*/ 601000 h 6281670"/>
                <a:gd name="connsiteX79" fmla="*/ 5514667 w 8613217"/>
                <a:gd name="connsiteY79" fmla="*/ 600327 h 6281670"/>
                <a:gd name="connsiteX80" fmla="*/ 5421791 w 8613217"/>
                <a:gd name="connsiteY80" fmla="*/ 697914 h 6281670"/>
                <a:gd name="connsiteX81" fmla="*/ 5124319 w 8613217"/>
                <a:gd name="connsiteY81" fmla="*/ 1196617 h 6281670"/>
                <a:gd name="connsiteX82" fmla="*/ 5316801 w 8613217"/>
                <a:gd name="connsiteY82" fmla="*/ 1686570 h 6281670"/>
                <a:gd name="connsiteX83" fmla="*/ 5361220 w 8613217"/>
                <a:gd name="connsiteY83" fmla="*/ 1669072 h 6281670"/>
                <a:gd name="connsiteX84" fmla="*/ 5461499 w 8613217"/>
                <a:gd name="connsiteY84" fmla="*/ 1248439 h 6281670"/>
                <a:gd name="connsiteX85" fmla="*/ 5491784 w 8613217"/>
                <a:gd name="connsiteY85" fmla="*/ 1043170 h 6281670"/>
                <a:gd name="connsiteX86" fmla="*/ 5497841 w 8613217"/>
                <a:gd name="connsiteY86" fmla="*/ 1081532 h 6281670"/>
                <a:gd name="connsiteX87" fmla="*/ 5481016 w 8613217"/>
                <a:gd name="connsiteY87" fmla="*/ 1353429 h 6281670"/>
                <a:gd name="connsiteX88" fmla="*/ 5415734 w 8613217"/>
                <a:gd name="connsiteY88" fmla="*/ 1727624 h 6281670"/>
                <a:gd name="connsiteX89" fmla="*/ 5151240 w 8613217"/>
                <a:gd name="connsiteY89" fmla="*/ 2245171 h 6281670"/>
                <a:gd name="connsiteX90" fmla="*/ 4908282 w 8613217"/>
                <a:gd name="connsiteY90" fmla="*/ 2596483 h 6281670"/>
                <a:gd name="connsiteX91" fmla="*/ 4750124 w 8613217"/>
                <a:gd name="connsiteY91" fmla="*/ 2989523 h 6281670"/>
                <a:gd name="connsiteX92" fmla="*/ 4743394 w 8613217"/>
                <a:gd name="connsiteY92" fmla="*/ 3043364 h 6281670"/>
                <a:gd name="connsiteX93" fmla="*/ 4737337 w 8613217"/>
                <a:gd name="connsiteY93" fmla="*/ 3162487 h 6281670"/>
                <a:gd name="connsiteX94" fmla="*/ 4680804 w 8613217"/>
                <a:gd name="connsiteY94" fmla="*/ 3076341 h 6281670"/>
                <a:gd name="connsiteX95" fmla="*/ 4591293 w 8613217"/>
                <a:gd name="connsiteY95" fmla="*/ 2915491 h 6281670"/>
                <a:gd name="connsiteX96" fmla="*/ 4573122 w 8613217"/>
                <a:gd name="connsiteY96" fmla="*/ 2881841 h 6281670"/>
                <a:gd name="connsiteX97" fmla="*/ 4565719 w 8613217"/>
                <a:gd name="connsiteY97" fmla="*/ 2868381 h 6281670"/>
                <a:gd name="connsiteX98" fmla="*/ 4552259 w 8613217"/>
                <a:gd name="connsiteY98" fmla="*/ 2838095 h 6281670"/>
                <a:gd name="connsiteX99" fmla="*/ 4404869 w 8613217"/>
                <a:gd name="connsiteY99" fmla="*/ 2499569 h 6281670"/>
                <a:gd name="connsiteX100" fmla="*/ 4425059 w 8613217"/>
                <a:gd name="connsiteY100" fmla="*/ 2408713 h 6281670"/>
                <a:gd name="connsiteX101" fmla="*/ 4497071 w 8613217"/>
                <a:gd name="connsiteY101" fmla="*/ 2304396 h 6281670"/>
                <a:gd name="connsiteX102" fmla="*/ 4551585 w 8613217"/>
                <a:gd name="connsiteY102" fmla="*/ 2152968 h 6281670"/>
                <a:gd name="connsiteX103" fmla="*/ 4741375 w 8613217"/>
                <a:gd name="connsiteY103" fmla="*/ 1413327 h 6281670"/>
                <a:gd name="connsiteX104" fmla="*/ 4929146 w 8613217"/>
                <a:gd name="connsiteY104" fmla="*/ 819730 h 6281670"/>
                <a:gd name="connsiteX105" fmla="*/ 5233347 w 8613217"/>
                <a:gd name="connsiteY105" fmla="*/ 28940 h 6281670"/>
                <a:gd name="connsiteX106" fmla="*/ 5238058 w 8613217"/>
                <a:gd name="connsiteY106" fmla="*/ 0 h 6281670"/>
                <a:gd name="connsiteX107" fmla="*/ 4976929 w 8613217"/>
                <a:gd name="connsiteY107" fmla="*/ 159504 h 6281670"/>
                <a:gd name="connsiteX108" fmla="*/ 4204984 w 8613217"/>
                <a:gd name="connsiteY108" fmla="*/ 890396 h 6281670"/>
                <a:gd name="connsiteX109" fmla="*/ 3943182 w 8613217"/>
                <a:gd name="connsiteY109" fmla="*/ 2139508 h 6281670"/>
                <a:gd name="connsiteX110" fmla="*/ 4076438 w 8613217"/>
                <a:gd name="connsiteY110" fmla="*/ 2389868 h 6281670"/>
                <a:gd name="connsiteX111" fmla="*/ 4215079 w 8613217"/>
                <a:gd name="connsiteY111" fmla="*/ 2474668 h 6281670"/>
                <a:gd name="connsiteX112" fmla="*/ 4244018 w 8613217"/>
                <a:gd name="connsiteY112" fmla="*/ 2445055 h 6281670"/>
                <a:gd name="connsiteX113" fmla="*/ 4230558 w 8613217"/>
                <a:gd name="connsiteY113" fmla="*/ 1718875 h 6281670"/>
                <a:gd name="connsiteX114" fmla="*/ 4411599 w 8613217"/>
                <a:gd name="connsiteY114" fmla="*/ 1186522 h 6281670"/>
                <a:gd name="connsiteX115" fmla="*/ 4552259 w 8613217"/>
                <a:gd name="connsiteY115" fmla="*/ 934815 h 6281670"/>
                <a:gd name="connsiteX116" fmla="*/ 4572449 w 8613217"/>
                <a:gd name="connsiteY116" fmla="*/ 920008 h 6281670"/>
                <a:gd name="connsiteX117" fmla="*/ 4553604 w 8613217"/>
                <a:gd name="connsiteY117" fmla="*/ 956351 h 6281670"/>
                <a:gd name="connsiteX118" fmla="*/ 4390735 w 8613217"/>
                <a:gd name="connsiteY118" fmla="*/ 1302280 h 6281670"/>
                <a:gd name="connsiteX119" fmla="*/ 4340260 w 8613217"/>
                <a:gd name="connsiteY119" fmla="*/ 2524471 h 6281670"/>
                <a:gd name="connsiteX120" fmla="*/ 4501109 w 8613217"/>
                <a:gd name="connsiteY120" fmla="*/ 2892609 h 6281670"/>
                <a:gd name="connsiteX121" fmla="*/ 4519281 w 8613217"/>
                <a:gd name="connsiteY121" fmla="*/ 2931644 h 6281670"/>
                <a:gd name="connsiteX122" fmla="*/ 4692918 w 8613217"/>
                <a:gd name="connsiteY122" fmla="*/ 3241230 h 6281670"/>
                <a:gd name="connsiteX123" fmla="*/ 4992409 w 8613217"/>
                <a:gd name="connsiteY123" fmla="*/ 3809925 h 6281670"/>
                <a:gd name="connsiteX124" fmla="*/ 5000485 w 8613217"/>
                <a:gd name="connsiteY124" fmla="*/ 3847614 h 6281670"/>
                <a:gd name="connsiteX125" fmla="*/ 4993755 w 8613217"/>
                <a:gd name="connsiteY125" fmla="*/ 3855017 h 6281670"/>
                <a:gd name="connsiteX126" fmla="*/ 4993082 w 8613217"/>
                <a:gd name="connsiteY126" fmla="*/ 3855690 h 6281670"/>
                <a:gd name="connsiteX127" fmla="*/ 4982313 w 8613217"/>
                <a:gd name="connsiteY127" fmla="*/ 3867131 h 6281670"/>
                <a:gd name="connsiteX128" fmla="*/ 4626290 w 8613217"/>
                <a:gd name="connsiteY128" fmla="*/ 4274977 h 6281670"/>
                <a:gd name="connsiteX129" fmla="*/ 4180755 w 8613217"/>
                <a:gd name="connsiteY129" fmla="*/ 4968853 h 6281670"/>
                <a:gd name="connsiteX130" fmla="*/ 4071727 w 8613217"/>
                <a:gd name="connsiteY130" fmla="*/ 5853192 h 6281670"/>
                <a:gd name="connsiteX131" fmla="*/ 4040769 w 8613217"/>
                <a:gd name="connsiteY131" fmla="*/ 5907706 h 6281670"/>
                <a:gd name="connsiteX132" fmla="*/ 4005099 w 8613217"/>
                <a:gd name="connsiteY132" fmla="*/ 5881459 h 6281670"/>
                <a:gd name="connsiteX133" fmla="*/ 4007791 w 8613217"/>
                <a:gd name="connsiteY133" fmla="*/ 5830983 h 6281670"/>
                <a:gd name="connsiteX134" fmla="*/ 3990293 w 8613217"/>
                <a:gd name="connsiteY134" fmla="*/ 5807427 h 6281670"/>
                <a:gd name="connsiteX135" fmla="*/ 3964045 w 8613217"/>
                <a:gd name="connsiteY135" fmla="*/ 5789256 h 6281670"/>
                <a:gd name="connsiteX136" fmla="*/ 3941836 w 8613217"/>
                <a:gd name="connsiteY136" fmla="*/ 5705129 h 6281670"/>
                <a:gd name="connsiteX137" fmla="*/ 3908185 w 8613217"/>
                <a:gd name="connsiteY137" fmla="*/ 5236040 h 6281670"/>
                <a:gd name="connsiteX138" fmla="*/ 3918953 w 8613217"/>
                <a:gd name="connsiteY138" fmla="*/ 4237288 h 6281670"/>
                <a:gd name="connsiteX139" fmla="*/ 3786370 w 8613217"/>
                <a:gd name="connsiteY139" fmla="*/ 3122779 h 6281670"/>
                <a:gd name="connsiteX140" fmla="*/ 3570333 w 8613217"/>
                <a:gd name="connsiteY140" fmla="*/ 2570236 h 6281670"/>
                <a:gd name="connsiteX141" fmla="*/ 3563603 w 8613217"/>
                <a:gd name="connsiteY141" fmla="*/ 2556776 h 6281670"/>
                <a:gd name="connsiteX142" fmla="*/ 3556872 w 8613217"/>
                <a:gd name="connsiteY142" fmla="*/ 2543315 h 6281670"/>
                <a:gd name="connsiteX143" fmla="*/ 3531298 w 8613217"/>
                <a:gd name="connsiteY143" fmla="*/ 2494185 h 6281670"/>
                <a:gd name="connsiteX144" fmla="*/ 3525241 w 8613217"/>
                <a:gd name="connsiteY144" fmla="*/ 2482071 h 6281670"/>
                <a:gd name="connsiteX145" fmla="*/ 3410829 w 8613217"/>
                <a:gd name="connsiteY145" fmla="*/ 2273437 h 6281670"/>
                <a:gd name="connsiteX146" fmla="*/ 3411502 w 8613217"/>
                <a:gd name="connsiteY146" fmla="*/ 2229018 h 6281670"/>
                <a:gd name="connsiteX147" fmla="*/ 3451209 w 8613217"/>
                <a:gd name="connsiteY147" fmla="*/ 2126720 h 6281670"/>
                <a:gd name="connsiteX148" fmla="*/ 3431692 w 8613217"/>
                <a:gd name="connsiteY148" fmla="*/ 1895877 h 6281670"/>
                <a:gd name="connsiteX149" fmla="*/ 3186715 w 8613217"/>
                <a:gd name="connsiteY149" fmla="*/ 1401886 h 6281670"/>
                <a:gd name="connsiteX150" fmla="*/ 2531874 w 8613217"/>
                <a:gd name="connsiteY150" fmla="*/ 701952 h 6281670"/>
                <a:gd name="connsiteX151" fmla="*/ 1731662 w 8613217"/>
                <a:gd name="connsiteY151" fmla="*/ 39035 h 6281670"/>
                <a:gd name="connsiteX152" fmla="*/ 1722913 w 8613217"/>
                <a:gd name="connsiteY152" fmla="*/ 36343 h 6281670"/>
                <a:gd name="connsiteX153" fmla="*/ 1723586 w 8613217"/>
                <a:gd name="connsiteY153" fmla="*/ 47111 h 6281670"/>
                <a:gd name="connsiteX154" fmla="*/ 1984042 w 8613217"/>
                <a:gd name="connsiteY154" fmla="*/ 871552 h 6281670"/>
                <a:gd name="connsiteX155" fmla="*/ 2773486 w 8613217"/>
                <a:gd name="connsiteY155" fmla="*/ 2064130 h 6281670"/>
                <a:gd name="connsiteX156" fmla="*/ 3058170 w 8613217"/>
                <a:gd name="connsiteY156" fmla="*/ 2286897 h 6281670"/>
                <a:gd name="connsiteX157" fmla="*/ 3235845 w 8613217"/>
                <a:gd name="connsiteY157" fmla="*/ 2329297 h 6281670"/>
                <a:gd name="connsiteX158" fmla="*/ 3256709 w 8613217"/>
                <a:gd name="connsiteY158" fmla="*/ 2294974 h 6281670"/>
                <a:gd name="connsiteX159" fmla="*/ 3083072 w 8613217"/>
                <a:gd name="connsiteY159" fmla="*/ 1999521 h 6281670"/>
                <a:gd name="connsiteX160" fmla="*/ 2450440 w 8613217"/>
                <a:gd name="connsiteY160" fmla="*/ 1092973 h 6281670"/>
                <a:gd name="connsiteX161" fmla="*/ 2432941 w 8613217"/>
                <a:gd name="connsiteY161" fmla="*/ 1062014 h 6281670"/>
                <a:gd name="connsiteX162" fmla="*/ 2454478 w 8613217"/>
                <a:gd name="connsiteY162" fmla="*/ 1076820 h 6281670"/>
                <a:gd name="connsiteX163" fmla="*/ 2967986 w 8613217"/>
                <a:gd name="connsiteY163" fmla="*/ 1739738 h 6281670"/>
                <a:gd name="connsiteX164" fmla="*/ 3266131 w 8613217"/>
                <a:gd name="connsiteY164" fmla="*/ 2175850 h 6281670"/>
                <a:gd name="connsiteX165" fmla="*/ 3457939 w 8613217"/>
                <a:gd name="connsiteY165" fmla="*/ 2509665 h 6281670"/>
                <a:gd name="connsiteX166" fmla="*/ 3464670 w 8613217"/>
                <a:gd name="connsiteY166" fmla="*/ 2523125 h 6281670"/>
                <a:gd name="connsiteX167" fmla="*/ 3471400 w 8613217"/>
                <a:gd name="connsiteY167" fmla="*/ 2536585 h 6281670"/>
                <a:gd name="connsiteX168" fmla="*/ 3478130 w 8613217"/>
                <a:gd name="connsiteY168" fmla="*/ 2550045 h 6281670"/>
                <a:gd name="connsiteX169" fmla="*/ 3484860 w 8613217"/>
                <a:gd name="connsiteY169" fmla="*/ 2563506 h 6281670"/>
                <a:gd name="connsiteX170" fmla="*/ 3491590 w 8613217"/>
                <a:gd name="connsiteY170" fmla="*/ 2576966 h 6281670"/>
                <a:gd name="connsiteX171" fmla="*/ 3498320 w 8613217"/>
                <a:gd name="connsiteY171" fmla="*/ 2590426 h 6281670"/>
                <a:gd name="connsiteX172" fmla="*/ 3504378 w 8613217"/>
                <a:gd name="connsiteY172" fmla="*/ 2605906 h 6281670"/>
                <a:gd name="connsiteX173" fmla="*/ 3733875 w 8613217"/>
                <a:gd name="connsiteY173" fmla="*/ 3249979 h 6281670"/>
                <a:gd name="connsiteX174" fmla="*/ 3823385 w 8613217"/>
                <a:gd name="connsiteY174" fmla="*/ 4359777 h 6281670"/>
                <a:gd name="connsiteX175" fmla="*/ 3816655 w 8613217"/>
                <a:gd name="connsiteY175" fmla="*/ 4369199 h 6281670"/>
                <a:gd name="connsiteX176" fmla="*/ 3800503 w 8613217"/>
                <a:gd name="connsiteY176" fmla="*/ 4322761 h 6281670"/>
                <a:gd name="connsiteX177" fmla="*/ 3407464 w 8613217"/>
                <a:gd name="connsiteY177" fmla="*/ 3663208 h 6281670"/>
                <a:gd name="connsiteX178" fmla="*/ 2516395 w 8613217"/>
                <a:gd name="connsiteY178" fmla="*/ 2980101 h 6281670"/>
                <a:gd name="connsiteX179" fmla="*/ 2502934 w 8613217"/>
                <a:gd name="connsiteY179" fmla="*/ 2971351 h 6281670"/>
                <a:gd name="connsiteX180" fmla="*/ 2390541 w 8613217"/>
                <a:gd name="connsiteY180" fmla="*/ 2898666 h 6281670"/>
                <a:gd name="connsiteX181" fmla="*/ 2247863 w 8613217"/>
                <a:gd name="connsiteY181" fmla="*/ 2802425 h 6281670"/>
                <a:gd name="connsiteX182" fmla="*/ 2055381 w 8613217"/>
                <a:gd name="connsiteY182" fmla="*/ 2665131 h 6281670"/>
                <a:gd name="connsiteX183" fmla="*/ 1471879 w 8613217"/>
                <a:gd name="connsiteY183" fmla="*/ 2148930 h 6281670"/>
                <a:gd name="connsiteX184" fmla="*/ 1461111 w 8613217"/>
                <a:gd name="connsiteY184" fmla="*/ 2109895 h 6281670"/>
                <a:gd name="connsiteX185" fmla="*/ 1501492 w 8613217"/>
                <a:gd name="connsiteY185" fmla="*/ 1918759 h 6281670"/>
                <a:gd name="connsiteX186" fmla="*/ 1395155 w 8613217"/>
                <a:gd name="connsiteY186" fmla="*/ 1570812 h 6281670"/>
                <a:gd name="connsiteX187" fmla="*/ 937507 w 8613217"/>
                <a:gd name="connsiteY187" fmla="*/ 860783 h 6281670"/>
                <a:gd name="connsiteX188" fmla="*/ 682435 w 8613217"/>
                <a:gd name="connsiteY188" fmla="*/ 471109 h 6281670"/>
                <a:gd name="connsiteX189" fmla="*/ 590905 w 8613217"/>
                <a:gd name="connsiteY189" fmla="*/ 214691 h 6281670"/>
                <a:gd name="connsiteX190" fmla="*/ 581483 w 8613217"/>
                <a:gd name="connsiteY190" fmla="*/ 222767 h 6281670"/>
                <a:gd name="connsiteX191" fmla="*/ 555909 w 8613217"/>
                <a:gd name="connsiteY191" fmla="*/ 262475 h 6281670"/>
                <a:gd name="connsiteX192" fmla="*/ 423998 w 8613217"/>
                <a:gd name="connsiteY192" fmla="*/ 619845 h 6281670"/>
                <a:gd name="connsiteX193" fmla="*/ 443515 w 8613217"/>
                <a:gd name="connsiteY193" fmla="*/ 1227575 h 6281670"/>
                <a:gd name="connsiteX194" fmla="*/ 806942 w 8613217"/>
                <a:gd name="connsiteY194" fmla="*/ 1996156 h 6281670"/>
                <a:gd name="connsiteX195" fmla="*/ 1087589 w 8613217"/>
                <a:gd name="connsiteY195" fmla="*/ 2216231 h 6281670"/>
                <a:gd name="connsiteX196" fmla="*/ 1317086 w 8613217"/>
                <a:gd name="connsiteY196" fmla="*/ 2233729 h 6281670"/>
                <a:gd name="connsiteX197" fmla="*/ 1327181 w 8613217"/>
                <a:gd name="connsiteY197" fmla="*/ 2198060 h 6281670"/>
                <a:gd name="connsiteX198" fmla="*/ 816364 w 8613217"/>
                <a:gd name="connsiteY198" fmla="*/ 1324489 h 6281670"/>
                <a:gd name="connsiteX199" fmla="*/ 702625 w 8613217"/>
                <a:gd name="connsiteY199" fmla="*/ 1031056 h 6281670"/>
                <a:gd name="connsiteX200" fmla="*/ 767908 w 8613217"/>
                <a:gd name="connsiteY200" fmla="*/ 1173061 h 6281670"/>
                <a:gd name="connsiteX201" fmla="*/ 1444285 w 8613217"/>
                <a:gd name="connsiteY201" fmla="*/ 2226326 h 6281670"/>
                <a:gd name="connsiteX202" fmla="*/ 2209501 w 8613217"/>
                <a:gd name="connsiteY202" fmla="*/ 2876457 h 6281670"/>
                <a:gd name="connsiteX203" fmla="*/ 2308434 w 8613217"/>
                <a:gd name="connsiteY203" fmla="*/ 2939720 h 6281670"/>
                <a:gd name="connsiteX204" fmla="*/ 2340738 w 8613217"/>
                <a:gd name="connsiteY204" fmla="*/ 2972025 h 6281670"/>
                <a:gd name="connsiteX205" fmla="*/ 2302377 w 8613217"/>
                <a:gd name="connsiteY205" fmla="*/ 2972025 h 6281670"/>
                <a:gd name="connsiteX206" fmla="*/ 2266034 w 8613217"/>
                <a:gd name="connsiteY206" fmla="*/ 2967313 h 6281670"/>
                <a:gd name="connsiteX207" fmla="*/ 1817807 w 8613217"/>
                <a:gd name="connsiteY207" fmla="*/ 3025866 h 6281670"/>
                <a:gd name="connsiteX208" fmla="*/ 1007500 w 8613217"/>
                <a:gd name="connsiteY208" fmla="*/ 3309877 h 6281670"/>
                <a:gd name="connsiteX209" fmla="*/ 960389 w 8613217"/>
                <a:gd name="connsiteY209" fmla="*/ 3293725 h 6281670"/>
                <a:gd name="connsiteX210" fmla="*/ 446207 w 8613217"/>
                <a:gd name="connsiteY210" fmla="*/ 3134221 h 6281670"/>
                <a:gd name="connsiteX211" fmla="*/ 217383 w 8613217"/>
                <a:gd name="connsiteY211" fmla="*/ 3227096 h 6281670"/>
                <a:gd name="connsiteX212" fmla="*/ 0 w 8613217"/>
                <a:gd name="connsiteY212" fmla="*/ 3236518 h 6281670"/>
                <a:gd name="connsiteX213" fmla="*/ 0 w 8613217"/>
                <a:gd name="connsiteY213" fmla="*/ 3330740 h 6281670"/>
                <a:gd name="connsiteX214" fmla="*/ 9422 w 8613217"/>
                <a:gd name="connsiteY214" fmla="*/ 3346892 h 6281670"/>
                <a:gd name="connsiteX215" fmla="*/ 255072 w 8613217"/>
                <a:gd name="connsiteY215" fmla="*/ 3717723 h 6281670"/>
                <a:gd name="connsiteX216" fmla="*/ 747044 w 8613217"/>
                <a:gd name="connsiteY216" fmla="*/ 3826078 h 6281670"/>
                <a:gd name="connsiteX217" fmla="*/ 1016249 w 8613217"/>
                <a:gd name="connsiteY217" fmla="*/ 3490244 h 6281670"/>
                <a:gd name="connsiteX218" fmla="*/ 981253 w 8613217"/>
                <a:gd name="connsiteY218" fmla="*/ 3461305 h 6281670"/>
                <a:gd name="connsiteX219" fmla="*/ 563312 w 8613217"/>
                <a:gd name="connsiteY219" fmla="*/ 3490917 h 6281670"/>
                <a:gd name="connsiteX220" fmla="*/ 390347 w 8613217"/>
                <a:gd name="connsiteY220" fmla="*/ 3460632 h 6281670"/>
                <a:gd name="connsiteX221" fmla="*/ 489953 w 8613217"/>
                <a:gd name="connsiteY221" fmla="*/ 3463997 h 6281670"/>
                <a:gd name="connsiteX222" fmla="*/ 903183 w 8613217"/>
                <a:gd name="connsiteY222" fmla="*/ 3408137 h 6281670"/>
                <a:gd name="connsiteX223" fmla="*/ 1043170 w 8613217"/>
                <a:gd name="connsiteY223" fmla="*/ 3372467 h 6281670"/>
                <a:gd name="connsiteX224" fmla="*/ 1508895 w 8613217"/>
                <a:gd name="connsiteY224" fmla="*/ 3218347 h 6281670"/>
                <a:gd name="connsiteX225" fmla="*/ 1912029 w 8613217"/>
                <a:gd name="connsiteY225" fmla="*/ 3101243 h 6281670"/>
                <a:gd name="connsiteX226" fmla="*/ 1912029 w 8613217"/>
                <a:gd name="connsiteY226" fmla="*/ 3101243 h 6281670"/>
                <a:gd name="connsiteX227" fmla="*/ 1924816 w 8613217"/>
                <a:gd name="connsiteY227" fmla="*/ 3099224 h 6281670"/>
                <a:gd name="connsiteX228" fmla="*/ 1986061 w 8613217"/>
                <a:gd name="connsiteY228" fmla="*/ 3087783 h 6281670"/>
                <a:gd name="connsiteX229" fmla="*/ 1992791 w 8613217"/>
                <a:gd name="connsiteY229" fmla="*/ 3087110 h 6281670"/>
                <a:gd name="connsiteX230" fmla="*/ 2087013 w 8613217"/>
                <a:gd name="connsiteY230" fmla="*/ 3074322 h 6281670"/>
                <a:gd name="connsiteX231" fmla="*/ 2113933 w 8613217"/>
                <a:gd name="connsiteY231" fmla="*/ 3072976 h 6281670"/>
                <a:gd name="connsiteX232" fmla="*/ 2118644 w 8613217"/>
                <a:gd name="connsiteY232" fmla="*/ 3064227 h 6281670"/>
                <a:gd name="connsiteX233" fmla="*/ 2257958 w 8613217"/>
                <a:gd name="connsiteY233" fmla="*/ 3064227 h 6281670"/>
                <a:gd name="connsiteX234" fmla="*/ 2262669 w 8613217"/>
                <a:gd name="connsiteY234" fmla="*/ 3072976 h 6281670"/>
                <a:gd name="connsiteX235" fmla="*/ 2434960 w 8613217"/>
                <a:gd name="connsiteY235" fmla="*/ 3101243 h 6281670"/>
                <a:gd name="connsiteX236" fmla="*/ 2635518 w 8613217"/>
                <a:gd name="connsiteY236" fmla="*/ 3164506 h 6281670"/>
                <a:gd name="connsiteX237" fmla="*/ 3038653 w 8613217"/>
                <a:gd name="connsiteY237" fmla="*/ 3453902 h 6281670"/>
                <a:gd name="connsiteX238" fmla="*/ 3580428 w 8613217"/>
                <a:gd name="connsiteY238" fmla="*/ 4087880 h 6281670"/>
                <a:gd name="connsiteX239" fmla="*/ 3776274 w 8613217"/>
                <a:gd name="connsiteY239" fmla="*/ 4626290 h 6281670"/>
                <a:gd name="connsiteX240" fmla="*/ 3813963 w 8613217"/>
                <a:gd name="connsiteY240" fmla="*/ 4802619 h 6281670"/>
                <a:gd name="connsiteX241" fmla="*/ 3811944 w 8613217"/>
                <a:gd name="connsiteY241" fmla="*/ 5407658 h 6281670"/>
                <a:gd name="connsiteX242" fmla="*/ 3881265 w 8613217"/>
                <a:gd name="connsiteY242" fmla="*/ 5874056 h 6281670"/>
                <a:gd name="connsiteX243" fmla="*/ 3879919 w 8613217"/>
                <a:gd name="connsiteY243" fmla="*/ 5898957 h 6281670"/>
                <a:gd name="connsiteX244" fmla="*/ 3757430 w 8613217"/>
                <a:gd name="connsiteY244" fmla="*/ 5946068 h 6281670"/>
                <a:gd name="connsiteX245" fmla="*/ 3743970 w 8613217"/>
                <a:gd name="connsiteY245" fmla="*/ 6053750 h 6281670"/>
                <a:gd name="connsiteX246" fmla="*/ 3803195 w 8613217"/>
                <a:gd name="connsiteY246" fmla="*/ 6092112 h 6281670"/>
                <a:gd name="connsiteX247" fmla="*/ 3896071 w 8613217"/>
                <a:gd name="connsiteY247" fmla="*/ 6023464 h 6281670"/>
                <a:gd name="connsiteX248" fmla="*/ 3920972 w 8613217"/>
                <a:gd name="connsiteY248" fmla="*/ 5996544 h 6281670"/>
                <a:gd name="connsiteX249" fmla="*/ 3918953 w 8613217"/>
                <a:gd name="connsiteY249" fmla="*/ 6053077 h 6281670"/>
                <a:gd name="connsiteX250" fmla="*/ 3931741 w 8613217"/>
                <a:gd name="connsiteY250" fmla="*/ 6077978 h 6281670"/>
                <a:gd name="connsiteX251" fmla="*/ 3951931 w 8613217"/>
                <a:gd name="connsiteY251" fmla="*/ 6055769 h 6281670"/>
                <a:gd name="connsiteX252" fmla="*/ 3972121 w 8613217"/>
                <a:gd name="connsiteY252" fmla="*/ 5988468 h 6281670"/>
                <a:gd name="connsiteX253" fmla="*/ 3994331 w 8613217"/>
                <a:gd name="connsiteY253" fmla="*/ 5968277 h 6281670"/>
                <a:gd name="connsiteX254" fmla="*/ 4005099 w 8613217"/>
                <a:gd name="connsiteY254" fmla="*/ 5995198 h 6281670"/>
                <a:gd name="connsiteX255" fmla="*/ 4071054 w 8613217"/>
                <a:gd name="connsiteY255" fmla="*/ 6040290 h 6281670"/>
                <a:gd name="connsiteX256" fmla="*/ 4100667 w 8613217"/>
                <a:gd name="connsiteY256" fmla="*/ 6026829 h 6281670"/>
                <a:gd name="connsiteX257" fmla="*/ 4110089 w 8613217"/>
                <a:gd name="connsiteY257" fmla="*/ 5993179 h 6281670"/>
                <a:gd name="connsiteX258" fmla="*/ 4124895 w 8613217"/>
                <a:gd name="connsiteY258" fmla="*/ 6032214 h 6281670"/>
                <a:gd name="connsiteX259" fmla="*/ 4117492 w 8613217"/>
                <a:gd name="connsiteY259" fmla="*/ 6106918 h 6281670"/>
                <a:gd name="connsiteX260" fmla="*/ 4080476 w 8613217"/>
                <a:gd name="connsiteY260" fmla="*/ 6141242 h 6281670"/>
                <a:gd name="connsiteX261" fmla="*/ 4176717 w 8613217"/>
                <a:gd name="connsiteY261" fmla="*/ 6189025 h 6281670"/>
                <a:gd name="connsiteX262" fmla="*/ 4170660 w 8613217"/>
                <a:gd name="connsiteY262" fmla="*/ 6271133 h 6281670"/>
                <a:gd name="connsiteX263" fmla="*/ 4195562 w 8613217"/>
                <a:gd name="connsiteY263" fmla="*/ 6277863 h 6281670"/>
                <a:gd name="connsiteX264" fmla="*/ 4261517 w 8613217"/>
                <a:gd name="connsiteY264" fmla="*/ 6267768 h 6281670"/>
                <a:gd name="connsiteX265" fmla="*/ 4289784 w 8613217"/>
                <a:gd name="connsiteY265" fmla="*/ 6247578 h 6281670"/>
                <a:gd name="connsiteX266" fmla="*/ 4295840 w 8613217"/>
                <a:gd name="connsiteY266" fmla="*/ 6204505 h 6281670"/>
                <a:gd name="connsiteX267" fmla="*/ 4305936 w 8613217"/>
                <a:gd name="connsiteY267" fmla="*/ 6182969 h 6281670"/>
                <a:gd name="connsiteX268" fmla="*/ 4324107 w 8613217"/>
                <a:gd name="connsiteY268" fmla="*/ 6199794 h 6281670"/>
                <a:gd name="connsiteX269" fmla="*/ 4336894 w 8613217"/>
                <a:gd name="connsiteY269" fmla="*/ 6230752 h 6281670"/>
                <a:gd name="connsiteX270" fmla="*/ 4342951 w 8613217"/>
                <a:gd name="connsiteY270" fmla="*/ 6226714 h 6281670"/>
                <a:gd name="connsiteX271" fmla="*/ 4369872 w 8613217"/>
                <a:gd name="connsiteY271" fmla="*/ 6185660 h 6281670"/>
                <a:gd name="connsiteX272" fmla="*/ 4382659 w 8613217"/>
                <a:gd name="connsiteY272" fmla="*/ 6234791 h 6281670"/>
                <a:gd name="connsiteX273" fmla="*/ 4406888 w 8613217"/>
                <a:gd name="connsiteY273" fmla="*/ 6265749 h 6281670"/>
                <a:gd name="connsiteX274" fmla="*/ 4484284 w 8613217"/>
                <a:gd name="connsiteY274" fmla="*/ 6275171 h 6281670"/>
                <a:gd name="connsiteX275" fmla="*/ 4499090 w 8613217"/>
                <a:gd name="connsiteY275" fmla="*/ 6272479 h 6281670"/>
                <a:gd name="connsiteX276" fmla="*/ 4512551 w 8613217"/>
                <a:gd name="connsiteY276" fmla="*/ 6181622 h 6281670"/>
                <a:gd name="connsiteX277" fmla="*/ 4572449 w 8613217"/>
                <a:gd name="connsiteY277" fmla="*/ 6153356 h 6281670"/>
                <a:gd name="connsiteX278" fmla="*/ 4575814 w 8613217"/>
                <a:gd name="connsiteY278" fmla="*/ 6127781 h 6281670"/>
                <a:gd name="connsiteX279" fmla="*/ 4538125 w 8613217"/>
                <a:gd name="connsiteY279" fmla="*/ 6076633 h 6281670"/>
                <a:gd name="connsiteX280" fmla="*/ 4536779 w 8613217"/>
                <a:gd name="connsiteY280" fmla="*/ 6042309 h 6281670"/>
                <a:gd name="connsiteX281" fmla="*/ 4573122 w 8613217"/>
                <a:gd name="connsiteY281" fmla="*/ 6032214 h 6281670"/>
                <a:gd name="connsiteX282" fmla="*/ 4637731 w 8613217"/>
                <a:gd name="connsiteY282" fmla="*/ 6051058 h 6281670"/>
                <a:gd name="connsiteX283" fmla="*/ 4665997 w 8613217"/>
                <a:gd name="connsiteY283" fmla="*/ 6029522 h 6281670"/>
                <a:gd name="connsiteX284" fmla="*/ 4665997 w 8613217"/>
                <a:gd name="connsiteY284" fmla="*/ 5985776 h 6281670"/>
                <a:gd name="connsiteX285" fmla="*/ 4681477 w 8613217"/>
                <a:gd name="connsiteY285" fmla="*/ 5966931 h 6281670"/>
                <a:gd name="connsiteX286" fmla="*/ 4701667 w 8613217"/>
                <a:gd name="connsiteY286" fmla="*/ 5981065 h 6281670"/>
                <a:gd name="connsiteX287" fmla="*/ 4724550 w 8613217"/>
                <a:gd name="connsiteY287" fmla="*/ 6054423 h 6281670"/>
                <a:gd name="connsiteX288" fmla="*/ 4743394 w 8613217"/>
                <a:gd name="connsiteY288" fmla="*/ 6073268 h 6281670"/>
                <a:gd name="connsiteX289" fmla="*/ 4752143 w 8613217"/>
                <a:gd name="connsiteY289" fmla="*/ 6050385 h 6281670"/>
                <a:gd name="connsiteX290" fmla="*/ 4752143 w 8613217"/>
                <a:gd name="connsiteY290" fmla="*/ 5996544 h 6281670"/>
                <a:gd name="connsiteX291" fmla="*/ 4800600 w 8613217"/>
                <a:gd name="connsiteY291" fmla="*/ 6046347 h 6281670"/>
                <a:gd name="connsiteX292" fmla="*/ 4859825 w 8613217"/>
                <a:gd name="connsiteY292" fmla="*/ 6088747 h 6281670"/>
                <a:gd name="connsiteX293" fmla="*/ 4932511 w 8613217"/>
                <a:gd name="connsiteY293" fmla="*/ 6036252 h 6281670"/>
                <a:gd name="connsiteX294" fmla="*/ 4919050 w 8613217"/>
                <a:gd name="connsiteY294" fmla="*/ 5940011 h 6281670"/>
                <a:gd name="connsiteX295" fmla="*/ 4830213 w 8613217"/>
                <a:gd name="connsiteY295" fmla="*/ 5933281 h 6281670"/>
                <a:gd name="connsiteX296" fmla="*/ 4779064 w 8613217"/>
                <a:gd name="connsiteY296" fmla="*/ 5876074 h 6281670"/>
                <a:gd name="connsiteX297" fmla="*/ 4778391 w 8613217"/>
                <a:gd name="connsiteY297" fmla="*/ 5829637 h 6281670"/>
                <a:gd name="connsiteX298" fmla="*/ 5091342 w 8613217"/>
                <a:gd name="connsiteY298" fmla="*/ 5236712 h 6281670"/>
                <a:gd name="connsiteX299" fmla="*/ 5116243 w 8613217"/>
                <a:gd name="connsiteY299" fmla="*/ 5202389 h 6281670"/>
                <a:gd name="connsiteX300" fmla="*/ 5269690 w 8613217"/>
                <a:gd name="connsiteY300" fmla="*/ 5086631 h 6281670"/>
                <a:gd name="connsiteX301" fmla="*/ 5744837 w 8613217"/>
                <a:gd name="connsiteY301" fmla="*/ 4795889 h 6281670"/>
                <a:gd name="connsiteX302" fmla="*/ 5814830 w 8613217"/>
                <a:gd name="connsiteY302" fmla="*/ 4775699 h 6281670"/>
                <a:gd name="connsiteX303" fmla="*/ 6103553 w 8613217"/>
                <a:gd name="connsiteY303" fmla="*/ 4765603 h 6281670"/>
                <a:gd name="connsiteX304" fmla="*/ 7086824 w 8613217"/>
                <a:gd name="connsiteY304" fmla="*/ 4811369 h 6281670"/>
                <a:gd name="connsiteX305" fmla="*/ 7489959 w 8613217"/>
                <a:gd name="connsiteY305" fmla="*/ 4805311 h 6281670"/>
                <a:gd name="connsiteX306" fmla="*/ 7516880 w 8613217"/>
                <a:gd name="connsiteY306" fmla="*/ 4801946 h 6281670"/>
                <a:gd name="connsiteX307" fmla="*/ 7536397 w 8613217"/>
                <a:gd name="connsiteY307" fmla="*/ 4800600 h 6281670"/>
                <a:gd name="connsiteX308" fmla="*/ 7619850 w 8613217"/>
                <a:gd name="connsiteY308" fmla="*/ 4791178 h 6281670"/>
                <a:gd name="connsiteX309" fmla="*/ 7661577 w 8613217"/>
                <a:gd name="connsiteY309" fmla="*/ 4813388 h 6281670"/>
                <a:gd name="connsiteX310" fmla="*/ 7920014 w 8613217"/>
                <a:gd name="connsiteY310" fmla="*/ 5004523 h 6281670"/>
                <a:gd name="connsiteX311" fmla="*/ 8354780 w 8613217"/>
                <a:gd name="connsiteY311" fmla="*/ 4830886 h 6281670"/>
                <a:gd name="connsiteX312" fmla="*/ 8579567 w 8613217"/>
                <a:gd name="connsiteY312" fmla="*/ 4409580 h 6281670"/>
                <a:gd name="connsiteX313" fmla="*/ 8613217 w 8613217"/>
                <a:gd name="connsiteY313" fmla="*/ 4250076 h 6281670"/>
                <a:gd name="connsiteX314" fmla="*/ 8613217 w 8613217"/>
                <a:gd name="connsiteY314" fmla="*/ 4196235 h 6281670"/>
                <a:gd name="connsiteX315" fmla="*/ 8420062 w 8613217"/>
                <a:gd name="connsiteY315" fmla="*/ 4211041 h 6281670"/>
                <a:gd name="connsiteX316" fmla="*/ 4571776 w 8613217"/>
                <a:gd name="connsiteY316" fmla="*/ 915970 h 6281670"/>
                <a:gd name="connsiteX317" fmla="*/ 4583890 w 8613217"/>
                <a:gd name="connsiteY317" fmla="*/ 888377 h 6281670"/>
                <a:gd name="connsiteX318" fmla="*/ 4571776 w 8613217"/>
                <a:gd name="connsiteY318" fmla="*/ 915970 h 6281670"/>
                <a:gd name="connsiteX319" fmla="*/ 2362948 w 8613217"/>
                <a:gd name="connsiteY319" fmla="*/ 965100 h 6281670"/>
                <a:gd name="connsiteX320" fmla="*/ 2363621 w 8613217"/>
                <a:gd name="connsiteY320" fmla="*/ 962408 h 6281670"/>
                <a:gd name="connsiteX321" fmla="*/ 2368332 w 8613217"/>
                <a:gd name="connsiteY321" fmla="*/ 967119 h 6281670"/>
                <a:gd name="connsiteX322" fmla="*/ 2362948 w 8613217"/>
                <a:gd name="connsiteY322" fmla="*/ 965100 h 6281670"/>
                <a:gd name="connsiteX323" fmla="*/ 2435633 w 8613217"/>
                <a:gd name="connsiteY323" fmla="*/ 1055284 h 6281670"/>
                <a:gd name="connsiteX324" fmla="*/ 2426211 w 8613217"/>
                <a:gd name="connsiteY324" fmla="*/ 1053265 h 6281670"/>
                <a:gd name="connsiteX325" fmla="*/ 2370351 w 8613217"/>
                <a:gd name="connsiteY325" fmla="*/ 968465 h 6281670"/>
                <a:gd name="connsiteX326" fmla="*/ 2432268 w 8613217"/>
                <a:gd name="connsiteY326" fmla="*/ 1045862 h 6281670"/>
                <a:gd name="connsiteX327" fmla="*/ 2435633 w 8613217"/>
                <a:gd name="connsiteY327" fmla="*/ 1055284 h 6281670"/>
                <a:gd name="connsiteX328" fmla="*/ 695895 w 8613217"/>
                <a:gd name="connsiteY328" fmla="*/ 1016922 h 6281670"/>
                <a:gd name="connsiteX329" fmla="*/ 692530 w 8613217"/>
                <a:gd name="connsiteY329" fmla="*/ 1005481 h 6281670"/>
                <a:gd name="connsiteX330" fmla="*/ 695895 w 8613217"/>
                <a:gd name="connsiteY330" fmla="*/ 1016922 h 6281670"/>
                <a:gd name="connsiteX331" fmla="*/ 4511205 w 8613217"/>
                <a:gd name="connsiteY331" fmla="*/ 6014042 h 6281670"/>
                <a:gd name="connsiteX332" fmla="*/ 4537452 w 8613217"/>
                <a:gd name="connsiteY332" fmla="*/ 5944049 h 6281670"/>
                <a:gd name="connsiteX333" fmla="*/ 4511205 w 8613217"/>
                <a:gd name="connsiteY333" fmla="*/ 6014042 h 6281670"/>
                <a:gd name="connsiteX334" fmla="*/ 4750797 w 8613217"/>
                <a:gd name="connsiteY334" fmla="*/ 5917128 h 6281670"/>
                <a:gd name="connsiteX335" fmla="*/ 4741375 w 8613217"/>
                <a:gd name="connsiteY335" fmla="*/ 5939338 h 6281670"/>
                <a:gd name="connsiteX336" fmla="*/ 4732626 w 8613217"/>
                <a:gd name="connsiteY336" fmla="*/ 5935300 h 6281670"/>
                <a:gd name="connsiteX337" fmla="*/ 4727915 w 8613217"/>
                <a:gd name="connsiteY337" fmla="*/ 5907706 h 6281670"/>
                <a:gd name="connsiteX338" fmla="*/ 4750797 w 8613217"/>
                <a:gd name="connsiteY338" fmla="*/ 5875402 h 6281670"/>
                <a:gd name="connsiteX339" fmla="*/ 4750797 w 8613217"/>
                <a:gd name="connsiteY339" fmla="*/ 5917128 h 6281670"/>
                <a:gd name="connsiteX340" fmla="*/ 4875978 w 8613217"/>
                <a:gd name="connsiteY340" fmla="*/ 5457461 h 6281670"/>
                <a:gd name="connsiteX341" fmla="*/ 4616868 w 8613217"/>
                <a:gd name="connsiteY341" fmla="*/ 5877421 h 6281670"/>
                <a:gd name="connsiteX342" fmla="*/ 4562354 w 8613217"/>
                <a:gd name="connsiteY342" fmla="*/ 5884824 h 6281670"/>
                <a:gd name="connsiteX343" fmla="*/ 4880015 w 8613217"/>
                <a:gd name="connsiteY343" fmla="*/ 5419772 h 6281670"/>
                <a:gd name="connsiteX344" fmla="*/ 4875978 w 8613217"/>
                <a:gd name="connsiteY344" fmla="*/ 5457461 h 6281670"/>
                <a:gd name="connsiteX345" fmla="*/ 5020675 w 8613217"/>
                <a:gd name="connsiteY345" fmla="*/ 5141145 h 6281670"/>
                <a:gd name="connsiteX346" fmla="*/ 4989717 w 8613217"/>
                <a:gd name="connsiteY346" fmla="*/ 5179506 h 6281670"/>
                <a:gd name="connsiteX347" fmla="*/ 4445922 w 8613217"/>
                <a:gd name="connsiteY347" fmla="*/ 5878767 h 6281670"/>
                <a:gd name="connsiteX348" fmla="*/ 4415637 w 8613217"/>
                <a:gd name="connsiteY348" fmla="*/ 5953471 h 6281670"/>
                <a:gd name="connsiteX349" fmla="*/ 4357085 w 8613217"/>
                <a:gd name="connsiteY349" fmla="*/ 6075286 h 6281670"/>
                <a:gd name="connsiteX350" fmla="*/ 4338240 w 8613217"/>
                <a:gd name="connsiteY350" fmla="*/ 6125762 h 6281670"/>
                <a:gd name="connsiteX351" fmla="*/ 4322761 w 8613217"/>
                <a:gd name="connsiteY351" fmla="*/ 6080671 h 6281670"/>
                <a:gd name="connsiteX352" fmla="*/ 4306609 w 8613217"/>
                <a:gd name="connsiteY352" fmla="*/ 6061826 h 6281670"/>
                <a:gd name="connsiteX353" fmla="*/ 4295168 w 8613217"/>
                <a:gd name="connsiteY353" fmla="*/ 6082689 h 6281670"/>
                <a:gd name="connsiteX354" fmla="*/ 4292475 w 8613217"/>
                <a:gd name="connsiteY354" fmla="*/ 6112302 h 6281670"/>
                <a:gd name="connsiteX355" fmla="*/ 4277669 w 8613217"/>
                <a:gd name="connsiteY355" fmla="*/ 6097496 h 6281670"/>
                <a:gd name="connsiteX356" fmla="*/ 4183447 w 8613217"/>
                <a:gd name="connsiteY356" fmla="*/ 5282478 h 6281670"/>
                <a:gd name="connsiteX357" fmla="*/ 4412945 w 8613217"/>
                <a:gd name="connsiteY357" fmla="*/ 4743394 h 6281670"/>
                <a:gd name="connsiteX358" fmla="*/ 5036828 w 8613217"/>
                <a:gd name="connsiteY358" fmla="*/ 3935106 h 6281670"/>
                <a:gd name="connsiteX359" fmla="*/ 5054999 w 8613217"/>
                <a:gd name="connsiteY359" fmla="*/ 3966064 h 6281670"/>
                <a:gd name="connsiteX360" fmla="*/ 5020675 w 8613217"/>
                <a:gd name="connsiteY360" fmla="*/ 5141145 h 6281670"/>
                <a:gd name="connsiteX0" fmla="*/ 8420062 w 8613217"/>
                <a:gd name="connsiteY0" fmla="*/ 4211041 h 6281670"/>
                <a:gd name="connsiteX1" fmla="*/ 7990681 w 8613217"/>
                <a:gd name="connsiteY1" fmla="*/ 4231232 h 6281670"/>
                <a:gd name="connsiteX2" fmla="*/ 7630619 w 8613217"/>
                <a:gd name="connsiteY2" fmla="*/ 4614849 h 6281670"/>
                <a:gd name="connsiteX3" fmla="*/ 7659558 w 8613217"/>
                <a:gd name="connsiteY3" fmla="*/ 4643788 h 6281670"/>
                <a:gd name="connsiteX4" fmla="*/ 7859443 w 8613217"/>
                <a:gd name="connsiteY4" fmla="*/ 4617541 h 6281670"/>
                <a:gd name="connsiteX5" fmla="*/ 8222196 w 8613217"/>
                <a:gd name="connsiteY5" fmla="*/ 4498418 h 6281670"/>
                <a:gd name="connsiteX6" fmla="*/ 8236330 w 8613217"/>
                <a:gd name="connsiteY6" fmla="*/ 4496398 h 6281670"/>
                <a:gd name="connsiteX7" fmla="*/ 8228254 w 8613217"/>
                <a:gd name="connsiteY7" fmla="*/ 4504475 h 6281670"/>
                <a:gd name="connsiteX8" fmla="*/ 7670326 w 8613217"/>
                <a:gd name="connsiteY8" fmla="*/ 4709743 h 6281670"/>
                <a:gd name="connsiteX9" fmla="*/ 7436791 w 8613217"/>
                <a:gd name="connsiteY9" fmla="*/ 4735318 h 6281670"/>
                <a:gd name="connsiteX10" fmla="*/ 6759067 w 8613217"/>
                <a:gd name="connsiteY10" fmla="*/ 4696956 h 6281670"/>
                <a:gd name="connsiteX11" fmla="*/ 6037597 w 8613217"/>
                <a:gd name="connsiteY11" fmla="*/ 4656576 h 6281670"/>
                <a:gd name="connsiteX12" fmla="*/ 6023464 w 8613217"/>
                <a:gd name="connsiteY12" fmla="*/ 4649172 h 6281670"/>
                <a:gd name="connsiteX13" fmla="*/ 6361317 w 8613217"/>
                <a:gd name="connsiteY13" fmla="*/ 4472170 h 6281670"/>
                <a:gd name="connsiteX14" fmla="*/ 6783296 w 8613217"/>
                <a:gd name="connsiteY14" fmla="*/ 4236616 h 6281670"/>
                <a:gd name="connsiteX15" fmla="*/ 7066634 w 8613217"/>
                <a:gd name="connsiteY15" fmla="*/ 4052210 h 6281670"/>
                <a:gd name="connsiteX16" fmla="*/ 7151433 w 8613217"/>
                <a:gd name="connsiteY16" fmla="*/ 4042115 h 6281670"/>
                <a:gd name="connsiteX17" fmla="*/ 7304208 w 8613217"/>
                <a:gd name="connsiteY17" fmla="*/ 4071727 h 6281670"/>
                <a:gd name="connsiteX18" fmla="*/ 7625235 w 8613217"/>
                <a:gd name="connsiteY18" fmla="*/ 3948566 h 6281670"/>
                <a:gd name="connsiteX19" fmla="*/ 8172394 w 8613217"/>
                <a:gd name="connsiteY19" fmla="*/ 2496877 h 6281670"/>
                <a:gd name="connsiteX20" fmla="*/ 7882325 w 8613217"/>
                <a:gd name="connsiteY20" fmla="*/ 1811077 h 6281670"/>
                <a:gd name="connsiteX21" fmla="*/ 7854059 w 8613217"/>
                <a:gd name="connsiteY21" fmla="*/ 1889820 h 6281670"/>
                <a:gd name="connsiteX22" fmla="*/ 7732917 w 8613217"/>
                <a:gd name="connsiteY22" fmla="*/ 2389195 h 6281670"/>
                <a:gd name="connsiteX23" fmla="*/ 7607736 w 8613217"/>
                <a:gd name="connsiteY23" fmla="*/ 2746565 h 6281670"/>
                <a:gd name="connsiteX24" fmla="*/ 7178354 w 8613217"/>
                <a:gd name="connsiteY24" fmla="*/ 3424962 h 6281670"/>
                <a:gd name="connsiteX25" fmla="*/ 7050481 w 8613217"/>
                <a:gd name="connsiteY25" fmla="*/ 3653113 h 6281670"/>
                <a:gd name="connsiteX26" fmla="*/ 7022888 w 8613217"/>
                <a:gd name="connsiteY26" fmla="*/ 3873861 h 6281670"/>
                <a:gd name="connsiteX27" fmla="*/ 7057884 w 8613217"/>
                <a:gd name="connsiteY27" fmla="*/ 3889341 h 6281670"/>
                <a:gd name="connsiteX28" fmla="*/ 7311611 w 8613217"/>
                <a:gd name="connsiteY28" fmla="*/ 3701570 h 6281670"/>
                <a:gd name="connsiteX29" fmla="*/ 7883672 w 8613217"/>
                <a:gd name="connsiteY29" fmla="*/ 2875784 h 6281670"/>
                <a:gd name="connsiteX30" fmla="*/ 7909246 w 8613217"/>
                <a:gd name="connsiteY30" fmla="*/ 2790311 h 6281670"/>
                <a:gd name="connsiteX31" fmla="*/ 7835888 w 8613217"/>
                <a:gd name="connsiteY31" fmla="*/ 3051440 h 6281670"/>
                <a:gd name="connsiteX32" fmla="*/ 7279306 w 8613217"/>
                <a:gd name="connsiteY32" fmla="*/ 3802522 h 6281670"/>
                <a:gd name="connsiteX33" fmla="*/ 6992603 w 8613217"/>
                <a:gd name="connsiteY33" fmla="*/ 4017213 h 6281670"/>
                <a:gd name="connsiteX34" fmla="*/ 6713302 w 8613217"/>
                <a:gd name="connsiteY34" fmla="*/ 4190851 h 6281670"/>
                <a:gd name="connsiteX35" fmla="*/ 6627830 w 8613217"/>
                <a:gd name="connsiteY35" fmla="*/ 4239308 h 6281670"/>
                <a:gd name="connsiteX36" fmla="*/ 6605620 w 8613217"/>
                <a:gd name="connsiteY36" fmla="*/ 4251422 h 6281670"/>
                <a:gd name="connsiteX37" fmla="*/ 6226714 w 8613217"/>
                <a:gd name="connsiteY37" fmla="*/ 4447268 h 6281670"/>
                <a:gd name="connsiteX38" fmla="*/ 5314782 w 8613217"/>
                <a:gd name="connsiteY38" fmla="*/ 4943279 h 6281670"/>
                <a:gd name="connsiteX39" fmla="*/ 5158643 w 8613217"/>
                <a:gd name="connsiteY39" fmla="*/ 5046250 h 6281670"/>
                <a:gd name="connsiteX40" fmla="*/ 5162681 w 8613217"/>
                <a:gd name="connsiteY40" fmla="*/ 5025387 h 6281670"/>
                <a:gd name="connsiteX41" fmla="*/ 5227290 w 8613217"/>
                <a:gd name="connsiteY41" fmla="*/ 4323434 h 6281670"/>
                <a:gd name="connsiteX42" fmla="*/ 5106148 w 8613217"/>
                <a:gd name="connsiteY42" fmla="*/ 3860401 h 6281670"/>
                <a:gd name="connsiteX43" fmla="*/ 5139799 w 8613217"/>
                <a:gd name="connsiteY43" fmla="*/ 3818675 h 6281670"/>
                <a:gd name="connsiteX44" fmla="*/ 5695034 w 8613217"/>
                <a:gd name="connsiteY44" fmla="*/ 3194119 h 6281670"/>
                <a:gd name="connsiteX45" fmla="*/ 5830983 w 8613217"/>
                <a:gd name="connsiteY45" fmla="*/ 3023174 h 6281670"/>
                <a:gd name="connsiteX46" fmla="*/ 5873382 w 8613217"/>
                <a:gd name="connsiteY46" fmla="*/ 3008367 h 6281670"/>
                <a:gd name="connsiteX47" fmla="*/ 5983083 w 8613217"/>
                <a:gd name="connsiteY47" fmla="*/ 3009040 h 6281670"/>
                <a:gd name="connsiteX48" fmla="*/ 6257000 w 8613217"/>
                <a:gd name="connsiteY48" fmla="*/ 2840787 h 6281670"/>
                <a:gd name="connsiteX49" fmla="*/ 6605620 w 8613217"/>
                <a:gd name="connsiteY49" fmla="*/ 2172485 h 6281670"/>
                <a:gd name="connsiteX50" fmla="*/ 6623118 w 8613217"/>
                <a:gd name="connsiteY50" fmla="*/ 1339969 h 6281670"/>
                <a:gd name="connsiteX51" fmla="*/ 6528224 w 8613217"/>
                <a:gd name="connsiteY51" fmla="*/ 660899 h 6281670"/>
                <a:gd name="connsiteX52" fmla="*/ 6514091 w 8613217"/>
                <a:gd name="connsiteY52" fmla="*/ 520239 h 6281670"/>
                <a:gd name="connsiteX53" fmla="*/ 6493900 w 8613217"/>
                <a:gd name="connsiteY53" fmla="*/ 546486 h 6281670"/>
                <a:gd name="connsiteX54" fmla="*/ 6244212 w 8613217"/>
                <a:gd name="connsiteY54" fmla="*/ 975869 h 6281670"/>
                <a:gd name="connsiteX55" fmla="*/ 5935300 w 8613217"/>
                <a:gd name="connsiteY55" fmla="*/ 1788868 h 6281670"/>
                <a:gd name="connsiteX56" fmla="*/ 5707148 w 8613217"/>
                <a:gd name="connsiteY56" fmla="*/ 2531874 h 6281670"/>
                <a:gd name="connsiteX57" fmla="*/ 5679555 w 8613217"/>
                <a:gd name="connsiteY57" fmla="*/ 2738489 h 6281670"/>
                <a:gd name="connsiteX58" fmla="*/ 5734069 w 8613217"/>
                <a:gd name="connsiteY58" fmla="*/ 2914818 h 6281670"/>
                <a:gd name="connsiteX59" fmla="*/ 5963566 w 8613217"/>
                <a:gd name="connsiteY59" fmla="*/ 2599175 h 6281670"/>
                <a:gd name="connsiteX60" fmla="*/ 6141914 w 8613217"/>
                <a:gd name="connsiteY60" fmla="*/ 2254593 h 6281670"/>
                <a:gd name="connsiteX61" fmla="*/ 6262384 w 8613217"/>
                <a:gd name="connsiteY61" fmla="*/ 1884436 h 6281670"/>
                <a:gd name="connsiteX62" fmla="*/ 6343145 w 8613217"/>
                <a:gd name="connsiteY62" fmla="*/ 1508222 h 6281670"/>
                <a:gd name="connsiteX63" fmla="*/ 6310167 w 8613217"/>
                <a:gd name="connsiteY63" fmla="*/ 1747814 h 6281670"/>
                <a:gd name="connsiteX64" fmla="*/ 6045001 w 8613217"/>
                <a:gd name="connsiteY64" fmla="*/ 2568890 h 6281670"/>
                <a:gd name="connsiteX65" fmla="*/ 5560432 w 8613217"/>
                <a:gd name="connsiteY65" fmla="*/ 3235173 h 6281670"/>
                <a:gd name="connsiteX66" fmla="*/ 5096726 w 8613217"/>
                <a:gd name="connsiteY66" fmla="*/ 3741278 h 6281670"/>
                <a:gd name="connsiteX67" fmla="*/ 5067113 w 8613217"/>
                <a:gd name="connsiteY67" fmla="*/ 3767525 h 6281670"/>
                <a:gd name="connsiteX68" fmla="*/ 4911647 w 8613217"/>
                <a:gd name="connsiteY68" fmla="*/ 3459959 h 6281670"/>
                <a:gd name="connsiteX69" fmla="*/ 4890784 w 8613217"/>
                <a:gd name="connsiteY69" fmla="*/ 3404099 h 6281670"/>
                <a:gd name="connsiteX70" fmla="*/ 4849730 w 8613217"/>
                <a:gd name="connsiteY70" fmla="*/ 3028558 h 6281670"/>
                <a:gd name="connsiteX71" fmla="*/ 4856460 w 8613217"/>
                <a:gd name="connsiteY71" fmla="*/ 2981447 h 6281670"/>
                <a:gd name="connsiteX72" fmla="*/ 4952701 w 8613217"/>
                <a:gd name="connsiteY72" fmla="*/ 2717626 h 6281670"/>
                <a:gd name="connsiteX73" fmla="*/ 5173449 w 8613217"/>
                <a:gd name="connsiteY73" fmla="*/ 2368332 h 6281670"/>
                <a:gd name="connsiteX74" fmla="*/ 5481689 w 8613217"/>
                <a:gd name="connsiteY74" fmla="*/ 1759928 h 6281670"/>
                <a:gd name="connsiteX75" fmla="*/ 5514667 w 8613217"/>
                <a:gd name="connsiteY75" fmla="*/ 1741757 h 6281670"/>
                <a:gd name="connsiteX76" fmla="*/ 5803389 w 8613217"/>
                <a:gd name="connsiteY76" fmla="*/ 1570812 h 6281670"/>
                <a:gd name="connsiteX77" fmla="*/ 5822907 w 8613217"/>
                <a:gd name="connsiteY77" fmla="*/ 1095665 h 6281670"/>
                <a:gd name="connsiteX78" fmla="*/ 5540241 w 8613217"/>
                <a:gd name="connsiteY78" fmla="*/ 601000 h 6281670"/>
                <a:gd name="connsiteX79" fmla="*/ 5514667 w 8613217"/>
                <a:gd name="connsiteY79" fmla="*/ 600327 h 6281670"/>
                <a:gd name="connsiteX80" fmla="*/ 5421791 w 8613217"/>
                <a:gd name="connsiteY80" fmla="*/ 697914 h 6281670"/>
                <a:gd name="connsiteX81" fmla="*/ 5124319 w 8613217"/>
                <a:gd name="connsiteY81" fmla="*/ 1196617 h 6281670"/>
                <a:gd name="connsiteX82" fmla="*/ 5316801 w 8613217"/>
                <a:gd name="connsiteY82" fmla="*/ 1686570 h 6281670"/>
                <a:gd name="connsiteX83" fmla="*/ 5361220 w 8613217"/>
                <a:gd name="connsiteY83" fmla="*/ 1669072 h 6281670"/>
                <a:gd name="connsiteX84" fmla="*/ 5461499 w 8613217"/>
                <a:gd name="connsiteY84" fmla="*/ 1248439 h 6281670"/>
                <a:gd name="connsiteX85" fmla="*/ 5491784 w 8613217"/>
                <a:gd name="connsiteY85" fmla="*/ 1043170 h 6281670"/>
                <a:gd name="connsiteX86" fmla="*/ 5497841 w 8613217"/>
                <a:gd name="connsiteY86" fmla="*/ 1081532 h 6281670"/>
                <a:gd name="connsiteX87" fmla="*/ 5481016 w 8613217"/>
                <a:gd name="connsiteY87" fmla="*/ 1353429 h 6281670"/>
                <a:gd name="connsiteX88" fmla="*/ 5415734 w 8613217"/>
                <a:gd name="connsiteY88" fmla="*/ 1727624 h 6281670"/>
                <a:gd name="connsiteX89" fmla="*/ 5151240 w 8613217"/>
                <a:gd name="connsiteY89" fmla="*/ 2245171 h 6281670"/>
                <a:gd name="connsiteX90" fmla="*/ 4908282 w 8613217"/>
                <a:gd name="connsiteY90" fmla="*/ 2596483 h 6281670"/>
                <a:gd name="connsiteX91" fmla="*/ 4750124 w 8613217"/>
                <a:gd name="connsiteY91" fmla="*/ 2989523 h 6281670"/>
                <a:gd name="connsiteX92" fmla="*/ 4737337 w 8613217"/>
                <a:gd name="connsiteY92" fmla="*/ 3162487 h 6281670"/>
                <a:gd name="connsiteX93" fmla="*/ 4680804 w 8613217"/>
                <a:gd name="connsiteY93" fmla="*/ 3076341 h 6281670"/>
                <a:gd name="connsiteX94" fmla="*/ 4591293 w 8613217"/>
                <a:gd name="connsiteY94" fmla="*/ 2915491 h 6281670"/>
                <a:gd name="connsiteX95" fmla="*/ 4573122 w 8613217"/>
                <a:gd name="connsiteY95" fmla="*/ 2881841 h 6281670"/>
                <a:gd name="connsiteX96" fmla="*/ 4565719 w 8613217"/>
                <a:gd name="connsiteY96" fmla="*/ 2868381 h 6281670"/>
                <a:gd name="connsiteX97" fmla="*/ 4552259 w 8613217"/>
                <a:gd name="connsiteY97" fmla="*/ 2838095 h 6281670"/>
                <a:gd name="connsiteX98" fmla="*/ 4404869 w 8613217"/>
                <a:gd name="connsiteY98" fmla="*/ 2499569 h 6281670"/>
                <a:gd name="connsiteX99" fmla="*/ 4425059 w 8613217"/>
                <a:gd name="connsiteY99" fmla="*/ 2408713 h 6281670"/>
                <a:gd name="connsiteX100" fmla="*/ 4497071 w 8613217"/>
                <a:gd name="connsiteY100" fmla="*/ 2304396 h 6281670"/>
                <a:gd name="connsiteX101" fmla="*/ 4551585 w 8613217"/>
                <a:gd name="connsiteY101" fmla="*/ 2152968 h 6281670"/>
                <a:gd name="connsiteX102" fmla="*/ 4741375 w 8613217"/>
                <a:gd name="connsiteY102" fmla="*/ 1413327 h 6281670"/>
                <a:gd name="connsiteX103" fmla="*/ 4929146 w 8613217"/>
                <a:gd name="connsiteY103" fmla="*/ 819730 h 6281670"/>
                <a:gd name="connsiteX104" fmla="*/ 5233347 w 8613217"/>
                <a:gd name="connsiteY104" fmla="*/ 28940 h 6281670"/>
                <a:gd name="connsiteX105" fmla="*/ 5238058 w 8613217"/>
                <a:gd name="connsiteY105" fmla="*/ 0 h 6281670"/>
                <a:gd name="connsiteX106" fmla="*/ 4976929 w 8613217"/>
                <a:gd name="connsiteY106" fmla="*/ 159504 h 6281670"/>
                <a:gd name="connsiteX107" fmla="*/ 4204984 w 8613217"/>
                <a:gd name="connsiteY107" fmla="*/ 890396 h 6281670"/>
                <a:gd name="connsiteX108" fmla="*/ 3943182 w 8613217"/>
                <a:gd name="connsiteY108" fmla="*/ 2139508 h 6281670"/>
                <a:gd name="connsiteX109" fmla="*/ 4076438 w 8613217"/>
                <a:gd name="connsiteY109" fmla="*/ 2389868 h 6281670"/>
                <a:gd name="connsiteX110" fmla="*/ 4215079 w 8613217"/>
                <a:gd name="connsiteY110" fmla="*/ 2474668 h 6281670"/>
                <a:gd name="connsiteX111" fmla="*/ 4244018 w 8613217"/>
                <a:gd name="connsiteY111" fmla="*/ 2445055 h 6281670"/>
                <a:gd name="connsiteX112" fmla="*/ 4230558 w 8613217"/>
                <a:gd name="connsiteY112" fmla="*/ 1718875 h 6281670"/>
                <a:gd name="connsiteX113" fmla="*/ 4411599 w 8613217"/>
                <a:gd name="connsiteY113" fmla="*/ 1186522 h 6281670"/>
                <a:gd name="connsiteX114" fmla="*/ 4552259 w 8613217"/>
                <a:gd name="connsiteY114" fmla="*/ 934815 h 6281670"/>
                <a:gd name="connsiteX115" fmla="*/ 4572449 w 8613217"/>
                <a:gd name="connsiteY115" fmla="*/ 920008 h 6281670"/>
                <a:gd name="connsiteX116" fmla="*/ 4553604 w 8613217"/>
                <a:gd name="connsiteY116" fmla="*/ 956351 h 6281670"/>
                <a:gd name="connsiteX117" fmla="*/ 4390735 w 8613217"/>
                <a:gd name="connsiteY117" fmla="*/ 1302280 h 6281670"/>
                <a:gd name="connsiteX118" fmla="*/ 4340260 w 8613217"/>
                <a:gd name="connsiteY118" fmla="*/ 2524471 h 6281670"/>
                <a:gd name="connsiteX119" fmla="*/ 4501109 w 8613217"/>
                <a:gd name="connsiteY119" fmla="*/ 2892609 h 6281670"/>
                <a:gd name="connsiteX120" fmla="*/ 4519281 w 8613217"/>
                <a:gd name="connsiteY120" fmla="*/ 2931644 h 6281670"/>
                <a:gd name="connsiteX121" fmla="*/ 4692918 w 8613217"/>
                <a:gd name="connsiteY121" fmla="*/ 3241230 h 6281670"/>
                <a:gd name="connsiteX122" fmla="*/ 4992409 w 8613217"/>
                <a:gd name="connsiteY122" fmla="*/ 3809925 h 6281670"/>
                <a:gd name="connsiteX123" fmla="*/ 5000485 w 8613217"/>
                <a:gd name="connsiteY123" fmla="*/ 3847614 h 6281670"/>
                <a:gd name="connsiteX124" fmla="*/ 4993755 w 8613217"/>
                <a:gd name="connsiteY124" fmla="*/ 3855017 h 6281670"/>
                <a:gd name="connsiteX125" fmla="*/ 4993082 w 8613217"/>
                <a:gd name="connsiteY125" fmla="*/ 3855690 h 6281670"/>
                <a:gd name="connsiteX126" fmla="*/ 4982313 w 8613217"/>
                <a:gd name="connsiteY126" fmla="*/ 3867131 h 6281670"/>
                <a:gd name="connsiteX127" fmla="*/ 4626290 w 8613217"/>
                <a:gd name="connsiteY127" fmla="*/ 4274977 h 6281670"/>
                <a:gd name="connsiteX128" fmla="*/ 4180755 w 8613217"/>
                <a:gd name="connsiteY128" fmla="*/ 4968853 h 6281670"/>
                <a:gd name="connsiteX129" fmla="*/ 4071727 w 8613217"/>
                <a:gd name="connsiteY129" fmla="*/ 5853192 h 6281670"/>
                <a:gd name="connsiteX130" fmla="*/ 4040769 w 8613217"/>
                <a:gd name="connsiteY130" fmla="*/ 5907706 h 6281670"/>
                <a:gd name="connsiteX131" fmla="*/ 4005099 w 8613217"/>
                <a:gd name="connsiteY131" fmla="*/ 5881459 h 6281670"/>
                <a:gd name="connsiteX132" fmla="*/ 4007791 w 8613217"/>
                <a:gd name="connsiteY132" fmla="*/ 5830983 h 6281670"/>
                <a:gd name="connsiteX133" fmla="*/ 3990293 w 8613217"/>
                <a:gd name="connsiteY133" fmla="*/ 5807427 h 6281670"/>
                <a:gd name="connsiteX134" fmla="*/ 3964045 w 8613217"/>
                <a:gd name="connsiteY134" fmla="*/ 5789256 h 6281670"/>
                <a:gd name="connsiteX135" fmla="*/ 3941836 w 8613217"/>
                <a:gd name="connsiteY135" fmla="*/ 5705129 h 6281670"/>
                <a:gd name="connsiteX136" fmla="*/ 3908185 w 8613217"/>
                <a:gd name="connsiteY136" fmla="*/ 5236040 h 6281670"/>
                <a:gd name="connsiteX137" fmla="*/ 3918953 w 8613217"/>
                <a:gd name="connsiteY137" fmla="*/ 4237288 h 6281670"/>
                <a:gd name="connsiteX138" fmla="*/ 3786370 w 8613217"/>
                <a:gd name="connsiteY138" fmla="*/ 3122779 h 6281670"/>
                <a:gd name="connsiteX139" fmla="*/ 3570333 w 8613217"/>
                <a:gd name="connsiteY139" fmla="*/ 2570236 h 6281670"/>
                <a:gd name="connsiteX140" fmla="*/ 3563603 w 8613217"/>
                <a:gd name="connsiteY140" fmla="*/ 2556776 h 6281670"/>
                <a:gd name="connsiteX141" fmla="*/ 3556872 w 8613217"/>
                <a:gd name="connsiteY141" fmla="*/ 2543315 h 6281670"/>
                <a:gd name="connsiteX142" fmla="*/ 3531298 w 8613217"/>
                <a:gd name="connsiteY142" fmla="*/ 2494185 h 6281670"/>
                <a:gd name="connsiteX143" fmla="*/ 3525241 w 8613217"/>
                <a:gd name="connsiteY143" fmla="*/ 2482071 h 6281670"/>
                <a:gd name="connsiteX144" fmla="*/ 3410829 w 8613217"/>
                <a:gd name="connsiteY144" fmla="*/ 2273437 h 6281670"/>
                <a:gd name="connsiteX145" fmla="*/ 3411502 w 8613217"/>
                <a:gd name="connsiteY145" fmla="*/ 2229018 h 6281670"/>
                <a:gd name="connsiteX146" fmla="*/ 3451209 w 8613217"/>
                <a:gd name="connsiteY146" fmla="*/ 2126720 h 6281670"/>
                <a:gd name="connsiteX147" fmla="*/ 3431692 w 8613217"/>
                <a:gd name="connsiteY147" fmla="*/ 1895877 h 6281670"/>
                <a:gd name="connsiteX148" fmla="*/ 3186715 w 8613217"/>
                <a:gd name="connsiteY148" fmla="*/ 1401886 h 6281670"/>
                <a:gd name="connsiteX149" fmla="*/ 2531874 w 8613217"/>
                <a:gd name="connsiteY149" fmla="*/ 701952 h 6281670"/>
                <a:gd name="connsiteX150" fmla="*/ 1731662 w 8613217"/>
                <a:gd name="connsiteY150" fmla="*/ 39035 h 6281670"/>
                <a:gd name="connsiteX151" fmla="*/ 1722913 w 8613217"/>
                <a:gd name="connsiteY151" fmla="*/ 36343 h 6281670"/>
                <a:gd name="connsiteX152" fmla="*/ 1723586 w 8613217"/>
                <a:gd name="connsiteY152" fmla="*/ 47111 h 6281670"/>
                <a:gd name="connsiteX153" fmla="*/ 1984042 w 8613217"/>
                <a:gd name="connsiteY153" fmla="*/ 871552 h 6281670"/>
                <a:gd name="connsiteX154" fmla="*/ 2773486 w 8613217"/>
                <a:gd name="connsiteY154" fmla="*/ 2064130 h 6281670"/>
                <a:gd name="connsiteX155" fmla="*/ 3058170 w 8613217"/>
                <a:gd name="connsiteY155" fmla="*/ 2286897 h 6281670"/>
                <a:gd name="connsiteX156" fmla="*/ 3235845 w 8613217"/>
                <a:gd name="connsiteY156" fmla="*/ 2329297 h 6281670"/>
                <a:gd name="connsiteX157" fmla="*/ 3256709 w 8613217"/>
                <a:gd name="connsiteY157" fmla="*/ 2294974 h 6281670"/>
                <a:gd name="connsiteX158" fmla="*/ 3083072 w 8613217"/>
                <a:gd name="connsiteY158" fmla="*/ 1999521 h 6281670"/>
                <a:gd name="connsiteX159" fmla="*/ 2450440 w 8613217"/>
                <a:gd name="connsiteY159" fmla="*/ 1092973 h 6281670"/>
                <a:gd name="connsiteX160" fmla="*/ 2432941 w 8613217"/>
                <a:gd name="connsiteY160" fmla="*/ 1062014 h 6281670"/>
                <a:gd name="connsiteX161" fmla="*/ 2454478 w 8613217"/>
                <a:gd name="connsiteY161" fmla="*/ 1076820 h 6281670"/>
                <a:gd name="connsiteX162" fmla="*/ 2967986 w 8613217"/>
                <a:gd name="connsiteY162" fmla="*/ 1739738 h 6281670"/>
                <a:gd name="connsiteX163" fmla="*/ 3266131 w 8613217"/>
                <a:gd name="connsiteY163" fmla="*/ 2175850 h 6281670"/>
                <a:gd name="connsiteX164" fmla="*/ 3457939 w 8613217"/>
                <a:gd name="connsiteY164" fmla="*/ 2509665 h 6281670"/>
                <a:gd name="connsiteX165" fmla="*/ 3464670 w 8613217"/>
                <a:gd name="connsiteY165" fmla="*/ 2523125 h 6281670"/>
                <a:gd name="connsiteX166" fmla="*/ 3471400 w 8613217"/>
                <a:gd name="connsiteY166" fmla="*/ 2536585 h 6281670"/>
                <a:gd name="connsiteX167" fmla="*/ 3478130 w 8613217"/>
                <a:gd name="connsiteY167" fmla="*/ 2550045 h 6281670"/>
                <a:gd name="connsiteX168" fmla="*/ 3484860 w 8613217"/>
                <a:gd name="connsiteY168" fmla="*/ 2563506 h 6281670"/>
                <a:gd name="connsiteX169" fmla="*/ 3491590 w 8613217"/>
                <a:gd name="connsiteY169" fmla="*/ 2576966 h 6281670"/>
                <a:gd name="connsiteX170" fmla="*/ 3498320 w 8613217"/>
                <a:gd name="connsiteY170" fmla="*/ 2590426 h 6281670"/>
                <a:gd name="connsiteX171" fmla="*/ 3504378 w 8613217"/>
                <a:gd name="connsiteY171" fmla="*/ 2605906 h 6281670"/>
                <a:gd name="connsiteX172" fmla="*/ 3733875 w 8613217"/>
                <a:gd name="connsiteY172" fmla="*/ 3249979 h 6281670"/>
                <a:gd name="connsiteX173" fmla="*/ 3823385 w 8613217"/>
                <a:gd name="connsiteY173" fmla="*/ 4359777 h 6281670"/>
                <a:gd name="connsiteX174" fmla="*/ 3816655 w 8613217"/>
                <a:gd name="connsiteY174" fmla="*/ 4369199 h 6281670"/>
                <a:gd name="connsiteX175" fmla="*/ 3800503 w 8613217"/>
                <a:gd name="connsiteY175" fmla="*/ 4322761 h 6281670"/>
                <a:gd name="connsiteX176" fmla="*/ 3407464 w 8613217"/>
                <a:gd name="connsiteY176" fmla="*/ 3663208 h 6281670"/>
                <a:gd name="connsiteX177" fmla="*/ 2516395 w 8613217"/>
                <a:gd name="connsiteY177" fmla="*/ 2980101 h 6281670"/>
                <a:gd name="connsiteX178" fmla="*/ 2502934 w 8613217"/>
                <a:gd name="connsiteY178" fmla="*/ 2971351 h 6281670"/>
                <a:gd name="connsiteX179" fmla="*/ 2390541 w 8613217"/>
                <a:gd name="connsiteY179" fmla="*/ 2898666 h 6281670"/>
                <a:gd name="connsiteX180" fmla="*/ 2247863 w 8613217"/>
                <a:gd name="connsiteY180" fmla="*/ 2802425 h 6281670"/>
                <a:gd name="connsiteX181" fmla="*/ 2055381 w 8613217"/>
                <a:gd name="connsiteY181" fmla="*/ 2665131 h 6281670"/>
                <a:gd name="connsiteX182" fmla="*/ 1471879 w 8613217"/>
                <a:gd name="connsiteY182" fmla="*/ 2148930 h 6281670"/>
                <a:gd name="connsiteX183" fmla="*/ 1461111 w 8613217"/>
                <a:gd name="connsiteY183" fmla="*/ 2109895 h 6281670"/>
                <a:gd name="connsiteX184" fmla="*/ 1501492 w 8613217"/>
                <a:gd name="connsiteY184" fmla="*/ 1918759 h 6281670"/>
                <a:gd name="connsiteX185" fmla="*/ 1395155 w 8613217"/>
                <a:gd name="connsiteY185" fmla="*/ 1570812 h 6281670"/>
                <a:gd name="connsiteX186" fmla="*/ 937507 w 8613217"/>
                <a:gd name="connsiteY186" fmla="*/ 860783 h 6281670"/>
                <a:gd name="connsiteX187" fmla="*/ 682435 w 8613217"/>
                <a:gd name="connsiteY187" fmla="*/ 471109 h 6281670"/>
                <a:gd name="connsiteX188" fmla="*/ 590905 w 8613217"/>
                <a:gd name="connsiteY188" fmla="*/ 214691 h 6281670"/>
                <a:gd name="connsiteX189" fmla="*/ 581483 w 8613217"/>
                <a:gd name="connsiteY189" fmla="*/ 222767 h 6281670"/>
                <a:gd name="connsiteX190" fmla="*/ 555909 w 8613217"/>
                <a:gd name="connsiteY190" fmla="*/ 262475 h 6281670"/>
                <a:gd name="connsiteX191" fmla="*/ 423998 w 8613217"/>
                <a:gd name="connsiteY191" fmla="*/ 619845 h 6281670"/>
                <a:gd name="connsiteX192" fmla="*/ 443515 w 8613217"/>
                <a:gd name="connsiteY192" fmla="*/ 1227575 h 6281670"/>
                <a:gd name="connsiteX193" fmla="*/ 806942 w 8613217"/>
                <a:gd name="connsiteY193" fmla="*/ 1996156 h 6281670"/>
                <a:gd name="connsiteX194" fmla="*/ 1087589 w 8613217"/>
                <a:gd name="connsiteY194" fmla="*/ 2216231 h 6281670"/>
                <a:gd name="connsiteX195" fmla="*/ 1317086 w 8613217"/>
                <a:gd name="connsiteY195" fmla="*/ 2233729 h 6281670"/>
                <a:gd name="connsiteX196" fmla="*/ 1327181 w 8613217"/>
                <a:gd name="connsiteY196" fmla="*/ 2198060 h 6281670"/>
                <a:gd name="connsiteX197" fmla="*/ 816364 w 8613217"/>
                <a:gd name="connsiteY197" fmla="*/ 1324489 h 6281670"/>
                <a:gd name="connsiteX198" fmla="*/ 702625 w 8613217"/>
                <a:gd name="connsiteY198" fmla="*/ 1031056 h 6281670"/>
                <a:gd name="connsiteX199" fmla="*/ 767908 w 8613217"/>
                <a:gd name="connsiteY199" fmla="*/ 1173061 h 6281670"/>
                <a:gd name="connsiteX200" fmla="*/ 1444285 w 8613217"/>
                <a:gd name="connsiteY200" fmla="*/ 2226326 h 6281670"/>
                <a:gd name="connsiteX201" fmla="*/ 2209501 w 8613217"/>
                <a:gd name="connsiteY201" fmla="*/ 2876457 h 6281670"/>
                <a:gd name="connsiteX202" fmla="*/ 2308434 w 8613217"/>
                <a:gd name="connsiteY202" fmla="*/ 2939720 h 6281670"/>
                <a:gd name="connsiteX203" fmla="*/ 2340738 w 8613217"/>
                <a:gd name="connsiteY203" fmla="*/ 2972025 h 6281670"/>
                <a:gd name="connsiteX204" fmla="*/ 2302377 w 8613217"/>
                <a:gd name="connsiteY204" fmla="*/ 2972025 h 6281670"/>
                <a:gd name="connsiteX205" fmla="*/ 2266034 w 8613217"/>
                <a:gd name="connsiteY205" fmla="*/ 2967313 h 6281670"/>
                <a:gd name="connsiteX206" fmla="*/ 1817807 w 8613217"/>
                <a:gd name="connsiteY206" fmla="*/ 3025866 h 6281670"/>
                <a:gd name="connsiteX207" fmla="*/ 1007500 w 8613217"/>
                <a:gd name="connsiteY207" fmla="*/ 3309877 h 6281670"/>
                <a:gd name="connsiteX208" fmla="*/ 960389 w 8613217"/>
                <a:gd name="connsiteY208" fmla="*/ 3293725 h 6281670"/>
                <a:gd name="connsiteX209" fmla="*/ 446207 w 8613217"/>
                <a:gd name="connsiteY209" fmla="*/ 3134221 h 6281670"/>
                <a:gd name="connsiteX210" fmla="*/ 217383 w 8613217"/>
                <a:gd name="connsiteY210" fmla="*/ 3227096 h 6281670"/>
                <a:gd name="connsiteX211" fmla="*/ 0 w 8613217"/>
                <a:gd name="connsiteY211" fmla="*/ 3236518 h 6281670"/>
                <a:gd name="connsiteX212" fmla="*/ 0 w 8613217"/>
                <a:gd name="connsiteY212" fmla="*/ 3330740 h 6281670"/>
                <a:gd name="connsiteX213" fmla="*/ 9422 w 8613217"/>
                <a:gd name="connsiteY213" fmla="*/ 3346892 h 6281670"/>
                <a:gd name="connsiteX214" fmla="*/ 255072 w 8613217"/>
                <a:gd name="connsiteY214" fmla="*/ 3717723 h 6281670"/>
                <a:gd name="connsiteX215" fmla="*/ 747044 w 8613217"/>
                <a:gd name="connsiteY215" fmla="*/ 3826078 h 6281670"/>
                <a:gd name="connsiteX216" fmla="*/ 1016249 w 8613217"/>
                <a:gd name="connsiteY216" fmla="*/ 3490244 h 6281670"/>
                <a:gd name="connsiteX217" fmla="*/ 981253 w 8613217"/>
                <a:gd name="connsiteY217" fmla="*/ 3461305 h 6281670"/>
                <a:gd name="connsiteX218" fmla="*/ 563312 w 8613217"/>
                <a:gd name="connsiteY218" fmla="*/ 3490917 h 6281670"/>
                <a:gd name="connsiteX219" fmla="*/ 390347 w 8613217"/>
                <a:gd name="connsiteY219" fmla="*/ 3460632 h 6281670"/>
                <a:gd name="connsiteX220" fmla="*/ 489953 w 8613217"/>
                <a:gd name="connsiteY220" fmla="*/ 3463997 h 6281670"/>
                <a:gd name="connsiteX221" fmla="*/ 903183 w 8613217"/>
                <a:gd name="connsiteY221" fmla="*/ 3408137 h 6281670"/>
                <a:gd name="connsiteX222" fmla="*/ 1043170 w 8613217"/>
                <a:gd name="connsiteY222" fmla="*/ 3372467 h 6281670"/>
                <a:gd name="connsiteX223" fmla="*/ 1508895 w 8613217"/>
                <a:gd name="connsiteY223" fmla="*/ 3218347 h 6281670"/>
                <a:gd name="connsiteX224" fmla="*/ 1912029 w 8613217"/>
                <a:gd name="connsiteY224" fmla="*/ 3101243 h 6281670"/>
                <a:gd name="connsiteX225" fmla="*/ 1912029 w 8613217"/>
                <a:gd name="connsiteY225" fmla="*/ 3101243 h 6281670"/>
                <a:gd name="connsiteX226" fmla="*/ 1924816 w 8613217"/>
                <a:gd name="connsiteY226" fmla="*/ 3099224 h 6281670"/>
                <a:gd name="connsiteX227" fmla="*/ 1986061 w 8613217"/>
                <a:gd name="connsiteY227" fmla="*/ 3087783 h 6281670"/>
                <a:gd name="connsiteX228" fmla="*/ 1992791 w 8613217"/>
                <a:gd name="connsiteY228" fmla="*/ 3087110 h 6281670"/>
                <a:gd name="connsiteX229" fmla="*/ 2087013 w 8613217"/>
                <a:gd name="connsiteY229" fmla="*/ 3074322 h 6281670"/>
                <a:gd name="connsiteX230" fmla="*/ 2113933 w 8613217"/>
                <a:gd name="connsiteY230" fmla="*/ 3072976 h 6281670"/>
                <a:gd name="connsiteX231" fmla="*/ 2118644 w 8613217"/>
                <a:gd name="connsiteY231" fmla="*/ 3064227 h 6281670"/>
                <a:gd name="connsiteX232" fmla="*/ 2257958 w 8613217"/>
                <a:gd name="connsiteY232" fmla="*/ 3064227 h 6281670"/>
                <a:gd name="connsiteX233" fmla="*/ 2262669 w 8613217"/>
                <a:gd name="connsiteY233" fmla="*/ 3072976 h 6281670"/>
                <a:gd name="connsiteX234" fmla="*/ 2434960 w 8613217"/>
                <a:gd name="connsiteY234" fmla="*/ 3101243 h 6281670"/>
                <a:gd name="connsiteX235" fmla="*/ 2635518 w 8613217"/>
                <a:gd name="connsiteY235" fmla="*/ 3164506 h 6281670"/>
                <a:gd name="connsiteX236" fmla="*/ 3038653 w 8613217"/>
                <a:gd name="connsiteY236" fmla="*/ 3453902 h 6281670"/>
                <a:gd name="connsiteX237" fmla="*/ 3580428 w 8613217"/>
                <a:gd name="connsiteY237" fmla="*/ 4087880 h 6281670"/>
                <a:gd name="connsiteX238" fmla="*/ 3776274 w 8613217"/>
                <a:gd name="connsiteY238" fmla="*/ 4626290 h 6281670"/>
                <a:gd name="connsiteX239" fmla="*/ 3813963 w 8613217"/>
                <a:gd name="connsiteY239" fmla="*/ 4802619 h 6281670"/>
                <a:gd name="connsiteX240" fmla="*/ 3811944 w 8613217"/>
                <a:gd name="connsiteY240" fmla="*/ 5407658 h 6281670"/>
                <a:gd name="connsiteX241" fmla="*/ 3881265 w 8613217"/>
                <a:gd name="connsiteY241" fmla="*/ 5874056 h 6281670"/>
                <a:gd name="connsiteX242" fmla="*/ 3879919 w 8613217"/>
                <a:gd name="connsiteY242" fmla="*/ 5898957 h 6281670"/>
                <a:gd name="connsiteX243" fmla="*/ 3757430 w 8613217"/>
                <a:gd name="connsiteY243" fmla="*/ 5946068 h 6281670"/>
                <a:gd name="connsiteX244" fmla="*/ 3743970 w 8613217"/>
                <a:gd name="connsiteY244" fmla="*/ 6053750 h 6281670"/>
                <a:gd name="connsiteX245" fmla="*/ 3803195 w 8613217"/>
                <a:gd name="connsiteY245" fmla="*/ 6092112 h 6281670"/>
                <a:gd name="connsiteX246" fmla="*/ 3896071 w 8613217"/>
                <a:gd name="connsiteY246" fmla="*/ 6023464 h 6281670"/>
                <a:gd name="connsiteX247" fmla="*/ 3920972 w 8613217"/>
                <a:gd name="connsiteY247" fmla="*/ 5996544 h 6281670"/>
                <a:gd name="connsiteX248" fmla="*/ 3918953 w 8613217"/>
                <a:gd name="connsiteY248" fmla="*/ 6053077 h 6281670"/>
                <a:gd name="connsiteX249" fmla="*/ 3931741 w 8613217"/>
                <a:gd name="connsiteY249" fmla="*/ 6077978 h 6281670"/>
                <a:gd name="connsiteX250" fmla="*/ 3951931 w 8613217"/>
                <a:gd name="connsiteY250" fmla="*/ 6055769 h 6281670"/>
                <a:gd name="connsiteX251" fmla="*/ 3972121 w 8613217"/>
                <a:gd name="connsiteY251" fmla="*/ 5988468 h 6281670"/>
                <a:gd name="connsiteX252" fmla="*/ 3994331 w 8613217"/>
                <a:gd name="connsiteY252" fmla="*/ 5968277 h 6281670"/>
                <a:gd name="connsiteX253" fmla="*/ 4005099 w 8613217"/>
                <a:gd name="connsiteY253" fmla="*/ 5995198 h 6281670"/>
                <a:gd name="connsiteX254" fmla="*/ 4071054 w 8613217"/>
                <a:gd name="connsiteY254" fmla="*/ 6040290 h 6281670"/>
                <a:gd name="connsiteX255" fmla="*/ 4100667 w 8613217"/>
                <a:gd name="connsiteY255" fmla="*/ 6026829 h 6281670"/>
                <a:gd name="connsiteX256" fmla="*/ 4110089 w 8613217"/>
                <a:gd name="connsiteY256" fmla="*/ 5993179 h 6281670"/>
                <a:gd name="connsiteX257" fmla="*/ 4124895 w 8613217"/>
                <a:gd name="connsiteY257" fmla="*/ 6032214 h 6281670"/>
                <a:gd name="connsiteX258" fmla="*/ 4117492 w 8613217"/>
                <a:gd name="connsiteY258" fmla="*/ 6106918 h 6281670"/>
                <a:gd name="connsiteX259" fmla="*/ 4080476 w 8613217"/>
                <a:gd name="connsiteY259" fmla="*/ 6141242 h 6281670"/>
                <a:gd name="connsiteX260" fmla="*/ 4176717 w 8613217"/>
                <a:gd name="connsiteY260" fmla="*/ 6189025 h 6281670"/>
                <a:gd name="connsiteX261" fmla="*/ 4170660 w 8613217"/>
                <a:gd name="connsiteY261" fmla="*/ 6271133 h 6281670"/>
                <a:gd name="connsiteX262" fmla="*/ 4195562 w 8613217"/>
                <a:gd name="connsiteY262" fmla="*/ 6277863 h 6281670"/>
                <a:gd name="connsiteX263" fmla="*/ 4261517 w 8613217"/>
                <a:gd name="connsiteY263" fmla="*/ 6267768 h 6281670"/>
                <a:gd name="connsiteX264" fmla="*/ 4289784 w 8613217"/>
                <a:gd name="connsiteY264" fmla="*/ 6247578 h 6281670"/>
                <a:gd name="connsiteX265" fmla="*/ 4295840 w 8613217"/>
                <a:gd name="connsiteY265" fmla="*/ 6204505 h 6281670"/>
                <a:gd name="connsiteX266" fmla="*/ 4305936 w 8613217"/>
                <a:gd name="connsiteY266" fmla="*/ 6182969 h 6281670"/>
                <a:gd name="connsiteX267" fmla="*/ 4324107 w 8613217"/>
                <a:gd name="connsiteY267" fmla="*/ 6199794 h 6281670"/>
                <a:gd name="connsiteX268" fmla="*/ 4336894 w 8613217"/>
                <a:gd name="connsiteY268" fmla="*/ 6230752 h 6281670"/>
                <a:gd name="connsiteX269" fmla="*/ 4342951 w 8613217"/>
                <a:gd name="connsiteY269" fmla="*/ 6226714 h 6281670"/>
                <a:gd name="connsiteX270" fmla="*/ 4369872 w 8613217"/>
                <a:gd name="connsiteY270" fmla="*/ 6185660 h 6281670"/>
                <a:gd name="connsiteX271" fmla="*/ 4382659 w 8613217"/>
                <a:gd name="connsiteY271" fmla="*/ 6234791 h 6281670"/>
                <a:gd name="connsiteX272" fmla="*/ 4406888 w 8613217"/>
                <a:gd name="connsiteY272" fmla="*/ 6265749 h 6281670"/>
                <a:gd name="connsiteX273" fmla="*/ 4484284 w 8613217"/>
                <a:gd name="connsiteY273" fmla="*/ 6275171 h 6281670"/>
                <a:gd name="connsiteX274" fmla="*/ 4499090 w 8613217"/>
                <a:gd name="connsiteY274" fmla="*/ 6272479 h 6281670"/>
                <a:gd name="connsiteX275" fmla="*/ 4512551 w 8613217"/>
                <a:gd name="connsiteY275" fmla="*/ 6181622 h 6281670"/>
                <a:gd name="connsiteX276" fmla="*/ 4572449 w 8613217"/>
                <a:gd name="connsiteY276" fmla="*/ 6153356 h 6281670"/>
                <a:gd name="connsiteX277" fmla="*/ 4575814 w 8613217"/>
                <a:gd name="connsiteY277" fmla="*/ 6127781 h 6281670"/>
                <a:gd name="connsiteX278" fmla="*/ 4538125 w 8613217"/>
                <a:gd name="connsiteY278" fmla="*/ 6076633 h 6281670"/>
                <a:gd name="connsiteX279" fmla="*/ 4536779 w 8613217"/>
                <a:gd name="connsiteY279" fmla="*/ 6042309 h 6281670"/>
                <a:gd name="connsiteX280" fmla="*/ 4573122 w 8613217"/>
                <a:gd name="connsiteY280" fmla="*/ 6032214 h 6281670"/>
                <a:gd name="connsiteX281" fmla="*/ 4637731 w 8613217"/>
                <a:gd name="connsiteY281" fmla="*/ 6051058 h 6281670"/>
                <a:gd name="connsiteX282" fmla="*/ 4665997 w 8613217"/>
                <a:gd name="connsiteY282" fmla="*/ 6029522 h 6281670"/>
                <a:gd name="connsiteX283" fmla="*/ 4665997 w 8613217"/>
                <a:gd name="connsiteY283" fmla="*/ 5985776 h 6281670"/>
                <a:gd name="connsiteX284" fmla="*/ 4681477 w 8613217"/>
                <a:gd name="connsiteY284" fmla="*/ 5966931 h 6281670"/>
                <a:gd name="connsiteX285" fmla="*/ 4701667 w 8613217"/>
                <a:gd name="connsiteY285" fmla="*/ 5981065 h 6281670"/>
                <a:gd name="connsiteX286" fmla="*/ 4724550 w 8613217"/>
                <a:gd name="connsiteY286" fmla="*/ 6054423 h 6281670"/>
                <a:gd name="connsiteX287" fmla="*/ 4743394 w 8613217"/>
                <a:gd name="connsiteY287" fmla="*/ 6073268 h 6281670"/>
                <a:gd name="connsiteX288" fmla="*/ 4752143 w 8613217"/>
                <a:gd name="connsiteY288" fmla="*/ 6050385 h 6281670"/>
                <a:gd name="connsiteX289" fmla="*/ 4752143 w 8613217"/>
                <a:gd name="connsiteY289" fmla="*/ 5996544 h 6281670"/>
                <a:gd name="connsiteX290" fmla="*/ 4800600 w 8613217"/>
                <a:gd name="connsiteY290" fmla="*/ 6046347 h 6281670"/>
                <a:gd name="connsiteX291" fmla="*/ 4859825 w 8613217"/>
                <a:gd name="connsiteY291" fmla="*/ 6088747 h 6281670"/>
                <a:gd name="connsiteX292" fmla="*/ 4932511 w 8613217"/>
                <a:gd name="connsiteY292" fmla="*/ 6036252 h 6281670"/>
                <a:gd name="connsiteX293" fmla="*/ 4919050 w 8613217"/>
                <a:gd name="connsiteY293" fmla="*/ 5940011 h 6281670"/>
                <a:gd name="connsiteX294" fmla="*/ 4830213 w 8613217"/>
                <a:gd name="connsiteY294" fmla="*/ 5933281 h 6281670"/>
                <a:gd name="connsiteX295" fmla="*/ 4779064 w 8613217"/>
                <a:gd name="connsiteY295" fmla="*/ 5876074 h 6281670"/>
                <a:gd name="connsiteX296" fmla="*/ 4778391 w 8613217"/>
                <a:gd name="connsiteY296" fmla="*/ 5829637 h 6281670"/>
                <a:gd name="connsiteX297" fmla="*/ 5091342 w 8613217"/>
                <a:gd name="connsiteY297" fmla="*/ 5236712 h 6281670"/>
                <a:gd name="connsiteX298" fmla="*/ 5116243 w 8613217"/>
                <a:gd name="connsiteY298" fmla="*/ 5202389 h 6281670"/>
                <a:gd name="connsiteX299" fmla="*/ 5269690 w 8613217"/>
                <a:gd name="connsiteY299" fmla="*/ 5086631 h 6281670"/>
                <a:gd name="connsiteX300" fmla="*/ 5744837 w 8613217"/>
                <a:gd name="connsiteY300" fmla="*/ 4795889 h 6281670"/>
                <a:gd name="connsiteX301" fmla="*/ 5814830 w 8613217"/>
                <a:gd name="connsiteY301" fmla="*/ 4775699 h 6281670"/>
                <a:gd name="connsiteX302" fmla="*/ 6103553 w 8613217"/>
                <a:gd name="connsiteY302" fmla="*/ 4765603 h 6281670"/>
                <a:gd name="connsiteX303" fmla="*/ 7086824 w 8613217"/>
                <a:gd name="connsiteY303" fmla="*/ 4811369 h 6281670"/>
                <a:gd name="connsiteX304" fmla="*/ 7489959 w 8613217"/>
                <a:gd name="connsiteY304" fmla="*/ 4805311 h 6281670"/>
                <a:gd name="connsiteX305" fmla="*/ 7516880 w 8613217"/>
                <a:gd name="connsiteY305" fmla="*/ 4801946 h 6281670"/>
                <a:gd name="connsiteX306" fmla="*/ 7536397 w 8613217"/>
                <a:gd name="connsiteY306" fmla="*/ 4800600 h 6281670"/>
                <a:gd name="connsiteX307" fmla="*/ 7619850 w 8613217"/>
                <a:gd name="connsiteY307" fmla="*/ 4791178 h 6281670"/>
                <a:gd name="connsiteX308" fmla="*/ 7661577 w 8613217"/>
                <a:gd name="connsiteY308" fmla="*/ 4813388 h 6281670"/>
                <a:gd name="connsiteX309" fmla="*/ 7920014 w 8613217"/>
                <a:gd name="connsiteY309" fmla="*/ 5004523 h 6281670"/>
                <a:gd name="connsiteX310" fmla="*/ 8354780 w 8613217"/>
                <a:gd name="connsiteY310" fmla="*/ 4830886 h 6281670"/>
                <a:gd name="connsiteX311" fmla="*/ 8579567 w 8613217"/>
                <a:gd name="connsiteY311" fmla="*/ 4409580 h 6281670"/>
                <a:gd name="connsiteX312" fmla="*/ 8613217 w 8613217"/>
                <a:gd name="connsiteY312" fmla="*/ 4250076 h 6281670"/>
                <a:gd name="connsiteX313" fmla="*/ 8613217 w 8613217"/>
                <a:gd name="connsiteY313" fmla="*/ 4196235 h 6281670"/>
                <a:gd name="connsiteX314" fmla="*/ 8420062 w 8613217"/>
                <a:gd name="connsiteY314" fmla="*/ 4211041 h 6281670"/>
                <a:gd name="connsiteX315" fmla="*/ 4571776 w 8613217"/>
                <a:gd name="connsiteY315" fmla="*/ 915970 h 6281670"/>
                <a:gd name="connsiteX316" fmla="*/ 4583890 w 8613217"/>
                <a:gd name="connsiteY316" fmla="*/ 888377 h 6281670"/>
                <a:gd name="connsiteX317" fmla="*/ 4571776 w 8613217"/>
                <a:gd name="connsiteY317" fmla="*/ 915970 h 6281670"/>
                <a:gd name="connsiteX318" fmla="*/ 2362948 w 8613217"/>
                <a:gd name="connsiteY318" fmla="*/ 965100 h 6281670"/>
                <a:gd name="connsiteX319" fmla="*/ 2363621 w 8613217"/>
                <a:gd name="connsiteY319" fmla="*/ 962408 h 6281670"/>
                <a:gd name="connsiteX320" fmla="*/ 2368332 w 8613217"/>
                <a:gd name="connsiteY320" fmla="*/ 967119 h 6281670"/>
                <a:gd name="connsiteX321" fmla="*/ 2362948 w 8613217"/>
                <a:gd name="connsiteY321" fmla="*/ 965100 h 6281670"/>
                <a:gd name="connsiteX322" fmla="*/ 2435633 w 8613217"/>
                <a:gd name="connsiteY322" fmla="*/ 1055284 h 6281670"/>
                <a:gd name="connsiteX323" fmla="*/ 2426211 w 8613217"/>
                <a:gd name="connsiteY323" fmla="*/ 1053265 h 6281670"/>
                <a:gd name="connsiteX324" fmla="*/ 2370351 w 8613217"/>
                <a:gd name="connsiteY324" fmla="*/ 968465 h 6281670"/>
                <a:gd name="connsiteX325" fmla="*/ 2432268 w 8613217"/>
                <a:gd name="connsiteY325" fmla="*/ 1045862 h 6281670"/>
                <a:gd name="connsiteX326" fmla="*/ 2435633 w 8613217"/>
                <a:gd name="connsiteY326" fmla="*/ 1055284 h 6281670"/>
                <a:gd name="connsiteX327" fmla="*/ 695895 w 8613217"/>
                <a:gd name="connsiteY327" fmla="*/ 1016922 h 6281670"/>
                <a:gd name="connsiteX328" fmla="*/ 692530 w 8613217"/>
                <a:gd name="connsiteY328" fmla="*/ 1005481 h 6281670"/>
                <a:gd name="connsiteX329" fmla="*/ 695895 w 8613217"/>
                <a:gd name="connsiteY329" fmla="*/ 1016922 h 6281670"/>
                <a:gd name="connsiteX330" fmla="*/ 4511205 w 8613217"/>
                <a:gd name="connsiteY330" fmla="*/ 6014042 h 6281670"/>
                <a:gd name="connsiteX331" fmla="*/ 4537452 w 8613217"/>
                <a:gd name="connsiteY331" fmla="*/ 5944049 h 6281670"/>
                <a:gd name="connsiteX332" fmla="*/ 4511205 w 8613217"/>
                <a:gd name="connsiteY332" fmla="*/ 6014042 h 6281670"/>
                <a:gd name="connsiteX333" fmla="*/ 4750797 w 8613217"/>
                <a:gd name="connsiteY333" fmla="*/ 5917128 h 6281670"/>
                <a:gd name="connsiteX334" fmla="*/ 4741375 w 8613217"/>
                <a:gd name="connsiteY334" fmla="*/ 5939338 h 6281670"/>
                <a:gd name="connsiteX335" fmla="*/ 4732626 w 8613217"/>
                <a:gd name="connsiteY335" fmla="*/ 5935300 h 6281670"/>
                <a:gd name="connsiteX336" fmla="*/ 4727915 w 8613217"/>
                <a:gd name="connsiteY336" fmla="*/ 5907706 h 6281670"/>
                <a:gd name="connsiteX337" fmla="*/ 4750797 w 8613217"/>
                <a:gd name="connsiteY337" fmla="*/ 5875402 h 6281670"/>
                <a:gd name="connsiteX338" fmla="*/ 4750797 w 8613217"/>
                <a:gd name="connsiteY338" fmla="*/ 5917128 h 6281670"/>
                <a:gd name="connsiteX339" fmla="*/ 4875978 w 8613217"/>
                <a:gd name="connsiteY339" fmla="*/ 5457461 h 6281670"/>
                <a:gd name="connsiteX340" fmla="*/ 4616868 w 8613217"/>
                <a:gd name="connsiteY340" fmla="*/ 5877421 h 6281670"/>
                <a:gd name="connsiteX341" fmla="*/ 4562354 w 8613217"/>
                <a:gd name="connsiteY341" fmla="*/ 5884824 h 6281670"/>
                <a:gd name="connsiteX342" fmla="*/ 4880015 w 8613217"/>
                <a:gd name="connsiteY342" fmla="*/ 5419772 h 6281670"/>
                <a:gd name="connsiteX343" fmla="*/ 4875978 w 8613217"/>
                <a:gd name="connsiteY343" fmla="*/ 5457461 h 6281670"/>
                <a:gd name="connsiteX344" fmla="*/ 5020675 w 8613217"/>
                <a:gd name="connsiteY344" fmla="*/ 5141145 h 6281670"/>
                <a:gd name="connsiteX345" fmla="*/ 4989717 w 8613217"/>
                <a:gd name="connsiteY345" fmla="*/ 5179506 h 6281670"/>
                <a:gd name="connsiteX346" fmla="*/ 4445922 w 8613217"/>
                <a:gd name="connsiteY346" fmla="*/ 5878767 h 6281670"/>
                <a:gd name="connsiteX347" fmla="*/ 4415637 w 8613217"/>
                <a:gd name="connsiteY347" fmla="*/ 5953471 h 6281670"/>
                <a:gd name="connsiteX348" fmla="*/ 4357085 w 8613217"/>
                <a:gd name="connsiteY348" fmla="*/ 6075286 h 6281670"/>
                <a:gd name="connsiteX349" fmla="*/ 4338240 w 8613217"/>
                <a:gd name="connsiteY349" fmla="*/ 6125762 h 6281670"/>
                <a:gd name="connsiteX350" fmla="*/ 4322761 w 8613217"/>
                <a:gd name="connsiteY350" fmla="*/ 6080671 h 6281670"/>
                <a:gd name="connsiteX351" fmla="*/ 4306609 w 8613217"/>
                <a:gd name="connsiteY351" fmla="*/ 6061826 h 6281670"/>
                <a:gd name="connsiteX352" fmla="*/ 4295168 w 8613217"/>
                <a:gd name="connsiteY352" fmla="*/ 6082689 h 6281670"/>
                <a:gd name="connsiteX353" fmla="*/ 4292475 w 8613217"/>
                <a:gd name="connsiteY353" fmla="*/ 6112302 h 6281670"/>
                <a:gd name="connsiteX354" fmla="*/ 4277669 w 8613217"/>
                <a:gd name="connsiteY354" fmla="*/ 6097496 h 6281670"/>
                <a:gd name="connsiteX355" fmla="*/ 4183447 w 8613217"/>
                <a:gd name="connsiteY355" fmla="*/ 5282478 h 6281670"/>
                <a:gd name="connsiteX356" fmla="*/ 4412945 w 8613217"/>
                <a:gd name="connsiteY356" fmla="*/ 4743394 h 6281670"/>
                <a:gd name="connsiteX357" fmla="*/ 5036828 w 8613217"/>
                <a:gd name="connsiteY357" fmla="*/ 3935106 h 6281670"/>
                <a:gd name="connsiteX358" fmla="*/ 5054999 w 8613217"/>
                <a:gd name="connsiteY358" fmla="*/ 3966064 h 6281670"/>
                <a:gd name="connsiteX359" fmla="*/ 5020675 w 8613217"/>
                <a:gd name="connsiteY359" fmla="*/ 5141145 h 6281670"/>
                <a:gd name="connsiteX0" fmla="*/ 8420062 w 8613217"/>
                <a:gd name="connsiteY0" fmla="*/ 4211041 h 6281670"/>
                <a:gd name="connsiteX1" fmla="*/ 7990681 w 8613217"/>
                <a:gd name="connsiteY1" fmla="*/ 4231232 h 6281670"/>
                <a:gd name="connsiteX2" fmla="*/ 7630619 w 8613217"/>
                <a:gd name="connsiteY2" fmla="*/ 4614849 h 6281670"/>
                <a:gd name="connsiteX3" fmla="*/ 7659558 w 8613217"/>
                <a:gd name="connsiteY3" fmla="*/ 4643788 h 6281670"/>
                <a:gd name="connsiteX4" fmla="*/ 7859443 w 8613217"/>
                <a:gd name="connsiteY4" fmla="*/ 4617541 h 6281670"/>
                <a:gd name="connsiteX5" fmla="*/ 8222196 w 8613217"/>
                <a:gd name="connsiteY5" fmla="*/ 4498418 h 6281670"/>
                <a:gd name="connsiteX6" fmla="*/ 8236330 w 8613217"/>
                <a:gd name="connsiteY6" fmla="*/ 4496398 h 6281670"/>
                <a:gd name="connsiteX7" fmla="*/ 8228254 w 8613217"/>
                <a:gd name="connsiteY7" fmla="*/ 4504475 h 6281670"/>
                <a:gd name="connsiteX8" fmla="*/ 7670326 w 8613217"/>
                <a:gd name="connsiteY8" fmla="*/ 4709743 h 6281670"/>
                <a:gd name="connsiteX9" fmla="*/ 7436791 w 8613217"/>
                <a:gd name="connsiteY9" fmla="*/ 4735318 h 6281670"/>
                <a:gd name="connsiteX10" fmla="*/ 6759067 w 8613217"/>
                <a:gd name="connsiteY10" fmla="*/ 4696956 h 6281670"/>
                <a:gd name="connsiteX11" fmla="*/ 6037597 w 8613217"/>
                <a:gd name="connsiteY11" fmla="*/ 4656576 h 6281670"/>
                <a:gd name="connsiteX12" fmla="*/ 6023464 w 8613217"/>
                <a:gd name="connsiteY12" fmla="*/ 4649172 h 6281670"/>
                <a:gd name="connsiteX13" fmla="*/ 6361317 w 8613217"/>
                <a:gd name="connsiteY13" fmla="*/ 4472170 h 6281670"/>
                <a:gd name="connsiteX14" fmla="*/ 6783296 w 8613217"/>
                <a:gd name="connsiteY14" fmla="*/ 4236616 h 6281670"/>
                <a:gd name="connsiteX15" fmla="*/ 7066634 w 8613217"/>
                <a:gd name="connsiteY15" fmla="*/ 4052210 h 6281670"/>
                <a:gd name="connsiteX16" fmla="*/ 7151433 w 8613217"/>
                <a:gd name="connsiteY16" fmla="*/ 4042115 h 6281670"/>
                <a:gd name="connsiteX17" fmla="*/ 7304208 w 8613217"/>
                <a:gd name="connsiteY17" fmla="*/ 4071727 h 6281670"/>
                <a:gd name="connsiteX18" fmla="*/ 7625235 w 8613217"/>
                <a:gd name="connsiteY18" fmla="*/ 3948566 h 6281670"/>
                <a:gd name="connsiteX19" fmla="*/ 8172394 w 8613217"/>
                <a:gd name="connsiteY19" fmla="*/ 2496877 h 6281670"/>
                <a:gd name="connsiteX20" fmla="*/ 7882325 w 8613217"/>
                <a:gd name="connsiteY20" fmla="*/ 1811077 h 6281670"/>
                <a:gd name="connsiteX21" fmla="*/ 7854059 w 8613217"/>
                <a:gd name="connsiteY21" fmla="*/ 1889820 h 6281670"/>
                <a:gd name="connsiteX22" fmla="*/ 7732917 w 8613217"/>
                <a:gd name="connsiteY22" fmla="*/ 2389195 h 6281670"/>
                <a:gd name="connsiteX23" fmla="*/ 7607736 w 8613217"/>
                <a:gd name="connsiteY23" fmla="*/ 2746565 h 6281670"/>
                <a:gd name="connsiteX24" fmla="*/ 7178354 w 8613217"/>
                <a:gd name="connsiteY24" fmla="*/ 3424962 h 6281670"/>
                <a:gd name="connsiteX25" fmla="*/ 7050481 w 8613217"/>
                <a:gd name="connsiteY25" fmla="*/ 3653113 h 6281670"/>
                <a:gd name="connsiteX26" fmla="*/ 7022888 w 8613217"/>
                <a:gd name="connsiteY26" fmla="*/ 3873861 h 6281670"/>
                <a:gd name="connsiteX27" fmla="*/ 7057884 w 8613217"/>
                <a:gd name="connsiteY27" fmla="*/ 3889341 h 6281670"/>
                <a:gd name="connsiteX28" fmla="*/ 7311611 w 8613217"/>
                <a:gd name="connsiteY28" fmla="*/ 3701570 h 6281670"/>
                <a:gd name="connsiteX29" fmla="*/ 7883672 w 8613217"/>
                <a:gd name="connsiteY29" fmla="*/ 2875784 h 6281670"/>
                <a:gd name="connsiteX30" fmla="*/ 7909246 w 8613217"/>
                <a:gd name="connsiteY30" fmla="*/ 2790311 h 6281670"/>
                <a:gd name="connsiteX31" fmla="*/ 7835888 w 8613217"/>
                <a:gd name="connsiteY31" fmla="*/ 3051440 h 6281670"/>
                <a:gd name="connsiteX32" fmla="*/ 7279306 w 8613217"/>
                <a:gd name="connsiteY32" fmla="*/ 3802522 h 6281670"/>
                <a:gd name="connsiteX33" fmla="*/ 6992603 w 8613217"/>
                <a:gd name="connsiteY33" fmla="*/ 4017213 h 6281670"/>
                <a:gd name="connsiteX34" fmla="*/ 6713302 w 8613217"/>
                <a:gd name="connsiteY34" fmla="*/ 4190851 h 6281670"/>
                <a:gd name="connsiteX35" fmla="*/ 6627830 w 8613217"/>
                <a:gd name="connsiteY35" fmla="*/ 4239308 h 6281670"/>
                <a:gd name="connsiteX36" fmla="*/ 6605620 w 8613217"/>
                <a:gd name="connsiteY36" fmla="*/ 4251422 h 6281670"/>
                <a:gd name="connsiteX37" fmla="*/ 6226714 w 8613217"/>
                <a:gd name="connsiteY37" fmla="*/ 4447268 h 6281670"/>
                <a:gd name="connsiteX38" fmla="*/ 5314782 w 8613217"/>
                <a:gd name="connsiteY38" fmla="*/ 4943279 h 6281670"/>
                <a:gd name="connsiteX39" fmla="*/ 5158643 w 8613217"/>
                <a:gd name="connsiteY39" fmla="*/ 5046250 h 6281670"/>
                <a:gd name="connsiteX40" fmla="*/ 5162681 w 8613217"/>
                <a:gd name="connsiteY40" fmla="*/ 5025387 h 6281670"/>
                <a:gd name="connsiteX41" fmla="*/ 5227290 w 8613217"/>
                <a:gd name="connsiteY41" fmla="*/ 4323434 h 6281670"/>
                <a:gd name="connsiteX42" fmla="*/ 5106148 w 8613217"/>
                <a:gd name="connsiteY42" fmla="*/ 3860401 h 6281670"/>
                <a:gd name="connsiteX43" fmla="*/ 5139799 w 8613217"/>
                <a:gd name="connsiteY43" fmla="*/ 3818675 h 6281670"/>
                <a:gd name="connsiteX44" fmla="*/ 5695034 w 8613217"/>
                <a:gd name="connsiteY44" fmla="*/ 3194119 h 6281670"/>
                <a:gd name="connsiteX45" fmla="*/ 5830983 w 8613217"/>
                <a:gd name="connsiteY45" fmla="*/ 3023174 h 6281670"/>
                <a:gd name="connsiteX46" fmla="*/ 5873382 w 8613217"/>
                <a:gd name="connsiteY46" fmla="*/ 3008367 h 6281670"/>
                <a:gd name="connsiteX47" fmla="*/ 5983083 w 8613217"/>
                <a:gd name="connsiteY47" fmla="*/ 3009040 h 6281670"/>
                <a:gd name="connsiteX48" fmla="*/ 6257000 w 8613217"/>
                <a:gd name="connsiteY48" fmla="*/ 2840787 h 6281670"/>
                <a:gd name="connsiteX49" fmla="*/ 6605620 w 8613217"/>
                <a:gd name="connsiteY49" fmla="*/ 2172485 h 6281670"/>
                <a:gd name="connsiteX50" fmla="*/ 6623118 w 8613217"/>
                <a:gd name="connsiteY50" fmla="*/ 1339969 h 6281670"/>
                <a:gd name="connsiteX51" fmla="*/ 6528224 w 8613217"/>
                <a:gd name="connsiteY51" fmla="*/ 660899 h 6281670"/>
                <a:gd name="connsiteX52" fmla="*/ 6514091 w 8613217"/>
                <a:gd name="connsiteY52" fmla="*/ 520239 h 6281670"/>
                <a:gd name="connsiteX53" fmla="*/ 6493900 w 8613217"/>
                <a:gd name="connsiteY53" fmla="*/ 546486 h 6281670"/>
                <a:gd name="connsiteX54" fmla="*/ 6244212 w 8613217"/>
                <a:gd name="connsiteY54" fmla="*/ 975869 h 6281670"/>
                <a:gd name="connsiteX55" fmla="*/ 5935300 w 8613217"/>
                <a:gd name="connsiteY55" fmla="*/ 1788868 h 6281670"/>
                <a:gd name="connsiteX56" fmla="*/ 5707148 w 8613217"/>
                <a:gd name="connsiteY56" fmla="*/ 2531874 h 6281670"/>
                <a:gd name="connsiteX57" fmla="*/ 5679555 w 8613217"/>
                <a:gd name="connsiteY57" fmla="*/ 2738489 h 6281670"/>
                <a:gd name="connsiteX58" fmla="*/ 5734069 w 8613217"/>
                <a:gd name="connsiteY58" fmla="*/ 2914818 h 6281670"/>
                <a:gd name="connsiteX59" fmla="*/ 5963566 w 8613217"/>
                <a:gd name="connsiteY59" fmla="*/ 2599175 h 6281670"/>
                <a:gd name="connsiteX60" fmla="*/ 6141914 w 8613217"/>
                <a:gd name="connsiteY60" fmla="*/ 2254593 h 6281670"/>
                <a:gd name="connsiteX61" fmla="*/ 6262384 w 8613217"/>
                <a:gd name="connsiteY61" fmla="*/ 1884436 h 6281670"/>
                <a:gd name="connsiteX62" fmla="*/ 6343145 w 8613217"/>
                <a:gd name="connsiteY62" fmla="*/ 1508222 h 6281670"/>
                <a:gd name="connsiteX63" fmla="*/ 6310167 w 8613217"/>
                <a:gd name="connsiteY63" fmla="*/ 1747814 h 6281670"/>
                <a:gd name="connsiteX64" fmla="*/ 6045001 w 8613217"/>
                <a:gd name="connsiteY64" fmla="*/ 2568890 h 6281670"/>
                <a:gd name="connsiteX65" fmla="*/ 5560432 w 8613217"/>
                <a:gd name="connsiteY65" fmla="*/ 3235173 h 6281670"/>
                <a:gd name="connsiteX66" fmla="*/ 5096726 w 8613217"/>
                <a:gd name="connsiteY66" fmla="*/ 3741278 h 6281670"/>
                <a:gd name="connsiteX67" fmla="*/ 5067113 w 8613217"/>
                <a:gd name="connsiteY67" fmla="*/ 3767525 h 6281670"/>
                <a:gd name="connsiteX68" fmla="*/ 4911647 w 8613217"/>
                <a:gd name="connsiteY68" fmla="*/ 3459959 h 6281670"/>
                <a:gd name="connsiteX69" fmla="*/ 4890784 w 8613217"/>
                <a:gd name="connsiteY69" fmla="*/ 3404099 h 6281670"/>
                <a:gd name="connsiteX70" fmla="*/ 4849730 w 8613217"/>
                <a:gd name="connsiteY70" fmla="*/ 3028558 h 6281670"/>
                <a:gd name="connsiteX71" fmla="*/ 4856460 w 8613217"/>
                <a:gd name="connsiteY71" fmla="*/ 2981447 h 6281670"/>
                <a:gd name="connsiteX72" fmla="*/ 4952701 w 8613217"/>
                <a:gd name="connsiteY72" fmla="*/ 2717626 h 6281670"/>
                <a:gd name="connsiteX73" fmla="*/ 5173449 w 8613217"/>
                <a:gd name="connsiteY73" fmla="*/ 2368332 h 6281670"/>
                <a:gd name="connsiteX74" fmla="*/ 5481689 w 8613217"/>
                <a:gd name="connsiteY74" fmla="*/ 1759928 h 6281670"/>
                <a:gd name="connsiteX75" fmla="*/ 5514667 w 8613217"/>
                <a:gd name="connsiteY75" fmla="*/ 1741757 h 6281670"/>
                <a:gd name="connsiteX76" fmla="*/ 5803389 w 8613217"/>
                <a:gd name="connsiteY76" fmla="*/ 1570812 h 6281670"/>
                <a:gd name="connsiteX77" fmla="*/ 5822907 w 8613217"/>
                <a:gd name="connsiteY77" fmla="*/ 1095665 h 6281670"/>
                <a:gd name="connsiteX78" fmla="*/ 5540241 w 8613217"/>
                <a:gd name="connsiteY78" fmla="*/ 601000 h 6281670"/>
                <a:gd name="connsiteX79" fmla="*/ 5514667 w 8613217"/>
                <a:gd name="connsiteY79" fmla="*/ 600327 h 6281670"/>
                <a:gd name="connsiteX80" fmla="*/ 5421791 w 8613217"/>
                <a:gd name="connsiteY80" fmla="*/ 697914 h 6281670"/>
                <a:gd name="connsiteX81" fmla="*/ 5124319 w 8613217"/>
                <a:gd name="connsiteY81" fmla="*/ 1196617 h 6281670"/>
                <a:gd name="connsiteX82" fmla="*/ 5316801 w 8613217"/>
                <a:gd name="connsiteY82" fmla="*/ 1686570 h 6281670"/>
                <a:gd name="connsiteX83" fmla="*/ 5361220 w 8613217"/>
                <a:gd name="connsiteY83" fmla="*/ 1669072 h 6281670"/>
                <a:gd name="connsiteX84" fmla="*/ 5461499 w 8613217"/>
                <a:gd name="connsiteY84" fmla="*/ 1248439 h 6281670"/>
                <a:gd name="connsiteX85" fmla="*/ 5491784 w 8613217"/>
                <a:gd name="connsiteY85" fmla="*/ 1043170 h 6281670"/>
                <a:gd name="connsiteX86" fmla="*/ 5497841 w 8613217"/>
                <a:gd name="connsiteY86" fmla="*/ 1081532 h 6281670"/>
                <a:gd name="connsiteX87" fmla="*/ 5481016 w 8613217"/>
                <a:gd name="connsiteY87" fmla="*/ 1353429 h 6281670"/>
                <a:gd name="connsiteX88" fmla="*/ 5415734 w 8613217"/>
                <a:gd name="connsiteY88" fmla="*/ 1727624 h 6281670"/>
                <a:gd name="connsiteX89" fmla="*/ 5151240 w 8613217"/>
                <a:gd name="connsiteY89" fmla="*/ 2245171 h 6281670"/>
                <a:gd name="connsiteX90" fmla="*/ 4908282 w 8613217"/>
                <a:gd name="connsiteY90" fmla="*/ 2596483 h 6281670"/>
                <a:gd name="connsiteX91" fmla="*/ 4750124 w 8613217"/>
                <a:gd name="connsiteY91" fmla="*/ 2989523 h 6281670"/>
                <a:gd name="connsiteX92" fmla="*/ 4737337 w 8613217"/>
                <a:gd name="connsiteY92" fmla="*/ 3162487 h 6281670"/>
                <a:gd name="connsiteX93" fmla="*/ 4680804 w 8613217"/>
                <a:gd name="connsiteY93" fmla="*/ 3076341 h 6281670"/>
                <a:gd name="connsiteX94" fmla="*/ 4591293 w 8613217"/>
                <a:gd name="connsiteY94" fmla="*/ 2915491 h 6281670"/>
                <a:gd name="connsiteX95" fmla="*/ 4565719 w 8613217"/>
                <a:gd name="connsiteY95" fmla="*/ 2868381 h 6281670"/>
                <a:gd name="connsiteX96" fmla="*/ 4552259 w 8613217"/>
                <a:gd name="connsiteY96" fmla="*/ 2838095 h 6281670"/>
                <a:gd name="connsiteX97" fmla="*/ 4404869 w 8613217"/>
                <a:gd name="connsiteY97" fmla="*/ 2499569 h 6281670"/>
                <a:gd name="connsiteX98" fmla="*/ 4425059 w 8613217"/>
                <a:gd name="connsiteY98" fmla="*/ 2408713 h 6281670"/>
                <a:gd name="connsiteX99" fmla="*/ 4497071 w 8613217"/>
                <a:gd name="connsiteY99" fmla="*/ 2304396 h 6281670"/>
                <a:gd name="connsiteX100" fmla="*/ 4551585 w 8613217"/>
                <a:gd name="connsiteY100" fmla="*/ 2152968 h 6281670"/>
                <a:gd name="connsiteX101" fmla="*/ 4741375 w 8613217"/>
                <a:gd name="connsiteY101" fmla="*/ 1413327 h 6281670"/>
                <a:gd name="connsiteX102" fmla="*/ 4929146 w 8613217"/>
                <a:gd name="connsiteY102" fmla="*/ 819730 h 6281670"/>
                <a:gd name="connsiteX103" fmla="*/ 5233347 w 8613217"/>
                <a:gd name="connsiteY103" fmla="*/ 28940 h 6281670"/>
                <a:gd name="connsiteX104" fmla="*/ 5238058 w 8613217"/>
                <a:gd name="connsiteY104" fmla="*/ 0 h 6281670"/>
                <a:gd name="connsiteX105" fmla="*/ 4976929 w 8613217"/>
                <a:gd name="connsiteY105" fmla="*/ 159504 h 6281670"/>
                <a:gd name="connsiteX106" fmla="*/ 4204984 w 8613217"/>
                <a:gd name="connsiteY106" fmla="*/ 890396 h 6281670"/>
                <a:gd name="connsiteX107" fmla="*/ 3943182 w 8613217"/>
                <a:gd name="connsiteY107" fmla="*/ 2139508 h 6281670"/>
                <a:gd name="connsiteX108" fmla="*/ 4076438 w 8613217"/>
                <a:gd name="connsiteY108" fmla="*/ 2389868 h 6281670"/>
                <a:gd name="connsiteX109" fmla="*/ 4215079 w 8613217"/>
                <a:gd name="connsiteY109" fmla="*/ 2474668 h 6281670"/>
                <a:gd name="connsiteX110" fmla="*/ 4244018 w 8613217"/>
                <a:gd name="connsiteY110" fmla="*/ 2445055 h 6281670"/>
                <a:gd name="connsiteX111" fmla="*/ 4230558 w 8613217"/>
                <a:gd name="connsiteY111" fmla="*/ 1718875 h 6281670"/>
                <a:gd name="connsiteX112" fmla="*/ 4411599 w 8613217"/>
                <a:gd name="connsiteY112" fmla="*/ 1186522 h 6281670"/>
                <a:gd name="connsiteX113" fmla="*/ 4552259 w 8613217"/>
                <a:gd name="connsiteY113" fmla="*/ 934815 h 6281670"/>
                <a:gd name="connsiteX114" fmla="*/ 4572449 w 8613217"/>
                <a:gd name="connsiteY114" fmla="*/ 920008 h 6281670"/>
                <a:gd name="connsiteX115" fmla="*/ 4553604 w 8613217"/>
                <a:gd name="connsiteY115" fmla="*/ 956351 h 6281670"/>
                <a:gd name="connsiteX116" fmla="*/ 4390735 w 8613217"/>
                <a:gd name="connsiteY116" fmla="*/ 1302280 h 6281670"/>
                <a:gd name="connsiteX117" fmla="*/ 4340260 w 8613217"/>
                <a:gd name="connsiteY117" fmla="*/ 2524471 h 6281670"/>
                <a:gd name="connsiteX118" fmla="*/ 4501109 w 8613217"/>
                <a:gd name="connsiteY118" fmla="*/ 2892609 h 6281670"/>
                <a:gd name="connsiteX119" fmla="*/ 4519281 w 8613217"/>
                <a:gd name="connsiteY119" fmla="*/ 2931644 h 6281670"/>
                <a:gd name="connsiteX120" fmla="*/ 4692918 w 8613217"/>
                <a:gd name="connsiteY120" fmla="*/ 3241230 h 6281670"/>
                <a:gd name="connsiteX121" fmla="*/ 4992409 w 8613217"/>
                <a:gd name="connsiteY121" fmla="*/ 3809925 h 6281670"/>
                <a:gd name="connsiteX122" fmla="*/ 5000485 w 8613217"/>
                <a:gd name="connsiteY122" fmla="*/ 3847614 h 6281670"/>
                <a:gd name="connsiteX123" fmla="*/ 4993755 w 8613217"/>
                <a:gd name="connsiteY123" fmla="*/ 3855017 h 6281670"/>
                <a:gd name="connsiteX124" fmla="*/ 4993082 w 8613217"/>
                <a:gd name="connsiteY124" fmla="*/ 3855690 h 6281670"/>
                <a:gd name="connsiteX125" fmla="*/ 4982313 w 8613217"/>
                <a:gd name="connsiteY125" fmla="*/ 3867131 h 6281670"/>
                <a:gd name="connsiteX126" fmla="*/ 4626290 w 8613217"/>
                <a:gd name="connsiteY126" fmla="*/ 4274977 h 6281670"/>
                <a:gd name="connsiteX127" fmla="*/ 4180755 w 8613217"/>
                <a:gd name="connsiteY127" fmla="*/ 4968853 h 6281670"/>
                <a:gd name="connsiteX128" fmla="*/ 4071727 w 8613217"/>
                <a:gd name="connsiteY128" fmla="*/ 5853192 h 6281670"/>
                <a:gd name="connsiteX129" fmla="*/ 4040769 w 8613217"/>
                <a:gd name="connsiteY129" fmla="*/ 5907706 h 6281670"/>
                <a:gd name="connsiteX130" fmla="*/ 4005099 w 8613217"/>
                <a:gd name="connsiteY130" fmla="*/ 5881459 h 6281670"/>
                <a:gd name="connsiteX131" fmla="*/ 4007791 w 8613217"/>
                <a:gd name="connsiteY131" fmla="*/ 5830983 h 6281670"/>
                <a:gd name="connsiteX132" fmla="*/ 3990293 w 8613217"/>
                <a:gd name="connsiteY132" fmla="*/ 5807427 h 6281670"/>
                <a:gd name="connsiteX133" fmla="*/ 3964045 w 8613217"/>
                <a:gd name="connsiteY133" fmla="*/ 5789256 h 6281670"/>
                <a:gd name="connsiteX134" fmla="*/ 3941836 w 8613217"/>
                <a:gd name="connsiteY134" fmla="*/ 5705129 h 6281670"/>
                <a:gd name="connsiteX135" fmla="*/ 3908185 w 8613217"/>
                <a:gd name="connsiteY135" fmla="*/ 5236040 h 6281670"/>
                <a:gd name="connsiteX136" fmla="*/ 3918953 w 8613217"/>
                <a:gd name="connsiteY136" fmla="*/ 4237288 h 6281670"/>
                <a:gd name="connsiteX137" fmla="*/ 3786370 w 8613217"/>
                <a:gd name="connsiteY137" fmla="*/ 3122779 h 6281670"/>
                <a:gd name="connsiteX138" fmla="*/ 3570333 w 8613217"/>
                <a:gd name="connsiteY138" fmla="*/ 2570236 h 6281670"/>
                <a:gd name="connsiteX139" fmla="*/ 3563603 w 8613217"/>
                <a:gd name="connsiteY139" fmla="*/ 2556776 h 6281670"/>
                <a:gd name="connsiteX140" fmla="*/ 3556872 w 8613217"/>
                <a:gd name="connsiteY140" fmla="*/ 2543315 h 6281670"/>
                <a:gd name="connsiteX141" fmla="*/ 3531298 w 8613217"/>
                <a:gd name="connsiteY141" fmla="*/ 2494185 h 6281670"/>
                <a:gd name="connsiteX142" fmla="*/ 3525241 w 8613217"/>
                <a:gd name="connsiteY142" fmla="*/ 2482071 h 6281670"/>
                <a:gd name="connsiteX143" fmla="*/ 3410829 w 8613217"/>
                <a:gd name="connsiteY143" fmla="*/ 2273437 h 6281670"/>
                <a:gd name="connsiteX144" fmla="*/ 3411502 w 8613217"/>
                <a:gd name="connsiteY144" fmla="*/ 2229018 h 6281670"/>
                <a:gd name="connsiteX145" fmla="*/ 3451209 w 8613217"/>
                <a:gd name="connsiteY145" fmla="*/ 2126720 h 6281670"/>
                <a:gd name="connsiteX146" fmla="*/ 3431692 w 8613217"/>
                <a:gd name="connsiteY146" fmla="*/ 1895877 h 6281670"/>
                <a:gd name="connsiteX147" fmla="*/ 3186715 w 8613217"/>
                <a:gd name="connsiteY147" fmla="*/ 1401886 h 6281670"/>
                <a:gd name="connsiteX148" fmla="*/ 2531874 w 8613217"/>
                <a:gd name="connsiteY148" fmla="*/ 701952 h 6281670"/>
                <a:gd name="connsiteX149" fmla="*/ 1731662 w 8613217"/>
                <a:gd name="connsiteY149" fmla="*/ 39035 h 6281670"/>
                <a:gd name="connsiteX150" fmla="*/ 1722913 w 8613217"/>
                <a:gd name="connsiteY150" fmla="*/ 36343 h 6281670"/>
                <a:gd name="connsiteX151" fmla="*/ 1723586 w 8613217"/>
                <a:gd name="connsiteY151" fmla="*/ 47111 h 6281670"/>
                <a:gd name="connsiteX152" fmla="*/ 1984042 w 8613217"/>
                <a:gd name="connsiteY152" fmla="*/ 871552 h 6281670"/>
                <a:gd name="connsiteX153" fmla="*/ 2773486 w 8613217"/>
                <a:gd name="connsiteY153" fmla="*/ 2064130 h 6281670"/>
                <a:gd name="connsiteX154" fmla="*/ 3058170 w 8613217"/>
                <a:gd name="connsiteY154" fmla="*/ 2286897 h 6281670"/>
                <a:gd name="connsiteX155" fmla="*/ 3235845 w 8613217"/>
                <a:gd name="connsiteY155" fmla="*/ 2329297 h 6281670"/>
                <a:gd name="connsiteX156" fmla="*/ 3256709 w 8613217"/>
                <a:gd name="connsiteY156" fmla="*/ 2294974 h 6281670"/>
                <a:gd name="connsiteX157" fmla="*/ 3083072 w 8613217"/>
                <a:gd name="connsiteY157" fmla="*/ 1999521 h 6281670"/>
                <a:gd name="connsiteX158" fmla="*/ 2450440 w 8613217"/>
                <a:gd name="connsiteY158" fmla="*/ 1092973 h 6281670"/>
                <a:gd name="connsiteX159" fmla="*/ 2432941 w 8613217"/>
                <a:gd name="connsiteY159" fmla="*/ 1062014 h 6281670"/>
                <a:gd name="connsiteX160" fmla="*/ 2454478 w 8613217"/>
                <a:gd name="connsiteY160" fmla="*/ 1076820 h 6281670"/>
                <a:gd name="connsiteX161" fmla="*/ 2967986 w 8613217"/>
                <a:gd name="connsiteY161" fmla="*/ 1739738 h 6281670"/>
                <a:gd name="connsiteX162" fmla="*/ 3266131 w 8613217"/>
                <a:gd name="connsiteY162" fmla="*/ 2175850 h 6281670"/>
                <a:gd name="connsiteX163" fmla="*/ 3457939 w 8613217"/>
                <a:gd name="connsiteY163" fmla="*/ 2509665 h 6281670"/>
                <a:gd name="connsiteX164" fmla="*/ 3464670 w 8613217"/>
                <a:gd name="connsiteY164" fmla="*/ 2523125 h 6281670"/>
                <a:gd name="connsiteX165" fmla="*/ 3471400 w 8613217"/>
                <a:gd name="connsiteY165" fmla="*/ 2536585 h 6281670"/>
                <a:gd name="connsiteX166" fmla="*/ 3478130 w 8613217"/>
                <a:gd name="connsiteY166" fmla="*/ 2550045 h 6281670"/>
                <a:gd name="connsiteX167" fmla="*/ 3484860 w 8613217"/>
                <a:gd name="connsiteY167" fmla="*/ 2563506 h 6281670"/>
                <a:gd name="connsiteX168" fmla="*/ 3491590 w 8613217"/>
                <a:gd name="connsiteY168" fmla="*/ 2576966 h 6281670"/>
                <a:gd name="connsiteX169" fmla="*/ 3498320 w 8613217"/>
                <a:gd name="connsiteY169" fmla="*/ 2590426 h 6281670"/>
                <a:gd name="connsiteX170" fmla="*/ 3504378 w 8613217"/>
                <a:gd name="connsiteY170" fmla="*/ 2605906 h 6281670"/>
                <a:gd name="connsiteX171" fmla="*/ 3733875 w 8613217"/>
                <a:gd name="connsiteY171" fmla="*/ 3249979 h 6281670"/>
                <a:gd name="connsiteX172" fmla="*/ 3823385 w 8613217"/>
                <a:gd name="connsiteY172" fmla="*/ 4359777 h 6281670"/>
                <a:gd name="connsiteX173" fmla="*/ 3816655 w 8613217"/>
                <a:gd name="connsiteY173" fmla="*/ 4369199 h 6281670"/>
                <a:gd name="connsiteX174" fmla="*/ 3800503 w 8613217"/>
                <a:gd name="connsiteY174" fmla="*/ 4322761 h 6281670"/>
                <a:gd name="connsiteX175" fmla="*/ 3407464 w 8613217"/>
                <a:gd name="connsiteY175" fmla="*/ 3663208 h 6281670"/>
                <a:gd name="connsiteX176" fmla="*/ 2516395 w 8613217"/>
                <a:gd name="connsiteY176" fmla="*/ 2980101 h 6281670"/>
                <a:gd name="connsiteX177" fmla="*/ 2502934 w 8613217"/>
                <a:gd name="connsiteY177" fmla="*/ 2971351 h 6281670"/>
                <a:gd name="connsiteX178" fmla="*/ 2390541 w 8613217"/>
                <a:gd name="connsiteY178" fmla="*/ 2898666 h 6281670"/>
                <a:gd name="connsiteX179" fmla="*/ 2247863 w 8613217"/>
                <a:gd name="connsiteY179" fmla="*/ 2802425 h 6281670"/>
                <a:gd name="connsiteX180" fmla="*/ 2055381 w 8613217"/>
                <a:gd name="connsiteY180" fmla="*/ 2665131 h 6281670"/>
                <a:gd name="connsiteX181" fmla="*/ 1471879 w 8613217"/>
                <a:gd name="connsiteY181" fmla="*/ 2148930 h 6281670"/>
                <a:gd name="connsiteX182" fmla="*/ 1461111 w 8613217"/>
                <a:gd name="connsiteY182" fmla="*/ 2109895 h 6281670"/>
                <a:gd name="connsiteX183" fmla="*/ 1501492 w 8613217"/>
                <a:gd name="connsiteY183" fmla="*/ 1918759 h 6281670"/>
                <a:gd name="connsiteX184" fmla="*/ 1395155 w 8613217"/>
                <a:gd name="connsiteY184" fmla="*/ 1570812 h 6281670"/>
                <a:gd name="connsiteX185" fmla="*/ 937507 w 8613217"/>
                <a:gd name="connsiteY185" fmla="*/ 860783 h 6281670"/>
                <a:gd name="connsiteX186" fmla="*/ 682435 w 8613217"/>
                <a:gd name="connsiteY186" fmla="*/ 471109 h 6281670"/>
                <a:gd name="connsiteX187" fmla="*/ 590905 w 8613217"/>
                <a:gd name="connsiteY187" fmla="*/ 214691 h 6281670"/>
                <a:gd name="connsiteX188" fmla="*/ 581483 w 8613217"/>
                <a:gd name="connsiteY188" fmla="*/ 222767 h 6281670"/>
                <a:gd name="connsiteX189" fmla="*/ 555909 w 8613217"/>
                <a:gd name="connsiteY189" fmla="*/ 262475 h 6281670"/>
                <a:gd name="connsiteX190" fmla="*/ 423998 w 8613217"/>
                <a:gd name="connsiteY190" fmla="*/ 619845 h 6281670"/>
                <a:gd name="connsiteX191" fmla="*/ 443515 w 8613217"/>
                <a:gd name="connsiteY191" fmla="*/ 1227575 h 6281670"/>
                <a:gd name="connsiteX192" fmla="*/ 806942 w 8613217"/>
                <a:gd name="connsiteY192" fmla="*/ 1996156 h 6281670"/>
                <a:gd name="connsiteX193" fmla="*/ 1087589 w 8613217"/>
                <a:gd name="connsiteY193" fmla="*/ 2216231 h 6281670"/>
                <a:gd name="connsiteX194" fmla="*/ 1317086 w 8613217"/>
                <a:gd name="connsiteY194" fmla="*/ 2233729 h 6281670"/>
                <a:gd name="connsiteX195" fmla="*/ 1327181 w 8613217"/>
                <a:gd name="connsiteY195" fmla="*/ 2198060 h 6281670"/>
                <a:gd name="connsiteX196" fmla="*/ 816364 w 8613217"/>
                <a:gd name="connsiteY196" fmla="*/ 1324489 h 6281670"/>
                <a:gd name="connsiteX197" fmla="*/ 702625 w 8613217"/>
                <a:gd name="connsiteY197" fmla="*/ 1031056 h 6281670"/>
                <a:gd name="connsiteX198" fmla="*/ 767908 w 8613217"/>
                <a:gd name="connsiteY198" fmla="*/ 1173061 h 6281670"/>
                <a:gd name="connsiteX199" fmla="*/ 1444285 w 8613217"/>
                <a:gd name="connsiteY199" fmla="*/ 2226326 h 6281670"/>
                <a:gd name="connsiteX200" fmla="*/ 2209501 w 8613217"/>
                <a:gd name="connsiteY200" fmla="*/ 2876457 h 6281670"/>
                <a:gd name="connsiteX201" fmla="*/ 2308434 w 8613217"/>
                <a:gd name="connsiteY201" fmla="*/ 2939720 h 6281670"/>
                <a:gd name="connsiteX202" fmla="*/ 2340738 w 8613217"/>
                <a:gd name="connsiteY202" fmla="*/ 2972025 h 6281670"/>
                <a:gd name="connsiteX203" fmla="*/ 2302377 w 8613217"/>
                <a:gd name="connsiteY203" fmla="*/ 2972025 h 6281670"/>
                <a:gd name="connsiteX204" fmla="*/ 2266034 w 8613217"/>
                <a:gd name="connsiteY204" fmla="*/ 2967313 h 6281670"/>
                <a:gd name="connsiteX205" fmla="*/ 1817807 w 8613217"/>
                <a:gd name="connsiteY205" fmla="*/ 3025866 h 6281670"/>
                <a:gd name="connsiteX206" fmla="*/ 1007500 w 8613217"/>
                <a:gd name="connsiteY206" fmla="*/ 3309877 h 6281670"/>
                <a:gd name="connsiteX207" fmla="*/ 960389 w 8613217"/>
                <a:gd name="connsiteY207" fmla="*/ 3293725 h 6281670"/>
                <a:gd name="connsiteX208" fmla="*/ 446207 w 8613217"/>
                <a:gd name="connsiteY208" fmla="*/ 3134221 h 6281670"/>
                <a:gd name="connsiteX209" fmla="*/ 217383 w 8613217"/>
                <a:gd name="connsiteY209" fmla="*/ 3227096 h 6281670"/>
                <a:gd name="connsiteX210" fmla="*/ 0 w 8613217"/>
                <a:gd name="connsiteY210" fmla="*/ 3236518 h 6281670"/>
                <a:gd name="connsiteX211" fmla="*/ 0 w 8613217"/>
                <a:gd name="connsiteY211" fmla="*/ 3330740 h 6281670"/>
                <a:gd name="connsiteX212" fmla="*/ 9422 w 8613217"/>
                <a:gd name="connsiteY212" fmla="*/ 3346892 h 6281670"/>
                <a:gd name="connsiteX213" fmla="*/ 255072 w 8613217"/>
                <a:gd name="connsiteY213" fmla="*/ 3717723 h 6281670"/>
                <a:gd name="connsiteX214" fmla="*/ 747044 w 8613217"/>
                <a:gd name="connsiteY214" fmla="*/ 3826078 h 6281670"/>
                <a:gd name="connsiteX215" fmla="*/ 1016249 w 8613217"/>
                <a:gd name="connsiteY215" fmla="*/ 3490244 h 6281670"/>
                <a:gd name="connsiteX216" fmla="*/ 981253 w 8613217"/>
                <a:gd name="connsiteY216" fmla="*/ 3461305 h 6281670"/>
                <a:gd name="connsiteX217" fmla="*/ 563312 w 8613217"/>
                <a:gd name="connsiteY217" fmla="*/ 3490917 h 6281670"/>
                <a:gd name="connsiteX218" fmla="*/ 390347 w 8613217"/>
                <a:gd name="connsiteY218" fmla="*/ 3460632 h 6281670"/>
                <a:gd name="connsiteX219" fmla="*/ 489953 w 8613217"/>
                <a:gd name="connsiteY219" fmla="*/ 3463997 h 6281670"/>
                <a:gd name="connsiteX220" fmla="*/ 903183 w 8613217"/>
                <a:gd name="connsiteY220" fmla="*/ 3408137 h 6281670"/>
                <a:gd name="connsiteX221" fmla="*/ 1043170 w 8613217"/>
                <a:gd name="connsiteY221" fmla="*/ 3372467 h 6281670"/>
                <a:gd name="connsiteX222" fmla="*/ 1508895 w 8613217"/>
                <a:gd name="connsiteY222" fmla="*/ 3218347 h 6281670"/>
                <a:gd name="connsiteX223" fmla="*/ 1912029 w 8613217"/>
                <a:gd name="connsiteY223" fmla="*/ 3101243 h 6281670"/>
                <a:gd name="connsiteX224" fmla="*/ 1912029 w 8613217"/>
                <a:gd name="connsiteY224" fmla="*/ 3101243 h 6281670"/>
                <a:gd name="connsiteX225" fmla="*/ 1924816 w 8613217"/>
                <a:gd name="connsiteY225" fmla="*/ 3099224 h 6281670"/>
                <a:gd name="connsiteX226" fmla="*/ 1986061 w 8613217"/>
                <a:gd name="connsiteY226" fmla="*/ 3087783 h 6281670"/>
                <a:gd name="connsiteX227" fmla="*/ 1992791 w 8613217"/>
                <a:gd name="connsiteY227" fmla="*/ 3087110 h 6281670"/>
                <a:gd name="connsiteX228" fmla="*/ 2087013 w 8613217"/>
                <a:gd name="connsiteY228" fmla="*/ 3074322 h 6281670"/>
                <a:gd name="connsiteX229" fmla="*/ 2113933 w 8613217"/>
                <a:gd name="connsiteY229" fmla="*/ 3072976 h 6281670"/>
                <a:gd name="connsiteX230" fmla="*/ 2118644 w 8613217"/>
                <a:gd name="connsiteY230" fmla="*/ 3064227 h 6281670"/>
                <a:gd name="connsiteX231" fmla="*/ 2257958 w 8613217"/>
                <a:gd name="connsiteY231" fmla="*/ 3064227 h 6281670"/>
                <a:gd name="connsiteX232" fmla="*/ 2262669 w 8613217"/>
                <a:gd name="connsiteY232" fmla="*/ 3072976 h 6281670"/>
                <a:gd name="connsiteX233" fmla="*/ 2434960 w 8613217"/>
                <a:gd name="connsiteY233" fmla="*/ 3101243 h 6281670"/>
                <a:gd name="connsiteX234" fmla="*/ 2635518 w 8613217"/>
                <a:gd name="connsiteY234" fmla="*/ 3164506 h 6281670"/>
                <a:gd name="connsiteX235" fmla="*/ 3038653 w 8613217"/>
                <a:gd name="connsiteY235" fmla="*/ 3453902 h 6281670"/>
                <a:gd name="connsiteX236" fmla="*/ 3580428 w 8613217"/>
                <a:gd name="connsiteY236" fmla="*/ 4087880 h 6281670"/>
                <a:gd name="connsiteX237" fmla="*/ 3776274 w 8613217"/>
                <a:gd name="connsiteY237" fmla="*/ 4626290 h 6281670"/>
                <a:gd name="connsiteX238" fmla="*/ 3813963 w 8613217"/>
                <a:gd name="connsiteY238" fmla="*/ 4802619 h 6281670"/>
                <a:gd name="connsiteX239" fmla="*/ 3811944 w 8613217"/>
                <a:gd name="connsiteY239" fmla="*/ 5407658 h 6281670"/>
                <a:gd name="connsiteX240" fmla="*/ 3881265 w 8613217"/>
                <a:gd name="connsiteY240" fmla="*/ 5874056 h 6281670"/>
                <a:gd name="connsiteX241" fmla="*/ 3879919 w 8613217"/>
                <a:gd name="connsiteY241" fmla="*/ 5898957 h 6281670"/>
                <a:gd name="connsiteX242" fmla="*/ 3757430 w 8613217"/>
                <a:gd name="connsiteY242" fmla="*/ 5946068 h 6281670"/>
                <a:gd name="connsiteX243" fmla="*/ 3743970 w 8613217"/>
                <a:gd name="connsiteY243" fmla="*/ 6053750 h 6281670"/>
                <a:gd name="connsiteX244" fmla="*/ 3803195 w 8613217"/>
                <a:gd name="connsiteY244" fmla="*/ 6092112 h 6281670"/>
                <a:gd name="connsiteX245" fmla="*/ 3896071 w 8613217"/>
                <a:gd name="connsiteY245" fmla="*/ 6023464 h 6281670"/>
                <a:gd name="connsiteX246" fmla="*/ 3920972 w 8613217"/>
                <a:gd name="connsiteY246" fmla="*/ 5996544 h 6281670"/>
                <a:gd name="connsiteX247" fmla="*/ 3918953 w 8613217"/>
                <a:gd name="connsiteY247" fmla="*/ 6053077 h 6281670"/>
                <a:gd name="connsiteX248" fmla="*/ 3931741 w 8613217"/>
                <a:gd name="connsiteY248" fmla="*/ 6077978 h 6281670"/>
                <a:gd name="connsiteX249" fmla="*/ 3951931 w 8613217"/>
                <a:gd name="connsiteY249" fmla="*/ 6055769 h 6281670"/>
                <a:gd name="connsiteX250" fmla="*/ 3972121 w 8613217"/>
                <a:gd name="connsiteY250" fmla="*/ 5988468 h 6281670"/>
                <a:gd name="connsiteX251" fmla="*/ 3994331 w 8613217"/>
                <a:gd name="connsiteY251" fmla="*/ 5968277 h 6281670"/>
                <a:gd name="connsiteX252" fmla="*/ 4005099 w 8613217"/>
                <a:gd name="connsiteY252" fmla="*/ 5995198 h 6281670"/>
                <a:gd name="connsiteX253" fmla="*/ 4071054 w 8613217"/>
                <a:gd name="connsiteY253" fmla="*/ 6040290 h 6281670"/>
                <a:gd name="connsiteX254" fmla="*/ 4100667 w 8613217"/>
                <a:gd name="connsiteY254" fmla="*/ 6026829 h 6281670"/>
                <a:gd name="connsiteX255" fmla="*/ 4110089 w 8613217"/>
                <a:gd name="connsiteY255" fmla="*/ 5993179 h 6281670"/>
                <a:gd name="connsiteX256" fmla="*/ 4124895 w 8613217"/>
                <a:gd name="connsiteY256" fmla="*/ 6032214 h 6281670"/>
                <a:gd name="connsiteX257" fmla="*/ 4117492 w 8613217"/>
                <a:gd name="connsiteY257" fmla="*/ 6106918 h 6281670"/>
                <a:gd name="connsiteX258" fmla="*/ 4080476 w 8613217"/>
                <a:gd name="connsiteY258" fmla="*/ 6141242 h 6281670"/>
                <a:gd name="connsiteX259" fmla="*/ 4176717 w 8613217"/>
                <a:gd name="connsiteY259" fmla="*/ 6189025 h 6281670"/>
                <a:gd name="connsiteX260" fmla="*/ 4170660 w 8613217"/>
                <a:gd name="connsiteY260" fmla="*/ 6271133 h 6281670"/>
                <a:gd name="connsiteX261" fmla="*/ 4195562 w 8613217"/>
                <a:gd name="connsiteY261" fmla="*/ 6277863 h 6281670"/>
                <a:gd name="connsiteX262" fmla="*/ 4261517 w 8613217"/>
                <a:gd name="connsiteY262" fmla="*/ 6267768 h 6281670"/>
                <a:gd name="connsiteX263" fmla="*/ 4289784 w 8613217"/>
                <a:gd name="connsiteY263" fmla="*/ 6247578 h 6281670"/>
                <a:gd name="connsiteX264" fmla="*/ 4295840 w 8613217"/>
                <a:gd name="connsiteY264" fmla="*/ 6204505 h 6281670"/>
                <a:gd name="connsiteX265" fmla="*/ 4305936 w 8613217"/>
                <a:gd name="connsiteY265" fmla="*/ 6182969 h 6281670"/>
                <a:gd name="connsiteX266" fmla="*/ 4324107 w 8613217"/>
                <a:gd name="connsiteY266" fmla="*/ 6199794 h 6281670"/>
                <a:gd name="connsiteX267" fmla="*/ 4336894 w 8613217"/>
                <a:gd name="connsiteY267" fmla="*/ 6230752 h 6281670"/>
                <a:gd name="connsiteX268" fmla="*/ 4342951 w 8613217"/>
                <a:gd name="connsiteY268" fmla="*/ 6226714 h 6281670"/>
                <a:gd name="connsiteX269" fmla="*/ 4369872 w 8613217"/>
                <a:gd name="connsiteY269" fmla="*/ 6185660 h 6281670"/>
                <a:gd name="connsiteX270" fmla="*/ 4382659 w 8613217"/>
                <a:gd name="connsiteY270" fmla="*/ 6234791 h 6281670"/>
                <a:gd name="connsiteX271" fmla="*/ 4406888 w 8613217"/>
                <a:gd name="connsiteY271" fmla="*/ 6265749 h 6281670"/>
                <a:gd name="connsiteX272" fmla="*/ 4484284 w 8613217"/>
                <a:gd name="connsiteY272" fmla="*/ 6275171 h 6281670"/>
                <a:gd name="connsiteX273" fmla="*/ 4499090 w 8613217"/>
                <a:gd name="connsiteY273" fmla="*/ 6272479 h 6281670"/>
                <a:gd name="connsiteX274" fmla="*/ 4512551 w 8613217"/>
                <a:gd name="connsiteY274" fmla="*/ 6181622 h 6281670"/>
                <a:gd name="connsiteX275" fmla="*/ 4572449 w 8613217"/>
                <a:gd name="connsiteY275" fmla="*/ 6153356 h 6281670"/>
                <a:gd name="connsiteX276" fmla="*/ 4575814 w 8613217"/>
                <a:gd name="connsiteY276" fmla="*/ 6127781 h 6281670"/>
                <a:gd name="connsiteX277" fmla="*/ 4538125 w 8613217"/>
                <a:gd name="connsiteY277" fmla="*/ 6076633 h 6281670"/>
                <a:gd name="connsiteX278" fmla="*/ 4536779 w 8613217"/>
                <a:gd name="connsiteY278" fmla="*/ 6042309 h 6281670"/>
                <a:gd name="connsiteX279" fmla="*/ 4573122 w 8613217"/>
                <a:gd name="connsiteY279" fmla="*/ 6032214 h 6281670"/>
                <a:gd name="connsiteX280" fmla="*/ 4637731 w 8613217"/>
                <a:gd name="connsiteY280" fmla="*/ 6051058 h 6281670"/>
                <a:gd name="connsiteX281" fmla="*/ 4665997 w 8613217"/>
                <a:gd name="connsiteY281" fmla="*/ 6029522 h 6281670"/>
                <a:gd name="connsiteX282" fmla="*/ 4665997 w 8613217"/>
                <a:gd name="connsiteY282" fmla="*/ 5985776 h 6281670"/>
                <a:gd name="connsiteX283" fmla="*/ 4681477 w 8613217"/>
                <a:gd name="connsiteY283" fmla="*/ 5966931 h 6281670"/>
                <a:gd name="connsiteX284" fmla="*/ 4701667 w 8613217"/>
                <a:gd name="connsiteY284" fmla="*/ 5981065 h 6281670"/>
                <a:gd name="connsiteX285" fmla="*/ 4724550 w 8613217"/>
                <a:gd name="connsiteY285" fmla="*/ 6054423 h 6281670"/>
                <a:gd name="connsiteX286" fmla="*/ 4743394 w 8613217"/>
                <a:gd name="connsiteY286" fmla="*/ 6073268 h 6281670"/>
                <a:gd name="connsiteX287" fmla="*/ 4752143 w 8613217"/>
                <a:gd name="connsiteY287" fmla="*/ 6050385 h 6281670"/>
                <a:gd name="connsiteX288" fmla="*/ 4752143 w 8613217"/>
                <a:gd name="connsiteY288" fmla="*/ 5996544 h 6281670"/>
                <a:gd name="connsiteX289" fmla="*/ 4800600 w 8613217"/>
                <a:gd name="connsiteY289" fmla="*/ 6046347 h 6281670"/>
                <a:gd name="connsiteX290" fmla="*/ 4859825 w 8613217"/>
                <a:gd name="connsiteY290" fmla="*/ 6088747 h 6281670"/>
                <a:gd name="connsiteX291" fmla="*/ 4932511 w 8613217"/>
                <a:gd name="connsiteY291" fmla="*/ 6036252 h 6281670"/>
                <a:gd name="connsiteX292" fmla="*/ 4919050 w 8613217"/>
                <a:gd name="connsiteY292" fmla="*/ 5940011 h 6281670"/>
                <a:gd name="connsiteX293" fmla="*/ 4830213 w 8613217"/>
                <a:gd name="connsiteY293" fmla="*/ 5933281 h 6281670"/>
                <a:gd name="connsiteX294" fmla="*/ 4779064 w 8613217"/>
                <a:gd name="connsiteY294" fmla="*/ 5876074 h 6281670"/>
                <a:gd name="connsiteX295" fmla="*/ 4778391 w 8613217"/>
                <a:gd name="connsiteY295" fmla="*/ 5829637 h 6281670"/>
                <a:gd name="connsiteX296" fmla="*/ 5091342 w 8613217"/>
                <a:gd name="connsiteY296" fmla="*/ 5236712 h 6281670"/>
                <a:gd name="connsiteX297" fmla="*/ 5116243 w 8613217"/>
                <a:gd name="connsiteY297" fmla="*/ 5202389 h 6281670"/>
                <a:gd name="connsiteX298" fmla="*/ 5269690 w 8613217"/>
                <a:gd name="connsiteY298" fmla="*/ 5086631 h 6281670"/>
                <a:gd name="connsiteX299" fmla="*/ 5744837 w 8613217"/>
                <a:gd name="connsiteY299" fmla="*/ 4795889 h 6281670"/>
                <a:gd name="connsiteX300" fmla="*/ 5814830 w 8613217"/>
                <a:gd name="connsiteY300" fmla="*/ 4775699 h 6281670"/>
                <a:gd name="connsiteX301" fmla="*/ 6103553 w 8613217"/>
                <a:gd name="connsiteY301" fmla="*/ 4765603 h 6281670"/>
                <a:gd name="connsiteX302" fmla="*/ 7086824 w 8613217"/>
                <a:gd name="connsiteY302" fmla="*/ 4811369 h 6281670"/>
                <a:gd name="connsiteX303" fmla="*/ 7489959 w 8613217"/>
                <a:gd name="connsiteY303" fmla="*/ 4805311 h 6281670"/>
                <a:gd name="connsiteX304" fmla="*/ 7516880 w 8613217"/>
                <a:gd name="connsiteY304" fmla="*/ 4801946 h 6281670"/>
                <a:gd name="connsiteX305" fmla="*/ 7536397 w 8613217"/>
                <a:gd name="connsiteY305" fmla="*/ 4800600 h 6281670"/>
                <a:gd name="connsiteX306" fmla="*/ 7619850 w 8613217"/>
                <a:gd name="connsiteY306" fmla="*/ 4791178 h 6281670"/>
                <a:gd name="connsiteX307" fmla="*/ 7661577 w 8613217"/>
                <a:gd name="connsiteY307" fmla="*/ 4813388 h 6281670"/>
                <a:gd name="connsiteX308" fmla="*/ 7920014 w 8613217"/>
                <a:gd name="connsiteY308" fmla="*/ 5004523 h 6281670"/>
                <a:gd name="connsiteX309" fmla="*/ 8354780 w 8613217"/>
                <a:gd name="connsiteY309" fmla="*/ 4830886 h 6281670"/>
                <a:gd name="connsiteX310" fmla="*/ 8579567 w 8613217"/>
                <a:gd name="connsiteY310" fmla="*/ 4409580 h 6281670"/>
                <a:gd name="connsiteX311" fmla="*/ 8613217 w 8613217"/>
                <a:gd name="connsiteY311" fmla="*/ 4250076 h 6281670"/>
                <a:gd name="connsiteX312" fmla="*/ 8613217 w 8613217"/>
                <a:gd name="connsiteY312" fmla="*/ 4196235 h 6281670"/>
                <a:gd name="connsiteX313" fmla="*/ 8420062 w 8613217"/>
                <a:gd name="connsiteY313" fmla="*/ 4211041 h 6281670"/>
                <a:gd name="connsiteX314" fmla="*/ 4571776 w 8613217"/>
                <a:gd name="connsiteY314" fmla="*/ 915970 h 6281670"/>
                <a:gd name="connsiteX315" fmla="*/ 4583890 w 8613217"/>
                <a:gd name="connsiteY315" fmla="*/ 888377 h 6281670"/>
                <a:gd name="connsiteX316" fmla="*/ 4571776 w 8613217"/>
                <a:gd name="connsiteY316" fmla="*/ 915970 h 6281670"/>
                <a:gd name="connsiteX317" fmla="*/ 2362948 w 8613217"/>
                <a:gd name="connsiteY317" fmla="*/ 965100 h 6281670"/>
                <a:gd name="connsiteX318" fmla="*/ 2363621 w 8613217"/>
                <a:gd name="connsiteY318" fmla="*/ 962408 h 6281670"/>
                <a:gd name="connsiteX319" fmla="*/ 2368332 w 8613217"/>
                <a:gd name="connsiteY319" fmla="*/ 967119 h 6281670"/>
                <a:gd name="connsiteX320" fmla="*/ 2362948 w 8613217"/>
                <a:gd name="connsiteY320" fmla="*/ 965100 h 6281670"/>
                <a:gd name="connsiteX321" fmla="*/ 2435633 w 8613217"/>
                <a:gd name="connsiteY321" fmla="*/ 1055284 h 6281670"/>
                <a:gd name="connsiteX322" fmla="*/ 2426211 w 8613217"/>
                <a:gd name="connsiteY322" fmla="*/ 1053265 h 6281670"/>
                <a:gd name="connsiteX323" fmla="*/ 2370351 w 8613217"/>
                <a:gd name="connsiteY323" fmla="*/ 968465 h 6281670"/>
                <a:gd name="connsiteX324" fmla="*/ 2432268 w 8613217"/>
                <a:gd name="connsiteY324" fmla="*/ 1045862 h 6281670"/>
                <a:gd name="connsiteX325" fmla="*/ 2435633 w 8613217"/>
                <a:gd name="connsiteY325" fmla="*/ 1055284 h 6281670"/>
                <a:gd name="connsiteX326" fmla="*/ 695895 w 8613217"/>
                <a:gd name="connsiteY326" fmla="*/ 1016922 h 6281670"/>
                <a:gd name="connsiteX327" fmla="*/ 692530 w 8613217"/>
                <a:gd name="connsiteY327" fmla="*/ 1005481 h 6281670"/>
                <a:gd name="connsiteX328" fmla="*/ 695895 w 8613217"/>
                <a:gd name="connsiteY328" fmla="*/ 1016922 h 6281670"/>
                <a:gd name="connsiteX329" fmla="*/ 4511205 w 8613217"/>
                <a:gd name="connsiteY329" fmla="*/ 6014042 h 6281670"/>
                <a:gd name="connsiteX330" fmla="*/ 4537452 w 8613217"/>
                <a:gd name="connsiteY330" fmla="*/ 5944049 h 6281670"/>
                <a:gd name="connsiteX331" fmla="*/ 4511205 w 8613217"/>
                <a:gd name="connsiteY331" fmla="*/ 6014042 h 6281670"/>
                <a:gd name="connsiteX332" fmla="*/ 4750797 w 8613217"/>
                <a:gd name="connsiteY332" fmla="*/ 5917128 h 6281670"/>
                <a:gd name="connsiteX333" fmla="*/ 4741375 w 8613217"/>
                <a:gd name="connsiteY333" fmla="*/ 5939338 h 6281670"/>
                <a:gd name="connsiteX334" fmla="*/ 4732626 w 8613217"/>
                <a:gd name="connsiteY334" fmla="*/ 5935300 h 6281670"/>
                <a:gd name="connsiteX335" fmla="*/ 4727915 w 8613217"/>
                <a:gd name="connsiteY335" fmla="*/ 5907706 h 6281670"/>
                <a:gd name="connsiteX336" fmla="*/ 4750797 w 8613217"/>
                <a:gd name="connsiteY336" fmla="*/ 5875402 h 6281670"/>
                <a:gd name="connsiteX337" fmla="*/ 4750797 w 8613217"/>
                <a:gd name="connsiteY337" fmla="*/ 5917128 h 6281670"/>
                <a:gd name="connsiteX338" fmla="*/ 4875978 w 8613217"/>
                <a:gd name="connsiteY338" fmla="*/ 5457461 h 6281670"/>
                <a:gd name="connsiteX339" fmla="*/ 4616868 w 8613217"/>
                <a:gd name="connsiteY339" fmla="*/ 5877421 h 6281670"/>
                <a:gd name="connsiteX340" fmla="*/ 4562354 w 8613217"/>
                <a:gd name="connsiteY340" fmla="*/ 5884824 h 6281670"/>
                <a:gd name="connsiteX341" fmla="*/ 4880015 w 8613217"/>
                <a:gd name="connsiteY341" fmla="*/ 5419772 h 6281670"/>
                <a:gd name="connsiteX342" fmla="*/ 4875978 w 8613217"/>
                <a:gd name="connsiteY342" fmla="*/ 5457461 h 6281670"/>
                <a:gd name="connsiteX343" fmla="*/ 5020675 w 8613217"/>
                <a:gd name="connsiteY343" fmla="*/ 5141145 h 6281670"/>
                <a:gd name="connsiteX344" fmla="*/ 4989717 w 8613217"/>
                <a:gd name="connsiteY344" fmla="*/ 5179506 h 6281670"/>
                <a:gd name="connsiteX345" fmla="*/ 4445922 w 8613217"/>
                <a:gd name="connsiteY345" fmla="*/ 5878767 h 6281670"/>
                <a:gd name="connsiteX346" fmla="*/ 4415637 w 8613217"/>
                <a:gd name="connsiteY346" fmla="*/ 5953471 h 6281670"/>
                <a:gd name="connsiteX347" fmla="*/ 4357085 w 8613217"/>
                <a:gd name="connsiteY347" fmla="*/ 6075286 h 6281670"/>
                <a:gd name="connsiteX348" fmla="*/ 4338240 w 8613217"/>
                <a:gd name="connsiteY348" fmla="*/ 6125762 h 6281670"/>
                <a:gd name="connsiteX349" fmla="*/ 4322761 w 8613217"/>
                <a:gd name="connsiteY349" fmla="*/ 6080671 h 6281670"/>
                <a:gd name="connsiteX350" fmla="*/ 4306609 w 8613217"/>
                <a:gd name="connsiteY350" fmla="*/ 6061826 h 6281670"/>
                <a:gd name="connsiteX351" fmla="*/ 4295168 w 8613217"/>
                <a:gd name="connsiteY351" fmla="*/ 6082689 h 6281670"/>
                <a:gd name="connsiteX352" fmla="*/ 4292475 w 8613217"/>
                <a:gd name="connsiteY352" fmla="*/ 6112302 h 6281670"/>
                <a:gd name="connsiteX353" fmla="*/ 4277669 w 8613217"/>
                <a:gd name="connsiteY353" fmla="*/ 6097496 h 6281670"/>
                <a:gd name="connsiteX354" fmla="*/ 4183447 w 8613217"/>
                <a:gd name="connsiteY354" fmla="*/ 5282478 h 6281670"/>
                <a:gd name="connsiteX355" fmla="*/ 4412945 w 8613217"/>
                <a:gd name="connsiteY355" fmla="*/ 4743394 h 6281670"/>
                <a:gd name="connsiteX356" fmla="*/ 5036828 w 8613217"/>
                <a:gd name="connsiteY356" fmla="*/ 3935106 h 6281670"/>
                <a:gd name="connsiteX357" fmla="*/ 5054999 w 8613217"/>
                <a:gd name="connsiteY357" fmla="*/ 3966064 h 6281670"/>
                <a:gd name="connsiteX358" fmla="*/ 5020675 w 8613217"/>
                <a:gd name="connsiteY358" fmla="*/ 5141145 h 6281670"/>
                <a:gd name="connsiteX0" fmla="*/ 8420062 w 8613217"/>
                <a:gd name="connsiteY0" fmla="*/ 4211041 h 6281670"/>
                <a:gd name="connsiteX1" fmla="*/ 7990681 w 8613217"/>
                <a:gd name="connsiteY1" fmla="*/ 4231232 h 6281670"/>
                <a:gd name="connsiteX2" fmla="*/ 7630619 w 8613217"/>
                <a:gd name="connsiteY2" fmla="*/ 4614849 h 6281670"/>
                <a:gd name="connsiteX3" fmla="*/ 7659558 w 8613217"/>
                <a:gd name="connsiteY3" fmla="*/ 4643788 h 6281670"/>
                <a:gd name="connsiteX4" fmla="*/ 7859443 w 8613217"/>
                <a:gd name="connsiteY4" fmla="*/ 4617541 h 6281670"/>
                <a:gd name="connsiteX5" fmla="*/ 8222196 w 8613217"/>
                <a:gd name="connsiteY5" fmla="*/ 4498418 h 6281670"/>
                <a:gd name="connsiteX6" fmla="*/ 8236330 w 8613217"/>
                <a:gd name="connsiteY6" fmla="*/ 4496398 h 6281670"/>
                <a:gd name="connsiteX7" fmla="*/ 8228254 w 8613217"/>
                <a:gd name="connsiteY7" fmla="*/ 4504475 h 6281670"/>
                <a:gd name="connsiteX8" fmla="*/ 7670326 w 8613217"/>
                <a:gd name="connsiteY8" fmla="*/ 4709743 h 6281670"/>
                <a:gd name="connsiteX9" fmla="*/ 7436791 w 8613217"/>
                <a:gd name="connsiteY9" fmla="*/ 4735318 h 6281670"/>
                <a:gd name="connsiteX10" fmla="*/ 6759067 w 8613217"/>
                <a:gd name="connsiteY10" fmla="*/ 4696956 h 6281670"/>
                <a:gd name="connsiteX11" fmla="*/ 6037597 w 8613217"/>
                <a:gd name="connsiteY11" fmla="*/ 4656576 h 6281670"/>
                <a:gd name="connsiteX12" fmla="*/ 6023464 w 8613217"/>
                <a:gd name="connsiteY12" fmla="*/ 4649172 h 6281670"/>
                <a:gd name="connsiteX13" fmla="*/ 6361317 w 8613217"/>
                <a:gd name="connsiteY13" fmla="*/ 4472170 h 6281670"/>
                <a:gd name="connsiteX14" fmla="*/ 6783296 w 8613217"/>
                <a:gd name="connsiteY14" fmla="*/ 4236616 h 6281670"/>
                <a:gd name="connsiteX15" fmla="*/ 7066634 w 8613217"/>
                <a:gd name="connsiteY15" fmla="*/ 4052210 h 6281670"/>
                <a:gd name="connsiteX16" fmla="*/ 7151433 w 8613217"/>
                <a:gd name="connsiteY16" fmla="*/ 4042115 h 6281670"/>
                <a:gd name="connsiteX17" fmla="*/ 7304208 w 8613217"/>
                <a:gd name="connsiteY17" fmla="*/ 4071727 h 6281670"/>
                <a:gd name="connsiteX18" fmla="*/ 7625235 w 8613217"/>
                <a:gd name="connsiteY18" fmla="*/ 3948566 h 6281670"/>
                <a:gd name="connsiteX19" fmla="*/ 8172394 w 8613217"/>
                <a:gd name="connsiteY19" fmla="*/ 2496877 h 6281670"/>
                <a:gd name="connsiteX20" fmla="*/ 7882325 w 8613217"/>
                <a:gd name="connsiteY20" fmla="*/ 1811077 h 6281670"/>
                <a:gd name="connsiteX21" fmla="*/ 7854059 w 8613217"/>
                <a:gd name="connsiteY21" fmla="*/ 1889820 h 6281670"/>
                <a:gd name="connsiteX22" fmla="*/ 7732917 w 8613217"/>
                <a:gd name="connsiteY22" fmla="*/ 2389195 h 6281670"/>
                <a:gd name="connsiteX23" fmla="*/ 7607736 w 8613217"/>
                <a:gd name="connsiteY23" fmla="*/ 2746565 h 6281670"/>
                <a:gd name="connsiteX24" fmla="*/ 7178354 w 8613217"/>
                <a:gd name="connsiteY24" fmla="*/ 3424962 h 6281670"/>
                <a:gd name="connsiteX25" fmla="*/ 7050481 w 8613217"/>
                <a:gd name="connsiteY25" fmla="*/ 3653113 h 6281670"/>
                <a:gd name="connsiteX26" fmla="*/ 7022888 w 8613217"/>
                <a:gd name="connsiteY26" fmla="*/ 3873861 h 6281670"/>
                <a:gd name="connsiteX27" fmla="*/ 7057884 w 8613217"/>
                <a:gd name="connsiteY27" fmla="*/ 3889341 h 6281670"/>
                <a:gd name="connsiteX28" fmla="*/ 7311611 w 8613217"/>
                <a:gd name="connsiteY28" fmla="*/ 3701570 h 6281670"/>
                <a:gd name="connsiteX29" fmla="*/ 7883672 w 8613217"/>
                <a:gd name="connsiteY29" fmla="*/ 2875784 h 6281670"/>
                <a:gd name="connsiteX30" fmla="*/ 7909246 w 8613217"/>
                <a:gd name="connsiteY30" fmla="*/ 2790311 h 6281670"/>
                <a:gd name="connsiteX31" fmla="*/ 7835888 w 8613217"/>
                <a:gd name="connsiteY31" fmla="*/ 3051440 h 6281670"/>
                <a:gd name="connsiteX32" fmla="*/ 7279306 w 8613217"/>
                <a:gd name="connsiteY32" fmla="*/ 3802522 h 6281670"/>
                <a:gd name="connsiteX33" fmla="*/ 6992603 w 8613217"/>
                <a:gd name="connsiteY33" fmla="*/ 4017213 h 6281670"/>
                <a:gd name="connsiteX34" fmla="*/ 6713302 w 8613217"/>
                <a:gd name="connsiteY34" fmla="*/ 4190851 h 6281670"/>
                <a:gd name="connsiteX35" fmla="*/ 6627830 w 8613217"/>
                <a:gd name="connsiteY35" fmla="*/ 4239308 h 6281670"/>
                <a:gd name="connsiteX36" fmla="*/ 6605620 w 8613217"/>
                <a:gd name="connsiteY36" fmla="*/ 4251422 h 6281670"/>
                <a:gd name="connsiteX37" fmla="*/ 6226714 w 8613217"/>
                <a:gd name="connsiteY37" fmla="*/ 4447268 h 6281670"/>
                <a:gd name="connsiteX38" fmla="*/ 5314782 w 8613217"/>
                <a:gd name="connsiteY38" fmla="*/ 4943279 h 6281670"/>
                <a:gd name="connsiteX39" fmla="*/ 5158643 w 8613217"/>
                <a:gd name="connsiteY39" fmla="*/ 5046250 h 6281670"/>
                <a:gd name="connsiteX40" fmla="*/ 5162681 w 8613217"/>
                <a:gd name="connsiteY40" fmla="*/ 5025387 h 6281670"/>
                <a:gd name="connsiteX41" fmla="*/ 5227290 w 8613217"/>
                <a:gd name="connsiteY41" fmla="*/ 4323434 h 6281670"/>
                <a:gd name="connsiteX42" fmla="*/ 5106148 w 8613217"/>
                <a:gd name="connsiteY42" fmla="*/ 3860401 h 6281670"/>
                <a:gd name="connsiteX43" fmla="*/ 5139799 w 8613217"/>
                <a:gd name="connsiteY43" fmla="*/ 3818675 h 6281670"/>
                <a:gd name="connsiteX44" fmla="*/ 5695034 w 8613217"/>
                <a:gd name="connsiteY44" fmla="*/ 3194119 h 6281670"/>
                <a:gd name="connsiteX45" fmla="*/ 5830983 w 8613217"/>
                <a:gd name="connsiteY45" fmla="*/ 3023174 h 6281670"/>
                <a:gd name="connsiteX46" fmla="*/ 5873382 w 8613217"/>
                <a:gd name="connsiteY46" fmla="*/ 3008367 h 6281670"/>
                <a:gd name="connsiteX47" fmla="*/ 5983083 w 8613217"/>
                <a:gd name="connsiteY47" fmla="*/ 3009040 h 6281670"/>
                <a:gd name="connsiteX48" fmla="*/ 6257000 w 8613217"/>
                <a:gd name="connsiteY48" fmla="*/ 2840787 h 6281670"/>
                <a:gd name="connsiteX49" fmla="*/ 6605620 w 8613217"/>
                <a:gd name="connsiteY49" fmla="*/ 2172485 h 6281670"/>
                <a:gd name="connsiteX50" fmla="*/ 6623118 w 8613217"/>
                <a:gd name="connsiteY50" fmla="*/ 1339969 h 6281670"/>
                <a:gd name="connsiteX51" fmla="*/ 6528224 w 8613217"/>
                <a:gd name="connsiteY51" fmla="*/ 660899 h 6281670"/>
                <a:gd name="connsiteX52" fmla="*/ 6514091 w 8613217"/>
                <a:gd name="connsiteY52" fmla="*/ 520239 h 6281670"/>
                <a:gd name="connsiteX53" fmla="*/ 6493900 w 8613217"/>
                <a:gd name="connsiteY53" fmla="*/ 546486 h 6281670"/>
                <a:gd name="connsiteX54" fmla="*/ 6244212 w 8613217"/>
                <a:gd name="connsiteY54" fmla="*/ 975869 h 6281670"/>
                <a:gd name="connsiteX55" fmla="*/ 5935300 w 8613217"/>
                <a:gd name="connsiteY55" fmla="*/ 1788868 h 6281670"/>
                <a:gd name="connsiteX56" fmla="*/ 5707148 w 8613217"/>
                <a:gd name="connsiteY56" fmla="*/ 2531874 h 6281670"/>
                <a:gd name="connsiteX57" fmla="*/ 5679555 w 8613217"/>
                <a:gd name="connsiteY57" fmla="*/ 2738489 h 6281670"/>
                <a:gd name="connsiteX58" fmla="*/ 5734069 w 8613217"/>
                <a:gd name="connsiteY58" fmla="*/ 2914818 h 6281670"/>
                <a:gd name="connsiteX59" fmla="*/ 5963566 w 8613217"/>
                <a:gd name="connsiteY59" fmla="*/ 2599175 h 6281670"/>
                <a:gd name="connsiteX60" fmla="*/ 6141914 w 8613217"/>
                <a:gd name="connsiteY60" fmla="*/ 2254593 h 6281670"/>
                <a:gd name="connsiteX61" fmla="*/ 6262384 w 8613217"/>
                <a:gd name="connsiteY61" fmla="*/ 1884436 h 6281670"/>
                <a:gd name="connsiteX62" fmla="*/ 6343145 w 8613217"/>
                <a:gd name="connsiteY62" fmla="*/ 1508222 h 6281670"/>
                <a:gd name="connsiteX63" fmla="*/ 6310167 w 8613217"/>
                <a:gd name="connsiteY63" fmla="*/ 1747814 h 6281670"/>
                <a:gd name="connsiteX64" fmla="*/ 6045001 w 8613217"/>
                <a:gd name="connsiteY64" fmla="*/ 2568890 h 6281670"/>
                <a:gd name="connsiteX65" fmla="*/ 5560432 w 8613217"/>
                <a:gd name="connsiteY65" fmla="*/ 3235173 h 6281670"/>
                <a:gd name="connsiteX66" fmla="*/ 5096726 w 8613217"/>
                <a:gd name="connsiteY66" fmla="*/ 3741278 h 6281670"/>
                <a:gd name="connsiteX67" fmla="*/ 5067113 w 8613217"/>
                <a:gd name="connsiteY67" fmla="*/ 3767525 h 6281670"/>
                <a:gd name="connsiteX68" fmla="*/ 4911647 w 8613217"/>
                <a:gd name="connsiteY68" fmla="*/ 3459959 h 6281670"/>
                <a:gd name="connsiteX69" fmla="*/ 4890784 w 8613217"/>
                <a:gd name="connsiteY69" fmla="*/ 3404099 h 6281670"/>
                <a:gd name="connsiteX70" fmla="*/ 4849730 w 8613217"/>
                <a:gd name="connsiteY70" fmla="*/ 3028558 h 6281670"/>
                <a:gd name="connsiteX71" fmla="*/ 4856460 w 8613217"/>
                <a:gd name="connsiteY71" fmla="*/ 2981447 h 6281670"/>
                <a:gd name="connsiteX72" fmla="*/ 4952701 w 8613217"/>
                <a:gd name="connsiteY72" fmla="*/ 2717626 h 6281670"/>
                <a:gd name="connsiteX73" fmla="*/ 5173449 w 8613217"/>
                <a:gd name="connsiteY73" fmla="*/ 2368332 h 6281670"/>
                <a:gd name="connsiteX74" fmla="*/ 5481689 w 8613217"/>
                <a:gd name="connsiteY74" fmla="*/ 1759928 h 6281670"/>
                <a:gd name="connsiteX75" fmla="*/ 5514667 w 8613217"/>
                <a:gd name="connsiteY75" fmla="*/ 1741757 h 6281670"/>
                <a:gd name="connsiteX76" fmla="*/ 5803389 w 8613217"/>
                <a:gd name="connsiteY76" fmla="*/ 1570812 h 6281670"/>
                <a:gd name="connsiteX77" fmla="*/ 5822907 w 8613217"/>
                <a:gd name="connsiteY77" fmla="*/ 1095665 h 6281670"/>
                <a:gd name="connsiteX78" fmla="*/ 5540241 w 8613217"/>
                <a:gd name="connsiteY78" fmla="*/ 601000 h 6281670"/>
                <a:gd name="connsiteX79" fmla="*/ 5514667 w 8613217"/>
                <a:gd name="connsiteY79" fmla="*/ 600327 h 6281670"/>
                <a:gd name="connsiteX80" fmla="*/ 5421791 w 8613217"/>
                <a:gd name="connsiteY80" fmla="*/ 697914 h 6281670"/>
                <a:gd name="connsiteX81" fmla="*/ 5124319 w 8613217"/>
                <a:gd name="connsiteY81" fmla="*/ 1196617 h 6281670"/>
                <a:gd name="connsiteX82" fmla="*/ 5316801 w 8613217"/>
                <a:gd name="connsiteY82" fmla="*/ 1686570 h 6281670"/>
                <a:gd name="connsiteX83" fmla="*/ 5361220 w 8613217"/>
                <a:gd name="connsiteY83" fmla="*/ 1669072 h 6281670"/>
                <a:gd name="connsiteX84" fmla="*/ 5461499 w 8613217"/>
                <a:gd name="connsiteY84" fmla="*/ 1248439 h 6281670"/>
                <a:gd name="connsiteX85" fmla="*/ 5491784 w 8613217"/>
                <a:gd name="connsiteY85" fmla="*/ 1043170 h 6281670"/>
                <a:gd name="connsiteX86" fmla="*/ 5497841 w 8613217"/>
                <a:gd name="connsiteY86" fmla="*/ 1081532 h 6281670"/>
                <a:gd name="connsiteX87" fmla="*/ 5481016 w 8613217"/>
                <a:gd name="connsiteY87" fmla="*/ 1353429 h 6281670"/>
                <a:gd name="connsiteX88" fmla="*/ 5415734 w 8613217"/>
                <a:gd name="connsiteY88" fmla="*/ 1727624 h 6281670"/>
                <a:gd name="connsiteX89" fmla="*/ 5151240 w 8613217"/>
                <a:gd name="connsiteY89" fmla="*/ 2245171 h 6281670"/>
                <a:gd name="connsiteX90" fmla="*/ 4908282 w 8613217"/>
                <a:gd name="connsiteY90" fmla="*/ 2596483 h 6281670"/>
                <a:gd name="connsiteX91" fmla="*/ 4750124 w 8613217"/>
                <a:gd name="connsiteY91" fmla="*/ 2989523 h 6281670"/>
                <a:gd name="connsiteX92" fmla="*/ 4737337 w 8613217"/>
                <a:gd name="connsiteY92" fmla="*/ 3162487 h 6281670"/>
                <a:gd name="connsiteX93" fmla="*/ 4680804 w 8613217"/>
                <a:gd name="connsiteY93" fmla="*/ 3076341 h 6281670"/>
                <a:gd name="connsiteX94" fmla="*/ 4591293 w 8613217"/>
                <a:gd name="connsiteY94" fmla="*/ 2915491 h 6281670"/>
                <a:gd name="connsiteX95" fmla="*/ 4552259 w 8613217"/>
                <a:gd name="connsiteY95" fmla="*/ 2838095 h 6281670"/>
                <a:gd name="connsiteX96" fmla="*/ 4404869 w 8613217"/>
                <a:gd name="connsiteY96" fmla="*/ 2499569 h 6281670"/>
                <a:gd name="connsiteX97" fmla="*/ 4425059 w 8613217"/>
                <a:gd name="connsiteY97" fmla="*/ 2408713 h 6281670"/>
                <a:gd name="connsiteX98" fmla="*/ 4497071 w 8613217"/>
                <a:gd name="connsiteY98" fmla="*/ 2304396 h 6281670"/>
                <a:gd name="connsiteX99" fmla="*/ 4551585 w 8613217"/>
                <a:gd name="connsiteY99" fmla="*/ 2152968 h 6281670"/>
                <a:gd name="connsiteX100" fmla="*/ 4741375 w 8613217"/>
                <a:gd name="connsiteY100" fmla="*/ 1413327 h 6281670"/>
                <a:gd name="connsiteX101" fmla="*/ 4929146 w 8613217"/>
                <a:gd name="connsiteY101" fmla="*/ 819730 h 6281670"/>
                <a:gd name="connsiteX102" fmla="*/ 5233347 w 8613217"/>
                <a:gd name="connsiteY102" fmla="*/ 28940 h 6281670"/>
                <a:gd name="connsiteX103" fmla="*/ 5238058 w 8613217"/>
                <a:gd name="connsiteY103" fmla="*/ 0 h 6281670"/>
                <a:gd name="connsiteX104" fmla="*/ 4976929 w 8613217"/>
                <a:gd name="connsiteY104" fmla="*/ 159504 h 6281670"/>
                <a:gd name="connsiteX105" fmla="*/ 4204984 w 8613217"/>
                <a:gd name="connsiteY105" fmla="*/ 890396 h 6281670"/>
                <a:gd name="connsiteX106" fmla="*/ 3943182 w 8613217"/>
                <a:gd name="connsiteY106" fmla="*/ 2139508 h 6281670"/>
                <a:gd name="connsiteX107" fmla="*/ 4076438 w 8613217"/>
                <a:gd name="connsiteY107" fmla="*/ 2389868 h 6281670"/>
                <a:gd name="connsiteX108" fmla="*/ 4215079 w 8613217"/>
                <a:gd name="connsiteY108" fmla="*/ 2474668 h 6281670"/>
                <a:gd name="connsiteX109" fmla="*/ 4244018 w 8613217"/>
                <a:gd name="connsiteY109" fmla="*/ 2445055 h 6281670"/>
                <a:gd name="connsiteX110" fmla="*/ 4230558 w 8613217"/>
                <a:gd name="connsiteY110" fmla="*/ 1718875 h 6281670"/>
                <a:gd name="connsiteX111" fmla="*/ 4411599 w 8613217"/>
                <a:gd name="connsiteY111" fmla="*/ 1186522 h 6281670"/>
                <a:gd name="connsiteX112" fmla="*/ 4552259 w 8613217"/>
                <a:gd name="connsiteY112" fmla="*/ 934815 h 6281670"/>
                <a:gd name="connsiteX113" fmla="*/ 4572449 w 8613217"/>
                <a:gd name="connsiteY113" fmla="*/ 920008 h 6281670"/>
                <a:gd name="connsiteX114" fmla="*/ 4553604 w 8613217"/>
                <a:gd name="connsiteY114" fmla="*/ 956351 h 6281670"/>
                <a:gd name="connsiteX115" fmla="*/ 4390735 w 8613217"/>
                <a:gd name="connsiteY115" fmla="*/ 1302280 h 6281670"/>
                <a:gd name="connsiteX116" fmla="*/ 4340260 w 8613217"/>
                <a:gd name="connsiteY116" fmla="*/ 2524471 h 6281670"/>
                <a:gd name="connsiteX117" fmla="*/ 4501109 w 8613217"/>
                <a:gd name="connsiteY117" fmla="*/ 2892609 h 6281670"/>
                <a:gd name="connsiteX118" fmla="*/ 4519281 w 8613217"/>
                <a:gd name="connsiteY118" fmla="*/ 2931644 h 6281670"/>
                <a:gd name="connsiteX119" fmla="*/ 4692918 w 8613217"/>
                <a:gd name="connsiteY119" fmla="*/ 3241230 h 6281670"/>
                <a:gd name="connsiteX120" fmla="*/ 4992409 w 8613217"/>
                <a:gd name="connsiteY120" fmla="*/ 3809925 h 6281670"/>
                <a:gd name="connsiteX121" fmla="*/ 5000485 w 8613217"/>
                <a:gd name="connsiteY121" fmla="*/ 3847614 h 6281670"/>
                <a:gd name="connsiteX122" fmla="*/ 4993755 w 8613217"/>
                <a:gd name="connsiteY122" fmla="*/ 3855017 h 6281670"/>
                <a:gd name="connsiteX123" fmla="*/ 4993082 w 8613217"/>
                <a:gd name="connsiteY123" fmla="*/ 3855690 h 6281670"/>
                <a:gd name="connsiteX124" fmla="*/ 4982313 w 8613217"/>
                <a:gd name="connsiteY124" fmla="*/ 3867131 h 6281670"/>
                <a:gd name="connsiteX125" fmla="*/ 4626290 w 8613217"/>
                <a:gd name="connsiteY125" fmla="*/ 4274977 h 6281670"/>
                <a:gd name="connsiteX126" fmla="*/ 4180755 w 8613217"/>
                <a:gd name="connsiteY126" fmla="*/ 4968853 h 6281670"/>
                <a:gd name="connsiteX127" fmla="*/ 4071727 w 8613217"/>
                <a:gd name="connsiteY127" fmla="*/ 5853192 h 6281670"/>
                <a:gd name="connsiteX128" fmla="*/ 4040769 w 8613217"/>
                <a:gd name="connsiteY128" fmla="*/ 5907706 h 6281670"/>
                <a:gd name="connsiteX129" fmla="*/ 4005099 w 8613217"/>
                <a:gd name="connsiteY129" fmla="*/ 5881459 h 6281670"/>
                <a:gd name="connsiteX130" fmla="*/ 4007791 w 8613217"/>
                <a:gd name="connsiteY130" fmla="*/ 5830983 h 6281670"/>
                <a:gd name="connsiteX131" fmla="*/ 3990293 w 8613217"/>
                <a:gd name="connsiteY131" fmla="*/ 5807427 h 6281670"/>
                <a:gd name="connsiteX132" fmla="*/ 3964045 w 8613217"/>
                <a:gd name="connsiteY132" fmla="*/ 5789256 h 6281670"/>
                <a:gd name="connsiteX133" fmla="*/ 3941836 w 8613217"/>
                <a:gd name="connsiteY133" fmla="*/ 5705129 h 6281670"/>
                <a:gd name="connsiteX134" fmla="*/ 3908185 w 8613217"/>
                <a:gd name="connsiteY134" fmla="*/ 5236040 h 6281670"/>
                <a:gd name="connsiteX135" fmla="*/ 3918953 w 8613217"/>
                <a:gd name="connsiteY135" fmla="*/ 4237288 h 6281670"/>
                <a:gd name="connsiteX136" fmla="*/ 3786370 w 8613217"/>
                <a:gd name="connsiteY136" fmla="*/ 3122779 h 6281670"/>
                <a:gd name="connsiteX137" fmla="*/ 3570333 w 8613217"/>
                <a:gd name="connsiteY137" fmla="*/ 2570236 h 6281670"/>
                <a:gd name="connsiteX138" fmla="*/ 3563603 w 8613217"/>
                <a:gd name="connsiteY138" fmla="*/ 2556776 h 6281670"/>
                <a:gd name="connsiteX139" fmla="*/ 3556872 w 8613217"/>
                <a:gd name="connsiteY139" fmla="*/ 2543315 h 6281670"/>
                <a:gd name="connsiteX140" fmla="*/ 3531298 w 8613217"/>
                <a:gd name="connsiteY140" fmla="*/ 2494185 h 6281670"/>
                <a:gd name="connsiteX141" fmla="*/ 3525241 w 8613217"/>
                <a:gd name="connsiteY141" fmla="*/ 2482071 h 6281670"/>
                <a:gd name="connsiteX142" fmla="*/ 3410829 w 8613217"/>
                <a:gd name="connsiteY142" fmla="*/ 2273437 h 6281670"/>
                <a:gd name="connsiteX143" fmla="*/ 3411502 w 8613217"/>
                <a:gd name="connsiteY143" fmla="*/ 2229018 h 6281670"/>
                <a:gd name="connsiteX144" fmla="*/ 3451209 w 8613217"/>
                <a:gd name="connsiteY144" fmla="*/ 2126720 h 6281670"/>
                <a:gd name="connsiteX145" fmla="*/ 3431692 w 8613217"/>
                <a:gd name="connsiteY145" fmla="*/ 1895877 h 6281670"/>
                <a:gd name="connsiteX146" fmla="*/ 3186715 w 8613217"/>
                <a:gd name="connsiteY146" fmla="*/ 1401886 h 6281670"/>
                <a:gd name="connsiteX147" fmla="*/ 2531874 w 8613217"/>
                <a:gd name="connsiteY147" fmla="*/ 701952 h 6281670"/>
                <a:gd name="connsiteX148" fmla="*/ 1731662 w 8613217"/>
                <a:gd name="connsiteY148" fmla="*/ 39035 h 6281670"/>
                <a:gd name="connsiteX149" fmla="*/ 1722913 w 8613217"/>
                <a:gd name="connsiteY149" fmla="*/ 36343 h 6281670"/>
                <a:gd name="connsiteX150" fmla="*/ 1723586 w 8613217"/>
                <a:gd name="connsiteY150" fmla="*/ 47111 h 6281670"/>
                <a:gd name="connsiteX151" fmla="*/ 1984042 w 8613217"/>
                <a:gd name="connsiteY151" fmla="*/ 871552 h 6281670"/>
                <a:gd name="connsiteX152" fmla="*/ 2773486 w 8613217"/>
                <a:gd name="connsiteY152" fmla="*/ 2064130 h 6281670"/>
                <a:gd name="connsiteX153" fmla="*/ 3058170 w 8613217"/>
                <a:gd name="connsiteY153" fmla="*/ 2286897 h 6281670"/>
                <a:gd name="connsiteX154" fmla="*/ 3235845 w 8613217"/>
                <a:gd name="connsiteY154" fmla="*/ 2329297 h 6281670"/>
                <a:gd name="connsiteX155" fmla="*/ 3256709 w 8613217"/>
                <a:gd name="connsiteY155" fmla="*/ 2294974 h 6281670"/>
                <a:gd name="connsiteX156" fmla="*/ 3083072 w 8613217"/>
                <a:gd name="connsiteY156" fmla="*/ 1999521 h 6281670"/>
                <a:gd name="connsiteX157" fmla="*/ 2450440 w 8613217"/>
                <a:gd name="connsiteY157" fmla="*/ 1092973 h 6281670"/>
                <a:gd name="connsiteX158" fmla="*/ 2432941 w 8613217"/>
                <a:gd name="connsiteY158" fmla="*/ 1062014 h 6281670"/>
                <a:gd name="connsiteX159" fmla="*/ 2454478 w 8613217"/>
                <a:gd name="connsiteY159" fmla="*/ 1076820 h 6281670"/>
                <a:gd name="connsiteX160" fmla="*/ 2967986 w 8613217"/>
                <a:gd name="connsiteY160" fmla="*/ 1739738 h 6281670"/>
                <a:gd name="connsiteX161" fmla="*/ 3266131 w 8613217"/>
                <a:gd name="connsiteY161" fmla="*/ 2175850 h 6281670"/>
                <a:gd name="connsiteX162" fmla="*/ 3457939 w 8613217"/>
                <a:gd name="connsiteY162" fmla="*/ 2509665 h 6281670"/>
                <a:gd name="connsiteX163" fmla="*/ 3464670 w 8613217"/>
                <a:gd name="connsiteY163" fmla="*/ 2523125 h 6281670"/>
                <a:gd name="connsiteX164" fmla="*/ 3471400 w 8613217"/>
                <a:gd name="connsiteY164" fmla="*/ 2536585 h 6281670"/>
                <a:gd name="connsiteX165" fmla="*/ 3478130 w 8613217"/>
                <a:gd name="connsiteY165" fmla="*/ 2550045 h 6281670"/>
                <a:gd name="connsiteX166" fmla="*/ 3484860 w 8613217"/>
                <a:gd name="connsiteY166" fmla="*/ 2563506 h 6281670"/>
                <a:gd name="connsiteX167" fmla="*/ 3491590 w 8613217"/>
                <a:gd name="connsiteY167" fmla="*/ 2576966 h 6281670"/>
                <a:gd name="connsiteX168" fmla="*/ 3498320 w 8613217"/>
                <a:gd name="connsiteY168" fmla="*/ 2590426 h 6281670"/>
                <a:gd name="connsiteX169" fmla="*/ 3504378 w 8613217"/>
                <a:gd name="connsiteY169" fmla="*/ 2605906 h 6281670"/>
                <a:gd name="connsiteX170" fmla="*/ 3733875 w 8613217"/>
                <a:gd name="connsiteY170" fmla="*/ 3249979 h 6281670"/>
                <a:gd name="connsiteX171" fmla="*/ 3823385 w 8613217"/>
                <a:gd name="connsiteY171" fmla="*/ 4359777 h 6281670"/>
                <a:gd name="connsiteX172" fmla="*/ 3816655 w 8613217"/>
                <a:gd name="connsiteY172" fmla="*/ 4369199 h 6281670"/>
                <a:gd name="connsiteX173" fmla="*/ 3800503 w 8613217"/>
                <a:gd name="connsiteY173" fmla="*/ 4322761 h 6281670"/>
                <a:gd name="connsiteX174" fmla="*/ 3407464 w 8613217"/>
                <a:gd name="connsiteY174" fmla="*/ 3663208 h 6281670"/>
                <a:gd name="connsiteX175" fmla="*/ 2516395 w 8613217"/>
                <a:gd name="connsiteY175" fmla="*/ 2980101 h 6281670"/>
                <a:gd name="connsiteX176" fmla="*/ 2502934 w 8613217"/>
                <a:gd name="connsiteY176" fmla="*/ 2971351 h 6281670"/>
                <a:gd name="connsiteX177" fmla="*/ 2390541 w 8613217"/>
                <a:gd name="connsiteY177" fmla="*/ 2898666 h 6281670"/>
                <a:gd name="connsiteX178" fmla="*/ 2247863 w 8613217"/>
                <a:gd name="connsiteY178" fmla="*/ 2802425 h 6281670"/>
                <a:gd name="connsiteX179" fmla="*/ 2055381 w 8613217"/>
                <a:gd name="connsiteY179" fmla="*/ 2665131 h 6281670"/>
                <a:gd name="connsiteX180" fmla="*/ 1471879 w 8613217"/>
                <a:gd name="connsiteY180" fmla="*/ 2148930 h 6281670"/>
                <a:gd name="connsiteX181" fmla="*/ 1461111 w 8613217"/>
                <a:gd name="connsiteY181" fmla="*/ 2109895 h 6281670"/>
                <a:gd name="connsiteX182" fmla="*/ 1501492 w 8613217"/>
                <a:gd name="connsiteY182" fmla="*/ 1918759 h 6281670"/>
                <a:gd name="connsiteX183" fmla="*/ 1395155 w 8613217"/>
                <a:gd name="connsiteY183" fmla="*/ 1570812 h 6281670"/>
                <a:gd name="connsiteX184" fmla="*/ 937507 w 8613217"/>
                <a:gd name="connsiteY184" fmla="*/ 860783 h 6281670"/>
                <a:gd name="connsiteX185" fmla="*/ 682435 w 8613217"/>
                <a:gd name="connsiteY185" fmla="*/ 471109 h 6281670"/>
                <a:gd name="connsiteX186" fmla="*/ 590905 w 8613217"/>
                <a:gd name="connsiteY186" fmla="*/ 214691 h 6281670"/>
                <a:gd name="connsiteX187" fmla="*/ 581483 w 8613217"/>
                <a:gd name="connsiteY187" fmla="*/ 222767 h 6281670"/>
                <a:gd name="connsiteX188" fmla="*/ 555909 w 8613217"/>
                <a:gd name="connsiteY188" fmla="*/ 262475 h 6281670"/>
                <a:gd name="connsiteX189" fmla="*/ 423998 w 8613217"/>
                <a:gd name="connsiteY189" fmla="*/ 619845 h 6281670"/>
                <a:gd name="connsiteX190" fmla="*/ 443515 w 8613217"/>
                <a:gd name="connsiteY190" fmla="*/ 1227575 h 6281670"/>
                <a:gd name="connsiteX191" fmla="*/ 806942 w 8613217"/>
                <a:gd name="connsiteY191" fmla="*/ 1996156 h 6281670"/>
                <a:gd name="connsiteX192" fmla="*/ 1087589 w 8613217"/>
                <a:gd name="connsiteY192" fmla="*/ 2216231 h 6281670"/>
                <a:gd name="connsiteX193" fmla="*/ 1317086 w 8613217"/>
                <a:gd name="connsiteY193" fmla="*/ 2233729 h 6281670"/>
                <a:gd name="connsiteX194" fmla="*/ 1327181 w 8613217"/>
                <a:gd name="connsiteY194" fmla="*/ 2198060 h 6281670"/>
                <a:gd name="connsiteX195" fmla="*/ 816364 w 8613217"/>
                <a:gd name="connsiteY195" fmla="*/ 1324489 h 6281670"/>
                <a:gd name="connsiteX196" fmla="*/ 702625 w 8613217"/>
                <a:gd name="connsiteY196" fmla="*/ 1031056 h 6281670"/>
                <a:gd name="connsiteX197" fmla="*/ 767908 w 8613217"/>
                <a:gd name="connsiteY197" fmla="*/ 1173061 h 6281670"/>
                <a:gd name="connsiteX198" fmla="*/ 1444285 w 8613217"/>
                <a:gd name="connsiteY198" fmla="*/ 2226326 h 6281670"/>
                <a:gd name="connsiteX199" fmla="*/ 2209501 w 8613217"/>
                <a:gd name="connsiteY199" fmla="*/ 2876457 h 6281670"/>
                <a:gd name="connsiteX200" fmla="*/ 2308434 w 8613217"/>
                <a:gd name="connsiteY200" fmla="*/ 2939720 h 6281670"/>
                <a:gd name="connsiteX201" fmla="*/ 2340738 w 8613217"/>
                <a:gd name="connsiteY201" fmla="*/ 2972025 h 6281670"/>
                <a:gd name="connsiteX202" fmla="*/ 2302377 w 8613217"/>
                <a:gd name="connsiteY202" fmla="*/ 2972025 h 6281670"/>
                <a:gd name="connsiteX203" fmla="*/ 2266034 w 8613217"/>
                <a:gd name="connsiteY203" fmla="*/ 2967313 h 6281670"/>
                <a:gd name="connsiteX204" fmla="*/ 1817807 w 8613217"/>
                <a:gd name="connsiteY204" fmla="*/ 3025866 h 6281670"/>
                <a:gd name="connsiteX205" fmla="*/ 1007500 w 8613217"/>
                <a:gd name="connsiteY205" fmla="*/ 3309877 h 6281670"/>
                <a:gd name="connsiteX206" fmla="*/ 960389 w 8613217"/>
                <a:gd name="connsiteY206" fmla="*/ 3293725 h 6281670"/>
                <a:gd name="connsiteX207" fmla="*/ 446207 w 8613217"/>
                <a:gd name="connsiteY207" fmla="*/ 3134221 h 6281670"/>
                <a:gd name="connsiteX208" fmla="*/ 217383 w 8613217"/>
                <a:gd name="connsiteY208" fmla="*/ 3227096 h 6281670"/>
                <a:gd name="connsiteX209" fmla="*/ 0 w 8613217"/>
                <a:gd name="connsiteY209" fmla="*/ 3236518 h 6281670"/>
                <a:gd name="connsiteX210" fmla="*/ 0 w 8613217"/>
                <a:gd name="connsiteY210" fmla="*/ 3330740 h 6281670"/>
                <a:gd name="connsiteX211" fmla="*/ 9422 w 8613217"/>
                <a:gd name="connsiteY211" fmla="*/ 3346892 h 6281670"/>
                <a:gd name="connsiteX212" fmla="*/ 255072 w 8613217"/>
                <a:gd name="connsiteY212" fmla="*/ 3717723 h 6281670"/>
                <a:gd name="connsiteX213" fmla="*/ 747044 w 8613217"/>
                <a:gd name="connsiteY213" fmla="*/ 3826078 h 6281670"/>
                <a:gd name="connsiteX214" fmla="*/ 1016249 w 8613217"/>
                <a:gd name="connsiteY214" fmla="*/ 3490244 h 6281670"/>
                <a:gd name="connsiteX215" fmla="*/ 981253 w 8613217"/>
                <a:gd name="connsiteY215" fmla="*/ 3461305 h 6281670"/>
                <a:gd name="connsiteX216" fmla="*/ 563312 w 8613217"/>
                <a:gd name="connsiteY216" fmla="*/ 3490917 h 6281670"/>
                <a:gd name="connsiteX217" fmla="*/ 390347 w 8613217"/>
                <a:gd name="connsiteY217" fmla="*/ 3460632 h 6281670"/>
                <a:gd name="connsiteX218" fmla="*/ 489953 w 8613217"/>
                <a:gd name="connsiteY218" fmla="*/ 3463997 h 6281670"/>
                <a:gd name="connsiteX219" fmla="*/ 903183 w 8613217"/>
                <a:gd name="connsiteY219" fmla="*/ 3408137 h 6281670"/>
                <a:gd name="connsiteX220" fmla="*/ 1043170 w 8613217"/>
                <a:gd name="connsiteY220" fmla="*/ 3372467 h 6281670"/>
                <a:gd name="connsiteX221" fmla="*/ 1508895 w 8613217"/>
                <a:gd name="connsiteY221" fmla="*/ 3218347 h 6281670"/>
                <a:gd name="connsiteX222" fmla="*/ 1912029 w 8613217"/>
                <a:gd name="connsiteY222" fmla="*/ 3101243 h 6281670"/>
                <a:gd name="connsiteX223" fmla="*/ 1912029 w 8613217"/>
                <a:gd name="connsiteY223" fmla="*/ 3101243 h 6281670"/>
                <a:gd name="connsiteX224" fmla="*/ 1924816 w 8613217"/>
                <a:gd name="connsiteY224" fmla="*/ 3099224 h 6281670"/>
                <a:gd name="connsiteX225" fmla="*/ 1986061 w 8613217"/>
                <a:gd name="connsiteY225" fmla="*/ 3087783 h 6281670"/>
                <a:gd name="connsiteX226" fmla="*/ 1992791 w 8613217"/>
                <a:gd name="connsiteY226" fmla="*/ 3087110 h 6281670"/>
                <a:gd name="connsiteX227" fmla="*/ 2087013 w 8613217"/>
                <a:gd name="connsiteY227" fmla="*/ 3074322 h 6281670"/>
                <a:gd name="connsiteX228" fmla="*/ 2113933 w 8613217"/>
                <a:gd name="connsiteY228" fmla="*/ 3072976 h 6281670"/>
                <a:gd name="connsiteX229" fmla="*/ 2118644 w 8613217"/>
                <a:gd name="connsiteY229" fmla="*/ 3064227 h 6281670"/>
                <a:gd name="connsiteX230" fmla="*/ 2257958 w 8613217"/>
                <a:gd name="connsiteY230" fmla="*/ 3064227 h 6281670"/>
                <a:gd name="connsiteX231" fmla="*/ 2262669 w 8613217"/>
                <a:gd name="connsiteY231" fmla="*/ 3072976 h 6281670"/>
                <a:gd name="connsiteX232" fmla="*/ 2434960 w 8613217"/>
                <a:gd name="connsiteY232" fmla="*/ 3101243 h 6281670"/>
                <a:gd name="connsiteX233" fmla="*/ 2635518 w 8613217"/>
                <a:gd name="connsiteY233" fmla="*/ 3164506 h 6281670"/>
                <a:gd name="connsiteX234" fmla="*/ 3038653 w 8613217"/>
                <a:gd name="connsiteY234" fmla="*/ 3453902 h 6281670"/>
                <a:gd name="connsiteX235" fmla="*/ 3580428 w 8613217"/>
                <a:gd name="connsiteY235" fmla="*/ 4087880 h 6281670"/>
                <a:gd name="connsiteX236" fmla="*/ 3776274 w 8613217"/>
                <a:gd name="connsiteY236" fmla="*/ 4626290 h 6281670"/>
                <a:gd name="connsiteX237" fmla="*/ 3813963 w 8613217"/>
                <a:gd name="connsiteY237" fmla="*/ 4802619 h 6281670"/>
                <a:gd name="connsiteX238" fmla="*/ 3811944 w 8613217"/>
                <a:gd name="connsiteY238" fmla="*/ 5407658 h 6281670"/>
                <a:gd name="connsiteX239" fmla="*/ 3881265 w 8613217"/>
                <a:gd name="connsiteY239" fmla="*/ 5874056 h 6281670"/>
                <a:gd name="connsiteX240" fmla="*/ 3879919 w 8613217"/>
                <a:gd name="connsiteY240" fmla="*/ 5898957 h 6281670"/>
                <a:gd name="connsiteX241" fmla="*/ 3757430 w 8613217"/>
                <a:gd name="connsiteY241" fmla="*/ 5946068 h 6281670"/>
                <a:gd name="connsiteX242" fmla="*/ 3743970 w 8613217"/>
                <a:gd name="connsiteY242" fmla="*/ 6053750 h 6281670"/>
                <a:gd name="connsiteX243" fmla="*/ 3803195 w 8613217"/>
                <a:gd name="connsiteY243" fmla="*/ 6092112 h 6281670"/>
                <a:gd name="connsiteX244" fmla="*/ 3896071 w 8613217"/>
                <a:gd name="connsiteY244" fmla="*/ 6023464 h 6281670"/>
                <a:gd name="connsiteX245" fmla="*/ 3920972 w 8613217"/>
                <a:gd name="connsiteY245" fmla="*/ 5996544 h 6281670"/>
                <a:gd name="connsiteX246" fmla="*/ 3918953 w 8613217"/>
                <a:gd name="connsiteY246" fmla="*/ 6053077 h 6281670"/>
                <a:gd name="connsiteX247" fmla="*/ 3931741 w 8613217"/>
                <a:gd name="connsiteY247" fmla="*/ 6077978 h 6281670"/>
                <a:gd name="connsiteX248" fmla="*/ 3951931 w 8613217"/>
                <a:gd name="connsiteY248" fmla="*/ 6055769 h 6281670"/>
                <a:gd name="connsiteX249" fmla="*/ 3972121 w 8613217"/>
                <a:gd name="connsiteY249" fmla="*/ 5988468 h 6281670"/>
                <a:gd name="connsiteX250" fmla="*/ 3994331 w 8613217"/>
                <a:gd name="connsiteY250" fmla="*/ 5968277 h 6281670"/>
                <a:gd name="connsiteX251" fmla="*/ 4005099 w 8613217"/>
                <a:gd name="connsiteY251" fmla="*/ 5995198 h 6281670"/>
                <a:gd name="connsiteX252" fmla="*/ 4071054 w 8613217"/>
                <a:gd name="connsiteY252" fmla="*/ 6040290 h 6281670"/>
                <a:gd name="connsiteX253" fmla="*/ 4100667 w 8613217"/>
                <a:gd name="connsiteY253" fmla="*/ 6026829 h 6281670"/>
                <a:gd name="connsiteX254" fmla="*/ 4110089 w 8613217"/>
                <a:gd name="connsiteY254" fmla="*/ 5993179 h 6281670"/>
                <a:gd name="connsiteX255" fmla="*/ 4124895 w 8613217"/>
                <a:gd name="connsiteY255" fmla="*/ 6032214 h 6281670"/>
                <a:gd name="connsiteX256" fmla="*/ 4117492 w 8613217"/>
                <a:gd name="connsiteY256" fmla="*/ 6106918 h 6281670"/>
                <a:gd name="connsiteX257" fmla="*/ 4080476 w 8613217"/>
                <a:gd name="connsiteY257" fmla="*/ 6141242 h 6281670"/>
                <a:gd name="connsiteX258" fmla="*/ 4176717 w 8613217"/>
                <a:gd name="connsiteY258" fmla="*/ 6189025 h 6281670"/>
                <a:gd name="connsiteX259" fmla="*/ 4170660 w 8613217"/>
                <a:gd name="connsiteY259" fmla="*/ 6271133 h 6281670"/>
                <a:gd name="connsiteX260" fmla="*/ 4195562 w 8613217"/>
                <a:gd name="connsiteY260" fmla="*/ 6277863 h 6281670"/>
                <a:gd name="connsiteX261" fmla="*/ 4261517 w 8613217"/>
                <a:gd name="connsiteY261" fmla="*/ 6267768 h 6281670"/>
                <a:gd name="connsiteX262" fmla="*/ 4289784 w 8613217"/>
                <a:gd name="connsiteY262" fmla="*/ 6247578 h 6281670"/>
                <a:gd name="connsiteX263" fmla="*/ 4295840 w 8613217"/>
                <a:gd name="connsiteY263" fmla="*/ 6204505 h 6281670"/>
                <a:gd name="connsiteX264" fmla="*/ 4305936 w 8613217"/>
                <a:gd name="connsiteY264" fmla="*/ 6182969 h 6281670"/>
                <a:gd name="connsiteX265" fmla="*/ 4324107 w 8613217"/>
                <a:gd name="connsiteY265" fmla="*/ 6199794 h 6281670"/>
                <a:gd name="connsiteX266" fmla="*/ 4336894 w 8613217"/>
                <a:gd name="connsiteY266" fmla="*/ 6230752 h 6281670"/>
                <a:gd name="connsiteX267" fmla="*/ 4342951 w 8613217"/>
                <a:gd name="connsiteY267" fmla="*/ 6226714 h 6281670"/>
                <a:gd name="connsiteX268" fmla="*/ 4369872 w 8613217"/>
                <a:gd name="connsiteY268" fmla="*/ 6185660 h 6281670"/>
                <a:gd name="connsiteX269" fmla="*/ 4382659 w 8613217"/>
                <a:gd name="connsiteY269" fmla="*/ 6234791 h 6281670"/>
                <a:gd name="connsiteX270" fmla="*/ 4406888 w 8613217"/>
                <a:gd name="connsiteY270" fmla="*/ 6265749 h 6281670"/>
                <a:gd name="connsiteX271" fmla="*/ 4484284 w 8613217"/>
                <a:gd name="connsiteY271" fmla="*/ 6275171 h 6281670"/>
                <a:gd name="connsiteX272" fmla="*/ 4499090 w 8613217"/>
                <a:gd name="connsiteY272" fmla="*/ 6272479 h 6281670"/>
                <a:gd name="connsiteX273" fmla="*/ 4512551 w 8613217"/>
                <a:gd name="connsiteY273" fmla="*/ 6181622 h 6281670"/>
                <a:gd name="connsiteX274" fmla="*/ 4572449 w 8613217"/>
                <a:gd name="connsiteY274" fmla="*/ 6153356 h 6281670"/>
                <a:gd name="connsiteX275" fmla="*/ 4575814 w 8613217"/>
                <a:gd name="connsiteY275" fmla="*/ 6127781 h 6281670"/>
                <a:gd name="connsiteX276" fmla="*/ 4538125 w 8613217"/>
                <a:gd name="connsiteY276" fmla="*/ 6076633 h 6281670"/>
                <a:gd name="connsiteX277" fmla="*/ 4536779 w 8613217"/>
                <a:gd name="connsiteY277" fmla="*/ 6042309 h 6281670"/>
                <a:gd name="connsiteX278" fmla="*/ 4573122 w 8613217"/>
                <a:gd name="connsiteY278" fmla="*/ 6032214 h 6281670"/>
                <a:gd name="connsiteX279" fmla="*/ 4637731 w 8613217"/>
                <a:gd name="connsiteY279" fmla="*/ 6051058 h 6281670"/>
                <a:gd name="connsiteX280" fmla="*/ 4665997 w 8613217"/>
                <a:gd name="connsiteY280" fmla="*/ 6029522 h 6281670"/>
                <a:gd name="connsiteX281" fmla="*/ 4665997 w 8613217"/>
                <a:gd name="connsiteY281" fmla="*/ 5985776 h 6281670"/>
                <a:gd name="connsiteX282" fmla="*/ 4681477 w 8613217"/>
                <a:gd name="connsiteY282" fmla="*/ 5966931 h 6281670"/>
                <a:gd name="connsiteX283" fmla="*/ 4701667 w 8613217"/>
                <a:gd name="connsiteY283" fmla="*/ 5981065 h 6281670"/>
                <a:gd name="connsiteX284" fmla="*/ 4724550 w 8613217"/>
                <a:gd name="connsiteY284" fmla="*/ 6054423 h 6281670"/>
                <a:gd name="connsiteX285" fmla="*/ 4743394 w 8613217"/>
                <a:gd name="connsiteY285" fmla="*/ 6073268 h 6281670"/>
                <a:gd name="connsiteX286" fmla="*/ 4752143 w 8613217"/>
                <a:gd name="connsiteY286" fmla="*/ 6050385 h 6281670"/>
                <a:gd name="connsiteX287" fmla="*/ 4752143 w 8613217"/>
                <a:gd name="connsiteY287" fmla="*/ 5996544 h 6281670"/>
                <a:gd name="connsiteX288" fmla="*/ 4800600 w 8613217"/>
                <a:gd name="connsiteY288" fmla="*/ 6046347 h 6281670"/>
                <a:gd name="connsiteX289" fmla="*/ 4859825 w 8613217"/>
                <a:gd name="connsiteY289" fmla="*/ 6088747 h 6281670"/>
                <a:gd name="connsiteX290" fmla="*/ 4932511 w 8613217"/>
                <a:gd name="connsiteY290" fmla="*/ 6036252 h 6281670"/>
                <a:gd name="connsiteX291" fmla="*/ 4919050 w 8613217"/>
                <a:gd name="connsiteY291" fmla="*/ 5940011 h 6281670"/>
                <a:gd name="connsiteX292" fmla="*/ 4830213 w 8613217"/>
                <a:gd name="connsiteY292" fmla="*/ 5933281 h 6281670"/>
                <a:gd name="connsiteX293" fmla="*/ 4779064 w 8613217"/>
                <a:gd name="connsiteY293" fmla="*/ 5876074 h 6281670"/>
                <a:gd name="connsiteX294" fmla="*/ 4778391 w 8613217"/>
                <a:gd name="connsiteY294" fmla="*/ 5829637 h 6281670"/>
                <a:gd name="connsiteX295" fmla="*/ 5091342 w 8613217"/>
                <a:gd name="connsiteY295" fmla="*/ 5236712 h 6281670"/>
                <a:gd name="connsiteX296" fmla="*/ 5116243 w 8613217"/>
                <a:gd name="connsiteY296" fmla="*/ 5202389 h 6281670"/>
                <a:gd name="connsiteX297" fmla="*/ 5269690 w 8613217"/>
                <a:gd name="connsiteY297" fmla="*/ 5086631 h 6281670"/>
                <a:gd name="connsiteX298" fmla="*/ 5744837 w 8613217"/>
                <a:gd name="connsiteY298" fmla="*/ 4795889 h 6281670"/>
                <a:gd name="connsiteX299" fmla="*/ 5814830 w 8613217"/>
                <a:gd name="connsiteY299" fmla="*/ 4775699 h 6281670"/>
                <a:gd name="connsiteX300" fmla="*/ 6103553 w 8613217"/>
                <a:gd name="connsiteY300" fmla="*/ 4765603 h 6281670"/>
                <a:gd name="connsiteX301" fmla="*/ 7086824 w 8613217"/>
                <a:gd name="connsiteY301" fmla="*/ 4811369 h 6281670"/>
                <a:gd name="connsiteX302" fmla="*/ 7489959 w 8613217"/>
                <a:gd name="connsiteY302" fmla="*/ 4805311 h 6281670"/>
                <a:gd name="connsiteX303" fmla="*/ 7516880 w 8613217"/>
                <a:gd name="connsiteY303" fmla="*/ 4801946 h 6281670"/>
                <a:gd name="connsiteX304" fmla="*/ 7536397 w 8613217"/>
                <a:gd name="connsiteY304" fmla="*/ 4800600 h 6281670"/>
                <a:gd name="connsiteX305" fmla="*/ 7619850 w 8613217"/>
                <a:gd name="connsiteY305" fmla="*/ 4791178 h 6281670"/>
                <a:gd name="connsiteX306" fmla="*/ 7661577 w 8613217"/>
                <a:gd name="connsiteY306" fmla="*/ 4813388 h 6281670"/>
                <a:gd name="connsiteX307" fmla="*/ 7920014 w 8613217"/>
                <a:gd name="connsiteY307" fmla="*/ 5004523 h 6281670"/>
                <a:gd name="connsiteX308" fmla="*/ 8354780 w 8613217"/>
                <a:gd name="connsiteY308" fmla="*/ 4830886 h 6281670"/>
                <a:gd name="connsiteX309" fmla="*/ 8579567 w 8613217"/>
                <a:gd name="connsiteY309" fmla="*/ 4409580 h 6281670"/>
                <a:gd name="connsiteX310" fmla="*/ 8613217 w 8613217"/>
                <a:gd name="connsiteY310" fmla="*/ 4250076 h 6281670"/>
                <a:gd name="connsiteX311" fmla="*/ 8613217 w 8613217"/>
                <a:gd name="connsiteY311" fmla="*/ 4196235 h 6281670"/>
                <a:gd name="connsiteX312" fmla="*/ 8420062 w 8613217"/>
                <a:gd name="connsiteY312" fmla="*/ 4211041 h 6281670"/>
                <a:gd name="connsiteX313" fmla="*/ 4571776 w 8613217"/>
                <a:gd name="connsiteY313" fmla="*/ 915970 h 6281670"/>
                <a:gd name="connsiteX314" fmla="*/ 4583890 w 8613217"/>
                <a:gd name="connsiteY314" fmla="*/ 888377 h 6281670"/>
                <a:gd name="connsiteX315" fmla="*/ 4571776 w 8613217"/>
                <a:gd name="connsiteY315" fmla="*/ 915970 h 6281670"/>
                <a:gd name="connsiteX316" fmla="*/ 2362948 w 8613217"/>
                <a:gd name="connsiteY316" fmla="*/ 965100 h 6281670"/>
                <a:gd name="connsiteX317" fmla="*/ 2363621 w 8613217"/>
                <a:gd name="connsiteY317" fmla="*/ 962408 h 6281670"/>
                <a:gd name="connsiteX318" fmla="*/ 2368332 w 8613217"/>
                <a:gd name="connsiteY318" fmla="*/ 967119 h 6281670"/>
                <a:gd name="connsiteX319" fmla="*/ 2362948 w 8613217"/>
                <a:gd name="connsiteY319" fmla="*/ 965100 h 6281670"/>
                <a:gd name="connsiteX320" fmla="*/ 2435633 w 8613217"/>
                <a:gd name="connsiteY320" fmla="*/ 1055284 h 6281670"/>
                <a:gd name="connsiteX321" fmla="*/ 2426211 w 8613217"/>
                <a:gd name="connsiteY321" fmla="*/ 1053265 h 6281670"/>
                <a:gd name="connsiteX322" fmla="*/ 2370351 w 8613217"/>
                <a:gd name="connsiteY322" fmla="*/ 968465 h 6281670"/>
                <a:gd name="connsiteX323" fmla="*/ 2432268 w 8613217"/>
                <a:gd name="connsiteY323" fmla="*/ 1045862 h 6281670"/>
                <a:gd name="connsiteX324" fmla="*/ 2435633 w 8613217"/>
                <a:gd name="connsiteY324" fmla="*/ 1055284 h 6281670"/>
                <a:gd name="connsiteX325" fmla="*/ 695895 w 8613217"/>
                <a:gd name="connsiteY325" fmla="*/ 1016922 h 6281670"/>
                <a:gd name="connsiteX326" fmla="*/ 692530 w 8613217"/>
                <a:gd name="connsiteY326" fmla="*/ 1005481 h 6281670"/>
                <a:gd name="connsiteX327" fmla="*/ 695895 w 8613217"/>
                <a:gd name="connsiteY327" fmla="*/ 1016922 h 6281670"/>
                <a:gd name="connsiteX328" fmla="*/ 4511205 w 8613217"/>
                <a:gd name="connsiteY328" fmla="*/ 6014042 h 6281670"/>
                <a:gd name="connsiteX329" fmla="*/ 4537452 w 8613217"/>
                <a:gd name="connsiteY329" fmla="*/ 5944049 h 6281670"/>
                <a:gd name="connsiteX330" fmla="*/ 4511205 w 8613217"/>
                <a:gd name="connsiteY330" fmla="*/ 6014042 h 6281670"/>
                <a:gd name="connsiteX331" fmla="*/ 4750797 w 8613217"/>
                <a:gd name="connsiteY331" fmla="*/ 5917128 h 6281670"/>
                <a:gd name="connsiteX332" fmla="*/ 4741375 w 8613217"/>
                <a:gd name="connsiteY332" fmla="*/ 5939338 h 6281670"/>
                <a:gd name="connsiteX333" fmla="*/ 4732626 w 8613217"/>
                <a:gd name="connsiteY333" fmla="*/ 5935300 h 6281670"/>
                <a:gd name="connsiteX334" fmla="*/ 4727915 w 8613217"/>
                <a:gd name="connsiteY334" fmla="*/ 5907706 h 6281670"/>
                <a:gd name="connsiteX335" fmla="*/ 4750797 w 8613217"/>
                <a:gd name="connsiteY335" fmla="*/ 5875402 h 6281670"/>
                <a:gd name="connsiteX336" fmla="*/ 4750797 w 8613217"/>
                <a:gd name="connsiteY336" fmla="*/ 5917128 h 6281670"/>
                <a:gd name="connsiteX337" fmla="*/ 4875978 w 8613217"/>
                <a:gd name="connsiteY337" fmla="*/ 5457461 h 6281670"/>
                <a:gd name="connsiteX338" fmla="*/ 4616868 w 8613217"/>
                <a:gd name="connsiteY338" fmla="*/ 5877421 h 6281670"/>
                <a:gd name="connsiteX339" fmla="*/ 4562354 w 8613217"/>
                <a:gd name="connsiteY339" fmla="*/ 5884824 h 6281670"/>
                <a:gd name="connsiteX340" fmla="*/ 4880015 w 8613217"/>
                <a:gd name="connsiteY340" fmla="*/ 5419772 h 6281670"/>
                <a:gd name="connsiteX341" fmla="*/ 4875978 w 8613217"/>
                <a:gd name="connsiteY341" fmla="*/ 5457461 h 6281670"/>
                <a:gd name="connsiteX342" fmla="*/ 5020675 w 8613217"/>
                <a:gd name="connsiteY342" fmla="*/ 5141145 h 6281670"/>
                <a:gd name="connsiteX343" fmla="*/ 4989717 w 8613217"/>
                <a:gd name="connsiteY343" fmla="*/ 5179506 h 6281670"/>
                <a:gd name="connsiteX344" fmla="*/ 4445922 w 8613217"/>
                <a:gd name="connsiteY344" fmla="*/ 5878767 h 6281670"/>
                <a:gd name="connsiteX345" fmla="*/ 4415637 w 8613217"/>
                <a:gd name="connsiteY345" fmla="*/ 5953471 h 6281670"/>
                <a:gd name="connsiteX346" fmla="*/ 4357085 w 8613217"/>
                <a:gd name="connsiteY346" fmla="*/ 6075286 h 6281670"/>
                <a:gd name="connsiteX347" fmla="*/ 4338240 w 8613217"/>
                <a:gd name="connsiteY347" fmla="*/ 6125762 h 6281670"/>
                <a:gd name="connsiteX348" fmla="*/ 4322761 w 8613217"/>
                <a:gd name="connsiteY348" fmla="*/ 6080671 h 6281670"/>
                <a:gd name="connsiteX349" fmla="*/ 4306609 w 8613217"/>
                <a:gd name="connsiteY349" fmla="*/ 6061826 h 6281670"/>
                <a:gd name="connsiteX350" fmla="*/ 4295168 w 8613217"/>
                <a:gd name="connsiteY350" fmla="*/ 6082689 h 6281670"/>
                <a:gd name="connsiteX351" fmla="*/ 4292475 w 8613217"/>
                <a:gd name="connsiteY351" fmla="*/ 6112302 h 6281670"/>
                <a:gd name="connsiteX352" fmla="*/ 4277669 w 8613217"/>
                <a:gd name="connsiteY352" fmla="*/ 6097496 h 6281670"/>
                <a:gd name="connsiteX353" fmla="*/ 4183447 w 8613217"/>
                <a:gd name="connsiteY353" fmla="*/ 5282478 h 6281670"/>
                <a:gd name="connsiteX354" fmla="*/ 4412945 w 8613217"/>
                <a:gd name="connsiteY354" fmla="*/ 4743394 h 6281670"/>
                <a:gd name="connsiteX355" fmla="*/ 5036828 w 8613217"/>
                <a:gd name="connsiteY355" fmla="*/ 3935106 h 6281670"/>
                <a:gd name="connsiteX356" fmla="*/ 5054999 w 8613217"/>
                <a:gd name="connsiteY356" fmla="*/ 3966064 h 6281670"/>
                <a:gd name="connsiteX357" fmla="*/ 5020675 w 8613217"/>
                <a:gd name="connsiteY357" fmla="*/ 5141145 h 6281670"/>
                <a:gd name="connsiteX0" fmla="*/ 8420062 w 8613217"/>
                <a:gd name="connsiteY0" fmla="*/ 4211041 h 6281670"/>
                <a:gd name="connsiteX1" fmla="*/ 7990681 w 8613217"/>
                <a:gd name="connsiteY1" fmla="*/ 4231232 h 6281670"/>
                <a:gd name="connsiteX2" fmla="*/ 7630619 w 8613217"/>
                <a:gd name="connsiteY2" fmla="*/ 4614849 h 6281670"/>
                <a:gd name="connsiteX3" fmla="*/ 7659558 w 8613217"/>
                <a:gd name="connsiteY3" fmla="*/ 4643788 h 6281670"/>
                <a:gd name="connsiteX4" fmla="*/ 7859443 w 8613217"/>
                <a:gd name="connsiteY4" fmla="*/ 4617541 h 6281670"/>
                <a:gd name="connsiteX5" fmla="*/ 8222196 w 8613217"/>
                <a:gd name="connsiteY5" fmla="*/ 4498418 h 6281670"/>
                <a:gd name="connsiteX6" fmla="*/ 8236330 w 8613217"/>
                <a:gd name="connsiteY6" fmla="*/ 4496398 h 6281670"/>
                <a:gd name="connsiteX7" fmla="*/ 8228254 w 8613217"/>
                <a:gd name="connsiteY7" fmla="*/ 4504475 h 6281670"/>
                <a:gd name="connsiteX8" fmla="*/ 7670326 w 8613217"/>
                <a:gd name="connsiteY8" fmla="*/ 4709743 h 6281670"/>
                <a:gd name="connsiteX9" fmla="*/ 7436791 w 8613217"/>
                <a:gd name="connsiteY9" fmla="*/ 4735318 h 6281670"/>
                <a:gd name="connsiteX10" fmla="*/ 6759067 w 8613217"/>
                <a:gd name="connsiteY10" fmla="*/ 4696956 h 6281670"/>
                <a:gd name="connsiteX11" fmla="*/ 6037597 w 8613217"/>
                <a:gd name="connsiteY11" fmla="*/ 4656576 h 6281670"/>
                <a:gd name="connsiteX12" fmla="*/ 6023464 w 8613217"/>
                <a:gd name="connsiteY12" fmla="*/ 4649172 h 6281670"/>
                <a:gd name="connsiteX13" fmla="*/ 6361317 w 8613217"/>
                <a:gd name="connsiteY13" fmla="*/ 4472170 h 6281670"/>
                <a:gd name="connsiteX14" fmla="*/ 6783296 w 8613217"/>
                <a:gd name="connsiteY14" fmla="*/ 4236616 h 6281670"/>
                <a:gd name="connsiteX15" fmla="*/ 7066634 w 8613217"/>
                <a:gd name="connsiteY15" fmla="*/ 4052210 h 6281670"/>
                <a:gd name="connsiteX16" fmla="*/ 7151433 w 8613217"/>
                <a:gd name="connsiteY16" fmla="*/ 4042115 h 6281670"/>
                <a:gd name="connsiteX17" fmla="*/ 7304208 w 8613217"/>
                <a:gd name="connsiteY17" fmla="*/ 4071727 h 6281670"/>
                <a:gd name="connsiteX18" fmla="*/ 7625235 w 8613217"/>
                <a:gd name="connsiteY18" fmla="*/ 3948566 h 6281670"/>
                <a:gd name="connsiteX19" fmla="*/ 8172394 w 8613217"/>
                <a:gd name="connsiteY19" fmla="*/ 2496877 h 6281670"/>
                <a:gd name="connsiteX20" fmla="*/ 7882325 w 8613217"/>
                <a:gd name="connsiteY20" fmla="*/ 1811077 h 6281670"/>
                <a:gd name="connsiteX21" fmla="*/ 7854059 w 8613217"/>
                <a:gd name="connsiteY21" fmla="*/ 1889820 h 6281670"/>
                <a:gd name="connsiteX22" fmla="*/ 7732917 w 8613217"/>
                <a:gd name="connsiteY22" fmla="*/ 2389195 h 6281670"/>
                <a:gd name="connsiteX23" fmla="*/ 7607736 w 8613217"/>
                <a:gd name="connsiteY23" fmla="*/ 2746565 h 6281670"/>
                <a:gd name="connsiteX24" fmla="*/ 7178354 w 8613217"/>
                <a:gd name="connsiteY24" fmla="*/ 3424962 h 6281670"/>
                <a:gd name="connsiteX25" fmla="*/ 7050481 w 8613217"/>
                <a:gd name="connsiteY25" fmla="*/ 3653113 h 6281670"/>
                <a:gd name="connsiteX26" fmla="*/ 7022888 w 8613217"/>
                <a:gd name="connsiteY26" fmla="*/ 3873861 h 6281670"/>
                <a:gd name="connsiteX27" fmla="*/ 7057884 w 8613217"/>
                <a:gd name="connsiteY27" fmla="*/ 3889341 h 6281670"/>
                <a:gd name="connsiteX28" fmla="*/ 7311611 w 8613217"/>
                <a:gd name="connsiteY28" fmla="*/ 3701570 h 6281670"/>
                <a:gd name="connsiteX29" fmla="*/ 7883672 w 8613217"/>
                <a:gd name="connsiteY29" fmla="*/ 2875784 h 6281670"/>
                <a:gd name="connsiteX30" fmla="*/ 7909246 w 8613217"/>
                <a:gd name="connsiteY30" fmla="*/ 2790311 h 6281670"/>
                <a:gd name="connsiteX31" fmla="*/ 7835888 w 8613217"/>
                <a:gd name="connsiteY31" fmla="*/ 3051440 h 6281670"/>
                <a:gd name="connsiteX32" fmla="*/ 7279306 w 8613217"/>
                <a:gd name="connsiteY32" fmla="*/ 3802522 h 6281670"/>
                <a:gd name="connsiteX33" fmla="*/ 6992603 w 8613217"/>
                <a:gd name="connsiteY33" fmla="*/ 4017213 h 6281670"/>
                <a:gd name="connsiteX34" fmla="*/ 6713302 w 8613217"/>
                <a:gd name="connsiteY34" fmla="*/ 4190851 h 6281670"/>
                <a:gd name="connsiteX35" fmla="*/ 6627830 w 8613217"/>
                <a:gd name="connsiteY35" fmla="*/ 4239308 h 6281670"/>
                <a:gd name="connsiteX36" fmla="*/ 6605620 w 8613217"/>
                <a:gd name="connsiteY36" fmla="*/ 4251422 h 6281670"/>
                <a:gd name="connsiteX37" fmla="*/ 6226714 w 8613217"/>
                <a:gd name="connsiteY37" fmla="*/ 4447268 h 6281670"/>
                <a:gd name="connsiteX38" fmla="*/ 5314782 w 8613217"/>
                <a:gd name="connsiteY38" fmla="*/ 4943279 h 6281670"/>
                <a:gd name="connsiteX39" fmla="*/ 5158643 w 8613217"/>
                <a:gd name="connsiteY39" fmla="*/ 5046250 h 6281670"/>
                <a:gd name="connsiteX40" fmla="*/ 5162681 w 8613217"/>
                <a:gd name="connsiteY40" fmla="*/ 5025387 h 6281670"/>
                <a:gd name="connsiteX41" fmla="*/ 5227290 w 8613217"/>
                <a:gd name="connsiteY41" fmla="*/ 4323434 h 6281670"/>
                <a:gd name="connsiteX42" fmla="*/ 5106148 w 8613217"/>
                <a:gd name="connsiteY42" fmla="*/ 3860401 h 6281670"/>
                <a:gd name="connsiteX43" fmla="*/ 5139799 w 8613217"/>
                <a:gd name="connsiteY43" fmla="*/ 3818675 h 6281670"/>
                <a:gd name="connsiteX44" fmla="*/ 5695034 w 8613217"/>
                <a:gd name="connsiteY44" fmla="*/ 3194119 h 6281670"/>
                <a:gd name="connsiteX45" fmla="*/ 5830983 w 8613217"/>
                <a:gd name="connsiteY45" fmla="*/ 3023174 h 6281670"/>
                <a:gd name="connsiteX46" fmla="*/ 5873382 w 8613217"/>
                <a:gd name="connsiteY46" fmla="*/ 3008367 h 6281670"/>
                <a:gd name="connsiteX47" fmla="*/ 5983083 w 8613217"/>
                <a:gd name="connsiteY47" fmla="*/ 3009040 h 6281670"/>
                <a:gd name="connsiteX48" fmla="*/ 6257000 w 8613217"/>
                <a:gd name="connsiteY48" fmla="*/ 2840787 h 6281670"/>
                <a:gd name="connsiteX49" fmla="*/ 6605620 w 8613217"/>
                <a:gd name="connsiteY49" fmla="*/ 2172485 h 6281670"/>
                <a:gd name="connsiteX50" fmla="*/ 6623118 w 8613217"/>
                <a:gd name="connsiteY50" fmla="*/ 1339969 h 6281670"/>
                <a:gd name="connsiteX51" fmla="*/ 6528224 w 8613217"/>
                <a:gd name="connsiteY51" fmla="*/ 660899 h 6281670"/>
                <a:gd name="connsiteX52" fmla="*/ 6514091 w 8613217"/>
                <a:gd name="connsiteY52" fmla="*/ 520239 h 6281670"/>
                <a:gd name="connsiteX53" fmla="*/ 6493900 w 8613217"/>
                <a:gd name="connsiteY53" fmla="*/ 546486 h 6281670"/>
                <a:gd name="connsiteX54" fmla="*/ 6244212 w 8613217"/>
                <a:gd name="connsiteY54" fmla="*/ 975869 h 6281670"/>
                <a:gd name="connsiteX55" fmla="*/ 5935300 w 8613217"/>
                <a:gd name="connsiteY55" fmla="*/ 1788868 h 6281670"/>
                <a:gd name="connsiteX56" fmla="*/ 5707148 w 8613217"/>
                <a:gd name="connsiteY56" fmla="*/ 2531874 h 6281670"/>
                <a:gd name="connsiteX57" fmla="*/ 5679555 w 8613217"/>
                <a:gd name="connsiteY57" fmla="*/ 2738489 h 6281670"/>
                <a:gd name="connsiteX58" fmla="*/ 5734069 w 8613217"/>
                <a:gd name="connsiteY58" fmla="*/ 2914818 h 6281670"/>
                <a:gd name="connsiteX59" fmla="*/ 5963566 w 8613217"/>
                <a:gd name="connsiteY59" fmla="*/ 2599175 h 6281670"/>
                <a:gd name="connsiteX60" fmla="*/ 6141914 w 8613217"/>
                <a:gd name="connsiteY60" fmla="*/ 2254593 h 6281670"/>
                <a:gd name="connsiteX61" fmla="*/ 6262384 w 8613217"/>
                <a:gd name="connsiteY61" fmla="*/ 1884436 h 6281670"/>
                <a:gd name="connsiteX62" fmla="*/ 6343145 w 8613217"/>
                <a:gd name="connsiteY62" fmla="*/ 1508222 h 6281670"/>
                <a:gd name="connsiteX63" fmla="*/ 6310167 w 8613217"/>
                <a:gd name="connsiteY63" fmla="*/ 1747814 h 6281670"/>
                <a:gd name="connsiteX64" fmla="*/ 6045001 w 8613217"/>
                <a:gd name="connsiteY64" fmla="*/ 2568890 h 6281670"/>
                <a:gd name="connsiteX65" fmla="*/ 5560432 w 8613217"/>
                <a:gd name="connsiteY65" fmla="*/ 3235173 h 6281670"/>
                <a:gd name="connsiteX66" fmla="*/ 5096726 w 8613217"/>
                <a:gd name="connsiteY66" fmla="*/ 3741278 h 6281670"/>
                <a:gd name="connsiteX67" fmla="*/ 5067113 w 8613217"/>
                <a:gd name="connsiteY67" fmla="*/ 3767525 h 6281670"/>
                <a:gd name="connsiteX68" fmla="*/ 4911647 w 8613217"/>
                <a:gd name="connsiteY68" fmla="*/ 3459959 h 6281670"/>
                <a:gd name="connsiteX69" fmla="*/ 4890784 w 8613217"/>
                <a:gd name="connsiteY69" fmla="*/ 3404099 h 6281670"/>
                <a:gd name="connsiteX70" fmla="*/ 4849730 w 8613217"/>
                <a:gd name="connsiteY70" fmla="*/ 3028558 h 6281670"/>
                <a:gd name="connsiteX71" fmla="*/ 4856460 w 8613217"/>
                <a:gd name="connsiteY71" fmla="*/ 2981447 h 6281670"/>
                <a:gd name="connsiteX72" fmla="*/ 4952701 w 8613217"/>
                <a:gd name="connsiteY72" fmla="*/ 2717626 h 6281670"/>
                <a:gd name="connsiteX73" fmla="*/ 5173449 w 8613217"/>
                <a:gd name="connsiteY73" fmla="*/ 2368332 h 6281670"/>
                <a:gd name="connsiteX74" fmla="*/ 5481689 w 8613217"/>
                <a:gd name="connsiteY74" fmla="*/ 1759928 h 6281670"/>
                <a:gd name="connsiteX75" fmla="*/ 5514667 w 8613217"/>
                <a:gd name="connsiteY75" fmla="*/ 1741757 h 6281670"/>
                <a:gd name="connsiteX76" fmla="*/ 5803389 w 8613217"/>
                <a:gd name="connsiteY76" fmla="*/ 1570812 h 6281670"/>
                <a:gd name="connsiteX77" fmla="*/ 5822907 w 8613217"/>
                <a:gd name="connsiteY77" fmla="*/ 1095665 h 6281670"/>
                <a:gd name="connsiteX78" fmla="*/ 5540241 w 8613217"/>
                <a:gd name="connsiteY78" fmla="*/ 601000 h 6281670"/>
                <a:gd name="connsiteX79" fmla="*/ 5514667 w 8613217"/>
                <a:gd name="connsiteY79" fmla="*/ 600327 h 6281670"/>
                <a:gd name="connsiteX80" fmla="*/ 5421791 w 8613217"/>
                <a:gd name="connsiteY80" fmla="*/ 697914 h 6281670"/>
                <a:gd name="connsiteX81" fmla="*/ 5124319 w 8613217"/>
                <a:gd name="connsiteY81" fmla="*/ 1196617 h 6281670"/>
                <a:gd name="connsiteX82" fmla="*/ 5316801 w 8613217"/>
                <a:gd name="connsiteY82" fmla="*/ 1686570 h 6281670"/>
                <a:gd name="connsiteX83" fmla="*/ 5361220 w 8613217"/>
                <a:gd name="connsiteY83" fmla="*/ 1669072 h 6281670"/>
                <a:gd name="connsiteX84" fmla="*/ 5461499 w 8613217"/>
                <a:gd name="connsiteY84" fmla="*/ 1248439 h 6281670"/>
                <a:gd name="connsiteX85" fmla="*/ 5491784 w 8613217"/>
                <a:gd name="connsiteY85" fmla="*/ 1043170 h 6281670"/>
                <a:gd name="connsiteX86" fmla="*/ 5497841 w 8613217"/>
                <a:gd name="connsiteY86" fmla="*/ 1081532 h 6281670"/>
                <a:gd name="connsiteX87" fmla="*/ 5481016 w 8613217"/>
                <a:gd name="connsiteY87" fmla="*/ 1353429 h 6281670"/>
                <a:gd name="connsiteX88" fmla="*/ 5415734 w 8613217"/>
                <a:gd name="connsiteY88" fmla="*/ 1727624 h 6281670"/>
                <a:gd name="connsiteX89" fmla="*/ 5151240 w 8613217"/>
                <a:gd name="connsiteY89" fmla="*/ 2245171 h 6281670"/>
                <a:gd name="connsiteX90" fmla="*/ 4908282 w 8613217"/>
                <a:gd name="connsiteY90" fmla="*/ 2596483 h 6281670"/>
                <a:gd name="connsiteX91" fmla="*/ 4750124 w 8613217"/>
                <a:gd name="connsiteY91" fmla="*/ 2989523 h 6281670"/>
                <a:gd name="connsiteX92" fmla="*/ 4737337 w 8613217"/>
                <a:gd name="connsiteY92" fmla="*/ 3162487 h 6281670"/>
                <a:gd name="connsiteX93" fmla="*/ 4680804 w 8613217"/>
                <a:gd name="connsiteY93" fmla="*/ 3076341 h 6281670"/>
                <a:gd name="connsiteX94" fmla="*/ 4591293 w 8613217"/>
                <a:gd name="connsiteY94" fmla="*/ 2915491 h 6281670"/>
                <a:gd name="connsiteX95" fmla="*/ 4552259 w 8613217"/>
                <a:gd name="connsiteY95" fmla="*/ 2838095 h 6281670"/>
                <a:gd name="connsiteX96" fmla="*/ 4404869 w 8613217"/>
                <a:gd name="connsiteY96" fmla="*/ 2499569 h 6281670"/>
                <a:gd name="connsiteX97" fmla="*/ 4425059 w 8613217"/>
                <a:gd name="connsiteY97" fmla="*/ 2408713 h 6281670"/>
                <a:gd name="connsiteX98" fmla="*/ 4497071 w 8613217"/>
                <a:gd name="connsiteY98" fmla="*/ 2304396 h 6281670"/>
                <a:gd name="connsiteX99" fmla="*/ 4551585 w 8613217"/>
                <a:gd name="connsiteY99" fmla="*/ 2152968 h 6281670"/>
                <a:gd name="connsiteX100" fmla="*/ 4741375 w 8613217"/>
                <a:gd name="connsiteY100" fmla="*/ 1413327 h 6281670"/>
                <a:gd name="connsiteX101" fmla="*/ 4929146 w 8613217"/>
                <a:gd name="connsiteY101" fmla="*/ 819730 h 6281670"/>
                <a:gd name="connsiteX102" fmla="*/ 5233347 w 8613217"/>
                <a:gd name="connsiteY102" fmla="*/ 28940 h 6281670"/>
                <a:gd name="connsiteX103" fmla="*/ 5238058 w 8613217"/>
                <a:gd name="connsiteY103" fmla="*/ 0 h 6281670"/>
                <a:gd name="connsiteX104" fmla="*/ 4976929 w 8613217"/>
                <a:gd name="connsiteY104" fmla="*/ 159504 h 6281670"/>
                <a:gd name="connsiteX105" fmla="*/ 4204984 w 8613217"/>
                <a:gd name="connsiteY105" fmla="*/ 890396 h 6281670"/>
                <a:gd name="connsiteX106" fmla="*/ 3943182 w 8613217"/>
                <a:gd name="connsiteY106" fmla="*/ 2139508 h 6281670"/>
                <a:gd name="connsiteX107" fmla="*/ 4076438 w 8613217"/>
                <a:gd name="connsiteY107" fmla="*/ 2389868 h 6281670"/>
                <a:gd name="connsiteX108" fmla="*/ 4215079 w 8613217"/>
                <a:gd name="connsiteY108" fmla="*/ 2474668 h 6281670"/>
                <a:gd name="connsiteX109" fmla="*/ 4244018 w 8613217"/>
                <a:gd name="connsiteY109" fmla="*/ 2445055 h 6281670"/>
                <a:gd name="connsiteX110" fmla="*/ 4230558 w 8613217"/>
                <a:gd name="connsiteY110" fmla="*/ 1718875 h 6281670"/>
                <a:gd name="connsiteX111" fmla="*/ 4411599 w 8613217"/>
                <a:gd name="connsiteY111" fmla="*/ 1186522 h 6281670"/>
                <a:gd name="connsiteX112" fmla="*/ 4552259 w 8613217"/>
                <a:gd name="connsiteY112" fmla="*/ 934815 h 6281670"/>
                <a:gd name="connsiteX113" fmla="*/ 4572449 w 8613217"/>
                <a:gd name="connsiteY113" fmla="*/ 920008 h 6281670"/>
                <a:gd name="connsiteX114" fmla="*/ 4553604 w 8613217"/>
                <a:gd name="connsiteY114" fmla="*/ 956351 h 6281670"/>
                <a:gd name="connsiteX115" fmla="*/ 4390735 w 8613217"/>
                <a:gd name="connsiteY115" fmla="*/ 1302280 h 6281670"/>
                <a:gd name="connsiteX116" fmla="*/ 4340260 w 8613217"/>
                <a:gd name="connsiteY116" fmla="*/ 2524471 h 6281670"/>
                <a:gd name="connsiteX117" fmla="*/ 4501109 w 8613217"/>
                <a:gd name="connsiteY117" fmla="*/ 2892609 h 6281670"/>
                <a:gd name="connsiteX118" fmla="*/ 4692918 w 8613217"/>
                <a:gd name="connsiteY118" fmla="*/ 3241230 h 6281670"/>
                <a:gd name="connsiteX119" fmla="*/ 4992409 w 8613217"/>
                <a:gd name="connsiteY119" fmla="*/ 3809925 h 6281670"/>
                <a:gd name="connsiteX120" fmla="*/ 5000485 w 8613217"/>
                <a:gd name="connsiteY120" fmla="*/ 3847614 h 6281670"/>
                <a:gd name="connsiteX121" fmla="*/ 4993755 w 8613217"/>
                <a:gd name="connsiteY121" fmla="*/ 3855017 h 6281670"/>
                <a:gd name="connsiteX122" fmla="*/ 4993082 w 8613217"/>
                <a:gd name="connsiteY122" fmla="*/ 3855690 h 6281670"/>
                <a:gd name="connsiteX123" fmla="*/ 4982313 w 8613217"/>
                <a:gd name="connsiteY123" fmla="*/ 3867131 h 6281670"/>
                <a:gd name="connsiteX124" fmla="*/ 4626290 w 8613217"/>
                <a:gd name="connsiteY124" fmla="*/ 4274977 h 6281670"/>
                <a:gd name="connsiteX125" fmla="*/ 4180755 w 8613217"/>
                <a:gd name="connsiteY125" fmla="*/ 4968853 h 6281670"/>
                <a:gd name="connsiteX126" fmla="*/ 4071727 w 8613217"/>
                <a:gd name="connsiteY126" fmla="*/ 5853192 h 6281670"/>
                <a:gd name="connsiteX127" fmla="*/ 4040769 w 8613217"/>
                <a:gd name="connsiteY127" fmla="*/ 5907706 h 6281670"/>
                <a:gd name="connsiteX128" fmla="*/ 4005099 w 8613217"/>
                <a:gd name="connsiteY128" fmla="*/ 5881459 h 6281670"/>
                <a:gd name="connsiteX129" fmla="*/ 4007791 w 8613217"/>
                <a:gd name="connsiteY129" fmla="*/ 5830983 h 6281670"/>
                <a:gd name="connsiteX130" fmla="*/ 3990293 w 8613217"/>
                <a:gd name="connsiteY130" fmla="*/ 5807427 h 6281670"/>
                <a:gd name="connsiteX131" fmla="*/ 3964045 w 8613217"/>
                <a:gd name="connsiteY131" fmla="*/ 5789256 h 6281670"/>
                <a:gd name="connsiteX132" fmla="*/ 3941836 w 8613217"/>
                <a:gd name="connsiteY132" fmla="*/ 5705129 h 6281670"/>
                <a:gd name="connsiteX133" fmla="*/ 3908185 w 8613217"/>
                <a:gd name="connsiteY133" fmla="*/ 5236040 h 6281670"/>
                <a:gd name="connsiteX134" fmla="*/ 3918953 w 8613217"/>
                <a:gd name="connsiteY134" fmla="*/ 4237288 h 6281670"/>
                <a:gd name="connsiteX135" fmla="*/ 3786370 w 8613217"/>
                <a:gd name="connsiteY135" fmla="*/ 3122779 h 6281670"/>
                <a:gd name="connsiteX136" fmla="*/ 3570333 w 8613217"/>
                <a:gd name="connsiteY136" fmla="*/ 2570236 h 6281670"/>
                <a:gd name="connsiteX137" fmla="*/ 3563603 w 8613217"/>
                <a:gd name="connsiteY137" fmla="*/ 2556776 h 6281670"/>
                <a:gd name="connsiteX138" fmla="*/ 3556872 w 8613217"/>
                <a:gd name="connsiteY138" fmla="*/ 2543315 h 6281670"/>
                <a:gd name="connsiteX139" fmla="*/ 3531298 w 8613217"/>
                <a:gd name="connsiteY139" fmla="*/ 2494185 h 6281670"/>
                <a:gd name="connsiteX140" fmla="*/ 3525241 w 8613217"/>
                <a:gd name="connsiteY140" fmla="*/ 2482071 h 6281670"/>
                <a:gd name="connsiteX141" fmla="*/ 3410829 w 8613217"/>
                <a:gd name="connsiteY141" fmla="*/ 2273437 h 6281670"/>
                <a:gd name="connsiteX142" fmla="*/ 3411502 w 8613217"/>
                <a:gd name="connsiteY142" fmla="*/ 2229018 h 6281670"/>
                <a:gd name="connsiteX143" fmla="*/ 3451209 w 8613217"/>
                <a:gd name="connsiteY143" fmla="*/ 2126720 h 6281670"/>
                <a:gd name="connsiteX144" fmla="*/ 3431692 w 8613217"/>
                <a:gd name="connsiteY144" fmla="*/ 1895877 h 6281670"/>
                <a:gd name="connsiteX145" fmla="*/ 3186715 w 8613217"/>
                <a:gd name="connsiteY145" fmla="*/ 1401886 h 6281670"/>
                <a:gd name="connsiteX146" fmla="*/ 2531874 w 8613217"/>
                <a:gd name="connsiteY146" fmla="*/ 701952 h 6281670"/>
                <a:gd name="connsiteX147" fmla="*/ 1731662 w 8613217"/>
                <a:gd name="connsiteY147" fmla="*/ 39035 h 6281670"/>
                <a:gd name="connsiteX148" fmla="*/ 1722913 w 8613217"/>
                <a:gd name="connsiteY148" fmla="*/ 36343 h 6281670"/>
                <a:gd name="connsiteX149" fmla="*/ 1723586 w 8613217"/>
                <a:gd name="connsiteY149" fmla="*/ 47111 h 6281670"/>
                <a:gd name="connsiteX150" fmla="*/ 1984042 w 8613217"/>
                <a:gd name="connsiteY150" fmla="*/ 871552 h 6281670"/>
                <a:gd name="connsiteX151" fmla="*/ 2773486 w 8613217"/>
                <a:gd name="connsiteY151" fmla="*/ 2064130 h 6281670"/>
                <a:gd name="connsiteX152" fmla="*/ 3058170 w 8613217"/>
                <a:gd name="connsiteY152" fmla="*/ 2286897 h 6281670"/>
                <a:gd name="connsiteX153" fmla="*/ 3235845 w 8613217"/>
                <a:gd name="connsiteY153" fmla="*/ 2329297 h 6281670"/>
                <a:gd name="connsiteX154" fmla="*/ 3256709 w 8613217"/>
                <a:gd name="connsiteY154" fmla="*/ 2294974 h 6281670"/>
                <a:gd name="connsiteX155" fmla="*/ 3083072 w 8613217"/>
                <a:gd name="connsiteY155" fmla="*/ 1999521 h 6281670"/>
                <a:gd name="connsiteX156" fmla="*/ 2450440 w 8613217"/>
                <a:gd name="connsiteY156" fmla="*/ 1092973 h 6281670"/>
                <a:gd name="connsiteX157" fmla="*/ 2432941 w 8613217"/>
                <a:gd name="connsiteY157" fmla="*/ 1062014 h 6281670"/>
                <a:gd name="connsiteX158" fmla="*/ 2454478 w 8613217"/>
                <a:gd name="connsiteY158" fmla="*/ 1076820 h 6281670"/>
                <a:gd name="connsiteX159" fmla="*/ 2967986 w 8613217"/>
                <a:gd name="connsiteY159" fmla="*/ 1739738 h 6281670"/>
                <a:gd name="connsiteX160" fmla="*/ 3266131 w 8613217"/>
                <a:gd name="connsiteY160" fmla="*/ 2175850 h 6281670"/>
                <a:gd name="connsiteX161" fmla="*/ 3457939 w 8613217"/>
                <a:gd name="connsiteY161" fmla="*/ 2509665 h 6281670"/>
                <a:gd name="connsiteX162" fmla="*/ 3464670 w 8613217"/>
                <a:gd name="connsiteY162" fmla="*/ 2523125 h 6281670"/>
                <a:gd name="connsiteX163" fmla="*/ 3471400 w 8613217"/>
                <a:gd name="connsiteY163" fmla="*/ 2536585 h 6281670"/>
                <a:gd name="connsiteX164" fmla="*/ 3478130 w 8613217"/>
                <a:gd name="connsiteY164" fmla="*/ 2550045 h 6281670"/>
                <a:gd name="connsiteX165" fmla="*/ 3484860 w 8613217"/>
                <a:gd name="connsiteY165" fmla="*/ 2563506 h 6281670"/>
                <a:gd name="connsiteX166" fmla="*/ 3491590 w 8613217"/>
                <a:gd name="connsiteY166" fmla="*/ 2576966 h 6281670"/>
                <a:gd name="connsiteX167" fmla="*/ 3498320 w 8613217"/>
                <a:gd name="connsiteY167" fmla="*/ 2590426 h 6281670"/>
                <a:gd name="connsiteX168" fmla="*/ 3504378 w 8613217"/>
                <a:gd name="connsiteY168" fmla="*/ 2605906 h 6281670"/>
                <a:gd name="connsiteX169" fmla="*/ 3733875 w 8613217"/>
                <a:gd name="connsiteY169" fmla="*/ 3249979 h 6281670"/>
                <a:gd name="connsiteX170" fmla="*/ 3823385 w 8613217"/>
                <a:gd name="connsiteY170" fmla="*/ 4359777 h 6281670"/>
                <a:gd name="connsiteX171" fmla="*/ 3816655 w 8613217"/>
                <a:gd name="connsiteY171" fmla="*/ 4369199 h 6281670"/>
                <a:gd name="connsiteX172" fmla="*/ 3800503 w 8613217"/>
                <a:gd name="connsiteY172" fmla="*/ 4322761 h 6281670"/>
                <a:gd name="connsiteX173" fmla="*/ 3407464 w 8613217"/>
                <a:gd name="connsiteY173" fmla="*/ 3663208 h 6281670"/>
                <a:gd name="connsiteX174" fmla="*/ 2516395 w 8613217"/>
                <a:gd name="connsiteY174" fmla="*/ 2980101 h 6281670"/>
                <a:gd name="connsiteX175" fmla="*/ 2502934 w 8613217"/>
                <a:gd name="connsiteY175" fmla="*/ 2971351 h 6281670"/>
                <a:gd name="connsiteX176" fmla="*/ 2390541 w 8613217"/>
                <a:gd name="connsiteY176" fmla="*/ 2898666 h 6281670"/>
                <a:gd name="connsiteX177" fmla="*/ 2247863 w 8613217"/>
                <a:gd name="connsiteY177" fmla="*/ 2802425 h 6281670"/>
                <a:gd name="connsiteX178" fmla="*/ 2055381 w 8613217"/>
                <a:gd name="connsiteY178" fmla="*/ 2665131 h 6281670"/>
                <a:gd name="connsiteX179" fmla="*/ 1471879 w 8613217"/>
                <a:gd name="connsiteY179" fmla="*/ 2148930 h 6281670"/>
                <a:gd name="connsiteX180" fmla="*/ 1461111 w 8613217"/>
                <a:gd name="connsiteY180" fmla="*/ 2109895 h 6281670"/>
                <a:gd name="connsiteX181" fmla="*/ 1501492 w 8613217"/>
                <a:gd name="connsiteY181" fmla="*/ 1918759 h 6281670"/>
                <a:gd name="connsiteX182" fmla="*/ 1395155 w 8613217"/>
                <a:gd name="connsiteY182" fmla="*/ 1570812 h 6281670"/>
                <a:gd name="connsiteX183" fmla="*/ 937507 w 8613217"/>
                <a:gd name="connsiteY183" fmla="*/ 860783 h 6281670"/>
                <a:gd name="connsiteX184" fmla="*/ 682435 w 8613217"/>
                <a:gd name="connsiteY184" fmla="*/ 471109 h 6281670"/>
                <a:gd name="connsiteX185" fmla="*/ 590905 w 8613217"/>
                <a:gd name="connsiteY185" fmla="*/ 214691 h 6281670"/>
                <a:gd name="connsiteX186" fmla="*/ 581483 w 8613217"/>
                <a:gd name="connsiteY186" fmla="*/ 222767 h 6281670"/>
                <a:gd name="connsiteX187" fmla="*/ 555909 w 8613217"/>
                <a:gd name="connsiteY187" fmla="*/ 262475 h 6281670"/>
                <a:gd name="connsiteX188" fmla="*/ 423998 w 8613217"/>
                <a:gd name="connsiteY188" fmla="*/ 619845 h 6281670"/>
                <a:gd name="connsiteX189" fmla="*/ 443515 w 8613217"/>
                <a:gd name="connsiteY189" fmla="*/ 1227575 h 6281670"/>
                <a:gd name="connsiteX190" fmla="*/ 806942 w 8613217"/>
                <a:gd name="connsiteY190" fmla="*/ 1996156 h 6281670"/>
                <a:gd name="connsiteX191" fmla="*/ 1087589 w 8613217"/>
                <a:gd name="connsiteY191" fmla="*/ 2216231 h 6281670"/>
                <a:gd name="connsiteX192" fmla="*/ 1317086 w 8613217"/>
                <a:gd name="connsiteY192" fmla="*/ 2233729 h 6281670"/>
                <a:gd name="connsiteX193" fmla="*/ 1327181 w 8613217"/>
                <a:gd name="connsiteY193" fmla="*/ 2198060 h 6281670"/>
                <a:gd name="connsiteX194" fmla="*/ 816364 w 8613217"/>
                <a:gd name="connsiteY194" fmla="*/ 1324489 h 6281670"/>
                <a:gd name="connsiteX195" fmla="*/ 702625 w 8613217"/>
                <a:gd name="connsiteY195" fmla="*/ 1031056 h 6281670"/>
                <a:gd name="connsiteX196" fmla="*/ 767908 w 8613217"/>
                <a:gd name="connsiteY196" fmla="*/ 1173061 h 6281670"/>
                <a:gd name="connsiteX197" fmla="*/ 1444285 w 8613217"/>
                <a:gd name="connsiteY197" fmla="*/ 2226326 h 6281670"/>
                <a:gd name="connsiteX198" fmla="*/ 2209501 w 8613217"/>
                <a:gd name="connsiteY198" fmla="*/ 2876457 h 6281670"/>
                <a:gd name="connsiteX199" fmla="*/ 2308434 w 8613217"/>
                <a:gd name="connsiteY199" fmla="*/ 2939720 h 6281670"/>
                <a:gd name="connsiteX200" fmla="*/ 2340738 w 8613217"/>
                <a:gd name="connsiteY200" fmla="*/ 2972025 h 6281670"/>
                <a:gd name="connsiteX201" fmla="*/ 2302377 w 8613217"/>
                <a:gd name="connsiteY201" fmla="*/ 2972025 h 6281670"/>
                <a:gd name="connsiteX202" fmla="*/ 2266034 w 8613217"/>
                <a:gd name="connsiteY202" fmla="*/ 2967313 h 6281670"/>
                <a:gd name="connsiteX203" fmla="*/ 1817807 w 8613217"/>
                <a:gd name="connsiteY203" fmla="*/ 3025866 h 6281670"/>
                <a:gd name="connsiteX204" fmla="*/ 1007500 w 8613217"/>
                <a:gd name="connsiteY204" fmla="*/ 3309877 h 6281670"/>
                <a:gd name="connsiteX205" fmla="*/ 960389 w 8613217"/>
                <a:gd name="connsiteY205" fmla="*/ 3293725 h 6281670"/>
                <a:gd name="connsiteX206" fmla="*/ 446207 w 8613217"/>
                <a:gd name="connsiteY206" fmla="*/ 3134221 h 6281670"/>
                <a:gd name="connsiteX207" fmla="*/ 217383 w 8613217"/>
                <a:gd name="connsiteY207" fmla="*/ 3227096 h 6281670"/>
                <a:gd name="connsiteX208" fmla="*/ 0 w 8613217"/>
                <a:gd name="connsiteY208" fmla="*/ 3236518 h 6281670"/>
                <a:gd name="connsiteX209" fmla="*/ 0 w 8613217"/>
                <a:gd name="connsiteY209" fmla="*/ 3330740 h 6281670"/>
                <a:gd name="connsiteX210" fmla="*/ 9422 w 8613217"/>
                <a:gd name="connsiteY210" fmla="*/ 3346892 h 6281670"/>
                <a:gd name="connsiteX211" fmla="*/ 255072 w 8613217"/>
                <a:gd name="connsiteY211" fmla="*/ 3717723 h 6281670"/>
                <a:gd name="connsiteX212" fmla="*/ 747044 w 8613217"/>
                <a:gd name="connsiteY212" fmla="*/ 3826078 h 6281670"/>
                <a:gd name="connsiteX213" fmla="*/ 1016249 w 8613217"/>
                <a:gd name="connsiteY213" fmla="*/ 3490244 h 6281670"/>
                <a:gd name="connsiteX214" fmla="*/ 981253 w 8613217"/>
                <a:gd name="connsiteY214" fmla="*/ 3461305 h 6281670"/>
                <a:gd name="connsiteX215" fmla="*/ 563312 w 8613217"/>
                <a:gd name="connsiteY215" fmla="*/ 3490917 h 6281670"/>
                <a:gd name="connsiteX216" fmla="*/ 390347 w 8613217"/>
                <a:gd name="connsiteY216" fmla="*/ 3460632 h 6281670"/>
                <a:gd name="connsiteX217" fmla="*/ 489953 w 8613217"/>
                <a:gd name="connsiteY217" fmla="*/ 3463997 h 6281670"/>
                <a:gd name="connsiteX218" fmla="*/ 903183 w 8613217"/>
                <a:gd name="connsiteY218" fmla="*/ 3408137 h 6281670"/>
                <a:gd name="connsiteX219" fmla="*/ 1043170 w 8613217"/>
                <a:gd name="connsiteY219" fmla="*/ 3372467 h 6281670"/>
                <a:gd name="connsiteX220" fmla="*/ 1508895 w 8613217"/>
                <a:gd name="connsiteY220" fmla="*/ 3218347 h 6281670"/>
                <a:gd name="connsiteX221" fmla="*/ 1912029 w 8613217"/>
                <a:gd name="connsiteY221" fmla="*/ 3101243 h 6281670"/>
                <a:gd name="connsiteX222" fmla="*/ 1912029 w 8613217"/>
                <a:gd name="connsiteY222" fmla="*/ 3101243 h 6281670"/>
                <a:gd name="connsiteX223" fmla="*/ 1924816 w 8613217"/>
                <a:gd name="connsiteY223" fmla="*/ 3099224 h 6281670"/>
                <a:gd name="connsiteX224" fmla="*/ 1986061 w 8613217"/>
                <a:gd name="connsiteY224" fmla="*/ 3087783 h 6281670"/>
                <a:gd name="connsiteX225" fmla="*/ 1992791 w 8613217"/>
                <a:gd name="connsiteY225" fmla="*/ 3087110 h 6281670"/>
                <a:gd name="connsiteX226" fmla="*/ 2087013 w 8613217"/>
                <a:gd name="connsiteY226" fmla="*/ 3074322 h 6281670"/>
                <a:gd name="connsiteX227" fmla="*/ 2113933 w 8613217"/>
                <a:gd name="connsiteY227" fmla="*/ 3072976 h 6281670"/>
                <a:gd name="connsiteX228" fmla="*/ 2118644 w 8613217"/>
                <a:gd name="connsiteY228" fmla="*/ 3064227 h 6281670"/>
                <a:gd name="connsiteX229" fmla="*/ 2257958 w 8613217"/>
                <a:gd name="connsiteY229" fmla="*/ 3064227 h 6281670"/>
                <a:gd name="connsiteX230" fmla="*/ 2262669 w 8613217"/>
                <a:gd name="connsiteY230" fmla="*/ 3072976 h 6281670"/>
                <a:gd name="connsiteX231" fmla="*/ 2434960 w 8613217"/>
                <a:gd name="connsiteY231" fmla="*/ 3101243 h 6281670"/>
                <a:gd name="connsiteX232" fmla="*/ 2635518 w 8613217"/>
                <a:gd name="connsiteY232" fmla="*/ 3164506 h 6281670"/>
                <a:gd name="connsiteX233" fmla="*/ 3038653 w 8613217"/>
                <a:gd name="connsiteY233" fmla="*/ 3453902 h 6281670"/>
                <a:gd name="connsiteX234" fmla="*/ 3580428 w 8613217"/>
                <a:gd name="connsiteY234" fmla="*/ 4087880 h 6281670"/>
                <a:gd name="connsiteX235" fmla="*/ 3776274 w 8613217"/>
                <a:gd name="connsiteY235" fmla="*/ 4626290 h 6281670"/>
                <a:gd name="connsiteX236" fmla="*/ 3813963 w 8613217"/>
                <a:gd name="connsiteY236" fmla="*/ 4802619 h 6281670"/>
                <a:gd name="connsiteX237" fmla="*/ 3811944 w 8613217"/>
                <a:gd name="connsiteY237" fmla="*/ 5407658 h 6281670"/>
                <a:gd name="connsiteX238" fmla="*/ 3881265 w 8613217"/>
                <a:gd name="connsiteY238" fmla="*/ 5874056 h 6281670"/>
                <a:gd name="connsiteX239" fmla="*/ 3879919 w 8613217"/>
                <a:gd name="connsiteY239" fmla="*/ 5898957 h 6281670"/>
                <a:gd name="connsiteX240" fmla="*/ 3757430 w 8613217"/>
                <a:gd name="connsiteY240" fmla="*/ 5946068 h 6281670"/>
                <a:gd name="connsiteX241" fmla="*/ 3743970 w 8613217"/>
                <a:gd name="connsiteY241" fmla="*/ 6053750 h 6281670"/>
                <a:gd name="connsiteX242" fmla="*/ 3803195 w 8613217"/>
                <a:gd name="connsiteY242" fmla="*/ 6092112 h 6281670"/>
                <a:gd name="connsiteX243" fmla="*/ 3896071 w 8613217"/>
                <a:gd name="connsiteY243" fmla="*/ 6023464 h 6281670"/>
                <a:gd name="connsiteX244" fmla="*/ 3920972 w 8613217"/>
                <a:gd name="connsiteY244" fmla="*/ 5996544 h 6281670"/>
                <a:gd name="connsiteX245" fmla="*/ 3918953 w 8613217"/>
                <a:gd name="connsiteY245" fmla="*/ 6053077 h 6281670"/>
                <a:gd name="connsiteX246" fmla="*/ 3931741 w 8613217"/>
                <a:gd name="connsiteY246" fmla="*/ 6077978 h 6281670"/>
                <a:gd name="connsiteX247" fmla="*/ 3951931 w 8613217"/>
                <a:gd name="connsiteY247" fmla="*/ 6055769 h 6281670"/>
                <a:gd name="connsiteX248" fmla="*/ 3972121 w 8613217"/>
                <a:gd name="connsiteY248" fmla="*/ 5988468 h 6281670"/>
                <a:gd name="connsiteX249" fmla="*/ 3994331 w 8613217"/>
                <a:gd name="connsiteY249" fmla="*/ 5968277 h 6281670"/>
                <a:gd name="connsiteX250" fmla="*/ 4005099 w 8613217"/>
                <a:gd name="connsiteY250" fmla="*/ 5995198 h 6281670"/>
                <a:gd name="connsiteX251" fmla="*/ 4071054 w 8613217"/>
                <a:gd name="connsiteY251" fmla="*/ 6040290 h 6281670"/>
                <a:gd name="connsiteX252" fmla="*/ 4100667 w 8613217"/>
                <a:gd name="connsiteY252" fmla="*/ 6026829 h 6281670"/>
                <a:gd name="connsiteX253" fmla="*/ 4110089 w 8613217"/>
                <a:gd name="connsiteY253" fmla="*/ 5993179 h 6281670"/>
                <a:gd name="connsiteX254" fmla="*/ 4124895 w 8613217"/>
                <a:gd name="connsiteY254" fmla="*/ 6032214 h 6281670"/>
                <a:gd name="connsiteX255" fmla="*/ 4117492 w 8613217"/>
                <a:gd name="connsiteY255" fmla="*/ 6106918 h 6281670"/>
                <a:gd name="connsiteX256" fmla="*/ 4080476 w 8613217"/>
                <a:gd name="connsiteY256" fmla="*/ 6141242 h 6281670"/>
                <a:gd name="connsiteX257" fmla="*/ 4176717 w 8613217"/>
                <a:gd name="connsiteY257" fmla="*/ 6189025 h 6281670"/>
                <a:gd name="connsiteX258" fmla="*/ 4170660 w 8613217"/>
                <a:gd name="connsiteY258" fmla="*/ 6271133 h 6281670"/>
                <a:gd name="connsiteX259" fmla="*/ 4195562 w 8613217"/>
                <a:gd name="connsiteY259" fmla="*/ 6277863 h 6281670"/>
                <a:gd name="connsiteX260" fmla="*/ 4261517 w 8613217"/>
                <a:gd name="connsiteY260" fmla="*/ 6267768 h 6281670"/>
                <a:gd name="connsiteX261" fmla="*/ 4289784 w 8613217"/>
                <a:gd name="connsiteY261" fmla="*/ 6247578 h 6281670"/>
                <a:gd name="connsiteX262" fmla="*/ 4295840 w 8613217"/>
                <a:gd name="connsiteY262" fmla="*/ 6204505 h 6281670"/>
                <a:gd name="connsiteX263" fmla="*/ 4305936 w 8613217"/>
                <a:gd name="connsiteY263" fmla="*/ 6182969 h 6281670"/>
                <a:gd name="connsiteX264" fmla="*/ 4324107 w 8613217"/>
                <a:gd name="connsiteY264" fmla="*/ 6199794 h 6281670"/>
                <a:gd name="connsiteX265" fmla="*/ 4336894 w 8613217"/>
                <a:gd name="connsiteY265" fmla="*/ 6230752 h 6281670"/>
                <a:gd name="connsiteX266" fmla="*/ 4342951 w 8613217"/>
                <a:gd name="connsiteY266" fmla="*/ 6226714 h 6281670"/>
                <a:gd name="connsiteX267" fmla="*/ 4369872 w 8613217"/>
                <a:gd name="connsiteY267" fmla="*/ 6185660 h 6281670"/>
                <a:gd name="connsiteX268" fmla="*/ 4382659 w 8613217"/>
                <a:gd name="connsiteY268" fmla="*/ 6234791 h 6281670"/>
                <a:gd name="connsiteX269" fmla="*/ 4406888 w 8613217"/>
                <a:gd name="connsiteY269" fmla="*/ 6265749 h 6281670"/>
                <a:gd name="connsiteX270" fmla="*/ 4484284 w 8613217"/>
                <a:gd name="connsiteY270" fmla="*/ 6275171 h 6281670"/>
                <a:gd name="connsiteX271" fmla="*/ 4499090 w 8613217"/>
                <a:gd name="connsiteY271" fmla="*/ 6272479 h 6281670"/>
                <a:gd name="connsiteX272" fmla="*/ 4512551 w 8613217"/>
                <a:gd name="connsiteY272" fmla="*/ 6181622 h 6281670"/>
                <a:gd name="connsiteX273" fmla="*/ 4572449 w 8613217"/>
                <a:gd name="connsiteY273" fmla="*/ 6153356 h 6281670"/>
                <a:gd name="connsiteX274" fmla="*/ 4575814 w 8613217"/>
                <a:gd name="connsiteY274" fmla="*/ 6127781 h 6281670"/>
                <a:gd name="connsiteX275" fmla="*/ 4538125 w 8613217"/>
                <a:gd name="connsiteY275" fmla="*/ 6076633 h 6281670"/>
                <a:gd name="connsiteX276" fmla="*/ 4536779 w 8613217"/>
                <a:gd name="connsiteY276" fmla="*/ 6042309 h 6281670"/>
                <a:gd name="connsiteX277" fmla="*/ 4573122 w 8613217"/>
                <a:gd name="connsiteY277" fmla="*/ 6032214 h 6281670"/>
                <a:gd name="connsiteX278" fmla="*/ 4637731 w 8613217"/>
                <a:gd name="connsiteY278" fmla="*/ 6051058 h 6281670"/>
                <a:gd name="connsiteX279" fmla="*/ 4665997 w 8613217"/>
                <a:gd name="connsiteY279" fmla="*/ 6029522 h 6281670"/>
                <a:gd name="connsiteX280" fmla="*/ 4665997 w 8613217"/>
                <a:gd name="connsiteY280" fmla="*/ 5985776 h 6281670"/>
                <a:gd name="connsiteX281" fmla="*/ 4681477 w 8613217"/>
                <a:gd name="connsiteY281" fmla="*/ 5966931 h 6281670"/>
                <a:gd name="connsiteX282" fmla="*/ 4701667 w 8613217"/>
                <a:gd name="connsiteY282" fmla="*/ 5981065 h 6281670"/>
                <a:gd name="connsiteX283" fmla="*/ 4724550 w 8613217"/>
                <a:gd name="connsiteY283" fmla="*/ 6054423 h 6281670"/>
                <a:gd name="connsiteX284" fmla="*/ 4743394 w 8613217"/>
                <a:gd name="connsiteY284" fmla="*/ 6073268 h 6281670"/>
                <a:gd name="connsiteX285" fmla="*/ 4752143 w 8613217"/>
                <a:gd name="connsiteY285" fmla="*/ 6050385 h 6281670"/>
                <a:gd name="connsiteX286" fmla="*/ 4752143 w 8613217"/>
                <a:gd name="connsiteY286" fmla="*/ 5996544 h 6281670"/>
                <a:gd name="connsiteX287" fmla="*/ 4800600 w 8613217"/>
                <a:gd name="connsiteY287" fmla="*/ 6046347 h 6281670"/>
                <a:gd name="connsiteX288" fmla="*/ 4859825 w 8613217"/>
                <a:gd name="connsiteY288" fmla="*/ 6088747 h 6281670"/>
                <a:gd name="connsiteX289" fmla="*/ 4932511 w 8613217"/>
                <a:gd name="connsiteY289" fmla="*/ 6036252 h 6281670"/>
                <a:gd name="connsiteX290" fmla="*/ 4919050 w 8613217"/>
                <a:gd name="connsiteY290" fmla="*/ 5940011 h 6281670"/>
                <a:gd name="connsiteX291" fmla="*/ 4830213 w 8613217"/>
                <a:gd name="connsiteY291" fmla="*/ 5933281 h 6281670"/>
                <a:gd name="connsiteX292" fmla="*/ 4779064 w 8613217"/>
                <a:gd name="connsiteY292" fmla="*/ 5876074 h 6281670"/>
                <a:gd name="connsiteX293" fmla="*/ 4778391 w 8613217"/>
                <a:gd name="connsiteY293" fmla="*/ 5829637 h 6281670"/>
                <a:gd name="connsiteX294" fmla="*/ 5091342 w 8613217"/>
                <a:gd name="connsiteY294" fmla="*/ 5236712 h 6281670"/>
                <a:gd name="connsiteX295" fmla="*/ 5116243 w 8613217"/>
                <a:gd name="connsiteY295" fmla="*/ 5202389 h 6281670"/>
                <a:gd name="connsiteX296" fmla="*/ 5269690 w 8613217"/>
                <a:gd name="connsiteY296" fmla="*/ 5086631 h 6281670"/>
                <a:gd name="connsiteX297" fmla="*/ 5744837 w 8613217"/>
                <a:gd name="connsiteY297" fmla="*/ 4795889 h 6281670"/>
                <a:gd name="connsiteX298" fmla="*/ 5814830 w 8613217"/>
                <a:gd name="connsiteY298" fmla="*/ 4775699 h 6281670"/>
                <a:gd name="connsiteX299" fmla="*/ 6103553 w 8613217"/>
                <a:gd name="connsiteY299" fmla="*/ 4765603 h 6281670"/>
                <a:gd name="connsiteX300" fmla="*/ 7086824 w 8613217"/>
                <a:gd name="connsiteY300" fmla="*/ 4811369 h 6281670"/>
                <a:gd name="connsiteX301" fmla="*/ 7489959 w 8613217"/>
                <a:gd name="connsiteY301" fmla="*/ 4805311 h 6281670"/>
                <a:gd name="connsiteX302" fmla="*/ 7516880 w 8613217"/>
                <a:gd name="connsiteY302" fmla="*/ 4801946 h 6281670"/>
                <a:gd name="connsiteX303" fmla="*/ 7536397 w 8613217"/>
                <a:gd name="connsiteY303" fmla="*/ 4800600 h 6281670"/>
                <a:gd name="connsiteX304" fmla="*/ 7619850 w 8613217"/>
                <a:gd name="connsiteY304" fmla="*/ 4791178 h 6281670"/>
                <a:gd name="connsiteX305" fmla="*/ 7661577 w 8613217"/>
                <a:gd name="connsiteY305" fmla="*/ 4813388 h 6281670"/>
                <a:gd name="connsiteX306" fmla="*/ 7920014 w 8613217"/>
                <a:gd name="connsiteY306" fmla="*/ 5004523 h 6281670"/>
                <a:gd name="connsiteX307" fmla="*/ 8354780 w 8613217"/>
                <a:gd name="connsiteY307" fmla="*/ 4830886 h 6281670"/>
                <a:gd name="connsiteX308" fmla="*/ 8579567 w 8613217"/>
                <a:gd name="connsiteY308" fmla="*/ 4409580 h 6281670"/>
                <a:gd name="connsiteX309" fmla="*/ 8613217 w 8613217"/>
                <a:gd name="connsiteY309" fmla="*/ 4250076 h 6281670"/>
                <a:gd name="connsiteX310" fmla="*/ 8613217 w 8613217"/>
                <a:gd name="connsiteY310" fmla="*/ 4196235 h 6281670"/>
                <a:gd name="connsiteX311" fmla="*/ 8420062 w 8613217"/>
                <a:gd name="connsiteY311" fmla="*/ 4211041 h 6281670"/>
                <a:gd name="connsiteX312" fmla="*/ 4571776 w 8613217"/>
                <a:gd name="connsiteY312" fmla="*/ 915970 h 6281670"/>
                <a:gd name="connsiteX313" fmla="*/ 4583890 w 8613217"/>
                <a:gd name="connsiteY313" fmla="*/ 888377 h 6281670"/>
                <a:gd name="connsiteX314" fmla="*/ 4571776 w 8613217"/>
                <a:gd name="connsiteY314" fmla="*/ 915970 h 6281670"/>
                <a:gd name="connsiteX315" fmla="*/ 2362948 w 8613217"/>
                <a:gd name="connsiteY315" fmla="*/ 965100 h 6281670"/>
                <a:gd name="connsiteX316" fmla="*/ 2363621 w 8613217"/>
                <a:gd name="connsiteY316" fmla="*/ 962408 h 6281670"/>
                <a:gd name="connsiteX317" fmla="*/ 2368332 w 8613217"/>
                <a:gd name="connsiteY317" fmla="*/ 967119 h 6281670"/>
                <a:gd name="connsiteX318" fmla="*/ 2362948 w 8613217"/>
                <a:gd name="connsiteY318" fmla="*/ 965100 h 6281670"/>
                <a:gd name="connsiteX319" fmla="*/ 2435633 w 8613217"/>
                <a:gd name="connsiteY319" fmla="*/ 1055284 h 6281670"/>
                <a:gd name="connsiteX320" fmla="*/ 2426211 w 8613217"/>
                <a:gd name="connsiteY320" fmla="*/ 1053265 h 6281670"/>
                <a:gd name="connsiteX321" fmla="*/ 2370351 w 8613217"/>
                <a:gd name="connsiteY321" fmla="*/ 968465 h 6281670"/>
                <a:gd name="connsiteX322" fmla="*/ 2432268 w 8613217"/>
                <a:gd name="connsiteY322" fmla="*/ 1045862 h 6281670"/>
                <a:gd name="connsiteX323" fmla="*/ 2435633 w 8613217"/>
                <a:gd name="connsiteY323" fmla="*/ 1055284 h 6281670"/>
                <a:gd name="connsiteX324" fmla="*/ 695895 w 8613217"/>
                <a:gd name="connsiteY324" fmla="*/ 1016922 h 6281670"/>
                <a:gd name="connsiteX325" fmla="*/ 692530 w 8613217"/>
                <a:gd name="connsiteY325" fmla="*/ 1005481 h 6281670"/>
                <a:gd name="connsiteX326" fmla="*/ 695895 w 8613217"/>
                <a:gd name="connsiteY326" fmla="*/ 1016922 h 6281670"/>
                <a:gd name="connsiteX327" fmla="*/ 4511205 w 8613217"/>
                <a:gd name="connsiteY327" fmla="*/ 6014042 h 6281670"/>
                <a:gd name="connsiteX328" fmla="*/ 4537452 w 8613217"/>
                <a:gd name="connsiteY328" fmla="*/ 5944049 h 6281670"/>
                <a:gd name="connsiteX329" fmla="*/ 4511205 w 8613217"/>
                <a:gd name="connsiteY329" fmla="*/ 6014042 h 6281670"/>
                <a:gd name="connsiteX330" fmla="*/ 4750797 w 8613217"/>
                <a:gd name="connsiteY330" fmla="*/ 5917128 h 6281670"/>
                <a:gd name="connsiteX331" fmla="*/ 4741375 w 8613217"/>
                <a:gd name="connsiteY331" fmla="*/ 5939338 h 6281670"/>
                <a:gd name="connsiteX332" fmla="*/ 4732626 w 8613217"/>
                <a:gd name="connsiteY332" fmla="*/ 5935300 h 6281670"/>
                <a:gd name="connsiteX333" fmla="*/ 4727915 w 8613217"/>
                <a:gd name="connsiteY333" fmla="*/ 5907706 h 6281670"/>
                <a:gd name="connsiteX334" fmla="*/ 4750797 w 8613217"/>
                <a:gd name="connsiteY334" fmla="*/ 5875402 h 6281670"/>
                <a:gd name="connsiteX335" fmla="*/ 4750797 w 8613217"/>
                <a:gd name="connsiteY335" fmla="*/ 5917128 h 6281670"/>
                <a:gd name="connsiteX336" fmla="*/ 4875978 w 8613217"/>
                <a:gd name="connsiteY336" fmla="*/ 5457461 h 6281670"/>
                <a:gd name="connsiteX337" fmla="*/ 4616868 w 8613217"/>
                <a:gd name="connsiteY337" fmla="*/ 5877421 h 6281670"/>
                <a:gd name="connsiteX338" fmla="*/ 4562354 w 8613217"/>
                <a:gd name="connsiteY338" fmla="*/ 5884824 h 6281670"/>
                <a:gd name="connsiteX339" fmla="*/ 4880015 w 8613217"/>
                <a:gd name="connsiteY339" fmla="*/ 5419772 h 6281670"/>
                <a:gd name="connsiteX340" fmla="*/ 4875978 w 8613217"/>
                <a:gd name="connsiteY340" fmla="*/ 5457461 h 6281670"/>
                <a:gd name="connsiteX341" fmla="*/ 5020675 w 8613217"/>
                <a:gd name="connsiteY341" fmla="*/ 5141145 h 6281670"/>
                <a:gd name="connsiteX342" fmla="*/ 4989717 w 8613217"/>
                <a:gd name="connsiteY342" fmla="*/ 5179506 h 6281670"/>
                <a:gd name="connsiteX343" fmla="*/ 4445922 w 8613217"/>
                <a:gd name="connsiteY343" fmla="*/ 5878767 h 6281670"/>
                <a:gd name="connsiteX344" fmla="*/ 4415637 w 8613217"/>
                <a:gd name="connsiteY344" fmla="*/ 5953471 h 6281670"/>
                <a:gd name="connsiteX345" fmla="*/ 4357085 w 8613217"/>
                <a:gd name="connsiteY345" fmla="*/ 6075286 h 6281670"/>
                <a:gd name="connsiteX346" fmla="*/ 4338240 w 8613217"/>
                <a:gd name="connsiteY346" fmla="*/ 6125762 h 6281670"/>
                <a:gd name="connsiteX347" fmla="*/ 4322761 w 8613217"/>
                <a:gd name="connsiteY347" fmla="*/ 6080671 h 6281670"/>
                <a:gd name="connsiteX348" fmla="*/ 4306609 w 8613217"/>
                <a:gd name="connsiteY348" fmla="*/ 6061826 h 6281670"/>
                <a:gd name="connsiteX349" fmla="*/ 4295168 w 8613217"/>
                <a:gd name="connsiteY349" fmla="*/ 6082689 h 6281670"/>
                <a:gd name="connsiteX350" fmla="*/ 4292475 w 8613217"/>
                <a:gd name="connsiteY350" fmla="*/ 6112302 h 6281670"/>
                <a:gd name="connsiteX351" fmla="*/ 4277669 w 8613217"/>
                <a:gd name="connsiteY351" fmla="*/ 6097496 h 6281670"/>
                <a:gd name="connsiteX352" fmla="*/ 4183447 w 8613217"/>
                <a:gd name="connsiteY352" fmla="*/ 5282478 h 6281670"/>
                <a:gd name="connsiteX353" fmla="*/ 4412945 w 8613217"/>
                <a:gd name="connsiteY353" fmla="*/ 4743394 h 6281670"/>
                <a:gd name="connsiteX354" fmla="*/ 5036828 w 8613217"/>
                <a:gd name="connsiteY354" fmla="*/ 3935106 h 6281670"/>
                <a:gd name="connsiteX355" fmla="*/ 5054999 w 8613217"/>
                <a:gd name="connsiteY355" fmla="*/ 3966064 h 6281670"/>
                <a:gd name="connsiteX356" fmla="*/ 5020675 w 8613217"/>
                <a:gd name="connsiteY356" fmla="*/ 5141145 h 6281670"/>
                <a:gd name="connsiteX0" fmla="*/ 8420062 w 8613217"/>
                <a:gd name="connsiteY0" fmla="*/ 4211041 h 6281670"/>
                <a:gd name="connsiteX1" fmla="*/ 7990681 w 8613217"/>
                <a:gd name="connsiteY1" fmla="*/ 4231232 h 6281670"/>
                <a:gd name="connsiteX2" fmla="*/ 7630619 w 8613217"/>
                <a:gd name="connsiteY2" fmla="*/ 4614849 h 6281670"/>
                <a:gd name="connsiteX3" fmla="*/ 7659558 w 8613217"/>
                <a:gd name="connsiteY3" fmla="*/ 4643788 h 6281670"/>
                <a:gd name="connsiteX4" fmla="*/ 7859443 w 8613217"/>
                <a:gd name="connsiteY4" fmla="*/ 4617541 h 6281670"/>
                <a:gd name="connsiteX5" fmla="*/ 8222196 w 8613217"/>
                <a:gd name="connsiteY5" fmla="*/ 4498418 h 6281670"/>
                <a:gd name="connsiteX6" fmla="*/ 8236330 w 8613217"/>
                <a:gd name="connsiteY6" fmla="*/ 4496398 h 6281670"/>
                <a:gd name="connsiteX7" fmla="*/ 8228254 w 8613217"/>
                <a:gd name="connsiteY7" fmla="*/ 4504475 h 6281670"/>
                <a:gd name="connsiteX8" fmla="*/ 7670326 w 8613217"/>
                <a:gd name="connsiteY8" fmla="*/ 4709743 h 6281670"/>
                <a:gd name="connsiteX9" fmla="*/ 7436791 w 8613217"/>
                <a:gd name="connsiteY9" fmla="*/ 4735318 h 6281670"/>
                <a:gd name="connsiteX10" fmla="*/ 6759067 w 8613217"/>
                <a:gd name="connsiteY10" fmla="*/ 4696956 h 6281670"/>
                <a:gd name="connsiteX11" fmla="*/ 6037597 w 8613217"/>
                <a:gd name="connsiteY11" fmla="*/ 4656576 h 6281670"/>
                <a:gd name="connsiteX12" fmla="*/ 6023464 w 8613217"/>
                <a:gd name="connsiteY12" fmla="*/ 4649172 h 6281670"/>
                <a:gd name="connsiteX13" fmla="*/ 6361317 w 8613217"/>
                <a:gd name="connsiteY13" fmla="*/ 4472170 h 6281670"/>
                <a:gd name="connsiteX14" fmla="*/ 6783296 w 8613217"/>
                <a:gd name="connsiteY14" fmla="*/ 4236616 h 6281670"/>
                <a:gd name="connsiteX15" fmla="*/ 7066634 w 8613217"/>
                <a:gd name="connsiteY15" fmla="*/ 4052210 h 6281670"/>
                <a:gd name="connsiteX16" fmla="*/ 7151433 w 8613217"/>
                <a:gd name="connsiteY16" fmla="*/ 4042115 h 6281670"/>
                <a:gd name="connsiteX17" fmla="*/ 7304208 w 8613217"/>
                <a:gd name="connsiteY17" fmla="*/ 4071727 h 6281670"/>
                <a:gd name="connsiteX18" fmla="*/ 7625235 w 8613217"/>
                <a:gd name="connsiteY18" fmla="*/ 3948566 h 6281670"/>
                <a:gd name="connsiteX19" fmla="*/ 8172394 w 8613217"/>
                <a:gd name="connsiteY19" fmla="*/ 2496877 h 6281670"/>
                <a:gd name="connsiteX20" fmla="*/ 7882325 w 8613217"/>
                <a:gd name="connsiteY20" fmla="*/ 1811077 h 6281670"/>
                <a:gd name="connsiteX21" fmla="*/ 7854059 w 8613217"/>
                <a:gd name="connsiteY21" fmla="*/ 1889820 h 6281670"/>
                <a:gd name="connsiteX22" fmla="*/ 7732917 w 8613217"/>
                <a:gd name="connsiteY22" fmla="*/ 2389195 h 6281670"/>
                <a:gd name="connsiteX23" fmla="*/ 7607736 w 8613217"/>
                <a:gd name="connsiteY23" fmla="*/ 2746565 h 6281670"/>
                <a:gd name="connsiteX24" fmla="*/ 7178354 w 8613217"/>
                <a:gd name="connsiteY24" fmla="*/ 3424962 h 6281670"/>
                <a:gd name="connsiteX25" fmla="*/ 7050481 w 8613217"/>
                <a:gd name="connsiteY25" fmla="*/ 3653113 h 6281670"/>
                <a:gd name="connsiteX26" fmla="*/ 7022888 w 8613217"/>
                <a:gd name="connsiteY26" fmla="*/ 3873861 h 6281670"/>
                <a:gd name="connsiteX27" fmla="*/ 7057884 w 8613217"/>
                <a:gd name="connsiteY27" fmla="*/ 3889341 h 6281670"/>
                <a:gd name="connsiteX28" fmla="*/ 7311611 w 8613217"/>
                <a:gd name="connsiteY28" fmla="*/ 3701570 h 6281670"/>
                <a:gd name="connsiteX29" fmla="*/ 7883672 w 8613217"/>
                <a:gd name="connsiteY29" fmla="*/ 2875784 h 6281670"/>
                <a:gd name="connsiteX30" fmla="*/ 7909246 w 8613217"/>
                <a:gd name="connsiteY30" fmla="*/ 2790311 h 6281670"/>
                <a:gd name="connsiteX31" fmla="*/ 7835888 w 8613217"/>
                <a:gd name="connsiteY31" fmla="*/ 3051440 h 6281670"/>
                <a:gd name="connsiteX32" fmla="*/ 7279306 w 8613217"/>
                <a:gd name="connsiteY32" fmla="*/ 3802522 h 6281670"/>
                <a:gd name="connsiteX33" fmla="*/ 6992603 w 8613217"/>
                <a:gd name="connsiteY33" fmla="*/ 4017213 h 6281670"/>
                <a:gd name="connsiteX34" fmla="*/ 6713302 w 8613217"/>
                <a:gd name="connsiteY34" fmla="*/ 4190851 h 6281670"/>
                <a:gd name="connsiteX35" fmla="*/ 6627830 w 8613217"/>
                <a:gd name="connsiteY35" fmla="*/ 4239308 h 6281670"/>
                <a:gd name="connsiteX36" fmla="*/ 6605620 w 8613217"/>
                <a:gd name="connsiteY36" fmla="*/ 4251422 h 6281670"/>
                <a:gd name="connsiteX37" fmla="*/ 6226714 w 8613217"/>
                <a:gd name="connsiteY37" fmla="*/ 4447268 h 6281670"/>
                <a:gd name="connsiteX38" fmla="*/ 5314782 w 8613217"/>
                <a:gd name="connsiteY38" fmla="*/ 4943279 h 6281670"/>
                <a:gd name="connsiteX39" fmla="*/ 5158643 w 8613217"/>
                <a:gd name="connsiteY39" fmla="*/ 5046250 h 6281670"/>
                <a:gd name="connsiteX40" fmla="*/ 5162681 w 8613217"/>
                <a:gd name="connsiteY40" fmla="*/ 5025387 h 6281670"/>
                <a:gd name="connsiteX41" fmla="*/ 5227290 w 8613217"/>
                <a:gd name="connsiteY41" fmla="*/ 4323434 h 6281670"/>
                <a:gd name="connsiteX42" fmla="*/ 5106148 w 8613217"/>
                <a:gd name="connsiteY42" fmla="*/ 3860401 h 6281670"/>
                <a:gd name="connsiteX43" fmla="*/ 5139799 w 8613217"/>
                <a:gd name="connsiteY43" fmla="*/ 3818675 h 6281670"/>
                <a:gd name="connsiteX44" fmla="*/ 5695034 w 8613217"/>
                <a:gd name="connsiteY44" fmla="*/ 3194119 h 6281670"/>
                <a:gd name="connsiteX45" fmla="*/ 5830983 w 8613217"/>
                <a:gd name="connsiteY45" fmla="*/ 3023174 h 6281670"/>
                <a:gd name="connsiteX46" fmla="*/ 5873382 w 8613217"/>
                <a:gd name="connsiteY46" fmla="*/ 3008367 h 6281670"/>
                <a:gd name="connsiteX47" fmla="*/ 5983083 w 8613217"/>
                <a:gd name="connsiteY47" fmla="*/ 3009040 h 6281670"/>
                <a:gd name="connsiteX48" fmla="*/ 6257000 w 8613217"/>
                <a:gd name="connsiteY48" fmla="*/ 2840787 h 6281670"/>
                <a:gd name="connsiteX49" fmla="*/ 6605620 w 8613217"/>
                <a:gd name="connsiteY49" fmla="*/ 2172485 h 6281670"/>
                <a:gd name="connsiteX50" fmla="*/ 6623118 w 8613217"/>
                <a:gd name="connsiteY50" fmla="*/ 1339969 h 6281670"/>
                <a:gd name="connsiteX51" fmla="*/ 6528224 w 8613217"/>
                <a:gd name="connsiteY51" fmla="*/ 660899 h 6281670"/>
                <a:gd name="connsiteX52" fmla="*/ 6514091 w 8613217"/>
                <a:gd name="connsiteY52" fmla="*/ 520239 h 6281670"/>
                <a:gd name="connsiteX53" fmla="*/ 6493900 w 8613217"/>
                <a:gd name="connsiteY53" fmla="*/ 546486 h 6281670"/>
                <a:gd name="connsiteX54" fmla="*/ 6244212 w 8613217"/>
                <a:gd name="connsiteY54" fmla="*/ 975869 h 6281670"/>
                <a:gd name="connsiteX55" fmla="*/ 5935300 w 8613217"/>
                <a:gd name="connsiteY55" fmla="*/ 1788868 h 6281670"/>
                <a:gd name="connsiteX56" fmla="*/ 5707148 w 8613217"/>
                <a:gd name="connsiteY56" fmla="*/ 2531874 h 6281670"/>
                <a:gd name="connsiteX57" fmla="*/ 5679555 w 8613217"/>
                <a:gd name="connsiteY57" fmla="*/ 2738489 h 6281670"/>
                <a:gd name="connsiteX58" fmla="*/ 5734069 w 8613217"/>
                <a:gd name="connsiteY58" fmla="*/ 2914818 h 6281670"/>
                <a:gd name="connsiteX59" fmla="*/ 5963566 w 8613217"/>
                <a:gd name="connsiteY59" fmla="*/ 2599175 h 6281670"/>
                <a:gd name="connsiteX60" fmla="*/ 6141914 w 8613217"/>
                <a:gd name="connsiteY60" fmla="*/ 2254593 h 6281670"/>
                <a:gd name="connsiteX61" fmla="*/ 6262384 w 8613217"/>
                <a:gd name="connsiteY61" fmla="*/ 1884436 h 6281670"/>
                <a:gd name="connsiteX62" fmla="*/ 6343145 w 8613217"/>
                <a:gd name="connsiteY62" fmla="*/ 1508222 h 6281670"/>
                <a:gd name="connsiteX63" fmla="*/ 6310167 w 8613217"/>
                <a:gd name="connsiteY63" fmla="*/ 1747814 h 6281670"/>
                <a:gd name="connsiteX64" fmla="*/ 6045001 w 8613217"/>
                <a:gd name="connsiteY64" fmla="*/ 2568890 h 6281670"/>
                <a:gd name="connsiteX65" fmla="*/ 5560432 w 8613217"/>
                <a:gd name="connsiteY65" fmla="*/ 3235173 h 6281670"/>
                <a:gd name="connsiteX66" fmla="*/ 5096726 w 8613217"/>
                <a:gd name="connsiteY66" fmla="*/ 3741278 h 6281670"/>
                <a:gd name="connsiteX67" fmla="*/ 5067113 w 8613217"/>
                <a:gd name="connsiteY67" fmla="*/ 3767525 h 6281670"/>
                <a:gd name="connsiteX68" fmla="*/ 4911647 w 8613217"/>
                <a:gd name="connsiteY68" fmla="*/ 3459959 h 6281670"/>
                <a:gd name="connsiteX69" fmla="*/ 4890784 w 8613217"/>
                <a:gd name="connsiteY69" fmla="*/ 3404099 h 6281670"/>
                <a:gd name="connsiteX70" fmla="*/ 4856460 w 8613217"/>
                <a:gd name="connsiteY70" fmla="*/ 2981447 h 6281670"/>
                <a:gd name="connsiteX71" fmla="*/ 4952701 w 8613217"/>
                <a:gd name="connsiteY71" fmla="*/ 2717626 h 6281670"/>
                <a:gd name="connsiteX72" fmla="*/ 5173449 w 8613217"/>
                <a:gd name="connsiteY72" fmla="*/ 2368332 h 6281670"/>
                <a:gd name="connsiteX73" fmla="*/ 5481689 w 8613217"/>
                <a:gd name="connsiteY73" fmla="*/ 1759928 h 6281670"/>
                <a:gd name="connsiteX74" fmla="*/ 5514667 w 8613217"/>
                <a:gd name="connsiteY74" fmla="*/ 1741757 h 6281670"/>
                <a:gd name="connsiteX75" fmla="*/ 5803389 w 8613217"/>
                <a:gd name="connsiteY75" fmla="*/ 1570812 h 6281670"/>
                <a:gd name="connsiteX76" fmla="*/ 5822907 w 8613217"/>
                <a:gd name="connsiteY76" fmla="*/ 1095665 h 6281670"/>
                <a:gd name="connsiteX77" fmla="*/ 5540241 w 8613217"/>
                <a:gd name="connsiteY77" fmla="*/ 601000 h 6281670"/>
                <a:gd name="connsiteX78" fmla="*/ 5514667 w 8613217"/>
                <a:gd name="connsiteY78" fmla="*/ 600327 h 6281670"/>
                <a:gd name="connsiteX79" fmla="*/ 5421791 w 8613217"/>
                <a:gd name="connsiteY79" fmla="*/ 697914 h 6281670"/>
                <a:gd name="connsiteX80" fmla="*/ 5124319 w 8613217"/>
                <a:gd name="connsiteY80" fmla="*/ 1196617 h 6281670"/>
                <a:gd name="connsiteX81" fmla="*/ 5316801 w 8613217"/>
                <a:gd name="connsiteY81" fmla="*/ 1686570 h 6281670"/>
                <a:gd name="connsiteX82" fmla="*/ 5361220 w 8613217"/>
                <a:gd name="connsiteY82" fmla="*/ 1669072 h 6281670"/>
                <a:gd name="connsiteX83" fmla="*/ 5461499 w 8613217"/>
                <a:gd name="connsiteY83" fmla="*/ 1248439 h 6281670"/>
                <a:gd name="connsiteX84" fmla="*/ 5491784 w 8613217"/>
                <a:gd name="connsiteY84" fmla="*/ 1043170 h 6281670"/>
                <a:gd name="connsiteX85" fmla="*/ 5497841 w 8613217"/>
                <a:gd name="connsiteY85" fmla="*/ 1081532 h 6281670"/>
                <a:gd name="connsiteX86" fmla="*/ 5481016 w 8613217"/>
                <a:gd name="connsiteY86" fmla="*/ 1353429 h 6281670"/>
                <a:gd name="connsiteX87" fmla="*/ 5415734 w 8613217"/>
                <a:gd name="connsiteY87" fmla="*/ 1727624 h 6281670"/>
                <a:gd name="connsiteX88" fmla="*/ 5151240 w 8613217"/>
                <a:gd name="connsiteY88" fmla="*/ 2245171 h 6281670"/>
                <a:gd name="connsiteX89" fmla="*/ 4908282 w 8613217"/>
                <a:gd name="connsiteY89" fmla="*/ 2596483 h 6281670"/>
                <a:gd name="connsiteX90" fmla="*/ 4750124 w 8613217"/>
                <a:gd name="connsiteY90" fmla="*/ 2989523 h 6281670"/>
                <a:gd name="connsiteX91" fmla="*/ 4737337 w 8613217"/>
                <a:gd name="connsiteY91" fmla="*/ 3162487 h 6281670"/>
                <a:gd name="connsiteX92" fmla="*/ 4680804 w 8613217"/>
                <a:gd name="connsiteY92" fmla="*/ 3076341 h 6281670"/>
                <a:gd name="connsiteX93" fmla="*/ 4591293 w 8613217"/>
                <a:gd name="connsiteY93" fmla="*/ 2915491 h 6281670"/>
                <a:gd name="connsiteX94" fmla="*/ 4552259 w 8613217"/>
                <a:gd name="connsiteY94" fmla="*/ 2838095 h 6281670"/>
                <a:gd name="connsiteX95" fmla="*/ 4404869 w 8613217"/>
                <a:gd name="connsiteY95" fmla="*/ 2499569 h 6281670"/>
                <a:gd name="connsiteX96" fmla="*/ 4425059 w 8613217"/>
                <a:gd name="connsiteY96" fmla="*/ 2408713 h 6281670"/>
                <a:gd name="connsiteX97" fmla="*/ 4497071 w 8613217"/>
                <a:gd name="connsiteY97" fmla="*/ 2304396 h 6281670"/>
                <a:gd name="connsiteX98" fmla="*/ 4551585 w 8613217"/>
                <a:gd name="connsiteY98" fmla="*/ 2152968 h 6281670"/>
                <a:gd name="connsiteX99" fmla="*/ 4741375 w 8613217"/>
                <a:gd name="connsiteY99" fmla="*/ 1413327 h 6281670"/>
                <a:gd name="connsiteX100" fmla="*/ 4929146 w 8613217"/>
                <a:gd name="connsiteY100" fmla="*/ 819730 h 6281670"/>
                <a:gd name="connsiteX101" fmla="*/ 5233347 w 8613217"/>
                <a:gd name="connsiteY101" fmla="*/ 28940 h 6281670"/>
                <a:gd name="connsiteX102" fmla="*/ 5238058 w 8613217"/>
                <a:gd name="connsiteY102" fmla="*/ 0 h 6281670"/>
                <a:gd name="connsiteX103" fmla="*/ 4976929 w 8613217"/>
                <a:gd name="connsiteY103" fmla="*/ 159504 h 6281670"/>
                <a:gd name="connsiteX104" fmla="*/ 4204984 w 8613217"/>
                <a:gd name="connsiteY104" fmla="*/ 890396 h 6281670"/>
                <a:gd name="connsiteX105" fmla="*/ 3943182 w 8613217"/>
                <a:gd name="connsiteY105" fmla="*/ 2139508 h 6281670"/>
                <a:gd name="connsiteX106" fmla="*/ 4076438 w 8613217"/>
                <a:gd name="connsiteY106" fmla="*/ 2389868 h 6281670"/>
                <a:gd name="connsiteX107" fmla="*/ 4215079 w 8613217"/>
                <a:gd name="connsiteY107" fmla="*/ 2474668 h 6281670"/>
                <a:gd name="connsiteX108" fmla="*/ 4244018 w 8613217"/>
                <a:gd name="connsiteY108" fmla="*/ 2445055 h 6281670"/>
                <a:gd name="connsiteX109" fmla="*/ 4230558 w 8613217"/>
                <a:gd name="connsiteY109" fmla="*/ 1718875 h 6281670"/>
                <a:gd name="connsiteX110" fmla="*/ 4411599 w 8613217"/>
                <a:gd name="connsiteY110" fmla="*/ 1186522 h 6281670"/>
                <a:gd name="connsiteX111" fmla="*/ 4552259 w 8613217"/>
                <a:gd name="connsiteY111" fmla="*/ 934815 h 6281670"/>
                <a:gd name="connsiteX112" fmla="*/ 4572449 w 8613217"/>
                <a:gd name="connsiteY112" fmla="*/ 920008 h 6281670"/>
                <a:gd name="connsiteX113" fmla="*/ 4553604 w 8613217"/>
                <a:gd name="connsiteY113" fmla="*/ 956351 h 6281670"/>
                <a:gd name="connsiteX114" fmla="*/ 4390735 w 8613217"/>
                <a:gd name="connsiteY114" fmla="*/ 1302280 h 6281670"/>
                <a:gd name="connsiteX115" fmla="*/ 4340260 w 8613217"/>
                <a:gd name="connsiteY115" fmla="*/ 2524471 h 6281670"/>
                <a:gd name="connsiteX116" fmla="*/ 4501109 w 8613217"/>
                <a:gd name="connsiteY116" fmla="*/ 2892609 h 6281670"/>
                <a:gd name="connsiteX117" fmla="*/ 4692918 w 8613217"/>
                <a:gd name="connsiteY117" fmla="*/ 3241230 h 6281670"/>
                <a:gd name="connsiteX118" fmla="*/ 4992409 w 8613217"/>
                <a:gd name="connsiteY118" fmla="*/ 3809925 h 6281670"/>
                <a:gd name="connsiteX119" fmla="*/ 5000485 w 8613217"/>
                <a:gd name="connsiteY119" fmla="*/ 3847614 h 6281670"/>
                <a:gd name="connsiteX120" fmla="*/ 4993755 w 8613217"/>
                <a:gd name="connsiteY120" fmla="*/ 3855017 h 6281670"/>
                <a:gd name="connsiteX121" fmla="*/ 4993082 w 8613217"/>
                <a:gd name="connsiteY121" fmla="*/ 3855690 h 6281670"/>
                <a:gd name="connsiteX122" fmla="*/ 4982313 w 8613217"/>
                <a:gd name="connsiteY122" fmla="*/ 3867131 h 6281670"/>
                <a:gd name="connsiteX123" fmla="*/ 4626290 w 8613217"/>
                <a:gd name="connsiteY123" fmla="*/ 4274977 h 6281670"/>
                <a:gd name="connsiteX124" fmla="*/ 4180755 w 8613217"/>
                <a:gd name="connsiteY124" fmla="*/ 4968853 h 6281670"/>
                <a:gd name="connsiteX125" fmla="*/ 4071727 w 8613217"/>
                <a:gd name="connsiteY125" fmla="*/ 5853192 h 6281670"/>
                <a:gd name="connsiteX126" fmla="*/ 4040769 w 8613217"/>
                <a:gd name="connsiteY126" fmla="*/ 5907706 h 6281670"/>
                <a:gd name="connsiteX127" fmla="*/ 4005099 w 8613217"/>
                <a:gd name="connsiteY127" fmla="*/ 5881459 h 6281670"/>
                <a:gd name="connsiteX128" fmla="*/ 4007791 w 8613217"/>
                <a:gd name="connsiteY128" fmla="*/ 5830983 h 6281670"/>
                <a:gd name="connsiteX129" fmla="*/ 3990293 w 8613217"/>
                <a:gd name="connsiteY129" fmla="*/ 5807427 h 6281670"/>
                <a:gd name="connsiteX130" fmla="*/ 3964045 w 8613217"/>
                <a:gd name="connsiteY130" fmla="*/ 5789256 h 6281670"/>
                <a:gd name="connsiteX131" fmla="*/ 3941836 w 8613217"/>
                <a:gd name="connsiteY131" fmla="*/ 5705129 h 6281670"/>
                <a:gd name="connsiteX132" fmla="*/ 3908185 w 8613217"/>
                <a:gd name="connsiteY132" fmla="*/ 5236040 h 6281670"/>
                <a:gd name="connsiteX133" fmla="*/ 3918953 w 8613217"/>
                <a:gd name="connsiteY133" fmla="*/ 4237288 h 6281670"/>
                <a:gd name="connsiteX134" fmla="*/ 3786370 w 8613217"/>
                <a:gd name="connsiteY134" fmla="*/ 3122779 h 6281670"/>
                <a:gd name="connsiteX135" fmla="*/ 3570333 w 8613217"/>
                <a:gd name="connsiteY135" fmla="*/ 2570236 h 6281670"/>
                <a:gd name="connsiteX136" fmla="*/ 3563603 w 8613217"/>
                <a:gd name="connsiteY136" fmla="*/ 2556776 h 6281670"/>
                <a:gd name="connsiteX137" fmla="*/ 3556872 w 8613217"/>
                <a:gd name="connsiteY137" fmla="*/ 2543315 h 6281670"/>
                <a:gd name="connsiteX138" fmla="*/ 3531298 w 8613217"/>
                <a:gd name="connsiteY138" fmla="*/ 2494185 h 6281670"/>
                <a:gd name="connsiteX139" fmla="*/ 3525241 w 8613217"/>
                <a:gd name="connsiteY139" fmla="*/ 2482071 h 6281670"/>
                <a:gd name="connsiteX140" fmla="*/ 3410829 w 8613217"/>
                <a:gd name="connsiteY140" fmla="*/ 2273437 h 6281670"/>
                <a:gd name="connsiteX141" fmla="*/ 3411502 w 8613217"/>
                <a:gd name="connsiteY141" fmla="*/ 2229018 h 6281670"/>
                <a:gd name="connsiteX142" fmla="*/ 3451209 w 8613217"/>
                <a:gd name="connsiteY142" fmla="*/ 2126720 h 6281670"/>
                <a:gd name="connsiteX143" fmla="*/ 3431692 w 8613217"/>
                <a:gd name="connsiteY143" fmla="*/ 1895877 h 6281670"/>
                <a:gd name="connsiteX144" fmla="*/ 3186715 w 8613217"/>
                <a:gd name="connsiteY144" fmla="*/ 1401886 h 6281670"/>
                <a:gd name="connsiteX145" fmla="*/ 2531874 w 8613217"/>
                <a:gd name="connsiteY145" fmla="*/ 701952 h 6281670"/>
                <a:gd name="connsiteX146" fmla="*/ 1731662 w 8613217"/>
                <a:gd name="connsiteY146" fmla="*/ 39035 h 6281670"/>
                <a:gd name="connsiteX147" fmla="*/ 1722913 w 8613217"/>
                <a:gd name="connsiteY147" fmla="*/ 36343 h 6281670"/>
                <a:gd name="connsiteX148" fmla="*/ 1723586 w 8613217"/>
                <a:gd name="connsiteY148" fmla="*/ 47111 h 6281670"/>
                <a:gd name="connsiteX149" fmla="*/ 1984042 w 8613217"/>
                <a:gd name="connsiteY149" fmla="*/ 871552 h 6281670"/>
                <a:gd name="connsiteX150" fmla="*/ 2773486 w 8613217"/>
                <a:gd name="connsiteY150" fmla="*/ 2064130 h 6281670"/>
                <a:gd name="connsiteX151" fmla="*/ 3058170 w 8613217"/>
                <a:gd name="connsiteY151" fmla="*/ 2286897 h 6281670"/>
                <a:gd name="connsiteX152" fmla="*/ 3235845 w 8613217"/>
                <a:gd name="connsiteY152" fmla="*/ 2329297 h 6281670"/>
                <a:gd name="connsiteX153" fmla="*/ 3256709 w 8613217"/>
                <a:gd name="connsiteY153" fmla="*/ 2294974 h 6281670"/>
                <a:gd name="connsiteX154" fmla="*/ 3083072 w 8613217"/>
                <a:gd name="connsiteY154" fmla="*/ 1999521 h 6281670"/>
                <a:gd name="connsiteX155" fmla="*/ 2450440 w 8613217"/>
                <a:gd name="connsiteY155" fmla="*/ 1092973 h 6281670"/>
                <a:gd name="connsiteX156" fmla="*/ 2432941 w 8613217"/>
                <a:gd name="connsiteY156" fmla="*/ 1062014 h 6281670"/>
                <a:gd name="connsiteX157" fmla="*/ 2454478 w 8613217"/>
                <a:gd name="connsiteY157" fmla="*/ 1076820 h 6281670"/>
                <a:gd name="connsiteX158" fmla="*/ 2967986 w 8613217"/>
                <a:gd name="connsiteY158" fmla="*/ 1739738 h 6281670"/>
                <a:gd name="connsiteX159" fmla="*/ 3266131 w 8613217"/>
                <a:gd name="connsiteY159" fmla="*/ 2175850 h 6281670"/>
                <a:gd name="connsiteX160" fmla="*/ 3457939 w 8613217"/>
                <a:gd name="connsiteY160" fmla="*/ 2509665 h 6281670"/>
                <a:gd name="connsiteX161" fmla="*/ 3464670 w 8613217"/>
                <a:gd name="connsiteY161" fmla="*/ 2523125 h 6281670"/>
                <a:gd name="connsiteX162" fmla="*/ 3471400 w 8613217"/>
                <a:gd name="connsiteY162" fmla="*/ 2536585 h 6281670"/>
                <a:gd name="connsiteX163" fmla="*/ 3478130 w 8613217"/>
                <a:gd name="connsiteY163" fmla="*/ 2550045 h 6281670"/>
                <a:gd name="connsiteX164" fmla="*/ 3484860 w 8613217"/>
                <a:gd name="connsiteY164" fmla="*/ 2563506 h 6281670"/>
                <a:gd name="connsiteX165" fmla="*/ 3491590 w 8613217"/>
                <a:gd name="connsiteY165" fmla="*/ 2576966 h 6281670"/>
                <a:gd name="connsiteX166" fmla="*/ 3498320 w 8613217"/>
                <a:gd name="connsiteY166" fmla="*/ 2590426 h 6281670"/>
                <a:gd name="connsiteX167" fmla="*/ 3504378 w 8613217"/>
                <a:gd name="connsiteY167" fmla="*/ 2605906 h 6281670"/>
                <a:gd name="connsiteX168" fmla="*/ 3733875 w 8613217"/>
                <a:gd name="connsiteY168" fmla="*/ 3249979 h 6281670"/>
                <a:gd name="connsiteX169" fmla="*/ 3823385 w 8613217"/>
                <a:gd name="connsiteY169" fmla="*/ 4359777 h 6281670"/>
                <a:gd name="connsiteX170" fmla="*/ 3816655 w 8613217"/>
                <a:gd name="connsiteY170" fmla="*/ 4369199 h 6281670"/>
                <a:gd name="connsiteX171" fmla="*/ 3800503 w 8613217"/>
                <a:gd name="connsiteY171" fmla="*/ 4322761 h 6281670"/>
                <a:gd name="connsiteX172" fmla="*/ 3407464 w 8613217"/>
                <a:gd name="connsiteY172" fmla="*/ 3663208 h 6281670"/>
                <a:gd name="connsiteX173" fmla="*/ 2516395 w 8613217"/>
                <a:gd name="connsiteY173" fmla="*/ 2980101 h 6281670"/>
                <a:gd name="connsiteX174" fmla="*/ 2502934 w 8613217"/>
                <a:gd name="connsiteY174" fmla="*/ 2971351 h 6281670"/>
                <a:gd name="connsiteX175" fmla="*/ 2390541 w 8613217"/>
                <a:gd name="connsiteY175" fmla="*/ 2898666 h 6281670"/>
                <a:gd name="connsiteX176" fmla="*/ 2247863 w 8613217"/>
                <a:gd name="connsiteY176" fmla="*/ 2802425 h 6281670"/>
                <a:gd name="connsiteX177" fmla="*/ 2055381 w 8613217"/>
                <a:gd name="connsiteY177" fmla="*/ 2665131 h 6281670"/>
                <a:gd name="connsiteX178" fmla="*/ 1471879 w 8613217"/>
                <a:gd name="connsiteY178" fmla="*/ 2148930 h 6281670"/>
                <a:gd name="connsiteX179" fmla="*/ 1461111 w 8613217"/>
                <a:gd name="connsiteY179" fmla="*/ 2109895 h 6281670"/>
                <a:gd name="connsiteX180" fmla="*/ 1501492 w 8613217"/>
                <a:gd name="connsiteY180" fmla="*/ 1918759 h 6281670"/>
                <a:gd name="connsiteX181" fmla="*/ 1395155 w 8613217"/>
                <a:gd name="connsiteY181" fmla="*/ 1570812 h 6281670"/>
                <a:gd name="connsiteX182" fmla="*/ 937507 w 8613217"/>
                <a:gd name="connsiteY182" fmla="*/ 860783 h 6281670"/>
                <a:gd name="connsiteX183" fmla="*/ 682435 w 8613217"/>
                <a:gd name="connsiteY183" fmla="*/ 471109 h 6281670"/>
                <a:gd name="connsiteX184" fmla="*/ 590905 w 8613217"/>
                <a:gd name="connsiteY184" fmla="*/ 214691 h 6281670"/>
                <a:gd name="connsiteX185" fmla="*/ 581483 w 8613217"/>
                <a:gd name="connsiteY185" fmla="*/ 222767 h 6281670"/>
                <a:gd name="connsiteX186" fmla="*/ 555909 w 8613217"/>
                <a:gd name="connsiteY186" fmla="*/ 262475 h 6281670"/>
                <a:gd name="connsiteX187" fmla="*/ 423998 w 8613217"/>
                <a:gd name="connsiteY187" fmla="*/ 619845 h 6281670"/>
                <a:gd name="connsiteX188" fmla="*/ 443515 w 8613217"/>
                <a:gd name="connsiteY188" fmla="*/ 1227575 h 6281670"/>
                <a:gd name="connsiteX189" fmla="*/ 806942 w 8613217"/>
                <a:gd name="connsiteY189" fmla="*/ 1996156 h 6281670"/>
                <a:gd name="connsiteX190" fmla="*/ 1087589 w 8613217"/>
                <a:gd name="connsiteY190" fmla="*/ 2216231 h 6281670"/>
                <a:gd name="connsiteX191" fmla="*/ 1317086 w 8613217"/>
                <a:gd name="connsiteY191" fmla="*/ 2233729 h 6281670"/>
                <a:gd name="connsiteX192" fmla="*/ 1327181 w 8613217"/>
                <a:gd name="connsiteY192" fmla="*/ 2198060 h 6281670"/>
                <a:gd name="connsiteX193" fmla="*/ 816364 w 8613217"/>
                <a:gd name="connsiteY193" fmla="*/ 1324489 h 6281670"/>
                <a:gd name="connsiteX194" fmla="*/ 702625 w 8613217"/>
                <a:gd name="connsiteY194" fmla="*/ 1031056 h 6281670"/>
                <a:gd name="connsiteX195" fmla="*/ 767908 w 8613217"/>
                <a:gd name="connsiteY195" fmla="*/ 1173061 h 6281670"/>
                <a:gd name="connsiteX196" fmla="*/ 1444285 w 8613217"/>
                <a:gd name="connsiteY196" fmla="*/ 2226326 h 6281670"/>
                <a:gd name="connsiteX197" fmla="*/ 2209501 w 8613217"/>
                <a:gd name="connsiteY197" fmla="*/ 2876457 h 6281670"/>
                <a:gd name="connsiteX198" fmla="*/ 2308434 w 8613217"/>
                <a:gd name="connsiteY198" fmla="*/ 2939720 h 6281670"/>
                <a:gd name="connsiteX199" fmla="*/ 2340738 w 8613217"/>
                <a:gd name="connsiteY199" fmla="*/ 2972025 h 6281670"/>
                <a:gd name="connsiteX200" fmla="*/ 2302377 w 8613217"/>
                <a:gd name="connsiteY200" fmla="*/ 2972025 h 6281670"/>
                <a:gd name="connsiteX201" fmla="*/ 2266034 w 8613217"/>
                <a:gd name="connsiteY201" fmla="*/ 2967313 h 6281670"/>
                <a:gd name="connsiteX202" fmla="*/ 1817807 w 8613217"/>
                <a:gd name="connsiteY202" fmla="*/ 3025866 h 6281670"/>
                <a:gd name="connsiteX203" fmla="*/ 1007500 w 8613217"/>
                <a:gd name="connsiteY203" fmla="*/ 3309877 h 6281670"/>
                <a:gd name="connsiteX204" fmla="*/ 960389 w 8613217"/>
                <a:gd name="connsiteY204" fmla="*/ 3293725 h 6281670"/>
                <a:gd name="connsiteX205" fmla="*/ 446207 w 8613217"/>
                <a:gd name="connsiteY205" fmla="*/ 3134221 h 6281670"/>
                <a:gd name="connsiteX206" fmla="*/ 217383 w 8613217"/>
                <a:gd name="connsiteY206" fmla="*/ 3227096 h 6281670"/>
                <a:gd name="connsiteX207" fmla="*/ 0 w 8613217"/>
                <a:gd name="connsiteY207" fmla="*/ 3236518 h 6281670"/>
                <a:gd name="connsiteX208" fmla="*/ 0 w 8613217"/>
                <a:gd name="connsiteY208" fmla="*/ 3330740 h 6281670"/>
                <a:gd name="connsiteX209" fmla="*/ 9422 w 8613217"/>
                <a:gd name="connsiteY209" fmla="*/ 3346892 h 6281670"/>
                <a:gd name="connsiteX210" fmla="*/ 255072 w 8613217"/>
                <a:gd name="connsiteY210" fmla="*/ 3717723 h 6281670"/>
                <a:gd name="connsiteX211" fmla="*/ 747044 w 8613217"/>
                <a:gd name="connsiteY211" fmla="*/ 3826078 h 6281670"/>
                <a:gd name="connsiteX212" fmla="*/ 1016249 w 8613217"/>
                <a:gd name="connsiteY212" fmla="*/ 3490244 h 6281670"/>
                <a:gd name="connsiteX213" fmla="*/ 981253 w 8613217"/>
                <a:gd name="connsiteY213" fmla="*/ 3461305 h 6281670"/>
                <a:gd name="connsiteX214" fmla="*/ 563312 w 8613217"/>
                <a:gd name="connsiteY214" fmla="*/ 3490917 h 6281670"/>
                <a:gd name="connsiteX215" fmla="*/ 390347 w 8613217"/>
                <a:gd name="connsiteY215" fmla="*/ 3460632 h 6281670"/>
                <a:gd name="connsiteX216" fmla="*/ 489953 w 8613217"/>
                <a:gd name="connsiteY216" fmla="*/ 3463997 h 6281670"/>
                <a:gd name="connsiteX217" fmla="*/ 903183 w 8613217"/>
                <a:gd name="connsiteY217" fmla="*/ 3408137 h 6281670"/>
                <a:gd name="connsiteX218" fmla="*/ 1043170 w 8613217"/>
                <a:gd name="connsiteY218" fmla="*/ 3372467 h 6281670"/>
                <a:gd name="connsiteX219" fmla="*/ 1508895 w 8613217"/>
                <a:gd name="connsiteY219" fmla="*/ 3218347 h 6281670"/>
                <a:gd name="connsiteX220" fmla="*/ 1912029 w 8613217"/>
                <a:gd name="connsiteY220" fmla="*/ 3101243 h 6281670"/>
                <a:gd name="connsiteX221" fmla="*/ 1912029 w 8613217"/>
                <a:gd name="connsiteY221" fmla="*/ 3101243 h 6281670"/>
                <a:gd name="connsiteX222" fmla="*/ 1924816 w 8613217"/>
                <a:gd name="connsiteY222" fmla="*/ 3099224 h 6281670"/>
                <a:gd name="connsiteX223" fmla="*/ 1986061 w 8613217"/>
                <a:gd name="connsiteY223" fmla="*/ 3087783 h 6281670"/>
                <a:gd name="connsiteX224" fmla="*/ 1992791 w 8613217"/>
                <a:gd name="connsiteY224" fmla="*/ 3087110 h 6281670"/>
                <a:gd name="connsiteX225" fmla="*/ 2087013 w 8613217"/>
                <a:gd name="connsiteY225" fmla="*/ 3074322 h 6281670"/>
                <a:gd name="connsiteX226" fmla="*/ 2113933 w 8613217"/>
                <a:gd name="connsiteY226" fmla="*/ 3072976 h 6281670"/>
                <a:gd name="connsiteX227" fmla="*/ 2118644 w 8613217"/>
                <a:gd name="connsiteY227" fmla="*/ 3064227 h 6281670"/>
                <a:gd name="connsiteX228" fmla="*/ 2257958 w 8613217"/>
                <a:gd name="connsiteY228" fmla="*/ 3064227 h 6281670"/>
                <a:gd name="connsiteX229" fmla="*/ 2262669 w 8613217"/>
                <a:gd name="connsiteY229" fmla="*/ 3072976 h 6281670"/>
                <a:gd name="connsiteX230" fmla="*/ 2434960 w 8613217"/>
                <a:gd name="connsiteY230" fmla="*/ 3101243 h 6281670"/>
                <a:gd name="connsiteX231" fmla="*/ 2635518 w 8613217"/>
                <a:gd name="connsiteY231" fmla="*/ 3164506 h 6281670"/>
                <a:gd name="connsiteX232" fmla="*/ 3038653 w 8613217"/>
                <a:gd name="connsiteY232" fmla="*/ 3453902 h 6281670"/>
                <a:gd name="connsiteX233" fmla="*/ 3580428 w 8613217"/>
                <a:gd name="connsiteY233" fmla="*/ 4087880 h 6281670"/>
                <a:gd name="connsiteX234" fmla="*/ 3776274 w 8613217"/>
                <a:gd name="connsiteY234" fmla="*/ 4626290 h 6281670"/>
                <a:gd name="connsiteX235" fmla="*/ 3813963 w 8613217"/>
                <a:gd name="connsiteY235" fmla="*/ 4802619 h 6281670"/>
                <a:gd name="connsiteX236" fmla="*/ 3811944 w 8613217"/>
                <a:gd name="connsiteY236" fmla="*/ 5407658 h 6281670"/>
                <a:gd name="connsiteX237" fmla="*/ 3881265 w 8613217"/>
                <a:gd name="connsiteY237" fmla="*/ 5874056 h 6281670"/>
                <a:gd name="connsiteX238" fmla="*/ 3879919 w 8613217"/>
                <a:gd name="connsiteY238" fmla="*/ 5898957 h 6281670"/>
                <a:gd name="connsiteX239" fmla="*/ 3757430 w 8613217"/>
                <a:gd name="connsiteY239" fmla="*/ 5946068 h 6281670"/>
                <a:gd name="connsiteX240" fmla="*/ 3743970 w 8613217"/>
                <a:gd name="connsiteY240" fmla="*/ 6053750 h 6281670"/>
                <a:gd name="connsiteX241" fmla="*/ 3803195 w 8613217"/>
                <a:gd name="connsiteY241" fmla="*/ 6092112 h 6281670"/>
                <a:gd name="connsiteX242" fmla="*/ 3896071 w 8613217"/>
                <a:gd name="connsiteY242" fmla="*/ 6023464 h 6281670"/>
                <a:gd name="connsiteX243" fmla="*/ 3920972 w 8613217"/>
                <a:gd name="connsiteY243" fmla="*/ 5996544 h 6281670"/>
                <a:gd name="connsiteX244" fmla="*/ 3918953 w 8613217"/>
                <a:gd name="connsiteY244" fmla="*/ 6053077 h 6281670"/>
                <a:gd name="connsiteX245" fmla="*/ 3931741 w 8613217"/>
                <a:gd name="connsiteY245" fmla="*/ 6077978 h 6281670"/>
                <a:gd name="connsiteX246" fmla="*/ 3951931 w 8613217"/>
                <a:gd name="connsiteY246" fmla="*/ 6055769 h 6281670"/>
                <a:gd name="connsiteX247" fmla="*/ 3972121 w 8613217"/>
                <a:gd name="connsiteY247" fmla="*/ 5988468 h 6281670"/>
                <a:gd name="connsiteX248" fmla="*/ 3994331 w 8613217"/>
                <a:gd name="connsiteY248" fmla="*/ 5968277 h 6281670"/>
                <a:gd name="connsiteX249" fmla="*/ 4005099 w 8613217"/>
                <a:gd name="connsiteY249" fmla="*/ 5995198 h 6281670"/>
                <a:gd name="connsiteX250" fmla="*/ 4071054 w 8613217"/>
                <a:gd name="connsiteY250" fmla="*/ 6040290 h 6281670"/>
                <a:gd name="connsiteX251" fmla="*/ 4100667 w 8613217"/>
                <a:gd name="connsiteY251" fmla="*/ 6026829 h 6281670"/>
                <a:gd name="connsiteX252" fmla="*/ 4110089 w 8613217"/>
                <a:gd name="connsiteY252" fmla="*/ 5993179 h 6281670"/>
                <a:gd name="connsiteX253" fmla="*/ 4124895 w 8613217"/>
                <a:gd name="connsiteY253" fmla="*/ 6032214 h 6281670"/>
                <a:gd name="connsiteX254" fmla="*/ 4117492 w 8613217"/>
                <a:gd name="connsiteY254" fmla="*/ 6106918 h 6281670"/>
                <a:gd name="connsiteX255" fmla="*/ 4080476 w 8613217"/>
                <a:gd name="connsiteY255" fmla="*/ 6141242 h 6281670"/>
                <a:gd name="connsiteX256" fmla="*/ 4176717 w 8613217"/>
                <a:gd name="connsiteY256" fmla="*/ 6189025 h 6281670"/>
                <a:gd name="connsiteX257" fmla="*/ 4170660 w 8613217"/>
                <a:gd name="connsiteY257" fmla="*/ 6271133 h 6281670"/>
                <a:gd name="connsiteX258" fmla="*/ 4195562 w 8613217"/>
                <a:gd name="connsiteY258" fmla="*/ 6277863 h 6281670"/>
                <a:gd name="connsiteX259" fmla="*/ 4261517 w 8613217"/>
                <a:gd name="connsiteY259" fmla="*/ 6267768 h 6281670"/>
                <a:gd name="connsiteX260" fmla="*/ 4289784 w 8613217"/>
                <a:gd name="connsiteY260" fmla="*/ 6247578 h 6281670"/>
                <a:gd name="connsiteX261" fmla="*/ 4295840 w 8613217"/>
                <a:gd name="connsiteY261" fmla="*/ 6204505 h 6281670"/>
                <a:gd name="connsiteX262" fmla="*/ 4305936 w 8613217"/>
                <a:gd name="connsiteY262" fmla="*/ 6182969 h 6281670"/>
                <a:gd name="connsiteX263" fmla="*/ 4324107 w 8613217"/>
                <a:gd name="connsiteY263" fmla="*/ 6199794 h 6281670"/>
                <a:gd name="connsiteX264" fmla="*/ 4336894 w 8613217"/>
                <a:gd name="connsiteY264" fmla="*/ 6230752 h 6281670"/>
                <a:gd name="connsiteX265" fmla="*/ 4342951 w 8613217"/>
                <a:gd name="connsiteY265" fmla="*/ 6226714 h 6281670"/>
                <a:gd name="connsiteX266" fmla="*/ 4369872 w 8613217"/>
                <a:gd name="connsiteY266" fmla="*/ 6185660 h 6281670"/>
                <a:gd name="connsiteX267" fmla="*/ 4382659 w 8613217"/>
                <a:gd name="connsiteY267" fmla="*/ 6234791 h 6281670"/>
                <a:gd name="connsiteX268" fmla="*/ 4406888 w 8613217"/>
                <a:gd name="connsiteY268" fmla="*/ 6265749 h 6281670"/>
                <a:gd name="connsiteX269" fmla="*/ 4484284 w 8613217"/>
                <a:gd name="connsiteY269" fmla="*/ 6275171 h 6281670"/>
                <a:gd name="connsiteX270" fmla="*/ 4499090 w 8613217"/>
                <a:gd name="connsiteY270" fmla="*/ 6272479 h 6281670"/>
                <a:gd name="connsiteX271" fmla="*/ 4512551 w 8613217"/>
                <a:gd name="connsiteY271" fmla="*/ 6181622 h 6281670"/>
                <a:gd name="connsiteX272" fmla="*/ 4572449 w 8613217"/>
                <a:gd name="connsiteY272" fmla="*/ 6153356 h 6281670"/>
                <a:gd name="connsiteX273" fmla="*/ 4575814 w 8613217"/>
                <a:gd name="connsiteY273" fmla="*/ 6127781 h 6281670"/>
                <a:gd name="connsiteX274" fmla="*/ 4538125 w 8613217"/>
                <a:gd name="connsiteY274" fmla="*/ 6076633 h 6281670"/>
                <a:gd name="connsiteX275" fmla="*/ 4536779 w 8613217"/>
                <a:gd name="connsiteY275" fmla="*/ 6042309 h 6281670"/>
                <a:gd name="connsiteX276" fmla="*/ 4573122 w 8613217"/>
                <a:gd name="connsiteY276" fmla="*/ 6032214 h 6281670"/>
                <a:gd name="connsiteX277" fmla="*/ 4637731 w 8613217"/>
                <a:gd name="connsiteY277" fmla="*/ 6051058 h 6281670"/>
                <a:gd name="connsiteX278" fmla="*/ 4665997 w 8613217"/>
                <a:gd name="connsiteY278" fmla="*/ 6029522 h 6281670"/>
                <a:gd name="connsiteX279" fmla="*/ 4665997 w 8613217"/>
                <a:gd name="connsiteY279" fmla="*/ 5985776 h 6281670"/>
                <a:gd name="connsiteX280" fmla="*/ 4681477 w 8613217"/>
                <a:gd name="connsiteY280" fmla="*/ 5966931 h 6281670"/>
                <a:gd name="connsiteX281" fmla="*/ 4701667 w 8613217"/>
                <a:gd name="connsiteY281" fmla="*/ 5981065 h 6281670"/>
                <a:gd name="connsiteX282" fmla="*/ 4724550 w 8613217"/>
                <a:gd name="connsiteY282" fmla="*/ 6054423 h 6281670"/>
                <a:gd name="connsiteX283" fmla="*/ 4743394 w 8613217"/>
                <a:gd name="connsiteY283" fmla="*/ 6073268 h 6281670"/>
                <a:gd name="connsiteX284" fmla="*/ 4752143 w 8613217"/>
                <a:gd name="connsiteY284" fmla="*/ 6050385 h 6281670"/>
                <a:gd name="connsiteX285" fmla="*/ 4752143 w 8613217"/>
                <a:gd name="connsiteY285" fmla="*/ 5996544 h 6281670"/>
                <a:gd name="connsiteX286" fmla="*/ 4800600 w 8613217"/>
                <a:gd name="connsiteY286" fmla="*/ 6046347 h 6281670"/>
                <a:gd name="connsiteX287" fmla="*/ 4859825 w 8613217"/>
                <a:gd name="connsiteY287" fmla="*/ 6088747 h 6281670"/>
                <a:gd name="connsiteX288" fmla="*/ 4932511 w 8613217"/>
                <a:gd name="connsiteY288" fmla="*/ 6036252 h 6281670"/>
                <a:gd name="connsiteX289" fmla="*/ 4919050 w 8613217"/>
                <a:gd name="connsiteY289" fmla="*/ 5940011 h 6281670"/>
                <a:gd name="connsiteX290" fmla="*/ 4830213 w 8613217"/>
                <a:gd name="connsiteY290" fmla="*/ 5933281 h 6281670"/>
                <a:gd name="connsiteX291" fmla="*/ 4779064 w 8613217"/>
                <a:gd name="connsiteY291" fmla="*/ 5876074 h 6281670"/>
                <a:gd name="connsiteX292" fmla="*/ 4778391 w 8613217"/>
                <a:gd name="connsiteY292" fmla="*/ 5829637 h 6281670"/>
                <a:gd name="connsiteX293" fmla="*/ 5091342 w 8613217"/>
                <a:gd name="connsiteY293" fmla="*/ 5236712 h 6281670"/>
                <a:gd name="connsiteX294" fmla="*/ 5116243 w 8613217"/>
                <a:gd name="connsiteY294" fmla="*/ 5202389 h 6281670"/>
                <a:gd name="connsiteX295" fmla="*/ 5269690 w 8613217"/>
                <a:gd name="connsiteY295" fmla="*/ 5086631 h 6281670"/>
                <a:gd name="connsiteX296" fmla="*/ 5744837 w 8613217"/>
                <a:gd name="connsiteY296" fmla="*/ 4795889 h 6281670"/>
                <a:gd name="connsiteX297" fmla="*/ 5814830 w 8613217"/>
                <a:gd name="connsiteY297" fmla="*/ 4775699 h 6281670"/>
                <a:gd name="connsiteX298" fmla="*/ 6103553 w 8613217"/>
                <a:gd name="connsiteY298" fmla="*/ 4765603 h 6281670"/>
                <a:gd name="connsiteX299" fmla="*/ 7086824 w 8613217"/>
                <a:gd name="connsiteY299" fmla="*/ 4811369 h 6281670"/>
                <a:gd name="connsiteX300" fmla="*/ 7489959 w 8613217"/>
                <a:gd name="connsiteY300" fmla="*/ 4805311 h 6281670"/>
                <a:gd name="connsiteX301" fmla="*/ 7516880 w 8613217"/>
                <a:gd name="connsiteY301" fmla="*/ 4801946 h 6281670"/>
                <a:gd name="connsiteX302" fmla="*/ 7536397 w 8613217"/>
                <a:gd name="connsiteY302" fmla="*/ 4800600 h 6281670"/>
                <a:gd name="connsiteX303" fmla="*/ 7619850 w 8613217"/>
                <a:gd name="connsiteY303" fmla="*/ 4791178 h 6281670"/>
                <a:gd name="connsiteX304" fmla="*/ 7661577 w 8613217"/>
                <a:gd name="connsiteY304" fmla="*/ 4813388 h 6281670"/>
                <a:gd name="connsiteX305" fmla="*/ 7920014 w 8613217"/>
                <a:gd name="connsiteY305" fmla="*/ 5004523 h 6281670"/>
                <a:gd name="connsiteX306" fmla="*/ 8354780 w 8613217"/>
                <a:gd name="connsiteY306" fmla="*/ 4830886 h 6281670"/>
                <a:gd name="connsiteX307" fmla="*/ 8579567 w 8613217"/>
                <a:gd name="connsiteY307" fmla="*/ 4409580 h 6281670"/>
                <a:gd name="connsiteX308" fmla="*/ 8613217 w 8613217"/>
                <a:gd name="connsiteY308" fmla="*/ 4250076 h 6281670"/>
                <a:gd name="connsiteX309" fmla="*/ 8613217 w 8613217"/>
                <a:gd name="connsiteY309" fmla="*/ 4196235 h 6281670"/>
                <a:gd name="connsiteX310" fmla="*/ 8420062 w 8613217"/>
                <a:gd name="connsiteY310" fmla="*/ 4211041 h 6281670"/>
                <a:gd name="connsiteX311" fmla="*/ 4571776 w 8613217"/>
                <a:gd name="connsiteY311" fmla="*/ 915970 h 6281670"/>
                <a:gd name="connsiteX312" fmla="*/ 4583890 w 8613217"/>
                <a:gd name="connsiteY312" fmla="*/ 888377 h 6281670"/>
                <a:gd name="connsiteX313" fmla="*/ 4571776 w 8613217"/>
                <a:gd name="connsiteY313" fmla="*/ 915970 h 6281670"/>
                <a:gd name="connsiteX314" fmla="*/ 2362948 w 8613217"/>
                <a:gd name="connsiteY314" fmla="*/ 965100 h 6281670"/>
                <a:gd name="connsiteX315" fmla="*/ 2363621 w 8613217"/>
                <a:gd name="connsiteY315" fmla="*/ 962408 h 6281670"/>
                <a:gd name="connsiteX316" fmla="*/ 2368332 w 8613217"/>
                <a:gd name="connsiteY316" fmla="*/ 967119 h 6281670"/>
                <a:gd name="connsiteX317" fmla="*/ 2362948 w 8613217"/>
                <a:gd name="connsiteY317" fmla="*/ 965100 h 6281670"/>
                <a:gd name="connsiteX318" fmla="*/ 2435633 w 8613217"/>
                <a:gd name="connsiteY318" fmla="*/ 1055284 h 6281670"/>
                <a:gd name="connsiteX319" fmla="*/ 2426211 w 8613217"/>
                <a:gd name="connsiteY319" fmla="*/ 1053265 h 6281670"/>
                <a:gd name="connsiteX320" fmla="*/ 2370351 w 8613217"/>
                <a:gd name="connsiteY320" fmla="*/ 968465 h 6281670"/>
                <a:gd name="connsiteX321" fmla="*/ 2432268 w 8613217"/>
                <a:gd name="connsiteY321" fmla="*/ 1045862 h 6281670"/>
                <a:gd name="connsiteX322" fmla="*/ 2435633 w 8613217"/>
                <a:gd name="connsiteY322" fmla="*/ 1055284 h 6281670"/>
                <a:gd name="connsiteX323" fmla="*/ 695895 w 8613217"/>
                <a:gd name="connsiteY323" fmla="*/ 1016922 h 6281670"/>
                <a:gd name="connsiteX324" fmla="*/ 692530 w 8613217"/>
                <a:gd name="connsiteY324" fmla="*/ 1005481 h 6281670"/>
                <a:gd name="connsiteX325" fmla="*/ 695895 w 8613217"/>
                <a:gd name="connsiteY325" fmla="*/ 1016922 h 6281670"/>
                <a:gd name="connsiteX326" fmla="*/ 4511205 w 8613217"/>
                <a:gd name="connsiteY326" fmla="*/ 6014042 h 6281670"/>
                <a:gd name="connsiteX327" fmla="*/ 4537452 w 8613217"/>
                <a:gd name="connsiteY327" fmla="*/ 5944049 h 6281670"/>
                <a:gd name="connsiteX328" fmla="*/ 4511205 w 8613217"/>
                <a:gd name="connsiteY328" fmla="*/ 6014042 h 6281670"/>
                <a:gd name="connsiteX329" fmla="*/ 4750797 w 8613217"/>
                <a:gd name="connsiteY329" fmla="*/ 5917128 h 6281670"/>
                <a:gd name="connsiteX330" fmla="*/ 4741375 w 8613217"/>
                <a:gd name="connsiteY330" fmla="*/ 5939338 h 6281670"/>
                <a:gd name="connsiteX331" fmla="*/ 4732626 w 8613217"/>
                <a:gd name="connsiteY331" fmla="*/ 5935300 h 6281670"/>
                <a:gd name="connsiteX332" fmla="*/ 4727915 w 8613217"/>
                <a:gd name="connsiteY332" fmla="*/ 5907706 h 6281670"/>
                <a:gd name="connsiteX333" fmla="*/ 4750797 w 8613217"/>
                <a:gd name="connsiteY333" fmla="*/ 5875402 h 6281670"/>
                <a:gd name="connsiteX334" fmla="*/ 4750797 w 8613217"/>
                <a:gd name="connsiteY334" fmla="*/ 5917128 h 6281670"/>
                <a:gd name="connsiteX335" fmla="*/ 4875978 w 8613217"/>
                <a:gd name="connsiteY335" fmla="*/ 5457461 h 6281670"/>
                <a:gd name="connsiteX336" fmla="*/ 4616868 w 8613217"/>
                <a:gd name="connsiteY336" fmla="*/ 5877421 h 6281670"/>
                <a:gd name="connsiteX337" fmla="*/ 4562354 w 8613217"/>
                <a:gd name="connsiteY337" fmla="*/ 5884824 h 6281670"/>
                <a:gd name="connsiteX338" fmla="*/ 4880015 w 8613217"/>
                <a:gd name="connsiteY338" fmla="*/ 5419772 h 6281670"/>
                <a:gd name="connsiteX339" fmla="*/ 4875978 w 8613217"/>
                <a:gd name="connsiteY339" fmla="*/ 5457461 h 6281670"/>
                <a:gd name="connsiteX340" fmla="*/ 5020675 w 8613217"/>
                <a:gd name="connsiteY340" fmla="*/ 5141145 h 6281670"/>
                <a:gd name="connsiteX341" fmla="*/ 4989717 w 8613217"/>
                <a:gd name="connsiteY341" fmla="*/ 5179506 h 6281670"/>
                <a:gd name="connsiteX342" fmla="*/ 4445922 w 8613217"/>
                <a:gd name="connsiteY342" fmla="*/ 5878767 h 6281670"/>
                <a:gd name="connsiteX343" fmla="*/ 4415637 w 8613217"/>
                <a:gd name="connsiteY343" fmla="*/ 5953471 h 6281670"/>
                <a:gd name="connsiteX344" fmla="*/ 4357085 w 8613217"/>
                <a:gd name="connsiteY344" fmla="*/ 6075286 h 6281670"/>
                <a:gd name="connsiteX345" fmla="*/ 4338240 w 8613217"/>
                <a:gd name="connsiteY345" fmla="*/ 6125762 h 6281670"/>
                <a:gd name="connsiteX346" fmla="*/ 4322761 w 8613217"/>
                <a:gd name="connsiteY346" fmla="*/ 6080671 h 6281670"/>
                <a:gd name="connsiteX347" fmla="*/ 4306609 w 8613217"/>
                <a:gd name="connsiteY347" fmla="*/ 6061826 h 6281670"/>
                <a:gd name="connsiteX348" fmla="*/ 4295168 w 8613217"/>
                <a:gd name="connsiteY348" fmla="*/ 6082689 h 6281670"/>
                <a:gd name="connsiteX349" fmla="*/ 4292475 w 8613217"/>
                <a:gd name="connsiteY349" fmla="*/ 6112302 h 6281670"/>
                <a:gd name="connsiteX350" fmla="*/ 4277669 w 8613217"/>
                <a:gd name="connsiteY350" fmla="*/ 6097496 h 6281670"/>
                <a:gd name="connsiteX351" fmla="*/ 4183447 w 8613217"/>
                <a:gd name="connsiteY351" fmla="*/ 5282478 h 6281670"/>
                <a:gd name="connsiteX352" fmla="*/ 4412945 w 8613217"/>
                <a:gd name="connsiteY352" fmla="*/ 4743394 h 6281670"/>
                <a:gd name="connsiteX353" fmla="*/ 5036828 w 8613217"/>
                <a:gd name="connsiteY353" fmla="*/ 3935106 h 6281670"/>
                <a:gd name="connsiteX354" fmla="*/ 5054999 w 8613217"/>
                <a:gd name="connsiteY354" fmla="*/ 3966064 h 6281670"/>
                <a:gd name="connsiteX355" fmla="*/ 5020675 w 8613217"/>
                <a:gd name="connsiteY355" fmla="*/ 5141145 h 6281670"/>
                <a:gd name="connsiteX0" fmla="*/ 8420062 w 8613217"/>
                <a:gd name="connsiteY0" fmla="*/ 4211041 h 6281670"/>
                <a:gd name="connsiteX1" fmla="*/ 7990681 w 8613217"/>
                <a:gd name="connsiteY1" fmla="*/ 4231232 h 6281670"/>
                <a:gd name="connsiteX2" fmla="*/ 7630619 w 8613217"/>
                <a:gd name="connsiteY2" fmla="*/ 4614849 h 6281670"/>
                <a:gd name="connsiteX3" fmla="*/ 7659558 w 8613217"/>
                <a:gd name="connsiteY3" fmla="*/ 4643788 h 6281670"/>
                <a:gd name="connsiteX4" fmla="*/ 7859443 w 8613217"/>
                <a:gd name="connsiteY4" fmla="*/ 4617541 h 6281670"/>
                <a:gd name="connsiteX5" fmla="*/ 8222196 w 8613217"/>
                <a:gd name="connsiteY5" fmla="*/ 4498418 h 6281670"/>
                <a:gd name="connsiteX6" fmla="*/ 8236330 w 8613217"/>
                <a:gd name="connsiteY6" fmla="*/ 4496398 h 6281670"/>
                <a:gd name="connsiteX7" fmla="*/ 8228254 w 8613217"/>
                <a:gd name="connsiteY7" fmla="*/ 4504475 h 6281670"/>
                <a:gd name="connsiteX8" fmla="*/ 7670326 w 8613217"/>
                <a:gd name="connsiteY8" fmla="*/ 4709743 h 6281670"/>
                <a:gd name="connsiteX9" fmla="*/ 7436791 w 8613217"/>
                <a:gd name="connsiteY9" fmla="*/ 4735318 h 6281670"/>
                <a:gd name="connsiteX10" fmla="*/ 6759067 w 8613217"/>
                <a:gd name="connsiteY10" fmla="*/ 4696956 h 6281670"/>
                <a:gd name="connsiteX11" fmla="*/ 6037597 w 8613217"/>
                <a:gd name="connsiteY11" fmla="*/ 4656576 h 6281670"/>
                <a:gd name="connsiteX12" fmla="*/ 6023464 w 8613217"/>
                <a:gd name="connsiteY12" fmla="*/ 4649172 h 6281670"/>
                <a:gd name="connsiteX13" fmla="*/ 6361317 w 8613217"/>
                <a:gd name="connsiteY13" fmla="*/ 4472170 h 6281670"/>
                <a:gd name="connsiteX14" fmla="*/ 6783296 w 8613217"/>
                <a:gd name="connsiteY14" fmla="*/ 4236616 h 6281670"/>
                <a:gd name="connsiteX15" fmla="*/ 7066634 w 8613217"/>
                <a:gd name="connsiteY15" fmla="*/ 4052210 h 6281670"/>
                <a:gd name="connsiteX16" fmla="*/ 7151433 w 8613217"/>
                <a:gd name="connsiteY16" fmla="*/ 4042115 h 6281670"/>
                <a:gd name="connsiteX17" fmla="*/ 7304208 w 8613217"/>
                <a:gd name="connsiteY17" fmla="*/ 4071727 h 6281670"/>
                <a:gd name="connsiteX18" fmla="*/ 7625235 w 8613217"/>
                <a:gd name="connsiteY18" fmla="*/ 3948566 h 6281670"/>
                <a:gd name="connsiteX19" fmla="*/ 8172394 w 8613217"/>
                <a:gd name="connsiteY19" fmla="*/ 2496877 h 6281670"/>
                <a:gd name="connsiteX20" fmla="*/ 7882325 w 8613217"/>
                <a:gd name="connsiteY20" fmla="*/ 1811077 h 6281670"/>
                <a:gd name="connsiteX21" fmla="*/ 7854059 w 8613217"/>
                <a:gd name="connsiteY21" fmla="*/ 1889820 h 6281670"/>
                <a:gd name="connsiteX22" fmla="*/ 7732917 w 8613217"/>
                <a:gd name="connsiteY22" fmla="*/ 2389195 h 6281670"/>
                <a:gd name="connsiteX23" fmla="*/ 7607736 w 8613217"/>
                <a:gd name="connsiteY23" fmla="*/ 2746565 h 6281670"/>
                <a:gd name="connsiteX24" fmla="*/ 7178354 w 8613217"/>
                <a:gd name="connsiteY24" fmla="*/ 3424962 h 6281670"/>
                <a:gd name="connsiteX25" fmla="*/ 7050481 w 8613217"/>
                <a:gd name="connsiteY25" fmla="*/ 3653113 h 6281670"/>
                <a:gd name="connsiteX26" fmla="*/ 7022888 w 8613217"/>
                <a:gd name="connsiteY26" fmla="*/ 3873861 h 6281670"/>
                <a:gd name="connsiteX27" fmla="*/ 7057884 w 8613217"/>
                <a:gd name="connsiteY27" fmla="*/ 3889341 h 6281670"/>
                <a:gd name="connsiteX28" fmla="*/ 7311611 w 8613217"/>
                <a:gd name="connsiteY28" fmla="*/ 3701570 h 6281670"/>
                <a:gd name="connsiteX29" fmla="*/ 7883672 w 8613217"/>
                <a:gd name="connsiteY29" fmla="*/ 2875784 h 6281670"/>
                <a:gd name="connsiteX30" fmla="*/ 7909246 w 8613217"/>
                <a:gd name="connsiteY30" fmla="*/ 2790311 h 6281670"/>
                <a:gd name="connsiteX31" fmla="*/ 7835888 w 8613217"/>
                <a:gd name="connsiteY31" fmla="*/ 3051440 h 6281670"/>
                <a:gd name="connsiteX32" fmla="*/ 7279306 w 8613217"/>
                <a:gd name="connsiteY32" fmla="*/ 3802522 h 6281670"/>
                <a:gd name="connsiteX33" fmla="*/ 6992603 w 8613217"/>
                <a:gd name="connsiteY33" fmla="*/ 4017213 h 6281670"/>
                <a:gd name="connsiteX34" fmla="*/ 6713302 w 8613217"/>
                <a:gd name="connsiteY34" fmla="*/ 4190851 h 6281670"/>
                <a:gd name="connsiteX35" fmla="*/ 6627830 w 8613217"/>
                <a:gd name="connsiteY35" fmla="*/ 4239308 h 6281670"/>
                <a:gd name="connsiteX36" fmla="*/ 6605620 w 8613217"/>
                <a:gd name="connsiteY36" fmla="*/ 4251422 h 6281670"/>
                <a:gd name="connsiteX37" fmla="*/ 6226714 w 8613217"/>
                <a:gd name="connsiteY37" fmla="*/ 4447268 h 6281670"/>
                <a:gd name="connsiteX38" fmla="*/ 5314782 w 8613217"/>
                <a:gd name="connsiteY38" fmla="*/ 4943279 h 6281670"/>
                <a:gd name="connsiteX39" fmla="*/ 5158643 w 8613217"/>
                <a:gd name="connsiteY39" fmla="*/ 5046250 h 6281670"/>
                <a:gd name="connsiteX40" fmla="*/ 5162681 w 8613217"/>
                <a:gd name="connsiteY40" fmla="*/ 5025387 h 6281670"/>
                <a:gd name="connsiteX41" fmla="*/ 5227290 w 8613217"/>
                <a:gd name="connsiteY41" fmla="*/ 4323434 h 6281670"/>
                <a:gd name="connsiteX42" fmla="*/ 5106148 w 8613217"/>
                <a:gd name="connsiteY42" fmla="*/ 3860401 h 6281670"/>
                <a:gd name="connsiteX43" fmla="*/ 5139799 w 8613217"/>
                <a:gd name="connsiteY43" fmla="*/ 3818675 h 6281670"/>
                <a:gd name="connsiteX44" fmla="*/ 5695034 w 8613217"/>
                <a:gd name="connsiteY44" fmla="*/ 3194119 h 6281670"/>
                <a:gd name="connsiteX45" fmla="*/ 5830983 w 8613217"/>
                <a:gd name="connsiteY45" fmla="*/ 3023174 h 6281670"/>
                <a:gd name="connsiteX46" fmla="*/ 5873382 w 8613217"/>
                <a:gd name="connsiteY46" fmla="*/ 3008367 h 6281670"/>
                <a:gd name="connsiteX47" fmla="*/ 5983083 w 8613217"/>
                <a:gd name="connsiteY47" fmla="*/ 3009040 h 6281670"/>
                <a:gd name="connsiteX48" fmla="*/ 6257000 w 8613217"/>
                <a:gd name="connsiteY48" fmla="*/ 2840787 h 6281670"/>
                <a:gd name="connsiteX49" fmla="*/ 6605620 w 8613217"/>
                <a:gd name="connsiteY49" fmla="*/ 2172485 h 6281670"/>
                <a:gd name="connsiteX50" fmla="*/ 6623118 w 8613217"/>
                <a:gd name="connsiteY50" fmla="*/ 1339969 h 6281670"/>
                <a:gd name="connsiteX51" fmla="*/ 6528224 w 8613217"/>
                <a:gd name="connsiteY51" fmla="*/ 660899 h 6281670"/>
                <a:gd name="connsiteX52" fmla="*/ 6514091 w 8613217"/>
                <a:gd name="connsiteY52" fmla="*/ 520239 h 6281670"/>
                <a:gd name="connsiteX53" fmla="*/ 6493900 w 8613217"/>
                <a:gd name="connsiteY53" fmla="*/ 546486 h 6281670"/>
                <a:gd name="connsiteX54" fmla="*/ 6244212 w 8613217"/>
                <a:gd name="connsiteY54" fmla="*/ 975869 h 6281670"/>
                <a:gd name="connsiteX55" fmla="*/ 5935300 w 8613217"/>
                <a:gd name="connsiteY55" fmla="*/ 1788868 h 6281670"/>
                <a:gd name="connsiteX56" fmla="*/ 5707148 w 8613217"/>
                <a:gd name="connsiteY56" fmla="*/ 2531874 h 6281670"/>
                <a:gd name="connsiteX57" fmla="*/ 5679555 w 8613217"/>
                <a:gd name="connsiteY57" fmla="*/ 2738489 h 6281670"/>
                <a:gd name="connsiteX58" fmla="*/ 5734069 w 8613217"/>
                <a:gd name="connsiteY58" fmla="*/ 2914818 h 6281670"/>
                <a:gd name="connsiteX59" fmla="*/ 5963566 w 8613217"/>
                <a:gd name="connsiteY59" fmla="*/ 2599175 h 6281670"/>
                <a:gd name="connsiteX60" fmla="*/ 6141914 w 8613217"/>
                <a:gd name="connsiteY60" fmla="*/ 2254593 h 6281670"/>
                <a:gd name="connsiteX61" fmla="*/ 6262384 w 8613217"/>
                <a:gd name="connsiteY61" fmla="*/ 1884436 h 6281670"/>
                <a:gd name="connsiteX62" fmla="*/ 6343145 w 8613217"/>
                <a:gd name="connsiteY62" fmla="*/ 1508222 h 6281670"/>
                <a:gd name="connsiteX63" fmla="*/ 6310167 w 8613217"/>
                <a:gd name="connsiteY63" fmla="*/ 1747814 h 6281670"/>
                <a:gd name="connsiteX64" fmla="*/ 6045001 w 8613217"/>
                <a:gd name="connsiteY64" fmla="*/ 2568890 h 6281670"/>
                <a:gd name="connsiteX65" fmla="*/ 5560432 w 8613217"/>
                <a:gd name="connsiteY65" fmla="*/ 3235173 h 6281670"/>
                <a:gd name="connsiteX66" fmla="*/ 5096726 w 8613217"/>
                <a:gd name="connsiteY66" fmla="*/ 3741278 h 6281670"/>
                <a:gd name="connsiteX67" fmla="*/ 5067113 w 8613217"/>
                <a:gd name="connsiteY67" fmla="*/ 3767525 h 6281670"/>
                <a:gd name="connsiteX68" fmla="*/ 4911647 w 8613217"/>
                <a:gd name="connsiteY68" fmla="*/ 3459959 h 6281670"/>
                <a:gd name="connsiteX69" fmla="*/ 4890784 w 8613217"/>
                <a:gd name="connsiteY69" fmla="*/ 3404099 h 6281670"/>
                <a:gd name="connsiteX70" fmla="*/ 4952701 w 8613217"/>
                <a:gd name="connsiteY70" fmla="*/ 2717626 h 6281670"/>
                <a:gd name="connsiteX71" fmla="*/ 5173449 w 8613217"/>
                <a:gd name="connsiteY71" fmla="*/ 2368332 h 6281670"/>
                <a:gd name="connsiteX72" fmla="*/ 5481689 w 8613217"/>
                <a:gd name="connsiteY72" fmla="*/ 1759928 h 6281670"/>
                <a:gd name="connsiteX73" fmla="*/ 5514667 w 8613217"/>
                <a:gd name="connsiteY73" fmla="*/ 1741757 h 6281670"/>
                <a:gd name="connsiteX74" fmla="*/ 5803389 w 8613217"/>
                <a:gd name="connsiteY74" fmla="*/ 1570812 h 6281670"/>
                <a:gd name="connsiteX75" fmla="*/ 5822907 w 8613217"/>
                <a:gd name="connsiteY75" fmla="*/ 1095665 h 6281670"/>
                <a:gd name="connsiteX76" fmla="*/ 5540241 w 8613217"/>
                <a:gd name="connsiteY76" fmla="*/ 601000 h 6281670"/>
                <a:gd name="connsiteX77" fmla="*/ 5514667 w 8613217"/>
                <a:gd name="connsiteY77" fmla="*/ 600327 h 6281670"/>
                <a:gd name="connsiteX78" fmla="*/ 5421791 w 8613217"/>
                <a:gd name="connsiteY78" fmla="*/ 697914 h 6281670"/>
                <a:gd name="connsiteX79" fmla="*/ 5124319 w 8613217"/>
                <a:gd name="connsiteY79" fmla="*/ 1196617 h 6281670"/>
                <a:gd name="connsiteX80" fmla="*/ 5316801 w 8613217"/>
                <a:gd name="connsiteY80" fmla="*/ 1686570 h 6281670"/>
                <a:gd name="connsiteX81" fmla="*/ 5361220 w 8613217"/>
                <a:gd name="connsiteY81" fmla="*/ 1669072 h 6281670"/>
                <a:gd name="connsiteX82" fmla="*/ 5461499 w 8613217"/>
                <a:gd name="connsiteY82" fmla="*/ 1248439 h 6281670"/>
                <a:gd name="connsiteX83" fmla="*/ 5491784 w 8613217"/>
                <a:gd name="connsiteY83" fmla="*/ 1043170 h 6281670"/>
                <a:gd name="connsiteX84" fmla="*/ 5497841 w 8613217"/>
                <a:gd name="connsiteY84" fmla="*/ 1081532 h 6281670"/>
                <a:gd name="connsiteX85" fmla="*/ 5481016 w 8613217"/>
                <a:gd name="connsiteY85" fmla="*/ 1353429 h 6281670"/>
                <a:gd name="connsiteX86" fmla="*/ 5415734 w 8613217"/>
                <a:gd name="connsiteY86" fmla="*/ 1727624 h 6281670"/>
                <a:gd name="connsiteX87" fmla="*/ 5151240 w 8613217"/>
                <a:gd name="connsiteY87" fmla="*/ 2245171 h 6281670"/>
                <a:gd name="connsiteX88" fmla="*/ 4908282 w 8613217"/>
                <a:gd name="connsiteY88" fmla="*/ 2596483 h 6281670"/>
                <a:gd name="connsiteX89" fmla="*/ 4750124 w 8613217"/>
                <a:gd name="connsiteY89" fmla="*/ 2989523 h 6281670"/>
                <a:gd name="connsiteX90" fmla="*/ 4737337 w 8613217"/>
                <a:gd name="connsiteY90" fmla="*/ 3162487 h 6281670"/>
                <a:gd name="connsiteX91" fmla="*/ 4680804 w 8613217"/>
                <a:gd name="connsiteY91" fmla="*/ 3076341 h 6281670"/>
                <a:gd name="connsiteX92" fmla="*/ 4591293 w 8613217"/>
                <a:gd name="connsiteY92" fmla="*/ 2915491 h 6281670"/>
                <a:gd name="connsiteX93" fmla="*/ 4552259 w 8613217"/>
                <a:gd name="connsiteY93" fmla="*/ 2838095 h 6281670"/>
                <a:gd name="connsiteX94" fmla="*/ 4404869 w 8613217"/>
                <a:gd name="connsiteY94" fmla="*/ 2499569 h 6281670"/>
                <a:gd name="connsiteX95" fmla="*/ 4425059 w 8613217"/>
                <a:gd name="connsiteY95" fmla="*/ 2408713 h 6281670"/>
                <a:gd name="connsiteX96" fmla="*/ 4497071 w 8613217"/>
                <a:gd name="connsiteY96" fmla="*/ 2304396 h 6281670"/>
                <a:gd name="connsiteX97" fmla="*/ 4551585 w 8613217"/>
                <a:gd name="connsiteY97" fmla="*/ 2152968 h 6281670"/>
                <a:gd name="connsiteX98" fmla="*/ 4741375 w 8613217"/>
                <a:gd name="connsiteY98" fmla="*/ 1413327 h 6281670"/>
                <a:gd name="connsiteX99" fmla="*/ 4929146 w 8613217"/>
                <a:gd name="connsiteY99" fmla="*/ 819730 h 6281670"/>
                <a:gd name="connsiteX100" fmla="*/ 5233347 w 8613217"/>
                <a:gd name="connsiteY100" fmla="*/ 28940 h 6281670"/>
                <a:gd name="connsiteX101" fmla="*/ 5238058 w 8613217"/>
                <a:gd name="connsiteY101" fmla="*/ 0 h 6281670"/>
                <a:gd name="connsiteX102" fmla="*/ 4976929 w 8613217"/>
                <a:gd name="connsiteY102" fmla="*/ 159504 h 6281670"/>
                <a:gd name="connsiteX103" fmla="*/ 4204984 w 8613217"/>
                <a:gd name="connsiteY103" fmla="*/ 890396 h 6281670"/>
                <a:gd name="connsiteX104" fmla="*/ 3943182 w 8613217"/>
                <a:gd name="connsiteY104" fmla="*/ 2139508 h 6281670"/>
                <a:gd name="connsiteX105" fmla="*/ 4076438 w 8613217"/>
                <a:gd name="connsiteY105" fmla="*/ 2389868 h 6281670"/>
                <a:gd name="connsiteX106" fmla="*/ 4215079 w 8613217"/>
                <a:gd name="connsiteY106" fmla="*/ 2474668 h 6281670"/>
                <a:gd name="connsiteX107" fmla="*/ 4244018 w 8613217"/>
                <a:gd name="connsiteY107" fmla="*/ 2445055 h 6281670"/>
                <a:gd name="connsiteX108" fmla="*/ 4230558 w 8613217"/>
                <a:gd name="connsiteY108" fmla="*/ 1718875 h 6281670"/>
                <a:gd name="connsiteX109" fmla="*/ 4411599 w 8613217"/>
                <a:gd name="connsiteY109" fmla="*/ 1186522 h 6281670"/>
                <a:gd name="connsiteX110" fmla="*/ 4552259 w 8613217"/>
                <a:gd name="connsiteY110" fmla="*/ 934815 h 6281670"/>
                <a:gd name="connsiteX111" fmla="*/ 4572449 w 8613217"/>
                <a:gd name="connsiteY111" fmla="*/ 920008 h 6281670"/>
                <a:gd name="connsiteX112" fmla="*/ 4553604 w 8613217"/>
                <a:gd name="connsiteY112" fmla="*/ 956351 h 6281670"/>
                <a:gd name="connsiteX113" fmla="*/ 4390735 w 8613217"/>
                <a:gd name="connsiteY113" fmla="*/ 1302280 h 6281670"/>
                <a:gd name="connsiteX114" fmla="*/ 4340260 w 8613217"/>
                <a:gd name="connsiteY114" fmla="*/ 2524471 h 6281670"/>
                <a:gd name="connsiteX115" fmla="*/ 4501109 w 8613217"/>
                <a:gd name="connsiteY115" fmla="*/ 2892609 h 6281670"/>
                <a:gd name="connsiteX116" fmla="*/ 4692918 w 8613217"/>
                <a:gd name="connsiteY116" fmla="*/ 3241230 h 6281670"/>
                <a:gd name="connsiteX117" fmla="*/ 4992409 w 8613217"/>
                <a:gd name="connsiteY117" fmla="*/ 3809925 h 6281670"/>
                <a:gd name="connsiteX118" fmla="*/ 5000485 w 8613217"/>
                <a:gd name="connsiteY118" fmla="*/ 3847614 h 6281670"/>
                <a:gd name="connsiteX119" fmla="*/ 4993755 w 8613217"/>
                <a:gd name="connsiteY119" fmla="*/ 3855017 h 6281670"/>
                <a:gd name="connsiteX120" fmla="*/ 4993082 w 8613217"/>
                <a:gd name="connsiteY120" fmla="*/ 3855690 h 6281670"/>
                <a:gd name="connsiteX121" fmla="*/ 4982313 w 8613217"/>
                <a:gd name="connsiteY121" fmla="*/ 3867131 h 6281670"/>
                <a:gd name="connsiteX122" fmla="*/ 4626290 w 8613217"/>
                <a:gd name="connsiteY122" fmla="*/ 4274977 h 6281670"/>
                <a:gd name="connsiteX123" fmla="*/ 4180755 w 8613217"/>
                <a:gd name="connsiteY123" fmla="*/ 4968853 h 6281670"/>
                <a:gd name="connsiteX124" fmla="*/ 4071727 w 8613217"/>
                <a:gd name="connsiteY124" fmla="*/ 5853192 h 6281670"/>
                <a:gd name="connsiteX125" fmla="*/ 4040769 w 8613217"/>
                <a:gd name="connsiteY125" fmla="*/ 5907706 h 6281670"/>
                <a:gd name="connsiteX126" fmla="*/ 4005099 w 8613217"/>
                <a:gd name="connsiteY126" fmla="*/ 5881459 h 6281670"/>
                <a:gd name="connsiteX127" fmla="*/ 4007791 w 8613217"/>
                <a:gd name="connsiteY127" fmla="*/ 5830983 h 6281670"/>
                <a:gd name="connsiteX128" fmla="*/ 3990293 w 8613217"/>
                <a:gd name="connsiteY128" fmla="*/ 5807427 h 6281670"/>
                <a:gd name="connsiteX129" fmla="*/ 3964045 w 8613217"/>
                <a:gd name="connsiteY129" fmla="*/ 5789256 h 6281670"/>
                <a:gd name="connsiteX130" fmla="*/ 3941836 w 8613217"/>
                <a:gd name="connsiteY130" fmla="*/ 5705129 h 6281670"/>
                <a:gd name="connsiteX131" fmla="*/ 3908185 w 8613217"/>
                <a:gd name="connsiteY131" fmla="*/ 5236040 h 6281670"/>
                <a:gd name="connsiteX132" fmla="*/ 3918953 w 8613217"/>
                <a:gd name="connsiteY132" fmla="*/ 4237288 h 6281670"/>
                <a:gd name="connsiteX133" fmla="*/ 3786370 w 8613217"/>
                <a:gd name="connsiteY133" fmla="*/ 3122779 h 6281670"/>
                <a:gd name="connsiteX134" fmla="*/ 3570333 w 8613217"/>
                <a:gd name="connsiteY134" fmla="*/ 2570236 h 6281670"/>
                <a:gd name="connsiteX135" fmla="*/ 3563603 w 8613217"/>
                <a:gd name="connsiteY135" fmla="*/ 2556776 h 6281670"/>
                <a:gd name="connsiteX136" fmla="*/ 3556872 w 8613217"/>
                <a:gd name="connsiteY136" fmla="*/ 2543315 h 6281670"/>
                <a:gd name="connsiteX137" fmla="*/ 3531298 w 8613217"/>
                <a:gd name="connsiteY137" fmla="*/ 2494185 h 6281670"/>
                <a:gd name="connsiteX138" fmla="*/ 3525241 w 8613217"/>
                <a:gd name="connsiteY138" fmla="*/ 2482071 h 6281670"/>
                <a:gd name="connsiteX139" fmla="*/ 3410829 w 8613217"/>
                <a:gd name="connsiteY139" fmla="*/ 2273437 h 6281670"/>
                <a:gd name="connsiteX140" fmla="*/ 3411502 w 8613217"/>
                <a:gd name="connsiteY140" fmla="*/ 2229018 h 6281670"/>
                <a:gd name="connsiteX141" fmla="*/ 3451209 w 8613217"/>
                <a:gd name="connsiteY141" fmla="*/ 2126720 h 6281670"/>
                <a:gd name="connsiteX142" fmla="*/ 3431692 w 8613217"/>
                <a:gd name="connsiteY142" fmla="*/ 1895877 h 6281670"/>
                <a:gd name="connsiteX143" fmla="*/ 3186715 w 8613217"/>
                <a:gd name="connsiteY143" fmla="*/ 1401886 h 6281670"/>
                <a:gd name="connsiteX144" fmla="*/ 2531874 w 8613217"/>
                <a:gd name="connsiteY144" fmla="*/ 701952 h 6281670"/>
                <a:gd name="connsiteX145" fmla="*/ 1731662 w 8613217"/>
                <a:gd name="connsiteY145" fmla="*/ 39035 h 6281670"/>
                <a:gd name="connsiteX146" fmla="*/ 1722913 w 8613217"/>
                <a:gd name="connsiteY146" fmla="*/ 36343 h 6281670"/>
                <a:gd name="connsiteX147" fmla="*/ 1723586 w 8613217"/>
                <a:gd name="connsiteY147" fmla="*/ 47111 h 6281670"/>
                <a:gd name="connsiteX148" fmla="*/ 1984042 w 8613217"/>
                <a:gd name="connsiteY148" fmla="*/ 871552 h 6281670"/>
                <a:gd name="connsiteX149" fmla="*/ 2773486 w 8613217"/>
                <a:gd name="connsiteY149" fmla="*/ 2064130 h 6281670"/>
                <a:gd name="connsiteX150" fmla="*/ 3058170 w 8613217"/>
                <a:gd name="connsiteY150" fmla="*/ 2286897 h 6281670"/>
                <a:gd name="connsiteX151" fmla="*/ 3235845 w 8613217"/>
                <a:gd name="connsiteY151" fmla="*/ 2329297 h 6281670"/>
                <a:gd name="connsiteX152" fmla="*/ 3256709 w 8613217"/>
                <a:gd name="connsiteY152" fmla="*/ 2294974 h 6281670"/>
                <a:gd name="connsiteX153" fmla="*/ 3083072 w 8613217"/>
                <a:gd name="connsiteY153" fmla="*/ 1999521 h 6281670"/>
                <a:gd name="connsiteX154" fmla="*/ 2450440 w 8613217"/>
                <a:gd name="connsiteY154" fmla="*/ 1092973 h 6281670"/>
                <a:gd name="connsiteX155" fmla="*/ 2432941 w 8613217"/>
                <a:gd name="connsiteY155" fmla="*/ 1062014 h 6281670"/>
                <a:gd name="connsiteX156" fmla="*/ 2454478 w 8613217"/>
                <a:gd name="connsiteY156" fmla="*/ 1076820 h 6281670"/>
                <a:gd name="connsiteX157" fmla="*/ 2967986 w 8613217"/>
                <a:gd name="connsiteY157" fmla="*/ 1739738 h 6281670"/>
                <a:gd name="connsiteX158" fmla="*/ 3266131 w 8613217"/>
                <a:gd name="connsiteY158" fmla="*/ 2175850 h 6281670"/>
                <a:gd name="connsiteX159" fmla="*/ 3457939 w 8613217"/>
                <a:gd name="connsiteY159" fmla="*/ 2509665 h 6281670"/>
                <a:gd name="connsiteX160" fmla="*/ 3464670 w 8613217"/>
                <a:gd name="connsiteY160" fmla="*/ 2523125 h 6281670"/>
                <a:gd name="connsiteX161" fmla="*/ 3471400 w 8613217"/>
                <a:gd name="connsiteY161" fmla="*/ 2536585 h 6281670"/>
                <a:gd name="connsiteX162" fmla="*/ 3478130 w 8613217"/>
                <a:gd name="connsiteY162" fmla="*/ 2550045 h 6281670"/>
                <a:gd name="connsiteX163" fmla="*/ 3484860 w 8613217"/>
                <a:gd name="connsiteY163" fmla="*/ 2563506 h 6281670"/>
                <a:gd name="connsiteX164" fmla="*/ 3491590 w 8613217"/>
                <a:gd name="connsiteY164" fmla="*/ 2576966 h 6281670"/>
                <a:gd name="connsiteX165" fmla="*/ 3498320 w 8613217"/>
                <a:gd name="connsiteY165" fmla="*/ 2590426 h 6281670"/>
                <a:gd name="connsiteX166" fmla="*/ 3504378 w 8613217"/>
                <a:gd name="connsiteY166" fmla="*/ 2605906 h 6281670"/>
                <a:gd name="connsiteX167" fmla="*/ 3733875 w 8613217"/>
                <a:gd name="connsiteY167" fmla="*/ 3249979 h 6281670"/>
                <a:gd name="connsiteX168" fmla="*/ 3823385 w 8613217"/>
                <a:gd name="connsiteY168" fmla="*/ 4359777 h 6281670"/>
                <a:gd name="connsiteX169" fmla="*/ 3816655 w 8613217"/>
                <a:gd name="connsiteY169" fmla="*/ 4369199 h 6281670"/>
                <a:gd name="connsiteX170" fmla="*/ 3800503 w 8613217"/>
                <a:gd name="connsiteY170" fmla="*/ 4322761 h 6281670"/>
                <a:gd name="connsiteX171" fmla="*/ 3407464 w 8613217"/>
                <a:gd name="connsiteY171" fmla="*/ 3663208 h 6281670"/>
                <a:gd name="connsiteX172" fmla="*/ 2516395 w 8613217"/>
                <a:gd name="connsiteY172" fmla="*/ 2980101 h 6281670"/>
                <a:gd name="connsiteX173" fmla="*/ 2502934 w 8613217"/>
                <a:gd name="connsiteY173" fmla="*/ 2971351 h 6281670"/>
                <a:gd name="connsiteX174" fmla="*/ 2390541 w 8613217"/>
                <a:gd name="connsiteY174" fmla="*/ 2898666 h 6281670"/>
                <a:gd name="connsiteX175" fmla="*/ 2247863 w 8613217"/>
                <a:gd name="connsiteY175" fmla="*/ 2802425 h 6281670"/>
                <a:gd name="connsiteX176" fmla="*/ 2055381 w 8613217"/>
                <a:gd name="connsiteY176" fmla="*/ 2665131 h 6281670"/>
                <a:gd name="connsiteX177" fmla="*/ 1471879 w 8613217"/>
                <a:gd name="connsiteY177" fmla="*/ 2148930 h 6281670"/>
                <a:gd name="connsiteX178" fmla="*/ 1461111 w 8613217"/>
                <a:gd name="connsiteY178" fmla="*/ 2109895 h 6281670"/>
                <a:gd name="connsiteX179" fmla="*/ 1501492 w 8613217"/>
                <a:gd name="connsiteY179" fmla="*/ 1918759 h 6281670"/>
                <a:gd name="connsiteX180" fmla="*/ 1395155 w 8613217"/>
                <a:gd name="connsiteY180" fmla="*/ 1570812 h 6281670"/>
                <a:gd name="connsiteX181" fmla="*/ 937507 w 8613217"/>
                <a:gd name="connsiteY181" fmla="*/ 860783 h 6281670"/>
                <a:gd name="connsiteX182" fmla="*/ 682435 w 8613217"/>
                <a:gd name="connsiteY182" fmla="*/ 471109 h 6281670"/>
                <a:gd name="connsiteX183" fmla="*/ 590905 w 8613217"/>
                <a:gd name="connsiteY183" fmla="*/ 214691 h 6281670"/>
                <a:gd name="connsiteX184" fmla="*/ 581483 w 8613217"/>
                <a:gd name="connsiteY184" fmla="*/ 222767 h 6281670"/>
                <a:gd name="connsiteX185" fmla="*/ 555909 w 8613217"/>
                <a:gd name="connsiteY185" fmla="*/ 262475 h 6281670"/>
                <a:gd name="connsiteX186" fmla="*/ 423998 w 8613217"/>
                <a:gd name="connsiteY186" fmla="*/ 619845 h 6281670"/>
                <a:gd name="connsiteX187" fmla="*/ 443515 w 8613217"/>
                <a:gd name="connsiteY187" fmla="*/ 1227575 h 6281670"/>
                <a:gd name="connsiteX188" fmla="*/ 806942 w 8613217"/>
                <a:gd name="connsiteY188" fmla="*/ 1996156 h 6281670"/>
                <a:gd name="connsiteX189" fmla="*/ 1087589 w 8613217"/>
                <a:gd name="connsiteY189" fmla="*/ 2216231 h 6281670"/>
                <a:gd name="connsiteX190" fmla="*/ 1317086 w 8613217"/>
                <a:gd name="connsiteY190" fmla="*/ 2233729 h 6281670"/>
                <a:gd name="connsiteX191" fmla="*/ 1327181 w 8613217"/>
                <a:gd name="connsiteY191" fmla="*/ 2198060 h 6281670"/>
                <a:gd name="connsiteX192" fmla="*/ 816364 w 8613217"/>
                <a:gd name="connsiteY192" fmla="*/ 1324489 h 6281670"/>
                <a:gd name="connsiteX193" fmla="*/ 702625 w 8613217"/>
                <a:gd name="connsiteY193" fmla="*/ 1031056 h 6281670"/>
                <a:gd name="connsiteX194" fmla="*/ 767908 w 8613217"/>
                <a:gd name="connsiteY194" fmla="*/ 1173061 h 6281670"/>
                <a:gd name="connsiteX195" fmla="*/ 1444285 w 8613217"/>
                <a:gd name="connsiteY195" fmla="*/ 2226326 h 6281670"/>
                <a:gd name="connsiteX196" fmla="*/ 2209501 w 8613217"/>
                <a:gd name="connsiteY196" fmla="*/ 2876457 h 6281670"/>
                <a:gd name="connsiteX197" fmla="*/ 2308434 w 8613217"/>
                <a:gd name="connsiteY197" fmla="*/ 2939720 h 6281670"/>
                <a:gd name="connsiteX198" fmla="*/ 2340738 w 8613217"/>
                <a:gd name="connsiteY198" fmla="*/ 2972025 h 6281670"/>
                <a:gd name="connsiteX199" fmla="*/ 2302377 w 8613217"/>
                <a:gd name="connsiteY199" fmla="*/ 2972025 h 6281670"/>
                <a:gd name="connsiteX200" fmla="*/ 2266034 w 8613217"/>
                <a:gd name="connsiteY200" fmla="*/ 2967313 h 6281670"/>
                <a:gd name="connsiteX201" fmla="*/ 1817807 w 8613217"/>
                <a:gd name="connsiteY201" fmla="*/ 3025866 h 6281670"/>
                <a:gd name="connsiteX202" fmla="*/ 1007500 w 8613217"/>
                <a:gd name="connsiteY202" fmla="*/ 3309877 h 6281670"/>
                <a:gd name="connsiteX203" fmla="*/ 960389 w 8613217"/>
                <a:gd name="connsiteY203" fmla="*/ 3293725 h 6281670"/>
                <a:gd name="connsiteX204" fmla="*/ 446207 w 8613217"/>
                <a:gd name="connsiteY204" fmla="*/ 3134221 h 6281670"/>
                <a:gd name="connsiteX205" fmla="*/ 217383 w 8613217"/>
                <a:gd name="connsiteY205" fmla="*/ 3227096 h 6281670"/>
                <a:gd name="connsiteX206" fmla="*/ 0 w 8613217"/>
                <a:gd name="connsiteY206" fmla="*/ 3236518 h 6281670"/>
                <a:gd name="connsiteX207" fmla="*/ 0 w 8613217"/>
                <a:gd name="connsiteY207" fmla="*/ 3330740 h 6281670"/>
                <a:gd name="connsiteX208" fmla="*/ 9422 w 8613217"/>
                <a:gd name="connsiteY208" fmla="*/ 3346892 h 6281670"/>
                <a:gd name="connsiteX209" fmla="*/ 255072 w 8613217"/>
                <a:gd name="connsiteY209" fmla="*/ 3717723 h 6281670"/>
                <a:gd name="connsiteX210" fmla="*/ 747044 w 8613217"/>
                <a:gd name="connsiteY210" fmla="*/ 3826078 h 6281670"/>
                <a:gd name="connsiteX211" fmla="*/ 1016249 w 8613217"/>
                <a:gd name="connsiteY211" fmla="*/ 3490244 h 6281670"/>
                <a:gd name="connsiteX212" fmla="*/ 981253 w 8613217"/>
                <a:gd name="connsiteY212" fmla="*/ 3461305 h 6281670"/>
                <a:gd name="connsiteX213" fmla="*/ 563312 w 8613217"/>
                <a:gd name="connsiteY213" fmla="*/ 3490917 h 6281670"/>
                <a:gd name="connsiteX214" fmla="*/ 390347 w 8613217"/>
                <a:gd name="connsiteY214" fmla="*/ 3460632 h 6281670"/>
                <a:gd name="connsiteX215" fmla="*/ 489953 w 8613217"/>
                <a:gd name="connsiteY215" fmla="*/ 3463997 h 6281670"/>
                <a:gd name="connsiteX216" fmla="*/ 903183 w 8613217"/>
                <a:gd name="connsiteY216" fmla="*/ 3408137 h 6281670"/>
                <a:gd name="connsiteX217" fmla="*/ 1043170 w 8613217"/>
                <a:gd name="connsiteY217" fmla="*/ 3372467 h 6281670"/>
                <a:gd name="connsiteX218" fmla="*/ 1508895 w 8613217"/>
                <a:gd name="connsiteY218" fmla="*/ 3218347 h 6281670"/>
                <a:gd name="connsiteX219" fmla="*/ 1912029 w 8613217"/>
                <a:gd name="connsiteY219" fmla="*/ 3101243 h 6281670"/>
                <a:gd name="connsiteX220" fmla="*/ 1912029 w 8613217"/>
                <a:gd name="connsiteY220" fmla="*/ 3101243 h 6281670"/>
                <a:gd name="connsiteX221" fmla="*/ 1924816 w 8613217"/>
                <a:gd name="connsiteY221" fmla="*/ 3099224 h 6281670"/>
                <a:gd name="connsiteX222" fmla="*/ 1986061 w 8613217"/>
                <a:gd name="connsiteY222" fmla="*/ 3087783 h 6281670"/>
                <a:gd name="connsiteX223" fmla="*/ 1992791 w 8613217"/>
                <a:gd name="connsiteY223" fmla="*/ 3087110 h 6281670"/>
                <a:gd name="connsiteX224" fmla="*/ 2087013 w 8613217"/>
                <a:gd name="connsiteY224" fmla="*/ 3074322 h 6281670"/>
                <a:gd name="connsiteX225" fmla="*/ 2113933 w 8613217"/>
                <a:gd name="connsiteY225" fmla="*/ 3072976 h 6281670"/>
                <a:gd name="connsiteX226" fmla="*/ 2118644 w 8613217"/>
                <a:gd name="connsiteY226" fmla="*/ 3064227 h 6281670"/>
                <a:gd name="connsiteX227" fmla="*/ 2257958 w 8613217"/>
                <a:gd name="connsiteY227" fmla="*/ 3064227 h 6281670"/>
                <a:gd name="connsiteX228" fmla="*/ 2262669 w 8613217"/>
                <a:gd name="connsiteY228" fmla="*/ 3072976 h 6281670"/>
                <a:gd name="connsiteX229" fmla="*/ 2434960 w 8613217"/>
                <a:gd name="connsiteY229" fmla="*/ 3101243 h 6281670"/>
                <a:gd name="connsiteX230" fmla="*/ 2635518 w 8613217"/>
                <a:gd name="connsiteY230" fmla="*/ 3164506 h 6281670"/>
                <a:gd name="connsiteX231" fmla="*/ 3038653 w 8613217"/>
                <a:gd name="connsiteY231" fmla="*/ 3453902 h 6281670"/>
                <a:gd name="connsiteX232" fmla="*/ 3580428 w 8613217"/>
                <a:gd name="connsiteY232" fmla="*/ 4087880 h 6281670"/>
                <a:gd name="connsiteX233" fmla="*/ 3776274 w 8613217"/>
                <a:gd name="connsiteY233" fmla="*/ 4626290 h 6281670"/>
                <a:gd name="connsiteX234" fmla="*/ 3813963 w 8613217"/>
                <a:gd name="connsiteY234" fmla="*/ 4802619 h 6281670"/>
                <a:gd name="connsiteX235" fmla="*/ 3811944 w 8613217"/>
                <a:gd name="connsiteY235" fmla="*/ 5407658 h 6281670"/>
                <a:gd name="connsiteX236" fmla="*/ 3881265 w 8613217"/>
                <a:gd name="connsiteY236" fmla="*/ 5874056 h 6281670"/>
                <a:gd name="connsiteX237" fmla="*/ 3879919 w 8613217"/>
                <a:gd name="connsiteY237" fmla="*/ 5898957 h 6281670"/>
                <a:gd name="connsiteX238" fmla="*/ 3757430 w 8613217"/>
                <a:gd name="connsiteY238" fmla="*/ 5946068 h 6281670"/>
                <a:gd name="connsiteX239" fmla="*/ 3743970 w 8613217"/>
                <a:gd name="connsiteY239" fmla="*/ 6053750 h 6281670"/>
                <a:gd name="connsiteX240" fmla="*/ 3803195 w 8613217"/>
                <a:gd name="connsiteY240" fmla="*/ 6092112 h 6281670"/>
                <a:gd name="connsiteX241" fmla="*/ 3896071 w 8613217"/>
                <a:gd name="connsiteY241" fmla="*/ 6023464 h 6281670"/>
                <a:gd name="connsiteX242" fmla="*/ 3920972 w 8613217"/>
                <a:gd name="connsiteY242" fmla="*/ 5996544 h 6281670"/>
                <a:gd name="connsiteX243" fmla="*/ 3918953 w 8613217"/>
                <a:gd name="connsiteY243" fmla="*/ 6053077 h 6281670"/>
                <a:gd name="connsiteX244" fmla="*/ 3931741 w 8613217"/>
                <a:gd name="connsiteY244" fmla="*/ 6077978 h 6281670"/>
                <a:gd name="connsiteX245" fmla="*/ 3951931 w 8613217"/>
                <a:gd name="connsiteY245" fmla="*/ 6055769 h 6281670"/>
                <a:gd name="connsiteX246" fmla="*/ 3972121 w 8613217"/>
                <a:gd name="connsiteY246" fmla="*/ 5988468 h 6281670"/>
                <a:gd name="connsiteX247" fmla="*/ 3994331 w 8613217"/>
                <a:gd name="connsiteY247" fmla="*/ 5968277 h 6281670"/>
                <a:gd name="connsiteX248" fmla="*/ 4005099 w 8613217"/>
                <a:gd name="connsiteY248" fmla="*/ 5995198 h 6281670"/>
                <a:gd name="connsiteX249" fmla="*/ 4071054 w 8613217"/>
                <a:gd name="connsiteY249" fmla="*/ 6040290 h 6281670"/>
                <a:gd name="connsiteX250" fmla="*/ 4100667 w 8613217"/>
                <a:gd name="connsiteY250" fmla="*/ 6026829 h 6281670"/>
                <a:gd name="connsiteX251" fmla="*/ 4110089 w 8613217"/>
                <a:gd name="connsiteY251" fmla="*/ 5993179 h 6281670"/>
                <a:gd name="connsiteX252" fmla="*/ 4124895 w 8613217"/>
                <a:gd name="connsiteY252" fmla="*/ 6032214 h 6281670"/>
                <a:gd name="connsiteX253" fmla="*/ 4117492 w 8613217"/>
                <a:gd name="connsiteY253" fmla="*/ 6106918 h 6281670"/>
                <a:gd name="connsiteX254" fmla="*/ 4080476 w 8613217"/>
                <a:gd name="connsiteY254" fmla="*/ 6141242 h 6281670"/>
                <a:gd name="connsiteX255" fmla="*/ 4176717 w 8613217"/>
                <a:gd name="connsiteY255" fmla="*/ 6189025 h 6281670"/>
                <a:gd name="connsiteX256" fmla="*/ 4170660 w 8613217"/>
                <a:gd name="connsiteY256" fmla="*/ 6271133 h 6281670"/>
                <a:gd name="connsiteX257" fmla="*/ 4195562 w 8613217"/>
                <a:gd name="connsiteY257" fmla="*/ 6277863 h 6281670"/>
                <a:gd name="connsiteX258" fmla="*/ 4261517 w 8613217"/>
                <a:gd name="connsiteY258" fmla="*/ 6267768 h 6281670"/>
                <a:gd name="connsiteX259" fmla="*/ 4289784 w 8613217"/>
                <a:gd name="connsiteY259" fmla="*/ 6247578 h 6281670"/>
                <a:gd name="connsiteX260" fmla="*/ 4295840 w 8613217"/>
                <a:gd name="connsiteY260" fmla="*/ 6204505 h 6281670"/>
                <a:gd name="connsiteX261" fmla="*/ 4305936 w 8613217"/>
                <a:gd name="connsiteY261" fmla="*/ 6182969 h 6281670"/>
                <a:gd name="connsiteX262" fmla="*/ 4324107 w 8613217"/>
                <a:gd name="connsiteY262" fmla="*/ 6199794 h 6281670"/>
                <a:gd name="connsiteX263" fmla="*/ 4336894 w 8613217"/>
                <a:gd name="connsiteY263" fmla="*/ 6230752 h 6281670"/>
                <a:gd name="connsiteX264" fmla="*/ 4342951 w 8613217"/>
                <a:gd name="connsiteY264" fmla="*/ 6226714 h 6281670"/>
                <a:gd name="connsiteX265" fmla="*/ 4369872 w 8613217"/>
                <a:gd name="connsiteY265" fmla="*/ 6185660 h 6281670"/>
                <a:gd name="connsiteX266" fmla="*/ 4382659 w 8613217"/>
                <a:gd name="connsiteY266" fmla="*/ 6234791 h 6281670"/>
                <a:gd name="connsiteX267" fmla="*/ 4406888 w 8613217"/>
                <a:gd name="connsiteY267" fmla="*/ 6265749 h 6281670"/>
                <a:gd name="connsiteX268" fmla="*/ 4484284 w 8613217"/>
                <a:gd name="connsiteY268" fmla="*/ 6275171 h 6281670"/>
                <a:gd name="connsiteX269" fmla="*/ 4499090 w 8613217"/>
                <a:gd name="connsiteY269" fmla="*/ 6272479 h 6281670"/>
                <a:gd name="connsiteX270" fmla="*/ 4512551 w 8613217"/>
                <a:gd name="connsiteY270" fmla="*/ 6181622 h 6281670"/>
                <a:gd name="connsiteX271" fmla="*/ 4572449 w 8613217"/>
                <a:gd name="connsiteY271" fmla="*/ 6153356 h 6281670"/>
                <a:gd name="connsiteX272" fmla="*/ 4575814 w 8613217"/>
                <a:gd name="connsiteY272" fmla="*/ 6127781 h 6281670"/>
                <a:gd name="connsiteX273" fmla="*/ 4538125 w 8613217"/>
                <a:gd name="connsiteY273" fmla="*/ 6076633 h 6281670"/>
                <a:gd name="connsiteX274" fmla="*/ 4536779 w 8613217"/>
                <a:gd name="connsiteY274" fmla="*/ 6042309 h 6281670"/>
                <a:gd name="connsiteX275" fmla="*/ 4573122 w 8613217"/>
                <a:gd name="connsiteY275" fmla="*/ 6032214 h 6281670"/>
                <a:gd name="connsiteX276" fmla="*/ 4637731 w 8613217"/>
                <a:gd name="connsiteY276" fmla="*/ 6051058 h 6281670"/>
                <a:gd name="connsiteX277" fmla="*/ 4665997 w 8613217"/>
                <a:gd name="connsiteY277" fmla="*/ 6029522 h 6281670"/>
                <a:gd name="connsiteX278" fmla="*/ 4665997 w 8613217"/>
                <a:gd name="connsiteY278" fmla="*/ 5985776 h 6281670"/>
                <a:gd name="connsiteX279" fmla="*/ 4681477 w 8613217"/>
                <a:gd name="connsiteY279" fmla="*/ 5966931 h 6281670"/>
                <a:gd name="connsiteX280" fmla="*/ 4701667 w 8613217"/>
                <a:gd name="connsiteY280" fmla="*/ 5981065 h 6281670"/>
                <a:gd name="connsiteX281" fmla="*/ 4724550 w 8613217"/>
                <a:gd name="connsiteY281" fmla="*/ 6054423 h 6281670"/>
                <a:gd name="connsiteX282" fmla="*/ 4743394 w 8613217"/>
                <a:gd name="connsiteY282" fmla="*/ 6073268 h 6281670"/>
                <a:gd name="connsiteX283" fmla="*/ 4752143 w 8613217"/>
                <a:gd name="connsiteY283" fmla="*/ 6050385 h 6281670"/>
                <a:gd name="connsiteX284" fmla="*/ 4752143 w 8613217"/>
                <a:gd name="connsiteY284" fmla="*/ 5996544 h 6281670"/>
                <a:gd name="connsiteX285" fmla="*/ 4800600 w 8613217"/>
                <a:gd name="connsiteY285" fmla="*/ 6046347 h 6281670"/>
                <a:gd name="connsiteX286" fmla="*/ 4859825 w 8613217"/>
                <a:gd name="connsiteY286" fmla="*/ 6088747 h 6281670"/>
                <a:gd name="connsiteX287" fmla="*/ 4932511 w 8613217"/>
                <a:gd name="connsiteY287" fmla="*/ 6036252 h 6281670"/>
                <a:gd name="connsiteX288" fmla="*/ 4919050 w 8613217"/>
                <a:gd name="connsiteY288" fmla="*/ 5940011 h 6281670"/>
                <a:gd name="connsiteX289" fmla="*/ 4830213 w 8613217"/>
                <a:gd name="connsiteY289" fmla="*/ 5933281 h 6281670"/>
                <a:gd name="connsiteX290" fmla="*/ 4779064 w 8613217"/>
                <a:gd name="connsiteY290" fmla="*/ 5876074 h 6281670"/>
                <a:gd name="connsiteX291" fmla="*/ 4778391 w 8613217"/>
                <a:gd name="connsiteY291" fmla="*/ 5829637 h 6281670"/>
                <a:gd name="connsiteX292" fmla="*/ 5091342 w 8613217"/>
                <a:gd name="connsiteY292" fmla="*/ 5236712 h 6281670"/>
                <a:gd name="connsiteX293" fmla="*/ 5116243 w 8613217"/>
                <a:gd name="connsiteY293" fmla="*/ 5202389 h 6281670"/>
                <a:gd name="connsiteX294" fmla="*/ 5269690 w 8613217"/>
                <a:gd name="connsiteY294" fmla="*/ 5086631 h 6281670"/>
                <a:gd name="connsiteX295" fmla="*/ 5744837 w 8613217"/>
                <a:gd name="connsiteY295" fmla="*/ 4795889 h 6281670"/>
                <a:gd name="connsiteX296" fmla="*/ 5814830 w 8613217"/>
                <a:gd name="connsiteY296" fmla="*/ 4775699 h 6281670"/>
                <a:gd name="connsiteX297" fmla="*/ 6103553 w 8613217"/>
                <a:gd name="connsiteY297" fmla="*/ 4765603 h 6281670"/>
                <a:gd name="connsiteX298" fmla="*/ 7086824 w 8613217"/>
                <a:gd name="connsiteY298" fmla="*/ 4811369 h 6281670"/>
                <a:gd name="connsiteX299" fmla="*/ 7489959 w 8613217"/>
                <a:gd name="connsiteY299" fmla="*/ 4805311 h 6281670"/>
                <a:gd name="connsiteX300" fmla="*/ 7516880 w 8613217"/>
                <a:gd name="connsiteY300" fmla="*/ 4801946 h 6281670"/>
                <a:gd name="connsiteX301" fmla="*/ 7536397 w 8613217"/>
                <a:gd name="connsiteY301" fmla="*/ 4800600 h 6281670"/>
                <a:gd name="connsiteX302" fmla="*/ 7619850 w 8613217"/>
                <a:gd name="connsiteY302" fmla="*/ 4791178 h 6281670"/>
                <a:gd name="connsiteX303" fmla="*/ 7661577 w 8613217"/>
                <a:gd name="connsiteY303" fmla="*/ 4813388 h 6281670"/>
                <a:gd name="connsiteX304" fmla="*/ 7920014 w 8613217"/>
                <a:gd name="connsiteY304" fmla="*/ 5004523 h 6281670"/>
                <a:gd name="connsiteX305" fmla="*/ 8354780 w 8613217"/>
                <a:gd name="connsiteY305" fmla="*/ 4830886 h 6281670"/>
                <a:gd name="connsiteX306" fmla="*/ 8579567 w 8613217"/>
                <a:gd name="connsiteY306" fmla="*/ 4409580 h 6281670"/>
                <a:gd name="connsiteX307" fmla="*/ 8613217 w 8613217"/>
                <a:gd name="connsiteY307" fmla="*/ 4250076 h 6281670"/>
                <a:gd name="connsiteX308" fmla="*/ 8613217 w 8613217"/>
                <a:gd name="connsiteY308" fmla="*/ 4196235 h 6281670"/>
                <a:gd name="connsiteX309" fmla="*/ 8420062 w 8613217"/>
                <a:gd name="connsiteY309" fmla="*/ 4211041 h 6281670"/>
                <a:gd name="connsiteX310" fmla="*/ 4571776 w 8613217"/>
                <a:gd name="connsiteY310" fmla="*/ 915970 h 6281670"/>
                <a:gd name="connsiteX311" fmla="*/ 4583890 w 8613217"/>
                <a:gd name="connsiteY311" fmla="*/ 888377 h 6281670"/>
                <a:gd name="connsiteX312" fmla="*/ 4571776 w 8613217"/>
                <a:gd name="connsiteY312" fmla="*/ 915970 h 6281670"/>
                <a:gd name="connsiteX313" fmla="*/ 2362948 w 8613217"/>
                <a:gd name="connsiteY313" fmla="*/ 965100 h 6281670"/>
                <a:gd name="connsiteX314" fmla="*/ 2363621 w 8613217"/>
                <a:gd name="connsiteY314" fmla="*/ 962408 h 6281670"/>
                <a:gd name="connsiteX315" fmla="*/ 2368332 w 8613217"/>
                <a:gd name="connsiteY315" fmla="*/ 967119 h 6281670"/>
                <a:gd name="connsiteX316" fmla="*/ 2362948 w 8613217"/>
                <a:gd name="connsiteY316" fmla="*/ 965100 h 6281670"/>
                <a:gd name="connsiteX317" fmla="*/ 2435633 w 8613217"/>
                <a:gd name="connsiteY317" fmla="*/ 1055284 h 6281670"/>
                <a:gd name="connsiteX318" fmla="*/ 2426211 w 8613217"/>
                <a:gd name="connsiteY318" fmla="*/ 1053265 h 6281670"/>
                <a:gd name="connsiteX319" fmla="*/ 2370351 w 8613217"/>
                <a:gd name="connsiteY319" fmla="*/ 968465 h 6281670"/>
                <a:gd name="connsiteX320" fmla="*/ 2432268 w 8613217"/>
                <a:gd name="connsiteY320" fmla="*/ 1045862 h 6281670"/>
                <a:gd name="connsiteX321" fmla="*/ 2435633 w 8613217"/>
                <a:gd name="connsiteY321" fmla="*/ 1055284 h 6281670"/>
                <a:gd name="connsiteX322" fmla="*/ 695895 w 8613217"/>
                <a:gd name="connsiteY322" fmla="*/ 1016922 h 6281670"/>
                <a:gd name="connsiteX323" fmla="*/ 692530 w 8613217"/>
                <a:gd name="connsiteY323" fmla="*/ 1005481 h 6281670"/>
                <a:gd name="connsiteX324" fmla="*/ 695895 w 8613217"/>
                <a:gd name="connsiteY324" fmla="*/ 1016922 h 6281670"/>
                <a:gd name="connsiteX325" fmla="*/ 4511205 w 8613217"/>
                <a:gd name="connsiteY325" fmla="*/ 6014042 h 6281670"/>
                <a:gd name="connsiteX326" fmla="*/ 4537452 w 8613217"/>
                <a:gd name="connsiteY326" fmla="*/ 5944049 h 6281670"/>
                <a:gd name="connsiteX327" fmla="*/ 4511205 w 8613217"/>
                <a:gd name="connsiteY327" fmla="*/ 6014042 h 6281670"/>
                <a:gd name="connsiteX328" fmla="*/ 4750797 w 8613217"/>
                <a:gd name="connsiteY328" fmla="*/ 5917128 h 6281670"/>
                <a:gd name="connsiteX329" fmla="*/ 4741375 w 8613217"/>
                <a:gd name="connsiteY329" fmla="*/ 5939338 h 6281670"/>
                <a:gd name="connsiteX330" fmla="*/ 4732626 w 8613217"/>
                <a:gd name="connsiteY330" fmla="*/ 5935300 h 6281670"/>
                <a:gd name="connsiteX331" fmla="*/ 4727915 w 8613217"/>
                <a:gd name="connsiteY331" fmla="*/ 5907706 h 6281670"/>
                <a:gd name="connsiteX332" fmla="*/ 4750797 w 8613217"/>
                <a:gd name="connsiteY332" fmla="*/ 5875402 h 6281670"/>
                <a:gd name="connsiteX333" fmla="*/ 4750797 w 8613217"/>
                <a:gd name="connsiteY333" fmla="*/ 5917128 h 6281670"/>
                <a:gd name="connsiteX334" fmla="*/ 4875978 w 8613217"/>
                <a:gd name="connsiteY334" fmla="*/ 5457461 h 6281670"/>
                <a:gd name="connsiteX335" fmla="*/ 4616868 w 8613217"/>
                <a:gd name="connsiteY335" fmla="*/ 5877421 h 6281670"/>
                <a:gd name="connsiteX336" fmla="*/ 4562354 w 8613217"/>
                <a:gd name="connsiteY336" fmla="*/ 5884824 h 6281670"/>
                <a:gd name="connsiteX337" fmla="*/ 4880015 w 8613217"/>
                <a:gd name="connsiteY337" fmla="*/ 5419772 h 6281670"/>
                <a:gd name="connsiteX338" fmla="*/ 4875978 w 8613217"/>
                <a:gd name="connsiteY338" fmla="*/ 5457461 h 6281670"/>
                <a:gd name="connsiteX339" fmla="*/ 5020675 w 8613217"/>
                <a:gd name="connsiteY339" fmla="*/ 5141145 h 6281670"/>
                <a:gd name="connsiteX340" fmla="*/ 4989717 w 8613217"/>
                <a:gd name="connsiteY340" fmla="*/ 5179506 h 6281670"/>
                <a:gd name="connsiteX341" fmla="*/ 4445922 w 8613217"/>
                <a:gd name="connsiteY341" fmla="*/ 5878767 h 6281670"/>
                <a:gd name="connsiteX342" fmla="*/ 4415637 w 8613217"/>
                <a:gd name="connsiteY342" fmla="*/ 5953471 h 6281670"/>
                <a:gd name="connsiteX343" fmla="*/ 4357085 w 8613217"/>
                <a:gd name="connsiteY343" fmla="*/ 6075286 h 6281670"/>
                <a:gd name="connsiteX344" fmla="*/ 4338240 w 8613217"/>
                <a:gd name="connsiteY344" fmla="*/ 6125762 h 6281670"/>
                <a:gd name="connsiteX345" fmla="*/ 4322761 w 8613217"/>
                <a:gd name="connsiteY345" fmla="*/ 6080671 h 6281670"/>
                <a:gd name="connsiteX346" fmla="*/ 4306609 w 8613217"/>
                <a:gd name="connsiteY346" fmla="*/ 6061826 h 6281670"/>
                <a:gd name="connsiteX347" fmla="*/ 4295168 w 8613217"/>
                <a:gd name="connsiteY347" fmla="*/ 6082689 h 6281670"/>
                <a:gd name="connsiteX348" fmla="*/ 4292475 w 8613217"/>
                <a:gd name="connsiteY348" fmla="*/ 6112302 h 6281670"/>
                <a:gd name="connsiteX349" fmla="*/ 4277669 w 8613217"/>
                <a:gd name="connsiteY349" fmla="*/ 6097496 h 6281670"/>
                <a:gd name="connsiteX350" fmla="*/ 4183447 w 8613217"/>
                <a:gd name="connsiteY350" fmla="*/ 5282478 h 6281670"/>
                <a:gd name="connsiteX351" fmla="*/ 4412945 w 8613217"/>
                <a:gd name="connsiteY351" fmla="*/ 4743394 h 6281670"/>
                <a:gd name="connsiteX352" fmla="*/ 5036828 w 8613217"/>
                <a:gd name="connsiteY352" fmla="*/ 3935106 h 6281670"/>
                <a:gd name="connsiteX353" fmla="*/ 5054999 w 8613217"/>
                <a:gd name="connsiteY353" fmla="*/ 3966064 h 6281670"/>
                <a:gd name="connsiteX354" fmla="*/ 5020675 w 8613217"/>
                <a:gd name="connsiteY354" fmla="*/ 5141145 h 6281670"/>
                <a:gd name="connsiteX0" fmla="*/ 8420062 w 8613217"/>
                <a:gd name="connsiteY0" fmla="*/ 4211041 h 6281670"/>
                <a:gd name="connsiteX1" fmla="*/ 7990681 w 8613217"/>
                <a:gd name="connsiteY1" fmla="*/ 4231232 h 6281670"/>
                <a:gd name="connsiteX2" fmla="*/ 7630619 w 8613217"/>
                <a:gd name="connsiteY2" fmla="*/ 4614849 h 6281670"/>
                <a:gd name="connsiteX3" fmla="*/ 7659558 w 8613217"/>
                <a:gd name="connsiteY3" fmla="*/ 4643788 h 6281670"/>
                <a:gd name="connsiteX4" fmla="*/ 7859443 w 8613217"/>
                <a:gd name="connsiteY4" fmla="*/ 4617541 h 6281670"/>
                <a:gd name="connsiteX5" fmla="*/ 8222196 w 8613217"/>
                <a:gd name="connsiteY5" fmla="*/ 4498418 h 6281670"/>
                <a:gd name="connsiteX6" fmla="*/ 8236330 w 8613217"/>
                <a:gd name="connsiteY6" fmla="*/ 4496398 h 6281670"/>
                <a:gd name="connsiteX7" fmla="*/ 8228254 w 8613217"/>
                <a:gd name="connsiteY7" fmla="*/ 4504475 h 6281670"/>
                <a:gd name="connsiteX8" fmla="*/ 7670326 w 8613217"/>
                <a:gd name="connsiteY8" fmla="*/ 4709743 h 6281670"/>
                <a:gd name="connsiteX9" fmla="*/ 7436791 w 8613217"/>
                <a:gd name="connsiteY9" fmla="*/ 4735318 h 6281670"/>
                <a:gd name="connsiteX10" fmla="*/ 6759067 w 8613217"/>
                <a:gd name="connsiteY10" fmla="*/ 4696956 h 6281670"/>
                <a:gd name="connsiteX11" fmla="*/ 6037597 w 8613217"/>
                <a:gd name="connsiteY11" fmla="*/ 4656576 h 6281670"/>
                <a:gd name="connsiteX12" fmla="*/ 6023464 w 8613217"/>
                <a:gd name="connsiteY12" fmla="*/ 4649172 h 6281670"/>
                <a:gd name="connsiteX13" fmla="*/ 6361317 w 8613217"/>
                <a:gd name="connsiteY13" fmla="*/ 4472170 h 6281670"/>
                <a:gd name="connsiteX14" fmla="*/ 6783296 w 8613217"/>
                <a:gd name="connsiteY14" fmla="*/ 4236616 h 6281670"/>
                <a:gd name="connsiteX15" fmla="*/ 7066634 w 8613217"/>
                <a:gd name="connsiteY15" fmla="*/ 4052210 h 6281670"/>
                <a:gd name="connsiteX16" fmla="*/ 7151433 w 8613217"/>
                <a:gd name="connsiteY16" fmla="*/ 4042115 h 6281670"/>
                <a:gd name="connsiteX17" fmla="*/ 7304208 w 8613217"/>
                <a:gd name="connsiteY17" fmla="*/ 4071727 h 6281670"/>
                <a:gd name="connsiteX18" fmla="*/ 7625235 w 8613217"/>
                <a:gd name="connsiteY18" fmla="*/ 3948566 h 6281670"/>
                <a:gd name="connsiteX19" fmla="*/ 8172394 w 8613217"/>
                <a:gd name="connsiteY19" fmla="*/ 2496877 h 6281670"/>
                <a:gd name="connsiteX20" fmla="*/ 7882325 w 8613217"/>
                <a:gd name="connsiteY20" fmla="*/ 1811077 h 6281670"/>
                <a:gd name="connsiteX21" fmla="*/ 7854059 w 8613217"/>
                <a:gd name="connsiteY21" fmla="*/ 1889820 h 6281670"/>
                <a:gd name="connsiteX22" fmla="*/ 7732917 w 8613217"/>
                <a:gd name="connsiteY22" fmla="*/ 2389195 h 6281670"/>
                <a:gd name="connsiteX23" fmla="*/ 7607736 w 8613217"/>
                <a:gd name="connsiteY23" fmla="*/ 2746565 h 6281670"/>
                <a:gd name="connsiteX24" fmla="*/ 7178354 w 8613217"/>
                <a:gd name="connsiteY24" fmla="*/ 3424962 h 6281670"/>
                <a:gd name="connsiteX25" fmla="*/ 7050481 w 8613217"/>
                <a:gd name="connsiteY25" fmla="*/ 3653113 h 6281670"/>
                <a:gd name="connsiteX26" fmla="*/ 7022888 w 8613217"/>
                <a:gd name="connsiteY26" fmla="*/ 3873861 h 6281670"/>
                <a:gd name="connsiteX27" fmla="*/ 7057884 w 8613217"/>
                <a:gd name="connsiteY27" fmla="*/ 3889341 h 6281670"/>
                <a:gd name="connsiteX28" fmla="*/ 7311611 w 8613217"/>
                <a:gd name="connsiteY28" fmla="*/ 3701570 h 6281670"/>
                <a:gd name="connsiteX29" fmla="*/ 7883672 w 8613217"/>
                <a:gd name="connsiteY29" fmla="*/ 2875784 h 6281670"/>
                <a:gd name="connsiteX30" fmla="*/ 7909246 w 8613217"/>
                <a:gd name="connsiteY30" fmla="*/ 2790311 h 6281670"/>
                <a:gd name="connsiteX31" fmla="*/ 7835888 w 8613217"/>
                <a:gd name="connsiteY31" fmla="*/ 3051440 h 6281670"/>
                <a:gd name="connsiteX32" fmla="*/ 7279306 w 8613217"/>
                <a:gd name="connsiteY32" fmla="*/ 3802522 h 6281670"/>
                <a:gd name="connsiteX33" fmla="*/ 6992603 w 8613217"/>
                <a:gd name="connsiteY33" fmla="*/ 4017213 h 6281670"/>
                <a:gd name="connsiteX34" fmla="*/ 6713302 w 8613217"/>
                <a:gd name="connsiteY34" fmla="*/ 4190851 h 6281670"/>
                <a:gd name="connsiteX35" fmla="*/ 6627830 w 8613217"/>
                <a:gd name="connsiteY35" fmla="*/ 4239308 h 6281670"/>
                <a:gd name="connsiteX36" fmla="*/ 6605620 w 8613217"/>
                <a:gd name="connsiteY36" fmla="*/ 4251422 h 6281670"/>
                <a:gd name="connsiteX37" fmla="*/ 6226714 w 8613217"/>
                <a:gd name="connsiteY37" fmla="*/ 4447268 h 6281670"/>
                <a:gd name="connsiteX38" fmla="*/ 5314782 w 8613217"/>
                <a:gd name="connsiteY38" fmla="*/ 4943279 h 6281670"/>
                <a:gd name="connsiteX39" fmla="*/ 5158643 w 8613217"/>
                <a:gd name="connsiteY39" fmla="*/ 5046250 h 6281670"/>
                <a:gd name="connsiteX40" fmla="*/ 5162681 w 8613217"/>
                <a:gd name="connsiteY40" fmla="*/ 5025387 h 6281670"/>
                <a:gd name="connsiteX41" fmla="*/ 5227290 w 8613217"/>
                <a:gd name="connsiteY41" fmla="*/ 4323434 h 6281670"/>
                <a:gd name="connsiteX42" fmla="*/ 5106148 w 8613217"/>
                <a:gd name="connsiteY42" fmla="*/ 3860401 h 6281670"/>
                <a:gd name="connsiteX43" fmla="*/ 5139799 w 8613217"/>
                <a:gd name="connsiteY43" fmla="*/ 3818675 h 6281670"/>
                <a:gd name="connsiteX44" fmla="*/ 5695034 w 8613217"/>
                <a:gd name="connsiteY44" fmla="*/ 3194119 h 6281670"/>
                <a:gd name="connsiteX45" fmla="*/ 5830983 w 8613217"/>
                <a:gd name="connsiteY45" fmla="*/ 3023174 h 6281670"/>
                <a:gd name="connsiteX46" fmla="*/ 5873382 w 8613217"/>
                <a:gd name="connsiteY46" fmla="*/ 3008367 h 6281670"/>
                <a:gd name="connsiteX47" fmla="*/ 5983083 w 8613217"/>
                <a:gd name="connsiteY47" fmla="*/ 3009040 h 6281670"/>
                <a:gd name="connsiteX48" fmla="*/ 6257000 w 8613217"/>
                <a:gd name="connsiteY48" fmla="*/ 2840787 h 6281670"/>
                <a:gd name="connsiteX49" fmla="*/ 6605620 w 8613217"/>
                <a:gd name="connsiteY49" fmla="*/ 2172485 h 6281670"/>
                <a:gd name="connsiteX50" fmla="*/ 6623118 w 8613217"/>
                <a:gd name="connsiteY50" fmla="*/ 1339969 h 6281670"/>
                <a:gd name="connsiteX51" fmla="*/ 6528224 w 8613217"/>
                <a:gd name="connsiteY51" fmla="*/ 660899 h 6281670"/>
                <a:gd name="connsiteX52" fmla="*/ 6514091 w 8613217"/>
                <a:gd name="connsiteY52" fmla="*/ 520239 h 6281670"/>
                <a:gd name="connsiteX53" fmla="*/ 6493900 w 8613217"/>
                <a:gd name="connsiteY53" fmla="*/ 546486 h 6281670"/>
                <a:gd name="connsiteX54" fmla="*/ 6244212 w 8613217"/>
                <a:gd name="connsiteY54" fmla="*/ 975869 h 6281670"/>
                <a:gd name="connsiteX55" fmla="*/ 5935300 w 8613217"/>
                <a:gd name="connsiteY55" fmla="*/ 1788868 h 6281670"/>
                <a:gd name="connsiteX56" fmla="*/ 5707148 w 8613217"/>
                <a:gd name="connsiteY56" fmla="*/ 2531874 h 6281670"/>
                <a:gd name="connsiteX57" fmla="*/ 5679555 w 8613217"/>
                <a:gd name="connsiteY57" fmla="*/ 2738489 h 6281670"/>
                <a:gd name="connsiteX58" fmla="*/ 5734069 w 8613217"/>
                <a:gd name="connsiteY58" fmla="*/ 2914818 h 6281670"/>
                <a:gd name="connsiteX59" fmla="*/ 5963566 w 8613217"/>
                <a:gd name="connsiteY59" fmla="*/ 2599175 h 6281670"/>
                <a:gd name="connsiteX60" fmla="*/ 6141914 w 8613217"/>
                <a:gd name="connsiteY60" fmla="*/ 2254593 h 6281670"/>
                <a:gd name="connsiteX61" fmla="*/ 6262384 w 8613217"/>
                <a:gd name="connsiteY61" fmla="*/ 1884436 h 6281670"/>
                <a:gd name="connsiteX62" fmla="*/ 6343145 w 8613217"/>
                <a:gd name="connsiteY62" fmla="*/ 1508222 h 6281670"/>
                <a:gd name="connsiteX63" fmla="*/ 6310167 w 8613217"/>
                <a:gd name="connsiteY63" fmla="*/ 1747814 h 6281670"/>
                <a:gd name="connsiteX64" fmla="*/ 6045001 w 8613217"/>
                <a:gd name="connsiteY64" fmla="*/ 2568890 h 6281670"/>
                <a:gd name="connsiteX65" fmla="*/ 5560432 w 8613217"/>
                <a:gd name="connsiteY65" fmla="*/ 3235173 h 6281670"/>
                <a:gd name="connsiteX66" fmla="*/ 5096726 w 8613217"/>
                <a:gd name="connsiteY66" fmla="*/ 3741278 h 6281670"/>
                <a:gd name="connsiteX67" fmla="*/ 5067113 w 8613217"/>
                <a:gd name="connsiteY67" fmla="*/ 3767525 h 6281670"/>
                <a:gd name="connsiteX68" fmla="*/ 4911647 w 8613217"/>
                <a:gd name="connsiteY68" fmla="*/ 3459959 h 6281670"/>
                <a:gd name="connsiteX69" fmla="*/ 4890784 w 8613217"/>
                <a:gd name="connsiteY69" fmla="*/ 3404099 h 6281670"/>
                <a:gd name="connsiteX70" fmla="*/ 4952701 w 8613217"/>
                <a:gd name="connsiteY70" fmla="*/ 2717626 h 6281670"/>
                <a:gd name="connsiteX71" fmla="*/ 5173449 w 8613217"/>
                <a:gd name="connsiteY71" fmla="*/ 2368332 h 6281670"/>
                <a:gd name="connsiteX72" fmla="*/ 5481689 w 8613217"/>
                <a:gd name="connsiteY72" fmla="*/ 1759928 h 6281670"/>
                <a:gd name="connsiteX73" fmla="*/ 5514667 w 8613217"/>
                <a:gd name="connsiteY73" fmla="*/ 1741757 h 6281670"/>
                <a:gd name="connsiteX74" fmla="*/ 5803389 w 8613217"/>
                <a:gd name="connsiteY74" fmla="*/ 1570812 h 6281670"/>
                <a:gd name="connsiteX75" fmla="*/ 5822907 w 8613217"/>
                <a:gd name="connsiteY75" fmla="*/ 1095665 h 6281670"/>
                <a:gd name="connsiteX76" fmla="*/ 5540241 w 8613217"/>
                <a:gd name="connsiteY76" fmla="*/ 601000 h 6281670"/>
                <a:gd name="connsiteX77" fmla="*/ 5514667 w 8613217"/>
                <a:gd name="connsiteY77" fmla="*/ 600327 h 6281670"/>
                <a:gd name="connsiteX78" fmla="*/ 5421791 w 8613217"/>
                <a:gd name="connsiteY78" fmla="*/ 697914 h 6281670"/>
                <a:gd name="connsiteX79" fmla="*/ 5124319 w 8613217"/>
                <a:gd name="connsiteY79" fmla="*/ 1196617 h 6281670"/>
                <a:gd name="connsiteX80" fmla="*/ 5316801 w 8613217"/>
                <a:gd name="connsiteY80" fmla="*/ 1686570 h 6281670"/>
                <a:gd name="connsiteX81" fmla="*/ 5361220 w 8613217"/>
                <a:gd name="connsiteY81" fmla="*/ 1669072 h 6281670"/>
                <a:gd name="connsiteX82" fmla="*/ 5461499 w 8613217"/>
                <a:gd name="connsiteY82" fmla="*/ 1248439 h 6281670"/>
                <a:gd name="connsiteX83" fmla="*/ 5491784 w 8613217"/>
                <a:gd name="connsiteY83" fmla="*/ 1043170 h 6281670"/>
                <a:gd name="connsiteX84" fmla="*/ 5497841 w 8613217"/>
                <a:gd name="connsiteY84" fmla="*/ 1081532 h 6281670"/>
                <a:gd name="connsiteX85" fmla="*/ 5481016 w 8613217"/>
                <a:gd name="connsiteY85" fmla="*/ 1353429 h 6281670"/>
                <a:gd name="connsiteX86" fmla="*/ 5415734 w 8613217"/>
                <a:gd name="connsiteY86" fmla="*/ 1727624 h 6281670"/>
                <a:gd name="connsiteX87" fmla="*/ 5151240 w 8613217"/>
                <a:gd name="connsiteY87" fmla="*/ 2245171 h 6281670"/>
                <a:gd name="connsiteX88" fmla="*/ 4908282 w 8613217"/>
                <a:gd name="connsiteY88" fmla="*/ 2596483 h 6281670"/>
                <a:gd name="connsiteX89" fmla="*/ 4750124 w 8613217"/>
                <a:gd name="connsiteY89" fmla="*/ 2989523 h 6281670"/>
                <a:gd name="connsiteX90" fmla="*/ 4737337 w 8613217"/>
                <a:gd name="connsiteY90" fmla="*/ 3162487 h 6281670"/>
                <a:gd name="connsiteX91" fmla="*/ 4680804 w 8613217"/>
                <a:gd name="connsiteY91" fmla="*/ 3076341 h 6281670"/>
                <a:gd name="connsiteX92" fmla="*/ 4591293 w 8613217"/>
                <a:gd name="connsiteY92" fmla="*/ 2915491 h 6281670"/>
                <a:gd name="connsiteX93" fmla="*/ 4552259 w 8613217"/>
                <a:gd name="connsiteY93" fmla="*/ 2838095 h 6281670"/>
                <a:gd name="connsiteX94" fmla="*/ 4404869 w 8613217"/>
                <a:gd name="connsiteY94" fmla="*/ 2499569 h 6281670"/>
                <a:gd name="connsiteX95" fmla="*/ 4425059 w 8613217"/>
                <a:gd name="connsiteY95" fmla="*/ 2408713 h 6281670"/>
                <a:gd name="connsiteX96" fmla="*/ 4497071 w 8613217"/>
                <a:gd name="connsiteY96" fmla="*/ 2304396 h 6281670"/>
                <a:gd name="connsiteX97" fmla="*/ 4551585 w 8613217"/>
                <a:gd name="connsiteY97" fmla="*/ 2152968 h 6281670"/>
                <a:gd name="connsiteX98" fmla="*/ 4741375 w 8613217"/>
                <a:gd name="connsiteY98" fmla="*/ 1413327 h 6281670"/>
                <a:gd name="connsiteX99" fmla="*/ 4929146 w 8613217"/>
                <a:gd name="connsiteY99" fmla="*/ 819730 h 6281670"/>
                <a:gd name="connsiteX100" fmla="*/ 5233347 w 8613217"/>
                <a:gd name="connsiteY100" fmla="*/ 28940 h 6281670"/>
                <a:gd name="connsiteX101" fmla="*/ 5238058 w 8613217"/>
                <a:gd name="connsiteY101" fmla="*/ 0 h 6281670"/>
                <a:gd name="connsiteX102" fmla="*/ 4976929 w 8613217"/>
                <a:gd name="connsiteY102" fmla="*/ 159504 h 6281670"/>
                <a:gd name="connsiteX103" fmla="*/ 4204984 w 8613217"/>
                <a:gd name="connsiteY103" fmla="*/ 890396 h 6281670"/>
                <a:gd name="connsiteX104" fmla="*/ 3943182 w 8613217"/>
                <a:gd name="connsiteY104" fmla="*/ 2139508 h 6281670"/>
                <a:gd name="connsiteX105" fmla="*/ 4076438 w 8613217"/>
                <a:gd name="connsiteY105" fmla="*/ 2389868 h 6281670"/>
                <a:gd name="connsiteX106" fmla="*/ 4215079 w 8613217"/>
                <a:gd name="connsiteY106" fmla="*/ 2474668 h 6281670"/>
                <a:gd name="connsiteX107" fmla="*/ 4244018 w 8613217"/>
                <a:gd name="connsiteY107" fmla="*/ 2445055 h 6281670"/>
                <a:gd name="connsiteX108" fmla="*/ 4230558 w 8613217"/>
                <a:gd name="connsiteY108" fmla="*/ 1718875 h 6281670"/>
                <a:gd name="connsiteX109" fmla="*/ 4411599 w 8613217"/>
                <a:gd name="connsiteY109" fmla="*/ 1186522 h 6281670"/>
                <a:gd name="connsiteX110" fmla="*/ 4552259 w 8613217"/>
                <a:gd name="connsiteY110" fmla="*/ 934815 h 6281670"/>
                <a:gd name="connsiteX111" fmla="*/ 4572449 w 8613217"/>
                <a:gd name="connsiteY111" fmla="*/ 920008 h 6281670"/>
                <a:gd name="connsiteX112" fmla="*/ 4553604 w 8613217"/>
                <a:gd name="connsiteY112" fmla="*/ 956351 h 6281670"/>
                <a:gd name="connsiteX113" fmla="*/ 4390735 w 8613217"/>
                <a:gd name="connsiteY113" fmla="*/ 1302280 h 6281670"/>
                <a:gd name="connsiteX114" fmla="*/ 4340260 w 8613217"/>
                <a:gd name="connsiteY114" fmla="*/ 2524471 h 6281670"/>
                <a:gd name="connsiteX115" fmla="*/ 4501109 w 8613217"/>
                <a:gd name="connsiteY115" fmla="*/ 2892609 h 6281670"/>
                <a:gd name="connsiteX116" fmla="*/ 4692918 w 8613217"/>
                <a:gd name="connsiteY116" fmla="*/ 3241230 h 6281670"/>
                <a:gd name="connsiteX117" fmla="*/ 4992409 w 8613217"/>
                <a:gd name="connsiteY117" fmla="*/ 3809925 h 6281670"/>
                <a:gd name="connsiteX118" fmla="*/ 5000485 w 8613217"/>
                <a:gd name="connsiteY118" fmla="*/ 3847614 h 6281670"/>
                <a:gd name="connsiteX119" fmla="*/ 4993755 w 8613217"/>
                <a:gd name="connsiteY119" fmla="*/ 3855017 h 6281670"/>
                <a:gd name="connsiteX120" fmla="*/ 4993082 w 8613217"/>
                <a:gd name="connsiteY120" fmla="*/ 3855690 h 6281670"/>
                <a:gd name="connsiteX121" fmla="*/ 4982313 w 8613217"/>
                <a:gd name="connsiteY121" fmla="*/ 3867131 h 6281670"/>
                <a:gd name="connsiteX122" fmla="*/ 4626290 w 8613217"/>
                <a:gd name="connsiteY122" fmla="*/ 4274977 h 6281670"/>
                <a:gd name="connsiteX123" fmla="*/ 4180755 w 8613217"/>
                <a:gd name="connsiteY123" fmla="*/ 4968853 h 6281670"/>
                <a:gd name="connsiteX124" fmla="*/ 4071727 w 8613217"/>
                <a:gd name="connsiteY124" fmla="*/ 5853192 h 6281670"/>
                <a:gd name="connsiteX125" fmla="*/ 4040769 w 8613217"/>
                <a:gd name="connsiteY125" fmla="*/ 5907706 h 6281670"/>
                <a:gd name="connsiteX126" fmla="*/ 4005099 w 8613217"/>
                <a:gd name="connsiteY126" fmla="*/ 5881459 h 6281670"/>
                <a:gd name="connsiteX127" fmla="*/ 4007791 w 8613217"/>
                <a:gd name="connsiteY127" fmla="*/ 5830983 h 6281670"/>
                <a:gd name="connsiteX128" fmla="*/ 3990293 w 8613217"/>
                <a:gd name="connsiteY128" fmla="*/ 5807427 h 6281670"/>
                <a:gd name="connsiteX129" fmla="*/ 3964045 w 8613217"/>
                <a:gd name="connsiteY129" fmla="*/ 5789256 h 6281670"/>
                <a:gd name="connsiteX130" fmla="*/ 3941836 w 8613217"/>
                <a:gd name="connsiteY130" fmla="*/ 5705129 h 6281670"/>
                <a:gd name="connsiteX131" fmla="*/ 3908185 w 8613217"/>
                <a:gd name="connsiteY131" fmla="*/ 5236040 h 6281670"/>
                <a:gd name="connsiteX132" fmla="*/ 3918953 w 8613217"/>
                <a:gd name="connsiteY132" fmla="*/ 4237288 h 6281670"/>
                <a:gd name="connsiteX133" fmla="*/ 3786370 w 8613217"/>
                <a:gd name="connsiteY133" fmla="*/ 3122779 h 6281670"/>
                <a:gd name="connsiteX134" fmla="*/ 3570333 w 8613217"/>
                <a:gd name="connsiteY134" fmla="*/ 2570236 h 6281670"/>
                <a:gd name="connsiteX135" fmla="*/ 3563603 w 8613217"/>
                <a:gd name="connsiteY135" fmla="*/ 2556776 h 6281670"/>
                <a:gd name="connsiteX136" fmla="*/ 3556872 w 8613217"/>
                <a:gd name="connsiteY136" fmla="*/ 2543315 h 6281670"/>
                <a:gd name="connsiteX137" fmla="*/ 3531298 w 8613217"/>
                <a:gd name="connsiteY137" fmla="*/ 2494185 h 6281670"/>
                <a:gd name="connsiteX138" fmla="*/ 3525241 w 8613217"/>
                <a:gd name="connsiteY138" fmla="*/ 2482071 h 6281670"/>
                <a:gd name="connsiteX139" fmla="*/ 3410829 w 8613217"/>
                <a:gd name="connsiteY139" fmla="*/ 2273437 h 6281670"/>
                <a:gd name="connsiteX140" fmla="*/ 3411502 w 8613217"/>
                <a:gd name="connsiteY140" fmla="*/ 2229018 h 6281670"/>
                <a:gd name="connsiteX141" fmla="*/ 3451209 w 8613217"/>
                <a:gd name="connsiteY141" fmla="*/ 2126720 h 6281670"/>
                <a:gd name="connsiteX142" fmla="*/ 3431692 w 8613217"/>
                <a:gd name="connsiteY142" fmla="*/ 1895877 h 6281670"/>
                <a:gd name="connsiteX143" fmla="*/ 3186715 w 8613217"/>
                <a:gd name="connsiteY143" fmla="*/ 1401886 h 6281670"/>
                <a:gd name="connsiteX144" fmla="*/ 2531874 w 8613217"/>
                <a:gd name="connsiteY144" fmla="*/ 701952 h 6281670"/>
                <a:gd name="connsiteX145" fmla="*/ 1731662 w 8613217"/>
                <a:gd name="connsiteY145" fmla="*/ 39035 h 6281670"/>
                <a:gd name="connsiteX146" fmla="*/ 1722913 w 8613217"/>
                <a:gd name="connsiteY146" fmla="*/ 36343 h 6281670"/>
                <a:gd name="connsiteX147" fmla="*/ 1723586 w 8613217"/>
                <a:gd name="connsiteY147" fmla="*/ 47111 h 6281670"/>
                <a:gd name="connsiteX148" fmla="*/ 1984042 w 8613217"/>
                <a:gd name="connsiteY148" fmla="*/ 871552 h 6281670"/>
                <a:gd name="connsiteX149" fmla="*/ 2773486 w 8613217"/>
                <a:gd name="connsiteY149" fmla="*/ 2064130 h 6281670"/>
                <a:gd name="connsiteX150" fmla="*/ 3058170 w 8613217"/>
                <a:gd name="connsiteY150" fmla="*/ 2286897 h 6281670"/>
                <a:gd name="connsiteX151" fmla="*/ 3235845 w 8613217"/>
                <a:gd name="connsiteY151" fmla="*/ 2329297 h 6281670"/>
                <a:gd name="connsiteX152" fmla="*/ 3256709 w 8613217"/>
                <a:gd name="connsiteY152" fmla="*/ 2294974 h 6281670"/>
                <a:gd name="connsiteX153" fmla="*/ 3083072 w 8613217"/>
                <a:gd name="connsiteY153" fmla="*/ 1999521 h 6281670"/>
                <a:gd name="connsiteX154" fmla="*/ 2450440 w 8613217"/>
                <a:gd name="connsiteY154" fmla="*/ 1092973 h 6281670"/>
                <a:gd name="connsiteX155" fmla="*/ 2432941 w 8613217"/>
                <a:gd name="connsiteY155" fmla="*/ 1062014 h 6281670"/>
                <a:gd name="connsiteX156" fmla="*/ 2454478 w 8613217"/>
                <a:gd name="connsiteY156" fmla="*/ 1076820 h 6281670"/>
                <a:gd name="connsiteX157" fmla="*/ 2967986 w 8613217"/>
                <a:gd name="connsiteY157" fmla="*/ 1739738 h 6281670"/>
                <a:gd name="connsiteX158" fmla="*/ 3266131 w 8613217"/>
                <a:gd name="connsiteY158" fmla="*/ 2175850 h 6281670"/>
                <a:gd name="connsiteX159" fmla="*/ 3457939 w 8613217"/>
                <a:gd name="connsiteY159" fmla="*/ 2509665 h 6281670"/>
                <a:gd name="connsiteX160" fmla="*/ 3464670 w 8613217"/>
                <a:gd name="connsiteY160" fmla="*/ 2523125 h 6281670"/>
                <a:gd name="connsiteX161" fmla="*/ 3471400 w 8613217"/>
                <a:gd name="connsiteY161" fmla="*/ 2536585 h 6281670"/>
                <a:gd name="connsiteX162" fmla="*/ 3478130 w 8613217"/>
                <a:gd name="connsiteY162" fmla="*/ 2550045 h 6281670"/>
                <a:gd name="connsiteX163" fmla="*/ 3484860 w 8613217"/>
                <a:gd name="connsiteY163" fmla="*/ 2563506 h 6281670"/>
                <a:gd name="connsiteX164" fmla="*/ 3491590 w 8613217"/>
                <a:gd name="connsiteY164" fmla="*/ 2576966 h 6281670"/>
                <a:gd name="connsiteX165" fmla="*/ 3498320 w 8613217"/>
                <a:gd name="connsiteY165" fmla="*/ 2590426 h 6281670"/>
                <a:gd name="connsiteX166" fmla="*/ 3504378 w 8613217"/>
                <a:gd name="connsiteY166" fmla="*/ 2605906 h 6281670"/>
                <a:gd name="connsiteX167" fmla="*/ 3733875 w 8613217"/>
                <a:gd name="connsiteY167" fmla="*/ 3249979 h 6281670"/>
                <a:gd name="connsiteX168" fmla="*/ 3823385 w 8613217"/>
                <a:gd name="connsiteY168" fmla="*/ 4359777 h 6281670"/>
                <a:gd name="connsiteX169" fmla="*/ 3816655 w 8613217"/>
                <a:gd name="connsiteY169" fmla="*/ 4369199 h 6281670"/>
                <a:gd name="connsiteX170" fmla="*/ 3800503 w 8613217"/>
                <a:gd name="connsiteY170" fmla="*/ 4322761 h 6281670"/>
                <a:gd name="connsiteX171" fmla="*/ 3407464 w 8613217"/>
                <a:gd name="connsiteY171" fmla="*/ 3663208 h 6281670"/>
                <a:gd name="connsiteX172" fmla="*/ 2516395 w 8613217"/>
                <a:gd name="connsiteY172" fmla="*/ 2980101 h 6281670"/>
                <a:gd name="connsiteX173" fmla="*/ 2502934 w 8613217"/>
                <a:gd name="connsiteY173" fmla="*/ 2971351 h 6281670"/>
                <a:gd name="connsiteX174" fmla="*/ 2390541 w 8613217"/>
                <a:gd name="connsiteY174" fmla="*/ 2898666 h 6281670"/>
                <a:gd name="connsiteX175" fmla="*/ 2247863 w 8613217"/>
                <a:gd name="connsiteY175" fmla="*/ 2802425 h 6281670"/>
                <a:gd name="connsiteX176" fmla="*/ 2055381 w 8613217"/>
                <a:gd name="connsiteY176" fmla="*/ 2665131 h 6281670"/>
                <a:gd name="connsiteX177" fmla="*/ 1471879 w 8613217"/>
                <a:gd name="connsiteY177" fmla="*/ 2148930 h 6281670"/>
                <a:gd name="connsiteX178" fmla="*/ 1461111 w 8613217"/>
                <a:gd name="connsiteY178" fmla="*/ 2109895 h 6281670"/>
                <a:gd name="connsiteX179" fmla="*/ 1501492 w 8613217"/>
                <a:gd name="connsiteY179" fmla="*/ 1918759 h 6281670"/>
                <a:gd name="connsiteX180" fmla="*/ 1395155 w 8613217"/>
                <a:gd name="connsiteY180" fmla="*/ 1570812 h 6281670"/>
                <a:gd name="connsiteX181" fmla="*/ 937507 w 8613217"/>
                <a:gd name="connsiteY181" fmla="*/ 860783 h 6281670"/>
                <a:gd name="connsiteX182" fmla="*/ 682435 w 8613217"/>
                <a:gd name="connsiteY182" fmla="*/ 471109 h 6281670"/>
                <a:gd name="connsiteX183" fmla="*/ 590905 w 8613217"/>
                <a:gd name="connsiteY183" fmla="*/ 214691 h 6281670"/>
                <a:gd name="connsiteX184" fmla="*/ 581483 w 8613217"/>
                <a:gd name="connsiteY184" fmla="*/ 222767 h 6281670"/>
                <a:gd name="connsiteX185" fmla="*/ 555909 w 8613217"/>
                <a:gd name="connsiteY185" fmla="*/ 262475 h 6281670"/>
                <a:gd name="connsiteX186" fmla="*/ 423998 w 8613217"/>
                <a:gd name="connsiteY186" fmla="*/ 619845 h 6281670"/>
                <a:gd name="connsiteX187" fmla="*/ 443515 w 8613217"/>
                <a:gd name="connsiteY187" fmla="*/ 1227575 h 6281670"/>
                <a:gd name="connsiteX188" fmla="*/ 806942 w 8613217"/>
                <a:gd name="connsiteY188" fmla="*/ 1996156 h 6281670"/>
                <a:gd name="connsiteX189" fmla="*/ 1087589 w 8613217"/>
                <a:gd name="connsiteY189" fmla="*/ 2216231 h 6281670"/>
                <a:gd name="connsiteX190" fmla="*/ 1317086 w 8613217"/>
                <a:gd name="connsiteY190" fmla="*/ 2233729 h 6281670"/>
                <a:gd name="connsiteX191" fmla="*/ 1327181 w 8613217"/>
                <a:gd name="connsiteY191" fmla="*/ 2198060 h 6281670"/>
                <a:gd name="connsiteX192" fmla="*/ 816364 w 8613217"/>
                <a:gd name="connsiteY192" fmla="*/ 1324489 h 6281670"/>
                <a:gd name="connsiteX193" fmla="*/ 702625 w 8613217"/>
                <a:gd name="connsiteY193" fmla="*/ 1031056 h 6281670"/>
                <a:gd name="connsiteX194" fmla="*/ 767908 w 8613217"/>
                <a:gd name="connsiteY194" fmla="*/ 1173061 h 6281670"/>
                <a:gd name="connsiteX195" fmla="*/ 1444285 w 8613217"/>
                <a:gd name="connsiteY195" fmla="*/ 2226326 h 6281670"/>
                <a:gd name="connsiteX196" fmla="*/ 2209501 w 8613217"/>
                <a:gd name="connsiteY196" fmla="*/ 2876457 h 6281670"/>
                <a:gd name="connsiteX197" fmla="*/ 2308434 w 8613217"/>
                <a:gd name="connsiteY197" fmla="*/ 2939720 h 6281670"/>
                <a:gd name="connsiteX198" fmla="*/ 2340738 w 8613217"/>
                <a:gd name="connsiteY198" fmla="*/ 2972025 h 6281670"/>
                <a:gd name="connsiteX199" fmla="*/ 2302377 w 8613217"/>
                <a:gd name="connsiteY199" fmla="*/ 2972025 h 6281670"/>
                <a:gd name="connsiteX200" fmla="*/ 2266034 w 8613217"/>
                <a:gd name="connsiteY200" fmla="*/ 2967313 h 6281670"/>
                <a:gd name="connsiteX201" fmla="*/ 1817807 w 8613217"/>
                <a:gd name="connsiteY201" fmla="*/ 3025866 h 6281670"/>
                <a:gd name="connsiteX202" fmla="*/ 1007500 w 8613217"/>
                <a:gd name="connsiteY202" fmla="*/ 3309877 h 6281670"/>
                <a:gd name="connsiteX203" fmla="*/ 960389 w 8613217"/>
                <a:gd name="connsiteY203" fmla="*/ 3293725 h 6281670"/>
                <a:gd name="connsiteX204" fmla="*/ 446207 w 8613217"/>
                <a:gd name="connsiteY204" fmla="*/ 3134221 h 6281670"/>
                <a:gd name="connsiteX205" fmla="*/ 217383 w 8613217"/>
                <a:gd name="connsiteY205" fmla="*/ 3227096 h 6281670"/>
                <a:gd name="connsiteX206" fmla="*/ 0 w 8613217"/>
                <a:gd name="connsiteY206" fmla="*/ 3236518 h 6281670"/>
                <a:gd name="connsiteX207" fmla="*/ 0 w 8613217"/>
                <a:gd name="connsiteY207" fmla="*/ 3330740 h 6281670"/>
                <a:gd name="connsiteX208" fmla="*/ 9422 w 8613217"/>
                <a:gd name="connsiteY208" fmla="*/ 3346892 h 6281670"/>
                <a:gd name="connsiteX209" fmla="*/ 255072 w 8613217"/>
                <a:gd name="connsiteY209" fmla="*/ 3717723 h 6281670"/>
                <a:gd name="connsiteX210" fmla="*/ 747044 w 8613217"/>
                <a:gd name="connsiteY210" fmla="*/ 3826078 h 6281670"/>
                <a:gd name="connsiteX211" fmla="*/ 1016249 w 8613217"/>
                <a:gd name="connsiteY211" fmla="*/ 3490244 h 6281670"/>
                <a:gd name="connsiteX212" fmla="*/ 981253 w 8613217"/>
                <a:gd name="connsiteY212" fmla="*/ 3461305 h 6281670"/>
                <a:gd name="connsiteX213" fmla="*/ 563312 w 8613217"/>
                <a:gd name="connsiteY213" fmla="*/ 3490917 h 6281670"/>
                <a:gd name="connsiteX214" fmla="*/ 390347 w 8613217"/>
                <a:gd name="connsiteY214" fmla="*/ 3460632 h 6281670"/>
                <a:gd name="connsiteX215" fmla="*/ 489953 w 8613217"/>
                <a:gd name="connsiteY215" fmla="*/ 3463997 h 6281670"/>
                <a:gd name="connsiteX216" fmla="*/ 903183 w 8613217"/>
                <a:gd name="connsiteY216" fmla="*/ 3408137 h 6281670"/>
                <a:gd name="connsiteX217" fmla="*/ 1043170 w 8613217"/>
                <a:gd name="connsiteY217" fmla="*/ 3372467 h 6281670"/>
                <a:gd name="connsiteX218" fmla="*/ 1508895 w 8613217"/>
                <a:gd name="connsiteY218" fmla="*/ 3218347 h 6281670"/>
                <a:gd name="connsiteX219" fmla="*/ 1912029 w 8613217"/>
                <a:gd name="connsiteY219" fmla="*/ 3101243 h 6281670"/>
                <a:gd name="connsiteX220" fmla="*/ 1912029 w 8613217"/>
                <a:gd name="connsiteY220" fmla="*/ 3101243 h 6281670"/>
                <a:gd name="connsiteX221" fmla="*/ 1924816 w 8613217"/>
                <a:gd name="connsiteY221" fmla="*/ 3099224 h 6281670"/>
                <a:gd name="connsiteX222" fmla="*/ 1986061 w 8613217"/>
                <a:gd name="connsiteY222" fmla="*/ 3087783 h 6281670"/>
                <a:gd name="connsiteX223" fmla="*/ 1992791 w 8613217"/>
                <a:gd name="connsiteY223" fmla="*/ 3087110 h 6281670"/>
                <a:gd name="connsiteX224" fmla="*/ 2087013 w 8613217"/>
                <a:gd name="connsiteY224" fmla="*/ 3074322 h 6281670"/>
                <a:gd name="connsiteX225" fmla="*/ 2113933 w 8613217"/>
                <a:gd name="connsiteY225" fmla="*/ 3072976 h 6281670"/>
                <a:gd name="connsiteX226" fmla="*/ 2118644 w 8613217"/>
                <a:gd name="connsiteY226" fmla="*/ 3064227 h 6281670"/>
                <a:gd name="connsiteX227" fmla="*/ 2257958 w 8613217"/>
                <a:gd name="connsiteY227" fmla="*/ 3064227 h 6281670"/>
                <a:gd name="connsiteX228" fmla="*/ 2262669 w 8613217"/>
                <a:gd name="connsiteY228" fmla="*/ 3072976 h 6281670"/>
                <a:gd name="connsiteX229" fmla="*/ 2434960 w 8613217"/>
                <a:gd name="connsiteY229" fmla="*/ 3101243 h 6281670"/>
                <a:gd name="connsiteX230" fmla="*/ 2635518 w 8613217"/>
                <a:gd name="connsiteY230" fmla="*/ 3164506 h 6281670"/>
                <a:gd name="connsiteX231" fmla="*/ 3038653 w 8613217"/>
                <a:gd name="connsiteY231" fmla="*/ 3453902 h 6281670"/>
                <a:gd name="connsiteX232" fmla="*/ 3580428 w 8613217"/>
                <a:gd name="connsiteY232" fmla="*/ 4087880 h 6281670"/>
                <a:gd name="connsiteX233" fmla="*/ 3776274 w 8613217"/>
                <a:gd name="connsiteY233" fmla="*/ 4626290 h 6281670"/>
                <a:gd name="connsiteX234" fmla="*/ 3813963 w 8613217"/>
                <a:gd name="connsiteY234" fmla="*/ 4802619 h 6281670"/>
                <a:gd name="connsiteX235" fmla="*/ 3811944 w 8613217"/>
                <a:gd name="connsiteY235" fmla="*/ 5407658 h 6281670"/>
                <a:gd name="connsiteX236" fmla="*/ 3881265 w 8613217"/>
                <a:gd name="connsiteY236" fmla="*/ 5874056 h 6281670"/>
                <a:gd name="connsiteX237" fmla="*/ 3879919 w 8613217"/>
                <a:gd name="connsiteY237" fmla="*/ 5898957 h 6281670"/>
                <a:gd name="connsiteX238" fmla="*/ 3757430 w 8613217"/>
                <a:gd name="connsiteY238" fmla="*/ 5946068 h 6281670"/>
                <a:gd name="connsiteX239" fmla="*/ 3743970 w 8613217"/>
                <a:gd name="connsiteY239" fmla="*/ 6053750 h 6281670"/>
                <a:gd name="connsiteX240" fmla="*/ 3803195 w 8613217"/>
                <a:gd name="connsiteY240" fmla="*/ 6092112 h 6281670"/>
                <a:gd name="connsiteX241" fmla="*/ 3896071 w 8613217"/>
                <a:gd name="connsiteY241" fmla="*/ 6023464 h 6281670"/>
                <a:gd name="connsiteX242" fmla="*/ 3920972 w 8613217"/>
                <a:gd name="connsiteY242" fmla="*/ 5996544 h 6281670"/>
                <a:gd name="connsiteX243" fmla="*/ 3918953 w 8613217"/>
                <a:gd name="connsiteY243" fmla="*/ 6053077 h 6281670"/>
                <a:gd name="connsiteX244" fmla="*/ 3931741 w 8613217"/>
                <a:gd name="connsiteY244" fmla="*/ 6077978 h 6281670"/>
                <a:gd name="connsiteX245" fmla="*/ 3951931 w 8613217"/>
                <a:gd name="connsiteY245" fmla="*/ 6055769 h 6281670"/>
                <a:gd name="connsiteX246" fmla="*/ 3972121 w 8613217"/>
                <a:gd name="connsiteY246" fmla="*/ 5988468 h 6281670"/>
                <a:gd name="connsiteX247" fmla="*/ 3994331 w 8613217"/>
                <a:gd name="connsiteY247" fmla="*/ 5968277 h 6281670"/>
                <a:gd name="connsiteX248" fmla="*/ 4005099 w 8613217"/>
                <a:gd name="connsiteY248" fmla="*/ 5995198 h 6281670"/>
                <a:gd name="connsiteX249" fmla="*/ 4071054 w 8613217"/>
                <a:gd name="connsiteY249" fmla="*/ 6040290 h 6281670"/>
                <a:gd name="connsiteX250" fmla="*/ 4100667 w 8613217"/>
                <a:gd name="connsiteY250" fmla="*/ 6026829 h 6281670"/>
                <a:gd name="connsiteX251" fmla="*/ 4110089 w 8613217"/>
                <a:gd name="connsiteY251" fmla="*/ 5993179 h 6281670"/>
                <a:gd name="connsiteX252" fmla="*/ 4124895 w 8613217"/>
                <a:gd name="connsiteY252" fmla="*/ 6032214 h 6281670"/>
                <a:gd name="connsiteX253" fmla="*/ 4117492 w 8613217"/>
                <a:gd name="connsiteY253" fmla="*/ 6106918 h 6281670"/>
                <a:gd name="connsiteX254" fmla="*/ 4080476 w 8613217"/>
                <a:gd name="connsiteY254" fmla="*/ 6141242 h 6281670"/>
                <a:gd name="connsiteX255" fmla="*/ 4176717 w 8613217"/>
                <a:gd name="connsiteY255" fmla="*/ 6189025 h 6281670"/>
                <a:gd name="connsiteX256" fmla="*/ 4170660 w 8613217"/>
                <a:gd name="connsiteY256" fmla="*/ 6271133 h 6281670"/>
                <a:gd name="connsiteX257" fmla="*/ 4195562 w 8613217"/>
                <a:gd name="connsiteY257" fmla="*/ 6277863 h 6281670"/>
                <a:gd name="connsiteX258" fmla="*/ 4261517 w 8613217"/>
                <a:gd name="connsiteY258" fmla="*/ 6267768 h 6281670"/>
                <a:gd name="connsiteX259" fmla="*/ 4289784 w 8613217"/>
                <a:gd name="connsiteY259" fmla="*/ 6247578 h 6281670"/>
                <a:gd name="connsiteX260" fmla="*/ 4295840 w 8613217"/>
                <a:gd name="connsiteY260" fmla="*/ 6204505 h 6281670"/>
                <a:gd name="connsiteX261" fmla="*/ 4305936 w 8613217"/>
                <a:gd name="connsiteY261" fmla="*/ 6182969 h 6281670"/>
                <a:gd name="connsiteX262" fmla="*/ 4324107 w 8613217"/>
                <a:gd name="connsiteY262" fmla="*/ 6199794 h 6281670"/>
                <a:gd name="connsiteX263" fmla="*/ 4336894 w 8613217"/>
                <a:gd name="connsiteY263" fmla="*/ 6230752 h 6281670"/>
                <a:gd name="connsiteX264" fmla="*/ 4342951 w 8613217"/>
                <a:gd name="connsiteY264" fmla="*/ 6226714 h 6281670"/>
                <a:gd name="connsiteX265" fmla="*/ 4369872 w 8613217"/>
                <a:gd name="connsiteY265" fmla="*/ 6185660 h 6281670"/>
                <a:gd name="connsiteX266" fmla="*/ 4382659 w 8613217"/>
                <a:gd name="connsiteY266" fmla="*/ 6234791 h 6281670"/>
                <a:gd name="connsiteX267" fmla="*/ 4406888 w 8613217"/>
                <a:gd name="connsiteY267" fmla="*/ 6265749 h 6281670"/>
                <a:gd name="connsiteX268" fmla="*/ 4484284 w 8613217"/>
                <a:gd name="connsiteY268" fmla="*/ 6275171 h 6281670"/>
                <a:gd name="connsiteX269" fmla="*/ 4499090 w 8613217"/>
                <a:gd name="connsiteY269" fmla="*/ 6272479 h 6281670"/>
                <a:gd name="connsiteX270" fmla="*/ 4512551 w 8613217"/>
                <a:gd name="connsiteY270" fmla="*/ 6181622 h 6281670"/>
                <a:gd name="connsiteX271" fmla="*/ 4572449 w 8613217"/>
                <a:gd name="connsiteY271" fmla="*/ 6153356 h 6281670"/>
                <a:gd name="connsiteX272" fmla="*/ 4575814 w 8613217"/>
                <a:gd name="connsiteY272" fmla="*/ 6127781 h 6281670"/>
                <a:gd name="connsiteX273" fmla="*/ 4538125 w 8613217"/>
                <a:gd name="connsiteY273" fmla="*/ 6076633 h 6281670"/>
                <a:gd name="connsiteX274" fmla="*/ 4536779 w 8613217"/>
                <a:gd name="connsiteY274" fmla="*/ 6042309 h 6281670"/>
                <a:gd name="connsiteX275" fmla="*/ 4573122 w 8613217"/>
                <a:gd name="connsiteY275" fmla="*/ 6032214 h 6281670"/>
                <a:gd name="connsiteX276" fmla="*/ 4637731 w 8613217"/>
                <a:gd name="connsiteY276" fmla="*/ 6051058 h 6281670"/>
                <a:gd name="connsiteX277" fmla="*/ 4665997 w 8613217"/>
                <a:gd name="connsiteY277" fmla="*/ 6029522 h 6281670"/>
                <a:gd name="connsiteX278" fmla="*/ 4665997 w 8613217"/>
                <a:gd name="connsiteY278" fmla="*/ 5985776 h 6281670"/>
                <a:gd name="connsiteX279" fmla="*/ 4681477 w 8613217"/>
                <a:gd name="connsiteY279" fmla="*/ 5966931 h 6281670"/>
                <a:gd name="connsiteX280" fmla="*/ 4701667 w 8613217"/>
                <a:gd name="connsiteY280" fmla="*/ 5981065 h 6281670"/>
                <a:gd name="connsiteX281" fmla="*/ 4724550 w 8613217"/>
                <a:gd name="connsiteY281" fmla="*/ 6054423 h 6281670"/>
                <a:gd name="connsiteX282" fmla="*/ 4743394 w 8613217"/>
                <a:gd name="connsiteY282" fmla="*/ 6073268 h 6281670"/>
                <a:gd name="connsiteX283" fmla="*/ 4752143 w 8613217"/>
                <a:gd name="connsiteY283" fmla="*/ 6050385 h 6281670"/>
                <a:gd name="connsiteX284" fmla="*/ 4752143 w 8613217"/>
                <a:gd name="connsiteY284" fmla="*/ 5996544 h 6281670"/>
                <a:gd name="connsiteX285" fmla="*/ 4800600 w 8613217"/>
                <a:gd name="connsiteY285" fmla="*/ 6046347 h 6281670"/>
                <a:gd name="connsiteX286" fmla="*/ 4859825 w 8613217"/>
                <a:gd name="connsiteY286" fmla="*/ 6088747 h 6281670"/>
                <a:gd name="connsiteX287" fmla="*/ 4932511 w 8613217"/>
                <a:gd name="connsiteY287" fmla="*/ 6036252 h 6281670"/>
                <a:gd name="connsiteX288" fmla="*/ 4919050 w 8613217"/>
                <a:gd name="connsiteY288" fmla="*/ 5940011 h 6281670"/>
                <a:gd name="connsiteX289" fmla="*/ 4830213 w 8613217"/>
                <a:gd name="connsiteY289" fmla="*/ 5933281 h 6281670"/>
                <a:gd name="connsiteX290" fmla="*/ 4779064 w 8613217"/>
                <a:gd name="connsiteY290" fmla="*/ 5876074 h 6281670"/>
                <a:gd name="connsiteX291" fmla="*/ 4778391 w 8613217"/>
                <a:gd name="connsiteY291" fmla="*/ 5829637 h 6281670"/>
                <a:gd name="connsiteX292" fmla="*/ 5091342 w 8613217"/>
                <a:gd name="connsiteY292" fmla="*/ 5236712 h 6281670"/>
                <a:gd name="connsiteX293" fmla="*/ 5116243 w 8613217"/>
                <a:gd name="connsiteY293" fmla="*/ 5202389 h 6281670"/>
                <a:gd name="connsiteX294" fmla="*/ 5269690 w 8613217"/>
                <a:gd name="connsiteY294" fmla="*/ 5086631 h 6281670"/>
                <a:gd name="connsiteX295" fmla="*/ 5744837 w 8613217"/>
                <a:gd name="connsiteY295" fmla="*/ 4795889 h 6281670"/>
                <a:gd name="connsiteX296" fmla="*/ 5814830 w 8613217"/>
                <a:gd name="connsiteY296" fmla="*/ 4775699 h 6281670"/>
                <a:gd name="connsiteX297" fmla="*/ 6103553 w 8613217"/>
                <a:gd name="connsiteY297" fmla="*/ 4765603 h 6281670"/>
                <a:gd name="connsiteX298" fmla="*/ 7086824 w 8613217"/>
                <a:gd name="connsiteY298" fmla="*/ 4811369 h 6281670"/>
                <a:gd name="connsiteX299" fmla="*/ 7489959 w 8613217"/>
                <a:gd name="connsiteY299" fmla="*/ 4805311 h 6281670"/>
                <a:gd name="connsiteX300" fmla="*/ 7516880 w 8613217"/>
                <a:gd name="connsiteY300" fmla="*/ 4801946 h 6281670"/>
                <a:gd name="connsiteX301" fmla="*/ 7536397 w 8613217"/>
                <a:gd name="connsiteY301" fmla="*/ 4800600 h 6281670"/>
                <a:gd name="connsiteX302" fmla="*/ 7619850 w 8613217"/>
                <a:gd name="connsiteY302" fmla="*/ 4791178 h 6281670"/>
                <a:gd name="connsiteX303" fmla="*/ 7661577 w 8613217"/>
                <a:gd name="connsiteY303" fmla="*/ 4813388 h 6281670"/>
                <a:gd name="connsiteX304" fmla="*/ 7920014 w 8613217"/>
                <a:gd name="connsiteY304" fmla="*/ 5004523 h 6281670"/>
                <a:gd name="connsiteX305" fmla="*/ 8354780 w 8613217"/>
                <a:gd name="connsiteY305" fmla="*/ 4830886 h 6281670"/>
                <a:gd name="connsiteX306" fmla="*/ 8579567 w 8613217"/>
                <a:gd name="connsiteY306" fmla="*/ 4409580 h 6281670"/>
                <a:gd name="connsiteX307" fmla="*/ 8613217 w 8613217"/>
                <a:gd name="connsiteY307" fmla="*/ 4250076 h 6281670"/>
                <a:gd name="connsiteX308" fmla="*/ 8613217 w 8613217"/>
                <a:gd name="connsiteY308" fmla="*/ 4196235 h 6281670"/>
                <a:gd name="connsiteX309" fmla="*/ 8420062 w 8613217"/>
                <a:gd name="connsiteY309" fmla="*/ 4211041 h 6281670"/>
                <a:gd name="connsiteX310" fmla="*/ 4571776 w 8613217"/>
                <a:gd name="connsiteY310" fmla="*/ 915970 h 6281670"/>
                <a:gd name="connsiteX311" fmla="*/ 4583890 w 8613217"/>
                <a:gd name="connsiteY311" fmla="*/ 888377 h 6281670"/>
                <a:gd name="connsiteX312" fmla="*/ 4571776 w 8613217"/>
                <a:gd name="connsiteY312" fmla="*/ 915970 h 6281670"/>
                <a:gd name="connsiteX313" fmla="*/ 2362948 w 8613217"/>
                <a:gd name="connsiteY313" fmla="*/ 965100 h 6281670"/>
                <a:gd name="connsiteX314" fmla="*/ 2363621 w 8613217"/>
                <a:gd name="connsiteY314" fmla="*/ 962408 h 6281670"/>
                <a:gd name="connsiteX315" fmla="*/ 2368332 w 8613217"/>
                <a:gd name="connsiteY315" fmla="*/ 967119 h 6281670"/>
                <a:gd name="connsiteX316" fmla="*/ 2362948 w 8613217"/>
                <a:gd name="connsiteY316" fmla="*/ 965100 h 6281670"/>
                <a:gd name="connsiteX317" fmla="*/ 2435633 w 8613217"/>
                <a:gd name="connsiteY317" fmla="*/ 1055284 h 6281670"/>
                <a:gd name="connsiteX318" fmla="*/ 2426211 w 8613217"/>
                <a:gd name="connsiteY318" fmla="*/ 1053265 h 6281670"/>
                <a:gd name="connsiteX319" fmla="*/ 2370351 w 8613217"/>
                <a:gd name="connsiteY319" fmla="*/ 968465 h 6281670"/>
                <a:gd name="connsiteX320" fmla="*/ 2432268 w 8613217"/>
                <a:gd name="connsiteY320" fmla="*/ 1045862 h 6281670"/>
                <a:gd name="connsiteX321" fmla="*/ 2435633 w 8613217"/>
                <a:gd name="connsiteY321" fmla="*/ 1055284 h 6281670"/>
                <a:gd name="connsiteX322" fmla="*/ 695895 w 8613217"/>
                <a:gd name="connsiteY322" fmla="*/ 1016922 h 6281670"/>
                <a:gd name="connsiteX323" fmla="*/ 692530 w 8613217"/>
                <a:gd name="connsiteY323" fmla="*/ 1005481 h 6281670"/>
                <a:gd name="connsiteX324" fmla="*/ 695895 w 8613217"/>
                <a:gd name="connsiteY324" fmla="*/ 1016922 h 6281670"/>
                <a:gd name="connsiteX325" fmla="*/ 4511205 w 8613217"/>
                <a:gd name="connsiteY325" fmla="*/ 6014042 h 6281670"/>
                <a:gd name="connsiteX326" fmla="*/ 4537452 w 8613217"/>
                <a:gd name="connsiteY326" fmla="*/ 5944049 h 6281670"/>
                <a:gd name="connsiteX327" fmla="*/ 4511205 w 8613217"/>
                <a:gd name="connsiteY327" fmla="*/ 6014042 h 6281670"/>
                <a:gd name="connsiteX328" fmla="*/ 4750797 w 8613217"/>
                <a:gd name="connsiteY328" fmla="*/ 5917128 h 6281670"/>
                <a:gd name="connsiteX329" fmla="*/ 4741375 w 8613217"/>
                <a:gd name="connsiteY329" fmla="*/ 5939338 h 6281670"/>
                <a:gd name="connsiteX330" fmla="*/ 4732626 w 8613217"/>
                <a:gd name="connsiteY330" fmla="*/ 5935300 h 6281670"/>
                <a:gd name="connsiteX331" fmla="*/ 4727915 w 8613217"/>
                <a:gd name="connsiteY331" fmla="*/ 5907706 h 6281670"/>
                <a:gd name="connsiteX332" fmla="*/ 4750797 w 8613217"/>
                <a:gd name="connsiteY332" fmla="*/ 5875402 h 6281670"/>
                <a:gd name="connsiteX333" fmla="*/ 4750797 w 8613217"/>
                <a:gd name="connsiteY333" fmla="*/ 5917128 h 6281670"/>
                <a:gd name="connsiteX334" fmla="*/ 4875978 w 8613217"/>
                <a:gd name="connsiteY334" fmla="*/ 5457461 h 6281670"/>
                <a:gd name="connsiteX335" fmla="*/ 4616868 w 8613217"/>
                <a:gd name="connsiteY335" fmla="*/ 5877421 h 6281670"/>
                <a:gd name="connsiteX336" fmla="*/ 4562354 w 8613217"/>
                <a:gd name="connsiteY336" fmla="*/ 5884824 h 6281670"/>
                <a:gd name="connsiteX337" fmla="*/ 4880015 w 8613217"/>
                <a:gd name="connsiteY337" fmla="*/ 5419772 h 6281670"/>
                <a:gd name="connsiteX338" fmla="*/ 4875978 w 8613217"/>
                <a:gd name="connsiteY338" fmla="*/ 5457461 h 6281670"/>
                <a:gd name="connsiteX339" fmla="*/ 5020675 w 8613217"/>
                <a:gd name="connsiteY339" fmla="*/ 5141145 h 6281670"/>
                <a:gd name="connsiteX340" fmla="*/ 4989717 w 8613217"/>
                <a:gd name="connsiteY340" fmla="*/ 5179506 h 6281670"/>
                <a:gd name="connsiteX341" fmla="*/ 4445922 w 8613217"/>
                <a:gd name="connsiteY341" fmla="*/ 5878767 h 6281670"/>
                <a:gd name="connsiteX342" fmla="*/ 4415637 w 8613217"/>
                <a:gd name="connsiteY342" fmla="*/ 5953471 h 6281670"/>
                <a:gd name="connsiteX343" fmla="*/ 4357085 w 8613217"/>
                <a:gd name="connsiteY343" fmla="*/ 6075286 h 6281670"/>
                <a:gd name="connsiteX344" fmla="*/ 4338240 w 8613217"/>
                <a:gd name="connsiteY344" fmla="*/ 6125762 h 6281670"/>
                <a:gd name="connsiteX345" fmla="*/ 4322761 w 8613217"/>
                <a:gd name="connsiteY345" fmla="*/ 6080671 h 6281670"/>
                <a:gd name="connsiteX346" fmla="*/ 4306609 w 8613217"/>
                <a:gd name="connsiteY346" fmla="*/ 6061826 h 6281670"/>
                <a:gd name="connsiteX347" fmla="*/ 4295168 w 8613217"/>
                <a:gd name="connsiteY347" fmla="*/ 6082689 h 6281670"/>
                <a:gd name="connsiteX348" fmla="*/ 4292475 w 8613217"/>
                <a:gd name="connsiteY348" fmla="*/ 6112302 h 6281670"/>
                <a:gd name="connsiteX349" fmla="*/ 4277669 w 8613217"/>
                <a:gd name="connsiteY349" fmla="*/ 6097496 h 6281670"/>
                <a:gd name="connsiteX350" fmla="*/ 4183447 w 8613217"/>
                <a:gd name="connsiteY350" fmla="*/ 5282478 h 6281670"/>
                <a:gd name="connsiteX351" fmla="*/ 4412945 w 8613217"/>
                <a:gd name="connsiteY351" fmla="*/ 4743394 h 6281670"/>
                <a:gd name="connsiteX352" fmla="*/ 5036828 w 8613217"/>
                <a:gd name="connsiteY352" fmla="*/ 3935106 h 6281670"/>
                <a:gd name="connsiteX353" fmla="*/ 5054999 w 8613217"/>
                <a:gd name="connsiteY353" fmla="*/ 3966064 h 6281670"/>
                <a:gd name="connsiteX354" fmla="*/ 5020675 w 8613217"/>
                <a:gd name="connsiteY354" fmla="*/ 5141145 h 6281670"/>
                <a:gd name="connsiteX0" fmla="*/ 8420062 w 8613217"/>
                <a:gd name="connsiteY0" fmla="*/ 4211041 h 6281670"/>
                <a:gd name="connsiteX1" fmla="*/ 7990681 w 8613217"/>
                <a:gd name="connsiteY1" fmla="*/ 4231232 h 6281670"/>
                <a:gd name="connsiteX2" fmla="*/ 7630619 w 8613217"/>
                <a:gd name="connsiteY2" fmla="*/ 4614849 h 6281670"/>
                <a:gd name="connsiteX3" fmla="*/ 7659558 w 8613217"/>
                <a:gd name="connsiteY3" fmla="*/ 4643788 h 6281670"/>
                <a:gd name="connsiteX4" fmla="*/ 7859443 w 8613217"/>
                <a:gd name="connsiteY4" fmla="*/ 4617541 h 6281670"/>
                <a:gd name="connsiteX5" fmla="*/ 8222196 w 8613217"/>
                <a:gd name="connsiteY5" fmla="*/ 4498418 h 6281670"/>
                <a:gd name="connsiteX6" fmla="*/ 8236330 w 8613217"/>
                <a:gd name="connsiteY6" fmla="*/ 4496398 h 6281670"/>
                <a:gd name="connsiteX7" fmla="*/ 8228254 w 8613217"/>
                <a:gd name="connsiteY7" fmla="*/ 4504475 h 6281670"/>
                <a:gd name="connsiteX8" fmla="*/ 7670326 w 8613217"/>
                <a:gd name="connsiteY8" fmla="*/ 4709743 h 6281670"/>
                <a:gd name="connsiteX9" fmla="*/ 7436791 w 8613217"/>
                <a:gd name="connsiteY9" fmla="*/ 4735318 h 6281670"/>
                <a:gd name="connsiteX10" fmla="*/ 6759067 w 8613217"/>
                <a:gd name="connsiteY10" fmla="*/ 4696956 h 6281670"/>
                <a:gd name="connsiteX11" fmla="*/ 6037597 w 8613217"/>
                <a:gd name="connsiteY11" fmla="*/ 4656576 h 6281670"/>
                <a:gd name="connsiteX12" fmla="*/ 6023464 w 8613217"/>
                <a:gd name="connsiteY12" fmla="*/ 4649172 h 6281670"/>
                <a:gd name="connsiteX13" fmla="*/ 6361317 w 8613217"/>
                <a:gd name="connsiteY13" fmla="*/ 4472170 h 6281670"/>
                <a:gd name="connsiteX14" fmla="*/ 6783296 w 8613217"/>
                <a:gd name="connsiteY14" fmla="*/ 4236616 h 6281670"/>
                <a:gd name="connsiteX15" fmla="*/ 7066634 w 8613217"/>
                <a:gd name="connsiteY15" fmla="*/ 4052210 h 6281670"/>
                <a:gd name="connsiteX16" fmla="*/ 7151433 w 8613217"/>
                <a:gd name="connsiteY16" fmla="*/ 4042115 h 6281670"/>
                <a:gd name="connsiteX17" fmla="*/ 7304208 w 8613217"/>
                <a:gd name="connsiteY17" fmla="*/ 4071727 h 6281670"/>
                <a:gd name="connsiteX18" fmla="*/ 7625235 w 8613217"/>
                <a:gd name="connsiteY18" fmla="*/ 3948566 h 6281670"/>
                <a:gd name="connsiteX19" fmla="*/ 8172394 w 8613217"/>
                <a:gd name="connsiteY19" fmla="*/ 2496877 h 6281670"/>
                <a:gd name="connsiteX20" fmla="*/ 7882325 w 8613217"/>
                <a:gd name="connsiteY20" fmla="*/ 1811077 h 6281670"/>
                <a:gd name="connsiteX21" fmla="*/ 7854059 w 8613217"/>
                <a:gd name="connsiteY21" fmla="*/ 1889820 h 6281670"/>
                <a:gd name="connsiteX22" fmla="*/ 7732917 w 8613217"/>
                <a:gd name="connsiteY22" fmla="*/ 2389195 h 6281670"/>
                <a:gd name="connsiteX23" fmla="*/ 7607736 w 8613217"/>
                <a:gd name="connsiteY23" fmla="*/ 2746565 h 6281670"/>
                <a:gd name="connsiteX24" fmla="*/ 7178354 w 8613217"/>
                <a:gd name="connsiteY24" fmla="*/ 3424962 h 6281670"/>
                <a:gd name="connsiteX25" fmla="*/ 7050481 w 8613217"/>
                <a:gd name="connsiteY25" fmla="*/ 3653113 h 6281670"/>
                <a:gd name="connsiteX26" fmla="*/ 7022888 w 8613217"/>
                <a:gd name="connsiteY26" fmla="*/ 3873861 h 6281670"/>
                <a:gd name="connsiteX27" fmla="*/ 7057884 w 8613217"/>
                <a:gd name="connsiteY27" fmla="*/ 3889341 h 6281670"/>
                <a:gd name="connsiteX28" fmla="*/ 7311611 w 8613217"/>
                <a:gd name="connsiteY28" fmla="*/ 3701570 h 6281670"/>
                <a:gd name="connsiteX29" fmla="*/ 7883672 w 8613217"/>
                <a:gd name="connsiteY29" fmla="*/ 2875784 h 6281670"/>
                <a:gd name="connsiteX30" fmla="*/ 7909246 w 8613217"/>
                <a:gd name="connsiteY30" fmla="*/ 2790311 h 6281670"/>
                <a:gd name="connsiteX31" fmla="*/ 7835888 w 8613217"/>
                <a:gd name="connsiteY31" fmla="*/ 3051440 h 6281670"/>
                <a:gd name="connsiteX32" fmla="*/ 7279306 w 8613217"/>
                <a:gd name="connsiteY32" fmla="*/ 3802522 h 6281670"/>
                <a:gd name="connsiteX33" fmla="*/ 6992603 w 8613217"/>
                <a:gd name="connsiteY33" fmla="*/ 4017213 h 6281670"/>
                <a:gd name="connsiteX34" fmla="*/ 6713302 w 8613217"/>
                <a:gd name="connsiteY34" fmla="*/ 4190851 h 6281670"/>
                <a:gd name="connsiteX35" fmla="*/ 6627830 w 8613217"/>
                <a:gd name="connsiteY35" fmla="*/ 4239308 h 6281670"/>
                <a:gd name="connsiteX36" fmla="*/ 6605620 w 8613217"/>
                <a:gd name="connsiteY36" fmla="*/ 4251422 h 6281670"/>
                <a:gd name="connsiteX37" fmla="*/ 6226714 w 8613217"/>
                <a:gd name="connsiteY37" fmla="*/ 4447268 h 6281670"/>
                <a:gd name="connsiteX38" fmla="*/ 5314782 w 8613217"/>
                <a:gd name="connsiteY38" fmla="*/ 4943279 h 6281670"/>
                <a:gd name="connsiteX39" fmla="*/ 5158643 w 8613217"/>
                <a:gd name="connsiteY39" fmla="*/ 5046250 h 6281670"/>
                <a:gd name="connsiteX40" fmla="*/ 5162681 w 8613217"/>
                <a:gd name="connsiteY40" fmla="*/ 5025387 h 6281670"/>
                <a:gd name="connsiteX41" fmla="*/ 5227290 w 8613217"/>
                <a:gd name="connsiteY41" fmla="*/ 4323434 h 6281670"/>
                <a:gd name="connsiteX42" fmla="*/ 5106148 w 8613217"/>
                <a:gd name="connsiteY42" fmla="*/ 3860401 h 6281670"/>
                <a:gd name="connsiteX43" fmla="*/ 5139799 w 8613217"/>
                <a:gd name="connsiteY43" fmla="*/ 3818675 h 6281670"/>
                <a:gd name="connsiteX44" fmla="*/ 5695034 w 8613217"/>
                <a:gd name="connsiteY44" fmla="*/ 3194119 h 6281670"/>
                <a:gd name="connsiteX45" fmla="*/ 5830983 w 8613217"/>
                <a:gd name="connsiteY45" fmla="*/ 3023174 h 6281670"/>
                <a:gd name="connsiteX46" fmla="*/ 5873382 w 8613217"/>
                <a:gd name="connsiteY46" fmla="*/ 3008367 h 6281670"/>
                <a:gd name="connsiteX47" fmla="*/ 5983083 w 8613217"/>
                <a:gd name="connsiteY47" fmla="*/ 3009040 h 6281670"/>
                <a:gd name="connsiteX48" fmla="*/ 6257000 w 8613217"/>
                <a:gd name="connsiteY48" fmla="*/ 2840787 h 6281670"/>
                <a:gd name="connsiteX49" fmla="*/ 6605620 w 8613217"/>
                <a:gd name="connsiteY49" fmla="*/ 2172485 h 6281670"/>
                <a:gd name="connsiteX50" fmla="*/ 6623118 w 8613217"/>
                <a:gd name="connsiteY50" fmla="*/ 1339969 h 6281670"/>
                <a:gd name="connsiteX51" fmla="*/ 6528224 w 8613217"/>
                <a:gd name="connsiteY51" fmla="*/ 660899 h 6281670"/>
                <a:gd name="connsiteX52" fmla="*/ 6514091 w 8613217"/>
                <a:gd name="connsiteY52" fmla="*/ 520239 h 6281670"/>
                <a:gd name="connsiteX53" fmla="*/ 6493900 w 8613217"/>
                <a:gd name="connsiteY53" fmla="*/ 546486 h 6281670"/>
                <a:gd name="connsiteX54" fmla="*/ 6244212 w 8613217"/>
                <a:gd name="connsiteY54" fmla="*/ 975869 h 6281670"/>
                <a:gd name="connsiteX55" fmla="*/ 5935300 w 8613217"/>
                <a:gd name="connsiteY55" fmla="*/ 1788868 h 6281670"/>
                <a:gd name="connsiteX56" fmla="*/ 5707148 w 8613217"/>
                <a:gd name="connsiteY56" fmla="*/ 2531874 h 6281670"/>
                <a:gd name="connsiteX57" fmla="*/ 5679555 w 8613217"/>
                <a:gd name="connsiteY57" fmla="*/ 2738489 h 6281670"/>
                <a:gd name="connsiteX58" fmla="*/ 5734069 w 8613217"/>
                <a:gd name="connsiteY58" fmla="*/ 2914818 h 6281670"/>
                <a:gd name="connsiteX59" fmla="*/ 5963566 w 8613217"/>
                <a:gd name="connsiteY59" fmla="*/ 2599175 h 6281670"/>
                <a:gd name="connsiteX60" fmla="*/ 6141914 w 8613217"/>
                <a:gd name="connsiteY60" fmla="*/ 2254593 h 6281670"/>
                <a:gd name="connsiteX61" fmla="*/ 6262384 w 8613217"/>
                <a:gd name="connsiteY61" fmla="*/ 1884436 h 6281670"/>
                <a:gd name="connsiteX62" fmla="*/ 6343145 w 8613217"/>
                <a:gd name="connsiteY62" fmla="*/ 1508222 h 6281670"/>
                <a:gd name="connsiteX63" fmla="*/ 6310167 w 8613217"/>
                <a:gd name="connsiteY63" fmla="*/ 1747814 h 6281670"/>
                <a:gd name="connsiteX64" fmla="*/ 6045001 w 8613217"/>
                <a:gd name="connsiteY64" fmla="*/ 2568890 h 6281670"/>
                <a:gd name="connsiteX65" fmla="*/ 5560432 w 8613217"/>
                <a:gd name="connsiteY65" fmla="*/ 3235173 h 6281670"/>
                <a:gd name="connsiteX66" fmla="*/ 5096726 w 8613217"/>
                <a:gd name="connsiteY66" fmla="*/ 3741278 h 6281670"/>
                <a:gd name="connsiteX67" fmla="*/ 5067113 w 8613217"/>
                <a:gd name="connsiteY67" fmla="*/ 3767525 h 6281670"/>
                <a:gd name="connsiteX68" fmla="*/ 4911647 w 8613217"/>
                <a:gd name="connsiteY68" fmla="*/ 3459959 h 6281670"/>
                <a:gd name="connsiteX69" fmla="*/ 4890784 w 8613217"/>
                <a:gd name="connsiteY69" fmla="*/ 3404099 h 6281670"/>
                <a:gd name="connsiteX70" fmla="*/ 4952701 w 8613217"/>
                <a:gd name="connsiteY70" fmla="*/ 2717626 h 6281670"/>
                <a:gd name="connsiteX71" fmla="*/ 5173449 w 8613217"/>
                <a:gd name="connsiteY71" fmla="*/ 2368332 h 6281670"/>
                <a:gd name="connsiteX72" fmla="*/ 5481689 w 8613217"/>
                <a:gd name="connsiteY72" fmla="*/ 1759928 h 6281670"/>
                <a:gd name="connsiteX73" fmla="*/ 5514667 w 8613217"/>
                <a:gd name="connsiteY73" fmla="*/ 1741757 h 6281670"/>
                <a:gd name="connsiteX74" fmla="*/ 5803389 w 8613217"/>
                <a:gd name="connsiteY74" fmla="*/ 1570812 h 6281670"/>
                <a:gd name="connsiteX75" fmla="*/ 5822907 w 8613217"/>
                <a:gd name="connsiteY75" fmla="*/ 1095665 h 6281670"/>
                <a:gd name="connsiteX76" fmla="*/ 5540241 w 8613217"/>
                <a:gd name="connsiteY76" fmla="*/ 601000 h 6281670"/>
                <a:gd name="connsiteX77" fmla="*/ 5514667 w 8613217"/>
                <a:gd name="connsiteY77" fmla="*/ 600327 h 6281670"/>
                <a:gd name="connsiteX78" fmla="*/ 5421791 w 8613217"/>
                <a:gd name="connsiteY78" fmla="*/ 697914 h 6281670"/>
                <a:gd name="connsiteX79" fmla="*/ 5124319 w 8613217"/>
                <a:gd name="connsiteY79" fmla="*/ 1196617 h 6281670"/>
                <a:gd name="connsiteX80" fmla="*/ 5316801 w 8613217"/>
                <a:gd name="connsiteY80" fmla="*/ 1686570 h 6281670"/>
                <a:gd name="connsiteX81" fmla="*/ 5361220 w 8613217"/>
                <a:gd name="connsiteY81" fmla="*/ 1669072 h 6281670"/>
                <a:gd name="connsiteX82" fmla="*/ 5461499 w 8613217"/>
                <a:gd name="connsiteY82" fmla="*/ 1248439 h 6281670"/>
                <a:gd name="connsiteX83" fmla="*/ 5491784 w 8613217"/>
                <a:gd name="connsiteY83" fmla="*/ 1043170 h 6281670"/>
                <a:gd name="connsiteX84" fmla="*/ 5497841 w 8613217"/>
                <a:gd name="connsiteY84" fmla="*/ 1081532 h 6281670"/>
                <a:gd name="connsiteX85" fmla="*/ 5481016 w 8613217"/>
                <a:gd name="connsiteY85" fmla="*/ 1353429 h 6281670"/>
                <a:gd name="connsiteX86" fmla="*/ 5415734 w 8613217"/>
                <a:gd name="connsiteY86" fmla="*/ 1727624 h 6281670"/>
                <a:gd name="connsiteX87" fmla="*/ 5151240 w 8613217"/>
                <a:gd name="connsiteY87" fmla="*/ 2245171 h 6281670"/>
                <a:gd name="connsiteX88" fmla="*/ 4908282 w 8613217"/>
                <a:gd name="connsiteY88" fmla="*/ 2596483 h 6281670"/>
                <a:gd name="connsiteX89" fmla="*/ 4750124 w 8613217"/>
                <a:gd name="connsiteY89" fmla="*/ 2989523 h 6281670"/>
                <a:gd name="connsiteX90" fmla="*/ 4737337 w 8613217"/>
                <a:gd name="connsiteY90" fmla="*/ 3162487 h 6281670"/>
                <a:gd name="connsiteX91" fmla="*/ 4680804 w 8613217"/>
                <a:gd name="connsiteY91" fmla="*/ 3076341 h 6281670"/>
                <a:gd name="connsiteX92" fmla="*/ 4591293 w 8613217"/>
                <a:gd name="connsiteY92" fmla="*/ 2915491 h 6281670"/>
                <a:gd name="connsiteX93" fmla="*/ 4552259 w 8613217"/>
                <a:gd name="connsiteY93" fmla="*/ 2838095 h 6281670"/>
                <a:gd name="connsiteX94" fmla="*/ 4404869 w 8613217"/>
                <a:gd name="connsiteY94" fmla="*/ 2499569 h 6281670"/>
                <a:gd name="connsiteX95" fmla="*/ 4425059 w 8613217"/>
                <a:gd name="connsiteY95" fmla="*/ 2408713 h 6281670"/>
                <a:gd name="connsiteX96" fmla="*/ 4497071 w 8613217"/>
                <a:gd name="connsiteY96" fmla="*/ 2304396 h 6281670"/>
                <a:gd name="connsiteX97" fmla="*/ 4551585 w 8613217"/>
                <a:gd name="connsiteY97" fmla="*/ 2152968 h 6281670"/>
                <a:gd name="connsiteX98" fmla="*/ 4741375 w 8613217"/>
                <a:gd name="connsiteY98" fmla="*/ 1413327 h 6281670"/>
                <a:gd name="connsiteX99" fmla="*/ 4929146 w 8613217"/>
                <a:gd name="connsiteY99" fmla="*/ 819730 h 6281670"/>
                <a:gd name="connsiteX100" fmla="*/ 5233347 w 8613217"/>
                <a:gd name="connsiteY100" fmla="*/ 28940 h 6281670"/>
                <a:gd name="connsiteX101" fmla="*/ 5238058 w 8613217"/>
                <a:gd name="connsiteY101" fmla="*/ 0 h 6281670"/>
                <a:gd name="connsiteX102" fmla="*/ 4976929 w 8613217"/>
                <a:gd name="connsiteY102" fmla="*/ 159504 h 6281670"/>
                <a:gd name="connsiteX103" fmla="*/ 4204984 w 8613217"/>
                <a:gd name="connsiteY103" fmla="*/ 890396 h 6281670"/>
                <a:gd name="connsiteX104" fmla="*/ 3943182 w 8613217"/>
                <a:gd name="connsiteY104" fmla="*/ 2139508 h 6281670"/>
                <a:gd name="connsiteX105" fmla="*/ 4076438 w 8613217"/>
                <a:gd name="connsiteY105" fmla="*/ 2389868 h 6281670"/>
                <a:gd name="connsiteX106" fmla="*/ 4215079 w 8613217"/>
                <a:gd name="connsiteY106" fmla="*/ 2474668 h 6281670"/>
                <a:gd name="connsiteX107" fmla="*/ 4244018 w 8613217"/>
                <a:gd name="connsiteY107" fmla="*/ 2445055 h 6281670"/>
                <a:gd name="connsiteX108" fmla="*/ 4230558 w 8613217"/>
                <a:gd name="connsiteY108" fmla="*/ 1718875 h 6281670"/>
                <a:gd name="connsiteX109" fmla="*/ 4411599 w 8613217"/>
                <a:gd name="connsiteY109" fmla="*/ 1186522 h 6281670"/>
                <a:gd name="connsiteX110" fmla="*/ 4552259 w 8613217"/>
                <a:gd name="connsiteY110" fmla="*/ 934815 h 6281670"/>
                <a:gd name="connsiteX111" fmla="*/ 4572449 w 8613217"/>
                <a:gd name="connsiteY111" fmla="*/ 920008 h 6281670"/>
                <a:gd name="connsiteX112" fmla="*/ 4553604 w 8613217"/>
                <a:gd name="connsiteY112" fmla="*/ 956351 h 6281670"/>
                <a:gd name="connsiteX113" fmla="*/ 4390735 w 8613217"/>
                <a:gd name="connsiteY113" fmla="*/ 1302280 h 6281670"/>
                <a:gd name="connsiteX114" fmla="*/ 4340260 w 8613217"/>
                <a:gd name="connsiteY114" fmla="*/ 2524471 h 6281670"/>
                <a:gd name="connsiteX115" fmla="*/ 4501109 w 8613217"/>
                <a:gd name="connsiteY115" fmla="*/ 2892609 h 6281670"/>
                <a:gd name="connsiteX116" fmla="*/ 4692918 w 8613217"/>
                <a:gd name="connsiteY116" fmla="*/ 3241230 h 6281670"/>
                <a:gd name="connsiteX117" fmla="*/ 4992409 w 8613217"/>
                <a:gd name="connsiteY117" fmla="*/ 3809925 h 6281670"/>
                <a:gd name="connsiteX118" fmla="*/ 5000485 w 8613217"/>
                <a:gd name="connsiteY118" fmla="*/ 3847614 h 6281670"/>
                <a:gd name="connsiteX119" fmla="*/ 4993755 w 8613217"/>
                <a:gd name="connsiteY119" fmla="*/ 3855017 h 6281670"/>
                <a:gd name="connsiteX120" fmla="*/ 4993082 w 8613217"/>
                <a:gd name="connsiteY120" fmla="*/ 3855690 h 6281670"/>
                <a:gd name="connsiteX121" fmla="*/ 4982313 w 8613217"/>
                <a:gd name="connsiteY121" fmla="*/ 3867131 h 6281670"/>
                <a:gd name="connsiteX122" fmla="*/ 4626290 w 8613217"/>
                <a:gd name="connsiteY122" fmla="*/ 4274977 h 6281670"/>
                <a:gd name="connsiteX123" fmla="*/ 4180755 w 8613217"/>
                <a:gd name="connsiteY123" fmla="*/ 4968853 h 6281670"/>
                <a:gd name="connsiteX124" fmla="*/ 4071727 w 8613217"/>
                <a:gd name="connsiteY124" fmla="*/ 5853192 h 6281670"/>
                <a:gd name="connsiteX125" fmla="*/ 4040769 w 8613217"/>
                <a:gd name="connsiteY125" fmla="*/ 5907706 h 6281670"/>
                <a:gd name="connsiteX126" fmla="*/ 4005099 w 8613217"/>
                <a:gd name="connsiteY126" fmla="*/ 5881459 h 6281670"/>
                <a:gd name="connsiteX127" fmla="*/ 4007791 w 8613217"/>
                <a:gd name="connsiteY127" fmla="*/ 5830983 h 6281670"/>
                <a:gd name="connsiteX128" fmla="*/ 3990293 w 8613217"/>
                <a:gd name="connsiteY128" fmla="*/ 5807427 h 6281670"/>
                <a:gd name="connsiteX129" fmla="*/ 3964045 w 8613217"/>
                <a:gd name="connsiteY129" fmla="*/ 5789256 h 6281670"/>
                <a:gd name="connsiteX130" fmla="*/ 3941836 w 8613217"/>
                <a:gd name="connsiteY130" fmla="*/ 5705129 h 6281670"/>
                <a:gd name="connsiteX131" fmla="*/ 3908185 w 8613217"/>
                <a:gd name="connsiteY131" fmla="*/ 5236040 h 6281670"/>
                <a:gd name="connsiteX132" fmla="*/ 3918953 w 8613217"/>
                <a:gd name="connsiteY132" fmla="*/ 4237288 h 6281670"/>
                <a:gd name="connsiteX133" fmla="*/ 3786370 w 8613217"/>
                <a:gd name="connsiteY133" fmla="*/ 3122779 h 6281670"/>
                <a:gd name="connsiteX134" fmla="*/ 3570333 w 8613217"/>
                <a:gd name="connsiteY134" fmla="*/ 2570236 h 6281670"/>
                <a:gd name="connsiteX135" fmla="*/ 3563603 w 8613217"/>
                <a:gd name="connsiteY135" fmla="*/ 2556776 h 6281670"/>
                <a:gd name="connsiteX136" fmla="*/ 3556872 w 8613217"/>
                <a:gd name="connsiteY136" fmla="*/ 2543315 h 6281670"/>
                <a:gd name="connsiteX137" fmla="*/ 3531298 w 8613217"/>
                <a:gd name="connsiteY137" fmla="*/ 2494185 h 6281670"/>
                <a:gd name="connsiteX138" fmla="*/ 3525241 w 8613217"/>
                <a:gd name="connsiteY138" fmla="*/ 2482071 h 6281670"/>
                <a:gd name="connsiteX139" fmla="*/ 3410829 w 8613217"/>
                <a:gd name="connsiteY139" fmla="*/ 2273437 h 6281670"/>
                <a:gd name="connsiteX140" fmla="*/ 3411502 w 8613217"/>
                <a:gd name="connsiteY140" fmla="*/ 2229018 h 6281670"/>
                <a:gd name="connsiteX141" fmla="*/ 3451209 w 8613217"/>
                <a:gd name="connsiteY141" fmla="*/ 2126720 h 6281670"/>
                <a:gd name="connsiteX142" fmla="*/ 3431692 w 8613217"/>
                <a:gd name="connsiteY142" fmla="*/ 1895877 h 6281670"/>
                <a:gd name="connsiteX143" fmla="*/ 3186715 w 8613217"/>
                <a:gd name="connsiteY143" fmla="*/ 1401886 h 6281670"/>
                <a:gd name="connsiteX144" fmla="*/ 2531874 w 8613217"/>
                <a:gd name="connsiteY144" fmla="*/ 701952 h 6281670"/>
                <a:gd name="connsiteX145" fmla="*/ 1731662 w 8613217"/>
                <a:gd name="connsiteY145" fmla="*/ 39035 h 6281670"/>
                <a:gd name="connsiteX146" fmla="*/ 1722913 w 8613217"/>
                <a:gd name="connsiteY146" fmla="*/ 36343 h 6281670"/>
                <a:gd name="connsiteX147" fmla="*/ 1723586 w 8613217"/>
                <a:gd name="connsiteY147" fmla="*/ 47111 h 6281670"/>
                <a:gd name="connsiteX148" fmla="*/ 1984042 w 8613217"/>
                <a:gd name="connsiteY148" fmla="*/ 871552 h 6281670"/>
                <a:gd name="connsiteX149" fmla="*/ 2773486 w 8613217"/>
                <a:gd name="connsiteY149" fmla="*/ 2064130 h 6281670"/>
                <a:gd name="connsiteX150" fmla="*/ 3058170 w 8613217"/>
                <a:gd name="connsiteY150" fmla="*/ 2286897 h 6281670"/>
                <a:gd name="connsiteX151" fmla="*/ 3235845 w 8613217"/>
                <a:gd name="connsiteY151" fmla="*/ 2329297 h 6281670"/>
                <a:gd name="connsiteX152" fmla="*/ 3256709 w 8613217"/>
                <a:gd name="connsiteY152" fmla="*/ 2294974 h 6281670"/>
                <a:gd name="connsiteX153" fmla="*/ 3083072 w 8613217"/>
                <a:gd name="connsiteY153" fmla="*/ 1999521 h 6281670"/>
                <a:gd name="connsiteX154" fmla="*/ 2450440 w 8613217"/>
                <a:gd name="connsiteY154" fmla="*/ 1092973 h 6281670"/>
                <a:gd name="connsiteX155" fmla="*/ 2432941 w 8613217"/>
                <a:gd name="connsiteY155" fmla="*/ 1062014 h 6281670"/>
                <a:gd name="connsiteX156" fmla="*/ 2454478 w 8613217"/>
                <a:gd name="connsiteY156" fmla="*/ 1076820 h 6281670"/>
                <a:gd name="connsiteX157" fmla="*/ 2967986 w 8613217"/>
                <a:gd name="connsiteY157" fmla="*/ 1739738 h 6281670"/>
                <a:gd name="connsiteX158" fmla="*/ 3266131 w 8613217"/>
                <a:gd name="connsiteY158" fmla="*/ 2175850 h 6281670"/>
                <a:gd name="connsiteX159" fmla="*/ 3457939 w 8613217"/>
                <a:gd name="connsiteY159" fmla="*/ 2509665 h 6281670"/>
                <a:gd name="connsiteX160" fmla="*/ 3464670 w 8613217"/>
                <a:gd name="connsiteY160" fmla="*/ 2523125 h 6281670"/>
                <a:gd name="connsiteX161" fmla="*/ 3471400 w 8613217"/>
                <a:gd name="connsiteY161" fmla="*/ 2536585 h 6281670"/>
                <a:gd name="connsiteX162" fmla="*/ 3478130 w 8613217"/>
                <a:gd name="connsiteY162" fmla="*/ 2550045 h 6281670"/>
                <a:gd name="connsiteX163" fmla="*/ 3484860 w 8613217"/>
                <a:gd name="connsiteY163" fmla="*/ 2563506 h 6281670"/>
                <a:gd name="connsiteX164" fmla="*/ 3491590 w 8613217"/>
                <a:gd name="connsiteY164" fmla="*/ 2576966 h 6281670"/>
                <a:gd name="connsiteX165" fmla="*/ 3498320 w 8613217"/>
                <a:gd name="connsiteY165" fmla="*/ 2590426 h 6281670"/>
                <a:gd name="connsiteX166" fmla="*/ 3504378 w 8613217"/>
                <a:gd name="connsiteY166" fmla="*/ 2605906 h 6281670"/>
                <a:gd name="connsiteX167" fmla="*/ 3733875 w 8613217"/>
                <a:gd name="connsiteY167" fmla="*/ 3249979 h 6281670"/>
                <a:gd name="connsiteX168" fmla="*/ 3823385 w 8613217"/>
                <a:gd name="connsiteY168" fmla="*/ 4359777 h 6281670"/>
                <a:gd name="connsiteX169" fmla="*/ 3816655 w 8613217"/>
                <a:gd name="connsiteY169" fmla="*/ 4369199 h 6281670"/>
                <a:gd name="connsiteX170" fmla="*/ 3800503 w 8613217"/>
                <a:gd name="connsiteY170" fmla="*/ 4322761 h 6281670"/>
                <a:gd name="connsiteX171" fmla="*/ 3407464 w 8613217"/>
                <a:gd name="connsiteY171" fmla="*/ 3663208 h 6281670"/>
                <a:gd name="connsiteX172" fmla="*/ 2516395 w 8613217"/>
                <a:gd name="connsiteY172" fmla="*/ 2980101 h 6281670"/>
                <a:gd name="connsiteX173" fmla="*/ 2502934 w 8613217"/>
                <a:gd name="connsiteY173" fmla="*/ 2971351 h 6281670"/>
                <a:gd name="connsiteX174" fmla="*/ 2390541 w 8613217"/>
                <a:gd name="connsiteY174" fmla="*/ 2898666 h 6281670"/>
                <a:gd name="connsiteX175" fmla="*/ 2247863 w 8613217"/>
                <a:gd name="connsiteY175" fmla="*/ 2802425 h 6281670"/>
                <a:gd name="connsiteX176" fmla="*/ 2055381 w 8613217"/>
                <a:gd name="connsiteY176" fmla="*/ 2665131 h 6281670"/>
                <a:gd name="connsiteX177" fmla="*/ 1471879 w 8613217"/>
                <a:gd name="connsiteY177" fmla="*/ 2148930 h 6281670"/>
                <a:gd name="connsiteX178" fmla="*/ 1461111 w 8613217"/>
                <a:gd name="connsiteY178" fmla="*/ 2109895 h 6281670"/>
                <a:gd name="connsiteX179" fmla="*/ 1501492 w 8613217"/>
                <a:gd name="connsiteY179" fmla="*/ 1918759 h 6281670"/>
                <a:gd name="connsiteX180" fmla="*/ 1395155 w 8613217"/>
                <a:gd name="connsiteY180" fmla="*/ 1570812 h 6281670"/>
                <a:gd name="connsiteX181" fmla="*/ 937507 w 8613217"/>
                <a:gd name="connsiteY181" fmla="*/ 860783 h 6281670"/>
                <a:gd name="connsiteX182" fmla="*/ 682435 w 8613217"/>
                <a:gd name="connsiteY182" fmla="*/ 471109 h 6281670"/>
                <a:gd name="connsiteX183" fmla="*/ 590905 w 8613217"/>
                <a:gd name="connsiteY183" fmla="*/ 214691 h 6281670"/>
                <a:gd name="connsiteX184" fmla="*/ 581483 w 8613217"/>
                <a:gd name="connsiteY184" fmla="*/ 222767 h 6281670"/>
                <a:gd name="connsiteX185" fmla="*/ 555909 w 8613217"/>
                <a:gd name="connsiteY185" fmla="*/ 262475 h 6281670"/>
                <a:gd name="connsiteX186" fmla="*/ 423998 w 8613217"/>
                <a:gd name="connsiteY186" fmla="*/ 619845 h 6281670"/>
                <a:gd name="connsiteX187" fmla="*/ 443515 w 8613217"/>
                <a:gd name="connsiteY187" fmla="*/ 1227575 h 6281670"/>
                <a:gd name="connsiteX188" fmla="*/ 806942 w 8613217"/>
                <a:gd name="connsiteY188" fmla="*/ 1996156 h 6281670"/>
                <a:gd name="connsiteX189" fmla="*/ 1087589 w 8613217"/>
                <a:gd name="connsiteY189" fmla="*/ 2216231 h 6281670"/>
                <a:gd name="connsiteX190" fmla="*/ 1317086 w 8613217"/>
                <a:gd name="connsiteY190" fmla="*/ 2233729 h 6281670"/>
                <a:gd name="connsiteX191" fmla="*/ 1327181 w 8613217"/>
                <a:gd name="connsiteY191" fmla="*/ 2198060 h 6281670"/>
                <a:gd name="connsiteX192" fmla="*/ 816364 w 8613217"/>
                <a:gd name="connsiteY192" fmla="*/ 1324489 h 6281670"/>
                <a:gd name="connsiteX193" fmla="*/ 702625 w 8613217"/>
                <a:gd name="connsiteY193" fmla="*/ 1031056 h 6281670"/>
                <a:gd name="connsiteX194" fmla="*/ 767908 w 8613217"/>
                <a:gd name="connsiteY194" fmla="*/ 1173061 h 6281670"/>
                <a:gd name="connsiteX195" fmla="*/ 1444285 w 8613217"/>
                <a:gd name="connsiteY195" fmla="*/ 2226326 h 6281670"/>
                <a:gd name="connsiteX196" fmla="*/ 2209501 w 8613217"/>
                <a:gd name="connsiteY196" fmla="*/ 2876457 h 6281670"/>
                <a:gd name="connsiteX197" fmla="*/ 2308434 w 8613217"/>
                <a:gd name="connsiteY197" fmla="*/ 2939720 h 6281670"/>
                <a:gd name="connsiteX198" fmla="*/ 2340738 w 8613217"/>
                <a:gd name="connsiteY198" fmla="*/ 2972025 h 6281670"/>
                <a:gd name="connsiteX199" fmla="*/ 2302377 w 8613217"/>
                <a:gd name="connsiteY199" fmla="*/ 2972025 h 6281670"/>
                <a:gd name="connsiteX200" fmla="*/ 2266034 w 8613217"/>
                <a:gd name="connsiteY200" fmla="*/ 2967313 h 6281670"/>
                <a:gd name="connsiteX201" fmla="*/ 1817807 w 8613217"/>
                <a:gd name="connsiteY201" fmla="*/ 3025866 h 6281670"/>
                <a:gd name="connsiteX202" fmla="*/ 1007500 w 8613217"/>
                <a:gd name="connsiteY202" fmla="*/ 3309877 h 6281670"/>
                <a:gd name="connsiteX203" fmla="*/ 960389 w 8613217"/>
                <a:gd name="connsiteY203" fmla="*/ 3293725 h 6281670"/>
                <a:gd name="connsiteX204" fmla="*/ 446207 w 8613217"/>
                <a:gd name="connsiteY204" fmla="*/ 3134221 h 6281670"/>
                <a:gd name="connsiteX205" fmla="*/ 217383 w 8613217"/>
                <a:gd name="connsiteY205" fmla="*/ 3227096 h 6281670"/>
                <a:gd name="connsiteX206" fmla="*/ 0 w 8613217"/>
                <a:gd name="connsiteY206" fmla="*/ 3236518 h 6281670"/>
                <a:gd name="connsiteX207" fmla="*/ 0 w 8613217"/>
                <a:gd name="connsiteY207" fmla="*/ 3330740 h 6281670"/>
                <a:gd name="connsiteX208" fmla="*/ 9422 w 8613217"/>
                <a:gd name="connsiteY208" fmla="*/ 3346892 h 6281670"/>
                <a:gd name="connsiteX209" fmla="*/ 255072 w 8613217"/>
                <a:gd name="connsiteY209" fmla="*/ 3717723 h 6281670"/>
                <a:gd name="connsiteX210" fmla="*/ 747044 w 8613217"/>
                <a:gd name="connsiteY210" fmla="*/ 3826078 h 6281670"/>
                <a:gd name="connsiteX211" fmla="*/ 1016249 w 8613217"/>
                <a:gd name="connsiteY211" fmla="*/ 3490244 h 6281670"/>
                <a:gd name="connsiteX212" fmla="*/ 981253 w 8613217"/>
                <a:gd name="connsiteY212" fmla="*/ 3461305 h 6281670"/>
                <a:gd name="connsiteX213" fmla="*/ 563312 w 8613217"/>
                <a:gd name="connsiteY213" fmla="*/ 3490917 h 6281670"/>
                <a:gd name="connsiteX214" fmla="*/ 390347 w 8613217"/>
                <a:gd name="connsiteY214" fmla="*/ 3460632 h 6281670"/>
                <a:gd name="connsiteX215" fmla="*/ 489953 w 8613217"/>
                <a:gd name="connsiteY215" fmla="*/ 3463997 h 6281670"/>
                <a:gd name="connsiteX216" fmla="*/ 903183 w 8613217"/>
                <a:gd name="connsiteY216" fmla="*/ 3408137 h 6281670"/>
                <a:gd name="connsiteX217" fmla="*/ 1043170 w 8613217"/>
                <a:gd name="connsiteY217" fmla="*/ 3372467 h 6281670"/>
                <a:gd name="connsiteX218" fmla="*/ 1508895 w 8613217"/>
                <a:gd name="connsiteY218" fmla="*/ 3218347 h 6281670"/>
                <a:gd name="connsiteX219" fmla="*/ 1912029 w 8613217"/>
                <a:gd name="connsiteY219" fmla="*/ 3101243 h 6281670"/>
                <a:gd name="connsiteX220" fmla="*/ 1912029 w 8613217"/>
                <a:gd name="connsiteY220" fmla="*/ 3101243 h 6281670"/>
                <a:gd name="connsiteX221" fmla="*/ 1924816 w 8613217"/>
                <a:gd name="connsiteY221" fmla="*/ 3099224 h 6281670"/>
                <a:gd name="connsiteX222" fmla="*/ 1986061 w 8613217"/>
                <a:gd name="connsiteY222" fmla="*/ 3087783 h 6281670"/>
                <a:gd name="connsiteX223" fmla="*/ 1992791 w 8613217"/>
                <a:gd name="connsiteY223" fmla="*/ 3087110 h 6281670"/>
                <a:gd name="connsiteX224" fmla="*/ 2087013 w 8613217"/>
                <a:gd name="connsiteY224" fmla="*/ 3074322 h 6281670"/>
                <a:gd name="connsiteX225" fmla="*/ 2113933 w 8613217"/>
                <a:gd name="connsiteY225" fmla="*/ 3072976 h 6281670"/>
                <a:gd name="connsiteX226" fmla="*/ 2118644 w 8613217"/>
                <a:gd name="connsiteY226" fmla="*/ 3064227 h 6281670"/>
                <a:gd name="connsiteX227" fmla="*/ 2257958 w 8613217"/>
                <a:gd name="connsiteY227" fmla="*/ 3064227 h 6281670"/>
                <a:gd name="connsiteX228" fmla="*/ 2262669 w 8613217"/>
                <a:gd name="connsiteY228" fmla="*/ 3072976 h 6281670"/>
                <a:gd name="connsiteX229" fmla="*/ 2434960 w 8613217"/>
                <a:gd name="connsiteY229" fmla="*/ 3101243 h 6281670"/>
                <a:gd name="connsiteX230" fmla="*/ 2635518 w 8613217"/>
                <a:gd name="connsiteY230" fmla="*/ 3164506 h 6281670"/>
                <a:gd name="connsiteX231" fmla="*/ 3038653 w 8613217"/>
                <a:gd name="connsiteY231" fmla="*/ 3453902 h 6281670"/>
                <a:gd name="connsiteX232" fmla="*/ 3580428 w 8613217"/>
                <a:gd name="connsiteY232" fmla="*/ 4087880 h 6281670"/>
                <a:gd name="connsiteX233" fmla="*/ 3776274 w 8613217"/>
                <a:gd name="connsiteY233" fmla="*/ 4626290 h 6281670"/>
                <a:gd name="connsiteX234" fmla="*/ 3813963 w 8613217"/>
                <a:gd name="connsiteY234" fmla="*/ 4802619 h 6281670"/>
                <a:gd name="connsiteX235" fmla="*/ 3811944 w 8613217"/>
                <a:gd name="connsiteY235" fmla="*/ 5407658 h 6281670"/>
                <a:gd name="connsiteX236" fmla="*/ 3881265 w 8613217"/>
                <a:gd name="connsiteY236" fmla="*/ 5874056 h 6281670"/>
                <a:gd name="connsiteX237" fmla="*/ 3879919 w 8613217"/>
                <a:gd name="connsiteY237" fmla="*/ 5898957 h 6281670"/>
                <a:gd name="connsiteX238" fmla="*/ 3757430 w 8613217"/>
                <a:gd name="connsiteY238" fmla="*/ 5946068 h 6281670"/>
                <a:gd name="connsiteX239" fmla="*/ 3743970 w 8613217"/>
                <a:gd name="connsiteY239" fmla="*/ 6053750 h 6281670"/>
                <a:gd name="connsiteX240" fmla="*/ 3803195 w 8613217"/>
                <a:gd name="connsiteY240" fmla="*/ 6092112 h 6281670"/>
                <a:gd name="connsiteX241" fmla="*/ 3896071 w 8613217"/>
                <a:gd name="connsiteY241" fmla="*/ 6023464 h 6281670"/>
                <a:gd name="connsiteX242" fmla="*/ 3920972 w 8613217"/>
                <a:gd name="connsiteY242" fmla="*/ 5996544 h 6281670"/>
                <a:gd name="connsiteX243" fmla="*/ 3918953 w 8613217"/>
                <a:gd name="connsiteY243" fmla="*/ 6053077 h 6281670"/>
                <a:gd name="connsiteX244" fmla="*/ 3931741 w 8613217"/>
                <a:gd name="connsiteY244" fmla="*/ 6077978 h 6281670"/>
                <a:gd name="connsiteX245" fmla="*/ 3951931 w 8613217"/>
                <a:gd name="connsiteY245" fmla="*/ 6055769 h 6281670"/>
                <a:gd name="connsiteX246" fmla="*/ 3972121 w 8613217"/>
                <a:gd name="connsiteY246" fmla="*/ 5988468 h 6281670"/>
                <a:gd name="connsiteX247" fmla="*/ 3994331 w 8613217"/>
                <a:gd name="connsiteY247" fmla="*/ 5968277 h 6281670"/>
                <a:gd name="connsiteX248" fmla="*/ 4005099 w 8613217"/>
                <a:gd name="connsiteY248" fmla="*/ 5995198 h 6281670"/>
                <a:gd name="connsiteX249" fmla="*/ 4071054 w 8613217"/>
                <a:gd name="connsiteY249" fmla="*/ 6040290 h 6281670"/>
                <a:gd name="connsiteX250" fmla="*/ 4100667 w 8613217"/>
                <a:gd name="connsiteY250" fmla="*/ 6026829 h 6281670"/>
                <a:gd name="connsiteX251" fmla="*/ 4110089 w 8613217"/>
                <a:gd name="connsiteY251" fmla="*/ 5993179 h 6281670"/>
                <a:gd name="connsiteX252" fmla="*/ 4124895 w 8613217"/>
                <a:gd name="connsiteY252" fmla="*/ 6032214 h 6281670"/>
                <a:gd name="connsiteX253" fmla="*/ 4117492 w 8613217"/>
                <a:gd name="connsiteY253" fmla="*/ 6106918 h 6281670"/>
                <a:gd name="connsiteX254" fmla="*/ 4080476 w 8613217"/>
                <a:gd name="connsiteY254" fmla="*/ 6141242 h 6281670"/>
                <a:gd name="connsiteX255" fmla="*/ 4176717 w 8613217"/>
                <a:gd name="connsiteY255" fmla="*/ 6189025 h 6281670"/>
                <a:gd name="connsiteX256" fmla="*/ 4170660 w 8613217"/>
                <a:gd name="connsiteY256" fmla="*/ 6271133 h 6281670"/>
                <a:gd name="connsiteX257" fmla="*/ 4195562 w 8613217"/>
                <a:gd name="connsiteY257" fmla="*/ 6277863 h 6281670"/>
                <a:gd name="connsiteX258" fmla="*/ 4261517 w 8613217"/>
                <a:gd name="connsiteY258" fmla="*/ 6267768 h 6281670"/>
                <a:gd name="connsiteX259" fmla="*/ 4289784 w 8613217"/>
                <a:gd name="connsiteY259" fmla="*/ 6247578 h 6281670"/>
                <a:gd name="connsiteX260" fmla="*/ 4295840 w 8613217"/>
                <a:gd name="connsiteY260" fmla="*/ 6204505 h 6281670"/>
                <a:gd name="connsiteX261" fmla="*/ 4305936 w 8613217"/>
                <a:gd name="connsiteY261" fmla="*/ 6182969 h 6281670"/>
                <a:gd name="connsiteX262" fmla="*/ 4324107 w 8613217"/>
                <a:gd name="connsiteY262" fmla="*/ 6199794 h 6281670"/>
                <a:gd name="connsiteX263" fmla="*/ 4336894 w 8613217"/>
                <a:gd name="connsiteY263" fmla="*/ 6230752 h 6281670"/>
                <a:gd name="connsiteX264" fmla="*/ 4342951 w 8613217"/>
                <a:gd name="connsiteY264" fmla="*/ 6226714 h 6281670"/>
                <a:gd name="connsiteX265" fmla="*/ 4369872 w 8613217"/>
                <a:gd name="connsiteY265" fmla="*/ 6185660 h 6281670"/>
                <a:gd name="connsiteX266" fmla="*/ 4382659 w 8613217"/>
                <a:gd name="connsiteY266" fmla="*/ 6234791 h 6281670"/>
                <a:gd name="connsiteX267" fmla="*/ 4406888 w 8613217"/>
                <a:gd name="connsiteY267" fmla="*/ 6265749 h 6281670"/>
                <a:gd name="connsiteX268" fmla="*/ 4484284 w 8613217"/>
                <a:gd name="connsiteY268" fmla="*/ 6275171 h 6281670"/>
                <a:gd name="connsiteX269" fmla="*/ 4499090 w 8613217"/>
                <a:gd name="connsiteY269" fmla="*/ 6272479 h 6281670"/>
                <a:gd name="connsiteX270" fmla="*/ 4512551 w 8613217"/>
                <a:gd name="connsiteY270" fmla="*/ 6181622 h 6281670"/>
                <a:gd name="connsiteX271" fmla="*/ 4572449 w 8613217"/>
                <a:gd name="connsiteY271" fmla="*/ 6153356 h 6281670"/>
                <a:gd name="connsiteX272" fmla="*/ 4575814 w 8613217"/>
                <a:gd name="connsiteY272" fmla="*/ 6127781 h 6281670"/>
                <a:gd name="connsiteX273" fmla="*/ 4538125 w 8613217"/>
                <a:gd name="connsiteY273" fmla="*/ 6076633 h 6281670"/>
                <a:gd name="connsiteX274" fmla="*/ 4536779 w 8613217"/>
                <a:gd name="connsiteY274" fmla="*/ 6042309 h 6281670"/>
                <a:gd name="connsiteX275" fmla="*/ 4573122 w 8613217"/>
                <a:gd name="connsiteY275" fmla="*/ 6032214 h 6281670"/>
                <a:gd name="connsiteX276" fmla="*/ 4637731 w 8613217"/>
                <a:gd name="connsiteY276" fmla="*/ 6051058 h 6281670"/>
                <a:gd name="connsiteX277" fmla="*/ 4665997 w 8613217"/>
                <a:gd name="connsiteY277" fmla="*/ 6029522 h 6281670"/>
                <a:gd name="connsiteX278" fmla="*/ 4665997 w 8613217"/>
                <a:gd name="connsiteY278" fmla="*/ 5985776 h 6281670"/>
                <a:gd name="connsiteX279" fmla="*/ 4681477 w 8613217"/>
                <a:gd name="connsiteY279" fmla="*/ 5966931 h 6281670"/>
                <a:gd name="connsiteX280" fmla="*/ 4701667 w 8613217"/>
                <a:gd name="connsiteY280" fmla="*/ 5981065 h 6281670"/>
                <a:gd name="connsiteX281" fmla="*/ 4724550 w 8613217"/>
                <a:gd name="connsiteY281" fmla="*/ 6054423 h 6281670"/>
                <a:gd name="connsiteX282" fmla="*/ 4743394 w 8613217"/>
                <a:gd name="connsiteY282" fmla="*/ 6073268 h 6281670"/>
                <a:gd name="connsiteX283" fmla="*/ 4752143 w 8613217"/>
                <a:gd name="connsiteY283" fmla="*/ 6050385 h 6281670"/>
                <a:gd name="connsiteX284" fmla="*/ 4752143 w 8613217"/>
                <a:gd name="connsiteY284" fmla="*/ 5996544 h 6281670"/>
                <a:gd name="connsiteX285" fmla="*/ 4800600 w 8613217"/>
                <a:gd name="connsiteY285" fmla="*/ 6046347 h 6281670"/>
                <a:gd name="connsiteX286" fmla="*/ 4859825 w 8613217"/>
                <a:gd name="connsiteY286" fmla="*/ 6088747 h 6281670"/>
                <a:gd name="connsiteX287" fmla="*/ 4932511 w 8613217"/>
                <a:gd name="connsiteY287" fmla="*/ 6036252 h 6281670"/>
                <a:gd name="connsiteX288" fmla="*/ 4919050 w 8613217"/>
                <a:gd name="connsiteY288" fmla="*/ 5940011 h 6281670"/>
                <a:gd name="connsiteX289" fmla="*/ 4830213 w 8613217"/>
                <a:gd name="connsiteY289" fmla="*/ 5933281 h 6281670"/>
                <a:gd name="connsiteX290" fmla="*/ 4779064 w 8613217"/>
                <a:gd name="connsiteY290" fmla="*/ 5876074 h 6281670"/>
                <a:gd name="connsiteX291" fmla="*/ 4778391 w 8613217"/>
                <a:gd name="connsiteY291" fmla="*/ 5829637 h 6281670"/>
                <a:gd name="connsiteX292" fmla="*/ 5091342 w 8613217"/>
                <a:gd name="connsiteY292" fmla="*/ 5236712 h 6281670"/>
                <a:gd name="connsiteX293" fmla="*/ 5116243 w 8613217"/>
                <a:gd name="connsiteY293" fmla="*/ 5202389 h 6281670"/>
                <a:gd name="connsiteX294" fmla="*/ 5269690 w 8613217"/>
                <a:gd name="connsiteY294" fmla="*/ 5086631 h 6281670"/>
                <a:gd name="connsiteX295" fmla="*/ 5744837 w 8613217"/>
                <a:gd name="connsiteY295" fmla="*/ 4795889 h 6281670"/>
                <a:gd name="connsiteX296" fmla="*/ 5814830 w 8613217"/>
                <a:gd name="connsiteY296" fmla="*/ 4775699 h 6281670"/>
                <a:gd name="connsiteX297" fmla="*/ 6103553 w 8613217"/>
                <a:gd name="connsiteY297" fmla="*/ 4765603 h 6281670"/>
                <a:gd name="connsiteX298" fmla="*/ 7086824 w 8613217"/>
                <a:gd name="connsiteY298" fmla="*/ 4811369 h 6281670"/>
                <a:gd name="connsiteX299" fmla="*/ 7489959 w 8613217"/>
                <a:gd name="connsiteY299" fmla="*/ 4805311 h 6281670"/>
                <a:gd name="connsiteX300" fmla="*/ 7516880 w 8613217"/>
                <a:gd name="connsiteY300" fmla="*/ 4801946 h 6281670"/>
                <a:gd name="connsiteX301" fmla="*/ 7536397 w 8613217"/>
                <a:gd name="connsiteY301" fmla="*/ 4800600 h 6281670"/>
                <a:gd name="connsiteX302" fmla="*/ 7619850 w 8613217"/>
                <a:gd name="connsiteY302" fmla="*/ 4791178 h 6281670"/>
                <a:gd name="connsiteX303" fmla="*/ 7661577 w 8613217"/>
                <a:gd name="connsiteY303" fmla="*/ 4813388 h 6281670"/>
                <a:gd name="connsiteX304" fmla="*/ 7920014 w 8613217"/>
                <a:gd name="connsiteY304" fmla="*/ 5004523 h 6281670"/>
                <a:gd name="connsiteX305" fmla="*/ 8354780 w 8613217"/>
                <a:gd name="connsiteY305" fmla="*/ 4830886 h 6281670"/>
                <a:gd name="connsiteX306" fmla="*/ 8579567 w 8613217"/>
                <a:gd name="connsiteY306" fmla="*/ 4409580 h 6281670"/>
                <a:gd name="connsiteX307" fmla="*/ 8613217 w 8613217"/>
                <a:gd name="connsiteY307" fmla="*/ 4250076 h 6281670"/>
                <a:gd name="connsiteX308" fmla="*/ 8613217 w 8613217"/>
                <a:gd name="connsiteY308" fmla="*/ 4196235 h 6281670"/>
                <a:gd name="connsiteX309" fmla="*/ 8420062 w 8613217"/>
                <a:gd name="connsiteY309" fmla="*/ 4211041 h 6281670"/>
                <a:gd name="connsiteX310" fmla="*/ 4571776 w 8613217"/>
                <a:gd name="connsiteY310" fmla="*/ 915970 h 6281670"/>
                <a:gd name="connsiteX311" fmla="*/ 4583890 w 8613217"/>
                <a:gd name="connsiteY311" fmla="*/ 888377 h 6281670"/>
                <a:gd name="connsiteX312" fmla="*/ 4571776 w 8613217"/>
                <a:gd name="connsiteY312" fmla="*/ 915970 h 6281670"/>
                <a:gd name="connsiteX313" fmla="*/ 2362948 w 8613217"/>
                <a:gd name="connsiteY313" fmla="*/ 965100 h 6281670"/>
                <a:gd name="connsiteX314" fmla="*/ 2363621 w 8613217"/>
                <a:gd name="connsiteY314" fmla="*/ 962408 h 6281670"/>
                <a:gd name="connsiteX315" fmla="*/ 2368332 w 8613217"/>
                <a:gd name="connsiteY315" fmla="*/ 967119 h 6281670"/>
                <a:gd name="connsiteX316" fmla="*/ 2362948 w 8613217"/>
                <a:gd name="connsiteY316" fmla="*/ 965100 h 6281670"/>
                <a:gd name="connsiteX317" fmla="*/ 2435633 w 8613217"/>
                <a:gd name="connsiteY317" fmla="*/ 1055284 h 6281670"/>
                <a:gd name="connsiteX318" fmla="*/ 2426211 w 8613217"/>
                <a:gd name="connsiteY318" fmla="*/ 1053265 h 6281670"/>
                <a:gd name="connsiteX319" fmla="*/ 2370351 w 8613217"/>
                <a:gd name="connsiteY319" fmla="*/ 968465 h 6281670"/>
                <a:gd name="connsiteX320" fmla="*/ 2432268 w 8613217"/>
                <a:gd name="connsiteY320" fmla="*/ 1045862 h 6281670"/>
                <a:gd name="connsiteX321" fmla="*/ 2435633 w 8613217"/>
                <a:gd name="connsiteY321" fmla="*/ 1055284 h 6281670"/>
                <a:gd name="connsiteX322" fmla="*/ 695895 w 8613217"/>
                <a:gd name="connsiteY322" fmla="*/ 1016922 h 6281670"/>
                <a:gd name="connsiteX323" fmla="*/ 692530 w 8613217"/>
                <a:gd name="connsiteY323" fmla="*/ 1005481 h 6281670"/>
                <a:gd name="connsiteX324" fmla="*/ 695895 w 8613217"/>
                <a:gd name="connsiteY324" fmla="*/ 1016922 h 6281670"/>
                <a:gd name="connsiteX325" fmla="*/ 4511205 w 8613217"/>
                <a:gd name="connsiteY325" fmla="*/ 6014042 h 6281670"/>
                <a:gd name="connsiteX326" fmla="*/ 4537452 w 8613217"/>
                <a:gd name="connsiteY326" fmla="*/ 5944049 h 6281670"/>
                <a:gd name="connsiteX327" fmla="*/ 4511205 w 8613217"/>
                <a:gd name="connsiteY327" fmla="*/ 6014042 h 6281670"/>
                <a:gd name="connsiteX328" fmla="*/ 4750797 w 8613217"/>
                <a:gd name="connsiteY328" fmla="*/ 5917128 h 6281670"/>
                <a:gd name="connsiteX329" fmla="*/ 4741375 w 8613217"/>
                <a:gd name="connsiteY329" fmla="*/ 5939338 h 6281670"/>
                <a:gd name="connsiteX330" fmla="*/ 4732626 w 8613217"/>
                <a:gd name="connsiteY330" fmla="*/ 5935300 h 6281670"/>
                <a:gd name="connsiteX331" fmla="*/ 4727915 w 8613217"/>
                <a:gd name="connsiteY331" fmla="*/ 5907706 h 6281670"/>
                <a:gd name="connsiteX332" fmla="*/ 4750797 w 8613217"/>
                <a:gd name="connsiteY332" fmla="*/ 5875402 h 6281670"/>
                <a:gd name="connsiteX333" fmla="*/ 4750797 w 8613217"/>
                <a:gd name="connsiteY333" fmla="*/ 5917128 h 6281670"/>
                <a:gd name="connsiteX334" fmla="*/ 4875978 w 8613217"/>
                <a:gd name="connsiteY334" fmla="*/ 5457461 h 6281670"/>
                <a:gd name="connsiteX335" fmla="*/ 4616868 w 8613217"/>
                <a:gd name="connsiteY335" fmla="*/ 5877421 h 6281670"/>
                <a:gd name="connsiteX336" fmla="*/ 4562354 w 8613217"/>
                <a:gd name="connsiteY336" fmla="*/ 5884824 h 6281670"/>
                <a:gd name="connsiteX337" fmla="*/ 4880015 w 8613217"/>
                <a:gd name="connsiteY337" fmla="*/ 5419772 h 6281670"/>
                <a:gd name="connsiteX338" fmla="*/ 4875978 w 8613217"/>
                <a:gd name="connsiteY338" fmla="*/ 5457461 h 6281670"/>
                <a:gd name="connsiteX339" fmla="*/ 5020675 w 8613217"/>
                <a:gd name="connsiteY339" fmla="*/ 5141145 h 6281670"/>
                <a:gd name="connsiteX340" fmla="*/ 4989717 w 8613217"/>
                <a:gd name="connsiteY340" fmla="*/ 5179506 h 6281670"/>
                <a:gd name="connsiteX341" fmla="*/ 4445922 w 8613217"/>
                <a:gd name="connsiteY341" fmla="*/ 5878767 h 6281670"/>
                <a:gd name="connsiteX342" fmla="*/ 4415637 w 8613217"/>
                <a:gd name="connsiteY342" fmla="*/ 5953471 h 6281670"/>
                <a:gd name="connsiteX343" fmla="*/ 4357085 w 8613217"/>
                <a:gd name="connsiteY343" fmla="*/ 6075286 h 6281670"/>
                <a:gd name="connsiteX344" fmla="*/ 4338240 w 8613217"/>
                <a:gd name="connsiteY344" fmla="*/ 6125762 h 6281670"/>
                <a:gd name="connsiteX345" fmla="*/ 4322761 w 8613217"/>
                <a:gd name="connsiteY345" fmla="*/ 6080671 h 6281670"/>
                <a:gd name="connsiteX346" fmla="*/ 4306609 w 8613217"/>
                <a:gd name="connsiteY346" fmla="*/ 6061826 h 6281670"/>
                <a:gd name="connsiteX347" fmla="*/ 4295168 w 8613217"/>
                <a:gd name="connsiteY347" fmla="*/ 6082689 h 6281670"/>
                <a:gd name="connsiteX348" fmla="*/ 4292475 w 8613217"/>
                <a:gd name="connsiteY348" fmla="*/ 6112302 h 6281670"/>
                <a:gd name="connsiteX349" fmla="*/ 4277669 w 8613217"/>
                <a:gd name="connsiteY349" fmla="*/ 6097496 h 6281670"/>
                <a:gd name="connsiteX350" fmla="*/ 4183447 w 8613217"/>
                <a:gd name="connsiteY350" fmla="*/ 5282478 h 6281670"/>
                <a:gd name="connsiteX351" fmla="*/ 4412945 w 8613217"/>
                <a:gd name="connsiteY351" fmla="*/ 4743394 h 6281670"/>
                <a:gd name="connsiteX352" fmla="*/ 5036828 w 8613217"/>
                <a:gd name="connsiteY352" fmla="*/ 3935106 h 6281670"/>
                <a:gd name="connsiteX353" fmla="*/ 5054999 w 8613217"/>
                <a:gd name="connsiteY353" fmla="*/ 3966064 h 6281670"/>
                <a:gd name="connsiteX354" fmla="*/ 5020675 w 8613217"/>
                <a:gd name="connsiteY354" fmla="*/ 5141145 h 6281670"/>
                <a:gd name="connsiteX0" fmla="*/ 8420062 w 8613217"/>
                <a:gd name="connsiteY0" fmla="*/ 4211041 h 6281670"/>
                <a:gd name="connsiteX1" fmla="*/ 7990681 w 8613217"/>
                <a:gd name="connsiteY1" fmla="*/ 4231232 h 6281670"/>
                <a:gd name="connsiteX2" fmla="*/ 7630619 w 8613217"/>
                <a:gd name="connsiteY2" fmla="*/ 4614849 h 6281670"/>
                <a:gd name="connsiteX3" fmla="*/ 7659558 w 8613217"/>
                <a:gd name="connsiteY3" fmla="*/ 4643788 h 6281670"/>
                <a:gd name="connsiteX4" fmla="*/ 7859443 w 8613217"/>
                <a:gd name="connsiteY4" fmla="*/ 4617541 h 6281670"/>
                <a:gd name="connsiteX5" fmla="*/ 8222196 w 8613217"/>
                <a:gd name="connsiteY5" fmla="*/ 4498418 h 6281670"/>
                <a:gd name="connsiteX6" fmla="*/ 8236330 w 8613217"/>
                <a:gd name="connsiteY6" fmla="*/ 4496398 h 6281670"/>
                <a:gd name="connsiteX7" fmla="*/ 8228254 w 8613217"/>
                <a:gd name="connsiteY7" fmla="*/ 4504475 h 6281670"/>
                <a:gd name="connsiteX8" fmla="*/ 7670326 w 8613217"/>
                <a:gd name="connsiteY8" fmla="*/ 4709743 h 6281670"/>
                <a:gd name="connsiteX9" fmla="*/ 7436791 w 8613217"/>
                <a:gd name="connsiteY9" fmla="*/ 4735318 h 6281670"/>
                <a:gd name="connsiteX10" fmla="*/ 6759067 w 8613217"/>
                <a:gd name="connsiteY10" fmla="*/ 4696956 h 6281670"/>
                <a:gd name="connsiteX11" fmla="*/ 6037597 w 8613217"/>
                <a:gd name="connsiteY11" fmla="*/ 4656576 h 6281670"/>
                <a:gd name="connsiteX12" fmla="*/ 6023464 w 8613217"/>
                <a:gd name="connsiteY12" fmla="*/ 4649172 h 6281670"/>
                <a:gd name="connsiteX13" fmla="*/ 6361317 w 8613217"/>
                <a:gd name="connsiteY13" fmla="*/ 4472170 h 6281670"/>
                <a:gd name="connsiteX14" fmla="*/ 6783296 w 8613217"/>
                <a:gd name="connsiteY14" fmla="*/ 4236616 h 6281670"/>
                <a:gd name="connsiteX15" fmla="*/ 7066634 w 8613217"/>
                <a:gd name="connsiteY15" fmla="*/ 4052210 h 6281670"/>
                <a:gd name="connsiteX16" fmla="*/ 7151433 w 8613217"/>
                <a:gd name="connsiteY16" fmla="*/ 4042115 h 6281670"/>
                <a:gd name="connsiteX17" fmla="*/ 7304208 w 8613217"/>
                <a:gd name="connsiteY17" fmla="*/ 4071727 h 6281670"/>
                <a:gd name="connsiteX18" fmla="*/ 7625235 w 8613217"/>
                <a:gd name="connsiteY18" fmla="*/ 3948566 h 6281670"/>
                <a:gd name="connsiteX19" fmla="*/ 8172394 w 8613217"/>
                <a:gd name="connsiteY19" fmla="*/ 2496877 h 6281670"/>
                <a:gd name="connsiteX20" fmla="*/ 7882325 w 8613217"/>
                <a:gd name="connsiteY20" fmla="*/ 1811077 h 6281670"/>
                <a:gd name="connsiteX21" fmla="*/ 7854059 w 8613217"/>
                <a:gd name="connsiteY21" fmla="*/ 1889820 h 6281670"/>
                <a:gd name="connsiteX22" fmla="*/ 7732917 w 8613217"/>
                <a:gd name="connsiteY22" fmla="*/ 2389195 h 6281670"/>
                <a:gd name="connsiteX23" fmla="*/ 7607736 w 8613217"/>
                <a:gd name="connsiteY23" fmla="*/ 2746565 h 6281670"/>
                <a:gd name="connsiteX24" fmla="*/ 7178354 w 8613217"/>
                <a:gd name="connsiteY24" fmla="*/ 3424962 h 6281670"/>
                <a:gd name="connsiteX25" fmla="*/ 7050481 w 8613217"/>
                <a:gd name="connsiteY25" fmla="*/ 3653113 h 6281670"/>
                <a:gd name="connsiteX26" fmla="*/ 7022888 w 8613217"/>
                <a:gd name="connsiteY26" fmla="*/ 3873861 h 6281670"/>
                <a:gd name="connsiteX27" fmla="*/ 7057884 w 8613217"/>
                <a:gd name="connsiteY27" fmla="*/ 3889341 h 6281670"/>
                <a:gd name="connsiteX28" fmla="*/ 7311611 w 8613217"/>
                <a:gd name="connsiteY28" fmla="*/ 3701570 h 6281670"/>
                <a:gd name="connsiteX29" fmla="*/ 7883672 w 8613217"/>
                <a:gd name="connsiteY29" fmla="*/ 2875784 h 6281670"/>
                <a:gd name="connsiteX30" fmla="*/ 7909246 w 8613217"/>
                <a:gd name="connsiteY30" fmla="*/ 2790311 h 6281670"/>
                <a:gd name="connsiteX31" fmla="*/ 7835888 w 8613217"/>
                <a:gd name="connsiteY31" fmla="*/ 3051440 h 6281670"/>
                <a:gd name="connsiteX32" fmla="*/ 7279306 w 8613217"/>
                <a:gd name="connsiteY32" fmla="*/ 3802522 h 6281670"/>
                <a:gd name="connsiteX33" fmla="*/ 6992603 w 8613217"/>
                <a:gd name="connsiteY33" fmla="*/ 4017213 h 6281670"/>
                <a:gd name="connsiteX34" fmla="*/ 6713302 w 8613217"/>
                <a:gd name="connsiteY34" fmla="*/ 4190851 h 6281670"/>
                <a:gd name="connsiteX35" fmla="*/ 6627830 w 8613217"/>
                <a:gd name="connsiteY35" fmla="*/ 4239308 h 6281670"/>
                <a:gd name="connsiteX36" fmla="*/ 6605620 w 8613217"/>
                <a:gd name="connsiteY36" fmla="*/ 4251422 h 6281670"/>
                <a:gd name="connsiteX37" fmla="*/ 6226714 w 8613217"/>
                <a:gd name="connsiteY37" fmla="*/ 4447268 h 6281670"/>
                <a:gd name="connsiteX38" fmla="*/ 5314782 w 8613217"/>
                <a:gd name="connsiteY38" fmla="*/ 4943279 h 6281670"/>
                <a:gd name="connsiteX39" fmla="*/ 5158643 w 8613217"/>
                <a:gd name="connsiteY39" fmla="*/ 5046250 h 6281670"/>
                <a:gd name="connsiteX40" fmla="*/ 5162681 w 8613217"/>
                <a:gd name="connsiteY40" fmla="*/ 5025387 h 6281670"/>
                <a:gd name="connsiteX41" fmla="*/ 5227290 w 8613217"/>
                <a:gd name="connsiteY41" fmla="*/ 4323434 h 6281670"/>
                <a:gd name="connsiteX42" fmla="*/ 5106148 w 8613217"/>
                <a:gd name="connsiteY42" fmla="*/ 3860401 h 6281670"/>
                <a:gd name="connsiteX43" fmla="*/ 5139799 w 8613217"/>
                <a:gd name="connsiteY43" fmla="*/ 3818675 h 6281670"/>
                <a:gd name="connsiteX44" fmla="*/ 5695034 w 8613217"/>
                <a:gd name="connsiteY44" fmla="*/ 3194119 h 6281670"/>
                <a:gd name="connsiteX45" fmla="*/ 5830983 w 8613217"/>
                <a:gd name="connsiteY45" fmla="*/ 3023174 h 6281670"/>
                <a:gd name="connsiteX46" fmla="*/ 5873382 w 8613217"/>
                <a:gd name="connsiteY46" fmla="*/ 3008367 h 6281670"/>
                <a:gd name="connsiteX47" fmla="*/ 5983083 w 8613217"/>
                <a:gd name="connsiteY47" fmla="*/ 3009040 h 6281670"/>
                <a:gd name="connsiteX48" fmla="*/ 6257000 w 8613217"/>
                <a:gd name="connsiteY48" fmla="*/ 2840787 h 6281670"/>
                <a:gd name="connsiteX49" fmla="*/ 6605620 w 8613217"/>
                <a:gd name="connsiteY49" fmla="*/ 2172485 h 6281670"/>
                <a:gd name="connsiteX50" fmla="*/ 6623118 w 8613217"/>
                <a:gd name="connsiteY50" fmla="*/ 1339969 h 6281670"/>
                <a:gd name="connsiteX51" fmla="*/ 6528224 w 8613217"/>
                <a:gd name="connsiteY51" fmla="*/ 660899 h 6281670"/>
                <a:gd name="connsiteX52" fmla="*/ 6514091 w 8613217"/>
                <a:gd name="connsiteY52" fmla="*/ 520239 h 6281670"/>
                <a:gd name="connsiteX53" fmla="*/ 6493900 w 8613217"/>
                <a:gd name="connsiteY53" fmla="*/ 546486 h 6281670"/>
                <a:gd name="connsiteX54" fmla="*/ 6244212 w 8613217"/>
                <a:gd name="connsiteY54" fmla="*/ 975869 h 6281670"/>
                <a:gd name="connsiteX55" fmla="*/ 5935300 w 8613217"/>
                <a:gd name="connsiteY55" fmla="*/ 1788868 h 6281670"/>
                <a:gd name="connsiteX56" fmla="*/ 5707148 w 8613217"/>
                <a:gd name="connsiteY56" fmla="*/ 2531874 h 6281670"/>
                <a:gd name="connsiteX57" fmla="*/ 5679555 w 8613217"/>
                <a:gd name="connsiteY57" fmla="*/ 2738489 h 6281670"/>
                <a:gd name="connsiteX58" fmla="*/ 5734069 w 8613217"/>
                <a:gd name="connsiteY58" fmla="*/ 2914818 h 6281670"/>
                <a:gd name="connsiteX59" fmla="*/ 5963566 w 8613217"/>
                <a:gd name="connsiteY59" fmla="*/ 2599175 h 6281670"/>
                <a:gd name="connsiteX60" fmla="*/ 6141914 w 8613217"/>
                <a:gd name="connsiteY60" fmla="*/ 2254593 h 6281670"/>
                <a:gd name="connsiteX61" fmla="*/ 6262384 w 8613217"/>
                <a:gd name="connsiteY61" fmla="*/ 1884436 h 6281670"/>
                <a:gd name="connsiteX62" fmla="*/ 6343145 w 8613217"/>
                <a:gd name="connsiteY62" fmla="*/ 1508222 h 6281670"/>
                <a:gd name="connsiteX63" fmla="*/ 6310167 w 8613217"/>
                <a:gd name="connsiteY63" fmla="*/ 1747814 h 6281670"/>
                <a:gd name="connsiteX64" fmla="*/ 6045001 w 8613217"/>
                <a:gd name="connsiteY64" fmla="*/ 2568890 h 6281670"/>
                <a:gd name="connsiteX65" fmla="*/ 5560432 w 8613217"/>
                <a:gd name="connsiteY65" fmla="*/ 3235173 h 6281670"/>
                <a:gd name="connsiteX66" fmla="*/ 5096726 w 8613217"/>
                <a:gd name="connsiteY66" fmla="*/ 3741278 h 6281670"/>
                <a:gd name="connsiteX67" fmla="*/ 5067113 w 8613217"/>
                <a:gd name="connsiteY67" fmla="*/ 3767525 h 6281670"/>
                <a:gd name="connsiteX68" fmla="*/ 4911647 w 8613217"/>
                <a:gd name="connsiteY68" fmla="*/ 3459959 h 6281670"/>
                <a:gd name="connsiteX69" fmla="*/ 4890784 w 8613217"/>
                <a:gd name="connsiteY69" fmla="*/ 3404099 h 6281670"/>
                <a:gd name="connsiteX70" fmla="*/ 4952701 w 8613217"/>
                <a:gd name="connsiteY70" fmla="*/ 2717626 h 6281670"/>
                <a:gd name="connsiteX71" fmla="*/ 5173449 w 8613217"/>
                <a:gd name="connsiteY71" fmla="*/ 2368332 h 6281670"/>
                <a:gd name="connsiteX72" fmla="*/ 5481689 w 8613217"/>
                <a:gd name="connsiteY72" fmla="*/ 1759928 h 6281670"/>
                <a:gd name="connsiteX73" fmla="*/ 5514667 w 8613217"/>
                <a:gd name="connsiteY73" fmla="*/ 1741757 h 6281670"/>
                <a:gd name="connsiteX74" fmla="*/ 5803389 w 8613217"/>
                <a:gd name="connsiteY74" fmla="*/ 1570812 h 6281670"/>
                <a:gd name="connsiteX75" fmla="*/ 5822907 w 8613217"/>
                <a:gd name="connsiteY75" fmla="*/ 1095665 h 6281670"/>
                <a:gd name="connsiteX76" fmla="*/ 5540241 w 8613217"/>
                <a:gd name="connsiteY76" fmla="*/ 601000 h 6281670"/>
                <a:gd name="connsiteX77" fmla="*/ 5514667 w 8613217"/>
                <a:gd name="connsiteY77" fmla="*/ 600327 h 6281670"/>
                <a:gd name="connsiteX78" fmla="*/ 5421791 w 8613217"/>
                <a:gd name="connsiteY78" fmla="*/ 697914 h 6281670"/>
                <a:gd name="connsiteX79" fmla="*/ 5124319 w 8613217"/>
                <a:gd name="connsiteY79" fmla="*/ 1196617 h 6281670"/>
                <a:gd name="connsiteX80" fmla="*/ 5316801 w 8613217"/>
                <a:gd name="connsiteY80" fmla="*/ 1686570 h 6281670"/>
                <a:gd name="connsiteX81" fmla="*/ 5361220 w 8613217"/>
                <a:gd name="connsiteY81" fmla="*/ 1669072 h 6281670"/>
                <a:gd name="connsiteX82" fmla="*/ 5461499 w 8613217"/>
                <a:gd name="connsiteY82" fmla="*/ 1248439 h 6281670"/>
                <a:gd name="connsiteX83" fmla="*/ 5491784 w 8613217"/>
                <a:gd name="connsiteY83" fmla="*/ 1043170 h 6281670"/>
                <a:gd name="connsiteX84" fmla="*/ 5497841 w 8613217"/>
                <a:gd name="connsiteY84" fmla="*/ 1081532 h 6281670"/>
                <a:gd name="connsiteX85" fmla="*/ 5481016 w 8613217"/>
                <a:gd name="connsiteY85" fmla="*/ 1353429 h 6281670"/>
                <a:gd name="connsiteX86" fmla="*/ 5415734 w 8613217"/>
                <a:gd name="connsiteY86" fmla="*/ 1727624 h 6281670"/>
                <a:gd name="connsiteX87" fmla="*/ 5151240 w 8613217"/>
                <a:gd name="connsiteY87" fmla="*/ 2245171 h 6281670"/>
                <a:gd name="connsiteX88" fmla="*/ 4908282 w 8613217"/>
                <a:gd name="connsiteY88" fmla="*/ 2596483 h 6281670"/>
                <a:gd name="connsiteX89" fmla="*/ 4750124 w 8613217"/>
                <a:gd name="connsiteY89" fmla="*/ 2989523 h 6281670"/>
                <a:gd name="connsiteX90" fmla="*/ 4737337 w 8613217"/>
                <a:gd name="connsiteY90" fmla="*/ 3162487 h 6281670"/>
                <a:gd name="connsiteX91" fmla="*/ 4680804 w 8613217"/>
                <a:gd name="connsiteY91" fmla="*/ 3076341 h 6281670"/>
                <a:gd name="connsiteX92" fmla="*/ 4591293 w 8613217"/>
                <a:gd name="connsiteY92" fmla="*/ 2915491 h 6281670"/>
                <a:gd name="connsiteX93" fmla="*/ 4552259 w 8613217"/>
                <a:gd name="connsiteY93" fmla="*/ 2838095 h 6281670"/>
                <a:gd name="connsiteX94" fmla="*/ 4404869 w 8613217"/>
                <a:gd name="connsiteY94" fmla="*/ 2499569 h 6281670"/>
                <a:gd name="connsiteX95" fmla="*/ 4425059 w 8613217"/>
                <a:gd name="connsiteY95" fmla="*/ 2408713 h 6281670"/>
                <a:gd name="connsiteX96" fmla="*/ 4497071 w 8613217"/>
                <a:gd name="connsiteY96" fmla="*/ 2304396 h 6281670"/>
                <a:gd name="connsiteX97" fmla="*/ 4551585 w 8613217"/>
                <a:gd name="connsiteY97" fmla="*/ 2152968 h 6281670"/>
                <a:gd name="connsiteX98" fmla="*/ 4741375 w 8613217"/>
                <a:gd name="connsiteY98" fmla="*/ 1413327 h 6281670"/>
                <a:gd name="connsiteX99" fmla="*/ 4929146 w 8613217"/>
                <a:gd name="connsiteY99" fmla="*/ 819730 h 6281670"/>
                <a:gd name="connsiteX100" fmla="*/ 5233347 w 8613217"/>
                <a:gd name="connsiteY100" fmla="*/ 28940 h 6281670"/>
                <a:gd name="connsiteX101" fmla="*/ 5238058 w 8613217"/>
                <a:gd name="connsiteY101" fmla="*/ 0 h 6281670"/>
                <a:gd name="connsiteX102" fmla="*/ 4976929 w 8613217"/>
                <a:gd name="connsiteY102" fmla="*/ 159504 h 6281670"/>
                <a:gd name="connsiteX103" fmla="*/ 4204984 w 8613217"/>
                <a:gd name="connsiteY103" fmla="*/ 890396 h 6281670"/>
                <a:gd name="connsiteX104" fmla="*/ 3943182 w 8613217"/>
                <a:gd name="connsiteY104" fmla="*/ 2139508 h 6281670"/>
                <a:gd name="connsiteX105" fmla="*/ 4076438 w 8613217"/>
                <a:gd name="connsiteY105" fmla="*/ 2389868 h 6281670"/>
                <a:gd name="connsiteX106" fmla="*/ 4215079 w 8613217"/>
                <a:gd name="connsiteY106" fmla="*/ 2474668 h 6281670"/>
                <a:gd name="connsiteX107" fmla="*/ 4244018 w 8613217"/>
                <a:gd name="connsiteY107" fmla="*/ 2445055 h 6281670"/>
                <a:gd name="connsiteX108" fmla="*/ 4230558 w 8613217"/>
                <a:gd name="connsiteY108" fmla="*/ 1718875 h 6281670"/>
                <a:gd name="connsiteX109" fmla="*/ 4411599 w 8613217"/>
                <a:gd name="connsiteY109" fmla="*/ 1186522 h 6281670"/>
                <a:gd name="connsiteX110" fmla="*/ 4552259 w 8613217"/>
                <a:gd name="connsiteY110" fmla="*/ 934815 h 6281670"/>
                <a:gd name="connsiteX111" fmla="*/ 4572449 w 8613217"/>
                <a:gd name="connsiteY111" fmla="*/ 920008 h 6281670"/>
                <a:gd name="connsiteX112" fmla="*/ 4553604 w 8613217"/>
                <a:gd name="connsiteY112" fmla="*/ 956351 h 6281670"/>
                <a:gd name="connsiteX113" fmla="*/ 4390735 w 8613217"/>
                <a:gd name="connsiteY113" fmla="*/ 1302280 h 6281670"/>
                <a:gd name="connsiteX114" fmla="*/ 4340260 w 8613217"/>
                <a:gd name="connsiteY114" fmla="*/ 2524471 h 6281670"/>
                <a:gd name="connsiteX115" fmla="*/ 4501109 w 8613217"/>
                <a:gd name="connsiteY115" fmla="*/ 2892609 h 6281670"/>
                <a:gd name="connsiteX116" fmla="*/ 4692918 w 8613217"/>
                <a:gd name="connsiteY116" fmla="*/ 3241230 h 6281670"/>
                <a:gd name="connsiteX117" fmla="*/ 4992409 w 8613217"/>
                <a:gd name="connsiteY117" fmla="*/ 3809925 h 6281670"/>
                <a:gd name="connsiteX118" fmla="*/ 5000485 w 8613217"/>
                <a:gd name="connsiteY118" fmla="*/ 3847614 h 6281670"/>
                <a:gd name="connsiteX119" fmla="*/ 4993755 w 8613217"/>
                <a:gd name="connsiteY119" fmla="*/ 3855017 h 6281670"/>
                <a:gd name="connsiteX120" fmla="*/ 4993082 w 8613217"/>
                <a:gd name="connsiteY120" fmla="*/ 3855690 h 6281670"/>
                <a:gd name="connsiteX121" fmla="*/ 4982313 w 8613217"/>
                <a:gd name="connsiteY121" fmla="*/ 3867131 h 6281670"/>
                <a:gd name="connsiteX122" fmla="*/ 4626290 w 8613217"/>
                <a:gd name="connsiteY122" fmla="*/ 4274977 h 6281670"/>
                <a:gd name="connsiteX123" fmla="*/ 4180755 w 8613217"/>
                <a:gd name="connsiteY123" fmla="*/ 4968853 h 6281670"/>
                <a:gd name="connsiteX124" fmla="*/ 4071727 w 8613217"/>
                <a:gd name="connsiteY124" fmla="*/ 5853192 h 6281670"/>
                <a:gd name="connsiteX125" fmla="*/ 4040769 w 8613217"/>
                <a:gd name="connsiteY125" fmla="*/ 5907706 h 6281670"/>
                <a:gd name="connsiteX126" fmla="*/ 4005099 w 8613217"/>
                <a:gd name="connsiteY126" fmla="*/ 5881459 h 6281670"/>
                <a:gd name="connsiteX127" fmla="*/ 4007791 w 8613217"/>
                <a:gd name="connsiteY127" fmla="*/ 5830983 h 6281670"/>
                <a:gd name="connsiteX128" fmla="*/ 3990293 w 8613217"/>
                <a:gd name="connsiteY128" fmla="*/ 5807427 h 6281670"/>
                <a:gd name="connsiteX129" fmla="*/ 3964045 w 8613217"/>
                <a:gd name="connsiteY129" fmla="*/ 5789256 h 6281670"/>
                <a:gd name="connsiteX130" fmla="*/ 3941836 w 8613217"/>
                <a:gd name="connsiteY130" fmla="*/ 5705129 h 6281670"/>
                <a:gd name="connsiteX131" fmla="*/ 3908185 w 8613217"/>
                <a:gd name="connsiteY131" fmla="*/ 5236040 h 6281670"/>
                <a:gd name="connsiteX132" fmla="*/ 3918953 w 8613217"/>
                <a:gd name="connsiteY132" fmla="*/ 4237288 h 6281670"/>
                <a:gd name="connsiteX133" fmla="*/ 3786370 w 8613217"/>
                <a:gd name="connsiteY133" fmla="*/ 3122779 h 6281670"/>
                <a:gd name="connsiteX134" fmla="*/ 3570333 w 8613217"/>
                <a:gd name="connsiteY134" fmla="*/ 2570236 h 6281670"/>
                <a:gd name="connsiteX135" fmla="*/ 3563603 w 8613217"/>
                <a:gd name="connsiteY135" fmla="*/ 2556776 h 6281670"/>
                <a:gd name="connsiteX136" fmla="*/ 3556872 w 8613217"/>
                <a:gd name="connsiteY136" fmla="*/ 2543315 h 6281670"/>
                <a:gd name="connsiteX137" fmla="*/ 3531298 w 8613217"/>
                <a:gd name="connsiteY137" fmla="*/ 2494185 h 6281670"/>
                <a:gd name="connsiteX138" fmla="*/ 3525241 w 8613217"/>
                <a:gd name="connsiteY138" fmla="*/ 2482071 h 6281670"/>
                <a:gd name="connsiteX139" fmla="*/ 3410829 w 8613217"/>
                <a:gd name="connsiteY139" fmla="*/ 2273437 h 6281670"/>
                <a:gd name="connsiteX140" fmla="*/ 3411502 w 8613217"/>
                <a:gd name="connsiteY140" fmla="*/ 2229018 h 6281670"/>
                <a:gd name="connsiteX141" fmla="*/ 3451209 w 8613217"/>
                <a:gd name="connsiteY141" fmla="*/ 2126720 h 6281670"/>
                <a:gd name="connsiteX142" fmla="*/ 3431692 w 8613217"/>
                <a:gd name="connsiteY142" fmla="*/ 1895877 h 6281670"/>
                <a:gd name="connsiteX143" fmla="*/ 3186715 w 8613217"/>
                <a:gd name="connsiteY143" fmla="*/ 1401886 h 6281670"/>
                <a:gd name="connsiteX144" fmla="*/ 2531874 w 8613217"/>
                <a:gd name="connsiteY144" fmla="*/ 701952 h 6281670"/>
                <a:gd name="connsiteX145" fmla="*/ 1731662 w 8613217"/>
                <a:gd name="connsiteY145" fmla="*/ 39035 h 6281670"/>
                <a:gd name="connsiteX146" fmla="*/ 1722913 w 8613217"/>
                <a:gd name="connsiteY146" fmla="*/ 36343 h 6281670"/>
                <a:gd name="connsiteX147" fmla="*/ 1723586 w 8613217"/>
                <a:gd name="connsiteY147" fmla="*/ 47111 h 6281670"/>
                <a:gd name="connsiteX148" fmla="*/ 1984042 w 8613217"/>
                <a:gd name="connsiteY148" fmla="*/ 871552 h 6281670"/>
                <a:gd name="connsiteX149" fmla="*/ 2773486 w 8613217"/>
                <a:gd name="connsiteY149" fmla="*/ 2064130 h 6281670"/>
                <a:gd name="connsiteX150" fmla="*/ 3058170 w 8613217"/>
                <a:gd name="connsiteY150" fmla="*/ 2286897 h 6281670"/>
                <a:gd name="connsiteX151" fmla="*/ 3235845 w 8613217"/>
                <a:gd name="connsiteY151" fmla="*/ 2329297 h 6281670"/>
                <a:gd name="connsiteX152" fmla="*/ 3256709 w 8613217"/>
                <a:gd name="connsiteY152" fmla="*/ 2294974 h 6281670"/>
                <a:gd name="connsiteX153" fmla="*/ 3083072 w 8613217"/>
                <a:gd name="connsiteY153" fmla="*/ 1999521 h 6281670"/>
                <a:gd name="connsiteX154" fmla="*/ 2450440 w 8613217"/>
                <a:gd name="connsiteY154" fmla="*/ 1092973 h 6281670"/>
                <a:gd name="connsiteX155" fmla="*/ 2432941 w 8613217"/>
                <a:gd name="connsiteY155" fmla="*/ 1062014 h 6281670"/>
                <a:gd name="connsiteX156" fmla="*/ 2454478 w 8613217"/>
                <a:gd name="connsiteY156" fmla="*/ 1076820 h 6281670"/>
                <a:gd name="connsiteX157" fmla="*/ 2967986 w 8613217"/>
                <a:gd name="connsiteY157" fmla="*/ 1739738 h 6281670"/>
                <a:gd name="connsiteX158" fmla="*/ 3266131 w 8613217"/>
                <a:gd name="connsiteY158" fmla="*/ 2175850 h 6281670"/>
                <a:gd name="connsiteX159" fmla="*/ 3457939 w 8613217"/>
                <a:gd name="connsiteY159" fmla="*/ 2509665 h 6281670"/>
                <a:gd name="connsiteX160" fmla="*/ 3464670 w 8613217"/>
                <a:gd name="connsiteY160" fmla="*/ 2523125 h 6281670"/>
                <a:gd name="connsiteX161" fmla="*/ 3471400 w 8613217"/>
                <a:gd name="connsiteY161" fmla="*/ 2536585 h 6281670"/>
                <a:gd name="connsiteX162" fmla="*/ 3478130 w 8613217"/>
                <a:gd name="connsiteY162" fmla="*/ 2550045 h 6281670"/>
                <a:gd name="connsiteX163" fmla="*/ 3484860 w 8613217"/>
                <a:gd name="connsiteY163" fmla="*/ 2563506 h 6281670"/>
                <a:gd name="connsiteX164" fmla="*/ 3491590 w 8613217"/>
                <a:gd name="connsiteY164" fmla="*/ 2576966 h 6281670"/>
                <a:gd name="connsiteX165" fmla="*/ 3498320 w 8613217"/>
                <a:gd name="connsiteY165" fmla="*/ 2590426 h 6281670"/>
                <a:gd name="connsiteX166" fmla="*/ 3504378 w 8613217"/>
                <a:gd name="connsiteY166" fmla="*/ 2605906 h 6281670"/>
                <a:gd name="connsiteX167" fmla="*/ 3733875 w 8613217"/>
                <a:gd name="connsiteY167" fmla="*/ 3249979 h 6281670"/>
                <a:gd name="connsiteX168" fmla="*/ 3823385 w 8613217"/>
                <a:gd name="connsiteY168" fmla="*/ 4359777 h 6281670"/>
                <a:gd name="connsiteX169" fmla="*/ 3816655 w 8613217"/>
                <a:gd name="connsiteY169" fmla="*/ 4369199 h 6281670"/>
                <a:gd name="connsiteX170" fmla="*/ 3800503 w 8613217"/>
                <a:gd name="connsiteY170" fmla="*/ 4322761 h 6281670"/>
                <a:gd name="connsiteX171" fmla="*/ 3407464 w 8613217"/>
                <a:gd name="connsiteY171" fmla="*/ 3663208 h 6281670"/>
                <a:gd name="connsiteX172" fmla="*/ 2516395 w 8613217"/>
                <a:gd name="connsiteY172" fmla="*/ 2980101 h 6281670"/>
                <a:gd name="connsiteX173" fmla="*/ 2502934 w 8613217"/>
                <a:gd name="connsiteY173" fmla="*/ 2971351 h 6281670"/>
                <a:gd name="connsiteX174" fmla="*/ 2390541 w 8613217"/>
                <a:gd name="connsiteY174" fmla="*/ 2898666 h 6281670"/>
                <a:gd name="connsiteX175" fmla="*/ 2247863 w 8613217"/>
                <a:gd name="connsiteY175" fmla="*/ 2802425 h 6281670"/>
                <a:gd name="connsiteX176" fmla="*/ 2055381 w 8613217"/>
                <a:gd name="connsiteY176" fmla="*/ 2665131 h 6281670"/>
                <a:gd name="connsiteX177" fmla="*/ 1471879 w 8613217"/>
                <a:gd name="connsiteY177" fmla="*/ 2148930 h 6281670"/>
                <a:gd name="connsiteX178" fmla="*/ 1461111 w 8613217"/>
                <a:gd name="connsiteY178" fmla="*/ 2109895 h 6281670"/>
                <a:gd name="connsiteX179" fmla="*/ 1501492 w 8613217"/>
                <a:gd name="connsiteY179" fmla="*/ 1918759 h 6281670"/>
                <a:gd name="connsiteX180" fmla="*/ 1395155 w 8613217"/>
                <a:gd name="connsiteY180" fmla="*/ 1570812 h 6281670"/>
                <a:gd name="connsiteX181" fmla="*/ 937507 w 8613217"/>
                <a:gd name="connsiteY181" fmla="*/ 860783 h 6281670"/>
                <a:gd name="connsiteX182" fmla="*/ 682435 w 8613217"/>
                <a:gd name="connsiteY182" fmla="*/ 471109 h 6281670"/>
                <a:gd name="connsiteX183" fmla="*/ 590905 w 8613217"/>
                <a:gd name="connsiteY183" fmla="*/ 214691 h 6281670"/>
                <a:gd name="connsiteX184" fmla="*/ 581483 w 8613217"/>
                <a:gd name="connsiteY184" fmla="*/ 222767 h 6281670"/>
                <a:gd name="connsiteX185" fmla="*/ 555909 w 8613217"/>
                <a:gd name="connsiteY185" fmla="*/ 262475 h 6281670"/>
                <a:gd name="connsiteX186" fmla="*/ 423998 w 8613217"/>
                <a:gd name="connsiteY186" fmla="*/ 619845 h 6281670"/>
                <a:gd name="connsiteX187" fmla="*/ 443515 w 8613217"/>
                <a:gd name="connsiteY187" fmla="*/ 1227575 h 6281670"/>
                <a:gd name="connsiteX188" fmla="*/ 806942 w 8613217"/>
                <a:gd name="connsiteY188" fmla="*/ 1996156 h 6281670"/>
                <a:gd name="connsiteX189" fmla="*/ 1087589 w 8613217"/>
                <a:gd name="connsiteY189" fmla="*/ 2216231 h 6281670"/>
                <a:gd name="connsiteX190" fmla="*/ 1317086 w 8613217"/>
                <a:gd name="connsiteY190" fmla="*/ 2233729 h 6281670"/>
                <a:gd name="connsiteX191" fmla="*/ 1327181 w 8613217"/>
                <a:gd name="connsiteY191" fmla="*/ 2198060 h 6281670"/>
                <a:gd name="connsiteX192" fmla="*/ 816364 w 8613217"/>
                <a:gd name="connsiteY192" fmla="*/ 1324489 h 6281670"/>
                <a:gd name="connsiteX193" fmla="*/ 702625 w 8613217"/>
                <a:gd name="connsiteY193" fmla="*/ 1031056 h 6281670"/>
                <a:gd name="connsiteX194" fmla="*/ 767908 w 8613217"/>
                <a:gd name="connsiteY194" fmla="*/ 1173061 h 6281670"/>
                <a:gd name="connsiteX195" fmla="*/ 1444285 w 8613217"/>
                <a:gd name="connsiteY195" fmla="*/ 2226326 h 6281670"/>
                <a:gd name="connsiteX196" fmla="*/ 2209501 w 8613217"/>
                <a:gd name="connsiteY196" fmla="*/ 2876457 h 6281670"/>
                <a:gd name="connsiteX197" fmla="*/ 2308434 w 8613217"/>
                <a:gd name="connsiteY197" fmla="*/ 2939720 h 6281670"/>
                <a:gd name="connsiteX198" fmla="*/ 2340738 w 8613217"/>
                <a:gd name="connsiteY198" fmla="*/ 2972025 h 6281670"/>
                <a:gd name="connsiteX199" fmla="*/ 2302377 w 8613217"/>
                <a:gd name="connsiteY199" fmla="*/ 2972025 h 6281670"/>
                <a:gd name="connsiteX200" fmla="*/ 2266034 w 8613217"/>
                <a:gd name="connsiteY200" fmla="*/ 2967313 h 6281670"/>
                <a:gd name="connsiteX201" fmla="*/ 1817807 w 8613217"/>
                <a:gd name="connsiteY201" fmla="*/ 3025866 h 6281670"/>
                <a:gd name="connsiteX202" fmla="*/ 1007500 w 8613217"/>
                <a:gd name="connsiteY202" fmla="*/ 3309877 h 6281670"/>
                <a:gd name="connsiteX203" fmla="*/ 960389 w 8613217"/>
                <a:gd name="connsiteY203" fmla="*/ 3293725 h 6281670"/>
                <a:gd name="connsiteX204" fmla="*/ 446207 w 8613217"/>
                <a:gd name="connsiteY204" fmla="*/ 3134221 h 6281670"/>
                <a:gd name="connsiteX205" fmla="*/ 217383 w 8613217"/>
                <a:gd name="connsiteY205" fmla="*/ 3227096 h 6281670"/>
                <a:gd name="connsiteX206" fmla="*/ 0 w 8613217"/>
                <a:gd name="connsiteY206" fmla="*/ 3236518 h 6281670"/>
                <a:gd name="connsiteX207" fmla="*/ 0 w 8613217"/>
                <a:gd name="connsiteY207" fmla="*/ 3330740 h 6281670"/>
                <a:gd name="connsiteX208" fmla="*/ 9422 w 8613217"/>
                <a:gd name="connsiteY208" fmla="*/ 3346892 h 6281670"/>
                <a:gd name="connsiteX209" fmla="*/ 255072 w 8613217"/>
                <a:gd name="connsiteY209" fmla="*/ 3717723 h 6281670"/>
                <a:gd name="connsiteX210" fmla="*/ 747044 w 8613217"/>
                <a:gd name="connsiteY210" fmla="*/ 3826078 h 6281670"/>
                <a:gd name="connsiteX211" fmla="*/ 1016249 w 8613217"/>
                <a:gd name="connsiteY211" fmla="*/ 3490244 h 6281670"/>
                <a:gd name="connsiteX212" fmla="*/ 981253 w 8613217"/>
                <a:gd name="connsiteY212" fmla="*/ 3461305 h 6281670"/>
                <a:gd name="connsiteX213" fmla="*/ 563312 w 8613217"/>
                <a:gd name="connsiteY213" fmla="*/ 3490917 h 6281670"/>
                <a:gd name="connsiteX214" fmla="*/ 390347 w 8613217"/>
                <a:gd name="connsiteY214" fmla="*/ 3460632 h 6281670"/>
                <a:gd name="connsiteX215" fmla="*/ 489953 w 8613217"/>
                <a:gd name="connsiteY215" fmla="*/ 3463997 h 6281670"/>
                <a:gd name="connsiteX216" fmla="*/ 903183 w 8613217"/>
                <a:gd name="connsiteY216" fmla="*/ 3408137 h 6281670"/>
                <a:gd name="connsiteX217" fmla="*/ 1043170 w 8613217"/>
                <a:gd name="connsiteY217" fmla="*/ 3372467 h 6281670"/>
                <a:gd name="connsiteX218" fmla="*/ 1508895 w 8613217"/>
                <a:gd name="connsiteY218" fmla="*/ 3218347 h 6281670"/>
                <a:gd name="connsiteX219" fmla="*/ 1912029 w 8613217"/>
                <a:gd name="connsiteY219" fmla="*/ 3101243 h 6281670"/>
                <a:gd name="connsiteX220" fmla="*/ 1912029 w 8613217"/>
                <a:gd name="connsiteY220" fmla="*/ 3101243 h 6281670"/>
                <a:gd name="connsiteX221" fmla="*/ 1924816 w 8613217"/>
                <a:gd name="connsiteY221" fmla="*/ 3099224 h 6281670"/>
                <a:gd name="connsiteX222" fmla="*/ 1986061 w 8613217"/>
                <a:gd name="connsiteY222" fmla="*/ 3087783 h 6281670"/>
                <a:gd name="connsiteX223" fmla="*/ 1992791 w 8613217"/>
                <a:gd name="connsiteY223" fmla="*/ 3087110 h 6281670"/>
                <a:gd name="connsiteX224" fmla="*/ 2087013 w 8613217"/>
                <a:gd name="connsiteY224" fmla="*/ 3074322 h 6281670"/>
                <a:gd name="connsiteX225" fmla="*/ 2113933 w 8613217"/>
                <a:gd name="connsiteY225" fmla="*/ 3072976 h 6281670"/>
                <a:gd name="connsiteX226" fmla="*/ 2118644 w 8613217"/>
                <a:gd name="connsiteY226" fmla="*/ 3064227 h 6281670"/>
                <a:gd name="connsiteX227" fmla="*/ 2257958 w 8613217"/>
                <a:gd name="connsiteY227" fmla="*/ 3064227 h 6281670"/>
                <a:gd name="connsiteX228" fmla="*/ 2262669 w 8613217"/>
                <a:gd name="connsiteY228" fmla="*/ 3072976 h 6281670"/>
                <a:gd name="connsiteX229" fmla="*/ 2434960 w 8613217"/>
                <a:gd name="connsiteY229" fmla="*/ 3101243 h 6281670"/>
                <a:gd name="connsiteX230" fmla="*/ 2635518 w 8613217"/>
                <a:gd name="connsiteY230" fmla="*/ 3164506 h 6281670"/>
                <a:gd name="connsiteX231" fmla="*/ 3038653 w 8613217"/>
                <a:gd name="connsiteY231" fmla="*/ 3453902 h 6281670"/>
                <a:gd name="connsiteX232" fmla="*/ 3580428 w 8613217"/>
                <a:gd name="connsiteY232" fmla="*/ 4087880 h 6281670"/>
                <a:gd name="connsiteX233" fmla="*/ 3776274 w 8613217"/>
                <a:gd name="connsiteY233" fmla="*/ 4626290 h 6281670"/>
                <a:gd name="connsiteX234" fmla="*/ 3813963 w 8613217"/>
                <a:gd name="connsiteY234" fmla="*/ 4802619 h 6281670"/>
                <a:gd name="connsiteX235" fmla="*/ 3811944 w 8613217"/>
                <a:gd name="connsiteY235" fmla="*/ 5407658 h 6281670"/>
                <a:gd name="connsiteX236" fmla="*/ 3881265 w 8613217"/>
                <a:gd name="connsiteY236" fmla="*/ 5874056 h 6281670"/>
                <a:gd name="connsiteX237" fmla="*/ 3879919 w 8613217"/>
                <a:gd name="connsiteY237" fmla="*/ 5898957 h 6281670"/>
                <a:gd name="connsiteX238" fmla="*/ 3757430 w 8613217"/>
                <a:gd name="connsiteY238" fmla="*/ 5946068 h 6281670"/>
                <a:gd name="connsiteX239" fmla="*/ 3743970 w 8613217"/>
                <a:gd name="connsiteY239" fmla="*/ 6053750 h 6281670"/>
                <a:gd name="connsiteX240" fmla="*/ 3803195 w 8613217"/>
                <a:gd name="connsiteY240" fmla="*/ 6092112 h 6281670"/>
                <a:gd name="connsiteX241" fmla="*/ 3896071 w 8613217"/>
                <a:gd name="connsiteY241" fmla="*/ 6023464 h 6281670"/>
                <a:gd name="connsiteX242" fmla="*/ 3920972 w 8613217"/>
                <a:gd name="connsiteY242" fmla="*/ 5996544 h 6281670"/>
                <a:gd name="connsiteX243" fmla="*/ 3918953 w 8613217"/>
                <a:gd name="connsiteY243" fmla="*/ 6053077 h 6281670"/>
                <a:gd name="connsiteX244" fmla="*/ 3931741 w 8613217"/>
                <a:gd name="connsiteY244" fmla="*/ 6077978 h 6281670"/>
                <a:gd name="connsiteX245" fmla="*/ 3951931 w 8613217"/>
                <a:gd name="connsiteY245" fmla="*/ 6055769 h 6281670"/>
                <a:gd name="connsiteX246" fmla="*/ 3972121 w 8613217"/>
                <a:gd name="connsiteY246" fmla="*/ 5988468 h 6281670"/>
                <a:gd name="connsiteX247" fmla="*/ 3994331 w 8613217"/>
                <a:gd name="connsiteY247" fmla="*/ 5968277 h 6281670"/>
                <a:gd name="connsiteX248" fmla="*/ 4005099 w 8613217"/>
                <a:gd name="connsiteY248" fmla="*/ 5995198 h 6281670"/>
                <a:gd name="connsiteX249" fmla="*/ 4071054 w 8613217"/>
                <a:gd name="connsiteY249" fmla="*/ 6040290 h 6281670"/>
                <a:gd name="connsiteX250" fmla="*/ 4100667 w 8613217"/>
                <a:gd name="connsiteY250" fmla="*/ 6026829 h 6281670"/>
                <a:gd name="connsiteX251" fmla="*/ 4110089 w 8613217"/>
                <a:gd name="connsiteY251" fmla="*/ 5993179 h 6281670"/>
                <a:gd name="connsiteX252" fmla="*/ 4124895 w 8613217"/>
                <a:gd name="connsiteY252" fmla="*/ 6032214 h 6281670"/>
                <a:gd name="connsiteX253" fmla="*/ 4117492 w 8613217"/>
                <a:gd name="connsiteY253" fmla="*/ 6106918 h 6281670"/>
                <a:gd name="connsiteX254" fmla="*/ 4080476 w 8613217"/>
                <a:gd name="connsiteY254" fmla="*/ 6141242 h 6281670"/>
                <a:gd name="connsiteX255" fmla="*/ 4176717 w 8613217"/>
                <a:gd name="connsiteY255" fmla="*/ 6189025 h 6281670"/>
                <a:gd name="connsiteX256" fmla="*/ 4170660 w 8613217"/>
                <a:gd name="connsiteY256" fmla="*/ 6271133 h 6281670"/>
                <a:gd name="connsiteX257" fmla="*/ 4195562 w 8613217"/>
                <a:gd name="connsiteY257" fmla="*/ 6277863 h 6281670"/>
                <a:gd name="connsiteX258" fmla="*/ 4261517 w 8613217"/>
                <a:gd name="connsiteY258" fmla="*/ 6267768 h 6281670"/>
                <a:gd name="connsiteX259" fmla="*/ 4289784 w 8613217"/>
                <a:gd name="connsiteY259" fmla="*/ 6247578 h 6281670"/>
                <a:gd name="connsiteX260" fmla="*/ 4295840 w 8613217"/>
                <a:gd name="connsiteY260" fmla="*/ 6204505 h 6281670"/>
                <a:gd name="connsiteX261" fmla="*/ 4305936 w 8613217"/>
                <a:gd name="connsiteY261" fmla="*/ 6182969 h 6281670"/>
                <a:gd name="connsiteX262" fmla="*/ 4324107 w 8613217"/>
                <a:gd name="connsiteY262" fmla="*/ 6199794 h 6281670"/>
                <a:gd name="connsiteX263" fmla="*/ 4336894 w 8613217"/>
                <a:gd name="connsiteY263" fmla="*/ 6230752 h 6281670"/>
                <a:gd name="connsiteX264" fmla="*/ 4342951 w 8613217"/>
                <a:gd name="connsiteY264" fmla="*/ 6226714 h 6281670"/>
                <a:gd name="connsiteX265" fmla="*/ 4369872 w 8613217"/>
                <a:gd name="connsiteY265" fmla="*/ 6185660 h 6281670"/>
                <a:gd name="connsiteX266" fmla="*/ 4382659 w 8613217"/>
                <a:gd name="connsiteY266" fmla="*/ 6234791 h 6281670"/>
                <a:gd name="connsiteX267" fmla="*/ 4406888 w 8613217"/>
                <a:gd name="connsiteY267" fmla="*/ 6265749 h 6281670"/>
                <a:gd name="connsiteX268" fmla="*/ 4484284 w 8613217"/>
                <a:gd name="connsiteY268" fmla="*/ 6275171 h 6281670"/>
                <a:gd name="connsiteX269" fmla="*/ 4499090 w 8613217"/>
                <a:gd name="connsiteY269" fmla="*/ 6272479 h 6281670"/>
                <a:gd name="connsiteX270" fmla="*/ 4512551 w 8613217"/>
                <a:gd name="connsiteY270" fmla="*/ 6181622 h 6281670"/>
                <a:gd name="connsiteX271" fmla="*/ 4572449 w 8613217"/>
                <a:gd name="connsiteY271" fmla="*/ 6153356 h 6281670"/>
                <a:gd name="connsiteX272" fmla="*/ 4575814 w 8613217"/>
                <a:gd name="connsiteY272" fmla="*/ 6127781 h 6281670"/>
                <a:gd name="connsiteX273" fmla="*/ 4538125 w 8613217"/>
                <a:gd name="connsiteY273" fmla="*/ 6076633 h 6281670"/>
                <a:gd name="connsiteX274" fmla="*/ 4536779 w 8613217"/>
                <a:gd name="connsiteY274" fmla="*/ 6042309 h 6281670"/>
                <a:gd name="connsiteX275" fmla="*/ 4573122 w 8613217"/>
                <a:gd name="connsiteY275" fmla="*/ 6032214 h 6281670"/>
                <a:gd name="connsiteX276" fmla="*/ 4637731 w 8613217"/>
                <a:gd name="connsiteY276" fmla="*/ 6051058 h 6281670"/>
                <a:gd name="connsiteX277" fmla="*/ 4665997 w 8613217"/>
                <a:gd name="connsiteY277" fmla="*/ 6029522 h 6281670"/>
                <a:gd name="connsiteX278" fmla="*/ 4665997 w 8613217"/>
                <a:gd name="connsiteY278" fmla="*/ 5985776 h 6281670"/>
                <a:gd name="connsiteX279" fmla="*/ 4681477 w 8613217"/>
                <a:gd name="connsiteY279" fmla="*/ 5966931 h 6281670"/>
                <a:gd name="connsiteX280" fmla="*/ 4701667 w 8613217"/>
                <a:gd name="connsiteY280" fmla="*/ 5981065 h 6281670"/>
                <a:gd name="connsiteX281" fmla="*/ 4724550 w 8613217"/>
                <a:gd name="connsiteY281" fmla="*/ 6054423 h 6281670"/>
                <a:gd name="connsiteX282" fmla="*/ 4743394 w 8613217"/>
                <a:gd name="connsiteY282" fmla="*/ 6073268 h 6281670"/>
                <a:gd name="connsiteX283" fmla="*/ 4752143 w 8613217"/>
                <a:gd name="connsiteY283" fmla="*/ 6050385 h 6281670"/>
                <a:gd name="connsiteX284" fmla="*/ 4752143 w 8613217"/>
                <a:gd name="connsiteY284" fmla="*/ 5996544 h 6281670"/>
                <a:gd name="connsiteX285" fmla="*/ 4800600 w 8613217"/>
                <a:gd name="connsiteY285" fmla="*/ 6046347 h 6281670"/>
                <a:gd name="connsiteX286" fmla="*/ 4859825 w 8613217"/>
                <a:gd name="connsiteY286" fmla="*/ 6088747 h 6281670"/>
                <a:gd name="connsiteX287" fmla="*/ 4932511 w 8613217"/>
                <a:gd name="connsiteY287" fmla="*/ 6036252 h 6281670"/>
                <a:gd name="connsiteX288" fmla="*/ 4919050 w 8613217"/>
                <a:gd name="connsiteY288" fmla="*/ 5940011 h 6281670"/>
                <a:gd name="connsiteX289" fmla="*/ 4830213 w 8613217"/>
                <a:gd name="connsiteY289" fmla="*/ 5933281 h 6281670"/>
                <a:gd name="connsiteX290" fmla="*/ 4779064 w 8613217"/>
                <a:gd name="connsiteY290" fmla="*/ 5876074 h 6281670"/>
                <a:gd name="connsiteX291" fmla="*/ 4778391 w 8613217"/>
                <a:gd name="connsiteY291" fmla="*/ 5829637 h 6281670"/>
                <a:gd name="connsiteX292" fmla="*/ 5091342 w 8613217"/>
                <a:gd name="connsiteY292" fmla="*/ 5236712 h 6281670"/>
                <a:gd name="connsiteX293" fmla="*/ 5116243 w 8613217"/>
                <a:gd name="connsiteY293" fmla="*/ 5202389 h 6281670"/>
                <a:gd name="connsiteX294" fmla="*/ 5269690 w 8613217"/>
                <a:gd name="connsiteY294" fmla="*/ 5086631 h 6281670"/>
                <a:gd name="connsiteX295" fmla="*/ 5744837 w 8613217"/>
                <a:gd name="connsiteY295" fmla="*/ 4795889 h 6281670"/>
                <a:gd name="connsiteX296" fmla="*/ 5814830 w 8613217"/>
                <a:gd name="connsiteY296" fmla="*/ 4775699 h 6281670"/>
                <a:gd name="connsiteX297" fmla="*/ 6103553 w 8613217"/>
                <a:gd name="connsiteY297" fmla="*/ 4765603 h 6281670"/>
                <a:gd name="connsiteX298" fmla="*/ 7086824 w 8613217"/>
                <a:gd name="connsiteY298" fmla="*/ 4811369 h 6281670"/>
                <a:gd name="connsiteX299" fmla="*/ 7489959 w 8613217"/>
                <a:gd name="connsiteY299" fmla="*/ 4805311 h 6281670"/>
                <a:gd name="connsiteX300" fmla="*/ 7516880 w 8613217"/>
                <a:gd name="connsiteY300" fmla="*/ 4801946 h 6281670"/>
                <a:gd name="connsiteX301" fmla="*/ 7536397 w 8613217"/>
                <a:gd name="connsiteY301" fmla="*/ 4800600 h 6281670"/>
                <a:gd name="connsiteX302" fmla="*/ 7619850 w 8613217"/>
                <a:gd name="connsiteY302" fmla="*/ 4791178 h 6281670"/>
                <a:gd name="connsiteX303" fmla="*/ 7661577 w 8613217"/>
                <a:gd name="connsiteY303" fmla="*/ 4813388 h 6281670"/>
                <a:gd name="connsiteX304" fmla="*/ 7920014 w 8613217"/>
                <a:gd name="connsiteY304" fmla="*/ 5004523 h 6281670"/>
                <a:gd name="connsiteX305" fmla="*/ 8354780 w 8613217"/>
                <a:gd name="connsiteY305" fmla="*/ 4830886 h 6281670"/>
                <a:gd name="connsiteX306" fmla="*/ 8579567 w 8613217"/>
                <a:gd name="connsiteY306" fmla="*/ 4409580 h 6281670"/>
                <a:gd name="connsiteX307" fmla="*/ 8613217 w 8613217"/>
                <a:gd name="connsiteY307" fmla="*/ 4250076 h 6281670"/>
                <a:gd name="connsiteX308" fmla="*/ 8613217 w 8613217"/>
                <a:gd name="connsiteY308" fmla="*/ 4196235 h 6281670"/>
                <a:gd name="connsiteX309" fmla="*/ 8420062 w 8613217"/>
                <a:gd name="connsiteY309" fmla="*/ 4211041 h 6281670"/>
                <a:gd name="connsiteX310" fmla="*/ 4571776 w 8613217"/>
                <a:gd name="connsiteY310" fmla="*/ 915970 h 6281670"/>
                <a:gd name="connsiteX311" fmla="*/ 4583890 w 8613217"/>
                <a:gd name="connsiteY311" fmla="*/ 888377 h 6281670"/>
                <a:gd name="connsiteX312" fmla="*/ 4571776 w 8613217"/>
                <a:gd name="connsiteY312" fmla="*/ 915970 h 6281670"/>
                <a:gd name="connsiteX313" fmla="*/ 2362948 w 8613217"/>
                <a:gd name="connsiteY313" fmla="*/ 965100 h 6281670"/>
                <a:gd name="connsiteX314" fmla="*/ 2363621 w 8613217"/>
                <a:gd name="connsiteY314" fmla="*/ 962408 h 6281670"/>
                <a:gd name="connsiteX315" fmla="*/ 2368332 w 8613217"/>
                <a:gd name="connsiteY315" fmla="*/ 967119 h 6281670"/>
                <a:gd name="connsiteX316" fmla="*/ 2362948 w 8613217"/>
                <a:gd name="connsiteY316" fmla="*/ 965100 h 6281670"/>
                <a:gd name="connsiteX317" fmla="*/ 2435633 w 8613217"/>
                <a:gd name="connsiteY317" fmla="*/ 1055284 h 6281670"/>
                <a:gd name="connsiteX318" fmla="*/ 2426211 w 8613217"/>
                <a:gd name="connsiteY318" fmla="*/ 1053265 h 6281670"/>
                <a:gd name="connsiteX319" fmla="*/ 2370351 w 8613217"/>
                <a:gd name="connsiteY319" fmla="*/ 968465 h 6281670"/>
                <a:gd name="connsiteX320" fmla="*/ 2432268 w 8613217"/>
                <a:gd name="connsiteY320" fmla="*/ 1045862 h 6281670"/>
                <a:gd name="connsiteX321" fmla="*/ 2435633 w 8613217"/>
                <a:gd name="connsiteY321" fmla="*/ 1055284 h 6281670"/>
                <a:gd name="connsiteX322" fmla="*/ 695895 w 8613217"/>
                <a:gd name="connsiteY322" fmla="*/ 1016922 h 6281670"/>
                <a:gd name="connsiteX323" fmla="*/ 692530 w 8613217"/>
                <a:gd name="connsiteY323" fmla="*/ 1005481 h 6281670"/>
                <a:gd name="connsiteX324" fmla="*/ 695895 w 8613217"/>
                <a:gd name="connsiteY324" fmla="*/ 1016922 h 6281670"/>
                <a:gd name="connsiteX325" fmla="*/ 4511205 w 8613217"/>
                <a:gd name="connsiteY325" fmla="*/ 6014042 h 6281670"/>
                <a:gd name="connsiteX326" fmla="*/ 4537452 w 8613217"/>
                <a:gd name="connsiteY326" fmla="*/ 5944049 h 6281670"/>
                <a:gd name="connsiteX327" fmla="*/ 4511205 w 8613217"/>
                <a:gd name="connsiteY327" fmla="*/ 6014042 h 6281670"/>
                <a:gd name="connsiteX328" fmla="*/ 4750797 w 8613217"/>
                <a:gd name="connsiteY328" fmla="*/ 5917128 h 6281670"/>
                <a:gd name="connsiteX329" fmla="*/ 4741375 w 8613217"/>
                <a:gd name="connsiteY329" fmla="*/ 5939338 h 6281670"/>
                <a:gd name="connsiteX330" fmla="*/ 4732626 w 8613217"/>
                <a:gd name="connsiteY330" fmla="*/ 5935300 h 6281670"/>
                <a:gd name="connsiteX331" fmla="*/ 4727915 w 8613217"/>
                <a:gd name="connsiteY331" fmla="*/ 5907706 h 6281670"/>
                <a:gd name="connsiteX332" fmla="*/ 4750797 w 8613217"/>
                <a:gd name="connsiteY332" fmla="*/ 5875402 h 6281670"/>
                <a:gd name="connsiteX333" fmla="*/ 4750797 w 8613217"/>
                <a:gd name="connsiteY333" fmla="*/ 5917128 h 6281670"/>
                <a:gd name="connsiteX334" fmla="*/ 4875978 w 8613217"/>
                <a:gd name="connsiteY334" fmla="*/ 5457461 h 6281670"/>
                <a:gd name="connsiteX335" fmla="*/ 4616868 w 8613217"/>
                <a:gd name="connsiteY335" fmla="*/ 5877421 h 6281670"/>
                <a:gd name="connsiteX336" fmla="*/ 4562354 w 8613217"/>
                <a:gd name="connsiteY336" fmla="*/ 5884824 h 6281670"/>
                <a:gd name="connsiteX337" fmla="*/ 4880015 w 8613217"/>
                <a:gd name="connsiteY337" fmla="*/ 5419772 h 6281670"/>
                <a:gd name="connsiteX338" fmla="*/ 4875978 w 8613217"/>
                <a:gd name="connsiteY338" fmla="*/ 5457461 h 6281670"/>
                <a:gd name="connsiteX339" fmla="*/ 5020675 w 8613217"/>
                <a:gd name="connsiteY339" fmla="*/ 5141145 h 6281670"/>
                <a:gd name="connsiteX340" fmla="*/ 4989717 w 8613217"/>
                <a:gd name="connsiteY340" fmla="*/ 5179506 h 6281670"/>
                <a:gd name="connsiteX341" fmla="*/ 4445922 w 8613217"/>
                <a:gd name="connsiteY341" fmla="*/ 5878767 h 6281670"/>
                <a:gd name="connsiteX342" fmla="*/ 4415637 w 8613217"/>
                <a:gd name="connsiteY342" fmla="*/ 5953471 h 6281670"/>
                <a:gd name="connsiteX343" fmla="*/ 4357085 w 8613217"/>
                <a:gd name="connsiteY343" fmla="*/ 6075286 h 6281670"/>
                <a:gd name="connsiteX344" fmla="*/ 4338240 w 8613217"/>
                <a:gd name="connsiteY344" fmla="*/ 6125762 h 6281670"/>
                <a:gd name="connsiteX345" fmla="*/ 4322761 w 8613217"/>
                <a:gd name="connsiteY345" fmla="*/ 6080671 h 6281670"/>
                <a:gd name="connsiteX346" fmla="*/ 4306609 w 8613217"/>
                <a:gd name="connsiteY346" fmla="*/ 6061826 h 6281670"/>
                <a:gd name="connsiteX347" fmla="*/ 4295168 w 8613217"/>
                <a:gd name="connsiteY347" fmla="*/ 6082689 h 6281670"/>
                <a:gd name="connsiteX348" fmla="*/ 4292475 w 8613217"/>
                <a:gd name="connsiteY348" fmla="*/ 6112302 h 6281670"/>
                <a:gd name="connsiteX349" fmla="*/ 4277669 w 8613217"/>
                <a:gd name="connsiteY349" fmla="*/ 6097496 h 6281670"/>
                <a:gd name="connsiteX350" fmla="*/ 4183447 w 8613217"/>
                <a:gd name="connsiteY350" fmla="*/ 5282478 h 6281670"/>
                <a:gd name="connsiteX351" fmla="*/ 4412945 w 8613217"/>
                <a:gd name="connsiteY351" fmla="*/ 4743394 h 6281670"/>
                <a:gd name="connsiteX352" fmla="*/ 5036828 w 8613217"/>
                <a:gd name="connsiteY352" fmla="*/ 3935106 h 6281670"/>
                <a:gd name="connsiteX353" fmla="*/ 5054999 w 8613217"/>
                <a:gd name="connsiteY353" fmla="*/ 3966064 h 6281670"/>
                <a:gd name="connsiteX354" fmla="*/ 5020675 w 8613217"/>
                <a:gd name="connsiteY354" fmla="*/ 5141145 h 6281670"/>
                <a:gd name="connsiteX0" fmla="*/ 8420062 w 8613217"/>
                <a:gd name="connsiteY0" fmla="*/ 4211041 h 6281670"/>
                <a:gd name="connsiteX1" fmla="*/ 7990681 w 8613217"/>
                <a:gd name="connsiteY1" fmla="*/ 4231232 h 6281670"/>
                <a:gd name="connsiteX2" fmla="*/ 7630619 w 8613217"/>
                <a:gd name="connsiteY2" fmla="*/ 4614849 h 6281670"/>
                <a:gd name="connsiteX3" fmla="*/ 7659558 w 8613217"/>
                <a:gd name="connsiteY3" fmla="*/ 4643788 h 6281670"/>
                <a:gd name="connsiteX4" fmla="*/ 7859443 w 8613217"/>
                <a:gd name="connsiteY4" fmla="*/ 4617541 h 6281670"/>
                <a:gd name="connsiteX5" fmla="*/ 8222196 w 8613217"/>
                <a:gd name="connsiteY5" fmla="*/ 4498418 h 6281670"/>
                <a:gd name="connsiteX6" fmla="*/ 8236330 w 8613217"/>
                <a:gd name="connsiteY6" fmla="*/ 4496398 h 6281670"/>
                <a:gd name="connsiteX7" fmla="*/ 8228254 w 8613217"/>
                <a:gd name="connsiteY7" fmla="*/ 4504475 h 6281670"/>
                <a:gd name="connsiteX8" fmla="*/ 7670326 w 8613217"/>
                <a:gd name="connsiteY8" fmla="*/ 4709743 h 6281670"/>
                <a:gd name="connsiteX9" fmla="*/ 7436791 w 8613217"/>
                <a:gd name="connsiteY9" fmla="*/ 4735318 h 6281670"/>
                <a:gd name="connsiteX10" fmla="*/ 6759067 w 8613217"/>
                <a:gd name="connsiteY10" fmla="*/ 4696956 h 6281670"/>
                <a:gd name="connsiteX11" fmla="*/ 6037597 w 8613217"/>
                <a:gd name="connsiteY11" fmla="*/ 4656576 h 6281670"/>
                <a:gd name="connsiteX12" fmla="*/ 6023464 w 8613217"/>
                <a:gd name="connsiteY12" fmla="*/ 4649172 h 6281670"/>
                <a:gd name="connsiteX13" fmla="*/ 6361317 w 8613217"/>
                <a:gd name="connsiteY13" fmla="*/ 4472170 h 6281670"/>
                <a:gd name="connsiteX14" fmla="*/ 6783296 w 8613217"/>
                <a:gd name="connsiteY14" fmla="*/ 4236616 h 6281670"/>
                <a:gd name="connsiteX15" fmla="*/ 7066634 w 8613217"/>
                <a:gd name="connsiteY15" fmla="*/ 4052210 h 6281670"/>
                <a:gd name="connsiteX16" fmla="*/ 7151433 w 8613217"/>
                <a:gd name="connsiteY16" fmla="*/ 4042115 h 6281670"/>
                <a:gd name="connsiteX17" fmla="*/ 7304208 w 8613217"/>
                <a:gd name="connsiteY17" fmla="*/ 4071727 h 6281670"/>
                <a:gd name="connsiteX18" fmla="*/ 7625235 w 8613217"/>
                <a:gd name="connsiteY18" fmla="*/ 3948566 h 6281670"/>
                <a:gd name="connsiteX19" fmla="*/ 8172394 w 8613217"/>
                <a:gd name="connsiteY19" fmla="*/ 2496877 h 6281670"/>
                <a:gd name="connsiteX20" fmla="*/ 7882325 w 8613217"/>
                <a:gd name="connsiteY20" fmla="*/ 1811077 h 6281670"/>
                <a:gd name="connsiteX21" fmla="*/ 7854059 w 8613217"/>
                <a:gd name="connsiteY21" fmla="*/ 1889820 h 6281670"/>
                <a:gd name="connsiteX22" fmla="*/ 7732917 w 8613217"/>
                <a:gd name="connsiteY22" fmla="*/ 2389195 h 6281670"/>
                <a:gd name="connsiteX23" fmla="*/ 7607736 w 8613217"/>
                <a:gd name="connsiteY23" fmla="*/ 2746565 h 6281670"/>
                <a:gd name="connsiteX24" fmla="*/ 7178354 w 8613217"/>
                <a:gd name="connsiteY24" fmla="*/ 3424962 h 6281670"/>
                <a:gd name="connsiteX25" fmla="*/ 7050481 w 8613217"/>
                <a:gd name="connsiteY25" fmla="*/ 3653113 h 6281670"/>
                <a:gd name="connsiteX26" fmla="*/ 7022888 w 8613217"/>
                <a:gd name="connsiteY26" fmla="*/ 3873861 h 6281670"/>
                <a:gd name="connsiteX27" fmla="*/ 7057884 w 8613217"/>
                <a:gd name="connsiteY27" fmla="*/ 3889341 h 6281670"/>
                <a:gd name="connsiteX28" fmla="*/ 7311611 w 8613217"/>
                <a:gd name="connsiteY28" fmla="*/ 3701570 h 6281670"/>
                <a:gd name="connsiteX29" fmla="*/ 7883672 w 8613217"/>
                <a:gd name="connsiteY29" fmla="*/ 2875784 h 6281670"/>
                <a:gd name="connsiteX30" fmla="*/ 7909246 w 8613217"/>
                <a:gd name="connsiteY30" fmla="*/ 2790311 h 6281670"/>
                <a:gd name="connsiteX31" fmla="*/ 7835888 w 8613217"/>
                <a:gd name="connsiteY31" fmla="*/ 3051440 h 6281670"/>
                <a:gd name="connsiteX32" fmla="*/ 7279306 w 8613217"/>
                <a:gd name="connsiteY32" fmla="*/ 3802522 h 6281670"/>
                <a:gd name="connsiteX33" fmla="*/ 6992603 w 8613217"/>
                <a:gd name="connsiteY33" fmla="*/ 4017213 h 6281670"/>
                <a:gd name="connsiteX34" fmla="*/ 6713302 w 8613217"/>
                <a:gd name="connsiteY34" fmla="*/ 4190851 h 6281670"/>
                <a:gd name="connsiteX35" fmla="*/ 6627830 w 8613217"/>
                <a:gd name="connsiteY35" fmla="*/ 4239308 h 6281670"/>
                <a:gd name="connsiteX36" fmla="*/ 6605620 w 8613217"/>
                <a:gd name="connsiteY36" fmla="*/ 4251422 h 6281670"/>
                <a:gd name="connsiteX37" fmla="*/ 6226714 w 8613217"/>
                <a:gd name="connsiteY37" fmla="*/ 4447268 h 6281670"/>
                <a:gd name="connsiteX38" fmla="*/ 5314782 w 8613217"/>
                <a:gd name="connsiteY38" fmla="*/ 4943279 h 6281670"/>
                <a:gd name="connsiteX39" fmla="*/ 5158643 w 8613217"/>
                <a:gd name="connsiteY39" fmla="*/ 5046250 h 6281670"/>
                <a:gd name="connsiteX40" fmla="*/ 5162681 w 8613217"/>
                <a:gd name="connsiteY40" fmla="*/ 5025387 h 6281670"/>
                <a:gd name="connsiteX41" fmla="*/ 5227290 w 8613217"/>
                <a:gd name="connsiteY41" fmla="*/ 4323434 h 6281670"/>
                <a:gd name="connsiteX42" fmla="*/ 5106148 w 8613217"/>
                <a:gd name="connsiteY42" fmla="*/ 3860401 h 6281670"/>
                <a:gd name="connsiteX43" fmla="*/ 5139799 w 8613217"/>
                <a:gd name="connsiteY43" fmla="*/ 3818675 h 6281670"/>
                <a:gd name="connsiteX44" fmla="*/ 5695034 w 8613217"/>
                <a:gd name="connsiteY44" fmla="*/ 3194119 h 6281670"/>
                <a:gd name="connsiteX45" fmla="*/ 5830983 w 8613217"/>
                <a:gd name="connsiteY45" fmla="*/ 3023174 h 6281670"/>
                <a:gd name="connsiteX46" fmla="*/ 5873382 w 8613217"/>
                <a:gd name="connsiteY46" fmla="*/ 3008367 h 6281670"/>
                <a:gd name="connsiteX47" fmla="*/ 5983083 w 8613217"/>
                <a:gd name="connsiteY47" fmla="*/ 3009040 h 6281670"/>
                <a:gd name="connsiteX48" fmla="*/ 6257000 w 8613217"/>
                <a:gd name="connsiteY48" fmla="*/ 2840787 h 6281670"/>
                <a:gd name="connsiteX49" fmla="*/ 6605620 w 8613217"/>
                <a:gd name="connsiteY49" fmla="*/ 2172485 h 6281670"/>
                <a:gd name="connsiteX50" fmla="*/ 6623118 w 8613217"/>
                <a:gd name="connsiteY50" fmla="*/ 1339969 h 6281670"/>
                <a:gd name="connsiteX51" fmla="*/ 6528224 w 8613217"/>
                <a:gd name="connsiteY51" fmla="*/ 660899 h 6281670"/>
                <a:gd name="connsiteX52" fmla="*/ 6514091 w 8613217"/>
                <a:gd name="connsiteY52" fmla="*/ 520239 h 6281670"/>
                <a:gd name="connsiteX53" fmla="*/ 6493900 w 8613217"/>
                <a:gd name="connsiteY53" fmla="*/ 546486 h 6281670"/>
                <a:gd name="connsiteX54" fmla="*/ 6244212 w 8613217"/>
                <a:gd name="connsiteY54" fmla="*/ 975869 h 6281670"/>
                <a:gd name="connsiteX55" fmla="*/ 5935300 w 8613217"/>
                <a:gd name="connsiteY55" fmla="*/ 1788868 h 6281670"/>
                <a:gd name="connsiteX56" fmla="*/ 5707148 w 8613217"/>
                <a:gd name="connsiteY56" fmla="*/ 2531874 h 6281670"/>
                <a:gd name="connsiteX57" fmla="*/ 5679555 w 8613217"/>
                <a:gd name="connsiteY57" fmla="*/ 2738489 h 6281670"/>
                <a:gd name="connsiteX58" fmla="*/ 5734069 w 8613217"/>
                <a:gd name="connsiteY58" fmla="*/ 2914818 h 6281670"/>
                <a:gd name="connsiteX59" fmla="*/ 5963566 w 8613217"/>
                <a:gd name="connsiteY59" fmla="*/ 2599175 h 6281670"/>
                <a:gd name="connsiteX60" fmla="*/ 6141914 w 8613217"/>
                <a:gd name="connsiteY60" fmla="*/ 2254593 h 6281670"/>
                <a:gd name="connsiteX61" fmla="*/ 6262384 w 8613217"/>
                <a:gd name="connsiteY61" fmla="*/ 1884436 h 6281670"/>
                <a:gd name="connsiteX62" fmla="*/ 6343145 w 8613217"/>
                <a:gd name="connsiteY62" fmla="*/ 1508222 h 6281670"/>
                <a:gd name="connsiteX63" fmla="*/ 6310167 w 8613217"/>
                <a:gd name="connsiteY63" fmla="*/ 1747814 h 6281670"/>
                <a:gd name="connsiteX64" fmla="*/ 6045001 w 8613217"/>
                <a:gd name="connsiteY64" fmla="*/ 2568890 h 6281670"/>
                <a:gd name="connsiteX65" fmla="*/ 5560432 w 8613217"/>
                <a:gd name="connsiteY65" fmla="*/ 3235173 h 6281670"/>
                <a:gd name="connsiteX66" fmla="*/ 5096726 w 8613217"/>
                <a:gd name="connsiteY66" fmla="*/ 3741278 h 6281670"/>
                <a:gd name="connsiteX67" fmla="*/ 5067113 w 8613217"/>
                <a:gd name="connsiteY67" fmla="*/ 3767525 h 6281670"/>
                <a:gd name="connsiteX68" fmla="*/ 4911647 w 8613217"/>
                <a:gd name="connsiteY68" fmla="*/ 3459959 h 6281670"/>
                <a:gd name="connsiteX69" fmla="*/ 4890784 w 8613217"/>
                <a:gd name="connsiteY69" fmla="*/ 3404099 h 6281670"/>
                <a:gd name="connsiteX70" fmla="*/ 4952701 w 8613217"/>
                <a:gd name="connsiteY70" fmla="*/ 2717626 h 6281670"/>
                <a:gd name="connsiteX71" fmla="*/ 5173449 w 8613217"/>
                <a:gd name="connsiteY71" fmla="*/ 2368332 h 6281670"/>
                <a:gd name="connsiteX72" fmla="*/ 5481689 w 8613217"/>
                <a:gd name="connsiteY72" fmla="*/ 1759928 h 6281670"/>
                <a:gd name="connsiteX73" fmla="*/ 5514667 w 8613217"/>
                <a:gd name="connsiteY73" fmla="*/ 1741757 h 6281670"/>
                <a:gd name="connsiteX74" fmla="*/ 5803389 w 8613217"/>
                <a:gd name="connsiteY74" fmla="*/ 1570812 h 6281670"/>
                <a:gd name="connsiteX75" fmla="*/ 5822907 w 8613217"/>
                <a:gd name="connsiteY75" fmla="*/ 1095665 h 6281670"/>
                <a:gd name="connsiteX76" fmla="*/ 5540241 w 8613217"/>
                <a:gd name="connsiteY76" fmla="*/ 601000 h 6281670"/>
                <a:gd name="connsiteX77" fmla="*/ 5514667 w 8613217"/>
                <a:gd name="connsiteY77" fmla="*/ 600327 h 6281670"/>
                <a:gd name="connsiteX78" fmla="*/ 5421791 w 8613217"/>
                <a:gd name="connsiteY78" fmla="*/ 697914 h 6281670"/>
                <a:gd name="connsiteX79" fmla="*/ 5124319 w 8613217"/>
                <a:gd name="connsiteY79" fmla="*/ 1196617 h 6281670"/>
                <a:gd name="connsiteX80" fmla="*/ 5316801 w 8613217"/>
                <a:gd name="connsiteY80" fmla="*/ 1686570 h 6281670"/>
                <a:gd name="connsiteX81" fmla="*/ 5361220 w 8613217"/>
                <a:gd name="connsiteY81" fmla="*/ 1669072 h 6281670"/>
                <a:gd name="connsiteX82" fmla="*/ 5461499 w 8613217"/>
                <a:gd name="connsiteY82" fmla="*/ 1248439 h 6281670"/>
                <a:gd name="connsiteX83" fmla="*/ 5491784 w 8613217"/>
                <a:gd name="connsiteY83" fmla="*/ 1043170 h 6281670"/>
                <a:gd name="connsiteX84" fmla="*/ 5497841 w 8613217"/>
                <a:gd name="connsiteY84" fmla="*/ 1081532 h 6281670"/>
                <a:gd name="connsiteX85" fmla="*/ 5481016 w 8613217"/>
                <a:gd name="connsiteY85" fmla="*/ 1353429 h 6281670"/>
                <a:gd name="connsiteX86" fmla="*/ 5415734 w 8613217"/>
                <a:gd name="connsiteY86" fmla="*/ 1727624 h 6281670"/>
                <a:gd name="connsiteX87" fmla="*/ 5151240 w 8613217"/>
                <a:gd name="connsiteY87" fmla="*/ 2245171 h 6281670"/>
                <a:gd name="connsiteX88" fmla="*/ 4908282 w 8613217"/>
                <a:gd name="connsiteY88" fmla="*/ 2596483 h 6281670"/>
                <a:gd name="connsiteX89" fmla="*/ 4750124 w 8613217"/>
                <a:gd name="connsiteY89" fmla="*/ 2989523 h 6281670"/>
                <a:gd name="connsiteX90" fmla="*/ 4737337 w 8613217"/>
                <a:gd name="connsiteY90" fmla="*/ 3162487 h 6281670"/>
                <a:gd name="connsiteX91" fmla="*/ 4680804 w 8613217"/>
                <a:gd name="connsiteY91" fmla="*/ 3076341 h 6281670"/>
                <a:gd name="connsiteX92" fmla="*/ 4591293 w 8613217"/>
                <a:gd name="connsiteY92" fmla="*/ 2915491 h 6281670"/>
                <a:gd name="connsiteX93" fmla="*/ 4552259 w 8613217"/>
                <a:gd name="connsiteY93" fmla="*/ 2838095 h 6281670"/>
                <a:gd name="connsiteX94" fmla="*/ 4404869 w 8613217"/>
                <a:gd name="connsiteY94" fmla="*/ 2499569 h 6281670"/>
                <a:gd name="connsiteX95" fmla="*/ 4425059 w 8613217"/>
                <a:gd name="connsiteY95" fmla="*/ 2408713 h 6281670"/>
                <a:gd name="connsiteX96" fmla="*/ 4497071 w 8613217"/>
                <a:gd name="connsiteY96" fmla="*/ 2304396 h 6281670"/>
                <a:gd name="connsiteX97" fmla="*/ 4551585 w 8613217"/>
                <a:gd name="connsiteY97" fmla="*/ 2152968 h 6281670"/>
                <a:gd name="connsiteX98" fmla="*/ 4741375 w 8613217"/>
                <a:gd name="connsiteY98" fmla="*/ 1413327 h 6281670"/>
                <a:gd name="connsiteX99" fmla="*/ 4929146 w 8613217"/>
                <a:gd name="connsiteY99" fmla="*/ 819730 h 6281670"/>
                <a:gd name="connsiteX100" fmla="*/ 5233347 w 8613217"/>
                <a:gd name="connsiteY100" fmla="*/ 28940 h 6281670"/>
                <a:gd name="connsiteX101" fmla="*/ 5238058 w 8613217"/>
                <a:gd name="connsiteY101" fmla="*/ 0 h 6281670"/>
                <a:gd name="connsiteX102" fmla="*/ 4976929 w 8613217"/>
                <a:gd name="connsiteY102" fmla="*/ 159504 h 6281670"/>
                <a:gd name="connsiteX103" fmla="*/ 4204984 w 8613217"/>
                <a:gd name="connsiteY103" fmla="*/ 890396 h 6281670"/>
                <a:gd name="connsiteX104" fmla="*/ 3943182 w 8613217"/>
                <a:gd name="connsiteY104" fmla="*/ 2139508 h 6281670"/>
                <a:gd name="connsiteX105" fmla="*/ 4076438 w 8613217"/>
                <a:gd name="connsiteY105" fmla="*/ 2389868 h 6281670"/>
                <a:gd name="connsiteX106" fmla="*/ 4215079 w 8613217"/>
                <a:gd name="connsiteY106" fmla="*/ 2474668 h 6281670"/>
                <a:gd name="connsiteX107" fmla="*/ 4244018 w 8613217"/>
                <a:gd name="connsiteY107" fmla="*/ 2445055 h 6281670"/>
                <a:gd name="connsiteX108" fmla="*/ 4230558 w 8613217"/>
                <a:gd name="connsiteY108" fmla="*/ 1718875 h 6281670"/>
                <a:gd name="connsiteX109" fmla="*/ 4411599 w 8613217"/>
                <a:gd name="connsiteY109" fmla="*/ 1186522 h 6281670"/>
                <a:gd name="connsiteX110" fmla="*/ 4552259 w 8613217"/>
                <a:gd name="connsiteY110" fmla="*/ 934815 h 6281670"/>
                <a:gd name="connsiteX111" fmla="*/ 4572449 w 8613217"/>
                <a:gd name="connsiteY111" fmla="*/ 920008 h 6281670"/>
                <a:gd name="connsiteX112" fmla="*/ 4553604 w 8613217"/>
                <a:gd name="connsiteY112" fmla="*/ 956351 h 6281670"/>
                <a:gd name="connsiteX113" fmla="*/ 4390735 w 8613217"/>
                <a:gd name="connsiteY113" fmla="*/ 1302280 h 6281670"/>
                <a:gd name="connsiteX114" fmla="*/ 4340260 w 8613217"/>
                <a:gd name="connsiteY114" fmla="*/ 2524471 h 6281670"/>
                <a:gd name="connsiteX115" fmla="*/ 4501109 w 8613217"/>
                <a:gd name="connsiteY115" fmla="*/ 2892609 h 6281670"/>
                <a:gd name="connsiteX116" fmla="*/ 4692918 w 8613217"/>
                <a:gd name="connsiteY116" fmla="*/ 3241230 h 6281670"/>
                <a:gd name="connsiteX117" fmla="*/ 4992409 w 8613217"/>
                <a:gd name="connsiteY117" fmla="*/ 3809925 h 6281670"/>
                <a:gd name="connsiteX118" fmla="*/ 5000485 w 8613217"/>
                <a:gd name="connsiteY118" fmla="*/ 3847614 h 6281670"/>
                <a:gd name="connsiteX119" fmla="*/ 4993755 w 8613217"/>
                <a:gd name="connsiteY119" fmla="*/ 3855017 h 6281670"/>
                <a:gd name="connsiteX120" fmla="*/ 4993082 w 8613217"/>
                <a:gd name="connsiteY120" fmla="*/ 3855690 h 6281670"/>
                <a:gd name="connsiteX121" fmla="*/ 4982313 w 8613217"/>
                <a:gd name="connsiteY121" fmla="*/ 3867131 h 6281670"/>
                <a:gd name="connsiteX122" fmla="*/ 4626290 w 8613217"/>
                <a:gd name="connsiteY122" fmla="*/ 4274977 h 6281670"/>
                <a:gd name="connsiteX123" fmla="*/ 4180755 w 8613217"/>
                <a:gd name="connsiteY123" fmla="*/ 4968853 h 6281670"/>
                <a:gd name="connsiteX124" fmla="*/ 4071727 w 8613217"/>
                <a:gd name="connsiteY124" fmla="*/ 5853192 h 6281670"/>
                <a:gd name="connsiteX125" fmla="*/ 4040769 w 8613217"/>
                <a:gd name="connsiteY125" fmla="*/ 5907706 h 6281670"/>
                <a:gd name="connsiteX126" fmla="*/ 4005099 w 8613217"/>
                <a:gd name="connsiteY126" fmla="*/ 5881459 h 6281670"/>
                <a:gd name="connsiteX127" fmla="*/ 4007791 w 8613217"/>
                <a:gd name="connsiteY127" fmla="*/ 5830983 h 6281670"/>
                <a:gd name="connsiteX128" fmla="*/ 3990293 w 8613217"/>
                <a:gd name="connsiteY128" fmla="*/ 5807427 h 6281670"/>
                <a:gd name="connsiteX129" fmla="*/ 3964045 w 8613217"/>
                <a:gd name="connsiteY129" fmla="*/ 5789256 h 6281670"/>
                <a:gd name="connsiteX130" fmla="*/ 3941836 w 8613217"/>
                <a:gd name="connsiteY130" fmla="*/ 5705129 h 6281670"/>
                <a:gd name="connsiteX131" fmla="*/ 3908185 w 8613217"/>
                <a:gd name="connsiteY131" fmla="*/ 5236040 h 6281670"/>
                <a:gd name="connsiteX132" fmla="*/ 3918953 w 8613217"/>
                <a:gd name="connsiteY132" fmla="*/ 4237288 h 6281670"/>
                <a:gd name="connsiteX133" fmla="*/ 3786370 w 8613217"/>
                <a:gd name="connsiteY133" fmla="*/ 3122779 h 6281670"/>
                <a:gd name="connsiteX134" fmla="*/ 3570333 w 8613217"/>
                <a:gd name="connsiteY134" fmla="*/ 2570236 h 6281670"/>
                <a:gd name="connsiteX135" fmla="*/ 3563603 w 8613217"/>
                <a:gd name="connsiteY135" fmla="*/ 2556776 h 6281670"/>
                <a:gd name="connsiteX136" fmla="*/ 3556872 w 8613217"/>
                <a:gd name="connsiteY136" fmla="*/ 2543315 h 6281670"/>
                <a:gd name="connsiteX137" fmla="*/ 3531298 w 8613217"/>
                <a:gd name="connsiteY137" fmla="*/ 2494185 h 6281670"/>
                <a:gd name="connsiteX138" fmla="*/ 3525241 w 8613217"/>
                <a:gd name="connsiteY138" fmla="*/ 2482071 h 6281670"/>
                <a:gd name="connsiteX139" fmla="*/ 3410829 w 8613217"/>
                <a:gd name="connsiteY139" fmla="*/ 2273437 h 6281670"/>
                <a:gd name="connsiteX140" fmla="*/ 3411502 w 8613217"/>
                <a:gd name="connsiteY140" fmla="*/ 2229018 h 6281670"/>
                <a:gd name="connsiteX141" fmla="*/ 3451209 w 8613217"/>
                <a:gd name="connsiteY141" fmla="*/ 2126720 h 6281670"/>
                <a:gd name="connsiteX142" fmla="*/ 3431692 w 8613217"/>
                <a:gd name="connsiteY142" fmla="*/ 1895877 h 6281670"/>
                <a:gd name="connsiteX143" fmla="*/ 3186715 w 8613217"/>
                <a:gd name="connsiteY143" fmla="*/ 1401886 h 6281670"/>
                <a:gd name="connsiteX144" fmla="*/ 2531874 w 8613217"/>
                <a:gd name="connsiteY144" fmla="*/ 701952 h 6281670"/>
                <a:gd name="connsiteX145" fmla="*/ 1731662 w 8613217"/>
                <a:gd name="connsiteY145" fmla="*/ 39035 h 6281670"/>
                <a:gd name="connsiteX146" fmla="*/ 1722913 w 8613217"/>
                <a:gd name="connsiteY146" fmla="*/ 36343 h 6281670"/>
                <a:gd name="connsiteX147" fmla="*/ 1723586 w 8613217"/>
                <a:gd name="connsiteY147" fmla="*/ 47111 h 6281670"/>
                <a:gd name="connsiteX148" fmla="*/ 1984042 w 8613217"/>
                <a:gd name="connsiteY148" fmla="*/ 871552 h 6281670"/>
                <a:gd name="connsiteX149" fmla="*/ 2773486 w 8613217"/>
                <a:gd name="connsiteY149" fmla="*/ 2064130 h 6281670"/>
                <a:gd name="connsiteX150" fmla="*/ 3058170 w 8613217"/>
                <a:gd name="connsiteY150" fmla="*/ 2286897 h 6281670"/>
                <a:gd name="connsiteX151" fmla="*/ 3235845 w 8613217"/>
                <a:gd name="connsiteY151" fmla="*/ 2329297 h 6281670"/>
                <a:gd name="connsiteX152" fmla="*/ 3256709 w 8613217"/>
                <a:gd name="connsiteY152" fmla="*/ 2294974 h 6281670"/>
                <a:gd name="connsiteX153" fmla="*/ 3083072 w 8613217"/>
                <a:gd name="connsiteY153" fmla="*/ 1999521 h 6281670"/>
                <a:gd name="connsiteX154" fmla="*/ 2450440 w 8613217"/>
                <a:gd name="connsiteY154" fmla="*/ 1092973 h 6281670"/>
                <a:gd name="connsiteX155" fmla="*/ 2432941 w 8613217"/>
                <a:gd name="connsiteY155" fmla="*/ 1062014 h 6281670"/>
                <a:gd name="connsiteX156" fmla="*/ 2454478 w 8613217"/>
                <a:gd name="connsiteY156" fmla="*/ 1076820 h 6281670"/>
                <a:gd name="connsiteX157" fmla="*/ 2967986 w 8613217"/>
                <a:gd name="connsiteY157" fmla="*/ 1739738 h 6281670"/>
                <a:gd name="connsiteX158" fmla="*/ 3266131 w 8613217"/>
                <a:gd name="connsiteY158" fmla="*/ 2175850 h 6281670"/>
                <a:gd name="connsiteX159" fmla="*/ 3457939 w 8613217"/>
                <a:gd name="connsiteY159" fmla="*/ 2509665 h 6281670"/>
                <a:gd name="connsiteX160" fmla="*/ 3464670 w 8613217"/>
                <a:gd name="connsiteY160" fmla="*/ 2523125 h 6281670"/>
                <a:gd name="connsiteX161" fmla="*/ 3471400 w 8613217"/>
                <a:gd name="connsiteY161" fmla="*/ 2536585 h 6281670"/>
                <a:gd name="connsiteX162" fmla="*/ 3478130 w 8613217"/>
                <a:gd name="connsiteY162" fmla="*/ 2550045 h 6281670"/>
                <a:gd name="connsiteX163" fmla="*/ 3484860 w 8613217"/>
                <a:gd name="connsiteY163" fmla="*/ 2563506 h 6281670"/>
                <a:gd name="connsiteX164" fmla="*/ 3491590 w 8613217"/>
                <a:gd name="connsiteY164" fmla="*/ 2576966 h 6281670"/>
                <a:gd name="connsiteX165" fmla="*/ 3498320 w 8613217"/>
                <a:gd name="connsiteY165" fmla="*/ 2590426 h 6281670"/>
                <a:gd name="connsiteX166" fmla="*/ 3504378 w 8613217"/>
                <a:gd name="connsiteY166" fmla="*/ 2605906 h 6281670"/>
                <a:gd name="connsiteX167" fmla="*/ 3733875 w 8613217"/>
                <a:gd name="connsiteY167" fmla="*/ 3249979 h 6281670"/>
                <a:gd name="connsiteX168" fmla="*/ 3823385 w 8613217"/>
                <a:gd name="connsiteY168" fmla="*/ 4359777 h 6281670"/>
                <a:gd name="connsiteX169" fmla="*/ 3816655 w 8613217"/>
                <a:gd name="connsiteY169" fmla="*/ 4369199 h 6281670"/>
                <a:gd name="connsiteX170" fmla="*/ 3800503 w 8613217"/>
                <a:gd name="connsiteY170" fmla="*/ 4322761 h 6281670"/>
                <a:gd name="connsiteX171" fmla="*/ 3407464 w 8613217"/>
                <a:gd name="connsiteY171" fmla="*/ 3663208 h 6281670"/>
                <a:gd name="connsiteX172" fmla="*/ 2516395 w 8613217"/>
                <a:gd name="connsiteY172" fmla="*/ 2980101 h 6281670"/>
                <a:gd name="connsiteX173" fmla="*/ 2502934 w 8613217"/>
                <a:gd name="connsiteY173" fmla="*/ 2971351 h 6281670"/>
                <a:gd name="connsiteX174" fmla="*/ 2390541 w 8613217"/>
                <a:gd name="connsiteY174" fmla="*/ 2898666 h 6281670"/>
                <a:gd name="connsiteX175" fmla="*/ 2247863 w 8613217"/>
                <a:gd name="connsiteY175" fmla="*/ 2802425 h 6281670"/>
                <a:gd name="connsiteX176" fmla="*/ 2055381 w 8613217"/>
                <a:gd name="connsiteY176" fmla="*/ 2665131 h 6281670"/>
                <a:gd name="connsiteX177" fmla="*/ 1471879 w 8613217"/>
                <a:gd name="connsiteY177" fmla="*/ 2148930 h 6281670"/>
                <a:gd name="connsiteX178" fmla="*/ 1461111 w 8613217"/>
                <a:gd name="connsiteY178" fmla="*/ 2109895 h 6281670"/>
                <a:gd name="connsiteX179" fmla="*/ 1501492 w 8613217"/>
                <a:gd name="connsiteY179" fmla="*/ 1918759 h 6281670"/>
                <a:gd name="connsiteX180" fmla="*/ 1395155 w 8613217"/>
                <a:gd name="connsiteY180" fmla="*/ 1570812 h 6281670"/>
                <a:gd name="connsiteX181" fmla="*/ 937507 w 8613217"/>
                <a:gd name="connsiteY181" fmla="*/ 860783 h 6281670"/>
                <a:gd name="connsiteX182" fmla="*/ 682435 w 8613217"/>
                <a:gd name="connsiteY182" fmla="*/ 471109 h 6281670"/>
                <a:gd name="connsiteX183" fmla="*/ 590905 w 8613217"/>
                <a:gd name="connsiteY183" fmla="*/ 214691 h 6281670"/>
                <a:gd name="connsiteX184" fmla="*/ 581483 w 8613217"/>
                <a:gd name="connsiteY184" fmla="*/ 222767 h 6281670"/>
                <a:gd name="connsiteX185" fmla="*/ 555909 w 8613217"/>
                <a:gd name="connsiteY185" fmla="*/ 262475 h 6281670"/>
                <a:gd name="connsiteX186" fmla="*/ 423998 w 8613217"/>
                <a:gd name="connsiteY186" fmla="*/ 619845 h 6281670"/>
                <a:gd name="connsiteX187" fmla="*/ 443515 w 8613217"/>
                <a:gd name="connsiteY187" fmla="*/ 1227575 h 6281670"/>
                <a:gd name="connsiteX188" fmla="*/ 806942 w 8613217"/>
                <a:gd name="connsiteY188" fmla="*/ 1996156 h 6281670"/>
                <a:gd name="connsiteX189" fmla="*/ 1087589 w 8613217"/>
                <a:gd name="connsiteY189" fmla="*/ 2216231 h 6281670"/>
                <a:gd name="connsiteX190" fmla="*/ 1317086 w 8613217"/>
                <a:gd name="connsiteY190" fmla="*/ 2233729 h 6281670"/>
                <a:gd name="connsiteX191" fmla="*/ 1327181 w 8613217"/>
                <a:gd name="connsiteY191" fmla="*/ 2198060 h 6281670"/>
                <a:gd name="connsiteX192" fmla="*/ 816364 w 8613217"/>
                <a:gd name="connsiteY192" fmla="*/ 1324489 h 6281670"/>
                <a:gd name="connsiteX193" fmla="*/ 702625 w 8613217"/>
                <a:gd name="connsiteY193" fmla="*/ 1031056 h 6281670"/>
                <a:gd name="connsiteX194" fmla="*/ 767908 w 8613217"/>
                <a:gd name="connsiteY194" fmla="*/ 1173061 h 6281670"/>
                <a:gd name="connsiteX195" fmla="*/ 1444285 w 8613217"/>
                <a:gd name="connsiteY195" fmla="*/ 2226326 h 6281670"/>
                <a:gd name="connsiteX196" fmla="*/ 2209501 w 8613217"/>
                <a:gd name="connsiteY196" fmla="*/ 2876457 h 6281670"/>
                <a:gd name="connsiteX197" fmla="*/ 2308434 w 8613217"/>
                <a:gd name="connsiteY197" fmla="*/ 2939720 h 6281670"/>
                <a:gd name="connsiteX198" fmla="*/ 2340738 w 8613217"/>
                <a:gd name="connsiteY198" fmla="*/ 2972025 h 6281670"/>
                <a:gd name="connsiteX199" fmla="*/ 2302377 w 8613217"/>
                <a:gd name="connsiteY199" fmla="*/ 2972025 h 6281670"/>
                <a:gd name="connsiteX200" fmla="*/ 2266034 w 8613217"/>
                <a:gd name="connsiteY200" fmla="*/ 2967313 h 6281670"/>
                <a:gd name="connsiteX201" fmla="*/ 1817807 w 8613217"/>
                <a:gd name="connsiteY201" fmla="*/ 3025866 h 6281670"/>
                <a:gd name="connsiteX202" fmla="*/ 1007500 w 8613217"/>
                <a:gd name="connsiteY202" fmla="*/ 3309877 h 6281670"/>
                <a:gd name="connsiteX203" fmla="*/ 960389 w 8613217"/>
                <a:gd name="connsiteY203" fmla="*/ 3293725 h 6281670"/>
                <a:gd name="connsiteX204" fmla="*/ 446207 w 8613217"/>
                <a:gd name="connsiteY204" fmla="*/ 3134221 h 6281670"/>
                <a:gd name="connsiteX205" fmla="*/ 217383 w 8613217"/>
                <a:gd name="connsiteY205" fmla="*/ 3227096 h 6281670"/>
                <a:gd name="connsiteX206" fmla="*/ 0 w 8613217"/>
                <a:gd name="connsiteY206" fmla="*/ 3236518 h 6281670"/>
                <a:gd name="connsiteX207" fmla="*/ 0 w 8613217"/>
                <a:gd name="connsiteY207" fmla="*/ 3330740 h 6281670"/>
                <a:gd name="connsiteX208" fmla="*/ 9422 w 8613217"/>
                <a:gd name="connsiteY208" fmla="*/ 3346892 h 6281670"/>
                <a:gd name="connsiteX209" fmla="*/ 255072 w 8613217"/>
                <a:gd name="connsiteY209" fmla="*/ 3717723 h 6281670"/>
                <a:gd name="connsiteX210" fmla="*/ 747044 w 8613217"/>
                <a:gd name="connsiteY210" fmla="*/ 3826078 h 6281670"/>
                <a:gd name="connsiteX211" fmla="*/ 1016249 w 8613217"/>
                <a:gd name="connsiteY211" fmla="*/ 3490244 h 6281670"/>
                <a:gd name="connsiteX212" fmla="*/ 981253 w 8613217"/>
                <a:gd name="connsiteY212" fmla="*/ 3461305 h 6281670"/>
                <a:gd name="connsiteX213" fmla="*/ 563312 w 8613217"/>
                <a:gd name="connsiteY213" fmla="*/ 3490917 h 6281670"/>
                <a:gd name="connsiteX214" fmla="*/ 390347 w 8613217"/>
                <a:gd name="connsiteY214" fmla="*/ 3460632 h 6281670"/>
                <a:gd name="connsiteX215" fmla="*/ 489953 w 8613217"/>
                <a:gd name="connsiteY215" fmla="*/ 3463997 h 6281670"/>
                <a:gd name="connsiteX216" fmla="*/ 903183 w 8613217"/>
                <a:gd name="connsiteY216" fmla="*/ 3408137 h 6281670"/>
                <a:gd name="connsiteX217" fmla="*/ 1043170 w 8613217"/>
                <a:gd name="connsiteY217" fmla="*/ 3372467 h 6281670"/>
                <a:gd name="connsiteX218" fmla="*/ 1508895 w 8613217"/>
                <a:gd name="connsiteY218" fmla="*/ 3218347 h 6281670"/>
                <a:gd name="connsiteX219" fmla="*/ 1912029 w 8613217"/>
                <a:gd name="connsiteY219" fmla="*/ 3101243 h 6281670"/>
                <a:gd name="connsiteX220" fmla="*/ 1912029 w 8613217"/>
                <a:gd name="connsiteY220" fmla="*/ 3101243 h 6281670"/>
                <a:gd name="connsiteX221" fmla="*/ 1924816 w 8613217"/>
                <a:gd name="connsiteY221" fmla="*/ 3099224 h 6281670"/>
                <a:gd name="connsiteX222" fmla="*/ 1986061 w 8613217"/>
                <a:gd name="connsiteY222" fmla="*/ 3087783 h 6281670"/>
                <a:gd name="connsiteX223" fmla="*/ 1992791 w 8613217"/>
                <a:gd name="connsiteY223" fmla="*/ 3087110 h 6281670"/>
                <a:gd name="connsiteX224" fmla="*/ 2087013 w 8613217"/>
                <a:gd name="connsiteY224" fmla="*/ 3074322 h 6281670"/>
                <a:gd name="connsiteX225" fmla="*/ 2113933 w 8613217"/>
                <a:gd name="connsiteY225" fmla="*/ 3072976 h 6281670"/>
                <a:gd name="connsiteX226" fmla="*/ 2118644 w 8613217"/>
                <a:gd name="connsiteY226" fmla="*/ 3064227 h 6281670"/>
                <a:gd name="connsiteX227" fmla="*/ 2257958 w 8613217"/>
                <a:gd name="connsiteY227" fmla="*/ 3064227 h 6281670"/>
                <a:gd name="connsiteX228" fmla="*/ 2262669 w 8613217"/>
                <a:gd name="connsiteY228" fmla="*/ 3072976 h 6281670"/>
                <a:gd name="connsiteX229" fmla="*/ 2434960 w 8613217"/>
                <a:gd name="connsiteY229" fmla="*/ 3101243 h 6281670"/>
                <a:gd name="connsiteX230" fmla="*/ 2635518 w 8613217"/>
                <a:gd name="connsiteY230" fmla="*/ 3164506 h 6281670"/>
                <a:gd name="connsiteX231" fmla="*/ 3038653 w 8613217"/>
                <a:gd name="connsiteY231" fmla="*/ 3453902 h 6281670"/>
                <a:gd name="connsiteX232" fmla="*/ 3580428 w 8613217"/>
                <a:gd name="connsiteY232" fmla="*/ 4087880 h 6281670"/>
                <a:gd name="connsiteX233" fmla="*/ 3776274 w 8613217"/>
                <a:gd name="connsiteY233" fmla="*/ 4626290 h 6281670"/>
                <a:gd name="connsiteX234" fmla="*/ 3813963 w 8613217"/>
                <a:gd name="connsiteY234" fmla="*/ 4802619 h 6281670"/>
                <a:gd name="connsiteX235" fmla="*/ 3811944 w 8613217"/>
                <a:gd name="connsiteY235" fmla="*/ 5407658 h 6281670"/>
                <a:gd name="connsiteX236" fmla="*/ 3881265 w 8613217"/>
                <a:gd name="connsiteY236" fmla="*/ 5874056 h 6281670"/>
                <a:gd name="connsiteX237" fmla="*/ 3879919 w 8613217"/>
                <a:gd name="connsiteY237" fmla="*/ 5898957 h 6281670"/>
                <a:gd name="connsiteX238" fmla="*/ 3757430 w 8613217"/>
                <a:gd name="connsiteY238" fmla="*/ 5946068 h 6281670"/>
                <a:gd name="connsiteX239" fmla="*/ 3743970 w 8613217"/>
                <a:gd name="connsiteY239" fmla="*/ 6053750 h 6281670"/>
                <a:gd name="connsiteX240" fmla="*/ 3803195 w 8613217"/>
                <a:gd name="connsiteY240" fmla="*/ 6092112 h 6281670"/>
                <a:gd name="connsiteX241" fmla="*/ 3896071 w 8613217"/>
                <a:gd name="connsiteY241" fmla="*/ 6023464 h 6281670"/>
                <a:gd name="connsiteX242" fmla="*/ 3920972 w 8613217"/>
                <a:gd name="connsiteY242" fmla="*/ 5996544 h 6281670"/>
                <a:gd name="connsiteX243" fmla="*/ 3918953 w 8613217"/>
                <a:gd name="connsiteY243" fmla="*/ 6053077 h 6281670"/>
                <a:gd name="connsiteX244" fmla="*/ 3931741 w 8613217"/>
                <a:gd name="connsiteY244" fmla="*/ 6077978 h 6281670"/>
                <a:gd name="connsiteX245" fmla="*/ 3951931 w 8613217"/>
                <a:gd name="connsiteY245" fmla="*/ 6055769 h 6281670"/>
                <a:gd name="connsiteX246" fmla="*/ 3972121 w 8613217"/>
                <a:gd name="connsiteY246" fmla="*/ 5988468 h 6281670"/>
                <a:gd name="connsiteX247" fmla="*/ 3994331 w 8613217"/>
                <a:gd name="connsiteY247" fmla="*/ 5968277 h 6281670"/>
                <a:gd name="connsiteX248" fmla="*/ 4005099 w 8613217"/>
                <a:gd name="connsiteY248" fmla="*/ 5995198 h 6281670"/>
                <a:gd name="connsiteX249" fmla="*/ 4071054 w 8613217"/>
                <a:gd name="connsiteY249" fmla="*/ 6040290 h 6281670"/>
                <a:gd name="connsiteX250" fmla="*/ 4100667 w 8613217"/>
                <a:gd name="connsiteY250" fmla="*/ 6026829 h 6281670"/>
                <a:gd name="connsiteX251" fmla="*/ 4110089 w 8613217"/>
                <a:gd name="connsiteY251" fmla="*/ 5993179 h 6281670"/>
                <a:gd name="connsiteX252" fmla="*/ 4124895 w 8613217"/>
                <a:gd name="connsiteY252" fmla="*/ 6032214 h 6281670"/>
                <a:gd name="connsiteX253" fmla="*/ 4117492 w 8613217"/>
                <a:gd name="connsiteY253" fmla="*/ 6106918 h 6281670"/>
                <a:gd name="connsiteX254" fmla="*/ 4080476 w 8613217"/>
                <a:gd name="connsiteY254" fmla="*/ 6141242 h 6281670"/>
                <a:gd name="connsiteX255" fmla="*/ 4176717 w 8613217"/>
                <a:gd name="connsiteY255" fmla="*/ 6189025 h 6281670"/>
                <a:gd name="connsiteX256" fmla="*/ 4170660 w 8613217"/>
                <a:gd name="connsiteY256" fmla="*/ 6271133 h 6281670"/>
                <a:gd name="connsiteX257" fmla="*/ 4195562 w 8613217"/>
                <a:gd name="connsiteY257" fmla="*/ 6277863 h 6281670"/>
                <a:gd name="connsiteX258" fmla="*/ 4261517 w 8613217"/>
                <a:gd name="connsiteY258" fmla="*/ 6267768 h 6281670"/>
                <a:gd name="connsiteX259" fmla="*/ 4289784 w 8613217"/>
                <a:gd name="connsiteY259" fmla="*/ 6247578 h 6281670"/>
                <a:gd name="connsiteX260" fmla="*/ 4295840 w 8613217"/>
                <a:gd name="connsiteY260" fmla="*/ 6204505 h 6281670"/>
                <a:gd name="connsiteX261" fmla="*/ 4305936 w 8613217"/>
                <a:gd name="connsiteY261" fmla="*/ 6182969 h 6281670"/>
                <a:gd name="connsiteX262" fmla="*/ 4324107 w 8613217"/>
                <a:gd name="connsiteY262" fmla="*/ 6199794 h 6281670"/>
                <a:gd name="connsiteX263" fmla="*/ 4336894 w 8613217"/>
                <a:gd name="connsiteY263" fmla="*/ 6230752 h 6281670"/>
                <a:gd name="connsiteX264" fmla="*/ 4342951 w 8613217"/>
                <a:gd name="connsiteY264" fmla="*/ 6226714 h 6281670"/>
                <a:gd name="connsiteX265" fmla="*/ 4369872 w 8613217"/>
                <a:gd name="connsiteY265" fmla="*/ 6185660 h 6281670"/>
                <a:gd name="connsiteX266" fmla="*/ 4382659 w 8613217"/>
                <a:gd name="connsiteY266" fmla="*/ 6234791 h 6281670"/>
                <a:gd name="connsiteX267" fmla="*/ 4406888 w 8613217"/>
                <a:gd name="connsiteY267" fmla="*/ 6265749 h 6281670"/>
                <a:gd name="connsiteX268" fmla="*/ 4484284 w 8613217"/>
                <a:gd name="connsiteY268" fmla="*/ 6275171 h 6281670"/>
                <a:gd name="connsiteX269" fmla="*/ 4499090 w 8613217"/>
                <a:gd name="connsiteY269" fmla="*/ 6272479 h 6281670"/>
                <a:gd name="connsiteX270" fmla="*/ 4512551 w 8613217"/>
                <a:gd name="connsiteY270" fmla="*/ 6181622 h 6281670"/>
                <a:gd name="connsiteX271" fmla="*/ 4572449 w 8613217"/>
                <a:gd name="connsiteY271" fmla="*/ 6153356 h 6281670"/>
                <a:gd name="connsiteX272" fmla="*/ 4575814 w 8613217"/>
                <a:gd name="connsiteY272" fmla="*/ 6127781 h 6281670"/>
                <a:gd name="connsiteX273" fmla="*/ 4538125 w 8613217"/>
                <a:gd name="connsiteY273" fmla="*/ 6076633 h 6281670"/>
                <a:gd name="connsiteX274" fmla="*/ 4536779 w 8613217"/>
                <a:gd name="connsiteY274" fmla="*/ 6042309 h 6281670"/>
                <a:gd name="connsiteX275" fmla="*/ 4573122 w 8613217"/>
                <a:gd name="connsiteY275" fmla="*/ 6032214 h 6281670"/>
                <a:gd name="connsiteX276" fmla="*/ 4637731 w 8613217"/>
                <a:gd name="connsiteY276" fmla="*/ 6051058 h 6281670"/>
                <a:gd name="connsiteX277" fmla="*/ 4665997 w 8613217"/>
                <a:gd name="connsiteY277" fmla="*/ 6029522 h 6281670"/>
                <a:gd name="connsiteX278" fmla="*/ 4665997 w 8613217"/>
                <a:gd name="connsiteY278" fmla="*/ 5985776 h 6281670"/>
                <a:gd name="connsiteX279" fmla="*/ 4681477 w 8613217"/>
                <a:gd name="connsiteY279" fmla="*/ 5966931 h 6281670"/>
                <a:gd name="connsiteX280" fmla="*/ 4701667 w 8613217"/>
                <a:gd name="connsiteY280" fmla="*/ 5981065 h 6281670"/>
                <a:gd name="connsiteX281" fmla="*/ 4724550 w 8613217"/>
                <a:gd name="connsiteY281" fmla="*/ 6054423 h 6281670"/>
                <a:gd name="connsiteX282" fmla="*/ 4743394 w 8613217"/>
                <a:gd name="connsiteY282" fmla="*/ 6073268 h 6281670"/>
                <a:gd name="connsiteX283" fmla="*/ 4752143 w 8613217"/>
                <a:gd name="connsiteY283" fmla="*/ 6050385 h 6281670"/>
                <a:gd name="connsiteX284" fmla="*/ 4752143 w 8613217"/>
                <a:gd name="connsiteY284" fmla="*/ 5996544 h 6281670"/>
                <a:gd name="connsiteX285" fmla="*/ 4800600 w 8613217"/>
                <a:gd name="connsiteY285" fmla="*/ 6046347 h 6281670"/>
                <a:gd name="connsiteX286" fmla="*/ 4859825 w 8613217"/>
                <a:gd name="connsiteY286" fmla="*/ 6088747 h 6281670"/>
                <a:gd name="connsiteX287" fmla="*/ 4932511 w 8613217"/>
                <a:gd name="connsiteY287" fmla="*/ 6036252 h 6281670"/>
                <a:gd name="connsiteX288" fmla="*/ 4919050 w 8613217"/>
                <a:gd name="connsiteY288" fmla="*/ 5940011 h 6281670"/>
                <a:gd name="connsiteX289" fmla="*/ 4830213 w 8613217"/>
                <a:gd name="connsiteY289" fmla="*/ 5933281 h 6281670"/>
                <a:gd name="connsiteX290" fmla="*/ 4779064 w 8613217"/>
                <a:gd name="connsiteY290" fmla="*/ 5876074 h 6281670"/>
                <a:gd name="connsiteX291" fmla="*/ 4778391 w 8613217"/>
                <a:gd name="connsiteY291" fmla="*/ 5829637 h 6281670"/>
                <a:gd name="connsiteX292" fmla="*/ 5091342 w 8613217"/>
                <a:gd name="connsiteY292" fmla="*/ 5236712 h 6281670"/>
                <a:gd name="connsiteX293" fmla="*/ 5116243 w 8613217"/>
                <a:gd name="connsiteY293" fmla="*/ 5202389 h 6281670"/>
                <a:gd name="connsiteX294" fmla="*/ 5269690 w 8613217"/>
                <a:gd name="connsiteY294" fmla="*/ 5086631 h 6281670"/>
                <a:gd name="connsiteX295" fmla="*/ 5744837 w 8613217"/>
                <a:gd name="connsiteY295" fmla="*/ 4795889 h 6281670"/>
                <a:gd name="connsiteX296" fmla="*/ 5814830 w 8613217"/>
                <a:gd name="connsiteY296" fmla="*/ 4775699 h 6281670"/>
                <a:gd name="connsiteX297" fmla="*/ 6103553 w 8613217"/>
                <a:gd name="connsiteY297" fmla="*/ 4765603 h 6281670"/>
                <a:gd name="connsiteX298" fmla="*/ 7086824 w 8613217"/>
                <a:gd name="connsiteY298" fmla="*/ 4811369 h 6281670"/>
                <a:gd name="connsiteX299" fmla="*/ 7489959 w 8613217"/>
                <a:gd name="connsiteY299" fmla="*/ 4805311 h 6281670"/>
                <a:gd name="connsiteX300" fmla="*/ 7516880 w 8613217"/>
                <a:gd name="connsiteY300" fmla="*/ 4801946 h 6281670"/>
                <a:gd name="connsiteX301" fmla="*/ 7536397 w 8613217"/>
                <a:gd name="connsiteY301" fmla="*/ 4800600 h 6281670"/>
                <a:gd name="connsiteX302" fmla="*/ 7619850 w 8613217"/>
                <a:gd name="connsiteY302" fmla="*/ 4791178 h 6281670"/>
                <a:gd name="connsiteX303" fmla="*/ 7661577 w 8613217"/>
                <a:gd name="connsiteY303" fmla="*/ 4813388 h 6281670"/>
                <a:gd name="connsiteX304" fmla="*/ 7920014 w 8613217"/>
                <a:gd name="connsiteY304" fmla="*/ 5004523 h 6281670"/>
                <a:gd name="connsiteX305" fmla="*/ 8354780 w 8613217"/>
                <a:gd name="connsiteY305" fmla="*/ 4830886 h 6281670"/>
                <a:gd name="connsiteX306" fmla="*/ 8579567 w 8613217"/>
                <a:gd name="connsiteY306" fmla="*/ 4409580 h 6281670"/>
                <a:gd name="connsiteX307" fmla="*/ 8613217 w 8613217"/>
                <a:gd name="connsiteY307" fmla="*/ 4250076 h 6281670"/>
                <a:gd name="connsiteX308" fmla="*/ 8613217 w 8613217"/>
                <a:gd name="connsiteY308" fmla="*/ 4196235 h 6281670"/>
                <a:gd name="connsiteX309" fmla="*/ 8420062 w 8613217"/>
                <a:gd name="connsiteY309" fmla="*/ 4211041 h 6281670"/>
                <a:gd name="connsiteX310" fmla="*/ 4571776 w 8613217"/>
                <a:gd name="connsiteY310" fmla="*/ 915970 h 6281670"/>
                <a:gd name="connsiteX311" fmla="*/ 4583890 w 8613217"/>
                <a:gd name="connsiteY311" fmla="*/ 888377 h 6281670"/>
                <a:gd name="connsiteX312" fmla="*/ 4571776 w 8613217"/>
                <a:gd name="connsiteY312" fmla="*/ 915970 h 6281670"/>
                <a:gd name="connsiteX313" fmla="*/ 2362948 w 8613217"/>
                <a:gd name="connsiteY313" fmla="*/ 965100 h 6281670"/>
                <a:gd name="connsiteX314" fmla="*/ 2363621 w 8613217"/>
                <a:gd name="connsiteY314" fmla="*/ 962408 h 6281670"/>
                <a:gd name="connsiteX315" fmla="*/ 2368332 w 8613217"/>
                <a:gd name="connsiteY315" fmla="*/ 967119 h 6281670"/>
                <a:gd name="connsiteX316" fmla="*/ 2362948 w 8613217"/>
                <a:gd name="connsiteY316" fmla="*/ 965100 h 6281670"/>
                <a:gd name="connsiteX317" fmla="*/ 2435633 w 8613217"/>
                <a:gd name="connsiteY317" fmla="*/ 1055284 h 6281670"/>
                <a:gd name="connsiteX318" fmla="*/ 2426211 w 8613217"/>
                <a:gd name="connsiteY318" fmla="*/ 1053265 h 6281670"/>
                <a:gd name="connsiteX319" fmla="*/ 2370351 w 8613217"/>
                <a:gd name="connsiteY319" fmla="*/ 968465 h 6281670"/>
                <a:gd name="connsiteX320" fmla="*/ 2432268 w 8613217"/>
                <a:gd name="connsiteY320" fmla="*/ 1045862 h 6281670"/>
                <a:gd name="connsiteX321" fmla="*/ 2435633 w 8613217"/>
                <a:gd name="connsiteY321" fmla="*/ 1055284 h 6281670"/>
                <a:gd name="connsiteX322" fmla="*/ 695895 w 8613217"/>
                <a:gd name="connsiteY322" fmla="*/ 1016922 h 6281670"/>
                <a:gd name="connsiteX323" fmla="*/ 692530 w 8613217"/>
                <a:gd name="connsiteY323" fmla="*/ 1005481 h 6281670"/>
                <a:gd name="connsiteX324" fmla="*/ 695895 w 8613217"/>
                <a:gd name="connsiteY324" fmla="*/ 1016922 h 6281670"/>
                <a:gd name="connsiteX325" fmla="*/ 4511205 w 8613217"/>
                <a:gd name="connsiteY325" fmla="*/ 6014042 h 6281670"/>
                <a:gd name="connsiteX326" fmla="*/ 4537452 w 8613217"/>
                <a:gd name="connsiteY326" fmla="*/ 5944049 h 6281670"/>
                <a:gd name="connsiteX327" fmla="*/ 4511205 w 8613217"/>
                <a:gd name="connsiteY327" fmla="*/ 6014042 h 6281670"/>
                <a:gd name="connsiteX328" fmla="*/ 4750797 w 8613217"/>
                <a:gd name="connsiteY328" fmla="*/ 5917128 h 6281670"/>
                <a:gd name="connsiteX329" fmla="*/ 4741375 w 8613217"/>
                <a:gd name="connsiteY329" fmla="*/ 5939338 h 6281670"/>
                <a:gd name="connsiteX330" fmla="*/ 4732626 w 8613217"/>
                <a:gd name="connsiteY330" fmla="*/ 5935300 h 6281670"/>
                <a:gd name="connsiteX331" fmla="*/ 4727915 w 8613217"/>
                <a:gd name="connsiteY331" fmla="*/ 5907706 h 6281670"/>
                <a:gd name="connsiteX332" fmla="*/ 4750797 w 8613217"/>
                <a:gd name="connsiteY332" fmla="*/ 5875402 h 6281670"/>
                <a:gd name="connsiteX333" fmla="*/ 4750797 w 8613217"/>
                <a:gd name="connsiteY333" fmla="*/ 5917128 h 6281670"/>
                <a:gd name="connsiteX334" fmla="*/ 4875978 w 8613217"/>
                <a:gd name="connsiteY334" fmla="*/ 5457461 h 6281670"/>
                <a:gd name="connsiteX335" fmla="*/ 4616868 w 8613217"/>
                <a:gd name="connsiteY335" fmla="*/ 5877421 h 6281670"/>
                <a:gd name="connsiteX336" fmla="*/ 4562354 w 8613217"/>
                <a:gd name="connsiteY336" fmla="*/ 5884824 h 6281670"/>
                <a:gd name="connsiteX337" fmla="*/ 4880015 w 8613217"/>
                <a:gd name="connsiteY337" fmla="*/ 5419772 h 6281670"/>
                <a:gd name="connsiteX338" fmla="*/ 4875978 w 8613217"/>
                <a:gd name="connsiteY338" fmla="*/ 5457461 h 6281670"/>
                <a:gd name="connsiteX339" fmla="*/ 5020675 w 8613217"/>
                <a:gd name="connsiteY339" fmla="*/ 5141145 h 6281670"/>
                <a:gd name="connsiteX340" fmla="*/ 4989717 w 8613217"/>
                <a:gd name="connsiteY340" fmla="*/ 5179506 h 6281670"/>
                <a:gd name="connsiteX341" fmla="*/ 4445922 w 8613217"/>
                <a:gd name="connsiteY341" fmla="*/ 5878767 h 6281670"/>
                <a:gd name="connsiteX342" fmla="*/ 4415637 w 8613217"/>
                <a:gd name="connsiteY342" fmla="*/ 5953471 h 6281670"/>
                <a:gd name="connsiteX343" fmla="*/ 4357085 w 8613217"/>
                <a:gd name="connsiteY343" fmla="*/ 6075286 h 6281670"/>
                <a:gd name="connsiteX344" fmla="*/ 4338240 w 8613217"/>
                <a:gd name="connsiteY344" fmla="*/ 6125762 h 6281670"/>
                <a:gd name="connsiteX345" fmla="*/ 4322761 w 8613217"/>
                <a:gd name="connsiteY345" fmla="*/ 6080671 h 6281670"/>
                <a:gd name="connsiteX346" fmla="*/ 4306609 w 8613217"/>
                <a:gd name="connsiteY346" fmla="*/ 6061826 h 6281670"/>
                <a:gd name="connsiteX347" fmla="*/ 4295168 w 8613217"/>
                <a:gd name="connsiteY347" fmla="*/ 6082689 h 6281670"/>
                <a:gd name="connsiteX348" fmla="*/ 4292475 w 8613217"/>
                <a:gd name="connsiteY348" fmla="*/ 6112302 h 6281670"/>
                <a:gd name="connsiteX349" fmla="*/ 4277669 w 8613217"/>
                <a:gd name="connsiteY349" fmla="*/ 6097496 h 6281670"/>
                <a:gd name="connsiteX350" fmla="*/ 4183447 w 8613217"/>
                <a:gd name="connsiteY350" fmla="*/ 5282478 h 6281670"/>
                <a:gd name="connsiteX351" fmla="*/ 4412945 w 8613217"/>
                <a:gd name="connsiteY351" fmla="*/ 4743394 h 6281670"/>
                <a:gd name="connsiteX352" fmla="*/ 5036828 w 8613217"/>
                <a:gd name="connsiteY352" fmla="*/ 3935106 h 6281670"/>
                <a:gd name="connsiteX353" fmla="*/ 5054999 w 8613217"/>
                <a:gd name="connsiteY353" fmla="*/ 3966064 h 6281670"/>
                <a:gd name="connsiteX354" fmla="*/ 5020675 w 8613217"/>
                <a:gd name="connsiteY354" fmla="*/ 5141145 h 6281670"/>
                <a:gd name="connsiteX0" fmla="*/ 8420062 w 8613217"/>
                <a:gd name="connsiteY0" fmla="*/ 4211041 h 6281670"/>
                <a:gd name="connsiteX1" fmla="*/ 7990681 w 8613217"/>
                <a:gd name="connsiteY1" fmla="*/ 4231232 h 6281670"/>
                <a:gd name="connsiteX2" fmla="*/ 7630619 w 8613217"/>
                <a:gd name="connsiteY2" fmla="*/ 4614849 h 6281670"/>
                <a:gd name="connsiteX3" fmla="*/ 7659558 w 8613217"/>
                <a:gd name="connsiteY3" fmla="*/ 4643788 h 6281670"/>
                <a:gd name="connsiteX4" fmla="*/ 7859443 w 8613217"/>
                <a:gd name="connsiteY4" fmla="*/ 4617541 h 6281670"/>
                <a:gd name="connsiteX5" fmla="*/ 8222196 w 8613217"/>
                <a:gd name="connsiteY5" fmla="*/ 4498418 h 6281670"/>
                <a:gd name="connsiteX6" fmla="*/ 8236330 w 8613217"/>
                <a:gd name="connsiteY6" fmla="*/ 4496398 h 6281670"/>
                <a:gd name="connsiteX7" fmla="*/ 8228254 w 8613217"/>
                <a:gd name="connsiteY7" fmla="*/ 4504475 h 6281670"/>
                <a:gd name="connsiteX8" fmla="*/ 7670326 w 8613217"/>
                <a:gd name="connsiteY8" fmla="*/ 4709743 h 6281670"/>
                <a:gd name="connsiteX9" fmla="*/ 7436791 w 8613217"/>
                <a:gd name="connsiteY9" fmla="*/ 4735318 h 6281670"/>
                <a:gd name="connsiteX10" fmla="*/ 6759067 w 8613217"/>
                <a:gd name="connsiteY10" fmla="*/ 4696956 h 6281670"/>
                <a:gd name="connsiteX11" fmla="*/ 6037597 w 8613217"/>
                <a:gd name="connsiteY11" fmla="*/ 4656576 h 6281670"/>
                <a:gd name="connsiteX12" fmla="*/ 6023464 w 8613217"/>
                <a:gd name="connsiteY12" fmla="*/ 4649172 h 6281670"/>
                <a:gd name="connsiteX13" fmla="*/ 6361317 w 8613217"/>
                <a:gd name="connsiteY13" fmla="*/ 4472170 h 6281670"/>
                <a:gd name="connsiteX14" fmla="*/ 6783296 w 8613217"/>
                <a:gd name="connsiteY14" fmla="*/ 4236616 h 6281670"/>
                <a:gd name="connsiteX15" fmla="*/ 7066634 w 8613217"/>
                <a:gd name="connsiteY15" fmla="*/ 4052210 h 6281670"/>
                <a:gd name="connsiteX16" fmla="*/ 7151433 w 8613217"/>
                <a:gd name="connsiteY16" fmla="*/ 4042115 h 6281670"/>
                <a:gd name="connsiteX17" fmla="*/ 7304208 w 8613217"/>
                <a:gd name="connsiteY17" fmla="*/ 4071727 h 6281670"/>
                <a:gd name="connsiteX18" fmla="*/ 7625235 w 8613217"/>
                <a:gd name="connsiteY18" fmla="*/ 3948566 h 6281670"/>
                <a:gd name="connsiteX19" fmla="*/ 8172394 w 8613217"/>
                <a:gd name="connsiteY19" fmla="*/ 2496877 h 6281670"/>
                <a:gd name="connsiteX20" fmla="*/ 7882325 w 8613217"/>
                <a:gd name="connsiteY20" fmla="*/ 1811077 h 6281670"/>
                <a:gd name="connsiteX21" fmla="*/ 7854059 w 8613217"/>
                <a:gd name="connsiteY21" fmla="*/ 1889820 h 6281670"/>
                <a:gd name="connsiteX22" fmla="*/ 7732917 w 8613217"/>
                <a:gd name="connsiteY22" fmla="*/ 2389195 h 6281670"/>
                <a:gd name="connsiteX23" fmla="*/ 7607736 w 8613217"/>
                <a:gd name="connsiteY23" fmla="*/ 2746565 h 6281670"/>
                <a:gd name="connsiteX24" fmla="*/ 7178354 w 8613217"/>
                <a:gd name="connsiteY24" fmla="*/ 3424962 h 6281670"/>
                <a:gd name="connsiteX25" fmla="*/ 7050481 w 8613217"/>
                <a:gd name="connsiteY25" fmla="*/ 3653113 h 6281670"/>
                <a:gd name="connsiteX26" fmla="*/ 7022888 w 8613217"/>
                <a:gd name="connsiteY26" fmla="*/ 3873861 h 6281670"/>
                <a:gd name="connsiteX27" fmla="*/ 7057884 w 8613217"/>
                <a:gd name="connsiteY27" fmla="*/ 3889341 h 6281670"/>
                <a:gd name="connsiteX28" fmla="*/ 7311611 w 8613217"/>
                <a:gd name="connsiteY28" fmla="*/ 3701570 h 6281670"/>
                <a:gd name="connsiteX29" fmla="*/ 7883672 w 8613217"/>
                <a:gd name="connsiteY29" fmla="*/ 2875784 h 6281670"/>
                <a:gd name="connsiteX30" fmla="*/ 7909246 w 8613217"/>
                <a:gd name="connsiteY30" fmla="*/ 2790311 h 6281670"/>
                <a:gd name="connsiteX31" fmla="*/ 7835888 w 8613217"/>
                <a:gd name="connsiteY31" fmla="*/ 3051440 h 6281670"/>
                <a:gd name="connsiteX32" fmla="*/ 7279306 w 8613217"/>
                <a:gd name="connsiteY32" fmla="*/ 3802522 h 6281670"/>
                <a:gd name="connsiteX33" fmla="*/ 6992603 w 8613217"/>
                <a:gd name="connsiteY33" fmla="*/ 4017213 h 6281670"/>
                <a:gd name="connsiteX34" fmla="*/ 6713302 w 8613217"/>
                <a:gd name="connsiteY34" fmla="*/ 4190851 h 6281670"/>
                <a:gd name="connsiteX35" fmla="*/ 6627830 w 8613217"/>
                <a:gd name="connsiteY35" fmla="*/ 4239308 h 6281670"/>
                <a:gd name="connsiteX36" fmla="*/ 6605620 w 8613217"/>
                <a:gd name="connsiteY36" fmla="*/ 4251422 h 6281670"/>
                <a:gd name="connsiteX37" fmla="*/ 6226714 w 8613217"/>
                <a:gd name="connsiteY37" fmla="*/ 4447268 h 6281670"/>
                <a:gd name="connsiteX38" fmla="*/ 5314782 w 8613217"/>
                <a:gd name="connsiteY38" fmla="*/ 4943279 h 6281670"/>
                <a:gd name="connsiteX39" fmla="*/ 5158643 w 8613217"/>
                <a:gd name="connsiteY39" fmla="*/ 5046250 h 6281670"/>
                <a:gd name="connsiteX40" fmla="*/ 5162681 w 8613217"/>
                <a:gd name="connsiteY40" fmla="*/ 5025387 h 6281670"/>
                <a:gd name="connsiteX41" fmla="*/ 5227290 w 8613217"/>
                <a:gd name="connsiteY41" fmla="*/ 4323434 h 6281670"/>
                <a:gd name="connsiteX42" fmla="*/ 5106148 w 8613217"/>
                <a:gd name="connsiteY42" fmla="*/ 3860401 h 6281670"/>
                <a:gd name="connsiteX43" fmla="*/ 5139799 w 8613217"/>
                <a:gd name="connsiteY43" fmla="*/ 3818675 h 6281670"/>
                <a:gd name="connsiteX44" fmla="*/ 5695034 w 8613217"/>
                <a:gd name="connsiteY44" fmla="*/ 3194119 h 6281670"/>
                <a:gd name="connsiteX45" fmla="*/ 5830983 w 8613217"/>
                <a:gd name="connsiteY45" fmla="*/ 3023174 h 6281670"/>
                <a:gd name="connsiteX46" fmla="*/ 5873382 w 8613217"/>
                <a:gd name="connsiteY46" fmla="*/ 3008367 h 6281670"/>
                <a:gd name="connsiteX47" fmla="*/ 5983083 w 8613217"/>
                <a:gd name="connsiteY47" fmla="*/ 3009040 h 6281670"/>
                <a:gd name="connsiteX48" fmla="*/ 6257000 w 8613217"/>
                <a:gd name="connsiteY48" fmla="*/ 2840787 h 6281670"/>
                <a:gd name="connsiteX49" fmla="*/ 6605620 w 8613217"/>
                <a:gd name="connsiteY49" fmla="*/ 2172485 h 6281670"/>
                <a:gd name="connsiteX50" fmla="*/ 6623118 w 8613217"/>
                <a:gd name="connsiteY50" fmla="*/ 1339969 h 6281670"/>
                <a:gd name="connsiteX51" fmla="*/ 6528224 w 8613217"/>
                <a:gd name="connsiteY51" fmla="*/ 660899 h 6281670"/>
                <a:gd name="connsiteX52" fmla="*/ 6514091 w 8613217"/>
                <a:gd name="connsiteY52" fmla="*/ 520239 h 6281670"/>
                <a:gd name="connsiteX53" fmla="*/ 6493900 w 8613217"/>
                <a:gd name="connsiteY53" fmla="*/ 546486 h 6281670"/>
                <a:gd name="connsiteX54" fmla="*/ 6244212 w 8613217"/>
                <a:gd name="connsiteY54" fmla="*/ 975869 h 6281670"/>
                <a:gd name="connsiteX55" fmla="*/ 5935300 w 8613217"/>
                <a:gd name="connsiteY55" fmla="*/ 1788868 h 6281670"/>
                <a:gd name="connsiteX56" fmla="*/ 5707148 w 8613217"/>
                <a:gd name="connsiteY56" fmla="*/ 2531874 h 6281670"/>
                <a:gd name="connsiteX57" fmla="*/ 5679555 w 8613217"/>
                <a:gd name="connsiteY57" fmla="*/ 2738489 h 6281670"/>
                <a:gd name="connsiteX58" fmla="*/ 5734069 w 8613217"/>
                <a:gd name="connsiteY58" fmla="*/ 2914818 h 6281670"/>
                <a:gd name="connsiteX59" fmla="*/ 5963566 w 8613217"/>
                <a:gd name="connsiteY59" fmla="*/ 2599175 h 6281670"/>
                <a:gd name="connsiteX60" fmla="*/ 6141914 w 8613217"/>
                <a:gd name="connsiteY60" fmla="*/ 2254593 h 6281670"/>
                <a:gd name="connsiteX61" fmla="*/ 6262384 w 8613217"/>
                <a:gd name="connsiteY61" fmla="*/ 1884436 h 6281670"/>
                <a:gd name="connsiteX62" fmla="*/ 6343145 w 8613217"/>
                <a:gd name="connsiteY62" fmla="*/ 1508222 h 6281670"/>
                <a:gd name="connsiteX63" fmla="*/ 6310167 w 8613217"/>
                <a:gd name="connsiteY63" fmla="*/ 1747814 h 6281670"/>
                <a:gd name="connsiteX64" fmla="*/ 6045001 w 8613217"/>
                <a:gd name="connsiteY64" fmla="*/ 2568890 h 6281670"/>
                <a:gd name="connsiteX65" fmla="*/ 5560432 w 8613217"/>
                <a:gd name="connsiteY65" fmla="*/ 3235173 h 6281670"/>
                <a:gd name="connsiteX66" fmla="*/ 5096726 w 8613217"/>
                <a:gd name="connsiteY66" fmla="*/ 3741278 h 6281670"/>
                <a:gd name="connsiteX67" fmla="*/ 5067113 w 8613217"/>
                <a:gd name="connsiteY67" fmla="*/ 3767525 h 6281670"/>
                <a:gd name="connsiteX68" fmla="*/ 4911647 w 8613217"/>
                <a:gd name="connsiteY68" fmla="*/ 3459959 h 6281670"/>
                <a:gd name="connsiteX69" fmla="*/ 4890784 w 8613217"/>
                <a:gd name="connsiteY69" fmla="*/ 3404099 h 6281670"/>
                <a:gd name="connsiteX70" fmla="*/ 4952701 w 8613217"/>
                <a:gd name="connsiteY70" fmla="*/ 2717626 h 6281670"/>
                <a:gd name="connsiteX71" fmla="*/ 5173449 w 8613217"/>
                <a:gd name="connsiteY71" fmla="*/ 2368332 h 6281670"/>
                <a:gd name="connsiteX72" fmla="*/ 5481689 w 8613217"/>
                <a:gd name="connsiteY72" fmla="*/ 1759928 h 6281670"/>
                <a:gd name="connsiteX73" fmla="*/ 5514667 w 8613217"/>
                <a:gd name="connsiteY73" fmla="*/ 1741757 h 6281670"/>
                <a:gd name="connsiteX74" fmla="*/ 5803389 w 8613217"/>
                <a:gd name="connsiteY74" fmla="*/ 1570812 h 6281670"/>
                <a:gd name="connsiteX75" fmla="*/ 5822907 w 8613217"/>
                <a:gd name="connsiteY75" fmla="*/ 1095665 h 6281670"/>
                <a:gd name="connsiteX76" fmla="*/ 5540241 w 8613217"/>
                <a:gd name="connsiteY76" fmla="*/ 601000 h 6281670"/>
                <a:gd name="connsiteX77" fmla="*/ 5514667 w 8613217"/>
                <a:gd name="connsiteY77" fmla="*/ 600327 h 6281670"/>
                <a:gd name="connsiteX78" fmla="*/ 5421791 w 8613217"/>
                <a:gd name="connsiteY78" fmla="*/ 697914 h 6281670"/>
                <a:gd name="connsiteX79" fmla="*/ 5124319 w 8613217"/>
                <a:gd name="connsiteY79" fmla="*/ 1196617 h 6281670"/>
                <a:gd name="connsiteX80" fmla="*/ 5316801 w 8613217"/>
                <a:gd name="connsiteY80" fmla="*/ 1686570 h 6281670"/>
                <a:gd name="connsiteX81" fmla="*/ 5361220 w 8613217"/>
                <a:gd name="connsiteY81" fmla="*/ 1669072 h 6281670"/>
                <a:gd name="connsiteX82" fmla="*/ 5461499 w 8613217"/>
                <a:gd name="connsiteY82" fmla="*/ 1248439 h 6281670"/>
                <a:gd name="connsiteX83" fmla="*/ 5491784 w 8613217"/>
                <a:gd name="connsiteY83" fmla="*/ 1043170 h 6281670"/>
                <a:gd name="connsiteX84" fmla="*/ 5497841 w 8613217"/>
                <a:gd name="connsiteY84" fmla="*/ 1081532 h 6281670"/>
                <a:gd name="connsiteX85" fmla="*/ 5481016 w 8613217"/>
                <a:gd name="connsiteY85" fmla="*/ 1353429 h 6281670"/>
                <a:gd name="connsiteX86" fmla="*/ 5415734 w 8613217"/>
                <a:gd name="connsiteY86" fmla="*/ 1727624 h 6281670"/>
                <a:gd name="connsiteX87" fmla="*/ 5151240 w 8613217"/>
                <a:gd name="connsiteY87" fmla="*/ 2245171 h 6281670"/>
                <a:gd name="connsiteX88" fmla="*/ 4908282 w 8613217"/>
                <a:gd name="connsiteY88" fmla="*/ 2596483 h 6281670"/>
                <a:gd name="connsiteX89" fmla="*/ 4750124 w 8613217"/>
                <a:gd name="connsiteY89" fmla="*/ 2989523 h 6281670"/>
                <a:gd name="connsiteX90" fmla="*/ 4737337 w 8613217"/>
                <a:gd name="connsiteY90" fmla="*/ 3162487 h 6281670"/>
                <a:gd name="connsiteX91" fmla="*/ 4680804 w 8613217"/>
                <a:gd name="connsiteY91" fmla="*/ 3076341 h 6281670"/>
                <a:gd name="connsiteX92" fmla="*/ 4591293 w 8613217"/>
                <a:gd name="connsiteY92" fmla="*/ 2915491 h 6281670"/>
                <a:gd name="connsiteX93" fmla="*/ 4552259 w 8613217"/>
                <a:gd name="connsiteY93" fmla="*/ 2838095 h 6281670"/>
                <a:gd name="connsiteX94" fmla="*/ 4404869 w 8613217"/>
                <a:gd name="connsiteY94" fmla="*/ 2499569 h 6281670"/>
                <a:gd name="connsiteX95" fmla="*/ 4425059 w 8613217"/>
                <a:gd name="connsiteY95" fmla="*/ 2408713 h 6281670"/>
                <a:gd name="connsiteX96" fmla="*/ 4497071 w 8613217"/>
                <a:gd name="connsiteY96" fmla="*/ 2304396 h 6281670"/>
                <a:gd name="connsiteX97" fmla="*/ 4551585 w 8613217"/>
                <a:gd name="connsiteY97" fmla="*/ 2152968 h 6281670"/>
                <a:gd name="connsiteX98" fmla="*/ 4741375 w 8613217"/>
                <a:gd name="connsiteY98" fmla="*/ 1413327 h 6281670"/>
                <a:gd name="connsiteX99" fmla="*/ 4929146 w 8613217"/>
                <a:gd name="connsiteY99" fmla="*/ 819730 h 6281670"/>
                <a:gd name="connsiteX100" fmla="*/ 5233347 w 8613217"/>
                <a:gd name="connsiteY100" fmla="*/ 28940 h 6281670"/>
                <a:gd name="connsiteX101" fmla="*/ 5238058 w 8613217"/>
                <a:gd name="connsiteY101" fmla="*/ 0 h 6281670"/>
                <a:gd name="connsiteX102" fmla="*/ 4976929 w 8613217"/>
                <a:gd name="connsiteY102" fmla="*/ 159504 h 6281670"/>
                <a:gd name="connsiteX103" fmla="*/ 4204984 w 8613217"/>
                <a:gd name="connsiteY103" fmla="*/ 890396 h 6281670"/>
                <a:gd name="connsiteX104" fmla="*/ 3943182 w 8613217"/>
                <a:gd name="connsiteY104" fmla="*/ 2139508 h 6281670"/>
                <a:gd name="connsiteX105" fmla="*/ 4076438 w 8613217"/>
                <a:gd name="connsiteY105" fmla="*/ 2389868 h 6281670"/>
                <a:gd name="connsiteX106" fmla="*/ 4215079 w 8613217"/>
                <a:gd name="connsiteY106" fmla="*/ 2474668 h 6281670"/>
                <a:gd name="connsiteX107" fmla="*/ 4244018 w 8613217"/>
                <a:gd name="connsiteY107" fmla="*/ 2445055 h 6281670"/>
                <a:gd name="connsiteX108" fmla="*/ 4230558 w 8613217"/>
                <a:gd name="connsiteY108" fmla="*/ 1718875 h 6281670"/>
                <a:gd name="connsiteX109" fmla="*/ 4411599 w 8613217"/>
                <a:gd name="connsiteY109" fmla="*/ 1186522 h 6281670"/>
                <a:gd name="connsiteX110" fmla="*/ 4552259 w 8613217"/>
                <a:gd name="connsiteY110" fmla="*/ 934815 h 6281670"/>
                <a:gd name="connsiteX111" fmla="*/ 4572449 w 8613217"/>
                <a:gd name="connsiteY111" fmla="*/ 920008 h 6281670"/>
                <a:gd name="connsiteX112" fmla="*/ 4553604 w 8613217"/>
                <a:gd name="connsiteY112" fmla="*/ 956351 h 6281670"/>
                <a:gd name="connsiteX113" fmla="*/ 4390735 w 8613217"/>
                <a:gd name="connsiteY113" fmla="*/ 1302280 h 6281670"/>
                <a:gd name="connsiteX114" fmla="*/ 4340260 w 8613217"/>
                <a:gd name="connsiteY114" fmla="*/ 2524471 h 6281670"/>
                <a:gd name="connsiteX115" fmla="*/ 4501109 w 8613217"/>
                <a:gd name="connsiteY115" fmla="*/ 2892609 h 6281670"/>
                <a:gd name="connsiteX116" fmla="*/ 4692918 w 8613217"/>
                <a:gd name="connsiteY116" fmla="*/ 3241230 h 6281670"/>
                <a:gd name="connsiteX117" fmla="*/ 4992409 w 8613217"/>
                <a:gd name="connsiteY117" fmla="*/ 3809925 h 6281670"/>
                <a:gd name="connsiteX118" fmla="*/ 5000485 w 8613217"/>
                <a:gd name="connsiteY118" fmla="*/ 3847614 h 6281670"/>
                <a:gd name="connsiteX119" fmla="*/ 4993755 w 8613217"/>
                <a:gd name="connsiteY119" fmla="*/ 3855017 h 6281670"/>
                <a:gd name="connsiteX120" fmla="*/ 4993082 w 8613217"/>
                <a:gd name="connsiteY120" fmla="*/ 3855690 h 6281670"/>
                <a:gd name="connsiteX121" fmla="*/ 4982313 w 8613217"/>
                <a:gd name="connsiteY121" fmla="*/ 3867131 h 6281670"/>
                <a:gd name="connsiteX122" fmla="*/ 4626290 w 8613217"/>
                <a:gd name="connsiteY122" fmla="*/ 4274977 h 6281670"/>
                <a:gd name="connsiteX123" fmla="*/ 4180755 w 8613217"/>
                <a:gd name="connsiteY123" fmla="*/ 4968853 h 6281670"/>
                <a:gd name="connsiteX124" fmla="*/ 4071727 w 8613217"/>
                <a:gd name="connsiteY124" fmla="*/ 5853192 h 6281670"/>
                <a:gd name="connsiteX125" fmla="*/ 4040769 w 8613217"/>
                <a:gd name="connsiteY125" fmla="*/ 5907706 h 6281670"/>
                <a:gd name="connsiteX126" fmla="*/ 4005099 w 8613217"/>
                <a:gd name="connsiteY126" fmla="*/ 5881459 h 6281670"/>
                <a:gd name="connsiteX127" fmla="*/ 4007791 w 8613217"/>
                <a:gd name="connsiteY127" fmla="*/ 5830983 h 6281670"/>
                <a:gd name="connsiteX128" fmla="*/ 3990293 w 8613217"/>
                <a:gd name="connsiteY128" fmla="*/ 5807427 h 6281670"/>
                <a:gd name="connsiteX129" fmla="*/ 3964045 w 8613217"/>
                <a:gd name="connsiteY129" fmla="*/ 5789256 h 6281670"/>
                <a:gd name="connsiteX130" fmla="*/ 3941836 w 8613217"/>
                <a:gd name="connsiteY130" fmla="*/ 5705129 h 6281670"/>
                <a:gd name="connsiteX131" fmla="*/ 3908185 w 8613217"/>
                <a:gd name="connsiteY131" fmla="*/ 5236040 h 6281670"/>
                <a:gd name="connsiteX132" fmla="*/ 3918953 w 8613217"/>
                <a:gd name="connsiteY132" fmla="*/ 4237288 h 6281670"/>
                <a:gd name="connsiteX133" fmla="*/ 3786370 w 8613217"/>
                <a:gd name="connsiteY133" fmla="*/ 3122779 h 6281670"/>
                <a:gd name="connsiteX134" fmla="*/ 3570333 w 8613217"/>
                <a:gd name="connsiteY134" fmla="*/ 2570236 h 6281670"/>
                <a:gd name="connsiteX135" fmla="*/ 3563603 w 8613217"/>
                <a:gd name="connsiteY135" fmla="*/ 2556776 h 6281670"/>
                <a:gd name="connsiteX136" fmla="*/ 3556872 w 8613217"/>
                <a:gd name="connsiteY136" fmla="*/ 2543315 h 6281670"/>
                <a:gd name="connsiteX137" fmla="*/ 3531298 w 8613217"/>
                <a:gd name="connsiteY137" fmla="*/ 2494185 h 6281670"/>
                <a:gd name="connsiteX138" fmla="*/ 3525241 w 8613217"/>
                <a:gd name="connsiteY138" fmla="*/ 2482071 h 6281670"/>
                <a:gd name="connsiteX139" fmla="*/ 3410829 w 8613217"/>
                <a:gd name="connsiteY139" fmla="*/ 2273437 h 6281670"/>
                <a:gd name="connsiteX140" fmla="*/ 3411502 w 8613217"/>
                <a:gd name="connsiteY140" fmla="*/ 2229018 h 6281670"/>
                <a:gd name="connsiteX141" fmla="*/ 3451209 w 8613217"/>
                <a:gd name="connsiteY141" fmla="*/ 2126720 h 6281670"/>
                <a:gd name="connsiteX142" fmla="*/ 3431692 w 8613217"/>
                <a:gd name="connsiteY142" fmla="*/ 1895877 h 6281670"/>
                <a:gd name="connsiteX143" fmla="*/ 3186715 w 8613217"/>
                <a:gd name="connsiteY143" fmla="*/ 1401886 h 6281670"/>
                <a:gd name="connsiteX144" fmla="*/ 2531874 w 8613217"/>
                <a:gd name="connsiteY144" fmla="*/ 701952 h 6281670"/>
                <a:gd name="connsiteX145" fmla="*/ 1731662 w 8613217"/>
                <a:gd name="connsiteY145" fmla="*/ 39035 h 6281670"/>
                <a:gd name="connsiteX146" fmla="*/ 1722913 w 8613217"/>
                <a:gd name="connsiteY146" fmla="*/ 36343 h 6281670"/>
                <a:gd name="connsiteX147" fmla="*/ 1723586 w 8613217"/>
                <a:gd name="connsiteY147" fmla="*/ 47111 h 6281670"/>
                <a:gd name="connsiteX148" fmla="*/ 1984042 w 8613217"/>
                <a:gd name="connsiteY148" fmla="*/ 871552 h 6281670"/>
                <a:gd name="connsiteX149" fmla="*/ 2773486 w 8613217"/>
                <a:gd name="connsiteY149" fmla="*/ 2064130 h 6281670"/>
                <a:gd name="connsiteX150" fmla="*/ 3058170 w 8613217"/>
                <a:gd name="connsiteY150" fmla="*/ 2286897 h 6281670"/>
                <a:gd name="connsiteX151" fmla="*/ 3235845 w 8613217"/>
                <a:gd name="connsiteY151" fmla="*/ 2329297 h 6281670"/>
                <a:gd name="connsiteX152" fmla="*/ 3256709 w 8613217"/>
                <a:gd name="connsiteY152" fmla="*/ 2294974 h 6281670"/>
                <a:gd name="connsiteX153" fmla="*/ 3083072 w 8613217"/>
                <a:gd name="connsiteY153" fmla="*/ 1999521 h 6281670"/>
                <a:gd name="connsiteX154" fmla="*/ 2450440 w 8613217"/>
                <a:gd name="connsiteY154" fmla="*/ 1092973 h 6281670"/>
                <a:gd name="connsiteX155" fmla="*/ 2432941 w 8613217"/>
                <a:gd name="connsiteY155" fmla="*/ 1062014 h 6281670"/>
                <a:gd name="connsiteX156" fmla="*/ 2454478 w 8613217"/>
                <a:gd name="connsiteY156" fmla="*/ 1076820 h 6281670"/>
                <a:gd name="connsiteX157" fmla="*/ 2967986 w 8613217"/>
                <a:gd name="connsiteY157" fmla="*/ 1739738 h 6281670"/>
                <a:gd name="connsiteX158" fmla="*/ 3266131 w 8613217"/>
                <a:gd name="connsiteY158" fmla="*/ 2175850 h 6281670"/>
                <a:gd name="connsiteX159" fmla="*/ 3457939 w 8613217"/>
                <a:gd name="connsiteY159" fmla="*/ 2509665 h 6281670"/>
                <a:gd name="connsiteX160" fmla="*/ 3464670 w 8613217"/>
                <a:gd name="connsiteY160" fmla="*/ 2523125 h 6281670"/>
                <a:gd name="connsiteX161" fmla="*/ 3471400 w 8613217"/>
                <a:gd name="connsiteY161" fmla="*/ 2536585 h 6281670"/>
                <a:gd name="connsiteX162" fmla="*/ 3478130 w 8613217"/>
                <a:gd name="connsiteY162" fmla="*/ 2550045 h 6281670"/>
                <a:gd name="connsiteX163" fmla="*/ 3484860 w 8613217"/>
                <a:gd name="connsiteY163" fmla="*/ 2563506 h 6281670"/>
                <a:gd name="connsiteX164" fmla="*/ 3491590 w 8613217"/>
                <a:gd name="connsiteY164" fmla="*/ 2576966 h 6281670"/>
                <a:gd name="connsiteX165" fmla="*/ 3498320 w 8613217"/>
                <a:gd name="connsiteY165" fmla="*/ 2590426 h 6281670"/>
                <a:gd name="connsiteX166" fmla="*/ 3504378 w 8613217"/>
                <a:gd name="connsiteY166" fmla="*/ 2605906 h 6281670"/>
                <a:gd name="connsiteX167" fmla="*/ 3733875 w 8613217"/>
                <a:gd name="connsiteY167" fmla="*/ 3249979 h 6281670"/>
                <a:gd name="connsiteX168" fmla="*/ 3823385 w 8613217"/>
                <a:gd name="connsiteY168" fmla="*/ 4359777 h 6281670"/>
                <a:gd name="connsiteX169" fmla="*/ 3816655 w 8613217"/>
                <a:gd name="connsiteY169" fmla="*/ 4369199 h 6281670"/>
                <a:gd name="connsiteX170" fmla="*/ 3800503 w 8613217"/>
                <a:gd name="connsiteY170" fmla="*/ 4322761 h 6281670"/>
                <a:gd name="connsiteX171" fmla="*/ 3407464 w 8613217"/>
                <a:gd name="connsiteY171" fmla="*/ 3663208 h 6281670"/>
                <a:gd name="connsiteX172" fmla="*/ 2516395 w 8613217"/>
                <a:gd name="connsiteY172" fmla="*/ 2980101 h 6281670"/>
                <a:gd name="connsiteX173" fmla="*/ 2502934 w 8613217"/>
                <a:gd name="connsiteY173" fmla="*/ 2971351 h 6281670"/>
                <a:gd name="connsiteX174" fmla="*/ 2390541 w 8613217"/>
                <a:gd name="connsiteY174" fmla="*/ 2898666 h 6281670"/>
                <a:gd name="connsiteX175" fmla="*/ 2247863 w 8613217"/>
                <a:gd name="connsiteY175" fmla="*/ 2802425 h 6281670"/>
                <a:gd name="connsiteX176" fmla="*/ 2055381 w 8613217"/>
                <a:gd name="connsiteY176" fmla="*/ 2665131 h 6281670"/>
                <a:gd name="connsiteX177" fmla="*/ 1471879 w 8613217"/>
                <a:gd name="connsiteY177" fmla="*/ 2148930 h 6281670"/>
                <a:gd name="connsiteX178" fmla="*/ 1461111 w 8613217"/>
                <a:gd name="connsiteY178" fmla="*/ 2109895 h 6281670"/>
                <a:gd name="connsiteX179" fmla="*/ 1501492 w 8613217"/>
                <a:gd name="connsiteY179" fmla="*/ 1918759 h 6281670"/>
                <a:gd name="connsiteX180" fmla="*/ 1395155 w 8613217"/>
                <a:gd name="connsiteY180" fmla="*/ 1570812 h 6281670"/>
                <a:gd name="connsiteX181" fmla="*/ 937507 w 8613217"/>
                <a:gd name="connsiteY181" fmla="*/ 860783 h 6281670"/>
                <a:gd name="connsiteX182" fmla="*/ 682435 w 8613217"/>
                <a:gd name="connsiteY182" fmla="*/ 471109 h 6281670"/>
                <a:gd name="connsiteX183" fmla="*/ 590905 w 8613217"/>
                <a:gd name="connsiteY183" fmla="*/ 214691 h 6281670"/>
                <a:gd name="connsiteX184" fmla="*/ 581483 w 8613217"/>
                <a:gd name="connsiteY184" fmla="*/ 222767 h 6281670"/>
                <a:gd name="connsiteX185" fmla="*/ 555909 w 8613217"/>
                <a:gd name="connsiteY185" fmla="*/ 262475 h 6281670"/>
                <a:gd name="connsiteX186" fmla="*/ 423998 w 8613217"/>
                <a:gd name="connsiteY186" fmla="*/ 619845 h 6281670"/>
                <a:gd name="connsiteX187" fmla="*/ 443515 w 8613217"/>
                <a:gd name="connsiteY187" fmla="*/ 1227575 h 6281670"/>
                <a:gd name="connsiteX188" fmla="*/ 806942 w 8613217"/>
                <a:gd name="connsiteY188" fmla="*/ 1996156 h 6281670"/>
                <a:gd name="connsiteX189" fmla="*/ 1087589 w 8613217"/>
                <a:gd name="connsiteY189" fmla="*/ 2216231 h 6281670"/>
                <a:gd name="connsiteX190" fmla="*/ 1317086 w 8613217"/>
                <a:gd name="connsiteY190" fmla="*/ 2233729 h 6281670"/>
                <a:gd name="connsiteX191" fmla="*/ 1327181 w 8613217"/>
                <a:gd name="connsiteY191" fmla="*/ 2198060 h 6281670"/>
                <a:gd name="connsiteX192" fmla="*/ 816364 w 8613217"/>
                <a:gd name="connsiteY192" fmla="*/ 1324489 h 6281670"/>
                <a:gd name="connsiteX193" fmla="*/ 702625 w 8613217"/>
                <a:gd name="connsiteY193" fmla="*/ 1031056 h 6281670"/>
                <a:gd name="connsiteX194" fmla="*/ 767908 w 8613217"/>
                <a:gd name="connsiteY194" fmla="*/ 1173061 h 6281670"/>
                <a:gd name="connsiteX195" fmla="*/ 1444285 w 8613217"/>
                <a:gd name="connsiteY195" fmla="*/ 2226326 h 6281670"/>
                <a:gd name="connsiteX196" fmla="*/ 2209501 w 8613217"/>
                <a:gd name="connsiteY196" fmla="*/ 2876457 h 6281670"/>
                <a:gd name="connsiteX197" fmla="*/ 2308434 w 8613217"/>
                <a:gd name="connsiteY197" fmla="*/ 2939720 h 6281670"/>
                <a:gd name="connsiteX198" fmla="*/ 2340738 w 8613217"/>
                <a:gd name="connsiteY198" fmla="*/ 2972025 h 6281670"/>
                <a:gd name="connsiteX199" fmla="*/ 2302377 w 8613217"/>
                <a:gd name="connsiteY199" fmla="*/ 2972025 h 6281670"/>
                <a:gd name="connsiteX200" fmla="*/ 2266034 w 8613217"/>
                <a:gd name="connsiteY200" fmla="*/ 2967313 h 6281670"/>
                <a:gd name="connsiteX201" fmla="*/ 1817807 w 8613217"/>
                <a:gd name="connsiteY201" fmla="*/ 3025866 h 6281670"/>
                <a:gd name="connsiteX202" fmla="*/ 1007500 w 8613217"/>
                <a:gd name="connsiteY202" fmla="*/ 3309877 h 6281670"/>
                <a:gd name="connsiteX203" fmla="*/ 960389 w 8613217"/>
                <a:gd name="connsiteY203" fmla="*/ 3293725 h 6281670"/>
                <a:gd name="connsiteX204" fmla="*/ 446207 w 8613217"/>
                <a:gd name="connsiteY204" fmla="*/ 3134221 h 6281670"/>
                <a:gd name="connsiteX205" fmla="*/ 217383 w 8613217"/>
                <a:gd name="connsiteY205" fmla="*/ 3227096 h 6281670"/>
                <a:gd name="connsiteX206" fmla="*/ 0 w 8613217"/>
                <a:gd name="connsiteY206" fmla="*/ 3236518 h 6281670"/>
                <a:gd name="connsiteX207" fmla="*/ 0 w 8613217"/>
                <a:gd name="connsiteY207" fmla="*/ 3330740 h 6281670"/>
                <a:gd name="connsiteX208" fmla="*/ 9422 w 8613217"/>
                <a:gd name="connsiteY208" fmla="*/ 3346892 h 6281670"/>
                <a:gd name="connsiteX209" fmla="*/ 255072 w 8613217"/>
                <a:gd name="connsiteY209" fmla="*/ 3717723 h 6281670"/>
                <a:gd name="connsiteX210" fmla="*/ 747044 w 8613217"/>
                <a:gd name="connsiteY210" fmla="*/ 3826078 h 6281670"/>
                <a:gd name="connsiteX211" fmla="*/ 1016249 w 8613217"/>
                <a:gd name="connsiteY211" fmla="*/ 3490244 h 6281670"/>
                <a:gd name="connsiteX212" fmla="*/ 981253 w 8613217"/>
                <a:gd name="connsiteY212" fmla="*/ 3461305 h 6281670"/>
                <a:gd name="connsiteX213" fmla="*/ 563312 w 8613217"/>
                <a:gd name="connsiteY213" fmla="*/ 3490917 h 6281670"/>
                <a:gd name="connsiteX214" fmla="*/ 390347 w 8613217"/>
                <a:gd name="connsiteY214" fmla="*/ 3460632 h 6281670"/>
                <a:gd name="connsiteX215" fmla="*/ 489953 w 8613217"/>
                <a:gd name="connsiteY215" fmla="*/ 3463997 h 6281670"/>
                <a:gd name="connsiteX216" fmla="*/ 903183 w 8613217"/>
                <a:gd name="connsiteY216" fmla="*/ 3408137 h 6281670"/>
                <a:gd name="connsiteX217" fmla="*/ 1043170 w 8613217"/>
                <a:gd name="connsiteY217" fmla="*/ 3372467 h 6281670"/>
                <a:gd name="connsiteX218" fmla="*/ 1508895 w 8613217"/>
                <a:gd name="connsiteY218" fmla="*/ 3218347 h 6281670"/>
                <a:gd name="connsiteX219" fmla="*/ 1912029 w 8613217"/>
                <a:gd name="connsiteY219" fmla="*/ 3101243 h 6281670"/>
                <a:gd name="connsiteX220" fmla="*/ 1912029 w 8613217"/>
                <a:gd name="connsiteY220" fmla="*/ 3101243 h 6281670"/>
                <a:gd name="connsiteX221" fmla="*/ 1924816 w 8613217"/>
                <a:gd name="connsiteY221" fmla="*/ 3099224 h 6281670"/>
                <a:gd name="connsiteX222" fmla="*/ 1986061 w 8613217"/>
                <a:gd name="connsiteY222" fmla="*/ 3087783 h 6281670"/>
                <a:gd name="connsiteX223" fmla="*/ 1992791 w 8613217"/>
                <a:gd name="connsiteY223" fmla="*/ 3087110 h 6281670"/>
                <a:gd name="connsiteX224" fmla="*/ 2087013 w 8613217"/>
                <a:gd name="connsiteY224" fmla="*/ 3074322 h 6281670"/>
                <a:gd name="connsiteX225" fmla="*/ 2113933 w 8613217"/>
                <a:gd name="connsiteY225" fmla="*/ 3072976 h 6281670"/>
                <a:gd name="connsiteX226" fmla="*/ 2118644 w 8613217"/>
                <a:gd name="connsiteY226" fmla="*/ 3064227 h 6281670"/>
                <a:gd name="connsiteX227" fmla="*/ 2257958 w 8613217"/>
                <a:gd name="connsiteY227" fmla="*/ 3064227 h 6281670"/>
                <a:gd name="connsiteX228" fmla="*/ 2262669 w 8613217"/>
                <a:gd name="connsiteY228" fmla="*/ 3072976 h 6281670"/>
                <a:gd name="connsiteX229" fmla="*/ 2434960 w 8613217"/>
                <a:gd name="connsiteY229" fmla="*/ 3101243 h 6281670"/>
                <a:gd name="connsiteX230" fmla="*/ 2635518 w 8613217"/>
                <a:gd name="connsiteY230" fmla="*/ 3164506 h 6281670"/>
                <a:gd name="connsiteX231" fmla="*/ 3038653 w 8613217"/>
                <a:gd name="connsiteY231" fmla="*/ 3453902 h 6281670"/>
                <a:gd name="connsiteX232" fmla="*/ 3580428 w 8613217"/>
                <a:gd name="connsiteY232" fmla="*/ 4087880 h 6281670"/>
                <a:gd name="connsiteX233" fmla="*/ 3776274 w 8613217"/>
                <a:gd name="connsiteY233" fmla="*/ 4626290 h 6281670"/>
                <a:gd name="connsiteX234" fmla="*/ 3813963 w 8613217"/>
                <a:gd name="connsiteY234" fmla="*/ 4802619 h 6281670"/>
                <a:gd name="connsiteX235" fmla="*/ 3811944 w 8613217"/>
                <a:gd name="connsiteY235" fmla="*/ 5407658 h 6281670"/>
                <a:gd name="connsiteX236" fmla="*/ 3881265 w 8613217"/>
                <a:gd name="connsiteY236" fmla="*/ 5874056 h 6281670"/>
                <a:gd name="connsiteX237" fmla="*/ 3879919 w 8613217"/>
                <a:gd name="connsiteY237" fmla="*/ 5898957 h 6281670"/>
                <a:gd name="connsiteX238" fmla="*/ 3757430 w 8613217"/>
                <a:gd name="connsiteY238" fmla="*/ 5946068 h 6281670"/>
                <a:gd name="connsiteX239" fmla="*/ 3743970 w 8613217"/>
                <a:gd name="connsiteY239" fmla="*/ 6053750 h 6281670"/>
                <a:gd name="connsiteX240" fmla="*/ 3803195 w 8613217"/>
                <a:gd name="connsiteY240" fmla="*/ 6092112 h 6281670"/>
                <a:gd name="connsiteX241" fmla="*/ 3896071 w 8613217"/>
                <a:gd name="connsiteY241" fmla="*/ 6023464 h 6281670"/>
                <a:gd name="connsiteX242" fmla="*/ 3920972 w 8613217"/>
                <a:gd name="connsiteY242" fmla="*/ 5996544 h 6281670"/>
                <a:gd name="connsiteX243" fmla="*/ 3918953 w 8613217"/>
                <a:gd name="connsiteY243" fmla="*/ 6053077 h 6281670"/>
                <a:gd name="connsiteX244" fmla="*/ 3931741 w 8613217"/>
                <a:gd name="connsiteY244" fmla="*/ 6077978 h 6281670"/>
                <a:gd name="connsiteX245" fmla="*/ 3951931 w 8613217"/>
                <a:gd name="connsiteY245" fmla="*/ 6055769 h 6281670"/>
                <a:gd name="connsiteX246" fmla="*/ 3972121 w 8613217"/>
                <a:gd name="connsiteY246" fmla="*/ 5988468 h 6281670"/>
                <a:gd name="connsiteX247" fmla="*/ 3994331 w 8613217"/>
                <a:gd name="connsiteY247" fmla="*/ 5968277 h 6281670"/>
                <a:gd name="connsiteX248" fmla="*/ 4005099 w 8613217"/>
                <a:gd name="connsiteY248" fmla="*/ 5995198 h 6281670"/>
                <a:gd name="connsiteX249" fmla="*/ 4071054 w 8613217"/>
                <a:gd name="connsiteY249" fmla="*/ 6040290 h 6281670"/>
                <a:gd name="connsiteX250" fmla="*/ 4100667 w 8613217"/>
                <a:gd name="connsiteY250" fmla="*/ 6026829 h 6281670"/>
                <a:gd name="connsiteX251" fmla="*/ 4110089 w 8613217"/>
                <a:gd name="connsiteY251" fmla="*/ 5993179 h 6281670"/>
                <a:gd name="connsiteX252" fmla="*/ 4124895 w 8613217"/>
                <a:gd name="connsiteY252" fmla="*/ 6032214 h 6281670"/>
                <a:gd name="connsiteX253" fmla="*/ 4117492 w 8613217"/>
                <a:gd name="connsiteY253" fmla="*/ 6106918 h 6281670"/>
                <a:gd name="connsiteX254" fmla="*/ 4080476 w 8613217"/>
                <a:gd name="connsiteY254" fmla="*/ 6141242 h 6281670"/>
                <a:gd name="connsiteX255" fmla="*/ 4176717 w 8613217"/>
                <a:gd name="connsiteY255" fmla="*/ 6189025 h 6281670"/>
                <a:gd name="connsiteX256" fmla="*/ 4170660 w 8613217"/>
                <a:gd name="connsiteY256" fmla="*/ 6271133 h 6281670"/>
                <a:gd name="connsiteX257" fmla="*/ 4195562 w 8613217"/>
                <a:gd name="connsiteY257" fmla="*/ 6277863 h 6281670"/>
                <a:gd name="connsiteX258" fmla="*/ 4261517 w 8613217"/>
                <a:gd name="connsiteY258" fmla="*/ 6267768 h 6281670"/>
                <a:gd name="connsiteX259" fmla="*/ 4289784 w 8613217"/>
                <a:gd name="connsiteY259" fmla="*/ 6247578 h 6281670"/>
                <a:gd name="connsiteX260" fmla="*/ 4295840 w 8613217"/>
                <a:gd name="connsiteY260" fmla="*/ 6204505 h 6281670"/>
                <a:gd name="connsiteX261" fmla="*/ 4305936 w 8613217"/>
                <a:gd name="connsiteY261" fmla="*/ 6182969 h 6281670"/>
                <a:gd name="connsiteX262" fmla="*/ 4324107 w 8613217"/>
                <a:gd name="connsiteY262" fmla="*/ 6199794 h 6281670"/>
                <a:gd name="connsiteX263" fmla="*/ 4336894 w 8613217"/>
                <a:gd name="connsiteY263" fmla="*/ 6230752 h 6281670"/>
                <a:gd name="connsiteX264" fmla="*/ 4342951 w 8613217"/>
                <a:gd name="connsiteY264" fmla="*/ 6226714 h 6281670"/>
                <a:gd name="connsiteX265" fmla="*/ 4369872 w 8613217"/>
                <a:gd name="connsiteY265" fmla="*/ 6185660 h 6281670"/>
                <a:gd name="connsiteX266" fmla="*/ 4382659 w 8613217"/>
                <a:gd name="connsiteY266" fmla="*/ 6234791 h 6281670"/>
                <a:gd name="connsiteX267" fmla="*/ 4406888 w 8613217"/>
                <a:gd name="connsiteY267" fmla="*/ 6265749 h 6281670"/>
                <a:gd name="connsiteX268" fmla="*/ 4484284 w 8613217"/>
                <a:gd name="connsiteY268" fmla="*/ 6275171 h 6281670"/>
                <a:gd name="connsiteX269" fmla="*/ 4499090 w 8613217"/>
                <a:gd name="connsiteY269" fmla="*/ 6272479 h 6281670"/>
                <a:gd name="connsiteX270" fmla="*/ 4512551 w 8613217"/>
                <a:gd name="connsiteY270" fmla="*/ 6181622 h 6281670"/>
                <a:gd name="connsiteX271" fmla="*/ 4572449 w 8613217"/>
                <a:gd name="connsiteY271" fmla="*/ 6153356 h 6281670"/>
                <a:gd name="connsiteX272" fmla="*/ 4575814 w 8613217"/>
                <a:gd name="connsiteY272" fmla="*/ 6127781 h 6281670"/>
                <a:gd name="connsiteX273" fmla="*/ 4538125 w 8613217"/>
                <a:gd name="connsiteY273" fmla="*/ 6076633 h 6281670"/>
                <a:gd name="connsiteX274" fmla="*/ 4536779 w 8613217"/>
                <a:gd name="connsiteY274" fmla="*/ 6042309 h 6281670"/>
                <a:gd name="connsiteX275" fmla="*/ 4573122 w 8613217"/>
                <a:gd name="connsiteY275" fmla="*/ 6032214 h 6281670"/>
                <a:gd name="connsiteX276" fmla="*/ 4637731 w 8613217"/>
                <a:gd name="connsiteY276" fmla="*/ 6051058 h 6281670"/>
                <a:gd name="connsiteX277" fmla="*/ 4665997 w 8613217"/>
                <a:gd name="connsiteY277" fmla="*/ 6029522 h 6281670"/>
                <a:gd name="connsiteX278" fmla="*/ 4665997 w 8613217"/>
                <a:gd name="connsiteY278" fmla="*/ 5985776 h 6281670"/>
                <a:gd name="connsiteX279" fmla="*/ 4681477 w 8613217"/>
                <a:gd name="connsiteY279" fmla="*/ 5966931 h 6281670"/>
                <a:gd name="connsiteX280" fmla="*/ 4701667 w 8613217"/>
                <a:gd name="connsiteY280" fmla="*/ 5981065 h 6281670"/>
                <a:gd name="connsiteX281" fmla="*/ 4724550 w 8613217"/>
                <a:gd name="connsiteY281" fmla="*/ 6054423 h 6281670"/>
                <a:gd name="connsiteX282" fmla="*/ 4743394 w 8613217"/>
                <a:gd name="connsiteY282" fmla="*/ 6073268 h 6281670"/>
                <a:gd name="connsiteX283" fmla="*/ 4752143 w 8613217"/>
                <a:gd name="connsiteY283" fmla="*/ 6050385 h 6281670"/>
                <a:gd name="connsiteX284" fmla="*/ 4752143 w 8613217"/>
                <a:gd name="connsiteY284" fmla="*/ 5996544 h 6281670"/>
                <a:gd name="connsiteX285" fmla="*/ 4800600 w 8613217"/>
                <a:gd name="connsiteY285" fmla="*/ 6046347 h 6281670"/>
                <a:gd name="connsiteX286" fmla="*/ 4859825 w 8613217"/>
                <a:gd name="connsiteY286" fmla="*/ 6088747 h 6281670"/>
                <a:gd name="connsiteX287" fmla="*/ 4932511 w 8613217"/>
                <a:gd name="connsiteY287" fmla="*/ 6036252 h 6281670"/>
                <a:gd name="connsiteX288" fmla="*/ 4919050 w 8613217"/>
                <a:gd name="connsiteY288" fmla="*/ 5940011 h 6281670"/>
                <a:gd name="connsiteX289" fmla="*/ 4830213 w 8613217"/>
                <a:gd name="connsiteY289" fmla="*/ 5933281 h 6281670"/>
                <a:gd name="connsiteX290" fmla="*/ 4779064 w 8613217"/>
                <a:gd name="connsiteY290" fmla="*/ 5876074 h 6281670"/>
                <a:gd name="connsiteX291" fmla="*/ 4778391 w 8613217"/>
                <a:gd name="connsiteY291" fmla="*/ 5829637 h 6281670"/>
                <a:gd name="connsiteX292" fmla="*/ 5091342 w 8613217"/>
                <a:gd name="connsiteY292" fmla="*/ 5236712 h 6281670"/>
                <a:gd name="connsiteX293" fmla="*/ 5116243 w 8613217"/>
                <a:gd name="connsiteY293" fmla="*/ 5202389 h 6281670"/>
                <a:gd name="connsiteX294" fmla="*/ 5269690 w 8613217"/>
                <a:gd name="connsiteY294" fmla="*/ 5086631 h 6281670"/>
                <a:gd name="connsiteX295" fmla="*/ 5744837 w 8613217"/>
                <a:gd name="connsiteY295" fmla="*/ 4795889 h 6281670"/>
                <a:gd name="connsiteX296" fmla="*/ 5814830 w 8613217"/>
                <a:gd name="connsiteY296" fmla="*/ 4775699 h 6281670"/>
                <a:gd name="connsiteX297" fmla="*/ 6103553 w 8613217"/>
                <a:gd name="connsiteY297" fmla="*/ 4765603 h 6281670"/>
                <a:gd name="connsiteX298" fmla="*/ 7086824 w 8613217"/>
                <a:gd name="connsiteY298" fmla="*/ 4811369 h 6281670"/>
                <a:gd name="connsiteX299" fmla="*/ 7489959 w 8613217"/>
                <a:gd name="connsiteY299" fmla="*/ 4805311 h 6281670"/>
                <a:gd name="connsiteX300" fmla="*/ 7516880 w 8613217"/>
                <a:gd name="connsiteY300" fmla="*/ 4801946 h 6281670"/>
                <a:gd name="connsiteX301" fmla="*/ 7536397 w 8613217"/>
                <a:gd name="connsiteY301" fmla="*/ 4800600 h 6281670"/>
                <a:gd name="connsiteX302" fmla="*/ 7619850 w 8613217"/>
                <a:gd name="connsiteY302" fmla="*/ 4791178 h 6281670"/>
                <a:gd name="connsiteX303" fmla="*/ 7661577 w 8613217"/>
                <a:gd name="connsiteY303" fmla="*/ 4813388 h 6281670"/>
                <a:gd name="connsiteX304" fmla="*/ 7920014 w 8613217"/>
                <a:gd name="connsiteY304" fmla="*/ 5004523 h 6281670"/>
                <a:gd name="connsiteX305" fmla="*/ 8354780 w 8613217"/>
                <a:gd name="connsiteY305" fmla="*/ 4830886 h 6281670"/>
                <a:gd name="connsiteX306" fmla="*/ 8579567 w 8613217"/>
                <a:gd name="connsiteY306" fmla="*/ 4409580 h 6281670"/>
                <a:gd name="connsiteX307" fmla="*/ 8613217 w 8613217"/>
                <a:gd name="connsiteY307" fmla="*/ 4250076 h 6281670"/>
                <a:gd name="connsiteX308" fmla="*/ 8613217 w 8613217"/>
                <a:gd name="connsiteY308" fmla="*/ 4196235 h 6281670"/>
                <a:gd name="connsiteX309" fmla="*/ 8420062 w 8613217"/>
                <a:gd name="connsiteY309" fmla="*/ 4211041 h 6281670"/>
                <a:gd name="connsiteX310" fmla="*/ 4571776 w 8613217"/>
                <a:gd name="connsiteY310" fmla="*/ 915970 h 6281670"/>
                <a:gd name="connsiteX311" fmla="*/ 4583890 w 8613217"/>
                <a:gd name="connsiteY311" fmla="*/ 888377 h 6281670"/>
                <a:gd name="connsiteX312" fmla="*/ 4571776 w 8613217"/>
                <a:gd name="connsiteY312" fmla="*/ 915970 h 6281670"/>
                <a:gd name="connsiteX313" fmla="*/ 2362948 w 8613217"/>
                <a:gd name="connsiteY313" fmla="*/ 965100 h 6281670"/>
                <a:gd name="connsiteX314" fmla="*/ 2363621 w 8613217"/>
                <a:gd name="connsiteY314" fmla="*/ 962408 h 6281670"/>
                <a:gd name="connsiteX315" fmla="*/ 2368332 w 8613217"/>
                <a:gd name="connsiteY315" fmla="*/ 967119 h 6281670"/>
                <a:gd name="connsiteX316" fmla="*/ 2362948 w 8613217"/>
                <a:gd name="connsiteY316" fmla="*/ 965100 h 6281670"/>
                <a:gd name="connsiteX317" fmla="*/ 2435633 w 8613217"/>
                <a:gd name="connsiteY317" fmla="*/ 1055284 h 6281670"/>
                <a:gd name="connsiteX318" fmla="*/ 2426211 w 8613217"/>
                <a:gd name="connsiteY318" fmla="*/ 1053265 h 6281670"/>
                <a:gd name="connsiteX319" fmla="*/ 2370351 w 8613217"/>
                <a:gd name="connsiteY319" fmla="*/ 968465 h 6281670"/>
                <a:gd name="connsiteX320" fmla="*/ 2432268 w 8613217"/>
                <a:gd name="connsiteY320" fmla="*/ 1045862 h 6281670"/>
                <a:gd name="connsiteX321" fmla="*/ 2435633 w 8613217"/>
                <a:gd name="connsiteY321" fmla="*/ 1055284 h 6281670"/>
                <a:gd name="connsiteX322" fmla="*/ 695895 w 8613217"/>
                <a:gd name="connsiteY322" fmla="*/ 1016922 h 6281670"/>
                <a:gd name="connsiteX323" fmla="*/ 692530 w 8613217"/>
                <a:gd name="connsiteY323" fmla="*/ 1005481 h 6281670"/>
                <a:gd name="connsiteX324" fmla="*/ 695895 w 8613217"/>
                <a:gd name="connsiteY324" fmla="*/ 1016922 h 6281670"/>
                <a:gd name="connsiteX325" fmla="*/ 4511205 w 8613217"/>
                <a:gd name="connsiteY325" fmla="*/ 6014042 h 6281670"/>
                <a:gd name="connsiteX326" fmla="*/ 4537452 w 8613217"/>
                <a:gd name="connsiteY326" fmla="*/ 5944049 h 6281670"/>
                <a:gd name="connsiteX327" fmla="*/ 4511205 w 8613217"/>
                <a:gd name="connsiteY327" fmla="*/ 6014042 h 6281670"/>
                <a:gd name="connsiteX328" fmla="*/ 4750797 w 8613217"/>
                <a:gd name="connsiteY328" fmla="*/ 5917128 h 6281670"/>
                <a:gd name="connsiteX329" fmla="*/ 4741375 w 8613217"/>
                <a:gd name="connsiteY329" fmla="*/ 5939338 h 6281670"/>
                <a:gd name="connsiteX330" fmla="*/ 4732626 w 8613217"/>
                <a:gd name="connsiteY330" fmla="*/ 5935300 h 6281670"/>
                <a:gd name="connsiteX331" fmla="*/ 4727915 w 8613217"/>
                <a:gd name="connsiteY331" fmla="*/ 5907706 h 6281670"/>
                <a:gd name="connsiteX332" fmla="*/ 4750797 w 8613217"/>
                <a:gd name="connsiteY332" fmla="*/ 5875402 h 6281670"/>
                <a:gd name="connsiteX333" fmla="*/ 4750797 w 8613217"/>
                <a:gd name="connsiteY333" fmla="*/ 5917128 h 6281670"/>
                <a:gd name="connsiteX334" fmla="*/ 4875978 w 8613217"/>
                <a:gd name="connsiteY334" fmla="*/ 5457461 h 6281670"/>
                <a:gd name="connsiteX335" fmla="*/ 4616868 w 8613217"/>
                <a:gd name="connsiteY335" fmla="*/ 5877421 h 6281670"/>
                <a:gd name="connsiteX336" fmla="*/ 4562354 w 8613217"/>
                <a:gd name="connsiteY336" fmla="*/ 5884824 h 6281670"/>
                <a:gd name="connsiteX337" fmla="*/ 4880015 w 8613217"/>
                <a:gd name="connsiteY337" fmla="*/ 5419772 h 6281670"/>
                <a:gd name="connsiteX338" fmla="*/ 4875978 w 8613217"/>
                <a:gd name="connsiteY338" fmla="*/ 5457461 h 6281670"/>
                <a:gd name="connsiteX339" fmla="*/ 5020675 w 8613217"/>
                <a:gd name="connsiteY339" fmla="*/ 5141145 h 6281670"/>
                <a:gd name="connsiteX340" fmla="*/ 4989717 w 8613217"/>
                <a:gd name="connsiteY340" fmla="*/ 5179506 h 6281670"/>
                <a:gd name="connsiteX341" fmla="*/ 4445922 w 8613217"/>
                <a:gd name="connsiteY341" fmla="*/ 5878767 h 6281670"/>
                <a:gd name="connsiteX342" fmla="*/ 4415637 w 8613217"/>
                <a:gd name="connsiteY342" fmla="*/ 5953471 h 6281670"/>
                <a:gd name="connsiteX343" fmla="*/ 4357085 w 8613217"/>
                <a:gd name="connsiteY343" fmla="*/ 6075286 h 6281670"/>
                <a:gd name="connsiteX344" fmla="*/ 4338240 w 8613217"/>
                <a:gd name="connsiteY344" fmla="*/ 6125762 h 6281670"/>
                <a:gd name="connsiteX345" fmla="*/ 4322761 w 8613217"/>
                <a:gd name="connsiteY345" fmla="*/ 6080671 h 6281670"/>
                <a:gd name="connsiteX346" fmla="*/ 4306609 w 8613217"/>
                <a:gd name="connsiteY346" fmla="*/ 6061826 h 6281670"/>
                <a:gd name="connsiteX347" fmla="*/ 4295168 w 8613217"/>
                <a:gd name="connsiteY347" fmla="*/ 6082689 h 6281670"/>
                <a:gd name="connsiteX348" fmla="*/ 4292475 w 8613217"/>
                <a:gd name="connsiteY348" fmla="*/ 6112302 h 6281670"/>
                <a:gd name="connsiteX349" fmla="*/ 4277669 w 8613217"/>
                <a:gd name="connsiteY349" fmla="*/ 6097496 h 6281670"/>
                <a:gd name="connsiteX350" fmla="*/ 4183447 w 8613217"/>
                <a:gd name="connsiteY350" fmla="*/ 5282478 h 6281670"/>
                <a:gd name="connsiteX351" fmla="*/ 4412945 w 8613217"/>
                <a:gd name="connsiteY351" fmla="*/ 4743394 h 6281670"/>
                <a:gd name="connsiteX352" fmla="*/ 5036828 w 8613217"/>
                <a:gd name="connsiteY352" fmla="*/ 3935106 h 6281670"/>
                <a:gd name="connsiteX353" fmla="*/ 5054999 w 8613217"/>
                <a:gd name="connsiteY353" fmla="*/ 3966064 h 6281670"/>
                <a:gd name="connsiteX354" fmla="*/ 5020675 w 8613217"/>
                <a:gd name="connsiteY354" fmla="*/ 5141145 h 6281670"/>
                <a:gd name="connsiteX0" fmla="*/ 8420062 w 8613217"/>
                <a:gd name="connsiteY0" fmla="*/ 4211041 h 6281670"/>
                <a:gd name="connsiteX1" fmla="*/ 7990681 w 8613217"/>
                <a:gd name="connsiteY1" fmla="*/ 4231232 h 6281670"/>
                <a:gd name="connsiteX2" fmla="*/ 7630619 w 8613217"/>
                <a:gd name="connsiteY2" fmla="*/ 4614849 h 6281670"/>
                <a:gd name="connsiteX3" fmla="*/ 7659558 w 8613217"/>
                <a:gd name="connsiteY3" fmla="*/ 4643788 h 6281670"/>
                <a:gd name="connsiteX4" fmla="*/ 7859443 w 8613217"/>
                <a:gd name="connsiteY4" fmla="*/ 4617541 h 6281670"/>
                <a:gd name="connsiteX5" fmla="*/ 8222196 w 8613217"/>
                <a:gd name="connsiteY5" fmla="*/ 4498418 h 6281670"/>
                <a:gd name="connsiteX6" fmla="*/ 8236330 w 8613217"/>
                <a:gd name="connsiteY6" fmla="*/ 4496398 h 6281670"/>
                <a:gd name="connsiteX7" fmla="*/ 8228254 w 8613217"/>
                <a:gd name="connsiteY7" fmla="*/ 4504475 h 6281670"/>
                <a:gd name="connsiteX8" fmla="*/ 7670326 w 8613217"/>
                <a:gd name="connsiteY8" fmla="*/ 4709743 h 6281670"/>
                <a:gd name="connsiteX9" fmla="*/ 7436791 w 8613217"/>
                <a:gd name="connsiteY9" fmla="*/ 4735318 h 6281670"/>
                <a:gd name="connsiteX10" fmla="*/ 6759067 w 8613217"/>
                <a:gd name="connsiteY10" fmla="*/ 4696956 h 6281670"/>
                <a:gd name="connsiteX11" fmla="*/ 6037597 w 8613217"/>
                <a:gd name="connsiteY11" fmla="*/ 4656576 h 6281670"/>
                <a:gd name="connsiteX12" fmla="*/ 6023464 w 8613217"/>
                <a:gd name="connsiteY12" fmla="*/ 4649172 h 6281670"/>
                <a:gd name="connsiteX13" fmla="*/ 6361317 w 8613217"/>
                <a:gd name="connsiteY13" fmla="*/ 4472170 h 6281670"/>
                <a:gd name="connsiteX14" fmla="*/ 6783296 w 8613217"/>
                <a:gd name="connsiteY14" fmla="*/ 4236616 h 6281670"/>
                <a:gd name="connsiteX15" fmla="*/ 7066634 w 8613217"/>
                <a:gd name="connsiteY15" fmla="*/ 4052210 h 6281670"/>
                <a:gd name="connsiteX16" fmla="*/ 7151433 w 8613217"/>
                <a:gd name="connsiteY16" fmla="*/ 4042115 h 6281670"/>
                <a:gd name="connsiteX17" fmla="*/ 7304208 w 8613217"/>
                <a:gd name="connsiteY17" fmla="*/ 4071727 h 6281670"/>
                <a:gd name="connsiteX18" fmla="*/ 7625235 w 8613217"/>
                <a:gd name="connsiteY18" fmla="*/ 3948566 h 6281670"/>
                <a:gd name="connsiteX19" fmla="*/ 8172394 w 8613217"/>
                <a:gd name="connsiteY19" fmla="*/ 2496877 h 6281670"/>
                <a:gd name="connsiteX20" fmla="*/ 7882325 w 8613217"/>
                <a:gd name="connsiteY20" fmla="*/ 1811077 h 6281670"/>
                <a:gd name="connsiteX21" fmla="*/ 7854059 w 8613217"/>
                <a:gd name="connsiteY21" fmla="*/ 1889820 h 6281670"/>
                <a:gd name="connsiteX22" fmla="*/ 7732917 w 8613217"/>
                <a:gd name="connsiteY22" fmla="*/ 2389195 h 6281670"/>
                <a:gd name="connsiteX23" fmla="*/ 7607736 w 8613217"/>
                <a:gd name="connsiteY23" fmla="*/ 2746565 h 6281670"/>
                <a:gd name="connsiteX24" fmla="*/ 7178354 w 8613217"/>
                <a:gd name="connsiteY24" fmla="*/ 3424962 h 6281670"/>
                <a:gd name="connsiteX25" fmla="*/ 7050481 w 8613217"/>
                <a:gd name="connsiteY25" fmla="*/ 3653113 h 6281670"/>
                <a:gd name="connsiteX26" fmla="*/ 7022888 w 8613217"/>
                <a:gd name="connsiteY26" fmla="*/ 3873861 h 6281670"/>
                <a:gd name="connsiteX27" fmla="*/ 7057884 w 8613217"/>
                <a:gd name="connsiteY27" fmla="*/ 3889341 h 6281670"/>
                <a:gd name="connsiteX28" fmla="*/ 7311611 w 8613217"/>
                <a:gd name="connsiteY28" fmla="*/ 3701570 h 6281670"/>
                <a:gd name="connsiteX29" fmla="*/ 7883672 w 8613217"/>
                <a:gd name="connsiteY29" fmla="*/ 2875784 h 6281670"/>
                <a:gd name="connsiteX30" fmla="*/ 7909246 w 8613217"/>
                <a:gd name="connsiteY30" fmla="*/ 2790311 h 6281670"/>
                <a:gd name="connsiteX31" fmla="*/ 7835888 w 8613217"/>
                <a:gd name="connsiteY31" fmla="*/ 3051440 h 6281670"/>
                <a:gd name="connsiteX32" fmla="*/ 7279306 w 8613217"/>
                <a:gd name="connsiteY32" fmla="*/ 3802522 h 6281670"/>
                <a:gd name="connsiteX33" fmla="*/ 6992603 w 8613217"/>
                <a:gd name="connsiteY33" fmla="*/ 4017213 h 6281670"/>
                <a:gd name="connsiteX34" fmla="*/ 6713302 w 8613217"/>
                <a:gd name="connsiteY34" fmla="*/ 4190851 h 6281670"/>
                <a:gd name="connsiteX35" fmla="*/ 6627830 w 8613217"/>
                <a:gd name="connsiteY35" fmla="*/ 4239308 h 6281670"/>
                <a:gd name="connsiteX36" fmla="*/ 6605620 w 8613217"/>
                <a:gd name="connsiteY36" fmla="*/ 4251422 h 6281670"/>
                <a:gd name="connsiteX37" fmla="*/ 6226714 w 8613217"/>
                <a:gd name="connsiteY37" fmla="*/ 4447268 h 6281670"/>
                <a:gd name="connsiteX38" fmla="*/ 5314782 w 8613217"/>
                <a:gd name="connsiteY38" fmla="*/ 4943279 h 6281670"/>
                <a:gd name="connsiteX39" fmla="*/ 5158643 w 8613217"/>
                <a:gd name="connsiteY39" fmla="*/ 5046250 h 6281670"/>
                <a:gd name="connsiteX40" fmla="*/ 5162681 w 8613217"/>
                <a:gd name="connsiteY40" fmla="*/ 5025387 h 6281670"/>
                <a:gd name="connsiteX41" fmla="*/ 5227290 w 8613217"/>
                <a:gd name="connsiteY41" fmla="*/ 4323434 h 6281670"/>
                <a:gd name="connsiteX42" fmla="*/ 5106148 w 8613217"/>
                <a:gd name="connsiteY42" fmla="*/ 3860401 h 6281670"/>
                <a:gd name="connsiteX43" fmla="*/ 5139799 w 8613217"/>
                <a:gd name="connsiteY43" fmla="*/ 3818675 h 6281670"/>
                <a:gd name="connsiteX44" fmla="*/ 5695034 w 8613217"/>
                <a:gd name="connsiteY44" fmla="*/ 3194119 h 6281670"/>
                <a:gd name="connsiteX45" fmla="*/ 5830983 w 8613217"/>
                <a:gd name="connsiteY45" fmla="*/ 3023174 h 6281670"/>
                <a:gd name="connsiteX46" fmla="*/ 5873382 w 8613217"/>
                <a:gd name="connsiteY46" fmla="*/ 3008367 h 6281670"/>
                <a:gd name="connsiteX47" fmla="*/ 5983083 w 8613217"/>
                <a:gd name="connsiteY47" fmla="*/ 3009040 h 6281670"/>
                <a:gd name="connsiteX48" fmla="*/ 6257000 w 8613217"/>
                <a:gd name="connsiteY48" fmla="*/ 2840787 h 6281670"/>
                <a:gd name="connsiteX49" fmla="*/ 6605620 w 8613217"/>
                <a:gd name="connsiteY49" fmla="*/ 2172485 h 6281670"/>
                <a:gd name="connsiteX50" fmla="*/ 6623118 w 8613217"/>
                <a:gd name="connsiteY50" fmla="*/ 1339969 h 6281670"/>
                <a:gd name="connsiteX51" fmla="*/ 6528224 w 8613217"/>
                <a:gd name="connsiteY51" fmla="*/ 660899 h 6281670"/>
                <a:gd name="connsiteX52" fmla="*/ 6514091 w 8613217"/>
                <a:gd name="connsiteY52" fmla="*/ 520239 h 6281670"/>
                <a:gd name="connsiteX53" fmla="*/ 6493900 w 8613217"/>
                <a:gd name="connsiteY53" fmla="*/ 546486 h 6281670"/>
                <a:gd name="connsiteX54" fmla="*/ 6244212 w 8613217"/>
                <a:gd name="connsiteY54" fmla="*/ 975869 h 6281670"/>
                <a:gd name="connsiteX55" fmla="*/ 5935300 w 8613217"/>
                <a:gd name="connsiteY55" fmla="*/ 1788868 h 6281670"/>
                <a:gd name="connsiteX56" fmla="*/ 5707148 w 8613217"/>
                <a:gd name="connsiteY56" fmla="*/ 2531874 h 6281670"/>
                <a:gd name="connsiteX57" fmla="*/ 5679555 w 8613217"/>
                <a:gd name="connsiteY57" fmla="*/ 2738489 h 6281670"/>
                <a:gd name="connsiteX58" fmla="*/ 5734069 w 8613217"/>
                <a:gd name="connsiteY58" fmla="*/ 2914818 h 6281670"/>
                <a:gd name="connsiteX59" fmla="*/ 5963566 w 8613217"/>
                <a:gd name="connsiteY59" fmla="*/ 2599175 h 6281670"/>
                <a:gd name="connsiteX60" fmla="*/ 6141914 w 8613217"/>
                <a:gd name="connsiteY60" fmla="*/ 2254593 h 6281670"/>
                <a:gd name="connsiteX61" fmla="*/ 6262384 w 8613217"/>
                <a:gd name="connsiteY61" fmla="*/ 1884436 h 6281670"/>
                <a:gd name="connsiteX62" fmla="*/ 6343145 w 8613217"/>
                <a:gd name="connsiteY62" fmla="*/ 1508222 h 6281670"/>
                <a:gd name="connsiteX63" fmla="*/ 6310167 w 8613217"/>
                <a:gd name="connsiteY63" fmla="*/ 1747814 h 6281670"/>
                <a:gd name="connsiteX64" fmla="*/ 6045001 w 8613217"/>
                <a:gd name="connsiteY64" fmla="*/ 2568890 h 6281670"/>
                <a:gd name="connsiteX65" fmla="*/ 5560432 w 8613217"/>
                <a:gd name="connsiteY65" fmla="*/ 3235173 h 6281670"/>
                <a:gd name="connsiteX66" fmla="*/ 5096726 w 8613217"/>
                <a:gd name="connsiteY66" fmla="*/ 3741278 h 6281670"/>
                <a:gd name="connsiteX67" fmla="*/ 5067113 w 8613217"/>
                <a:gd name="connsiteY67" fmla="*/ 3767525 h 6281670"/>
                <a:gd name="connsiteX68" fmla="*/ 4911647 w 8613217"/>
                <a:gd name="connsiteY68" fmla="*/ 3459959 h 6281670"/>
                <a:gd name="connsiteX69" fmla="*/ 4890784 w 8613217"/>
                <a:gd name="connsiteY69" fmla="*/ 3404099 h 6281670"/>
                <a:gd name="connsiteX70" fmla="*/ 4952701 w 8613217"/>
                <a:gd name="connsiteY70" fmla="*/ 2717626 h 6281670"/>
                <a:gd name="connsiteX71" fmla="*/ 5173449 w 8613217"/>
                <a:gd name="connsiteY71" fmla="*/ 2368332 h 6281670"/>
                <a:gd name="connsiteX72" fmla="*/ 5481689 w 8613217"/>
                <a:gd name="connsiteY72" fmla="*/ 1759928 h 6281670"/>
                <a:gd name="connsiteX73" fmla="*/ 5514667 w 8613217"/>
                <a:gd name="connsiteY73" fmla="*/ 1741757 h 6281670"/>
                <a:gd name="connsiteX74" fmla="*/ 5803389 w 8613217"/>
                <a:gd name="connsiteY74" fmla="*/ 1570812 h 6281670"/>
                <a:gd name="connsiteX75" fmla="*/ 5822907 w 8613217"/>
                <a:gd name="connsiteY75" fmla="*/ 1095665 h 6281670"/>
                <a:gd name="connsiteX76" fmla="*/ 5540241 w 8613217"/>
                <a:gd name="connsiteY76" fmla="*/ 601000 h 6281670"/>
                <a:gd name="connsiteX77" fmla="*/ 5514667 w 8613217"/>
                <a:gd name="connsiteY77" fmla="*/ 600327 h 6281670"/>
                <a:gd name="connsiteX78" fmla="*/ 5421791 w 8613217"/>
                <a:gd name="connsiteY78" fmla="*/ 697914 h 6281670"/>
                <a:gd name="connsiteX79" fmla="*/ 5124319 w 8613217"/>
                <a:gd name="connsiteY79" fmla="*/ 1196617 h 6281670"/>
                <a:gd name="connsiteX80" fmla="*/ 5316801 w 8613217"/>
                <a:gd name="connsiteY80" fmla="*/ 1686570 h 6281670"/>
                <a:gd name="connsiteX81" fmla="*/ 5361220 w 8613217"/>
                <a:gd name="connsiteY81" fmla="*/ 1669072 h 6281670"/>
                <a:gd name="connsiteX82" fmla="*/ 5461499 w 8613217"/>
                <a:gd name="connsiteY82" fmla="*/ 1248439 h 6281670"/>
                <a:gd name="connsiteX83" fmla="*/ 5491784 w 8613217"/>
                <a:gd name="connsiteY83" fmla="*/ 1043170 h 6281670"/>
                <a:gd name="connsiteX84" fmla="*/ 5497841 w 8613217"/>
                <a:gd name="connsiteY84" fmla="*/ 1081532 h 6281670"/>
                <a:gd name="connsiteX85" fmla="*/ 5481016 w 8613217"/>
                <a:gd name="connsiteY85" fmla="*/ 1353429 h 6281670"/>
                <a:gd name="connsiteX86" fmla="*/ 5415734 w 8613217"/>
                <a:gd name="connsiteY86" fmla="*/ 1727624 h 6281670"/>
                <a:gd name="connsiteX87" fmla="*/ 5151240 w 8613217"/>
                <a:gd name="connsiteY87" fmla="*/ 2245171 h 6281670"/>
                <a:gd name="connsiteX88" fmla="*/ 4908282 w 8613217"/>
                <a:gd name="connsiteY88" fmla="*/ 2596483 h 6281670"/>
                <a:gd name="connsiteX89" fmla="*/ 4750124 w 8613217"/>
                <a:gd name="connsiteY89" fmla="*/ 2989523 h 6281670"/>
                <a:gd name="connsiteX90" fmla="*/ 4737337 w 8613217"/>
                <a:gd name="connsiteY90" fmla="*/ 3162487 h 6281670"/>
                <a:gd name="connsiteX91" fmla="*/ 4680804 w 8613217"/>
                <a:gd name="connsiteY91" fmla="*/ 3076341 h 6281670"/>
                <a:gd name="connsiteX92" fmla="*/ 4591293 w 8613217"/>
                <a:gd name="connsiteY92" fmla="*/ 2915491 h 6281670"/>
                <a:gd name="connsiteX93" fmla="*/ 4552259 w 8613217"/>
                <a:gd name="connsiteY93" fmla="*/ 2838095 h 6281670"/>
                <a:gd name="connsiteX94" fmla="*/ 4404869 w 8613217"/>
                <a:gd name="connsiteY94" fmla="*/ 2499569 h 6281670"/>
                <a:gd name="connsiteX95" fmla="*/ 4425059 w 8613217"/>
                <a:gd name="connsiteY95" fmla="*/ 2408713 h 6281670"/>
                <a:gd name="connsiteX96" fmla="*/ 4497071 w 8613217"/>
                <a:gd name="connsiteY96" fmla="*/ 2304396 h 6281670"/>
                <a:gd name="connsiteX97" fmla="*/ 4551585 w 8613217"/>
                <a:gd name="connsiteY97" fmla="*/ 2152968 h 6281670"/>
                <a:gd name="connsiteX98" fmla="*/ 4741375 w 8613217"/>
                <a:gd name="connsiteY98" fmla="*/ 1413327 h 6281670"/>
                <a:gd name="connsiteX99" fmla="*/ 4929146 w 8613217"/>
                <a:gd name="connsiteY99" fmla="*/ 819730 h 6281670"/>
                <a:gd name="connsiteX100" fmla="*/ 5233347 w 8613217"/>
                <a:gd name="connsiteY100" fmla="*/ 28940 h 6281670"/>
                <a:gd name="connsiteX101" fmla="*/ 5238058 w 8613217"/>
                <a:gd name="connsiteY101" fmla="*/ 0 h 6281670"/>
                <a:gd name="connsiteX102" fmla="*/ 4976929 w 8613217"/>
                <a:gd name="connsiteY102" fmla="*/ 159504 h 6281670"/>
                <a:gd name="connsiteX103" fmla="*/ 4204984 w 8613217"/>
                <a:gd name="connsiteY103" fmla="*/ 890396 h 6281670"/>
                <a:gd name="connsiteX104" fmla="*/ 3943182 w 8613217"/>
                <a:gd name="connsiteY104" fmla="*/ 2139508 h 6281670"/>
                <a:gd name="connsiteX105" fmla="*/ 4076438 w 8613217"/>
                <a:gd name="connsiteY105" fmla="*/ 2389868 h 6281670"/>
                <a:gd name="connsiteX106" fmla="*/ 4215079 w 8613217"/>
                <a:gd name="connsiteY106" fmla="*/ 2474668 h 6281670"/>
                <a:gd name="connsiteX107" fmla="*/ 4244018 w 8613217"/>
                <a:gd name="connsiteY107" fmla="*/ 2445055 h 6281670"/>
                <a:gd name="connsiteX108" fmla="*/ 4230558 w 8613217"/>
                <a:gd name="connsiteY108" fmla="*/ 1718875 h 6281670"/>
                <a:gd name="connsiteX109" fmla="*/ 4411599 w 8613217"/>
                <a:gd name="connsiteY109" fmla="*/ 1186522 h 6281670"/>
                <a:gd name="connsiteX110" fmla="*/ 4552259 w 8613217"/>
                <a:gd name="connsiteY110" fmla="*/ 934815 h 6281670"/>
                <a:gd name="connsiteX111" fmla="*/ 4572449 w 8613217"/>
                <a:gd name="connsiteY111" fmla="*/ 920008 h 6281670"/>
                <a:gd name="connsiteX112" fmla="*/ 4553604 w 8613217"/>
                <a:gd name="connsiteY112" fmla="*/ 956351 h 6281670"/>
                <a:gd name="connsiteX113" fmla="*/ 4390735 w 8613217"/>
                <a:gd name="connsiteY113" fmla="*/ 1302280 h 6281670"/>
                <a:gd name="connsiteX114" fmla="*/ 4340260 w 8613217"/>
                <a:gd name="connsiteY114" fmla="*/ 2524471 h 6281670"/>
                <a:gd name="connsiteX115" fmla="*/ 4501109 w 8613217"/>
                <a:gd name="connsiteY115" fmla="*/ 2892609 h 6281670"/>
                <a:gd name="connsiteX116" fmla="*/ 4692918 w 8613217"/>
                <a:gd name="connsiteY116" fmla="*/ 3241230 h 6281670"/>
                <a:gd name="connsiteX117" fmla="*/ 4992409 w 8613217"/>
                <a:gd name="connsiteY117" fmla="*/ 3809925 h 6281670"/>
                <a:gd name="connsiteX118" fmla="*/ 5000485 w 8613217"/>
                <a:gd name="connsiteY118" fmla="*/ 3847614 h 6281670"/>
                <a:gd name="connsiteX119" fmla="*/ 4993755 w 8613217"/>
                <a:gd name="connsiteY119" fmla="*/ 3855017 h 6281670"/>
                <a:gd name="connsiteX120" fmla="*/ 4993082 w 8613217"/>
                <a:gd name="connsiteY120" fmla="*/ 3855690 h 6281670"/>
                <a:gd name="connsiteX121" fmla="*/ 4982313 w 8613217"/>
                <a:gd name="connsiteY121" fmla="*/ 3867131 h 6281670"/>
                <a:gd name="connsiteX122" fmla="*/ 4626290 w 8613217"/>
                <a:gd name="connsiteY122" fmla="*/ 4274977 h 6281670"/>
                <a:gd name="connsiteX123" fmla="*/ 4180755 w 8613217"/>
                <a:gd name="connsiteY123" fmla="*/ 4968853 h 6281670"/>
                <a:gd name="connsiteX124" fmla="*/ 4071727 w 8613217"/>
                <a:gd name="connsiteY124" fmla="*/ 5853192 h 6281670"/>
                <a:gd name="connsiteX125" fmla="*/ 4040769 w 8613217"/>
                <a:gd name="connsiteY125" fmla="*/ 5907706 h 6281670"/>
                <a:gd name="connsiteX126" fmla="*/ 4005099 w 8613217"/>
                <a:gd name="connsiteY126" fmla="*/ 5881459 h 6281670"/>
                <a:gd name="connsiteX127" fmla="*/ 4007791 w 8613217"/>
                <a:gd name="connsiteY127" fmla="*/ 5830983 h 6281670"/>
                <a:gd name="connsiteX128" fmla="*/ 3990293 w 8613217"/>
                <a:gd name="connsiteY128" fmla="*/ 5807427 h 6281670"/>
                <a:gd name="connsiteX129" fmla="*/ 3964045 w 8613217"/>
                <a:gd name="connsiteY129" fmla="*/ 5789256 h 6281670"/>
                <a:gd name="connsiteX130" fmla="*/ 3941836 w 8613217"/>
                <a:gd name="connsiteY130" fmla="*/ 5705129 h 6281670"/>
                <a:gd name="connsiteX131" fmla="*/ 3908185 w 8613217"/>
                <a:gd name="connsiteY131" fmla="*/ 5236040 h 6281670"/>
                <a:gd name="connsiteX132" fmla="*/ 3918953 w 8613217"/>
                <a:gd name="connsiteY132" fmla="*/ 4237288 h 6281670"/>
                <a:gd name="connsiteX133" fmla="*/ 3786370 w 8613217"/>
                <a:gd name="connsiteY133" fmla="*/ 3122779 h 6281670"/>
                <a:gd name="connsiteX134" fmla="*/ 3570333 w 8613217"/>
                <a:gd name="connsiteY134" fmla="*/ 2570236 h 6281670"/>
                <a:gd name="connsiteX135" fmla="*/ 3563603 w 8613217"/>
                <a:gd name="connsiteY135" fmla="*/ 2556776 h 6281670"/>
                <a:gd name="connsiteX136" fmla="*/ 3556872 w 8613217"/>
                <a:gd name="connsiteY136" fmla="*/ 2543315 h 6281670"/>
                <a:gd name="connsiteX137" fmla="*/ 3531298 w 8613217"/>
                <a:gd name="connsiteY137" fmla="*/ 2494185 h 6281670"/>
                <a:gd name="connsiteX138" fmla="*/ 3525241 w 8613217"/>
                <a:gd name="connsiteY138" fmla="*/ 2482071 h 6281670"/>
                <a:gd name="connsiteX139" fmla="*/ 3410829 w 8613217"/>
                <a:gd name="connsiteY139" fmla="*/ 2273437 h 6281670"/>
                <a:gd name="connsiteX140" fmla="*/ 3411502 w 8613217"/>
                <a:gd name="connsiteY140" fmla="*/ 2229018 h 6281670"/>
                <a:gd name="connsiteX141" fmla="*/ 3451209 w 8613217"/>
                <a:gd name="connsiteY141" fmla="*/ 2126720 h 6281670"/>
                <a:gd name="connsiteX142" fmla="*/ 3431692 w 8613217"/>
                <a:gd name="connsiteY142" fmla="*/ 1895877 h 6281670"/>
                <a:gd name="connsiteX143" fmla="*/ 3186715 w 8613217"/>
                <a:gd name="connsiteY143" fmla="*/ 1401886 h 6281670"/>
                <a:gd name="connsiteX144" fmla="*/ 2531874 w 8613217"/>
                <a:gd name="connsiteY144" fmla="*/ 701952 h 6281670"/>
                <a:gd name="connsiteX145" fmla="*/ 1731662 w 8613217"/>
                <a:gd name="connsiteY145" fmla="*/ 39035 h 6281670"/>
                <a:gd name="connsiteX146" fmla="*/ 1722913 w 8613217"/>
                <a:gd name="connsiteY146" fmla="*/ 36343 h 6281670"/>
                <a:gd name="connsiteX147" fmla="*/ 1723586 w 8613217"/>
                <a:gd name="connsiteY147" fmla="*/ 47111 h 6281670"/>
                <a:gd name="connsiteX148" fmla="*/ 1984042 w 8613217"/>
                <a:gd name="connsiteY148" fmla="*/ 871552 h 6281670"/>
                <a:gd name="connsiteX149" fmla="*/ 2773486 w 8613217"/>
                <a:gd name="connsiteY149" fmla="*/ 2064130 h 6281670"/>
                <a:gd name="connsiteX150" fmla="*/ 3058170 w 8613217"/>
                <a:gd name="connsiteY150" fmla="*/ 2286897 h 6281670"/>
                <a:gd name="connsiteX151" fmla="*/ 3235845 w 8613217"/>
                <a:gd name="connsiteY151" fmla="*/ 2329297 h 6281670"/>
                <a:gd name="connsiteX152" fmla="*/ 3256709 w 8613217"/>
                <a:gd name="connsiteY152" fmla="*/ 2294974 h 6281670"/>
                <a:gd name="connsiteX153" fmla="*/ 3083072 w 8613217"/>
                <a:gd name="connsiteY153" fmla="*/ 1999521 h 6281670"/>
                <a:gd name="connsiteX154" fmla="*/ 2450440 w 8613217"/>
                <a:gd name="connsiteY154" fmla="*/ 1092973 h 6281670"/>
                <a:gd name="connsiteX155" fmla="*/ 2432941 w 8613217"/>
                <a:gd name="connsiteY155" fmla="*/ 1062014 h 6281670"/>
                <a:gd name="connsiteX156" fmla="*/ 2454478 w 8613217"/>
                <a:gd name="connsiteY156" fmla="*/ 1076820 h 6281670"/>
                <a:gd name="connsiteX157" fmla="*/ 2967986 w 8613217"/>
                <a:gd name="connsiteY157" fmla="*/ 1739738 h 6281670"/>
                <a:gd name="connsiteX158" fmla="*/ 3266131 w 8613217"/>
                <a:gd name="connsiteY158" fmla="*/ 2175850 h 6281670"/>
                <a:gd name="connsiteX159" fmla="*/ 3457939 w 8613217"/>
                <a:gd name="connsiteY159" fmla="*/ 2509665 h 6281670"/>
                <a:gd name="connsiteX160" fmla="*/ 3464670 w 8613217"/>
                <a:gd name="connsiteY160" fmla="*/ 2523125 h 6281670"/>
                <a:gd name="connsiteX161" fmla="*/ 3471400 w 8613217"/>
                <a:gd name="connsiteY161" fmla="*/ 2536585 h 6281670"/>
                <a:gd name="connsiteX162" fmla="*/ 3478130 w 8613217"/>
                <a:gd name="connsiteY162" fmla="*/ 2550045 h 6281670"/>
                <a:gd name="connsiteX163" fmla="*/ 3484860 w 8613217"/>
                <a:gd name="connsiteY163" fmla="*/ 2563506 h 6281670"/>
                <a:gd name="connsiteX164" fmla="*/ 3491590 w 8613217"/>
                <a:gd name="connsiteY164" fmla="*/ 2576966 h 6281670"/>
                <a:gd name="connsiteX165" fmla="*/ 3504378 w 8613217"/>
                <a:gd name="connsiteY165" fmla="*/ 2605906 h 6281670"/>
                <a:gd name="connsiteX166" fmla="*/ 3733875 w 8613217"/>
                <a:gd name="connsiteY166" fmla="*/ 3249979 h 6281670"/>
                <a:gd name="connsiteX167" fmla="*/ 3823385 w 8613217"/>
                <a:gd name="connsiteY167" fmla="*/ 4359777 h 6281670"/>
                <a:gd name="connsiteX168" fmla="*/ 3816655 w 8613217"/>
                <a:gd name="connsiteY168" fmla="*/ 4369199 h 6281670"/>
                <a:gd name="connsiteX169" fmla="*/ 3800503 w 8613217"/>
                <a:gd name="connsiteY169" fmla="*/ 4322761 h 6281670"/>
                <a:gd name="connsiteX170" fmla="*/ 3407464 w 8613217"/>
                <a:gd name="connsiteY170" fmla="*/ 3663208 h 6281670"/>
                <a:gd name="connsiteX171" fmla="*/ 2516395 w 8613217"/>
                <a:gd name="connsiteY171" fmla="*/ 2980101 h 6281670"/>
                <a:gd name="connsiteX172" fmla="*/ 2502934 w 8613217"/>
                <a:gd name="connsiteY172" fmla="*/ 2971351 h 6281670"/>
                <a:gd name="connsiteX173" fmla="*/ 2390541 w 8613217"/>
                <a:gd name="connsiteY173" fmla="*/ 2898666 h 6281670"/>
                <a:gd name="connsiteX174" fmla="*/ 2247863 w 8613217"/>
                <a:gd name="connsiteY174" fmla="*/ 2802425 h 6281670"/>
                <a:gd name="connsiteX175" fmla="*/ 2055381 w 8613217"/>
                <a:gd name="connsiteY175" fmla="*/ 2665131 h 6281670"/>
                <a:gd name="connsiteX176" fmla="*/ 1471879 w 8613217"/>
                <a:gd name="connsiteY176" fmla="*/ 2148930 h 6281670"/>
                <a:gd name="connsiteX177" fmla="*/ 1461111 w 8613217"/>
                <a:gd name="connsiteY177" fmla="*/ 2109895 h 6281670"/>
                <a:gd name="connsiteX178" fmla="*/ 1501492 w 8613217"/>
                <a:gd name="connsiteY178" fmla="*/ 1918759 h 6281670"/>
                <a:gd name="connsiteX179" fmla="*/ 1395155 w 8613217"/>
                <a:gd name="connsiteY179" fmla="*/ 1570812 h 6281670"/>
                <a:gd name="connsiteX180" fmla="*/ 937507 w 8613217"/>
                <a:gd name="connsiteY180" fmla="*/ 860783 h 6281670"/>
                <a:gd name="connsiteX181" fmla="*/ 682435 w 8613217"/>
                <a:gd name="connsiteY181" fmla="*/ 471109 h 6281670"/>
                <a:gd name="connsiteX182" fmla="*/ 590905 w 8613217"/>
                <a:gd name="connsiteY182" fmla="*/ 214691 h 6281670"/>
                <a:gd name="connsiteX183" fmla="*/ 581483 w 8613217"/>
                <a:gd name="connsiteY183" fmla="*/ 222767 h 6281670"/>
                <a:gd name="connsiteX184" fmla="*/ 555909 w 8613217"/>
                <a:gd name="connsiteY184" fmla="*/ 262475 h 6281670"/>
                <a:gd name="connsiteX185" fmla="*/ 423998 w 8613217"/>
                <a:gd name="connsiteY185" fmla="*/ 619845 h 6281670"/>
                <a:gd name="connsiteX186" fmla="*/ 443515 w 8613217"/>
                <a:gd name="connsiteY186" fmla="*/ 1227575 h 6281670"/>
                <a:gd name="connsiteX187" fmla="*/ 806942 w 8613217"/>
                <a:gd name="connsiteY187" fmla="*/ 1996156 h 6281670"/>
                <a:gd name="connsiteX188" fmla="*/ 1087589 w 8613217"/>
                <a:gd name="connsiteY188" fmla="*/ 2216231 h 6281670"/>
                <a:gd name="connsiteX189" fmla="*/ 1317086 w 8613217"/>
                <a:gd name="connsiteY189" fmla="*/ 2233729 h 6281670"/>
                <a:gd name="connsiteX190" fmla="*/ 1327181 w 8613217"/>
                <a:gd name="connsiteY190" fmla="*/ 2198060 h 6281670"/>
                <a:gd name="connsiteX191" fmla="*/ 816364 w 8613217"/>
                <a:gd name="connsiteY191" fmla="*/ 1324489 h 6281670"/>
                <a:gd name="connsiteX192" fmla="*/ 702625 w 8613217"/>
                <a:gd name="connsiteY192" fmla="*/ 1031056 h 6281670"/>
                <a:gd name="connsiteX193" fmla="*/ 767908 w 8613217"/>
                <a:gd name="connsiteY193" fmla="*/ 1173061 h 6281670"/>
                <a:gd name="connsiteX194" fmla="*/ 1444285 w 8613217"/>
                <a:gd name="connsiteY194" fmla="*/ 2226326 h 6281670"/>
                <a:gd name="connsiteX195" fmla="*/ 2209501 w 8613217"/>
                <a:gd name="connsiteY195" fmla="*/ 2876457 h 6281670"/>
                <a:gd name="connsiteX196" fmla="*/ 2308434 w 8613217"/>
                <a:gd name="connsiteY196" fmla="*/ 2939720 h 6281670"/>
                <a:gd name="connsiteX197" fmla="*/ 2340738 w 8613217"/>
                <a:gd name="connsiteY197" fmla="*/ 2972025 h 6281670"/>
                <a:gd name="connsiteX198" fmla="*/ 2302377 w 8613217"/>
                <a:gd name="connsiteY198" fmla="*/ 2972025 h 6281670"/>
                <a:gd name="connsiteX199" fmla="*/ 2266034 w 8613217"/>
                <a:gd name="connsiteY199" fmla="*/ 2967313 h 6281670"/>
                <a:gd name="connsiteX200" fmla="*/ 1817807 w 8613217"/>
                <a:gd name="connsiteY200" fmla="*/ 3025866 h 6281670"/>
                <a:gd name="connsiteX201" fmla="*/ 1007500 w 8613217"/>
                <a:gd name="connsiteY201" fmla="*/ 3309877 h 6281670"/>
                <a:gd name="connsiteX202" fmla="*/ 960389 w 8613217"/>
                <a:gd name="connsiteY202" fmla="*/ 3293725 h 6281670"/>
                <a:gd name="connsiteX203" fmla="*/ 446207 w 8613217"/>
                <a:gd name="connsiteY203" fmla="*/ 3134221 h 6281670"/>
                <a:gd name="connsiteX204" fmla="*/ 217383 w 8613217"/>
                <a:gd name="connsiteY204" fmla="*/ 3227096 h 6281670"/>
                <a:gd name="connsiteX205" fmla="*/ 0 w 8613217"/>
                <a:gd name="connsiteY205" fmla="*/ 3236518 h 6281670"/>
                <a:gd name="connsiteX206" fmla="*/ 0 w 8613217"/>
                <a:gd name="connsiteY206" fmla="*/ 3330740 h 6281670"/>
                <a:gd name="connsiteX207" fmla="*/ 9422 w 8613217"/>
                <a:gd name="connsiteY207" fmla="*/ 3346892 h 6281670"/>
                <a:gd name="connsiteX208" fmla="*/ 255072 w 8613217"/>
                <a:gd name="connsiteY208" fmla="*/ 3717723 h 6281670"/>
                <a:gd name="connsiteX209" fmla="*/ 747044 w 8613217"/>
                <a:gd name="connsiteY209" fmla="*/ 3826078 h 6281670"/>
                <a:gd name="connsiteX210" fmla="*/ 1016249 w 8613217"/>
                <a:gd name="connsiteY210" fmla="*/ 3490244 h 6281670"/>
                <a:gd name="connsiteX211" fmla="*/ 981253 w 8613217"/>
                <a:gd name="connsiteY211" fmla="*/ 3461305 h 6281670"/>
                <a:gd name="connsiteX212" fmla="*/ 563312 w 8613217"/>
                <a:gd name="connsiteY212" fmla="*/ 3490917 h 6281670"/>
                <a:gd name="connsiteX213" fmla="*/ 390347 w 8613217"/>
                <a:gd name="connsiteY213" fmla="*/ 3460632 h 6281670"/>
                <a:gd name="connsiteX214" fmla="*/ 489953 w 8613217"/>
                <a:gd name="connsiteY214" fmla="*/ 3463997 h 6281670"/>
                <a:gd name="connsiteX215" fmla="*/ 903183 w 8613217"/>
                <a:gd name="connsiteY215" fmla="*/ 3408137 h 6281670"/>
                <a:gd name="connsiteX216" fmla="*/ 1043170 w 8613217"/>
                <a:gd name="connsiteY216" fmla="*/ 3372467 h 6281670"/>
                <a:gd name="connsiteX217" fmla="*/ 1508895 w 8613217"/>
                <a:gd name="connsiteY217" fmla="*/ 3218347 h 6281670"/>
                <a:gd name="connsiteX218" fmla="*/ 1912029 w 8613217"/>
                <a:gd name="connsiteY218" fmla="*/ 3101243 h 6281670"/>
                <a:gd name="connsiteX219" fmla="*/ 1912029 w 8613217"/>
                <a:gd name="connsiteY219" fmla="*/ 3101243 h 6281670"/>
                <a:gd name="connsiteX220" fmla="*/ 1924816 w 8613217"/>
                <a:gd name="connsiteY220" fmla="*/ 3099224 h 6281670"/>
                <a:gd name="connsiteX221" fmla="*/ 1986061 w 8613217"/>
                <a:gd name="connsiteY221" fmla="*/ 3087783 h 6281670"/>
                <a:gd name="connsiteX222" fmla="*/ 1992791 w 8613217"/>
                <a:gd name="connsiteY222" fmla="*/ 3087110 h 6281670"/>
                <a:gd name="connsiteX223" fmla="*/ 2087013 w 8613217"/>
                <a:gd name="connsiteY223" fmla="*/ 3074322 h 6281670"/>
                <a:gd name="connsiteX224" fmla="*/ 2113933 w 8613217"/>
                <a:gd name="connsiteY224" fmla="*/ 3072976 h 6281670"/>
                <a:gd name="connsiteX225" fmla="*/ 2118644 w 8613217"/>
                <a:gd name="connsiteY225" fmla="*/ 3064227 h 6281670"/>
                <a:gd name="connsiteX226" fmla="*/ 2257958 w 8613217"/>
                <a:gd name="connsiteY226" fmla="*/ 3064227 h 6281670"/>
                <a:gd name="connsiteX227" fmla="*/ 2262669 w 8613217"/>
                <a:gd name="connsiteY227" fmla="*/ 3072976 h 6281670"/>
                <a:gd name="connsiteX228" fmla="*/ 2434960 w 8613217"/>
                <a:gd name="connsiteY228" fmla="*/ 3101243 h 6281670"/>
                <a:gd name="connsiteX229" fmla="*/ 2635518 w 8613217"/>
                <a:gd name="connsiteY229" fmla="*/ 3164506 h 6281670"/>
                <a:gd name="connsiteX230" fmla="*/ 3038653 w 8613217"/>
                <a:gd name="connsiteY230" fmla="*/ 3453902 h 6281670"/>
                <a:gd name="connsiteX231" fmla="*/ 3580428 w 8613217"/>
                <a:gd name="connsiteY231" fmla="*/ 4087880 h 6281670"/>
                <a:gd name="connsiteX232" fmla="*/ 3776274 w 8613217"/>
                <a:gd name="connsiteY232" fmla="*/ 4626290 h 6281670"/>
                <a:gd name="connsiteX233" fmla="*/ 3813963 w 8613217"/>
                <a:gd name="connsiteY233" fmla="*/ 4802619 h 6281670"/>
                <a:gd name="connsiteX234" fmla="*/ 3811944 w 8613217"/>
                <a:gd name="connsiteY234" fmla="*/ 5407658 h 6281670"/>
                <a:gd name="connsiteX235" fmla="*/ 3881265 w 8613217"/>
                <a:gd name="connsiteY235" fmla="*/ 5874056 h 6281670"/>
                <a:gd name="connsiteX236" fmla="*/ 3879919 w 8613217"/>
                <a:gd name="connsiteY236" fmla="*/ 5898957 h 6281670"/>
                <a:gd name="connsiteX237" fmla="*/ 3757430 w 8613217"/>
                <a:gd name="connsiteY237" fmla="*/ 5946068 h 6281670"/>
                <a:gd name="connsiteX238" fmla="*/ 3743970 w 8613217"/>
                <a:gd name="connsiteY238" fmla="*/ 6053750 h 6281670"/>
                <a:gd name="connsiteX239" fmla="*/ 3803195 w 8613217"/>
                <a:gd name="connsiteY239" fmla="*/ 6092112 h 6281670"/>
                <a:gd name="connsiteX240" fmla="*/ 3896071 w 8613217"/>
                <a:gd name="connsiteY240" fmla="*/ 6023464 h 6281670"/>
                <a:gd name="connsiteX241" fmla="*/ 3920972 w 8613217"/>
                <a:gd name="connsiteY241" fmla="*/ 5996544 h 6281670"/>
                <a:gd name="connsiteX242" fmla="*/ 3918953 w 8613217"/>
                <a:gd name="connsiteY242" fmla="*/ 6053077 h 6281670"/>
                <a:gd name="connsiteX243" fmla="*/ 3931741 w 8613217"/>
                <a:gd name="connsiteY243" fmla="*/ 6077978 h 6281670"/>
                <a:gd name="connsiteX244" fmla="*/ 3951931 w 8613217"/>
                <a:gd name="connsiteY244" fmla="*/ 6055769 h 6281670"/>
                <a:gd name="connsiteX245" fmla="*/ 3972121 w 8613217"/>
                <a:gd name="connsiteY245" fmla="*/ 5988468 h 6281670"/>
                <a:gd name="connsiteX246" fmla="*/ 3994331 w 8613217"/>
                <a:gd name="connsiteY246" fmla="*/ 5968277 h 6281670"/>
                <a:gd name="connsiteX247" fmla="*/ 4005099 w 8613217"/>
                <a:gd name="connsiteY247" fmla="*/ 5995198 h 6281670"/>
                <a:gd name="connsiteX248" fmla="*/ 4071054 w 8613217"/>
                <a:gd name="connsiteY248" fmla="*/ 6040290 h 6281670"/>
                <a:gd name="connsiteX249" fmla="*/ 4100667 w 8613217"/>
                <a:gd name="connsiteY249" fmla="*/ 6026829 h 6281670"/>
                <a:gd name="connsiteX250" fmla="*/ 4110089 w 8613217"/>
                <a:gd name="connsiteY250" fmla="*/ 5993179 h 6281670"/>
                <a:gd name="connsiteX251" fmla="*/ 4124895 w 8613217"/>
                <a:gd name="connsiteY251" fmla="*/ 6032214 h 6281670"/>
                <a:gd name="connsiteX252" fmla="*/ 4117492 w 8613217"/>
                <a:gd name="connsiteY252" fmla="*/ 6106918 h 6281670"/>
                <a:gd name="connsiteX253" fmla="*/ 4080476 w 8613217"/>
                <a:gd name="connsiteY253" fmla="*/ 6141242 h 6281670"/>
                <a:gd name="connsiteX254" fmla="*/ 4176717 w 8613217"/>
                <a:gd name="connsiteY254" fmla="*/ 6189025 h 6281670"/>
                <a:gd name="connsiteX255" fmla="*/ 4170660 w 8613217"/>
                <a:gd name="connsiteY255" fmla="*/ 6271133 h 6281670"/>
                <a:gd name="connsiteX256" fmla="*/ 4195562 w 8613217"/>
                <a:gd name="connsiteY256" fmla="*/ 6277863 h 6281670"/>
                <a:gd name="connsiteX257" fmla="*/ 4261517 w 8613217"/>
                <a:gd name="connsiteY257" fmla="*/ 6267768 h 6281670"/>
                <a:gd name="connsiteX258" fmla="*/ 4289784 w 8613217"/>
                <a:gd name="connsiteY258" fmla="*/ 6247578 h 6281670"/>
                <a:gd name="connsiteX259" fmla="*/ 4295840 w 8613217"/>
                <a:gd name="connsiteY259" fmla="*/ 6204505 h 6281670"/>
                <a:gd name="connsiteX260" fmla="*/ 4305936 w 8613217"/>
                <a:gd name="connsiteY260" fmla="*/ 6182969 h 6281670"/>
                <a:gd name="connsiteX261" fmla="*/ 4324107 w 8613217"/>
                <a:gd name="connsiteY261" fmla="*/ 6199794 h 6281670"/>
                <a:gd name="connsiteX262" fmla="*/ 4336894 w 8613217"/>
                <a:gd name="connsiteY262" fmla="*/ 6230752 h 6281670"/>
                <a:gd name="connsiteX263" fmla="*/ 4342951 w 8613217"/>
                <a:gd name="connsiteY263" fmla="*/ 6226714 h 6281670"/>
                <a:gd name="connsiteX264" fmla="*/ 4369872 w 8613217"/>
                <a:gd name="connsiteY264" fmla="*/ 6185660 h 6281670"/>
                <a:gd name="connsiteX265" fmla="*/ 4382659 w 8613217"/>
                <a:gd name="connsiteY265" fmla="*/ 6234791 h 6281670"/>
                <a:gd name="connsiteX266" fmla="*/ 4406888 w 8613217"/>
                <a:gd name="connsiteY266" fmla="*/ 6265749 h 6281670"/>
                <a:gd name="connsiteX267" fmla="*/ 4484284 w 8613217"/>
                <a:gd name="connsiteY267" fmla="*/ 6275171 h 6281670"/>
                <a:gd name="connsiteX268" fmla="*/ 4499090 w 8613217"/>
                <a:gd name="connsiteY268" fmla="*/ 6272479 h 6281670"/>
                <a:gd name="connsiteX269" fmla="*/ 4512551 w 8613217"/>
                <a:gd name="connsiteY269" fmla="*/ 6181622 h 6281670"/>
                <a:gd name="connsiteX270" fmla="*/ 4572449 w 8613217"/>
                <a:gd name="connsiteY270" fmla="*/ 6153356 h 6281670"/>
                <a:gd name="connsiteX271" fmla="*/ 4575814 w 8613217"/>
                <a:gd name="connsiteY271" fmla="*/ 6127781 h 6281670"/>
                <a:gd name="connsiteX272" fmla="*/ 4538125 w 8613217"/>
                <a:gd name="connsiteY272" fmla="*/ 6076633 h 6281670"/>
                <a:gd name="connsiteX273" fmla="*/ 4536779 w 8613217"/>
                <a:gd name="connsiteY273" fmla="*/ 6042309 h 6281670"/>
                <a:gd name="connsiteX274" fmla="*/ 4573122 w 8613217"/>
                <a:gd name="connsiteY274" fmla="*/ 6032214 h 6281670"/>
                <a:gd name="connsiteX275" fmla="*/ 4637731 w 8613217"/>
                <a:gd name="connsiteY275" fmla="*/ 6051058 h 6281670"/>
                <a:gd name="connsiteX276" fmla="*/ 4665997 w 8613217"/>
                <a:gd name="connsiteY276" fmla="*/ 6029522 h 6281670"/>
                <a:gd name="connsiteX277" fmla="*/ 4665997 w 8613217"/>
                <a:gd name="connsiteY277" fmla="*/ 5985776 h 6281670"/>
                <a:gd name="connsiteX278" fmla="*/ 4681477 w 8613217"/>
                <a:gd name="connsiteY278" fmla="*/ 5966931 h 6281670"/>
                <a:gd name="connsiteX279" fmla="*/ 4701667 w 8613217"/>
                <a:gd name="connsiteY279" fmla="*/ 5981065 h 6281670"/>
                <a:gd name="connsiteX280" fmla="*/ 4724550 w 8613217"/>
                <a:gd name="connsiteY280" fmla="*/ 6054423 h 6281670"/>
                <a:gd name="connsiteX281" fmla="*/ 4743394 w 8613217"/>
                <a:gd name="connsiteY281" fmla="*/ 6073268 h 6281670"/>
                <a:gd name="connsiteX282" fmla="*/ 4752143 w 8613217"/>
                <a:gd name="connsiteY282" fmla="*/ 6050385 h 6281670"/>
                <a:gd name="connsiteX283" fmla="*/ 4752143 w 8613217"/>
                <a:gd name="connsiteY283" fmla="*/ 5996544 h 6281670"/>
                <a:gd name="connsiteX284" fmla="*/ 4800600 w 8613217"/>
                <a:gd name="connsiteY284" fmla="*/ 6046347 h 6281670"/>
                <a:gd name="connsiteX285" fmla="*/ 4859825 w 8613217"/>
                <a:gd name="connsiteY285" fmla="*/ 6088747 h 6281670"/>
                <a:gd name="connsiteX286" fmla="*/ 4932511 w 8613217"/>
                <a:gd name="connsiteY286" fmla="*/ 6036252 h 6281670"/>
                <a:gd name="connsiteX287" fmla="*/ 4919050 w 8613217"/>
                <a:gd name="connsiteY287" fmla="*/ 5940011 h 6281670"/>
                <a:gd name="connsiteX288" fmla="*/ 4830213 w 8613217"/>
                <a:gd name="connsiteY288" fmla="*/ 5933281 h 6281670"/>
                <a:gd name="connsiteX289" fmla="*/ 4779064 w 8613217"/>
                <a:gd name="connsiteY289" fmla="*/ 5876074 h 6281670"/>
                <a:gd name="connsiteX290" fmla="*/ 4778391 w 8613217"/>
                <a:gd name="connsiteY290" fmla="*/ 5829637 h 6281670"/>
                <a:gd name="connsiteX291" fmla="*/ 5091342 w 8613217"/>
                <a:gd name="connsiteY291" fmla="*/ 5236712 h 6281670"/>
                <a:gd name="connsiteX292" fmla="*/ 5116243 w 8613217"/>
                <a:gd name="connsiteY292" fmla="*/ 5202389 h 6281670"/>
                <a:gd name="connsiteX293" fmla="*/ 5269690 w 8613217"/>
                <a:gd name="connsiteY293" fmla="*/ 5086631 h 6281670"/>
                <a:gd name="connsiteX294" fmla="*/ 5744837 w 8613217"/>
                <a:gd name="connsiteY294" fmla="*/ 4795889 h 6281670"/>
                <a:gd name="connsiteX295" fmla="*/ 5814830 w 8613217"/>
                <a:gd name="connsiteY295" fmla="*/ 4775699 h 6281670"/>
                <a:gd name="connsiteX296" fmla="*/ 6103553 w 8613217"/>
                <a:gd name="connsiteY296" fmla="*/ 4765603 h 6281670"/>
                <a:gd name="connsiteX297" fmla="*/ 7086824 w 8613217"/>
                <a:gd name="connsiteY297" fmla="*/ 4811369 h 6281670"/>
                <a:gd name="connsiteX298" fmla="*/ 7489959 w 8613217"/>
                <a:gd name="connsiteY298" fmla="*/ 4805311 h 6281670"/>
                <a:gd name="connsiteX299" fmla="*/ 7516880 w 8613217"/>
                <a:gd name="connsiteY299" fmla="*/ 4801946 h 6281670"/>
                <a:gd name="connsiteX300" fmla="*/ 7536397 w 8613217"/>
                <a:gd name="connsiteY300" fmla="*/ 4800600 h 6281670"/>
                <a:gd name="connsiteX301" fmla="*/ 7619850 w 8613217"/>
                <a:gd name="connsiteY301" fmla="*/ 4791178 h 6281670"/>
                <a:gd name="connsiteX302" fmla="*/ 7661577 w 8613217"/>
                <a:gd name="connsiteY302" fmla="*/ 4813388 h 6281670"/>
                <a:gd name="connsiteX303" fmla="*/ 7920014 w 8613217"/>
                <a:gd name="connsiteY303" fmla="*/ 5004523 h 6281670"/>
                <a:gd name="connsiteX304" fmla="*/ 8354780 w 8613217"/>
                <a:gd name="connsiteY304" fmla="*/ 4830886 h 6281670"/>
                <a:gd name="connsiteX305" fmla="*/ 8579567 w 8613217"/>
                <a:gd name="connsiteY305" fmla="*/ 4409580 h 6281670"/>
                <a:gd name="connsiteX306" fmla="*/ 8613217 w 8613217"/>
                <a:gd name="connsiteY306" fmla="*/ 4250076 h 6281670"/>
                <a:gd name="connsiteX307" fmla="*/ 8613217 w 8613217"/>
                <a:gd name="connsiteY307" fmla="*/ 4196235 h 6281670"/>
                <a:gd name="connsiteX308" fmla="*/ 8420062 w 8613217"/>
                <a:gd name="connsiteY308" fmla="*/ 4211041 h 6281670"/>
                <a:gd name="connsiteX309" fmla="*/ 4571776 w 8613217"/>
                <a:gd name="connsiteY309" fmla="*/ 915970 h 6281670"/>
                <a:gd name="connsiteX310" fmla="*/ 4583890 w 8613217"/>
                <a:gd name="connsiteY310" fmla="*/ 888377 h 6281670"/>
                <a:gd name="connsiteX311" fmla="*/ 4571776 w 8613217"/>
                <a:gd name="connsiteY311" fmla="*/ 915970 h 6281670"/>
                <a:gd name="connsiteX312" fmla="*/ 2362948 w 8613217"/>
                <a:gd name="connsiteY312" fmla="*/ 965100 h 6281670"/>
                <a:gd name="connsiteX313" fmla="*/ 2363621 w 8613217"/>
                <a:gd name="connsiteY313" fmla="*/ 962408 h 6281670"/>
                <a:gd name="connsiteX314" fmla="*/ 2368332 w 8613217"/>
                <a:gd name="connsiteY314" fmla="*/ 967119 h 6281670"/>
                <a:gd name="connsiteX315" fmla="*/ 2362948 w 8613217"/>
                <a:gd name="connsiteY315" fmla="*/ 965100 h 6281670"/>
                <a:gd name="connsiteX316" fmla="*/ 2435633 w 8613217"/>
                <a:gd name="connsiteY316" fmla="*/ 1055284 h 6281670"/>
                <a:gd name="connsiteX317" fmla="*/ 2426211 w 8613217"/>
                <a:gd name="connsiteY317" fmla="*/ 1053265 h 6281670"/>
                <a:gd name="connsiteX318" fmla="*/ 2370351 w 8613217"/>
                <a:gd name="connsiteY318" fmla="*/ 968465 h 6281670"/>
                <a:gd name="connsiteX319" fmla="*/ 2432268 w 8613217"/>
                <a:gd name="connsiteY319" fmla="*/ 1045862 h 6281670"/>
                <a:gd name="connsiteX320" fmla="*/ 2435633 w 8613217"/>
                <a:gd name="connsiteY320" fmla="*/ 1055284 h 6281670"/>
                <a:gd name="connsiteX321" fmla="*/ 695895 w 8613217"/>
                <a:gd name="connsiteY321" fmla="*/ 1016922 h 6281670"/>
                <a:gd name="connsiteX322" fmla="*/ 692530 w 8613217"/>
                <a:gd name="connsiteY322" fmla="*/ 1005481 h 6281670"/>
                <a:gd name="connsiteX323" fmla="*/ 695895 w 8613217"/>
                <a:gd name="connsiteY323" fmla="*/ 1016922 h 6281670"/>
                <a:gd name="connsiteX324" fmla="*/ 4511205 w 8613217"/>
                <a:gd name="connsiteY324" fmla="*/ 6014042 h 6281670"/>
                <a:gd name="connsiteX325" fmla="*/ 4537452 w 8613217"/>
                <a:gd name="connsiteY325" fmla="*/ 5944049 h 6281670"/>
                <a:gd name="connsiteX326" fmla="*/ 4511205 w 8613217"/>
                <a:gd name="connsiteY326" fmla="*/ 6014042 h 6281670"/>
                <a:gd name="connsiteX327" fmla="*/ 4750797 w 8613217"/>
                <a:gd name="connsiteY327" fmla="*/ 5917128 h 6281670"/>
                <a:gd name="connsiteX328" fmla="*/ 4741375 w 8613217"/>
                <a:gd name="connsiteY328" fmla="*/ 5939338 h 6281670"/>
                <a:gd name="connsiteX329" fmla="*/ 4732626 w 8613217"/>
                <a:gd name="connsiteY329" fmla="*/ 5935300 h 6281670"/>
                <a:gd name="connsiteX330" fmla="*/ 4727915 w 8613217"/>
                <a:gd name="connsiteY330" fmla="*/ 5907706 h 6281670"/>
                <a:gd name="connsiteX331" fmla="*/ 4750797 w 8613217"/>
                <a:gd name="connsiteY331" fmla="*/ 5875402 h 6281670"/>
                <a:gd name="connsiteX332" fmla="*/ 4750797 w 8613217"/>
                <a:gd name="connsiteY332" fmla="*/ 5917128 h 6281670"/>
                <a:gd name="connsiteX333" fmla="*/ 4875978 w 8613217"/>
                <a:gd name="connsiteY333" fmla="*/ 5457461 h 6281670"/>
                <a:gd name="connsiteX334" fmla="*/ 4616868 w 8613217"/>
                <a:gd name="connsiteY334" fmla="*/ 5877421 h 6281670"/>
                <a:gd name="connsiteX335" fmla="*/ 4562354 w 8613217"/>
                <a:gd name="connsiteY335" fmla="*/ 5884824 h 6281670"/>
                <a:gd name="connsiteX336" fmla="*/ 4880015 w 8613217"/>
                <a:gd name="connsiteY336" fmla="*/ 5419772 h 6281670"/>
                <a:gd name="connsiteX337" fmla="*/ 4875978 w 8613217"/>
                <a:gd name="connsiteY337" fmla="*/ 5457461 h 6281670"/>
                <a:gd name="connsiteX338" fmla="*/ 5020675 w 8613217"/>
                <a:gd name="connsiteY338" fmla="*/ 5141145 h 6281670"/>
                <a:gd name="connsiteX339" fmla="*/ 4989717 w 8613217"/>
                <a:gd name="connsiteY339" fmla="*/ 5179506 h 6281670"/>
                <a:gd name="connsiteX340" fmla="*/ 4445922 w 8613217"/>
                <a:gd name="connsiteY340" fmla="*/ 5878767 h 6281670"/>
                <a:gd name="connsiteX341" fmla="*/ 4415637 w 8613217"/>
                <a:gd name="connsiteY341" fmla="*/ 5953471 h 6281670"/>
                <a:gd name="connsiteX342" fmla="*/ 4357085 w 8613217"/>
                <a:gd name="connsiteY342" fmla="*/ 6075286 h 6281670"/>
                <a:gd name="connsiteX343" fmla="*/ 4338240 w 8613217"/>
                <a:gd name="connsiteY343" fmla="*/ 6125762 h 6281670"/>
                <a:gd name="connsiteX344" fmla="*/ 4322761 w 8613217"/>
                <a:gd name="connsiteY344" fmla="*/ 6080671 h 6281670"/>
                <a:gd name="connsiteX345" fmla="*/ 4306609 w 8613217"/>
                <a:gd name="connsiteY345" fmla="*/ 6061826 h 6281670"/>
                <a:gd name="connsiteX346" fmla="*/ 4295168 w 8613217"/>
                <a:gd name="connsiteY346" fmla="*/ 6082689 h 6281670"/>
                <a:gd name="connsiteX347" fmla="*/ 4292475 w 8613217"/>
                <a:gd name="connsiteY347" fmla="*/ 6112302 h 6281670"/>
                <a:gd name="connsiteX348" fmla="*/ 4277669 w 8613217"/>
                <a:gd name="connsiteY348" fmla="*/ 6097496 h 6281670"/>
                <a:gd name="connsiteX349" fmla="*/ 4183447 w 8613217"/>
                <a:gd name="connsiteY349" fmla="*/ 5282478 h 6281670"/>
                <a:gd name="connsiteX350" fmla="*/ 4412945 w 8613217"/>
                <a:gd name="connsiteY350" fmla="*/ 4743394 h 6281670"/>
                <a:gd name="connsiteX351" fmla="*/ 5036828 w 8613217"/>
                <a:gd name="connsiteY351" fmla="*/ 3935106 h 6281670"/>
                <a:gd name="connsiteX352" fmla="*/ 5054999 w 8613217"/>
                <a:gd name="connsiteY352" fmla="*/ 3966064 h 6281670"/>
                <a:gd name="connsiteX353" fmla="*/ 5020675 w 8613217"/>
                <a:gd name="connsiteY353" fmla="*/ 5141145 h 6281670"/>
                <a:gd name="connsiteX0" fmla="*/ 8420062 w 8613217"/>
                <a:gd name="connsiteY0" fmla="*/ 4211041 h 6281670"/>
                <a:gd name="connsiteX1" fmla="*/ 7990681 w 8613217"/>
                <a:gd name="connsiteY1" fmla="*/ 4231232 h 6281670"/>
                <a:gd name="connsiteX2" fmla="*/ 7630619 w 8613217"/>
                <a:gd name="connsiteY2" fmla="*/ 4614849 h 6281670"/>
                <a:gd name="connsiteX3" fmla="*/ 7659558 w 8613217"/>
                <a:gd name="connsiteY3" fmla="*/ 4643788 h 6281670"/>
                <a:gd name="connsiteX4" fmla="*/ 7859443 w 8613217"/>
                <a:gd name="connsiteY4" fmla="*/ 4617541 h 6281670"/>
                <a:gd name="connsiteX5" fmla="*/ 8222196 w 8613217"/>
                <a:gd name="connsiteY5" fmla="*/ 4498418 h 6281670"/>
                <a:gd name="connsiteX6" fmla="*/ 8236330 w 8613217"/>
                <a:gd name="connsiteY6" fmla="*/ 4496398 h 6281670"/>
                <a:gd name="connsiteX7" fmla="*/ 8228254 w 8613217"/>
                <a:gd name="connsiteY7" fmla="*/ 4504475 h 6281670"/>
                <a:gd name="connsiteX8" fmla="*/ 7670326 w 8613217"/>
                <a:gd name="connsiteY8" fmla="*/ 4709743 h 6281670"/>
                <a:gd name="connsiteX9" fmla="*/ 7436791 w 8613217"/>
                <a:gd name="connsiteY9" fmla="*/ 4735318 h 6281670"/>
                <a:gd name="connsiteX10" fmla="*/ 6759067 w 8613217"/>
                <a:gd name="connsiteY10" fmla="*/ 4696956 h 6281670"/>
                <a:gd name="connsiteX11" fmla="*/ 6037597 w 8613217"/>
                <a:gd name="connsiteY11" fmla="*/ 4656576 h 6281670"/>
                <a:gd name="connsiteX12" fmla="*/ 6023464 w 8613217"/>
                <a:gd name="connsiteY12" fmla="*/ 4649172 h 6281670"/>
                <a:gd name="connsiteX13" fmla="*/ 6361317 w 8613217"/>
                <a:gd name="connsiteY13" fmla="*/ 4472170 h 6281670"/>
                <a:gd name="connsiteX14" fmla="*/ 6783296 w 8613217"/>
                <a:gd name="connsiteY14" fmla="*/ 4236616 h 6281670"/>
                <a:gd name="connsiteX15" fmla="*/ 7066634 w 8613217"/>
                <a:gd name="connsiteY15" fmla="*/ 4052210 h 6281670"/>
                <a:gd name="connsiteX16" fmla="*/ 7151433 w 8613217"/>
                <a:gd name="connsiteY16" fmla="*/ 4042115 h 6281670"/>
                <a:gd name="connsiteX17" fmla="*/ 7304208 w 8613217"/>
                <a:gd name="connsiteY17" fmla="*/ 4071727 h 6281670"/>
                <a:gd name="connsiteX18" fmla="*/ 7625235 w 8613217"/>
                <a:gd name="connsiteY18" fmla="*/ 3948566 h 6281670"/>
                <a:gd name="connsiteX19" fmla="*/ 8172394 w 8613217"/>
                <a:gd name="connsiteY19" fmla="*/ 2496877 h 6281670"/>
                <a:gd name="connsiteX20" fmla="*/ 7882325 w 8613217"/>
                <a:gd name="connsiteY20" fmla="*/ 1811077 h 6281670"/>
                <a:gd name="connsiteX21" fmla="*/ 7854059 w 8613217"/>
                <a:gd name="connsiteY21" fmla="*/ 1889820 h 6281670"/>
                <a:gd name="connsiteX22" fmla="*/ 7732917 w 8613217"/>
                <a:gd name="connsiteY22" fmla="*/ 2389195 h 6281670"/>
                <a:gd name="connsiteX23" fmla="*/ 7607736 w 8613217"/>
                <a:gd name="connsiteY23" fmla="*/ 2746565 h 6281670"/>
                <a:gd name="connsiteX24" fmla="*/ 7178354 w 8613217"/>
                <a:gd name="connsiteY24" fmla="*/ 3424962 h 6281670"/>
                <a:gd name="connsiteX25" fmla="*/ 7050481 w 8613217"/>
                <a:gd name="connsiteY25" fmla="*/ 3653113 h 6281670"/>
                <a:gd name="connsiteX26" fmla="*/ 7022888 w 8613217"/>
                <a:gd name="connsiteY26" fmla="*/ 3873861 h 6281670"/>
                <a:gd name="connsiteX27" fmla="*/ 7057884 w 8613217"/>
                <a:gd name="connsiteY27" fmla="*/ 3889341 h 6281670"/>
                <a:gd name="connsiteX28" fmla="*/ 7311611 w 8613217"/>
                <a:gd name="connsiteY28" fmla="*/ 3701570 h 6281670"/>
                <a:gd name="connsiteX29" fmla="*/ 7883672 w 8613217"/>
                <a:gd name="connsiteY29" fmla="*/ 2875784 h 6281670"/>
                <a:gd name="connsiteX30" fmla="*/ 7909246 w 8613217"/>
                <a:gd name="connsiteY30" fmla="*/ 2790311 h 6281670"/>
                <a:gd name="connsiteX31" fmla="*/ 7835888 w 8613217"/>
                <a:gd name="connsiteY31" fmla="*/ 3051440 h 6281670"/>
                <a:gd name="connsiteX32" fmla="*/ 7279306 w 8613217"/>
                <a:gd name="connsiteY32" fmla="*/ 3802522 h 6281670"/>
                <a:gd name="connsiteX33" fmla="*/ 6992603 w 8613217"/>
                <a:gd name="connsiteY33" fmla="*/ 4017213 h 6281670"/>
                <a:gd name="connsiteX34" fmla="*/ 6713302 w 8613217"/>
                <a:gd name="connsiteY34" fmla="*/ 4190851 h 6281670"/>
                <a:gd name="connsiteX35" fmla="*/ 6627830 w 8613217"/>
                <a:gd name="connsiteY35" fmla="*/ 4239308 h 6281670"/>
                <a:gd name="connsiteX36" fmla="*/ 6605620 w 8613217"/>
                <a:gd name="connsiteY36" fmla="*/ 4251422 h 6281670"/>
                <a:gd name="connsiteX37" fmla="*/ 6226714 w 8613217"/>
                <a:gd name="connsiteY37" fmla="*/ 4447268 h 6281670"/>
                <a:gd name="connsiteX38" fmla="*/ 5314782 w 8613217"/>
                <a:gd name="connsiteY38" fmla="*/ 4943279 h 6281670"/>
                <a:gd name="connsiteX39" fmla="*/ 5158643 w 8613217"/>
                <a:gd name="connsiteY39" fmla="*/ 5046250 h 6281670"/>
                <a:gd name="connsiteX40" fmla="*/ 5162681 w 8613217"/>
                <a:gd name="connsiteY40" fmla="*/ 5025387 h 6281670"/>
                <a:gd name="connsiteX41" fmla="*/ 5227290 w 8613217"/>
                <a:gd name="connsiteY41" fmla="*/ 4323434 h 6281670"/>
                <a:gd name="connsiteX42" fmla="*/ 5106148 w 8613217"/>
                <a:gd name="connsiteY42" fmla="*/ 3860401 h 6281670"/>
                <a:gd name="connsiteX43" fmla="*/ 5139799 w 8613217"/>
                <a:gd name="connsiteY43" fmla="*/ 3818675 h 6281670"/>
                <a:gd name="connsiteX44" fmla="*/ 5695034 w 8613217"/>
                <a:gd name="connsiteY44" fmla="*/ 3194119 h 6281670"/>
                <a:gd name="connsiteX45" fmla="*/ 5830983 w 8613217"/>
                <a:gd name="connsiteY45" fmla="*/ 3023174 h 6281670"/>
                <a:gd name="connsiteX46" fmla="*/ 5873382 w 8613217"/>
                <a:gd name="connsiteY46" fmla="*/ 3008367 h 6281670"/>
                <a:gd name="connsiteX47" fmla="*/ 5983083 w 8613217"/>
                <a:gd name="connsiteY47" fmla="*/ 3009040 h 6281670"/>
                <a:gd name="connsiteX48" fmla="*/ 6257000 w 8613217"/>
                <a:gd name="connsiteY48" fmla="*/ 2840787 h 6281670"/>
                <a:gd name="connsiteX49" fmla="*/ 6605620 w 8613217"/>
                <a:gd name="connsiteY49" fmla="*/ 2172485 h 6281670"/>
                <a:gd name="connsiteX50" fmla="*/ 6623118 w 8613217"/>
                <a:gd name="connsiteY50" fmla="*/ 1339969 h 6281670"/>
                <a:gd name="connsiteX51" fmla="*/ 6528224 w 8613217"/>
                <a:gd name="connsiteY51" fmla="*/ 660899 h 6281670"/>
                <a:gd name="connsiteX52" fmla="*/ 6514091 w 8613217"/>
                <a:gd name="connsiteY52" fmla="*/ 520239 h 6281670"/>
                <a:gd name="connsiteX53" fmla="*/ 6493900 w 8613217"/>
                <a:gd name="connsiteY53" fmla="*/ 546486 h 6281670"/>
                <a:gd name="connsiteX54" fmla="*/ 6244212 w 8613217"/>
                <a:gd name="connsiteY54" fmla="*/ 975869 h 6281670"/>
                <a:gd name="connsiteX55" fmla="*/ 5935300 w 8613217"/>
                <a:gd name="connsiteY55" fmla="*/ 1788868 h 6281670"/>
                <a:gd name="connsiteX56" fmla="*/ 5707148 w 8613217"/>
                <a:gd name="connsiteY56" fmla="*/ 2531874 h 6281670"/>
                <a:gd name="connsiteX57" fmla="*/ 5679555 w 8613217"/>
                <a:gd name="connsiteY57" fmla="*/ 2738489 h 6281670"/>
                <a:gd name="connsiteX58" fmla="*/ 5734069 w 8613217"/>
                <a:gd name="connsiteY58" fmla="*/ 2914818 h 6281670"/>
                <a:gd name="connsiteX59" fmla="*/ 5963566 w 8613217"/>
                <a:gd name="connsiteY59" fmla="*/ 2599175 h 6281670"/>
                <a:gd name="connsiteX60" fmla="*/ 6141914 w 8613217"/>
                <a:gd name="connsiteY60" fmla="*/ 2254593 h 6281670"/>
                <a:gd name="connsiteX61" fmla="*/ 6262384 w 8613217"/>
                <a:gd name="connsiteY61" fmla="*/ 1884436 h 6281670"/>
                <a:gd name="connsiteX62" fmla="*/ 6343145 w 8613217"/>
                <a:gd name="connsiteY62" fmla="*/ 1508222 h 6281670"/>
                <a:gd name="connsiteX63" fmla="*/ 6310167 w 8613217"/>
                <a:gd name="connsiteY63" fmla="*/ 1747814 h 6281670"/>
                <a:gd name="connsiteX64" fmla="*/ 6045001 w 8613217"/>
                <a:gd name="connsiteY64" fmla="*/ 2568890 h 6281670"/>
                <a:gd name="connsiteX65" fmla="*/ 5560432 w 8613217"/>
                <a:gd name="connsiteY65" fmla="*/ 3235173 h 6281670"/>
                <a:gd name="connsiteX66" fmla="*/ 5096726 w 8613217"/>
                <a:gd name="connsiteY66" fmla="*/ 3741278 h 6281670"/>
                <a:gd name="connsiteX67" fmla="*/ 5067113 w 8613217"/>
                <a:gd name="connsiteY67" fmla="*/ 3767525 h 6281670"/>
                <a:gd name="connsiteX68" fmla="*/ 4911647 w 8613217"/>
                <a:gd name="connsiteY68" fmla="*/ 3459959 h 6281670"/>
                <a:gd name="connsiteX69" fmla="*/ 4890784 w 8613217"/>
                <a:gd name="connsiteY69" fmla="*/ 3404099 h 6281670"/>
                <a:gd name="connsiteX70" fmla="*/ 4952701 w 8613217"/>
                <a:gd name="connsiteY70" fmla="*/ 2717626 h 6281670"/>
                <a:gd name="connsiteX71" fmla="*/ 5173449 w 8613217"/>
                <a:gd name="connsiteY71" fmla="*/ 2368332 h 6281670"/>
                <a:gd name="connsiteX72" fmla="*/ 5481689 w 8613217"/>
                <a:gd name="connsiteY72" fmla="*/ 1759928 h 6281670"/>
                <a:gd name="connsiteX73" fmla="*/ 5514667 w 8613217"/>
                <a:gd name="connsiteY73" fmla="*/ 1741757 h 6281670"/>
                <a:gd name="connsiteX74" fmla="*/ 5803389 w 8613217"/>
                <a:gd name="connsiteY74" fmla="*/ 1570812 h 6281670"/>
                <a:gd name="connsiteX75" fmla="*/ 5822907 w 8613217"/>
                <a:gd name="connsiteY75" fmla="*/ 1095665 h 6281670"/>
                <a:gd name="connsiteX76" fmla="*/ 5540241 w 8613217"/>
                <a:gd name="connsiteY76" fmla="*/ 601000 h 6281670"/>
                <a:gd name="connsiteX77" fmla="*/ 5514667 w 8613217"/>
                <a:gd name="connsiteY77" fmla="*/ 600327 h 6281670"/>
                <a:gd name="connsiteX78" fmla="*/ 5421791 w 8613217"/>
                <a:gd name="connsiteY78" fmla="*/ 697914 h 6281670"/>
                <a:gd name="connsiteX79" fmla="*/ 5124319 w 8613217"/>
                <a:gd name="connsiteY79" fmla="*/ 1196617 h 6281670"/>
                <a:gd name="connsiteX80" fmla="*/ 5316801 w 8613217"/>
                <a:gd name="connsiteY80" fmla="*/ 1686570 h 6281670"/>
                <a:gd name="connsiteX81" fmla="*/ 5361220 w 8613217"/>
                <a:gd name="connsiteY81" fmla="*/ 1669072 h 6281670"/>
                <a:gd name="connsiteX82" fmla="*/ 5461499 w 8613217"/>
                <a:gd name="connsiteY82" fmla="*/ 1248439 h 6281670"/>
                <a:gd name="connsiteX83" fmla="*/ 5491784 w 8613217"/>
                <a:gd name="connsiteY83" fmla="*/ 1043170 h 6281670"/>
                <a:gd name="connsiteX84" fmla="*/ 5497841 w 8613217"/>
                <a:gd name="connsiteY84" fmla="*/ 1081532 h 6281670"/>
                <a:gd name="connsiteX85" fmla="*/ 5481016 w 8613217"/>
                <a:gd name="connsiteY85" fmla="*/ 1353429 h 6281670"/>
                <a:gd name="connsiteX86" fmla="*/ 5415734 w 8613217"/>
                <a:gd name="connsiteY86" fmla="*/ 1727624 h 6281670"/>
                <a:gd name="connsiteX87" fmla="*/ 5151240 w 8613217"/>
                <a:gd name="connsiteY87" fmla="*/ 2245171 h 6281670"/>
                <a:gd name="connsiteX88" fmla="*/ 4908282 w 8613217"/>
                <a:gd name="connsiteY88" fmla="*/ 2596483 h 6281670"/>
                <a:gd name="connsiteX89" fmla="*/ 4750124 w 8613217"/>
                <a:gd name="connsiteY89" fmla="*/ 2989523 h 6281670"/>
                <a:gd name="connsiteX90" fmla="*/ 4737337 w 8613217"/>
                <a:gd name="connsiteY90" fmla="*/ 3162487 h 6281670"/>
                <a:gd name="connsiteX91" fmla="*/ 4680804 w 8613217"/>
                <a:gd name="connsiteY91" fmla="*/ 3076341 h 6281670"/>
                <a:gd name="connsiteX92" fmla="*/ 4591293 w 8613217"/>
                <a:gd name="connsiteY92" fmla="*/ 2915491 h 6281670"/>
                <a:gd name="connsiteX93" fmla="*/ 4552259 w 8613217"/>
                <a:gd name="connsiteY93" fmla="*/ 2838095 h 6281670"/>
                <a:gd name="connsiteX94" fmla="*/ 4404869 w 8613217"/>
                <a:gd name="connsiteY94" fmla="*/ 2499569 h 6281670"/>
                <a:gd name="connsiteX95" fmla="*/ 4425059 w 8613217"/>
                <a:gd name="connsiteY95" fmla="*/ 2408713 h 6281670"/>
                <a:gd name="connsiteX96" fmla="*/ 4497071 w 8613217"/>
                <a:gd name="connsiteY96" fmla="*/ 2304396 h 6281670"/>
                <a:gd name="connsiteX97" fmla="*/ 4551585 w 8613217"/>
                <a:gd name="connsiteY97" fmla="*/ 2152968 h 6281670"/>
                <a:gd name="connsiteX98" fmla="*/ 4741375 w 8613217"/>
                <a:gd name="connsiteY98" fmla="*/ 1413327 h 6281670"/>
                <a:gd name="connsiteX99" fmla="*/ 4929146 w 8613217"/>
                <a:gd name="connsiteY99" fmla="*/ 819730 h 6281670"/>
                <a:gd name="connsiteX100" fmla="*/ 5233347 w 8613217"/>
                <a:gd name="connsiteY100" fmla="*/ 28940 h 6281670"/>
                <a:gd name="connsiteX101" fmla="*/ 5238058 w 8613217"/>
                <a:gd name="connsiteY101" fmla="*/ 0 h 6281670"/>
                <a:gd name="connsiteX102" fmla="*/ 4976929 w 8613217"/>
                <a:gd name="connsiteY102" fmla="*/ 159504 h 6281670"/>
                <a:gd name="connsiteX103" fmla="*/ 4204984 w 8613217"/>
                <a:gd name="connsiteY103" fmla="*/ 890396 h 6281670"/>
                <a:gd name="connsiteX104" fmla="*/ 3943182 w 8613217"/>
                <a:gd name="connsiteY104" fmla="*/ 2139508 h 6281670"/>
                <a:gd name="connsiteX105" fmla="*/ 4076438 w 8613217"/>
                <a:gd name="connsiteY105" fmla="*/ 2389868 h 6281670"/>
                <a:gd name="connsiteX106" fmla="*/ 4215079 w 8613217"/>
                <a:gd name="connsiteY106" fmla="*/ 2474668 h 6281670"/>
                <a:gd name="connsiteX107" fmla="*/ 4244018 w 8613217"/>
                <a:gd name="connsiteY107" fmla="*/ 2445055 h 6281670"/>
                <a:gd name="connsiteX108" fmla="*/ 4230558 w 8613217"/>
                <a:gd name="connsiteY108" fmla="*/ 1718875 h 6281670"/>
                <a:gd name="connsiteX109" fmla="*/ 4411599 w 8613217"/>
                <a:gd name="connsiteY109" fmla="*/ 1186522 h 6281670"/>
                <a:gd name="connsiteX110" fmla="*/ 4552259 w 8613217"/>
                <a:gd name="connsiteY110" fmla="*/ 934815 h 6281670"/>
                <a:gd name="connsiteX111" fmla="*/ 4572449 w 8613217"/>
                <a:gd name="connsiteY111" fmla="*/ 920008 h 6281670"/>
                <a:gd name="connsiteX112" fmla="*/ 4553604 w 8613217"/>
                <a:gd name="connsiteY112" fmla="*/ 956351 h 6281670"/>
                <a:gd name="connsiteX113" fmla="*/ 4390735 w 8613217"/>
                <a:gd name="connsiteY113" fmla="*/ 1302280 h 6281670"/>
                <a:gd name="connsiteX114" fmla="*/ 4340260 w 8613217"/>
                <a:gd name="connsiteY114" fmla="*/ 2524471 h 6281670"/>
                <a:gd name="connsiteX115" fmla="*/ 4501109 w 8613217"/>
                <a:gd name="connsiteY115" fmla="*/ 2892609 h 6281670"/>
                <a:gd name="connsiteX116" fmla="*/ 4692918 w 8613217"/>
                <a:gd name="connsiteY116" fmla="*/ 3241230 h 6281670"/>
                <a:gd name="connsiteX117" fmla="*/ 4992409 w 8613217"/>
                <a:gd name="connsiteY117" fmla="*/ 3809925 h 6281670"/>
                <a:gd name="connsiteX118" fmla="*/ 5000485 w 8613217"/>
                <a:gd name="connsiteY118" fmla="*/ 3847614 h 6281670"/>
                <a:gd name="connsiteX119" fmla="*/ 4993755 w 8613217"/>
                <a:gd name="connsiteY119" fmla="*/ 3855017 h 6281670"/>
                <a:gd name="connsiteX120" fmla="*/ 4993082 w 8613217"/>
                <a:gd name="connsiteY120" fmla="*/ 3855690 h 6281670"/>
                <a:gd name="connsiteX121" fmla="*/ 4982313 w 8613217"/>
                <a:gd name="connsiteY121" fmla="*/ 3867131 h 6281670"/>
                <a:gd name="connsiteX122" fmla="*/ 4626290 w 8613217"/>
                <a:gd name="connsiteY122" fmla="*/ 4274977 h 6281670"/>
                <a:gd name="connsiteX123" fmla="*/ 4180755 w 8613217"/>
                <a:gd name="connsiteY123" fmla="*/ 4968853 h 6281670"/>
                <a:gd name="connsiteX124" fmla="*/ 4071727 w 8613217"/>
                <a:gd name="connsiteY124" fmla="*/ 5853192 h 6281670"/>
                <a:gd name="connsiteX125" fmla="*/ 4040769 w 8613217"/>
                <a:gd name="connsiteY125" fmla="*/ 5907706 h 6281670"/>
                <a:gd name="connsiteX126" fmla="*/ 4005099 w 8613217"/>
                <a:gd name="connsiteY126" fmla="*/ 5881459 h 6281670"/>
                <a:gd name="connsiteX127" fmla="*/ 4007791 w 8613217"/>
                <a:gd name="connsiteY127" fmla="*/ 5830983 h 6281670"/>
                <a:gd name="connsiteX128" fmla="*/ 3990293 w 8613217"/>
                <a:gd name="connsiteY128" fmla="*/ 5807427 h 6281670"/>
                <a:gd name="connsiteX129" fmla="*/ 3964045 w 8613217"/>
                <a:gd name="connsiteY129" fmla="*/ 5789256 h 6281670"/>
                <a:gd name="connsiteX130" fmla="*/ 3941836 w 8613217"/>
                <a:gd name="connsiteY130" fmla="*/ 5705129 h 6281670"/>
                <a:gd name="connsiteX131" fmla="*/ 3908185 w 8613217"/>
                <a:gd name="connsiteY131" fmla="*/ 5236040 h 6281670"/>
                <a:gd name="connsiteX132" fmla="*/ 3918953 w 8613217"/>
                <a:gd name="connsiteY132" fmla="*/ 4237288 h 6281670"/>
                <a:gd name="connsiteX133" fmla="*/ 3786370 w 8613217"/>
                <a:gd name="connsiteY133" fmla="*/ 3122779 h 6281670"/>
                <a:gd name="connsiteX134" fmla="*/ 3570333 w 8613217"/>
                <a:gd name="connsiteY134" fmla="*/ 2570236 h 6281670"/>
                <a:gd name="connsiteX135" fmla="*/ 3563603 w 8613217"/>
                <a:gd name="connsiteY135" fmla="*/ 2556776 h 6281670"/>
                <a:gd name="connsiteX136" fmla="*/ 3556872 w 8613217"/>
                <a:gd name="connsiteY136" fmla="*/ 2543315 h 6281670"/>
                <a:gd name="connsiteX137" fmla="*/ 3531298 w 8613217"/>
                <a:gd name="connsiteY137" fmla="*/ 2494185 h 6281670"/>
                <a:gd name="connsiteX138" fmla="*/ 3525241 w 8613217"/>
                <a:gd name="connsiteY138" fmla="*/ 2482071 h 6281670"/>
                <a:gd name="connsiteX139" fmla="*/ 3410829 w 8613217"/>
                <a:gd name="connsiteY139" fmla="*/ 2273437 h 6281670"/>
                <a:gd name="connsiteX140" fmla="*/ 3411502 w 8613217"/>
                <a:gd name="connsiteY140" fmla="*/ 2229018 h 6281670"/>
                <a:gd name="connsiteX141" fmla="*/ 3451209 w 8613217"/>
                <a:gd name="connsiteY141" fmla="*/ 2126720 h 6281670"/>
                <a:gd name="connsiteX142" fmla="*/ 3431692 w 8613217"/>
                <a:gd name="connsiteY142" fmla="*/ 1895877 h 6281670"/>
                <a:gd name="connsiteX143" fmla="*/ 3186715 w 8613217"/>
                <a:gd name="connsiteY143" fmla="*/ 1401886 h 6281670"/>
                <a:gd name="connsiteX144" fmla="*/ 2531874 w 8613217"/>
                <a:gd name="connsiteY144" fmla="*/ 701952 h 6281670"/>
                <a:gd name="connsiteX145" fmla="*/ 1731662 w 8613217"/>
                <a:gd name="connsiteY145" fmla="*/ 39035 h 6281670"/>
                <a:gd name="connsiteX146" fmla="*/ 1722913 w 8613217"/>
                <a:gd name="connsiteY146" fmla="*/ 36343 h 6281670"/>
                <a:gd name="connsiteX147" fmla="*/ 1723586 w 8613217"/>
                <a:gd name="connsiteY147" fmla="*/ 47111 h 6281670"/>
                <a:gd name="connsiteX148" fmla="*/ 1984042 w 8613217"/>
                <a:gd name="connsiteY148" fmla="*/ 871552 h 6281670"/>
                <a:gd name="connsiteX149" fmla="*/ 2773486 w 8613217"/>
                <a:gd name="connsiteY149" fmla="*/ 2064130 h 6281670"/>
                <a:gd name="connsiteX150" fmla="*/ 3058170 w 8613217"/>
                <a:gd name="connsiteY150" fmla="*/ 2286897 h 6281670"/>
                <a:gd name="connsiteX151" fmla="*/ 3235845 w 8613217"/>
                <a:gd name="connsiteY151" fmla="*/ 2329297 h 6281670"/>
                <a:gd name="connsiteX152" fmla="*/ 3256709 w 8613217"/>
                <a:gd name="connsiteY152" fmla="*/ 2294974 h 6281670"/>
                <a:gd name="connsiteX153" fmla="*/ 3083072 w 8613217"/>
                <a:gd name="connsiteY153" fmla="*/ 1999521 h 6281670"/>
                <a:gd name="connsiteX154" fmla="*/ 2450440 w 8613217"/>
                <a:gd name="connsiteY154" fmla="*/ 1092973 h 6281670"/>
                <a:gd name="connsiteX155" fmla="*/ 2432941 w 8613217"/>
                <a:gd name="connsiteY155" fmla="*/ 1062014 h 6281670"/>
                <a:gd name="connsiteX156" fmla="*/ 2454478 w 8613217"/>
                <a:gd name="connsiteY156" fmla="*/ 1076820 h 6281670"/>
                <a:gd name="connsiteX157" fmla="*/ 2967986 w 8613217"/>
                <a:gd name="connsiteY157" fmla="*/ 1739738 h 6281670"/>
                <a:gd name="connsiteX158" fmla="*/ 3266131 w 8613217"/>
                <a:gd name="connsiteY158" fmla="*/ 2175850 h 6281670"/>
                <a:gd name="connsiteX159" fmla="*/ 3457939 w 8613217"/>
                <a:gd name="connsiteY159" fmla="*/ 2509665 h 6281670"/>
                <a:gd name="connsiteX160" fmla="*/ 3464670 w 8613217"/>
                <a:gd name="connsiteY160" fmla="*/ 2523125 h 6281670"/>
                <a:gd name="connsiteX161" fmla="*/ 3471400 w 8613217"/>
                <a:gd name="connsiteY161" fmla="*/ 2536585 h 6281670"/>
                <a:gd name="connsiteX162" fmla="*/ 3478130 w 8613217"/>
                <a:gd name="connsiteY162" fmla="*/ 2550045 h 6281670"/>
                <a:gd name="connsiteX163" fmla="*/ 3491590 w 8613217"/>
                <a:gd name="connsiteY163" fmla="*/ 2576966 h 6281670"/>
                <a:gd name="connsiteX164" fmla="*/ 3504378 w 8613217"/>
                <a:gd name="connsiteY164" fmla="*/ 2605906 h 6281670"/>
                <a:gd name="connsiteX165" fmla="*/ 3733875 w 8613217"/>
                <a:gd name="connsiteY165" fmla="*/ 3249979 h 6281670"/>
                <a:gd name="connsiteX166" fmla="*/ 3823385 w 8613217"/>
                <a:gd name="connsiteY166" fmla="*/ 4359777 h 6281670"/>
                <a:gd name="connsiteX167" fmla="*/ 3816655 w 8613217"/>
                <a:gd name="connsiteY167" fmla="*/ 4369199 h 6281670"/>
                <a:gd name="connsiteX168" fmla="*/ 3800503 w 8613217"/>
                <a:gd name="connsiteY168" fmla="*/ 4322761 h 6281670"/>
                <a:gd name="connsiteX169" fmla="*/ 3407464 w 8613217"/>
                <a:gd name="connsiteY169" fmla="*/ 3663208 h 6281670"/>
                <a:gd name="connsiteX170" fmla="*/ 2516395 w 8613217"/>
                <a:gd name="connsiteY170" fmla="*/ 2980101 h 6281670"/>
                <a:gd name="connsiteX171" fmla="*/ 2502934 w 8613217"/>
                <a:gd name="connsiteY171" fmla="*/ 2971351 h 6281670"/>
                <a:gd name="connsiteX172" fmla="*/ 2390541 w 8613217"/>
                <a:gd name="connsiteY172" fmla="*/ 2898666 h 6281670"/>
                <a:gd name="connsiteX173" fmla="*/ 2247863 w 8613217"/>
                <a:gd name="connsiteY173" fmla="*/ 2802425 h 6281670"/>
                <a:gd name="connsiteX174" fmla="*/ 2055381 w 8613217"/>
                <a:gd name="connsiteY174" fmla="*/ 2665131 h 6281670"/>
                <a:gd name="connsiteX175" fmla="*/ 1471879 w 8613217"/>
                <a:gd name="connsiteY175" fmla="*/ 2148930 h 6281670"/>
                <a:gd name="connsiteX176" fmla="*/ 1461111 w 8613217"/>
                <a:gd name="connsiteY176" fmla="*/ 2109895 h 6281670"/>
                <a:gd name="connsiteX177" fmla="*/ 1501492 w 8613217"/>
                <a:gd name="connsiteY177" fmla="*/ 1918759 h 6281670"/>
                <a:gd name="connsiteX178" fmla="*/ 1395155 w 8613217"/>
                <a:gd name="connsiteY178" fmla="*/ 1570812 h 6281670"/>
                <a:gd name="connsiteX179" fmla="*/ 937507 w 8613217"/>
                <a:gd name="connsiteY179" fmla="*/ 860783 h 6281670"/>
                <a:gd name="connsiteX180" fmla="*/ 682435 w 8613217"/>
                <a:gd name="connsiteY180" fmla="*/ 471109 h 6281670"/>
                <a:gd name="connsiteX181" fmla="*/ 590905 w 8613217"/>
                <a:gd name="connsiteY181" fmla="*/ 214691 h 6281670"/>
                <a:gd name="connsiteX182" fmla="*/ 581483 w 8613217"/>
                <a:gd name="connsiteY182" fmla="*/ 222767 h 6281670"/>
                <a:gd name="connsiteX183" fmla="*/ 555909 w 8613217"/>
                <a:gd name="connsiteY183" fmla="*/ 262475 h 6281670"/>
                <a:gd name="connsiteX184" fmla="*/ 423998 w 8613217"/>
                <a:gd name="connsiteY184" fmla="*/ 619845 h 6281670"/>
                <a:gd name="connsiteX185" fmla="*/ 443515 w 8613217"/>
                <a:gd name="connsiteY185" fmla="*/ 1227575 h 6281670"/>
                <a:gd name="connsiteX186" fmla="*/ 806942 w 8613217"/>
                <a:gd name="connsiteY186" fmla="*/ 1996156 h 6281670"/>
                <a:gd name="connsiteX187" fmla="*/ 1087589 w 8613217"/>
                <a:gd name="connsiteY187" fmla="*/ 2216231 h 6281670"/>
                <a:gd name="connsiteX188" fmla="*/ 1317086 w 8613217"/>
                <a:gd name="connsiteY188" fmla="*/ 2233729 h 6281670"/>
                <a:gd name="connsiteX189" fmla="*/ 1327181 w 8613217"/>
                <a:gd name="connsiteY189" fmla="*/ 2198060 h 6281670"/>
                <a:gd name="connsiteX190" fmla="*/ 816364 w 8613217"/>
                <a:gd name="connsiteY190" fmla="*/ 1324489 h 6281670"/>
                <a:gd name="connsiteX191" fmla="*/ 702625 w 8613217"/>
                <a:gd name="connsiteY191" fmla="*/ 1031056 h 6281670"/>
                <a:gd name="connsiteX192" fmla="*/ 767908 w 8613217"/>
                <a:gd name="connsiteY192" fmla="*/ 1173061 h 6281670"/>
                <a:gd name="connsiteX193" fmla="*/ 1444285 w 8613217"/>
                <a:gd name="connsiteY193" fmla="*/ 2226326 h 6281670"/>
                <a:gd name="connsiteX194" fmla="*/ 2209501 w 8613217"/>
                <a:gd name="connsiteY194" fmla="*/ 2876457 h 6281670"/>
                <a:gd name="connsiteX195" fmla="*/ 2308434 w 8613217"/>
                <a:gd name="connsiteY195" fmla="*/ 2939720 h 6281670"/>
                <a:gd name="connsiteX196" fmla="*/ 2340738 w 8613217"/>
                <a:gd name="connsiteY196" fmla="*/ 2972025 h 6281670"/>
                <a:gd name="connsiteX197" fmla="*/ 2302377 w 8613217"/>
                <a:gd name="connsiteY197" fmla="*/ 2972025 h 6281670"/>
                <a:gd name="connsiteX198" fmla="*/ 2266034 w 8613217"/>
                <a:gd name="connsiteY198" fmla="*/ 2967313 h 6281670"/>
                <a:gd name="connsiteX199" fmla="*/ 1817807 w 8613217"/>
                <a:gd name="connsiteY199" fmla="*/ 3025866 h 6281670"/>
                <a:gd name="connsiteX200" fmla="*/ 1007500 w 8613217"/>
                <a:gd name="connsiteY200" fmla="*/ 3309877 h 6281670"/>
                <a:gd name="connsiteX201" fmla="*/ 960389 w 8613217"/>
                <a:gd name="connsiteY201" fmla="*/ 3293725 h 6281670"/>
                <a:gd name="connsiteX202" fmla="*/ 446207 w 8613217"/>
                <a:gd name="connsiteY202" fmla="*/ 3134221 h 6281670"/>
                <a:gd name="connsiteX203" fmla="*/ 217383 w 8613217"/>
                <a:gd name="connsiteY203" fmla="*/ 3227096 h 6281670"/>
                <a:gd name="connsiteX204" fmla="*/ 0 w 8613217"/>
                <a:gd name="connsiteY204" fmla="*/ 3236518 h 6281670"/>
                <a:gd name="connsiteX205" fmla="*/ 0 w 8613217"/>
                <a:gd name="connsiteY205" fmla="*/ 3330740 h 6281670"/>
                <a:gd name="connsiteX206" fmla="*/ 9422 w 8613217"/>
                <a:gd name="connsiteY206" fmla="*/ 3346892 h 6281670"/>
                <a:gd name="connsiteX207" fmla="*/ 255072 w 8613217"/>
                <a:gd name="connsiteY207" fmla="*/ 3717723 h 6281670"/>
                <a:gd name="connsiteX208" fmla="*/ 747044 w 8613217"/>
                <a:gd name="connsiteY208" fmla="*/ 3826078 h 6281670"/>
                <a:gd name="connsiteX209" fmla="*/ 1016249 w 8613217"/>
                <a:gd name="connsiteY209" fmla="*/ 3490244 h 6281670"/>
                <a:gd name="connsiteX210" fmla="*/ 981253 w 8613217"/>
                <a:gd name="connsiteY210" fmla="*/ 3461305 h 6281670"/>
                <a:gd name="connsiteX211" fmla="*/ 563312 w 8613217"/>
                <a:gd name="connsiteY211" fmla="*/ 3490917 h 6281670"/>
                <a:gd name="connsiteX212" fmla="*/ 390347 w 8613217"/>
                <a:gd name="connsiteY212" fmla="*/ 3460632 h 6281670"/>
                <a:gd name="connsiteX213" fmla="*/ 489953 w 8613217"/>
                <a:gd name="connsiteY213" fmla="*/ 3463997 h 6281670"/>
                <a:gd name="connsiteX214" fmla="*/ 903183 w 8613217"/>
                <a:gd name="connsiteY214" fmla="*/ 3408137 h 6281670"/>
                <a:gd name="connsiteX215" fmla="*/ 1043170 w 8613217"/>
                <a:gd name="connsiteY215" fmla="*/ 3372467 h 6281670"/>
                <a:gd name="connsiteX216" fmla="*/ 1508895 w 8613217"/>
                <a:gd name="connsiteY216" fmla="*/ 3218347 h 6281670"/>
                <a:gd name="connsiteX217" fmla="*/ 1912029 w 8613217"/>
                <a:gd name="connsiteY217" fmla="*/ 3101243 h 6281670"/>
                <a:gd name="connsiteX218" fmla="*/ 1912029 w 8613217"/>
                <a:gd name="connsiteY218" fmla="*/ 3101243 h 6281670"/>
                <a:gd name="connsiteX219" fmla="*/ 1924816 w 8613217"/>
                <a:gd name="connsiteY219" fmla="*/ 3099224 h 6281670"/>
                <a:gd name="connsiteX220" fmla="*/ 1986061 w 8613217"/>
                <a:gd name="connsiteY220" fmla="*/ 3087783 h 6281670"/>
                <a:gd name="connsiteX221" fmla="*/ 1992791 w 8613217"/>
                <a:gd name="connsiteY221" fmla="*/ 3087110 h 6281670"/>
                <a:gd name="connsiteX222" fmla="*/ 2087013 w 8613217"/>
                <a:gd name="connsiteY222" fmla="*/ 3074322 h 6281670"/>
                <a:gd name="connsiteX223" fmla="*/ 2113933 w 8613217"/>
                <a:gd name="connsiteY223" fmla="*/ 3072976 h 6281670"/>
                <a:gd name="connsiteX224" fmla="*/ 2118644 w 8613217"/>
                <a:gd name="connsiteY224" fmla="*/ 3064227 h 6281670"/>
                <a:gd name="connsiteX225" fmla="*/ 2257958 w 8613217"/>
                <a:gd name="connsiteY225" fmla="*/ 3064227 h 6281670"/>
                <a:gd name="connsiteX226" fmla="*/ 2262669 w 8613217"/>
                <a:gd name="connsiteY226" fmla="*/ 3072976 h 6281670"/>
                <a:gd name="connsiteX227" fmla="*/ 2434960 w 8613217"/>
                <a:gd name="connsiteY227" fmla="*/ 3101243 h 6281670"/>
                <a:gd name="connsiteX228" fmla="*/ 2635518 w 8613217"/>
                <a:gd name="connsiteY228" fmla="*/ 3164506 h 6281670"/>
                <a:gd name="connsiteX229" fmla="*/ 3038653 w 8613217"/>
                <a:gd name="connsiteY229" fmla="*/ 3453902 h 6281670"/>
                <a:gd name="connsiteX230" fmla="*/ 3580428 w 8613217"/>
                <a:gd name="connsiteY230" fmla="*/ 4087880 h 6281670"/>
                <a:gd name="connsiteX231" fmla="*/ 3776274 w 8613217"/>
                <a:gd name="connsiteY231" fmla="*/ 4626290 h 6281670"/>
                <a:gd name="connsiteX232" fmla="*/ 3813963 w 8613217"/>
                <a:gd name="connsiteY232" fmla="*/ 4802619 h 6281670"/>
                <a:gd name="connsiteX233" fmla="*/ 3811944 w 8613217"/>
                <a:gd name="connsiteY233" fmla="*/ 5407658 h 6281670"/>
                <a:gd name="connsiteX234" fmla="*/ 3881265 w 8613217"/>
                <a:gd name="connsiteY234" fmla="*/ 5874056 h 6281670"/>
                <a:gd name="connsiteX235" fmla="*/ 3879919 w 8613217"/>
                <a:gd name="connsiteY235" fmla="*/ 5898957 h 6281670"/>
                <a:gd name="connsiteX236" fmla="*/ 3757430 w 8613217"/>
                <a:gd name="connsiteY236" fmla="*/ 5946068 h 6281670"/>
                <a:gd name="connsiteX237" fmla="*/ 3743970 w 8613217"/>
                <a:gd name="connsiteY237" fmla="*/ 6053750 h 6281670"/>
                <a:gd name="connsiteX238" fmla="*/ 3803195 w 8613217"/>
                <a:gd name="connsiteY238" fmla="*/ 6092112 h 6281670"/>
                <a:gd name="connsiteX239" fmla="*/ 3896071 w 8613217"/>
                <a:gd name="connsiteY239" fmla="*/ 6023464 h 6281670"/>
                <a:gd name="connsiteX240" fmla="*/ 3920972 w 8613217"/>
                <a:gd name="connsiteY240" fmla="*/ 5996544 h 6281670"/>
                <a:gd name="connsiteX241" fmla="*/ 3918953 w 8613217"/>
                <a:gd name="connsiteY241" fmla="*/ 6053077 h 6281670"/>
                <a:gd name="connsiteX242" fmla="*/ 3931741 w 8613217"/>
                <a:gd name="connsiteY242" fmla="*/ 6077978 h 6281670"/>
                <a:gd name="connsiteX243" fmla="*/ 3951931 w 8613217"/>
                <a:gd name="connsiteY243" fmla="*/ 6055769 h 6281670"/>
                <a:gd name="connsiteX244" fmla="*/ 3972121 w 8613217"/>
                <a:gd name="connsiteY244" fmla="*/ 5988468 h 6281670"/>
                <a:gd name="connsiteX245" fmla="*/ 3994331 w 8613217"/>
                <a:gd name="connsiteY245" fmla="*/ 5968277 h 6281670"/>
                <a:gd name="connsiteX246" fmla="*/ 4005099 w 8613217"/>
                <a:gd name="connsiteY246" fmla="*/ 5995198 h 6281670"/>
                <a:gd name="connsiteX247" fmla="*/ 4071054 w 8613217"/>
                <a:gd name="connsiteY247" fmla="*/ 6040290 h 6281670"/>
                <a:gd name="connsiteX248" fmla="*/ 4100667 w 8613217"/>
                <a:gd name="connsiteY248" fmla="*/ 6026829 h 6281670"/>
                <a:gd name="connsiteX249" fmla="*/ 4110089 w 8613217"/>
                <a:gd name="connsiteY249" fmla="*/ 5993179 h 6281670"/>
                <a:gd name="connsiteX250" fmla="*/ 4124895 w 8613217"/>
                <a:gd name="connsiteY250" fmla="*/ 6032214 h 6281670"/>
                <a:gd name="connsiteX251" fmla="*/ 4117492 w 8613217"/>
                <a:gd name="connsiteY251" fmla="*/ 6106918 h 6281670"/>
                <a:gd name="connsiteX252" fmla="*/ 4080476 w 8613217"/>
                <a:gd name="connsiteY252" fmla="*/ 6141242 h 6281670"/>
                <a:gd name="connsiteX253" fmla="*/ 4176717 w 8613217"/>
                <a:gd name="connsiteY253" fmla="*/ 6189025 h 6281670"/>
                <a:gd name="connsiteX254" fmla="*/ 4170660 w 8613217"/>
                <a:gd name="connsiteY254" fmla="*/ 6271133 h 6281670"/>
                <a:gd name="connsiteX255" fmla="*/ 4195562 w 8613217"/>
                <a:gd name="connsiteY255" fmla="*/ 6277863 h 6281670"/>
                <a:gd name="connsiteX256" fmla="*/ 4261517 w 8613217"/>
                <a:gd name="connsiteY256" fmla="*/ 6267768 h 6281670"/>
                <a:gd name="connsiteX257" fmla="*/ 4289784 w 8613217"/>
                <a:gd name="connsiteY257" fmla="*/ 6247578 h 6281670"/>
                <a:gd name="connsiteX258" fmla="*/ 4295840 w 8613217"/>
                <a:gd name="connsiteY258" fmla="*/ 6204505 h 6281670"/>
                <a:gd name="connsiteX259" fmla="*/ 4305936 w 8613217"/>
                <a:gd name="connsiteY259" fmla="*/ 6182969 h 6281670"/>
                <a:gd name="connsiteX260" fmla="*/ 4324107 w 8613217"/>
                <a:gd name="connsiteY260" fmla="*/ 6199794 h 6281670"/>
                <a:gd name="connsiteX261" fmla="*/ 4336894 w 8613217"/>
                <a:gd name="connsiteY261" fmla="*/ 6230752 h 6281670"/>
                <a:gd name="connsiteX262" fmla="*/ 4342951 w 8613217"/>
                <a:gd name="connsiteY262" fmla="*/ 6226714 h 6281670"/>
                <a:gd name="connsiteX263" fmla="*/ 4369872 w 8613217"/>
                <a:gd name="connsiteY263" fmla="*/ 6185660 h 6281670"/>
                <a:gd name="connsiteX264" fmla="*/ 4382659 w 8613217"/>
                <a:gd name="connsiteY264" fmla="*/ 6234791 h 6281670"/>
                <a:gd name="connsiteX265" fmla="*/ 4406888 w 8613217"/>
                <a:gd name="connsiteY265" fmla="*/ 6265749 h 6281670"/>
                <a:gd name="connsiteX266" fmla="*/ 4484284 w 8613217"/>
                <a:gd name="connsiteY266" fmla="*/ 6275171 h 6281670"/>
                <a:gd name="connsiteX267" fmla="*/ 4499090 w 8613217"/>
                <a:gd name="connsiteY267" fmla="*/ 6272479 h 6281670"/>
                <a:gd name="connsiteX268" fmla="*/ 4512551 w 8613217"/>
                <a:gd name="connsiteY268" fmla="*/ 6181622 h 6281670"/>
                <a:gd name="connsiteX269" fmla="*/ 4572449 w 8613217"/>
                <a:gd name="connsiteY269" fmla="*/ 6153356 h 6281670"/>
                <a:gd name="connsiteX270" fmla="*/ 4575814 w 8613217"/>
                <a:gd name="connsiteY270" fmla="*/ 6127781 h 6281670"/>
                <a:gd name="connsiteX271" fmla="*/ 4538125 w 8613217"/>
                <a:gd name="connsiteY271" fmla="*/ 6076633 h 6281670"/>
                <a:gd name="connsiteX272" fmla="*/ 4536779 w 8613217"/>
                <a:gd name="connsiteY272" fmla="*/ 6042309 h 6281670"/>
                <a:gd name="connsiteX273" fmla="*/ 4573122 w 8613217"/>
                <a:gd name="connsiteY273" fmla="*/ 6032214 h 6281670"/>
                <a:gd name="connsiteX274" fmla="*/ 4637731 w 8613217"/>
                <a:gd name="connsiteY274" fmla="*/ 6051058 h 6281670"/>
                <a:gd name="connsiteX275" fmla="*/ 4665997 w 8613217"/>
                <a:gd name="connsiteY275" fmla="*/ 6029522 h 6281670"/>
                <a:gd name="connsiteX276" fmla="*/ 4665997 w 8613217"/>
                <a:gd name="connsiteY276" fmla="*/ 5985776 h 6281670"/>
                <a:gd name="connsiteX277" fmla="*/ 4681477 w 8613217"/>
                <a:gd name="connsiteY277" fmla="*/ 5966931 h 6281670"/>
                <a:gd name="connsiteX278" fmla="*/ 4701667 w 8613217"/>
                <a:gd name="connsiteY278" fmla="*/ 5981065 h 6281670"/>
                <a:gd name="connsiteX279" fmla="*/ 4724550 w 8613217"/>
                <a:gd name="connsiteY279" fmla="*/ 6054423 h 6281670"/>
                <a:gd name="connsiteX280" fmla="*/ 4743394 w 8613217"/>
                <a:gd name="connsiteY280" fmla="*/ 6073268 h 6281670"/>
                <a:gd name="connsiteX281" fmla="*/ 4752143 w 8613217"/>
                <a:gd name="connsiteY281" fmla="*/ 6050385 h 6281670"/>
                <a:gd name="connsiteX282" fmla="*/ 4752143 w 8613217"/>
                <a:gd name="connsiteY282" fmla="*/ 5996544 h 6281670"/>
                <a:gd name="connsiteX283" fmla="*/ 4800600 w 8613217"/>
                <a:gd name="connsiteY283" fmla="*/ 6046347 h 6281670"/>
                <a:gd name="connsiteX284" fmla="*/ 4859825 w 8613217"/>
                <a:gd name="connsiteY284" fmla="*/ 6088747 h 6281670"/>
                <a:gd name="connsiteX285" fmla="*/ 4932511 w 8613217"/>
                <a:gd name="connsiteY285" fmla="*/ 6036252 h 6281670"/>
                <a:gd name="connsiteX286" fmla="*/ 4919050 w 8613217"/>
                <a:gd name="connsiteY286" fmla="*/ 5940011 h 6281670"/>
                <a:gd name="connsiteX287" fmla="*/ 4830213 w 8613217"/>
                <a:gd name="connsiteY287" fmla="*/ 5933281 h 6281670"/>
                <a:gd name="connsiteX288" fmla="*/ 4779064 w 8613217"/>
                <a:gd name="connsiteY288" fmla="*/ 5876074 h 6281670"/>
                <a:gd name="connsiteX289" fmla="*/ 4778391 w 8613217"/>
                <a:gd name="connsiteY289" fmla="*/ 5829637 h 6281670"/>
                <a:gd name="connsiteX290" fmla="*/ 5091342 w 8613217"/>
                <a:gd name="connsiteY290" fmla="*/ 5236712 h 6281670"/>
                <a:gd name="connsiteX291" fmla="*/ 5116243 w 8613217"/>
                <a:gd name="connsiteY291" fmla="*/ 5202389 h 6281670"/>
                <a:gd name="connsiteX292" fmla="*/ 5269690 w 8613217"/>
                <a:gd name="connsiteY292" fmla="*/ 5086631 h 6281670"/>
                <a:gd name="connsiteX293" fmla="*/ 5744837 w 8613217"/>
                <a:gd name="connsiteY293" fmla="*/ 4795889 h 6281670"/>
                <a:gd name="connsiteX294" fmla="*/ 5814830 w 8613217"/>
                <a:gd name="connsiteY294" fmla="*/ 4775699 h 6281670"/>
                <a:gd name="connsiteX295" fmla="*/ 6103553 w 8613217"/>
                <a:gd name="connsiteY295" fmla="*/ 4765603 h 6281670"/>
                <a:gd name="connsiteX296" fmla="*/ 7086824 w 8613217"/>
                <a:gd name="connsiteY296" fmla="*/ 4811369 h 6281670"/>
                <a:gd name="connsiteX297" fmla="*/ 7489959 w 8613217"/>
                <a:gd name="connsiteY297" fmla="*/ 4805311 h 6281670"/>
                <a:gd name="connsiteX298" fmla="*/ 7516880 w 8613217"/>
                <a:gd name="connsiteY298" fmla="*/ 4801946 h 6281670"/>
                <a:gd name="connsiteX299" fmla="*/ 7536397 w 8613217"/>
                <a:gd name="connsiteY299" fmla="*/ 4800600 h 6281670"/>
                <a:gd name="connsiteX300" fmla="*/ 7619850 w 8613217"/>
                <a:gd name="connsiteY300" fmla="*/ 4791178 h 6281670"/>
                <a:gd name="connsiteX301" fmla="*/ 7661577 w 8613217"/>
                <a:gd name="connsiteY301" fmla="*/ 4813388 h 6281670"/>
                <a:gd name="connsiteX302" fmla="*/ 7920014 w 8613217"/>
                <a:gd name="connsiteY302" fmla="*/ 5004523 h 6281670"/>
                <a:gd name="connsiteX303" fmla="*/ 8354780 w 8613217"/>
                <a:gd name="connsiteY303" fmla="*/ 4830886 h 6281670"/>
                <a:gd name="connsiteX304" fmla="*/ 8579567 w 8613217"/>
                <a:gd name="connsiteY304" fmla="*/ 4409580 h 6281670"/>
                <a:gd name="connsiteX305" fmla="*/ 8613217 w 8613217"/>
                <a:gd name="connsiteY305" fmla="*/ 4250076 h 6281670"/>
                <a:gd name="connsiteX306" fmla="*/ 8613217 w 8613217"/>
                <a:gd name="connsiteY306" fmla="*/ 4196235 h 6281670"/>
                <a:gd name="connsiteX307" fmla="*/ 8420062 w 8613217"/>
                <a:gd name="connsiteY307" fmla="*/ 4211041 h 6281670"/>
                <a:gd name="connsiteX308" fmla="*/ 4571776 w 8613217"/>
                <a:gd name="connsiteY308" fmla="*/ 915970 h 6281670"/>
                <a:gd name="connsiteX309" fmla="*/ 4583890 w 8613217"/>
                <a:gd name="connsiteY309" fmla="*/ 888377 h 6281670"/>
                <a:gd name="connsiteX310" fmla="*/ 4571776 w 8613217"/>
                <a:gd name="connsiteY310" fmla="*/ 915970 h 6281670"/>
                <a:gd name="connsiteX311" fmla="*/ 2362948 w 8613217"/>
                <a:gd name="connsiteY311" fmla="*/ 965100 h 6281670"/>
                <a:gd name="connsiteX312" fmla="*/ 2363621 w 8613217"/>
                <a:gd name="connsiteY312" fmla="*/ 962408 h 6281670"/>
                <a:gd name="connsiteX313" fmla="*/ 2368332 w 8613217"/>
                <a:gd name="connsiteY313" fmla="*/ 967119 h 6281670"/>
                <a:gd name="connsiteX314" fmla="*/ 2362948 w 8613217"/>
                <a:gd name="connsiteY314" fmla="*/ 965100 h 6281670"/>
                <a:gd name="connsiteX315" fmla="*/ 2435633 w 8613217"/>
                <a:gd name="connsiteY315" fmla="*/ 1055284 h 6281670"/>
                <a:gd name="connsiteX316" fmla="*/ 2426211 w 8613217"/>
                <a:gd name="connsiteY316" fmla="*/ 1053265 h 6281670"/>
                <a:gd name="connsiteX317" fmla="*/ 2370351 w 8613217"/>
                <a:gd name="connsiteY317" fmla="*/ 968465 h 6281670"/>
                <a:gd name="connsiteX318" fmla="*/ 2432268 w 8613217"/>
                <a:gd name="connsiteY318" fmla="*/ 1045862 h 6281670"/>
                <a:gd name="connsiteX319" fmla="*/ 2435633 w 8613217"/>
                <a:gd name="connsiteY319" fmla="*/ 1055284 h 6281670"/>
                <a:gd name="connsiteX320" fmla="*/ 695895 w 8613217"/>
                <a:gd name="connsiteY320" fmla="*/ 1016922 h 6281670"/>
                <a:gd name="connsiteX321" fmla="*/ 692530 w 8613217"/>
                <a:gd name="connsiteY321" fmla="*/ 1005481 h 6281670"/>
                <a:gd name="connsiteX322" fmla="*/ 695895 w 8613217"/>
                <a:gd name="connsiteY322" fmla="*/ 1016922 h 6281670"/>
                <a:gd name="connsiteX323" fmla="*/ 4511205 w 8613217"/>
                <a:gd name="connsiteY323" fmla="*/ 6014042 h 6281670"/>
                <a:gd name="connsiteX324" fmla="*/ 4537452 w 8613217"/>
                <a:gd name="connsiteY324" fmla="*/ 5944049 h 6281670"/>
                <a:gd name="connsiteX325" fmla="*/ 4511205 w 8613217"/>
                <a:gd name="connsiteY325" fmla="*/ 6014042 h 6281670"/>
                <a:gd name="connsiteX326" fmla="*/ 4750797 w 8613217"/>
                <a:gd name="connsiteY326" fmla="*/ 5917128 h 6281670"/>
                <a:gd name="connsiteX327" fmla="*/ 4741375 w 8613217"/>
                <a:gd name="connsiteY327" fmla="*/ 5939338 h 6281670"/>
                <a:gd name="connsiteX328" fmla="*/ 4732626 w 8613217"/>
                <a:gd name="connsiteY328" fmla="*/ 5935300 h 6281670"/>
                <a:gd name="connsiteX329" fmla="*/ 4727915 w 8613217"/>
                <a:gd name="connsiteY329" fmla="*/ 5907706 h 6281670"/>
                <a:gd name="connsiteX330" fmla="*/ 4750797 w 8613217"/>
                <a:gd name="connsiteY330" fmla="*/ 5875402 h 6281670"/>
                <a:gd name="connsiteX331" fmla="*/ 4750797 w 8613217"/>
                <a:gd name="connsiteY331" fmla="*/ 5917128 h 6281670"/>
                <a:gd name="connsiteX332" fmla="*/ 4875978 w 8613217"/>
                <a:gd name="connsiteY332" fmla="*/ 5457461 h 6281670"/>
                <a:gd name="connsiteX333" fmla="*/ 4616868 w 8613217"/>
                <a:gd name="connsiteY333" fmla="*/ 5877421 h 6281670"/>
                <a:gd name="connsiteX334" fmla="*/ 4562354 w 8613217"/>
                <a:gd name="connsiteY334" fmla="*/ 5884824 h 6281670"/>
                <a:gd name="connsiteX335" fmla="*/ 4880015 w 8613217"/>
                <a:gd name="connsiteY335" fmla="*/ 5419772 h 6281670"/>
                <a:gd name="connsiteX336" fmla="*/ 4875978 w 8613217"/>
                <a:gd name="connsiteY336" fmla="*/ 5457461 h 6281670"/>
                <a:gd name="connsiteX337" fmla="*/ 5020675 w 8613217"/>
                <a:gd name="connsiteY337" fmla="*/ 5141145 h 6281670"/>
                <a:gd name="connsiteX338" fmla="*/ 4989717 w 8613217"/>
                <a:gd name="connsiteY338" fmla="*/ 5179506 h 6281670"/>
                <a:gd name="connsiteX339" fmla="*/ 4445922 w 8613217"/>
                <a:gd name="connsiteY339" fmla="*/ 5878767 h 6281670"/>
                <a:gd name="connsiteX340" fmla="*/ 4415637 w 8613217"/>
                <a:gd name="connsiteY340" fmla="*/ 5953471 h 6281670"/>
                <a:gd name="connsiteX341" fmla="*/ 4357085 w 8613217"/>
                <a:gd name="connsiteY341" fmla="*/ 6075286 h 6281670"/>
                <a:gd name="connsiteX342" fmla="*/ 4338240 w 8613217"/>
                <a:gd name="connsiteY342" fmla="*/ 6125762 h 6281670"/>
                <a:gd name="connsiteX343" fmla="*/ 4322761 w 8613217"/>
                <a:gd name="connsiteY343" fmla="*/ 6080671 h 6281670"/>
                <a:gd name="connsiteX344" fmla="*/ 4306609 w 8613217"/>
                <a:gd name="connsiteY344" fmla="*/ 6061826 h 6281670"/>
                <a:gd name="connsiteX345" fmla="*/ 4295168 w 8613217"/>
                <a:gd name="connsiteY345" fmla="*/ 6082689 h 6281670"/>
                <a:gd name="connsiteX346" fmla="*/ 4292475 w 8613217"/>
                <a:gd name="connsiteY346" fmla="*/ 6112302 h 6281670"/>
                <a:gd name="connsiteX347" fmla="*/ 4277669 w 8613217"/>
                <a:gd name="connsiteY347" fmla="*/ 6097496 h 6281670"/>
                <a:gd name="connsiteX348" fmla="*/ 4183447 w 8613217"/>
                <a:gd name="connsiteY348" fmla="*/ 5282478 h 6281670"/>
                <a:gd name="connsiteX349" fmla="*/ 4412945 w 8613217"/>
                <a:gd name="connsiteY349" fmla="*/ 4743394 h 6281670"/>
                <a:gd name="connsiteX350" fmla="*/ 5036828 w 8613217"/>
                <a:gd name="connsiteY350" fmla="*/ 3935106 h 6281670"/>
                <a:gd name="connsiteX351" fmla="*/ 5054999 w 8613217"/>
                <a:gd name="connsiteY351" fmla="*/ 3966064 h 6281670"/>
                <a:gd name="connsiteX352" fmla="*/ 5020675 w 8613217"/>
                <a:gd name="connsiteY352" fmla="*/ 5141145 h 6281670"/>
                <a:gd name="connsiteX0" fmla="*/ 8420062 w 8613217"/>
                <a:gd name="connsiteY0" fmla="*/ 4211041 h 6281670"/>
                <a:gd name="connsiteX1" fmla="*/ 7990681 w 8613217"/>
                <a:gd name="connsiteY1" fmla="*/ 4231232 h 6281670"/>
                <a:gd name="connsiteX2" fmla="*/ 7630619 w 8613217"/>
                <a:gd name="connsiteY2" fmla="*/ 4614849 h 6281670"/>
                <a:gd name="connsiteX3" fmla="*/ 7659558 w 8613217"/>
                <a:gd name="connsiteY3" fmla="*/ 4643788 h 6281670"/>
                <a:gd name="connsiteX4" fmla="*/ 7859443 w 8613217"/>
                <a:gd name="connsiteY4" fmla="*/ 4617541 h 6281670"/>
                <a:gd name="connsiteX5" fmla="*/ 8222196 w 8613217"/>
                <a:gd name="connsiteY5" fmla="*/ 4498418 h 6281670"/>
                <a:gd name="connsiteX6" fmla="*/ 8236330 w 8613217"/>
                <a:gd name="connsiteY6" fmla="*/ 4496398 h 6281670"/>
                <a:gd name="connsiteX7" fmla="*/ 8228254 w 8613217"/>
                <a:gd name="connsiteY7" fmla="*/ 4504475 h 6281670"/>
                <a:gd name="connsiteX8" fmla="*/ 7670326 w 8613217"/>
                <a:gd name="connsiteY8" fmla="*/ 4709743 h 6281670"/>
                <a:gd name="connsiteX9" fmla="*/ 7436791 w 8613217"/>
                <a:gd name="connsiteY9" fmla="*/ 4735318 h 6281670"/>
                <a:gd name="connsiteX10" fmla="*/ 6759067 w 8613217"/>
                <a:gd name="connsiteY10" fmla="*/ 4696956 h 6281670"/>
                <a:gd name="connsiteX11" fmla="*/ 6037597 w 8613217"/>
                <a:gd name="connsiteY11" fmla="*/ 4656576 h 6281670"/>
                <a:gd name="connsiteX12" fmla="*/ 6023464 w 8613217"/>
                <a:gd name="connsiteY12" fmla="*/ 4649172 h 6281670"/>
                <a:gd name="connsiteX13" fmla="*/ 6361317 w 8613217"/>
                <a:gd name="connsiteY13" fmla="*/ 4472170 h 6281670"/>
                <a:gd name="connsiteX14" fmla="*/ 6783296 w 8613217"/>
                <a:gd name="connsiteY14" fmla="*/ 4236616 h 6281670"/>
                <a:gd name="connsiteX15" fmla="*/ 7066634 w 8613217"/>
                <a:gd name="connsiteY15" fmla="*/ 4052210 h 6281670"/>
                <a:gd name="connsiteX16" fmla="*/ 7151433 w 8613217"/>
                <a:gd name="connsiteY16" fmla="*/ 4042115 h 6281670"/>
                <a:gd name="connsiteX17" fmla="*/ 7304208 w 8613217"/>
                <a:gd name="connsiteY17" fmla="*/ 4071727 h 6281670"/>
                <a:gd name="connsiteX18" fmla="*/ 7625235 w 8613217"/>
                <a:gd name="connsiteY18" fmla="*/ 3948566 h 6281670"/>
                <a:gd name="connsiteX19" fmla="*/ 8172394 w 8613217"/>
                <a:gd name="connsiteY19" fmla="*/ 2496877 h 6281670"/>
                <a:gd name="connsiteX20" fmla="*/ 7882325 w 8613217"/>
                <a:gd name="connsiteY20" fmla="*/ 1811077 h 6281670"/>
                <a:gd name="connsiteX21" fmla="*/ 7854059 w 8613217"/>
                <a:gd name="connsiteY21" fmla="*/ 1889820 h 6281670"/>
                <a:gd name="connsiteX22" fmla="*/ 7732917 w 8613217"/>
                <a:gd name="connsiteY22" fmla="*/ 2389195 h 6281670"/>
                <a:gd name="connsiteX23" fmla="*/ 7607736 w 8613217"/>
                <a:gd name="connsiteY23" fmla="*/ 2746565 h 6281670"/>
                <a:gd name="connsiteX24" fmla="*/ 7178354 w 8613217"/>
                <a:gd name="connsiteY24" fmla="*/ 3424962 h 6281670"/>
                <a:gd name="connsiteX25" fmla="*/ 7050481 w 8613217"/>
                <a:gd name="connsiteY25" fmla="*/ 3653113 h 6281670"/>
                <a:gd name="connsiteX26" fmla="*/ 7022888 w 8613217"/>
                <a:gd name="connsiteY26" fmla="*/ 3873861 h 6281670"/>
                <a:gd name="connsiteX27" fmla="*/ 7057884 w 8613217"/>
                <a:gd name="connsiteY27" fmla="*/ 3889341 h 6281670"/>
                <a:gd name="connsiteX28" fmla="*/ 7311611 w 8613217"/>
                <a:gd name="connsiteY28" fmla="*/ 3701570 h 6281670"/>
                <a:gd name="connsiteX29" fmla="*/ 7883672 w 8613217"/>
                <a:gd name="connsiteY29" fmla="*/ 2875784 h 6281670"/>
                <a:gd name="connsiteX30" fmla="*/ 7909246 w 8613217"/>
                <a:gd name="connsiteY30" fmla="*/ 2790311 h 6281670"/>
                <a:gd name="connsiteX31" fmla="*/ 7835888 w 8613217"/>
                <a:gd name="connsiteY31" fmla="*/ 3051440 h 6281670"/>
                <a:gd name="connsiteX32" fmla="*/ 7279306 w 8613217"/>
                <a:gd name="connsiteY32" fmla="*/ 3802522 h 6281670"/>
                <a:gd name="connsiteX33" fmla="*/ 6992603 w 8613217"/>
                <a:gd name="connsiteY33" fmla="*/ 4017213 h 6281670"/>
                <a:gd name="connsiteX34" fmla="*/ 6713302 w 8613217"/>
                <a:gd name="connsiteY34" fmla="*/ 4190851 h 6281670"/>
                <a:gd name="connsiteX35" fmla="*/ 6627830 w 8613217"/>
                <a:gd name="connsiteY35" fmla="*/ 4239308 h 6281670"/>
                <a:gd name="connsiteX36" fmla="*/ 6605620 w 8613217"/>
                <a:gd name="connsiteY36" fmla="*/ 4251422 h 6281670"/>
                <a:gd name="connsiteX37" fmla="*/ 6226714 w 8613217"/>
                <a:gd name="connsiteY37" fmla="*/ 4447268 h 6281670"/>
                <a:gd name="connsiteX38" fmla="*/ 5314782 w 8613217"/>
                <a:gd name="connsiteY38" fmla="*/ 4943279 h 6281670"/>
                <a:gd name="connsiteX39" fmla="*/ 5158643 w 8613217"/>
                <a:gd name="connsiteY39" fmla="*/ 5046250 h 6281670"/>
                <a:gd name="connsiteX40" fmla="*/ 5162681 w 8613217"/>
                <a:gd name="connsiteY40" fmla="*/ 5025387 h 6281670"/>
                <a:gd name="connsiteX41" fmla="*/ 5227290 w 8613217"/>
                <a:gd name="connsiteY41" fmla="*/ 4323434 h 6281670"/>
                <a:gd name="connsiteX42" fmla="*/ 5106148 w 8613217"/>
                <a:gd name="connsiteY42" fmla="*/ 3860401 h 6281670"/>
                <a:gd name="connsiteX43" fmla="*/ 5139799 w 8613217"/>
                <a:gd name="connsiteY43" fmla="*/ 3818675 h 6281670"/>
                <a:gd name="connsiteX44" fmla="*/ 5695034 w 8613217"/>
                <a:gd name="connsiteY44" fmla="*/ 3194119 h 6281670"/>
                <a:gd name="connsiteX45" fmla="*/ 5830983 w 8613217"/>
                <a:gd name="connsiteY45" fmla="*/ 3023174 h 6281670"/>
                <a:gd name="connsiteX46" fmla="*/ 5873382 w 8613217"/>
                <a:gd name="connsiteY46" fmla="*/ 3008367 h 6281670"/>
                <a:gd name="connsiteX47" fmla="*/ 5983083 w 8613217"/>
                <a:gd name="connsiteY47" fmla="*/ 3009040 h 6281670"/>
                <a:gd name="connsiteX48" fmla="*/ 6257000 w 8613217"/>
                <a:gd name="connsiteY48" fmla="*/ 2840787 h 6281670"/>
                <a:gd name="connsiteX49" fmla="*/ 6605620 w 8613217"/>
                <a:gd name="connsiteY49" fmla="*/ 2172485 h 6281670"/>
                <a:gd name="connsiteX50" fmla="*/ 6623118 w 8613217"/>
                <a:gd name="connsiteY50" fmla="*/ 1339969 h 6281670"/>
                <a:gd name="connsiteX51" fmla="*/ 6528224 w 8613217"/>
                <a:gd name="connsiteY51" fmla="*/ 660899 h 6281670"/>
                <a:gd name="connsiteX52" fmla="*/ 6514091 w 8613217"/>
                <a:gd name="connsiteY52" fmla="*/ 520239 h 6281670"/>
                <a:gd name="connsiteX53" fmla="*/ 6493900 w 8613217"/>
                <a:gd name="connsiteY53" fmla="*/ 546486 h 6281670"/>
                <a:gd name="connsiteX54" fmla="*/ 6244212 w 8613217"/>
                <a:gd name="connsiteY54" fmla="*/ 975869 h 6281670"/>
                <a:gd name="connsiteX55" fmla="*/ 5935300 w 8613217"/>
                <a:gd name="connsiteY55" fmla="*/ 1788868 h 6281670"/>
                <a:gd name="connsiteX56" fmla="*/ 5707148 w 8613217"/>
                <a:gd name="connsiteY56" fmla="*/ 2531874 h 6281670"/>
                <a:gd name="connsiteX57" fmla="*/ 5679555 w 8613217"/>
                <a:gd name="connsiteY57" fmla="*/ 2738489 h 6281670"/>
                <a:gd name="connsiteX58" fmla="*/ 5734069 w 8613217"/>
                <a:gd name="connsiteY58" fmla="*/ 2914818 h 6281670"/>
                <a:gd name="connsiteX59" fmla="*/ 5963566 w 8613217"/>
                <a:gd name="connsiteY59" fmla="*/ 2599175 h 6281670"/>
                <a:gd name="connsiteX60" fmla="*/ 6141914 w 8613217"/>
                <a:gd name="connsiteY60" fmla="*/ 2254593 h 6281670"/>
                <a:gd name="connsiteX61" fmla="*/ 6262384 w 8613217"/>
                <a:gd name="connsiteY61" fmla="*/ 1884436 h 6281670"/>
                <a:gd name="connsiteX62" fmla="*/ 6343145 w 8613217"/>
                <a:gd name="connsiteY62" fmla="*/ 1508222 h 6281670"/>
                <a:gd name="connsiteX63" fmla="*/ 6310167 w 8613217"/>
                <a:gd name="connsiteY63" fmla="*/ 1747814 h 6281670"/>
                <a:gd name="connsiteX64" fmla="*/ 6045001 w 8613217"/>
                <a:gd name="connsiteY64" fmla="*/ 2568890 h 6281670"/>
                <a:gd name="connsiteX65" fmla="*/ 5560432 w 8613217"/>
                <a:gd name="connsiteY65" fmla="*/ 3235173 h 6281670"/>
                <a:gd name="connsiteX66" fmla="*/ 5096726 w 8613217"/>
                <a:gd name="connsiteY66" fmla="*/ 3741278 h 6281670"/>
                <a:gd name="connsiteX67" fmla="*/ 5067113 w 8613217"/>
                <a:gd name="connsiteY67" fmla="*/ 3767525 h 6281670"/>
                <a:gd name="connsiteX68" fmla="*/ 4911647 w 8613217"/>
                <a:gd name="connsiteY68" fmla="*/ 3459959 h 6281670"/>
                <a:gd name="connsiteX69" fmla="*/ 4890784 w 8613217"/>
                <a:gd name="connsiteY69" fmla="*/ 3404099 h 6281670"/>
                <a:gd name="connsiteX70" fmla="*/ 4952701 w 8613217"/>
                <a:gd name="connsiteY70" fmla="*/ 2717626 h 6281670"/>
                <a:gd name="connsiteX71" fmla="*/ 5173449 w 8613217"/>
                <a:gd name="connsiteY71" fmla="*/ 2368332 h 6281670"/>
                <a:gd name="connsiteX72" fmla="*/ 5481689 w 8613217"/>
                <a:gd name="connsiteY72" fmla="*/ 1759928 h 6281670"/>
                <a:gd name="connsiteX73" fmla="*/ 5514667 w 8613217"/>
                <a:gd name="connsiteY73" fmla="*/ 1741757 h 6281670"/>
                <a:gd name="connsiteX74" fmla="*/ 5803389 w 8613217"/>
                <a:gd name="connsiteY74" fmla="*/ 1570812 h 6281670"/>
                <a:gd name="connsiteX75" fmla="*/ 5822907 w 8613217"/>
                <a:gd name="connsiteY75" fmla="*/ 1095665 h 6281670"/>
                <a:gd name="connsiteX76" fmla="*/ 5540241 w 8613217"/>
                <a:gd name="connsiteY76" fmla="*/ 601000 h 6281670"/>
                <a:gd name="connsiteX77" fmla="*/ 5514667 w 8613217"/>
                <a:gd name="connsiteY77" fmla="*/ 600327 h 6281670"/>
                <a:gd name="connsiteX78" fmla="*/ 5421791 w 8613217"/>
                <a:gd name="connsiteY78" fmla="*/ 697914 h 6281670"/>
                <a:gd name="connsiteX79" fmla="*/ 5124319 w 8613217"/>
                <a:gd name="connsiteY79" fmla="*/ 1196617 h 6281670"/>
                <a:gd name="connsiteX80" fmla="*/ 5316801 w 8613217"/>
                <a:gd name="connsiteY80" fmla="*/ 1686570 h 6281670"/>
                <a:gd name="connsiteX81" fmla="*/ 5361220 w 8613217"/>
                <a:gd name="connsiteY81" fmla="*/ 1669072 h 6281670"/>
                <a:gd name="connsiteX82" fmla="*/ 5461499 w 8613217"/>
                <a:gd name="connsiteY82" fmla="*/ 1248439 h 6281670"/>
                <a:gd name="connsiteX83" fmla="*/ 5491784 w 8613217"/>
                <a:gd name="connsiteY83" fmla="*/ 1043170 h 6281670"/>
                <a:gd name="connsiteX84" fmla="*/ 5497841 w 8613217"/>
                <a:gd name="connsiteY84" fmla="*/ 1081532 h 6281670"/>
                <a:gd name="connsiteX85" fmla="*/ 5481016 w 8613217"/>
                <a:gd name="connsiteY85" fmla="*/ 1353429 h 6281670"/>
                <a:gd name="connsiteX86" fmla="*/ 5415734 w 8613217"/>
                <a:gd name="connsiteY86" fmla="*/ 1727624 h 6281670"/>
                <a:gd name="connsiteX87" fmla="*/ 5151240 w 8613217"/>
                <a:gd name="connsiteY87" fmla="*/ 2245171 h 6281670"/>
                <a:gd name="connsiteX88" fmla="*/ 4908282 w 8613217"/>
                <a:gd name="connsiteY88" fmla="*/ 2596483 h 6281670"/>
                <a:gd name="connsiteX89" fmla="*/ 4750124 w 8613217"/>
                <a:gd name="connsiteY89" fmla="*/ 2989523 h 6281670"/>
                <a:gd name="connsiteX90" fmla="*/ 4737337 w 8613217"/>
                <a:gd name="connsiteY90" fmla="*/ 3162487 h 6281670"/>
                <a:gd name="connsiteX91" fmla="*/ 4680804 w 8613217"/>
                <a:gd name="connsiteY91" fmla="*/ 3076341 h 6281670"/>
                <a:gd name="connsiteX92" fmla="*/ 4591293 w 8613217"/>
                <a:gd name="connsiteY92" fmla="*/ 2915491 h 6281670"/>
                <a:gd name="connsiteX93" fmla="*/ 4552259 w 8613217"/>
                <a:gd name="connsiteY93" fmla="*/ 2838095 h 6281670"/>
                <a:gd name="connsiteX94" fmla="*/ 4404869 w 8613217"/>
                <a:gd name="connsiteY94" fmla="*/ 2499569 h 6281670"/>
                <a:gd name="connsiteX95" fmla="*/ 4425059 w 8613217"/>
                <a:gd name="connsiteY95" fmla="*/ 2408713 h 6281670"/>
                <a:gd name="connsiteX96" fmla="*/ 4497071 w 8613217"/>
                <a:gd name="connsiteY96" fmla="*/ 2304396 h 6281670"/>
                <a:gd name="connsiteX97" fmla="*/ 4551585 w 8613217"/>
                <a:gd name="connsiteY97" fmla="*/ 2152968 h 6281670"/>
                <a:gd name="connsiteX98" fmla="*/ 4741375 w 8613217"/>
                <a:gd name="connsiteY98" fmla="*/ 1413327 h 6281670"/>
                <a:gd name="connsiteX99" fmla="*/ 4929146 w 8613217"/>
                <a:gd name="connsiteY99" fmla="*/ 819730 h 6281670"/>
                <a:gd name="connsiteX100" fmla="*/ 5233347 w 8613217"/>
                <a:gd name="connsiteY100" fmla="*/ 28940 h 6281670"/>
                <a:gd name="connsiteX101" fmla="*/ 5238058 w 8613217"/>
                <a:gd name="connsiteY101" fmla="*/ 0 h 6281670"/>
                <a:gd name="connsiteX102" fmla="*/ 4976929 w 8613217"/>
                <a:gd name="connsiteY102" fmla="*/ 159504 h 6281670"/>
                <a:gd name="connsiteX103" fmla="*/ 4204984 w 8613217"/>
                <a:gd name="connsiteY103" fmla="*/ 890396 h 6281670"/>
                <a:gd name="connsiteX104" fmla="*/ 3943182 w 8613217"/>
                <a:gd name="connsiteY104" fmla="*/ 2139508 h 6281670"/>
                <a:gd name="connsiteX105" fmla="*/ 4076438 w 8613217"/>
                <a:gd name="connsiteY105" fmla="*/ 2389868 h 6281670"/>
                <a:gd name="connsiteX106" fmla="*/ 4215079 w 8613217"/>
                <a:gd name="connsiteY106" fmla="*/ 2474668 h 6281670"/>
                <a:gd name="connsiteX107" fmla="*/ 4244018 w 8613217"/>
                <a:gd name="connsiteY107" fmla="*/ 2445055 h 6281670"/>
                <a:gd name="connsiteX108" fmla="*/ 4230558 w 8613217"/>
                <a:gd name="connsiteY108" fmla="*/ 1718875 h 6281670"/>
                <a:gd name="connsiteX109" fmla="*/ 4411599 w 8613217"/>
                <a:gd name="connsiteY109" fmla="*/ 1186522 h 6281670"/>
                <a:gd name="connsiteX110" fmla="*/ 4552259 w 8613217"/>
                <a:gd name="connsiteY110" fmla="*/ 934815 h 6281670"/>
                <a:gd name="connsiteX111" fmla="*/ 4572449 w 8613217"/>
                <a:gd name="connsiteY111" fmla="*/ 920008 h 6281670"/>
                <a:gd name="connsiteX112" fmla="*/ 4553604 w 8613217"/>
                <a:gd name="connsiteY112" fmla="*/ 956351 h 6281670"/>
                <a:gd name="connsiteX113" fmla="*/ 4390735 w 8613217"/>
                <a:gd name="connsiteY113" fmla="*/ 1302280 h 6281670"/>
                <a:gd name="connsiteX114" fmla="*/ 4340260 w 8613217"/>
                <a:gd name="connsiteY114" fmla="*/ 2524471 h 6281670"/>
                <a:gd name="connsiteX115" fmla="*/ 4501109 w 8613217"/>
                <a:gd name="connsiteY115" fmla="*/ 2892609 h 6281670"/>
                <a:gd name="connsiteX116" fmla="*/ 4692918 w 8613217"/>
                <a:gd name="connsiteY116" fmla="*/ 3241230 h 6281670"/>
                <a:gd name="connsiteX117" fmla="*/ 4992409 w 8613217"/>
                <a:gd name="connsiteY117" fmla="*/ 3809925 h 6281670"/>
                <a:gd name="connsiteX118" fmla="*/ 5000485 w 8613217"/>
                <a:gd name="connsiteY118" fmla="*/ 3847614 h 6281670"/>
                <a:gd name="connsiteX119" fmla="*/ 4993755 w 8613217"/>
                <a:gd name="connsiteY119" fmla="*/ 3855017 h 6281670"/>
                <a:gd name="connsiteX120" fmla="*/ 4993082 w 8613217"/>
                <a:gd name="connsiteY120" fmla="*/ 3855690 h 6281670"/>
                <a:gd name="connsiteX121" fmla="*/ 4982313 w 8613217"/>
                <a:gd name="connsiteY121" fmla="*/ 3867131 h 6281670"/>
                <a:gd name="connsiteX122" fmla="*/ 4626290 w 8613217"/>
                <a:gd name="connsiteY122" fmla="*/ 4274977 h 6281670"/>
                <a:gd name="connsiteX123" fmla="*/ 4180755 w 8613217"/>
                <a:gd name="connsiteY123" fmla="*/ 4968853 h 6281670"/>
                <a:gd name="connsiteX124" fmla="*/ 4071727 w 8613217"/>
                <a:gd name="connsiteY124" fmla="*/ 5853192 h 6281670"/>
                <a:gd name="connsiteX125" fmla="*/ 4040769 w 8613217"/>
                <a:gd name="connsiteY125" fmla="*/ 5907706 h 6281670"/>
                <a:gd name="connsiteX126" fmla="*/ 4005099 w 8613217"/>
                <a:gd name="connsiteY126" fmla="*/ 5881459 h 6281670"/>
                <a:gd name="connsiteX127" fmla="*/ 4007791 w 8613217"/>
                <a:gd name="connsiteY127" fmla="*/ 5830983 h 6281670"/>
                <a:gd name="connsiteX128" fmla="*/ 3990293 w 8613217"/>
                <a:gd name="connsiteY128" fmla="*/ 5807427 h 6281670"/>
                <a:gd name="connsiteX129" fmla="*/ 3964045 w 8613217"/>
                <a:gd name="connsiteY129" fmla="*/ 5789256 h 6281670"/>
                <a:gd name="connsiteX130" fmla="*/ 3941836 w 8613217"/>
                <a:gd name="connsiteY130" fmla="*/ 5705129 h 6281670"/>
                <a:gd name="connsiteX131" fmla="*/ 3908185 w 8613217"/>
                <a:gd name="connsiteY131" fmla="*/ 5236040 h 6281670"/>
                <a:gd name="connsiteX132" fmla="*/ 3918953 w 8613217"/>
                <a:gd name="connsiteY132" fmla="*/ 4237288 h 6281670"/>
                <a:gd name="connsiteX133" fmla="*/ 3786370 w 8613217"/>
                <a:gd name="connsiteY133" fmla="*/ 3122779 h 6281670"/>
                <a:gd name="connsiteX134" fmla="*/ 3570333 w 8613217"/>
                <a:gd name="connsiteY134" fmla="*/ 2570236 h 6281670"/>
                <a:gd name="connsiteX135" fmla="*/ 3563603 w 8613217"/>
                <a:gd name="connsiteY135" fmla="*/ 2556776 h 6281670"/>
                <a:gd name="connsiteX136" fmla="*/ 3556872 w 8613217"/>
                <a:gd name="connsiteY136" fmla="*/ 2543315 h 6281670"/>
                <a:gd name="connsiteX137" fmla="*/ 3531298 w 8613217"/>
                <a:gd name="connsiteY137" fmla="*/ 2494185 h 6281670"/>
                <a:gd name="connsiteX138" fmla="*/ 3525241 w 8613217"/>
                <a:gd name="connsiteY138" fmla="*/ 2482071 h 6281670"/>
                <a:gd name="connsiteX139" fmla="*/ 3410829 w 8613217"/>
                <a:gd name="connsiteY139" fmla="*/ 2273437 h 6281670"/>
                <a:gd name="connsiteX140" fmla="*/ 3411502 w 8613217"/>
                <a:gd name="connsiteY140" fmla="*/ 2229018 h 6281670"/>
                <a:gd name="connsiteX141" fmla="*/ 3451209 w 8613217"/>
                <a:gd name="connsiteY141" fmla="*/ 2126720 h 6281670"/>
                <a:gd name="connsiteX142" fmla="*/ 3431692 w 8613217"/>
                <a:gd name="connsiteY142" fmla="*/ 1895877 h 6281670"/>
                <a:gd name="connsiteX143" fmla="*/ 3186715 w 8613217"/>
                <a:gd name="connsiteY143" fmla="*/ 1401886 h 6281670"/>
                <a:gd name="connsiteX144" fmla="*/ 2531874 w 8613217"/>
                <a:gd name="connsiteY144" fmla="*/ 701952 h 6281670"/>
                <a:gd name="connsiteX145" fmla="*/ 1731662 w 8613217"/>
                <a:gd name="connsiteY145" fmla="*/ 39035 h 6281670"/>
                <a:gd name="connsiteX146" fmla="*/ 1722913 w 8613217"/>
                <a:gd name="connsiteY146" fmla="*/ 36343 h 6281670"/>
                <a:gd name="connsiteX147" fmla="*/ 1723586 w 8613217"/>
                <a:gd name="connsiteY147" fmla="*/ 47111 h 6281670"/>
                <a:gd name="connsiteX148" fmla="*/ 1984042 w 8613217"/>
                <a:gd name="connsiteY148" fmla="*/ 871552 h 6281670"/>
                <a:gd name="connsiteX149" fmla="*/ 2773486 w 8613217"/>
                <a:gd name="connsiteY149" fmla="*/ 2064130 h 6281670"/>
                <a:gd name="connsiteX150" fmla="*/ 3058170 w 8613217"/>
                <a:gd name="connsiteY150" fmla="*/ 2286897 h 6281670"/>
                <a:gd name="connsiteX151" fmla="*/ 3235845 w 8613217"/>
                <a:gd name="connsiteY151" fmla="*/ 2329297 h 6281670"/>
                <a:gd name="connsiteX152" fmla="*/ 3256709 w 8613217"/>
                <a:gd name="connsiteY152" fmla="*/ 2294974 h 6281670"/>
                <a:gd name="connsiteX153" fmla="*/ 3083072 w 8613217"/>
                <a:gd name="connsiteY153" fmla="*/ 1999521 h 6281670"/>
                <a:gd name="connsiteX154" fmla="*/ 2450440 w 8613217"/>
                <a:gd name="connsiteY154" fmla="*/ 1092973 h 6281670"/>
                <a:gd name="connsiteX155" fmla="*/ 2432941 w 8613217"/>
                <a:gd name="connsiteY155" fmla="*/ 1062014 h 6281670"/>
                <a:gd name="connsiteX156" fmla="*/ 2454478 w 8613217"/>
                <a:gd name="connsiteY156" fmla="*/ 1076820 h 6281670"/>
                <a:gd name="connsiteX157" fmla="*/ 2967986 w 8613217"/>
                <a:gd name="connsiteY157" fmla="*/ 1739738 h 6281670"/>
                <a:gd name="connsiteX158" fmla="*/ 3266131 w 8613217"/>
                <a:gd name="connsiteY158" fmla="*/ 2175850 h 6281670"/>
                <a:gd name="connsiteX159" fmla="*/ 3457939 w 8613217"/>
                <a:gd name="connsiteY159" fmla="*/ 2509665 h 6281670"/>
                <a:gd name="connsiteX160" fmla="*/ 3464670 w 8613217"/>
                <a:gd name="connsiteY160" fmla="*/ 2523125 h 6281670"/>
                <a:gd name="connsiteX161" fmla="*/ 3471400 w 8613217"/>
                <a:gd name="connsiteY161" fmla="*/ 2536585 h 6281670"/>
                <a:gd name="connsiteX162" fmla="*/ 3478130 w 8613217"/>
                <a:gd name="connsiteY162" fmla="*/ 2550045 h 6281670"/>
                <a:gd name="connsiteX163" fmla="*/ 3504378 w 8613217"/>
                <a:gd name="connsiteY163" fmla="*/ 2605906 h 6281670"/>
                <a:gd name="connsiteX164" fmla="*/ 3733875 w 8613217"/>
                <a:gd name="connsiteY164" fmla="*/ 3249979 h 6281670"/>
                <a:gd name="connsiteX165" fmla="*/ 3823385 w 8613217"/>
                <a:gd name="connsiteY165" fmla="*/ 4359777 h 6281670"/>
                <a:gd name="connsiteX166" fmla="*/ 3816655 w 8613217"/>
                <a:gd name="connsiteY166" fmla="*/ 4369199 h 6281670"/>
                <a:gd name="connsiteX167" fmla="*/ 3800503 w 8613217"/>
                <a:gd name="connsiteY167" fmla="*/ 4322761 h 6281670"/>
                <a:gd name="connsiteX168" fmla="*/ 3407464 w 8613217"/>
                <a:gd name="connsiteY168" fmla="*/ 3663208 h 6281670"/>
                <a:gd name="connsiteX169" fmla="*/ 2516395 w 8613217"/>
                <a:gd name="connsiteY169" fmla="*/ 2980101 h 6281670"/>
                <a:gd name="connsiteX170" fmla="*/ 2502934 w 8613217"/>
                <a:gd name="connsiteY170" fmla="*/ 2971351 h 6281670"/>
                <a:gd name="connsiteX171" fmla="*/ 2390541 w 8613217"/>
                <a:gd name="connsiteY171" fmla="*/ 2898666 h 6281670"/>
                <a:gd name="connsiteX172" fmla="*/ 2247863 w 8613217"/>
                <a:gd name="connsiteY172" fmla="*/ 2802425 h 6281670"/>
                <a:gd name="connsiteX173" fmla="*/ 2055381 w 8613217"/>
                <a:gd name="connsiteY173" fmla="*/ 2665131 h 6281670"/>
                <a:gd name="connsiteX174" fmla="*/ 1471879 w 8613217"/>
                <a:gd name="connsiteY174" fmla="*/ 2148930 h 6281670"/>
                <a:gd name="connsiteX175" fmla="*/ 1461111 w 8613217"/>
                <a:gd name="connsiteY175" fmla="*/ 2109895 h 6281670"/>
                <a:gd name="connsiteX176" fmla="*/ 1501492 w 8613217"/>
                <a:gd name="connsiteY176" fmla="*/ 1918759 h 6281670"/>
                <a:gd name="connsiteX177" fmla="*/ 1395155 w 8613217"/>
                <a:gd name="connsiteY177" fmla="*/ 1570812 h 6281670"/>
                <a:gd name="connsiteX178" fmla="*/ 937507 w 8613217"/>
                <a:gd name="connsiteY178" fmla="*/ 860783 h 6281670"/>
                <a:gd name="connsiteX179" fmla="*/ 682435 w 8613217"/>
                <a:gd name="connsiteY179" fmla="*/ 471109 h 6281670"/>
                <a:gd name="connsiteX180" fmla="*/ 590905 w 8613217"/>
                <a:gd name="connsiteY180" fmla="*/ 214691 h 6281670"/>
                <a:gd name="connsiteX181" fmla="*/ 581483 w 8613217"/>
                <a:gd name="connsiteY181" fmla="*/ 222767 h 6281670"/>
                <a:gd name="connsiteX182" fmla="*/ 555909 w 8613217"/>
                <a:gd name="connsiteY182" fmla="*/ 262475 h 6281670"/>
                <a:gd name="connsiteX183" fmla="*/ 423998 w 8613217"/>
                <a:gd name="connsiteY183" fmla="*/ 619845 h 6281670"/>
                <a:gd name="connsiteX184" fmla="*/ 443515 w 8613217"/>
                <a:gd name="connsiteY184" fmla="*/ 1227575 h 6281670"/>
                <a:gd name="connsiteX185" fmla="*/ 806942 w 8613217"/>
                <a:gd name="connsiteY185" fmla="*/ 1996156 h 6281670"/>
                <a:gd name="connsiteX186" fmla="*/ 1087589 w 8613217"/>
                <a:gd name="connsiteY186" fmla="*/ 2216231 h 6281670"/>
                <a:gd name="connsiteX187" fmla="*/ 1317086 w 8613217"/>
                <a:gd name="connsiteY187" fmla="*/ 2233729 h 6281670"/>
                <a:gd name="connsiteX188" fmla="*/ 1327181 w 8613217"/>
                <a:gd name="connsiteY188" fmla="*/ 2198060 h 6281670"/>
                <a:gd name="connsiteX189" fmla="*/ 816364 w 8613217"/>
                <a:gd name="connsiteY189" fmla="*/ 1324489 h 6281670"/>
                <a:gd name="connsiteX190" fmla="*/ 702625 w 8613217"/>
                <a:gd name="connsiteY190" fmla="*/ 1031056 h 6281670"/>
                <a:gd name="connsiteX191" fmla="*/ 767908 w 8613217"/>
                <a:gd name="connsiteY191" fmla="*/ 1173061 h 6281670"/>
                <a:gd name="connsiteX192" fmla="*/ 1444285 w 8613217"/>
                <a:gd name="connsiteY192" fmla="*/ 2226326 h 6281670"/>
                <a:gd name="connsiteX193" fmla="*/ 2209501 w 8613217"/>
                <a:gd name="connsiteY193" fmla="*/ 2876457 h 6281670"/>
                <a:gd name="connsiteX194" fmla="*/ 2308434 w 8613217"/>
                <a:gd name="connsiteY194" fmla="*/ 2939720 h 6281670"/>
                <a:gd name="connsiteX195" fmla="*/ 2340738 w 8613217"/>
                <a:gd name="connsiteY195" fmla="*/ 2972025 h 6281670"/>
                <a:gd name="connsiteX196" fmla="*/ 2302377 w 8613217"/>
                <a:gd name="connsiteY196" fmla="*/ 2972025 h 6281670"/>
                <a:gd name="connsiteX197" fmla="*/ 2266034 w 8613217"/>
                <a:gd name="connsiteY197" fmla="*/ 2967313 h 6281670"/>
                <a:gd name="connsiteX198" fmla="*/ 1817807 w 8613217"/>
                <a:gd name="connsiteY198" fmla="*/ 3025866 h 6281670"/>
                <a:gd name="connsiteX199" fmla="*/ 1007500 w 8613217"/>
                <a:gd name="connsiteY199" fmla="*/ 3309877 h 6281670"/>
                <a:gd name="connsiteX200" fmla="*/ 960389 w 8613217"/>
                <a:gd name="connsiteY200" fmla="*/ 3293725 h 6281670"/>
                <a:gd name="connsiteX201" fmla="*/ 446207 w 8613217"/>
                <a:gd name="connsiteY201" fmla="*/ 3134221 h 6281670"/>
                <a:gd name="connsiteX202" fmla="*/ 217383 w 8613217"/>
                <a:gd name="connsiteY202" fmla="*/ 3227096 h 6281670"/>
                <a:gd name="connsiteX203" fmla="*/ 0 w 8613217"/>
                <a:gd name="connsiteY203" fmla="*/ 3236518 h 6281670"/>
                <a:gd name="connsiteX204" fmla="*/ 0 w 8613217"/>
                <a:gd name="connsiteY204" fmla="*/ 3330740 h 6281670"/>
                <a:gd name="connsiteX205" fmla="*/ 9422 w 8613217"/>
                <a:gd name="connsiteY205" fmla="*/ 3346892 h 6281670"/>
                <a:gd name="connsiteX206" fmla="*/ 255072 w 8613217"/>
                <a:gd name="connsiteY206" fmla="*/ 3717723 h 6281670"/>
                <a:gd name="connsiteX207" fmla="*/ 747044 w 8613217"/>
                <a:gd name="connsiteY207" fmla="*/ 3826078 h 6281670"/>
                <a:gd name="connsiteX208" fmla="*/ 1016249 w 8613217"/>
                <a:gd name="connsiteY208" fmla="*/ 3490244 h 6281670"/>
                <a:gd name="connsiteX209" fmla="*/ 981253 w 8613217"/>
                <a:gd name="connsiteY209" fmla="*/ 3461305 h 6281670"/>
                <a:gd name="connsiteX210" fmla="*/ 563312 w 8613217"/>
                <a:gd name="connsiteY210" fmla="*/ 3490917 h 6281670"/>
                <a:gd name="connsiteX211" fmla="*/ 390347 w 8613217"/>
                <a:gd name="connsiteY211" fmla="*/ 3460632 h 6281670"/>
                <a:gd name="connsiteX212" fmla="*/ 489953 w 8613217"/>
                <a:gd name="connsiteY212" fmla="*/ 3463997 h 6281670"/>
                <a:gd name="connsiteX213" fmla="*/ 903183 w 8613217"/>
                <a:gd name="connsiteY213" fmla="*/ 3408137 h 6281670"/>
                <a:gd name="connsiteX214" fmla="*/ 1043170 w 8613217"/>
                <a:gd name="connsiteY214" fmla="*/ 3372467 h 6281670"/>
                <a:gd name="connsiteX215" fmla="*/ 1508895 w 8613217"/>
                <a:gd name="connsiteY215" fmla="*/ 3218347 h 6281670"/>
                <a:gd name="connsiteX216" fmla="*/ 1912029 w 8613217"/>
                <a:gd name="connsiteY216" fmla="*/ 3101243 h 6281670"/>
                <a:gd name="connsiteX217" fmla="*/ 1912029 w 8613217"/>
                <a:gd name="connsiteY217" fmla="*/ 3101243 h 6281670"/>
                <a:gd name="connsiteX218" fmla="*/ 1924816 w 8613217"/>
                <a:gd name="connsiteY218" fmla="*/ 3099224 h 6281670"/>
                <a:gd name="connsiteX219" fmla="*/ 1986061 w 8613217"/>
                <a:gd name="connsiteY219" fmla="*/ 3087783 h 6281670"/>
                <a:gd name="connsiteX220" fmla="*/ 1992791 w 8613217"/>
                <a:gd name="connsiteY220" fmla="*/ 3087110 h 6281670"/>
                <a:gd name="connsiteX221" fmla="*/ 2087013 w 8613217"/>
                <a:gd name="connsiteY221" fmla="*/ 3074322 h 6281670"/>
                <a:gd name="connsiteX222" fmla="*/ 2113933 w 8613217"/>
                <a:gd name="connsiteY222" fmla="*/ 3072976 h 6281670"/>
                <a:gd name="connsiteX223" fmla="*/ 2118644 w 8613217"/>
                <a:gd name="connsiteY223" fmla="*/ 3064227 h 6281670"/>
                <a:gd name="connsiteX224" fmla="*/ 2257958 w 8613217"/>
                <a:gd name="connsiteY224" fmla="*/ 3064227 h 6281670"/>
                <a:gd name="connsiteX225" fmla="*/ 2262669 w 8613217"/>
                <a:gd name="connsiteY225" fmla="*/ 3072976 h 6281670"/>
                <a:gd name="connsiteX226" fmla="*/ 2434960 w 8613217"/>
                <a:gd name="connsiteY226" fmla="*/ 3101243 h 6281670"/>
                <a:gd name="connsiteX227" fmla="*/ 2635518 w 8613217"/>
                <a:gd name="connsiteY227" fmla="*/ 3164506 h 6281670"/>
                <a:gd name="connsiteX228" fmla="*/ 3038653 w 8613217"/>
                <a:gd name="connsiteY228" fmla="*/ 3453902 h 6281670"/>
                <a:gd name="connsiteX229" fmla="*/ 3580428 w 8613217"/>
                <a:gd name="connsiteY229" fmla="*/ 4087880 h 6281670"/>
                <a:gd name="connsiteX230" fmla="*/ 3776274 w 8613217"/>
                <a:gd name="connsiteY230" fmla="*/ 4626290 h 6281670"/>
                <a:gd name="connsiteX231" fmla="*/ 3813963 w 8613217"/>
                <a:gd name="connsiteY231" fmla="*/ 4802619 h 6281670"/>
                <a:gd name="connsiteX232" fmla="*/ 3811944 w 8613217"/>
                <a:gd name="connsiteY232" fmla="*/ 5407658 h 6281670"/>
                <a:gd name="connsiteX233" fmla="*/ 3881265 w 8613217"/>
                <a:gd name="connsiteY233" fmla="*/ 5874056 h 6281670"/>
                <a:gd name="connsiteX234" fmla="*/ 3879919 w 8613217"/>
                <a:gd name="connsiteY234" fmla="*/ 5898957 h 6281670"/>
                <a:gd name="connsiteX235" fmla="*/ 3757430 w 8613217"/>
                <a:gd name="connsiteY235" fmla="*/ 5946068 h 6281670"/>
                <a:gd name="connsiteX236" fmla="*/ 3743970 w 8613217"/>
                <a:gd name="connsiteY236" fmla="*/ 6053750 h 6281670"/>
                <a:gd name="connsiteX237" fmla="*/ 3803195 w 8613217"/>
                <a:gd name="connsiteY237" fmla="*/ 6092112 h 6281670"/>
                <a:gd name="connsiteX238" fmla="*/ 3896071 w 8613217"/>
                <a:gd name="connsiteY238" fmla="*/ 6023464 h 6281670"/>
                <a:gd name="connsiteX239" fmla="*/ 3920972 w 8613217"/>
                <a:gd name="connsiteY239" fmla="*/ 5996544 h 6281670"/>
                <a:gd name="connsiteX240" fmla="*/ 3918953 w 8613217"/>
                <a:gd name="connsiteY240" fmla="*/ 6053077 h 6281670"/>
                <a:gd name="connsiteX241" fmla="*/ 3931741 w 8613217"/>
                <a:gd name="connsiteY241" fmla="*/ 6077978 h 6281670"/>
                <a:gd name="connsiteX242" fmla="*/ 3951931 w 8613217"/>
                <a:gd name="connsiteY242" fmla="*/ 6055769 h 6281670"/>
                <a:gd name="connsiteX243" fmla="*/ 3972121 w 8613217"/>
                <a:gd name="connsiteY243" fmla="*/ 5988468 h 6281670"/>
                <a:gd name="connsiteX244" fmla="*/ 3994331 w 8613217"/>
                <a:gd name="connsiteY244" fmla="*/ 5968277 h 6281670"/>
                <a:gd name="connsiteX245" fmla="*/ 4005099 w 8613217"/>
                <a:gd name="connsiteY245" fmla="*/ 5995198 h 6281670"/>
                <a:gd name="connsiteX246" fmla="*/ 4071054 w 8613217"/>
                <a:gd name="connsiteY246" fmla="*/ 6040290 h 6281670"/>
                <a:gd name="connsiteX247" fmla="*/ 4100667 w 8613217"/>
                <a:gd name="connsiteY247" fmla="*/ 6026829 h 6281670"/>
                <a:gd name="connsiteX248" fmla="*/ 4110089 w 8613217"/>
                <a:gd name="connsiteY248" fmla="*/ 5993179 h 6281670"/>
                <a:gd name="connsiteX249" fmla="*/ 4124895 w 8613217"/>
                <a:gd name="connsiteY249" fmla="*/ 6032214 h 6281670"/>
                <a:gd name="connsiteX250" fmla="*/ 4117492 w 8613217"/>
                <a:gd name="connsiteY250" fmla="*/ 6106918 h 6281670"/>
                <a:gd name="connsiteX251" fmla="*/ 4080476 w 8613217"/>
                <a:gd name="connsiteY251" fmla="*/ 6141242 h 6281670"/>
                <a:gd name="connsiteX252" fmla="*/ 4176717 w 8613217"/>
                <a:gd name="connsiteY252" fmla="*/ 6189025 h 6281670"/>
                <a:gd name="connsiteX253" fmla="*/ 4170660 w 8613217"/>
                <a:gd name="connsiteY253" fmla="*/ 6271133 h 6281670"/>
                <a:gd name="connsiteX254" fmla="*/ 4195562 w 8613217"/>
                <a:gd name="connsiteY254" fmla="*/ 6277863 h 6281670"/>
                <a:gd name="connsiteX255" fmla="*/ 4261517 w 8613217"/>
                <a:gd name="connsiteY255" fmla="*/ 6267768 h 6281670"/>
                <a:gd name="connsiteX256" fmla="*/ 4289784 w 8613217"/>
                <a:gd name="connsiteY256" fmla="*/ 6247578 h 6281670"/>
                <a:gd name="connsiteX257" fmla="*/ 4295840 w 8613217"/>
                <a:gd name="connsiteY257" fmla="*/ 6204505 h 6281670"/>
                <a:gd name="connsiteX258" fmla="*/ 4305936 w 8613217"/>
                <a:gd name="connsiteY258" fmla="*/ 6182969 h 6281670"/>
                <a:gd name="connsiteX259" fmla="*/ 4324107 w 8613217"/>
                <a:gd name="connsiteY259" fmla="*/ 6199794 h 6281670"/>
                <a:gd name="connsiteX260" fmla="*/ 4336894 w 8613217"/>
                <a:gd name="connsiteY260" fmla="*/ 6230752 h 6281670"/>
                <a:gd name="connsiteX261" fmla="*/ 4342951 w 8613217"/>
                <a:gd name="connsiteY261" fmla="*/ 6226714 h 6281670"/>
                <a:gd name="connsiteX262" fmla="*/ 4369872 w 8613217"/>
                <a:gd name="connsiteY262" fmla="*/ 6185660 h 6281670"/>
                <a:gd name="connsiteX263" fmla="*/ 4382659 w 8613217"/>
                <a:gd name="connsiteY263" fmla="*/ 6234791 h 6281670"/>
                <a:gd name="connsiteX264" fmla="*/ 4406888 w 8613217"/>
                <a:gd name="connsiteY264" fmla="*/ 6265749 h 6281670"/>
                <a:gd name="connsiteX265" fmla="*/ 4484284 w 8613217"/>
                <a:gd name="connsiteY265" fmla="*/ 6275171 h 6281670"/>
                <a:gd name="connsiteX266" fmla="*/ 4499090 w 8613217"/>
                <a:gd name="connsiteY266" fmla="*/ 6272479 h 6281670"/>
                <a:gd name="connsiteX267" fmla="*/ 4512551 w 8613217"/>
                <a:gd name="connsiteY267" fmla="*/ 6181622 h 6281670"/>
                <a:gd name="connsiteX268" fmla="*/ 4572449 w 8613217"/>
                <a:gd name="connsiteY268" fmla="*/ 6153356 h 6281670"/>
                <a:gd name="connsiteX269" fmla="*/ 4575814 w 8613217"/>
                <a:gd name="connsiteY269" fmla="*/ 6127781 h 6281670"/>
                <a:gd name="connsiteX270" fmla="*/ 4538125 w 8613217"/>
                <a:gd name="connsiteY270" fmla="*/ 6076633 h 6281670"/>
                <a:gd name="connsiteX271" fmla="*/ 4536779 w 8613217"/>
                <a:gd name="connsiteY271" fmla="*/ 6042309 h 6281670"/>
                <a:gd name="connsiteX272" fmla="*/ 4573122 w 8613217"/>
                <a:gd name="connsiteY272" fmla="*/ 6032214 h 6281670"/>
                <a:gd name="connsiteX273" fmla="*/ 4637731 w 8613217"/>
                <a:gd name="connsiteY273" fmla="*/ 6051058 h 6281670"/>
                <a:gd name="connsiteX274" fmla="*/ 4665997 w 8613217"/>
                <a:gd name="connsiteY274" fmla="*/ 6029522 h 6281670"/>
                <a:gd name="connsiteX275" fmla="*/ 4665997 w 8613217"/>
                <a:gd name="connsiteY275" fmla="*/ 5985776 h 6281670"/>
                <a:gd name="connsiteX276" fmla="*/ 4681477 w 8613217"/>
                <a:gd name="connsiteY276" fmla="*/ 5966931 h 6281670"/>
                <a:gd name="connsiteX277" fmla="*/ 4701667 w 8613217"/>
                <a:gd name="connsiteY277" fmla="*/ 5981065 h 6281670"/>
                <a:gd name="connsiteX278" fmla="*/ 4724550 w 8613217"/>
                <a:gd name="connsiteY278" fmla="*/ 6054423 h 6281670"/>
                <a:gd name="connsiteX279" fmla="*/ 4743394 w 8613217"/>
                <a:gd name="connsiteY279" fmla="*/ 6073268 h 6281670"/>
                <a:gd name="connsiteX280" fmla="*/ 4752143 w 8613217"/>
                <a:gd name="connsiteY280" fmla="*/ 6050385 h 6281670"/>
                <a:gd name="connsiteX281" fmla="*/ 4752143 w 8613217"/>
                <a:gd name="connsiteY281" fmla="*/ 5996544 h 6281670"/>
                <a:gd name="connsiteX282" fmla="*/ 4800600 w 8613217"/>
                <a:gd name="connsiteY282" fmla="*/ 6046347 h 6281670"/>
                <a:gd name="connsiteX283" fmla="*/ 4859825 w 8613217"/>
                <a:gd name="connsiteY283" fmla="*/ 6088747 h 6281670"/>
                <a:gd name="connsiteX284" fmla="*/ 4932511 w 8613217"/>
                <a:gd name="connsiteY284" fmla="*/ 6036252 h 6281670"/>
                <a:gd name="connsiteX285" fmla="*/ 4919050 w 8613217"/>
                <a:gd name="connsiteY285" fmla="*/ 5940011 h 6281670"/>
                <a:gd name="connsiteX286" fmla="*/ 4830213 w 8613217"/>
                <a:gd name="connsiteY286" fmla="*/ 5933281 h 6281670"/>
                <a:gd name="connsiteX287" fmla="*/ 4779064 w 8613217"/>
                <a:gd name="connsiteY287" fmla="*/ 5876074 h 6281670"/>
                <a:gd name="connsiteX288" fmla="*/ 4778391 w 8613217"/>
                <a:gd name="connsiteY288" fmla="*/ 5829637 h 6281670"/>
                <a:gd name="connsiteX289" fmla="*/ 5091342 w 8613217"/>
                <a:gd name="connsiteY289" fmla="*/ 5236712 h 6281670"/>
                <a:gd name="connsiteX290" fmla="*/ 5116243 w 8613217"/>
                <a:gd name="connsiteY290" fmla="*/ 5202389 h 6281670"/>
                <a:gd name="connsiteX291" fmla="*/ 5269690 w 8613217"/>
                <a:gd name="connsiteY291" fmla="*/ 5086631 h 6281670"/>
                <a:gd name="connsiteX292" fmla="*/ 5744837 w 8613217"/>
                <a:gd name="connsiteY292" fmla="*/ 4795889 h 6281670"/>
                <a:gd name="connsiteX293" fmla="*/ 5814830 w 8613217"/>
                <a:gd name="connsiteY293" fmla="*/ 4775699 h 6281670"/>
                <a:gd name="connsiteX294" fmla="*/ 6103553 w 8613217"/>
                <a:gd name="connsiteY294" fmla="*/ 4765603 h 6281670"/>
                <a:gd name="connsiteX295" fmla="*/ 7086824 w 8613217"/>
                <a:gd name="connsiteY295" fmla="*/ 4811369 h 6281670"/>
                <a:gd name="connsiteX296" fmla="*/ 7489959 w 8613217"/>
                <a:gd name="connsiteY296" fmla="*/ 4805311 h 6281670"/>
                <a:gd name="connsiteX297" fmla="*/ 7516880 w 8613217"/>
                <a:gd name="connsiteY297" fmla="*/ 4801946 h 6281670"/>
                <a:gd name="connsiteX298" fmla="*/ 7536397 w 8613217"/>
                <a:gd name="connsiteY298" fmla="*/ 4800600 h 6281670"/>
                <a:gd name="connsiteX299" fmla="*/ 7619850 w 8613217"/>
                <a:gd name="connsiteY299" fmla="*/ 4791178 h 6281670"/>
                <a:gd name="connsiteX300" fmla="*/ 7661577 w 8613217"/>
                <a:gd name="connsiteY300" fmla="*/ 4813388 h 6281670"/>
                <a:gd name="connsiteX301" fmla="*/ 7920014 w 8613217"/>
                <a:gd name="connsiteY301" fmla="*/ 5004523 h 6281670"/>
                <a:gd name="connsiteX302" fmla="*/ 8354780 w 8613217"/>
                <a:gd name="connsiteY302" fmla="*/ 4830886 h 6281670"/>
                <a:gd name="connsiteX303" fmla="*/ 8579567 w 8613217"/>
                <a:gd name="connsiteY303" fmla="*/ 4409580 h 6281670"/>
                <a:gd name="connsiteX304" fmla="*/ 8613217 w 8613217"/>
                <a:gd name="connsiteY304" fmla="*/ 4250076 h 6281670"/>
                <a:gd name="connsiteX305" fmla="*/ 8613217 w 8613217"/>
                <a:gd name="connsiteY305" fmla="*/ 4196235 h 6281670"/>
                <a:gd name="connsiteX306" fmla="*/ 8420062 w 8613217"/>
                <a:gd name="connsiteY306" fmla="*/ 4211041 h 6281670"/>
                <a:gd name="connsiteX307" fmla="*/ 4571776 w 8613217"/>
                <a:gd name="connsiteY307" fmla="*/ 915970 h 6281670"/>
                <a:gd name="connsiteX308" fmla="*/ 4583890 w 8613217"/>
                <a:gd name="connsiteY308" fmla="*/ 888377 h 6281670"/>
                <a:gd name="connsiteX309" fmla="*/ 4571776 w 8613217"/>
                <a:gd name="connsiteY309" fmla="*/ 915970 h 6281670"/>
                <a:gd name="connsiteX310" fmla="*/ 2362948 w 8613217"/>
                <a:gd name="connsiteY310" fmla="*/ 965100 h 6281670"/>
                <a:gd name="connsiteX311" fmla="*/ 2363621 w 8613217"/>
                <a:gd name="connsiteY311" fmla="*/ 962408 h 6281670"/>
                <a:gd name="connsiteX312" fmla="*/ 2368332 w 8613217"/>
                <a:gd name="connsiteY312" fmla="*/ 967119 h 6281670"/>
                <a:gd name="connsiteX313" fmla="*/ 2362948 w 8613217"/>
                <a:gd name="connsiteY313" fmla="*/ 965100 h 6281670"/>
                <a:gd name="connsiteX314" fmla="*/ 2435633 w 8613217"/>
                <a:gd name="connsiteY314" fmla="*/ 1055284 h 6281670"/>
                <a:gd name="connsiteX315" fmla="*/ 2426211 w 8613217"/>
                <a:gd name="connsiteY315" fmla="*/ 1053265 h 6281670"/>
                <a:gd name="connsiteX316" fmla="*/ 2370351 w 8613217"/>
                <a:gd name="connsiteY316" fmla="*/ 968465 h 6281670"/>
                <a:gd name="connsiteX317" fmla="*/ 2432268 w 8613217"/>
                <a:gd name="connsiteY317" fmla="*/ 1045862 h 6281670"/>
                <a:gd name="connsiteX318" fmla="*/ 2435633 w 8613217"/>
                <a:gd name="connsiteY318" fmla="*/ 1055284 h 6281670"/>
                <a:gd name="connsiteX319" fmla="*/ 695895 w 8613217"/>
                <a:gd name="connsiteY319" fmla="*/ 1016922 h 6281670"/>
                <a:gd name="connsiteX320" fmla="*/ 692530 w 8613217"/>
                <a:gd name="connsiteY320" fmla="*/ 1005481 h 6281670"/>
                <a:gd name="connsiteX321" fmla="*/ 695895 w 8613217"/>
                <a:gd name="connsiteY321" fmla="*/ 1016922 h 6281670"/>
                <a:gd name="connsiteX322" fmla="*/ 4511205 w 8613217"/>
                <a:gd name="connsiteY322" fmla="*/ 6014042 h 6281670"/>
                <a:gd name="connsiteX323" fmla="*/ 4537452 w 8613217"/>
                <a:gd name="connsiteY323" fmla="*/ 5944049 h 6281670"/>
                <a:gd name="connsiteX324" fmla="*/ 4511205 w 8613217"/>
                <a:gd name="connsiteY324" fmla="*/ 6014042 h 6281670"/>
                <a:gd name="connsiteX325" fmla="*/ 4750797 w 8613217"/>
                <a:gd name="connsiteY325" fmla="*/ 5917128 h 6281670"/>
                <a:gd name="connsiteX326" fmla="*/ 4741375 w 8613217"/>
                <a:gd name="connsiteY326" fmla="*/ 5939338 h 6281670"/>
                <a:gd name="connsiteX327" fmla="*/ 4732626 w 8613217"/>
                <a:gd name="connsiteY327" fmla="*/ 5935300 h 6281670"/>
                <a:gd name="connsiteX328" fmla="*/ 4727915 w 8613217"/>
                <a:gd name="connsiteY328" fmla="*/ 5907706 h 6281670"/>
                <a:gd name="connsiteX329" fmla="*/ 4750797 w 8613217"/>
                <a:gd name="connsiteY329" fmla="*/ 5875402 h 6281670"/>
                <a:gd name="connsiteX330" fmla="*/ 4750797 w 8613217"/>
                <a:gd name="connsiteY330" fmla="*/ 5917128 h 6281670"/>
                <a:gd name="connsiteX331" fmla="*/ 4875978 w 8613217"/>
                <a:gd name="connsiteY331" fmla="*/ 5457461 h 6281670"/>
                <a:gd name="connsiteX332" fmla="*/ 4616868 w 8613217"/>
                <a:gd name="connsiteY332" fmla="*/ 5877421 h 6281670"/>
                <a:gd name="connsiteX333" fmla="*/ 4562354 w 8613217"/>
                <a:gd name="connsiteY333" fmla="*/ 5884824 h 6281670"/>
                <a:gd name="connsiteX334" fmla="*/ 4880015 w 8613217"/>
                <a:gd name="connsiteY334" fmla="*/ 5419772 h 6281670"/>
                <a:gd name="connsiteX335" fmla="*/ 4875978 w 8613217"/>
                <a:gd name="connsiteY335" fmla="*/ 5457461 h 6281670"/>
                <a:gd name="connsiteX336" fmla="*/ 5020675 w 8613217"/>
                <a:gd name="connsiteY336" fmla="*/ 5141145 h 6281670"/>
                <a:gd name="connsiteX337" fmla="*/ 4989717 w 8613217"/>
                <a:gd name="connsiteY337" fmla="*/ 5179506 h 6281670"/>
                <a:gd name="connsiteX338" fmla="*/ 4445922 w 8613217"/>
                <a:gd name="connsiteY338" fmla="*/ 5878767 h 6281670"/>
                <a:gd name="connsiteX339" fmla="*/ 4415637 w 8613217"/>
                <a:gd name="connsiteY339" fmla="*/ 5953471 h 6281670"/>
                <a:gd name="connsiteX340" fmla="*/ 4357085 w 8613217"/>
                <a:gd name="connsiteY340" fmla="*/ 6075286 h 6281670"/>
                <a:gd name="connsiteX341" fmla="*/ 4338240 w 8613217"/>
                <a:gd name="connsiteY341" fmla="*/ 6125762 h 6281670"/>
                <a:gd name="connsiteX342" fmla="*/ 4322761 w 8613217"/>
                <a:gd name="connsiteY342" fmla="*/ 6080671 h 6281670"/>
                <a:gd name="connsiteX343" fmla="*/ 4306609 w 8613217"/>
                <a:gd name="connsiteY343" fmla="*/ 6061826 h 6281670"/>
                <a:gd name="connsiteX344" fmla="*/ 4295168 w 8613217"/>
                <a:gd name="connsiteY344" fmla="*/ 6082689 h 6281670"/>
                <a:gd name="connsiteX345" fmla="*/ 4292475 w 8613217"/>
                <a:gd name="connsiteY345" fmla="*/ 6112302 h 6281670"/>
                <a:gd name="connsiteX346" fmla="*/ 4277669 w 8613217"/>
                <a:gd name="connsiteY346" fmla="*/ 6097496 h 6281670"/>
                <a:gd name="connsiteX347" fmla="*/ 4183447 w 8613217"/>
                <a:gd name="connsiteY347" fmla="*/ 5282478 h 6281670"/>
                <a:gd name="connsiteX348" fmla="*/ 4412945 w 8613217"/>
                <a:gd name="connsiteY348" fmla="*/ 4743394 h 6281670"/>
                <a:gd name="connsiteX349" fmla="*/ 5036828 w 8613217"/>
                <a:gd name="connsiteY349" fmla="*/ 3935106 h 6281670"/>
                <a:gd name="connsiteX350" fmla="*/ 5054999 w 8613217"/>
                <a:gd name="connsiteY350" fmla="*/ 3966064 h 6281670"/>
                <a:gd name="connsiteX351" fmla="*/ 5020675 w 8613217"/>
                <a:gd name="connsiteY351" fmla="*/ 5141145 h 6281670"/>
                <a:gd name="connsiteX0" fmla="*/ 8420062 w 8613217"/>
                <a:gd name="connsiteY0" fmla="*/ 4211041 h 6281670"/>
                <a:gd name="connsiteX1" fmla="*/ 7990681 w 8613217"/>
                <a:gd name="connsiteY1" fmla="*/ 4231232 h 6281670"/>
                <a:gd name="connsiteX2" fmla="*/ 7630619 w 8613217"/>
                <a:gd name="connsiteY2" fmla="*/ 4614849 h 6281670"/>
                <a:gd name="connsiteX3" fmla="*/ 7659558 w 8613217"/>
                <a:gd name="connsiteY3" fmla="*/ 4643788 h 6281670"/>
                <a:gd name="connsiteX4" fmla="*/ 7859443 w 8613217"/>
                <a:gd name="connsiteY4" fmla="*/ 4617541 h 6281670"/>
                <a:gd name="connsiteX5" fmla="*/ 8222196 w 8613217"/>
                <a:gd name="connsiteY5" fmla="*/ 4498418 h 6281670"/>
                <a:gd name="connsiteX6" fmla="*/ 8236330 w 8613217"/>
                <a:gd name="connsiteY6" fmla="*/ 4496398 h 6281670"/>
                <a:gd name="connsiteX7" fmla="*/ 8228254 w 8613217"/>
                <a:gd name="connsiteY7" fmla="*/ 4504475 h 6281670"/>
                <a:gd name="connsiteX8" fmla="*/ 7670326 w 8613217"/>
                <a:gd name="connsiteY8" fmla="*/ 4709743 h 6281670"/>
                <a:gd name="connsiteX9" fmla="*/ 7436791 w 8613217"/>
                <a:gd name="connsiteY9" fmla="*/ 4735318 h 6281670"/>
                <a:gd name="connsiteX10" fmla="*/ 6759067 w 8613217"/>
                <a:gd name="connsiteY10" fmla="*/ 4696956 h 6281670"/>
                <a:gd name="connsiteX11" fmla="*/ 6037597 w 8613217"/>
                <a:gd name="connsiteY11" fmla="*/ 4656576 h 6281670"/>
                <a:gd name="connsiteX12" fmla="*/ 6023464 w 8613217"/>
                <a:gd name="connsiteY12" fmla="*/ 4649172 h 6281670"/>
                <a:gd name="connsiteX13" fmla="*/ 6361317 w 8613217"/>
                <a:gd name="connsiteY13" fmla="*/ 4472170 h 6281670"/>
                <a:gd name="connsiteX14" fmla="*/ 6783296 w 8613217"/>
                <a:gd name="connsiteY14" fmla="*/ 4236616 h 6281670"/>
                <a:gd name="connsiteX15" fmla="*/ 7066634 w 8613217"/>
                <a:gd name="connsiteY15" fmla="*/ 4052210 h 6281670"/>
                <a:gd name="connsiteX16" fmla="*/ 7151433 w 8613217"/>
                <a:gd name="connsiteY16" fmla="*/ 4042115 h 6281670"/>
                <a:gd name="connsiteX17" fmla="*/ 7304208 w 8613217"/>
                <a:gd name="connsiteY17" fmla="*/ 4071727 h 6281670"/>
                <a:gd name="connsiteX18" fmla="*/ 7625235 w 8613217"/>
                <a:gd name="connsiteY18" fmla="*/ 3948566 h 6281670"/>
                <a:gd name="connsiteX19" fmla="*/ 8172394 w 8613217"/>
                <a:gd name="connsiteY19" fmla="*/ 2496877 h 6281670"/>
                <a:gd name="connsiteX20" fmla="*/ 7882325 w 8613217"/>
                <a:gd name="connsiteY20" fmla="*/ 1811077 h 6281670"/>
                <a:gd name="connsiteX21" fmla="*/ 7854059 w 8613217"/>
                <a:gd name="connsiteY21" fmla="*/ 1889820 h 6281670"/>
                <a:gd name="connsiteX22" fmla="*/ 7732917 w 8613217"/>
                <a:gd name="connsiteY22" fmla="*/ 2389195 h 6281670"/>
                <a:gd name="connsiteX23" fmla="*/ 7607736 w 8613217"/>
                <a:gd name="connsiteY23" fmla="*/ 2746565 h 6281670"/>
                <a:gd name="connsiteX24" fmla="*/ 7178354 w 8613217"/>
                <a:gd name="connsiteY24" fmla="*/ 3424962 h 6281670"/>
                <a:gd name="connsiteX25" fmla="*/ 7050481 w 8613217"/>
                <a:gd name="connsiteY25" fmla="*/ 3653113 h 6281670"/>
                <a:gd name="connsiteX26" fmla="*/ 7022888 w 8613217"/>
                <a:gd name="connsiteY26" fmla="*/ 3873861 h 6281670"/>
                <a:gd name="connsiteX27" fmla="*/ 7057884 w 8613217"/>
                <a:gd name="connsiteY27" fmla="*/ 3889341 h 6281670"/>
                <a:gd name="connsiteX28" fmla="*/ 7311611 w 8613217"/>
                <a:gd name="connsiteY28" fmla="*/ 3701570 h 6281670"/>
                <a:gd name="connsiteX29" fmla="*/ 7883672 w 8613217"/>
                <a:gd name="connsiteY29" fmla="*/ 2875784 h 6281670"/>
                <a:gd name="connsiteX30" fmla="*/ 7909246 w 8613217"/>
                <a:gd name="connsiteY30" fmla="*/ 2790311 h 6281670"/>
                <a:gd name="connsiteX31" fmla="*/ 7835888 w 8613217"/>
                <a:gd name="connsiteY31" fmla="*/ 3051440 h 6281670"/>
                <a:gd name="connsiteX32" fmla="*/ 7279306 w 8613217"/>
                <a:gd name="connsiteY32" fmla="*/ 3802522 h 6281670"/>
                <a:gd name="connsiteX33" fmla="*/ 6992603 w 8613217"/>
                <a:gd name="connsiteY33" fmla="*/ 4017213 h 6281670"/>
                <a:gd name="connsiteX34" fmla="*/ 6713302 w 8613217"/>
                <a:gd name="connsiteY34" fmla="*/ 4190851 h 6281670"/>
                <a:gd name="connsiteX35" fmla="*/ 6627830 w 8613217"/>
                <a:gd name="connsiteY35" fmla="*/ 4239308 h 6281670"/>
                <a:gd name="connsiteX36" fmla="*/ 6605620 w 8613217"/>
                <a:gd name="connsiteY36" fmla="*/ 4251422 h 6281670"/>
                <a:gd name="connsiteX37" fmla="*/ 6226714 w 8613217"/>
                <a:gd name="connsiteY37" fmla="*/ 4447268 h 6281670"/>
                <a:gd name="connsiteX38" fmla="*/ 5314782 w 8613217"/>
                <a:gd name="connsiteY38" fmla="*/ 4943279 h 6281670"/>
                <a:gd name="connsiteX39" fmla="*/ 5158643 w 8613217"/>
                <a:gd name="connsiteY39" fmla="*/ 5046250 h 6281670"/>
                <a:gd name="connsiteX40" fmla="*/ 5162681 w 8613217"/>
                <a:gd name="connsiteY40" fmla="*/ 5025387 h 6281670"/>
                <a:gd name="connsiteX41" fmla="*/ 5227290 w 8613217"/>
                <a:gd name="connsiteY41" fmla="*/ 4323434 h 6281670"/>
                <a:gd name="connsiteX42" fmla="*/ 5106148 w 8613217"/>
                <a:gd name="connsiteY42" fmla="*/ 3860401 h 6281670"/>
                <a:gd name="connsiteX43" fmla="*/ 5139799 w 8613217"/>
                <a:gd name="connsiteY43" fmla="*/ 3818675 h 6281670"/>
                <a:gd name="connsiteX44" fmla="*/ 5695034 w 8613217"/>
                <a:gd name="connsiteY44" fmla="*/ 3194119 h 6281670"/>
                <a:gd name="connsiteX45" fmla="*/ 5830983 w 8613217"/>
                <a:gd name="connsiteY45" fmla="*/ 3023174 h 6281670"/>
                <a:gd name="connsiteX46" fmla="*/ 5873382 w 8613217"/>
                <a:gd name="connsiteY46" fmla="*/ 3008367 h 6281670"/>
                <a:gd name="connsiteX47" fmla="*/ 5983083 w 8613217"/>
                <a:gd name="connsiteY47" fmla="*/ 3009040 h 6281670"/>
                <a:gd name="connsiteX48" fmla="*/ 6257000 w 8613217"/>
                <a:gd name="connsiteY48" fmla="*/ 2840787 h 6281670"/>
                <a:gd name="connsiteX49" fmla="*/ 6605620 w 8613217"/>
                <a:gd name="connsiteY49" fmla="*/ 2172485 h 6281670"/>
                <a:gd name="connsiteX50" fmla="*/ 6623118 w 8613217"/>
                <a:gd name="connsiteY50" fmla="*/ 1339969 h 6281670"/>
                <a:gd name="connsiteX51" fmla="*/ 6528224 w 8613217"/>
                <a:gd name="connsiteY51" fmla="*/ 660899 h 6281670"/>
                <a:gd name="connsiteX52" fmla="*/ 6514091 w 8613217"/>
                <a:gd name="connsiteY52" fmla="*/ 520239 h 6281670"/>
                <a:gd name="connsiteX53" fmla="*/ 6493900 w 8613217"/>
                <a:gd name="connsiteY53" fmla="*/ 546486 h 6281670"/>
                <a:gd name="connsiteX54" fmla="*/ 6244212 w 8613217"/>
                <a:gd name="connsiteY54" fmla="*/ 975869 h 6281670"/>
                <a:gd name="connsiteX55" fmla="*/ 5935300 w 8613217"/>
                <a:gd name="connsiteY55" fmla="*/ 1788868 h 6281670"/>
                <a:gd name="connsiteX56" fmla="*/ 5707148 w 8613217"/>
                <a:gd name="connsiteY56" fmla="*/ 2531874 h 6281670"/>
                <a:gd name="connsiteX57" fmla="*/ 5679555 w 8613217"/>
                <a:gd name="connsiteY57" fmla="*/ 2738489 h 6281670"/>
                <a:gd name="connsiteX58" fmla="*/ 5734069 w 8613217"/>
                <a:gd name="connsiteY58" fmla="*/ 2914818 h 6281670"/>
                <a:gd name="connsiteX59" fmla="*/ 5963566 w 8613217"/>
                <a:gd name="connsiteY59" fmla="*/ 2599175 h 6281670"/>
                <a:gd name="connsiteX60" fmla="*/ 6141914 w 8613217"/>
                <a:gd name="connsiteY60" fmla="*/ 2254593 h 6281670"/>
                <a:gd name="connsiteX61" fmla="*/ 6262384 w 8613217"/>
                <a:gd name="connsiteY61" fmla="*/ 1884436 h 6281670"/>
                <a:gd name="connsiteX62" fmla="*/ 6343145 w 8613217"/>
                <a:gd name="connsiteY62" fmla="*/ 1508222 h 6281670"/>
                <a:gd name="connsiteX63" fmla="*/ 6310167 w 8613217"/>
                <a:gd name="connsiteY63" fmla="*/ 1747814 h 6281670"/>
                <a:gd name="connsiteX64" fmla="*/ 6045001 w 8613217"/>
                <a:gd name="connsiteY64" fmla="*/ 2568890 h 6281670"/>
                <a:gd name="connsiteX65" fmla="*/ 5560432 w 8613217"/>
                <a:gd name="connsiteY65" fmla="*/ 3235173 h 6281670"/>
                <a:gd name="connsiteX66" fmla="*/ 5096726 w 8613217"/>
                <a:gd name="connsiteY66" fmla="*/ 3741278 h 6281670"/>
                <a:gd name="connsiteX67" fmla="*/ 5067113 w 8613217"/>
                <a:gd name="connsiteY67" fmla="*/ 3767525 h 6281670"/>
                <a:gd name="connsiteX68" fmla="*/ 4911647 w 8613217"/>
                <a:gd name="connsiteY68" fmla="*/ 3459959 h 6281670"/>
                <a:gd name="connsiteX69" fmla="*/ 4890784 w 8613217"/>
                <a:gd name="connsiteY69" fmla="*/ 3404099 h 6281670"/>
                <a:gd name="connsiteX70" fmla="*/ 4952701 w 8613217"/>
                <a:gd name="connsiteY70" fmla="*/ 2717626 h 6281670"/>
                <a:gd name="connsiteX71" fmla="*/ 5173449 w 8613217"/>
                <a:gd name="connsiteY71" fmla="*/ 2368332 h 6281670"/>
                <a:gd name="connsiteX72" fmla="*/ 5481689 w 8613217"/>
                <a:gd name="connsiteY72" fmla="*/ 1759928 h 6281670"/>
                <a:gd name="connsiteX73" fmla="*/ 5514667 w 8613217"/>
                <a:gd name="connsiteY73" fmla="*/ 1741757 h 6281670"/>
                <a:gd name="connsiteX74" fmla="*/ 5803389 w 8613217"/>
                <a:gd name="connsiteY74" fmla="*/ 1570812 h 6281670"/>
                <a:gd name="connsiteX75" fmla="*/ 5822907 w 8613217"/>
                <a:gd name="connsiteY75" fmla="*/ 1095665 h 6281670"/>
                <a:gd name="connsiteX76" fmla="*/ 5540241 w 8613217"/>
                <a:gd name="connsiteY76" fmla="*/ 601000 h 6281670"/>
                <a:gd name="connsiteX77" fmla="*/ 5514667 w 8613217"/>
                <a:gd name="connsiteY77" fmla="*/ 600327 h 6281670"/>
                <a:gd name="connsiteX78" fmla="*/ 5421791 w 8613217"/>
                <a:gd name="connsiteY78" fmla="*/ 697914 h 6281670"/>
                <a:gd name="connsiteX79" fmla="*/ 5124319 w 8613217"/>
                <a:gd name="connsiteY79" fmla="*/ 1196617 h 6281670"/>
                <a:gd name="connsiteX80" fmla="*/ 5316801 w 8613217"/>
                <a:gd name="connsiteY80" fmla="*/ 1686570 h 6281670"/>
                <a:gd name="connsiteX81" fmla="*/ 5361220 w 8613217"/>
                <a:gd name="connsiteY81" fmla="*/ 1669072 h 6281670"/>
                <a:gd name="connsiteX82" fmla="*/ 5461499 w 8613217"/>
                <a:gd name="connsiteY82" fmla="*/ 1248439 h 6281670"/>
                <a:gd name="connsiteX83" fmla="*/ 5491784 w 8613217"/>
                <a:gd name="connsiteY83" fmla="*/ 1043170 h 6281670"/>
                <a:gd name="connsiteX84" fmla="*/ 5497841 w 8613217"/>
                <a:gd name="connsiteY84" fmla="*/ 1081532 h 6281670"/>
                <a:gd name="connsiteX85" fmla="*/ 5481016 w 8613217"/>
                <a:gd name="connsiteY85" fmla="*/ 1353429 h 6281670"/>
                <a:gd name="connsiteX86" fmla="*/ 5415734 w 8613217"/>
                <a:gd name="connsiteY86" fmla="*/ 1727624 h 6281670"/>
                <a:gd name="connsiteX87" fmla="*/ 5151240 w 8613217"/>
                <a:gd name="connsiteY87" fmla="*/ 2245171 h 6281670"/>
                <a:gd name="connsiteX88" fmla="*/ 4908282 w 8613217"/>
                <a:gd name="connsiteY88" fmla="*/ 2596483 h 6281670"/>
                <a:gd name="connsiteX89" fmla="*/ 4750124 w 8613217"/>
                <a:gd name="connsiteY89" fmla="*/ 2989523 h 6281670"/>
                <a:gd name="connsiteX90" fmla="*/ 4737337 w 8613217"/>
                <a:gd name="connsiteY90" fmla="*/ 3162487 h 6281670"/>
                <a:gd name="connsiteX91" fmla="*/ 4680804 w 8613217"/>
                <a:gd name="connsiteY91" fmla="*/ 3076341 h 6281670"/>
                <a:gd name="connsiteX92" fmla="*/ 4591293 w 8613217"/>
                <a:gd name="connsiteY92" fmla="*/ 2915491 h 6281670"/>
                <a:gd name="connsiteX93" fmla="*/ 4552259 w 8613217"/>
                <a:gd name="connsiteY93" fmla="*/ 2838095 h 6281670"/>
                <a:gd name="connsiteX94" fmla="*/ 4404869 w 8613217"/>
                <a:gd name="connsiteY94" fmla="*/ 2499569 h 6281670"/>
                <a:gd name="connsiteX95" fmla="*/ 4425059 w 8613217"/>
                <a:gd name="connsiteY95" fmla="*/ 2408713 h 6281670"/>
                <a:gd name="connsiteX96" fmla="*/ 4497071 w 8613217"/>
                <a:gd name="connsiteY96" fmla="*/ 2304396 h 6281670"/>
                <a:gd name="connsiteX97" fmla="*/ 4551585 w 8613217"/>
                <a:gd name="connsiteY97" fmla="*/ 2152968 h 6281670"/>
                <a:gd name="connsiteX98" fmla="*/ 4741375 w 8613217"/>
                <a:gd name="connsiteY98" fmla="*/ 1413327 h 6281670"/>
                <a:gd name="connsiteX99" fmla="*/ 4929146 w 8613217"/>
                <a:gd name="connsiteY99" fmla="*/ 819730 h 6281670"/>
                <a:gd name="connsiteX100" fmla="*/ 5233347 w 8613217"/>
                <a:gd name="connsiteY100" fmla="*/ 28940 h 6281670"/>
                <a:gd name="connsiteX101" fmla="*/ 5238058 w 8613217"/>
                <a:gd name="connsiteY101" fmla="*/ 0 h 6281670"/>
                <a:gd name="connsiteX102" fmla="*/ 4976929 w 8613217"/>
                <a:gd name="connsiteY102" fmla="*/ 159504 h 6281670"/>
                <a:gd name="connsiteX103" fmla="*/ 4204984 w 8613217"/>
                <a:gd name="connsiteY103" fmla="*/ 890396 h 6281670"/>
                <a:gd name="connsiteX104" fmla="*/ 3943182 w 8613217"/>
                <a:gd name="connsiteY104" fmla="*/ 2139508 h 6281670"/>
                <a:gd name="connsiteX105" fmla="*/ 4076438 w 8613217"/>
                <a:gd name="connsiteY105" fmla="*/ 2389868 h 6281670"/>
                <a:gd name="connsiteX106" fmla="*/ 4215079 w 8613217"/>
                <a:gd name="connsiteY106" fmla="*/ 2474668 h 6281670"/>
                <a:gd name="connsiteX107" fmla="*/ 4244018 w 8613217"/>
                <a:gd name="connsiteY107" fmla="*/ 2445055 h 6281670"/>
                <a:gd name="connsiteX108" fmla="*/ 4230558 w 8613217"/>
                <a:gd name="connsiteY108" fmla="*/ 1718875 h 6281670"/>
                <a:gd name="connsiteX109" fmla="*/ 4411599 w 8613217"/>
                <a:gd name="connsiteY109" fmla="*/ 1186522 h 6281670"/>
                <a:gd name="connsiteX110" fmla="*/ 4552259 w 8613217"/>
                <a:gd name="connsiteY110" fmla="*/ 934815 h 6281670"/>
                <a:gd name="connsiteX111" fmla="*/ 4572449 w 8613217"/>
                <a:gd name="connsiteY111" fmla="*/ 920008 h 6281670"/>
                <a:gd name="connsiteX112" fmla="*/ 4553604 w 8613217"/>
                <a:gd name="connsiteY112" fmla="*/ 956351 h 6281670"/>
                <a:gd name="connsiteX113" fmla="*/ 4390735 w 8613217"/>
                <a:gd name="connsiteY113" fmla="*/ 1302280 h 6281670"/>
                <a:gd name="connsiteX114" fmla="*/ 4340260 w 8613217"/>
                <a:gd name="connsiteY114" fmla="*/ 2524471 h 6281670"/>
                <a:gd name="connsiteX115" fmla="*/ 4501109 w 8613217"/>
                <a:gd name="connsiteY115" fmla="*/ 2892609 h 6281670"/>
                <a:gd name="connsiteX116" fmla="*/ 4692918 w 8613217"/>
                <a:gd name="connsiteY116" fmla="*/ 3241230 h 6281670"/>
                <a:gd name="connsiteX117" fmla="*/ 4992409 w 8613217"/>
                <a:gd name="connsiteY117" fmla="*/ 3809925 h 6281670"/>
                <a:gd name="connsiteX118" fmla="*/ 5000485 w 8613217"/>
                <a:gd name="connsiteY118" fmla="*/ 3847614 h 6281670"/>
                <a:gd name="connsiteX119" fmla="*/ 4993755 w 8613217"/>
                <a:gd name="connsiteY119" fmla="*/ 3855017 h 6281670"/>
                <a:gd name="connsiteX120" fmla="*/ 4993082 w 8613217"/>
                <a:gd name="connsiteY120" fmla="*/ 3855690 h 6281670"/>
                <a:gd name="connsiteX121" fmla="*/ 4982313 w 8613217"/>
                <a:gd name="connsiteY121" fmla="*/ 3867131 h 6281670"/>
                <a:gd name="connsiteX122" fmla="*/ 4626290 w 8613217"/>
                <a:gd name="connsiteY122" fmla="*/ 4274977 h 6281670"/>
                <a:gd name="connsiteX123" fmla="*/ 4180755 w 8613217"/>
                <a:gd name="connsiteY123" fmla="*/ 4968853 h 6281670"/>
                <a:gd name="connsiteX124" fmla="*/ 4071727 w 8613217"/>
                <a:gd name="connsiteY124" fmla="*/ 5853192 h 6281670"/>
                <a:gd name="connsiteX125" fmla="*/ 4040769 w 8613217"/>
                <a:gd name="connsiteY125" fmla="*/ 5907706 h 6281670"/>
                <a:gd name="connsiteX126" fmla="*/ 4005099 w 8613217"/>
                <a:gd name="connsiteY126" fmla="*/ 5881459 h 6281670"/>
                <a:gd name="connsiteX127" fmla="*/ 4007791 w 8613217"/>
                <a:gd name="connsiteY127" fmla="*/ 5830983 h 6281670"/>
                <a:gd name="connsiteX128" fmla="*/ 3990293 w 8613217"/>
                <a:gd name="connsiteY128" fmla="*/ 5807427 h 6281670"/>
                <a:gd name="connsiteX129" fmla="*/ 3964045 w 8613217"/>
                <a:gd name="connsiteY129" fmla="*/ 5789256 h 6281670"/>
                <a:gd name="connsiteX130" fmla="*/ 3941836 w 8613217"/>
                <a:gd name="connsiteY130" fmla="*/ 5705129 h 6281670"/>
                <a:gd name="connsiteX131" fmla="*/ 3908185 w 8613217"/>
                <a:gd name="connsiteY131" fmla="*/ 5236040 h 6281670"/>
                <a:gd name="connsiteX132" fmla="*/ 3918953 w 8613217"/>
                <a:gd name="connsiteY132" fmla="*/ 4237288 h 6281670"/>
                <a:gd name="connsiteX133" fmla="*/ 3786370 w 8613217"/>
                <a:gd name="connsiteY133" fmla="*/ 3122779 h 6281670"/>
                <a:gd name="connsiteX134" fmla="*/ 3570333 w 8613217"/>
                <a:gd name="connsiteY134" fmla="*/ 2570236 h 6281670"/>
                <a:gd name="connsiteX135" fmla="*/ 3563603 w 8613217"/>
                <a:gd name="connsiteY135" fmla="*/ 2556776 h 6281670"/>
                <a:gd name="connsiteX136" fmla="*/ 3556872 w 8613217"/>
                <a:gd name="connsiteY136" fmla="*/ 2543315 h 6281670"/>
                <a:gd name="connsiteX137" fmla="*/ 3531298 w 8613217"/>
                <a:gd name="connsiteY137" fmla="*/ 2494185 h 6281670"/>
                <a:gd name="connsiteX138" fmla="*/ 3525241 w 8613217"/>
                <a:gd name="connsiteY138" fmla="*/ 2482071 h 6281670"/>
                <a:gd name="connsiteX139" fmla="*/ 3410829 w 8613217"/>
                <a:gd name="connsiteY139" fmla="*/ 2273437 h 6281670"/>
                <a:gd name="connsiteX140" fmla="*/ 3411502 w 8613217"/>
                <a:gd name="connsiteY140" fmla="*/ 2229018 h 6281670"/>
                <a:gd name="connsiteX141" fmla="*/ 3451209 w 8613217"/>
                <a:gd name="connsiteY141" fmla="*/ 2126720 h 6281670"/>
                <a:gd name="connsiteX142" fmla="*/ 3431692 w 8613217"/>
                <a:gd name="connsiteY142" fmla="*/ 1895877 h 6281670"/>
                <a:gd name="connsiteX143" fmla="*/ 3186715 w 8613217"/>
                <a:gd name="connsiteY143" fmla="*/ 1401886 h 6281670"/>
                <a:gd name="connsiteX144" fmla="*/ 2531874 w 8613217"/>
                <a:gd name="connsiteY144" fmla="*/ 701952 h 6281670"/>
                <a:gd name="connsiteX145" fmla="*/ 1731662 w 8613217"/>
                <a:gd name="connsiteY145" fmla="*/ 39035 h 6281670"/>
                <a:gd name="connsiteX146" fmla="*/ 1722913 w 8613217"/>
                <a:gd name="connsiteY146" fmla="*/ 36343 h 6281670"/>
                <a:gd name="connsiteX147" fmla="*/ 1723586 w 8613217"/>
                <a:gd name="connsiteY147" fmla="*/ 47111 h 6281670"/>
                <a:gd name="connsiteX148" fmla="*/ 1984042 w 8613217"/>
                <a:gd name="connsiteY148" fmla="*/ 871552 h 6281670"/>
                <a:gd name="connsiteX149" fmla="*/ 2773486 w 8613217"/>
                <a:gd name="connsiteY149" fmla="*/ 2064130 h 6281670"/>
                <a:gd name="connsiteX150" fmla="*/ 3058170 w 8613217"/>
                <a:gd name="connsiteY150" fmla="*/ 2286897 h 6281670"/>
                <a:gd name="connsiteX151" fmla="*/ 3235845 w 8613217"/>
                <a:gd name="connsiteY151" fmla="*/ 2329297 h 6281670"/>
                <a:gd name="connsiteX152" fmla="*/ 3256709 w 8613217"/>
                <a:gd name="connsiteY152" fmla="*/ 2294974 h 6281670"/>
                <a:gd name="connsiteX153" fmla="*/ 3083072 w 8613217"/>
                <a:gd name="connsiteY153" fmla="*/ 1999521 h 6281670"/>
                <a:gd name="connsiteX154" fmla="*/ 2450440 w 8613217"/>
                <a:gd name="connsiteY154" fmla="*/ 1092973 h 6281670"/>
                <a:gd name="connsiteX155" fmla="*/ 2432941 w 8613217"/>
                <a:gd name="connsiteY155" fmla="*/ 1062014 h 6281670"/>
                <a:gd name="connsiteX156" fmla="*/ 2454478 w 8613217"/>
                <a:gd name="connsiteY156" fmla="*/ 1076820 h 6281670"/>
                <a:gd name="connsiteX157" fmla="*/ 2967986 w 8613217"/>
                <a:gd name="connsiteY157" fmla="*/ 1739738 h 6281670"/>
                <a:gd name="connsiteX158" fmla="*/ 3266131 w 8613217"/>
                <a:gd name="connsiteY158" fmla="*/ 2175850 h 6281670"/>
                <a:gd name="connsiteX159" fmla="*/ 3457939 w 8613217"/>
                <a:gd name="connsiteY159" fmla="*/ 2509665 h 6281670"/>
                <a:gd name="connsiteX160" fmla="*/ 3464670 w 8613217"/>
                <a:gd name="connsiteY160" fmla="*/ 2523125 h 6281670"/>
                <a:gd name="connsiteX161" fmla="*/ 3471400 w 8613217"/>
                <a:gd name="connsiteY161" fmla="*/ 2536585 h 6281670"/>
                <a:gd name="connsiteX162" fmla="*/ 3504378 w 8613217"/>
                <a:gd name="connsiteY162" fmla="*/ 2605906 h 6281670"/>
                <a:gd name="connsiteX163" fmla="*/ 3733875 w 8613217"/>
                <a:gd name="connsiteY163" fmla="*/ 3249979 h 6281670"/>
                <a:gd name="connsiteX164" fmla="*/ 3823385 w 8613217"/>
                <a:gd name="connsiteY164" fmla="*/ 4359777 h 6281670"/>
                <a:gd name="connsiteX165" fmla="*/ 3816655 w 8613217"/>
                <a:gd name="connsiteY165" fmla="*/ 4369199 h 6281670"/>
                <a:gd name="connsiteX166" fmla="*/ 3800503 w 8613217"/>
                <a:gd name="connsiteY166" fmla="*/ 4322761 h 6281670"/>
                <a:gd name="connsiteX167" fmla="*/ 3407464 w 8613217"/>
                <a:gd name="connsiteY167" fmla="*/ 3663208 h 6281670"/>
                <a:gd name="connsiteX168" fmla="*/ 2516395 w 8613217"/>
                <a:gd name="connsiteY168" fmla="*/ 2980101 h 6281670"/>
                <a:gd name="connsiteX169" fmla="*/ 2502934 w 8613217"/>
                <a:gd name="connsiteY169" fmla="*/ 2971351 h 6281670"/>
                <a:gd name="connsiteX170" fmla="*/ 2390541 w 8613217"/>
                <a:gd name="connsiteY170" fmla="*/ 2898666 h 6281670"/>
                <a:gd name="connsiteX171" fmla="*/ 2247863 w 8613217"/>
                <a:gd name="connsiteY171" fmla="*/ 2802425 h 6281670"/>
                <a:gd name="connsiteX172" fmla="*/ 2055381 w 8613217"/>
                <a:gd name="connsiteY172" fmla="*/ 2665131 h 6281670"/>
                <a:gd name="connsiteX173" fmla="*/ 1471879 w 8613217"/>
                <a:gd name="connsiteY173" fmla="*/ 2148930 h 6281670"/>
                <a:gd name="connsiteX174" fmla="*/ 1461111 w 8613217"/>
                <a:gd name="connsiteY174" fmla="*/ 2109895 h 6281670"/>
                <a:gd name="connsiteX175" fmla="*/ 1501492 w 8613217"/>
                <a:gd name="connsiteY175" fmla="*/ 1918759 h 6281670"/>
                <a:gd name="connsiteX176" fmla="*/ 1395155 w 8613217"/>
                <a:gd name="connsiteY176" fmla="*/ 1570812 h 6281670"/>
                <a:gd name="connsiteX177" fmla="*/ 937507 w 8613217"/>
                <a:gd name="connsiteY177" fmla="*/ 860783 h 6281670"/>
                <a:gd name="connsiteX178" fmla="*/ 682435 w 8613217"/>
                <a:gd name="connsiteY178" fmla="*/ 471109 h 6281670"/>
                <a:gd name="connsiteX179" fmla="*/ 590905 w 8613217"/>
                <a:gd name="connsiteY179" fmla="*/ 214691 h 6281670"/>
                <a:gd name="connsiteX180" fmla="*/ 581483 w 8613217"/>
                <a:gd name="connsiteY180" fmla="*/ 222767 h 6281670"/>
                <a:gd name="connsiteX181" fmla="*/ 555909 w 8613217"/>
                <a:gd name="connsiteY181" fmla="*/ 262475 h 6281670"/>
                <a:gd name="connsiteX182" fmla="*/ 423998 w 8613217"/>
                <a:gd name="connsiteY182" fmla="*/ 619845 h 6281670"/>
                <a:gd name="connsiteX183" fmla="*/ 443515 w 8613217"/>
                <a:gd name="connsiteY183" fmla="*/ 1227575 h 6281670"/>
                <a:gd name="connsiteX184" fmla="*/ 806942 w 8613217"/>
                <a:gd name="connsiteY184" fmla="*/ 1996156 h 6281670"/>
                <a:gd name="connsiteX185" fmla="*/ 1087589 w 8613217"/>
                <a:gd name="connsiteY185" fmla="*/ 2216231 h 6281670"/>
                <a:gd name="connsiteX186" fmla="*/ 1317086 w 8613217"/>
                <a:gd name="connsiteY186" fmla="*/ 2233729 h 6281670"/>
                <a:gd name="connsiteX187" fmla="*/ 1327181 w 8613217"/>
                <a:gd name="connsiteY187" fmla="*/ 2198060 h 6281670"/>
                <a:gd name="connsiteX188" fmla="*/ 816364 w 8613217"/>
                <a:gd name="connsiteY188" fmla="*/ 1324489 h 6281670"/>
                <a:gd name="connsiteX189" fmla="*/ 702625 w 8613217"/>
                <a:gd name="connsiteY189" fmla="*/ 1031056 h 6281670"/>
                <a:gd name="connsiteX190" fmla="*/ 767908 w 8613217"/>
                <a:gd name="connsiteY190" fmla="*/ 1173061 h 6281670"/>
                <a:gd name="connsiteX191" fmla="*/ 1444285 w 8613217"/>
                <a:gd name="connsiteY191" fmla="*/ 2226326 h 6281670"/>
                <a:gd name="connsiteX192" fmla="*/ 2209501 w 8613217"/>
                <a:gd name="connsiteY192" fmla="*/ 2876457 h 6281670"/>
                <a:gd name="connsiteX193" fmla="*/ 2308434 w 8613217"/>
                <a:gd name="connsiteY193" fmla="*/ 2939720 h 6281670"/>
                <a:gd name="connsiteX194" fmla="*/ 2340738 w 8613217"/>
                <a:gd name="connsiteY194" fmla="*/ 2972025 h 6281670"/>
                <a:gd name="connsiteX195" fmla="*/ 2302377 w 8613217"/>
                <a:gd name="connsiteY195" fmla="*/ 2972025 h 6281670"/>
                <a:gd name="connsiteX196" fmla="*/ 2266034 w 8613217"/>
                <a:gd name="connsiteY196" fmla="*/ 2967313 h 6281670"/>
                <a:gd name="connsiteX197" fmla="*/ 1817807 w 8613217"/>
                <a:gd name="connsiteY197" fmla="*/ 3025866 h 6281670"/>
                <a:gd name="connsiteX198" fmla="*/ 1007500 w 8613217"/>
                <a:gd name="connsiteY198" fmla="*/ 3309877 h 6281670"/>
                <a:gd name="connsiteX199" fmla="*/ 960389 w 8613217"/>
                <a:gd name="connsiteY199" fmla="*/ 3293725 h 6281670"/>
                <a:gd name="connsiteX200" fmla="*/ 446207 w 8613217"/>
                <a:gd name="connsiteY200" fmla="*/ 3134221 h 6281670"/>
                <a:gd name="connsiteX201" fmla="*/ 217383 w 8613217"/>
                <a:gd name="connsiteY201" fmla="*/ 3227096 h 6281670"/>
                <a:gd name="connsiteX202" fmla="*/ 0 w 8613217"/>
                <a:gd name="connsiteY202" fmla="*/ 3236518 h 6281670"/>
                <a:gd name="connsiteX203" fmla="*/ 0 w 8613217"/>
                <a:gd name="connsiteY203" fmla="*/ 3330740 h 6281670"/>
                <a:gd name="connsiteX204" fmla="*/ 9422 w 8613217"/>
                <a:gd name="connsiteY204" fmla="*/ 3346892 h 6281670"/>
                <a:gd name="connsiteX205" fmla="*/ 255072 w 8613217"/>
                <a:gd name="connsiteY205" fmla="*/ 3717723 h 6281670"/>
                <a:gd name="connsiteX206" fmla="*/ 747044 w 8613217"/>
                <a:gd name="connsiteY206" fmla="*/ 3826078 h 6281670"/>
                <a:gd name="connsiteX207" fmla="*/ 1016249 w 8613217"/>
                <a:gd name="connsiteY207" fmla="*/ 3490244 h 6281670"/>
                <a:gd name="connsiteX208" fmla="*/ 981253 w 8613217"/>
                <a:gd name="connsiteY208" fmla="*/ 3461305 h 6281670"/>
                <a:gd name="connsiteX209" fmla="*/ 563312 w 8613217"/>
                <a:gd name="connsiteY209" fmla="*/ 3490917 h 6281670"/>
                <a:gd name="connsiteX210" fmla="*/ 390347 w 8613217"/>
                <a:gd name="connsiteY210" fmla="*/ 3460632 h 6281670"/>
                <a:gd name="connsiteX211" fmla="*/ 489953 w 8613217"/>
                <a:gd name="connsiteY211" fmla="*/ 3463997 h 6281670"/>
                <a:gd name="connsiteX212" fmla="*/ 903183 w 8613217"/>
                <a:gd name="connsiteY212" fmla="*/ 3408137 h 6281670"/>
                <a:gd name="connsiteX213" fmla="*/ 1043170 w 8613217"/>
                <a:gd name="connsiteY213" fmla="*/ 3372467 h 6281670"/>
                <a:gd name="connsiteX214" fmla="*/ 1508895 w 8613217"/>
                <a:gd name="connsiteY214" fmla="*/ 3218347 h 6281670"/>
                <a:gd name="connsiteX215" fmla="*/ 1912029 w 8613217"/>
                <a:gd name="connsiteY215" fmla="*/ 3101243 h 6281670"/>
                <a:gd name="connsiteX216" fmla="*/ 1912029 w 8613217"/>
                <a:gd name="connsiteY216" fmla="*/ 3101243 h 6281670"/>
                <a:gd name="connsiteX217" fmla="*/ 1924816 w 8613217"/>
                <a:gd name="connsiteY217" fmla="*/ 3099224 h 6281670"/>
                <a:gd name="connsiteX218" fmla="*/ 1986061 w 8613217"/>
                <a:gd name="connsiteY218" fmla="*/ 3087783 h 6281670"/>
                <a:gd name="connsiteX219" fmla="*/ 1992791 w 8613217"/>
                <a:gd name="connsiteY219" fmla="*/ 3087110 h 6281670"/>
                <a:gd name="connsiteX220" fmla="*/ 2087013 w 8613217"/>
                <a:gd name="connsiteY220" fmla="*/ 3074322 h 6281670"/>
                <a:gd name="connsiteX221" fmla="*/ 2113933 w 8613217"/>
                <a:gd name="connsiteY221" fmla="*/ 3072976 h 6281670"/>
                <a:gd name="connsiteX222" fmla="*/ 2118644 w 8613217"/>
                <a:gd name="connsiteY222" fmla="*/ 3064227 h 6281670"/>
                <a:gd name="connsiteX223" fmla="*/ 2257958 w 8613217"/>
                <a:gd name="connsiteY223" fmla="*/ 3064227 h 6281670"/>
                <a:gd name="connsiteX224" fmla="*/ 2262669 w 8613217"/>
                <a:gd name="connsiteY224" fmla="*/ 3072976 h 6281670"/>
                <a:gd name="connsiteX225" fmla="*/ 2434960 w 8613217"/>
                <a:gd name="connsiteY225" fmla="*/ 3101243 h 6281670"/>
                <a:gd name="connsiteX226" fmla="*/ 2635518 w 8613217"/>
                <a:gd name="connsiteY226" fmla="*/ 3164506 h 6281670"/>
                <a:gd name="connsiteX227" fmla="*/ 3038653 w 8613217"/>
                <a:gd name="connsiteY227" fmla="*/ 3453902 h 6281670"/>
                <a:gd name="connsiteX228" fmla="*/ 3580428 w 8613217"/>
                <a:gd name="connsiteY228" fmla="*/ 4087880 h 6281670"/>
                <a:gd name="connsiteX229" fmla="*/ 3776274 w 8613217"/>
                <a:gd name="connsiteY229" fmla="*/ 4626290 h 6281670"/>
                <a:gd name="connsiteX230" fmla="*/ 3813963 w 8613217"/>
                <a:gd name="connsiteY230" fmla="*/ 4802619 h 6281670"/>
                <a:gd name="connsiteX231" fmla="*/ 3811944 w 8613217"/>
                <a:gd name="connsiteY231" fmla="*/ 5407658 h 6281670"/>
                <a:gd name="connsiteX232" fmla="*/ 3881265 w 8613217"/>
                <a:gd name="connsiteY232" fmla="*/ 5874056 h 6281670"/>
                <a:gd name="connsiteX233" fmla="*/ 3879919 w 8613217"/>
                <a:gd name="connsiteY233" fmla="*/ 5898957 h 6281670"/>
                <a:gd name="connsiteX234" fmla="*/ 3757430 w 8613217"/>
                <a:gd name="connsiteY234" fmla="*/ 5946068 h 6281670"/>
                <a:gd name="connsiteX235" fmla="*/ 3743970 w 8613217"/>
                <a:gd name="connsiteY235" fmla="*/ 6053750 h 6281670"/>
                <a:gd name="connsiteX236" fmla="*/ 3803195 w 8613217"/>
                <a:gd name="connsiteY236" fmla="*/ 6092112 h 6281670"/>
                <a:gd name="connsiteX237" fmla="*/ 3896071 w 8613217"/>
                <a:gd name="connsiteY237" fmla="*/ 6023464 h 6281670"/>
                <a:gd name="connsiteX238" fmla="*/ 3920972 w 8613217"/>
                <a:gd name="connsiteY238" fmla="*/ 5996544 h 6281670"/>
                <a:gd name="connsiteX239" fmla="*/ 3918953 w 8613217"/>
                <a:gd name="connsiteY239" fmla="*/ 6053077 h 6281670"/>
                <a:gd name="connsiteX240" fmla="*/ 3931741 w 8613217"/>
                <a:gd name="connsiteY240" fmla="*/ 6077978 h 6281670"/>
                <a:gd name="connsiteX241" fmla="*/ 3951931 w 8613217"/>
                <a:gd name="connsiteY241" fmla="*/ 6055769 h 6281670"/>
                <a:gd name="connsiteX242" fmla="*/ 3972121 w 8613217"/>
                <a:gd name="connsiteY242" fmla="*/ 5988468 h 6281670"/>
                <a:gd name="connsiteX243" fmla="*/ 3994331 w 8613217"/>
                <a:gd name="connsiteY243" fmla="*/ 5968277 h 6281670"/>
                <a:gd name="connsiteX244" fmla="*/ 4005099 w 8613217"/>
                <a:gd name="connsiteY244" fmla="*/ 5995198 h 6281670"/>
                <a:gd name="connsiteX245" fmla="*/ 4071054 w 8613217"/>
                <a:gd name="connsiteY245" fmla="*/ 6040290 h 6281670"/>
                <a:gd name="connsiteX246" fmla="*/ 4100667 w 8613217"/>
                <a:gd name="connsiteY246" fmla="*/ 6026829 h 6281670"/>
                <a:gd name="connsiteX247" fmla="*/ 4110089 w 8613217"/>
                <a:gd name="connsiteY247" fmla="*/ 5993179 h 6281670"/>
                <a:gd name="connsiteX248" fmla="*/ 4124895 w 8613217"/>
                <a:gd name="connsiteY248" fmla="*/ 6032214 h 6281670"/>
                <a:gd name="connsiteX249" fmla="*/ 4117492 w 8613217"/>
                <a:gd name="connsiteY249" fmla="*/ 6106918 h 6281670"/>
                <a:gd name="connsiteX250" fmla="*/ 4080476 w 8613217"/>
                <a:gd name="connsiteY250" fmla="*/ 6141242 h 6281670"/>
                <a:gd name="connsiteX251" fmla="*/ 4176717 w 8613217"/>
                <a:gd name="connsiteY251" fmla="*/ 6189025 h 6281670"/>
                <a:gd name="connsiteX252" fmla="*/ 4170660 w 8613217"/>
                <a:gd name="connsiteY252" fmla="*/ 6271133 h 6281670"/>
                <a:gd name="connsiteX253" fmla="*/ 4195562 w 8613217"/>
                <a:gd name="connsiteY253" fmla="*/ 6277863 h 6281670"/>
                <a:gd name="connsiteX254" fmla="*/ 4261517 w 8613217"/>
                <a:gd name="connsiteY254" fmla="*/ 6267768 h 6281670"/>
                <a:gd name="connsiteX255" fmla="*/ 4289784 w 8613217"/>
                <a:gd name="connsiteY255" fmla="*/ 6247578 h 6281670"/>
                <a:gd name="connsiteX256" fmla="*/ 4295840 w 8613217"/>
                <a:gd name="connsiteY256" fmla="*/ 6204505 h 6281670"/>
                <a:gd name="connsiteX257" fmla="*/ 4305936 w 8613217"/>
                <a:gd name="connsiteY257" fmla="*/ 6182969 h 6281670"/>
                <a:gd name="connsiteX258" fmla="*/ 4324107 w 8613217"/>
                <a:gd name="connsiteY258" fmla="*/ 6199794 h 6281670"/>
                <a:gd name="connsiteX259" fmla="*/ 4336894 w 8613217"/>
                <a:gd name="connsiteY259" fmla="*/ 6230752 h 6281670"/>
                <a:gd name="connsiteX260" fmla="*/ 4342951 w 8613217"/>
                <a:gd name="connsiteY260" fmla="*/ 6226714 h 6281670"/>
                <a:gd name="connsiteX261" fmla="*/ 4369872 w 8613217"/>
                <a:gd name="connsiteY261" fmla="*/ 6185660 h 6281670"/>
                <a:gd name="connsiteX262" fmla="*/ 4382659 w 8613217"/>
                <a:gd name="connsiteY262" fmla="*/ 6234791 h 6281670"/>
                <a:gd name="connsiteX263" fmla="*/ 4406888 w 8613217"/>
                <a:gd name="connsiteY263" fmla="*/ 6265749 h 6281670"/>
                <a:gd name="connsiteX264" fmla="*/ 4484284 w 8613217"/>
                <a:gd name="connsiteY264" fmla="*/ 6275171 h 6281670"/>
                <a:gd name="connsiteX265" fmla="*/ 4499090 w 8613217"/>
                <a:gd name="connsiteY265" fmla="*/ 6272479 h 6281670"/>
                <a:gd name="connsiteX266" fmla="*/ 4512551 w 8613217"/>
                <a:gd name="connsiteY266" fmla="*/ 6181622 h 6281670"/>
                <a:gd name="connsiteX267" fmla="*/ 4572449 w 8613217"/>
                <a:gd name="connsiteY267" fmla="*/ 6153356 h 6281670"/>
                <a:gd name="connsiteX268" fmla="*/ 4575814 w 8613217"/>
                <a:gd name="connsiteY268" fmla="*/ 6127781 h 6281670"/>
                <a:gd name="connsiteX269" fmla="*/ 4538125 w 8613217"/>
                <a:gd name="connsiteY269" fmla="*/ 6076633 h 6281670"/>
                <a:gd name="connsiteX270" fmla="*/ 4536779 w 8613217"/>
                <a:gd name="connsiteY270" fmla="*/ 6042309 h 6281670"/>
                <a:gd name="connsiteX271" fmla="*/ 4573122 w 8613217"/>
                <a:gd name="connsiteY271" fmla="*/ 6032214 h 6281670"/>
                <a:gd name="connsiteX272" fmla="*/ 4637731 w 8613217"/>
                <a:gd name="connsiteY272" fmla="*/ 6051058 h 6281670"/>
                <a:gd name="connsiteX273" fmla="*/ 4665997 w 8613217"/>
                <a:gd name="connsiteY273" fmla="*/ 6029522 h 6281670"/>
                <a:gd name="connsiteX274" fmla="*/ 4665997 w 8613217"/>
                <a:gd name="connsiteY274" fmla="*/ 5985776 h 6281670"/>
                <a:gd name="connsiteX275" fmla="*/ 4681477 w 8613217"/>
                <a:gd name="connsiteY275" fmla="*/ 5966931 h 6281670"/>
                <a:gd name="connsiteX276" fmla="*/ 4701667 w 8613217"/>
                <a:gd name="connsiteY276" fmla="*/ 5981065 h 6281670"/>
                <a:gd name="connsiteX277" fmla="*/ 4724550 w 8613217"/>
                <a:gd name="connsiteY277" fmla="*/ 6054423 h 6281670"/>
                <a:gd name="connsiteX278" fmla="*/ 4743394 w 8613217"/>
                <a:gd name="connsiteY278" fmla="*/ 6073268 h 6281670"/>
                <a:gd name="connsiteX279" fmla="*/ 4752143 w 8613217"/>
                <a:gd name="connsiteY279" fmla="*/ 6050385 h 6281670"/>
                <a:gd name="connsiteX280" fmla="*/ 4752143 w 8613217"/>
                <a:gd name="connsiteY280" fmla="*/ 5996544 h 6281670"/>
                <a:gd name="connsiteX281" fmla="*/ 4800600 w 8613217"/>
                <a:gd name="connsiteY281" fmla="*/ 6046347 h 6281670"/>
                <a:gd name="connsiteX282" fmla="*/ 4859825 w 8613217"/>
                <a:gd name="connsiteY282" fmla="*/ 6088747 h 6281670"/>
                <a:gd name="connsiteX283" fmla="*/ 4932511 w 8613217"/>
                <a:gd name="connsiteY283" fmla="*/ 6036252 h 6281670"/>
                <a:gd name="connsiteX284" fmla="*/ 4919050 w 8613217"/>
                <a:gd name="connsiteY284" fmla="*/ 5940011 h 6281670"/>
                <a:gd name="connsiteX285" fmla="*/ 4830213 w 8613217"/>
                <a:gd name="connsiteY285" fmla="*/ 5933281 h 6281670"/>
                <a:gd name="connsiteX286" fmla="*/ 4779064 w 8613217"/>
                <a:gd name="connsiteY286" fmla="*/ 5876074 h 6281670"/>
                <a:gd name="connsiteX287" fmla="*/ 4778391 w 8613217"/>
                <a:gd name="connsiteY287" fmla="*/ 5829637 h 6281670"/>
                <a:gd name="connsiteX288" fmla="*/ 5091342 w 8613217"/>
                <a:gd name="connsiteY288" fmla="*/ 5236712 h 6281670"/>
                <a:gd name="connsiteX289" fmla="*/ 5116243 w 8613217"/>
                <a:gd name="connsiteY289" fmla="*/ 5202389 h 6281670"/>
                <a:gd name="connsiteX290" fmla="*/ 5269690 w 8613217"/>
                <a:gd name="connsiteY290" fmla="*/ 5086631 h 6281670"/>
                <a:gd name="connsiteX291" fmla="*/ 5744837 w 8613217"/>
                <a:gd name="connsiteY291" fmla="*/ 4795889 h 6281670"/>
                <a:gd name="connsiteX292" fmla="*/ 5814830 w 8613217"/>
                <a:gd name="connsiteY292" fmla="*/ 4775699 h 6281670"/>
                <a:gd name="connsiteX293" fmla="*/ 6103553 w 8613217"/>
                <a:gd name="connsiteY293" fmla="*/ 4765603 h 6281670"/>
                <a:gd name="connsiteX294" fmla="*/ 7086824 w 8613217"/>
                <a:gd name="connsiteY294" fmla="*/ 4811369 h 6281670"/>
                <a:gd name="connsiteX295" fmla="*/ 7489959 w 8613217"/>
                <a:gd name="connsiteY295" fmla="*/ 4805311 h 6281670"/>
                <a:gd name="connsiteX296" fmla="*/ 7516880 w 8613217"/>
                <a:gd name="connsiteY296" fmla="*/ 4801946 h 6281670"/>
                <a:gd name="connsiteX297" fmla="*/ 7536397 w 8613217"/>
                <a:gd name="connsiteY297" fmla="*/ 4800600 h 6281670"/>
                <a:gd name="connsiteX298" fmla="*/ 7619850 w 8613217"/>
                <a:gd name="connsiteY298" fmla="*/ 4791178 h 6281670"/>
                <a:gd name="connsiteX299" fmla="*/ 7661577 w 8613217"/>
                <a:gd name="connsiteY299" fmla="*/ 4813388 h 6281670"/>
                <a:gd name="connsiteX300" fmla="*/ 7920014 w 8613217"/>
                <a:gd name="connsiteY300" fmla="*/ 5004523 h 6281670"/>
                <a:gd name="connsiteX301" fmla="*/ 8354780 w 8613217"/>
                <a:gd name="connsiteY301" fmla="*/ 4830886 h 6281670"/>
                <a:gd name="connsiteX302" fmla="*/ 8579567 w 8613217"/>
                <a:gd name="connsiteY302" fmla="*/ 4409580 h 6281670"/>
                <a:gd name="connsiteX303" fmla="*/ 8613217 w 8613217"/>
                <a:gd name="connsiteY303" fmla="*/ 4250076 h 6281670"/>
                <a:gd name="connsiteX304" fmla="*/ 8613217 w 8613217"/>
                <a:gd name="connsiteY304" fmla="*/ 4196235 h 6281670"/>
                <a:gd name="connsiteX305" fmla="*/ 8420062 w 8613217"/>
                <a:gd name="connsiteY305" fmla="*/ 4211041 h 6281670"/>
                <a:gd name="connsiteX306" fmla="*/ 4571776 w 8613217"/>
                <a:gd name="connsiteY306" fmla="*/ 915970 h 6281670"/>
                <a:gd name="connsiteX307" fmla="*/ 4583890 w 8613217"/>
                <a:gd name="connsiteY307" fmla="*/ 888377 h 6281670"/>
                <a:gd name="connsiteX308" fmla="*/ 4571776 w 8613217"/>
                <a:gd name="connsiteY308" fmla="*/ 915970 h 6281670"/>
                <a:gd name="connsiteX309" fmla="*/ 2362948 w 8613217"/>
                <a:gd name="connsiteY309" fmla="*/ 965100 h 6281670"/>
                <a:gd name="connsiteX310" fmla="*/ 2363621 w 8613217"/>
                <a:gd name="connsiteY310" fmla="*/ 962408 h 6281670"/>
                <a:gd name="connsiteX311" fmla="*/ 2368332 w 8613217"/>
                <a:gd name="connsiteY311" fmla="*/ 967119 h 6281670"/>
                <a:gd name="connsiteX312" fmla="*/ 2362948 w 8613217"/>
                <a:gd name="connsiteY312" fmla="*/ 965100 h 6281670"/>
                <a:gd name="connsiteX313" fmla="*/ 2435633 w 8613217"/>
                <a:gd name="connsiteY313" fmla="*/ 1055284 h 6281670"/>
                <a:gd name="connsiteX314" fmla="*/ 2426211 w 8613217"/>
                <a:gd name="connsiteY314" fmla="*/ 1053265 h 6281670"/>
                <a:gd name="connsiteX315" fmla="*/ 2370351 w 8613217"/>
                <a:gd name="connsiteY315" fmla="*/ 968465 h 6281670"/>
                <a:gd name="connsiteX316" fmla="*/ 2432268 w 8613217"/>
                <a:gd name="connsiteY316" fmla="*/ 1045862 h 6281670"/>
                <a:gd name="connsiteX317" fmla="*/ 2435633 w 8613217"/>
                <a:gd name="connsiteY317" fmla="*/ 1055284 h 6281670"/>
                <a:gd name="connsiteX318" fmla="*/ 695895 w 8613217"/>
                <a:gd name="connsiteY318" fmla="*/ 1016922 h 6281670"/>
                <a:gd name="connsiteX319" fmla="*/ 692530 w 8613217"/>
                <a:gd name="connsiteY319" fmla="*/ 1005481 h 6281670"/>
                <a:gd name="connsiteX320" fmla="*/ 695895 w 8613217"/>
                <a:gd name="connsiteY320" fmla="*/ 1016922 h 6281670"/>
                <a:gd name="connsiteX321" fmla="*/ 4511205 w 8613217"/>
                <a:gd name="connsiteY321" fmla="*/ 6014042 h 6281670"/>
                <a:gd name="connsiteX322" fmla="*/ 4537452 w 8613217"/>
                <a:gd name="connsiteY322" fmla="*/ 5944049 h 6281670"/>
                <a:gd name="connsiteX323" fmla="*/ 4511205 w 8613217"/>
                <a:gd name="connsiteY323" fmla="*/ 6014042 h 6281670"/>
                <a:gd name="connsiteX324" fmla="*/ 4750797 w 8613217"/>
                <a:gd name="connsiteY324" fmla="*/ 5917128 h 6281670"/>
                <a:gd name="connsiteX325" fmla="*/ 4741375 w 8613217"/>
                <a:gd name="connsiteY325" fmla="*/ 5939338 h 6281670"/>
                <a:gd name="connsiteX326" fmla="*/ 4732626 w 8613217"/>
                <a:gd name="connsiteY326" fmla="*/ 5935300 h 6281670"/>
                <a:gd name="connsiteX327" fmla="*/ 4727915 w 8613217"/>
                <a:gd name="connsiteY327" fmla="*/ 5907706 h 6281670"/>
                <a:gd name="connsiteX328" fmla="*/ 4750797 w 8613217"/>
                <a:gd name="connsiteY328" fmla="*/ 5875402 h 6281670"/>
                <a:gd name="connsiteX329" fmla="*/ 4750797 w 8613217"/>
                <a:gd name="connsiteY329" fmla="*/ 5917128 h 6281670"/>
                <a:gd name="connsiteX330" fmla="*/ 4875978 w 8613217"/>
                <a:gd name="connsiteY330" fmla="*/ 5457461 h 6281670"/>
                <a:gd name="connsiteX331" fmla="*/ 4616868 w 8613217"/>
                <a:gd name="connsiteY331" fmla="*/ 5877421 h 6281670"/>
                <a:gd name="connsiteX332" fmla="*/ 4562354 w 8613217"/>
                <a:gd name="connsiteY332" fmla="*/ 5884824 h 6281670"/>
                <a:gd name="connsiteX333" fmla="*/ 4880015 w 8613217"/>
                <a:gd name="connsiteY333" fmla="*/ 5419772 h 6281670"/>
                <a:gd name="connsiteX334" fmla="*/ 4875978 w 8613217"/>
                <a:gd name="connsiteY334" fmla="*/ 5457461 h 6281670"/>
                <a:gd name="connsiteX335" fmla="*/ 5020675 w 8613217"/>
                <a:gd name="connsiteY335" fmla="*/ 5141145 h 6281670"/>
                <a:gd name="connsiteX336" fmla="*/ 4989717 w 8613217"/>
                <a:gd name="connsiteY336" fmla="*/ 5179506 h 6281670"/>
                <a:gd name="connsiteX337" fmla="*/ 4445922 w 8613217"/>
                <a:gd name="connsiteY337" fmla="*/ 5878767 h 6281670"/>
                <a:gd name="connsiteX338" fmla="*/ 4415637 w 8613217"/>
                <a:gd name="connsiteY338" fmla="*/ 5953471 h 6281670"/>
                <a:gd name="connsiteX339" fmla="*/ 4357085 w 8613217"/>
                <a:gd name="connsiteY339" fmla="*/ 6075286 h 6281670"/>
                <a:gd name="connsiteX340" fmla="*/ 4338240 w 8613217"/>
                <a:gd name="connsiteY340" fmla="*/ 6125762 h 6281670"/>
                <a:gd name="connsiteX341" fmla="*/ 4322761 w 8613217"/>
                <a:gd name="connsiteY341" fmla="*/ 6080671 h 6281670"/>
                <a:gd name="connsiteX342" fmla="*/ 4306609 w 8613217"/>
                <a:gd name="connsiteY342" fmla="*/ 6061826 h 6281670"/>
                <a:gd name="connsiteX343" fmla="*/ 4295168 w 8613217"/>
                <a:gd name="connsiteY343" fmla="*/ 6082689 h 6281670"/>
                <a:gd name="connsiteX344" fmla="*/ 4292475 w 8613217"/>
                <a:gd name="connsiteY344" fmla="*/ 6112302 h 6281670"/>
                <a:gd name="connsiteX345" fmla="*/ 4277669 w 8613217"/>
                <a:gd name="connsiteY345" fmla="*/ 6097496 h 6281670"/>
                <a:gd name="connsiteX346" fmla="*/ 4183447 w 8613217"/>
                <a:gd name="connsiteY346" fmla="*/ 5282478 h 6281670"/>
                <a:gd name="connsiteX347" fmla="*/ 4412945 w 8613217"/>
                <a:gd name="connsiteY347" fmla="*/ 4743394 h 6281670"/>
                <a:gd name="connsiteX348" fmla="*/ 5036828 w 8613217"/>
                <a:gd name="connsiteY348" fmla="*/ 3935106 h 6281670"/>
                <a:gd name="connsiteX349" fmla="*/ 5054999 w 8613217"/>
                <a:gd name="connsiteY349" fmla="*/ 3966064 h 6281670"/>
                <a:gd name="connsiteX350" fmla="*/ 5020675 w 8613217"/>
                <a:gd name="connsiteY350" fmla="*/ 5141145 h 6281670"/>
                <a:gd name="connsiteX0" fmla="*/ 8420062 w 8613217"/>
                <a:gd name="connsiteY0" fmla="*/ 4211041 h 6281670"/>
                <a:gd name="connsiteX1" fmla="*/ 7990681 w 8613217"/>
                <a:gd name="connsiteY1" fmla="*/ 4231232 h 6281670"/>
                <a:gd name="connsiteX2" fmla="*/ 7630619 w 8613217"/>
                <a:gd name="connsiteY2" fmla="*/ 4614849 h 6281670"/>
                <a:gd name="connsiteX3" fmla="*/ 7659558 w 8613217"/>
                <a:gd name="connsiteY3" fmla="*/ 4643788 h 6281670"/>
                <a:gd name="connsiteX4" fmla="*/ 7859443 w 8613217"/>
                <a:gd name="connsiteY4" fmla="*/ 4617541 h 6281670"/>
                <a:gd name="connsiteX5" fmla="*/ 8222196 w 8613217"/>
                <a:gd name="connsiteY5" fmla="*/ 4498418 h 6281670"/>
                <a:gd name="connsiteX6" fmla="*/ 8236330 w 8613217"/>
                <a:gd name="connsiteY6" fmla="*/ 4496398 h 6281670"/>
                <a:gd name="connsiteX7" fmla="*/ 8228254 w 8613217"/>
                <a:gd name="connsiteY7" fmla="*/ 4504475 h 6281670"/>
                <a:gd name="connsiteX8" fmla="*/ 7670326 w 8613217"/>
                <a:gd name="connsiteY8" fmla="*/ 4709743 h 6281670"/>
                <a:gd name="connsiteX9" fmla="*/ 7436791 w 8613217"/>
                <a:gd name="connsiteY9" fmla="*/ 4735318 h 6281670"/>
                <a:gd name="connsiteX10" fmla="*/ 6759067 w 8613217"/>
                <a:gd name="connsiteY10" fmla="*/ 4696956 h 6281670"/>
                <a:gd name="connsiteX11" fmla="*/ 6037597 w 8613217"/>
                <a:gd name="connsiteY11" fmla="*/ 4656576 h 6281670"/>
                <a:gd name="connsiteX12" fmla="*/ 6023464 w 8613217"/>
                <a:gd name="connsiteY12" fmla="*/ 4649172 h 6281670"/>
                <a:gd name="connsiteX13" fmla="*/ 6361317 w 8613217"/>
                <a:gd name="connsiteY13" fmla="*/ 4472170 h 6281670"/>
                <a:gd name="connsiteX14" fmla="*/ 6783296 w 8613217"/>
                <a:gd name="connsiteY14" fmla="*/ 4236616 h 6281670"/>
                <a:gd name="connsiteX15" fmla="*/ 7066634 w 8613217"/>
                <a:gd name="connsiteY15" fmla="*/ 4052210 h 6281670"/>
                <a:gd name="connsiteX16" fmla="*/ 7151433 w 8613217"/>
                <a:gd name="connsiteY16" fmla="*/ 4042115 h 6281670"/>
                <a:gd name="connsiteX17" fmla="*/ 7304208 w 8613217"/>
                <a:gd name="connsiteY17" fmla="*/ 4071727 h 6281670"/>
                <a:gd name="connsiteX18" fmla="*/ 7625235 w 8613217"/>
                <a:gd name="connsiteY18" fmla="*/ 3948566 h 6281670"/>
                <a:gd name="connsiteX19" fmla="*/ 8172394 w 8613217"/>
                <a:gd name="connsiteY19" fmla="*/ 2496877 h 6281670"/>
                <a:gd name="connsiteX20" fmla="*/ 7882325 w 8613217"/>
                <a:gd name="connsiteY20" fmla="*/ 1811077 h 6281670"/>
                <a:gd name="connsiteX21" fmla="*/ 7854059 w 8613217"/>
                <a:gd name="connsiteY21" fmla="*/ 1889820 h 6281670"/>
                <a:gd name="connsiteX22" fmla="*/ 7732917 w 8613217"/>
                <a:gd name="connsiteY22" fmla="*/ 2389195 h 6281670"/>
                <a:gd name="connsiteX23" fmla="*/ 7607736 w 8613217"/>
                <a:gd name="connsiteY23" fmla="*/ 2746565 h 6281670"/>
                <a:gd name="connsiteX24" fmla="*/ 7178354 w 8613217"/>
                <a:gd name="connsiteY24" fmla="*/ 3424962 h 6281670"/>
                <a:gd name="connsiteX25" fmla="*/ 7050481 w 8613217"/>
                <a:gd name="connsiteY25" fmla="*/ 3653113 h 6281670"/>
                <a:gd name="connsiteX26" fmla="*/ 7022888 w 8613217"/>
                <a:gd name="connsiteY26" fmla="*/ 3873861 h 6281670"/>
                <a:gd name="connsiteX27" fmla="*/ 7057884 w 8613217"/>
                <a:gd name="connsiteY27" fmla="*/ 3889341 h 6281670"/>
                <a:gd name="connsiteX28" fmla="*/ 7311611 w 8613217"/>
                <a:gd name="connsiteY28" fmla="*/ 3701570 h 6281670"/>
                <a:gd name="connsiteX29" fmla="*/ 7883672 w 8613217"/>
                <a:gd name="connsiteY29" fmla="*/ 2875784 h 6281670"/>
                <a:gd name="connsiteX30" fmla="*/ 7909246 w 8613217"/>
                <a:gd name="connsiteY30" fmla="*/ 2790311 h 6281670"/>
                <a:gd name="connsiteX31" fmla="*/ 7835888 w 8613217"/>
                <a:gd name="connsiteY31" fmla="*/ 3051440 h 6281670"/>
                <a:gd name="connsiteX32" fmla="*/ 7279306 w 8613217"/>
                <a:gd name="connsiteY32" fmla="*/ 3802522 h 6281670"/>
                <a:gd name="connsiteX33" fmla="*/ 6992603 w 8613217"/>
                <a:gd name="connsiteY33" fmla="*/ 4017213 h 6281670"/>
                <a:gd name="connsiteX34" fmla="*/ 6713302 w 8613217"/>
                <a:gd name="connsiteY34" fmla="*/ 4190851 h 6281670"/>
                <a:gd name="connsiteX35" fmla="*/ 6627830 w 8613217"/>
                <a:gd name="connsiteY35" fmla="*/ 4239308 h 6281670"/>
                <a:gd name="connsiteX36" fmla="*/ 6605620 w 8613217"/>
                <a:gd name="connsiteY36" fmla="*/ 4251422 h 6281670"/>
                <a:gd name="connsiteX37" fmla="*/ 6226714 w 8613217"/>
                <a:gd name="connsiteY37" fmla="*/ 4447268 h 6281670"/>
                <a:gd name="connsiteX38" fmla="*/ 5314782 w 8613217"/>
                <a:gd name="connsiteY38" fmla="*/ 4943279 h 6281670"/>
                <a:gd name="connsiteX39" fmla="*/ 5158643 w 8613217"/>
                <a:gd name="connsiteY39" fmla="*/ 5046250 h 6281670"/>
                <a:gd name="connsiteX40" fmla="*/ 5162681 w 8613217"/>
                <a:gd name="connsiteY40" fmla="*/ 5025387 h 6281670"/>
                <a:gd name="connsiteX41" fmla="*/ 5227290 w 8613217"/>
                <a:gd name="connsiteY41" fmla="*/ 4323434 h 6281670"/>
                <a:gd name="connsiteX42" fmla="*/ 5106148 w 8613217"/>
                <a:gd name="connsiteY42" fmla="*/ 3860401 h 6281670"/>
                <a:gd name="connsiteX43" fmla="*/ 5139799 w 8613217"/>
                <a:gd name="connsiteY43" fmla="*/ 3818675 h 6281670"/>
                <a:gd name="connsiteX44" fmla="*/ 5695034 w 8613217"/>
                <a:gd name="connsiteY44" fmla="*/ 3194119 h 6281670"/>
                <a:gd name="connsiteX45" fmla="*/ 5830983 w 8613217"/>
                <a:gd name="connsiteY45" fmla="*/ 3023174 h 6281670"/>
                <a:gd name="connsiteX46" fmla="*/ 5873382 w 8613217"/>
                <a:gd name="connsiteY46" fmla="*/ 3008367 h 6281670"/>
                <a:gd name="connsiteX47" fmla="*/ 5983083 w 8613217"/>
                <a:gd name="connsiteY47" fmla="*/ 3009040 h 6281670"/>
                <a:gd name="connsiteX48" fmla="*/ 6257000 w 8613217"/>
                <a:gd name="connsiteY48" fmla="*/ 2840787 h 6281670"/>
                <a:gd name="connsiteX49" fmla="*/ 6605620 w 8613217"/>
                <a:gd name="connsiteY49" fmla="*/ 2172485 h 6281670"/>
                <a:gd name="connsiteX50" fmla="*/ 6623118 w 8613217"/>
                <a:gd name="connsiteY50" fmla="*/ 1339969 h 6281670"/>
                <a:gd name="connsiteX51" fmla="*/ 6528224 w 8613217"/>
                <a:gd name="connsiteY51" fmla="*/ 660899 h 6281670"/>
                <a:gd name="connsiteX52" fmla="*/ 6514091 w 8613217"/>
                <a:gd name="connsiteY52" fmla="*/ 520239 h 6281670"/>
                <a:gd name="connsiteX53" fmla="*/ 6493900 w 8613217"/>
                <a:gd name="connsiteY53" fmla="*/ 546486 h 6281670"/>
                <a:gd name="connsiteX54" fmla="*/ 6244212 w 8613217"/>
                <a:gd name="connsiteY54" fmla="*/ 975869 h 6281670"/>
                <a:gd name="connsiteX55" fmla="*/ 5935300 w 8613217"/>
                <a:gd name="connsiteY55" fmla="*/ 1788868 h 6281670"/>
                <a:gd name="connsiteX56" fmla="*/ 5707148 w 8613217"/>
                <a:gd name="connsiteY56" fmla="*/ 2531874 h 6281670"/>
                <a:gd name="connsiteX57" fmla="*/ 5679555 w 8613217"/>
                <a:gd name="connsiteY57" fmla="*/ 2738489 h 6281670"/>
                <a:gd name="connsiteX58" fmla="*/ 5734069 w 8613217"/>
                <a:gd name="connsiteY58" fmla="*/ 2914818 h 6281670"/>
                <a:gd name="connsiteX59" fmla="*/ 5963566 w 8613217"/>
                <a:gd name="connsiteY59" fmla="*/ 2599175 h 6281670"/>
                <a:gd name="connsiteX60" fmla="*/ 6141914 w 8613217"/>
                <a:gd name="connsiteY60" fmla="*/ 2254593 h 6281670"/>
                <a:gd name="connsiteX61" fmla="*/ 6262384 w 8613217"/>
                <a:gd name="connsiteY61" fmla="*/ 1884436 h 6281670"/>
                <a:gd name="connsiteX62" fmla="*/ 6343145 w 8613217"/>
                <a:gd name="connsiteY62" fmla="*/ 1508222 h 6281670"/>
                <a:gd name="connsiteX63" fmla="*/ 6310167 w 8613217"/>
                <a:gd name="connsiteY63" fmla="*/ 1747814 h 6281670"/>
                <a:gd name="connsiteX64" fmla="*/ 6045001 w 8613217"/>
                <a:gd name="connsiteY64" fmla="*/ 2568890 h 6281670"/>
                <a:gd name="connsiteX65" fmla="*/ 5560432 w 8613217"/>
                <a:gd name="connsiteY65" fmla="*/ 3235173 h 6281670"/>
                <a:gd name="connsiteX66" fmla="*/ 5096726 w 8613217"/>
                <a:gd name="connsiteY66" fmla="*/ 3741278 h 6281670"/>
                <a:gd name="connsiteX67" fmla="*/ 5067113 w 8613217"/>
                <a:gd name="connsiteY67" fmla="*/ 3767525 h 6281670"/>
                <a:gd name="connsiteX68" fmla="*/ 4911647 w 8613217"/>
                <a:gd name="connsiteY68" fmla="*/ 3459959 h 6281670"/>
                <a:gd name="connsiteX69" fmla="*/ 4890784 w 8613217"/>
                <a:gd name="connsiteY69" fmla="*/ 3404099 h 6281670"/>
                <a:gd name="connsiteX70" fmla="*/ 4952701 w 8613217"/>
                <a:gd name="connsiteY70" fmla="*/ 2717626 h 6281670"/>
                <a:gd name="connsiteX71" fmla="*/ 5173449 w 8613217"/>
                <a:gd name="connsiteY71" fmla="*/ 2368332 h 6281670"/>
                <a:gd name="connsiteX72" fmla="*/ 5481689 w 8613217"/>
                <a:gd name="connsiteY72" fmla="*/ 1759928 h 6281670"/>
                <a:gd name="connsiteX73" fmla="*/ 5514667 w 8613217"/>
                <a:gd name="connsiteY73" fmla="*/ 1741757 h 6281670"/>
                <a:gd name="connsiteX74" fmla="*/ 5803389 w 8613217"/>
                <a:gd name="connsiteY74" fmla="*/ 1570812 h 6281670"/>
                <a:gd name="connsiteX75" fmla="*/ 5822907 w 8613217"/>
                <a:gd name="connsiteY75" fmla="*/ 1095665 h 6281670"/>
                <a:gd name="connsiteX76" fmla="*/ 5540241 w 8613217"/>
                <a:gd name="connsiteY76" fmla="*/ 601000 h 6281670"/>
                <a:gd name="connsiteX77" fmla="*/ 5514667 w 8613217"/>
                <a:gd name="connsiteY77" fmla="*/ 600327 h 6281670"/>
                <a:gd name="connsiteX78" fmla="*/ 5421791 w 8613217"/>
                <a:gd name="connsiteY78" fmla="*/ 697914 h 6281670"/>
                <a:gd name="connsiteX79" fmla="*/ 5124319 w 8613217"/>
                <a:gd name="connsiteY79" fmla="*/ 1196617 h 6281670"/>
                <a:gd name="connsiteX80" fmla="*/ 5316801 w 8613217"/>
                <a:gd name="connsiteY80" fmla="*/ 1686570 h 6281670"/>
                <a:gd name="connsiteX81" fmla="*/ 5361220 w 8613217"/>
                <a:gd name="connsiteY81" fmla="*/ 1669072 h 6281670"/>
                <a:gd name="connsiteX82" fmla="*/ 5461499 w 8613217"/>
                <a:gd name="connsiteY82" fmla="*/ 1248439 h 6281670"/>
                <a:gd name="connsiteX83" fmla="*/ 5491784 w 8613217"/>
                <a:gd name="connsiteY83" fmla="*/ 1043170 h 6281670"/>
                <a:gd name="connsiteX84" fmla="*/ 5497841 w 8613217"/>
                <a:gd name="connsiteY84" fmla="*/ 1081532 h 6281670"/>
                <a:gd name="connsiteX85" fmla="*/ 5481016 w 8613217"/>
                <a:gd name="connsiteY85" fmla="*/ 1353429 h 6281670"/>
                <a:gd name="connsiteX86" fmla="*/ 5415734 w 8613217"/>
                <a:gd name="connsiteY86" fmla="*/ 1727624 h 6281670"/>
                <a:gd name="connsiteX87" fmla="*/ 5151240 w 8613217"/>
                <a:gd name="connsiteY87" fmla="*/ 2245171 h 6281670"/>
                <a:gd name="connsiteX88" fmla="*/ 4908282 w 8613217"/>
                <a:gd name="connsiteY88" fmla="*/ 2596483 h 6281670"/>
                <a:gd name="connsiteX89" fmla="*/ 4750124 w 8613217"/>
                <a:gd name="connsiteY89" fmla="*/ 2989523 h 6281670"/>
                <a:gd name="connsiteX90" fmla="*/ 4737337 w 8613217"/>
                <a:gd name="connsiteY90" fmla="*/ 3162487 h 6281670"/>
                <a:gd name="connsiteX91" fmla="*/ 4680804 w 8613217"/>
                <a:gd name="connsiteY91" fmla="*/ 3076341 h 6281670"/>
                <a:gd name="connsiteX92" fmla="*/ 4591293 w 8613217"/>
                <a:gd name="connsiteY92" fmla="*/ 2915491 h 6281670"/>
                <a:gd name="connsiteX93" fmla="*/ 4552259 w 8613217"/>
                <a:gd name="connsiteY93" fmla="*/ 2838095 h 6281670"/>
                <a:gd name="connsiteX94" fmla="*/ 4404869 w 8613217"/>
                <a:gd name="connsiteY94" fmla="*/ 2499569 h 6281670"/>
                <a:gd name="connsiteX95" fmla="*/ 4425059 w 8613217"/>
                <a:gd name="connsiteY95" fmla="*/ 2408713 h 6281670"/>
                <a:gd name="connsiteX96" fmla="*/ 4497071 w 8613217"/>
                <a:gd name="connsiteY96" fmla="*/ 2304396 h 6281670"/>
                <a:gd name="connsiteX97" fmla="*/ 4551585 w 8613217"/>
                <a:gd name="connsiteY97" fmla="*/ 2152968 h 6281670"/>
                <a:gd name="connsiteX98" fmla="*/ 4741375 w 8613217"/>
                <a:gd name="connsiteY98" fmla="*/ 1413327 h 6281670"/>
                <a:gd name="connsiteX99" fmla="*/ 4929146 w 8613217"/>
                <a:gd name="connsiteY99" fmla="*/ 819730 h 6281670"/>
                <a:gd name="connsiteX100" fmla="*/ 5233347 w 8613217"/>
                <a:gd name="connsiteY100" fmla="*/ 28940 h 6281670"/>
                <a:gd name="connsiteX101" fmla="*/ 5238058 w 8613217"/>
                <a:gd name="connsiteY101" fmla="*/ 0 h 6281670"/>
                <a:gd name="connsiteX102" fmla="*/ 4976929 w 8613217"/>
                <a:gd name="connsiteY102" fmla="*/ 159504 h 6281670"/>
                <a:gd name="connsiteX103" fmla="*/ 4204984 w 8613217"/>
                <a:gd name="connsiteY103" fmla="*/ 890396 h 6281670"/>
                <a:gd name="connsiteX104" fmla="*/ 3943182 w 8613217"/>
                <a:gd name="connsiteY104" fmla="*/ 2139508 h 6281670"/>
                <a:gd name="connsiteX105" fmla="*/ 4076438 w 8613217"/>
                <a:gd name="connsiteY105" fmla="*/ 2389868 h 6281670"/>
                <a:gd name="connsiteX106" fmla="*/ 4215079 w 8613217"/>
                <a:gd name="connsiteY106" fmla="*/ 2474668 h 6281670"/>
                <a:gd name="connsiteX107" fmla="*/ 4244018 w 8613217"/>
                <a:gd name="connsiteY107" fmla="*/ 2445055 h 6281670"/>
                <a:gd name="connsiteX108" fmla="*/ 4230558 w 8613217"/>
                <a:gd name="connsiteY108" fmla="*/ 1718875 h 6281670"/>
                <a:gd name="connsiteX109" fmla="*/ 4411599 w 8613217"/>
                <a:gd name="connsiteY109" fmla="*/ 1186522 h 6281670"/>
                <a:gd name="connsiteX110" fmla="*/ 4552259 w 8613217"/>
                <a:gd name="connsiteY110" fmla="*/ 934815 h 6281670"/>
                <a:gd name="connsiteX111" fmla="*/ 4572449 w 8613217"/>
                <a:gd name="connsiteY111" fmla="*/ 920008 h 6281670"/>
                <a:gd name="connsiteX112" fmla="*/ 4553604 w 8613217"/>
                <a:gd name="connsiteY112" fmla="*/ 956351 h 6281670"/>
                <a:gd name="connsiteX113" fmla="*/ 4390735 w 8613217"/>
                <a:gd name="connsiteY113" fmla="*/ 1302280 h 6281670"/>
                <a:gd name="connsiteX114" fmla="*/ 4340260 w 8613217"/>
                <a:gd name="connsiteY114" fmla="*/ 2524471 h 6281670"/>
                <a:gd name="connsiteX115" fmla="*/ 4501109 w 8613217"/>
                <a:gd name="connsiteY115" fmla="*/ 2892609 h 6281670"/>
                <a:gd name="connsiteX116" fmla="*/ 4692918 w 8613217"/>
                <a:gd name="connsiteY116" fmla="*/ 3241230 h 6281670"/>
                <a:gd name="connsiteX117" fmla="*/ 4992409 w 8613217"/>
                <a:gd name="connsiteY117" fmla="*/ 3809925 h 6281670"/>
                <a:gd name="connsiteX118" fmla="*/ 5000485 w 8613217"/>
                <a:gd name="connsiteY118" fmla="*/ 3847614 h 6281670"/>
                <a:gd name="connsiteX119" fmla="*/ 4993755 w 8613217"/>
                <a:gd name="connsiteY119" fmla="*/ 3855017 h 6281670"/>
                <a:gd name="connsiteX120" fmla="*/ 4993082 w 8613217"/>
                <a:gd name="connsiteY120" fmla="*/ 3855690 h 6281670"/>
                <a:gd name="connsiteX121" fmla="*/ 4982313 w 8613217"/>
                <a:gd name="connsiteY121" fmla="*/ 3867131 h 6281670"/>
                <a:gd name="connsiteX122" fmla="*/ 4626290 w 8613217"/>
                <a:gd name="connsiteY122" fmla="*/ 4274977 h 6281670"/>
                <a:gd name="connsiteX123" fmla="*/ 4180755 w 8613217"/>
                <a:gd name="connsiteY123" fmla="*/ 4968853 h 6281670"/>
                <a:gd name="connsiteX124" fmla="*/ 4071727 w 8613217"/>
                <a:gd name="connsiteY124" fmla="*/ 5853192 h 6281670"/>
                <a:gd name="connsiteX125" fmla="*/ 4040769 w 8613217"/>
                <a:gd name="connsiteY125" fmla="*/ 5907706 h 6281670"/>
                <a:gd name="connsiteX126" fmla="*/ 4005099 w 8613217"/>
                <a:gd name="connsiteY126" fmla="*/ 5881459 h 6281670"/>
                <a:gd name="connsiteX127" fmla="*/ 4007791 w 8613217"/>
                <a:gd name="connsiteY127" fmla="*/ 5830983 h 6281670"/>
                <a:gd name="connsiteX128" fmla="*/ 3990293 w 8613217"/>
                <a:gd name="connsiteY128" fmla="*/ 5807427 h 6281670"/>
                <a:gd name="connsiteX129" fmla="*/ 3964045 w 8613217"/>
                <a:gd name="connsiteY129" fmla="*/ 5789256 h 6281670"/>
                <a:gd name="connsiteX130" fmla="*/ 3941836 w 8613217"/>
                <a:gd name="connsiteY130" fmla="*/ 5705129 h 6281670"/>
                <a:gd name="connsiteX131" fmla="*/ 3908185 w 8613217"/>
                <a:gd name="connsiteY131" fmla="*/ 5236040 h 6281670"/>
                <a:gd name="connsiteX132" fmla="*/ 3918953 w 8613217"/>
                <a:gd name="connsiteY132" fmla="*/ 4237288 h 6281670"/>
                <a:gd name="connsiteX133" fmla="*/ 3786370 w 8613217"/>
                <a:gd name="connsiteY133" fmla="*/ 3122779 h 6281670"/>
                <a:gd name="connsiteX134" fmla="*/ 3570333 w 8613217"/>
                <a:gd name="connsiteY134" fmla="*/ 2570236 h 6281670"/>
                <a:gd name="connsiteX135" fmla="*/ 3563603 w 8613217"/>
                <a:gd name="connsiteY135" fmla="*/ 2556776 h 6281670"/>
                <a:gd name="connsiteX136" fmla="*/ 3556872 w 8613217"/>
                <a:gd name="connsiteY136" fmla="*/ 2543315 h 6281670"/>
                <a:gd name="connsiteX137" fmla="*/ 3531298 w 8613217"/>
                <a:gd name="connsiteY137" fmla="*/ 2494185 h 6281670"/>
                <a:gd name="connsiteX138" fmla="*/ 3525241 w 8613217"/>
                <a:gd name="connsiteY138" fmla="*/ 2482071 h 6281670"/>
                <a:gd name="connsiteX139" fmla="*/ 3410829 w 8613217"/>
                <a:gd name="connsiteY139" fmla="*/ 2273437 h 6281670"/>
                <a:gd name="connsiteX140" fmla="*/ 3411502 w 8613217"/>
                <a:gd name="connsiteY140" fmla="*/ 2229018 h 6281670"/>
                <a:gd name="connsiteX141" fmla="*/ 3451209 w 8613217"/>
                <a:gd name="connsiteY141" fmla="*/ 2126720 h 6281670"/>
                <a:gd name="connsiteX142" fmla="*/ 3431692 w 8613217"/>
                <a:gd name="connsiteY142" fmla="*/ 1895877 h 6281670"/>
                <a:gd name="connsiteX143" fmla="*/ 3186715 w 8613217"/>
                <a:gd name="connsiteY143" fmla="*/ 1401886 h 6281670"/>
                <a:gd name="connsiteX144" fmla="*/ 2531874 w 8613217"/>
                <a:gd name="connsiteY144" fmla="*/ 701952 h 6281670"/>
                <a:gd name="connsiteX145" fmla="*/ 1731662 w 8613217"/>
                <a:gd name="connsiteY145" fmla="*/ 39035 h 6281670"/>
                <a:gd name="connsiteX146" fmla="*/ 1722913 w 8613217"/>
                <a:gd name="connsiteY146" fmla="*/ 36343 h 6281670"/>
                <a:gd name="connsiteX147" fmla="*/ 1723586 w 8613217"/>
                <a:gd name="connsiteY147" fmla="*/ 47111 h 6281670"/>
                <a:gd name="connsiteX148" fmla="*/ 1984042 w 8613217"/>
                <a:gd name="connsiteY148" fmla="*/ 871552 h 6281670"/>
                <a:gd name="connsiteX149" fmla="*/ 2773486 w 8613217"/>
                <a:gd name="connsiteY149" fmla="*/ 2064130 h 6281670"/>
                <a:gd name="connsiteX150" fmla="*/ 3058170 w 8613217"/>
                <a:gd name="connsiteY150" fmla="*/ 2286897 h 6281670"/>
                <a:gd name="connsiteX151" fmla="*/ 3235845 w 8613217"/>
                <a:gd name="connsiteY151" fmla="*/ 2329297 h 6281670"/>
                <a:gd name="connsiteX152" fmla="*/ 3256709 w 8613217"/>
                <a:gd name="connsiteY152" fmla="*/ 2294974 h 6281670"/>
                <a:gd name="connsiteX153" fmla="*/ 3083072 w 8613217"/>
                <a:gd name="connsiteY153" fmla="*/ 1999521 h 6281670"/>
                <a:gd name="connsiteX154" fmla="*/ 2450440 w 8613217"/>
                <a:gd name="connsiteY154" fmla="*/ 1092973 h 6281670"/>
                <a:gd name="connsiteX155" fmla="*/ 2432941 w 8613217"/>
                <a:gd name="connsiteY155" fmla="*/ 1062014 h 6281670"/>
                <a:gd name="connsiteX156" fmla="*/ 2454478 w 8613217"/>
                <a:gd name="connsiteY156" fmla="*/ 1076820 h 6281670"/>
                <a:gd name="connsiteX157" fmla="*/ 2967986 w 8613217"/>
                <a:gd name="connsiteY157" fmla="*/ 1739738 h 6281670"/>
                <a:gd name="connsiteX158" fmla="*/ 3266131 w 8613217"/>
                <a:gd name="connsiteY158" fmla="*/ 2175850 h 6281670"/>
                <a:gd name="connsiteX159" fmla="*/ 3457939 w 8613217"/>
                <a:gd name="connsiteY159" fmla="*/ 2509665 h 6281670"/>
                <a:gd name="connsiteX160" fmla="*/ 3464670 w 8613217"/>
                <a:gd name="connsiteY160" fmla="*/ 2523125 h 6281670"/>
                <a:gd name="connsiteX161" fmla="*/ 3504378 w 8613217"/>
                <a:gd name="connsiteY161" fmla="*/ 2605906 h 6281670"/>
                <a:gd name="connsiteX162" fmla="*/ 3733875 w 8613217"/>
                <a:gd name="connsiteY162" fmla="*/ 3249979 h 6281670"/>
                <a:gd name="connsiteX163" fmla="*/ 3823385 w 8613217"/>
                <a:gd name="connsiteY163" fmla="*/ 4359777 h 6281670"/>
                <a:gd name="connsiteX164" fmla="*/ 3816655 w 8613217"/>
                <a:gd name="connsiteY164" fmla="*/ 4369199 h 6281670"/>
                <a:gd name="connsiteX165" fmla="*/ 3800503 w 8613217"/>
                <a:gd name="connsiteY165" fmla="*/ 4322761 h 6281670"/>
                <a:gd name="connsiteX166" fmla="*/ 3407464 w 8613217"/>
                <a:gd name="connsiteY166" fmla="*/ 3663208 h 6281670"/>
                <a:gd name="connsiteX167" fmla="*/ 2516395 w 8613217"/>
                <a:gd name="connsiteY167" fmla="*/ 2980101 h 6281670"/>
                <a:gd name="connsiteX168" fmla="*/ 2502934 w 8613217"/>
                <a:gd name="connsiteY168" fmla="*/ 2971351 h 6281670"/>
                <a:gd name="connsiteX169" fmla="*/ 2390541 w 8613217"/>
                <a:gd name="connsiteY169" fmla="*/ 2898666 h 6281670"/>
                <a:gd name="connsiteX170" fmla="*/ 2247863 w 8613217"/>
                <a:gd name="connsiteY170" fmla="*/ 2802425 h 6281670"/>
                <a:gd name="connsiteX171" fmla="*/ 2055381 w 8613217"/>
                <a:gd name="connsiteY171" fmla="*/ 2665131 h 6281670"/>
                <a:gd name="connsiteX172" fmla="*/ 1471879 w 8613217"/>
                <a:gd name="connsiteY172" fmla="*/ 2148930 h 6281670"/>
                <a:gd name="connsiteX173" fmla="*/ 1461111 w 8613217"/>
                <a:gd name="connsiteY173" fmla="*/ 2109895 h 6281670"/>
                <a:gd name="connsiteX174" fmla="*/ 1501492 w 8613217"/>
                <a:gd name="connsiteY174" fmla="*/ 1918759 h 6281670"/>
                <a:gd name="connsiteX175" fmla="*/ 1395155 w 8613217"/>
                <a:gd name="connsiteY175" fmla="*/ 1570812 h 6281670"/>
                <a:gd name="connsiteX176" fmla="*/ 937507 w 8613217"/>
                <a:gd name="connsiteY176" fmla="*/ 860783 h 6281670"/>
                <a:gd name="connsiteX177" fmla="*/ 682435 w 8613217"/>
                <a:gd name="connsiteY177" fmla="*/ 471109 h 6281670"/>
                <a:gd name="connsiteX178" fmla="*/ 590905 w 8613217"/>
                <a:gd name="connsiteY178" fmla="*/ 214691 h 6281670"/>
                <a:gd name="connsiteX179" fmla="*/ 581483 w 8613217"/>
                <a:gd name="connsiteY179" fmla="*/ 222767 h 6281670"/>
                <a:gd name="connsiteX180" fmla="*/ 555909 w 8613217"/>
                <a:gd name="connsiteY180" fmla="*/ 262475 h 6281670"/>
                <a:gd name="connsiteX181" fmla="*/ 423998 w 8613217"/>
                <a:gd name="connsiteY181" fmla="*/ 619845 h 6281670"/>
                <a:gd name="connsiteX182" fmla="*/ 443515 w 8613217"/>
                <a:gd name="connsiteY182" fmla="*/ 1227575 h 6281670"/>
                <a:gd name="connsiteX183" fmla="*/ 806942 w 8613217"/>
                <a:gd name="connsiteY183" fmla="*/ 1996156 h 6281670"/>
                <a:gd name="connsiteX184" fmla="*/ 1087589 w 8613217"/>
                <a:gd name="connsiteY184" fmla="*/ 2216231 h 6281670"/>
                <a:gd name="connsiteX185" fmla="*/ 1317086 w 8613217"/>
                <a:gd name="connsiteY185" fmla="*/ 2233729 h 6281670"/>
                <a:gd name="connsiteX186" fmla="*/ 1327181 w 8613217"/>
                <a:gd name="connsiteY186" fmla="*/ 2198060 h 6281670"/>
                <a:gd name="connsiteX187" fmla="*/ 816364 w 8613217"/>
                <a:gd name="connsiteY187" fmla="*/ 1324489 h 6281670"/>
                <a:gd name="connsiteX188" fmla="*/ 702625 w 8613217"/>
                <a:gd name="connsiteY188" fmla="*/ 1031056 h 6281670"/>
                <a:gd name="connsiteX189" fmla="*/ 767908 w 8613217"/>
                <a:gd name="connsiteY189" fmla="*/ 1173061 h 6281670"/>
                <a:gd name="connsiteX190" fmla="*/ 1444285 w 8613217"/>
                <a:gd name="connsiteY190" fmla="*/ 2226326 h 6281670"/>
                <a:gd name="connsiteX191" fmla="*/ 2209501 w 8613217"/>
                <a:gd name="connsiteY191" fmla="*/ 2876457 h 6281670"/>
                <a:gd name="connsiteX192" fmla="*/ 2308434 w 8613217"/>
                <a:gd name="connsiteY192" fmla="*/ 2939720 h 6281670"/>
                <a:gd name="connsiteX193" fmla="*/ 2340738 w 8613217"/>
                <a:gd name="connsiteY193" fmla="*/ 2972025 h 6281670"/>
                <a:gd name="connsiteX194" fmla="*/ 2302377 w 8613217"/>
                <a:gd name="connsiteY194" fmla="*/ 2972025 h 6281670"/>
                <a:gd name="connsiteX195" fmla="*/ 2266034 w 8613217"/>
                <a:gd name="connsiteY195" fmla="*/ 2967313 h 6281670"/>
                <a:gd name="connsiteX196" fmla="*/ 1817807 w 8613217"/>
                <a:gd name="connsiteY196" fmla="*/ 3025866 h 6281670"/>
                <a:gd name="connsiteX197" fmla="*/ 1007500 w 8613217"/>
                <a:gd name="connsiteY197" fmla="*/ 3309877 h 6281670"/>
                <a:gd name="connsiteX198" fmla="*/ 960389 w 8613217"/>
                <a:gd name="connsiteY198" fmla="*/ 3293725 h 6281670"/>
                <a:gd name="connsiteX199" fmla="*/ 446207 w 8613217"/>
                <a:gd name="connsiteY199" fmla="*/ 3134221 h 6281670"/>
                <a:gd name="connsiteX200" fmla="*/ 217383 w 8613217"/>
                <a:gd name="connsiteY200" fmla="*/ 3227096 h 6281670"/>
                <a:gd name="connsiteX201" fmla="*/ 0 w 8613217"/>
                <a:gd name="connsiteY201" fmla="*/ 3236518 h 6281670"/>
                <a:gd name="connsiteX202" fmla="*/ 0 w 8613217"/>
                <a:gd name="connsiteY202" fmla="*/ 3330740 h 6281670"/>
                <a:gd name="connsiteX203" fmla="*/ 9422 w 8613217"/>
                <a:gd name="connsiteY203" fmla="*/ 3346892 h 6281670"/>
                <a:gd name="connsiteX204" fmla="*/ 255072 w 8613217"/>
                <a:gd name="connsiteY204" fmla="*/ 3717723 h 6281670"/>
                <a:gd name="connsiteX205" fmla="*/ 747044 w 8613217"/>
                <a:gd name="connsiteY205" fmla="*/ 3826078 h 6281670"/>
                <a:gd name="connsiteX206" fmla="*/ 1016249 w 8613217"/>
                <a:gd name="connsiteY206" fmla="*/ 3490244 h 6281670"/>
                <a:gd name="connsiteX207" fmla="*/ 981253 w 8613217"/>
                <a:gd name="connsiteY207" fmla="*/ 3461305 h 6281670"/>
                <a:gd name="connsiteX208" fmla="*/ 563312 w 8613217"/>
                <a:gd name="connsiteY208" fmla="*/ 3490917 h 6281670"/>
                <a:gd name="connsiteX209" fmla="*/ 390347 w 8613217"/>
                <a:gd name="connsiteY209" fmla="*/ 3460632 h 6281670"/>
                <a:gd name="connsiteX210" fmla="*/ 489953 w 8613217"/>
                <a:gd name="connsiteY210" fmla="*/ 3463997 h 6281670"/>
                <a:gd name="connsiteX211" fmla="*/ 903183 w 8613217"/>
                <a:gd name="connsiteY211" fmla="*/ 3408137 h 6281670"/>
                <a:gd name="connsiteX212" fmla="*/ 1043170 w 8613217"/>
                <a:gd name="connsiteY212" fmla="*/ 3372467 h 6281670"/>
                <a:gd name="connsiteX213" fmla="*/ 1508895 w 8613217"/>
                <a:gd name="connsiteY213" fmla="*/ 3218347 h 6281670"/>
                <a:gd name="connsiteX214" fmla="*/ 1912029 w 8613217"/>
                <a:gd name="connsiteY214" fmla="*/ 3101243 h 6281670"/>
                <a:gd name="connsiteX215" fmla="*/ 1912029 w 8613217"/>
                <a:gd name="connsiteY215" fmla="*/ 3101243 h 6281670"/>
                <a:gd name="connsiteX216" fmla="*/ 1924816 w 8613217"/>
                <a:gd name="connsiteY216" fmla="*/ 3099224 h 6281670"/>
                <a:gd name="connsiteX217" fmla="*/ 1986061 w 8613217"/>
                <a:gd name="connsiteY217" fmla="*/ 3087783 h 6281670"/>
                <a:gd name="connsiteX218" fmla="*/ 1992791 w 8613217"/>
                <a:gd name="connsiteY218" fmla="*/ 3087110 h 6281670"/>
                <a:gd name="connsiteX219" fmla="*/ 2087013 w 8613217"/>
                <a:gd name="connsiteY219" fmla="*/ 3074322 h 6281670"/>
                <a:gd name="connsiteX220" fmla="*/ 2113933 w 8613217"/>
                <a:gd name="connsiteY220" fmla="*/ 3072976 h 6281670"/>
                <a:gd name="connsiteX221" fmla="*/ 2118644 w 8613217"/>
                <a:gd name="connsiteY221" fmla="*/ 3064227 h 6281670"/>
                <a:gd name="connsiteX222" fmla="*/ 2257958 w 8613217"/>
                <a:gd name="connsiteY222" fmla="*/ 3064227 h 6281670"/>
                <a:gd name="connsiteX223" fmla="*/ 2262669 w 8613217"/>
                <a:gd name="connsiteY223" fmla="*/ 3072976 h 6281670"/>
                <a:gd name="connsiteX224" fmla="*/ 2434960 w 8613217"/>
                <a:gd name="connsiteY224" fmla="*/ 3101243 h 6281670"/>
                <a:gd name="connsiteX225" fmla="*/ 2635518 w 8613217"/>
                <a:gd name="connsiteY225" fmla="*/ 3164506 h 6281670"/>
                <a:gd name="connsiteX226" fmla="*/ 3038653 w 8613217"/>
                <a:gd name="connsiteY226" fmla="*/ 3453902 h 6281670"/>
                <a:gd name="connsiteX227" fmla="*/ 3580428 w 8613217"/>
                <a:gd name="connsiteY227" fmla="*/ 4087880 h 6281670"/>
                <a:gd name="connsiteX228" fmla="*/ 3776274 w 8613217"/>
                <a:gd name="connsiteY228" fmla="*/ 4626290 h 6281670"/>
                <a:gd name="connsiteX229" fmla="*/ 3813963 w 8613217"/>
                <a:gd name="connsiteY229" fmla="*/ 4802619 h 6281670"/>
                <a:gd name="connsiteX230" fmla="*/ 3811944 w 8613217"/>
                <a:gd name="connsiteY230" fmla="*/ 5407658 h 6281670"/>
                <a:gd name="connsiteX231" fmla="*/ 3881265 w 8613217"/>
                <a:gd name="connsiteY231" fmla="*/ 5874056 h 6281670"/>
                <a:gd name="connsiteX232" fmla="*/ 3879919 w 8613217"/>
                <a:gd name="connsiteY232" fmla="*/ 5898957 h 6281670"/>
                <a:gd name="connsiteX233" fmla="*/ 3757430 w 8613217"/>
                <a:gd name="connsiteY233" fmla="*/ 5946068 h 6281670"/>
                <a:gd name="connsiteX234" fmla="*/ 3743970 w 8613217"/>
                <a:gd name="connsiteY234" fmla="*/ 6053750 h 6281670"/>
                <a:gd name="connsiteX235" fmla="*/ 3803195 w 8613217"/>
                <a:gd name="connsiteY235" fmla="*/ 6092112 h 6281670"/>
                <a:gd name="connsiteX236" fmla="*/ 3896071 w 8613217"/>
                <a:gd name="connsiteY236" fmla="*/ 6023464 h 6281670"/>
                <a:gd name="connsiteX237" fmla="*/ 3920972 w 8613217"/>
                <a:gd name="connsiteY237" fmla="*/ 5996544 h 6281670"/>
                <a:gd name="connsiteX238" fmla="*/ 3918953 w 8613217"/>
                <a:gd name="connsiteY238" fmla="*/ 6053077 h 6281670"/>
                <a:gd name="connsiteX239" fmla="*/ 3931741 w 8613217"/>
                <a:gd name="connsiteY239" fmla="*/ 6077978 h 6281670"/>
                <a:gd name="connsiteX240" fmla="*/ 3951931 w 8613217"/>
                <a:gd name="connsiteY240" fmla="*/ 6055769 h 6281670"/>
                <a:gd name="connsiteX241" fmla="*/ 3972121 w 8613217"/>
                <a:gd name="connsiteY241" fmla="*/ 5988468 h 6281670"/>
                <a:gd name="connsiteX242" fmla="*/ 3994331 w 8613217"/>
                <a:gd name="connsiteY242" fmla="*/ 5968277 h 6281670"/>
                <a:gd name="connsiteX243" fmla="*/ 4005099 w 8613217"/>
                <a:gd name="connsiteY243" fmla="*/ 5995198 h 6281670"/>
                <a:gd name="connsiteX244" fmla="*/ 4071054 w 8613217"/>
                <a:gd name="connsiteY244" fmla="*/ 6040290 h 6281670"/>
                <a:gd name="connsiteX245" fmla="*/ 4100667 w 8613217"/>
                <a:gd name="connsiteY245" fmla="*/ 6026829 h 6281670"/>
                <a:gd name="connsiteX246" fmla="*/ 4110089 w 8613217"/>
                <a:gd name="connsiteY246" fmla="*/ 5993179 h 6281670"/>
                <a:gd name="connsiteX247" fmla="*/ 4124895 w 8613217"/>
                <a:gd name="connsiteY247" fmla="*/ 6032214 h 6281670"/>
                <a:gd name="connsiteX248" fmla="*/ 4117492 w 8613217"/>
                <a:gd name="connsiteY248" fmla="*/ 6106918 h 6281670"/>
                <a:gd name="connsiteX249" fmla="*/ 4080476 w 8613217"/>
                <a:gd name="connsiteY249" fmla="*/ 6141242 h 6281670"/>
                <a:gd name="connsiteX250" fmla="*/ 4176717 w 8613217"/>
                <a:gd name="connsiteY250" fmla="*/ 6189025 h 6281670"/>
                <a:gd name="connsiteX251" fmla="*/ 4170660 w 8613217"/>
                <a:gd name="connsiteY251" fmla="*/ 6271133 h 6281670"/>
                <a:gd name="connsiteX252" fmla="*/ 4195562 w 8613217"/>
                <a:gd name="connsiteY252" fmla="*/ 6277863 h 6281670"/>
                <a:gd name="connsiteX253" fmla="*/ 4261517 w 8613217"/>
                <a:gd name="connsiteY253" fmla="*/ 6267768 h 6281670"/>
                <a:gd name="connsiteX254" fmla="*/ 4289784 w 8613217"/>
                <a:gd name="connsiteY254" fmla="*/ 6247578 h 6281670"/>
                <a:gd name="connsiteX255" fmla="*/ 4295840 w 8613217"/>
                <a:gd name="connsiteY255" fmla="*/ 6204505 h 6281670"/>
                <a:gd name="connsiteX256" fmla="*/ 4305936 w 8613217"/>
                <a:gd name="connsiteY256" fmla="*/ 6182969 h 6281670"/>
                <a:gd name="connsiteX257" fmla="*/ 4324107 w 8613217"/>
                <a:gd name="connsiteY257" fmla="*/ 6199794 h 6281670"/>
                <a:gd name="connsiteX258" fmla="*/ 4336894 w 8613217"/>
                <a:gd name="connsiteY258" fmla="*/ 6230752 h 6281670"/>
                <a:gd name="connsiteX259" fmla="*/ 4342951 w 8613217"/>
                <a:gd name="connsiteY259" fmla="*/ 6226714 h 6281670"/>
                <a:gd name="connsiteX260" fmla="*/ 4369872 w 8613217"/>
                <a:gd name="connsiteY260" fmla="*/ 6185660 h 6281670"/>
                <a:gd name="connsiteX261" fmla="*/ 4382659 w 8613217"/>
                <a:gd name="connsiteY261" fmla="*/ 6234791 h 6281670"/>
                <a:gd name="connsiteX262" fmla="*/ 4406888 w 8613217"/>
                <a:gd name="connsiteY262" fmla="*/ 6265749 h 6281670"/>
                <a:gd name="connsiteX263" fmla="*/ 4484284 w 8613217"/>
                <a:gd name="connsiteY263" fmla="*/ 6275171 h 6281670"/>
                <a:gd name="connsiteX264" fmla="*/ 4499090 w 8613217"/>
                <a:gd name="connsiteY264" fmla="*/ 6272479 h 6281670"/>
                <a:gd name="connsiteX265" fmla="*/ 4512551 w 8613217"/>
                <a:gd name="connsiteY265" fmla="*/ 6181622 h 6281670"/>
                <a:gd name="connsiteX266" fmla="*/ 4572449 w 8613217"/>
                <a:gd name="connsiteY266" fmla="*/ 6153356 h 6281670"/>
                <a:gd name="connsiteX267" fmla="*/ 4575814 w 8613217"/>
                <a:gd name="connsiteY267" fmla="*/ 6127781 h 6281670"/>
                <a:gd name="connsiteX268" fmla="*/ 4538125 w 8613217"/>
                <a:gd name="connsiteY268" fmla="*/ 6076633 h 6281670"/>
                <a:gd name="connsiteX269" fmla="*/ 4536779 w 8613217"/>
                <a:gd name="connsiteY269" fmla="*/ 6042309 h 6281670"/>
                <a:gd name="connsiteX270" fmla="*/ 4573122 w 8613217"/>
                <a:gd name="connsiteY270" fmla="*/ 6032214 h 6281670"/>
                <a:gd name="connsiteX271" fmla="*/ 4637731 w 8613217"/>
                <a:gd name="connsiteY271" fmla="*/ 6051058 h 6281670"/>
                <a:gd name="connsiteX272" fmla="*/ 4665997 w 8613217"/>
                <a:gd name="connsiteY272" fmla="*/ 6029522 h 6281670"/>
                <a:gd name="connsiteX273" fmla="*/ 4665997 w 8613217"/>
                <a:gd name="connsiteY273" fmla="*/ 5985776 h 6281670"/>
                <a:gd name="connsiteX274" fmla="*/ 4681477 w 8613217"/>
                <a:gd name="connsiteY274" fmla="*/ 5966931 h 6281670"/>
                <a:gd name="connsiteX275" fmla="*/ 4701667 w 8613217"/>
                <a:gd name="connsiteY275" fmla="*/ 5981065 h 6281670"/>
                <a:gd name="connsiteX276" fmla="*/ 4724550 w 8613217"/>
                <a:gd name="connsiteY276" fmla="*/ 6054423 h 6281670"/>
                <a:gd name="connsiteX277" fmla="*/ 4743394 w 8613217"/>
                <a:gd name="connsiteY277" fmla="*/ 6073268 h 6281670"/>
                <a:gd name="connsiteX278" fmla="*/ 4752143 w 8613217"/>
                <a:gd name="connsiteY278" fmla="*/ 6050385 h 6281670"/>
                <a:gd name="connsiteX279" fmla="*/ 4752143 w 8613217"/>
                <a:gd name="connsiteY279" fmla="*/ 5996544 h 6281670"/>
                <a:gd name="connsiteX280" fmla="*/ 4800600 w 8613217"/>
                <a:gd name="connsiteY280" fmla="*/ 6046347 h 6281670"/>
                <a:gd name="connsiteX281" fmla="*/ 4859825 w 8613217"/>
                <a:gd name="connsiteY281" fmla="*/ 6088747 h 6281670"/>
                <a:gd name="connsiteX282" fmla="*/ 4932511 w 8613217"/>
                <a:gd name="connsiteY282" fmla="*/ 6036252 h 6281670"/>
                <a:gd name="connsiteX283" fmla="*/ 4919050 w 8613217"/>
                <a:gd name="connsiteY283" fmla="*/ 5940011 h 6281670"/>
                <a:gd name="connsiteX284" fmla="*/ 4830213 w 8613217"/>
                <a:gd name="connsiteY284" fmla="*/ 5933281 h 6281670"/>
                <a:gd name="connsiteX285" fmla="*/ 4779064 w 8613217"/>
                <a:gd name="connsiteY285" fmla="*/ 5876074 h 6281670"/>
                <a:gd name="connsiteX286" fmla="*/ 4778391 w 8613217"/>
                <a:gd name="connsiteY286" fmla="*/ 5829637 h 6281670"/>
                <a:gd name="connsiteX287" fmla="*/ 5091342 w 8613217"/>
                <a:gd name="connsiteY287" fmla="*/ 5236712 h 6281670"/>
                <a:gd name="connsiteX288" fmla="*/ 5116243 w 8613217"/>
                <a:gd name="connsiteY288" fmla="*/ 5202389 h 6281670"/>
                <a:gd name="connsiteX289" fmla="*/ 5269690 w 8613217"/>
                <a:gd name="connsiteY289" fmla="*/ 5086631 h 6281670"/>
                <a:gd name="connsiteX290" fmla="*/ 5744837 w 8613217"/>
                <a:gd name="connsiteY290" fmla="*/ 4795889 h 6281670"/>
                <a:gd name="connsiteX291" fmla="*/ 5814830 w 8613217"/>
                <a:gd name="connsiteY291" fmla="*/ 4775699 h 6281670"/>
                <a:gd name="connsiteX292" fmla="*/ 6103553 w 8613217"/>
                <a:gd name="connsiteY292" fmla="*/ 4765603 h 6281670"/>
                <a:gd name="connsiteX293" fmla="*/ 7086824 w 8613217"/>
                <a:gd name="connsiteY293" fmla="*/ 4811369 h 6281670"/>
                <a:gd name="connsiteX294" fmla="*/ 7489959 w 8613217"/>
                <a:gd name="connsiteY294" fmla="*/ 4805311 h 6281670"/>
                <a:gd name="connsiteX295" fmla="*/ 7516880 w 8613217"/>
                <a:gd name="connsiteY295" fmla="*/ 4801946 h 6281670"/>
                <a:gd name="connsiteX296" fmla="*/ 7536397 w 8613217"/>
                <a:gd name="connsiteY296" fmla="*/ 4800600 h 6281670"/>
                <a:gd name="connsiteX297" fmla="*/ 7619850 w 8613217"/>
                <a:gd name="connsiteY297" fmla="*/ 4791178 h 6281670"/>
                <a:gd name="connsiteX298" fmla="*/ 7661577 w 8613217"/>
                <a:gd name="connsiteY298" fmla="*/ 4813388 h 6281670"/>
                <a:gd name="connsiteX299" fmla="*/ 7920014 w 8613217"/>
                <a:gd name="connsiteY299" fmla="*/ 5004523 h 6281670"/>
                <a:gd name="connsiteX300" fmla="*/ 8354780 w 8613217"/>
                <a:gd name="connsiteY300" fmla="*/ 4830886 h 6281670"/>
                <a:gd name="connsiteX301" fmla="*/ 8579567 w 8613217"/>
                <a:gd name="connsiteY301" fmla="*/ 4409580 h 6281670"/>
                <a:gd name="connsiteX302" fmla="*/ 8613217 w 8613217"/>
                <a:gd name="connsiteY302" fmla="*/ 4250076 h 6281670"/>
                <a:gd name="connsiteX303" fmla="*/ 8613217 w 8613217"/>
                <a:gd name="connsiteY303" fmla="*/ 4196235 h 6281670"/>
                <a:gd name="connsiteX304" fmla="*/ 8420062 w 8613217"/>
                <a:gd name="connsiteY304" fmla="*/ 4211041 h 6281670"/>
                <a:gd name="connsiteX305" fmla="*/ 4571776 w 8613217"/>
                <a:gd name="connsiteY305" fmla="*/ 915970 h 6281670"/>
                <a:gd name="connsiteX306" fmla="*/ 4583890 w 8613217"/>
                <a:gd name="connsiteY306" fmla="*/ 888377 h 6281670"/>
                <a:gd name="connsiteX307" fmla="*/ 4571776 w 8613217"/>
                <a:gd name="connsiteY307" fmla="*/ 915970 h 6281670"/>
                <a:gd name="connsiteX308" fmla="*/ 2362948 w 8613217"/>
                <a:gd name="connsiteY308" fmla="*/ 965100 h 6281670"/>
                <a:gd name="connsiteX309" fmla="*/ 2363621 w 8613217"/>
                <a:gd name="connsiteY309" fmla="*/ 962408 h 6281670"/>
                <a:gd name="connsiteX310" fmla="*/ 2368332 w 8613217"/>
                <a:gd name="connsiteY310" fmla="*/ 967119 h 6281670"/>
                <a:gd name="connsiteX311" fmla="*/ 2362948 w 8613217"/>
                <a:gd name="connsiteY311" fmla="*/ 965100 h 6281670"/>
                <a:gd name="connsiteX312" fmla="*/ 2435633 w 8613217"/>
                <a:gd name="connsiteY312" fmla="*/ 1055284 h 6281670"/>
                <a:gd name="connsiteX313" fmla="*/ 2426211 w 8613217"/>
                <a:gd name="connsiteY313" fmla="*/ 1053265 h 6281670"/>
                <a:gd name="connsiteX314" fmla="*/ 2370351 w 8613217"/>
                <a:gd name="connsiteY314" fmla="*/ 968465 h 6281670"/>
                <a:gd name="connsiteX315" fmla="*/ 2432268 w 8613217"/>
                <a:gd name="connsiteY315" fmla="*/ 1045862 h 6281670"/>
                <a:gd name="connsiteX316" fmla="*/ 2435633 w 8613217"/>
                <a:gd name="connsiteY316" fmla="*/ 1055284 h 6281670"/>
                <a:gd name="connsiteX317" fmla="*/ 695895 w 8613217"/>
                <a:gd name="connsiteY317" fmla="*/ 1016922 h 6281670"/>
                <a:gd name="connsiteX318" fmla="*/ 692530 w 8613217"/>
                <a:gd name="connsiteY318" fmla="*/ 1005481 h 6281670"/>
                <a:gd name="connsiteX319" fmla="*/ 695895 w 8613217"/>
                <a:gd name="connsiteY319" fmla="*/ 1016922 h 6281670"/>
                <a:gd name="connsiteX320" fmla="*/ 4511205 w 8613217"/>
                <a:gd name="connsiteY320" fmla="*/ 6014042 h 6281670"/>
                <a:gd name="connsiteX321" fmla="*/ 4537452 w 8613217"/>
                <a:gd name="connsiteY321" fmla="*/ 5944049 h 6281670"/>
                <a:gd name="connsiteX322" fmla="*/ 4511205 w 8613217"/>
                <a:gd name="connsiteY322" fmla="*/ 6014042 h 6281670"/>
                <a:gd name="connsiteX323" fmla="*/ 4750797 w 8613217"/>
                <a:gd name="connsiteY323" fmla="*/ 5917128 h 6281670"/>
                <a:gd name="connsiteX324" fmla="*/ 4741375 w 8613217"/>
                <a:gd name="connsiteY324" fmla="*/ 5939338 h 6281670"/>
                <a:gd name="connsiteX325" fmla="*/ 4732626 w 8613217"/>
                <a:gd name="connsiteY325" fmla="*/ 5935300 h 6281670"/>
                <a:gd name="connsiteX326" fmla="*/ 4727915 w 8613217"/>
                <a:gd name="connsiteY326" fmla="*/ 5907706 h 6281670"/>
                <a:gd name="connsiteX327" fmla="*/ 4750797 w 8613217"/>
                <a:gd name="connsiteY327" fmla="*/ 5875402 h 6281670"/>
                <a:gd name="connsiteX328" fmla="*/ 4750797 w 8613217"/>
                <a:gd name="connsiteY328" fmla="*/ 5917128 h 6281670"/>
                <a:gd name="connsiteX329" fmla="*/ 4875978 w 8613217"/>
                <a:gd name="connsiteY329" fmla="*/ 5457461 h 6281670"/>
                <a:gd name="connsiteX330" fmla="*/ 4616868 w 8613217"/>
                <a:gd name="connsiteY330" fmla="*/ 5877421 h 6281670"/>
                <a:gd name="connsiteX331" fmla="*/ 4562354 w 8613217"/>
                <a:gd name="connsiteY331" fmla="*/ 5884824 h 6281670"/>
                <a:gd name="connsiteX332" fmla="*/ 4880015 w 8613217"/>
                <a:gd name="connsiteY332" fmla="*/ 5419772 h 6281670"/>
                <a:gd name="connsiteX333" fmla="*/ 4875978 w 8613217"/>
                <a:gd name="connsiteY333" fmla="*/ 5457461 h 6281670"/>
                <a:gd name="connsiteX334" fmla="*/ 5020675 w 8613217"/>
                <a:gd name="connsiteY334" fmla="*/ 5141145 h 6281670"/>
                <a:gd name="connsiteX335" fmla="*/ 4989717 w 8613217"/>
                <a:gd name="connsiteY335" fmla="*/ 5179506 h 6281670"/>
                <a:gd name="connsiteX336" fmla="*/ 4445922 w 8613217"/>
                <a:gd name="connsiteY336" fmla="*/ 5878767 h 6281670"/>
                <a:gd name="connsiteX337" fmla="*/ 4415637 w 8613217"/>
                <a:gd name="connsiteY337" fmla="*/ 5953471 h 6281670"/>
                <a:gd name="connsiteX338" fmla="*/ 4357085 w 8613217"/>
                <a:gd name="connsiteY338" fmla="*/ 6075286 h 6281670"/>
                <a:gd name="connsiteX339" fmla="*/ 4338240 w 8613217"/>
                <a:gd name="connsiteY339" fmla="*/ 6125762 h 6281670"/>
                <a:gd name="connsiteX340" fmla="*/ 4322761 w 8613217"/>
                <a:gd name="connsiteY340" fmla="*/ 6080671 h 6281670"/>
                <a:gd name="connsiteX341" fmla="*/ 4306609 w 8613217"/>
                <a:gd name="connsiteY341" fmla="*/ 6061826 h 6281670"/>
                <a:gd name="connsiteX342" fmla="*/ 4295168 w 8613217"/>
                <a:gd name="connsiteY342" fmla="*/ 6082689 h 6281670"/>
                <a:gd name="connsiteX343" fmla="*/ 4292475 w 8613217"/>
                <a:gd name="connsiteY343" fmla="*/ 6112302 h 6281670"/>
                <a:gd name="connsiteX344" fmla="*/ 4277669 w 8613217"/>
                <a:gd name="connsiteY344" fmla="*/ 6097496 h 6281670"/>
                <a:gd name="connsiteX345" fmla="*/ 4183447 w 8613217"/>
                <a:gd name="connsiteY345" fmla="*/ 5282478 h 6281670"/>
                <a:gd name="connsiteX346" fmla="*/ 4412945 w 8613217"/>
                <a:gd name="connsiteY346" fmla="*/ 4743394 h 6281670"/>
                <a:gd name="connsiteX347" fmla="*/ 5036828 w 8613217"/>
                <a:gd name="connsiteY347" fmla="*/ 3935106 h 6281670"/>
                <a:gd name="connsiteX348" fmla="*/ 5054999 w 8613217"/>
                <a:gd name="connsiteY348" fmla="*/ 3966064 h 6281670"/>
                <a:gd name="connsiteX349" fmla="*/ 5020675 w 8613217"/>
                <a:gd name="connsiteY349" fmla="*/ 5141145 h 6281670"/>
                <a:gd name="connsiteX0" fmla="*/ 8420062 w 8613217"/>
                <a:gd name="connsiteY0" fmla="*/ 4211041 h 6281670"/>
                <a:gd name="connsiteX1" fmla="*/ 7990681 w 8613217"/>
                <a:gd name="connsiteY1" fmla="*/ 4231232 h 6281670"/>
                <a:gd name="connsiteX2" fmla="*/ 7630619 w 8613217"/>
                <a:gd name="connsiteY2" fmla="*/ 4614849 h 6281670"/>
                <a:gd name="connsiteX3" fmla="*/ 7659558 w 8613217"/>
                <a:gd name="connsiteY3" fmla="*/ 4643788 h 6281670"/>
                <a:gd name="connsiteX4" fmla="*/ 7859443 w 8613217"/>
                <a:gd name="connsiteY4" fmla="*/ 4617541 h 6281670"/>
                <a:gd name="connsiteX5" fmla="*/ 8222196 w 8613217"/>
                <a:gd name="connsiteY5" fmla="*/ 4498418 h 6281670"/>
                <a:gd name="connsiteX6" fmla="*/ 8236330 w 8613217"/>
                <a:gd name="connsiteY6" fmla="*/ 4496398 h 6281670"/>
                <a:gd name="connsiteX7" fmla="*/ 8228254 w 8613217"/>
                <a:gd name="connsiteY7" fmla="*/ 4504475 h 6281670"/>
                <a:gd name="connsiteX8" fmla="*/ 7670326 w 8613217"/>
                <a:gd name="connsiteY8" fmla="*/ 4709743 h 6281670"/>
                <a:gd name="connsiteX9" fmla="*/ 7436791 w 8613217"/>
                <a:gd name="connsiteY9" fmla="*/ 4735318 h 6281670"/>
                <a:gd name="connsiteX10" fmla="*/ 6759067 w 8613217"/>
                <a:gd name="connsiteY10" fmla="*/ 4696956 h 6281670"/>
                <a:gd name="connsiteX11" fmla="*/ 6037597 w 8613217"/>
                <a:gd name="connsiteY11" fmla="*/ 4656576 h 6281670"/>
                <a:gd name="connsiteX12" fmla="*/ 6023464 w 8613217"/>
                <a:gd name="connsiteY12" fmla="*/ 4649172 h 6281670"/>
                <a:gd name="connsiteX13" fmla="*/ 6361317 w 8613217"/>
                <a:gd name="connsiteY13" fmla="*/ 4472170 h 6281670"/>
                <a:gd name="connsiteX14" fmla="*/ 6783296 w 8613217"/>
                <a:gd name="connsiteY14" fmla="*/ 4236616 h 6281670"/>
                <a:gd name="connsiteX15" fmla="*/ 7066634 w 8613217"/>
                <a:gd name="connsiteY15" fmla="*/ 4052210 h 6281670"/>
                <a:gd name="connsiteX16" fmla="*/ 7151433 w 8613217"/>
                <a:gd name="connsiteY16" fmla="*/ 4042115 h 6281670"/>
                <a:gd name="connsiteX17" fmla="*/ 7304208 w 8613217"/>
                <a:gd name="connsiteY17" fmla="*/ 4071727 h 6281670"/>
                <a:gd name="connsiteX18" fmla="*/ 7625235 w 8613217"/>
                <a:gd name="connsiteY18" fmla="*/ 3948566 h 6281670"/>
                <a:gd name="connsiteX19" fmla="*/ 8172394 w 8613217"/>
                <a:gd name="connsiteY19" fmla="*/ 2496877 h 6281670"/>
                <a:gd name="connsiteX20" fmla="*/ 7882325 w 8613217"/>
                <a:gd name="connsiteY20" fmla="*/ 1811077 h 6281670"/>
                <a:gd name="connsiteX21" fmla="*/ 7854059 w 8613217"/>
                <a:gd name="connsiteY21" fmla="*/ 1889820 h 6281670"/>
                <a:gd name="connsiteX22" fmla="*/ 7732917 w 8613217"/>
                <a:gd name="connsiteY22" fmla="*/ 2389195 h 6281670"/>
                <a:gd name="connsiteX23" fmla="*/ 7607736 w 8613217"/>
                <a:gd name="connsiteY23" fmla="*/ 2746565 h 6281670"/>
                <a:gd name="connsiteX24" fmla="*/ 7178354 w 8613217"/>
                <a:gd name="connsiteY24" fmla="*/ 3424962 h 6281670"/>
                <a:gd name="connsiteX25" fmla="*/ 7050481 w 8613217"/>
                <a:gd name="connsiteY25" fmla="*/ 3653113 h 6281670"/>
                <a:gd name="connsiteX26" fmla="*/ 7022888 w 8613217"/>
                <a:gd name="connsiteY26" fmla="*/ 3873861 h 6281670"/>
                <a:gd name="connsiteX27" fmla="*/ 7057884 w 8613217"/>
                <a:gd name="connsiteY27" fmla="*/ 3889341 h 6281670"/>
                <a:gd name="connsiteX28" fmla="*/ 7311611 w 8613217"/>
                <a:gd name="connsiteY28" fmla="*/ 3701570 h 6281670"/>
                <a:gd name="connsiteX29" fmla="*/ 7883672 w 8613217"/>
                <a:gd name="connsiteY29" fmla="*/ 2875784 h 6281670"/>
                <a:gd name="connsiteX30" fmla="*/ 7909246 w 8613217"/>
                <a:gd name="connsiteY30" fmla="*/ 2790311 h 6281670"/>
                <a:gd name="connsiteX31" fmla="*/ 7835888 w 8613217"/>
                <a:gd name="connsiteY31" fmla="*/ 3051440 h 6281670"/>
                <a:gd name="connsiteX32" fmla="*/ 7279306 w 8613217"/>
                <a:gd name="connsiteY32" fmla="*/ 3802522 h 6281670"/>
                <a:gd name="connsiteX33" fmla="*/ 6992603 w 8613217"/>
                <a:gd name="connsiteY33" fmla="*/ 4017213 h 6281670"/>
                <a:gd name="connsiteX34" fmla="*/ 6713302 w 8613217"/>
                <a:gd name="connsiteY34" fmla="*/ 4190851 h 6281670"/>
                <a:gd name="connsiteX35" fmla="*/ 6627830 w 8613217"/>
                <a:gd name="connsiteY35" fmla="*/ 4239308 h 6281670"/>
                <a:gd name="connsiteX36" fmla="*/ 6605620 w 8613217"/>
                <a:gd name="connsiteY36" fmla="*/ 4251422 h 6281670"/>
                <a:gd name="connsiteX37" fmla="*/ 6226714 w 8613217"/>
                <a:gd name="connsiteY37" fmla="*/ 4447268 h 6281670"/>
                <a:gd name="connsiteX38" fmla="*/ 5314782 w 8613217"/>
                <a:gd name="connsiteY38" fmla="*/ 4943279 h 6281670"/>
                <a:gd name="connsiteX39" fmla="*/ 5158643 w 8613217"/>
                <a:gd name="connsiteY39" fmla="*/ 5046250 h 6281670"/>
                <a:gd name="connsiteX40" fmla="*/ 5162681 w 8613217"/>
                <a:gd name="connsiteY40" fmla="*/ 5025387 h 6281670"/>
                <a:gd name="connsiteX41" fmla="*/ 5227290 w 8613217"/>
                <a:gd name="connsiteY41" fmla="*/ 4323434 h 6281670"/>
                <a:gd name="connsiteX42" fmla="*/ 5106148 w 8613217"/>
                <a:gd name="connsiteY42" fmla="*/ 3860401 h 6281670"/>
                <a:gd name="connsiteX43" fmla="*/ 5139799 w 8613217"/>
                <a:gd name="connsiteY43" fmla="*/ 3818675 h 6281670"/>
                <a:gd name="connsiteX44" fmla="*/ 5695034 w 8613217"/>
                <a:gd name="connsiteY44" fmla="*/ 3194119 h 6281670"/>
                <a:gd name="connsiteX45" fmla="*/ 5830983 w 8613217"/>
                <a:gd name="connsiteY45" fmla="*/ 3023174 h 6281670"/>
                <a:gd name="connsiteX46" fmla="*/ 5873382 w 8613217"/>
                <a:gd name="connsiteY46" fmla="*/ 3008367 h 6281670"/>
                <a:gd name="connsiteX47" fmla="*/ 5983083 w 8613217"/>
                <a:gd name="connsiteY47" fmla="*/ 3009040 h 6281670"/>
                <a:gd name="connsiteX48" fmla="*/ 6257000 w 8613217"/>
                <a:gd name="connsiteY48" fmla="*/ 2840787 h 6281670"/>
                <a:gd name="connsiteX49" fmla="*/ 6605620 w 8613217"/>
                <a:gd name="connsiteY49" fmla="*/ 2172485 h 6281670"/>
                <a:gd name="connsiteX50" fmla="*/ 6623118 w 8613217"/>
                <a:gd name="connsiteY50" fmla="*/ 1339969 h 6281670"/>
                <a:gd name="connsiteX51" fmla="*/ 6528224 w 8613217"/>
                <a:gd name="connsiteY51" fmla="*/ 660899 h 6281670"/>
                <a:gd name="connsiteX52" fmla="*/ 6514091 w 8613217"/>
                <a:gd name="connsiteY52" fmla="*/ 520239 h 6281670"/>
                <a:gd name="connsiteX53" fmla="*/ 6493900 w 8613217"/>
                <a:gd name="connsiteY53" fmla="*/ 546486 h 6281670"/>
                <a:gd name="connsiteX54" fmla="*/ 6244212 w 8613217"/>
                <a:gd name="connsiteY54" fmla="*/ 975869 h 6281670"/>
                <a:gd name="connsiteX55" fmla="*/ 5935300 w 8613217"/>
                <a:gd name="connsiteY55" fmla="*/ 1788868 h 6281670"/>
                <a:gd name="connsiteX56" fmla="*/ 5707148 w 8613217"/>
                <a:gd name="connsiteY56" fmla="*/ 2531874 h 6281670"/>
                <a:gd name="connsiteX57" fmla="*/ 5679555 w 8613217"/>
                <a:gd name="connsiteY57" fmla="*/ 2738489 h 6281670"/>
                <a:gd name="connsiteX58" fmla="*/ 5734069 w 8613217"/>
                <a:gd name="connsiteY58" fmla="*/ 2914818 h 6281670"/>
                <a:gd name="connsiteX59" fmla="*/ 5963566 w 8613217"/>
                <a:gd name="connsiteY59" fmla="*/ 2599175 h 6281670"/>
                <a:gd name="connsiteX60" fmla="*/ 6141914 w 8613217"/>
                <a:gd name="connsiteY60" fmla="*/ 2254593 h 6281670"/>
                <a:gd name="connsiteX61" fmla="*/ 6262384 w 8613217"/>
                <a:gd name="connsiteY61" fmla="*/ 1884436 h 6281670"/>
                <a:gd name="connsiteX62" fmla="*/ 6343145 w 8613217"/>
                <a:gd name="connsiteY62" fmla="*/ 1508222 h 6281670"/>
                <a:gd name="connsiteX63" fmla="*/ 6310167 w 8613217"/>
                <a:gd name="connsiteY63" fmla="*/ 1747814 h 6281670"/>
                <a:gd name="connsiteX64" fmla="*/ 6045001 w 8613217"/>
                <a:gd name="connsiteY64" fmla="*/ 2568890 h 6281670"/>
                <a:gd name="connsiteX65" fmla="*/ 5560432 w 8613217"/>
                <a:gd name="connsiteY65" fmla="*/ 3235173 h 6281670"/>
                <a:gd name="connsiteX66" fmla="*/ 5096726 w 8613217"/>
                <a:gd name="connsiteY66" fmla="*/ 3741278 h 6281670"/>
                <a:gd name="connsiteX67" fmla="*/ 5067113 w 8613217"/>
                <a:gd name="connsiteY67" fmla="*/ 3767525 h 6281670"/>
                <a:gd name="connsiteX68" fmla="*/ 4911647 w 8613217"/>
                <a:gd name="connsiteY68" fmla="*/ 3459959 h 6281670"/>
                <a:gd name="connsiteX69" fmla="*/ 4890784 w 8613217"/>
                <a:gd name="connsiteY69" fmla="*/ 3404099 h 6281670"/>
                <a:gd name="connsiteX70" fmla="*/ 4952701 w 8613217"/>
                <a:gd name="connsiteY70" fmla="*/ 2717626 h 6281670"/>
                <a:gd name="connsiteX71" fmla="*/ 5173449 w 8613217"/>
                <a:gd name="connsiteY71" fmla="*/ 2368332 h 6281670"/>
                <a:gd name="connsiteX72" fmla="*/ 5481689 w 8613217"/>
                <a:gd name="connsiteY72" fmla="*/ 1759928 h 6281670"/>
                <a:gd name="connsiteX73" fmla="*/ 5514667 w 8613217"/>
                <a:gd name="connsiteY73" fmla="*/ 1741757 h 6281670"/>
                <a:gd name="connsiteX74" fmla="*/ 5803389 w 8613217"/>
                <a:gd name="connsiteY74" fmla="*/ 1570812 h 6281670"/>
                <a:gd name="connsiteX75" fmla="*/ 5822907 w 8613217"/>
                <a:gd name="connsiteY75" fmla="*/ 1095665 h 6281670"/>
                <a:gd name="connsiteX76" fmla="*/ 5540241 w 8613217"/>
                <a:gd name="connsiteY76" fmla="*/ 601000 h 6281670"/>
                <a:gd name="connsiteX77" fmla="*/ 5514667 w 8613217"/>
                <a:gd name="connsiteY77" fmla="*/ 600327 h 6281670"/>
                <a:gd name="connsiteX78" fmla="*/ 5421791 w 8613217"/>
                <a:gd name="connsiteY78" fmla="*/ 697914 h 6281670"/>
                <a:gd name="connsiteX79" fmla="*/ 5124319 w 8613217"/>
                <a:gd name="connsiteY79" fmla="*/ 1196617 h 6281670"/>
                <a:gd name="connsiteX80" fmla="*/ 5316801 w 8613217"/>
                <a:gd name="connsiteY80" fmla="*/ 1686570 h 6281670"/>
                <a:gd name="connsiteX81" fmla="*/ 5361220 w 8613217"/>
                <a:gd name="connsiteY81" fmla="*/ 1669072 h 6281670"/>
                <a:gd name="connsiteX82" fmla="*/ 5461499 w 8613217"/>
                <a:gd name="connsiteY82" fmla="*/ 1248439 h 6281670"/>
                <a:gd name="connsiteX83" fmla="*/ 5491784 w 8613217"/>
                <a:gd name="connsiteY83" fmla="*/ 1043170 h 6281670"/>
                <a:gd name="connsiteX84" fmla="*/ 5497841 w 8613217"/>
                <a:gd name="connsiteY84" fmla="*/ 1081532 h 6281670"/>
                <a:gd name="connsiteX85" fmla="*/ 5481016 w 8613217"/>
                <a:gd name="connsiteY85" fmla="*/ 1353429 h 6281670"/>
                <a:gd name="connsiteX86" fmla="*/ 5415734 w 8613217"/>
                <a:gd name="connsiteY86" fmla="*/ 1727624 h 6281670"/>
                <a:gd name="connsiteX87" fmla="*/ 5151240 w 8613217"/>
                <a:gd name="connsiteY87" fmla="*/ 2245171 h 6281670"/>
                <a:gd name="connsiteX88" fmla="*/ 4908282 w 8613217"/>
                <a:gd name="connsiteY88" fmla="*/ 2596483 h 6281670"/>
                <a:gd name="connsiteX89" fmla="*/ 4750124 w 8613217"/>
                <a:gd name="connsiteY89" fmla="*/ 2989523 h 6281670"/>
                <a:gd name="connsiteX90" fmla="*/ 4737337 w 8613217"/>
                <a:gd name="connsiteY90" fmla="*/ 3162487 h 6281670"/>
                <a:gd name="connsiteX91" fmla="*/ 4680804 w 8613217"/>
                <a:gd name="connsiteY91" fmla="*/ 3076341 h 6281670"/>
                <a:gd name="connsiteX92" fmla="*/ 4591293 w 8613217"/>
                <a:gd name="connsiteY92" fmla="*/ 2915491 h 6281670"/>
                <a:gd name="connsiteX93" fmla="*/ 4552259 w 8613217"/>
                <a:gd name="connsiteY93" fmla="*/ 2838095 h 6281670"/>
                <a:gd name="connsiteX94" fmla="*/ 4404869 w 8613217"/>
                <a:gd name="connsiteY94" fmla="*/ 2499569 h 6281670"/>
                <a:gd name="connsiteX95" fmla="*/ 4425059 w 8613217"/>
                <a:gd name="connsiteY95" fmla="*/ 2408713 h 6281670"/>
                <a:gd name="connsiteX96" fmla="*/ 4497071 w 8613217"/>
                <a:gd name="connsiteY96" fmla="*/ 2304396 h 6281670"/>
                <a:gd name="connsiteX97" fmla="*/ 4551585 w 8613217"/>
                <a:gd name="connsiteY97" fmla="*/ 2152968 h 6281670"/>
                <a:gd name="connsiteX98" fmla="*/ 4741375 w 8613217"/>
                <a:gd name="connsiteY98" fmla="*/ 1413327 h 6281670"/>
                <a:gd name="connsiteX99" fmla="*/ 4929146 w 8613217"/>
                <a:gd name="connsiteY99" fmla="*/ 819730 h 6281670"/>
                <a:gd name="connsiteX100" fmla="*/ 5233347 w 8613217"/>
                <a:gd name="connsiteY100" fmla="*/ 28940 h 6281670"/>
                <a:gd name="connsiteX101" fmla="*/ 5238058 w 8613217"/>
                <a:gd name="connsiteY101" fmla="*/ 0 h 6281670"/>
                <a:gd name="connsiteX102" fmla="*/ 4976929 w 8613217"/>
                <a:gd name="connsiteY102" fmla="*/ 159504 h 6281670"/>
                <a:gd name="connsiteX103" fmla="*/ 4204984 w 8613217"/>
                <a:gd name="connsiteY103" fmla="*/ 890396 h 6281670"/>
                <a:gd name="connsiteX104" fmla="*/ 3943182 w 8613217"/>
                <a:gd name="connsiteY104" fmla="*/ 2139508 h 6281670"/>
                <a:gd name="connsiteX105" fmla="*/ 4076438 w 8613217"/>
                <a:gd name="connsiteY105" fmla="*/ 2389868 h 6281670"/>
                <a:gd name="connsiteX106" fmla="*/ 4215079 w 8613217"/>
                <a:gd name="connsiteY106" fmla="*/ 2474668 h 6281670"/>
                <a:gd name="connsiteX107" fmla="*/ 4244018 w 8613217"/>
                <a:gd name="connsiteY107" fmla="*/ 2445055 h 6281670"/>
                <a:gd name="connsiteX108" fmla="*/ 4230558 w 8613217"/>
                <a:gd name="connsiteY108" fmla="*/ 1718875 h 6281670"/>
                <a:gd name="connsiteX109" fmla="*/ 4411599 w 8613217"/>
                <a:gd name="connsiteY109" fmla="*/ 1186522 h 6281670"/>
                <a:gd name="connsiteX110" fmla="*/ 4552259 w 8613217"/>
                <a:gd name="connsiteY110" fmla="*/ 934815 h 6281670"/>
                <a:gd name="connsiteX111" fmla="*/ 4572449 w 8613217"/>
                <a:gd name="connsiteY111" fmla="*/ 920008 h 6281670"/>
                <a:gd name="connsiteX112" fmla="*/ 4553604 w 8613217"/>
                <a:gd name="connsiteY112" fmla="*/ 956351 h 6281670"/>
                <a:gd name="connsiteX113" fmla="*/ 4390735 w 8613217"/>
                <a:gd name="connsiteY113" fmla="*/ 1302280 h 6281670"/>
                <a:gd name="connsiteX114" fmla="*/ 4340260 w 8613217"/>
                <a:gd name="connsiteY114" fmla="*/ 2524471 h 6281670"/>
                <a:gd name="connsiteX115" fmla="*/ 4501109 w 8613217"/>
                <a:gd name="connsiteY115" fmla="*/ 2892609 h 6281670"/>
                <a:gd name="connsiteX116" fmla="*/ 4692918 w 8613217"/>
                <a:gd name="connsiteY116" fmla="*/ 3241230 h 6281670"/>
                <a:gd name="connsiteX117" fmla="*/ 4992409 w 8613217"/>
                <a:gd name="connsiteY117" fmla="*/ 3809925 h 6281670"/>
                <a:gd name="connsiteX118" fmla="*/ 5000485 w 8613217"/>
                <a:gd name="connsiteY118" fmla="*/ 3847614 h 6281670"/>
                <a:gd name="connsiteX119" fmla="*/ 4993755 w 8613217"/>
                <a:gd name="connsiteY119" fmla="*/ 3855017 h 6281670"/>
                <a:gd name="connsiteX120" fmla="*/ 4993082 w 8613217"/>
                <a:gd name="connsiteY120" fmla="*/ 3855690 h 6281670"/>
                <a:gd name="connsiteX121" fmla="*/ 4982313 w 8613217"/>
                <a:gd name="connsiteY121" fmla="*/ 3867131 h 6281670"/>
                <a:gd name="connsiteX122" fmla="*/ 4626290 w 8613217"/>
                <a:gd name="connsiteY122" fmla="*/ 4274977 h 6281670"/>
                <a:gd name="connsiteX123" fmla="*/ 4180755 w 8613217"/>
                <a:gd name="connsiteY123" fmla="*/ 4968853 h 6281670"/>
                <a:gd name="connsiteX124" fmla="*/ 4071727 w 8613217"/>
                <a:gd name="connsiteY124" fmla="*/ 5853192 h 6281670"/>
                <a:gd name="connsiteX125" fmla="*/ 4040769 w 8613217"/>
                <a:gd name="connsiteY125" fmla="*/ 5907706 h 6281670"/>
                <a:gd name="connsiteX126" fmla="*/ 4005099 w 8613217"/>
                <a:gd name="connsiteY126" fmla="*/ 5881459 h 6281670"/>
                <a:gd name="connsiteX127" fmla="*/ 4007791 w 8613217"/>
                <a:gd name="connsiteY127" fmla="*/ 5830983 h 6281670"/>
                <a:gd name="connsiteX128" fmla="*/ 3990293 w 8613217"/>
                <a:gd name="connsiteY128" fmla="*/ 5807427 h 6281670"/>
                <a:gd name="connsiteX129" fmla="*/ 3964045 w 8613217"/>
                <a:gd name="connsiteY129" fmla="*/ 5789256 h 6281670"/>
                <a:gd name="connsiteX130" fmla="*/ 3941836 w 8613217"/>
                <a:gd name="connsiteY130" fmla="*/ 5705129 h 6281670"/>
                <a:gd name="connsiteX131" fmla="*/ 3908185 w 8613217"/>
                <a:gd name="connsiteY131" fmla="*/ 5236040 h 6281670"/>
                <a:gd name="connsiteX132" fmla="*/ 3918953 w 8613217"/>
                <a:gd name="connsiteY132" fmla="*/ 4237288 h 6281670"/>
                <a:gd name="connsiteX133" fmla="*/ 3786370 w 8613217"/>
                <a:gd name="connsiteY133" fmla="*/ 3122779 h 6281670"/>
                <a:gd name="connsiteX134" fmla="*/ 3570333 w 8613217"/>
                <a:gd name="connsiteY134" fmla="*/ 2570236 h 6281670"/>
                <a:gd name="connsiteX135" fmla="*/ 3563603 w 8613217"/>
                <a:gd name="connsiteY135" fmla="*/ 2556776 h 6281670"/>
                <a:gd name="connsiteX136" fmla="*/ 3531298 w 8613217"/>
                <a:gd name="connsiteY136" fmla="*/ 2494185 h 6281670"/>
                <a:gd name="connsiteX137" fmla="*/ 3525241 w 8613217"/>
                <a:gd name="connsiteY137" fmla="*/ 2482071 h 6281670"/>
                <a:gd name="connsiteX138" fmla="*/ 3410829 w 8613217"/>
                <a:gd name="connsiteY138" fmla="*/ 2273437 h 6281670"/>
                <a:gd name="connsiteX139" fmla="*/ 3411502 w 8613217"/>
                <a:gd name="connsiteY139" fmla="*/ 2229018 h 6281670"/>
                <a:gd name="connsiteX140" fmla="*/ 3451209 w 8613217"/>
                <a:gd name="connsiteY140" fmla="*/ 2126720 h 6281670"/>
                <a:gd name="connsiteX141" fmla="*/ 3431692 w 8613217"/>
                <a:gd name="connsiteY141" fmla="*/ 1895877 h 6281670"/>
                <a:gd name="connsiteX142" fmla="*/ 3186715 w 8613217"/>
                <a:gd name="connsiteY142" fmla="*/ 1401886 h 6281670"/>
                <a:gd name="connsiteX143" fmla="*/ 2531874 w 8613217"/>
                <a:gd name="connsiteY143" fmla="*/ 701952 h 6281670"/>
                <a:gd name="connsiteX144" fmla="*/ 1731662 w 8613217"/>
                <a:gd name="connsiteY144" fmla="*/ 39035 h 6281670"/>
                <a:gd name="connsiteX145" fmla="*/ 1722913 w 8613217"/>
                <a:gd name="connsiteY145" fmla="*/ 36343 h 6281670"/>
                <a:gd name="connsiteX146" fmla="*/ 1723586 w 8613217"/>
                <a:gd name="connsiteY146" fmla="*/ 47111 h 6281670"/>
                <a:gd name="connsiteX147" fmla="*/ 1984042 w 8613217"/>
                <a:gd name="connsiteY147" fmla="*/ 871552 h 6281670"/>
                <a:gd name="connsiteX148" fmla="*/ 2773486 w 8613217"/>
                <a:gd name="connsiteY148" fmla="*/ 2064130 h 6281670"/>
                <a:gd name="connsiteX149" fmla="*/ 3058170 w 8613217"/>
                <a:gd name="connsiteY149" fmla="*/ 2286897 h 6281670"/>
                <a:gd name="connsiteX150" fmla="*/ 3235845 w 8613217"/>
                <a:gd name="connsiteY150" fmla="*/ 2329297 h 6281670"/>
                <a:gd name="connsiteX151" fmla="*/ 3256709 w 8613217"/>
                <a:gd name="connsiteY151" fmla="*/ 2294974 h 6281670"/>
                <a:gd name="connsiteX152" fmla="*/ 3083072 w 8613217"/>
                <a:gd name="connsiteY152" fmla="*/ 1999521 h 6281670"/>
                <a:gd name="connsiteX153" fmla="*/ 2450440 w 8613217"/>
                <a:gd name="connsiteY153" fmla="*/ 1092973 h 6281670"/>
                <a:gd name="connsiteX154" fmla="*/ 2432941 w 8613217"/>
                <a:gd name="connsiteY154" fmla="*/ 1062014 h 6281670"/>
                <a:gd name="connsiteX155" fmla="*/ 2454478 w 8613217"/>
                <a:gd name="connsiteY155" fmla="*/ 1076820 h 6281670"/>
                <a:gd name="connsiteX156" fmla="*/ 2967986 w 8613217"/>
                <a:gd name="connsiteY156" fmla="*/ 1739738 h 6281670"/>
                <a:gd name="connsiteX157" fmla="*/ 3266131 w 8613217"/>
                <a:gd name="connsiteY157" fmla="*/ 2175850 h 6281670"/>
                <a:gd name="connsiteX158" fmla="*/ 3457939 w 8613217"/>
                <a:gd name="connsiteY158" fmla="*/ 2509665 h 6281670"/>
                <a:gd name="connsiteX159" fmla="*/ 3464670 w 8613217"/>
                <a:gd name="connsiteY159" fmla="*/ 2523125 h 6281670"/>
                <a:gd name="connsiteX160" fmla="*/ 3504378 w 8613217"/>
                <a:gd name="connsiteY160" fmla="*/ 2605906 h 6281670"/>
                <a:gd name="connsiteX161" fmla="*/ 3733875 w 8613217"/>
                <a:gd name="connsiteY161" fmla="*/ 3249979 h 6281670"/>
                <a:gd name="connsiteX162" fmla="*/ 3823385 w 8613217"/>
                <a:gd name="connsiteY162" fmla="*/ 4359777 h 6281670"/>
                <a:gd name="connsiteX163" fmla="*/ 3816655 w 8613217"/>
                <a:gd name="connsiteY163" fmla="*/ 4369199 h 6281670"/>
                <a:gd name="connsiteX164" fmla="*/ 3800503 w 8613217"/>
                <a:gd name="connsiteY164" fmla="*/ 4322761 h 6281670"/>
                <a:gd name="connsiteX165" fmla="*/ 3407464 w 8613217"/>
                <a:gd name="connsiteY165" fmla="*/ 3663208 h 6281670"/>
                <a:gd name="connsiteX166" fmla="*/ 2516395 w 8613217"/>
                <a:gd name="connsiteY166" fmla="*/ 2980101 h 6281670"/>
                <a:gd name="connsiteX167" fmla="*/ 2502934 w 8613217"/>
                <a:gd name="connsiteY167" fmla="*/ 2971351 h 6281670"/>
                <a:gd name="connsiteX168" fmla="*/ 2390541 w 8613217"/>
                <a:gd name="connsiteY168" fmla="*/ 2898666 h 6281670"/>
                <a:gd name="connsiteX169" fmla="*/ 2247863 w 8613217"/>
                <a:gd name="connsiteY169" fmla="*/ 2802425 h 6281670"/>
                <a:gd name="connsiteX170" fmla="*/ 2055381 w 8613217"/>
                <a:gd name="connsiteY170" fmla="*/ 2665131 h 6281670"/>
                <a:gd name="connsiteX171" fmla="*/ 1471879 w 8613217"/>
                <a:gd name="connsiteY171" fmla="*/ 2148930 h 6281670"/>
                <a:gd name="connsiteX172" fmla="*/ 1461111 w 8613217"/>
                <a:gd name="connsiteY172" fmla="*/ 2109895 h 6281670"/>
                <a:gd name="connsiteX173" fmla="*/ 1501492 w 8613217"/>
                <a:gd name="connsiteY173" fmla="*/ 1918759 h 6281670"/>
                <a:gd name="connsiteX174" fmla="*/ 1395155 w 8613217"/>
                <a:gd name="connsiteY174" fmla="*/ 1570812 h 6281670"/>
                <a:gd name="connsiteX175" fmla="*/ 937507 w 8613217"/>
                <a:gd name="connsiteY175" fmla="*/ 860783 h 6281670"/>
                <a:gd name="connsiteX176" fmla="*/ 682435 w 8613217"/>
                <a:gd name="connsiteY176" fmla="*/ 471109 h 6281670"/>
                <a:gd name="connsiteX177" fmla="*/ 590905 w 8613217"/>
                <a:gd name="connsiteY177" fmla="*/ 214691 h 6281670"/>
                <a:gd name="connsiteX178" fmla="*/ 581483 w 8613217"/>
                <a:gd name="connsiteY178" fmla="*/ 222767 h 6281670"/>
                <a:gd name="connsiteX179" fmla="*/ 555909 w 8613217"/>
                <a:gd name="connsiteY179" fmla="*/ 262475 h 6281670"/>
                <a:gd name="connsiteX180" fmla="*/ 423998 w 8613217"/>
                <a:gd name="connsiteY180" fmla="*/ 619845 h 6281670"/>
                <a:gd name="connsiteX181" fmla="*/ 443515 w 8613217"/>
                <a:gd name="connsiteY181" fmla="*/ 1227575 h 6281670"/>
                <a:gd name="connsiteX182" fmla="*/ 806942 w 8613217"/>
                <a:gd name="connsiteY182" fmla="*/ 1996156 h 6281670"/>
                <a:gd name="connsiteX183" fmla="*/ 1087589 w 8613217"/>
                <a:gd name="connsiteY183" fmla="*/ 2216231 h 6281670"/>
                <a:gd name="connsiteX184" fmla="*/ 1317086 w 8613217"/>
                <a:gd name="connsiteY184" fmla="*/ 2233729 h 6281670"/>
                <a:gd name="connsiteX185" fmla="*/ 1327181 w 8613217"/>
                <a:gd name="connsiteY185" fmla="*/ 2198060 h 6281670"/>
                <a:gd name="connsiteX186" fmla="*/ 816364 w 8613217"/>
                <a:gd name="connsiteY186" fmla="*/ 1324489 h 6281670"/>
                <a:gd name="connsiteX187" fmla="*/ 702625 w 8613217"/>
                <a:gd name="connsiteY187" fmla="*/ 1031056 h 6281670"/>
                <a:gd name="connsiteX188" fmla="*/ 767908 w 8613217"/>
                <a:gd name="connsiteY188" fmla="*/ 1173061 h 6281670"/>
                <a:gd name="connsiteX189" fmla="*/ 1444285 w 8613217"/>
                <a:gd name="connsiteY189" fmla="*/ 2226326 h 6281670"/>
                <a:gd name="connsiteX190" fmla="*/ 2209501 w 8613217"/>
                <a:gd name="connsiteY190" fmla="*/ 2876457 h 6281670"/>
                <a:gd name="connsiteX191" fmla="*/ 2308434 w 8613217"/>
                <a:gd name="connsiteY191" fmla="*/ 2939720 h 6281670"/>
                <a:gd name="connsiteX192" fmla="*/ 2340738 w 8613217"/>
                <a:gd name="connsiteY192" fmla="*/ 2972025 h 6281670"/>
                <a:gd name="connsiteX193" fmla="*/ 2302377 w 8613217"/>
                <a:gd name="connsiteY193" fmla="*/ 2972025 h 6281670"/>
                <a:gd name="connsiteX194" fmla="*/ 2266034 w 8613217"/>
                <a:gd name="connsiteY194" fmla="*/ 2967313 h 6281670"/>
                <a:gd name="connsiteX195" fmla="*/ 1817807 w 8613217"/>
                <a:gd name="connsiteY195" fmla="*/ 3025866 h 6281670"/>
                <a:gd name="connsiteX196" fmla="*/ 1007500 w 8613217"/>
                <a:gd name="connsiteY196" fmla="*/ 3309877 h 6281670"/>
                <a:gd name="connsiteX197" fmla="*/ 960389 w 8613217"/>
                <a:gd name="connsiteY197" fmla="*/ 3293725 h 6281670"/>
                <a:gd name="connsiteX198" fmla="*/ 446207 w 8613217"/>
                <a:gd name="connsiteY198" fmla="*/ 3134221 h 6281670"/>
                <a:gd name="connsiteX199" fmla="*/ 217383 w 8613217"/>
                <a:gd name="connsiteY199" fmla="*/ 3227096 h 6281670"/>
                <a:gd name="connsiteX200" fmla="*/ 0 w 8613217"/>
                <a:gd name="connsiteY200" fmla="*/ 3236518 h 6281670"/>
                <a:gd name="connsiteX201" fmla="*/ 0 w 8613217"/>
                <a:gd name="connsiteY201" fmla="*/ 3330740 h 6281670"/>
                <a:gd name="connsiteX202" fmla="*/ 9422 w 8613217"/>
                <a:gd name="connsiteY202" fmla="*/ 3346892 h 6281670"/>
                <a:gd name="connsiteX203" fmla="*/ 255072 w 8613217"/>
                <a:gd name="connsiteY203" fmla="*/ 3717723 h 6281670"/>
                <a:gd name="connsiteX204" fmla="*/ 747044 w 8613217"/>
                <a:gd name="connsiteY204" fmla="*/ 3826078 h 6281670"/>
                <a:gd name="connsiteX205" fmla="*/ 1016249 w 8613217"/>
                <a:gd name="connsiteY205" fmla="*/ 3490244 h 6281670"/>
                <a:gd name="connsiteX206" fmla="*/ 981253 w 8613217"/>
                <a:gd name="connsiteY206" fmla="*/ 3461305 h 6281670"/>
                <a:gd name="connsiteX207" fmla="*/ 563312 w 8613217"/>
                <a:gd name="connsiteY207" fmla="*/ 3490917 h 6281670"/>
                <a:gd name="connsiteX208" fmla="*/ 390347 w 8613217"/>
                <a:gd name="connsiteY208" fmla="*/ 3460632 h 6281670"/>
                <a:gd name="connsiteX209" fmla="*/ 489953 w 8613217"/>
                <a:gd name="connsiteY209" fmla="*/ 3463997 h 6281670"/>
                <a:gd name="connsiteX210" fmla="*/ 903183 w 8613217"/>
                <a:gd name="connsiteY210" fmla="*/ 3408137 h 6281670"/>
                <a:gd name="connsiteX211" fmla="*/ 1043170 w 8613217"/>
                <a:gd name="connsiteY211" fmla="*/ 3372467 h 6281670"/>
                <a:gd name="connsiteX212" fmla="*/ 1508895 w 8613217"/>
                <a:gd name="connsiteY212" fmla="*/ 3218347 h 6281670"/>
                <a:gd name="connsiteX213" fmla="*/ 1912029 w 8613217"/>
                <a:gd name="connsiteY213" fmla="*/ 3101243 h 6281670"/>
                <a:gd name="connsiteX214" fmla="*/ 1912029 w 8613217"/>
                <a:gd name="connsiteY214" fmla="*/ 3101243 h 6281670"/>
                <a:gd name="connsiteX215" fmla="*/ 1924816 w 8613217"/>
                <a:gd name="connsiteY215" fmla="*/ 3099224 h 6281670"/>
                <a:gd name="connsiteX216" fmla="*/ 1986061 w 8613217"/>
                <a:gd name="connsiteY216" fmla="*/ 3087783 h 6281670"/>
                <a:gd name="connsiteX217" fmla="*/ 1992791 w 8613217"/>
                <a:gd name="connsiteY217" fmla="*/ 3087110 h 6281670"/>
                <a:gd name="connsiteX218" fmla="*/ 2087013 w 8613217"/>
                <a:gd name="connsiteY218" fmla="*/ 3074322 h 6281670"/>
                <a:gd name="connsiteX219" fmla="*/ 2113933 w 8613217"/>
                <a:gd name="connsiteY219" fmla="*/ 3072976 h 6281670"/>
                <a:gd name="connsiteX220" fmla="*/ 2118644 w 8613217"/>
                <a:gd name="connsiteY220" fmla="*/ 3064227 h 6281670"/>
                <a:gd name="connsiteX221" fmla="*/ 2257958 w 8613217"/>
                <a:gd name="connsiteY221" fmla="*/ 3064227 h 6281670"/>
                <a:gd name="connsiteX222" fmla="*/ 2262669 w 8613217"/>
                <a:gd name="connsiteY222" fmla="*/ 3072976 h 6281670"/>
                <a:gd name="connsiteX223" fmla="*/ 2434960 w 8613217"/>
                <a:gd name="connsiteY223" fmla="*/ 3101243 h 6281670"/>
                <a:gd name="connsiteX224" fmla="*/ 2635518 w 8613217"/>
                <a:gd name="connsiteY224" fmla="*/ 3164506 h 6281670"/>
                <a:gd name="connsiteX225" fmla="*/ 3038653 w 8613217"/>
                <a:gd name="connsiteY225" fmla="*/ 3453902 h 6281670"/>
                <a:gd name="connsiteX226" fmla="*/ 3580428 w 8613217"/>
                <a:gd name="connsiteY226" fmla="*/ 4087880 h 6281670"/>
                <a:gd name="connsiteX227" fmla="*/ 3776274 w 8613217"/>
                <a:gd name="connsiteY227" fmla="*/ 4626290 h 6281670"/>
                <a:gd name="connsiteX228" fmla="*/ 3813963 w 8613217"/>
                <a:gd name="connsiteY228" fmla="*/ 4802619 h 6281670"/>
                <a:gd name="connsiteX229" fmla="*/ 3811944 w 8613217"/>
                <a:gd name="connsiteY229" fmla="*/ 5407658 h 6281670"/>
                <a:gd name="connsiteX230" fmla="*/ 3881265 w 8613217"/>
                <a:gd name="connsiteY230" fmla="*/ 5874056 h 6281670"/>
                <a:gd name="connsiteX231" fmla="*/ 3879919 w 8613217"/>
                <a:gd name="connsiteY231" fmla="*/ 5898957 h 6281670"/>
                <a:gd name="connsiteX232" fmla="*/ 3757430 w 8613217"/>
                <a:gd name="connsiteY232" fmla="*/ 5946068 h 6281670"/>
                <a:gd name="connsiteX233" fmla="*/ 3743970 w 8613217"/>
                <a:gd name="connsiteY233" fmla="*/ 6053750 h 6281670"/>
                <a:gd name="connsiteX234" fmla="*/ 3803195 w 8613217"/>
                <a:gd name="connsiteY234" fmla="*/ 6092112 h 6281670"/>
                <a:gd name="connsiteX235" fmla="*/ 3896071 w 8613217"/>
                <a:gd name="connsiteY235" fmla="*/ 6023464 h 6281670"/>
                <a:gd name="connsiteX236" fmla="*/ 3920972 w 8613217"/>
                <a:gd name="connsiteY236" fmla="*/ 5996544 h 6281670"/>
                <a:gd name="connsiteX237" fmla="*/ 3918953 w 8613217"/>
                <a:gd name="connsiteY237" fmla="*/ 6053077 h 6281670"/>
                <a:gd name="connsiteX238" fmla="*/ 3931741 w 8613217"/>
                <a:gd name="connsiteY238" fmla="*/ 6077978 h 6281670"/>
                <a:gd name="connsiteX239" fmla="*/ 3951931 w 8613217"/>
                <a:gd name="connsiteY239" fmla="*/ 6055769 h 6281670"/>
                <a:gd name="connsiteX240" fmla="*/ 3972121 w 8613217"/>
                <a:gd name="connsiteY240" fmla="*/ 5988468 h 6281670"/>
                <a:gd name="connsiteX241" fmla="*/ 3994331 w 8613217"/>
                <a:gd name="connsiteY241" fmla="*/ 5968277 h 6281670"/>
                <a:gd name="connsiteX242" fmla="*/ 4005099 w 8613217"/>
                <a:gd name="connsiteY242" fmla="*/ 5995198 h 6281670"/>
                <a:gd name="connsiteX243" fmla="*/ 4071054 w 8613217"/>
                <a:gd name="connsiteY243" fmla="*/ 6040290 h 6281670"/>
                <a:gd name="connsiteX244" fmla="*/ 4100667 w 8613217"/>
                <a:gd name="connsiteY244" fmla="*/ 6026829 h 6281670"/>
                <a:gd name="connsiteX245" fmla="*/ 4110089 w 8613217"/>
                <a:gd name="connsiteY245" fmla="*/ 5993179 h 6281670"/>
                <a:gd name="connsiteX246" fmla="*/ 4124895 w 8613217"/>
                <a:gd name="connsiteY246" fmla="*/ 6032214 h 6281670"/>
                <a:gd name="connsiteX247" fmla="*/ 4117492 w 8613217"/>
                <a:gd name="connsiteY247" fmla="*/ 6106918 h 6281670"/>
                <a:gd name="connsiteX248" fmla="*/ 4080476 w 8613217"/>
                <a:gd name="connsiteY248" fmla="*/ 6141242 h 6281670"/>
                <a:gd name="connsiteX249" fmla="*/ 4176717 w 8613217"/>
                <a:gd name="connsiteY249" fmla="*/ 6189025 h 6281670"/>
                <a:gd name="connsiteX250" fmla="*/ 4170660 w 8613217"/>
                <a:gd name="connsiteY250" fmla="*/ 6271133 h 6281670"/>
                <a:gd name="connsiteX251" fmla="*/ 4195562 w 8613217"/>
                <a:gd name="connsiteY251" fmla="*/ 6277863 h 6281670"/>
                <a:gd name="connsiteX252" fmla="*/ 4261517 w 8613217"/>
                <a:gd name="connsiteY252" fmla="*/ 6267768 h 6281670"/>
                <a:gd name="connsiteX253" fmla="*/ 4289784 w 8613217"/>
                <a:gd name="connsiteY253" fmla="*/ 6247578 h 6281670"/>
                <a:gd name="connsiteX254" fmla="*/ 4295840 w 8613217"/>
                <a:gd name="connsiteY254" fmla="*/ 6204505 h 6281670"/>
                <a:gd name="connsiteX255" fmla="*/ 4305936 w 8613217"/>
                <a:gd name="connsiteY255" fmla="*/ 6182969 h 6281670"/>
                <a:gd name="connsiteX256" fmla="*/ 4324107 w 8613217"/>
                <a:gd name="connsiteY256" fmla="*/ 6199794 h 6281670"/>
                <a:gd name="connsiteX257" fmla="*/ 4336894 w 8613217"/>
                <a:gd name="connsiteY257" fmla="*/ 6230752 h 6281670"/>
                <a:gd name="connsiteX258" fmla="*/ 4342951 w 8613217"/>
                <a:gd name="connsiteY258" fmla="*/ 6226714 h 6281670"/>
                <a:gd name="connsiteX259" fmla="*/ 4369872 w 8613217"/>
                <a:gd name="connsiteY259" fmla="*/ 6185660 h 6281670"/>
                <a:gd name="connsiteX260" fmla="*/ 4382659 w 8613217"/>
                <a:gd name="connsiteY260" fmla="*/ 6234791 h 6281670"/>
                <a:gd name="connsiteX261" fmla="*/ 4406888 w 8613217"/>
                <a:gd name="connsiteY261" fmla="*/ 6265749 h 6281670"/>
                <a:gd name="connsiteX262" fmla="*/ 4484284 w 8613217"/>
                <a:gd name="connsiteY262" fmla="*/ 6275171 h 6281670"/>
                <a:gd name="connsiteX263" fmla="*/ 4499090 w 8613217"/>
                <a:gd name="connsiteY263" fmla="*/ 6272479 h 6281670"/>
                <a:gd name="connsiteX264" fmla="*/ 4512551 w 8613217"/>
                <a:gd name="connsiteY264" fmla="*/ 6181622 h 6281670"/>
                <a:gd name="connsiteX265" fmla="*/ 4572449 w 8613217"/>
                <a:gd name="connsiteY265" fmla="*/ 6153356 h 6281670"/>
                <a:gd name="connsiteX266" fmla="*/ 4575814 w 8613217"/>
                <a:gd name="connsiteY266" fmla="*/ 6127781 h 6281670"/>
                <a:gd name="connsiteX267" fmla="*/ 4538125 w 8613217"/>
                <a:gd name="connsiteY267" fmla="*/ 6076633 h 6281670"/>
                <a:gd name="connsiteX268" fmla="*/ 4536779 w 8613217"/>
                <a:gd name="connsiteY268" fmla="*/ 6042309 h 6281670"/>
                <a:gd name="connsiteX269" fmla="*/ 4573122 w 8613217"/>
                <a:gd name="connsiteY269" fmla="*/ 6032214 h 6281670"/>
                <a:gd name="connsiteX270" fmla="*/ 4637731 w 8613217"/>
                <a:gd name="connsiteY270" fmla="*/ 6051058 h 6281670"/>
                <a:gd name="connsiteX271" fmla="*/ 4665997 w 8613217"/>
                <a:gd name="connsiteY271" fmla="*/ 6029522 h 6281670"/>
                <a:gd name="connsiteX272" fmla="*/ 4665997 w 8613217"/>
                <a:gd name="connsiteY272" fmla="*/ 5985776 h 6281670"/>
                <a:gd name="connsiteX273" fmla="*/ 4681477 w 8613217"/>
                <a:gd name="connsiteY273" fmla="*/ 5966931 h 6281670"/>
                <a:gd name="connsiteX274" fmla="*/ 4701667 w 8613217"/>
                <a:gd name="connsiteY274" fmla="*/ 5981065 h 6281670"/>
                <a:gd name="connsiteX275" fmla="*/ 4724550 w 8613217"/>
                <a:gd name="connsiteY275" fmla="*/ 6054423 h 6281670"/>
                <a:gd name="connsiteX276" fmla="*/ 4743394 w 8613217"/>
                <a:gd name="connsiteY276" fmla="*/ 6073268 h 6281670"/>
                <a:gd name="connsiteX277" fmla="*/ 4752143 w 8613217"/>
                <a:gd name="connsiteY277" fmla="*/ 6050385 h 6281670"/>
                <a:gd name="connsiteX278" fmla="*/ 4752143 w 8613217"/>
                <a:gd name="connsiteY278" fmla="*/ 5996544 h 6281670"/>
                <a:gd name="connsiteX279" fmla="*/ 4800600 w 8613217"/>
                <a:gd name="connsiteY279" fmla="*/ 6046347 h 6281670"/>
                <a:gd name="connsiteX280" fmla="*/ 4859825 w 8613217"/>
                <a:gd name="connsiteY280" fmla="*/ 6088747 h 6281670"/>
                <a:gd name="connsiteX281" fmla="*/ 4932511 w 8613217"/>
                <a:gd name="connsiteY281" fmla="*/ 6036252 h 6281670"/>
                <a:gd name="connsiteX282" fmla="*/ 4919050 w 8613217"/>
                <a:gd name="connsiteY282" fmla="*/ 5940011 h 6281670"/>
                <a:gd name="connsiteX283" fmla="*/ 4830213 w 8613217"/>
                <a:gd name="connsiteY283" fmla="*/ 5933281 h 6281670"/>
                <a:gd name="connsiteX284" fmla="*/ 4779064 w 8613217"/>
                <a:gd name="connsiteY284" fmla="*/ 5876074 h 6281670"/>
                <a:gd name="connsiteX285" fmla="*/ 4778391 w 8613217"/>
                <a:gd name="connsiteY285" fmla="*/ 5829637 h 6281670"/>
                <a:gd name="connsiteX286" fmla="*/ 5091342 w 8613217"/>
                <a:gd name="connsiteY286" fmla="*/ 5236712 h 6281670"/>
                <a:gd name="connsiteX287" fmla="*/ 5116243 w 8613217"/>
                <a:gd name="connsiteY287" fmla="*/ 5202389 h 6281670"/>
                <a:gd name="connsiteX288" fmla="*/ 5269690 w 8613217"/>
                <a:gd name="connsiteY288" fmla="*/ 5086631 h 6281670"/>
                <a:gd name="connsiteX289" fmla="*/ 5744837 w 8613217"/>
                <a:gd name="connsiteY289" fmla="*/ 4795889 h 6281670"/>
                <a:gd name="connsiteX290" fmla="*/ 5814830 w 8613217"/>
                <a:gd name="connsiteY290" fmla="*/ 4775699 h 6281670"/>
                <a:gd name="connsiteX291" fmla="*/ 6103553 w 8613217"/>
                <a:gd name="connsiteY291" fmla="*/ 4765603 h 6281670"/>
                <a:gd name="connsiteX292" fmla="*/ 7086824 w 8613217"/>
                <a:gd name="connsiteY292" fmla="*/ 4811369 h 6281670"/>
                <a:gd name="connsiteX293" fmla="*/ 7489959 w 8613217"/>
                <a:gd name="connsiteY293" fmla="*/ 4805311 h 6281670"/>
                <a:gd name="connsiteX294" fmla="*/ 7516880 w 8613217"/>
                <a:gd name="connsiteY294" fmla="*/ 4801946 h 6281670"/>
                <a:gd name="connsiteX295" fmla="*/ 7536397 w 8613217"/>
                <a:gd name="connsiteY295" fmla="*/ 4800600 h 6281670"/>
                <a:gd name="connsiteX296" fmla="*/ 7619850 w 8613217"/>
                <a:gd name="connsiteY296" fmla="*/ 4791178 h 6281670"/>
                <a:gd name="connsiteX297" fmla="*/ 7661577 w 8613217"/>
                <a:gd name="connsiteY297" fmla="*/ 4813388 h 6281670"/>
                <a:gd name="connsiteX298" fmla="*/ 7920014 w 8613217"/>
                <a:gd name="connsiteY298" fmla="*/ 5004523 h 6281670"/>
                <a:gd name="connsiteX299" fmla="*/ 8354780 w 8613217"/>
                <a:gd name="connsiteY299" fmla="*/ 4830886 h 6281670"/>
                <a:gd name="connsiteX300" fmla="*/ 8579567 w 8613217"/>
                <a:gd name="connsiteY300" fmla="*/ 4409580 h 6281670"/>
                <a:gd name="connsiteX301" fmla="*/ 8613217 w 8613217"/>
                <a:gd name="connsiteY301" fmla="*/ 4250076 h 6281670"/>
                <a:gd name="connsiteX302" fmla="*/ 8613217 w 8613217"/>
                <a:gd name="connsiteY302" fmla="*/ 4196235 h 6281670"/>
                <a:gd name="connsiteX303" fmla="*/ 8420062 w 8613217"/>
                <a:gd name="connsiteY303" fmla="*/ 4211041 h 6281670"/>
                <a:gd name="connsiteX304" fmla="*/ 4571776 w 8613217"/>
                <a:gd name="connsiteY304" fmla="*/ 915970 h 6281670"/>
                <a:gd name="connsiteX305" fmla="*/ 4583890 w 8613217"/>
                <a:gd name="connsiteY305" fmla="*/ 888377 h 6281670"/>
                <a:gd name="connsiteX306" fmla="*/ 4571776 w 8613217"/>
                <a:gd name="connsiteY306" fmla="*/ 915970 h 6281670"/>
                <a:gd name="connsiteX307" fmla="*/ 2362948 w 8613217"/>
                <a:gd name="connsiteY307" fmla="*/ 965100 h 6281670"/>
                <a:gd name="connsiteX308" fmla="*/ 2363621 w 8613217"/>
                <a:gd name="connsiteY308" fmla="*/ 962408 h 6281670"/>
                <a:gd name="connsiteX309" fmla="*/ 2368332 w 8613217"/>
                <a:gd name="connsiteY309" fmla="*/ 967119 h 6281670"/>
                <a:gd name="connsiteX310" fmla="*/ 2362948 w 8613217"/>
                <a:gd name="connsiteY310" fmla="*/ 965100 h 6281670"/>
                <a:gd name="connsiteX311" fmla="*/ 2435633 w 8613217"/>
                <a:gd name="connsiteY311" fmla="*/ 1055284 h 6281670"/>
                <a:gd name="connsiteX312" fmla="*/ 2426211 w 8613217"/>
                <a:gd name="connsiteY312" fmla="*/ 1053265 h 6281670"/>
                <a:gd name="connsiteX313" fmla="*/ 2370351 w 8613217"/>
                <a:gd name="connsiteY313" fmla="*/ 968465 h 6281670"/>
                <a:gd name="connsiteX314" fmla="*/ 2432268 w 8613217"/>
                <a:gd name="connsiteY314" fmla="*/ 1045862 h 6281670"/>
                <a:gd name="connsiteX315" fmla="*/ 2435633 w 8613217"/>
                <a:gd name="connsiteY315" fmla="*/ 1055284 h 6281670"/>
                <a:gd name="connsiteX316" fmla="*/ 695895 w 8613217"/>
                <a:gd name="connsiteY316" fmla="*/ 1016922 h 6281670"/>
                <a:gd name="connsiteX317" fmla="*/ 692530 w 8613217"/>
                <a:gd name="connsiteY317" fmla="*/ 1005481 h 6281670"/>
                <a:gd name="connsiteX318" fmla="*/ 695895 w 8613217"/>
                <a:gd name="connsiteY318" fmla="*/ 1016922 h 6281670"/>
                <a:gd name="connsiteX319" fmla="*/ 4511205 w 8613217"/>
                <a:gd name="connsiteY319" fmla="*/ 6014042 h 6281670"/>
                <a:gd name="connsiteX320" fmla="*/ 4537452 w 8613217"/>
                <a:gd name="connsiteY320" fmla="*/ 5944049 h 6281670"/>
                <a:gd name="connsiteX321" fmla="*/ 4511205 w 8613217"/>
                <a:gd name="connsiteY321" fmla="*/ 6014042 h 6281670"/>
                <a:gd name="connsiteX322" fmla="*/ 4750797 w 8613217"/>
                <a:gd name="connsiteY322" fmla="*/ 5917128 h 6281670"/>
                <a:gd name="connsiteX323" fmla="*/ 4741375 w 8613217"/>
                <a:gd name="connsiteY323" fmla="*/ 5939338 h 6281670"/>
                <a:gd name="connsiteX324" fmla="*/ 4732626 w 8613217"/>
                <a:gd name="connsiteY324" fmla="*/ 5935300 h 6281670"/>
                <a:gd name="connsiteX325" fmla="*/ 4727915 w 8613217"/>
                <a:gd name="connsiteY325" fmla="*/ 5907706 h 6281670"/>
                <a:gd name="connsiteX326" fmla="*/ 4750797 w 8613217"/>
                <a:gd name="connsiteY326" fmla="*/ 5875402 h 6281670"/>
                <a:gd name="connsiteX327" fmla="*/ 4750797 w 8613217"/>
                <a:gd name="connsiteY327" fmla="*/ 5917128 h 6281670"/>
                <a:gd name="connsiteX328" fmla="*/ 4875978 w 8613217"/>
                <a:gd name="connsiteY328" fmla="*/ 5457461 h 6281670"/>
                <a:gd name="connsiteX329" fmla="*/ 4616868 w 8613217"/>
                <a:gd name="connsiteY329" fmla="*/ 5877421 h 6281670"/>
                <a:gd name="connsiteX330" fmla="*/ 4562354 w 8613217"/>
                <a:gd name="connsiteY330" fmla="*/ 5884824 h 6281670"/>
                <a:gd name="connsiteX331" fmla="*/ 4880015 w 8613217"/>
                <a:gd name="connsiteY331" fmla="*/ 5419772 h 6281670"/>
                <a:gd name="connsiteX332" fmla="*/ 4875978 w 8613217"/>
                <a:gd name="connsiteY332" fmla="*/ 5457461 h 6281670"/>
                <a:gd name="connsiteX333" fmla="*/ 5020675 w 8613217"/>
                <a:gd name="connsiteY333" fmla="*/ 5141145 h 6281670"/>
                <a:gd name="connsiteX334" fmla="*/ 4989717 w 8613217"/>
                <a:gd name="connsiteY334" fmla="*/ 5179506 h 6281670"/>
                <a:gd name="connsiteX335" fmla="*/ 4445922 w 8613217"/>
                <a:gd name="connsiteY335" fmla="*/ 5878767 h 6281670"/>
                <a:gd name="connsiteX336" fmla="*/ 4415637 w 8613217"/>
                <a:gd name="connsiteY336" fmla="*/ 5953471 h 6281670"/>
                <a:gd name="connsiteX337" fmla="*/ 4357085 w 8613217"/>
                <a:gd name="connsiteY337" fmla="*/ 6075286 h 6281670"/>
                <a:gd name="connsiteX338" fmla="*/ 4338240 w 8613217"/>
                <a:gd name="connsiteY338" fmla="*/ 6125762 h 6281670"/>
                <a:gd name="connsiteX339" fmla="*/ 4322761 w 8613217"/>
                <a:gd name="connsiteY339" fmla="*/ 6080671 h 6281670"/>
                <a:gd name="connsiteX340" fmla="*/ 4306609 w 8613217"/>
                <a:gd name="connsiteY340" fmla="*/ 6061826 h 6281670"/>
                <a:gd name="connsiteX341" fmla="*/ 4295168 w 8613217"/>
                <a:gd name="connsiteY341" fmla="*/ 6082689 h 6281670"/>
                <a:gd name="connsiteX342" fmla="*/ 4292475 w 8613217"/>
                <a:gd name="connsiteY342" fmla="*/ 6112302 h 6281670"/>
                <a:gd name="connsiteX343" fmla="*/ 4277669 w 8613217"/>
                <a:gd name="connsiteY343" fmla="*/ 6097496 h 6281670"/>
                <a:gd name="connsiteX344" fmla="*/ 4183447 w 8613217"/>
                <a:gd name="connsiteY344" fmla="*/ 5282478 h 6281670"/>
                <a:gd name="connsiteX345" fmla="*/ 4412945 w 8613217"/>
                <a:gd name="connsiteY345" fmla="*/ 4743394 h 6281670"/>
                <a:gd name="connsiteX346" fmla="*/ 5036828 w 8613217"/>
                <a:gd name="connsiteY346" fmla="*/ 3935106 h 6281670"/>
                <a:gd name="connsiteX347" fmla="*/ 5054999 w 8613217"/>
                <a:gd name="connsiteY347" fmla="*/ 3966064 h 6281670"/>
                <a:gd name="connsiteX348" fmla="*/ 5020675 w 8613217"/>
                <a:gd name="connsiteY348" fmla="*/ 5141145 h 6281670"/>
                <a:gd name="connsiteX0" fmla="*/ 8420062 w 8613217"/>
                <a:gd name="connsiteY0" fmla="*/ 4211041 h 6281670"/>
                <a:gd name="connsiteX1" fmla="*/ 7990681 w 8613217"/>
                <a:gd name="connsiteY1" fmla="*/ 4231232 h 6281670"/>
                <a:gd name="connsiteX2" fmla="*/ 7630619 w 8613217"/>
                <a:gd name="connsiteY2" fmla="*/ 4614849 h 6281670"/>
                <a:gd name="connsiteX3" fmla="*/ 7659558 w 8613217"/>
                <a:gd name="connsiteY3" fmla="*/ 4643788 h 6281670"/>
                <a:gd name="connsiteX4" fmla="*/ 7859443 w 8613217"/>
                <a:gd name="connsiteY4" fmla="*/ 4617541 h 6281670"/>
                <a:gd name="connsiteX5" fmla="*/ 8222196 w 8613217"/>
                <a:gd name="connsiteY5" fmla="*/ 4498418 h 6281670"/>
                <a:gd name="connsiteX6" fmla="*/ 8236330 w 8613217"/>
                <a:gd name="connsiteY6" fmla="*/ 4496398 h 6281670"/>
                <a:gd name="connsiteX7" fmla="*/ 8228254 w 8613217"/>
                <a:gd name="connsiteY7" fmla="*/ 4504475 h 6281670"/>
                <a:gd name="connsiteX8" fmla="*/ 7670326 w 8613217"/>
                <a:gd name="connsiteY8" fmla="*/ 4709743 h 6281670"/>
                <a:gd name="connsiteX9" fmla="*/ 7436791 w 8613217"/>
                <a:gd name="connsiteY9" fmla="*/ 4735318 h 6281670"/>
                <a:gd name="connsiteX10" fmla="*/ 6759067 w 8613217"/>
                <a:gd name="connsiteY10" fmla="*/ 4696956 h 6281670"/>
                <a:gd name="connsiteX11" fmla="*/ 6037597 w 8613217"/>
                <a:gd name="connsiteY11" fmla="*/ 4656576 h 6281670"/>
                <a:gd name="connsiteX12" fmla="*/ 6023464 w 8613217"/>
                <a:gd name="connsiteY12" fmla="*/ 4649172 h 6281670"/>
                <a:gd name="connsiteX13" fmla="*/ 6361317 w 8613217"/>
                <a:gd name="connsiteY13" fmla="*/ 4472170 h 6281670"/>
                <a:gd name="connsiteX14" fmla="*/ 6783296 w 8613217"/>
                <a:gd name="connsiteY14" fmla="*/ 4236616 h 6281670"/>
                <a:gd name="connsiteX15" fmla="*/ 7066634 w 8613217"/>
                <a:gd name="connsiteY15" fmla="*/ 4052210 h 6281670"/>
                <a:gd name="connsiteX16" fmla="*/ 7151433 w 8613217"/>
                <a:gd name="connsiteY16" fmla="*/ 4042115 h 6281670"/>
                <a:gd name="connsiteX17" fmla="*/ 7304208 w 8613217"/>
                <a:gd name="connsiteY17" fmla="*/ 4071727 h 6281670"/>
                <a:gd name="connsiteX18" fmla="*/ 7625235 w 8613217"/>
                <a:gd name="connsiteY18" fmla="*/ 3948566 h 6281670"/>
                <a:gd name="connsiteX19" fmla="*/ 8172394 w 8613217"/>
                <a:gd name="connsiteY19" fmla="*/ 2496877 h 6281670"/>
                <a:gd name="connsiteX20" fmla="*/ 7882325 w 8613217"/>
                <a:gd name="connsiteY20" fmla="*/ 1811077 h 6281670"/>
                <a:gd name="connsiteX21" fmla="*/ 7854059 w 8613217"/>
                <a:gd name="connsiteY21" fmla="*/ 1889820 h 6281670"/>
                <a:gd name="connsiteX22" fmla="*/ 7732917 w 8613217"/>
                <a:gd name="connsiteY22" fmla="*/ 2389195 h 6281670"/>
                <a:gd name="connsiteX23" fmla="*/ 7607736 w 8613217"/>
                <a:gd name="connsiteY23" fmla="*/ 2746565 h 6281670"/>
                <a:gd name="connsiteX24" fmla="*/ 7178354 w 8613217"/>
                <a:gd name="connsiteY24" fmla="*/ 3424962 h 6281670"/>
                <a:gd name="connsiteX25" fmla="*/ 7050481 w 8613217"/>
                <a:gd name="connsiteY25" fmla="*/ 3653113 h 6281670"/>
                <a:gd name="connsiteX26" fmla="*/ 7022888 w 8613217"/>
                <a:gd name="connsiteY26" fmla="*/ 3873861 h 6281670"/>
                <a:gd name="connsiteX27" fmla="*/ 7057884 w 8613217"/>
                <a:gd name="connsiteY27" fmla="*/ 3889341 h 6281670"/>
                <a:gd name="connsiteX28" fmla="*/ 7311611 w 8613217"/>
                <a:gd name="connsiteY28" fmla="*/ 3701570 h 6281670"/>
                <a:gd name="connsiteX29" fmla="*/ 7883672 w 8613217"/>
                <a:gd name="connsiteY29" fmla="*/ 2875784 h 6281670"/>
                <a:gd name="connsiteX30" fmla="*/ 7909246 w 8613217"/>
                <a:gd name="connsiteY30" fmla="*/ 2790311 h 6281670"/>
                <a:gd name="connsiteX31" fmla="*/ 7835888 w 8613217"/>
                <a:gd name="connsiteY31" fmla="*/ 3051440 h 6281670"/>
                <a:gd name="connsiteX32" fmla="*/ 7279306 w 8613217"/>
                <a:gd name="connsiteY32" fmla="*/ 3802522 h 6281670"/>
                <a:gd name="connsiteX33" fmla="*/ 6992603 w 8613217"/>
                <a:gd name="connsiteY33" fmla="*/ 4017213 h 6281670"/>
                <a:gd name="connsiteX34" fmla="*/ 6713302 w 8613217"/>
                <a:gd name="connsiteY34" fmla="*/ 4190851 h 6281670"/>
                <a:gd name="connsiteX35" fmla="*/ 6627830 w 8613217"/>
                <a:gd name="connsiteY35" fmla="*/ 4239308 h 6281670"/>
                <a:gd name="connsiteX36" fmla="*/ 6605620 w 8613217"/>
                <a:gd name="connsiteY36" fmla="*/ 4251422 h 6281670"/>
                <a:gd name="connsiteX37" fmla="*/ 6226714 w 8613217"/>
                <a:gd name="connsiteY37" fmla="*/ 4447268 h 6281670"/>
                <a:gd name="connsiteX38" fmla="*/ 5314782 w 8613217"/>
                <a:gd name="connsiteY38" fmla="*/ 4943279 h 6281670"/>
                <a:gd name="connsiteX39" fmla="*/ 5158643 w 8613217"/>
                <a:gd name="connsiteY39" fmla="*/ 5046250 h 6281670"/>
                <a:gd name="connsiteX40" fmla="*/ 5162681 w 8613217"/>
                <a:gd name="connsiteY40" fmla="*/ 5025387 h 6281670"/>
                <a:gd name="connsiteX41" fmla="*/ 5227290 w 8613217"/>
                <a:gd name="connsiteY41" fmla="*/ 4323434 h 6281670"/>
                <a:gd name="connsiteX42" fmla="*/ 5106148 w 8613217"/>
                <a:gd name="connsiteY42" fmla="*/ 3860401 h 6281670"/>
                <a:gd name="connsiteX43" fmla="*/ 5139799 w 8613217"/>
                <a:gd name="connsiteY43" fmla="*/ 3818675 h 6281670"/>
                <a:gd name="connsiteX44" fmla="*/ 5695034 w 8613217"/>
                <a:gd name="connsiteY44" fmla="*/ 3194119 h 6281670"/>
                <a:gd name="connsiteX45" fmla="*/ 5830983 w 8613217"/>
                <a:gd name="connsiteY45" fmla="*/ 3023174 h 6281670"/>
                <a:gd name="connsiteX46" fmla="*/ 5873382 w 8613217"/>
                <a:gd name="connsiteY46" fmla="*/ 3008367 h 6281670"/>
                <a:gd name="connsiteX47" fmla="*/ 5983083 w 8613217"/>
                <a:gd name="connsiteY47" fmla="*/ 3009040 h 6281670"/>
                <a:gd name="connsiteX48" fmla="*/ 6257000 w 8613217"/>
                <a:gd name="connsiteY48" fmla="*/ 2840787 h 6281670"/>
                <a:gd name="connsiteX49" fmla="*/ 6605620 w 8613217"/>
                <a:gd name="connsiteY49" fmla="*/ 2172485 h 6281670"/>
                <a:gd name="connsiteX50" fmla="*/ 6623118 w 8613217"/>
                <a:gd name="connsiteY50" fmla="*/ 1339969 h 6281670"/>
                <a:gd name="connsiteX51" fmla="*/ 6528224 w 8613217"/>
                <a:gd name="connsiteY51" fmla="*/ 660899 h 6281670"/>
                <a:gd name="connsiteX52" fmla="*/ 6514091 w 8613217"/>
                <a:gd name="connsiteY52" fmla="*/ 520239 h 6281670"/>
                <a:gd name="connsiteX53" fmla="*/ 6493900 w 8613217"/>
                <a:gd name="connsiteY53" fmla="*/ 546486 h 6281670"/>
                <a:gd name="connsiteX54" fmla="*/ 6244212 w 8613217"/>
                <a:gd name="connsiteY54" fmla="*/ 975869 h 6281670"/>
                <a:gd name="connsiteX55" fmla="*/ 5935300 w 8613217"/>
                <a:gd name="connsiteY55" fmla="*/ 1788868 h 6281670"/>
                <a:gd name="connsiteX56" fmla="*/ 5707148 w 8613217"/>
                <a:gd name="connsiteY56" fmla="*/ 2531874 h 6281670"/>
                <a:gd name="connsiteX57" fmla="*/ 5679555 w 8613217"/>
                <a:gd name="connsiteY57" fmla="*/ 2738489 h 6281670"/>
                <a:gd name="connsiteX58" fmla="*/ 5734069 w 8613217"/>
                <a:gd name="connsiteY58" fmla="*/ 2914818 h 6281670"/>
                <a:gd name="connsiteX59" fmla="*/ 5963566 w 8613217"/>
                <a:gd name="connsiteY59" fmla="*/ 2599175 h 6281670"/>
                <a:gd name="connsiteX60" fmla="*/ 6141914 w 8613217"/>
                <a:gd name="connsiteY60" fmla="*/ 2254593 h 6281670"/>
                <a:gd name="connsiteX61" fmla="*/ 6262384 w 8613217"/>
                <a:gd name="connsiteY61" fmla="*/ 1884436 h 6281670"/>
                <a:gd name="connsiteX62" fmla="*/ 6343145 w 8613217"/>
                <a:gd name="connsiteY62" fmla="*/ 1508222 h 6281670"/>
                <a:gd name="connsiteX63" fmla="*/ 6310167 w 8613217"/>
                <a:gd name="connsiteY63" fmla="*/ 1747814 h 6281670"/>
                <a:gd name="connsiteX64" fmla="*/ 6045001 w 8613217"/>
                <a:gd name="connsiteY64" fmla="*/ 2568890 h 6281670"/>
                <a:gd name="connsiteX65" fmla="*/ 5560432 w 8613217"/>
                <a:gd name="connsiteY65" fmla="*/ 3235173 h 6281670"/>
                <a:gd name="connsiteX66" fmla="*/ 5096726 w 8613217"/>
                <a:gd name="connsiteY66" fmla="*/ 3741278 h 6281670"/>
                <a:gd name="connsiteX67" fmla="*/ 5067113 w 8613217"/>
                <a:gd name="connsiteY67" fmla="*/ 3767525 h 6281670"/>
                <a:gd name="connsiteX68" fmla="*/ 4911647 w 8613217"/>
                <a:gd name="connsiteY68" fmla="*/ 3459959 h 6281670"/>
                <a:gd name="connsiteX69" fmla="*/ 4890784 w 8613217"/>
                <a:gd name="connsiteY69" fmla="*/ 3404099 h 6281670"/>
                <a:gd name="connsiteX70" fmla="*/ 4952701 w 8613217"/>
                <a:gd name="connsiteY70" fmla="*/ 2717626 h 6281670"/>
                <a:gd name="connsiteX71" fmla="*/ 5173449 w 8613217"/>
                <a:gd name="connsiteY71" fmla="*/ 2368332 h 6281670"/>
                <a:gd name="connsiteX72" fmla="*/ 5481689 w 8613217"/>
                <a:gd name="connsiteY72" fmla="*/ 1759928 h 6281670"/>
                <a:gd name="connsiteX73" fmla="*/ 5514667 w 8613217"/>
                <a:gd name="connsiteY73" fmla="*/ 1741757 h 6281670"/>
                <a:gd name="connsiteX74" fmla="*/ 5803389 w 8613217"/>
                <a:gd name="connsiteY74" fmla="*/ 1570812 h 6281670"/>
                <a:gd name="connsiteX75" fmla="*/ 5822907 w 8613217"/>
                <a:gd name="connsiteY75" fmla="*/ 1095665 h 6281670"/>
                <a:gd name="connsiteX76" fmla="*/ 5540241 w 8613217"/>
                <a:gd name="connsiteY76" fmla="*/ 601000 h 6281670"/>
                <a:gd name="connsiteX77" fmla="*/ 5514667 w 8613217"/>
                <a:gd name="connsiteY77" fmla="*/ 600327 h 6281670"/>
                <a:gd name="connsiteX78" fmla="*/ 5421791 w 8613217"/>
                <a:gd name="connsiteY78" fmla="*/ 697914 h 6281670"/>
                <a:gd name="connsiteX79" fmla="*/ 5124319 w 8613217"/>
                <a:gd name="connsiteY79" fmla="*/ 1196617 h 6281670"/>
                <a:gd name="connsiteX80" fmla="*/ 5316801 w 8613217"/>
                <a:gd name="connsiteY80" fmla="*/ 1686570 h 6281670"/>
                <a:gd name="connsiteX81" fmla="*/ 5361220 w 8613217"/>
                <a:gd name="connsiteY81" fmla="*/ 1669072 h 6281670"/>
                <a:gd name="connsiteX82" fmla="*/ 5461499 w 8613217"/>
                <a:gd name="connsiteY82" fmla="*/ 1248439 h 6281670"/>
                <a:gd name="connsiteX83" fmla="*/ 5491784 w 8613217"/>
                <a:gd name="connsiteY83" fmla="*/ 1043170 h 6281670"/>
                <a:gd name="connsiteX84" fmla="*/ 5497841 w 8613217"/>
                <a:gd name="connsiteY84" fmla="*/ 1081532 h 6281670"/>
                <a:gd name="connsiteX85" fmla="*/ 5481016 w 8613217"/>
                <a:gd name="connsiteY85" fmla="*/ 1353429 h 6281670"/>
                <a:gd name="connsiteX86" fmla="*/ 5415734 w 8613217"/>
                <a:gd name="connsiteY86" fmla="*/ 1727624 h 6281670"/>
                <a:gd name="connsiteX87" fmla="*/ 5151240 w 8613217"/>
                <a:gd name="connsiteY87" fmla="*/ 2245171 h 6281670"/>
                <a:gd name="connsiteX88" fmla="*/ 4908282 w 8613217"/>
                <a:gd name="connsiteY88" fmla="*/ 2596483 h 6281670"/>
                <a:gd name="connsiteX89" fmla="*/ 4750124 w 8613217"/>
                <a:gd name="connsiteY89" fmla="*/ 2989523 h 6281670"/>
                <a:gd name="connsiteX90" fmla="*/ 4737337 w 8613217"/>
                <a:gd name="connsiteY90" fmla="*/ 3162487 h 6281670"/>
                <a:gd name="connsiteX91" fmla="*/ 4680804 w 8613217"/>
                <a:gd name="connsiteY91" fmla="*/ 3076341 h 6281670"/>
                <a:gd name="connsiteX92" fmla="*/ 4591293 w 8613217"/>
                <a:gd name="connsiteY92" fmla="*/ 2915491 h 6281670"/>
                <a:gd name="connsiteX93" fmla="*/ 4552259 w 8613217"/>
                <a:gd name="connsiteY93" fmla="*/ 2838095 h 6281670"/>
                <a:gd name="connsiteX94" fmla="*/ 4404869 w 8613217"/>
                <a:gd name="connsiteY94" fmla="*/ 2499569 h 6281670"/>
                <a:gd name="connsiteX95" fmla="*/ 4425059 w 8613217"/>
                <a:gd name="connsiteY95" fmla="*/ 2408713 h 6281670"/>
                <a:gd name="connsiteX96" fmla="*/ 4497071 w 8613217"/>
                <a:gd name="connsiteY96" fmla="*/ 2304396 h 6281670"/>
                <a:gd name="connsiteX97" fmla="*/ 4551585 w 8613217"/>
                <a:gd name="connsiteY97" fmla="*/ 2152968 h 6281670"/>
                <a:gd name="connsiteX98" fmla="*/ 4741375 w 8613217"/>
                <a:gd name="connsiteY98" fmla="*/ 1413327 h 6281670"/>
                <a:gd name="connsiteX99" fmla="*/ 4929146 w 8613217"/>
                <a:gd name="connsiteY99" fmla="*/ 819730 h 6281670"/>
                <a:gd name="connsiteX100" fmla="*/ 5233347 w 8613217"/>
                <a:gd name="connsiteY100" fmla="*/ 28940 h 6281670"/>
                <a:gd name="connsiteX101" fmla="*/ 5238058 w 8613217"/>
                <a:gd name="connsiteY101" fmla="*/ 0 h 6281670"/>
                <a:gd name="connsiteX102" fmla="*/ 4976929 w 8613217"/>
                <a:gd name="connsiteY102" fmla="*/ 159504 h 6281670"/>
                <a:gd name="connsiteX103" fmla="*/ 4204984 w 8613217"/>
                <a:gd name="connsiteY103" fmla="*/ 890396 h 6281670"/>
                <a:gd name="connsiteX104" fmla="*/ 3943182 w 8613217"/>
                <a:gd name="connsiteY104" fmla="*/ 2139508 h 6281670"/>
                <a:gd name="connsiteX105" fmla="*/ 4076438 w 8613217"/>
                <a:gd name="connsiteY105" fmla="*/ 2389868 h 6281670"/>
                <a:gd name="connsiteX106" fmla="*/ 4215079 w 8613217"/>
                <a:gd name="connsiteY106" fmla="*/ 2474668 h 6281670"/>
                <a:gd name="connsiteX107" fmla="*/ 4244018 w 8613217"/>
                <a:gd name="connsiteY107" fmla="*/ 2445055 h 6281670"/>
                <a:gd name="connsiteX108" fmla="*/ 4230558 w 8613217"/>
                <a:gd name="connsiteY108" fmla="*/ 1718875 h 6281670"/>
                <a:gd name="connsiteX109" fmla="*/ 4411599 w 8613217"/>
                <a:gd name="connsiteY109" fmla="*/ 1186522 h 6281670"/>
                <a:gd name="connsiteX110" fmla="*/ 4552259 w 8613217"/>
                <a:gd name="connsiteY110" fmla="*/ 934815 h 6281670"/>
                <a:gd name="connsiteX111" fmla="*/ 4572449 w 8613217"/>
                <a:gd name="connsiteY111" fmla="*/ 920008 h 6281670"/>
                <a:gd name="connsiteX112" fmla="*/ 4553604 w 8613217"/>
                <a:gd name="connsiteY112" fmla="*/ 956351 h 6281670"/>
                <a:gd name="connsiteX113" fmla="*/ 4390735 w 8613217"/>
                <a:gd name="connsiteY113" fmla="*/ 1302280 h 6281670"/>
                <a:gd name="connsiteX114" fmla="*/ 4340260 w 8613217"/>
                <a:gd name="connsiteY114" fmla="*/ 2524471 h 6281670"/>
                <a:gd name="connsiteX115" fmla="*/ 4501109 w 8613217"/>
                <a:gd name="connsiteY115" fmla="*/ 2892609 h 6281670"/>
                <a:gd name="connsiteX116" fmla="*/ 4692918 w 8613217"/>
                <a:gd name="connsiteY116" fmla="*/ 3241230 h 6281670"/>
                <a:gd name="connsiteX117" fmla="*/ 4992409 w 8613217"/>
                <a:gd name="connsiteY117" fmla="*/ 3809925 h 6281670"/>
                <a:gd name="connsiteX118" fmla="*/ 5000485 w 8613217"/>
                <a:gd name="connsiteY118" fmla="*/ 3847614 h 6281670"/>
                <a:gd name="connsiteX119" fmla="*/ 4993755 w 8613217"/>
                <a:gd name="connsiteY119" fmla="*/ 3855017 h 6281670"/>
                <a:gd name="connsiteX120" fmla="*/ 4993082 w 8613217"/>
                <a:gd name="connsiteY120" fmla="*/ 3855690 h 6281670"/>
                <a:gd name="connsiteX121" fmla="*/ 4982313 w 8613217"/>
                <a:gd name="connsiteY121" fmla="*/ 3867131 h 6281670"/>
                <a:gd name="connsiteX122" fmla="*/ 4626290 w 8613217"/>
                <a:gd name="connsiteY122" fmla="*/ 4274977 h 6281670"/>
                <a:gd name="connsiteX123" fmla="*/ 4180755 w 8613217"/>
                <a:gd name="connsiteY123" fmla="*/ 4968853 h 6281670"/>
                <a:gd name="connsiteX124" fmla="*/ 4071727 w 8613217"/>
                <a:gd name="connsiteY124" fmla="*/ 5853192 h 6281670"/>
                <a:gd name="connsiteX125" fmla="*/ 4040769 w 8613217"/>
                <a:gd name="connsiteY125" fmla="*/ 5907706 h 6281670"/>
                <a:gd name="connsiteX126" fmla="*/ 4005099 w 8613217"/>
                <a:gd name="connsiteY126" fmla="*/ 5881459 h 6281670"/>
                <a:gd name="connsiteX127" fmla="*/ 4007791 w 8613217"/>
                <a:gd name="connsiteY127" fmla="*/ 5830983 h 6281670"/>
                <a:gd name="connsiteX128" fmla="*/ 3990293 w 8613217"/>
                <a:gd name="connsiteY128" fmla="*/ 5807427 h 6281670"/>
                <a:gd name="connsiteX129" fmla="*/ 3964045 w 8613217"/>
                <a:gd name="connsiteY129" fmla="*/ 5789256 h 6281670"/>
                <a:gd name="connsiteX130" fmla="*/ 3941836 w 8613217"/>
                <a:gd name="connsiteY130" fmla="*/ 5705129 h 6281670"/>
                <a:gd name="connsiteX131" fmla="*/ 3908185 w 8613217"/>
                <a:gd name="connsiteY131" fmla="*/ 5236040 h 6281670"/>
                <a:gd name="connsiteX132" fmla="*/ 3918953 w 8613217"/>
                <a:gd name="connsiteY132" fmla="*/ 4237288 h 6281670"/>
                <a:gd name="connsiteX133" fmla="*/ 3786370 w 8613217"/>
                <a:gd name="connsiteY133" fmla="*/ 3122779 h 6281670"/>
                <a:gd name="connsiteX134" fmla="*/ 3570333 w 8613217"/>
                <a:gd name="connsiteY134" fmla="*/ 2570236 h 6281670"/>
                <a:gd name="connsiteX135" fmla="*/ 3531298 w 8613217"/>
                <a:gd name="connsiteY135" fmla="*/ 2494185 h 6281670"/>
                <a:gd name="connsiteX136" fmla="*/ 3525241 w 8613217"/>
                <a:gd name="connsiteY136" fmla="*/ 2482071 h 6281670"/>
                <a:gd name="connsiteX137" fmla="*/ 3410829 w 8613217"/>
                <a:gd name="connsiteY137" fmla="*/ 2273437 h 6281670"/>
                <a:gd name="connsiteX138" fmla="*/ 3411502 w 8613217"/>
                <a:gd name="connsiteY138" fmla="*/ 2229018 h 6281670"/>
                <a:gd name="connsiteX139" fmla="*/ 3451209 w 8613217"/>
                <a:gd name="connsiteY139" fmla="*/ 2126720 h 6281670"/>
                <a:gd name="connsiteX140" fmla="*/ 3431692 w 8613217"/>
                <a:gd name="connsiteY140" fmla="*/ 1895877 h 6281670"/>
                <a:gd name="connsiteX141" fmla="*/ 3186715 w 8613217"/>
                <a:gd name="connsiteY141" fmla="*/ 1401886 h 6281670"/>
                <a:gd name="connsiteX142" fmla="*/ 2531874 w 8613217"/>
                <a:gd name="connsiteY142" fmla="*/ 701952 h 6281670"/>
                <a:gd name="connsiteX143" fmla="*/ 1731662 w 8613217"/>
                <a:gd name="connsiteY143" fmla="*/ 39035 h 6281670"/>
                <a:gd name="connsiteX144" fmla="*/ 1722913 w 8613217"/>
                <a:gd name="connsiteY144" fmla="*/ 36343 h 6281670"/>
                <a:gd name="connsiteX145" fmla="*/ 1723586 w 8613217"/>
                <a:gd name="connsiteY145" fmla="*/ 47111 h 6281670"/>
                <a:gd name="connsiteX146" fmla="*/ 1984042 w 8613217"/>
                <a:gd name="connsiteY146" fmla="*/ 871552 h 6281670"/>
                <a:gd name="connsiteX147" fmla="*/ 2773486 w 8613217"/>
                <a:gd name="connsiteY147" fmla="*/ 2064130 h 6281670"/>
                <a:gd name="connsiteX148" fmla="*/ 3058170 w 8613217"/>
                <a:gd name="connsiteY148" fmla="*/ 2286897 h 6281670"/>
                <a:gd name="connsiteX149" fmla="*/ 3235845 w 8613217"/>
                <a:gd name="connsiteY149" fmla="*/ 2329297 h 6281670"/>
                <a:gd name="connsiteX150" fmla="*/ 3256709 w 8613217"/>
                <a:gd name="connsiteY150" fmla="*/ 2294974 h 6281670"/>
                <a:gd name="connsiteX151" fmla="*/ 3083072 w 8613217"/>
                <a:gd name="connsiteY151" fmla="*/ 1999521 h 6281670"/>
                <a:gd name="connsiteX152" fmla="*/ 2450440 w 8613217"/>
                <a:gd name="connsiteY152" fmla="*/ 1092973 h 6281670"/>
                <a:gd name="connsiteX153" fmla="*/ 2432941 w 8613217"/>
                <a:gd name="connsiteY153" fmla="*/ 1062014 h 6281670"/>
                <a:gd name="connsiteX154" fmla="*/ 2454478 w 8613217"/>
                <a:gd name="connsiteY154" fmla="*/ 1076820 h 6281670"/>
                <a:gd name="connsiteX155" fmla="*/ 2967986 w 8613217"/>
                <a:gd name="connsiteY155" fmla="*/ 1739738 h 6281670"/>
                <a:gd name="connsiteX156" fmla="*/ 3266131 w 8613217"/>
                <a:gd name="connsiteY156" fmla="*/ 2175850 h 6281670"/>
                <a:gd name="connsiteX157" fmla="*/ 3457939 w 8613217"/>
                <a:gd name="connsiteY157" fmla="*/ 2509665 h 6281670"/>
                <a:gd name="connsiteX158" fmla="*/ 3464670 w 8613217"/>
                <a:gd name="connsiteY158" fmla="*/ 2523125 h 6281670"/>
                <a:gd name="connsiteX159" fmla="*/ 3504378 w 8613217"/>
                <a:gd name="connsiteY159" fmla="*/ 2605906 h 6281670"/>
                <a:gd name="connsiteX160" fmla="*/ 3733875 w 8613217"/>
                <a:gd name="connsiteY160" fmla="*/ 3249979 h 6281670"/>
                <a:gd name="connsiteX161" fmla="*/ 3823385 w 8613217"/>
                <a:gd name="connsiteY161" fmla="*/ 4359777 h 6281670"/>
                <a:gd name="connsiteX162" fmla="*/ 3816655 w 8613217"/>
                <a:gd name="connsiteY162" fmla="*/ 4369199 h 6281670"/>
                <a:gd name="connsiteX163" fmla="*/ 3800503 w 8613217"/>
                <a:gd name="connsiteY163" fmla="*/ 4322761 h 6281670"/>
                <a:gd name="connsiteX164" fmla="*/ 3407464 w 8613217"/>
                <a:gd name="connsiteY164" fmla="*/ 3663208 h 6281670"/>
                <a:gd name="connsiteX165" fmla="*/ 2516395 w 8613217"/>
                <a:gd name="connsiteY165" fmla="*/ 2980101 h 6281670"/>
                <a:gd name="connsiteX166" fmla="*/ 2502934 w 8613217"/>
                <a:gd name="connsiteY166" fmla="*/ 2971351 h 6281670"/>
                <a:gd name="connsiteX167" fmla="*/ 2390541 w 8613217"/>
                <a:gd name="connsiteY167" fmla="*/ 2898666 h 6281670"/>
                <a:gd name="connsiteX168" fmla="*/ 2247863 w 8613217"/>
                <a:gd name="connsiteY168" fmla="*/ 2802425 h 6281670"/>
                <a:gd name="connsiteX169" fmla="*/ 2055381 w 8613217"/>
                <a:gd name="connsiteY169" fmla="*/ 2665131 h 6281670"/>
                <a:gd name="connsiteX170" fmla="*/ 1471879 w 8613217"/>
                <a:gd name="connsiteY170" fmla="*/ 2148930 h 6281670"/>
                <a:gd name="connsiteX171" fmla="*/ 1461111 w 8613217"/>
                <a:gd name="connsiteY171" fmla="*/ 2109895 h 6281670"/>
                <a:gd name="connsiteX172" fmla="*/ 1501492 w 8613217"/>
                <a:gd name="connsiteY172" fmla="*/ 1918759 h 6281670"/>
                <a:gd name="connsiteX173" fmla="*/ 1395155 w 8613217"/>
                <a:gd name="connsiteY173" fmla="*/ 1570812 h 6281670"/>
                <a:gd name="connsiteX174" fmla="*/ 937507 w 8613217"/>
                <a:gd name="connsiteY174" fmla="*/ 860783 h 6281670"/>
                <a:gd name="connsiteX175" fmla="*/ 682435 w 8613217"/>
                <a:gd name="connsiteY175" fmla="*/ 471109 h 6281670"/>
                <a:gd name="connsiteX176" fmla="*/ 590905 w 8613217"/>
                <a:gd name="connsiteY176" fmla="*/ 214691 h 6281670"/>
                <a:gd name="connsiteX177" fmla="*/ 581483 w 8613217"/>
                <a:gd name="connsiteY177" fmla="*/ 222767 h 6281670"/>
                <a:gd name="connsiteX178" fmla="*/ 555909 w 8613217"/>
                <a:gd name="connsiteY178" fmla="*/ 262475 h 6281670"/>
                <a:gd name="connsiteX179" fmla="*/ 423998 w 8613217"/>
                <a:gd name="connsiteY179" fmla="*/ 619845 h 6281670"/>
                <a:gd name="connsiteX180" fmla="*/ 443515 w 8613217"/>
                <a:gd name="connsiteY180" fmla="*/ 1227575 h 6281670"/>
                <a:gd name="connsiteX181" fmla="*/ 806942 w 8613217"/>
                <a:gd name="connsiteY181" fmla="*/ 1996156 h 6281670"/>
                <a:gd name="connsiteX182" fmla="*/ 1087589 w 8613217"/>
                <a:gd name="connsiteY182" fmla="*/ 2216231 h 6281670"/>
                <a:gd name="connsiteX183" fmla="*/ 1317086 w 8613217"/>
                <a:gd name="connsiteY183" fmla="*/ 2233729 h 6281670"/>
                <a:gd name="connsiteX184" fmla="*/ 1327181 w 8613217"/>
                <a:gd name="connsiteY184" fmla="*/ 2198060 h 6281670"/>
                <a:gd name="connsiteX185" fmla="*/ 816364 w 8613217"/>
                <a:gd name="connsiteY185" fmla="*/ 1324489 h 6281670"/>
                <a:gd name="connsiteX186" fmla="*/ 702625 w 8613217"/>
                <a:gd name="connsiteY186" fmla="*/ 1031056 h 6281670"/>
                <a:gd name="connsiteX187" fmla="*/ 767908 w 8613217"/>
                <a:gd name="connsiteY187" fmla="*/ 1173061 h 6281670"/>
                <a:gd name="connsiteX188" fmla="*/ 1444285 w 8613217"/>
                <a:gd name="connsiteY188" fmla="*/ 2226326 h 6281670"/>
                <a:gd name="connsiteX189" fmla="*/ 2209501 w 8613217"/>
                <a:gd name="connsiteY189" fmla="*/ 2876457 h 6281670"/>
                <a:gd name="connsiteX190" fmla="*/ 2308434 w 8613217"/>
                <a:gd name="connsiteY190" fmla="*/ 2939720 h 6281670"/>
                <a:gd name="connsiteX191" fmla="*/ 2340738 w 8613217"/>
                <a:gd name="connsiteY191" fmla="*/ 2972025 h 6281670"/>
                <a:gd name="connsiteX192" fmla="*/ 2302377 w 8613217"/>
                <a:gd name="connsiteY192" fmla="*/ 2972025 h 6281670"/>
                <a:gd name="connsiteX193" fmla="*/ 2266034 w 8613217"/>
                <a:gd name="connsiteY193" fmla="*/ 2967313 h 6281670"/>
                <a:gd name="connsiteX194" fmla="*/ 1817807 w 8613217"/>
                <a:gd name="connsiteY194" fmla="*/ 3025866 h 6281670"/>
                <a:gd name="connsiteX195" fmla="*/ 1007500 w 8613217"/>
                <a:gd name="connsiteY195" fmla="*/ 3309877 h 6281670"/>
                <a:gd name="connsiteX196" fmla="*/ 960389 w 8613217"/>
                <a:gd name="connsiteY196" fmla="*/ 3293725 h 6281670"/>
                <a:gd name="connsiteX197" fmla="*/ 446207 w 8613217"/>
                <a:gd name="connsiteY197" fmla="*/ 3134221 h 6281670"/>
                <a:gd name="connsiteX198" fmla="*/ 217383 w 8613217"/>
                <a:gd name="connsiteY198" fmla="*/ 3227096 h 6281670"/>
                <a:gd name="connsiteX199" fmla="*/ 0 w 8613217"/>
                <a:gd name="connsiteY199" fmla="*/ 3236518 h 6281670"/>
                <a:gd name="connsiteX200" fmla="*/ 0 w 8613217"/>
                <a:gd name="connsiteY200" fmla="*/ 3330740 h 6281670"/>
                <a:gd name="connsiteX201" fmla="*/ 9422 w 8613217"/>
                <a:gd name="connsiteY201" fmla="*/ 3346892 h 6281670"/>
                <a:gd name="connsiteX202" fmla="*/ 255072 w 8613217"/>
                <a:gd name="connsiteY202" fmla="*/ 3717723 h 6281670"/>
                <a:gd name="connsiteX203" fmla="*/ 747044 w 8613217"/>
                <a:gd name="connsiteY203" fmla="*/ 3826078 h 6281670"/>
                <a:gd name="connsiteX204" fmla="*/ 1016249 w 8613217"/>
                <a:gd name="connsiteY204" fmla="*/ 3490244 h 6281670"/>
                <a:gd name="connsiteX205" fmla="*/ 981253 w 8613217"/>
                <a:gd name="connsiteY205" fmla="*/ 3461305 h 6281670"/>
                <a:gd name="connsiteX206" fmla="*/ 563312 w 8613217"/>
                <a:gd name="connsiteY206" fmla="*/ 3490917 h 6281670"/>
                <a:gd name="connsiteX207" fmla="*/ 390347 w 8613217"/>
                <a:gd name="connsiteY207" fmla="*/ 3460632 h 6281670"/>
                <a:gd name="connsiteX208" fmla="*/ 489953 w 8613217"/>
                <a:gd name="connsiteY208" fmla="*/ 3463997 h 6281670"/>
                <a:gd name="connsiteX209" fmla="*/ 903183 w 8613217"/>
                <a:gd name="connsiteY209" fmla="*/ 3408137 h 6281670"/>
                <a:gd name="connsiteX210" fmla="*/ 1043170 w 8613217"/>
                <a:gd name="connsiteY210" fmla="*/ 3372467 h 6281670"/>
                <a:gd name="connsiteX211" fmla="*/ 1508895 w 8613217"/>
                <a:gd name="connsiteY211" fmla="*/ 3218347 h 6281670"/>
                <a:gd name="connsiteX212" fmla="*/ 1912029 w 8613217"/>
                <a:gd name="connsiteY212" fmla="*/ 3101243 h 6281670"/>
                <a:gd name="connsiteX213" fmla="*/ 1912029 w 8613217"/>
                <a:gd name="connsiteY213" fmla="*/ 3101243 h 6281670"/>
                <a:gd name="connsiteX214" fmla="*/ 1924816 w 8613217"/>
                <a:gd name="connsiteY214" fmla="*/ 3099224 h 6281670"/>
                <a:gd name="connsiteX215" fmla="*/ 1986061 w 8613217"/>
                <a:gd name="connsiteY215" fmla="*/ 3087783 h 6281670"/>
                <a:gd name="connsiteX216" fmla="*/ 1992791 w 8613217"/>
                <a:gd name="connsiteY216" fmla="*/ 3087110 h 6281670"/>
                <a:gd name="connsiteX217" fmla="*/ 2087013 w 8613217"/>
                <a:gd name="connsiteY217" fmla="*/ 3074322 h 6281670"/>
                <a:gd name="connsiteX218" fmla="*/ 2113933 w 8613217"/>
                <a:gd name="connsiteY218" fmla="*/ 3072976 h 6281670"/>
                <a:gd name="connsiteX219" fmla="*/ 2118644 w 8613217"/>
                <a:gd name="connsiteY219" fmla="*/ 3064227 h 6281670"/>
                <a:gd name="connsiteX220" fmla="*/ 2257958 w 8613217"/>
                <a:gd name="connsiteY220" fmla="*/ 3064227 h 6281670"/>
                <a:gd name="connsiteX221" fmla="*/ 2262669 w 8613217"/>
                <a:gd name="connsiteY221" fmla="*/ 3072976 h 6281670"/>
                <a:gd name="connsiteX222" fmla="*/ 2434960 w 8613217"/>
                <a:gd name="connsiteY222" fmla="*/ 3101243 h 6281670"/>
                <a:gd name="connsiteX223" fmla="*/ 2635518 w 8613217"/>
                <a:gd name="connsiteY223" fmla="*/ 3164506 h 6281670"/>
                <a:gd name="connsiteX224" fmla="*/ 3038653 w 8613217"/>
                <a:gd name="connsiteY224" fmla="*/ 3453902 h 6281670"/>
                <a:gd name="connsiteX225" fmla="*/ 3580428 w 8613217"/>
                <a:gd name="connsiteY225" fmla="*/ 4087880 h 6281670"/>
                <a:gd name="connsiteX226" fmla="*/ 3776274 w 8613217"/>
                <a:gd name="connsiteY226" fmla="*/ 4626290 h 6281670"/>
                <a:gd name="connsiteX227" fmla="*/ 3813963 w 8613217"/>
                <a:gd name="connsiteY227" fmla="*/ 4802619 h 6281670"/>
                <a:gd name="connsiteX228" fmla="*/ 3811944 w 8613217"/>
                <a:gd name="connsiteY228" fmla="*/ 5407658 h 6281670"/>
                <a:gd name="connsiteX229" fmla="*/ 3881265 w 8613217"/>
                <a:gd name="connsiteY229" fmla="*/ 5874056 h 6281670"/>
                <a:gd name="connsiteX230" fmla="*/ 3879919 w 8613217"/>
                <a:gd name="connsiteY230" fmla="*/ 5898957 h 6281670"/>
                <a:gd name="connsiteX231" fmla="*/ 3757430 w 8613217"/>
                <a:gd name="connsiteY231" fmla="*/ 5946068 h 6281670"/>
                <a:gd name="connsiteX232" fmla="*/ 3743970 w 8613217"/>
                <a:gd name="connsiteY232" fmla="*/ 6053750 h 6281670"/>
                <a:gd name="connsiteX233" fmla="*/ 3803195 w 8613217"/>
                <a:gd name="connsiteY233" fmla="*/ 6092112 h 6281670"/>
                <a:gd name="connsiteX234" fmla="*/ 3896071 w 8613217"/>
                <a:gd name="connsiteY234" fmla="*/ 6023464 h 6281670"/>
                <a:gd name="connsiteX235" fmla="*/ 3920972 w 8613217"/>
                <a:gd name="connsiteY235" fmla="*/ 5996544 h 6281670"/>
                <a:gd name="connsiteX236" fmla="*/ 3918953 w 8613217"/>
                <a:gd name="connsiteY236" fmla="*/ 6053077 h 6281670"/>
                <a:gd name="connsiteX237" fmla="*/ 3931741 w 8613217"/>
                <a:gd name="connsiteY237" fmla="*/ 6077978 h 6281670"/>
                <a:gd name="connsiteX238" fmla="*/ 3951931 w 8613217"/>
                <a:gd name="connsiteY238" fmla="*/ 6055769 h 6281670"/>
                <a:gd name="connsiteX239" fmla="*/ 3972121 w 8613217"/>
                <a:gd name="connsiteY239" fmla="*/ 5988468 h 6281670"/>
                <a:gd name="connsiteX240" fmla="*/ 3994331 w 8613217"/>
                <a:gd name="connsiteY240" fmla="*/ 5968277 h 6281670"/>
                <a:gd name="connsiteX241" fmla="*/ 4005099 w 8613217"/>
                <a:gd name="connsiteY241" fmla="*/ 5995198 h 6281670"/>
                <a:gd name="connsiteX242" fmla="*/ 4071054 w 8613217"/>
                <a:gd name="connsiteY242" fmla="*/ 6040290 h 6281670"/>
                <a:gd name="connsiteX243" fmla="*/ 4100667 w 8613217"/>
                <a:gd name="connsiteY243" fmla="*/ 6026829 h 6281670"/>
                <a:gd name="connsiteX244" fmla="*/ 4110089 w 8613217"/>
                <a:gd name="connsiteY244" fmla="*/ 5993179 h 6281670"/>
                <a:gd name="connsiteX245" fmla="*/ 4124895 w 8613217"/>
                <a:gd name="connsiteY245" fmla="*/ 6032214 h 6281670"/>
                <a:gd name="connsiteX246" fmla="*/ 4117492 w 8613217"/>
                <a:gd name="connsiteY246" fmla="*/ 6106918 h 6281670"/>
                <a:gd name="connsiteX247" fmla="*/ 4080476 w 8613217"/>
                <a:gd name="connsiteY247" fmla="*/ 6141242 h 6281670"/>
                <a:gd name="connsiteX248" fmla="*/ 4176717 w 8613217"/>
                <a:gd name="connsiteY248" fmla="*/ 6189025 h 6281670"/>
                <a:gd name="connsiteX249" fmla="*/ 4170660 w 8613217"/>
                <a:gd name="connsiteY249" fmla="*/ 6271133 h 6281670"/>
                <a:gd name="connsiteX250" fmla="*/ 4195562 w 8613217"/>
                <a:gd name="connsiteY250" fmla="*/ 6277863 h 6281670"/>
                <a:gd name="connsiteX251" fmla="*/ 4261517 w 8613217"/>
                <a:gd name="connsiteY251" fmla="*/ 6267768 h 6281670"/>
                <a:gd name="connsiteX252" fmla="*/ 4289784 w 8613217"/>
                <a:gd name="connsiteY252" fmla="*/ 6247578 h 6281670"/>
                <a:gd name="connsiteX253" fmla="*/ 4295840 w 8613217"/>
                <a:gd name="connsiteY253" fmla="*/ 6204505 h 6281670"/>
                <a:gd name="connsiteX254" fmla="*/ 4305936 w 8613217"/>
                <a:gd name="connsiteY254" fmla="*/ 6182969 h 6281670"/>
                <a:gd name="connsiteX255" fmla="*/ 4324107 w 8613217"/>
                <a:gd name="connsiteY255" fmla="*/ 6199794 h 6281670"/>
                <a:gd name="connsiteX256" fmla="*/ 4336894 w 8613217"/>
                <a:gd name="connsiteY256" fmla="*/ 6230752 h 6281670"/>
                <a:gd name="connsiteX257" fmla="*/ 4342951 w 8613217"/>
                <a:gd name="connsiteY257" fmla="*/ 6226714 h 6281670"/>
                <a:gd name="connsiteX258" fmla="*/ 4369872 w 8613217"/>
                <a:gd name="connsiteY258" fmla="*/ 6185660 h 6281670"/>
                <a:gd name="connsiteX259" fmla="*/ 4382659 w 8613217"/>
                <a:gd name="connsiteY259" fmla="*/ 6234791 h 6281670"/>
                <a:gd name="connsiteX260" fmla="*/ 4406888 w 8613217"/>
                <a:gd name="connsiteY260" fmla="*/ 6265749 h 6281670"/>
                <a:gd name="connsiteX261" fmla="*/ 4484284 w 8613217"/>
                <a:gd name="connsiteY261" fmla="*/ 6275171 h 6281670"/>
                <a:gd name="connsiteX262" fmla="*/ 4499090 w 8613217"/>
                <a:gd name="connsiteY262" fmla="*/ 6272479 h 6281670"/>
                <a:gd name="connsiteX263" fmla="*/ 4512551 w 8613217"/>
                <a:gd name="connsiteY263" fmla="*/ 6181622 h 6281670"/>
                <a:gd name="connsiteX264" fmla="*/ 4572449 w 8613217"/>
                <a:gd name="connsiteY264" fmla="*/ 6153356 h 6281670"/>
                <a:gd name="connsiteX265" fmla="*/ 4575814 w 8613217"/>
                <a:gd name="connsiteY265" fmla="*/ 6127781 h 6281670"/>
                <a:gd name="connsiteX266" fmla="*/ 4538125 w 8613217"/>
                <a:gd name="connsiteY266" fmla="*/ 6076633 h 6281670"/>
                <a:gd name="connsiteX267" fmla="*/ 4536779 w 8613217"/>
                <a:gd name="connsiteY267" fmla="*/ 6042309 h 6281670"/>
                <a:gd name="connsiteX268" fmla="*/ 4573122 w 8613217"/>
                <a:gd name="connsiteY268" fmla="*/ 6032214 h 6281670"/>
                <a:gd name="connsiteX269" fmla="*/ 4637731 w 8613217"/>
                <a:gd name="connsiteY269" fmla="*/ 6051058 h 6281670"/>
                <a:gd name="connsiteX270" fmla="*/ 4665997 w 8613217"/>
                <a:gd name="connsiteY270" fmla="*/ 6029522 h 6281670"/>
                <a:gd name="connsiteX271" fmla="*/ 4665997 w 8613217"/>
                <a:gd name="connsiteY271" fmla="*/ 5985776 h 6281670"/>
                <a:gd name="connsiteX272" fmla="*/ 4681477 w 8613217"/>
                <a:gd name="connsiteY272" fmla="*/ 5966931 h 6281670"/>
                <a:gd name="connsiteX273" fmla="*/ 4701667 w 8613217"/>
                <a:gd name="connsiteY273" fmla="*/ 5981065 h 6281670"/>
                <a:gd name="connsiteX274" fmla="*/ 4724550 w 8613217"/>
                <a:gd name="connsiteY274" fmla="*/ 6054423 h 6281670"/>
                <a:gd name="connsiteX275" fmla="*/ 4743394 w 8613217"/>
                <a:gd name="connsiteY275" fmla="*/ 6073268 h 6281670"/>
                <a:gd name="connsiteX276" fmla="*/ 4752143 w 8613217"/>
                <a:gd name="connsiteY276" fmla="*/ 6050385 h 6281670"/>
                <a:gd name="connsiteX277" fmla="*/ 4752143 w 8613217"/>
                <a:gd name="connsiteY277" fmla="*/ 5996544 h 6281670"/>
                <a:gd name="connsiteX278" fmla="*/ 4800600 w 8613217"/>
                <a:gd name="connsiteY278" fmla="*/ 6046347 h 6281670"/>
                <a:gd name="connsiteX279" fmla="*/ 4859825 w 8613217"/>
                <a:gd name="connsiteY279" fmla="*/ 6088747 h 6281670"/>
                <a:gd name="connsiteX280" fmla="*/ 4932511 w 8613217"/>
                <a:gd name="connsiteY280" fmla="*/ 6036252 h 6281670"/>
                <a:gd name="connsiteX281" fmla="*/ 4919050 w 8613217"/>
                <a:gd name="connsiteY281" fmla="*/ 5940011 h 6281670"/>
                <a:gd name="connsiteX282" fmla="*/ 4830213 w 8613217"/>
                <a:gd name="connsiteY282" fmla="*/ 5933281 h 6281670"/>
                <a:gd name="connsiteX283" fmla="*/ 4779064 w 8613217"/>
                <a:gd name="connsiteY283" fmla="*/ 5876074 h 6281670"/>
                <a:gd name="connsiteX284" fmla="*/ 4778391 w 8613217"/>
                <a:gd name="connsiteY284" fmla="*/ 5829637 h 6281670"/>
                <a:gd name="connsiteX285" fmla="*/ 5091342 w 8613217"/>
                <a:gd name="connsiteY285" fmla="*/ 5236712 h 6281670"/>
                <a:gd name="connsiteX286" fmla="*/ 5116243 w 8613217"/>
                <a:gd name="connsiteY286" fmla="*/ 5202389 h 6281670"/>
                <a:gd name="connsiteX287" fmla="*/ 5269690 w 8613217"/>
                <a:gd name="connsiteY287" fmla="*/ 5086631 h 6281670"/>
                <a:gd name="connsiteX288" fmla="*/ 5744837 w 8613217"/>
                <a:gd name="connsiteY288" fmla="*/ 4795889 h 6281670"/>
                <a:gd name="connsiteX289" fmla="*/ 5814830 w 8613217"/>
                <a:gd name="connsiteY289" fmla="*/ 4775699 h 6281670"/>
                <a:gd name="connsiteX290" fmla="*/ 6103553 w 8613217"/>
                <a:gd name="connsiteY290" fmla="*/ 4765603 h 6281670"/>
                <a:gd name="connsiteX291" fmla="*/ 7086824 w 8613217"/>
                <a:gd name="connsiteY291" fmla="*/ 4811369 h 6281670"/>
                <a:gd name="connsiteX292" fmla="*/ 7489959 w 8613217"/>
                <a:gd name="connsiteY292" fmla="*/ 4805311 h 6281670"/>
                <a:gd name="connsiteX293" fmla="*/ 7516880 w 8613217"/>
                <a:gd name="connsiteY293" fmla="*/ 4801946 h 6281670"/>
                <a:gd name="connsiteX294" fmla="*/ 7536397 w 8613217"/>
                <a:gd name="connsiteY294" fmla="*/ 4800600 h 6281670"/>
                <a:gd name="connsiteX295" fmla="*/ 7619850 w 8613217"/>
                <a:gd name="connsiteY295" fmla="*/ 4791178 h 6281670"/>
                <a:gd name="connsiteX296" fmla="*/ 7661577 w 8613217"/>
                <a:gd name="connsiteY296" fmla="*/ 4813388 h 6281670"/>
                <a:gd name="connsiteX297" fmla="*/ 7920014 w 8613217"/>
                <a:gd name="connsiteY297" fmla="*/ 5004523 h 6281670"/>
                <a:gd name="connsiteX298" fmla="*/ 8354780 w 8613217"/>
                <a:gd name="connsiteY298" fmla="*/ 4830886 h 6281670"/>
                <a:gd name="connsiteX299" fmla="*/ 8579567 w 8613217"/>
                <a:gd name="connsiteY299" fmla="*/ 4409580 h 6281670"/>
                <a:gd name="connsiteX300" fmla="*/ 8613217 w 8613217"/>
                <a:gd name="connsiteY300" fmla="*/ 4250076 h 6281670"/>
                <a:gd name="connsiteX301" fmla="*/ 8613217 w 8613217"/>
                <a:gd name="connsiteY301" fmla="*/ 4196235 h 6281670"/>
                <a:gd name="connsiteX302" fmla="*/ 8420062 w 8613217"/>
                <a:gd name="connsiteY302" fmla="*/ 4211041 h 6281670"/>
                <a:gd name="connsiteX303" fmla="*/ 4571776 w 8613217"/>
                <a:gd name="connsiteY303" fmla="*/ 915970 h 6281670"/>
                <a:gd name="connsiteX304" fmla="*/ 4583890 w 8613217"/>
                <a:gd name="connsiteY304" fmla="*/ 888377 h 6281670"/>
                <a:gd name="connsiteX305" fmla="*/ 4571776 w 8613217"/>
                <a:gd name="connsiteY305" fmla="*/ 915970 h 6281670"/>
                <a:gd name="connsiteX306" fmla="*/ 2362948 w 8613217"/>
                <a:gd name="connsiteY306" fmla="*/ 965100 h 6281670"/>
                <a:gd name="connsiteX307" fmla="*/ 2363621 w 8613217"/>
                <a:gd name="connsiteY307" fmla="*/ 962408 h 6281670"/>
                <a:gd name="connsiteX308" fmla="*/ 2368332 w 8613217"/>
                <a:gd name="connsiteY308" fmla="*/ 967119 h 6281670"/>
                <a:gd name="connsiteX309" fmla="*/ 2362948 w 8613217"/>
                <a:gd name="connsiteY309" fmla="*/ 965100 h 6281670"/>
                <a:gd name="connsiteX310" fmla="*/ 2435633 w 8613217"/>
                <a:gd name="connsiteY310" fmla="*/ 1055284 h 6281670"/>
                <a:gd name="connsiteX311" fmla="*/ 2426211 w 8613217"/>
                <a:gd name="connsiteY311" fmla="*/ 1053265 h 6281670"/>
                <a:gd name="connsiteX312" fmla="*/ 2370351 w 8613217"/>
                <a:gd name="connsiteY312" fmla="*/ 968465 h 6281670"/>
                <a:gd name="connsiteX313" fmla="*/ 2432268 w 8613217"/>
                <a:gd name="connsiteY313" fmla="*/ 1045862 h 6281670"/>
                <a:gd name="connsiteX314" fmla="*/ 2435633 w 8613217"/>
                <a:gd name="connsiteY314" fmla="*/ 1055284 h 6281670"/>
                <a:gd name="connsiteX315" fmla="*/ 695895 w 8613217"/>
                <a:gd name="connsiteY315" fmla="*/ 1016922 h 6281670"/>
                <a:gd name="connsiteX316" fmla="*/ 692530 w 8613217"/>
                <a:gd name="connsiteY316" fmla="*/ 1005481 h 6281670"/>
                <a:gd name="connsiteX317" fmla="*/ 695895 w 8613217"/>
                <a:gd name="connsiteY317" fmla="*/ 1016922 h 6281670"/>
                <a:gd name="connsiteX318" fmla="*/ 4511205 w 8613217"/>
                <a:gd name="connsiteY318" fmla="*/ 6014042 h 6281670"/>
                <a:gd name="connsiteX319" fmla="*/ 4537452 w 8613217"/>
                <a:gd name="connsiteY319" fmla="*/ 5944049 h 6281670"/>
                <a:gd name="connsiteX320" fmla="*/ 4511205 w 8613217"/>
                <a:gd name="connsiteY320" fmla="*/ 6014042 h 6281670"/>
                <a:gd name="connsiteX321" fmla="*/ 4750797 w 8613217"/>
                <a:gd name="connsiteY321" fmla="*/ 5917128 h 6281670"/>
                <a:gd name="connsiteX322" fmla="*/ 4741375 w 8613217"/>
                <a:gd name="connsiteY322" fmla="*/ 5939338 h 6281670"/>
                <a:gd name="connsiteX323" fmla="*/ 4732626 w 8613217"/>
                <a:gd name="connsiteY323" fmla="*/ 5935300 h 6281670"/>
                <a:gd name="connsiteX324" fmla="*/ 4727915 w 8613217"/>
                <a:gd name="connsiteY324" fmla="*/ 5907706 h 6281670"/>
                <a:gd name="connsiteX325" fmla="*/ 4750797 w 8613217"/>
                <a:gd name="connsiteY325" fmla="*/ 5875402 h 6281670"/>
                <a:gd name="connsiteX326" fmla="*/ 4750797 w 8613217"/>
                <a:gd name="connsiteY326" fmla="*/ 5917128 h 6281670"/>
                <a:gd name="connsiteX327" fmla="*/ 4875978 w 8613217"/>
                <a:gd name="connsiteY327" fmla="*/ 5457461 h 6281670"/>
                <a:gd name="connsiteX328" fmla="*/ 4616868 w 8613217"/>
                <a:gd name="connsiteY328" fmla="*/ 5877421 h 6281670"/>
                <a:gd name="connsiteX329" fmla="*/ 4562354 w 8613217"/>
                <a:gd name="connsiteY329" fmla="*/ 5884824 h 6281670"/>
                <a:gd name="connsiteX330" fmla="*/ 4880015 w 8613217"/>
                <a:gd name="connsiteY330" fmla="*/ 5419772 h 6281670"/>
                <a:gd name="connsiteX331" fmla="*/ 4875978 w 8613217"/>
                <a:gd name="connsiteY331" fmla="*/ 5457461 h 6281670"/>
                <a:gd name="connsiteX332" fmla="*/ 5020675 w 8613217"/>
                <a:gd name="connsiteY332" fmla="*/ 5141145 h 6281670"/>
                <a:gd name="connsiteX333" fmla="*/ 4989717 w 8613217"/>
                <a:gd name="connsiteY333" fmla="*/ 5179506 h 6281670"/>
                <a:gd name="connsiteX334" fmla="*/ 4445922 w 8613217"/>
                <a:gd name="connsiteY334" fmla="*/ 5878767 h 6281670"/>
                <a:gd name="connsiteX335" fmla="*/ 4415637 w 8613217"/>
                <a:gd name="connsiteY335" fmla="*/ 5953471 h 6281670"/>
                <a:gd name="connsiteX336" fmla="*/ 4357085 w 8613217"/>
                <a:gd name="connsiteY336" fmla="*/ 6075286 h 6281670"/>
                <a:gd name="connsiteX337" fmla="*/ 4338240 w 8613217"/>
                <a:gd name="connsiteY337" fmla="*/ 6125762 h 6281670"/>
                <a:gd name="connsiteX338" fmla="*/ 4322761 w 8613217"/>
                <a:gd name="connsiteY338" fmla="*/ 6080671 h 6281670"/>
                <a:gd name="connsiteX339" fmla="*/ 4306609 w 8613217"/>
                <a:gd name="connsiteY339" fmla="*/ 6061826 h 6281670"/>
                <a:gd name="connsiteX340" fmla="*/ 4295168 w 8613217"/>
                <a:gd name="connsiteY340" fmla="*/ 6082689 h 6281670"/>
                <a:gd name="connsiteX341" fmla="*/ 4292475 w 8613217"/>
                <a:gd name="connsiteY341" fmla="*/ 6112302 h 6281670"/>
                <a:gd name="connsiteX342" fmla="*/ 4277669 w 8613217"/>
                <a:gd name="connsiteY342" fmla="*/ 6097496 h 6281670"/>
                <a:gd name="connsiteX343" fmla="*/ 4183447 w 8613217"/>
                <a:gd name="connsiteY343" fmla="*/ 5282478 h 6281670"/>
                <a:gd name="connsiteX344" fmla="*/ 4412945 w 8613217"/>
                <a:gd name="connsiteY344" fmla="*/ 4743394 h 6281670"/>
                <a:gd name="connsiteX345" fmla="*/ 5036828 w 8613217"/>
                <a:gd name="connsiteY345" fmla="*/ 3935106 h 6281670"/>
                <a:gd name="connsiteX346" fmla="*/ 5054999 w 8613217"/>
                <a:gd name="connsiteY346" fmla="*/ 3966064 h 6281670"/>
                <a:gd name="connsiteX347" fmla="*/ 5020675 w 8613217"/>
                <a:gd name="connsiteY347" fmla="*/ 5141145 h 6281670"/>
                <a:gd name="connsiteX0" fmla="*/ 8420062 w 8613217"/>
                <a:gd name="connsiteY0" fmla="*/ 4211041 h 6281670"/>
                <a:gd name="connsiteX1" fmla="*/ 7990681 w 8613217"/>
                <a:gd name="connsiteY1" fmla="*/ 4231232 h 6281670"/>
                <a:gd name="connsiteX2" fmla="*/ 7630619 w 8613217"/>
                <a:gd name="connsiteY2" fmla="*/ 4614849 h 6281670"/>
                <a:gd name="connsiteX3" fmla="*/ 7659558 w 8613217"/>
                <a:gd name="connsiteY3" fmla="*/ 4643788 h 6281670"/>
                <a:gd name="connsiteX4" fmla="*/ 7859443 w 8613217"/>
                <a:gd name="connsiteY4" fmla="*/ 4617541 h 6281670"/>
                <a:gd name="connsiteX5" fmla="*/ 8222196 w 8613217"/>
                <a:gd name="connsiteY5" fmla="*/ 4498418 h 6281670"/>
                <a:gd name="connsiteX6" fmla="*/ 8236330 w 8613217"/>
                <a:gd name="connsiteY6" fmla="*/ 4496398 h 6281670"/>
                <a:gd name="connsiteX7" fmla="*/ 8228254 w 8613217"/>
                <a:gd name="connsiteY7" fmla="*/ 4504475 h 6281670"/>
                <a:gd name="connsiteX8" fmla="*/ 7670326 w 8613217"/>
                <a:gd name="connsiteY8" fmla="*/ 4709743 h 6281670"/>
                <a:gd name="connsiteX9" fmla="*/ 7436791 w 8613217"/>
                <a:gd name="connsiteY9" fmla="*/ 4735318 h 6281670"/>
                <a:gd name="connsiteX10" fmla="*/ 6759067 w 8613217"/>
                <a:gd name="connsiteY10" fmla="*/ 4696956 h 6281670"/>
                <a:gd name="connsiteX11" fmla="*/ 6037597 w 8613217"/>
                <a:gd name="connsiteY11" fmla="*/ 4656576 h 6281670"/>
                <a:gd name="connsiteX12" fmla="*/ 6023464 w 8613217"/>
                <a:gd name="connsiteY12" fmla="*/ 4649172 h 6281670"/>
                <a:gd name="connsiteX13" fmla="*/ 6361317 w 8613217"/>
                <a:gd name="connsiteY13" fmla="*/ 4472170 h 6281670"/>
                <a:gd name="connsiteX14" fmla="*/ 6783296 w 8613217"/>
                <a:gd name="connsiteY14" fmla="*/ 4236616 h 6281670"/>
                <a:gd name="connsiteX15" fmla="*/ 7066634 w 8613217"/>
                <a:gd name="connsiteY15" fmla="*/ 4052210 h 6281670"/>
                <a:gd name="connsiteX16" fmla="*/ 7151433 w 8613217"/>
                <a:gd name="connsiteY16" fmla="*/ 4042115 h 6281670"/>
                <a:gd name="connsiteX17" fmla="*/ 7304208 w 8613217"/>
                <a:gd name="connsiteY17" fmla="*/ 4071727 h 6281670"/>
                <a:gd name="connsiteX18" fmla="*/ 7625235 w 8613217"/>
                <a:gd name="connsiteY18" fmla="*/ 3948566 h 6281670"/>
                <a:gd name="connsiteX19" fmla="*/ 8172394 w 8613217"/>
                <a:gd name="connsiteY19" fmla="*/ 2496877 h 6281670"/>
                <a:gd name="connsiteX20" fmla="*/ 7882325 w 8613217"/>
                <a:gd name="connsiteY20" fmla="*/ 1811077 h 6281670"/>
                <a:gd name="connsiteX21" fmla="*/ 7854059 w 8613217"/>
                <a:gd name="connsiteY21" fmla="*/ 1889820 h 6281670"/>
                <a:gd name="connsiteX22" fmla="*/ 7732917 w 8613217"/>
                <a:gd name="connsiteY22" fmla="*/ 2389195 h 6281670"/>
                <a:gd name="connsiteX23" fmla="*/ 7607736 w 8613217"/>
                <a:gd name="connsiteY23" fmla="*/ 2746565 h 6281670"/>
                <a:gd name="connsiteX24" fmla="*/ 7178354 w 8613217"/>
                <a:gd name="connsiteY24" fmla="*/ 3424962 h 6281670"/>
                <a:gd name="connsiteX25" fmla="*/ 7050481 w 8613217"/>
                <a:gd name="connsiteY25" fmla="*/ 3653113 h 6281670"/>
                <a:gd name="connsiteX26" fmla="*/ 7022888 w 8613217"/>
                <a:gd name="connsiteY26" fmla="*/ 3873861 h 6281670"/>
                <a:gd name="connsiteX27" fmla="*/ 7057884 w 8613217"/>
                <a:gd name="connsiteY27" fmla="*/ 3889341 h 6281670"/>
                <a:gd name="connsiteX28" fmla="*/ 7311611 w 8613217"/>
                <a:gd name="connsiteY28" fmla="*/ 3701570 h 6281670"/>
                <a:gd name="connsiteX29" fmla="*/ 7883672 w 8613217"/>
                <a:gd name="connsiteY29" fmla="*/ 2875784 h 6281670"/>
                <a:gd name="connsiteX30" fmla="*/ 7909246 w 8613217"/>
                <a:gd name="connsiteY30" fmla="*/ 2790311 h 6281670"/>
                <a:gd name="connsiteX31" fmla="*/ 7835888 w 8613217"/>
                <a:gd name="connsiteY31" fmla="*/ 3051440 h 6281670"/>
                <a:gd name="connsiteX32" fmla="*/ 7279306 w 8613217"/>
                <a:gd name="connsiteY32" fmla="*/ 3802522 h 6281670"/>
                <a:gd name="connsiteX33" fmla="*/ 6992603 w 8613217"/>
                <a:gd name="connsiteY33" fmla="*/ 4017213 h 6281670"/>
                <a:gd name="connsiteX34" fmla="*/ 6713302 w 8613217"/>
                <a:gd name="connsiteY34" fmla="*/ 4190851 h 6281670"/>
                <a:gd name="connsiteX35" fmla="*/ 6627830 w 8613217"/>
                <a:gd name="connsiteY35" fmla="*/ 4239308 h 6281670"/>
                <a:gd name="connsiteX36" fmla="*/ 6605620 w 8613217"/>
                <a:gd name="connsiteY36" fmla="*/ 4251422 h 6281670"/>
                <a:gd name="connsiteX37" fmla="*/ 6226714 w 8613217"/>
                <a:gd name="connsiteY37" fmla="*/ 4447268 h 6281670"/>
                <a:gd name="connsiteX38" fmla="*/ 5314782 w 8613217"/>
                <a:gd name="connsiteY38" fmla="*/ 4943279 h 6281670"/>
                <a:gd name="connsiteX39" fmla="*/ 5158643 w 8613217"/>
                <a:gd name="connsiteY39" fmla="*/ 5046250 h 6281670"/>
                <a:gd name="connsiteX40" fmla="*/ 5162681 w 8613217"/>
                <a:gd name="connsiteY40" fmla="*/ 5025387 h 6281670"/>
                <a:gd name="connsiteX41" fmla="*/ 5227290 w 8613217"/>
                <a:gd name="connsiteY41" fmla="*/ 4323434 h 6281670"/>
                <a:gd name="connsiteX42" fmla="*/ 5106148 w 8613217"/>
                <a:gd name="connsiteY42" fmla="*/ 3860401 h 6281670"/>
                <a:gd name="connsiteX43" fmla="*/ 5139799 w 8613217"/>
                <a:gd name="connsiteY43" fmla="*/ 3818675 h 6281670"/>
                <a:gd name="connsiteX44" fmla="*/ 5695034 w 8613217"/>
                <a:gd name="connsiteY44" fmla="*/ 3194119 h 6281670"/>
                <a:gd name="connsiteX45" fmla="*/ 5830983 w 8613217"/>
                <a:gd name="connsiteY45" fmla="*/ 3023174 h 6281670"/>
                <a:gd name="connsiteX46" fmla="*/ 5873382 w 8613217"/>
                <a:gd name="connsiteY46" fmla="*/ 3008367 h 6281670"/>
                <a:gd name="connsiteX47" fmla="*/ 5983083 w 8613217"/>
                <a:gd name="connsiteY47" fmla="*/ 3009040 h 6281670"/>
                <a:gd name="connsiteX48" fmla="*/ 6257000 w 8613217"/>
                <a:gd name="connsiteY48" fmla="*/ 2840787 h 6281670"/>
                <a:gd name="connsiteX49" fmla="*/ 6605620 w 8613217"/>
                <a:gd name="connsiteY49" fmla="*/ 2172485 h 6281670"/>
                <a:gd name="connsiteX50" fmla="*/ 6623118 w 8613217"/>
                <a:gd name="connsiteY50" fmla="*/ 1339969 h 6281670"/>
                <a:gd name="connsiteX51" fmla="*/ 6528224 w 8613217"/>
                <a:gd name="connsiteY51" fmla="*/ 660899 h 6281670"/>
                <a:gd name="connsiteX52" fmla="*/ 6514091 w 8613217"/>
                <a:gd name="connsiteY52" fmla="*/ 520239 h 6281670"/>
                <a:gd name="connsiteX53" fmla="*/ 6493900 w 8613217"/>
                <a:gd name="connsiteY53" fmla="*/ 546486 h 6281670"/>
                <a:gd name="connsiteX54" fmla="*/ 6244212 w 8613217"/>
                <a:gd name="connsiteY54" fmla="*/ 975869 h 6281670"/>
                <a:gd name="connsiteX55" fmla="*/ 5935300 w 8613217"/>
                <a:gd name="connsiteY55" fmla="*/ 1788868 h 6281670"/>
                <a:gd name="connsiteX56" fmla="*/ 5707148 w 8613217"/>
                <a:gd name="connsiteY56" fmla="*/ 2531874 h 6281670"/>
                <a:gd name="connsiteX57" fmla="*/ 5679555 w 8613217"/>
                <a:gd name="connsiteY57" fmla="*/ 2738489 h 6281670"/>
                <a:gd name="connsiteX58" fmla="*/ 5734069 w 8613217"/>
                <a:gd name="connsiteY58" fmla="*/ 2914818 h 6281670"/>
                <a:gd name="connsiteX59" fmla="*/ 5963566 w 8613217"/>
                <a:gd name="connsiteY59" fmla="*/ 2599175 h 6281670"/>
                <a:gd name="connsiteX60" fmla="*/ 6141914 w 8613217"/>
                <a:gd name="connsiteY60" fmla="*/ 2254593 h 6281670"/>
                <a:gd name="connsiteX61" fmla="*/ 6262384 w 8613217"/>
                <a:gd name="connsiteY61" fmla="*/ 1884436 h 6281670"/>
                <a:gd name="connsiteX62" fmla="*/ 6343145 w 8613217"/>
                <a:gd name="connsiteY62" fmla="*/ 1508222 h 6281670"/>
                <a:gd name="connsiteX63" fmla="*/ 6310167 w 8613217"/>
                <a:gd name="connsiteY63" fmla="*/ 1747814 h 6281670"/>
                <a:gd name="connsiteX64" fmla="*/ 6045001 w 8613217"/>
                <a:gd name="connsiteY64" fmla="*/ 2568890 h 6281670"/>
                <a:gd name="connsiteX65" fmla="*/ 5560432 w 8613217"/>
                <a:gd name="connsiteY65" fmla="*/ 3235173 h 6281670"/>
                <a:gd name="connsiteX66" fmla="*/ 5096726 w 8613217"/>
                <a:gd name="connsiteY66" fmla="*/ 3741278 h 6281670"/>
                <a:gd name="connsiteX67" fmla="*/ 5067113 w 8613217"/>
                <a:gd name="connsiteY67" fmla="*/ 3767525 h 6281670"/>
                <a:gd name="connsiteX68" fmla="*/ 4911647 w 8613217"/>
                <a:gd name="connsiteY68" fmla="*/ 3459959 h 6281670"/>
                <a:gd name="connsiteX69" fmla="*/ 4890784 w 8613217"/>
                <a:gd name="connsiteY69" fmla="*/ 3404099 h 6281670"/>
                <a:gd name="connsiteX70" fmla="*/ 4952701 w 8613217"/>
                <a:gd name="connsiteY70" fmla="*/ 2717626 h 6281670"/>
                <a:gd name="connsiteX71" fmla="*/ 5173449 w 8613217"/>
                <a:gd name="connsiteY71" fmla="*/ 2368332 h 6281670"/>
                <a:gd name="connsiteX72" fmla="*/ 5481689 w 8613217"/>
                <a:gd name="connsiteY72" fmla="*/ 1759928 h 6281670"/>
                <a:gd name="connsiteX73" fmla="*/ 5514667 w 8613217"/>
                <a:gd name="connsiteY73" fmla="*/ 1741757 h 6281670"/>
                <a:gd name="connsiteX74" fmla="*/ 5803389 w 8613217"/>
                <a:gd name="connsiteY74" fmla="*/ 1570812 h 6281670"/>
                <a:gd name="connsiteX75" fmla="*/ 5822907 w 8613217"/>
                <a:gd name="connsiteY75" fmla="*/ 1095665 h 6281670"/>
                <a:gd name="connsiteX76" fmla="*/ 5540241 w 8613217"/>
                <a:gd name="connsiteY76" fmla="*/ 601000 h 6281670"/>
                <a:gd name="connsiteX77" fmla="*/ 5514667 w 8613217"/>
                <a:gd name="connsiteY77" fmla="*/ 600327 h 6281670"/>
                <a:gd name="connsiteX78" fmla="*/ 5421791 w 8613217"/>
                <a:gd name="connsiteY78" fmla="*/ 697914 h 6281670"/>
                <a:gd name="connsiteX79" fmla="*/ 5124319 w 8613217"/>
                <a:gd name="connsiteY79" fmla="*/ 1196617 h 6281670"/>
                <a:gd name="connsiteX80" fmla="*/ 5316801 w 8613217"/>
                <a:gd name="connsiteY80" fmla="*/ 1686570 h 6281670"/>
                <a:gd name="connsiteX81" fmla="*/ 5361220 w 8613217"/>
                <a:gd name="connsiteY81" fmla="*/ 1669072 h 6281670"/>
                <a:gd name="connsiteX82" fmla="*/ 5461499 w 8613217"/>
                <a:gd name="connsiteY82" fmla="*/ 1248439 h 6281670"/>
                <a:gd name="connsiteX83" fmla="*/ 5491784 w 8613217"/>
                <a:gd name="connsiteY83" fmla="*/ 1043170 h 6281670"/>
                <a:gd name="connsiteX84" fmla="*/ 5497841 w 8613217"/>
                <a:gd name="connsiteY84" fmla="*/ 1081532 h 6281670"/>
                <a:gd name="connsiteX85" fmla="*/ 5481016 w 8613217"/>
                <a:gd name="connsiteY85" fmla="*/ 1353429 h 6281670"/>
                <a:gd name="connsiteX86" fmla="*/ 5415734 w 8613217"/>
                <a:gd name="connsiteY86" fmla="*/ 1727624 h 6281670"/>
                <a:gd name="connsiteX87" fmla="*/ 5151240 w 8613217"/>
                <a:gd name="connsiteY87" fmla="*/ 2245171 h 6281670"/>
                <a:gd name="connsiteX88" fmla="*/ 4908282 w 8613217"/>
                <a:gd name="connsiteY88" fmla="*/ 2596483 h 6281670"/>
                <a:gd name="connsiteX89" fmla="*/ 4750124 w 8613217"/>
                <a:gd name="connsiteY89" fmla="*/ 2989523 h 6281670"/>
                <a:gd name="connsiteX90" fmla="*/ 4737337 w 8613217"/>
                <a:gd name="connsiteY90" fmla="*/ 3162487 h 6281670"/>
                <a:gd name="connsiteX91" fmla="*/ 4680804 w 8613217"/>
                <a:gd name="connsiteY91" fmla="*/ 3076341 h 6281670"/>
                <a:gd name="connsiteX92" fmla="*/ 4591293 w 8613217"/>
                <a:gd name="connsiteY92" fmla="*/ 2915491 h 6281670"/>
                <a:gd name="connsiteX93" fmla="*/ 4552259 w 8613217"/>
                <a:gd name="connsiteY93" fmla="*/ 2838095 h 6281670"/>
                <a:gd name="connsiteX94" fmla="*/ 4404869 w 8613217"/>
                <a:gd name="connsiteY94" fmla="*/ 2499569 h 6281670"/>
                <a:gd name="connsiteX95" fmla="*/ 4425059 w 8613217"/>
                <a:gd name="connsiteY95" fmla="*/ 2408713 h 6281670"/>
                <a:gd name="connsiteX96" fmla="*/ 4497071 w 8613217"/>
                <a:gd name="connsiteY96" fmla="*/ 2304396 h 6281670"/>
                <a:gd name="connsiteX97" fmla="*/ 4551585 w 8613217"/>
                <a:gd name="connsiteY97" fmla="*/ 2152968 h 6281670"/>
                <a:gd name="connsiteX98" fmla="*/ 4741375 w 8613217"/>
                <a:gd name="connsiteY98" fmla="*/ 1413327 h 6281670"/>
                <a:gd name="connsiteX99" fmla="*/ 4929146 w 8613217"/>
                <a:gd name="connsiteY99" fmla="*/ 819730 h 6281670"/>
                <a:gd name="connsiteX100" fmla="*/ 5233347 w 8613217"/>
                <a:gd name="connsiteY100" fmla="*/ 28940 h 6281670"/>
                <a:gd name="connsiteX101" fmla="*/ 5238058 w 8613217"/>
                <a:gd name="connsiteY101" fmla="*/ 0 h 6281670"/>
                <a:gd name="connsiteX102" fmla="*/ 4976929 w 8613217"/>
                <a:gd name="connsiteY102" fmla="*/ 159504 h 6281670"/>
                <a:gd name="connsiteX103" fmla="*/ 4204984 w 8613217"/>
                <a:gd name="connsiteY103" fmla="*/ 890396 h 6281670"/>
                <a:gd name="connsiteX104" fmla="*/ 3943182 w 8613217"/>
                <a:gd name="connsiteY104" fmla="*/ 2139508 h 6281670"/>
                <a:gd name="connsiteX105" fmla="*/ 4076438 w 8613217"/>
                <a:gd name="connsiteY105" fmla="*/ 2389868 h 6281670"/>
                <a:gd name="connsiteX106" fmla="*/ 4215079 w 8613217"/>
                <a:gd name="connsiteY106" fmla="*/ 2474668 h 6281670"/>
                <a:gd name="connsiteX107" fmla="*/ 4244018 w 8613217"/>
                <a:gd name="connsiteY107" fmla="*/ 2445055 h 6281670"/>
                <a:gd name="connsiteX108" fmla="*/ 4230558 w 8613217"/>
                <a:gd name="connsiteY108" fmla="*/ 1718875 h 6281670"/>
                <a:gd name="connsiteX109" fmla="*/ 4411599 w 8613217"/>
                <a:gd name="connsiteY109" fmla="*/ 1186522 h 6281670"/>
                <a:gd name="connsiteX110" fmla="*/ 4552259 w 8613217"/>
                <a:gd name="connsiteY110" fmla="*/ 934815 h 6281670"/>
                <a:gd name="connsiteX111" fmla="*/ 4572449 w 8613217"/>
                <a:gd name="connsiteY111" fmla="*/ 920008 h 6281670"/>
                <a:gd name="connsiteX112" fmla="*/ 4553604 w 8613217"/>
                <a:gd name="connsiteY112" fmla="*/ 956351 h 6281670"/>
                <a:gd name="connsiteX113" fmla="*/ 4390735 w 8613217"/>
                <a:gd name="connsiteY113" fmla="*/ 1302280 h 6281670"/>
                <a:gd name="connsiteX114" fmla="*/ 4340260 w 8613217"/>
                <a:gd name="connsiteY114" fmla="*/ 2524471 h 6281670"/>
                <a:gd name="connsiteX115" fmla="*/ 4501109 w 8613217"/>
                <a:gd name="connsiteY115" fmla="*/ 2892609 h 6281670"/>
                <a:gd name="connsiteX116" fmla="*/ 4692918 w 8613217"/>
                <a:gd name="connsiteY116" fmla="*/ 3241230 h 6281670"/>
                <a:gd name="connsiteX117" fmla="*/ 4992409 w 8613217"/>
                <a:gd name="connsiteY117" fmla="*/ 3809925 h 6281670"/>
                <a:gd name="connsiteX118" fmla="*/ 5000485 w 8613217"/>
                <a:gd name="connsiteY118" fmla="*/ 3847614 h 6281670"/>
                <a:gd name="connsiteX119" fmla="*/ 4993755 w 8613217"/>
                <a:gd name="connsiteY119" fmla="*/ 3855017 h 6281670"/>
                <a:gd name="connsiteX120" fmla="*/ 4993082 w 8613217"/>
                <a:gd name="connsiteY120" fmla="*/ 3855690 h 6281670"/>
                <a:gd name="connsiteX121" fmla="*/ 4982313 w 8613217"/>
                <a:gd name="connsiteY121" fmla="*/ 3867131 h 6281670"/>
                <a:gd name="connsiteX122" fmla="*/ 4626290 w 8613217"/>
                <a:gd name="connsiteY122" fmla="*/ 4274977 h 6281670"/>
                <a:gd name="connsiteX123" fmla="*/ 4180755 w 8613217"/>
                <a:gd name="connsiteY123" fmla="*/ 4968853 h 6281670"/>
                <a:gd name="connsiteX124" fmla="*/ 4071727 w 8613217"/>
                <a:gd name="connsiteY124" fmla="*/ 5853192 h 6281670"/>
                <a:gd name="connsiteX125" fmla="*/ 4040769 w 8613217"/>
                <a:gd name="connsiteY125" fmla="*/ 5907706 h 6281670"/>
                <a:gd name="connsiteX126" fmla="*/ 4005099 w 8613217"/>
                <a:gd name="connsiteY126" fmla="*/ 5881459 h 6281670"/>
                <a:gd name="connsiteX127" fmla="*/ 4007791 w 8613217"/>
                <a:gd name="connsiteY127" fmla="*/ 5830983 h 6281670"/>
                <a:gd name="connsiteX128" fmla="*/ 3990293 w 8613217"/>
                <a:gd name="connsiteY128" fmla="*/ 5807427 h 6281670"/>
                <a:gd name="connsiteX129" fmla="*/ 3964045 w 8613217"/>
                <a:gd name="connsiteY129" fmla="*/ 5789256 h 6281670"/>
                <a:gd name="connsiteX130" fmla="*/ 3941836 w 8613217"/>
                <a:gd name="connsiteY130" fmla="*/ 5705129 h 6281670"/>
                <a:gd name="connsiteX131" fmla="*/ 3908185 w 8613217"/>
                <a:gd name="connsiteY131" fmla="*/ 5236040 h 6281670"/>
                <a:gd name="connsiteX132" fmla="*/ 3918953 w 8613217"/>
                <a:gd name="connsiteY132" fmla="*/ 4237288 h 6281670"/>
                <a:gd name="connsiteX133" fmla="*/ 3786370 w 8613217"/>
                <a:gd name="connsiteY133" fmla="*/ 3122779 h 6281670"/>
                <a:gd name="connsiteX134" fmla="*/ 3570333 w 8613217"/>
                <a:gd name="connsiteY134" fmla="*/ 2570236 h 6281670"/>
                <a:gd name="connsiteX135" fmla="*/ 3531298 w 8613217"/>
                <a:gd name="connsiteY135" fmla="*/ 2494185 h 6281670"/>
                <a:gd name="connsiteX136" fmla="*/ 3525241 w 8613217"/>
                <a:gd name="connsiteY136" fmla="*/ 2482071 h 6281670"/>
                <a:gd name="connsiteX137" fmla="*/ 3410829 w 8613217"/>
                <a:gd name="connsiteY137" fmla="*/ 2273437 h 6281670"/>
                <a:gd name="connsiteX138" fmla="*/ 3411502 w 8613217"/>
                <a:gd name="connsiteY138" fmla="*/ 2229018 h 6281670"/>
                <a:gd name="connsiteX139" fmla="*/ 3451209 w 8613217"/>
                <a:gd name="connsiteY139" fmla="*/ 2126720 h 6281670"/>
                <a:gd name="connsiteX140" fmla="*/ 3431692 w 8613217"/>
                <a:gd name="connsiteY140" fmla="*/ 1895877 h 6281670"/>
                <a:gd name="connsiteX141" fmla="*/ 3186715 w 8613217"/>
                <a:gd name="connsiteY141" fmla="*/ 1401886 h 6281670"/>
                <a:gd name="connsiteX142" fmla="*/ 2531874 w 8613217"/>
                <a:gd name="connsiteY142" fmla="*/ 701952 h 6281670"/>
                <a:gd name="connsiteX143" fmla="*/ 1731662 w 8613217"/>
                <a:gd name="connsiteY143" fmla="*/ 39035 h 6281670"/>
                <a:gd name="connsiteX144" fmla="*/ 1722913 w 8613217"/>
                <a:gd name="connsiteY144" fmla="*/ 36343 h 6281670"/>
                <a:gd name="connsiteX145" fmla="*/ 1723586 w 8613217"/>
                <a:gd name="connsiteY145" fmla="*/ 47111 h 6281670"/>
                <a:gd name="connsiteX146" fmla="*/ 1984042 w 8613217"/>
                <a:gd name="connsiteY146" fmla="*/ 871552 h 6281670"/>
                <a:gd name="connsiteX147" fmla="*/ 2773486 w 8613217"/>
                <a:gd name="connsiteY147" fmla="*/ 2064130 h 6281670"/>
                <a:gd name="connsiteX148" fmla="*/ 3058170 w 8613217"/>
                <a:gd name="connsiteY148" fmla="*/ 2286897 h 6281670"/>
                <a:gd name="connsiteX149" fmla="*/ 3235845 w 8613217"/>
                <a:gd name="connsiteY149" fmla="*/ 2329297 h 6281670"/>
                <a:gd name="connsiteX150" fmla="*/ 3256709 w 8613217"/>
                <a:gd name="connsiteY150" fmla="*/ 2294974 h 6281670"/>
                <a:gd name="connsiteX151" fmla="*/ 3083072 w 8613217"/>
                <a:gd name="connsiteY151" fmla="*/ 1999521 h 6281670"/>
                <a:gd name="connsiteX152" fmla="*/ 2450440 w 8613217"/>
                <a:gd name="connsiteY152" fmla="*/ 1092973 h 6281670"/>
                <a:gd name="connsiteX153" fmla="*/ 2432941 w 8613217"/>
                <a:gd name="connsiteY153" fmla="*/ 1062014 h 6281670"/>
                <a:gd name="connsiteX154" fmla="*/ 2454478 w 8613217"/>
                <a:gd name="connsiteY154" fmla="*/ 1076820 h 6281670"/>
                <a:gd name="connsiteX155" fmla="*/ 2967986 w 8613217"/>
                <a:gd name="connsiteY155" fmla="*/ 1739738 h 6281670"/>
                <a:gd name="connsiteX156" fmla="*/ 3266131 w 8613217"/>
                <a:gd name="connsiteY156" fmla="*/ 2175850 h 6281670"/>
                <a:gd name="connsiteX157" fmla="*/ 3457939 w 8613217"/>
                <a:gd name="connsiteY157" fmla="*/ 2509665 h 6281670"/>
                <a:gd name="connsiteX158" fmla="*/ 3464670 w 8613217"/>
                <a:gd name="connsiteY158" fmla="*/ 2523125 h 6281670"/>
                <a:gd name="connsiteX159" fmla="*/ 3504378 w 8613217"/>
                <a:gd name="connsiteY159" fmla="*/ 2605906 h 6281670"/>
                <a:gd name="connsiteX160" fmla="*/ 3733875 w 8613217"/>
                <a:gd name="connsiteY160" fmla="*/ 3249979 h 6281670"/>
                <a:gd name="connsiteX161" fmla="*/ 3823385 w 8613217"/>
                <a:gd name="connsiteY161" fmla="*/ 4359777 h 6281670"/>
                <a:gd name="connsiteX162" fmla="*/ 3816655 w 8613217"/>
                <a:gd name="connsiteY162" fmla="*/ 4369199 h 6281670"/>
                <a:gd name="connsiteX163" fmla="*/ 3800503 w 8613217"/>
                <a:gd name="connsiteY163" fmla="*/ 4322761 h 6281670"/>
                <a:gd name="connsiteX164" fmla="*/ 3407464 w 8613217"/>
                <a:gd name="connsiteY164" fmla="*/ 3663208 h 6281670"/>
                <a:gd name="connsiteX165" fmla="*/ 2516395 w 8613217"/>
                <a:gd name="connsiteY165" fmla="*/ 2980101 h 6281670"/>
                <a:gd name="connsiteX166" fmla="*/ 2502934 w 8613217"/>
                <a:gd name="connsiteY166" fmla="*/ 2971351 h 6281670"/>
                <a:gd name="connsiteX167" fmla="*/ 2390541 w 8613217"/>
                <a:gd name="connsiteY167" fmla="*/ 2898666 h 6281670"/>
                <a:gd name="connsiteX168" fmla="*/ 2247863 w 8613217"/>
                <a:gd name="connsiteY168" fmla="*/ 2802425 h 6281670"/>
                <a:gd name="connsiteX169" fmla="*/ 2055381 w 8613217"/>
                <a:gd name="connsiteY169" fmla="*/ 2665131 h 6281670"/>
                <a:gd name="connsiteX170" fmla="*/ 1471879 w 8613217"/>
                <a:gd name="connsiteY170" fmla="*/ 2148930 h 6281670"/>
                <a:gd name="connsiteX171" fmla="*/ 1461111 w 8613217"/>
                <a:gd name="connsiteY171" fmla="*/ 2109895 h 6281670"/>
                <a:gd name="connsiteX172" fmla="*/ 1501492 w 8613217"/>
                <a:gd name="connsiteY172" fmla="*/ 1918759 h 6281670"/>
                <a:gd name="connsiteX173" fmla="*/ 1395155 w 8613217"/>
                <a:gd name="connsiteY173" fmla="*/ 1570812 h 6281670"/>
                <a:gd name="connsiteX174" fmla="*/ 937507 w 8613217"/>
                <a:gd name="connsiteY174" fmla="*/ 860783 h 6281670"/>
                <a:gd name="connsiteX175" fmla="*/ 682435 w 8613217"/>
                <a:gd name="connsiteY175" fmla="*/ 471109 h 6281670"/>
                <a:gd name="connsiteX176" fmla="*/ 590905 w 8613217"/>
                <a:gd name="connsiteY176" fmla="*/ 214691 h 6281670"/>
                <a:gd name="connsiteX177" fmla="*/ 581483 w 8613217"/>
                <a:gd name="connsiteY177" fmla="*/ 222767 h 6281670"/>
                <a:gd name="connsiteX178" fmla="*/ 555909 w 8613217"/>
                <a:gd name="connsiteY178" fmla="*/ 262475 h 6281670"/>
                <a:gd name="connsiteX179" fmla="*/ 423998 w 8613217"/>
                <a:gd name="connsiteY179" fmla="*/ 619845 h 6281670"/>
                <a:gd name="connsiteX180" fmla="*/ 443515 w 8613217"/>
                <a:gd name="connsiteY180" fmla="*/ 1227575 h 6281670"/>
                <a:gd name="connsiteX181" fmla="*/ 806942 w 8613217"/>
                <a:gd name="connsiteY181" fmla="*/ 1996156 h 6281670"/>
                <a:gd name="connsiteX182" fmla="*/ 1087589 w 8613217"/>
                <a:gd name="connsiteY182" fmla="*/ 2216231 h 6281670"/>
                <a:gd name="connsiteX183" fmla="*/ 1317086 w 8613217"/>
                <a:gd name="connsiteY183" fmla="*/ 2233729 h 6281670"/>
                <a:gd name="connsiteX184" fmla="*/ 1327181 w 8613217"/>
                <a:gd name="connsiteY184" fmla="*/ 2198060 h 6281670"/>
                <a:gd name="connsiteX185" fmla="*/ 816364 w 8613217"/>
                <a:gd name="connsiteY185" fmla="*/ 1324489 h 6281670"/>
                <a:gd name="connsiteX186" fmla="*/ 702625 w 8613217"/>
                <a:gd name="connsiteY186" fmla="*/ 1031056 h 6281670"/>
                <a:gd name="connsiteX187" fmla="*/ 767908 w 8613217"/>
                <a:gd name="connsiteY187" fmla="*/ 1173061 h 6281670"/>
                <a:gd name="connsiteX188" fmla="*/ 1444285 w 8613217"/>
                <a:gd name="connsiteY188" fmla="*/ 2226326 h 6281670"/>
                <a:gd name="connsiteX189" fmla="*/ 2209501 w 8613217"/>
                <a:gd name="connsiteY189" fmla="*/ 2876457 h 6281670"/>
                <a:gd name="connsiteX190" fmla="*/ 2308434 w 8613217"/>
                <a:gd name="connsiteY190" fmla="*/ 2939720 h 6281670"/>
                <a:gd name="connsiteX191" fmla="*/ 2340738 w 8613217"/>
                <a:gd name="connsiteY191" fmla="*/ 2972025 h 6281670"/>
                <a:gd name="connsiteX192" fmla="*/ 2302377 w 8613217"/>
                <a:gd name="connsiteY192" fmla="*/ 2972025 h 6281670"/>
                <a:gd name="connsiteX193" fmla="*/ 2266034 w 8613217"/>
                <a:gd name="connsiteY193" fmla="*/ 2967313 h 6281670"/>
                <a:gd name="connsiteX194" fmla="*/ 1817807 w 8613217"/>
                <a:gd name="connsiteY194" fmla="*/ 3025866 h 6281670"/>
                <a:gd name="connsiteX195" fmla="*/ 1007500 w 8613217"/>
                <a:gd name="connsiteY195" fmla="*/ 3309877 h 6281670"/>
                <a:gd name="connsiteX196" fmla="*/ 960389 w 8613217"/>
                <a:gd name="connsiteY196" fmla="*/ 3293725 h 6281670"/>
                <a:gd name="connsiteX197" fmla="*/ 446207 w 8613217"/>
                <a:gd name="connsiteY197" fmla="*/ 3134221 h 6281670"/>
                <a:gd name="connsiteX198" fmla="*/ 217383 w 8613217"/>
                <a:gd name="connsiteY198" fmla="*/ 3227096 h 6281670"/>
                <a:gd name="connsiteX199" fmla="*/ 0 w 8613217"/>
                <a:gd name="connsiteY199" fmla="*/ 3236518 h 6281670"/>
                <a:gd name="connsiteX200" fmla="*/ 0 w 8613217"/>
                <a:gd name="connsiteY200" fmla="*/ 3330740 h 6281670"/>
                <a:gd name="connsiteX201" fmla="*/ 9422 w 8613217"/>
                <a:gd name="connsiteY201" fmla="*/ 3346892 h 6281670"/>
                <a:gd name="connsiteX202" fmla="*/ 255072 w 8613217"/>
                <a:gd name="connsiteY202" fmla="*/ 3717723 h 6281670"/>
                <a:gd name="connsiteX203" fmla="*/ 747044 w 8613217"/>
                <a:gd name="connsiteY203" fmla="*/ 3826078 h 6281670"/>
                <a:gd name="connsiteX204" fmla="*/ 1016249 w 8613217"/>
                <a:gd name="connsiteY204" fmla="*/ 3490244 h 6281670"/>
                <a:gd name="connsiteX205" fmla="*/ 981253 w 8613217"/>
                <a:gd name="connsiteY205" fmla="*/ 3461305 h 6281670"/>
                <a:gd name="connsiteX206" fmla="*/ 563312 w 8613217"/>
                <a:gd name="connsiteY206" fmla="*/ 3490917 h 6281670"/>
                <a:gd name="connsiteX207" fmla="*/ 390347 w 8613217"/>
                <a:gd name="connsiteY207" fmla="*/ 3460632 h 6281670"/>
                <a:gd name="connsiteX208" fmla="*/ 489953 w 8613217"/>
                <a:gd name="connsiteY208" fmla="*/ 3463997 h 6281670"/>
                <a:gd name="connsiteX209" fmla="*/ 903183 w 8613217"/>
                <a:gd name="connsiteY209" fmla="*/ 3408137 h 6281670"/>
                <a:gd name="connsiteX210" fmla="*/ 1043170 w 8613217"/>
                <a:gd name="connsiteY210" fmla="*/ 3372467 h 6281670"/>
                <a:gd name="connsiteX211" fmla="*/ 1508895 w 8613217"/>
                <a:gd name="connsiteY211" fmla="*/ 3218347 h 6281670"/>
                <a:gd name="connsiteX212" fmla="*/ 1912029 w 8613217"/>
                <a:gd name="connsiteY212" fmla="*/ 3101243 h 6281670"/>
                <a:gd name="connsiteX213" fmla="*/ 1912029 w 8613217"/>
                <a:gd name="connsiteY213" fmla="*/ 3101243 h 6281670"/>
                <a:gd name="connsiteX214" fmla="*/ 1924816 w 8613217"/>
                <a:gd name="connsiteY214" fmla="*/ 3099224 h 6281670"/>
                <a:gd name="connsiteX215" fmla="*/ 1986061 w 8613217"/>
                <a:gd name="connsiteY215" fmla="*/ 3087783 h 6281670"/>
                <a:gd name="connsiteX216" fmla="*/ 1992791 w 8613217"/>
                <a:gd name="connsiteY216" fmla="*/ 3087110 h 6281670"/>
                <a:gd name="connsiteX217" fmla="*/ 2087013 w 8613217"/>
                <a:gd name="connsiteY217" fmla="*/ 3074322 h 6281670"/>
                <a:gd name="connsiteX218" fmla="*/ 2113933 w 8613217"/>
                <a:gd name="connsiteY218" fmla="*/ 3072976 h 6281670"/>
                <a:gd name="connsiteX219" fmla="*/ 2118644 w 8613217"/>
                <a:gd name="connsiteY219" fmla="*/ 3064227 h 6281670"/>
                <a:gd name="connsiteX220" fmla="*/ 2257958 w 8613217"/>
                <a:gd name="connsiteY220" fmla="*/ 3064227 h 6281670"/>
                <a:gd name="connsiteX221" fmla="*/ 2262669 w 8613217"/>
                <a:gd name="connsiteY221" fmla="*/ 3072976 h 6281670"/>
                <a:gd name="connsiteX222" fmla="*/ 2434960 w 8613217"/>
                <a:gd name="connsiteY222" fmla="*/ 3101243 h 6281670"/>
                <a:gd name="connsiteX223" fmla="*/ 2635518 w 8613217"/>
                <a:gd name="connsiteY223" fmla="*/ 3164506 h 6281670"/>
                <a:gd name="connsiteX224" fmla="*/ 3038653 w 8613217"/>
                <a:gd name="connsiteY224" fmla="*/ 3453902 h 6281670"/>
                <a:gd name="connsiteX225" fmla="*/ 3580428 w 8613217"/>
                <a:gd name="connsiteY225" fmla="*/ 4087880 h 6281670"/>
                <a:gd name="connsiteX226" fmla="*/ 3776274 w 8613217"/>
                <a:gd name="connsiteY226" fmla="*/ 4626290 h 6281670"/>
                <a:gd name="connsiteX227" fmla="*/ 3813963 w 8613217"/>
                <a:gd name="connsiteY227" fmla="*/ 4802619 h 6281670"/>
                <a:gd name="connsiteX228" fmla="*/ 3811944 w 8613217"/>
                <a:gd name="connsiteY228" fmla="*/ 5407658 h 6281670"/>
                <a:gd name="connsiteX229" fmla="*/ 3881265 w 8613217"/>
                <a:gd name="connsiteY229" fmla="*/ 5874056 h 6281670"/>
                <a:gd name="connsiteX230" fmla="*/ 3879919 w 8613217"/>
                <a:gd name="connsiteY230" fmla="*/ 5898957 h 6281670"/>
                <a:gd name="connsiteX231" fmla="*/ 3757430 w 8613217"/>
                <a:gd name="connsiteY231" fmla="*/ 5946068 h 6281670"/>
                <a:gd name="connsiteX232" fmla="*/ 3743970 w 8613217"/>
                <a:gd name="connsiteY232" fmla="*/ 6053750 h 6281670"/>
                <a:gd name="connsiteX233" fmla="*/ 3803195 w 8613217"/>
                <a:gd name="connsiteY233" fmla="*/ 6092112 h 6281670"/>
                <a:gd name="connsiteX234" fmla="*/ 3896071 w 8613217"/>
                <a:gd name="connsiteY234" fmla="*/ 6023464 h 6281670"/>
                <a:gd name="connsiteX235" fmla="*/ 3920972 w 8613217"/>
                <a:gd name="connsiteY235" fmla="*/ 5996544 h 6281670"/>
                <a:gd name="connsiteX236" fmla="*/ 3918953 w 8613217"/>
                <a:gd name="connsiteY236" fmla="*/ 6053077 h 6281670"/>
                <a:gd name="connsiteX237" fmla="*/ 3931741 w 8613217"/>
                <a:gd name="connsiteY237" fmla="*/ 6077978 h 6281670"/>
                <a:gd name="connsiteX238" fmla="*/ 3951931 w 8613217"/>
                <a:gd name="connsiteY238" fmla="*/ 6055769 h 6281670"/>
                <a:gd name="connsiteX239" fmla="*/ 3972121 w 8613217"/>
                <a:gd name="connsiteY239" fmla="*/ 5988468 h 6281670"/>
                <a:gd name="connsiteX240" fmla="*/ 3994331 w 8613217"/>
                <a:gd name="connsiteY240" fmla="*/ 5968277 h 6281670"/>
                <a:gd name="connsiteX241" fmla="*/ 4005099 w 8613217"/>
                <a:gd name="connsiteY241" fmla="*/ 5995198 h 6281670"/>
                <a:gd name="connsiteX242" fmla="*/ 4071054 w 8613217"/>
                <a:gd name="connsiteY242" fmla="*/ 6040290 h 6281670"/>
                <a:gd name="connsiteX243" fmla="*/ 4100667 w 8613217"/>
                <a:gd name="connsiteY243" fmla="*/ 6026829 h 6281670"/>
                <a:gd name="connsiteX244" fmla="*/ 4110089 w 8613217"/>
                <a:gd name="connsiteY244" fmla="*/ 5993179 h 6281670"/>
                <a:gd name="connsiteX245" fmla="*/ 4124895 w 8613217"/>
                <a:gd name="connsiteY245" fmla="*/ 6032214 h 6281670"/>
                <a:gd name="connsiteX246" fmla="*/ 4117492 w 8613217"/>
                <a:gd name="connsiteY246" fmla="*/ 6106918 h 6281670"/>
                <a:gd name="connsiteX247" fmla="*/ 4080476 w 8613217"/>
                <a:gd name="connsiteY247" fmla="*/ 6141242 h 6281670"/>
                <a:gd name="connsiteX248" fmla="*/ 4176717 w 8613217"/>
                <a:gd name="connsiteY248" fmla="*/ 6189025 h 6281670"/>
                <a:gd name="connsiteX249" fmla="*/ 4170660 w 8613217"/>
                <a:gd name="connsiteY249" fmla="*/ 6271133 h 6281670"/>
                <a:gd name="connsiteX250" fmla="*/ 4195562 w 8613217"/>
                <a:gd name="connsiteY250" fmla="*/ 6277863 h 6281670"/>
                <a:gd name="connsiteX251" fmla="*/ 4261517 w 8613217"/>
                <a:gd name="connsiteY251" fmla="*/ 6267768 h 6281670"/>
                <a:gd name="connsiteX252" fmla="*/ 4289784 w 8613217"/>
                <a:gd name="connsiteY252" fmla="*/ 6247578 h 6281670"/>
                <a:gd name="connsiteX253" fmla="*/ 4295840 w 8613217"/>
                <a:gd name="connsiteY253" fmla="*/ 6204505 h 6281670"/>
                <a:gd name="connsiteX254" fmla="*/ 4305936 w 8613217"/>
                <a:gd name="connsiteY254" fmla="*/ 6182969 h 6281670"/>
                <a:gd name="connsiteX255" fmla="*/ 4324107 w 8613217"/>
                <a:gd name="connsiteY255" fmla="*/ 6199794 h 6281670"/>
                <a:gd name="connsiteX256" fmla="*/ 4336894 w 8613217"/>
                <a:gd name="connsiteY256" fmla="*/ 6230752 h 6281670"/>
                <a:gd name="connsiteX257" fmla="*/ 4342951 w 8613217"/>
                <a:gd name="connsiteY257" fmla="*/ 6226714 h 6281670"/>
                <a:gd name="connsiteX258" fmla="*/ 4369872 w 8613217"/>
                <a:gd name="connsiteY258" fmla="*/ 6185660 h 6281670"/>
                <a:gd name="connsiteX259" fmla="*/ 4382659 w 8613217"/>
                <a:gd name="connsiteY259" fmla="*/ 6234791 h 6281670"/>
                <a:gd name="connsiteX260" fmla="*/ 4406888 w 8613217"/>
                <a:gd name="connsiteY260" fmla="*/ 6265749 h 6281670"/>
                <a:gd name="connsiteX261" fmla="*/ 4484284 w 8613217"/>
                <a:gd name="connsiteY261" fmla="*/ 6275171 h 6281670"/>
                <a:gd name="connsiteX262" fmla="*/ 4499090 w 8613217"/>
                <a:gd name="connsiteY262" fmla="*/ 6272479 h 6281670"/>
                <a:gd name="connsiteX263" fmla="*/ 4512551 w 8613217"/>
                <a:gd name="connsiteY263" fmla="*/ 6181622 h 6281670"/>
                <a:gd name="connsiteX264" fmla="*/ 4572449 w 8613217"/>
                <a:gd name="connsiteY264" fmla="*/ 6153356 h 6281670"/>
                <a:gd name="connsiteX265" fmla="*/ 4575814 w 8613217"/>
                <a:gd name="connsiteY265" fmla="*/ 6127781 h 6281670"/>
                <a:gd name="connsiteX266" fmla="*/ 4538125 w 8613217"/>
                <a:gd name="connsiteY266" fmla="*/ 6076633 h 6281670"/>
                <a:gd name="connsiteX267" fmla="*/ 4536779 w 8613217"/>
                <a:gd name="connsiteY267" fmla="*/ 6042309 h 6281670"/>
                <a:gd name="connsiteX268" fmla="*/ 4573122 w 8613217"/>
                <a:gd name="connsiteY268" fmla="*/ 6032214 h 6281670"/>
                <a:gd name="connsiteX269" fmla="*/ 4637731 w 8613217"/>
                <a:gd name="connsiteY269" fmla="*/ 6051058 h 6281670"/>
                <a:gd name="connsiteX270" fmla="*/ 4665997 w 8613217"/>
                <a:gd name="connsiteY270" fmla="*/ 6029522 h 6281670"/>
                <a:gd name="connsiteX271" fmla="*/ 4665997 w 8613217"/>
                <a:gd name="connsiteY271" fmla="*/ 5985776 h 6281670"/>
                <a:gd name="connsiteX272" fmla="*/ 4681477 w 8613217"/>
                <a:gd name="connsiteY272" fmla="*/ 5966931 h 6281670"/>
                <a:gd name="connsiteX273" fmla="*/ 4701667 w 8613217"/>
                <a:gd name="connsiteY273" fmla="*/ 5981065 h 6281670"/>
                <a:gd name="connsiteX274" fmla="*/ 4724550 w 8613217"/>
                <a:gd name="connsiteY274" fmla="*/ 6054423 h 6281670"/>
                <a:gd name="connsiteX275" fmla="*/ 4743394 w 8613217"/>
                <a:gd name="connsiteY275" fmla="*/ 6073268 h 6281670"/>
                <a:gd name="connsiteX276" fmla="*/ 4752143 w 8613217"/>
                <a:gd name="connsiteY276" fmla="*/ 6050385 h 6281670"/>
                <a:gd name="connsiteX277" fmla="*/ 4752143 w 8613217"/>
                <a:gd name="connsiteY277" fmla="*/ 5996544 h 6281670"/>
                <a:gd name="connsiteX278" fmla="*/ 4800600 w 8613217"/>
                <a:gd name="connsiteY278" fmla="*/ 6046347 h 6281670"/>
                <a:gd name="connsiteX279" fmla="*/ 4859825 w 8613217"/>
                <a:gd name="connsiteY279" fmla="*/ 6088747 h 6281670"/>
                <a:gd name="connsiteX280" fmla="*/ 4932511 w 8613217"/>
                <a:gd name="connsiteY280" fmla="*/ 6036252 h 6281670"/>
                <a:gd name="connsiteX281" fmla="*/ 4919050 w 8613217"/>
                <a:gd name="connsiteY281" fmla="*/ 5940011 h 6281670"/>
                <a:gd name="connsiteX282" fmla="*/ 4830213 w 8613217"/>
                <a:gd name="connsiteY282" fmla="*/ 5933281 h 6281670"/>
                <a:gd name="connsiteX283" fmla="*/ 4779064 w 8613217"/>
                <a:gd name="connsiteY283" fmla="*/ 5876074 h 6281670"/>
                <a:gd name="connsiteX284" fmla="*/ 4778391 w 8613217"/>
                <a:gd name="connsiteY284" fmla="*/ 5829637 h 6281670"/>
                <a:gd name="connsiteX285" fmla="*/ 5091342 w 8613217"/>
                <a:gd name="connsiteY285" fmla="*/ 5236712 h 6281670"/>
                <a:gd name="connsiteX286" fmla="*/ 5116243 w 8613217"/>
                <a:gd name="connsiteY286" fmla="*/ 5202389 h 6281670"/>
                <a:gd name="connsiteX287" fmla="*/ 5269690 w 8613217"/>
                <a:gd name="connsiteY287" fmla="*/ 5086631 h 6281670"/>
                <a:gd name="connsiteX288" fmla="*/ 5744837 w 8613217"/>
                <a:gd name="connsiteY288" fmla="*/ 4795889 h 6281670"/>
                <a:gd name="connsiteX289" fmla="*/ 5814830 w 8613217"/>
                <a:gd name="connsiteY289" fmla="*/ 4775699 h 6281670"/>
                <a:gd name="connsiteX290" fmla="*/ 6103553 w 8613217"/>
                <a:gd name="connsiteY290" fmla="*/ 4765603 h 6281670"/>
                <a:gd name="connsiteX291" fmla="*/ 7086824 w 8613217"/>
                <a:gd name="connsiteY291" fmla="*/ 4811369 h 6281670"/>
                <a:gd name="connsiteX292" fmla="*/ 7489959 w 8613217"/>
                <a:gd name="connsiteY292" fmla="*/ 4805311 h 6281670"/>
                <a:gd name="connsiteX293" fmla="*/ 7516880 w 8613217"/>
                <a:gd name="connsiteY293" fmla="*/ 4801946 h 6281670"/>
                <a:gd name="connsiteX294" fmla="*/ 7536397 w 8613217"/>
                <a:gd name="connsiteY294" fmla="*/ 4800600 h 6281670"/>
                <a:gd name="connsiteX295" fmla="*/ 7619850 w 8613217"/>
                <a:gd name="connsiteY295" fmla="*/ 4791178 h 6281670"/>
                <a:gd name="connsiteX296" fmla="*/ 7661577 w 8613217"/>
                <a:gd name="connsiteY296" fmla="*/ 4813388 h 6281670"/>
                <a:gd name="connsiteX297" fmla="*/ 7920014 w 8613217"/>
                <a:gd name="connsiteY297" fmla="*/ 5004523 h 6281670"/>
                <a:gd name="connsiteX298" fmla="*/ 8354780 w 8613217"/>
                <a:gd name="connsiteY298" fmla="*/ 4830886 h 6281670"/>
                <a:gd name="connsiteX299" fmla="*/ 8579567 w 8613217"/>
                <a:gd name="connsiteY299" fmla="*/ 4409580 h 6281670"/>
                <a:gd name="connsiteX300" fmla="*/ 8613217 w 8613217"/>
                <a:gd name="connsiteY300" fmla="*/ 4250076 h 6281670"/>
                <a:gd name="connsiteX301" fmla="*/ 8613217 w 8613217"/>
                <a:gd name="connsiteY301" fmla="*/ 4196235 h 6281670"/>
                <a:gd name="connsiteX302" fmla="*/ 8420062 w 8613217"/>
                <a:gd name="connsiteY302" fmla="*/ 4211041 h 6281670"/>
                <a:gd name="connsiteX303" fmla="*/ 4571776 w 8613217"/>
                <a:gd name="connsiteY303" fmla="*/ 915970 h 6281670"/>
                <a:gd name="connsiteX304" fmla="*/ 4583890 w 8613217"/>
                <a:gd name="connsiteY304" fmla="*/ 888377 h 6281670"/>
                <a:gd name="connsiteX305" fmla="*/ 4571776 w 8613217"/>
                <a:gd name="connsiteY305" fmla="*/ 915970 h 6281670"/>
                <a:gd name="connsiteX306" fmla="*/ 2362948 w 8613217"/>
                <a:gd name="connsiteY306" fmla="*/ 965100 h 6281670"/>
                <a:gd name="connsiteX307" fmla="*/ 2363621 w 8613217"/>
                <a:gd name="connsiteY307" fmla="*/ 962408 h 6281670"/>
                <a:gd name="connsiteX308" fmla="*/ 2368332 w 8613217"/>
                <a:gd name="connsiteY308" fmla="*/ 967119 h 6281670"/>
                <a:gd name="connsiteX309" fmla="*/ 2362948 w 8613217"/>
                <a:gd name="connsiteY309" fmla="*/ 965100 h 6281670"/>
                <a:gd name="connsiteX310" fmla="*/ 2435633 w 8613217"/>
                <a:gd name="connsiteY310" fmla="*/ 1055284 h 6281670"/>
                <a:gd name="connsiteX311" fmla="*/ 2426211 w 8613217"/>
                <a:gd name="connsiteY311" fmla="*/ 1053265 h 6281670"/>
                <a:gd name="connsiteX312" fmla="*/ 2370351 w 8613217"/>
                <a:gd name="connsiteY312" fmla="*/ 968465 h 6281670"/>
                <a:gd name="connsiteX313" fmla="*/ 2432268 w 8613217"/>
                <a:gd name="connsiteY313" fmla="*/ 1045862 h 6281670"/>
                <a:gd name="connsiteX314" fmla="*/ 2435633 w 8613217"/>
                <a:gd name="connsiteY314" fmla="*/ 1055284 h 6281670"/>
                <a:gd name="connsiteX315" fmla="*/ 695895 w 8613217"/>
                <a:gd name="connsiteY315" fmla="*/ 1016922 h 6281670"/>
                <a:gd name="connsiteX316" fmla="*/ 692530 w 8613217"/>
                <a:gd name="connsiteY316" fmla="*/ 1005481 h 6281670"/>
                <a:gd name="connsiteX317" fmla="*/ 695895 w 8613217"/>
                <a:gd name="connsiteY317" fmla="*/ 1016922 h 6281670"/>
                <a:gd name="connsiteX318" fmla="*/ 4511205 w 8613217"/>
                <a:gd name="connsiteY318" fmla="*/ 6014042 h 6281670"/>
                <a:gd name="connsiteX319" fmla="*/ 4537452 w 8613217"/>
                <a:gd name="connsiteY319" fmla="*/ 5944049 h 6281670"/>
                <a:gd name="connsiteX320" fmla="*/ 4511205 w 8613217"/>
                <a:gd name="connsiteY320" fmla="*/ 6014042 h 6281670"/>
                <a:gd name="connsiteX321" fmla="*/ 4750797 w 8613217"/>
                <a:gd name="connsiteY321" fmla="*/ 5917128 h 6281670"/>
                <a:gd name="connsiteX322" fmla="*/ 4741375 w 8613217"/>
                <a:gd name="connsiteY322" fmla="*/ 5939338 h 6281670"/>
                <a:gd name="connsiteX323" fmla="*/ 4732626 w 8613217"/>
                <a:gd name="connsiteY323" fmla="*/ 5935300 h 6281670"/>
                <a:gd name="connsiteX324" fmla="*/ 4727915 w 8613217"/>
                <a:gd name="connsiteY324" fmla="*/ 5907706 h 6281670"/>
                <a:gd name="connsiteX325" fmla="*/ 4750797 w 8613217"/>
                <a:gd name="connsiteY325" fmla="*/ 5875402 h 6281670"/>
                <a:gd name="connsiteX326" fmla="*/ 4750797 w 8613217"/>
                <a:gd name="connsiteY326" fmla="*/ 5917128 h 6281670"/>
                <a:gd name="connsiteX327" fmla="*/ 4875978 w 8613217"/>
                <a:gd name="connsiteY327" fmla="*/ 5457461 h 6281670"/>
                <a:gd name="connsiteX328" fmla="*/ 4616868 w 8613217"/>
                <a:gd name="connsiteY328" fmla="*/ 5877421 h 6281670"/>
                <a:gd name="connsiteX329" fmla="*/ 4562354 w 8613217"/>
                <a:gd name="connsiteY329" fmla="*/ 5884824 h 6281670"/>
                <a:gd name="connsiteX330" fmla="*/ 4880015 w 8613217"/>
                <a:gd name="connsiteY330" fmla="*/ 5419772 h 6281670"/>
                <a:gd name="connsiteX331" fmla="*/ 4875978 w 8613217"/>
                <a:gd name="connsiteY331" fmla="*/ 5457461 h 6281670"/>
                <a:gd name="connsiteX332" fmla="*/ 5020675 w 8613217"/>
                <a:gd name="connsiteY332" fmla="*/ 5141145 h 6281670"/>
                <a:gd name="connsiteX333" fmla="*/ 4989717 w 8613217"/>
                <a:gd name="connsiteY333" fmla="*/ 5179506 h 6281670"/>
                <a:gd name="connsiteX334" fmla="*/ 4445922 w 8613217"/>
                <a:gd name="connsiteY334" fmla="*/ 5878767 h 6281670"/>
                <a:gd name="connsiteX335" fmla="*/ 4415637 w 8613217"/>
                <a:gd name="connsiteY335" fmla="*/ 5953471 h 6281670"/>
                <a:gd name="connsiteX336" fmla="*/ 4357085 w 8613217"/>
                <a:gd name="connsiteY336" fmla="*/ 6075286 h 6281670"/>
                <a:gd name="connsiteX337" fmla="*/ 4338240 w 8613217"/>
                <a:gd name="connsiteY337" fmla="*/ 6125762 h 6281670"/>
                <a:gd name="connsiteX338" fmla="*/ 4322761 w 8613217"/>
                <a:gd name="connsiteY338" fmla="*/ 6080671 h 6281670"/>
                <a:gd name="connsiteX339" fmla="*/ 4306609 w 8613217"/>
                <a:gd name="connsiteY339" fmla="*/ 6061826 h 6281670"/>
                <a:gd name="connsiteX340" fmla="*/ 4295168 w 8613217"/>
                <a:gd name="connsiteY340" fmla="*/ 6082689 h 6281670"/>
                <a:gd name="connsiteX341" fmla="*/ 4292475 w 8613217"/>
                <a:gd name="connsiteY341" fmla="*/ 6112302 h 6281670"/>
                <a:gd name="connsiteX342" fmla="*/ 4277669 w 8613217"/>
                <a:gd name="connsiteY342" fmla="*/ 6097496 h 6281670"/>
                <a:gd name="connsiteX343" fmla="*/ 4183447 w 8613217"/>
                <a:gd name="connsiteY343" fmla="*/ 5282478 h 6281670"/>
                <a:gd name="connsiteX344" fmla="*/ 4412945 w 8613217"/>
                <a:gd name="connsiteY344" fmla="*/ 4743394 h 6281670"/>
                <a:gd name="connsiteX345" fmla="*/ 5036828 w 8613217"/>
                <a:gd name="connsiteY345" fmla="*/ 3935106 h 6281670"/>
                <a:gd name="connsiteX346" fmla="*/ 5054999 w 8613217"/>
                <a:gd name="connsiteY346" fmla="*/ 3966064 h 6281670"/>
                <a:gd name="connsiteX347" fmla="*/ 5020675 w 8613217"/>
                <a:gd name="connsiteY347" fmla="*/ 5141145 h 6281670"/>
                <a:gd name="connsiteX0" fmla="*/ 8420062 w 8613217"/>
                <a:gd name="connsiteY0" fmla="*/ 4211041 h 6281670"/>
                <a:gd name="connsiteX1" fmla="*/ 7990681 w 8613217"/>
                <a:gd name="connsiteY1" fmla="*/ 4231232 h 6281670"/>
                <a:gd name="connsiteX2" fmla="*/ 7630619 w 8613217"/>
                <a:gd name="connsiteY2" fmla="*/ 4614849 h 6281670"/>
                <a:gd name="connsiteX3" fmla="*/ 7659558 w 8613217"/>
                <a:gd name="connsiteY3" fmla="*/ 4643788 h 6281670"/>
                <a:gd name="connsiteX4" fmla="*/ 7859443 w 8613217"/>
                <a:gd name="connsiteY4" fmla="*/ 4617541 h 6281670"/>
                <a:gd name="connsiteX5" fmla="*/ 8222196 w 8613217"/>
                <a:gd name="connsiteY5" fmla="*/ 4498418 h 6281670"/>
                <a:gd name="connsiteX6" fmla="*/ 8236330 w 8613217"/>
                <a:gd name="connsiteY6" fmla="*/ 4496398 h 6281670"/>
                <a:gd name="connsiteX7" fmla="*/ 8228254 w 8613217"/>
                <a:gd name="connsiteY7" fmla="*/ 4504475 h 6281670"/>
                <a:gd name="connsiteX8" fmla="*/ 7670326 w 8613217"/>
                <a:gd name="connsiteY8" fmla="*/ 4709743 h 6281670"/>
                <a:gd name="connsiteX9" fmla="*/ 7436791 w 8613217"/>
                <a:gd name="connsiteY9" fmla="*/ 4735318 h 6281670"/>
                <a:gd name="connsiteX10" fmla="*/ 6759067 w 8613217"/>
                <a:gd name="connsiteY10" fmla="*/ 4696956 h 6281670"/>
                <a:gd name="connsiteX11" fmla="*/ 6037597 w 8613217"/>
                <a:gd name="connsiteY11" fmla="*/ 4656576 h 6281670"/>
                <a:gd name="connsiteX12" fmla="*/ 6023464 w 8613217"/>
                <a:gd name="connsiteY12" fmla="*/ 4649172 h 6281670"/>
                <a:gd name="connsiteX13" fmla="*/ 6361317 w 8613217"/>
                <a:gd name="connsiteY13" fmla="*/ 4472170 h 6281670"/>
                <a:gd name="connsiteX14" fmla="*/ 6783296 w 8613217"/>
                <a:gd name="connsiteY14" fmla="*/ 4236616 h 6281670"/>
                <a:gd name="connsiteX15" fmla="*/ 7066634 w 8613217"/>
                <a:gd name="connsiteY15" fmla="*/ 4052210 h 6281670"/>
                <a:gd name="connsiteX16" fmla="*/ 7151433 w 8613217"/>
                <a:gd name="connsiteY16" fmla="*/ 4042115 h 6281670"/>
                <a:gd name="connsiteX17" fmla="*/ 7304208 w 8613217"/>
                <a:gd name="connsiteY17" fmla="*/ 4071727 h 6281670"/>
                <a:gd name="connsiteX18" fmla="*/ 7625235 w 8613217"/>
                <a:gd name="connsiteY18" fmla="*/ 3948566 h 6281670"/>
                <a:gd name="connsiteX19" fmla="*/ 8172394 w 8613217"/>
                <a:gd name="connsiteY19" fmla="*/ 2496877 h 6281670"/>
                <a:gd name="connsiteX20" fmla="*/ 7882325 w 8613217"/>
                <a:gd name="connsiteY20" fmla="*/ 1811077 h 6281670"/>
                <a:gd name="connsiteX21" fmla="*/ 7854059 w 8613217"/>
                <a:gd name="connsiteY21" fmla="*/ 1889820 h 6281670"/>
                <a:gd name="connsiteX22" fmla="*/ 7732917 w 8613217"/>
                <a:gd name="connsiteY22" fmla="*/ 2389195 h 6281670"/>
                <a:gd name="connsiteX23" fmla="*/ 7607736 w 8613217"/>
                <a:gd name="connsiteY23" fmla="*/ 2746565 h 6281670"/>
                <a:gd name="connsiteX24" fmla="*/ 7178354 w 8613217"/>
                <a:gd name="connsiteY24" fmla="*/ 3424962 h 6281670"/>
                <a:gd name="connsiteX25" fmla="*/ 7050481 w 8613217"/>
                <a:gd name="connsiteY25" fmla="*/ 3653113 h 6281670"/>
                <a:gd name="connsiteX26" fmla="*/ 7022888 w 8613217"/>
                <a:gd name="connsiteY26" fmla="*/ 3873861 h 6281670"/>
                <a:gd name="connsiteX27" fmla="*/ 7057884 w 8613217"/>
                <a:gd name="connsiteY27" fmla="*/ 3889341 h 6281670"/>
                <a:gd name="connsiteX28" fmla="*/ 7311611 w 8613217"/>
                <a:gd name="connsiteY28" fmla="*/ 3701570 h 6281670"/>
                <a:gd name="connsiteX29" fmla="*/ 7883672 w 8613217"/>
                <a:gd name="connsiteY29" fmla="*/ 2875784 h 6281670"/>
                <a:gd name="connsiteX30" fmla="*/ 7909246 w 8613217"/>
                <a:gd name="connsiteY30" fmla="*/ 2790311 h 6281670"/>
                <a:gd name="connsiteX31" fmla="*/ 7835888 w 8613217"/>
                <a:gd name="connsiteY31" fmla="*/ 3051440 h 6281670"/>
                <a:gd name="connsiteX32" fmla="*/ 7279306 w 8613217"/>
                <a:gd name="connsiteY32" fmla="*/ 3802522 h 6281670"/>
                <a:gd name="connsiteX33" fmla="*/ 6992603 w 8613217"/>
                <a:gd name="connsiteY33" fmla="*/ 4017213 h 6281670"/>
                <a:gd name="connsiteX34" fmla="*/ 6713302 w 8613217"/>
                <a:gd name="connsiteY34" fmla="*/ 4190851 h 6281670"/>
                <a:gd name="connsiteX35" fmla="*/ 6627830 w 8613217"/>
                <a:gd name="connsiteY35" fmla="*/ 4239308 h 6281670"/>
                <a:gd name="connsiteX36" fmla="*/ 6605620 w 8613217"/>
                <a:gd name="connsiteY36" fmla="*/ 4251422 h 6281670"/>
                <a:gd name="connsiteX37" fmla="*/ 6226714 w 8613217"/>
                <a:gd name="connsiteY37" fmla="*/ 4447268 h 6281670"/>
                <a:gd name="connsiteX38" fmla="*/ 5314782 w 8613217"/>
                <a:gd name="connsiteY38" fmla="*/ 4943279 h 6281670"/>
                <a:gd name="connsiteX39" fmla="*/ 5158643 w 8613217"/>
                <a:gd name="connsiteY39" fmla="*/ 5046250 h 6281670"/>
                <a:gd name="connsiteX40" fmla="*/ 5162681 w 8613217"/>
                <a:gd name="connsiteY40" fmla="*/ 5025387 h 6281670"/>
                <a:gd name="connsiteX41" fmla="*/ 5227290 w 8613217"/>
                <a:gd name="connsiteY41" fmla="*/ 4323434 h 6281670"/>
                <a:gd name="connsiteX42" fmla="*/ 5106148 w 8613217"/>
                <a:gd name="connsiteY42" fmla="*/ 3860401 h 6281670"/>
                <a:gd name="connsiteX43" fmla="*/ 5139799 w 8613217"/>
                <a:gd name="connsiteY43" fmla="*/ 3818675 h 6281670"/>
                <a:gd name="connsiteX44" fmla="*/ 5695034 w 8613217"/>
                <a:gd name="connsiteY44" fmla="*/ 3194119 h 6281670"/>
                <a:gd name="connsiteX45" fmla="*/ 5830983 w 8613217"/>
                <a:gd name="connsiteY45" fmla="*/ 3023174 h 6281670"/>
                <a:gd name="connsiteX46" fmla="*/ 5873382 w 8613217"/>
                <a:gd name="connsiteY46" fmla="*/ 3008367 h 6281670"/>
                <a:gd name="connsiteX47" fmla="*/ 5983083 w 8613217"/>
                <a:gd name="connsiteY47" fmla="*/ 3009040 h 6281670"/>
                <a:gd name="connsiteX48" fmla="*/ 6257000 w 8613217"/>
                <a:gd name="connsiteY48" fmla="*/ 2840787 h 6281670"/>
                <a:gd name="connsiteX49" fmla="*/ 6605620 w 8613217"/>
                <a:gd name="connsiteY49" fmla="*/ 2172485 h 6281670"/>
                <a:gd name="connsiteX50" fmla="*/ 6623118 w 8613217"/>
                <a:gd name="connsiteY50" fmla="*/ 1339969 h 6281670"/>
                <a:gd name="connsiteX51" fmla="*/ 6528224 w 8613217"/>
                <a:gd name="connsiteY51" fmla="*/ 660899 h 6281670"/>
                <a:gd name="connsiteX52" fmla="*/ 6514091 w 8613217"/>
                <a:gd name="connsiteY52" fmla="*/ 520239 h 6281670"/>
                <a:gd name="connsiteX53" fmla="*/ 6493900 w 8613217"/>
                <a:gd name="connsiteY53" fmla="*/ 546486 h 6281670"/>
                <a:gd name="connsiteX54" fmla="*/ 6244212 w 8613217"/>
                <a:gd name="connsiteY54" fmla="*/ 975869 h 6281670"/>
                <a:gd name="connsiteX55" fmla="*/ 5935300 w 8613217"/>
                <a:gd name="connsiteY55" fmla="*/ 1788868 h 6281670"/>
                <a:gd name="connsiteX56" fmla="*/ 5707148 w 8613217"/>
                <a:gd name="connsiteY56" fmla="*/ 2531874 h 6281670"/>
                <a:gd name="connsiteX57" fmla="*/ 5679555 w 8613217"/>
                <a:gd name="connsiteY57" fmla="*/ 2738489 h 6281670"/>
                <a:gd name="connsiteX58" fmla="*/ 5734069 w 8613217"/>
                <a:gd name="connsiteY58" fmla="*/ 2914818 h 6281670"/>
                <a:gd name="connsiteX59" fmla="*/ 5963566 w 8613217"/>
                <a:gd name="connsiteY59" fmla="*/ 2599175 h 6281670"/>
                <a:gd name="connsiteX60" fmla="*/ 6141914 w 8613217"/>
                <a:gd name="connsiteY60" fmla="*/ 2254593 h 6281670"/>
                <a:gd name="connsiteX61" fmla="*/ 6262384 w 8613217"/>
                <a:gd name="connsiteY61" fmla="*/ 1884436 h 6281670"/>
                <a:gd name="connsiteX62" fmla="*/ 6343145 w 8613217"/>
                <a:gd name="connsiteY62" fmla="*/ 1508222 h 6281670"/>
                <a:gd name="connsiteX63" fmla="*/ 6310167 w 8613217"/>
                <a:gd name="connsiteY63" fmla="*/ 1747814 h 6281670"/>
                <a:gd name="connsiteX64" fmla="*/ 6045001 w 8613217"/>
                <a:gd name="connsiteY64" fmla="*/ 2568890 h 6281670"/>
                <a:gd name="connsiteX65" fmla="*/ 5560432 w 8613217"/>
                <a:gd name="connsiteY65" fmla="*/ 3235173 h 6281670"/>
                <a:gd name="connsiteX66" fmla="*/ 5096726 w 8613217"/>
                <a:gd name="connsiteY66" fmla="*/ 3741278 h 6281670"/>
                <a:gd name="connsiteX67" fmla="*/ 5067113 w 8613217"/>
                <a:gd name="connsiteY67" fmla="*/ 3767525 h 6281670"/>
                <a:gd name="connsiteX68" fmla="*/ 4911647 w 8613217"/>
                <a:gd name="connsiteY68" fmla="*/ 3459959 h 6281670"/>
                <a:gd name="connsiteX69" fmla="*/ 4890784 w 8613217"/>
                <a:gd name="connsiteY69" fmla="*/ 3404099 h 6281670"/>
                <a:gd name="connsiteX70" fmla="*/ 4952701 w 8613217"/>
                <a:gd name="connsiteY70" fmla="*/ 2717626 h 6281670"/>
                <a:gd name="connsiteX71" fmla="*/ 5173449 w 8613217"/>
                <a:gd name="connsiteY71" fmla="*/ 2368332 h 6281670"/>
                <a:gd name="connsiteX72" fmla="*/ 5481689 w 8613217"/>
                <a:gd name="connsiteY72" fmla="*/ 1759928 h 6281670"/>
                <a:gd name="connsiteX73" fmla="*/ 5514667 w 8613217"/>
                <a:gd name="connsiteY73" fmla="*/ 1741757 h 6281670"/>
                <a:gd name="connsiteX74" fmla="*/ 5803389 w 8613217"/>
                <a:gd name="connsiteY74" fmla="*/ 1570812 h 6281670"/>
                <a:gd name="connsiteX75" fmla="*/ 5822907 w 8613217"/>
                <a:gd name="connsiteY75" fmla="*/ 1095665 h 6281670"/>
                <a:gd name="connsiteX76" fmla="*/ 5540241 w 8613217"/>
                <a:gd name="connsiteY76" fmla="*/ 601000 h 6281670"/>
                <a:gd name="connsiteX77" fmla="*/ 5514667 w 8613217"/>
                <a:gd name="connsiteY77" fmla="*/ 600327 h 6281670"/>
                <a:gd name="connsiteX78" fmla="*/ 5421791 w 8613217"/>
                <a:gd name="connsiteY78" fmla="*/ 697914 h 6281670"/>
                <a:gd name="connsiteX79" fmla="*/ 5124319 w 8613217"/>
                <a:gd name="connsiteY79" fmla="*/ 1196617 h 6281670"/>
                <a:gd name="connsiteX80" fmla="*/ 5316801 w 8613217"/>
                <a:gd name="connsiteY80" fmla="*/ 1686570 h 6281670"/>
                <a:gd name="connsiteX81" fmla="*/ 5361220 w 8613217"/>
                <a:gd name="connsiteY81" fmla="*/ 1669072 h 6281670"/>
                <a:gd name="connsiteX82" fmla="*/ 5461499 w 8613217"/>
                <a:gd name="connsiteY82" fmla="*/ 1248439 h 6281670"/>
                <a:gd name="connsiteX83" fmla="*/ 5491784 w 8613217"/>
                <a:gd name="connsiteY83" fmla="*/ 1043170 h 6281670"/>
                <a:gd name="connsiteX84" fmla="*/ 5497841 w 8613217"/>
                <a:gd name="connsiteY84" fmla="*/ 1081532 h 6281670"/>
                <a:gd name="connsiteX85" fmla="*/ 5481016 w 8613217"/>
                <a:gd name="connsiteY85" fmla="*/ 1353429 h 6281670"/>
                <a:gd name="connsiteX86" fmla="*/ 5415734 w 8613217"/>
                <a:gd name="connsiteY86" fmla="*/ 1727624 h 6281670"/>
                <a:gd name="connsiteX87" fmla="*/ 5151240 w 8613217"/>
                <a:gd name="connsiteY87" fmla="*/ 2245171 h 6281670"/>
                <a:gd name="connsiteX88" fmla="*/ 4908282 w 8613217"/>
                <a:gd name="connsiteY88" fmla="*/ 2596483 h 6281670"/>
                <a:gd name="connsiteX89" fmla="*/ 4750124 w 8613217"/>
                <a:gd name="connsiteY89" fmla="*/ 2989523 h 6281670"/>
                <a:gd name="connsiteX90" fmla="*/ 4737337 w 8613217"/>
                <a:gd name="connsiteY90" fmla="*/ 3162487 h 6281670"/>
                <a:gd name="connsiteX91" fmla="*/ 4680804 w 8613217"/>
                <a:gd name="connsiteY91" fmla="*/ 3076341 h 6281670"/>
                <a:gd name="connsiteX92" fmla="*/ 4591293 w 8613217"/>
                <a:gd name="connsiteY92" fmla="*/ 2915491 h 6281670"/>
                <a:gd name="connsiteX93" fmla="*/ 4552259 w 8613217"/>
                <a:gd name="connsiteY93" fmla="*/ 2838095 h 6281670"/>
                <a:gd name="connsiteX94" fmla="*/ 4404869 w 8613217"/>
                <a:gd name="connsiteY94" fmla="*/ 2499569 h 6281670"/>
                <a:gd name="connsiteX95" fmla="*/ 4425059 w 8613217"/>
                <a:gd name="connsiteY95" fmla="*/ 2408713 h 6281670"/>
                <a:gd name="connsiteX96" fmla="*/ 4497071 w 8613217"/>
                <a:gd name="connsiteY96" fmla="*/ 2304396 h 6281670"/>
                <a:gd name="connsiteX97" fmla="*/ 4551585 w 8613217"/>
                <a:gd name="connsiteY97" fmla="*/ 2152968 h 6281670"/>
                <a:gd name="connsiteX98" fmla="*/ 4741375 w 8613217"/>
                <a:gd name="connsiteY98" fmla="*/ 1413327 h 6281670"/>
                <a:gd name="connsiteX99" fmla="*/ 4929146 w 8613217"/>
                <a:gd name="connsiteY99" fmla="*/ 819730 h 6281670"/>
                <a:gd name="connsiteX100" fmla="*/ 5233347 w 8613217"/>
                <a:gd name="connsiteY100" fmla="*/ 28940 h 6281670"/>
                <a:gd name="connsiteX101" fmla="*/ 5238058 w 8613217"/>
                <a:gd name="connsiteY101" fmla="*/ 0 h 6281670"/>
                <a:gd name="connsiteX102" fmla="*/ 4976929 w 8613217"/>
                <a:gd name="connsiteY102" fmla="*/ 159504 h 6281670"/>
                <a:gd name="connsiteX103" fmla="*/ 4204984 w 8613217"/>
                <a:gd name="connsiteY103" fmla="*/ 890396 h 6281670"/>
                <a:gd name="connsiteX104" fmla="*/ 3943182 w 8613217"/>
                <a:gd name="connsiteY104" fmla="*/ 2139508 h 6281670"/>
                <a:gd name="connsiteX105" fmla="*/ 4076438 w 8613217"/>
                <a:gd name="connsiteY105" fmla="*/ 2389868 h 6281670"/>
                <a:gd name="connsiteX106" fmla="*/ 4215079 w 8613217"/>
                <a:gd name="connsiteY106" fmla="*/ 2474668 h 6281670"/>
                <a:gd name="connsiteX107" fmla="*/ 4244018 w 8613217"/>
                <a:gd name="connsiteY107" fmla="*/ 2445055 h 6281670"/>
                <a:gd name="connsiteX108" fmla="*/ 4230558 w 8613217"/>
                <a:gd name="connsiteY108" fmla="*/ 1718875 h 6281670"/>
                <a:gd name="connsiteX109" fmla="*/ 4411599 w 8613217"/>
                <a:gd name="connsiteY109" fmla="*/ 1186522 h 6281670"/>
                <a:gd name="connsiteX110" fmla="*/ 4552259 w 8613217"/>
                <a:gd name="connsiteY110" fmla="*/ 934815 h 6281670"/>
                <a:gd name="connsiteX111" fmla="*/ 4572449 w 8613217"/>
                <a:gd name="connsiteY111" fmla="*/ 920008 h 6281670"/>
                <a:gd name="connsiteX112" fmla="*/ 4553604 w 8613217"/>
                <a:gd name="connsiteY112" fmla="*/ 956351 h 6281670"/>
                <a:gd name="connsiteX113" fmla="*/ 4390735 w 8613217"/>
                <a:gd name="connsiteY113" fmla="*/ 1302280 h 6281670"/>
                <a:gd name="connsiteX114" fmla="*/ 4340260 w 8613217"/>
                <a:gd name="connsiteY114" fmla="*/ 2524471 h 6281670"/>
                <a:gd name="connsiteX115" fmla="*/ 4501109 w 8613217"/>
                <a:gd name="connsiteY115" fmla="*/ 2892609 h 6281670"/>
                <a:gd name="connsiteX116" fmla="*/ 4692918 w 8613217"/>
                <a:gd name="connsiteY116" fmla="*/ 3241230 h 6281670"/>
                <a:gd name="connsiteX117" fmla="*/ 4992409 w 8613217"/>
                <a:gd name="connsiteY117" fmla="*/ 3809925 h 6281670"/>
                <a:gd name="connsiteX118" fmla="*/ 5000485 w 8613217"/>
                <a:gd name="connsiteY118" fmla="*/ 3847614 h 6281670"/>
                <a:gd name="connsiteX119" fmla="*/ 4993755 w 8613217"/>
                <a:gd name="connsiteY119" fmla="*/ 3855017 h 6281670"/>
                <a:gd name="connsiteX120" fmla="*/ 4993082 w 8613217"/>
                <a:gd name="connsiteY120" fmla="*/ 3855690 h 6281670"/>
                <a:gd name="connsiteX121" fmla="*/ 4982313 w 8613217"/>
                <a:gd name="connsiteY121" fmla="*/ 3867131 h 6281670"/>
                <a:gd name="connsiteX122" fmla="*/ 4626290 w 8613217"/>
                <a:gd name="connsiteY122" fmla="*/ 4274977 h 6281670"/>
                <a:gd name="connsiteX123" fmla="*/ 4180755 w 8613217"/>
                <a:gd name="connsiteY123" fmla="*/ 4968853 h 6281670"/>
                <a:gd name="connsiteX124" fmla="*/ 4071727 w 8613217"/>
                <a:gd name="connsiteY124" fmla="*/ 5853192 h 6281670"/>
                <a:gd name="connsiteX125" fmla="*/ 4040769 w 8613217"/>
                <a:gd name="connsiteY125" fmla="*/ 5907706 h 6281670"/>
                <a:gd name="connsiteX126" fmla="*/ 4005099 w 8613217"/>
                <a:gd name="connsiteY126" fmla="*/ 5881459 h 6281670"/>
                <a:gd name="connsiteX127" fmla="*/ 4007791 w 8613217"/>
                <a:gd name="connsiteY127" fmla="*/ 5830983 h 6281670"/>
                <a:gd name="connsiteX128" fmla="*/ 3990293 w 8613217"/>
                <a:gd name="connsiteY128" fmla="*/ 5807427 h 6281670"/>
                <a:gd name="connsiteX129" fmla="*/ 3964045 w 8613217"/>
                <a:gd name="connsiteY129" fmla="*/ 5789256 h 6281670"/>
                <a:gd name="connsiteX130" fmla="*/ 3941836 w 8613217"/>
                <a:gd name="connsiteY130" fmla="*/ 5705129 h 6281670"/>
                <a:gd name="connsiteX131" fmla="*/ 3908185 w 8613217"/>
                <a:gd name="connsiteY131" fmla="*/ 5236040 h 6281670"/>
                <a:gd name="connsiteX132" fmla="*/ 3918953 w 8613217"/>
                <a:gd name="connsiteY132" fmla="*/ 4237288 h 6281670"/>
                <a:gd name="connsiteX133" fmla="*/ 3786370 w 8613217"/>
                <a:gd name="connsiteY133" fmla="*/ 3122779 h 6281670"/>
                <a:gd name="connsiteX134" fmla="*/ 3570333 w 8613217"/>
                <a:gd name="connsiteY134" fmla="*/ 2570236 h 6281670"/>
                <a:gd name="connsiteX135" fmla="*/ 3531298 w 8613217"/>
                <a:gd name="connsiteY135" fmla="*/ 2494185 h 6281670"/>
                <a:gd name="connsiteX136" fmla="*/ 3410829 w 8613217"/>
                <a:gd name="connsiteY136" fmla="*/ 2273437 h 6281670"/>
                <a:gd name="connsiteX137" fmla="*/ 3411502 w 8613217"/>
                <a:gd name="connsiteY137" fmla="*/ 2229018 h 6281670"/>
                <a:gd name="connsiteX138" fmla="*/ 3451209 w 8613217"/>
                <a:gd name="connsiteY138" fmla="*/ 2126720 h 6281670"/>
                <a:gd name="connsiteX139" fmla="*/ 3431692 w 8613217"/>
                <a:gd name="connsiteY139" fmla="*/ 1895877 h 6281670"/>
                <a:gd name="connsiteX140" fmla="*/ 3186715 w 8613217"/>
                <a:gd name="connsiteY140" fmla="*/ 1401886 h 6281670"/>
                <a:gd name="connsiteX141" fmla="*/ 2531874 w 8613217"/>
                <a:gd name="connsiteY141" fmla="*/ 701952 h 6281670"/>
                <a:gd name="connsiteX142" fmla="*/ 1731662 w 8613217"/>
                <a:gd name="connsiteY142" fmla="*/ 39035 h 6281670"/>
                <a:gd name="connsiteX143" fmla="*/ 1722913 w 8613217"/>
                <a:gd name="connsiteY143" fmla="*/ 36343 h 6281670"/>
                <a:gd name="connsiteX144" fmla="*/ 1723586 w 8613217"/>
                <a:gd name="connsiteY144" fmla="*/ 47111 h 6281670"/>
                <a:gd name="connsiteX145" fmla="*/ 1984042 w 8613217"/>
                <a:gd name="connsiteY145" fmla="*/ 871552 h 6281670"/>
                <a:gd name="connsiteX146" fmla="*/ 2773486 w 8613217"/>
                <a:gd name="connsiteY146" fmla="*/ 2064130 h 6281670"/>
                <a:gd name="connsiteX147" fmla="*/ 3058170 w 8613217"/>
                <a:gd name="connsiteY147" fmla="*/ 2286897 h 6281670"/>
                <a:gd name="connsiteX148" fmla="*/ 3235845 w 8613217"/>
                <a:gd name="connsiteY148" fmla="*/ 2329297 h 6281670"/>
                <a:gd name="connsiteX149" fmla="*/ 3256709 w 8613217"/>
                <a:gd name="connsiteY149" fmla="*/ 2294974 h 6281670"/>
                <a:gd name="connsiteX150" fmla="*/ 3083072 w 8613217"/>
                <a:gd name="connsiteY150" fmla="*/ 1999521 h 6281670"/>
                <a:gd name="connsiteX151" fmla="*/ 2450440 w 8613217"/>
                <a:gd name="connsiteY151" fmla="*/ 1092973 h 6281670"/>
                <a:gd name="connsiteX152" fmla="*/ 2432941 w 8613217"/>
                <a:gd name="connsiteY152" fmla="*/ 1062014 h 6281670"/>
                <a:gd name="connsiteX153" fmla="*/ 2454478 w 8613217"/>
                <a:gd name="connsiteY153" fmla="*/ 1076820 h 6281670"/>
                <a:gd name="connsiteX154" fmla="*/ 2967986 w 8613217"/>
                <a:gd name="connsiteY154" fmla="*/ 1739738 h 6281670"/>
                <a:gd name="connsiteX155" fmla="*/ 3266131 w 8613217"/>
                <a:gd name="connsiteY155" fmla="*/ 2175850 h 6281670"/>
                <a:gd name="connsiteX156" fmla="*/ 3457939 w 8613217"/>
                <a:gd name="connsiteY156" fmla="*/ 2509665 h 6281670"/>
                <a:gd name="connsiteX157" fmla="*/ 3464670 w 8613217"/>
                <a:gd name="connsiteY157" fmla="*/ 2523125 h 6281670"/>
                <a:gd name="connsiteX158" fmla="*/ 3504378 w 8613217"/>
                <a:gd name="connsiteY158" fmla="*/ 2605906 h 6281670"/>
                <a:gd name="connsiteX159" fmla="*/ 3733875 w 8613217"/>
                <a:gd name="connsiteY159" fmla="*/ 3249979 h 6281670"/>
                <a:gd name="connsiteX160" fmla="*/ 3823385 w 8613217"/>
                <a:gd name="connsiteY160" fmla="*/ 4359777 h 6281670"/>
                <a:gd name="connsiteX161" fmla="*/ 3816655 w 8613217"/>
                <a:gd name="connsiteY161" fmla="*/ 4369199 h 6281670"/>
                <a:gd name="connsiteX162" fmla="*/ 3800503 w 8613217"/>
                <a:gd name="connsiteY162" fmla="*/ 4322761 h 6281670"/>
                <a:gd name="connsiteX163" fmla="*/ 3407464 w 8613217"/>
                <a:gd name="connsiteY163" fmla="*/ 3663208 h 6281670"/>
                <a:gd name="connsiteX164" fmla="*/ 2516395 w 8613217"/>
                <a:gd name="connsiteY164" fmla="*/ 2980101 h 6281670"/>
                <a:gd name="connsiteX165" fmla="*/ 2502934 w 8613217"/>
                <a:gd name="connsiteY165" fmla="*/ 2971351 h 6281670"/>
                <a:gd name="connsiteX166" fmla="*/ 2390541 w 8613217"/>
                <a:gd name="connsiteY166" fmla="*/ 2898666 h 6281670"/>
                <a:gd name="connsiteX167" fmla="*/ 2247863 w 8613217"/>
                <a:gd name="connsiteY167" fmla="*/ 2802425 h 6281670"/>
                <a:gd name="connsiteX168" fmla="*/ 2055381 w 8613217"/>
                <a:gd name="connsiteY168" fmla="*/ 2665131 h 6281670"/>
                <a:gd name="connsiteX169" fmla="*/ 1471879 w 8613217"/>
                <a:gd name="connsiteY169" fmla="*/ 2148930 h 6281670"/>
                <a:gd name="connsiteX170" fmla="*/ 1461111 w 8613217"/>
                <a:gd name="connsiteY170" fmla="*/ 2109895 h 6281670"/>
                <a:gd name="connsiteX171" fmla="*/ 1501492 w 8613217"/>
                <a:gd name="connsiteY171" fmla="*/ 1918759 h 6281670"/>
                <a:gd name="connsiteX172" fmla="*/ 1395155 w 8613217"/>
                <a:gd name="connsiteY172" fmla="*/ 1570812 h 6281670"/>
                <a:gd name="connsiteX173" fmla="*/ 937507 w 8613217"/>
                <a:gd name="connsiteY173" fmla="*/ 860783 h 6281670"/>
                <a:gd name="connsiteX174" fmla="*/ 682435 w 8613217"/>
                <a:gd name="connsiteY174" fmla="*/ 471109 h 6281670"/>
                <a:gd name="connsiteX175" fmla="*/ 590905 w 8613217"/>
                <a:gd name="connsiteY175" fmla="*/ 214691 h 6281670"/>
                <a:gd name="connsiteX176" fmla="*/ 581483 w 8613217"/>
                <a:gd name="connsiteY176" fmla="*/ 222767 h 6281670"/>
                <a:gd name="connsiteX177" fmla="*/ 555909 w 8613217"/>
                <a:gd name="connsiteY177" fmla="*/ 262475 h 6281670"/>
                <a:gd name="connsiteX178" fmla="*/ 423998 w 8613217"/>
                <a:gd name="connsiteY178" fmla="*/ 619845 h 6281670"/>
                <a:gd name="connsiteX179" fmla="*/ 443515 w 8613217"/>
                <a:gd name="connsiteY179" fmla="*/ 1227575 h 6281670"/>
                <a:gd name="connsiteX180" fmla="*/ 806942 w 8613217"/>
                <a:gd name="connsiteY180" fmla="*/ 1996156 h 6281670"/>
                <a:gd name="connsiteX181" fmla="*/ 1087589 w 8613217"/>
                <a:gd name="connsiteY181" fmla="*/ 2216231 h 6281670"/>
                <a:gd name="connsiteX182" fmla="*/ 1317086 w 8613217"/>
                <a:gd name="connsiteY182" fmla="*/ 2233729 h 6281670"/>
                <a:gd name="connsiteX183" fmla="*/ 1327181 w 8613217"/>
                <a:gd name="connsiteY183" fmla="*/ 2198060 h 6281670"/>
                <a:gd name="connsiteX184" fmla="*/ 816364 w 8613217"/>
                <a:gd name="connsiteY184" fmla="*/ 1324489 h 6281670"/>
                <a:gd name="connsiteX185" fmla="*/ 702625 w 8613217"/>
                <a:gd name="connsiteY185" fmla="*/ 1031056 h 6281670"/>
                <a:gd name="connsiteX186" fmla="*/ 767908 w 8613217"/>
                <a:gd name="connsiteY186" fmla="*/ 1173061 h 6281670"/>
                <a:gd name="connsiteX187" fmla="*/ 1444285 w 8613217"/>
                <a:gd name="connsiteY187" fmla="*/ 2226326 h 6281670"/>
                <a:gd name="connsiteX188" fmla="*/ 2209501 w 8613217"/>
                <a:gd name="connsiteY188" fmla="*/ 2876457 h 6281670"/>
                <a:gd name="connsiteX189" fmla="*/ 2308434 w 8613217"/>
                <a:gd name="connsiteY189" fmla="*/ 2939720 h 6281670"/>
                <a:gd name="connsiteX190" fmla="*/ 2340738 w 8613217"/>
                <a:gd name="connsiteY190" fmla="*/ 2972025 h 6281670"/>
                <a:gd name="connsiteX191" fmla="*/ 2302377 w 8613217"/>
                <a:gd name="connsiteY191" fmla="*/ 2972025 h 6281670"/>
                <a:gd name="connsiteX192" fmla="*/ 2266034 w 8613217"/>
                <a:gd name="connsiteY192" fmla="*/ 2967313 h 6281670"/>
                <a:gd name="connsiteX193" fmla="*/ 1817807 w 8613217"/>
                <a:gd name="connsiteY193" fmla="*/ 3025866 h 6281670"/>
                <a:gd name="connsiteX194" fmla="*/ 1007500 w 8613217"/>
                <a:gd name="connsiteY194" fmla="*/ 3309877 h 6281670"/>
                <a:gd name="connsiteX195" fmla="*/ 960389 w 8613217"/>
                <a:gd name="connsiteY195" fmla="*/ 3293725 h 6281670"/>
                <a:gd name="connsiteX196" fmla="*/ 446207 w 8613217"/>
                <a:gd name="connsiteY196" fmla="*/ 3134221 h 6281670"/>
                <a:gd name="connsiteX197" fmla="*/ 217383 w 8613217"/>
                <a:gd name="connsiteY197" fmla="*/ 3227096 h 6281670"/>
                <a:gd name="connsiteX198" fmla="*/ 0 w 8613217"/>
                <a:gd name="connsiteY198" fmla="*/ 3236518 h 6281670"/>
                <a:gd name="connsiteX199" fmla="*/ 0 w 8613217"/>
                <a:gd name="connsiteY199" fmla="*/ 3330740 h 6281670"/>
                <a:gd name="connsiteX200" fmla="*/ 9422 w 8613217"/>
                <a:gd name="connsiteY200" fmla="*/ 3346892 h 6281670"/>
                <a:gd name="connsiteX201" fmla="*/ 255072 w 8613217"/>
                <a:gd name="connsiteY201" fmla="*/ 3717723 h 6281670"/>
                <a:gd name="connsiteX202" fmla="*/ 747044 w 8613217"/>
                <a:gd name="connsiteY202" fmla="*/ 3826078 h 6281670"/>
                <a:gd name="connsiteX203" fmla="*/ 1016249 w 8613217"/>
                <a:gd name="connsiteY203" fmla="*/ 3490244 h 6281670"/>
                <a:gd name="connsiteX204" fmla="*/ 981253 w 8613217"/>
                <a:gd name="connsiteY204" fmla="*/ 3461305 h 6281670"/>
                <a:gd name="connsiteX205" fmla="*/ 563312 w 8613217"/>
                <a:gd name="connsiteY205" fmla="*/ 3490917 h 6281670"/>
                <a:gd name="connsiteX206" fmla="*/ 390347 w 8613217"/>
                <a:gd name="connsiteY206" fmla="*/ 3460632 h 6281670"/>
                <a:gd name="connsiteX207" fmla="*/ 489953 w 8613217"/>
                <a:gd name="connsiteY207" fmla="*/ 3463997 h 6281670"/>
                <a:gd name="connsiteX208" fmla="*/ 903183 w 8613217"/>
                <a:gd name="connsiteY208" fmla="*/ 3408137 h 6281670"/>
                <a:gd name="connsiteX209" fmla="*/ 1043170 w 8613217"/>
                <a:gd name="connsiteY209" fmla="*/ 3372467 h 6281670"/>
                <a:gd name="connsiteX210" fmla="*/ 1508895 w 8613217"/>
                <a:gd name="connsiteY210" fmla="*/ 3218347 h 6281670"/>
                <a:gd name="connsiteX211" fmla="*/ 1912029 w 8613217"/>
                <a:gd name="connsiteY211" fmla="*/ 3101243 h 6281670"/>
                <a:gd name="connsiteX212" fmla="*/ 1912029 w 8613217"/>
                <a:gd name="connsiteY212" fmla="*/ 3101243 h 6281670"/>
                <a:gd name="connsiteX213" fmla="*/ 1924816 w 8613217"/>
                <a:gd name="connsiteY213" fmla="*/ 3099224 h 6281670"/>
                <a:gd name="connsiteX214" fmla="*/ 1986061 w 8613217"/>
                <a:gd name="connsiteY214" fmla="*/ 3087783 h 6281670"/>
                <a:gd name="connsiteX215" fmla="*/ 1992791 w 8613217"/>
                <a:gd name="connsiteY215" fmla="*/ 3087110 h 6281670"/>
                <a:gd name="connsiteX216" fmla="*/ 2087013 w 8613217"/>
                <a:gd name="connsiteY216" fmla="*/ 3074322 h 6281670"/>
                <a:gd name="connsiteX217" fmla="*/ 2113933 w 8613217"/>
                <a:gd name="connsiteY217" fmla="*/ 3072976 h 6281670"/>
                <a:gd name="connsiteX218" fmla="*/ 2118644 w 8613217"/>
                <a:gd name="connsiteY218" fmla="*/ 3064227 h 6281670"/>
                <a:gd name="connsiteX219" fmla="*/ 2257958 w 8613217"/>
                <a:gd name="connsiteY219" fmla="*/ 3064227 h 6281670"/>
                <a:gd name="connsiteX220" fmla="*/ 2262669 w 8613217"/>
                <a:gd name="connsiteY220" fmla="*/ 3072976 h 6281670"/>
                <a:gd name="connsiteX221" fmla="*/ 2434960 w 8613217"/>
                <a:gd name="connsiteY221" fmla="*/ 3101243 h 6281670"/>
                <a:gd name="connsiteX222" fmla="*/ 2635518 w 8613217"/>
                <a:gd name="connsiteY222" fmla="*/ 3164506 h 6281670"/>
                <a:gd name="connsiteX223" fmla="*/ 3038653 w 8613217"/>
                <a:gd name="connsiteY223" fmla="*/ 3453902 h 6281670"/>
                <a:gd name="connsiteX224" fmla="*/ 3580428 w 8613217"/>
                <a:gd name="connsiteY224" fmla="*/ 4087880 h 6281670"/>
                <a:gd name="connsiteX225" fmla="*/ 3776274 w 8613217"/>
                <a:gd name="connsiteY225" fmla="*/ 4626290 h 6281670"/>
                <a:gd name="connsiteX226" fmla="*/ 3813963 w 8613217"/>
                <a:gd name="connsiteY226" fmla="*/ 4802619 h 6281670"/>
                <a:gd name="connsiteX227" fmla="*/ 3811944 w 8613217"/>
                <a:gd name="connsiteY227" fmla="*/ 5407658 h 6281670"/>
                <a:gd name="connsiteX228" fmla="*/ 3881265 w 8613217"/>
                <a:gd name="connsiteY228" fmla="*/ 5874056 h 6281670"/>
                <a:gd name="connsiteX229" fmla="*/ 3879919 w 8613217"/>
                <a:gd name="connsiteY229" fmla="*/ 5898957 h 6281670"/>
                <a:gd name="connsiteX230" fmla="*/ 3757430 w 8613217"/>
                <a:gd name="connsiteY230" fmla="*/ 5946068 h 6281670"/>
                <a:gd name="connsiteX231" fmla="*/ 3743970 w 8613217"/>
                <a:gd name="connsiteY231" fmla="*/ 6053750 h 6281670"/>
                <a:gd name="connsiteX232" fmla="*/ 3803195 w 8613217"/>
                <a:gd name="connsiteY232" fmla="*/ 6092112 h 6281670"/>
                <a:gd name="connsiteX233" fmla="*/ 3896071 w 8613217"/>
                <a:gd name="connsiteY233" fmla="*/ 6023464 h 6281670"/>
                <a:gd name="connsiteX234" fmla="*/ 3920972 w 8613217"/>
                <a:gd name="connsiteY234" fmla="*/ 5996544 h 6281670"/>
                <a:gd name="connsiteX235" fmla="*/ 3918953 w 8613217"/>
                <a:gd name="connsiteY235" fmla="*/ 6053077 h 6281670"/>
                <a:gd name="connsiteX236" fmla="*/ 3931741 w 8613217"/>
                <a:gd name="connsiteY236" fmla="*/ 6077978 h 6281670"/>
                <a:gd name="connsiteX237" fmla="*/ 3951931 w 8613217"/>
                <a:gd name="connsiteY237" fmla="*/ 6055769 h 6281670"/>
                <a:gd name="connsiteX238" fmla="*/ 3972121 w 8613217"/>
                <a:gd name="connsiteY238" fmla="*/ 5988468 h 6281670"/>
                <a:gd name="connsiteX239" fmla="*/ 3994331 w 8613217"/>
                <a:gd name="connsiteY239" fmla="*/ 5968277 h 6281670"/>
                <a:gd name="connsiteX240" fmla="*/ 4005099 w 8613217"/>
                <a:gd name="connsiteY240" fmla="*/ 5995198 h 6281670"/>
                <a:gd name="connsiteX241" fmla="*/ 4071054 w 8613217"/>
                <a:gd name="connsiteY241" fmla="*/ 6040290 h 6281670"/>
                <a:gd name="connsiteX242" fmla="*/ 4100667 w 8613217"/>
                <a:gd name="connsiteY242" fmla="*/ 6026829 h 6281670"/>
                <a:gd name="connsiteX243" fmla="*/ 4110089 w 8613217"/>
                <a:gd name="connsiteY243" fmla="*/ 5993179 h 6281670"/>
                <a:gd name="connsiteX244" fmla="*/ 4124895 w 8613217"/>
                <a:gd name="connsiteY244" fmla="*/ 6032214 h 6281670"/>
                <a:gd name="connsiteX245" fmla="*/ 4117492 w 8613217"/>
                <a:gd name="connsiteY245" fmla="*/ 6106918 h 6281670"/>
                <a:gd name="connsiteX246" fmla="*/ 4080476 w 8613217"/>
                <a:gd name="connsiteY246" fmla="*/ 6141242 h 6281670"/>
                <a:gd name="connsiteX247" fmla="*/ 4176717 w 8613217"/>
                <a:gd name="connsiteY247" fmla="*/ 6189025 h 6281670"/>
                <a:gd name="connsiteX248" fmla="*/ 4170660 w 8613217"/>
                <a:gd name="connsiteY248" fmla="*/ 6271133 h 6281670"/>
                <a:gd name="connsiteX249" fmla="*/ 4195562 w 8613217"/>
                <a:gd name="connsiteY249" fmla="*/ 6277863 h 6281670"/>
                <a:gd name="connsiteX250" fmla="*/ 4261517 w 8613217"/>
                <a:gd name="connsiteY250" fmla="*/ 6267768 h 6281670"/>
                <a:gd name="connsiteX251" fmla="*/ 4289784 w 8613217"/>
                <a:gd name="connsiteY251" fmla="*/ 6247578 h 6281670"/>
                <a:gd name="connsiteX252" fmla="*/ 4295840 w 8613217"/>
                <a:gd name="connsiteY252" fmla="*/ 6204505 h 6281670"/>
                <a:gd name="connsiteX253" fmla="*/ 4305936 w 8613217"/>
                <a:gd name="connsiteY253" fmla="*/ 6182969 h 6281670"/>
                <a:gd name="connsiteX254" fmla="*/ 4324107 w 8613217"/>
                <a:gd name="connsiteY254" fmla="*/ 6199794 h 6281670"/>
                <a:gd name="connsiteX255" fmla="*/ 4336894 w 8613217"/>
                <a:gd name="connsiteY255" fmla="*/ 6230752 h 6281670"/>
                <a:gd name="connsiteX256" fmla="*/ 4342951 w 8613217"/>
                <a:gd name="connsiteY256" fmla="*/ 6226714 h 6281670"/>
                <a:gd name="connsiteX257" fmla="*/ 4369872 w 8613217"/>
                <a:gd name="connsiteY257" fmla="*/ 6185660 h 6281670"/>
                <a:gd name="connsiteX258" fmla="*/ 4382659 w 8613217"/>
                <a:gd name="connsiteY258" fmla="*/ 6234791 h 6281670"/>
                <a:gd name="connsiteX259" fmla="*/ 4406888 w 8613217"/>
                <a:gd name="connsiteY259" fmla="*/ 6265749 h 6281670"/>
                <a:gd name="connsiteX260" fmla="*/ 4484284 w 8613217"/>
                <a:gd name="connsiteY260" fmla="*/ 6275171 h 6281670"/>
                <a:gd name="connsiteX261" fmla="*/ 4499090 w 8613217"/>
                <a:gd name="connsiteY261" fmla="*/ 6272479 h 6281670"/>
                <a:gd name="connsiteX262" fmla="*/ 4512551 w 8613217"/>
                <a:gd name="connsiteY262" fmla="*/ 6181622 h 6281670"/>
                <a:gd name="connsiteX263" fmla="*/ 4572449 w 8613217"/>
                <a:gd name="connsiteY263" fmla="*/ 6153356 h 6281670"/>
                <a:gd name="connsiteX264" fmla="*/ 4575814 w 8613217"/>
                <a:gd name="connsiteY264" fmla="*/ 6127781 h 6281670"/>
                <a:gd name="connsiteX265" fmla="*/ 4538125 w 8613217"/>
                <a:gd name="connsiteY265" fmla="*/ 6076633 h 6281670"/>
                <a:gd name="connsiteX266" fmla="*/ 4536779 w 8613217"/>
                <a:gd name="connsiteY266" fmla="*/ 6042309 h 6281670"/>
                <a:gd name="connsiteX267" fmla="*/ 4573122 w 8613217"/>
                <a:gd name="connsiteY267" fmla="*/ 6032214 h 6281670"/>
                <a:gd name="connsiteX268" fmla="*/ 4637731 w 8613217"/>
                <a:gd name="connsiteY268" fmla="*/ 6051058 h 6281670"/>
                <a:gd name="connsiteX269" fmla="*/ 4665997 w 8613217"/>
                <a:gd name="connsiteY269" fmla="*/ 6029522 h 6281670"/>
                <a:gd name="connsiteX270" fmla="*/ 4665997 w 8613217"/>
                <a:gd name="connsiteY270" fmla="*/ 5985776 h 6281670"/>
                <a:gd name="connsiteX271" fmla="*/ 4681477 w 8613217"/>
                <a:gd name="connsiteY271" fmla="*/ 5966931 h 6281670"/>
                <a:gd name="connsiteX272" fmla="*/ 4701667 w 8613217"/>
                <a:gd name="connsiteY272" fmla="*/ 5981065 h 6281670"/>
                <a:gd name="connsiteX273" fmla="*/ 4724550 w 8613217"/>
                <a:gd name="connsiteY273" fmla="*/ 6054423 h 6281670"/>
                <a:gd name="connsiteX274" fmla="*/ 4743394 w 8613217"/>
                <a:gd name="connsiteY274" fmla="*/ 6073268 h 6281670"/>
                <a:gd name="connsiteX275" fmla="*/ 4752143 w 8613217"/>
                <a:gd name="connsiteY275" fmla="*/ 6050385 h 6281670"/>
                <a:gd name="connsiteX276" fmla="*/ 4752143 w 8613217"/>
                <a:gd name="connsiteY276" fmla="*/ 5996544 h 6281670"/>
                <a:gd name="connsiteX277" fmla="*/ 4800600 w 8613217"/>
                <a:gd name="connsiteY277" fmla="*/ 6046347 h 6281670"/>
                <a:gd name="connsiteX278" fmla="*/ 4859825 w 8613217"/>
                <a:gd name="connsiteY278" fmla="*/ 6088747 h 6281670"/>
                <a:gd name="connsiteX279" fmla="*/ 4932511 w 8613217"/>
                <a:gd name="connsiteY279" fmla="*/ 6036252 h 6281670"/>
                <a:gd name="connsiteX280" fmla="*/ 4919050 w 8613217"/>
                <a:gd name="connsiteY280" fmla="*/ 5940011 h 6281670"/>
                <a:gd name="connsiteX281" fmla="*/ 4830213 w 8613217"/>
                <a:gd name="connsiteY281" fmla="*/ 5933281 h 6281670"/>
                <a:gd name="connsiteX282" fmla="*/ 4779064 w 8613217"/>
                <a:gd name="connsiteY282" fmla="*/ 5876074 h 6281670"/>
                <a:gd name="connsiteX283" fmla="*/ 4778391 w 8613217"/>
                <a:gd name="connsiteY283" fmla="*/ 5829637 h 6281670"/>
                <a:gd name="connsiteX284" fmla="*/ 5091342 w 8613217"/>
                <a:gd name="connsiteY284" fmla="*/ 5236712 h 6281670"/>
                <a:gd name="connsiteX285" fmla="*/ 5116243 w 8613217"/>
                <a:gd name="connsiteY285" fmla="*/ 5202389 h 6281670"/>
                <a:gd name="connsiteX286" fmla="*/ 5269690 w 8613217"/>
                <a:gd name="connsiteY286" fmla="*/ 5086631 h 6281670"/>
                <a:gd name="connsiteX287" fmla="*/ 5744837 w 8613217"/>
                <a:gd name="connsiteY287" fmla="*/ 4795889 h 6281670"/>
                <a:gd name="connsiteX288" fmla="*/ 5814830 w 8613217"/>
                <a:gd name="connsiteY288" fmla="*/ 4775699 h 6281670"/>
                <a:gd name="connsiteX289" fmla="*/ 6103553 w 8613217"/>
                <a:gd name="connsiteY289" fmla="*/ 4765603 h 6281670"/>
                <a:gd name="connsiteX290" fmla="*/ 7086824 w 8613217"/>
                <a:gd name="connsiteY290" fmla="*/ 4811369 h 6281670"/>
                <a:gd name="connsiteX291" fmla="*/ 7489959 w 8613217"/>
                <a:gd name="connsiteY291" fmla="*/ 4805311 h 6281670"/>
                <a:gd name="connsiteX292" fmla="*/ 7516880 w 8613217"/>
                <a:gd name="connsiteY292" fmla="*/ 4801946 h 6281670"/>
                <a:gd name="connsiteX293" fmla="*/ 7536397 w 8613217"/>
                <a:gd name="connsiteY293" fmla="*/ 4800600 h 6281670"/>
                <a:gd name="connsiteX294" fmla="*/ 7619850 w 8613217"/>
                <a:gd name="connsiteY294" fmla="*/ 4791178 h 6281670"/>
                <a:gd name="connsiteX295" fmla="*/ 7661577 w 8613217"/>
                <a:gd name="connsiteY295" fmla="*/ 4813388 h 6281670"/>
                <a:gd name="connsiteX296" fmla="*/ 7920014 w 8613217"/>
                <a:gd name="connsiteY296" fmla="*/ 5004523 h 6281670"/>
                <a:gd name="connsiteX297" fmla="*/ 8354780 w 8613217"/>
                <a:gd name="connsiteY297" fmla="*/ 4830886 h 6281670"/>
                <a:gd name="connsiteX298" fmla="*/ 8579567 w 8613217"/>
                <a:gd name="connsiteY298" fmla="*/ 4409580 h 6281670"/>
                <a:gd name="connsiteX299" fmla="*/ 8613217 w 8613217"/>
                <a:gd name="connsiteY299" fmla="*/ 4250076 h 6281670"/>
                <a:gd name="connsiteX300" fmla="*/ 8613217 w 8613217"/>
                <a:gd name="connsiteY300" fmla="*/ 4196235 h 6281670"/>
                <a:gd name="connsiteX301" fmla="*/ 8420062 w 8613217"/>
                <a:gd name="connsiteY301" fmla="*/ 4211041 h 6281670"/>
                <a:gd name="connsiteX302" fmla="*/ 4571776 w 8613217"/>
                <a:gd name="connsiteY302" fmla="*/ 915970 h 6281670"/>
                <a:gd name="connsiteX303" fmla="*/ 4583890 w 8613217"/>
                <a:gd name="connsiteY303" fmla="*/ 888377 h 6281670"/>
                <a:gd name="connsiteX304" fmla="*/ 4571776 w 8613217"/>
                <a:gd name="connsiteY304" fmla="*/ 915970 h 6281670"/>
                <a:gd name="connsiteX305" fmla="*/ 2362948 w 8613217"/>
                <a:gd name="connsiteY305" fmla="*/ 965100 h 6281670"/>
                <a:gd name="connsiteX306" fmla="*/ 2363621 w 8613217"/>
                <a:gd name="connsiteY306" fmla="*/ 962408 h 6281670"/>
                <a:gd name="connsiteX307" fmla="*/ 2368332 w 8613217"/>
                <a:gd name="connsiteY307" fmla="*/ 967119 h 6281670"/>
                <a:gd name="connsiteX308" fmla="*/ 2362948 w 8613217"/>
                <a:gd name="connsiteY308" fmla="*/ 965100 h 6281670"/>
                <a:gd name="connsiteX309" fmla="*/ 2435633 w 8613217"/>
                <a:gd name="connsiteY309" fmla="*/ 1055284 h 6281670"/>
                <a:gd name="connsiteX310" fmla="*/ 2426211 w 8613217"/>
                <a:gd name="connsiteY310" fmla="*/ 1053265 h 6281670"/>
                <a:gd name="connsiteX311" fmla="*/ 2370351 w 8613217"/>
                <a:gd name="connsiteY311" fmla="*/ 968465 h 6281670"/>
                <a:gd name="connsiteX312" fmla="*/ 2432268 w 8613217"/>
                <a:gd name="connsiteY312" fmla="*/ 1045862 h 6281670"/>
                <a:gd name="connsiteX313" fmla="*/ 2435633 w 8613217"/>
                <a:gd name="connsiteY313" fmla="*/ 1055284 h 6281670"/>
                <a:gd name="connsiteX314" fmla="*/ 695895 w 8613217"/>
                <a:gd name="connsiteY314" fmla="*/ 1016922 h 6281670"/>
                <a:gd name="connsiteX315" fmla="*/ 692530 w 8613217"/>
                <a:gd name="connsiteY315" fmla="*/ 1005481 h 6281670"/>
                <a:gd name="connsiteX316" fmla="*/ 695895 w 8613217"/>
                <a:gd name="connsiteY316" fmla="*/ 1016922 h 6281670"/>
                <a:gd name="connsiteX317" fmla="*/ 4511205 w 8613217"/>
                <a:gd name="connsiteY317" fmla="*/ 6014042 h 6281670"/>
                <a:gd name="connsiteX318" fmla="*/ 4537452 w 8613217"/>
                <a:gd name="connsiteY318" fmla="*/ 5944049 h 6281670"/>
                <a:gd name="connsiteX319" fmla="*/ 4511205 w 8613217"/>
                <a:gd name="connsiteY319" fmla="*/ 6014042 h 6281670"/>
                <a:gd name="connsiteX320" fmla="*/ 4750797 w 8613217"/>
                <a:gd name="connsiteY320" fmla="*/ 5917128 h 6281670"/>
                <a:gd name="connsiteX321" fmla="*/ 4741375 w 8613217"/>
                <a:gd name="connsiteY321" fmla="*/ 5939338 h 6281670"/>
                <a:gd name="connsiteX322" fmla="*/ 4732626 w 8613217"/>
                <a:gd name="connsiteY322" fmla="*/ 5935300 h 6281670"/>
                <a:gd name="connsiteX323" fmla="*/ 4727915 w 8613217"/>
                <a:gd name="connsiteY323" fmla="*/ 5907706 h 6281670"/>
                <a:gd name="connsiteX324" fmla="*/ 4750797 w 8613217"/>
                <a:gd name="connsiteY324" fmla="*/ 5875402 h 6281670"/>
                <a:gd name="connsiteX325" fmla="*/ 4750797 w 8613217"/>
                <a:gd name="connsiteY325" fmla="*/ 5917128 h 6281670"/>
                <a:gd name="connsiteX326" fmla="*/ 4875978 w 8613217"/>
                <a:gd name="connsiteY326" fmla="*/ 5457461 h 6281670"/>
                <a:gd name="connsiteX327" fmla="*/ 4616868 w 8613217"/>
                <a:gd name="connsiteY327" fmla="*/ 5877421 h 6281670"/>
                <a:gd name="connsiteX328" fmla="*/ 4562354 w 8613217"/>
                <a:gd name="connsiteY328" fmla="*/ 5884824 h 6281670"/>
                <a:gd name="connsiteX329" fmla="*/ 4880015 w 8613217"/>
                <a:gd name="connsiteY329" fmla="*/ 5419772 h 6281670"/>
                <a:gd name="connsiteX330" fmla="*/ 4875978 w 8613217"/>
                <a:gd name="connsiteY330" fmla="*/ 5457461 h 6281670"/>
                <a:gd name="connsiteX331" fmla="*/ 5020675 w 8613217"/>
                <a:gd name="connsiteY331" fmla="*/ 5141145 h 6281670"/>
                <a:gd name="connsiteX332" fmla="*/ 4989717 w 8613217"/>
                <a:gd name="connsiteY332" fmla="*/ 5179506 h 6281670"/>
                <a:gd name="connsiteX333" fmla="*/ 4445922 w 8613217"/>
                <a:gd name="connsiteY333" fmla="*/ 5878767 h 6281670"/>
                <a:gd name="connsiteX334" fmla="*/ 4415637 w 8613217"/>
                <a:gd name="connsiteY334" fmla="*/ 5953471 h 6281670"/>
                <a:gd name="connsiteX335" fmla="*/ 4357085 w 8613217"/>
                <a:gd name="connsiteY335" fmla="*/ 6075286 h 6281670"/>
                <a:gd name="connsiteX336" fmla="*/ 4338240 w 8613217"/>
                <a:gd name="connsiteY336" fmla="*/ 6125762 h 6281670"/>
                <a:gd name="connsiteX337" fmla="*/ 4322761 w 8613217"/>
                <a:gd name="connsiteY337" fmla="*/ 6080671 h 6281670"/>
                <a:gd name="connsiteX338" fmla="*/ 4306609 w 8613217"/>
                <a:gd name="connsiteY338" fmla="*/ 6061826 h 6281670"/>
                <a:gd name="connsiteX339" fmla="*/ 4295168 w 8613217"/>
                <a:gd name="connsiteY339" fmla="*/ 6082689 h 6281670"/>
                <a:gd name="connsiteX340" fmla="*/ 4292475 w 8613217"/>
                <a:gd name="connsiteY340" fmla="*/ 6112302 h 6281670"/>
                <a:gd name="connsiteX341" fmla="*/ 4277669 w 8613217"/>
                <a:gd name="connsiteY341" fmla="*/ 6097496 h 6281670"/>
                <a:gd name="connsiteX342" fmla="*/ 4183447 w 8613217"/>
                <a:gd name="connsiteY342" fmla="*/ 5282478 h 6281670"/>
                <a:gd name="connsiteX343" fmla="*/ 4412945 w 8613217"/>
                <a:gd name="connsiteY343" fmla="*/ 4743394 h 6281670"/>
                <a:gd name="connsiteX344" fmla="*/ 5036828 w 8613217"/>
                <a:gd name="connsiteY344" fmla="*/ 3935106 h 6281670"/>
                <a:gd name="connsiteX345" fmla="*/ 5054999 w 8613217"/>
                <a:gd name="connsiteY345" fmla="*/ 3966064 h 6281670"/>
                <a:gd name="connsiteX346" fmla="*/ 5020675 w 8613217"/>
                <a:gd name="connsiteY346" fmla="*/ 5141145 h 6281670"/>
                <a:gd name="connsiteX0" fmla="*/ 8420062 w 8613217"/>
                <a:gd name="connsiteY0" fmla="*/ 4211041 h 6281670"/>
                <a:gd name="connsiteX1" fmla="*/ 7990681 w 8613217"/>
                <a:gd name="connsiteY1" fmla="*/ 4231232 h 6281670"/>
                <a:gd name="connsiteX2" fmla="*/ 7630619 w 8613217"/>
                <a:gd name="connsiteY2" fmla="*/ 4614849 h 6281670"/>
                <a:gd name="connsiteX3" fmla="*/ 7659558 w 8613217"/>
                <a:gd name="connsiteY3" fmla="*/ 4643788 h 6281670"/>
                <a:gd name="connsiteX4" fmla="*/ 7859443 w 8613217"/>
                <a:gd name="connsiteY4" fmla="*/ 4617541 h 6281670"/>
                <a:gd name="connsiteX5" fmla="*/ 8222196 w 8613217"/>
                <a:gd name="connsiteY5" fmla="*/ 4498418 h 6281670"/>
                <a:gd name="connsiteX6" fmla="*/ 8236330 w 8613217"/>
                <a:gd name="connsiteY6" fmla="*/ 4496398 h 6281670"/>
                <a:gd name="connsiteX7" fmla="*/ 8228254 w 8613217"/>
                <a:gd name="connsiteY7" fmla="*/ 4504475 h 6281670"/>
                <a:gd name="connsiteX8" fmla="*/ 7670326 w 8613217"/>
                <a:gd name="connsiteY8" fmla="*/ 4709743 h 6281670"/>
                <a:gd name="connsiteX9" fmla="*/ 7436791 w 8613217"/>
                <a:gd name="connsiteY9" fmla="*/ 4735318 h 6281670"/>
                <a:gd name="connsiteX10" fmla="*/ 6759067 w 8613217"/>
                <a:gd name="connsiteY10" fmla="*/ 4696956 h 6281670"/>
                <a:gd name="connsiteX11" fmla="*/ 6037597 w 8613217"/>
                <a:gd name="connsiteY11" fmla="*/ 4656576 h 6281670"/>
                <a:gd name="connsiteX12" fmla="*/ 6023464 w 8613217"/>
                <a:gd name="connsiteY12" fmla="*/ 4649172 h 6281670"/>
                <a:gd name="connsiteX13" fmla="*/ 6361317 w 8613217"/>
                <a:gd name="connsiteY13" fmla="*/ 4472170 h 6281670"/>
                <a:gd name="connsiteX14" fmla="*/ 6783296 w 8613217"/>
                <a:gd name="connsiteY14" fmla="*/ 4236616 h 6281670"/>
                <a:gd name="connsiteX15" fmla="*/ 7066634 w 8613217"/>
                <a:gd name="connsiteY15" fmla="*/ 4052210 h 6281670"/>
                <a:gd name="connsiteX16" fmla="*/ 7151433 w 8613217"/>
                <a:gd name="connsiteY16" fmla="*/ 4042115 h 6281670"/>
                <a:gd name="connsiteX17" fmla="*/ 7304208 w 8613217"/>
                <a:gd name="connsiteY17" fmla="*/ 4071727 h 6281670"/>
                <a:gd name="connsiteX18" fmla="*/ 7625235 w 8613217"/>
                <a:gd name="connsiteY18" fmla="*/ 3948566 h 6281670"/>
                <a:gd name="connsiteX19" fmla="*/ 8172394 w 8613217"/>
                <a:gd name="connsiteY19" fmla="*/ 2496877 h 6281670"/>
                <a:gd name="connsiteX20" fmla="*/ 7882325 w 8613217"/>
                <a:gd name="connsiteY20" fmla="*/ 1811077 h 6281670"/>
                <a:gd name="connsiteX21" fmla="*/ 7854059 w 8613217"/>
                <a:gd name="connsiteY21" fmla="*/ 1889820 h 6281670"/>
                <a:gd name="connsiteX22" fmla="*/ 7732917 w 8613217"/>
                <a:gd name="connsiteY22" fmla="*/ 2389195 h 6281670"/>
                <a:gd name="connsiteX23" fmla="*/ 7607736 w 8613217"/>
                <a:gd name="connsiteY23" fmla="*/ 2746565 h 6281670"/>
                <a:gd name="connsiteX24" fmla="*/ 7178354 w 8613217"/>
                <a:gd name="connsiteY24" fmla="*/ 3424962 h 6281670"/>
                <a:gd name="connsiteX25" fmla="*/ 7050481 w 8613217"/>
                <a:gd name="connsiteY25" fmla="*/ 3653113 h 6281670"/>
                <a:gd name="connsiteX26" fmla="*/ 7022888 w 8613217"/>
                <a:gd name="connsiteY26" fmla="*/ 3873861 h 6281670"/>
                <a:gd name="connsiteX27" fmla="*/ 7057884 w 8613217"/>
                <a:gd name="connsiteY27" fmla="*/ 3889341 h 6281670"/>
                <a:gd name="connsiteX28" fmla="*/ 7311611 w 8613217"/>
                <a:gd name="connsiteY28" fmla="*/ 3701570 h 6281670"/>
                <a:gd name="connsiteX29" fmla="*/ 7883672 w 8613217"/>
                <a:gd name="connsiteY29" fmla="*/ 2875784 h 6281670"/>
                <a:gd name="connsiteX30" fmla="*/ 7909246 w 8613217"/>
                <a:gd name="connsiteY30" fmla="*/ 2790311 h 6281670"/>
                <a:gd name="connsiteX31" fmla="*/ 7835888 w 8613217"/>
                <a:gd name="connsiteY31" fmla="*/ 3051440 h 6281670"/>
                <a:gd name="connsiteX32" fmla="*/ 7279306 w 8613217"/>
                <a:gd name="connsiteY32" fmla="*/ 3802522 h 6281670"/>
                <a:gd name="connsiteX33" fmla="*/ 6992603 w 8613217"/>
                <a:gd name="connsiteY33" fmla="*/ 4017213 h 6281670"/>
                <a:gd name="connsiteX34" fmla="*/ 6713302 w 8613217"/>
                <a:gd name="connsiteY34" fmla="*/ 4190851 h 6281670"/>
                <a:gd name="connsiteX35" fmla="*/ 6627830 w 8613217"/>
                <a:gd name="connsiteY35" fmla="*/ 4239308 h 6281670"/>
                <a:gd name="connsiteX36" fmla="*/ 6605620 w 8613217"/>
                <a:gd name="connsiteY36" fmla="*/ 4251422 h 6281670"/>
                <a:gd name="connsiteX37" fmla="*/ 6226714 w 8613217"/>
                <a:gd name="connsiteY37" fmla="*/ 4447268 h 6281670"/>
                <a:gd name="connsiteX38" fmla="*/ 5314782 w 8613217"/>
                <a:gd name="connsiteY38" fmla="*/ 4943279 h 6281670"/>
                <a:gd name="connsiteX39" fmla="*/ 5158643 w 8613217"/>
                <a:gd name="connsiteY39" fmla="*/ 5046250 h 6281670"/>
                <a:gd name="connsiteX40" fmla="*/ 5162681 w 8613217"/>
                <a:gd name="connsiteY40" fmla="*/ 5025387 h 6281670"/>
                <a:gd name="connsiteX41" fmla="*/ 5227290 w 8613217"/>
                <a:gd name="connsiteY41" fmla="*/ 4323434 h 6281670"/>
                <a:gd name="connsiteX42" fmla="*/ 5106148 w 8613217"/>
                <a:gd name="connsiteY42" fmla="*/ 3860401 h 6281670"/>
                <a:gd name="connsiteX43" fmla="*/ 5139799 w 8613217"/>
                <a:gd name="connsiteY43" fmla="*/ 3818675 h 6281670"/>
                <a:gd name="connsiteX44" fmla="*/ 5695034 w 8613217"/>
                <a:gd name="connsiteY44" fmla="*/ 3194119 h 6281670"/>
                <a:gd name="connsiteX45" fmla="*/ 5830983 w 8613217"/>
                <a:gd name="connsiteY45" fmla="*/ 3023174 h 6281670"/>
                <a:gd name="connsiteX46" fmla="*/ 5873382 w 8613217"/>
                <a:gd name="connsiteY46" fmla="*/ 3008367 h 6281670"/>
                <a:gd name="connsiteX47" fmla="*/ 5983083 w 8613217"/>
                <a:gd name="connsiteY47" fmla="*/ 3009040 h 6281670"/>
                <a:gd name="connsiteX48" fmla="*/ 6257000 w 8613217"/>
                <a:gd name="connsiteY48" fmla="*/ 2840787 h 6281670"/>
                <a:gd name="connsiteX49" fmla="*/ 6605620 w 8613217"/>
                <a:gd name="connsiteY49" fmla="*/ 2172485 h 6281670"/>
                <a:gd name="connsiteX50" fmla="*/ 6623118 w 8613217"/>
                <a:gd name="connsiteY50" fmla="*/ 1339969 h 6281670"/>
                <a:gd name="connsiteX51" fmla="*/ 6528224 w 8613217"/>
                <a:gd name="connsiteY51" fmla="*/ 660899 h 6281670"/>
                <a:gd name="connsiteX52" fmla="*/ 6514091 w 8613217"/>
                <a:gd name="connsiteY52" fmla="*/ 520239 h 6281670"/>
                <a:gd name="connsiteX53" fmla="*/ 6493900 w 8613217"/>
                <a:gd name="connsiteY53" fmla="*/ 546486 h 6281670"/>
                <a:gd name="connsiteX54" fmla="*/ 6244212 w 8613217"/>
                <a:gd name="connsiteY54" fmla="*/ 975869 h 6281670"/>
                <a:gd name="connsiteX55" fmla="*/ 5935300 w 8613217"/>
                <a:gd name="connsiteY55" fmla="*/ 1788868 h 6281670"/>
                <a:gd name="connsiteX56" fmla="*/ 5707148 w 8613217"/>
                <a:gd name="connsiteY56" fmla="*/ 2531874 h 6281670"/>
                <a:gd name="connsiteX57" fmla="*/ 5679555 w 8613217"/>
                <a:gd name="connsiteY57" fmla="*/ 2738489 h 6281670"/>
                <a:gd name="connsiteX58" fmla="*/ 5734069 w 8613217"/>
                <a:gd name="connsiteY58" fmla="*/ 2914818 h 6281670"/>
                <a:gd name="connsiteX59" fmla="*/ 5963566 w 8613217"/>
                <a:gd name="connsiteY59" fmla="*/ 2599175 h 6281670"/>
                <a:gd name="connsiteX60" fmla="*/ 6141914 w 8613217"/>
                <a:gd name="connsiteY60" fmla="*/ 2254593 h 6281670"/>
                <a:gd name="connsiteX61" fmla="*/ 6262384 w 8613217"/>
                <a:gd name="connsiteY61" fmla="*/ 1884436 h 6281670"/>
                <a:gd name="connsiteX62" fmla="*/ 6343145 w 8613217"/>
                <a:gd name="connsiteY62" fmla="*/ 1508222 h 6281670"/>
                <a:gd name="connsiteX63" fmla="*/ 6310167 w 8613217"/>
                <a:gd name="connsiteY63" fmla="*/ 1747814 h 6281670"/>
                <a:gd name="connsiteX64" fmla="*/ 6045001 w 8613217"/>
                <a:gd name="connsiteY64" fmla="*/ 2568890 h 6281670"/>
                <a:gd name="connsiteX65" fmla="*/ 5560432 w 8613217"/>
                <a:gd name="connsiteY65" fmla="*/ 3235173 h 6281670"/>
                <a:gd name="connsiteX66" fmla="*/ 5096726 w 8613217"/>
                <a:gd name="connsiteY66" fmla="*/ 3741278 h 6281670"/>
                <a:gd name="connsiteX67" fmla="*/ 5067113 w 8613217"/>
                <a:gd name="connsiteY67" fmla="*/ 3767525 h 6281670"/>
                <a:gd name="connsiteX68" fmla="*/ 4911647 w 8613217"/>
                <a:gd name="connsiteY68" fmla="*/ 3459959 h 6281670"/>
                <a:gd name="connsiteX69" fmla="*/ 4890784 w 8613217"/>
                <a:gd name="connsiteY69" fmla="*/ 3404099 h 6281670"/>
                <a:gd name="connsiteX70" fmla="*/ 4952701 w 8613217"/>
                <a:gd name="connsiteY70" fmla="*/ 2717626 h 6281670"/>
                <a:gd name="connsiteX71" fmla="*/ 5173449 w 8613217"/>
                <a:gd name="connsiteY71" fmla="*/ 2368332 h 6281670"/>
                <a:gd name="connsiteX72" fmla="*/ 5481689 w 8613217"/>
                <a:gd name="connsiteY72" fmla="*/ 1759928 h 6281670"/>
                <a:gd name="connsiteX73" fmla="*/ 5514667 w 8613217"/>
                <a:gd name="connsiteY73" fmla="*/ 1741757 h 6281670"/>
                <a:gd name="connsiteX74" fmla="*/ 5803389 w 8613217"/>
                <a:gd name="connsiteY74" fmla="*/ 1570812 h 6281670"/>
                <a:gd name="connsiteX75" fmla="*/ 5822907 w 8613217"/>
                <a:gd name="connsiteY75" fmla="*/ 1095665 h 6281670"/>
                <a:gd name="connsiteX76" fmla="*/ 5540241 w 8613217"/>
                <a:gd name="connsiteY76" fmla="*/ 601000 h 6281670"/>
                <a:gd name="connsiteX77" fmla="*/ 5514667 w 8613217"/>
                <a:gd name="connsiteY77" fmla="*/ 600327 h 6281670"/>
                <a:gd name="connsiteX78" fmla="*/ 5421791 w 8613217"/>
                <a:gd name="connsiteY78" fmla="*/ 697914 h 6281670"/>
                <a:gd name="connsiteX79" fmla="*/ 5124319 w 8613217"/>
                <a:gd name="connsiteY79" fmla="*/ 1196617 h 6281670"/>
                <a:gd name="connsiteX80" fmla="*/ 5316801 w 8613217"/>
                <a:gd name="connsiteY80" fmla="*/ 1686570 h 6281670"/>
                <a:gd name="connsiteX81" fmla="*/ 5361220 w 8613217"/>
                <a:gd name="connsiteY81" fmla="*/ 1669072 h 6281670"/>
                <a:gd name="connsiteX82" fmla="*/ 5461499 w 8613217"/>
                <a:gd name="connsiteY82" fmla="*/ 1248439 h 6281670"/>
                <a:gd name="connsiteX83" fmla="*/ 5491784 w 8613217"/>
                <a:gd name="connsiteY83" fmla="*/ 1043170 h 6281670"/>
                <a:gd name="connsiteX84" fmla="*/ 5497841 w 8613217"/>
                <a:gd name="connsiteY84" fmla="*/ 1081532 h 6281670"/>
                <a:gd name="connsiteX85" fmla="*/ 5481016 w 8613217"/>
                <a:gd name="connsiteY85" fmla="*/ 1353429 h 6281670"/>
                <a:gd name="connsiteX86" fmla="*/ 5415734 w 8613217"/>
                <a:gd name="connsiteY86" fmla="*/ 1727624 h 6281670"/>
                <a:gd name="connsiteX87" fmla="*/ 5151240 w 8613217"/>
                <a:gd name="connsiteY87" fmla="*/ 2245171 h 6281670"/>
                <a:gd name="connsiteX88" fmla="*/ 4908282 w 8613217"/>
                <a:gd name="connsiteY88" fmla="*/ 2596483 h 6281670"/>
                <a:gd name="connsiteX89" fmla="*/ 4750124 w 8613217"/>
                <a:gd name="connsiteY89" fmla="*/ 2989523 h 6281670"/>
                <a:gd name="connsiteX90" fmla="*/ 4737337 w 8613217"/>
                <a:gd name="connsiteY90" fmla="*/ 3162487 h 6281670"/>
                <a:gd name="connsiteX91" fmla="*/ 4680804 w 8613217"/>
                <a:gd name="connsiteY91" fmla="*/ 3076341 h 6281670"/>
                <a:gd name="connsiteX92" fmla="*/ 4591293 w 8613217"/>
                <a:gd name="connsiteY92" fmla="*/ 2915491 h 6281670"/>
                <a:gd name="connsiteX93" fmla="*/ 4552259 w 8613217"/>
                <a:gd name="connsiteY93" fmla="*/ 2838095 h 6281670"/>
                <a:gd name="connsiteX94" fmla="*/ 4404869 w 8613217"/>
                <a:gd name="connsiteY94" fmla="*/ 2499569 h 6281670"/>
                <a:gd name="connsiteX95" fmla="*/ 4425059 w 8613217"/>
                <a:gd name="connsiteY95" fmla="*/ 2408713 h 6281670"/>
                <a:gd name="connsiteX96" fmla="*/ 4497071 w 8613217"/>
                <a:gd name="connsiteY96" fmla="*/ 2304396 h 6281670"/>
                <a:gd name="connsiteX97" fmla="*/ 4551585 w 8613217"/>
                <a:gd name="connsiteY97" fmla="*/ 2152968 h 6281670"/>
                <a:gd name="connsiteX98" fmla="*/ 4741375 w 8613217"/>
                <a:gd name="connsiteY98" fmla="*/ 1413327 h 6281670"/>
                <a:gd name="connsiteX99" fmla="*/ 4929146 w 8613217"/>
                <a:gd name="connsiteY99" fmla="*/ 819730 h 6281670"/>
                <a:gd name="connsiteX100" fmla="*/ 5233347 w 8613217"/>
                <a:gd name="connsiteY100" fmla="*/ 28940 h 6281670"/>
                <a:gd name="connsiteX101" fmla="*/ 5238058 w 8613217"/>
                <a:gd name="connsiteY101" fmla="*/ 0 h 6281670"/>
                <a:gd name="connsiteX102" fmla="*/ 4976929 w 8613217"/>
                <a:gd name="connsiteY102" fmla="*/ 159504 h 6281670"/>
                <a:gd name="connsiteX103" fmla="*/ 4204984 w 8613217"/>
                <a:gd name="connsiteY103" fmla="*/ 890396 h 6281670"/>
                <a:gd name="connsiteX104" fmla="*/ 3943182 w 8613217"/>
                <a:gd name="connsiteY104" fmla="*/ 2139508 h 6281670"/>
                <a:gd name="connsiteX105" fmla="*/ 4076438 w 8613217"/>
                <a:gd name="connsiteY105" fmla="*/ 2389868 h 6281670"/>
                <a:gd name="connsiteX106" fmla="*/ 4215079 w 8613217"/>
                <a:gd name="connsiteY106" fmla="*/ 2474668 h 6281670"/>
                <a:gd name="connsiteX107" fmla="*/ 4244018 w 8613217"/>
                <a:gd name="connsiteY107" fmla="*/ 2445055 h 6281670"/>
                <a:gd name="connsiteX108" fmla="*/ 4230558 w 8613217"/>
                <a:gd name="connsiteY108" fmla="*/ 1718875 h 6281670"/>
                <a:gd name="connsiteX109" fmla="*/ 4411599 w 8613217"/>
                <a:gd name="connsiteY109" fmla="*/ 1186522 h 6281670"/>
                <a:gd name="connsiteX110" fmla="*/ 4552259 w 8613217"/>
                <a:gd name="connsiteY110" fmla="*/ 934815 h 6281670"/>
                <a:gd name="connsiteX111" fmla="*/ 4572449 w 8613217"/>
                <a:gd name="connsiteY111" fmla="*/ 920008 h 6281670"/>
                <a:gd name="connsiteX112" fmla="*/ 4553604 w 8613217"/>
                <a:gd name="connsiteY112" fmla="*/ 956351 h 6281670"/>
                <a:gd name="connsiteX113" fmla="*/ 4390735 w 8613217"/>
                <a:gd name="connsiteY113" fmla="*/ 1302280 h 6281670"/>
                <a:gd name="connsiteX114" fmla="*/ 4340260 w 8613217"/>
                <a:gd name="connsiteY114" fmla="*/ 2524471 h 6281670"/>
                <a:gd name="connsiteX115" fmla="*/ 4501109 w 8613217"/>
                <a:gd name="connsiteY115" fmla="*/ 2892609 h 6281670"/>
                <a:gd name="connsiteX116" fmla="*/ 4692918 w 8613217"/>
                <a:gd name="connsiteY116" fmla="*/ 3241230 h 6281670"/>
                <a:gd name="connsiteX117" fmla="*/ 4992409 w 8613217"/>
                <a:gd name="connsiteY117" fmla="*/ 3809925 h 6281670"/>
                <a:gd name="connsiteX118" fmla="*/ 5000485 w 8613217"/>
                <a:gd name="connsiteY118" fmla="*/ 3847614 h 6281670"/>
                <a:gd name="connsiteX119" fmla="*/ 4993755 w 8613217"/>
                <a:gd name="connsiteY119" fmla="*/ 3855017 h 6281670"/>
                <a:gd name="connsiteX120" fmla="*/ 4993082 w 8613217"/>
                <a:gd name="connsiteY120" fmla="*/ 3855690 h 6281670"/>
                <a:gd name="connsiteX121" fmla="*/ 4982313 w 8613217"/>
                <a:gd name="connsiteY121" fmla="*/ 3867131 h 6281670"/>
                <a:gd name="connsiteX122" fmla="*/ 4626290 w 8613217"/>
                <a:gd name="connsiteY122" fmla="*/ 4274977 h 6281670"/>
                <a:gd name="connsiteX123" fmla="*/ 4180755 w 8613217"/>
                <a:gd name="connsiteY123" fmla="*/ 4968853 h 6281670"/>
                <a:gd name="connsiteX124" fmla="*/ 4071727 w 8613217"/>
                <a:gd name="connsiteY124" fmla="*/ 5853192 h 6281670"/>
                <a:gd name="connsiteX125" fmla="*/ 4040769 w 8613217"/>
                <a:gd name="connsiteY125" fmla="*/ 5907706 h 6281670"/>
                <a:gd name="connsiteX126" fmla="*/ 4005099 w 8613217"/>
                <a:gd name="connsiteY126" fmla="*/ 5881459 h 6281670"/>
                <a:gd name="connsiteX127" fmla="*/ 4007791 w 8613217"/>
                <a:gd name="connsiteY127" fmla="*/ 5830983 h 6281670"/>
                <a:gd name="connsiteX128" fmla="*/ 3990293 w 8613217"/>
                <a:gd name="connsiteY128" fmla="*/ 5807427 h 6281670"/>
                <a:gd name="connsiteX129" fmla="*/ 3964045 w 8613217"/>
                <a:gd name="connsiteY129" fmla="*/ 5789256 h 6281670"/>
                <a:gd name="connsiteX130" fmla="*/ 3941836 w 8613217"/>
                <a:gd name="connsiteY130" fmla="*/ 5705129 h 6281670"/>
                <a:gd name="connsiteX131" fmla="*/ 3908185 w 8613217"/>
                <a:gd name="connsiteY131" fmla="*/ 5236040 h 6281670"/>
                <a:gd name="connsiteX132" fmla="*/ 3918953 w 8613217"/>
                <a:gd name="connsiteY132" fmla="*/ 4237288 h 6281670"/>
                <a:gd name="connsiteX133" fmla="*/ 3786370 w 8613217"/>
                <a:gd name="connsiteY133" fmla="*/ 3122779 h 6281670"/>
                <a:gd name="connsiteX134" fmla="*/ 3570333 w 8613217"/>
                <a:gd name="connsiteY134" fmla="*/ 2570236 h 6281670"/>
                <a:gd name="connsiteX135" fmla="*/ 3410829 w 8613217"/>
                <a:gd name="connsiteY135" fmla="*/ 2273437 h 6281670"/>
                <a:gd name="connsiteX136" fmla="*/ 3411502 w 8613217"/>
                <a:gd name="connsiteY136" fmla="*/ 2229018 h 6281670"/>
                <a:gd name="connsiteX137" fmla="*/ 3451209 w 8613217"/>
                <a:gd name="connsiteY137" fmla="*/ 2126720 h 6281670"/>
                <a:gd name="connsiteX138" fmla="*/ 3431692 w 8613217"/>
                <a:gd name="connsiteY138" fmla="*/ 1895877 h 6281670"/>
                <a:gd name="connsiteX139" fmla="*/ 3186715 w 8613217"/>
                <a:gd name="connsiteY139" fmla="*/ 1401886 h 6281670"/>
                <a:gd name="connsiteX140" fmla="*/ 2531874 w 8613217"/>
                <a:gd name="connsiteY140" fmla="*/ 701952 h 6281670"/>
                <a:gd name="connsiteX141" fmla="*/ 1731662 w 8613217"/>
                <a:gd name="connsiteY141" fmla="*/ 39035 h 6281670"/>
                <a:gd name="connsiteX142" fmla="*/ 1722913 w 8613217"/>
                <a:gd name="connsiteY142" fmla="*/ 36343 h 6281670"/>
                <a:gd name="connsiteX143" fmla="*/ 1723586 w 8613217"/>
                <a:gd name="connsiteY143" fmla="*/ 47111 h 6281670"/>
                <a:gd name="connsiteX144" fmla="*/ 1984042 w 8613217"/>
                <a:gd name="connsiteY144" fmla="*/ 871552 h 6281670"/>
                <a:gd name="connsiteX145" fmla="*/ 2773486 w 8613217"/>
                <a:gd name="connsiteY145" fmla="*/ 2064130 h 6281670"/>
                <a:gd name="connsiteX146" fmla="*/ 3058170 w 8613217"/>
                <a:gd name="connsiteY146" fmla="*/ 2286897 h 6281670"/>
                <a:gd name="connsiteX147" fmla="*/ 3235845 w 8613217"/>
                <a:gd name="connsiteY147" fmla="*/ 2329297 h 6281670"/>
                <a:gd name="connsiteX148" fmla="*/ 3256709 w 8613217"/>
                <a:gd name="connsiteY148" fmla="*/ 2294974 h 6281670"/>
                <a:gd name="connsiteX149" fmla="*/ 3083072 w 8613217"/>
                <a:gd name="connsiteY149" fmla="*/ 1999521 h 6281670"/>
                <a:gd name="connsiteX150" fmla="*/ 2450440 w 8613217"/>
                <a:gd name="connsiteY150" fmla="*/ 1092973 h 6281670"/>
                <a:gd name="connsiteX151" fmla="*/ 2432941 w 8613217"/>
                <a:gd name="connsiteY151" fmla="*/ 1062014 h 6281670"/>
                <a:gd name="connsiteX152" fmla="*/ 2454478 w 8613217"/>
                <a:gd name="connsiteY152" fmla="*/ 1076820 h 6281670"/>
                <a:gd name="connsiteX153" fmla="*/ 2967986 w 8613217"/>
                <a:gd name="connsiteY153" fmla="*/ 1739738 h 6281670"/>
                <a:gd name="connsiteX154" fmla="*/ 3266131 w 8613217"/>
                <a:gd name="connsiteY154" fmla="*/ 2175850 h 6281670"/>
                <a:gd name="connsiteX155" fmla="*/ 3457939 w 8613217"/>
                <a:gd name="connsiteY155" fmla="*/ 2509665 h 6281670"/>
                <a:gd name="connsiteX156" fmla="*/ 3464670 w 8613217"/>
                <a:gd name="connsiteY156" fmla="*/ 2523125 h 6281670"/>
                <a:gd name="connsiteX157" fmla="*/ 3504378 w 8613217"/>
                <a:gd name="connsiteY157" fmla="*/ 2605906 h 6281670"/>
                <a:gd name="connsiteX158" fmla="*/ 3733875 w 8613217"/>
                <a:gd name="connsiteY158" fmla="*/ 3249979 h 6281670"/>
                <a:gd name="connsiteX159" fmla="*/ 3823385 w 8613217"/>
                <a:gd name="connsiteY159" fmla="*/ 4359777 h 6281670"/>
                <a:gd name="connsiteX160" fmla="*/ 3816655 w 8613217"/>
                <a:gd name="connsiteY160" fmla="*/ 4369199 h 6281670"/>
                <a:gd name="connsiteX161" fmla="*/ 3800503 w 8613217"/>
                <a:gd name="connsiteY161" fmla="*/ 4322761 h 6281670"/>
                <a:gd name="connsiteX162" fmla="*/ 3407464 w 8613217"/>
                <a:gd name="connsiteY162" fmla="*/ 3663208 h 6281670"/>
                <a:gd name="connsiteX163" fmla="*/ 2516395 w 8613217"/>
                <a:gd name="connsiteY163" fmla="*/ 2980101 h 6281670"/>
                <a:gd name="connsiteX164" fmla="*/ 2502934 w 8613217"/>
                <a:gd name="connsiteY164" fmla="*/ 2971351 h 6281670"/>
                <a:gd name="connsiteX165" fmla="*/ 2390541 w 8613217"/>
                <a:gd name="connsiteY165" fmla="*/ 2898666 h 6281670"/>
                <a:gd name="connsiteX166" fmla="*/ 2247863 w 8613217"/>
                <a:gd name="connsiteY166" fmla="*/ 2802425 h 6281670"/>
                <a:gd name="connsiteX167" fmla="*/ 2055381 w 8613217"/>
                <a:gd name="connsiteY167" fmla="*/ 2665131 h 6281670"/>
                <a:gd name="connsiteX168" fmla="*/ 1471879 w 8613217"/>
                <a:gd name="connsiteY168" fmla="*/ 2148930 h 6281670"/>
                <a:gd name="connsiteX169" fmla="*/ 1461111 w 8613217"/>
                <a:gd name="connsiteY169" fmla="*/ 2109895 h 6281670"/>
                <a:gd name="connsiteX170" fmla="*/ 1501492 w 8613217"/>
                <a:gd name="connsiteY170" fmla="*/ 1918759 h 6281670"/>
                <a:gd name="connsiteX171" fmla="*/ 1395155 w 8613217"/>
                <a:gd name="connsiteY171" fmla="*/ 1570812 h 6281670"/>
                <a:gd name="connsiteX172" fmla="*/ 937507 w 8613217"/>
                <a:gd name="connsiteY172" fmla="*/ 860783 h 6281670"/>
                <a:gd name="connsiteX173" fmla="*/ 682435 w 8613217"/>
                <a:gd name="connsiteY173" fmla="*/ 471109 h 6281670"/>
                <a:gd name="connsiteX174" fmla="*/ 590905 w 8613217"/>
                <a:gd name="connsiteY174" fmla="*/ 214691 h 6281670"/>
                <a:gd name="connsiteX175" fmla="*/ 581483 w 8613217"/>
                <a:gd name="connsiteY175" fmla="*/ 222767 h 6281670"/>
                <a:gd name="connsiteX176" fmla="*/ 555909 w 8613217"/>
                <a:gd name="connsiteY176" fmla="*/ 262475 h 6281670"/>
                <a:gd name="connsiteX177" fmla="*/ 423998 w 8613217"/>
                <a:gd name="connsiteY177" fmla="*/ 619845 h 6281670"/>
                <a:gd name="connsiteX178" fmla="*/ 443515 w 8613217"/>
                <a:gd name="connsiteY178" fmla="*/ 1227575 h 6281670"/>
                <a:gd name="connsiteX179" fmla="*/ 806942 w 8613217"/>
                <a:gd name="connsiteY179" fmla="*/ 1996156 h 6281670"/>
                <a:gd name="connsiteX180" fmla="*/ 1087589 w 8613217"/>
                <a:gd name="connsiteY180" fmla="*/ 2216231 h 6281670"/>
                <a:gd name="connsiteX181" fmla="*/ 1317086 w 8613217"/>
                <a:gd name="connsiteY181" fmla="*/ 2233729 h 6281670"/>
                <a:gd name="connsiteX182" fmla="*/ 1327181 w 8613217"/>
                <a:gd name="connsiteY182" fmla="*/ 2198060 h 6281670"/>
                <a:gd name="connsiteX183" fmla="*/ 816364 w 8613217"/>
                <a:gd name="connsiteY183" fmla="*/ 1324489 h 6281670"/>
                <a:gd name="connsiteX184" fmla="*/ 702625 w 8613217"/>
                <a:gd name="connsiteY184" fmla="*/ 1031056 h 6281670"/>
                <a:gd name="connsiteX185" fmla="*/ 767908 w 8613217"/>
                <a:gd name="connsiteY185" fmla="*/ 1173061 h 6281670"/>
                <a:gd name="connsiteX186" fmla="*/ 1444285 w 8613217"/>
                <a:gd name="connsiteY186" fmla="*/ 2226326 h 6281670"/>
                <a:gd name="connsiteX187" fmla="*/ 2209501 w 8613217"/>
                <a:gd name="connsiteY187" fmla="*/ 2876457 h 6281670"/>
                <a:gd name="connsiteX188" fmla="*/ 2308434 w 8613217"/>
                <a:gd name="connsiteY188" fmla="*/ 2939720 h 6281670"/>
                <a:gd name="connsiteX189" fmla="*/ 2340738 w 8613217"/>
                <a:gd name="connsiteY189" fmla="*/ 2972025 h 6281670"/>
                <a:gd name="connsiteX190" fmla="*/ 2302377 w 8613217"/>
                <a:gd name="connsiteY190" fmla="*/ 2972025 h 6281670"/>
                <a:gd name="connsiteX191" fmla="*/ 2266034 w 8613217"/>
                <a:gd name="connsiteY191" fmla="*/ 2967313 h 6281670"/>
                <a:gd name="connsiteX192" fmla="*/ 1817807 w 8613217"/>
                <a:gd name="connsiteY192" fmla="*/ 3025866 h 6281670"/>
                <a:gd name="connsiteX193" fmla="*/ 1007500 w 8613217"/>
                <a:gd name="connsiteY193" fmla="*/ 3309877 h 6281670"/>
                <a:gd name="connsiteX194" fmla="*/ 960389 w 8613217"/>
                <a:gd name="connsiteY194" fmla="*/ 3293725 h 6281670"/>
                <a:gd name="connsiteX195" fmla="*/ 446207 w 8613217"/>
                <a:gd name="connsiteY195" fmla="*/ 3134221 h 6281670"/>
                <a:gd name="connsiteX196" fmla="*/ 217383 w 8613217"/>
                <a:gd name="connsiteY196" fmla="*/ 3227096 h 6281670"/>
                <a:gd name="connsiteX197" fmla="*/ 0 w 8613217"/>
                <a:gd name="connsiteY197" fmla="*/ 3236518 h 6281670"/>
                <a:gd name="connsiteX198" fmla="*/ 0 w 8613217"/>
                <a:gd name="connsiteY198" fmla="*/ 3330740 h 6281670"/>
                <a:gd name="connsiteX199" fmla="*/ 9422 w 8613217"/>
                <a:gd name="connsiteY199" fmla="*/ 3346892 h 6281670"/>
                <a:gd name="connsiteX200" fmla="*/ 255072 w 8613217"/>
                <a:gd name="connsiteY200" fmla="*/ 3717723 h 6281670"/>
                <a:gd name="connsiteX201" fmla="*/ 747044 w 8613217"/>
                <a:gd name="connsiteY201" fmla="*/ 3826078 h 6281670"/>
                <a:gd name="connsiteX202" fmla="*/ 1016249 w 8613217"/>
                <a:gd name="connsiteY202" fmla="*/ 3490244 h 6281670"/>
                <a:gd name="connsiteX203" fmla="*/ 981253 w 8613217"/>
                <a:gd name="connsiteY203" fmla="*/ 3461305 h 6281670"/>
                <a:gd name="connsiteX204" fmla="*/ 563312 w 8613217"/>
                <a:gd name="connsiteY204" fmla="*/ 3490917 h 6281670"/>
                <a:gd name="connsiteX205" fmla="*/ 390347 w 8613217"/>
                <a:gd name="connsiteY205" fmla="*/ 3460632 h 6281670"/>
                <a:gd name="connsiteX206" fmla="*/ 489953 w 8613217"/>
                <a:gd name="connsiteY206" fmla="*/ 3463997 h 6281670"/>
                <a:gd name="connsiteX207" fmla="*/ 903183 w 8613217"/>
                <a:gd name="connsiteY207" fmla="*/ 3408137 h 6281670"/>
                <a:gd name="connsiteX208" fmla="*/ 1043170 w 8613217"/>
                <a:gd name="connsiteY208" fmla="*/ 3372467 h 6281670"/>
                <a:gd name="connsiteX209" fmla="*/ 1508895 w 8613217"/>
                <a:gd name="connsiteY209" fmla="*/ 3218347 h 6281670"/>
                <a:gd name="connsiteX210" fmla="*/ 1912029 w 8613217"/>
                <a:gd name="connsiteY210" fmla="*/ 3101243 h 6281670"/>
                <a:gd name="connsiteX211" fmla="*/ 1912029 w 8613217"/>
                <a:gd name="connsiteY211" fmla="*/ 3101243 h 6281670"/>
                <a:gd name="connsiteX212" fmla="*/ 1924816 w 8613217"/>
                <a:gd name="connsiteY212" fmla="*/ 3099224 h 6281670"/>
                <a:gd name="connsiteX213" fmla="*/ 1986061 w 8613217"/>
                <a:gd name="connsiteY213" fmla="*/ 3087783 h 6281670"/>
                <a:gd name="connsiteX214" fmla="*/ 1992791 w 8613217"/>
                <a:gd name="connsiteY214" fmla="*/ 3087110 h 6281670"/>
                <a:gd name="connsiteX215" fmla="*/ 2087013 w 8613217"/>
                <a:gd name="connsiteY215" fmla="*/ 3074322 h 6281670"/>
                <a:gd name="connsiteX216" fmla="*/ 2113933 w 8613217"/>
                <a:gd name="connsiteY216" fmla="*/ 3072976 h 6281670"/>
                <a:gd name="connsiteX217" fmla="*/ 2118644 w 8613217"/>
                <a:gd name="connsiteY217" fmla="*/ 3064227 h 6281670"/>
                <a:gd name="connsiteX218" fmla="*/ 2257958 w 8613217"/>
                <a:gd name="connsiteY218" fmla="*/ 3064227 h 6281670"/>
                <a:gd name="connsiteX219" fmla="*/ 2262669 w 8613217"/>
                <a:gd name="connsiteY219" fmla="*/ 3072976 h 6281670"/>
                <a:gd name="connsiteX220" fmla="*/ 2434960 w 8613217"/>
                <a:gd name="connsiteY220" fmla="*/ 3101243 h 6281670"/>
                <a:gd name="connsiteX221" fmla="*/ 2635518 w 8613217"/>
                <a:gd name="connsiteY221" fmla="*/ 3164506 h 6281670"/>
                <a:gd name="connsiteX222" fmla="*/ 3038653 w 8613217"/>
                <a:gd name="connsiteY222" fmla="*/ 3453902 h 6281670"/>
                <a:gd name="connsiteX223" fmla="*/ 3580428 w 8613217"/>
                <a:gd name="connsiteY223" fmla="*/ 4087880 h 6281670"/>
                <a:gd name="connsiteX224" fmla="*/ 3776274 w 8613217"/>
                <a:gd name="connsiteY224" fmla="*/ 4626290 h 6281670"/>
                <a:gd name="connsiteX225" fmla="*/ 3813963 w 8613217"/>
                <a:gd name="connsiteY225" fmla="*/ 4802619 h 6281670"/>
                <a:gd name="connsiteX226" fmla="*/ 3811944 w 8613217"/>
                <a:gd name="connsiteY226" fmla="*/ 5407658 h 6281670"/>
                <a:gd name="connsiteX227" fmla="*/ 3881265 w 8613217"/>
                <a:gd name="connsiteY227" fmla="*/ 5874056 h 6281670"/>
                <a:gd name="connsiteX228" fmla="*/ 3879919 w 8613217"/>
                <a:gd name="connsiteY228" fmla="*/ 5898957 h 6281670"/>
                <a:gd name="connsiteX229" fmla="*/ 3757430 w 8613217"/>
                <a:gd name="connsiteY229" fmla="*/ 5946068 h 6281670"/>
                <a:gd name="connsiteX230" fmla="*/ 3743970 w 8613217"/>
                <a:gd name="connsiteY230" fmla="*/ 6053750 h 6281670"/>
                <a:gd name="connsiteX231" fmla="*/ 3803195 w 8613217"/>
                <a:gd name="connsiteY231" fmla="*/ 6092112 h 6281670"/>
                <a:gd name="connsiteX232" fmla="*/ 3896071 w 8613217"/>
                <a:gd name="connsiteY232" fmla="*/ 6023464 h 6281670"/>
                <a:gd name="connsiteX233" fmla="*/ 3920972 w 8613217"/>
                <a:gd name="connsiteY233" fmla="*/ 5996544 h 6281670"/>
                <a:gd name="connsiteX234" fmla="*/ 3918953 w 8613217"/>
                <a:gd name="connsiteY234" fmla="*/ 6053077 h 6281670"/>
                <a:gd name="connsiteX235" fmla="*/ 3931741 w 8613217"/>
                <a:gd name="connsiteY235" fmla="*/ 6077978 h 6281670"/>
                <a:gd name="connsiteX236" fmla="*/ 3951931 w 8613217"/>
                <a:gd name="connsiteY236" fmla="*/ 6055769 h 6281670"/>
                <a:gd name="connsiteX237" fmla="*/ 3972121 w 8613217"/>
                <a:gd name="connsiteY237" fmla="*/ 5988468 h 6281670"/>
                <a:gd name="connsiteX238" fmla="*/ 3994331 w 8613217"/>
                <a:gd name="connsiteY238" fmla="*/ 5968277 h 6281670"/>
                <a:gd name="connsiteX239" fmla="*/ 4005099 w 8613217"/>
                <a:gd name="connsiteY239" fmla="*/ 5995198 h 6281670"/>
                <a:gd name="connsiteX240" fmla="*/ 4071054 w 8613217"/>
                <a:gd name="connsiteY240" fmla="*/ 6040290 h 6281670"/>
                <a:gd name="connsiteX241" fmla="*/ 4100667 w 8613217"/>
                <a:gd name="connsiteY241" fmla="*/ 6026829 h 6281670"/>
                <a:gd name="connsiteX242" fmla="*/ 4110089 w 8613217"/>
                <a:gd name="connsiteY242" fmla="*/ 5993179 h 6281670"/>
                <a:gd name="connsiteX243" fmla="*/ 4124895 w 8613217"/>
                <a:gd name="connsiteY243" fmla="*/ 6032214 h 6281670"/>
                <a:gd name="connsiteX244" fmla="*/ 4117492 w 8613217"/>
                <a:gd name="connsiteY244" fmla="*/ 6106918 h 6281670"/>
                <a:gd name="connsiteX245" fmla="*/ 4080476 w 8613217"/>
                <a:gd name="connsiteY245" fmla="*/ 6141242 h 6281670"/>
                <a:gd name="connsiteX246" fmla="*/ 4176717 w 8613217"/>
                <a:gd name="connsiteY246" fmla="*/ 6189025 h 6281670"/>
                <a:gd name="connsiteX247" fmla="*/ 4170660 w 8613217"/>
                <a:gd name="connsiteY247" fmla="*/ 6271133 h 6281670"/>
                <a:gd name="connsiteX248" fmla="*/ 4195562 w 8613217"/>
                <a:gd name="connsiteY248" fmla="*/ 6277863 h 6281670"/>
                <a:gd name="connsiteX249" fmla="*/ 4261517 w 8613217"/>
                <a:gd name="connsiteY249" fmla="*/ 6267768 h 6281670"/>
                <a:gd name="connsiteX250" fmla="*/ 4289784 w 8613217"/>
                <a:gd name="connsiteY250" fmla="*/ 6247578 h 6281670"/>
                <a:gd name="connsiteX251" fmla="*/ 4295840 w 8613217"/>
                <a:gd name="connsiteY251" fmla="*/ 6204505 h 6281670"/>
                <a:gd name="connsiteX252" fmla="*/ 4305936 w 8613217"/>
                <a:gd name="connsiteY252" fmla="*/ 6182969 h 6281670"/>
                <a:gd name="connsiteX253" fmla="*/ 4324107 w 8613217"/>
                <a:gd name="connsiteY253" fmla="*/ 6199794 h 6281670"/>
                <a:gd name="connsiteX254" fmla="*/ 4336894 w 8613217"/>
                <a:gd name="connsiteY254" fmla="*/ 6230752 h 6281670"/>
                <a:gd name="connsiteX255" fmla="*/ 4342951 w 8613217"/>
                <a:gd name="connsiteY255" fmla="*/ 6226714 h 6281670"/>
                <a:gd name="connsiteX256" fmla="*/ 4369872 w 8613217"/>
                <a:gd name="connsiteY256" fmla="*/ 6185660 h 6281670"/>
                <a:gd name="connsiteX257" fmla="*/ 4382659 w 8613217"/>
                <a:gd name="connsiteY257" fmla="*/ 6234791 h 6281670"/>
                <a:gd name="connsiteX258" fmla="*/ 4406888 w 8613217"/>
                <a:gd name="connsiteY258" fmla="*/ 6265749 h 6281670"/>
                <a:gd name="connsiteX259" fmla="*/ 4484284 w 8613217"/>
                <a:gd name="connsiteY259" fmla="*/ 6275171 h 6281670"/>
                <a:gd name="connsiteX260" fmla="*/ 4499090 w 8613217"/>
                <a:gd name="connsiteY260" fmla="*/ 6272479 h 6281670"/>
                <a:gd name="connsiteX261" fmla="*/ 4512551 w 8613217"/>
                <a:gd name="connsiteY261" fmla="*/ 6181622 h 6281670"/>
                <a:gd name="connsiteX262" fmla="*/ 4572449 w 8613217"/>
                <a:gd name="connsiteY262" fmla="*/ 6153356 h 6281670"/>
                <a:gd name="connsiteX263" fmla="*/ 4575814 w 8613217"/>
                <a:gd name="connsiteY263" fmla="*/ 6127781 h 6281670"/>
                <a:gd name="connsiteX264" fmla="*/ 4538125 w 8613217"/>
                <a:gd name="connsiteY264" fmla="*/ 6076633 h 6281670"/>
                <a:gd name="connsiteX265" fmla="*/ 4536779 w 8613217"/>
                <a:gd name="connsiteY265" fmla="*/ 6042309 h 6281670"/>
                <a:gd name="connsiteX266" fmla="*/ 4573122 w 8613217"/>
                <a:gd name="connsiteY266" fmla="*/ 6032214 h 6281670"/>
                <a:gd name="connsiteX267" fmla="*/ 4637731 w 8613217"/>
                <a:gd name="connsiteY267" fmla="*/ 6051058 h 6281670"/>
                <a:gd name="connsiteX268" fmla="*/ 4665997 w 8613217"/>
                <a:gd name="connsiteY268" fmla="*/ 6029522 h 6281670"/>
                <a:gd name="connsiteX269" fmla="*/ 4665997 w 8613217"/>
                <a:gd name="connsiteY269" fmla="*/ 5985776 h 6281670"/>
                <a:gd name="connsiteX270" fmla="*/ 4681477 w 8613217"/>
                <a:gd name="connsiteY270" fmla="*/ 5966931 h 6281670"/>
                <a:gd name="connsiteX271" fmla="*/ 4701667 w 8613217"/>
                <a:gd name="connsiteY271" fmla="*/ 5981065 h 6281670"/>
                <a:gd name="connsiteX272" fmla="*/ 4724550 w 8613217"/>
                <a:gd name="connsiteY272" fmla="*/ 6054423 h 6281670"/>
                <a:gd name="connsiteX273" fmla="*/ 4743394 w 8613217"/>
                <a:gd name="connsiteY273" fmla="*/ 6073268 h 6281670"/>
                <a:gd name="connsiteX274" fmla="*/ 4752143 w 8613217"/>
                <a:gd name="connsiteY274" fmla="*/ 6050385 h 6281670"/>
                <a:gd name="connsiteX275" fmla="*/ 4752143 w 8613217"/>
                <a:gd name="connsiteY275" fmla="*/ 5996544 h 6281670"/>
                <a:gd name="connsiteX276" fmla="*/ 4800600 w 8613217"/>
                <a:gd name="connsiteY276" fmla="*/ 6046347 h 6281670"/>
                <a:gd name="connsiteX277" fmla="*/ 4859825 w 8613217"/>
                <a:gd name="connsiteY277" fmla="*/ 6088747 h 6281670"/>
                <a:gd name="connsiteX278" fmla="*/ 4932511 w 8613217"/>
                <a:gd name="connsiteY278" fmla="*/ 6036252 h 6281670"/>
                <a:gd name="connsiteX279" fmla="*/ 4919050 w 8613217"/>
                <a:gd name="connsiteY279" fmla="*/ 5940011 h 6281670"/>
                <a:gd name="connsiteX280" fmla="*/ 4830213 w 8613217"/>
                <a:gd name="connsiteY280" fmla="*/ 5933281 h 6281670"/>
                <a:gd name="connsiteX281" fmla="*/ 4779064 w 8613217"/>
                <a:gd name="connsiteY281" fmla="*/ 5876074 h 6281670"/>
                <a:gd name="connsiteX282" fmla="*/ 4778391 w 8613217"/>
                <a:gd name="connsiteY282" fmla="*/ 5829637 h 6281670"/>
                <a:gd name="connsiteX283" fmla="*/ 5091342 w 8613217"/>
                <a:gd name="connsiteY283" fmla="*/ 5236712 h 6281670"/>
                <a:gd name="connsiteX284" fmla="*/ 5116243 w 8613217"/>
                <a:gd name="connsiteY284" fmla="*/ 5202389 h 6281670"/>
                <a:gd name="connsiteX285" fmla="*/ 5269690 w 8613217"/>
                <a:gd name="connsiteY285" fmla="*/ 5086631 h 6281670"/>
                <a:gd name="connsiteX286" fmla="*/ 5744837 w 8613217"/>
                <a:gd name="connsiteY286" fmla="*/ 4795889 h 6281670"/>
                <a:gd name="connsiteX287" fmla="*/ 5814830 w 8613217"/>
                <a:gd name="connsiteY287" fmla="*/ 4775699 h 6281670"/>
                <a:gd name="connsiteX288" fmla="*/ 6103553 w 8613217"/>
                <a:gd name="connsiteY288" fmla="*/ 4765603 h 6281670"/>
                <a:gd name="connsiteX289" fmla="*/ 7086824 w 8613217"/>
                <a:gd name="connsiteY289" fmla="*/ 4811369 h 6281670"/>
                <a:gd name="connsiteX290" fmla="*/ 7489959 w 8613217"/>
                <a:gd name="connsiteY290" fmla="*/ 4805311 h 6281670"/>
                <a:gd name="connsiteX291" fmla="*/ 7516880 w 8613217"/>
                <a:gd name="connsiteY291" fmla="*/ 4801946 h 6281670"/>
                <a:gd name="connsiteX292" fmla="*/ 7536397 w 8613217"/>
                <a:gd name="connsiteY292" fmla="*/ 4800600 h 6281670"/>
                <a:gd name="connsiteX293" fmla="*/ 7619850 w 8613217"/>
                <a:gd name="connsiteY293" fmla="*/ 4791178 h 6281670"/>
                <a:gd name="connsiteX294" fmla="*/ 7661577 w 8613217"/>
                <a:gd name="connsiteY294" fmla="*/ 4813388 h 6281670"/>
                <a:gd name="connsiteX295" fmla="*/ 7920014 w 8613217"/>
                <a:gd name="connsiteY295" fmla="*/ 5004523 h 6281670"/>
                <a:gd name="connsiteX296" fmla="*/ 8354780 w 8613217"/>
                <a:gd name="connsiteY296" fmla="*/ 4830886 h 6281670"/>
                <a:gd name="connsiteX297" fmla="*/ 8579567 w 8613217"/>
                <a:gd name="connsiteY297" fmla="*/ 4409580 h 6281670"/>
                <a:gd name="connsiteX298" fmla="*/ 8613217 w 8613217"/>
                <a:gd name="connsiteY298" fmla="*/ 4250076 h 6281670"/>
                <a:gd name="connsiteX299" fmla="*/ 8613217 w 8613217"/>
                <a:gd name="connsiteY299" fmla="*/ 4196235 h 6281670"/>
                <a:gd name="connsiteX300" fmla="*/ 8420062 w 8613217"/>
                <a:gd name="connsiteY300" fmla="*/ 4211041 h 6281670"/>
                <a:gd name="connsiteX301" fmla="*/ 4571776 w 8613217"/>
                <a:gd name="connsiteY301" fmla="*/ 915970 h 6281670"/>
                <a:gd name="connsiteX302" fmla="*/ 4583890 w 8613217"/>
                <a:gd name="connsiteY302" fmla="*/ 888377 h 6281670"/>
                <a:gd name="connsiteX303" fmla="*/ 4571776 w 8613217"/>
                <a:gd name="connsiteY303" fmla="*/ 915970 h 6281670"/>
                <a:gd name="connsiteX304" fmla="*/ 2362948 w 8613217"/>
                <a:gd name="connsiteY304" fmla="*/ 965100 h 6281670"/>
                <a:gd name="connsiteX305" fmla="*/ 2363621 w 8613217"/>
                <a:gd name="connsiteY305" fmla="*/ 962408 h 6281670"/>
                <a:gd name="connsiteX306" fmla="*/ 2368332 w 8613217"/>
                <a:gd name="connsiteY306" fmla="*/ 967119 h 6281670"/>
                <a:gd name="connsiteX307" fmla="*/ 2362948 w 8613217"/>
                <a:gd name="connsiteY307" fmla="*/ 965100 h 6281670"/>
                <a:gd name="connsiteX308" fmla="*/ 2435633 w 8613217"/>
                <a:gd name="connsiteY308" fmla="*/ 1055284 h 6281670"/>
                <a:gd name="connsiteX309" fmla="*/ 2426211 w 8613217"/>
                <a:gd name="connsiteY309" fmla="*/ 1053265 h 6281670"/>
                <a:gd name="connsiteX310" fmla="*/ 2370351 w 8613217"/>
                <a:gd name="connsiteY310" fmla="*/ 968465 h 6281670"/>
                <a:gd name="connsiteX311" fmla="*/ 2432268 w 8613217"/>
                <a:gd name="connsiteY311" fmla="*/ 1045862 h 6281670"/>
                <a:gd name="connsiteX312" fmla="*/ 2435633 w 8613217"/>
                <a:gd name="connsiteY312" fmla="*/ 1055284 h 6281670"/>
                <a:gd name="connsiteX313" fmla="*/ 695895 w 8613217"/>
                <a:gd name="connsiteY313" fmla="*/ 1016922 h 6281670"/>
                <a:gd name="connsiteX314" fmla="*/ 692530 w 8613217"/>
                <a:gd name="connsiteY314" fmla="*/ 1005481 h 6281670"/>
                <a:gd name="connsiteX315" fmla="*/ 695895 w 8613217"/>
                <a:gd name="connsiteY315" fmla="*/ 1016922 h 6281670"/>
                <a:gd name="connsiteX316" fmla="*/ 4511205 w 8613217"/>
                <a:gd name="connsiteY316" fmla="*/ 6014042 h 6281670"/>
                <a:gd name="connsiteX317" fmla="*/ 4537452 w 8613217"/>
                <a:gd name="connsiteY317" fmla="*/ 5944049 h 6281670"/>
                <a:gd name="connsiteX318" fmla="*/ 4511205 w 8613217"/>
                <a:gd name="connsiteY318" fmla="*/ 6014042 h 6281670"/>
                <a:gd name="connsiteX319" fmla="*/ 4750797 w 8613217"/>
                <a:gd name="connsiteY319" fmla="*/ 5917128 h 6281670"/>
                <a:gd name="connsiteX320" fmla="*/ 4741375 w 8613217"/>
                <a:gd name="connsiteY320" fmla="*/ 5939338 h 6281670"/>
                <a:gd name="connsiteX321" fmla="*/ 4732626 w 8613217"/>
                <a:gd name="connsiteY321" fmla="*/ 5935300 h 6281670"/>
                <a:gd name="connsiteX322" fmla="*/ 4727915 w 8613217"/>
                <a:gd name="connsiteY322" fmla="*/ 5907706 h 6281670"/>
                <a:gd name="connsiteX323" fmla="*/ 4750797 w 8613217"/>
                <a:gd name="connsiteY323" fmla="*/ 5875402 h 6281670"/>
                <a:gd name="connsiteX324" fmla="*/ 4750797 w 8613217"/>
                <a:gd name="connsiteY324" fmla="*/ 5917128 h 6281670"/>
                <a:gd name="connsiteX325" fmla="*/ 4875978 w 8613217"/>
                <a:gd name="connsiteY325" fmla="*/ 5457461 h 6281670"/>
                <a:gd name="connsiteX326" fmla="*/ 4616868 w 8613217"/>
                <a:gd name="connsiteY326" fmla="*/ 5877421 h 6281670"/>
                <a:gd name="connsiteX327" fmla="*/ 4562354 w 8613217"/>
                <a:gd name="connsiteY327" fmla="*/ 5884824 h 6281670"/>
                <a:gd name="connsiteX328" fmla="*/ 4880015 w 8613217"/>
                <a:gd name="connsiteY328" fmla="*/ 5419772 h 6281670"/>
                <a:gd name="connsiteX329" fmla="*/ 4875978 w 8613217"/>
                <a:gd name="connsiteY329" fmla="*/ 5457461 h 6281670"/>
                <a:gd name="connsiteX330" fmla="*/ 5020675 w 8613217"/>
                <a:gd name="connsiteY330" fmla="*/ 5141145 h 6281670"/>
                <a:gd name="connsiteX331" fmla="*/ 4989717 w 8613217"/>
                <a:gd name="connsiteY331" fmla="*/ 5179506 h 6281670"/>
                <a:gd name="connsiteX332" fmla="*/ 4445922 w 8613217"/>
                <a:gd name="connsiteY332" fmla="*/ 5878767 h 6281670"/>
                <a:gd name="connsiteX333" fmla="*/ 4415637 w 8613217"/>
                <a:gd name="connsiteY333" fmla="*/ 5953471 h 6281670"/>
                <a:gd name="connsiteX334" fmla="*/ 4357085 w 8613217"/>
                <a:gd name="connsiteY334" fmla="*/ 6075286 h 6281670"/>
                <a:gd name="connsiteX335" fmla="*/ 4338240 w 8613217"/>
                <a:gd name="connsiteY335" fmla="*/ 6125762 h 6281670"/>
                <a:gd name="connsiteX336" fmla="*/ 4322761 w 8613217"/>
                <a:gd name="connsiteY336" fmla="*/ 6080671 h 6281670"/>
                <a:gd name="connsiteX337" fmla="*/ 4306609 w 8613217"/>
                <a:gd name="connsiteY337" fmla="*/ 6061826 h 6281670"/>
                <a:gd name="connsiteX338" fmla="*/ 4295168 w 8613217"/>
                <a:gd name="connsiteY338" fmla="*/ 6082689 h 6281670"/>
                <a:gd name="connsiteX339" fmla="*/ 4292475 w 8613217"/>
                <a:gd name="connsiteY339" fmla="*/ 6112302 h 6281670"/>
                <a:gd name="connsiteX340" fmla="*/ 4277669 w 8613217"/>
                <a:gd name="connsiteY340" fmla="*/ 6097496 h 6281670"/>
                <a:gd name="connsiteX341" fmla="*/ 4183447 w 8613217"/>
                <a:gd name="connsiteY341" fmla="*/ 5282478 h 6281670"/>
                <a:gd name="connsiteX342" fmla="*/ 4412945 w 8613217"/>
                <a:gd name="connsiteY342" fmla="*/ 4743394 h 6281670"/>
                <a:gd name="connsiteX343" fmla="*/ 5036828 w 8613217"/>
                <a:gd name="connsiteY343" fmla="*/ 3935106 h 6281670"/>
                <a:gd name="connsiteX344" fmla="*/ 5054999 w 8613217"/>
                <a:gd name="connsiteY344" fmla="*/ 3966064 h 6281670"/>
                <a:gd name="connsiteX345" fmla="*/ 5020675 w 8613217"/>
                <a:gd name="connsiteY345" fmla="*/ 5141145 h 6281670"/>
                <a:gd name="connsiteX0" fmla="*/ 8420062 w 8613217"/>
                <a:gd name="connsiteY0" fmla="*/ 4211041 h 6281670"/>
                <a:gd name="connsiteX1" fmla="*/ 7990681 w 8613217"/>
                <a:gd name="connsiteY1" fmla="*/ 4231232 h 6281670"/>
                <a:gd name="connsiteX2" fmla="*/ 7630619 w 8613217"/>
                <a:gd name="connsiteY2" fmla="*/ 4614849 h 6281670"/>
                <a:gd name="connsiteX3" fmla="*/ 7659558 w 8613217"/>
                <a:gd name="connsiteY3" fmla="*/ 4643788 h 6281670"/>
                <a:gd name="connsiteX4" fmla="*/ 7859443 w 8613217"/>
                <a:gd name="connsiteY4" fmla="*/ 4617541 h 6281670"/>
                <a:gd name="connsiteX5" fmla="*/ 8222196 w 8613217"/>
                <a:gd name="connsiteY5" fmla="*/ 4498418 h 6281670"/>
                <a:gd name="connsiteX6" fmla="*/ 8236330 w 8613217"/>
                <a:gd name="connsiteY6" fmla="*/ 4496398 h 6281670"/>
                <a:gd name="connsiteX7" fmla="*/ 8228254 w 8613217"/>
                <a:gd name="connsiteY7" fmla="*/ 4504475 h 6281670"/>
                <a:gd name="connsiteX8" fmla="*/ 7670326 w 8613217"/>
                <a:gd name="connsiteY8" fmla="*/ 4709743 h 6281670"/>
                <a:gd name="connsiteX9" fmla="*/ 7436791 w 8613217"/>
                <a:gd name="connsiteY9" fmla="*/ 4735318 h 6281670"/>
                <a:gd name="connsiteX10" fmla="*/ 6759067 w 8613217"/>
                <a:gd name="connsiteY10" fmla="*/ 4696956 h 6281670"/>
                <a:gd name="connsiteX11" fmla="*/ 6037597 w 8613217"/>
                <a:gd name="connsiteY11" fmla="*/ 4656576 h 6281670"/>
                <a:gd name="connsiteX12" fmla="*/ 6023464 w 8613217"/>
                <a:gd name="connsiteY12" fmla="*/ 4649172 h 6281670"/>
                <a:gd name="connsiteX13" fmla="*/ 6361317 w 8613217"/>
                <a:gd name="connsiteY13" fmla="*/ 4472170 h 6281670"/>
                <a:gd name="connsiteX14" fmla="*/ 6783296 w 8613217"/>
                <a:gd name="connsiteY14" fmla="*/ 4236616 h 6281670"/>
                <a:gd name="connsiteX15" fmla="*/ 7066634 w 8613217"/>
                <a:gd name="connsiteY15" fmla="*/ 4052210 h 6281670"/>
                <a:gd name="connsiteX16" fmla="*/ 7151433 w 8613217"/>
                <a:gd name="connsiteY16" fmla="*/ 4042115 h 6281670"/>
                <a:gd name="connsiteX17" fmla="*/ 7304208 w 8613217"/>
                <a:gd name="connsiteY17" fmla="*/ 4071727 h 6281670"/>
                <a:gd name="connsiteX18" fmla="*/ 7625235 w 8613217"/>
                <a:gd name="connsiteY18" fmla="*/ 3948566 h 6281670"/>
                <a:gd name="connsiteX19" fmla="*/ 8172394 w 8613217"/>
                <a:gd name="connsiteY19" fmla="*/ 2496877 h 6281670"/>
                <a:gd name="connsiteX20" fmla="*/ 7882325 w 8613217"/>
                <a:gd name="connsiteY20" fmla="*/ 1811077 h 6281670"/>
                <a:gd name="connsiteX21" fmla="*/ 7854059 w 8613217"/>
                <a:gd name="connsiteY21" fmla="*/ 1889820 h 6281670"/>
                <a:gd name="connsiteX22" fmla="*/ 7732917 w 8613217"/>
                <a:gd name="connsiteY22" fmla="*/ 2389195 h 6281670"/>
                <a:gd name="connsiteX23" fmla="*/ 7607736 w 8613217"/>
                <a:gd name="connsiteY23" fmla="*/ 2746565 h 6281670"/>
                <a:gd name="connsiteX24" fmla="*/ 7178354 w 8613217"/>
                <a:gd name="connsiteY24" fmla="*/ 3424962 h 6281670"/>
                <a:gd name="connsiteX25" fmla="*/ 7050481 w 8613217"/>
                <a:gd name="connsiteY25" fmla="*/ 3653113 h 6281670"/>
                <a:gd name="connsiteX26" fmla="*/ 7022888 w 8613217"/>
                <a:gd name="connsiteY26" fmla="*/ 3873861 h 6281670"/>
                <a:gd name="connsiteX27" fmla="*/ 7057884 w 8613217"/>
                <a:gd name="connsiteY27" fmla="*/ 3889341 h 6281670"/>
                <a:gd name="connsiteX28" fmla="*/ 7311611 w 8613217"/>
                <a:gd name="connsiteY28" fmla="*/ 3701570 h 6281670"/>
                <a:gd name="connsiteX29" fmla="*/ 7883672 w 8613217"/>
                <a:gd name="connsiteY29" fmla="*/ 2875784 h 6281670"/>
                <a:gd name="connsiteX30" fmla="*/ 7909246 w 8613217"/>
                <a:gd name="connsiteY30" fmla="*/ 2790311 h 6281670"/>
                <a:gd name="connsiteX31" fmla="*/ 7835888 w 8613217"/>
                <a:gd name="connsiteY31" fmla="*/ 3051440 h 6281670"/>
                <a:gd name="connsiteX32" fmla="*/ 7279306 w 8613217"/>
                <a:gd name="connsiteY32" fmla="*/ 3802522 h 6281670"/>
                <a:gd name="connsiteX33" fmla="*/ 6992603 w 8613217"/>
                <a:gd name="connsiteY33" fmla="*/ 4017213 h 6281670"/>
                <a:gd name="connsiteX34" fmla="*/ 6713302 w 8613217"/>
                <a:gd name="connsiteY34" fmla="*/ 4190851 h 6281670"/>
                <a:gd name="connsiteX35" fmla="*/ 6627830 w 8613217"/>
                <a:gd name="connsiteY35" fmla="*/ 4239308 h 6281670"/>
                <a:gd name="connsiteX36" fmla="*/ 6605620 w 8613217"/>
                <a:gd name="connsiteY36" fmla="*/ 4251422 h 6281670"/>
                <a:gd name="connsiteX37" fmla="*/ 6226714 w 8613217"/>
                <a:gd name="connsiteY37" fmla="*/ 4447268 h 6281670"/>
                <a:gd name="connsiteX38" fmla="*/ 5314782 w 8613217"/>
                <a:gd name="connsiteY38" fmla="*/ 4943279 h 6281670"/>
                <a:gd name="connsiteX39" fmla="*/ 5158643 w 8613217"/>
                <a:gd name="connsiteY39" fmla="*/ 5046250 h 6281670"/>
                <a:gd name="connsiteX40" fmla="*/ 5162681 w 8613217"/>
                <a:gd name="connsiteY40" fmla="*/ 5025387 h 6281670"/>
                <a:gd name="connsiteX41" fmla="*/ 5227290 w 8613217"/>
                <a:gd name="connsiteY41" fmla="*/ 4323434 h 6281670"/>
                <a:gd name="connsiteX42" fmla="*/ 5106148 w 8613217"/>
                <a:gd name="connsiteY42" fmla="*/ 3860401 h 6281670"/>
                <a:gd name="connsiteX43" fmla="*/ 5139799 w 8613217"/>
                <a:gd name="connsiteY43" fmla="*/ 3818675 h 6281670"/>
                <a:gd name="connsiteX44" fmla="*/ 5695034 w 8613217"/>
                <a:gd name="connsiteY44" fmla="*/ 3194119 h 6281670"/>
                <a:gd name="connsiteX45" fmla="*/ 5830983 w 8613217"/>
                <a:gd name="connsiteY45" fmla="*/ 3023174 h 6281670"/>
                <a:gd name="connsiteX46" fmla="*/ 5873382 w 8613217"/>
                <a:gd name="connsiteY46" fmla="*/ 3008367 h 6281670"/>
                <a:gd name="connsiteX47" fmla="*/ 5983083 w 8613217"/>
                <a:gd name="connsiteY47" fmla="*/ 3009040 h 6281670"/>
                <a:gd name="connsiteX48" fmla="*/ 6257000 w 8613217"/>
                <a:gd name="connsiteY48" fmla="*/ 2840787 h 6281670"/>
                <a:gd name="connsiteX49" fmla="*/ 6605620 w 8613217"/>
                <a:gd name="connsiteY49" fmla="*/ 2172485 h 6281670"/>
                <a:gd name="connsiteX50" fmla="*/ 6623118 w 8613217"/>
                <a:gd name="connsiteY50" fmla="*/ 1339969 h 6281670"/>
                <a:gd name="connsiteX51" fmla="*/ 6528224 w 8613217"/>
                <a:gd name="connsiteY51" fmla="*/ 660899 h 6281670"/>
                <a:gd name="connsiteX52" fmla="*/ 6514091 w 8613217"/>
                <a:gd name="connsiteY52" fmla="*/ 520239 h 6281670"/>
                <a:gd name="connsiteX53" fmla="*/ 6493900 w 8613217"/>
                <a:gd name="connsiteY53" fmla="*/ 546486 h 6281670"/>
                <a:gd name="connsiteX54" fmla="*/ 6244212 w 8613217"/>
                <a:gd name="connsiteY54" fmla="*/ 975869 h 6281670"/>
                <a:gd name="connsiteX55" fmla="*/ 5935300 w 8613217"/>
                <a:gd name="connsiteY55" fmla="*/ 1788868 h 6281670"/>
                <a:gd name="connsiteX56" fmla="*/ 5707148 w 8613217"/>
                <a:gd name="connsiteY56" fmla="*/ 2531874 h 6281670"/>
                <a:gd name="connsiteX57" fmla="*/ 5679555 w 8613217"/>
                <a:gd name="connsiteY57" fmla="*/ 2738489 h 6281670"/>
                <a:gd name="connsiteX58" fmla="*/ 5734069 w 8613217"/>
                <a:gd name="connsiteY58" fmla="*/ 2914818 h 6281670"/>
                <a:gd name="connsiteX59" fmla="*/ 5963566 w 8613217"/>
                <a:gd name="connsiteY59" fmla="*/ 2599175 h 6281670"/>
                <a:gd name="connsiteX60" fmla="*/ 6141914 w 8613217"/>
                <a:gd name="connsiteY60" fmla="*/ 2254593 h 6281670"/>
                <a:gd name="connsiteX61" fmla="*/ 6262384 w 8613217"/>
                <a:gd name="connsiteY61" fmla="*/ 1884436 h 6281670"/>
                <a:gd name="connsiteX62" fmla="*/ 6343145 w 8613217"/>
                <a:gd name="connsiteY62" fmla="*/ 1508222 h 6281670"/>
                <a:gd name="connsiteX63" fmla="*/ 6310167 w 8613217"/>
                <a:gd name="connsiteY63" fmla="*/ 1747814 h 6281670"/>
                <a:gd name="connsiteX64" fmla="*/ 6045001 w 8613217"/>
                <a:gd name="connsiteY64" fmla="*/ 2568890 h 6281670"/>
                <a:gd name="connsiteX65" fmla="*/ 5560432 w 8613217"/>
                <a:gd name="connsiteY65" fmla="*/ 3235173 h 6281670"/>
                <a:gd name="connsiteX66" fmla="*/ 5096726 w 8613217"/>
                <a:gd name="connsiteY66" fmla="*/ 3741278 h 6281670"/>
                <a:gd name="connsiteX67" fmla="*/ 5067113 w 8613217"/>
                <a:gd name="connsiteY67" fmla="*/ 3767525 h 6281670"/>
                <a:gd name="connsiteX68" fmla="*/ 4911647 w 8613217"/>
                <a:gd name="connsiteY68" fmla="*/ 3459959 h 6281670"/>
                <a:gd name="connsiteX69" fmla="*/ 4890784 w 8613217"/>
                <a:gd name="connsiteY69" fmla="*/ 3404099 h 6281670"/>
                <a:gd name="connsiteX70" fmla="*/ 4952701 w 8613217"/>
                <a:gd name="connsiteY70" fmla="*/ 2717626 h 6281670"/>
                <a:gd name="connsiteX71" fmla="*/ 5173449 w 8613217"/>
                <a:gd name="connsiteY71" fmla="*/ 2368332 h 6281670"/>
                <a:gd name="connsiteX72" fmla="*/ 5481689 w 8613217"/>
                <a:gd name="connsiteY72" fmla="*/ 1759928 h 6281670"/>
                <a:gd name="connsiteX73" fmla="*/ 5514667 w 8613217"/>
                <a:gd name="connsiteY73" fmla="*/ 1741757 h 6281670"/>
                <a:gd name="connsiteX74" fmla="*/ 5803389 w 8613217"/>
                <a:gd name="connsiteY74" fmla="*/ 1570812 h 6281670"/>
                <a:gd name="connsiteX75" fmla="*/ 5822907 w 8613217"/>
                <a:gd name="connsiteY75" fmla="*/ 1095665 h 6281670"/>
                <a:gd name="connsiteX76" fmla="*/ 5540241 w 8613217"/>
                <a:gd name="connsiteY76" fmla="*/ 601000 h 6281670"/>
                <a:gd name="connsiteX77" fmla="*/ 5514667 w 8613217"/>
                <a:gd name="connsiteY77" fmla="*/ 600327 h 6281670"/>
                <a:gd name="connsiteX78" fmla="*/ 5421791 w 8613217"/>
                <a:gd name="connsiteY78" fmla="*/ 697914 h 6281670"/>
                <a:gd name="connsiteX79" fmla="*/ 5124319 w 8613217"/>
                <a:gd name="connsiteY79" fmla="*/ 1196617 h 6281670"/>
                <a:gd name="connsiteX80" fmla="*/ 5316801 w 8613217"/>
                <a:gd name="connsiteY80" fmla="*/ 1686570 h 6281670"/>
                <a:gd name="connsiteX81" fmla="*/ 5361220 w 8613217"/>
                <a:gd name="connsiteY81" fmla="*/ 1669072 h 6281670"/>
                <a:gd name="connsiteX82" fmla="*/ 5461499 w 8613217"/>
                <a:gd name="connsiteY82" fmla="*/ 1248439 h 6281670"/>
                <a:gd name="connsiteX83" fmla="*/ 5491784 w 8613217"/>
                <a:gd name="connsiteY83" fmla="*/ 1043170 h 6281670"/>
                <a:gd name="connsiteX84" fmla="*/ 5497841 w 8613217"/>
                <a:gd name="connsiteY84" fmla="*/ 1081532 h 6281670"/>
                <a:gd name="connsiteX85" fmla="*/ 5481016 w 8613217"/>
                <a:gd name="connsiteY85" fmla="*/ 1353429 h 6281670"/>
                <a:gd name="connsiteX86" fmla="*/ 5415734 w 8613217"/>
                <a:gd name="connsiteY86" fmla="*/ 1727624 h 6281670"/>
                <a:gd name="connsiteX87" fmla="*/ 5151240 w 8613217"/>
                <a:gd name="connsiteY87" fmla="*/ 2245171 h 6281670"/>
                <a:gd name="connsiteX88" fmla="*/ 4908282 w 8613217"/>
                <a:gd name="connsiteY88" fmla="*/ 2596483 h 6281670"/>
                <a:gd name="connsiteX89" fmla="*/ 4750124 w 8613217"/>
                <a:gd name="connsiteY89" fmla="*/ 2989523 h 6281670"/>
                <a:gd name="connsiteX90" fmla="*/ 4737337 w 8613217"/>
                <a:gd name="connsiteY90" fmla="*/ 3162487 h 6281670"/>
                <a:gd name="connsiteX91" fmla="*/ 4680804 w 8613217"/>
                <a:gd name="connsiteY91" fmla="*/ 3076341 h 6281670"/>
                <a:gd name="connsiteX92" fmla="*/ 4591293 w 8613217"/>
                <a:gd name="connsiteY92" fmla="*/ 2915491 h 6281670"/>
                <a:gd name="connsiteX93" fmla="*/ 4552259 w 8613217"/>
                <a:gd name="connsiteY93" fmla="*/ 2838095 h 6281670"/>
                <a:gd name="connsiteX94" fmla="*/ 4404869 w 8613217"/>
                <a:gd name="connsiteY94" fmla="*/ 2499569 h 6281670"/>
                <a:gd name="connsiteX95" fmla="*/ 4425059 w 8613217"/>
                <a:gd name="connsiteY95" fmla="*/ 2408713 h 6281670"/>
                <a:gd name="connsiteX96" fmla="*/ 4497071 w 8613217"/>
                <a:gd name="connsiteY96" fmla="*/ 2304396 h 6281670"/>
                <a:gd name="connsiteX97" fmla="*/ 4551585 w 8613217"/>
                <a:gd name="connsiteY97" fmla="*/ 2152968 h 6281670"/>
                <a:gd name="connsiteX98" fmla="*/ 4741375 w 8613217"/>
                <a:gd name="connsiteY98" fmla="*/ 1413327 h 6281670"/>
                <a:gd name="connsiteX99" fmla="*/ 4929146 w 8613217"/>
                <a:gd name="connsiteY99" fmla="*/ 819730 h 6281670"/>
                <a:gd name="connsiteX100" fmla="*/ 5233347 w 8613217"/>
                <a:gd name="connsiteY100" fmla="*/ 28940 h 6281670"/>
                <a:gd name="connsiteX101" fmla="*/ 5238058 w 8613217"/>
                <a:gd name="connsiteY101" fmla="*/ 0 h 6281670"/>
                <a:gd name="connsiteX102" fmla="*/ 4976929 w 8613217"/>
                <a:gd name="connsiteY102" fmla="*/ 159504 h 6281670"/>
                <a:gd name="connsiteX103" fmla="*/ 4204984 w 8613217"/>
                <a:gd name="connsiteY103" fmla="*/ 890396 h 6281670"/>
                <a:gd name="connsiteX104" fmla="*/ 3943182 w 8613217"/>
                <a:gd name="connsiteY104" fmla="*/ 2139508 h 6281670"/>
                <a:gd name="connsiteX105" fmla="*/ 4076438 w 8613217"/>
                <a:gd name="connsiteY105" fmla="*/ 2389868 h 6281670"/>
                <a:gd name="connsiteX106" fmla="*/ 4215079 w 8613217"/>
                <a:gd name="connsiteY106" fmla="*/ 2474668 h 6281670"/>
                <a:gd name="connsiteX107" fmla="*/ 4244018 w 8613217"/>
                <a:gd name="connsiteY107" fmla="*/ 2445055 h 6281670"/>
                <a:gd name="connsiteX108" fmla="*/ 4230558 w 8613217"/>
                <a:gd name="connsiteY108" fmla="*/ 1718875 h 6281670"/>
                <a:gd name="connsiteX109" fmla="*/ 4411599 w 8613217"/>
                <a:gd name="connsiteY109" fmla="*/ 1186522 h 6281670"/>
                <a:gd name="connsiteX110" fmla="*/ 4552259 w 8613217"/>
                <a:gd name="connsiteY110" fmla="*/ 934815 h 6281670"/>
                <a:gd name="connsiteX111" fmla="*/ 4572449 w 8613217"/>
                <a:gd name="connsiteY111" fmla="*/ 920008 h 6281670"/>
                <a:gd name="connsiteX112" fmla="*/ 4553604 w 8613217"/>
                <a:gd name="connsiteY112" fmla="*/ 956351 h 6281670"/>
                <a:gd name="connsiteX113" fmla="*/ 4390735 w 8613217"/>
                <a:gd name="connsiteY113" fmla="*/ 1302280 h 6281670"/>
                <a:gd name="connsiteX114" fmla="*/ 4340260 w 8613217"/>
                <a:gd name="connsiteY114" fmla="*/ 2524471 h 6281670"/>
                <a:gd name="connsiteX115" fmla="*/ 4501109 w 8613217"/>
                <a:gd name="connsiteY115" fmla="*/ 2892609 h 6281670"/>
                <a:gd name="connsiteX116" fmla="*/ 4692918 w 8613217"/>
                <a:gd name="connsiteY116" fmla="*/ 3241230 h 6281670"/>
                <a:gd name="connsiteX117" fmla="*/ 4992409 w 8613217"/>
                <a:gd name="connsiteY117" fmla="*/ 3809925 h 6281670"/>
                <a:gd name="connsiteX118" fmla="*/ 5000485 w 8613217"/>
                <a:gd name="connsiteY118" fmla="*/ 3847614 h 6281670"/>
                <a:gd name="connsiteX119" fmla="*/ 4993755 w 8613217"/>
                <a:gd name="connsiteY119" fmla="*/ 3855017 h 6281670"/>
                <a:gd name="connsiteX120" fmla="*/ 4993082 w 8613217"/>
                <a:gd name="connsiteY120" fmla="*/ 3855690 h 6281670"/>
                <a:gd name="connsiteX121" fmla="*/ 4982313 w 8613217"/>
                <a:gd name="connsiteY121" fmla="*/ 3867131 h 6281670"/>
                <a:gd name="connsiteX122" fmla="*/ 4626290 w 8613217"/>
                <a:gd name="connsiteY122" fmla="*/ 4274977 h 6281670"/>
                <a:gd name="connsiteX123" fmla="*/ 4180755 w 8613217"/>
                <a:gd name="connsiteY123" fmla="*/ 4968853 h 6281670"/>
                <a:gd name="connsiteX124" fmla="*/ 4071727 w 8613217"/>
                <a:gd name="connsiteY124" fmla="*/ 5853192 h 6281670"/>
                <a:gd name="connsiteX125" fmla="*/ 4040769 w 8613217"/>
                <a:gd name="connsiteY125" fmla="*/ 5907706 h 6281670"/>
                <a:gd name="connsiteX126" fmla="*/ 4005099 w 8613217"/>
                <a:gd name="connsiteY126" fmla="*/ 5881459 h 6281670"/>
                <a:gd name="connsiteX127" fmla="*/ 4007791 w 8613217"/>
                <a:gd name="connsiteY127" fmla="*/ 5830983 h 6281670"/>
                <a:gd name="connsiteX128" fmla="*/ 3990293 w 8613217"/>
                <a:gd name="connsiteY128" fmla="*/ 5807427 h 6281670"/>
                <a:gd name="connsiteX129" fmla="*/ 3964045 w 8613217"/>
                <a:gd name="connsiteY129" fmla="*/ 5789256 h 6281670"/>
                <a:gd name="connsiteX130" fmla="*/ 3941836 w 8613217"/>
                <a:gd name="connsiteY130" fmla="*/ 5705129 h 6281670"/>
                <a:gd name="connsiteX131" fmla="*/ 3908185 w 8613217"/>
                <a:gd name="connsiteY131" fmla="*/ 5236040 h 6281670"/>
                <a:gd name="connsiteX132" fmla="*/ 3918953 w 8613217"/>
                <a:gd name="connsiteY132" fmla="*/ 4237288 h 6281670"/>
                <a:gd name="connsiteX133" fmla="*/ 3786370 w 8613217"/>
                <a:gd name="connsiteY133" fmla="*/ 3122779 h 6281670"/>
                <a:gd name="connsiteX134" fmla="*/ 3570333 w 8613217"/>
                <a:gd name="connsiteY134" fmla="*/ 2570236 h 6281670"/>
                <a:gd name="connsiteX135" fmla="*/ 3410829 w 8613217"/>
                <a:gd name="connsiteY135" fmla="*/ 2273437 h 6281670"/>
                <a:gd name="connsiteX136" fmla="*/ 3411502 w 8613217"/>
                <a:gd name="connsiteY136" fmla="*/ 2229018 h 6281670"/>
                <a:gd name="connsiteX137" fmla="*/ 3451209 w 8613217"/>
                <a:gd name="connsiteY137" fmla="*/ 2126720 h 6281670"/>
                <a:gd name="connsiteX138" fmla="*/ 3431692 w 8613217"/>
                <a:gd name="connsiteY138" fmla="*/ 1895877 h 6281670"/>
                <a:gd name="connsiteX139" fmla="*/ 3186715 w 8613217"/>
                <a:gd name="connsiteY139" fmla="*/ 1401886 h 6281670"/>
                <a:gd name="connsiteX140" fmla="*/ 2531874 w 8613217"/>
                <a:gd name="connsiteY140" fmla="*/ 701952 h 6281670"/>
                <a:gd name="connsiteX141" fmla="*/ 1731662 w 8613217"/>
                <a:gd name="connsiteY141" fmla="*/ 39035 h 6281670"/>
                <a:gd name="connsiteX142" fmla="*/ 1722913 w 8613217"/>
                <a:gd name="connsiteY142" fmla="*/ 36343 h 6281670"/>
                <a:gd name="connsiteX143" fmla="*/ 1723586 w 8613217"/>
                <a:gd name="connsiteY143" fmla="*/ 47111 h 6281670"/>
                <a:gd name="connsiteX144" fmla="*/ 1984042 w 8613217"/>
                <a:gd name="connsiteY144" fmla="*/ 871552 h 6281670"/>
                <a:gd name="connsiteX145" fmla="*/ 2773486 w 8613217"/>
                <a:gd name="connsiteY145" fmla="*/ 2064130 h 6281670"/>
                <a:gd name="connsiteX146" fmla="*/ 3058170 w 8613217"/>
                <a:gd name="connsiteY146" fmla="*/ 2286897 h 6281670"/>
                <a:gd name="connsiteX147" fmla="*/ 3235845 w 8613217"/>
                <a:gd name="connsiteY147" fmla="*/ 2329297 h 6281670"/>
                <a:gd name="connsiteX148" fmla="*/ 3256709 w 8613217"/>
                <a:gd name="connsiteY148" fmla="*/ 2294974 h 6281670"/>
                <a:gd name="connsiteX149" fmla="*/ 3083072 w 8613217"/>
                <a:gd name="connsiteY149" fmla="*/ 1999521 h 6281670"/>
                <a:gd name="connsiteX150" fmla="*/ 2450440 w 8613217"/>
                <a:gd name="connsiteY150" fmla="*/ 1092973 h 6281670"/>
                <a:gd name="connsiteX151" fmla="*/ 2432941 w 8613217"/>
                <a:gd name="connsiteY151" fmla="*/ 1062014 h 6281670"/>
                <a:gd name="connsiteX152" fmla="*/ 2454478 w 8613217"/>
                <a:gd name="connsiteY152" fmla="*/ 1076820 h 6281670"/>
                <a:gd name="connsiteX153" fmla="*/ 2967986 w 8613217"/>
                <a:gd name="connsiteY153" fmla="*/ 1739738 h 6281670"/>
                <a:gd name="connsiteX154" fmla="*/ 3266131 w 8613217"/>
                <a:gd name="connsiteY154" fmla="*/ 2175850 h 6281670"/>
                <a:gd name="connsiteX155" fmla="*/ 3457939 w 8613217"/>
                <a:gd name="connsiteY155" fmla="*/ 2509665 h 6281670"/>
                <a:gd name="connsiteX156" fmla="*/ 3504378 w 8613217"/>
                <a:gd name="connsiteY156" fmla="*/ 2605906 h 6281670"/>
                <a:gd name="connsiteX157" fmla="*/ 3733875 w 8613217"/>
                <a:gd name="connsiteY157" fmla="*/ 3249979 h 6281670"/>
                <a:gd name="connsiteX158" fmla="*/ 3823385 w 8613217"/>
                <a:gd name="connsiteY158" fmla="*/ 4359777 h 6281670"/>
                <a:gd name="connsiteX159" fmla="*/ 3816655 w 8613217"/>
                <a:gd name="connsiteY159" fmla="*/ 4369199 h 6281670"/>
                <a:gd name="connsiteX160" fmla="*/ 3800503 w 8613217"/>
                <a:gd name="connsiteY160" fmla="*/ 4322761 h 6281670"/>
                <a:gd name="connsiteX161" fmla="*/ 3407464 w 8613217"/>
                <a:gd name="connsiteY161" fmla="*/ 3663208 h 6281670"/>
                <a:gd name="connsiteX162" fmla="*/ 2516395 w 8613217"/>
                <a:gd name="connsiteY162" fmla="*/ 2980101 h 6281670"/>
                <a:gd name="connsiteX163" fmla="*/ 2502934 w 8613217"/>
                <a:gd name="connsiteY163" fmla="*/ 2971351 h 6281670"/>
                <a:gd name="connsiteX164" fmla="*/ 2390541 w 8613217"/>
                <a:gd name="connsiteY164" fmla="*/ 2898666 h 6281670"/>
                <a:gd name="connsiteX165" fmla="*/ 2247863 w 8613217"/>
                <a:gd name="connsiteY165" fmla="*/ 2802425 h 6281670"/>
                <a:gd name="connsiteX166" fmla="*/ 2055381 w 8613217"/>
                <a:gd name="connsiteY166" fmla="*/ 2665131 h 6281670"/>
                <a:gd name="connsiteX167" fmla="*/ 1471879 w 8613217"/>
                <a:gd name="connsiteY167" fmla="*/ 2148930 h 6281670"/>
                <a:gd name="connsiteX168" fmla="*/ 1461111 w 8613217"/>
                <a:gd name="connsiteY168" fmla="*/ 2109895 h 6281670"/>
                <a:gd name="connsiteX169" fmla="*/ 1501492 w 8613217"/>
                <a:gd name="connsiteY169" fmla="*/ 1918759 h 6281670"/>
                <a:gd name="connsiteX170" fmla="*/ 1395155 w 8613217"/>
                <a:gd name="connsiteY170" fmla="*/ 1570812 h 6281670"/>
                <a:gd name="connsiteX171" fmla="*/ 937507 w 8613217"/>
                <a:gd name="connsiteY171" fmla="*/ 860783 h 6281670"/>
                <a:gd name="connsiteX172" fmla="*/ 682435 w 8613217"/>
                <a:gd name="connsiteY172" fmla="*/ 471109 h 6281670"/>
                <a:gd name="connsiteX173" fmla="*/ 590905 w 8613217"/>
                <a:gd name="connsiteY173" fmla="*/ 214691 h 6281670"/>
                <a:gd name="connsiteX174" fmla="*/ 581483 w 8613217"/>
                <a:gd name="connsiteY174" fmla="*/ 222767 h 6281670"/>
                <a:gd name="connsiteX175" fmla="*/ 555909 w 8613217"/>
                <a:gd name="connsiteY175" fmla="*/ 262475 h 6281670"/>
                <a:gd name="connsiteX176" fmla="*/ 423998 w 8613217"/>
                <a:gd name="connsiteY176" fmla="*/ 619845 h 6281670"/>
                <a:gd name="connsiteX177" fmla="*/ 443515 w 8613217"/>
                <a:gd name="connsiteY177" fmla="*/ 1227575 h 6281670"/>
                <a:gd name="connsiteX178" fmla="*/ 806942 w 8613217"/>
                <a:gd name="connsiteY178" fmla="*/ 1996156 h 6281670"/>
                <a:gd name="connsiteX179" fmla="*/ 1087589 w 8613217"/>
                <a:gd name="connsiteY179" fmla="*/ 2216231 h 6281670"/>
                <a:gd name="connsiteX180" fmla="*/ 1317086 w 8613217"/>
                <a:gd name="connsiteY180" fmla="*/ 2233729 h 6281670"/>
                <a:gd name="connsiteX181" fmla="*/ 1327181 w 8613217"/>
                <a:gd name="connsiteY181" fmla="*/ 2198060 h 6281670"/>
                <a:gd name="connsiteX182" fmla="*/ 816364 w 8613217"/>
                <a:gd name="connsiteY182" fmla="*/ 1324489 h 6281670"/>
                <a:gd name="connsiteX183" fmla="*/ 702625 w 8613217"/>
                <a:gd name="connsiteY183" fmla="*/ 1031056 h 6281670"/>
                <a:gd name="connsiteX184" fmla="*/ 767908 w 8613217"/>
                <a:gd name="connsiteY184" fmla="*/ 1173061 h 6281670"/>
                <a:gd name="connsiteX185" fmla="*/ 1444285 w 8613217"/>
                <a:gd name="connsiteY185" fmla="*/ 2226326 h 6281670"/>
                <a:gd name="connsiteX186" fmla="*/ 2209501 w 8613217"/>
                <a:gd name="connsiteY186" fmla="*/ 2876457 h 6281670"/>
                <a:gd name="connsiteX187" fmla="*/ 2308434 w 8613217"/>
                <a:gd name="connsiteY187" fmla="*/ 2939720 h 6281670"/>
                <a:gd name="connsiteX188" fmla="*/ 2340738 w 8613217"/>
                <a:gd name="connsiteY188" fmla="*/ 2972025 h 6281670"/>
                <a:gd name="connsiteX189" fmla="*/ 2302377 w 8613217"/>
                <a:gd name="connsiteY189" fmla="*/ 2972025 h 6281670"/>
                <a:gd name="connsiteX190" fmla="*/ 2266034 w 8613217"/>
                <a:gd name="connsiteY190" fmla="*/ 2967313 h 6281670"/>
                <a:gd name="connsiteX191" fmla="*/ 1817807 w 8613217"/>
                <a:gd name="connsiteY191" fmla="*/ 3025866 h 6281670"/>
                <a:gd name="connsiteX192" fmla="*/ 1007500 w 8613217"/>
                <a:gd name="connsiteY192" fmla="*/ 3309877 h 6281670"/>
                <a:gd name="connsiteX193" fmla="*/ 960389 w 8613217"/>
                <a:gd name="connsiteY193" fmla="*/ 3293725 h 6281670"/>
                <a:gd name="connsiteX194" fmla="*/ 446207 w 8613217"/>
                <a:gd name="connsiteY194" fmla="*/ 3134221 h 6281670"/>
                <a:gd name="connsiteX195" fmla="*/ 217383 w 8613217"/>
                <a:gd name="connsiteY195" fmla="*/ 3227096 h 6281670"/>
                <a:gd name="connsiteX196" fmla="*/ 0 w 8613217"/>
                <a:gd name="connsiteY196" fmla="*/ 3236518 h 6281670"/>
                <a:gd name="connsiteX197" fmla="*/ 0 w 8613217"/>
                <a:gd name="connsiteY197" fmla="*/ 3330740 h 6281670"/>
                <a:gd name="connsiteX198" fmla="*/ 9422 w 8613217"/>
                <a:gd name="connsiteY198" fmla="*/ 3346892 h 6281670"/>
                <a:gd name="connsiteX199" fmla="*/ 255072 w 8613217"/>
                <a:gd name="connsiteY199" fmla="*/ 3717723 h 6281670"/>
                <a:gd name="connsiteX200" fmla="*/ 747044 w 8613217"/>
                <a:gd name="connsiteY200" fmla="*/ 3826078 h 6281670"/>
                <a:gd name="connsiteX201" fmla="*/ 1016249 w 8613217"/>
                <a:gd name="connsiteY201" fmla="*/ 3490244 h 6281670"/>
                <a:gd name="connsiteX202" fmla="*/ 981253 w 8613217"/>
                <a:gd name="connsiteY202" fmla="*/ 3461305 h 6281670"/>
                <a:gd name="connsiteX203" fmla="*/ 563312 w 8613217"/>
                <a:gd name="connsiteY203" fmla="*/ 3490917 h 6281670"/>
                <a:gd name="connsiteX204" fmla="*/ 390347 w 8613217"/>
                <a:gd name="connsiteY204" fmla="*/ 3460632 h 6281670"/>
                <a:gd name="connsiteX205" fmla="*/ 489953 w 8613217"/>
                <a:gd name="connsiteY205" fmla="*/ 3463997 h 6281670"/>
                <a:gd name="connsiteX206" fmla="*/ 903183 w 8613217"/>
                <a:gd name="connsiteY206" fmla="*/ 3408137 h 6281670"/>
                <a:gd name="connsiteX207" fmla="*/ 1043170 w 8613217"/>
                <a:gd name="connsiteY207" fmla="*/ 3372467 h 6281670"/>
                <a:gd name="connsiteX208" fmla="*/ 1508895 w 8613217"/>
                <a:gd name="connsiteY208" fmla="*/ 3218347 h 6281670"/>
                <a:gd name="connsiteX209" fmla="*/ 1912029 w 8613217"/>
                <a:gd name="connsiteY209" fmla="*/ 3101243 h 6281670"/>
                <a:gd name="connsiteX210" fmla="*/ 1912029 w 8613217"/>
                <a:gd name="connsiteY210" fmla="*/ 3101243 h 6281670"/>
                <a:gd name="connsiteX211" fmla="*/ 1924816 w 8613217"/>
                <a:gd name="connsiteY211" fmla="*/ 3099224 h 6281670"/>
                <a:gd name="connsiteX212" fmla="*/ 1986061 w 8613217"/>
                <a:gd name="connsiteY212" fmla="*/ 3087783 h 6281670"/>
                <a:gd name="connsiteX213" fmla="*/ 1992791 w 8613217"/>
                <a:gd name="connsiteY213" fmla="*/ 3087110 h 6281670"/>
                <a:gd name="connsiteX214" fmla="*/ 2087013 w 8613217"/>
                <a:gd name="connsiteY214" fmla="*/ 3074322 h 6281670"/>
                <a:gd name="connsiteX215" fmla="*/ 2113933 w 8613217"/>
                <a:gd name="connsiteY215" fmla="*/ 3072976 h 6281670"/>
                <a:gd name="connsiteX216" fmla="*/ 2118644 w 8613217"/>
                <a:gd name="connsiteY216" fmla="*/ 3064227 h 6281670"/>
                <a:gd name="connsiteX217" fmla="*/ 2257958 w 8613217"/>
                <a:gd name="connsiteY217" fmla="*/ 3064227 h 6281670"/>
                <a:gd name="connsiteX218" fmla="*/ 2262669 w 8613217"/>
                <a:gd name="connsiteY218" fmla="*/ 3072976 h 6281670"/>
                <a:gd name="connsiteX219" fmla="*/ 2434960 w 8613217"/>
                <a:gd name="connsiteY219" fmla="*/ 3101243 h 6281670"/>
                <a:gd name="connsiteX220" fmla="*/ 2635518 w 8613217"/>
                <a:gd name="connsiteY220" fmla="*/ 3164506 h 6281670"/>
                <a:gd name="connsiteX221" fmla="*/ 3038653 w 8613217"/>
                <a:gd name="connsiteY221" fmla="*/ 3453902 h 6281670"/>
                <a:gd name="connsiteX222" fmla="*/ 3580428 w 8613217"/>
                <a:gd name="connsiteY222" fmla="*/ 4087880 h 6281670"/>
                <a:gd name="connsiteX223" fmla="*/ 3776274 w 8613217"/>
                <a:gd name="connsiteY223" fmla="*/ 4626290 h 6281670"/>
                <a:gd name="connsiteX224" fmla="*/ 3813963 w 8613217"/>
                <a:gd name="connsiteY224" fmla="*/ 4802619 h 6281670"/>
                <a:gd name="connsiteX225" fmla="*/ 3811944 w 8613217"/>
                <a:gd name="connsiteY225" fmla="*/ 5407658 h 6281670"/>
                <a:gd name="connsiteX226" fmla="*/ 3881265 w 8613217"/>
                <a:gd name="connsiteY226" fmla="*/ 5874056 h 6281670"/>
                <a:gd name="connsiteX227" fmla="*/ 3879919 w 8613217"/>
                <a:gd name="connsiteY227" fmla="*/ 5898957 h 6281670"/>
                <a:gd name="connsiteX228" fmla="*/ 3757430 w 8613217"/>
                <a:gd name="connsiteY228" fmla="*/ 5946068 h 6281670"/>
                <a:gd name="connsiteX229" fmla="*/ 3743970 w 8613217"/>
                <a:gd name="connsiteY229" fmla="*/ 6053750 h 6281670"/>
                <a:gd name="connsiteX230" fmla="*/ 3803195 w 8613217"/>
                <a:gd name="connsiteY230" fmla="*/ 6092112 h 6281670"/>
                <a:gd name="connsiteX231" fmla="*/ 3896071 w 8613217"/>
                <a:gd name="connsiteY231" fmla="*/ 6023464 h 6281670"/>
                <a:gd name="connsiteX232" fmla="*/ 3920972 w 8613217"/>
                <a:gd name="connsiteY232" fmla="*/ 5996544 h 6281670"/>
                <a:gd name="connsiteX233" fmla="*/ 3918953 w 8613217"/>
                <a:gd name="connsiteY233" fmla="*/ 6053077 h 6281670"/>
                <a:gd name="connsiteX234" fmla="*/ 3931741 w 8613217"/>
                <a:gd name="connsiteY234" fmla="*/ 6077978 h 6281670"/>
                <a:gd name="connsiteX235" fmla="*/ 3951931 w 8613217"/>
                <a:gd name="connsiteY235" fmla="*/ 6055769 h 6281670"/>
                <a:gd name="connsiteX236" fmla="*/ 3972121 w 8613217"/>
                <a:gd name="connsiteY236" fmla="*/ 5988468 h 6281670"/>
                <a:gd name="connsiteX237" fmla="*/ 3994331 w 8613217"/>
                <a:gd name="connsiteY237" fmla="*/ 5968277 h 6281670"/>
                <a:gd name="connsiteX238" fmla="*/ 4005099 w 8613217"/>
                <a:gd name="connsiteY238" fmla="*/ 5995198 h 6281670"/>
                <a:gd name="connsiteX239" fmla="*/ 4071054 w 8613217"/>
                <a:gd name="connsiteY239" fmla="*/ 6040290 h 6281670"/>
                <a:gd name="connsiteX240" fmla="*/ 4100667 w 8613217"/>
                <a:gd name="connsiteY240" fmla="*/ 6026829 h 6281670"/>
                <a:gd name="connsiteX241" fmla="*/ 4110089 w 8613217"/>
                <a:gd name="connsiteY241" fmla="*/ 5993179 h 6281670"/>
                <a:gd name="connsiteX242" fmla="*/ 4124895 w 8613217"/>
                <a:gd name="connsiteY242" fmla="*/ 6032214 h 6281670"/>
                <a:gd name="connsiteX243" fmla="*/ 4117492 w 8613217"/>
                <a:gd name="connsiteY243" fmla="*/ 6106918 h 6281670"/>
                <a:gd name="connsiteX244" fmla="*/ 4080476 w 8613217"/>
                <a:gd name="connsiteY244" fmla="*/ 6141242 h 6281670"/>
                <a:gd name="connsiteX245" fmla="*/ 4176717 w 8613217"/>
                <a:gd name="connsiteY245" fmla="*/ 6189025 h 6281670"/>
                <a:gd name="connsiteX246" fmla="*/ 4170660 w 8613217"/>
                <a:gd name="connsiteY246" fmla="*/ 6271133 h 6281670"/>
                <a:gd name="connsiteX247" fmla="*/ 4195562 w 8613217"/>
                <a:gd name="connsiteY247" fmla="*/ 6277863 h 6281670"/>
                <a:gd name="connsiteX248" fmla="*/ 4261517 w 8613217"/>
                <a:gd name="connsiteY248" fmla="*/ 6267768 h 6281670"/>
                <a:gd name="connsiteX249" fmla="*/ 4289784 w 8613217"/>
                <a:gd name="connsiteY249" fmla="*/ 6247578 h 6281670"/>
                <a:gd name="connsiteX250" fmla="*/ 4295840 w 8613217"/>
                <a:gd name="connsiteY250" fmla="*/ 6204505 h 6281670"/>
                <a:gd name="connsiteX251" fmla="*/ 4305936 w 8613217"/>
                <a:gd name="connsiteY251" fmla="*/ 6182969 h 6281670"/>
                <a:gd name="connsiteX252" fmla="*/ 4324107 w 8613217"/>
                <a:gd name="connsiteY252" fmla="*/ 6199794 h 6281670"/>
                <a:gd name="connsiteX253" fmla="*/ 4336894 w 8613217"/>
                <a:gd name="connsiteY253" fmla="*/ 6230752 h 6281670"/>
                <a:gd name="connsiteX254" fmla="*/ 4342951 w 8613217"/>
                <a:gd name="connsiteY254" fmla="*/ 6226714 h 6281670"/>
                <a:gd name="connsiteX255" fmla="*/ 4369872 w 8613217"/>
                <a:gd name="connsiteY255" fmla="*/ 6185660 h 6281670"/>
                <a:gd name="connsiteX256" fmla="*/ 4382659 w 8613217"/>
                <a:gd name="connsiteY256" fmla="*/ 6234791 h 6281670"/>
                <a:gd name="connsiteX257" fmla="*/ 4406888 w 8613217"/>
                <a:gd name="connsiteY257" fmla="*/ 6265749 h 6281670"/>
                <a:gd name="connsiteX258" fmla="*/ 4484284 w 8613217"/>
                <a:gd name="connsiteY258" fmla="*/ 6275171 h 6281670"/>
                <a:gd name="connsiteX259" fmla="*/ 4499090 w 8613217"/>
                <a:gd name="connsiteY259" fmla="*/ 6272479 h 6281670"/>
                <a:gd name="connsiteX260" fmla="*/ 4512551 w 8613217"/>
                <a:gd name="connsiteY260" fmla="*/ 6181622 h 6281670"/>
                <a:gd name="connsiteX261" fmla="*/ 4572449 w 8613217"/>
                <a:gd name="connsiteY261" fmla="*/ 6153356 h 6281670"/>
                <a:gd name="connsiteX262" fmla="*/ 4575814 w 8613217"/>
                <a:gd name="connsiteY262" fmla="*/ 6127781 h 6281670"/>
                <a:gd name="connsiteX263" fmla="*/ 4538125 w 8613217"/>
                <a:gd name="connsiteY263" fmla="*/ 6076633 h 6281670"/>
                <a:gd name="connsiteX264" fmla="*/ 4536779 w 8613217"/>
                <a:gd name="connsiteY264" fmla="*/ 6042309 h 6281670"/>
                <a:gd name="connsiteX265" fmla="*/ 4573122 w 8613217"/>
                <a:gd name="connsiteY265" fmla="*/ 6032214 h 6281670"/>
                <a:gd name="connsiteX266" fmla="*/ 4637731 w 8613217"/>
                <a:gd name="connsiteY266" fmla="*/ 6051058 h 6281670"/>
                <a:gd name="connsiteX267" fmla="*/ 4665997 w 8613217"/>
                <a:gd name="connsiteY267" fmla="*/ 6029522 h 6281670"/>
                <a:gd name="connsiteX268" fmla="*/ 4665997 w 8613217"/>
                <a:gd name="connsiteY268" fmla="*/ 5985776 h 6281670"/>
                <a:gd name="connsiteX269" fmla="*/ 4681477 w 8613217"/>
                <a:gd name="connsiteY269" fmla="*/ 5966931 h 6281670"/>
                <a:gd name="connsiteX270" fmla="*/ 4701667 w 8613217"/>
                <a:gd name="connsiteY270" fmla="*/ 5981065 h 6281670"/>
                <a:gd name="connsiteX271" fmla="*/ 4724550 w 8613217"/>
                <a:gd name="connsiteY271" fmla="*/ 6054423 h 6281670"/>
                <a:gd name="connsiteX272" fmla="*/ 4743394 w 8613217"/>
                <a:gd name="connsiteY272" fmla="*/ 6073268 h 6281670"/>
                <a:gd name="connsiteX273" fmla="*/ 4752143 w 8613217"/>
                <a:gd name="connsiteY273" fmla="*/ 6050385 h 6281670"/>
                <a:gd name="connsiteX274" fmla="*/ 4752143 w 8613217"/>
                <a:gd name="connsiteY274" fmla="*/ 5996544 h 6281670"/>
                <a:gd name="connsiteX275" fmla="*/ 4800600 w 8613217"/>
                <a:gd name="connsiteY275" fmla="*/ 6046347 h 6281670"/>
                <a:gd name="connsiteX276" fmla="*/ 4859825 w 8613217"/>
                <a:gd name="connsiteY276" fmla="*/ 6088747 h 6281670"/>
                <a:gd name="connsiteX277" fmla="*/ 4932511 w 8613217"/>
                <a:gd name="connsiteY277" fmla="*/ 6036252 h 6281670"/>
                <a:gd name="connsiteX278" fmla="*/ 4919050 w 8613217"/>
                <a:gd name="connsiteY278" fmla="*/ 5940011 h 6281670"/>
                <a:gd name="connsiteX279" fmla="*/ 4830213 w 8613217"/>
                <a:gd name="connsiteY279" fmla="*/ 5933281 h 6281670"/>
                <a:gd name="connsiteX280" fmla="*/ 4779064 w 8613217"/>
                <a:gd name="connsiteY280" fmla="*/ 5876074 h 6281670"/>
                <a:gd name="connsiteX281" fmla="*/ 4778391 w 8613217"/>
                <a:gd name="connsiteY281" fmla="*/ 5829637 h 6281670"/>
                <a:gd name="connsiteX282" fmla="*/ 5091342 w 8613217"/>
                <a:gd name="connsiteY282" fmla="*/ 5236712 h 6281670"/>
                <a:gd name="connsiteX283" fmla="*/ 5116243 w 8613217"/>
                <a:gd name="connsiteY283" fmla="*/ 5202389 h 6281670"/>
                <a:gd name="connsiteX284" fmla="*/ 5269690 w 8613217"/>
                <a:gd name="connsiteY284" fmla="*/ 5086631 h 6281670"/>
                <a:gd name="connsiteX285" fmla="*/ 5744837 w 8613217"/>
                <a:gd name="connsiteY285" fmla="*/ 4795889 h 6281670"/>
                <a:gd name="connsiteX286" fmla="*/ 5814830 w 8613217"/>
                <a:gd name="connsiteY286" fmla="*/ 4775699 h 6281670"/>
                <a:gd name="connsiteX287" fmla="*/ 6103553 w 8613217"/>
                <a:gd name="connsiteY287" fmla="*/ 4765603 h 6281670"/>
                <a:gd name="connsiteX288" fmla="*/ 7086824 w 8613217"/>
                <a:gd name="connsiteY288" fmla="*/ 4811369 h 6281670"/>
                <a:gd name="connsiteX289" fmla="*/ 7489959 w 8613217"/>
                <a:gd name="connsiteY289" fmla="*/ 4805311 h 6281670"/>
                <a:gd name="connsiteX290" fmla="*/ 7516880 w 8613217"/>
                <a:gd name="connsiteY290" fmla="*/ 4801946 h 6281670"/>
                <a:gd name="connsiteX291" fmla="*/ 7536397 w 8613217"/>
                <a:gd name="connsiteY291" fmla="*/ 4800600 h 6281670"/>
                <a:gd name="connsiteX292" fmla="*/ 7619850 w 8613217"/>
                <a:gd name="connsiteY292" fmla="*/ 4791178 h 6281670"/>
                <a:gd name="connsiteX293" fmla="*/ 7661577 w 8613217"/>
                <a:gd name="connsiteY293" fmla="*/ 4813388 h 6281670"/>
                <a:gd name="connsiteX294" fmla="*/ 7920014 w 8613217"/>
                <a:gd name="connsiteY294" fmla="*/ 5004523 h 6281670"/>
                <a:gd name="connsiteX295" fmla="*/ 8354780 w 8613217"/>
                <a:gd name="connsiteY295" fmla="*/ 4830886 h 6281670"/>
                <a:gd name="connsiteX296" fmla="*/ 8579567 w 8613217"/>
                <a:gd name="connsiteY296" fmla="*/ 4409580 h 6281670"/>
                <a:gd name="connsiteX297" fmla="*/ 8613217 w 8613217"/>
                <a:gd name="connsiteY297" fmla="*/ 4250076 h 6281670"/>
                <a:gd name="connsiteX298" fmla="*/ 8613217 w 8613217"/>
                <a:gd name="connsiteY298" fmla="*/ 4196235 h 6281670"/>
                <a:gd name="connsiteX299" fmla="*/ 8420062 w 8613217"/>
                <a:gd name="connsiteY299" fmla="*/ 4211041 h 6281670"/>
                <a:gd name="connsiteX300" fmla="*/ 4571776 w 8613217"/>
                <a:gd name="connsiteY300" fmla="*/ 915970 h 6281670"/>
                <a:gd name="connsiteX301" fmla="*/ 4583890 w 8613217"/>
                <a:gd name="connsiteY301" fmla="*/ 888377 h 6281670"/>
                <a:gd name="connsiteX302" fmla="*/ 4571776 w 8613217"/>
                <a:gd name="connsiteY302" fmla="*/ 915970 h 6281670"/>
                <a:gd name="connsiteX303" fmla="*/ 2362948 w 8613217"/>
                <a:gd name="connsiteY303" fmla="*/ 965100 h 6281670"/>
                <a:gd name="connsiteX304" fmla="*/ 2363621 w 8613217"/>
                <a:gd name="connsiteY304" fmla="*/ 962408 h 6281670"/>
                <a:gd name="connsiteX305" fmla="*/ 2368332 w 8613217"/>
                <a:gd name="connsiteY305" fmla="*/ 967119 h 6281670"/>
                <a:gd name="connsiteX306" fmla="*/ 2362948 w 8613217"/>
                <a:gd name="connsiteY306" fmla="*/ 965100 h 6281670"/>
                <a:gd name="connsiteX307" fmla="*/ 2435633 w 8613217"/>
                <a:gd name="connsiteY307" fmla="*/ 1055284 h 6281670"/>
                <a:gd name="connsiteX308" fmla="*/ 2426211 w 8613217"/>
                <a:gd name="connsiteY308" fmla="*/ 1053265 h 6281670"/>
                <a:gd name="connsiteX309" fmla="*/ 2370351 w 8613217"/>
                <a:gd name="connsiteY309" fmla="*/ 968465 h 6281670"/>
                <a:gd name="connsiteX310" fmla="*/ 2432268 w 8613217"/>
                <a:gd name="connsiteY310" fmla="*/ 1045862 h 6281670"/>
                <a:gd name="connsiteX311" fmla="*/ 2435633 w 8613217"/>
                <a:gd name="connsiteY311" fmla="*/ 1055284 h 6281670"/>
                <a:gd name="connsiteX312" fmla="*/ 695895 w 8613217"/>
                <a:gd name="connsiteY312" fmla="*/ 1016922 h 6281670"/>
                <a:gd name="connsiteX313" fmla="*/ 692530 w 8613217"/>
                <a:gd name="connsiteY313" fmla="*/ 1005481 h 6281670"/>
                <a:gd name="connsiteX314" fmla="*/ 695895 w 8613217"/>
                <a:gd name="connsiteY314" fmla="*/ 1016922 h 6281670"/>
                <a:gd name="connsiteX315" fmla="*/ 4511205 w 8613217"/>
                <a:gd name="connsiteY315" fmla="*/ 6014042 h 6281670"/>
                <a:gd name="connsiteX316" fmla="*/ 4537452 w 8613217"/>
                <a:gd name="connsiteY316" fmla="*/ 5944049 h 6281670"/>
                <a:gd name="connsiteX317" fmla="*/ 4511205 w 8613217"/>
                <a:gd name="connsiteY317" fmla="*/ 6014042 h 6281670"/>
                <a:gd name="connsiteX318" fmla="*/ 4750797 w 8613217"/>
                <a:gd name="connsiteY318" fmla="*/ 5917128 h 6281670"/>
                <a:gd name="connsiteX319" fmla="*/ 4741375 w 8613217"/>
                <a:gd name="connsiteY319" fmla="*/ 5939338 h 6281670"/>
                <a:gd name="connsiteX320" fmla="*/ 4732626 w 8613217"/>
                <a:gd name="connsiteY320" fmla="*/ 5935300 h 6281670"/>
                <a:gd name="connsiteX321" fmla="*/ 4727915 w 8613217"/>
                <a:gd name="connsiteY321" fmla="*/ 5907706 h 6281670"/>
                <a:gd name="connsiteX322" fmla="*/ 4750797 w 8613217"/>
                <a:gd name="connsiteY322" fmla="*/ 5875402 h 6281670"/>
                <a:gd name="connsiteX323" fmla="*/ 4750797 w 8613217"/>
                <a:gd name="connsiteY323" fmla="*/ 5917128 h 6281670"/>
                <a:gd name="connsiteX324" fmla="*/ 4875978 w 8613217"/>
                <a:gd name="connsiteY324" fmla="*/ 5457461 h 6281670"/>
                <a:gd name="connsiteX325" fmla="*/ 4616868 w 8613217"/>
                <a:gd name="connsiteY325" fmla="*/ 5877421 h 6281670"/>
                <a:gd name="connsiteX326" fmla="*/ 4562354 w 8613217"/>
                <a:gd name="connsiteY326" fmla="*/ 5884824 h 6281670"/>
                <a:gd name="connsiteX327" fmla="*/ 4880015 w 8613217"/>
                <a:gd name="connsiteY327" fmla="*/ 5419772 h 6281670"/>
                <a:gd name="connsiteX328" fmla="*/ 4875978 w 8613217"/>
                <a:gd name="connsiteY328" fmla="*/ 5457461 h 6281670"/>
                <a:gd name="connsiteX329" fmla="*/ 5020675 w 8613217"/>
                <a:gd name="connsiteY329" fmla="*/ 5141145 h 6281670"/>
                <a:gd name="connsiteX330" fmla="*/ 4989717 w 8613217"/>
                <a:gd name="connsiteY330" fmla="*/ 5179506 h 6281670"/>
                <a:gd name="connsiteX331" fmla="*/ 4445922 w 8613217"/>
                <a:gd name="connsiteY331" fmla="*/ 5878767 h 6281670"/>
                <a:gd name="connsiteX332" fmla="*/ 4415637 w 8613217"/>
                <a:gd name="connsiteY332" fmla="*/ 5953471 h 6281670"/>
                <a:gd name="connsiteX333" fmla="*/ 4357085 w 8613217"/>
                <a:gd name="connsiteY333" fmla="*/ 6075286 h 6281670"/>
                <a:gd name="connsiteX334" fmla="*/ 4338240 w 8613217"/>
                <a:gd name="connsiteY334" fmla="*/ 6125762 h 6281670"/>
                <a:gd name="connsiteX335" fmla="*/ 4322761 w 8613217"/>
                <a:gd name="connsiteY335" fmla="*/ 6080671 h 6281670"/>
                <a:gd name="connsiteX336" fmla="*/ 4306609 w 8613217"/>
                <a:gd name="connsiteY336" fmla="*/ 6061826 h 6281670"/>
                <a:gd name="connsiteX337" fmla="*/ 4295168 w 8613217"/>
                <a:gd name="connsiteY337" fmla="*/ 6082689 h 6281670"/>
                <a:gd name="connsiteX338" fmla="*/ 4292475 w 8613217"/>
                <a:gd name="connsiteY338" fmla="*/ 6112302 h 6281670"/>
                <a:gd name="connsiteX339" fmla="*/ 4277669 w 8613217"/>
                <a:gd name="connsiteY339" fmla="*/ 6097496 h 6281670"/>
                <a:gd name="connsiteX340" fmla="*/ 4183447 w 8613217"/>
                <a:gd name="connsiteY340" fmla="*/ 5282478 h 6281670"/>
                <a:gd name="connsiteX341" fmla="*/ 4412945 w 8613217"/>
                <a:gd name="connsiteY341" fmla="*/ 4743394 h 6281670"/>
                <a:gd name="connsiteX342" fmla="*/ 5036828 w 8613217"/>
                <a:gd name="connsiteY342" fmla="*/ 3935106 h 6281670"/>
                <a:gd name="connsiteX343" fmla="*/ 5054999 w 8613217"/>
                <a:gd name="connsiteY343" fmla="*/ 3966064 h 6281670"/>
                <a:gd name="connsiteX344" fmla="*/ 5020675 w 8613217"/>
                <a:gd name="connsiteY344" fmla="*/ 5141145 h 6281670"/>
                <a:gd name="connsiteX0" fmla="*/ 8420062 w 8613217"/>
                <a:gd name="connsiteY0" fmla="*/ 4211041 h 6281670"/>
                <a:gd name="connsiteX1" fmla="*/ 7990681 w 8613217"/>
                <a:gd name="connsiteY1" fmla="*/ 4231232 h 6281670"/>
                <a:gd name="connsiteX2" fmla="*/ 7630619 w 8613217"/>
                <a:gd name="connsiteY2" fmla="*/ 4614849 h 6281670"/>
                <a:gd name="connsiteX3" fmla="*/ 7659558 w 8613217"/>
                <a:gd name="connsiteY3" fmla="*/ 4643788 h 6281670"/>
                <a:gd name="connsiteX4" fmla="*/ 7859443 w 8613217"/>
                <a:gd name="connsiteY4" fmla="*/ 4617541 h 6281670"/>
                <a:gd name="connsiteX5" fmla="*/ 8222196 w 8613217"/>
                <a:gd name="connsiteY5" fmla="*/ 4498418 h 6281670"/>
                <a:gd name="connsiteX6" fmla="*/ 8236330 w 8613217"/>
                <a:gd name="connsiteY6" fmla="*/ 4496398 h 6281670"/>
                <a:gd name="connsiteX7" fmla="*/ 8228254 w 8613217"/>
                <a:gd name="connsiteY7" fmla="*/ 4504475 h 6281670"/>
                <a:gd name="connsiteX8" fmla="*/ 7670326 w 8613217"/>
                <a:gd name="connsiteY8" fmla="*/ 4709743 h 6281670"/>
                <a:gd name="connsiteX9" fmla="*/ 7436791 w 8613217"/>
                <a:gd name="connsiteY9" fmla="*/ 4735318 h 6281670"/>
                <a:gd name="connsiteX10" fmla="*/ 6759067 w 8613217"/>
                <a:gd name="connsiteY10" fmla="*/ 4696956 h 6281670"/>
                <a:gd name="connsiteX11" fmla="*/ 6037597 w 8613217"/>
                <a:gd name="connsiteY11" fmla="*/ 4656576 h 6281670"/>
                <a:gd name="connsiteX12" fmla="*/ 6023464 w 8613217"/>
                <a:gd name="connsiteY12" fmla="*/ 4649172 h 6281670"/>
                <a:gd name="connsiteX13" fmla="*/ 6361317 w 8613217"/>
                <a:gd name="connsiteY13" fmla="*/ 4472170 h 6281670"/>
                <a:gd name="connsiteX14" fmla="*/ 6783296 w 8613217"/>
                <a:gd name="connsiteY14" fmla="*/ 4236616 h 6281670"/>
                <a:gd name="connsiteX15" fmla="*/ 7066634 w 8613217"/>
                <a:gd name="connsiteY15" fmla="*/ 4052210 h 6281670"/>
                <a:gd name="connsiteX16" fmla="*/ 7151433 w 8613217"/>
                <a:gd name="connsiteY16" fmla="*/ 4042115 h 6281670"/>
                <a:gd name="connsiteX17" fmla="*/ 7304208 w 8613217"/>
                <a:gd name="connsiteY17" fmla="*/ 4071727 h 6281670"/>
                <a:gd name="connsiteX18" fmla="*/ 7625235 w 8613217"/>
                <a:gd name="connsiteY18" fmla="*/ 3948566 h 6281670"/>
                <a:gd name="connsiteX19" fmla="*/ 8172394 w 8613217"/>
                <a:gd name="connsiteY19" fmla="*/ 2496877 h 6281670"/>
                <a:gd name="connsiteX20" fmla="*/ 7882325 w 8613217"/>
                <a:gd name="connsiteY20" fmla="*/ 1811077 h 6281670"/>
                <a:gd name="connsiteX21" fmla="*/ 7854059 w 8613217"/>
                <a:gd name="connsiteY21" fmla="*/ 1889820 h 6281670"/>
                <a:gd name="connsiteX22" fmla="*/ 7732917 w 8613217"/>
                <a:gd name="connsiteY22" fmla="*/ 2389195 h 6281670"/>
                <a:gd name="connsiteX23" fmla="*/ 7607736 w 8613217"/>
                <a:gd name="connsiteY23" fmla="*/ 2746565 h 6281670"/>
                <a:gd name="connsiteX24" fmla="*/ 7178354 w 8613217"/>
                <a:gd name="connsiteY24" fmla="*/ 3424962 h 6281670"/>
                <a:gd name="connsiteX25" fmla="*/ 7050481 w 8613217"/>
                <a:gd name="connsiteY25" fmla="*/ 3653113 h 6281670"/>
                <a:gd name="connsiteX26" fmla="*/ 7022888 w 8613217"/>
                <a:gd name="connsiteY26" fmla="*/ 3873861 h 6281670"/>
                <a:gd name="connsiteX27" fmla="*/ 7057884 w 8613217"/>
                <a:gd name="connsiteY27" fmla="*/ 3889341 h 6281670"/>
                <a:gd name="connsiteX28" fmla="*/ 7311611 w 8613217"/>
                <a:gd name="connsiteY28" fmla="*/ 3701570 h 6281670"/>
                <a:gd name="connsiteX29" fmla="*/ 7883672 w 8613217"/>
                <a:gd name="connsiteY29" fmla="*/ 2875784 h 6281670"/>
                <a:gd name="connsiteX30" fmla="*/ 7909246 w 8613217"/>
                <a:gd name="connsiteY30" fmla="*/ 2790311 h 6281670"/>
                <a:gd name="connsiteX31" fmla="*/ 7835888 w 8613217"/>
                <a:gd name="connsiteY31" fmla="*/ 3051440 h 6281670"/>
                <a:gd name="connsiteX32" fmla="*/ 7279306 w 8613217"/>
                <a:gd name="connsiteY32" fmla="*/ 3802522 h 6281670"/>
                <a:gd name="connsiteX33" fmla="*/ 6992603 w 8613217"/>
                <a:gd name="connsiteY33" fmla="*/ 4017213 h 6281670"/>
                <a:gd name="connsiteX34" fmla="*/ 6713302 w 8613217"/>
                <a:gd name="connsiteY34" fmla="*/ 4190851 h 6281670"/>
                <a:gd name="connsiteX35" fmla="*/ 6627830 w 8613217"/>
                <a:gd name="connsiteY35" fmla="*/ 4239308 h 6281670"/>
                <a:gd name="connsiteX36" fmla="*/ 6605620 w 8613217"/>
                <a:gd name="connsiteY36" fmla="*/ 4251422 h 6281670"/>
                <a:gd name="connsiteX37" fmla="*/ 6226714 w 8613217"/>
                <a:gd name="connsiteY37" fmla="*/ 4447268 h 6281670"/>
                <a:gd name="connsiteX38" fmla="*/ 5314782 w 8613217"/>
                <a:gd name="connsiteY38" fmla="*/ 4943279 h 6281670"/>
                <a:gd name="connsiteX39" fmla="*/ 5158643 w 8613217"/>
                <a:gd name="connsiteY39" fmla="*/ 5046250 h 6281670"/>
                <a:gd name="connsiteX40" fmla="*/ 5162681 w 8613217"/>
                <a:gd name="connsiteY40" fmla="*/ 5025387 h 6281670"/>
                <a:gd name="connsiteX41" fmla="*/ 5227290 w 8613217"/>
                <a:gd name="connsiteY41" fmla="*/ 4323434 h 6281670"/>
                <a:gd name="connsiteX42" fmla="*/ 5106148 w 8613217"/>
                <a:gd name="connsiteY42" fmla="*/ 3860401 h 6281670"/>
                <a:gd name="connsiteX43" fmla="*/ 5139799 w 8613217"/>
                <a:gd name="connsiteY43" fmla="*/ 3818675 h 6281670"/>
                <a:gd name="connsiteX44" fmla="*/ 5695034 w 8613217"/>
                <a:gd name="connsiteY44" fmla="*/ 3194119 h 6281670"/>
                <a:gd name="connsiteX45" fmla="*/ 5830983 w 8613217"/>
                <a:gd name="connsiteY45" fmla="*/ 3023174 h 6281670"/>
                <a:gd name="connsiteX46" fmla="*/ 5873382 w 8613217"/>
                <a:gd name="connsiteY46" fmla="*/ 3008367 h 6281670"/>
                <a:gd name="connsiteX47" fmla="*/ 5983083 w 8613217"/>
                <a:gd name="connsiteY47" fmla="*/ 3009040 h 6281670"/>
                <a:gd name="connsiteX48" fmla="*/ 6257000 w 8613217"/>
                <a:gd name="connsiteY48" fmla="*/ 2840787 h 6281670"/>
                <a:gd name="connsiteX49" fmla="*/ 6605620 w 8613217"/>
                <a:gd name="connsiteY49" fmla="*/ 2172485 h 6281670"/>
                <a:gd name="connsiteX50" fmla="*/ 6623118 w 8613217"/>
                <a:gd name="connsiteY50" fmla="*/ 1339969 h 6281670"/>
                <a:gd name="connsiteX51" fmla="*/ 6528224 w 8613217"/>
                <a:gd name="connsiteY51" fmla="*/ 660899 h 6281670"/>
                <a:gd name="connsiteX52" fmla="*/ 6514091 w 8613217"/>
                <a:gd name="connsiteY52" fmla="*/ 520239 h 6281670"/>
                <a:gd name="connsiteX53" fmla="*/ 6493900 w 8613217"/>
                <a:gd name="connsiteY53" fmla="*/ 546486 h 6281670"/>
                <a:gd name="connsiteX54" fmla="*/ 6244212 w 8613217"/>
                <a:gd name="connsiteY54" fmla="*/ 975869 h 6281670"/>
                <a:gd name="connsiteX55" fmla="*/ 5935300 w 8613217"/>
                <a:gd name="connsiteY55" fmla="*/ 1788868 h 6281670"/>
                <a:gd name="connsiteX56" fmla="*/ 5707148 w 8613217"/>
                <a:gd name="connsiteY56" fmla="*/ 2531874 h 6281670"/>
                <a:gd name="connsiteX57" fmla="*/ 5679555 w 8613217"/>
                <a:gd name="connsiteY57" fmla="*/ 2738489 h 6281670"/>
                <a:gd name="connsiteX58" fmla="*/ 5734069 w 8613217"/>
                <a:gd name="connsiteY58" fmla="*/ 2914818 h 6281670"/>
                <a:gd name="connsiteX59" fmla="*/ 5963566 w 8613217"/>
                <a:gd name="connsiteY59" fmla="*/ 2599175 h 6281670"/>
                <a:gd name="connsiteX60" fmla="*/ 6141914 w 8613217"/>
                <a:gd name="connsiteY60" fmla="*/ 2254593 h 6281670"/>
                <a:gd name="connsiteX61" fmla="*/ 6262384 w 8613217"/>
                <a:gd name="connsiteY61" fmla="*/ 1884436 h 6281670"/>
                <a:gd name="connsiteX62" fmla="*/ 6343145 w 8613217"/>
                <a:gd name="connsiteY62" fmla="*/ 1508222 h 6281670"/>
                <a:gd name="connsiteX63" fmla="*/ 6310167 w 8613217"/>
                <a:gd name="connsiteY63" fmla="*/ 1747814 h 6281670"/>
                <a:gd name="connsiteX64" fmla="*/ 6045001 w 8613217"/>
                <a:gd name="connsiteY64" fmla="*/ 2568890 h 6281670"/>
                <a:gd name="connsiteX65" fmla="*/ 5560432 w 8613217"/>
                <a:gd name="connsiteY65" fmla="*/ 3235173 h 6281670"/>
                <a:gd name="connsiteX66" fmla="*/ 5096726 w 8613217"/>
                <a:gd name="connsiteY66" fmla="*/ 3741278 h 6281670"/>
                <a:gd name="connsiteX67" fmla="*/ 5067113 w 8613217"/>
                <a:gd name="connsiteY67" fmla="*/ 3767525 h 6281670"/>
                <a:gd name="connsiteX68" fmla="*/ 4911647 w 8613217"/>
                <a:gd name="connsiteY68" fmla="*/ 3459959 h 6281670"/>
                <a:gd name="connsiteX69" fmla="*/ 4890784 w 8613217"/>
                <a:gd name="connsiteY69" fmla="*/ 3404099 h 6281670"/>
                <a:gd name="connsiteX70" fmla="*/ 4952701 w 8613217"/>
                <a:gd name="connsiteY70" fmla="*/ 2717626 h 6281670"/>
                <a:gd name="connsiteX71" fmla="*/ 5173449 w 8613217"/>
                <a:gd name="connsiteY71" fmla="*/ 2368332 h 6281670"/>
                <a:gd name="connsiteX72" fmla="*/ 5481689 w 8613217"/>
                <a:gd name="connsiteY72" fmla="*/ 1759928 h 6281670"/>
                <a:gd name="connsiteX73" fmla="*/ 5514667 w 8613217"/>
                <a:gd name="connsiteY73" fmla="*/ 1741757 h 6281670"/>
                <a:gd name="connsiteX74" fmla="*/ 5803389 w 8613217"/>
                <a:gd name="connsiteY74" fmla="*/ 1570812 h 6281670"/>
                <a:gd name="connsiteX75" fmla="*/ 5822907 w 8613217"/>
                <a:gd name="connsiteY75" fmla="*/ 1095665 h 6281670"/>
                <a:gd name="connsiteX76" fmla="*/ 5540241 w 8613217"/>
                <a:gd name="connsiteY76" fmla="*/ 601000 h 6281670"/>
                <a:gd name="connsiteX77" fmla="*/ 5514667 w 8613217"/>
                <a:gd name="connsiteY77" fmla="*/ 600327 h 6281670"/>
                <a:gd name="connsiteX78" fmla="*/ 5421791 w 8613217"/>
                <a:gd name="connsiteY78" fmla="*/ 697914 h 6281670"/>
                <a:gd name="connsiteX79" fmla="*/ 5124319 w 8613217"/>
                <a:gd name="connsiteY79" fmla="*/ 1196617 h 6281670"/>
                <a:gd name="connsiteX80" fmla="*/ 5316801 w 8613217"/>
                <a:gd name="connsiteY80" fmla="*/ 1686570 h 6281670"/>
                <a:gd name="connsiteX81" fmla="*/ 5361220 w 8613217"/>
                <a:gd name="connsiteY81" fmla="*/ 1669072 h 6281670"/>
                <a:gd name="connsiteX82" fmla="*/ 5461499 w 8613217"/>
                <a:gd name="connsiteY82" fmla="*/ 1248439 h 6281670"/>
                <a:gd name="connsiteX83" fmla="*/ 5491784 w 8613217"/>
                <a:gd name="connsiteY83" fmla="*/ 1043170 h 6281670"/>
                <a:gd name="connsiteX84" fmla="*/ 5497841 w 8613217"/>
                <a:gd name="connsiteY84" fmla="*/ 1081532 h 6281670"/>
                <a:gd name="connsiteX85" fmla="*/ 5481016 w 8613217"/>
                <a:gd name="connsiteY85" fmla="*/ 1353429 h 6281670"/>
                <a:gd name="connsiteX86" fmla="*/ 5415734 w 8613217"/>
                <a:gd name="connsiteY86" fmla="*/ 1727624 h 6281670"/>
                <a:gd name="connsiteX87" fmla="*/ 5151240 w 8613217"/>
                <a:gd name="connsiteY87" fmla="*/ 2245171 h 6281670"/>
                <a:gd name="connsiteX88" fmla="*/ 4908282 w 8613217"/>
                <a:gd name="connsiteY88" fmla="*/ 2596483 h 6281670"/>
                <a:gd name="connsiteX89" fmla="*/ 4750124 w 8613217"/>
                <a:gd name="connsiteY89" fmla="*/ 2989523 h 6281670"/>
                <a:gd name="connsiteX90" fmla="*/ 4737337 w 8613217"/>
                <a:gd name="connsiteY90" fmla="*/ 3162487 h 6281670"/>
                <a:gd name="connsiteX91" fmla="*/ 4680804 w 8613217"/>
                <a:gd name="connsiteY91" fmla="*/ 3076341 h 6281670"/>
                <a:gd name="connsiteX92" fmla="*/ 4591293 w 8613217"/>
                <a:gd name="connsiteY92" fmla="*/ 2915491 h 6281670"/>
                <a:gd name="connsiteX93" fmla="*/ 4552259 w 8613217"/>
                <a:gd name="connsiteY93" fmla="*/ 2838095 h 6281670"/>
                <a:gd name="connsiteX94" fmla="*/ 4404869 w 8613217"/>
                <a:gd name="connsiteY94" fmla="*/ 2499569 h 6281670"/>
                <a:gd name="connsiteX95" fmla="*/ 4425059 w 8613217"/>
                <a:gd name="connsiteY95" fmla="*/ 2408713 h 6281670"/>
                <a:gd name="connsiteX96" fmla="*/ 4497071 w 8613217"/>
                <a:gd name="connsiteY96" fmla="*/ 2304396 h 6281670"/>
                <a:gd name="connsiteX97" fmla="*/ 4551585 w 8613217"/>
                <a:gd name="connsiteY97" fmla="*/ 2152968 h 6281670"/>
                <a:gd name="connsiteX98" fmla="*/ 4741375 w 8613217"/>
                <a:gd name="connsiteY98" fmla="*/ 1413327 h 6281670"/>
                <a:gd name="connsiteX99" fmla="*/ 4929146 w 8613217"/>
                <a:gd name="connsiteY99" fmla="*/ 819730 h 6281670"/>
                <a:gd name="connsiteX100" fmla="*/ 5233347 w 8613217"/>
                <a:gd name="connsiteY100" fmla="*/ 28940 h 6281670"/>
                <a:gd name="connsiteX101" fmla="*/ 5238058 w 8613217"/>
                <a:gd name="connsiteY101" fmla="*/ 0 h 6281670"/>
                <a:gd name="connsiteX102" fmla="*/ 4976929 w 8613217"/>
                <a:gd name="connsiteY102" fmla="*/ 159504 h 6281670"/>
                <a:gd name="connsiteX103" fmla="*/ 4204984 w 8613217"/>
                <a:gd name="connsiteY103" fmla="*/ 890396 h 6281670"/>
                <a:gd name="connsiteX104" fmla="*/ 3943182 w 8613217"/>
                <a:gd name="connsiteY104" fmla="*/ 2139508 h 6281670"/>
                <a:gd name="connsiteX105" fmla="*/ 4076438 w 8613217"/>
                <a:gd name="connsiteY105" fmla="*/ 2389868 h 6281670"/>
                <a:gd name="connsiteX106" fmla="*/ 4215079 w 8613217"/>
                <a:gd name="connsiteY106" fmla="*/ 2474668 h 6281670"/>
                <a:gd name="connsiteX107" fmla="*/ 4244018 w 8613217"/>
                <a:gd name="connsiteY107" fmla="*/ 2445055 h 6281670"/>
                <a:gd name="connsiteX108" fmla="*/ 4230558 w 8613217"/>
                <a:gd name="connsiteY108" fmla="*/ 1718875 h 6281670"/>
                <a:gd name="connsiteX109" fmla="*/ 4411599 w 8613217"/>
                <a:gd name="connsiteY109" fmla="*/ 1186522 h 6281670"/>
                <a:gd name="connsiteX110" fmla="*/ 4552259 w 8613217"/>
                <a:gd name="connsiteY110" fmla="*/ 934815 h 6281670"/>
                <a:gd name="connsiteX111" fmla="*/ 4572449 w 8613217"/>
                <a:gd name="connsiteY111" fmla="*/ 920008 h 6281670"/>
                <a:gd name="connsiteX112" fmla="*/ 4553604 w 8613217"/>
                <a:gd name="connsiteY112" fmla="*/ 956351 h 6281670"/>
                <a:gd name="connsiteX113" fmla="*/ 4390735 w 8613217"/>
                <a:gd name="connsiteY113" fmla="*/ 1302280 h 6281670"/>
                <a:gd name="connsiteX114" fmla="*/ 4340260 w 8613217"/>
                <a:gd name="connsiteY114" fmla="*/ 2524471 h 6281670"/>
                <a:gd name="connsiteX115" fmla="*/ 4501109 w 8613217"/>
                <a:gd name="connsiteY115" fmla="*/ 2892609 h 6281670"/>
                <a:gd name="connsiteX116" fmla="*/ 4692918 w 8613217"/>
                <a:gd name="connsiteY116" fmla="*/ 3241230 h 6281670"/>
                <a:gd name="connsiteX117" fmla="*/ 4992409 w 8613217"/>
                <a:gd name="connsiteY117" fmla="*/ 3809925 h 6281670"/>
                <a:gd name="connsiteX118" fmla="*/ 5000485 w 8613217"/>
                <a:gd name="connsiteY118" fmla="*/ 3847614 h 6281670"/>
                <a:gd name="connsiteX119" fmla="*/ 4993755 w 8613217"/>
                <a:gd name="connsiteY119" fmla="*/ 3855017 h 6281670"/>
                <a:gd name="connsiteX120" fmla="*/ 4993082 w 8613217"/>
                <a:gd name="connsiteY120" fmla="*/ 3855690 h 6281670"/>
                <a:gd name="connsiteX121" fmla="*/ 4982313 w 8613217"/>
                <a:gd name="connsiteY121" fmla="*/ 3867131 h 6281670"/>
                <a:gd name="connsiteX122" fmla="*/ 4626290 w 8613217"/>
                <a:gd name="connsiteY122" fmla="*/ 4274977 h 6281670"/>
                <a:gd name="connsiteX123" fmla="*/ 4180755 w 8613217"/>
                <a:gd name="connsiteY123" fmla="*/ 4968853 h 6281670"/>
                <a:gd name="connsiteX124" fmla="*/ 4071727 w 8613217"/>
                <a:gd name="connsiteY124" fmla="*/ 5853192 h 6281670"/>
                <a:gd name="connsiteX125" fmla="*/ 4040769 w 8613217"/>
                <a:gd name="connsiteY125" fmla="*/ 5907706 h 6281670"/>
                <a:gd name="connsiteX126" fmla="*/ 4005099 w 8613217"/>
                <a:gd name="connsiteY126" fmla="*/ 5881459 h 6281670"/>
                <a:gd name="connsiteX127" fmla="*/ 4007791 w 8613217"/>
                <a:gd name="connsiteY127" fmla="*/ 5830983 h 6281670"/>
                <a:gd name="connsiteX128" fmla="*/ 3990293 w 8613217"/>
                <a:gd name="connsiteY128" fmla="*/ 5807427 h 6281670"/>
                <a:gd name="connsiteX129" fmla="*/ 3964045 w 8613217"/>
                <a:gd name="connsiteY129" fmla="*/ 5789256 h 6281670"/>
                <a:gd name="connsiteX130" fmla="*/ 3941836 w 8613217"/>
                <a:gd name="connsiteY130" fmla="*/ 5705129 h 6281670"/>
                <a:gd name="connsiteX131" fmla="*/ 3908185 w 8613217"/>
                <a:gd name="connsiteY131" fmla="*/ 5236040 h 6281670"/>
                <a:gd name="connsiteX132" fmla="*/ 3918953 w 8613217"/>
                <a:gd name="connsiteY132" fmla="*/ 4237288 h 6281670"/>
                <a:gd name="connsiteX133" fmla="*/ 3786370 w 8613217"/>
                <a:gd name="connsiteY133" fmla="*/ 3122779 h 6281670"/>
                <a:gd name="connsiteX134" fmla="*/ 3570333 w 8613217"/>
                <a:gd name="connsiteY134" fmla="*/ 2570236 h 6281670"/>
                <a:gd name="connsiteX135" fmla="*/ 3410829 w 8613217"/>
                <a:gd name="connsiteY135" fmla="*/ 2273437 h 6281670"/>
                <a:gd name="connsiteX136" fmla="*/ 3411502 w 8613217"/>
                <a:gd name="connsiteY136" fmla="*/ 2229018 h 6281670"/>
                <a:gd name="connsiteX137" fmla="*/ 3451209 w 8613217"/>
                <a:gd name="connsiteY137" fmla="*/ 2126720 h 6281670"/>
                <a:gd name="connsiteX138" fmla="*/ 3431692 w 8613217"/>
                <a:gd name="connsiteY138" fmla="*/ 1895877 h 6281670"/>
                <a:gd name="connsiteX139" fmla="*/ 3186715 w 8613217"/>
                <a:gd name="connsiteY139" fmla="*/ 1401886 h 6281670"/>
                <a:gd name="connsiteX140" fmla="*/ 2531874 w 8613217"/>
                <a:gd name="connsiteY140" fmla="*/ 701952 h 6281670"/>
                <a:gd name="connsiteX141" fmla="*/ 1731662 w 8613217"/>
                <a:gd name="connsiteY141" fmla="*/ 39035 h 6281670"/>
                <a:gd name="connsiteX142" fmla="*/ 1722913 w 8613217"/>
                <a:gd name="connsiteY142" fmla="*/ 36343 h 6281670"/>
                <a:gd name="connsiteX143" fmla="*/ 1723586 w 8613217"/>
                <a:gd name="connsiteY143" fmla="*/ 47111 h 6281670"/>
                <a:gd name="connsiteX144" fmla="*/ 1984042 w 8613217"/>
                <a:gd name="connsiteY144" fmla="*/ 871552 h 6281670"/>
                <a:gd name="connsiteX145" fmla="*/ 2773486 w 8613217"/>
                <a:gd name="connsiteY145" fmla="*/ 2064130 h 6281670"/>
                <a:gd name="connsiteX146" fmla="*/ 3058170 w 8613217"/>
                <a:gd name="connsiteY146" fmla="*/ 2286897 h 6281670"/>
                <a:gd name="connsiteX147" fmla="*/ 3235845 w 8613217"/>
                <a:gd name="connsiteY147" fmla="*/ 2329297 h 6281670"/>
                <a:gd name="connsiteX148" fmla="*/ 3256709 w 8613217"/>
                <a:gd name="connsiteY148" fmla="*/ 2294974 h 6281670"/>
                <a:gd name="connsiteX149" fmla="*/ 3083072 w 8613217"/>
                <a:gd name="connsiteY149" fmla="*/ 1999521 h 6281670"/>
                <a:gd name="connsiteX150" fmla="*/ 2450440 w 8613217"/>
                <a:gd name="connsiteY150" fmla="*/ 1092973 h 6281670"/>
                <a:gd name="connsiteX151" fmla="*/ 2432941 w 8613217"/>
                <a:gd name="connsiteY151" fmla="*/ 1062014 h 6281670"/>
                <a:gd name="connsiteX152" fmla="*/ 2454478 w 8613217"/>
                <a:gd name="connsiteY152" fmla="*/ 1076820 h 6281670"/>
                <a:gd name="connsiteX153" fmla="*/ 2967986 w 8613217"/>
                <a:gd name="connsiteY153" fmla="*/ 1739738 h 6281670"/>
                <a:gd name="connsiteX154" fmla="*/ 3266131 w 8613217"/>
                <a:gd name="connsiteY154" fmla="*/ 2175850 h 6281670"/>
                <a:gd name="connsiteX155" fmla="*/ 3457939 w 8613217"/>
                <a:gd name="connsiteY155" fmla="*/ 2509665 h 6281670"/>
                <a:gd name="connsiteX156" fmla="*/ 3733875 w 8613217"/>
                <a:gd name="connsiteY156" fmla="*/ 3249979 h 6281670"/>
                <a:gd name="connsiteX157" fmla="*/ 3823385 w 8613217"/>
                <a:gd name="connsiteY157" fmla="*/ 4359777 h 6281670"/>
                <a:gd name="connsiteX158" fmla="*/ 3816655 w 8613217"/>
                <a:gd name="connsiteY158" fmla="*/ 4369199 h 6281670"/>
                <a:gd name="connsiteX159" fmla="*/ 3800503 w 8613217"/>
                <a:gd name="connsiteY159" fmla="*/ 4322761 h 6281670"/>
                <a:gd name="connsiteX160" fmla="*/ 3407464 w 8613217"/>
                <a:gd name="connsiteY160" fmla="*/ 3663208 h 6281670"/>
                <a:gd name="connsiteX161" fmla="*/ 2516395 w 8613217"/>
                <a:gd name="connsiteY161" fmla="*/ 2980101 h 6281670"/>
                <a:gd name="connsiteX162" fmla="*/ 2502934 w 8613217"/>
                <a:gd name="connsiteY162" fmla="*/ 2971351 h 6281670"/>
                <a:gd name="connsiteX163" fmla="*/ 2390541 w 8613217"/>
                <a:gd name="connsiteY163" fmla="*/ 2898666 h 6281670"/>
                <a:gd name="connsiteX164" fmla="*/ 2247863 w 8613217"/>
                <a:gd name="connsiteY164" fmla="*/ 2802425 h 6281670"/>
                <a:gd name="connsiteX165" fmla="*/ 2055381 w 8613217"/>
                <a:gd name="connsiteY165" fmla="*/ 2665131 h 6281670"/>
                <a:gd name="connsiteX166" fmla="*/ 1471879 w 8613217"/>
                <a:gd name="connsiteY166" fmla="*/ 2148930 h 6281670"/>
                <a:gd name="connsiteX167" fmla="*/ 1461111 w 8613217"/>
                <a:gd name="connsiteY167" fmla="*/ 2109895 h 6281670"/>
                <a:gd name="connsiteX168" fmla="*/ 1501492 w 8613217"/>
                <a:gd name="connsiteY168" fmla="*/ 1918759 h 6281670"/>
                <a:gd name="connsiteX169" fmla="*/ 1395155 w 8613217"/>
                <a:gd name="connsiteY169" fmla="*/ 1570812 h 6281670"/>
                <a:gd name="connsiteX170" fmla="*/ 937507 w 8613217"/>
                <a:gd name="connsiteY170" fmla="*/ 860783 h 6281670"/>
                <a:gd name="connsiteX171" fmla="*/ 682435 w 8613217"/>
                <a:gd name="connsiteY171" fmla="*/ 471109 h 6281670"/>
                <a:gd name="connsiteX172" fmla="*/ 590905 w 8613217"/>
                <a:gd name="connsiteY172" fmla="*/ 214691 h 6281670"/>
                <a:gd name="connsiteX173" fmla="*/ 581483 w 8613217"/>
                <a:gd name="connsiteY173" fmla="*/ 222767 h 6281670"/>
                <a:gd name="connsiteX174" fmla="*/ 555909 w 8613217"/>
                <a:gd name="connsiteY174" fmla="*/ 262475 h 6281670"/>
                <a:gd name="connsiteX175" fmla="*/ 423998 w 8613217"/>
                <a:gd name="connsiteY175" fmla="*/ 619845 h 6281670"/>
                <a:gd name="connsiteX176" fmla="*/ 443515 w 8613217"/>
                <a:gd name="connsiteY176" fmla="*/ 1227575 h 6281670"/>
                <a:gd name="connsiteX177" fmla="*/ 806942 w 8613217"/>
                <a:gd name="connsiteY177" fmla="*/ 1996156 h 6281670"/>
                <a:gd name="connsiteX178" fmla="*/ 1087589 w 8613217"/>
                <a:gd name="connsiteY178" fmla="*/ 2216231 h 6281670"/>
                <a:gd name="connsiteX179" fmla="*/ 1317086 w 8613217"/>
                <a:gd name="connsiteY179" fmla="*/ 2233729 h 6281670"/>
                <a:gd name="connsiteX180" fmla="*/ 1327181 w 8613217"/>
                <a:gd name="connsiteY180" fmla="*/ 2198060 h 6281670"/>
                <a:gd name="connsiteX181" fmla="*/ 816364 w 8613217"/>
                <a:gd name="connsiteY181" fmla="*/ 1324489 h 6281670"/>
                <a:gd name="connsiteX182" fmla="*/ 702625 w 8613217"/>
                <a:gd name="connsiteY182" fmla="*/ 1031056 h 6281670"/>
                <a:gd name="connsiteX183" fmla="*/ 767908 w 8613217"/>
                <a:gd name="connsiteY183" fmla="*/ 1173061 h 6281670"/>
                <a:gd name="connsiteX184" fmla="*/ 1444285 w 8613217"/>
                <a:gd name="connsiteY184" fmla="*/ 2226326 h 6281670"/>
                <a:gd name="connsiteX185" fmla="*/ 2209501 w 8613217"/>
                <a:gd name="connsiteY185" fmla="*/ 2876457 h 6281670"/>
                <a:gd name="connsiteX186" fmla="*/ 2308434 w 8613217"/>
                <a:gd name="connsiteY186" fmla="*/ 2939720 h 6281670"/>
                <a:gd name="connsiteX187" fmla="*/ 2340738 w 8613217"/>
                <a:gd name="connsiteY187" fmla="*/ 2972025 h 6281670"/>
                <a:gd name="connsiteX188" fmla="*/ 2302377 w 8613217"/>
                <a:gd name="connsiteY188" fmla="*/ 2972025 h 6281670"/>
                <a:gd name="connsiteX189" fmla="*/ 2266034 w 8613217"/>
                <a:gd name="connsiteY189" fmla="*/ 2967313 h 6281670"/>
                <a:gd name="connsiteX190" fmla="*/ 1817807 w 8613217"/>
                <a:gd name="connsiteY190" fmla="*/ 3025866 h 6281670"/>
                <a:gd name="connsiteX191" fmla="*/ 1007500 w 8613217"/>
                <a:gd name="connsiteY191" fmla="*/ 3309877 h 6281670"/>
                <a:gd name="connsiteX192" fmla="*/ 960389 w 8613217"/>
                <a:gd name="connsiteY192" fmla="*/ 3293725 h 6281670"/>
                <a:gd name="connsiteX193" fmla="*/ 446207 w 8613217"/>
                <a:gd name="connsiteY193" fmla="*/ 3134221 h 6281670"/>
                <a:gd name="connsiteX194" fmla="*/ 217383 w 8613217"/>
                <a:gd name="connsiteY194" fmla="*/ 3227096 h 6281670"/>
                <a:gd name="connsiteX195" fmla="*/ 0 w 8613217"/>
                <a:gd name="connsiteY195" fmla="*/ 3236518 h 6281670"/>
                <a:gd name="connsiteX196" fmla="*/ 0 w 8613217"/>
                <a:gd name="connsiteY196" fmla="*/ 3330740 h 6281670"/>
                <a:gd name="connsiteX197" fmla="*/ 9422 w 8613217"/>
                <a:gd name="connsiteY197" fmla="*/ 3346892 h 6281670"/>
                <a:gd name="connsiteX198" fmla="*/ 255072 w 8613217"/>
                <a:gd name="connsiteY198" fmla="*/ 3717723 h 6281670"/>
                <a:gd name="connsiteX199" fmla="*/ 747044 w 8613217"/>
                <a:gd name="connsiteY199" fmla="*/ 3826078 h 6281670"/>
                <a:gd name="connsiteX200" fmla="*/ 1016249 w 8613217"/>
                <a:gd name="connsiteY200" fmla="*/ 3490244 h 6281670"/>
                <a:gd name="connsiteX201" fmla="*/ 981253 w 8613217"/>
                <a:gd name="connsiteY201" fmla="*/ 3461305 h 6281670"/>
                <a:gd name="connsiteX202" fmla="*/ 563312 w 8613217"/>
                <a:gd name="connsiteY202" fmla="*/ 3490917 h 6281670"/>
                <a:gd name="connsiteX203" fmla="*/ 390347 w 8613217"/>
                <a:gd name="connsiteY203" fmla="*/ 3460632 h 6281670"/>
                <a:gd name="connsiteX204" fmla="*/ 489953 w 8613217"/>
                <a:gd name="connsiteY204" fmla="*/ 3463997 h 6281670"/>
                <a:gd name="connsiteX205" fmla="*/ 903183 w 8613217"/>
                <a:gd name="connsiteY205" fmla="*/ 3408137 h 6281670"/>
                <a:gd name="connsiteX206" fmla="*/ 1043170 w 8613217"/>
                <a:gd name="connsiteY206" fmla="*/ 3372467 h 6281670"/>
                <a:gd name="connsiteX207" fmla="*/ 1508895 w 8613217"/>
                <a:gd name="connsiteY207" fmla="*/ 3218347 h 6281670"/>
                <a:gd name="connsiteX208" fmla="*/ 1912029 w 8613217"/>
                <a:gd name="connsiteY208" fmla="*/ 3101243 h 6281670"/>
                <a:gd name="connsiteX209" fmla="*/ 1912029 w 8613217"/>
                <a:gd name="connsiteY209" fmla="*/ 3101243 h 6281670"/>
                <a:gd name="connsiteX210" fmla="*/ 1924816 w 8613217"/>
                <a:gd name="connsiteY210" fmla="*/ 3099224 h 6281670"/>
                <a:gd name="connsiteX211" fmla="*/ 1986061 w 8613217"/>
                <a:gd name="connsiteY211" fmla="*/ 3087783 h 6281670"/>
                <a:gd name="connsiteX212" fmla="*/ 1992791 w 8613217"/>
                <a:gd name="connsiteY212" fmla="*/ 3087110 h 6281670"/>
                <a:gd name="connsiteX213" fmla="*/ 2087013 w 8613217"/>
                <a:gd name="connsiteY213" fmla="*/ 3074322 h 6281670"/>
                <a:gd name="connsiteX214" fmla="*/ 2113933 w 8613217"/>
                <a:gd name="connsiteY214" fmla="*/ 3072976 h 6281670"/>
                <a:gd name="connsiteX215" fmla="*/ 2118644 w 8613217"/>
                <a:gd name="connsiteY215" fmla="*/ 3064227 h 6281670"/>
                <a:gd name="connsiteX216" fmla="*/ 2257958 w 8613217"/>
                <a:gd name="connsiteY216" fmla="*/ 3064227 h 6281670"/>
                <a:gd name="connsiteX217" fmla="*/ 2262669 w 8613217"/>
                <a:gd name="connsiteY217" fmla="*/ 3072976 h 6281670"/>
                <a:gd name="connsiteX218" fmla="*/ 2434960 w 8613217"/>
                <a:gd name="connsiteY218" fmla="*/ 3101243 h 6281670"/>
                <a:gd name="connsiteX219" fmla="*/ 2635518 w 8613217"/>
                <a:gd name="connsiteY219" fmla="*/ 3164506 h 6281670"/>
                <a:gd name="connsiteX220" fmla="*/ 3038653 w 8613217"/>
                <a:gd name="connsiteY220" fmla="*/ 3453902 h 6281670"/>
                <a:gd name="connsiteX221" fmla="*/ 3580428 w 8613217"/>
                <a:gd name="connsiteY221" fmla="*/ 4087880 h 6281670"/>
                <a:gd name="connsiteX222" fmla="*/ 3776274 w 8613217"/>
                <a:gd name="connsiteY222" fmla="*/ 4626290 h 6281670"/>
                <a:gd name="connsiteX223" fmla="*/ 3813963 w 8613217"/>
                <a:gd name="connsiteY223" fmla="*/ 4802619 h 6281670"/>
                <a:gd name="connsiteX224" fmla="*/ 3811944 w 8613217"/>
                <a:gd name="connsiteY224" fmla="*/ 5407658 h 6281670"/>
                <a:gd name="connsiteX225" fmla="*/ 3881265 w 8613217"/>
                <a:gd name="connsiteY225" fmla="*/ 5874056 h 6281670"/>
                <a:gd name="connsiteX226" fmla="*/ 3879919 w 8613217"/>
                <a:gd name="connsiteY226" fmla="*/ 5898957 h 6281670"/>
                <a:gd name="connsiteX227" fmla="*/ 3757430 w 8613217"/>
                <a:gd name="connsiteY227" fmla="*/ 5946068 h 6281670"/>
                <a:gd name="connsiteX228" fmla="*/ 3743970 w 8613217"/>
                <a:gd name="connsiteY228" fmla="*/ 6053750 h 6281670"/>
                <a:gd name="connsiteX229" fmla="*/ 3803195 w 8613217"/>
                <a:gd name="connsiteY229" fmla="*/ 6092112 h 6281670"/>
                <a:gd name="connsiteX230" fmla="*/ 3896071 w 8613217"/>
                <a:gd name="connsiteY230" fmla="*/ 6023464 h 6281670"/>
                <a:gd name="connsiteX231" fmla="*/ 3920972 w 8613217"/>
                <a:gd name="connsiteY231" fmla="*/ 5996544 h 6281670"/>
                <a:gd name="connsiteX232" fmla="*/ 3918953 w 8613217"/>
                <a:gd name="connsiteY232" fmla="*/ 6053077 h 6281670"/>
                <a:gd name="connsiteX233" fmla="*/ 3931741 w 8613217"/>
                <a:gd name="connsiteY233" fmla="*/ 6077978 h 6281670"/>
                <a:gd name="connsiteX234" fmla="*/ 3951931 w 8613217"/>
                <a:gd name="connsiteY234" fmla="*/ 6055769 h 6281670"/>
                <a:gd name="connsiteX235" fmla="*/ 3972121 w 8613217"/>
                <a:gd name="connsiteY235" fmla="*/ 5988468 h 6281670"/>
                <a:gd name="connsiteX236" fmla="*/ 3994331 w 8613217"/>
                <a:gd name="connsiteY236" fmla="*/ 5968277 h 6281670"/>
                <a:gd name="connsiteX237" fmla="*/ 4005099 w 8613217"/>
                <a:gd name="connsiteY237" fmla="*/ 5995198 h 6281670"/>
                <a:gd name="connsiteX238" fmla="*/ 4071054 w 8613217"/>
                <a:gd name="connsiteY238" fmla="*/ 6040290 h 6281670"/>
                <a:gd name="connsiteX239" fmla="*/ 4100667 w 8613217"/>
                <a:gd name="connsiteY239" fmla="*/ 6026829 h 6281670"/>
                <a:gd name="connsiteX240" fmla="*/ 4110089 w 8613217"/>
                <a:gd name="connsiteY240" fmla="*/ 5993179 h 6281670"/>
                <a:gd name="connsiteX241" fmla="*/ 4124895 w 8613217"/>
                <a:gd name="connsiteY241" fmla="*/ 6032214 h 6281670"/>
                <a:gd name="connsiteX242" fmla="*/ 4117492 w 8613217"/>
                <a:gd name="connsiteY242" fmla="*/ 6106918 h 6281670"/>
                <a:gd name="connsiteX243" fmla="*/ 4080476 w 8613217"/>
                <a:gd name="connsiteY243" fmla="*/ 6141242 h 6281670"/>
                <a:gd name="connsiteX244" fmla="*/ 4176717 w 8613217"/>
                <a:gd name="connsiteY244" fmla="*/ 6189025 h 6281670"/>
                <a:gd name="connsiteX245" fmla="*/ 4170660 w 8613217"/>
                <a:gd name="connsiteY245" fmla="*/ 6271133 h 6281670"/>
                <a:gd name="connsiteX246" fmla="*/ 4195562 w 8613217"/>
                <a:gd name="connsiteY246" fmla="*/ 6277863 h 6281670"/>
                <a:gd name="connsiteX247" fmla="*/ 4261517 w 8613217"/>
                <a:gd name="connsiteY247" fmla="*/ 6267768 h 6281670"/>
                <a:gd name="connsiteX248" fmla="*/ 4289784 w 8613217"/>
                <a:gd name="connsiteY248" fmla="*/ 6247578 h 6281670"/>
                <a:gd name="connsiteX249" fmla="*/ 4295840 w 8613217"/>
                <a:gd name="connsiteY249" fmla="*/ 6204505 h 6281670"/>
                <a:gd name="connsiteX250" fmla="*/ 4305936 w 8613217"/>
                <a:gd name="connsiteY250" fmla="*/ 6182969 h 6281670"/>
                <a:gd name="connsiteX251" fmla="*/ 4324107 w 8613217"/>
                <a:gd name="connsiteY251" fmla="*/ 6199794 h 6281670"/>
                <a:gd name="connsiteX252" fmla="*/ 4336894 w 8613217"/>
                <a:gd name="connsiteY252" fmla="*/ 6230752 h 6281670"/>
                <a:gd name="connsiteX253" fmla="*/ 4342951 w 8613217"/>
                <a:gd name="connsiteY253" fmla="*/ 6226714 h 6281670"/>
                <a:gd name="connsiteX254" fmla="*/ 4369872 w 8613217"/>
                <a:gd name="connsiteY254" fmla="*/ 6185660 h 6281670"/>
                <a:gd name="connsiteX255" fmla="*/ 4382659 w 8613217"/>
                <a:gd name="connsiteY255" fmla="*/ 6234791 h 6281670"/>
                <a:gd name="connsiteX256" fmla="*/ 4406888 w 8613217"/>
                <a:gd name="connsiteY256" fmla="*/ 6265749 h 6281670"/>
                <a:gd name="connsiteX257" fmla="*/ 4484284 w 8613217"/>
                <a:gd name="connsiteY257" fmla="*/ 6275171 h 6281670"/>
                <a:gd name="connsiteX258" fmla="*/ 4499090 w 8613217"/>
                <a:gd name="connsiteY258" fmla="*/ 6272479 h 6281670"/>
                <a:gd name="connsiteX259" fmla="*/ 4512551 w 8613217"/>
                <a:gd name="connsiteY259" fmla="*/ 6181622 h 6281670"/>
                <a:gd name="connsiteX260" fmla="*/ 4572449 w 8613217"/>
                <a:gd name="connsiteY260" fmla="*/ 6153356 h 6281670"/>
                <a:gd name="connsiteX261" fmla="*/ 4575814 w 8613217"/>
                <a:gd name="connsiteY261" fmla="*/ 6127781 h 6281670"/>
                <a:gd name="connsiteX262" fmla="*/ 4538125 w 8613217"/>
                <a:gd name="connsiteY262" fmla="*/ 6076633 h 6281670"/>
                <a:gd name="connsiteX263" fmla="*/ 4536779 w 8613217"/>
                <a:gd name="connsiteY263" fmla="*/ 6042309 h 6281670"/>
                <a:gd name="connsiteX264" fmla="*/ 4573122 w 8613217"/>
                <a:gd name="connsiteY264" fmla="*/ 6032214 h 6281670"/>
                <a:gd name="connsiteX265" fmla="*/ 4637731 w 8613217"/>
                <a:gd name="connsiteY265" fmla="*/ 6051058 h 6281670"/>
                <a:gd name="connsiteX266" fmla="*/ 4665997 w 8613217"/>
                <a:gd name="connsiteY266" fmla="*/ 6029522 h 6281670"/>
                <a:gd name="connsiteX267" fmla="*/ 4665997 w 8613217"/>
                <a:gd name="connsiteY267" fmla="*/ 5985776 h 6281670"/>
                <a:gd name="connsiteX268" fmla="*/ 4681477 w 8613217"/>
                <a:gd name="connsiteY268" fmla="*/ 5966931 h 6281670"/>
                <a:gd name="connsiteX269" fmla="*/ 4701667 w 8613217"/>
                <a:gd name="connsiteY269" fmla="*/ 5981065 h 6281670"/>
                <a:gd name="connsiteX270" fmla="*/ 4724550 w 8613217"/>
                <a:gd name="connsiteY270" fmla="*/ 6054423 h 6281670"/>
                <a:gd name="connsiteX271" fmla="*/ 4743394 w 8613217"/>
                <a:gd name="connsiteY271" fmla="*/ 6073268 h 6281670"/>
                <a:gd name="connsiteX272" fmla="*/ 4752143 w 8613217"/>
                <a:gd name="connsiteY272" fmla="*/ 6050385 h 6281670"/>
                <a:gd name="connsiteX273" fmla="*/ 4752143 w 8613217"/>
                <a:gd name="connsiteY273" fmla="*/ 5996544 h 6281670"/>
                <a:gd name="connsiteX274" fmla="*/ 4800600 w 8613217"/>
                <a:gd name="connsiteY274" fmla="*/ 6046347 h 6281670"/>
                <a:gd name="connsiteX275" fmla="*/ 4859825 w 8613217"/>
                <a:gd name="connsiteY275" fmla="*/ 6088747 h 6281670"/>
                <a:gd name="connsiteX276" fmla="*/ 4932511 w 8613217"/>
                <a:gd name="connsiteY276" fmla="*/ 6036252 h 6281670"/>
                <a:gd name="connsiteX277" fmla="*/ 4919050 w 8613217"/>
                <a:gd name="connsiteY277" fmla="*/ 5940011 h 6281670"/>
                <a:gd name="connsiteX278" fmla="*/ 4830213 w 8613217"/>
                <a:gd name="connsiteY278" fmla="*/ 5933281 h 6281670"/>
                <a:gd name="connsiteX279" fmla="*/ 4779064 w 8613217"/>
                <a:gd name="connsiteY279" fmla="*/ 5876074 h 6281670"/>
                <a:gd name="connsiteX280" fmla="*/ 4778391 w 8613217"/>
                <a:gd name="connsiteY280" fmla="*/ 5829637 h 6281670"/>
                <a:gd name="connsiteX281" fmla="*/ 5091342 w 8613217"/>
                <a:gd name="connsiteY281" fmla="*/ 5236712 h 6281670"/>
                <a:gd name="connsiteX282" fmla="*/ 5116243 w 8613217"/>
                <a:gd name="connsiteY282" fmla="*/ 5202389 h 6281670"/>
                <a:gd name="connsiteX283" fmla="*/ 5269690 w 8613217"/>
                <a:gd name="connsiteY283" fmla="*/ 5086631 h 6281670"/>
                <a:gd name="connsiteX284" fmla="*/ 5744837 w 8613217"/>
                <a:gd name="connsiteY284" fmla="*/ 4795889 h 6281670"/>
                <a:gd name="connsiteX285" fmla="*/ 5814830 w 8613217"/>
                <a:gd name="connsiteY285" fmla="*/ 4775699 h 6281670"/>
                <a:gd name="connsiteX286" fmla="*/ 6103553 w 8613217"/>
                <a:gd name="connsiteY286" fmla="*/ 4765603 h 6281670"/>
                <a:gd name="connsiteX287" fmla="*/ 7086824 w 8613217"/>
                <a:gd name="connsiteY287" fmla="*/ 4811369 h 6281670"/>
                <a:gd name="connsiteX288" fmla="*/ 7489959 w 8613217"/>
                <a:gd name="connsiteY288" fmla="*/ 4805311 h 6281670"/>
                <a:gd name="connsiteX289" fmla="*/ 7516880 w 8613217"/>
                <a:gd name="connsiteY289" fmla="*/ 4801946 h 6281670"/>
                <a:gd name="connsiteX290" fmla="*/ 7536397 w 8613217"/>
                <a:gd name="connsiteY290" fmla="*/ 4800600 h 6281670"/>
                <a:gd name="connsiteX291" fmla="*/ 7619850 w 8613217"/>
                <a:gd name="connsiteY291" fmla="*/ 4791178 h 6281670"/>
                <a:gd name="connsiteX292" fmla="*/ 7661577 w 8613217"/>
                <a:gd name="connsiteY292" fmla="*/ 4813388 h 6281670"/>
                <a:gd name="connsiteX293" fmla="*/ 7920014 w 8613217"/>
                <a:gd name="connsiteY293" fmla="*/ 5004523 h 6281670"/>
                <a:gd name="connsiteX294" fmla="*/ 8354780 w 8613217"/>
                <a:gd name="connsiteY294" fmla="*/ 4830886 h 6281670"/>
                <a:gd name="connsiteX295" fmla="*/ 8579567 w 8613217"/>
                <a:gd name="connsiteY295" fmla="*/ 4409580 h 6281670"/>
                <a:gd name="connsiteX296" fmla="*/ 8613217 w 8613217"/>
                <a:gd name="connsiteY296" fmla="*/ 4250076 h 6281670"/>
                <a:gd name="connsiteX297" fmla="*/ 8613217 w 8613217"/>
                <a:gd name="connsiteY297" fmla="*/ 4196235 h 6281670"/>
                <a:gd name="connsiteX298" fmla="*/ 8420062 w 8613217"/>
                <a:gd name="connsiteY298" fmla="*/ 4211041 h 6281670"/>
                <a:gd name="connsiteX299" fmla="*/ 4571776 w 8613217"/>
                <a:gd name="connsiteY299" fmla="*/ 915970 h 6281670"/>
                <a:gd name="connsiteX300" fmla="*/ 4583890 w 8613217"/>
                <a:gd name="connsiteY300" fmla="*/ 888377 h 6281670"/>
                <a:gd name="connsiteX301" fmla="*/ 4571776 w 8613217"/>
                <a:gd name="connsiteY301" fmla="*/ 915970 h 6281670"/>
                <a:gd name="connsiteX302" fmla="*/ 2362948 w 8613217"/>
                <a:gd name="connsiteY302" fmla="*/ 965100 h 6281670"/>
                <a:gd name="connsiteX303" fmla="*/ 2363621 w 8613217"/>
                <a:gd name="connsiteY303" fmla="*/ 962408 h 6281670"/>
                <a:gd name="connsiteX304" fmla="*/ 2368332 w 8613217"/>
                <a:gd name="connsiteY304" fmla="*/ 967119 h 6281670"/>
                <a:gd name="connsiteX305" fmla="*/ 2362948 w 8613217"/>
                <a:gd name="connsiteY305" fmla="*/ 965100 h 6281670"/>
                <a:gd name="connsiteX306" fmla="*/ 2435633 w 8613217"/>
                <a:gd name="connsiteY306" fmla="*/ 1055284 h 6281670"/>
                <a:gd name="connsiteX307" fmla="*/ 2426211 w 8613217"/>
                <a:gd name="connsiteY307" fmla="*/ 1053265 h 6281670"/>
                <a:gd name="connsiteX308" fmla="*/ 2370351 w 8613217"/>
                <a:gd name="connsiteY308" fmla="*/ 968465 h 6281670"/>
                <a:gd name="connsiteX309" fmla="*/ 2432268 w 8613217"/>
                <a:gd name="connsiteY309" fmla="*/ 1045862 h 6281670"/>
                <a:gd name="connsiteX310" fmla="*/ 2435633 w 8613217"/>
                <a:gd name="connsiteY310" fmla="*/ 1055284 h 6281670"/>
                <a:gd name="connsiteX311" fmla="*/ 695895 w 8613217"/>
                <a:gd name="connsiteY311" fmla="*/ 1016922 h 6281670"/>
                <a:gd name="connsiteX312" fmla="*/ 692530 w 8613217"/>
                <a:gd name="connsiteY312" fmla="*/ 1005481 h 6281670"/>
                <a:gd name="connsiteX313" fmla="*/ 695895 w 8613217"/>
                <a:gd name="connsiteY313" fmla="*/ 1016922 h 6281670"/>
                <a:gd name="connsiteX314" fmla="*/ 4511205 w 8613217"/>
                <a:gd name="connsiteY314" fmla="*/ 6014042 h 6281670"/>
                <a:gd name="connsiteX315" fmla="*/ 4537452 w 8613217"/>
                <a:gd name="connsiteY315" fmla="*/ 5944049 h 6281670"/>
                <a:gd name="connsiteX316" fmla="*/ 4511205 w 8613217"/>
                <a:gd name="connsiteY316" fmla="*/ 6014042 h 6281670"/>
                <a:gd name="connsiteX317" fmla="*/ 4750797 w 8613217"/>
                <a:gd name="connsiteY317" fmla="*/ 5917128 h 6281670"/>
                <a:gd name="connsiteX318" fmla="*/ 4741375 w 8613217"/>
                <a:gd name="connsiteY318" fmla="*/ 5939338 h 6281670"/>
                <a:gd name="connsiteX319" fmla="*/ 4732626 w 8613217"/>
                <a:gd name="connsiteY319" fmla="*/ 5935300 h 6281670"/>
                <a:gd name="connsiteX320" fmla="*/ 4727915 w 8613217"/>
                <a:gd name="connsiteY320" fmla="*/ 5907706 h 6281670"/>
                <a:gd name="connsiteX321" fmla="*/ 4750797 w 8613217"/>
                <a:gd name="connsiteY321" fmla="*/ 5875402 h 6281670"/>
                <a:gd name="connsiteX322" fmla="*/ 4750797 w 8613217"/>
                <a:gd name="connsiteY322" fmla="*/ 5917128 h 6281670"/>
                <a:gd name="connsiteX323" fmla="*/ 4875978 w 8613217"/>
                <a:gd name="connsiteY323" fmla="*/ 5457461 h 6281670"/>
                <a:gd name="connsiteX324" fmla="*/ 4616868 w 8613217"/>
                <a:gd name="connsiteY324" fmla="*/ 5877421 h 6281670"/>
                <a:gd name="connsiteX325" fmla="*/ 4562354 w 8613217"/>
                <a:gd name="connsiteY325" fmla="*/ 5884824 h 6281670"/>
                <a:gd name="connsiteX326" fmla="*/ 4880015 w 8613217"/>
                <a:gd name="connsiteY326" fmla="*/ 5419772 h 6281670"/>
                <a:gd name="connsiteX327" fmla="*/ 4875978 w 8613217"/>
                <a:gd name="connsiteY327" fmla="*/ 5457461 h 6281670"/>
                <a:gd name="connsiteX328" fmla="*/ 5020675 w 8613217"/>
                <a:gd name="connsiteY328" fmla="*/ 5141145 h 6281670"/>
                <a:gd name="connsiteX329" fmla="*/ 4989717 w 8613217"/>
                <a:gd name="connsiteY329" fmla="*/ 5179506 h 6281670"/>
                <a:gd name="connsiteX330" fmla="*/ 4445922 w 8613217"/>
                <a:gd name="connsiteY330" fmla="*/ 5878767 h 6281670"/>
                <a:gd name="connsiteX331" fmla="*/ 4415637 w 8613217"/>
                <a:gd name="connsiteY331" fmla="*/ 5953471 h 6281670"/>
                <a:gd name="connsiteX332" fmla="*/ 4357085 w 8613217"/>
                <a:gd name="connsiteY332" fmla="*/ 6075286 h 6281670"/>
                <a:gd name="connsiteX333" fmla="*/ 4338240 w 8613217"/>
                <a:gd name="connsiteY333" fmla="*/ 6125762 h 6281670"/>
                <a:gd name="connsiteX334" fmla="*/ 4322761 w 8613217"/>
                <a:gd name="connsiteY334" fmla="*/ 6080671 h 6281670"/>
                <a:gd name="connsiteX335" fmla="*/ 4306609 w 8613217"/>
                <a:gd name="connsiteY335" fmla="*/ 6061826 h 6281670"/>
                <a:gd name="connsiteX336" fmla="*/ 4295168 w 8613217"/>
                <a:gd name="connsiteY336" fmla="*/ 6082689 h 6281670"/>
                <a:gd name="connsiteX337" fmla="*/ 4292475 w 8613217"/>
                <a:gd name="connsiteY337" fmla="*/ 6112302 h 6281670"/>
                <a:gd name="connsiteX338" fmla="*/ 4277669 w 8613217"/>
                <a:gd name="connsiteY338" fmla="*/ 6097496 h 6281670"/>
                <a:gd name="connsiteX339" fmla="*/ 4183447 w 8613217"/>
                <a:gd name="connsiteY339" fmla="*/ 5282478 h 6281670"/>
                <a:gd name="connsiteX340" fmla="*/ 4412945 w 8613217"/>
                <a:gd name="connsiteY340" fmla="*/ 4743394 h 6281670"/>
                <a:gd name="connsiteX341" fmla="*/ 5036828 w 8613217"/>
                <a:gd name="connsiteY341" fmla="*/ 3935106 h 6281670"/>
                <a:gd name="connsiteX342" fmla="*/ 5054999 w 8613217"/>
                <a:gd name="connsiteY342" fmla="*/ 3966064 h 6281670"/>
                <a:gd name="connsiteX343" fmla="*/ 5020675 w 8613217"/>
                <a:gd name="connsiteY343" fmla="*/ 5141145 h 6281670"/>
                <a:gd name="connsiteX0" fmla="*/ 8420062 w 8613217"/>
                <a:gd name="connsiteY0" fmla="*/ 4211041 h 6281670"/>
                <a:gd name="connsiteX1" fmla="*/ 7990681 w 8613217"/>
                <a:gd name="connsiteY1" fmla="*/ 4231232 h 6281670"/>
                <a:gd name="connsiteX2" fmla="*/ 7630619 w 8613217"/>
                <a:gd name="connsiteY2" fmla="*/ 4614849 h 6281670"/>
                <a:gd name="connsiteX3" fmla="*/ 7659558 w 8613217"/>
                <a:gd name="connsiteY3" fmla="*/ 4643788 h 6281670"/>
                <a:gd name="connsiteX4" fmla="*/ 7859443 w 8613217"/>
                <a:gd name="connsiteY4" fmla="*/ 4617541 h 6281670"/>
                <a:gd name="connsiteX5" fmla="*/ 8222196 w 8613217"/>
                <a:gd name="connsiteY5" fmla="*/ 4498418 h 6281670"/>
                <a:gd name="connsiteX6" fmla="*/ 8236330 w 8613217"/>
                <a:gd name="connsiteY6" fmla="*/ 4496398 h 6281670"/>
                <a:gd name="connsiteX7" fmla="*/ 8228254 w 8613217"/>
                <a:gd name="connsiteY7" fmla="*/ 4504475 h 6281670"/>
                <a:gd name="connsiteX8" fmla="*/ 7670326 w 8613217"/>
                <a:gd name="connsiteY8" fmla="*/ 4709743 h 6281670"/>
                <a:gd name="connsiteX9" fmla="*/ 7436791 w 8613217"/>
                <a:gd name="connsiteY9" fmla="*/ 4735318 h 6281670"/>
                <a:gd name="connsiteX10" fmla="*/ 6759067 w 8613217"/>
                <a:gd name="connsiteY10" fmla="*/ 4696956 h 6281670"/>
                <a:gd name="connsiteX11" fmla="*/ 6037597 w 8613217"/>
                <a:gd name="connsiteY11" fmla="*/ 4656576 h 6281670"/>
                <a:gd name="connsiteX12" fmla="*/ 6023464 w 8613217"/>
                <a:gd name="connsiteY12" fmla="*/ 4649172 h 6281670"/>
                <a:gd name="connsiteX13" fmla="*/ 6361317 w 8613217"/>
                <a:gd name="connsiteY13" fmla="*/ 4472170 h 6281670"/>
                <a:gd name="connsiteX14" fmla="*/ 6783296 w 8613217"/>
                <a:gd name="connsiteY14" fmla="*/ 4236616 h 6281670"/>
                <a:gd name="connsiteX15" fmla="*/ 7066634 w 8613217"/>
                <a:gd name="connsiteY15" fmla="*/ 4052210 h 6281670"/>
                <a:gd name="connsiteX16" fmla="*/ 7151433 w 8613217"/>
                <a:gd name="connsiteY16" fmla="*/ 4042115 h 6281670"/>
                <a:gd name="connsiteX17" fmla="*/ 7304208 w 8613217"/>
                <a:gd name="connsiteY17" fmla="*/ 4071727 h 6281670"/>
                <a:gd name="connsiteX18" fmla="*/ 7625235 w 8613217"/>
                <a:gd name="connsiteY18" fmla="*/ 3948566 h 6281670"/>
                <a:gd name="connsiteX19" fmla="*/ 8172394 w 8613217"/>
                <a:gd name="connsiteY19" fmla="*/ 2496877 h 6281670"/>
                <a:gd name="connsiteX20" fmla="*/ 7882325 w 8613217"/>
                <a:gd name="connsiteY20" fmla="*/ 1811077 h 6281670"/>
                <a:gd name="connsiteX21" fmla="*/ 7854059 w 8613217"/>
                <a:gd name="connsiteY21" fmla="*/ 1889820 h 6281670"/>
                <a:gd name="connsiteX22" fmla="*/ 7732917 w 8613217"/>
                <a:gd name="connsiteY22" fmla="*/ 2389195 h 6281670"/>
                <a:gd name="connsiteX23" fmla="*/ 7607736 w 8613217"/>
                <a:gd name="connsiteY23" fmla="*/ 2746565 h 6281670"/>
                <a:gd name="connsiteX24" fmla="*/ 7178354 w 8613217"/>
                <a:gd name="connsiteY24" fmla="*/ 3424962 h 6281670"/>
                <a:gd name="connsiteX25" fmla="*/ 7050481 w 8613217"/>
                <a:gd name="connsiteY25" fmla="*/ 3653113 h 6281670"/>
                <a:gd name="connsiteX26" fmla="*/ 7022888 w 8613217"/>
                <a:gd name="connsiteY26" fmla="*/ 3873861 h 6281670"/>
                <a:gd name="connsiteX27" fmla="*/ 7057884 w 8613217"/>
                <a:gd name="connsiteY27" fmla="*/ 3889341 h 6281670"/>
                <a:gd name="connsiteX28" fmla="*/ 7311611 w 8613217"/>
                <a:gd name="connsiteY28" fmla="*/ 3701570 h 6281670"/>
                <a:gd name="connsiteX29" fmla="*/ 7883672 w 8613217"/>
                <a:gd name="connsiteY29" fmla="*/ 2875784 h 6281670"/>
                <a:gd name="connsiteX30" fmla="*/ 7909246 w 8613217"/>
                <a:gd name="connsiteY30" fmla="*/ 2790311 h 6281670"/>
                <a:gd name="connsiteX31" fmla="*/ 7835888 w 8613217"/>
                <a:gd name="connsiteY31" fmla="*/ 3051440 h 6281670"/>
                <a:gd name="connsiteX32" fmla="*/ 7279306 w 8613217"/>
                <a:gd name="connsiteY32" fmla="*/ 3802522 h 6281670"/>
                <a:gd name="connsiteX33" fmla="*/ 6992603 w 8613217"/>
                <a:gd name="connsiteY33" fmla="*/ 4017213 h 6281670"/>
                <a:gd name="connsiteX34" fmla="*/ 6713302 w 8613217"/>
                <a:gd name="connsiteY34" fmla="*/ 4190851 h 6281670"/>
                <a:gd name="connsiteX35" fmla="*/ 6627830 w 8613217"/>
                <a:gd name="connsiteY35" fmla="*/ 4239308 h 6281670"/>
                <a:gd name="connsiteX36" fmla="*/ 6605620 w 8613217"/>
                <a:gd name="connsiteY36" fmla="*/ 4251422 h 6281670"/>
                <a:gd name="connsiteX37" fmla="*/ 6226714 w 8613217"/>
                <a:gd name="connsiteY37" fmla="*/ 4447268 h 6281670"/>
                <a:gd name="connsiteX38" fmla="*/ 5314782 w 8613217"/>
                <a:gd name="connsiteY38" fmla="*/ 4943279 h 6281670"/>
                <a:gd name="connsiteX39" fmla="*/ 5158643 w 8613217"/>
                <a:gd name="connsiteY39" fmla="*/ 5046250 h 6281670"/>
                <a:gd name="connsiteX40" fmla="*/ 5162681 w 8613217"/>
                <a:gd name="connsiteY40" fmla="*/ 5025387 h 6281670"/>
                <a:gd name="connsiteX41" fmla="*/ 5227290 w 8613217"/>
                <a:gd name="connsiteY41" fmla="*/ 4323434 h 6281670"/>
                <a:gd name="connsiteX42" fmla="*/ 5106148 w 8613217"/>
                <a:gd name="connsiteY42" fmla="*/ 3860401 h 6281670"/>
                <a:gd name="connsiteX43" fmla="*/ 5139799 w 8613217"/>
                <a:gd name="connsiteY43" fmla="*/ 3818675 h 6281670"/>
                <a:gd name="connsiteX44" fmla="*/ 5695034 w 8613217"/>
                <a:gd name="connsiteY44" fmla="*/ 3194119 h 6281670"/>
                <a:gd name="connsiteX45" fmla="*/ 5830983 w 8613217"/>
                <a:gd name="connsiteY45" fmla="*/ 3023174 h 6281670"/>
                <a:gd name="connsiteX46" fmla="*/ 5873382 w 8613217"/>
                <a:gd name="connsiteY46" fmla="*/ 3008367 h 6281670"/>
                <a:gd name="connsiteX47" fmla="*/ 5983083 w 8613217"/>
                <a:gd name="connsiteY47" fmla="*/ 3009040 h 6281670"/>
                <a:gd name="connsiteX48" fmla="*/ 6257000 w 8613217"/>
                <a:gd name="connsiteY48" fmla="*/ 2840787 h 6281670"/>
                <a:gd name="connsiteX49" fmla="*/ 6605620 w 8613217"/>
                <a:gd name="connsiteY49" fmla="*/ 2172485 h 6281670"/>
                <a:gd name="connsiteX50" fmla="*/ 6623118 w 8613217"/>
                <a:gd name="connsiteY50" fmla="*/ 1339969 h 6281670"/>
                <a:gd name="connsiteX51" fmla="*/ 6528224 w 8613217"/>
                <a:gd name="connsiteY51" fmla="*/ 660899 h 6281670"/>
                <a:gd name="connsiteX52" fmla="*/ 6514091 w 8613217"/>
                <a:gd name="connsiteY52" fmla="*/ 520239 h 6281670"/>
                <a:gd name="connsiteX53" fmla="*/ 6493900 w 8613217"/>
                <a:gd name="connsiteY53" fmla="*/ 546486 h 6281670"/>
                <a:gd name="connsiteX54" fmla="*/ 6244212 w 8613217"/>
                <a:gd name="connsiteY54" fmla="*/ 975869 h 6281670"/>
                <a:gd name="connsiteX55" fmla="*/ 5935300 w 8613217"/>
                <a:gd name="connsiteY55" fmla="*/ 1788868 h 6281670"/>
                <a:gd name="connsiteX56" fmla="*/ 5707148 w 8613217"/>
                <a:gd name="connsiteY56" fmla="*/ 2531874 h 6281670"/>
                <a:gd name="connsiteX57" fmla="*/ 5679555 w 8613217"/>
                <a:gd name="connsiteY57" fmla="*/ 2738489 h 6281670"/>
                <a:gd name="connsiteX58" fmla="*/ 5734069 w 8613217"/>
                <a:gd name="connsiteY58" fmla="*/ 2914818 h 6281670"/>
                <a:gd name="connsiteX59" fmla="*/ 5963566 w 8613217"/>
                <a:gd name="connsiteY59" fmla="*/ 2599175 h 6281670"/>
                <a:gd name="connsiteX60" fmla="*/ 6141914 w 8613217"/>
                <a:gd name="connsiteY60" fmla="*/ 2254593 h 6281670"/>
                <a:gd name="connsiteX61" fmla="*/ 6262384 w 8613217"/>
                <a:gd name="connsiteY61" fmla="*/ 1884436 h 6281670"/>
                <a:gd name="connsiteX62" fmla="*/ 6343145 w 8613217"/>
                <a:gd name="connsiteY62" fmla="*/ 1508222 h 6281670"/>
                <a:gd name="connsiteX63" fmla="*/ 6310167 w 8613217"/>
                <a:gd name="connsiteY63" fmla="*/ 1747814 h 6281670"/>
                <a:gd name="connsiteX64" fmla="*/ 6045001 w 8613217"/>
                <a:gd name="connsiteY64" fmla="*/ 2568890 h 6281670"/>
                <a:gd name="connsiteX65" fmla="*/ 5560432 w 8613217"/>
                <a:gd name="connsiteY65" fmla="*/ 3235173 h 6281670"/>
                <a:gd name="connsiteX66" fmla="*/ 5096726 w 8613217"/>
                <a:gd name="connsiteY66" fmla="*/ 3741278 h 6281670"/>
                <a:gd name="connsiteX67" fmla="*/ 5067113 w 8613217"/>
                <a:gd name="connsiteY67" fmla="*/ 3767525 h 6281670"/>
                <a:gd name="connsiteX68" fmla="*/ 4911647 w 8613217"/>
                <a:gd name="connsiteY68" fmla="*/ 3459959 h 6281670"/>
                <a:gd name="connsiteX69" fmla="*/ 4890784 w 8613217"/>
                <a:gd name="connsiteY69" fmla="*/ 3404099 h 6281670"/>
                <a:gd name="connsiteX70" fmla="*/ 4952701 w 8613217"/>
                <a:gd name="connsiteY70" fmla="*/ 2717626 h 6281670"/>
                <a:gd name="connsiteX71" fmla="*/ 5173449 w 8613217"/>
                <a:gd name="connsiteY71" fmla="*/ 2368332 h 6281670"/>
                <a:gd name="connsiteX72" fmla="*/ 5481689 w 8613217"/>
                <a:gd name="connsiteY72" fmla="*/ 1759928 h 6281670"/>
                <a:gd name="connsiteX73" fmla="*/ 5514667 w 8613217"/>
                <a:gd name="connsiteY73" fmla="*/ 1741757 h 6281670"/>
                <a:gd name="connsiteX74" fmla="*/ 5803389 w 8613217"/>
                <a:gd name="connsiteY74" fmla="*/ 1570812 h 6281670"/>
                <a:gd name="connsiteX75" fmla="*/ 5822907 w 8613217"/>
                <a:gd name="connsiteY75" fmla="*/ 1095665 h 6281670"/>
                <a:gd name="connsiteX76" fmla="*/ 5540241 w 8613217"/>
                <a:gd name="connsiteY76" fmla="*/ 601000 h 6281670"/>
                <a:gd name="connsiteX77" fmla="*/ 5514667 w 8613217"/>
                <a:gd name="connsiteY77" fmla="*/ 600327 h 6281670"/>
                <a:gd name="connsiteX78" fmla="*/ 5421791 w 8613217"/>
                <a:gd name="connsiteY78" fmla="*/ 697914 h 6281670"/>
                <a:gd name="connsiteX79" fmla="*/ 5124319 w 8613217"/>
                <a:gd name="connsiteY79" fmla="*/ 1196617 h 6281670"/>
                <a:gd name="connsiteX80" fmla="*/ 5316801 w 8613217"/>
                <a:gd name="connsiteY80" fmla="*/ 1686570 h 6281670"/>
                <a:gd name="connsiteX81" fmla="*/ 5361220 w 8613217"/>
                <a:gd name="connsiteY81" fmla="*/ 1669072 h 6281670"/>
                <a:gd name="connsiteX82" fmla="*/ 5461499 w 8613217"/>
                <a:gd name="connsiteY82" fmla="*/ 1248439 h 6281670"/>
                <a:gd name="connsiteX83" fmla="*/ 5491784 w 8613217"/>
                <a:gd name="connsiteY83" fmla="*/ 1043170 h 6281670"/>
                <a:gd name="connsiteX84" fmla="*/ 5497841 w 8613217"/>
                <a:gd name="connsiteY84" fmla="*/ 1081532 h 6281670"/>
                <a:gd name="connsiteX85" fmla="*/ 5481016 w 8613217"/>
                <a:gd name="connsiteY85" fmla="*/ 1353429 h 6281670"/>
                <a:gd name="connsiteX86" fmla="*/ 5415734 w 8613217"/>
                <a:gd name="connsiteY86" fmla="*/ 1727624 h 6281670"/>
                <a:gd name="connsiteX87" fmla="*/ 5151240 w 8613217"/>
                <a:gd name="connsiteY87" fmla="*/ 2245171 h 6281670"/>
                <a:gd name="connsiteX88" fmla="*/ 4908282 w 8613217"/>
                <a:gd name="connsiteY88" fmla="*/ 2596483 h 6281670"/>
                <a:gd name="connsiteX89" fmla="*/ 4750124 w 8613217"/>
                <a:gd name="connsiteY89" fmla="*/ 2989523 h 6281670"/>
                <a:gd name="connsiteX90" fmla="*/ 4737337 w 8613217"/>
                <a:gd name="connsiteY90" fmla="*/ 3162487 h 6281670"/>
                <a:gd name="connsiteX91" fmla="*/ 4680804 w 8613217"/>
                <a:gd name="connsiteY91" fmla="*/ 3076341 h 6281670"/>
                <a:gd name="connsiteX92" fmla="*/ 4591293 w 8613217"/>
                <a:gd name="connsiteY92" fmla="*/ 2915491 h 6281670"/>
                <a:gd name="connsiteX93" fmla="*/ 4552259 w 8613217"/>
                <a:gd name="connsiteY93" fmla="*/ 2838095 h 6281670"/>
                <a:gd name="connsiteX94" fmla="*/ 4404869 w 8613217"/>
                <a:gd name="connsiteY94" fmla="*/ 2499569 h 6281670"/>
                <a:gd name="connsiteX95" fmla="*/ 4425059 w 8613217"/>
                <a:gd name="connsiteY95" fmla="*/ 2408713 h 6281670"/>
                <a:gd name="connsiteX96" fmla="*/ 4497071 w 8613217"/>
                <a:gd name="connsiteY96" fmla="*/ 2304396 h 6281670"/>
                <a:gd name="connsiteX97" fmla="*/ 4551585 w 8613217"/>
                <a:gd name="connsiteY97" fmla="*/ 2152968 h 6281670"/>
                <a:gd name="connsiteX98" fmla="*/ 4741375 w 8613217"/>
                <a:gd name="connsiteY98" fmla="*/ 1413327 h 6281670"/>
                <a:gd name="connsiteX99" fmla="*/ 4929146 w 8613217"/>
                <a:gd name="connsiteY99" fmla="*/ 819730 h 6281670"/>
                <a:gd name="connsiteX100" fmla="*/ 5233347 w 8613217"/>
                <a:gd name="connsiteY100" fmla="*/ 28940 h 6281670"/>
                <a:gd name="connsiteX101" fmla="*/ 5238058 w 8613217"/>
                <a:gd name="connsiteY101" fmla="*/ 0 h 6281670"/>
                <a:gd name="connsiteX102" fmla="*/ 4976929 w 8613217"/>
                <a:gd name="connsiteY102" fmla="*/ 159504 h 6281670"/>
                <a:gd name="connsiteX103" fmla="*/ 4204984 w 8613217"/>
                <a:gd name="connsiteY103" fmla="*/ 890396 h 6281670"/>
                <a:gd name="connsiteX104" fmla="*/ 3943182 w 8613217"/>
                <a:gd name="connsiteY104" fmla="*/ 2139508 h 6281670"/>
                <a:gd name="connsiteX105" fmla="*/ 4076438 w 8613217"/>
                <a:gd name="connsiteY105" fmla="*/ 2389868 h 6281670"/>
                <a:gd name="connsiteX106" fmla="*/ 4215079 w 8613217"/>
                <a:gd name="connsiteY106" fmla="*/ 2474668 h 6281670"/>
                <a:gd name="connsiteX107" fmla="*/ 4244018 w 8613217"/>
                <a:gd name="connsiteY107" fmla="*/ 2445055 h 6281670"/>
                <a:gd name="connsiteX108" fmla="*/ 4230558 w 8613217"/>
                <a:gd name="connsiteY108" fmla="*/ 1718875 h 6281670"/>
                <a:gd name="connsiteX109" fmla="*/ 4411599 w 8613217"/>
                <a:gd name="connsiteY109" fmla="*/ 1186522 h 6281670"/>
                <a:gd name="connsiteX110" fmla="*/ 4552259 w 8613217"/>
                <a:gd name="connsiteY110" fmla="*/ 934815 h 6281670"/>
                <a:gd name="connsiteX111" fmla="*/ 4572449 w 8613217"/>
                <a:gd name="connsiteY111" fmla="*/ 920008 h 6281670"/>
                <a:gd name="connsiteX112" fmla="*/ 4553604 w 8613217"/>
                <a:gd name="connsiteY112" fmla="*/ 956351 h 6281670"/>
                <a:gd name="connsiteX113" fmla="*/ 4390735 w 8613217"/>
                <a:gd name="connsiteY113" fmla="*/ 1302280 h 6281670"/>
                <a:gd name="connsiteX114" fmla="*/ 4340260 w 8613217"/>
                <a:gd name="connsiteY114" fmla="*/ 2524471 h 6281670"/>
                <a:gd name="connsiteX115" fmla="*/ 4501109 w 8613217"/>
                <a:gd name="connsiteY115" fmla="*/ 2892609 h 6281670"/>
                <a:gd name="connsiteX116" fmla="*/ 4692918 w 8613217"/>
                <a:gd name="connsiteY116" fmla="*/ 3241230 h 6281670"/>
                <a:gd name="connsiteX117" fmla="*/ 4992409 w 8613217"/>
                <a:gd name="connsiteY117" fmla="*/ 3809925 h 6281670"/>
                <a:gd name="connsiteX118" fmla="*/ 5000485 w 8613217"/>
                <a:gd name="connsiteY118" fmla="*/ 3847614 h 6281670"/>
                <a:gd name="connsiteX119" fmla="*/ 4993755 w 8613217"/>
                <a:gd name="connsiteY119" fmla="*/ 3855017 h 6281670"/>
                <a:gd name="connsiteX120" fmla="*/ 4993082 w 8613217"/>
                <a:gd name="connsiteY120" fmla="*/ 3855690 h 6281670"/>
                <a:gd name="connsiteX121" fmla="*/ 4982313 w 8613217"/>
                <a:gd name="connsiteY121" fmla="*/ 3867131 h 6281670"/>
                <a:gd name="connsiteX122" fmla="*/ 4626290 w 8613217"/>
                <a:gd name="connsiteY122" fmla="*/ 4274977 h 6281670"/>
                <a:gd name="connsiteX123" fmla="*/ 4180755 w 8613217"/>
                <a:gd name="connsiteY123" fmla="*/ 4968853 h 6281670"/>
                <a:gd name="connsiteX124" fmla="*/ 4071727 w 8613217"/>
                <a:gd name="connsiteY124" fmla="*/ 5853192 h 6281670"/>
                <a:gd name="connsiteX125" fmla="*/ 4040769 w 8613217"/>
                <a:gd name="connsiteY125" fmla="*/ 5907706 h 6281670"/>
                <a:gd name="connsiteX126" fmla="*/ 4005099 w 8613217"/>
                <a:gd name="connsiteY126" fmla="*/ 5881459 h 6281670"/>
                <a:gd name="connsiteX127" fmla="*/ 4007791 w 8613217"/>
                <a:gd name="connsiteY127" fmla="*/ 5830983 h 6281670"/>
                <a:gd name="connsiteX128" fmla="*/ 3990293 w 8613217"/>
                <a:gd name="connsiteY128" fmla="*/ 5807427 h 6281670"/>
                <a:gd name="connsiteX129" fmla="*/ 3964045 w 8613217"/>
                <a:gd name="connsiteY129" fmla="*/ 5789256 h 6281670"/>
                <a:gd name="connsiteX130" fmla="*/ 3941836 w 8613217"/>
                <a:gd name="connsiteY130" fmla="*/ 5705129 h 6281670"/>
                <a:gd name="connsiteX131" fmla="*/ 3908185 w 8613217"/>
                <a:gd name="connsiteY131" fmla="*/ 5236040 h 6281670"/>
                <a:gd name="connsiteX132" fmla="*/ 3918953 w 8613217"/>
                <a:gd name="connsiteY132" fmla="*/ 4237288 h 6281670"/>
                <a:gd name="connsiteX133" fmla="*/ 3786370 w 8613217"/>
                <a:gd name="connsiteY133" fmla="*/ 3122779 h 6281670"/>
                <a:gd name="connsiteX134" fmla="*/ 3570333 w 8613217"/>
                <a:gd name="connsiteY134" fmla="*/ 2570236 h 6281670"/>
                <a:gd name="connsiteX135" fmla="*/ 3410829 w 8613217"/>
                <a:gd name="connsiteY135" fmla="*/ 2273437 h 6281670"/>
                <a:gd name="connsiteX136" fmla="*/ 3411502 w 8613217"/>
                <a:gd name="connsiteY136" fmla="*/ 2229018 h 6281670"/>
                <a:gd name="connsiteX137" fmla="*/ 3451209 w 8613217"/>
                <a:gd name="connsiteY137" fmla="*/ 2126720 h 6281670"/>
                <a:gd name="connsiteX138" fmla="*/ 3431692 w 8613217"/>
                <a:gd name="connsiteY138" fmla="*/ 1895877 h 6281670"/>
                <a:gd name="connsiteX139" fmla="*/ 3186715 w 8613217"/>
                <a:gd name="connsiteY139" fmla="*/ 1401886 h 6281670"/>
                <a:gd name="connsiteX140" fmla="*/ 2531874 w 8613217"/>
                <a:gd name="connsiteY140" fmla="*/ 701952 h 6281670"/>
                <a:gd name="connsiteX141" fmla="*/ 1731662 w 8613217"/>
                <a:gd name="connsiteY141" fmla="*/ 39035 h 6281670"/>
                <a:gd name="connsiteX142" fmla="*/ 1722913 w 8613217"/>
                <a:gd name="connsiteY142" fmla="*/ 36343 h 6281670"/>
                <a:gd name="connsiteX143" fmla="*/ 1723586 w 8613217"/>
                <a:gd name="connsiteY143" fmla="*/ 47111 h 6281670"/>
                <a:gd name="connsiteX144" fmla="*/ 1984042 w 8613217"/>
                <a:gd name="connsiteY144" fmla="*/ 871552 h 6281670"/>
                <a:gd name="connsiteX145" fmla="*/ 2773486 w 8613217"/>
                <a:gd name="connsiteY145" fmla="*/ 2064130 h 6281670"/>
                <a:gd name="connsiteX146" fmla="*/ 3058170 w 8613217"/>
                <a:gd name="connsiteY146" fmla="*/ 2286897 h 6281670"/>
                <a:gd name="connsiteX147" fmla="*/ 3235845 w 8613217"/>
                <a:gd name="connsiteY147" fmla="*/ 2329297 h 6281670"/>
                <a:gd name="connsiteX148" fmla="*/ 3256709 w 8613217"/>
                <a:gd name="connsiteY148" fmla="*/ 2294974 h 6281670"/>
                <a:gd name="connsiteX149" fmla="*/ 3083072 w 8613217"/>
                <a:gd name="connsiteY149" fmla="*/ 1999521 h 6281670"/>
                <a:gd name="connsiteX150" fmla="*/ 2450440 w 8613217"/>
                <a:gd name="connsiteY150" fmla="*/ 1092973 h 6281670"/>
                <a:gd name="connsiteX151" fmla="*/ 2432941 w 8613217"/>
                <a:gd name="connsiteY151" fmla="*/ 1062014 h 6281670"/>
                <a:gd name="connsiteX152" fmla="*/ 2454478 w 8613217"/>
                <a:gd name="connsiteY152" fmla="*/ 1076820 h 6281670"/>
                <a:gd name="connsiteX153" fmla="*/ 2967986 w 8613217"/>
                <a:gd name="connsiteY153" fmla="*/ 1739738 h 6281670"/>
                <a:gd name="connsiteX154" fmla="*/ 3266131 w 8613217"/>
                <a:gd name="connsiteY154" fmla="*/ 2175850 h 6281670"/>
                <a:gd name="connsiteX155" fmla="*/ 3457939 w 8613217"/>
                <a:gd name="connsiteY155" fmla="*/ 2509665 h 6281670"/>
                <a:gd name="connsiteX156" fmla="*/ 3733875 w 8613217"/>
                <a:gd name="connsiteY156" fmla="*/ 3249979 h 6281670"/>
                <a:gd name="connsiteX157" fmla="*/ 3823385 w 8613217"/>
                <a:gd name="connsiteY157" fmla="*/ 4359777 h 6281670"/>
                <a:gd name="connsiteX158" fmla="*/ 3816655 w 8613217"/>
                <a:gd name="connsiteY158" fmla="*/ 4369199 h 6281670"/>
                <a:gd name="connsiteX159" fmla="*/ 3800503 w 8613217"/>
                <a:gd name="connsiteY159" fmla="*/ 4322761 h 6281670"/>
                <a:gd name="connsiteX160" fmla="*/ 3407464 w 8613217"/>
                <a:gd name="connsiteY160" fmla="*/ 3663208 h 6281670"/>
                <a:gd name="connsiteX161" fmla="*/ 2516395 w 8613217"/>
                <a:gd name="connsiteY161" fmla="*/ 2980101 h 6281670"/>
                <a:gd name="connsiteX162" fmla="*/ 2502934 w 8613217"/>
                <a:gd name="connsiteY162" fmla="*/ 2971351 h 6281670"/>
                <a:gd name="connsiteX163" fmla="*/ 2390541 w 8613217"/>
                <a:gd name="connsiteY163" fmla="*/ 2898666 h 6281670"/>
                <a:gd name="connsiteX164" fmla="*/ 2247863 w 8613217"/>
                <a:gd name="connsiteY164" fmla="*/ 2802425 h 6281670"/>
                <a:gd name="connsiteX165" fmla="*/ 2055381 w 8613217"/>
                <a:gd name="connsiteY165" fmla="*/ 2665131 h 6281670"/>
                <a:gd name="connsiteX166" fmla="*/ 1471879 w 8613217"/>
                <a:gd name="connsiteY166" fmla="*/ 2148930 h 6281670"/>
                <a:gd name="connsiteX167" fmla="*/ 1461111 w 8613217"/>
                <a:gd name="connsiteY167" fmla="*/ 2109895 h 6281670"/>
                <a:gd name="connsiteX168" fmla="*/ 1501492 w 8613217"/>
                <a:gd name="connsiteY168" fmla="*/ 1918759 h 6281670"/>
                <a:gd name="connsiteX169" fmla="*/ 1395155 w 8613217"/>
                <a:gd name="connsiteY169" fmla="*/ 1570812 h 6281670"/>
                <a:gd name="connsiteX170" fmla="*/ 937507 w 8613217"/>
                <a:gd name="connsiteY170" fmla="*/ 860783 h 6281670"/>
                <a:gd name="connsiteX171" fmla="*/ 682435 w 8613217"/>
                <a:gd name="connsiteY171" fmla="*/ 471109 h 6281670"/>
                <a:gd name="connsiteX172" fmla="*/ 590905 w 8613217"/>
                <a:gd name="connsiteY172" fmla="*/ 214691 h 6281670"/>
                <a:gd name="connsiteX173" fmla="*/ 581483 w 8613217"/>
                <a:gd name="connsiteY173" fmla="*/ 222767 h 6281670"/>
                <a:gd name="connsiteX174" fmla="*/ 555909 w 8613217"/>
                <a:gd name="connsiteY174" fmla="*/ 262475 h 6281670"/>
                <a:gd name="connsiteX175" fmla="*/ 423998 w 8613217"/>
                <a:gd name="connsiteY175" fmla="*/ 619845 h 6281670"/>
                <a:gd name="connsiteX176" fmla="*/ 443515 w 8613217"/>
                <a:gd name="connsiteY176" fmla="*/ 1227575 h 6281670"/>
                <a:gd name="connsiteX177" fmla="*/ 806942 w 8613217"/>
                <a:gd name="connsiteY177" fmla="*/ 1996156 h 6281670"/>
                <a:gd name="connsiteX178" fmla="*/ 1087589 w 8613217"/>
                <a:gd name="connsiteY178" fmla="*/ 2216231 h 6281670"/>
                <a:gd name="connsiteX179" fmla="*/ 1317086 w 8613217"/>
                <a:gd name="connsiteY179" fmla="*/ 2233729 h 6281670"/>
                <a:gd name="connsiteX180" fmla="*/ 1327181 w 8613217"/>
                <a:gd name="connsiteY180" fmla="*/ 2198060 h 6281670"/>
                <a:gd name="connsiteX181" fmla="*/ 816364 w 8613217"/>
                <a:gd name="connsiteY181" fmla="*/ 1324489 h 6281670"/>
                <a:gd name="connsiteX182" fmla="*/ 702625 w 8613217"/>
                <a:gd name="connsiteY182" fmla="*/ 1031056 h 6281670"/>
                <a:gd name="connsiteX183" fmla="*/ 767908 w 8613217"/>
                <a:gd name="connsiteY183" fmla="*/ 1173061 h 6281670"/>
                <a:gd name="connsiteX184" fmla="*/ 1444285 w 8613217"/>
                <a:gd name="connsiteY184" fmla="*/ 2226326 h 6281670"/>
                <a:gd name="connsiteX185" fmla="*/ 2209501 w 8613217"/>
                <a:gd name="connsiteY185" fmla="*/ 2876457 h 6281670"/>
                <a:gd name="connsiteX186" fmla="*/ 2308434 w 8613217"/>
                <a:gd name="connsiteY186" fmla="*/ 2939720 h 6281670"/>
                <a:gd name="connsiteX187" fmla="*/ 2340738 w 8613217"/>
                <a:gd name="connsiteY187" fmla="*/ 2972025 h 6281670"/>
                <a:gd name="connsiteX188" fmla="*/ 2302377 w 8613217"/>
                <a:gd name="connsiteY188" fmla="*/ 2972025 h 6281670"/>
                <a:gd name="connsiteX189" fmla="*/ 2266034 w 8613217"/>
                <a:gd name="connsiteY189" fmla="*/ 2967313 h 6281670"/>
                <a:gd name="connsiteX190" fmla="*/ 1817807 w 8613217"/>
                <a:gd name="connsiteY190" fmla="*/ 3025866 h 6281670"/>
                <a:gd name="connsiteX191" fmla="*/ 1007500 w 8613217"/>
                <a:gd name="connsiteY191" fmla="*/ 3309877 h 6281670"/>
                <a:gd name="connsiteX192" fmla="*/ 960389 w 8613217"/>
                <a:gd name="connsiteY192" fmla="*/ 3293725 h 6281670"/>
                <a:gd name="connsiteX193" fmla="*/ 446207 w 8613217"/>
                <a:gd name="connsiteY193" fmla="*/ 3134221 h 6281670"/>
                <a:gd name="connsiteX194" fmla="*/ 217383 w 8613217"/>
                <a:gd name="connsiteY194" fmla="*/ 3227096 h 6281670"/>
                <a:gd name="connsiteX195" fmla="*/ 0 w 8613217"/>
                <a:gd name="connsiteY195" fmla="*/ 3236518 h 6281670"/>
                <a:gd name="connsiteX196" fmla="*/ 0 w 8613217"/>
                <a:gd name="connsiteY196" fmla="*/ 3330740 h 6281670"/>
                <a:gd name="connsiteX197" fmla="*/ 9422 w 8613217"/>
                <a:gd name="connsiteY197" fmla="*/ 3346892 h 6281670"/>
                <a:gd name="connsiteX198" fmla="*/ 255072 w 8613217"/>
                <a:gd name="connsiteY198" fmla="*/ 3717723 h 6281670"/>
                <a:gd name="connsiteX199" fmla="*/ 747044 w 8613217"/>
                <a:gd name="connsiteY199" fmla="*/ 3826078 h 6281670"/>
                <a:gd name="connsiteX200" fmla="*/ 1016249 w 8613217"/>
                <a:gd name="connsiteY200" fmla="*/ 3490244 h 6281670"/>
                <a:gd name="connsiteX201" fmla="*/ 981253 w 8613217"/>
                <a:gd name="connsiteY201" fmla="*/ 3461305 h 6281670"/>
                <a:gd name="connsiteX202" fmla="*/ 563312 w 8613217"/>
                <a:gd name="connsiteY202" fmla="*/ 3490917 h 6281670"/>
                <a:gd name="connsiteX203" fmla="*/ 390347 w 8613217"/>
                <a:gd name="connsiteY203" fmla="*/ 3460632 h 6281670"/>
                <a:gd name="connsiteX204" fmla="*/ 489953 w 8613217"/>
                <a:gd name="connsiteY204" fmla="*/ 3463997 h 6281670"/>
                <a:gd name="connsiteX205" fmla="*/ 903183 w 8613217"/>
                <a:gd name="connsiteY205" fmla="*/ 3408137 h 6281670"/>
                <a:gd name="connsiteX206" fmla="*/ 1043170 w 8613217"/>
                <a:gd name="connsiteY206" fmla="*/ 3372467 h 6281670"/>
                <a:gd name="connsiteX207" fmla="*/ 1508895 w 8613217"/>
                <a:gd name="connsiteY207" fmla="*/ 3218347 h 6281670"/>
                <a:gd name="connsiteX208" fmla="*/ 1912029 w 8613217"/>
                <a:gd name="connsiteY208" fmla="*/ 3101243 h 6281670"/>
                <a:gd name="connsiteX209" fmla="*/ 1912029 w 8613217"/>
                <a:gd name="connsiteY209" fmla="*/ 3101243 h 6281670"/>
                <a:gd name="connsiteX210" fmla="*/ 1924816 w 8613217"/>
                <a:gd name="connsiteY210" fmla="*/ 3099224 h 6281670"/>
                <a:gd name="connsiteX211" fmla="*/ 1986061 w 8613217"/>
                <a:gd name="connsiteY211" fmla="*/ 3087783 h 6281670"/>
                <a:gd name="connsiteX212" fmla="*/ 1992791 w 8613217"/>
                <a:gd name="connsiteY212" fmla="*/ 3087110 h 6281670"/>
                <a:gd name="connsiteX213" fmla="*/ 2113933 w 8613217"/>
                <a:gd name="connsiteY213" fmla="*/ 3072976 h 6281670"/>
                <a:gd name="connsiteX214" fmla="*/ 2118644 w 8613217"/>
                <a:gd name="connsiteY214" fmla="*/ 3064227 h 6281670"/>
                <a:gd name="connsiteX215" fmla="*/ 2257958 w 8613217"/>
                <a:gd name="connsiteY215" fmla="*/ 3064227 h 6281670"/>
                <a:gd name="connsiteX216" fmla="*/ 2262669 w 8613217"/>
                <a:gd name="connsiteY216" fmla="*/ 3072976 h 6281670"/>
                <a:gd name="connsiteX217" fmla="*/ 2434960 w 8613217"/>
                <a:gd name="connsiteY217" fmla="*/ 3101243 h 6281670"/>
                <a:gd name="connsiteX218" fmla="*/ 2635518 w 8613217"/>
                <a:gd name="connsiteY218" fmla="*/ 3164506 h 6281670"/>
                <a:gd name="connsiteX219" fmla="*/ 3038653 w 8613217"/>
                <a:gd name="connsiteY219" fmla="*/ 3453902 h 6281670"/>
                <a:gd name="connsiteX220" fmla="*/ 3580428 w 8613217"/>
                <a:gd name="connsiteY220" fmla="*/ 4087880 h 6281670"/>
                <a:gd name="connsiteX221" fmla="*/ 3776274 w 8613217"/>
                <a:gd name="connsiteY221" fmla="*/ 4626290 h 6281670"/>
                <a:gd name="connsiteX222" fmla="*/ 3813963 w 8613217"/>
                <a:gd name="connsiteY222" fmla="*/ 4802619 h 6281670"/>
                <a:gd name="connsiteX223" fmla="*/ 3811944 w 8613217"/>
                <a:gd name="connsiteY223" fmla="*/ 5407658 h 6281670"/>
                <a:gd name="connsiteX224" fmla="*/ 3881265 w 8613217"/>
                <a:gd name="connsiteY224" fmla="*/ 5874056 h 6281670"/>
                <a:gd name="connsiteX225" fmla="*/ 3879919 w 8613217"/>
                <a:gd name="connsiteY225" fmla="*/ 5898957 h 6281670"/>
                <a:gd name="connsiteX226" fmla="*/ 3757430 w 8613217"/>
                <a:gd name="connsiteY226" fmla="*/ 5946068 h 6281670"/>
                <a:gd name="connsiteX227" fmla="*/ 3743970 w 8613217"/>
                <a:gd name="connsiteY227" fmla="*/ 6053750 h 6281670"/>
                <a:gd name="connsiteX228" fmla="*/ 3803195 w 8613217"/>
                <a:gd name="connsiteY228" fmla="*/ 6092112 h 6281670"/>
                <a:gd name="connsiteX229" fmla="*/ 3896071 w 8613217"/>
                <a:gd name="connsiteY229" fmla="*/ 6023464 h 6281670"/>
                <a:gd name="connsiteX230" fmla="*/ 3920972 w 8613217"/>
                <a:gd name="connsiteY230" fmla="*/ 5996544 h 6281670"/>
                <a:gd name="connsiteX231" fmla="*/ 3918953 w 8613217"/>
                <a:gd name="connsiteY231" fmla="*/ 6053077 h 6281670"/>
                <a:gd name="connsiteX232" fmla="*/ 3931741 w 8613217"/>
                <a:gd name="connsiteY232" fmla="*/ 6077978 h 6281670"/>
                <a:gd name="connsiteX233" fmla="*/ 3951931 w 8613217"/>
                <a:gd name="connsiteY233" fmla="*/ 6055769 h 6281670"/>
                <a:gd name="connsiteX234" fmla="*/ 3972121 w 8613217"/>
                <a:gd name="connsiteY234" fmla="*/ 5988468 h 6281670"/>
                <a:gd name="connsiteX235" fmla="*/ 3994331 w 8613217"/>
                <a:gd name="connsiteY235" fmla="*/ 5968277 h 6281670"/>
                <a:gd name="connsiteX236" fmla="*/ 4005099 w 8613217"/>
                <a:gd name="connsiteY236" fmla="*/ 5995198 h 6281670"/>
                <a:gd name="connsiteX237" fmla="*/ 4071054 w 8613217"/>
                <a:gd name="connsiteY237" fmla="*/ 6040290 h 6281670"/>
                <a:gd name="connsiteX238" fmla="*/ 4100667 w 8613217"/>
                <a:gd name="connsiteY238" fmla="*/ 6026829 h 6281670"/>
                <a:gd name="connsiteX239" fmla="*/ 4110089 w 8613217"/>
                <a:gd name="connsiteY239" fmla="*/ 5993179 h 6281670"/>
                <a:gd name="connsiteX240" fmla="*/ 4124895 w 8613217"/>
                <a:gd name="connsiteY240" fmla="*/ 6032214 h 6281670"/>
                <a:gd name="connsiteX241" fmla="*/ 4117492 w 8613217"/>
                <a:gd name="connsiteY241" fmla="*/ 6106918 h 6281670"/>
                <a:gd name="connsiteX242" fmla="*/ 4080476 w 8613217"/>
                <a:gd name="connsiteY242" fmla="*/ 6141242 h 6281670"/>
                <a:gd name="connsiteX243" fmla="*/ 4176717 w 8613217"/>
                <a:gd name="connsiteY243" fmla="*/ 6189025 h 6281670"/>
                <a:gd name="connsiteX244" fmla="*/ 4170660 w 8613217"/>
                <a:gd name="connsiteY244" fmla="*/ 6271133 h 6281670"/>
                <a:gd name="connsiteX245" fmla="*/ 4195562 w 8613217"/>
                <a:gd name="connsiteY245" fmla="*/ 6277863 h 6281670"/>
                <a:gd name="connsiteX246" fmla="*/ 4261517 w 8613217"/>
                <a:gd name="connsiteY246" fmla="*/ 6267768 h 6281670"/>
                <a:gd name="connsiteX247" fmla="*/ 4289784 w 8613217"/>
                <a:gd name="connsiteY247" fmla="*/ 6247578 h 6281670"/>
                <a:gd name="connsiteX248" fmla="*/ 4295840 w 8613217"/>
                <a:gd name="connsiteY248" fmla="*/ 6204505 h 6281670"/>
                <a:gd name="connsiteX249" fmla="*/ 4305936 w 8613217"/>
                <a:gd name="connsiteY249" fmla="*/ 6182969 h 6281670"/>
                <a:gd name="connsiteX250" fmla="*/ 4324107 w 8613217"/>
                <a:gd name="connsiteY250" fmla="*/ 6199794 h 6281670"/>
                <a:gd name="connsiteX251" fmla="*/ 4336894 w 8613217"/>
                <a:gd name="connsiteY251" fmla="*/ 6230752 h 6281670"/>
                <a:gd name="connsiteX252" fmla="*/ 4342951 w 8613217"/>
                <a:gd name="connsiteY252" fmla="*/ 6226714 h 6281670"/>
                <a:gd name="connsiteX253" fmla="*/ 4369872 w 8613217"/>
                <a:gd name="connsiteY253" fmla="*/ 6185660 h 6281670"/>
                <a:gd name="connsiteX254" fmla="*/ 4382659 w 8613217"/>
                <a:gd name="connsiteY254" fmla="*/ 6234791 h 6281670"/>
                <a:gd name="connsiteX255" fmla="*/ 4406888 w 8613217"/>
                <a:gd name="connsiteY255" fmla="*/ 6265749 h 6281670"/>
                <a:gd name="connsiteX256" fmla="*/ 4484284 w 8613217"/>
                <a:gd name="connsiteY256" fmla="*/ 6275171 h 6281670"/>
                <a:gd name="connsiteX257" fmla="*/ 4499090 w 8613217"/>
                <a:gd name="connsiteY257" fmla="*/ 6272479 h 6281670"/>
                <a:gd name="connsiteX258" fmla="*/ 4512551 w 8613217"/>
                <a:gd name="connsiteY258" fmla="*/ 6181622 h 6281670"/>
                <a:gd name="connsiteX259" fmla="*/ 4572449 w 8613217"/>
                <a:gd name="connsiteY259" fmla="*/ 6153356 h 6281670"/>
                <a:gd name="connsiteX260" fmla="*/ 4575814 w 8613217"/>
                <a:gd name="connsiteY260" fmla="*/ 6127781 h 6281670"/>
                <a:gd name="connsiteX261" fmla="*/ 4538125 w 8613217"/>
                <a:gd name="connsiteY261" fmla="*/ 6076633 h 6281670"/>
                <a:gd name="connsiteX262" fmla="*/ 4536779 w 8613217"/>
                <a:gd name="connsiteY262" fmla="*/ 6042309 h 6281670"/>
                <a:gd name="connsiteX263" fmla="*/ 4573122 w 8613217"/>
                <a:gd name="connsiteY263" fmla="*/ 6032214 h 6281670"/>
                <a:gd name="connsiteX264" fmla="*/ 4637731 w 8613217"/>
                <a:gd name="connsiteY264" fmla="*/ 6051058 h 6281670"/>
                <a:gd name="connsiteX265" fmla="*/ 4665997 w 8613217"/>
                <a:gd name="connsiteY265" fmla="*/ 6029522 h 6281670"/>
                <a:gd name="connsiteX266" fmla="*/ 4665997 w 8613217"/>
                <a:gd name="connsiteY266" fmla="*/ 5985776 h 6281670"/>
                <a:gd name="connsiteX267" fmla="*/ 4681477 w 8613217"/>
                <a:gd name="connsiteY267" fmla="*/ 5966931 h 6281670"/>
                <a:gd name="connsiteX268" fmla="*/ 4701667 w 8613217"/>
                <a:gd name="connsiteY268" fmla="*/ 5981065 h 6281670"/>
                <a:gd name="connsiteX269" fmla="*/ 4724550 w 8613217"/>
                <a:gd name="connsiteY269" fmla="*/ 6054423 h 6281670"/>
                <a:gd name="connsiteX270" fmla="*/ 4743394 w 8613217"/>
                <a:gd name="connsiteY270" fmla="*/ 6073268 h 6281670"/>
                <a:gd name="connsiteX271" fmla="*/ 4752143 w 8613217"/>
                <a:gd name="connsiteY271" fmla="*/ 6050385 h 6281670"/>
                <a:gd name="connsiteX272" fmla="*/ 4752143 w 8613217"/>
                <a:gd name="connsiteY272" fmla="*/ 5996544 h 6281670"/>
                <a:gd name="connsiteX273" fmla="*/ 4800600 w 8613217"/>
                <a:gd name="connsiteY273" fmla="*/ 6046347 h 6281670"/>
                <a:gd name="connsiteX274" fmla="*/ 4859825 w 8613217"/>
                <a:gd name="connsiteY274" fmla="*/ 6088747 h 6281670"/>
                <a:gd name="connsiteX275" fmla="*/ 4932511 w 8613217"/>
                <a:gd name="connsiteY275" fmla="*/ 6036252 h 6281670"/>
                <a:gd name="connsiteX276" fmla="*/ 4919050 w 8613217"/>
                <a:gd name="connsiteY276" fmla="*/ 5940011 h 6281670"/>
                <a:gd name="connsiteX277" fmla="*/ 4830213 w 8613217"/>
                <a:gd name="connsiteY277" fmla="*/ 5933281 h 6281670"/>
                <a:gd name="connsiteX278" fmla="*/ 4779064 w 8613217"/>
                <a:gd name="connsiteY278" fmla="*/ 5876074 h 6281670"/>
                <a:gd name="connsiteX279" fmla="*/ 4778391 w 8613217"/>
                <a:gd name="connsiteY279" fmla="*/ 5829637 h 6281670"/>
                <a:gd name="connsiteX280" fmla="*/ 5091342 w 8613217"/>
                <a:gd name="connsiteY280" fmla="*/ 5236712 h 6281670"/>
                <a:gd name="connsiteX281" fmla="*/ 5116243 w 8613217"/>
                <a:gd name="connsiteY281" fmla="*/ 5202389 h 6281670"/>
                <a:gd name="connsiteX282" fmla="*/ 5269690 w 8613217"/>
                <a:gd name="connsiteY282" fmla="*/ 5086631 h 6281670"/>
                <a:gd name="connsiteX283" fmla="*/ 5744837 w 8613217"/>
                <a:gd name="connsiteY283" fmla="*/ 4795889 h 6281670"/>
                <a:gd name="connsiteX284" fmla="*/ 5814830 w 8613217"/>
                <a:gd name="connsiteY284" fmla="*/ 4775699 h 6281670"/>
                <a:gd name="connsiteX285" fmla="*/ 6103553 w 8613217"/>
                <a:gd name="connsiteY285" fmla="*/ 4765603 h 6281670"/>
                <a:gd name="connsiteX286" fmla="*/ 7086824 w 8613217"/>
                <a:gd name="connsiteY286" fmla="*/ 4811369 h 6281670"/>
                <a:gd name="connsiteX287" fmla="*/ 7489959 w 8613217"/>
                <a:gd name="connsiteY287" fmla="*/ 4805311 h 6281670"/>
                <a:gd name="connsiteX288" fmla="*/ 7516880 w 8613217"/>
                <a:gd name="connsiteY288" fmla="*/ 4801946 h 6281670"/>
                <a:gd name="connsiteX289" fmla="*/ 7536397 w 8613217"/>
                <a:gd name="connsiteY289" fmla="*/ 4800600 h 6281670"/>
                <a:gd name="connsiteX290" fmla="*/ 7619850 w 8613217"/>
                <a:gd name="connsiteY290" fmla="*/ 4791178 h 6281670"/>
                <a:gd name="connsiteX291" fmla="*/ 7661577 w 8613217"/>
                <a:gd name="connsiteY291" fmla="*/ 4813388 h 6281670"/>
                <a:gd name="connsiteX292" fmla="*/ 7920014 w 8613217"/>
                <a:gd name="connsiteY292" fmla="*/ 5004523 h 6281670"/>
                <a:gd name="connsiteX293" fmla="*/ 8354780 w 8613217"/>
                <a:gd name="connsiteY293" fmla="*/ 4830886 h 6281670"/>
                <a:gd name="connsiteX294" fmla="*/ 8579567 w 8613217"/>
                <a:gd name="connsiteY294" fmla="*/ 4409580 h 6281670"/>
                <a:gd name="connsiteX295" fmla="*/ 8613217 w 8613217"/>
                <a:gd name="connsiteY295" fmla="*/ 4250076 h 6281670"/>
                <a:gd name="connsiteX296" fmla="*/ 8613217 w 8613217"/>
                <a:gd name="connsiteY296" fmla="*/ 4196235 h 6281670"/>
                <a:gd name="connsiteX297" fmla="*/ 8420062 w 8613217"/>
                <a:gd name="connsiteY297" fmla="*/ 4211041 h 6281670"/>
                <a:gd name="connsiteX298" fmla="*/ 4571776 w 8613217"/>
                <a:gd name="connsiteY298" fmla="*/ 915970 h 6281670"/>
                <a:gd name="connsiteX299" fmla="*/ 4583890 w 8613217"/>
                <a:gd name="connsiteY299" fmla="*/ 888377 h 6281670"/>
                <a:gd name="connsiteX300" fmla="*/ 4571776 w 8613217"/>
                <a:gd name="connsiteY300" fmla="*/ 915970 h 6281670"/>
                <a:gd name="connsiteX301" fmla="*/ 2362948 w 8613217"/>
                <a:gd name="connsiteY301" fmla="*/ 965100 h 6281670"/>
                <a:gd name="connsiteX302" fmla="*/ 2363621 w 8613217"/>
                <a:gd name="connsiteY302" fmla="*/ 962408 h 6281670"/>
                <a:gd name="connsiteX303" fmla="*/ 2368332 w 8613217"/>
                <a:gd name="connsiteY303" fmla="*/ 967119 h 6281670"/>
                <a:gd name="connsiteX304" fmla="*/ 2362948 w 8613217"/>
                <a:gd name="connsiteY304" fmla="*/ 965100 h 6281670"/>
                <a:gd name="connsiteX305" fmla="*/ 2435633 w 8613217"/>
                <a:gd name="connsiteY305" fmla="*/ 1055284 h 6281670"/>
                <a:gd name="connsiteX306" fmla="*/ 2426211 w 8613217"/>
                <a:gd name="connsiteY306" fmla="*/ 1053265 h 6281670"/>
                <a:gd name="connsiteX307" fmla="*/ 2370351 w 8613217"/>
                <a:gd name="connsiteY307" fmla="*/ 968465 h 6281670"/>
                <a:gd name="connsiteX308" fmla="*/ 2432268 w 8613217"/>
                <a:gd name="connsiteY308" fmla="*/ 1045862 h 6281670"/>
                <a:gd name="connsiteX309" fmla="*/ 2435633 w 8613217"/>
                <a:gd name="connsiteY309" fmla="*/ 1055284 h 6281670"/>
                <a:gd name="connsiteX310" fmla="*/ 695895 w 8613217"/>
                <a:gd name="connsiteY310" fmla="*/ 1016922 h 6281670"/>
                <a:gd name="connsiteX311" fmla="*/ 692530 w 8613217"/>
                <a:gd name="connsiteY311" fmla="*/ 1005481 h 6281670"/>
                <a:gd name="connsiteX312" fmla="*/ 695895 w 8613217"/>
                <a:gd name="connsiteY312" fmla="*/ 1016922 h 6281670"/>
                <a:gd name="connsiteX313" fmla="*/ 4511205 w 8613217"/>
                <a:gd name="connsiteY313" fmla="*/ 6014042 h 6281670"/>
                <a:gd name="connsiteX314" fmla="*/ 4537452 w 8613217"/>
                <a:gd name="connsiteY314" fmla="*/ 5944049 h 6281670"/>
                <a:gd name="connsiteX315" fmla="*/ 4511205 w 8613217"/>
                <a:gd name="connsiteY315" fmla="*/ 6014042 h 6281670"/>
                <a:gd name="connsiteX316" fmla="*/ 4750797 w 8613217"/>
                <a:gd name="connsiteY316" fmla="*/ 5917128 h 6281670"/>
                <a:gd name="connsiteX317" fmla="*/ 4741375 w 8613217"/>
                <a:gd name="connsiteY317" fmla="*/ 5939338 h 6281670"/>
                <a:gd name="connsiteX318" fmla="*/ 4732626 w 8613217"/>
                <a:gd name="connsiteY318" fmla="*/ 5935300 h 6281670"/>
                <a:gd name="connsiteX319" fmla="*/ 4727915 w 8613217"/>
                <a:gd name="connsiteY319" fmla="*/ 5907706 h 6281670"/>
                <a:gd name="connsiteX320" fmla="*/ 4750797 w 8613217"/>
                <a:gd name="connsiteY320" fmla="*/ 5875402 h 6281670"/>
                <a:gd name="connsiteX321" fmla="*/ 4750797 w 8613217"/>
                <a:gd name="connsiteY321" fmla="*/ 5917128 h 6281670"/>
                <a:gd name="connsiteX322" fmla="*/ 4875978 w 8613217"/>
                <a:gd name="connsiteY322" fmla="*/ 5457461 h 6281670"/>
                <a:gd name="connsiteX323" fmla="*/ 4616868 w 8613217"/>
                <a:gd name="connsiteY323" fmla="*/ 5877421 h 6281670"/>
                <a:gd name="connsiteX324" fmla="*/ 4562354 w 8613217"/>
                <a:gd name="connsiteY324" fmla="*/ 5884824 h 6281670"/>
                <a:gd name="connsiteX325" fmla="*/ 4880015 w 8613217"/>
                <a:gd name="connsiteY325" fmla="*/ 5419772 h 6281670"/>
                <a:gd name="connsiteX326" fmla="*/ 4875978 w 8613217"/>
                <a:gd name="connsiteY326" fmla="*/ 5457461 h 6281670"/>
                <a:gd name="connsiteX327" fmla="*/ 5020675 w 8613217"/>
                <a:gd name="connsiteY327" fmla="*/ 5141145 h 6281670"/>
                <a:gd name="connsiteX328" fmla="*/ 4989717 w 8613217"/>
                <a:gd name="connsiteY328" fmla="*/ 5179506 h 6281670"/>
                <a:gd name="connsiteX329" fmla="*/ 4445922 w 8613217"/>
                <a:gd name="connsiteY329" fmla="*/ 5878767 h 6281670"/>
                <a:gd name="connsiteX330" fmla="*/ 4415637 w 8613217"/>
                <a:gd name="connsiteY330" fmla="*/ 5953471 h 6281670"/>
                <a:gd name="connsiteX331" fmla="*/ 4357085 w 8613217"/>
                <a:gd name="connsiteY331" fmla="*/ 6075286 h 6281670"/>
                <a:gd name="connsiteX332" fmla="*/ 4338240 w 8613217"/>
                <a:gd name="connsiteY332" fmla="*/ 6125762 h 6281670"/>
                <a:gd name="connsiteX333" fmla="*/ 4322761 w 8613217"/>
                <a:gd name="connsiteY333" fmla="*/ 6080671 h 6281670"/>
                <a:gd name="connsiteX334" fmla="*/ 4306609 w 8613217"/>
                <a:gd name="connsiteY334" fmla="*/ 6061826 h 6281670"/>
                <a:gd name="connsiteX335" fmla="*/ 4295168 w 8613217"/>
                <a:gd name="connsiteY335" fmla="*/ 6082689 h 6281670"/>
                <a:gd name="connsiteX336" fmla="*/ 4292475 w 8613217"/>
                <a:gd name="connsiteY336" fmla="*/ 6112302 h 6281670"/>
                <a:gd name="connsiteX337" fmla="*/ 4277669 w 8613217"/>
                <a:gd name="connsiteY337" fmla="*/ 6097496 h 6281670"/>
                <a:gd name="connsiteX338" fmla="*/ 4183447 w 8613217"/>
                <a:gd name="connsiteY338" fmla="*/ 5282478 h 6281670"/>
                <a:gd name="connsiteX339" fmla="*/ 4412945 w 8613217"/>
                <a:gd name="connsiteY339" fmla="*/ 4743394 h 6281670"/>
                <a:gd name="connsiteX340" fmla="*/ 5036828 w 8613217"/>
                <a:gd name="connsiteY340" fmla="*/ 3935106 h 6281670"/>
                <a:gd name="connsiteX341" fmla="*/ 5054999 w 8613217"/>
                <a:gd name="connsiteY341" fmla="*/ 3966064 h 6281670"/>
                <a:gd name="connsiteX342" fmla="*/ 5020675 w 8613217"/>
                <a:gd name="connsiteY342" fmla="*/ 5141145 h 6281670"/>
                <a:gd name="connsiteX0" fmla="*/ 8420062 w 8613217"/>
                <a:gd name="connsiteY0" fmla="*/ 4211041 h 6281670"/>
                <a:gd name="connsiteX1" fmla="*/ 7990681 w 8613217"/>
                <a:gd name="connsiteY1" fmla="*/ 4231232 h 6281670"/>
                <a:gd name="connsiteX2" fmla="*/ 7630619 w 8613217"/>
                <a:gd name="connsiteY2" fmla="*/ 4614849 h 6281670"/>
                <a:gd name="connsiteX3" fmla="*/ 7659558 w 8613217"/>
                <a:gd name="connsiteY3" fmla="*/ 4643788 h 6281670"/>
                <a:gd name="connsiteX4" fmla="*/ 7859443 w 8613217"/>
                <a:gd name="connsiteY4" fmla="*/ 4617541 h 6281670"/>
                <a:gd name="connsiteX5" fmla="*/ 8222196 w 8613217"/>
                <a:gd name="connsiteY5" fmla="*/ 4498418 h 6281670"/>
                <a:gd name="connsiteX6" fmla="*/ 8236330 w 8613217"/>
                <a:gd name="connsiteY6" fmla="*/ 4496398 h 6281670"/>
                <a:gd name="connsiteX7" fmla="*/ 8228254 w 8613217"/>
                <a:gd name="connsiteY7" fmla="*/ 4504475 h 6281670"/>
                <a:gd name="connsiteX8" fmla="*/ 7670326 w 8613217"/>
                <a:gd name="connsiteY8" fmla="*/ 4709743 h 6281670"/>
                <a:gd name="connsiteX9" fmla="*/ 7436791 w 8613217"/>
                <a:gd name="connsiteY9" fmla="*/ 4735318 h 6281670"/>
                <a:gd name="connsiteX10" fmla="*/ 6759067 w 8613217"/>
                <a:gd name="connsiteY10" fmla="*/ 4696956 h 6281670"/>
                <a:gd name="connsiteX11" fmla="*/ 6037597 w 8613217"/>
                <a:gd name="connsiteY11" fmla="*/ 4656576 h 6281670"/>
                <a:gd name="connsiteX12" fmla="*/ 6023464 w 8613217"/>
                <a:gd name="connsiteY12" fmla="*/ 4649172 h 6281670"/>
                <a:gd name="connsiteX13" fmla="*/ 6361317 w 8613217"/>
                <a:gd name="connsiteY13" fmla="*/ 4472170 h 6281670"/>
                <a:gd name="connsiteX14" fmla="*/ 6783296 w 8613217"/>
                <a:gd name="connsiteY14" fmla="*/ 4236616 h 6281670"/>
                <a:gd name="connsiteX15" fmla="*/ 7066634 w 8613217"/>
                <a:gd name="connsiteY15" fmla="*/ 4052210 h 6281670"/>
                <a:gd name="connsiteX16" fmla="*/ 7151433 w 8613217"/>
                <a:gd name="connsiteY16" fmla="*/ 4042115 h 6281670"/>
                <a:gd name="connsiteX17" fmla="*/ 7304208 w 8613217"/>
                <a:gd name="connsiteY17" fmla="*/ 4071727 h 6281670"/>
                <a:gd name="connsiteX18" fmla="*/ 7625235 w 8613217"/>
                <a:gd name="connsiteY18" fmla="*/ 3948566 h 6281670"/>
                <a:gd name="connsiteX19" fmla="*/ 8172394 w 8613217"/>
                <a:gd name="connsiteY19" fmla="*/ 2496877 h 6281670"/>
                <a:gd name="connsiteX20" fmla="*/ 7882325 w 8613217"/>
                <a:gd name="connsiteY20" fmla="*/ 1811077 h 6281670"/>
                <a:gd name="connsiteX21" fmla="*/ 7854059 w 8613217"/>
                <a:gd name="connsiteY21" fmla="*/ 1889820 h 6281670"/>
                <a:gd name="connsiteX22" fmla="*/ 7732917 w 8613217"/>
                <a:gd name="connsiteY22" fmla="*/ 2389195 h 6281670"/>
                <a:gd name="connsiteX23" fmla="*/ 7607736 w 8613217"/>
                <a:gd name="connsiteY23" fmla="*/ 2746565 h 6281670"/>
                <a:gd name="connsiteX24" fmla="*/ 7178354 w 8613217"/>
                <a:gd name="connsiteY24" fmla="*/ 3424962 h 6281670"/>
                <a:gd name="connsiteX25" fmla="*/ 7050481 w 8613217"/>
                <a:gd name="connsiteY25" fmla="*/ 3653113 h 6281670"/>
                <a:gd name="connsiteX26" fmla="*/ 7022888 w 8613217"/>
                <a:gd name="connsiteY26" fmla="*/ 3873861 h 6281670"/>
                <a:gd name="connsiteX27" fmla="*/ 7057884 w 8613217"/>
                <a:gd name="connsiteY27" fmla="*/ 3889341 h 6281670"/>
                <a:gd name="connsiteX28" fmla="*/ 7311611 w 8613217"/>
                <a:gd name="connsiteY28" fmla="*/ 3701570 h 6281670"/>
                <a:gd name="connsiteX29" fmla="*/ 7883672 w 8613217"/>
                <a:gd name="connsiteY29" fmla="*/ 2875784 h 6281670"/>
                <a:gd name="connsiteX30" fmla="*/ 7909246 w 8613217"/>
                <a:gd name="connsiteY30" fmla="*/ 2790311 h 6281670"/>
                <a:gd name="connsiteX31" fmla="*/ 7835888 w 8613217"/>
                <a:gd name="connsiteY31" fmla="*/ 3051440 h 6281670"/>
                <a:gd name="connsiteX32" fmla="*/ 7279306 w 8613217"/>
                <a:gd name="connsiteY32" fmla="*/ 3802522 h 6281670"/>
                <a:gd name="connsiteX33" fmla="*/ 6992603 w 8613217"/>
                <a:gd name="connsiteY33" fmla="*/ 4017213 h 6281670"/>
                <a:gd name="connsiteX34" fmla="*/ 6713302 w 8613217"/>
                <a:gd name="connsiteY34" fmla="*/ 4190851 h 6281670"/>
                <a:gd name="connsiteX35" fmla="*/ 6627830 w 8613217"/>
                <a:gd name="connsiteY35" fmla="*/ 4239308 h 6281670"/>
                <a:gd name="connsiteX36" fmla="*/ 6605620 w 8613217"/>
                <a:gd name="connsiteY36" fmla="*/ 4251422 h 6281670"/>
                <a:gd name="connsiteX37" fmla="*/ 6226714 w 8613217"/>
                <a:gd name="connsiteY37" fmla="*/ 4447268 h 6281670"/>
                <a:gd name="connsiteX38" fmla="*/ 5314782 w 8613217"/>
                <a:gd name="connsiteY38" fmla="*/ 4943279 h 6281670"/>
                <a:gd name="connsiteX39" fmla="*/ 5158643 w 8613217"/>
                <a:gd name="connsiteY39" fmla="*/ 5046250 h 6281670"/>
                <a:gd name="connsiteX40" fmla="*/ 5162681 w 8613217"/>
                <a:gd name="connsiteY40" fmla="*/ 5025387 h 6281670"/>
                <a:gd name="connsiteX41" fmla="*/ 5227290 w 8613217"/>
                <a:gd name="connsiteY41" fmla="*/ 4323434 h 6281670"/>
                <a:gd name="connsiteX42" fmla="*/ 5106148 w 8613217"/>
                <a:gd name="connsiteY42" fmla="*/ 3860401 h 6281670"/>
                <a:gd name="connsiteX43" fmla="*/ 5139799 w 8613217"/>
                <a:gd name="connsiteY43" fmla="*/ 3818675 h 6281670"/>
                <a:gd name="connsiteX44" fmla="*/ 5695034 w 8613217"/>
                <a:gd name="connsiteY44" fmla="*/ 3194119 h 6281670"/>
                <a:gd name="connsiteX45" fmla="*/ 5830983 w 8613217"/>
                <a:gd name="connsiteY45" fmla="*/ 3023174 h 6281670"/>
                <a:gd name="connsiteX46" fmla="*/ 5873382 w 8613217"/>
                <a:gd name="connsiteY46" fmla="*/ 3008367 h 6281670"/>
                <a:gd name="connsiteX47" fmla="*/ 5983083 w 8613217"/>
                <a:gd name="connsiteY47" fmla="*/ 3009040 h 6281670"/>
                <a:gd name="connsiteX48" fmla="*/ 6257000 w 8613217"/>
                <a:gd name="connsiteY48" fmla="*/ 2840787 h 6281670"/>
                <a:gd name="connsiteX49" fmla="*/ 6605620 w 8613217"/>
                <a:gd name="connsiteY49" fmla="*/ 2172485 h 6281670"/>
                <a:gd name="connsiteX50" fmla="*/ 6623118 w 8613217"/>
                <a:gd name="connsiteY50" fmla="*/ 1339969 h 6281670"/>
                <a:gd name="connsiteX51" fmla="*/ 6528224 w 8613217"/>
                <a:gd name="connsiteY51" fmla="*/ 660899 h 6281670"/>
                <a:gd name="connsiteX52" fmla="*/ 6514091 w 8613217"/>
                <a:gd name="connsiteY52" fmla="*/ 520239 h 6281670"/>
                <a:gd name="connsiteX53" fmla="*/ 6493900 w 8613217"/>
                <a:gd name="connsiteY53" fmla="*/ 546486 h 6281670"/>
                <a:gd name="connsiteX54" fmla="*/ 6244212 w 8613217"/>
                <a:gd name="connsiteY54" fmla="*/ 975869 h 6281670"/>
                <a:gd name="connsiteX55" fmla="*/ 5935300 w 8613217"/>
                <a:gd name="connsiteY55" fmla="*/ 1788868 h 6281670"/>
                <a:gd name="connsiteX56" fmla="*/ 5707148 w 8613217"/>
                <a:gd name="connsiteY56" fmla="*/ 2531874 h 6281670"/>
                <a:gd name="connsiteX57" fmla="*/ 5679555 w 8613217"/>
                <a:gd name="connsiteY57" fmla="*/ 2738489 h 6281670"/>
                <a:gd name="connsiteX58" fmla="*/ 5734069 w 8613217"/>
                <a:gd name="connsiteY58" fmla="*/ 2914818 h 6281670"/>
                <a:gd name="connsiteX59" fmla="*/ 5963566 w 8613217"/>
                <a:gd name="connsiteY59" fmla="*/ 2599175 h 6281670"/>
                <a:gd name="connsiteX60" fmla="*/ 6141914 w 8613217"/>
                <a:gd name="connsiteY60" fmla="*/ 2254593 h 6281670"/>
                <a:gd name="connsiteX61" fmla="*/ 6262384 w 8613217"/>
                <a:gd name="connsiteY61" fmla="*/ 1884436 h 6281670"/>
                <a:gd name="connsiteX62" fmla="*/ 6343145 w 8613217"/>
                <a:gd name="connsiteY62" fmla="*/ 1508222 h 6281670"/>
                <a:gd name="connsiteX63" fmla="*/ 6310167 w 8613217"/>
                <a:gd name="connsiteY63" fmla="*/ 1747814 h 6281670"/>
                <a:gd name="connsiteX64" fmla="*/ 6045001 w 8613217"/>
                <a:gd name="connsiteY64" fmla="*/ 2568890 h 6281670"/>
                <a:gd name="connsiteX65" fmla="*/ 5560432 w 8613217"/>
                <a:gd name="connsiteY65" fmla="*/ 3235173 h 6281670"/>
                <a:gd name="connsiteX66" fmla="*/ 5096726 w 8613217"/>
                <a:gd name="connsiteY66" fmla="*/ 3741278 h 6281670"/>
                <a:gd name="connsiteX67" fmla="*/ 5067113 w 8613217"/>
                <a:gd name="connsiteY67" fmla="*/ 3767525 h 6281670"/>
                <a:gd name="connsiteX68" fmla="*/ 4911647 w 8613217"/>
                <a:gd name="connsiteY68" fmla="*/ 3459959 h 6281670"/>
                <a:gd name="connsiteX69" fmla="*/ 4890784 w 8613217"/>
                <a:gd name="connsiteY69" fmla="*/ 3404099 h 6281670"/>
                <a:gd name="connsiteX70" fmla="*/ 4952701 w 8613217"/>
                <a:gd name="connsiteY70" fmla="*/ 2717626 h 6281670"/>
                <a:gd name="connsiteX71" fmla="*/ 5173449 w 8613217"/>
                <a:gd name="connsiteY71" fmla="*/ 2368332 h 6281670"/>
                <a:gd name="connsiteX72" fmla="*/ 5481689 w 8613217"/>
                <a:gd name="connsiteY72" fmla="*/ 1759928 h 6281670"/>
                <a:gd name="connsiteX73" fmla="*/ 5514667 w 8613217"/>
                <a:gd name="connsiteY73" fmla="*/ 1741757 h 6281670"/>
                <a:gd name="connsiteX74" fmla="*/ 5803389 w 8613217"/>
                <a:gd name="connsiteY74" fmla="*/ 1570812 h 6281670"/>
                <a:gd name="connsiteX75" fmla="*/ 5822907 w 8613217"/>
                <a:gd name="connsiteY75" fmla="*/ 1095665 h 6281670"/>
                <a:gd name="connsiteX76" fmla="*/ 5540241 w 8613217"/>
                <a:gd name="connsiteY76" fmla="*/ 601000 h 6281670"/>
                <a:gd name="connsiteX77" fmla="*/ 5514667 w 8613217"/>
                <a:gd name="connsiteY77" fmla="*/ 600327 h 6281670"/>
                <a:gd name="connsiteX78" fmla="*/ 5421791 w 8613217"/>
                <a:gd name="connsiteY78" fmla="*/ 697914 h 6281670"/>
                <a:gd name="connsiteX79" fmla="*/ 5124319 w 8613217"/>
                <a:gd name="connsiteY79" fmla="*/ 1196617 h 6281670"/>
                <a:gd name="connsiteX80" fmla="*/ 5316801 w 8613217"/>
                <a:gd name="connsiteY80" fmla="*/ 1686570 h 6281670"/>
                <a:gd name="connsiteX81" fmla="*/ 5361220 w 8613217"/>
                <a:gd name="connsiteY81" fmla="*/ 1669072 h 6281670"/>
                <a:gd name="connsiteX82" fmla="*/ 5461499 w 8613217"/>
                <a:gd name="connsiteY82" fmla="*/ 1248439 h 6281670"/>
                <a:gd name="connsiteX83" fmla="*/ 5491784 w 8613217"/>
                <a:gd name="connsiteY83" fmla="*/ 1043170 h 6281670"/>
                <a:gd name="connsiteX84" fmla="*/ 5497841 w 8613217"/>
                <a:gd name="connsiteY84" fmla="*/ 1081532 h 6281670"/>
                <a:gd name="connsiteX85" fmla="*/ 5481016 w 8613217"/>
                <a:gd name="connsiteY85" fmla="*/ 1353429 h 6281670"/>
                <a:gd name="connsiteX86" fmla="*/ 5415734 w 8613217"/>
                <a:gd name="connsiteY86" fmla="*/ 1727624 h 6281670"/>
                <a:gd name="connsiteX87" fmla="*/ 5151240 w 8613217"/>
                <a:gd name="connsiteY87" fmla="*/ 2245171 h 6281670"/>
                <a:gd name="connsiteX88" fmla="*/ 4908282 w 8613217"/>
                <a:gd name="connsiteY88" fmla="*/ 2596483 h 6281670"/>
                <a:gd name="connsiteX89" fmla="*/ 4750124 w 8613217"/>
                <a:gd name="connsiteY89" fmla="*/ 2989523 h 6281670"/>
                <a:gd name="connsiteX90" fmla="*/ 4737337 w 8613217"/>
                <a:gd name="connsiteY90" fmla="*/ 3162487 h 6281670"/>
                <a:gd name="connsiteX91" fmla="*/ 4680804 w 8613217"/>
                <a:gd name="connsiteY91" fmla="*/ 3076341 h 6281670"/>
                <a:gd name="connsiteX92" fmla="*/ 4591293 w 8613217"/>
                <a:gd name="connsiteY92" fmla="*/ 2915491 h 6281670"/>
                <a:gd name="connsiteX93" fmla="*/ 4552259 w 8613217"/>
                <a:gd name="connsiteY93" fmla="*/ 2838095 h 6281670"/>
                <a:gd name="connsiteX94" fmla="*/ 4404869 w 8613217"/>
                <a:gd name="connsiteY94" fmla="*/ 2499569 h 6281670"/>
                <a:gd name="connsiteX95" fmla="*/ 4425059 w 8613217"/>
                <a:gd name="connsiteY95" fmla="*/ 2408713 h 6281670"/>
                <a:gd name="connsiteX96" fmla="*/ 4497071 w 8613217"/>
                <a:gd name="connsiteY96" fmla="*/ 2304396 h 6281670"/>
                <a:gd name="connsiteX97" fmla="*/ 4551585 w 8613217"/>
                <a:gd name="connsiteY97" fmla="*/ 2152968 h 6281670"/>
                <a:gd name="connsiteX98" fmla="*/ 4741375 w 8613217"/>
                <a:gd name="connsiteY98" fmla="*/ 1413327 h 6281670"/>
                <a:gd name="connsiteX99" fmla="*/ 4929146 w 8613217"/>
                <a:gd name="connsiteY99" fmla="*/ 819730 h 6281670"/>
                <a:gd name="connsiteX100" fmla="*/ 5233347 w 8613217"/>
                <a:gd name="connsiteY100" fmla="*/ 28940 h 6281670"/>
                <a:gd name="connsiteX101" fmla="*/ 5238058 w 8613217"/>
                <a:gd name="connsiteY101" fmla="*/ 0 h 6281670"/>
                <a:gd name="connsiteX102" fmla="*/ 4976929 w 8613217"/>
                <a:gd name="connsiteY102" fmla="*/ 159504 h 6281670"/>
                <a:gd name="connsiteX103" fmla="*/ 4204984 w 8613217"/>
                <a:gd name="connsiteY103" fmla="*/ 890396 h 6281670"/>
                <a:gd name="connsiteX104" fmla="*/ 3943182 w 8613217"/>
                <a:gd name="connsiteY104" fmla="*/ 2139508 h 6281670"/>
                <a:gd name="connsiteX105" fmla="*/ 4076438 w 8613217"/>
                <a:gd name="connsiteY105" fmla="*/ 2389868 h 6281670"/>
                <a:gd name="connsiteX106" fmla="*/ 4215079 w 8613217"/>
                <a:gd name="connsiteY106" fmla="*/ 2474668 h 6281670"/>
                <a:gd name="connsiteX107" fmla="*/ 4244018 w 8613217"/>
                <a:gd name="connsiteY107" fmla="*/ 2445055 h 6281670"/>
                <a:gd name="connsiteX108" fmla="*/ 4230558 w 8613217"/>
                <a:gd name="connsiteY108" fmla="*/ 1718875 h 6281670"/>
                <a:gd name="connsiteX109" fmla="*/ 4411599 w 8613217"/>
                <a:gd name="connsiteY109" fmla="*/ 1186522 h 6281670"/>
                <a:gd name="connsiteX110" fmla="*/ 4552259 w 8613217"/>
                <a:gd name="connsiteY110" fmla="*/ 934815 h 6281670"/>
                <a:gd name="connsiteX111" fmla="*/ 4572449 w 8613217"/>
                <a:gd name="connsiteY111" fmla="*/ 920008 h 6281670"/>
                <a:gd name="connsiteX112" fmla="*/ 4553604 w 8613217"/>
                <a:gd name="connsiteY112" fmla="*/ 956351 h 6281670"/>
                <a:gd name="connsiteX113" fmla="*/ 4390735 w 8613217"/>
                <a:gd name="connsiteY113" fmla="*/ 1302280 h 6281670"/>
                <a:gd name="connsiteX114" fmla="*/ 4340260 w 8613217"/>
                <a:gd name="connsiteY114" fmla="*/ 2524471 h 6281670"/>
                <a:gd name="connsiteX115" fmla="*/ 4501109 w 8613217"/>
                <a:gd name="connsiteY115" fmla="*/ 2892609 h 6281670"/>
                <a:gd name="connsiteX116" fmla="*/ 4692918 w 8613217"/>
                <a:gd name="connsiteY116" fmla="*/ 3241230 h 6281670"/>
                <a:gd name="connsiteX117" fmla="*/ 4992409 w 8613217"/>
                <a:gd name="connsiteY117" fmla="*/ 3809925 h 6281670"/>
                <a:gd name="connsiteX118" fmla="*/ 5000485 w 8613217"/>
                <a:gd name="connsiteY118" fmla="*/ 3847614 h 6281670"/>
                <a:gd name="connsiteX119" fmla="*/ 4993755 w 8613217"/>
                <a:gd name="connsiteY119" fmla="*/ 3855017 h 6281670"/>
                <a:gd name="connsiteX120" fmla="*/ 4993082 w 8613217"/>
                <a:gd name="connsiteY120" fmla="*/ 3855690 h 6281670"/>
                <a:gd name="connsiteX121" fmla="*/ 4982313 w 8613217"/>
                <a:gd name="connsiteY121" fmla="*/ 3867131 h 6281670"/>
                <a:gd name="connsiteX122" fmla="*/ 4626290 w 8613217"/>
                <a:gd name="connsiteY122" fmla="*/ 4274977 h 6281670"/>
                <a:gd name="connsiteX123" fmla="*/ 4180755 w 8613217"/>
                <a:gd name="connsiteY123" fmla="*/ 4968853 h 6281670"/>
                <a:gd name="connsiteX124" fmla="*/ 4071727 w 8613217"/>
                <a:gd name="connsiteY124" fmla="*/ 5853192 h 6281670"/>
                <a:gd name="connsiteX125" fmla="*/ 4040769 w 8613217"/>
                <a:gd name="connsiteY125" fmla="*/ 5907706 h 6281670"/>
                <a:gd name="connsiteX126" fmla="*/ 4005099 w 8613217"/>
                <a:gd name="connsiteY126" fmla="*/ 5881459 h 6281670"/>
                <a:gd name="connsiteX127" fmla="*/ 4007791 w 8613217"/>
                <a:gd name="connsiteY127" fmla="*/ 5830983 h 6281670"/>
                <a:gd name="connsiteX128" fmla="*/ 3990293 w 8613217"/>
                <a:gd name="connsiteY128" fmla="*/ 5807427 h 6281670"/>
                <a:gd name="connsiteX129" fmla="*/ 3964045 w 8613217"/>
                <a:gd name="connsiteY129" fmla="*/ 5789256 h 6281670"/>
                <a:gd name="connsiteX130" fmla="*/ 3941836 w 8613217"/>
                <a:gd name="connsiteY130" fmla="*/ 5705129 h 6281670"/>
                <a:gd name="connsiteX131" fmla="*/ 3908185 w 8613217"/>
                <a:gd name="connsiteY131" fmla="*/ 5236040 h 6281670"/>
                <a:gd name="connsiteX132" fmla="*/ 3918953 w 8613217"/>
                <a:gd name="connsiteY132" fmla="*/ 4237288 h 6281670"/>
                <a:gd name="connsiteX133" fmla="*/ 3786370 w 8613217"/>
                <a:gd name="connsiteY133" fmla="*/ 3122779 h 6281670"/>
                <a:gd name="connsiteX134" fmla="*/ 3570333 w 8613217"/>
                <a:gd name="connsiteY134" fmla="*/ 2570236 h 6281670"/>
                <a:gd name="connsiteX135" fmla="*/ 3410829 w 8613217"/>
                <a:gd name="connsiteY135" fmla="*/ 2273437 h 6281670"/>
                <a:gd name="connsiteX136" fmla="*/ 3411502 w 8613217"/>
                <a:gd name="connsiteY136" fmla="*/ 2229018 h 6281670"/>
                <a:gd name="connsiteX137" fmla="*/ 3451209 w 8613217"/>
                <a:gd name="connsiteY137" fmla="*/ 2126720 h 6281670"/>
                <a:gd name="connsiteX138" fmla="*/ 3431692 w 8613217"/>
                <a:gd name="connsiteY138" fmla="*/ 1895877 h 6281670"/>
                <a:gd name="connsiteX139" fmla="*/ 3186715 w 8613217"/>
                <a:gd name="connsiteY139" fmla="*/ 1401886 h 6281670"/>
                <a:gd name="connsiteX140" fmla="*/ 2531874 w 8613217"/>
                <a:gd name="connsiteY140" fmla="*/ 701952 h 6281670"/>
                <a:gd name="connsiteX141" fmla="*/ 1731662 w 8613217"/>
                <a:gd name="connsiteY141" fmla="*/ 39035 h 6281670"/>
                <a:gd name="connsiteX142" fmla="*/ 1722913 w 8613217"/>
                <a:gd name="connsiteY142" fmla="*/ 36343 h 6281670"/>
                <a:gd name="connsiteX143" fmla="*/ 1723586 w 8613217"/>
                <a:gd name="connsiteY143" fmla="*/ 47111 h 6281670"/>
                <a:gd name="connsiteX144" fmla="*/ 1984042 w 8613217"/>
                <a:gd name="connsiteY144" fmla="*/ 871552 h 6281670"/>
                <a:gd name="connsiteX145" fmla="*/ 2773486 w 8613217"/>
                <a:gd name="connsiteY145" fmla="*/ 2064130 h 6281670"/>
                <a:gd name="connsiteX146" fmla="*/ 3058170 w 8613217"/>
                <a:gd name="connsiteY146" fmla="*/ 2286897 h 6281670"/>
                <a:gd name="connsiteX147" fmla="*/ 3235845 w 8613217"/>
                <a:gd name="connsiteY147" fmla="*/ 2329297 h 6281670"/>
                <a:gd name="connsiteX148" fmla="*/ 3256709 w 8613217"/>
                <a:gd name="connsiteY148" fmla="*/ 2294974 h 6281670"/>
                <a:gd name="connsiteX149" fmla="*/ 3083072 w 8613217"/>
                <a:gd name="connsiteY149" fmla="*/ 1999521 h 6281670"/>
                <a:gd name="connsiteX150" fmla="*/ 2450440 w 8613217"/>
                <a:gd name="connsiteY150" fmla="*/ 1092973 h 6281670"/>
                <a:gd name="connsiteX151" fmla="*/ 2432941 w 8613217"/>
                <a:gd name="connsiteY151" fmla="*/ 1062014 h 6281670"/>
                <a:gd name="connsiteX152" fmla="*/ 2454478 w 8613217"/>
                <a:gd name="connsiteY152" fmla="*/ 1076820 h 6281670"/>
                <a:gd name="connsiteX153" fmla="*/ 2967986 w 8613217"/>
                <a:gd name="connsiteY153" fmla="*/ 1739738 h 6281670"/>
                <a:gd name="connsiteX154" fmla="*/ 3266131 w 8613217"/>
                <a:gd name="connsiteY154" fmla="*/ 2175850 h 6281670"/>
                <a:gd name="connsiteX155" fmla="*/ 3457939 w 8613217"/>
                <a:gd name="connsiteY155" fmla="*/ 2509665 h 6281670"/>
                <a:gd name="connsiteX156" fmla="*/ 3733875 w 8613217"/>
                <a:gd name="connsiteY156" fmla="*/ 3249979 h 6281670"/>
                <a:gd name="connsiteX157" fmla="*/ 3823385 w 8613217"/>
                <a:gd name="connsiteY157" fmla="*/ 4359777 h 6281670"/>
                <a:gd name="connsiteX158" fmla="*/ 3816655 w 8613217"/>
                <a:gd name="connsiteY158" fmla="*/ 4369199 h 6281670"/>
                <a:gd name="connsiteX159" fmla="*/ 3800503 w 8613217"/>
                <a:gd name="connsiteY159" fmla="*/ 4322761 h 6281670"/>
                <a:gd name="connsiteX160" fmla="*/ 3407464 w 8613217"/>
                <a:gd name="connsiteY160" fmla="*/ 3663208 h 6281670"/>
                <a:gd name="connsiteX161" fmla="*/ 2516395 w 8613217"/>
                <a:gd name="connsiteY161" fmla="*/ 2980101 h 6281670"/>
                <a:gd name="connsiteX162" fmla="*/ 2502934 w 8613217"/>
                <a:gd name="connsiteY162" fmla="*/ 2971351 h 6281670"/>
                <a:gd name="connsiteX163" fmla="*/ 2390541 w 8613217"/>
                <a:gd name="connsiteY163" fmla="*/ 2898666 h 6281670"/>
                <a:gd name="connsiteX164" fmla="*/ 2247863 w 8613217"/>
                <a:gd name="connsiteY164" fmla="*/ 2802425 h 6281670"/>
                <a:gd name="connsiteX165" fmla="*/ 2055381 w 8613217"/>
                <a:gd name="connsiteY165" fmla="*/ 2665131 h 6281670"/>
                <a:gd name="connsiteX166" fmla="*/ 1471879 w 8613217"/>
                <a:gd name="connsiteY166" fmla="*/ 2148930 h 6281670"/>
                <a:gd name="connsiteX167" fmla="*/ 1461111 w 8613217"/>
                <a:gd name="connsiteY167" fmla="*/ 2109895 h 6281670"/>
                <a:gd name="connsiteX168" fmla="*/ 1501492 w 8613217"/>
                <a:gd name="connsiteY168" fmla="*/ 1918759 h 6281670"/>
                <a:gd name="connsiteX169" fmla="*/ 1395155 w 8613217"/>
                <a:gd name="connsiteY169" fmla="*/ 1570812 h 6281670"/>
                <a:gd name="connsiteX170" fmla="*/ 937507 w 8613217"/>
                <a:gd name="connsiteY170" fmla="*/ 860783 h 6281670"/>
                <a:gd name="connsiteX171" fmla="*/ 682435 w 8613217"/>
                <a:gd name="connsiteY171" fmla="*/ 471109 h 6281670"/>
                <a:gd name="connsiteX172" fmla="*/ 590905 w 8613217"/>
                <a:gd name="connsiteY172" fmla="*/ 214691 h 6281670"/>
                <a:gd name="connsiteX173" fmla="*/ 581483 w 8613217"/>
                <a:gd name="connsiteY173" fmla="*/ 222767 h 6281670"/>
                <a:gd name="connsiteX174" fmla="*/ 555909 w 8613217"/>
                <a:gd name="connsiteY174" fmla="*/ 262475 h 6281670"/>
                <a:gd name="connsiteX175" fmla="*/ 423998 w 8613217"/>
                <a:gd name="connsiteY175" fmla="*/ 619845 h 6281670"/>
                <a:gd name="connsiteX176" fmla="*/ 443515 w 8613217"/>
                <a:gd name="connsiteY176" fmla="*/ 1227575 h 6281670"/>
                <a:gd name="connsiteX177" fmla="*/ 806942 w 8613217"/>
                <a:gd name="connsiteY177" fmla="*/ 1996156 h 6281670"/>
                <a:gd name="connsiteX178" fmla="*/ 1087589 w 8613217"/>
                <a:gd name="connsiteY178" fmla="*/ 2216231 h 6281670"/>
                <a:gd name="connsiteX179" fmla="*/ 1317086 w 8613217"/>
                <a:gd name="connsiteY179" fmla="*/ 2233729 h 6281670"/>
                <a:gd name="connsiteX180" fmla="*/ 1327181 w 8613217"/>
                <a:gd name="connsiteY180" fmla="*/ 2198060 h 6281670"/>
                <a:gd name="connsiteX181" fmla="*/ 816364 w 8613217"/>
                <a:gd name="connsiteY181" fmla="*/ 1324489 h 6281670"/>
                <a:gd name="connsiteX182" fmla="*/ 702625 w 8613217"/>
                <a:gd name="connsiteY182" fmla="*/ 1031056 h 6281670"/>
                <a:gd name="connsiteX183" fmla="*/ 767908 w 8613217"/>
                <a:gd name="connsiteY183" fmla="*/ 1173061 h 6281670"/>
                <a:gd name="connsiteX184" fmla="*/ 1444285 w 8613217"/>
                <a:gd name="connsiteY184" fmla="*/ 2226326 h 6281670"/>
                <a:gd name="connsiteX185" fmla="*/ 2209501 w 8613217"/>
                <a:gd name="connsiteY185" fmla="*/ 2876457 h 6281670"/>
                <a:gd name="connsiteX186" fmla="*/ 2308434 w 8613217"/>
                <a:gd name="connsiteY186" fmla="*/ 2939720 h 6281670"/>
                <a:gd name="connsiteX187" fmla="*/ 2340738 w 8613217"/>
                <a:gd name="connsiteY187" fmla="*/ 2972025 h 6281670"/>
                <a:gd name="connsiteX188" fmla="*/ 2302377 w 8613217"/>
                <a:gd name="connsiteY188" fmla="*/ 2972025 h 6281670"/>
                <a:gd name="connsiteX189" fmla="*/ 2266034 w 8613217"/>
                <a:gd name="connsiteY189" fmla="*/ 2967313 h 6281670"/>
                <a:gd name="connsiteX190" fmla="*/ 1817807 w 8613217"/>
                <a:gd name="connsiteY190" fmla="*/ 3025866 h 6281670"/>
                <a:gd name="connsiteX191" fmla="*/ 1007500 w 8613217"/>
                <a:gd name="connsiteY191" fmla="*/ 3309877 h 6281670"/>
                <a:gd name="connsiteX192" fmla="*/ 960389 w 8613217"/>
                <a:gd name="connsiteY192" fmla="*/ 3293725 h 6281670"/>
                <a:gd name="connsiteX193" fmla="*/ 446207 w 8613217"/>
                <a:gd name="connsiteY193" fmla="*/ 3134221 h 6281670"/>
                <a:gd name="connsiteX194" fmla="*/ 217383 w 8613217"/>
                <a:gd name="connsiteY194" fmla="*/ 3227096 h 6281670"/>
                <a:gd name="connsiteX195" fmla="*/ 0 w 8613217"/>
                <a:gd name="connsiteY195" fmla="*/ 3236518 h 6281670"/>
                <a:gd name="connsiteX196" fmla="*/ 0 w 8613217"/>
                <a:gd name="connsiteY196" fmla="*/ 3330740 h 6281670"/>
                <a:gd name="connsiteX197" fmla="*/ 9422 w 8613217"/>
                <a:gd name="connsiteY197" fmla="*/ 3346892 h 6281670"/>
                <a:gd name="connsiteX198" fmla="*/ 255072 w 8613217"/>
                <a:gd name="connsiteY198" fmla="*/ 3717723 h 6281670"/>
                <a:gd name="connsiteX199" fmla="*/ 747044 w 8613217"/>
                <a:gd name="connsiteY199" fmla="*/ 3826078 h 6281670"/>
                <a:gd name="connsiteX200" fmla="*/ 1016249 w 8613217"/>
                <a:gd name="connsiteY200" fmla="*/ 3490244 h 6281670"/>
                <a:gd name="connsiteX201" fmla="*/ 981253 w 8613217"/>
                <a:gd name="connsiteY201" fmla="*/ 3461305 h 6281670"/>
                <a:gd name="connsiteX202" fmla="*/ 563312 w 8613217"/>
                <a:gd name="connsiteY202" fmla="*/ 3490917 h 6281670"/>
                <a:gd name="connsiteX203" fmla="*/ 390347 w 8613217"/>
                <a:gd name="connsiteY203" fmla="*/ 3460632 h 6281670"/>
                <a:gd name="connsiteX204" fmla="*/ 489953 w 8613217"/>
                <a:gd name="connsiteY204" fmla="*/ 3463997 h 6281670"/>
                <a:gd name="connsiteX205" fmla="*/ 903183 w 8613217"/>
                <a:gd name="connsiteY205" fmla="*/ 3408137 h 6281670"/>
                <a:gd name="connsiteX206" fmla="*/ 1043170 w 8613217"/>
                <a:gd name="connsiteY206" fmla="*/ 3372467 h 6281670"/>
                <a:gd name="connsiteX207" fmla="*/ 1508895 w 8613217"/>
                <a:gd name="connsiteY207" fmla="*/ 3218347 h 6281670"/>
                <a:gd name="connsiteX208" fmla="*/ 1912029 w 8613217"/>
                <a:gd name="connsiteY208" fmla="*/ 3101243 h 6281670"/>
                <a:gd name="connsiteX209" fmla="*/ 1912029 w 8613217"/>
                <a:gd name="connsiteY209" fmla="*/ 3101243 h 6281670"/>
                <a:gd name="connsiteX210" fmla="*/ 1986061 w 8613217"/>
                <a:gd name="connsiteY210" fmla="*/ 3087783 h 6281670"/>
                <a:gd name="connsiteX211" fmla="*/ 1992791 w 8613217"/>
                <a:gd name="connsiteY211" fmla="*/ 3087110 h 6281670"/>
                <a:gd name="connsiteX212" fmla="*/ 2113933 w 8613217"/>
                <a:gd name="connsiteY212" fmla="*/ 3072976 h 6281670"/>
                <a:gd name="connsiteX213" fmla="*/ 2118644 w 8613217"/>
                <a:gd name="connsiteY213" fmla="*/ 3064227 h 6281670"/>
                <a:gd name="connsiteX214" fmla="*/ 2257958 w 8613217"/>
                <a:gd name="connsiteY214" fmla="*/ 3064227 h 6281670"/>
                <a:gd name="connsiteX215" fmla="*/ 2262669 w 8613217"/>
                <a:gd name="connsiteY215" fmla="*/ 3072976 h 6281670"/>
                <a:gd name="connsiteX216" fmla="*/ 2434960 w 8613217"/>
                <a:gd name="connsiteY216" fmla="*/ 3101243 h 6281670"/>
                <a:gd name="connsiteX217" fmla="*/ 2635518 w 8613217"/>
                <a:gd name="connsiteY217" fmla="*/ 3164506 h 6281670"/>
                <a:gd name="connsiteX218" fmla="*/ 3038653 w 8613217"/>
                <a:gd name="connsiteY218" fmla="*/ 3453902 h 6281670"/>
                <a:gd name="connsiteX219" fmla="*/ 3580428 w 8613217"/>
                <a:gd name="connsiteY219" fmla="*/ 4087880 h 6281670"/>
                <a:gd name="connsiteX220" fmla="*/ 3776274 w 8613217"/>
                <a:gd name="connsiteY220" fmla="*/ 4626290 h 6281670"/>
                <a:gd name="connsiteX221" fmla="*/ 3813963 w 8613217"/>
                <a:gd name="connsiteY221" fmla="*/ 4802619 h 6281670"/>
                <a:gd name="connsiteX222" fmla="*/ 3811944 w 8613217"/>
                <a:gd name="connsiteY222" fmla="*/ 5407658 h 6281670"/>
                <a:gd name="connsiteX223" fmla="*/ 3881265 w 8613217"/>
                <a:gd name="connsiteY223" fmla="*/ 5874056 h 6281670"/>
                <a:gd name="connsiteX224" fmla="*/ 3879919 w 8613217"/>
                <a:gd name="connsiteY224" fmla="*/ 5898957 h 6281670"/>
                <a:gd name="connsiteX225" fmla="*/ 3757430 w 8613217"/>
                <a:gd name="connsiteY225" fmla="*/ 5946068 h 6281670"/>
                <a:gd name="connsiteX226" fmla="*/ 3743970 w 8613217"/>
                <a:gd name="connsiteY226" fmla="*/ 6053750 h 6281670"/>
                <a:gd name="connsiteX227" fmla="*/ 3803195 w 8613217"/>
                <a:gd name="connsiteY227" fmla="*/ 6092112 h 6281670"/>
                <a:gd name="connsiteX228" fmla="*/ 3896071 w 8613217"/>
                <a:gd name="connsiteY228" fmla="*/ 6023464 h 6281670"/>
                <a:gd name="connsiteX229" fmla="*/ 3920972 w 8613217"/>
                <a:gd name="connsiteY229" fmla="*/ 5996544 h 6281670"/>
                <a:gd name="connsiteX230" fmla="*/ 3918953 w 8613217"/>
                <a:gd name="connsiteY230" fmla="*/ 6053077 h 6281670"/>
                <a:gd name="connsiteX231" fmla="*/ 3931741 w 8613217"/>
                <a:gd name="connsiteY231" fmla="*/ 6077978 h 6281670"/>
                <a:gd name="connsiteX232" fmla="*/ 3951931 w 8613217"/>
                <a:gd name="connsiteY232" fmla="*/ 6055769 h 6281670"/>
                <a:gd name="connsiteX233" fmla="*/ 3972121 w 8613217"/>
                <a:gd name="connsiteY233" fmla="*/ 5988468 h 6281670"/>
                <a:gd name="connsiteX234" fmla="*/ 3994331 w 8613217"/>
                <a:gd name="connsiteY234" fmla="*/ 5968277 h 6281670"/>
                <a:gd name="connsiteX235" fmla="*/ 4005099 w 8613217"/>
                <a:gd name="connsiteY235" fmla="*/ 5995198 h 6281670"/>
                <a:gd name="connsiteX236" fmla="*/ 4071054 w 8613217"/>
                <a:gd name="connsiteY236" fmla="*/ 6040290 h 6281670"/>
                <a:gd name="connsiteX237" fmla="*/ 4100667 w 8613217"/>
                <a:gd name="connsiteY237" fmla="*/ 6026829 h 6281670"/>
                <a:gd name="connsiteX238" fmla="*/ 4110089 w 8613217"/>
                <a:gd name="connsiteY238" fmla="*/ 5993179 h 6281670"/>
                <a:gd name="connsiteX239" fmla="*/ 4124895 w 8613217"/>
                <a:gd name="connsiteY239" fmla="*/ 6032214 h 6281670"/>
                <a:gd name="connsiteX240" fmla="*/ 4117492 w 8613217"/>
                <a:gd name="connsiteY240" fmla="*/ 6106918 h 6281670"/>
                <a:gd name="connsiteX241" fmla="*/ 4080476 w 8613217"/>
                <a:gd name="connsiteY241" fmla="*/ 6141242 h 6281670"/>
                <a:gd name="connsiteX242" fmla="*/ 4176717 w 8613217"/>
                <a:gd name="connsiteY242" fmla="*/ 6189025 h 6281670"/>
                <a:gd name="connsiteX243" fmla="*/ 4170660 w 8613217"/>
                <a:gd name="connsiteY243" fmla="*/ 6271133 h 6281670"/>
                <a:gd name="connsiteX244" fmla="*/ 4195562 w 8613217"/>
                <a:gd name="connsiteY244" fmla="*/ 6277863 h 6281670"/>
                <a:gd name="connsiteX245" fmla="*/ 4261517 w 8613217"/>
                <a:gd name="connsiteY245" fmla="*/ 6267768 h 6281670"/>
                <a:gd name="connsiteX246" fmla="*/ 4289784 w 8613217"/>
                <a:gd name="connsiteY246" fmla="*/ 6247578 h 6281670"/>
                <a:gd name="connsiteX247" fmla="*/ 4295840 w 8613217"/>
                <a:gd name="connsiteY247" fmla="*/ 6204505 h 6281670"/>
                <a:gd name="connsiteX248" fmla="*/ 4305936 w 8613217"/>
                <a:gd name="connsiteY248" fmla="*/ 6182969 h 6281670"/>
                <a:gd name="connsiteX249" fmla="*/ 4324107 w 8613217"/>
                <a:gd name="connsiteY249" fmla="*/ 6199794 h 6281670"/>
                <a:gd name="connsiteX250" fmla="*/ 4336894 w 8613217"/>
                <a:gd name="connsiteY250" fmla="*/ 6230752 h 6281670"/>
                <a:gd name="connsiteX251" fmla="*/ 4342951 w 8613217"/>
                <a:gd name="connsiteY251" fmla="*/ 6226714 h 6281670"/>
                <a:gd name="connsiteX252" fmla="*/ 4369872 w 8613217"/>
                <a:gd name="connsiteY252" fmla="*/ 6185660 h 6281670"/>
                <a:gd name="connsiteX253" fmla="*/ 4382659 w 8613217"/>
                <a:gd name="connsiteY253" fmla="*/ 6234791 h 6281670"/>
                <a:gd name="connsiteX254" fmla="*/ 4406888 w 8613217"/>
                <a:gd name="connsiteY254" fmla="*/ 6265749 h 6281670"/>
                <a:gd name="connsiteX255" fmla="*/ 4484284 w 8613217"/>
                <a:gd name="connsiteY255" fmla="*/ 6275171 h 6281670"/>
                <a:gd name="connsiteX256" fmla="*/ 4499090 w 8613217"/>
                <a:gd name="connsiteY256" fmla="*/ 6272479 h 6281670"/>
                <a:gd name="connsiteX257" fmla="*/ 4512551 w 8613217"/>
                <a:gd name="connsiteY257" fmla="*/ 6181622 h 6281670"/>
                <a:gd name="connsiteX258" fmla="*/ 4572449 w 8613217"/>
                <a:gd name="connsiteY258" fmla="*/ 6153356 h 6281670"/>
                <a:gd name="connsiteX259" fmla="*/ 4575814 w 8613217"/>
                <a:gd name="connsiteY259" fmla="*/ 6127781 h 6281670"/>
                <a:gd name="connsiteX260" fmla="*/ 4538125 w 8613217"/>
                <a:gd name="connsiteY260" fmla="*/ 6076633 h 6281670"/>
                <a:gd name="connsiteX261" fmla="*/ 4536779 w 8613217"/>
                <a:gd name="connsiteY261" fmla="*/ 6042309 h 6281670"/>
                <a:gd name="connsiteX262" fmla="*/ 4573122 w 8613217"/>
                <a:gd name="connsiteY262" fmla="*/ 6032214 h 6281670"/>
                <a:gd name="connsiteX263" fmla="*/ 4637731 w 8613217"/>
                <a:gd name="connsiteY263" fmla="*/ 6051058 h 6281670"/>
                <a:gd name="connsiteX264" fmla="*/ 4665997 w 8613217"/>
                <a:gd name="connsiteY264" fmla="*/ 6029522 h 6281670"/>
                <a:gd name="connsiteX265" fmla="*/ 4665997 w 8613217"/>
                <a:gd name="connsiteY265" fmla="*/ 5985776 h 6281670"/>
                <a:gd name="connsiteX266" fmla="*/ 4681477 w 8613217"/>
                <a:gd name="connsiteY266" fmla="*/ 5966931 h 6281670"/>
                <a:gd name="connsiteX267" fmla="*/ 4701667 w 8613217"/>
                <a:gd name="connsiteY267" fmla="*/ 5981065 h 6281670"/>
                <a:gd name="connsiteX268" fmla="*/ 4724550 w 8613217"/>
                <a:gd name="connsiteY268" fmla="*/ 6054423 h 6281670"/>
                <a:gd name="connsiteX269" fmla="*/ 4743394 w 8613217"/>
                <a:gd name="connsiteY269" fmla="*/ 6073268 h 6281670"/>
                <a:gd name="connsiteX270" fmla="*/ 4752143 w 8613217"/>
                <a:gd name="connsiteY270" fmla="*/ 6050385 h 6281670"/>
                <a:gd name="connsiteX271" fmla="*/ 4752143 w 8613217"/>
                <a:gd name="connsiteY271" fmla="*/ 5996544 h 6281670"/>
                <a:gd name="connsiteX272" fmla="*/ 4800600 w 8613217"/>
                <a:gd name="connsiteY272" fmla="*/ 6046347 h 6281670"/>
                <a:gd name="connsiteX273" fmla="*/ 4859825 w 8613217"/>
                <a:gd name="connsiteY273" fmla="*/ 6088747 h 6281670"/>
                <a:gd name="connsiteX274" fmla="*/ 4932511 w 8613217"/>
                <a:gd name="connsiteY274" fmla="*/ 6036252 h 6281670"/>
                <a:gd name="connsiteX275" fmla="*/ 4919050 w 8613217"/>
                <a:gd name="connsiteY275" fmla="*/ 5940011 h 6281670"/>
                <a:gd name="connsiteX276" fmla="*/ 4830213 w 8613217"/>
                <a:gd name="connsiteY276" fmla="*/ 5933281 h 6281670"/>
                <a:gd name="connsiteX277" fmla="*/ 4779064 w 8613217"/>
                <a:gd name="connsiteY277" fmla="*/ 5876074 h 6281670"/>
                <a:gd name="connsiteX278" fmla="*/ 4778391 w 8613217"/>
                <a:gd name="connsiteY278" fmla="*/ 5829637 h 6281670"/>
                <a:gd name="connsiteX279" fmla="*/ 5091342 w 8613217"/>
                <a:gd name="connsiteY279" fmla="*/ 5236712 h 6281670"/>
                <a:gd name="connsiteX280" fmla="*/ 5116243 w 8613217"/>
                <a:gd name="connsiteY280" fmla="*/ 5202389 h 6281670"/>
                <a:gd name="connsiteX281" fmla="*/ 5269690 w 8613217"/>
                <a:gd name="connsiteY281" fmla="*/ 5086631 h 6281670"/>
                <a:gd name="connsiteX282" fmla="*/ 5744837 w 8613217"/>
                <a:gd name="connsiteY282" fmla="*/ 4795889 h 6281670"/>
                <a:gd name="connsiteX283" fmla="*/ 5814830 w 8613217"/>
                <a:gd name="connsiteY283" fmla="*/ 4775699 h 6281670"/>
                <a:gd name="connsiteX284" fmla="*/ 6103553 w 8613217"/>
                <a:gd name="connsiteY284" fmla="*/ 4765603 h 6281670"/>
                <a:gd name="connsiteX285" fmla="*/ 7086824 w 8613217"/>
                <a:gd name="connsiteY285" fmla="*/ 4811369 h 6281670"/>
                <a:gd name="connsiteX286" fmla="*/ 7489959 w 8613217"/>
                <a:gd name="connsiteY286" fmla="*/ 4805311 h 6281670"/>
                <a:gd name="connsiteX287" fmla="*/ 7516880 w 8613217"/>
                <a:gd name="connsiteY287" fmla="*/ 4801946 h 6281670"/>
                <a:gd name="connsiteX288" fmla="*/ 7536397 w 8613217"/>
                <a:gd name="connsiteY288" fmla="*/ 4800600 h 6281670"/>
                <a:gd name="connsiteX289" fmla="*/ 7619850 w 8613217"/>
                <a:gd name="connsiteY289" fmla="*/ 4791178 h 6281670"/>
                <a:gd name="connsiteX290" fmla="*/ 7661577 w 8613217"/>
                <a:gd name="connsiteY290" fmla="*/ 4813388 h 6281670"/>
                <a:gd name="connsiteX291" fmla="*/ 7920014 w 8613217"/>
                <a:gd name="connsiteY291" fmla="*/ 5004523 h 6281670"/>
                <a:gd name="connsiteX292" fmla="*/ 8354780 w 8613217"/>
                <a:gd name="connsiteY292" fmla="*/ 4830886 h 6281670"/>
                <a:gd name="connsiteX293" fmla="*/ 8579567 w 8613217"/>
                <a:gd name="connsiteY293" fmla="*/ 4409580 h 6281670"/>
                <a:gd name="connsiteX294" fmla="*/ 8613217 w 8613217"/>
                <a:gd name="connsiteY294" fmla="*/ 4250076 h 6281670"/>
                <a:gd name="connsiteX295" fmla="*/ 8613217 w 8613217"/>
                <a:gd name="connsiteY295" fmla="*/ 4196235 h 6281670"/>
                <a:gd name="connsiteX296" fmla="*/ 8420062 w 8613217"/>
                <a:gd name="connsiteY296" fmla="*/ 4211041 h 6281670"/>
                <a:gd name="connsiteX297" fmla="*/ 4571776 w 8613217"/>
                <a:gd name="connsiteY297" fmla="*/ 915970 h 6281670"/>
                <a:gd name="connsiteX298" fmla="*/ 4583890 w 8613217"/>
                <a:gd name="connsiteY298" fmla="*/ 888377 h 6281670"/>
                <a:gd name="connsiteX299" fmla="*/ 4571776 w 8613217"/>
                <a:gd name="connsiteY299" fmla="*/ 915970 h 6281670"/>
                <a:gd name="connsiteX300" fmla="*/ 2362948 w 8613217"/>
                <a:gd name="connsiteY300" fmla="*/ 965100 h 6281670"/>
                <a:gd name="connsiteX301" fmla="*/ 2363621 w 8613217"/>
                <a:gd name="connsiteY301" fmla="*/ 962408 h 6281670"/>
                <a:gd name="connsiteX302" fmla="*/ 2368332 w 8613217"/>
                <a:gd name="connsiteY302" fmla="*/ 967119 h 6281670"/>
                <a:gd name="connsiteX303" fmla="*/ 2362948 w 8613217"/>
                <a:gd name="connsiteY303" fmla="*/ 965100 h 6281670"/>
                <a:gd name="connsiteX304" fmla="*/ 2435633 w 8613217"/>
                <a:gd name="connsiteY304" fmla="*/ 1055284 h 6281670"/>
                <a:gd name="connsiteX305" fmla="*/ 2426211 w 8613217"/>
                <a:gd name="connsiteY305" fmla="*/ 1053265 h 6281670"/>
                <a:gd name="connsiteX306" fmla="*/ 2370351 w 8613217"/>
                <a:gd name="connsiteY306" fmla="*/ 968465 h 6281670"/>
                <a:gd name="connsiteX307" fmla="*/ 2432268 w 8613217"/>
                <a:gd name="connsiteY307" fmla="*/ 1045862 h 6281670"/>
                <a:gd name="connsiteX308" fmla="*/ 2435633 w 8613217"/>
                <a:gd name="connsiteY308" fmla="*/ 1055284 h 6281670"/>
                <a:gd name="connsiteX309" fmla="*/ 695895 w 8613217"/>
                <a:gd name="connsiteY309" fmla="*/ 1016922 h 6281670"/>
                <a:gd name="connsiteX310" fmla="*/ 692530 w 8613217"/>
                <a:gd name="connsiteY310" fmla="*/ 1005481 h 6281670"/>
                <a:gd name="connsiteX311" fmla="*/ 695895 w 8613217"/>
                <a:gd name="connsiteY311" fmla="*/ 1016922 h 6281670"/>
                <a:gd name="connsiteX312" fmla="*/ 4511205 w 8613217"/>
                <a:gd name="connsiteY312" fmla="*/ 6014042 h 6281670"/>
                <a:gd name="connsiteX313" fmla="*/ 4537452 w 8613217"/>
                <a:gd name="connsiteY313" fmla="*/ 5944049 h 6281670"/>
                <a:gd name="connsiteX314" fmla="*/ 4511205 w 8613217"/>
                <a:gd name="connsiteY314" fmla="*/ 6014042 h 6281670"/>
                <a:gd name="connsiteX315" fmla="*/ 4750797 w 8613217"/>
                <a:gd name="connsiteY315" fmla="*/ 5917128 h 6281670"/>
                <a:gd name="connsiteX316" fmla="*/ 4741375 w 8613217"/>
                <a:gd name="connsiteY316" fmla="*/ 5939338 h 6281670"/>
                <a:gd name="connsiteX317" fmla="*/ 4732626 w 8613217"/>
                <a:gd name="connsiteY317" fmla="*/ 5935300 h 6281670"/>
                <a:gd name="connsiteX318" fmla="*/ 4727915 w 8613217"/>
                <a:gd name="connsiteY318" fmla="*/ 5907706 h 6281670"/>
                <a:gd name="connsiteX319" fmla="*/ 4750797 w 8613217"/>
                <a:gd name="connsiteY319" fmla="*/ 5875402 h 6281670"/>
                <a:gd name="connsiteX320" fmla="*/ 4750797 w 8613217"/>
                <a:gd name="connsiteY320" fmla="*/ 5917128 h 6281670"/>
                <a:gd name="connsiteX321" fmla="*/ 4875978 w 8613217"/>
                <a:gd name="connsiteY321" fmla="*/ 5457461 h 6281670"/>
                <a:gd name="connsiteX322" fmla="*/ 4616868 w 8613217"/>
                <a:gd name="connsiteY322" fmla="*/ 5877421 h 6281670"/>
                <a:gd name="connsiteX323" fmla="*/ 4562354 w 8613217"/>
                <a:gd name="connsiteY323" fmla="*/ 5884824 h 6281670"/>
                <a:gd name="connsiteX324" fmla="*/ 4880015 w 8613217"/>
                <a:gd name="connsiteY324" fmla="*/ 5419772 h 6281670"/>
                <a:gd name="connsiteX325" fmla="*/ 4875978 w 8613217"/>
                <a:gd name="connsiteY325" fmla="*/ 5457461 h 6281670"/>
                <a:gd name="connsiteX326" fmla="*/ 5020675 w 8613217"/>
                <a:gd name="connsiteY326" fmla="*/ 5141145 h 6281670"/>
                <a:gd name="connsiteX327" fmla="*/ 4989717 w 8613217"/>
                <a:gd name="connsiteY327" fmla="*/ 5179506 h 6281670"/>
                <a:gd name="connsiteX328" fmla="*/ 4445922 w 8613217"/>
                <a:gd name="connsiteY328" fmla="*/ 5878767 h 6281670"/>
                <a:gd name="connsiteX329" fmla="*/ 4415637 w 8613217"/>
                <a:gd name="connsiteY329" fmla="*/ 5953471 h 6281670"/>
                <a:gd name="connsiteX330" fmla="*/ 4357085 w 8613217"/>
                <a:gd name="connsiteY330" fmla="*/ 6075286 h 6281670"/>
                <a:gd name="connsiteX331" fmla="*/ 4338240 w 8613217"/>
                <a:gd name="connsiteY331" fmla="*/ 6125762 h 6281670"/>
                <a:gd name="connsiteX332" fmla="*/ 4322761 w 8613217"/>
                <a:gd name="connsiteY332" fmla="*/ 6080671 h 6281670"/>
                <a:gd name="connsiteX333" fmla="*/ 4306609 w 8613217"/>
                <a:gd name="connsiteY333" fmla="*/ 6061826 h 6281670"/>
                <a:gd name="connsiteX334" fmla="*/ 4295168 w 8613217"/>
                <a:gd name="connsiteY334" fmla="*/ 6082689 h 6281670"/>
                <a:gd name="connsiteX335" fmla="*/ 4292475 w 8613217"/>
                <a:gd name="connsiteY335" fmla="*/ 6112302 h 6281670"/>
                <a:gd name="connsiteX336" fmla="*/ 4277669 w 8613217"/>
                <a:gd name="connsiteY336" fmla="*/ 6097496 h 6281670"/>
                <a:gd name="connsiteX337" fmla="*/ 4183447 w 8613217"/>
                <a:gd name="connsiteY337" fmla="*/ 5282478 h 6281670"/>
                <a:gd name="connsiteX338" fmla="*/ 4412945 w 8613217"/>
                <a:gd name="connsiteY338" fmla="*/ 4743394 h 6281670"/>
                <a:gd name="connsiteX339" fmla="*/ 5036828 w 8613217"/>
                <a:gd name="connsiteY339" fmla="*/ 3935106 h 6281670"/>
                <a:gd name="connsiteX340" fmla="*/ 5054999 w 8613217"/>
                <a:gd name="connsiteY340" fmla="*/ 3966064 h 6281670"/>
                <a:gd name="connsiteX341" fmla="*/ 5020675 w 8613217"/>
                <a:gd name="connsiteY341" fmla="*/ 5141145 h 6281670"/>
                <a:gd name="connsiteX0" fmla="*/ 8420062 w 8613217"/>
                <a:gd name="connsiteY0" fmla="*/ 4211041 h 6281670"/>
                <a:gd name="connsiteX1" fmla="*/ 7990681 w 8613217"/>
                <a:gd name="connsiteY1" fmla="*/ 4231232 h 6281670"/>
                <a:gd name="connsiteX2" fmla="*/ 7630619 w 8613217"/>
                <a:gd name="connsiteY2" fmla="*/ 4614849 h 6281670"/>
                <a:gd name="connsiteX3" fmla="*/ 7659558 w 8613217"/>
                <a:gd name="connsiteY3" fmla="*/ 4643788 h 6281670"/>
                <a:gd name="connsiteX4" fmla="*/ 7859443 w 8613217"/>
                <a:gd name="connsiteY4" fmla="*/ 4617541 h 6281670"/>
                <a:gd name="connsiteX5" fmla="*/ 8222196 w 8613217"/>
                <a:gd name="connsiteY5" fmla="*/ 4498418 h 6281670"/>
                <a:gd name="connsiteX6" fmla="*/ 8236330 w 8613217"/>
                <a:gd name="connsiteY6" fmla="*/ 4496398 h 6281670"/>
                <a:gd name="connsiteX7" fmla="*/ 8228254 w 8613217"/>
                <a:gd name="connsiteY7" fmla="*/ 4504475 h 6281670"/>
                <a:gd name="connsiteX8" fmla="*/ 7670326 w 8613217"/>
                <a:gd name="connsiteY8" fmla="*/ 4709743 h 6281670"/>
                <a:gd name="connsiteX9" fmla="*/ 7436791 w 8613217"/>
                <a:gd name="connsiteY9" fmla="*/ 4735318 h 6281670"/>
                <a:gd name="connsiteX10" fmla="*/ 6759067 w 8613217"/>
                <a:gd name="connsiteY10" fmla="*/ 4696956 h 6281670"/>
                <a:gd name="connsiteX11" fmla="*/ 6037597 w 8613217"/>
                <a:gd name="connsiteY11" fmla="*/ 4656576 h 6281670"/>
                <a:gd name="connsiteX12" fmla="*/ 6023464 w 8613217"/>
                <a:gd name="connsiteY12" fmla="*/ 4649172 h 6281670"/>
                <a:gd name="connsiteX13" fmla="*/ 6361317 w 8613217"/>
                <a:gd name="connsiteY13" fmla="*/ 4472170 h 6281670"/>
                <a:gd name="connsiteX14" fmla="*/ 6783296 w 8613217"/>
                <a:gd name="connsiteY14" fmla="*/ 4236616 h 6281670"/>
                <a:gd name="connsiteX15" fmla="*/ 7066634 w 8613217"/>
                <a:gd name="connsiteY15" fmla="*/ 4052210 h 6281670"/>
                <a:gd name="connsiteX16" fmla="*/ 7151433 w 8613217"/>
                <a:gd name="connsiteY16" fmla="*/ 4042115 h 6281670"/>
                <a:gd name="connsiteX17" fmla="*/ 7304208 w 8613217"/>
                <a:gd name="connsiteY17" fmla="*/ 4071727 h 6281670"/>
                <a:gd name="connsiteX18" fmla="*/ 7625235 w 8613217"/>
                <a:gd name="connsiteY18" fmla="*/ 3948566 h 6281670"/>
                <a:gd name="connsiteX19" fmla="*/ 8172394 w 8613217"/>
                <a:gd name="connsiteY19" fmla="*/ 2496877 h 6281670"/>
                <a:gd name="connsiteX20" fmla="*/ 7882325 w 8613217"/>
                <a:gd name="connsiteY20" fmla="*/ 1811077 h 6281670"/>
                <a:gd name="connsiteX21" fmla="*/ 7854059 w 8613217"/>
                <a:gd name="connsiteY21" fmla="*/ 1889820 h 6281670"/>
                <a:gd name="connsiteX22" fmla="*/ 7732917 w 8613217"/>
                <a:gd name="connsiteY22" fmla="*/ 2389195 h 6281670"/>
                <a:gd name="connsiteX23" fmla="*/ 7607736 w 8613217"/>
                <a:gd name="connsiteY23" fmla="*/ 2746565 h 6281670"/>
                <a:gd name="connsiteX24" fmla="*/ 7178354 w 8613217"/>
                <a:gd name="connsiteY24" fmla="*/ 3424962 h 6281670"/>
                <a:gd name="connsiteX25" fmla="*/ 7050481 w 8613217"/>
                <a:gd name="connsiteY25" fmla="*/ 3653113 h 6281670"/>
                <a:gd name="connsiteX26" fmla="*/ 7022888 w 8613217"/>
                <a:gd name="connsiteY26" fmla="*/ 3873861 h 6281670"/>
                <a:gd name="connsiteX27" fmla="*/ 7057884 w 8613217"/>
                <a:gd name="connsiteY27" fmla="*/ 3889341 h 6281670"/>
                <a:gd name="connsiteX28" fmla="*/ 7311611 w 8613217"/>
                <a:gd name="connsiteY28" fmla="*/ 3701570 h 6281670"/>
                <a:gd name="connsiteX29" fmla="*/ 7883672 w 8613217"/>
                <a:gd name="connsiteY29" fmla="*/ 2875784 h 6281670"/>
                <a:gd name="connsiteX30" fmla="*/ 7909246 w 8613217"/>
                <a:gd name="connsiteY30" fmla="*/ 2790311 h 6281670"/>
                <a:gd name="connsiteX31" fmla="*/ 7835888 w 8613217"/>
                <a:gd name="connsiteY31" fmla="*/ 3051440 h 6281670"/>
                <a:gd name="connsiteX32" fmla="*/ 7279306 w 8613217"/>
                <a:gd name="connsiteY32" fmla="*/ 3802522 h 6281670"/>
                <a:gd name="connsiteX33" fmla="*/ 6992603 w 8613217"/>
                <a:gd name="connsiteY33" fmla="*/ 4017213 h 6281670"/>
                <a:gd name="connsiteX34" fmla="*/ 6713302 w 8613217"/>
                <a:gd name="connsiteY34" fmla="*/ 4190851 h 6281670"/>
                <a:gd name="connsiteX35" fmla="*/ 6627830 w 8613217"/>
                <a:gd name="connsiteY35" fmla="*/ 4239308 h 6281670"/>
                <a:gd name="connsiteX36" fmla="*/ 6605620 w 8613217"/>
                <a:gd name="connsiteY36" fmla="*/ 4251422 h 6281670"/>
                <a:gd name="connsiteX37" fmla="*/ 6226714 w 8613217"/>
                <a:gd name="connsiteY37" fmla="*/ 4447268 h 6281670"/>
                <a:gd name="connsiteX38" fmla="*/ 5314782 w 8613217"/>
                <a:gd name="connsiteY38" fmla="*/ 4943279 h 6281670"/>
                <a:gd name="connsiteX39" fmla="*/ 5158643 w 8613217"/>
                <a:gd name="connsiteY39" fmla="*/ 5046250 h 6281670"/>
                <a:gd name="connsiteX40" fmla="*/ 5162681 w 8613217"/>
                <a:gd name="connsiteY40" fmla="*/ 5025387 h 6281670"/>
                <a:gd name="connsiteX41" fmla="*/ 5227290 w 8613217"/>
                <a:gd name="connsiteY41" fmla="*/ 4323434 h 6281670"/>
                <a:gd name="connsiteX42" fmla="*/ 5106148 w 8613217"/>
                <a:gd name="connsiteY42" fmla="*/ 3860401 h 6281670"/>
                <a:gd name="connsiteX43" fmla="*/ 5139799 w 8613217"/>
                <a:gd name="connsiteY43" fmla="*/ 3818675 h 6281670"/>
                <a:gd name="connsiteX44" fmla="*/ 5695034 w 8613217"/>
                <a:gd name="connsiteY44" fmla="*/ 3194119 h 6281670"/>
                <a:gd name="connsiteX45" fmla="*/ 5830983 w 8613217"/>
                <a:gd name="connsiteY45" fmla="*/ 3023174 h 6281670"/>
                <a:gd name="connsiteX46" fmla="*/ 5873382 w 8613217"/>
                <a:gd name="connsiteY46" fmla="*/ 3008367 h 6281670"/>
                <a:gd name="connsiteX47" fmla="*/ 5983083 w 8613217"/>
                <a:gd name="connsiteY47" fmla="*/ 3009040 h 6281670"/>
                <a:gd name="connsiteX48" fmla="*/ 6257000 w 8613217"/>
                <a:gd name="connsiteY48" fmla="*/ 2840787 h 6281670"/>
                <a:gd name="connsiteX49" fmla="*/ 6605620 w 8613217"/>
                <a:gd name="connsiteY49" fmla="*/ 2172485 h 6281670"/>
                <a:gd name="connsiteX50" fmla="*/ 6623118 w 8613217"/>
                <a:gd name="connsiteY50" fmla="*/ 1339969 h 6281670"/>
                <a:gd name="connsiteX51" fmla="*/ 6528224 w 8613217"/>
                <a:gd name="connsiteY51" fmla="*/ 660899 h 6281670"/>
                <a:gd name="connsiteX52" fmla="*/ 6514091 w 8613217"/>
                <a:gd name="connsiteY52" fmla="*/ 520239 h 6281670"/>
                <a:gd name="connsiteX53" fmla="*/ 6493900 w 8613217"/>
                <a:gd name="connsiteY53" fmla="*/ 546486 h 6281670"/>
                <a:gd name="connsiteX54" fmla="*/ 6244212 w 8613217"/>
                <a:gd name="connsiteY54" fmla="*/ 975869 h 6281670"/>
                <a:gd name="connsiteX55" fmla="*/ 5935300 w 8613217"/>
                <a:gd name="connsiteY55" fmla="*/ 1788868 h 6281670"/>
                <a:gd name="connsiteX56" fmla="*/ 5707148 w 8613217"/>
                <a:gd name="connsiteY56" fmla="*/ 2531874 h 6281670"/>
                <a:gd name="connsiteX57" fmla="*/ 5679555 w 8613217"/>
                <a:gd name="connsiteY57" fmla="*/ 2738489 h 6281670"/>
                <a:gd name="connsiteX58" fmla="*/ 5734069 w 8613217"/>
                <a:gd name="connsiteY58" fmla="*/ 2914818 h 6281670"/>
                <a:gd name="connsiteX59" fmla="*/ 5963566 w 8613217"/>
                <a:gd name="connsiteY59" fmla="*/ 2599175 h 6281670"/>
                <a:gd name="connsiteX60" fmla="*/ 6141914 w 8613217"/>
                <a:gd name="connsiteY60" fmla="*/ 2254593 h 6281670"/>
                <a:gd name="connsiteX61" fmla="*/ 6262384 w 8613217"/>
                <a:gd name="connsiteY61" fmla="*/ 1884436 h 6281670"/>
                <a:gd name="connsiteX62" fmla="*/ 6343145 w 8613217"/>
                <a:gd name="connsiteY62" fmla="*/ 1508222 h 6281670"/>
                <a:gd name="connsiteX63" fmla="*/ 6310167 w 8613217"/>
                <a:gd name="connsiteY63" fmla="*/ 1747814 h 6281670"/>
                <a:gd name="connsiteX64" fmla="*/ 6045001 w 8613217"/>
                <a:gd name="connsiteY64" fmla="*/ 2568890 h 6281670"/>
                <a:gd name="connsiteX65" fmla="*/ 5560432 w 8613217"/>
                <a:gd name="connsiteY65" fmla="*/ 3235173 h 6281670"/>
                <a:gd name="connsiteX66" fmla="*/ 5096726 w 8613217"/>
                <a:gd name="connsiteY66" fmla="*/ 3741278 h 6281670"/>
                <a:gd name="connsiteX67" fmla="*/ 5067113 w 8613217"/>
                <a:gd name="connsiteY67" fmla="*/ 3767525 h 6281670"/>
                <a:gd name="connsiteX68" fmla="*/ 4911647 w 8613217"/>
                <a:gd name="connsiteY68" fmla="*/ 3459959 h 6281670"/>
                <a:gd name="connsiteX69" fmla="*/ 4890784 w 8613217"/>
                <a:gd name="connsiteY69" fmla="*/ 3404099 h 6281670"/>
                <a:gd name="connsiteX70" fmla="*/ 4952701 w 8613217"/>
                <a:gd name="connsiteY70" fmla="*/ 2717626 h 6281670"/>
                <a:gd name="connsiteX71" fmla="*/ 5173449 w 8613217"/>
                <a:gd name="connsiteY71" fmla="*/ 2368332 h 6281670"/>
                <a:gd name="connsiteX72" fmla="*/ 5481689 w 8613217"/>
                <a:gd name="connsiteY72" fmla="*/ 1759928 h 6281670"/>
                <a:gd name="connsiteX73" fmla="*/ 5514667 w 8613217"/>
                <a:gd name="connsiteY73" fmla="*/ 1741757 h 6281670"/>
                <a:gd name="connsiteX74" fmla="*/ 5803389 w 8613217"/>
                <a:gd name="connsiteY74" fmla="*/ 1570812 h 6281670"/>
                <a:gd name="connsiteX75" fmla="*/ 5822907 w 8613217"/>
                <a:gd name="connsiteY75" fmla="*/ 1095665 h 6281670"/>
                <a:gd name="connsiteX76" fmla="*/ 5540241 w 8613217"/>
                <a:gd name="connsiteY76" fmla="*/ 601000 h 6281670"/>
                <a:gd name="connsiteX77" fmla="*/ 5514667 w 8613217"/>
                <a:gd name="connsiteY77" fmla="*/ 600327 h 6281670"/>
                <a:gd name="connsiteX78" fmla="*/ 5421791 w 8613217"/>
                <a:gd name="connsiteY78" fmla="*/ 697914 h 6281670"/>
                <a:gd name="connsiteX79" fmla="*/ 5124319 w 8613217"/>
                <a:gd name="connsiteY79" fmla="*/ 1196617 h 6281670"/>
                <a:gd name="connsiteX80" fmla="*/ 5316801 w 8613217"/>
                <a:gd name="connsiteY80" fmla="*/ 1686570 h 6281670"/>
                <a:gd name="connsiteX81" fmla="*/ 5361220 w 8613217"/>
                <a:gd name="connsiteY81" fmla="*/ 1669072 h 6281670"/>
                <a:gd name="connsiteX82" fmla="*/ 5461499 w 8613217"/>
                <a:gd name="connsiteY82" fmla="*/ 1248439 h 6281670"/>
                <a:gd name="connsiteX83" fmla="*/ 5491784 w 8613217"/>
                <a:gd name="connsiteY83" fmla="*/ 1043170 h 6281670"/>
                <a:gd name="connsiteX84" fmla="*/ 5497841 w 8613217"/>
                <a:gd name="connsiteY84" fmla="*/ 1081532 h 6281670"/>
                <a:gd name="connsiteX85" fmla="*/ 5481016 w 8613217"/>
                <a:gd name="connsiteY85" fmla="*/ 1353429 h 6281670"/>
                <a:gd name="connsiteX86" fmla="*/ 5415734 w 8613217"/>
                <a:gd name="connsiteY86" fmla="*/ 1727624 h 6281670"/>
                <a:gd name="connsiteX87" fmla="*/ 5151240 w 8613217"/>
                <a:gd name="connsiteY87" fmla="*/ 2245171 h 6281670"/>
                <a:gd name="connsiteX88" fmla="*/ 4908282 w 8613217"/>
                <a:gd name="connsiteY88" fmla="*/ 2596483 h 6281670"/>
                <a:gd name="connsiteX89" fmla="*/ 4750124 w 8613217"/>
                <a:gd name="connsiteY89" fmla="*/ 2989523 h 6281670"/>
                <a:gd name="connsiteX90" fmla="*/ 4737337 w 8613217"/>
                <a:gd name="connsiteY90" fmla="*/ 3162487 h 6281670"/>
                <a:gd name="connsiteX91" fmla="*/ 4680804 w 8613217"/>
                <a:gd name="connsiteY91" fmla="*/ 3076341 h 6281670"/>
                <a:gd name="connsiteX92" fmla="*/ 4591293 w 8613217"/>
                <a:gd name="connsiteY92" fmla="*/ 2915491 h 6281670"/>
                <a:gd name="connsiteX93" fmla="*/ 4552259 w 8613217"/>
                <a:gd name="connsiteY93" fmla="*/ 2838095 h 6281670"/>
                <a:gd name="connsiteX94" fmla="*/ 4404869 w 8613217"/>
                <a:gd name="connsiteY94" fmla="*/ 2499569 h 6281670"/>
                <a:gd name="connsiteX95" fmla="*/ 4425059 w 8613217"/>
                <a:gd name="connsiteY95" fmla="*/ 2408713 h 6281670"/>
                <a:gd name="connsiteX96" fmla="*/ 4497071 w 8613217"/>
                <a:gd name="connsiteY96" fmla="*/ 2304396 h 6281670"/>
                <a:gd name="connsiteX97" fmla="*/ 4551585 w 8613217"/>
                <a:gd name="connsiteY97" fmla="*/ 2152968 h 6281670"/>
                <a:gd name="connsiteX98" fmla="*/ 4741375 w 8613217"/>
                <a:gd name="connsiteY98" fmla="*/ 1413327 h 6281670"/>
                <a:gd name="connsiteX99" fmla="*/ 4929146 w 8613217"/>
                <a:gd name="connsiteY99" fmla="*/ 819730 h 6281670"/>
                <a:gd name="connsiteX100" fmla="*/ 5233347 w 8613217"/>
                <a:gd name="connsiteY100" fmla="*/ 28940 h 6281670"/>
                <a:gd name="connsiteX101" fmla="*/ 5238058 w 8613217"/>
                <a:gd name="connsiteY101" fmla="*/ 0 h 6281670"/>
                <a:gd name="connsiteX102" fmla="*/ 4976929 w 8613217"/>
                <a:gd name="connsiteY102" fmla="*/ 159504 h 6281670"/>
                <a:gd name="connsiteX103" fmla="*/ 4204984 w 8613217"/>
                <a:gd name="connsiteY103" fmla="*/ 890396 h 6281670"/>
                <a:gd name="connsiteX104" fmla="*/ 3943182 w 8613217"/>
                <a:gd name="connsiteY104" fmla="*/ 2139508 h 6281670"/>
                <a:gd name="connsiteX105" fmla="*/ 4076438 w 8613217"/>
                <a:gd name="connsiteY105" fmla="*/ 2389868 h 6281670"/>
                <a:gd name="connsiteX106" fmla="*/ 4215079 w 8613217"/>
                <a:gd name="connsiteY106" fmla="*/ 2474668 h 6281670"/>
                <a:gd name="connsiteX107" fmla="*/ 4244018 w 8613217"/>
                <a:gd name="connsiteY107" fmla="*/ 2445055 h 6281670"/>
                <a:gd name="connsiteX108" fmla="*/ 4230558 w 8613217"/>
                <a:gd name="connsiteY108" fmla="*/ 1718875 h 6281670"/>
                <a:gd name="connsiteX109" fmla="*/ 4411599 w 8613217"/>
                <a:gd name="connsiteY109" fmla="*/ 1186522 h 6281670"/>
                <a:gd name="connsiteX110" fmla="*/ 4552259 w 8613217"/>
                <a:gd name="connsiteY110" fmla="*/ 934815 h 6281670"/>
                <a:gd name="connsiteX111" fmla="*/ 4572449 w 8613217"/>
                <a:gd name="connsiteY111" fmla="*/ 920008 h 6281670"/>
                <a:gd name="connsiteX112" fmla="*/ 4553604 w 8613217"/>
                <a:gd name="connsiteY112" fmla="*/ 956351 h 6281670"/>
                <a:gd name="connsiteX113" fmla="*/ 4390735 w 8613217"/>
                <a:gd name="connsiteY113" fmla="*/ 1302280 h 6281670"/>
                <a:gd name="connsiteX114" fmla="*/ 4340260 w 8613217"/>
                <a:gd name="connsiteY114" fmla="*/ 2524471 h 6281670"/>
                <a:gd name="connsiteX115" fmla="*/ 4501109 w 8613217"/>
                <a:gd name="connsiteY115" fmla="*/ 2892609 h 6281670"/>
                <a:gd name="connsiteX116" fmla="*/ 4692918 w 8613217"/>
                <a:gd name="connsiteY116" fmla="*/ 3241230 h 6281670"/>
                <a:gd name="connsiteX117" fmla="*/ 4992409 w 8613217"/>
                <a:gd name="connsiteY117" fmla="*/ 3809925 h 6281670"/>
                <a:gd name="connsiteX118" fmla="*/ 5000485 w 8613217"/>
                <a:gd name="connsiteY118" fmla="*/ 3847614 h 6281670"/>
                <a:gd name="connsiteX119" fmla="*/ 4993755 w 8613217"/>
                <a:gd name="connsiteY119" fmla="*/ 3855017 h 6281670"/>
                <a:gd name="connsiteX120" fmla="*/ 4993082 w 8613217"/>
                <a:gd name="connsiteY120" fmla="*/ 3855690 h 6281670"/>
                <a:gd name="connsiteX121" fmla="*/ 4982313 w 8613217"/>
                <a:gd name="connsiteY121" fmla="*/ 3867131 h 6281670"/>
                <a:gd name="connsiteX122" fmla="*/ 4626290 w 8613217"/>
                <a:gd name="connsiteY122" fmla="*/ 4274977 h 6281670"/>
                <a:gd name="connsiteX123" fmla="*/ 4180755 w 8613217"/>
                <a:gd name="connsiteY123" fmla="*/ 4968853 h 6281670"/>
                <a:gd name="connsiteX124" fmla="*/ 4071727 w 8613217"/>
                <a:gd name="connsiteY124" fmla="*/ 5853192 h 6281670"/>
                <a:gd name="connsiteX125" fmla="*/ 4040769 w 8613217"/>
                <a:gd name="connsiteY125" fmla="*/ 5907706 h 6281670"/>
                <a:gd name="connsiteX126" fmla="*/ 4005099 w 8613217"/>
                <a:gd name="connsiteY126" fmla="*/ 5881459 h 6281670"/>
                <a:gd name="connsiteX127" fmla="*/ 4007791 w 8613217"/>
                <a:gd name="connsiteY127" fmla="*/ 5830983 h 6281670"/>
                <a:gd name="connsiteX128" fmla="*/ 3990293 w 8613217"/>
                <a:gd name="connsiteY128" fmla="*/ 5807427 h 6281670"/>
                <a:gd name="connsiteX129" fmla="*/ 3964045 w 8613217"/>
                <a:gd name="connsiteY129" fmla="*/ 5789256 h 6281670"/>
                <a:gd name="connsiteX130" fmla="*/ 3941836 w 8613217"/>
                <a:gd name="connsiteY130" fmla="*/ 5705129 h 6281670"/>
                <a:gd name="connsiteX131" fmla="*/ 3908185 w 8613217"/>
                <a:gd name="connsiteY131" fmla="*/ 5236040 h 6281670"/>
                <a:gd name="connsiteX132" fmla="*/ 3918953 w 8613217"/>
                <a:gd name="connsiteY132" fmla="*/ 4237288 h 6281670"/>
                <a:gd name="connsiteX133" fmla="*/ 3786370 w 8613217"/>
                <a:gd name="connsiteY133" fmla="*/ 3122779 h 6281670"/>
                <a:gd name="connsiteX134" fmla="*/ 3570333 w 8613217"/>
                <a:gd name="connsiteY134" fmla="*/ 2570236 h 6281670"/>
                <a:gd name="connsiteX135" fmla="*/ 3410829 w 8613217"/>
                <a:gd name="connsiteY135" fmla="*/ 2273437 h 6281670"/>
                <a:gd name="connsiteX136" fmla="*/ 3411502 w 8613217"/>
                <a:gd name="connsiteY136" fmla="*/ 2229018 h 6281670"/>
                <a:gd name="connsiteX137" fmla="*/ 3451209 w 8613217"/>
                <a:gd name="connsiteY137" fmla="*/ 2126720 h 6281670"/>
                <a:gd name="connsiteX138" fmla="*/ 3431692 w 8613217"/>
                <a:gd name="connsiteY138" fmla="*/ 1895877 h 6281670"/>
                <a:gd name="connsiteX139" fmla="*/ 3186715 w 8613217"/>
                <a:gd name="connsiteY139" fmla="*/ 1401886 h 6281670"/>
                <a:gd name="connsiteX140" fmla="*/ 2531874 w 8613217"/>
                <a:gd name="connsiteY140" fmla="*/ 701952 h 6281670"/>
                <a:gd name="connsiteX141" fmla="*/ 1731662 w 8613217"/>
                <a:gd name="connsiteY141" fmla="*/ 39035 h 6281670"/>
                <a:gd name="connsiteX142" fmla="*/ 1722913 w 8613217"/>
                <a:gd name="connsiteY142" fmla="*/ 36343 h 6281670"/>
                <a:gd name="connsiteX143" fmla="*/ 1723586 w 8613217"/>
                <a:gd name="connsiteY143" fmla="*/ 47111 h 6281670"/>
                <a:gd name="connsiteX144" fmla="*/ 1984042 w 8613217"/>
                <a:gd name="connsiteY144" fmla="*/ 871552 h 6281670"/>
                <a:gd name="connsiteX145" fmla="*/ 2773486 w 8613217"/>
                <a:gd name="connsiteY145" fmla="*/ 2064130 h 6281670"/>
                <a:gd name="connsiteX146" fmla="*/ 3058170 w 8613217"/>
                <a:gd name="connsiteY146" fmla="*/ 2286897 h 6281670"/>
                <a:gd name="connsiteX147" fmla="*/ 3235845 w 8613217"/>
                <a:gd name="connsiteY147" fmla="*/ 2329297 h 6281670"/>
                <a:gd name="connsiteX148" fmla="*/ 3256709 w 8613217"/>
                <a:gd name="connsiteY148" fmla="*/ 2294974 h 6281670"/>
                <a:gd name="connsiteX149" fmla="*/ 3083072 w 8613217"/>
                <a:gd name="connsiteY149" fmla="*/ 1999521 h 6281670"/>
                <a:gd name="connsiteX150" fmla="*/ 2450440 w 8613217"/>
                <a:gd name="connsiteY150" fmla="*/ 1092973 h 6281670"/>
                <a:gd name="connsiteX151" fmla="*/ 2432941 w 8613217"/>
                <a:gd name="connsiteY151" fmla="*/ 1062014 h 6281670"/>
                <a:gd name="connsiteX152" fmla="*/ 2454478 w 8613217"/>
                <a:gd name="connsiteY152" fmla="*/ 1076820 h 6281670"/>
                <a:gd name="connsiteX153" fmla="*/ 2967986 w 8613217"/>
                <a:gd name="connsiteY153" fmla="*/ 1739738 h 6281670"/>
                <a:gd name="connsiteX154" fmla="*/ 3266131 w 8613217"/>
                <a:gd name="connsiteY154" fmla="*/ 2175850 h 6281670"/>
                <a:gd name="connsiteX155" fmla="*/ 3457939 w 8613217"/>
                <a:gd name="connsiteY155" fmla="*/ 2509665 h 6281670"/>
                <a:gd name="connsiteX156" fmla="*/ 3733875 w 8613217"/>
                <a:gd name="connsiteY156" fmla="*/ 3249979 h 6281670"/>
                <a:gd name="connsiteX157" fmla="*/ 3823385 w 8613217"/>
                <a:gd name="connsiteY157" fmla="*/ 4359777 h 6281670"/>
                <a:gd name="connsiteX158" fmla="*/ 3816655 w 8613217"/>
                <a:gd name="connsiteY158" fmla="*/ 4369199 h 6281670"/>
                <a:gd name="connsiteX159" fmla="*/ 3800503 w 8613217"/>
                <a:gd name="connsiteY159" fmla="*/ 4322761 h 6281670"/>
                <a:gd name="connsiteX160" fmla="*/ 3407464 w 8613217"/>
                <a:gd name="connsiteY160" fmla="*/ 3663208 h 6281670"/>
                <a:gd name="connsiteX161" fmla="*/ 2516395 w 8613217"/>
                <a:gd name="connsiteY161" fmla="*/ 2980101 h 6281670"/>
                <a:gd name="connsiteX162" fmla="*/ 2502934 w 8613217"/>
                <a:gd name="connsiteY162" fmla="*/ 2971351 h 6281670"/>
                <a:gd name="connsiteX163" fmla="*/ 2390541 w 8613217"/>
                <a:gd name="connsiteY163" fmla="*/ 2898666 h 6281670"/>
                <a:gd name="connsiteX164" fmla="*/ 2247863 w 8613217"/>
                <a:gd name="connsiteY164" fmla="*/ 2802425 h 6281670"/>
                <a:gd name="connsiteX165" fmla="*/ 2055381 w 8613217"/>
                <a:gd name="connsiteY165" fmla="*/ 2665131 h 6281670"/>
                <a:gd name="connsiteX166" fmla="*/ 1471879 w 8613217"/>
                <a:gd name="connsiteY166" fmla="*/ 2148930 h 6281670"/>
                <a:gd name="connsiteX167" fmla="*/ 1461111 w 8613217"/>
                <a:gd name="connsiteY167" fmla="*/ 2109895 h 6281670"/>
                <a:gd name="connsiteX168" fmla="*/ 1501492 w 8613217"/>
                <a:gd name="connsiteY168" fmla="*/ 1918759 h 6281670"/>
                <a:gd name="connsiteX169" fmla="*/ 1395155 w 8613217"/>
                <a:gd name="connsiteY169" fmla="*/ 1570812 h 6281670"/>
                <a:gd name="connsiteX170" fmla="*/ 937507 w 8613217"/>
                <a:gd name="connsiteY170" fmla="*/ 860783 h 6281670"/>
                <a:gd name="connsiteX171" fmla="*/ 682435 w 8613217"/>
                <a:gd name="connsiteY171" fmla="*/ 471109 h 6281670"/>
                <a:gd name="connsiteX172" fmla="*/ 590905 w 8613217"/>
                <a:gd name="connsiteY172" fmla="*/ 214691 h 6281670"/>
                <a:gd name="connsiteX173" fmla="*/ 581483 w 8613217"/>
                <a:gd name="connsiteY173" fmla="*/ 222767 h 6281670"/>
                <a:gd name="connsiteX174" fmla="*/ 555909 w 8613217"/>
                <a:gd name="connsiteY174" fmla="*/ 262475 h 6281670"/>
                <a:gd name="connsiteX175" fmla="*/ 423998 w 8613217"/>
                <a:gd name="connsiteY175" fmla="*/ 619845 h 6281670"/>
                <a:gd name="connsiteX176" fmla="*/ 443515 w 8613217"/>
                <a:gd name="connsiteY176" fmla="*/ 1227575 h 6281670"/>
                <a:gd name="connsiteX177" fmla="*/ 806942 w 8613217"/>
                <a:gd name="connsiteY177" fmla="*/ 1996156 h 6281670"/>
                <a:gd name="connsiteX178" fmla="*/ 1087589 w 8613217"/>
                <a:gd name="connsiteY178" fmla="*/ 2216231 h 6281670"/>
                <a:gd name="connsiteX179" fmla="*/ 1317086 w 8613217"/>
                <a:gd name="connsiteY179" fmla="*/ 2233729 h 6281670"/>
                <a:gd name="connsiteX180" fmla="*/ 1327181 w 8613217"/>
                <a:gd name="connsiteY180" fmla="*/ 2198060 h 6281670"/>
                <a:gd name="connsiteX181" fmla="*/ 816364 w 8613217"/>
                <a:gd name="connsiteY181" fmla="*/ 1324489 h 6281670"/>
                <a:gd name="connsiteX182" fmla="*/ 702625 w 8613217"/>
                <a:gd name="connsiteY182" fmla="*/ 1031056 h 6281670"/>
                <a:gd name="connsiteX183" fmla="*/ 767908 w 8613217"/>
                <a:gd name="connsiteY183" fmla="*/ 1173061 h 6281670"/>
                <a:gd name="connsiteX184" fmla="*/ 1444285 w 8613217"/>
                <a:gd name="connsiteY184" fmla="*/ 2226326 h 6281670"/>
                <a:gd name="connsiteX185" fmla="*/ 2209501 w 8613217"/>
                <a:gd name="connsiteY185" fmla="*/ 2876457 h 6281670"/>
                <a:gd name="connsiteX186" fmla="*/ 2308434 w 8613217"/>
                <a:gd name="connsiteY186" fmla="*/ 2939720 h 6281670"/>
                <a:gd name="connsiteX187" fmla="*/ 2340738 w 8613217"/>
                <a:gd name="connsiteY187" fmla="*/ 2972025 h 6281670"/>
                <a:gd name="connsiteX188" fmla="*/ 2302377 w 8613217"/>
                <a:gd name="connsiteY188" fmla="*/ 2972025 h 6281670"/>
                <a:gd name="connsiteX189" fmla="*/ 2266034 w 8613217"/>
                <a:gd name="connsiteY189" fmla="*/ 2967313 h 6281670"/>
                <a:gd name="connsiteX190" fmla="*/ 1817807 w 8613217"/>
                <a:gd name="connsiteY190" fmla="*/ 3025866 h 6281670"/>
                <a:gd name="connsiteX191" fmla="*/ 1007500 w 8613217"/>
                <a:gd name="connsiteY191" fmla="*/ 3309877 h 6281670"/>
                <a:gd name="connsiteX192" fmla="*/ 960389 w 8613217"/>
                <a:gd name="connsiteY192" fmla="*/ 3293725 h 6281670"/>
                <a:gd name="connsiteX193" fmla="*/ 446207 w 8613217"/>
                <a:gd name="connsiteY193" fmla="*/ 3134221 h 6281670"/>
                <a:gd name="connsiteX194" fmla="*/ 217383 w 8613217"/>
                <a:gd name="connsiteY194" fmla="*/ 3227096 h 6281670"/>
                <a:gd name="connsiteX195" fmla="*/ 0 w 8613217"/>
                <a:gd name="connsiteY195" fmla="*/ 3236518 h 6281670"/>
                <a:gd name="connsiteX196" fmla="*/ 0 w 8613217"/>
                <a:gd name="connsiteY196" fmla="*/ 3330740 h 6281670"/>
                <a:gd name="connsiteX197" fmla="*/ 9422 w 8613217"/>
                <a:gd name="connsiteY197" fmla="*/ 3346892 h 6281670"/>
                <a:gd name="connsiteX198" fmla="*/ 255072 w 8613217"/>
                <a:gd name="connsiteY198" fmla="*/ 3717723 h 6281670"/>
                <a:gd name="connsiteX199" fmla="*/ 747044 w 8613217"/>
                <a:gd name="connsiteY199" fmla="*/ 3826078 h 6281670"/>
                <a:gd name="connsiteX200" fmla="*/ 1016249 w 8613217"/>
                <a:gd name="connsiteY200" fmla="*/ 3490244 h 6281670"/>
                <a:gd name="connsiteX201" fmla="*/ 981253 w 8613217"/>
                <a:gd name="connsiteY201" fmla="*/ 3461305 h 6281670"/>
                <a:gd name="connsiteX202" fmla="*/ 563312 w 8613217"/>
                <a:gd name="connsiteY202" fmla="*/ 3490917 h 6281670"/>
                <a:gd name="connsiteX203" fmla="*/ 390347 w 8613217"/>
                <a:gd name="connsiteY203" fmla="*/ 3460632 h 6281670"/>
                <a:gd name="connsiteX204" fmla="*/ 489953 w 8613217"/>
                <a:gd name="connsiteY204" fmla="*/ 3463997 h 6281670"/>
                <a:gd name="connsiteX205" fmla="*/ 903183 w 8613217"/>
                <a:gd name="connsiteY205" fmla="*/ 3408137 h 6281670"/>
                <a:gd name="connsiteX206" fmla="*/ 1043170 w 8613217"/>
                <a:gd name="connsiteY206" fmla="*/ 3372467 h 6281670"/>
                <a:gd name="connsiteX207" fmla="*/ 1508895 w 8613217"/>
                <a:gd name="connsiteY207" fmla="*/ 3218347 h 6281670"/>
                <a:gd name="connsiteX208" fmla="*/ 1912029 w 8613217"/>
                <a:gd name="connsiteY208" fmla="*/ 3101243 h 6281670"/>
                <a:gd name="connsiteX209" fmla="*/ 1912029 w 8613217"/>
                <a:gd name="connsiteY209" fmla="*/ 3101243 h 6281670"/>
                <a:gd name="connsiteX210" fmla="*/ 1992791 w 8613217"/>
                <a:gd name="connsiteY210" fmla="*/ 3087110 h 6281670"/>
                <a:gd name="connsiteX211" fmla="*/ 2113933 w 8613217"/>
                <a:gd name="connsiteY211" fmla="*/ 3072976 h 6281670"/>
                <a:gd name="connsiteX212" fmla="*/ 2118644 w 8613217"/>
                <a:gd name="connsiteY212" fmla="*/ 3064227 h 6281670"/>
                <a:gd name="connsiteX213" fmla="*/ 2257958 w 8613217"/>
                <a:gd name="connsiteY213" fmla="*/ 3064227 h 6281670"/>
                <a:gd name="connsiteX214" fmla="*/ 2262669 w 8613217"/>
                <a:gd name="connsiteY214" fmla="*/ 3072976 h 6281670"/>
                <a:gd name="connsiteX215" fmla="*/ 2434960 w 8613217"/>
                <a:gd name="connsiteY215" fmla="*/ 3101243 h 6281670"/>
                <a:gd name="connsiteX216" fmla="*/ 2635518 w 8613217"/>
                <a:gd name="connsiteY216" fmla="*/ 3164506 h 6281670"/>
                <a:gd name="connsiteX217" fmla="*/ 3038653 w 8613217"/>
                <a:gd name="connsiteY217" fmla="*/ 3453902 h 6281670"/>
                <a:gd name="connsiteX218" fmla="*/ 3580428 w 8613217"/>
                <a:gd name="connsiteY218" fmla="*/ 4087880 h 6281670"/>
                <a:gd name="connsiteX219" fmla="*/ 3776274 w 8613217"/>
                <a:gd name="connsiteY219" fmla="*/ 4626290 h 6281670"/>
                <a:gd name="connsiteX220" fmla="*/ 3813963 w 8613217"/>
                <a:gd name="connsiteY220" fmla="*/ 4802619 h 6281670"/>
                <a:gd name="connsiteX221" fmla="*/ 3811944 w 8613217"/>
                <a:gd name="connsiteY221" fmla="*/ 5407658 h 6281670"/>
                <a:gd name="connsiteX222" fmla="*/ 3881265 w 8613217"/>
                <a:gd name="connsiteY222" fmla="*/ 5874056 h 6281670"/>
                <a:gd name="connsiteX223" fmla="*/ 3879919 w 8613217"/>
                <a:gd name="connsiteY223" fmla="*/ 5898957 h 6281670"/>
                <a:gd name="connsiteX224" fmla="*/ 3757430 w 8613217"/>
                <a:gd name="connsiteY224" fmla="*/ 5946068 h 6281670"/>
                <a:gd name="connsiteX225" fmla="*/ 3743970 w 8613217"/>
                <a:gd name="connsiteY225" fmla="*/ 6053750 h 6281670"/>
                <a:gd name="connsiteX226" fmla="*/ 3803195 w 8613217"/>
                <a:gd name="connsiteY226" fmla="*/ 6092112 h 6281670"/>
                <a:gd name="connsiteX227" fmla="*/ 3896071 w 8613217"/>
                <a:gd name="connsiteY227" fmla="*/ 6023464 h 6281670"/>
                <a:gd name="connsiteX228" fmla="*/ 3920972 w 8613217"/>
                <a:gd name="connsiteY228" fmla="*/ 5996544 h 6281670"/>
                <a:gd name="connsiteX229" fmla="*/ 3918953 w 8613217"/>
                <a:gd name="connsiteY229" fmla="*/ 6053077 h 6281670"/>
                <a:gd name="connsiteX230" fmla="*/ 3931741 w 8613217"/>
                <a:gd name="connsiteY230" fmla="*/ 6077978 h 6281670"/>
                <a:gd name="connsiteX231" fmla="*/ 3951931 w 8613217"/>
                <a:gd name="connsiteY231" fmla="*/ 6055769 h 6281670"/>
                <a:gd name="connsiteX232" fmla="*/ 3972121 w 8613217"/>
                <a:gd name="connsiteY232" fmla="*/ 5988468 h 6281670"/>
                <a:gd name="connsiteX233" fmla="*/ 3994331 w 8613217"/>
                <a:gd name="connsiteY233" fmla="*/ 5968277 h 6281670"/>
                <a:gd name="connsiteX234" fmla="*/ 4005099 w 8613217"/>
                <a:gd name="connsiteY234" fmla="*/ 5995198 h 6281670"/>
                <a:gd name="connsiteX235" fmla="*/ 4071054 w 8613217"/>
                <a:gd name="connsiteY235" fmla="*/ 6040290 h 6281670"/>
                <a:gd name="connsiteX236" fmla="*/ 4100667 w 8613217"/>
                <a:gd name="connsiteY236" fmla="*/ 6026829 h 6281670"/>
                <a:gd name="connsiteX237" fmla="*/ 4110089 w 8613217"/>
                <a:gd name="connsiteY237" fmla="*/ 5993179 h 6281670"/>
                <a:gd name="connsiteX238" fmla="*/ 4124895 w 8613217"/>
                <a:gd name="connsiteY238" fmla="*/ 6032214 h 6281670"/>
                <a:gd name="connsiteX239" fmla="*/ 4117492 w 8613217"/>
                <a:gd name="connsiteY239" fmla="*/ 6106918 h 6281670"/>
                <a:gd name="connsiteX240" fmla="*/ 4080476 w 8613217"/>
                <a:gd name="connsiteY240" fmla="*/ 6141242 h 6281670"/>
                <a:gd name="connsiteX241" fmla="*/ 4176717 w 8613217"/>
                <a:gd name="connsiteY241" fmla="*/ 6189025 h 6281670"/>
                <a:gd name="connsiteX242" fmla="*/ 4170660 w 8613217"/>
                <a:gd name="connsiteY242" fmla="*/ 6271133 h 6281670"/>
                <a:gd name="connsiteX243" fmla="*/ 4195562 w 8613217"/>
                <a:gd name="connsiteY243" fmla="*/ 6277863 h 6281670"/>
                <a:gd name="connsiteX244" fmla="*/ 4261517 w 8613217"/>
                <a:gd name="connsiteY244" fmla="*/ 6267768 h 6281670"/>
                <a:gd name="connsiteX245" fmla="*/ 4289784 w 8613217"/>
                <a:gd name="connsiteY245" fmla="*/ 6247578 h 6281670"/>
                <a:gd name="connsiteX246" fmla="*/ 4295840 w 8613217"/>
                <a:gd name="connsiteY246" fmla="*/ 6204505 h 6281670"/>
                <a:gd name="connsiteX247" fmla="*/ 4305936 w 8613217"/>
                <a:gd name="connsiteY247" fmla="*/ 6182969 h 6281670"/>
                <a:gd name="connsiteX248" fmla="*/ 4324107 w 8613217"/>
                <a:gd name="connsiteY248" fmla="*/ 6199794 h 6281670"/>
                <a:gd name="connsiteX249" fmla="*/ 4336894 w 8613217"/>
                <a:gd name="connsiteY249" fmla="*/ 6230752 h 6281670"/>
                <a:gd name="connsiteX250" fmla="*/ 4342951 w 8613217"/>
                <a:gd name="connsiteY250" fmla="*/ 6226714 h 6281670"/>
                <a:gd name="connsiteX251" fmla="*/ 4369872 w 8613217"/>
                <a:gd name="connsiteY251" fmla="*/ 6185660 h 6281670"/>
                <a:gd name="connsiteX252" fmla="*/ 4382659 w 8613217"/>
                <a:gd name="connsiteY252" fmla="*/ 6234791 h 6281670"/>
                <a:gd name="connsiteX253" fmla="*/ 4406888 w 8613217"/>
                <a:gd name="connsiteY253" fmla="*/ 6265749 h 6281670"/>
                <a:gd name="connsiteX254" fmla="*/ 4484284 w 8613217"/>
                <a:gd name="connsiteY254" fmla="*/ 6275171 h 6281670"/>
                <a:gd name="connsiteX255" fmla="*/ 4499090 w 8613217"/>
                <a:gd name="connsiteY255" fmla="*/ 6272479 h 6281670"/>
                <a:gd name="connsiteX256" fmla="*/ 4512551 w 8613217"/>
                <a:gd name="connsiteY256" fmla="*/ 6181622 h 6281670"/>
                <a:gd name="connsiteX257" fmla="*/ 4572449 w 8613217"/>
                <a:gd name="connsiteY257" fmla="*/ 6153356 h 6281670"/>
                <a:gd name="connsiteX258" fmla="*/ 4575814 w 8613217"/>
                <a:gd name="connsiteY258" fmla="*/ 6127781 h 6281670"/>
                <a:gd name="connsiteX259" fmla="*/ 4538125 w 8613217"/>
                <a:gd name="connsiteY259" fmla="*/ 6076633 h 6281670"/>
                <a:gd name="connsiteX260" fmla="*/ 4536779 w 8613217"/>
                <a:gd name="connsiteY260" fmla="*/ 6042309 h 6281670"/>
                <a:gd name="connsiteX261" fmla="*/ 4573122 w 8613217"/>
                <a:gd name="connsiteY261" fmla="*/ 6032214 h 6281670"/>
                <a:gd name="connsiteX262" fmla="*/ 4637731 w 8613217"/>
                <a:gd name="connsiteY262" fmla="*/ 6051058 h 6281670"/>
                <a:gd name="connsiteX263" fmla="*/ 4665997 w 8613217"/>
                <a:gd name="connsiteY263" fmla="*/ 6029522 h 6281670"/>
                <a:gd name="connsiteX264" fmla="*/ 4665997 w 8613217"/>
                <a:gd name="connsiteY264" fmla="*/ 5985776 h 6281670"/>
                <a:gd name="connsiteX265" fmla="*/ 4681477 w 8613217"/>
                <a:gd name="connsiteY265" fmla="*/ 5966931 h 6281670"/>
                <a:gd name="connsiteX266" fmla="*/ 4701667 w 8613217"/>
                <a:gd name="connsiteY266" fmla="*/ 5981065 h 6281670"/>
                <a:gd name="connsiteX267" fmla="*/ 4724550 w 8613217"/>
                <a:gd name="connsiteY267" fmla="*/ 6054423 h 6281670"/>
                <a:gd name="connsiteX268" fmla="*/ 4743394 w 8613217"/>
                <a:gd name="connsiteY268" fmla="*/ 6073268 h 6281670"/>
                <a:gd name="connsiteX269" fmla="*/ 4752143 w 8613217"/>
                <a:gd name="connsiteY269" fmla="*/ 6050385 h 6281670"/>
                <a:gd name="connsiteX270" fmla="*/ 4752143 w 8613217"/>
                <a:gd name="connsiteY270" fmla="*/ 5996544 h 6281670"/>
                <a:gd name="connsiteX271" fmla="*/ 4800600 w 8613217"/>
                <a:gd name="connsiteY271" fmla="*/ 6046347 h 6281670"/>
                <a:gd name="connsiteX272" fmla="*/ 4859825 w 8613217"/>
                <a:gd name="connsiteY272" fmla="*/ 6088747 h 6281670"/>
                <a:gd name="connsiteX273" fmla="*/ 4932511 w 8613217"/>
                <a:gd name="connsiteY273" fmla="*/ 6036252 h 6281670"/>
                <a:gd name="connsiteX274" fmla="*/ 4919050 w 8613217"/>
                <a:gd name="connsiteY274" fmla="*/ 5940011 h 6281670"/>
                <a:gd name="connsiteX275" fmla="*/ 4830213 w 8613217"/>
                <a:gd name="connsiteY275" fmla="*/ 5933281 h 6281670"/>
                <a:gd name="connsiteX276" fmla="*/ 4779064 w 8613217"/>
                <a:gd name="connsiteY276" fmla="*/ 5876074 h 6281670"/>
                <a:gd name="connsiteX277" fmla="*/ 4778391 w 8613217"/>
                <a:gd name="connsiteY277" fmla="*/ 5829637 h 6281670"/>
                <a:gd name="connsiteX278" fmla="*/ 5091342 w 8613217"/>
                <a:gd name="connsiteY278" fmla="*/ 5236712 h 6281670"/>
                <a:gd name="connsiteX279" fmla="*/ 5116243 w 8613217"/>
                <a:gd name="connsiteY279" fmla="*/ 5202389 h 6281670"/>
                <a:gd name="connsiteX280" fmla="*/ 5269690 w 8613217"/>
                <a:gd name="connsiteY280" fmla="*/ 5086631 h 6281670"/>
                <a:gd name="connsiteX281" fmla="*/ 5744837 w 8613217"/>
                <a:gd name="connsiteY281" fmla="*/ 4795889 h 6281670"/>
                <a:gd name="connsiteX282" fmla="*/ 5814830 w 8613217"/>
                <a:gd name="connsiteY282" fmla="*/ 4775699 h 6281670"/>
                <a:gd name="connsiteX283" fmla="*/ 6103553 w 8613217"/>
                <a:gd name="connsiteY283" fmla="*/ 4765603 h 6281670"/>
                <a:gd name="connsiteX284" fmla="*/ 7086824 w 8613217"/>
                <a:gd name="connsiteY284" fmla="*/ 4811369 h 6281670"/>
                <a:gd name="connsiteX285" fmla="*/ 7489959 w 8613217"/>
                <a:gd name="connsiteY285" fmla="*/ 4805311 h 6281670"/>
                <a:gd name="connsiteX286" fmla="*/ 7516880 w 8613217"/>
                <a:gd name="connsiteY286" fmla="*/ 4801946 h 6281670"/>
                <a:gd name="connsiteX287" fmla="*/ 7536397 w 8613217"/>
                <a:gd name="connsiteY287" fmla="*/ 4800600 h 6281670"/>
                <a:gd name="connsiteX288" fmla="*/ 7619850 w 8613217"/>
                <a:gd name="connsiteY288" fmla="*/ 4791178 h 6281670"/>
                <a:gd name="connsiteX289" fmla="*/ 7661577 w 8613217"/>
                <a:gd name="connsiteY289" fmla="*/ 4813388 h 6281670"/>
                <a:gd name="connsiteX290" fmla="*/ 7920014 w 8613217"/>
                <a:gd name="connsiteY290" fmla="*/ 5004523 h 6281670"/>
                <a:gd name="connsiteX291" fmla="*/ 8354780 w 8613217"/>
                <a:gd name="connsiteY291" fmla="*/ 4830886 h 6281670"/>
                <a:gd name="connsiteX292" fmla="*/ 8579567 w 8613217"/>
                <a:gd name="connsiteY292" fmla="*/ 4409580 h 6281670"/>
                <a:gd name="connsiteX293" fmla="*/ 8613217 w 8613217"/>
                <a:gd name="connsiteY293" fmla="*/ 4250076 h 6281670"/>
                <a:gd name="connsiteX294" fmla="*/ 8613217 w 8613217"/>
                <a:gd name="connsiteY294" fmla="*/ 4196235 h 6281670"/>
                <a:gd name="connsiteX295" fmla="*/ 8420062 w 8613217"/>
                <a:gd name="connsiteY295" fmla="*/ 4211041 h 6281670"/>
                <a:gd name="connsiteX296" fmla="*/ 4571776 w 8613217"/>
                <a:gd name="connsiteY296" fmla="*/ 915970 h 6281670"/>
                <a:gd name="connsiteX297" fmla="*/ 4583890 w 8613217"/>
                <a:gd name="connsiteY297" fmla="*/ 888377 h 6281670"/>
                <a:gd name="connsiteX298" fmla="*/ 4571776 w 8613217"/>
                <a:gd name="connsiteY298" fmla="*/ 915970 h 6281670"/>
                <a:gd name="connsiteX299" fmla="*/ 2362948 w 8613217"/>
                <a:gd name="connsiteY299" fmla="*/ 965100 h 6281670"/>
                <a:gd name="connsiteX300" fmla="*/ 2363621 w 8613217"/>
                <a:gd name="connsiteY300" fmla="*/ 962408 h 6281670"/>
                <a:gd name="connsiteX301" fmla="*/ 2368332 w 8613217"/>
                <a:gd name="connsiteY301" fmla="*/ 967119 h 6281670"/>
                <a:gd name="connsiteX302" fmla="*/ 2362948 w 8613217"/>
                <a:gd name="connsiteY302" fmla="*/ 965100 h 6281670"/>
                <a:gd name="connsiteX303" fmla="*/ 2435633 w 8613217"/>
                <a:gd name="connsiteY303" fmla="*/ 1055284 h 6281670"/>
                <a:gd name="connsiteX304" fmla="*/ 2426211 w 8613217"/>
                <a:gd name="connsiteY304" fmla="*/ 1053265 h 6281670"/>
                <a:gd name="connsiteX305" fmla="*/ 2370351 w 8613217"/>
                <a:gd name="connsiteY305" fmla="*/ 968465 h 6281670"/>
                <a:gd name="connsiteX306" fmla="*/ 2432268 w 8613217"/>
                <a:gd name="connsiteY306" fmla="*/ 1045862 h 6281670"/>
                <a:gd name="connsiteX307" fmla="*/ 2435633 w 8613217"/>
                <a:gd name="connsiteY307" fmla="*/ 1055284 h 6281670"/>
                <a:gd name="connsiteX308" fmla="*/ 695895 w 8613217"/>
                <a:gd name="connsiteY308" fmla="*/ 1016922 h 6281670"/>
                <a:gd name="connsiteX309" fmla="*/ 692530 w 8613217"/>
                <a:gd name="connsiteY309" fmla="*/ 1005481 h 6281670"/>
                <a:gd name="connsiteX310" fmla="*/ 695895 w 8613217"/>
                <a:gd name="connsiteY310" fmla="*/ 1016922 h 6281670"/>
                <a:gd name="connsiteX311" fmla="*/ 4511205 w 8613217"/>
                <a:gd name="connsiteY311" fmla="*/ 6014042 h 6281670"/>
                <a:gd name="connsiteX312" fmla="*/ 4537452 w 8613217"/>
                <a:gd name="connsiteY312" fmla="*/ 5944049 h 6281670"/>
                <a:gd name="connsiteX313" fmla="*/ 4511205 w 8613217"/>
                <a:gd name="connsiteY313" fmla="*/ 6014042 h 6281670"/>
                <a:gd name="connsiteX314" fmla="*/ 4750797 w 8613217"/>
                <a:gd name="connsiteY314" fmla="*/ 5917128 h 6281670"/>
                <a:gd name="connsiteX315" fmla="*/ 4741375 w 8613217"/>
                <a:gd name="connsiteY315" fmla="*/ 5939338 h 6281670"/>
                <a:gd name="connsiteX316" fmla="*/ 4732626 w 8613217"/>
                <a:gd name="connsiteY316" fmla="*/ 5935300 h 6281670"/>
                <a:gd name="connsiteX317" fmla="*/ 4727915 w 8613217"/>
                <a:gd name="connsiteY317" fmla="*/ 5907706 h 6281670"/>
                <a:gd name="connsiteX318" fmla="*/ 4750797 w 8613217"/>
                <a:gd name="connsiteY318" fmla="*/ 5875402 h 6281670"/>
                <a:gd name="connsiteX319" fmla="*/ 4750797 w 8613217"/>
                <a:gd name="connsiteY319" fmla="*/ 5917128 h 6281670"/>
                <a:gd name="connsiteX320" fmla="*/ 4875978 w 8613217"/>
                <a:gd name="connsiteY320" fmla="*/ 5457461 h 6281670"/>
                <a:gd name="connsiteX321" fmla="*/ 4616868 w 8613217"/>
                <a:gd name="connsiteY321" fmla="*/ 5877421 h 6281670"/>
                <a:gd name="connsiteX322" fmla="*/ 4562354 w 8613217"/>
                <a:gd name="connsiteY322" fmla="*/ 5884824 h 6281670"/>
                <a:gd name="connsiteX323" fmla="*/ 4880015 w 8613217"/>
                <a:gd name="connsiteY323" fmla="*/ 5419772 h 6281670"/>
                <a:gd name="connsiteX324" fmla="*/ 4875978 w 8613217"/>
                <a:gd name="connsiteY324" fmla="*/ 5457461 h 6281670"/>
                <a:gd name="connsiteX325" fmla="*/ 5020675 w 8613217"/>
                <a:gd name="connsiteY325" fmla="*/ 5141145 h 6281670"/>
                <a:gd name="connsiteX326" fmla="*/ 4989717 w 8613217"/>
                <a:gd name="connsiteY326" fmla="*/ 5179506 h 6281670"/>
                <a:gd name="connsiteX327" fmla="*/ 4445922 w 8613217"/>
                <a:gd name="connsiteY327" fmla="*/ 5878767 h 6281670"/>
                <a:gd name="connsiteX328" fmla="*/ 4415637 w 8613217"/>
                <a:gd name="connsiteY328" fmla="*/ 5953471 h 6281670"/>
                <a:gd name="connsiteX329" fmla="*/ 4357085 w 8613217"/>
                <a:gd name="connsiteY329" fmla="*/ 6075286 h 6281670"/>
                <a:gd name="connsiteX330" fmla="*/ 4338240 w 8613217"/>
                <a:gd name="connsiteY330" fmla="*/ 6125762 h 6281670"/>
                <a:gd name="connsiteX331" fmla="*/ 4322761 w 8613217"/>
                <a:gd name="connsiteY331" fmla="*/ 6080671 h 6281670"/>
                <a:gd name="connsiteX332" fmla="*/ 4306609 w 8613217"/>
                <a:gd name="connsiteY332" fmla="*/ 6061826 h 6281670"/>
                <a:gd name="connsiteX333" fmla="*/ 4295168 w 8613217"/>
                <a:gd name="connsiteY333" fmla="*/ 6082689 h 6281670"/>
                <a:gd name="connsiteX334" fmla="*/ 4292475 w 8613217"/>
                <a:gd name="connsiteY334" fmla="*/ 6112302 h 6281670"/>
                <a:gd name="connsiteX335" fmla="*/ 4277669 w 8613217"/>
                <a:gd name="connsiteY335" fmla="*/ 6097496 h 6281670"/>
                <a:gd name="connsiteX336" fmla="*/ 4183447 w 8613217"/>
                <a:gd name="connsiteY336" fmla="*/ 5282478 h 6281670"/>
                <a:gd name="connsiteX337" fmla="*/ 4412945 w 8613217"/>
                <a:gd name="connsiteY337" fmla="*/ 4743394 h 6281670"/>
                <a:gd name="connsiteX338" fmla="*/ 5036828 w 8613217"/>
                <a:gd name="connsiteY338" fmla="*/ 3935106 h 6281670"/>
                <a:gd name="connsiteX339" fmla="*/ 5054999 w 8613217"/>
                <a:gd name="connsiteY339" fmla="*/ 3966064 h 6281670"/>
                <a:gd name="connsiteX340" fmla="*/ 5020675 w 8613217"/>
                <a:gd name="connsiteY340" fmla="*/ 5141145 h 6281670"/>
                <a:gd name="connsiteX0" fmla="*/ 8420062 w 8613217"/>
                <a:gd name="connsiteY0" fmla="*/ 4211041 h 6281670"/>
                <a:gd name="connsiteX1" fmla="*/ 7990681 w 8613217"/>
                <a:gd name="connsiteY1" fmla="*/ 4231232 h 6281670"/>
                <a:gd name="connsiteX2" fmla="*/ 7630619 w 8613217"/>
                <a:gd name="connsiteY2" fmla="*/ 4614849 h 6281670"/>
                <a:gd name="connsiteX3" fmla="*/ 7659558 w 8613217"/>
                <a:gd name="connsiteY3" fmla="*/ 4643788 h 6281670"/>
                <a:gd name="connsiteX4" fmla="*/ 7859443 w 8613217"/>
                <a:gd name="connsiteY4" fmla="*/ 4617541 h 6281670"/>
                <a:gd name="connsiteX5" fmla="*/ 8222196 w 8613217"/>
                <a:gd name="connsiteY5" fmla="*/ 4498418 h 6281670"/>
                <a:gd name="connsiteX6" fmla="*/ 8236330 w 8613217"/>
                <a:gd name="connsiteY6" fmla="*/ 4496398 h 6281670"/>
                <a:gd name="connsiteX7" fmla="*/ 8228254 w 8613217"/>
                <a:gd name="connsiteY7" fmla="*/ 4504475 h 6281670"/>
                <a:gd name="connsiteX8" fmla="*/ 7670326 w 8613217"/>
                <a:gd name="connsiteY8" fmla="*/ 4709743 h 6281670"/>
                <a:gd name="connsiteX9" fmla="*/ 7436791 w 8613217"/>
                <a:gd name="connsiteY9" fmla="*/ 4735318 h 6281670"/>
                <a:gd name="connsiteX10" fmla="*/ 6759067 w 8613217"/>
                <a:gd name="connsiteY10" fmla="*/ 4696956 h 6281670"/>
                <a:gd name="connsiteX11" fmla="*/ 6037597 w 8613217"/>
                <a:gd name="connsiteY11" fmla="*/ 4656576 h 6281670"/>
                <a:gd name="connsiteX12" fmla="*/ 6023464 w 8613217"/>
                <a:gd name="connsiteY12" fmla="*/ 4649172 h 6281670"/>
                <a:gd name="connsiteX13" fmla="*/ 6361317 w 8613217"/>
                <a:gd name="connsiteY13" fmla="*/ 4472170 h 6281670"/>
                <a:gd name="connsiteX14" fmla="*/ 6783296 w 8613217"/>
                <a:gd name="connsiteY14" fmla="*/ 4236616 h 6281670"/>
                <a:gd name="connsiteX15" fmla="*/ 7066634 w 8613217"/>
                <a:gd name="connsiteY15" fmla="*/ 4052210 h 6281670"/>
                <a:gd name="connsiteX16" fmla="*/ 7151433 w 8613217"/>
                <a:gd name="connsiteY16" fmla="*/ 4042115 h 6281670"/>
                <a:gd name="connsiteX17" fmla="*/ 7304208 w 8613217"/>
                <a:gd name="connsiteY17" fmla="*/ 4071727 h 6281670"/>
                <a:gd name="connsiteX18" fmla="*/ 7625235 w 8613217"/>
                <a:gd name="connsiteY18" fmla="*/ 3948566 h 6281670"/>
                <a:gd name="connsiteX19" fmla="*/ 8172394 w 8613217"/>
                <a:gd name="connsiteY19" fmla="*/ 2496877 h 6281670"/>
                <a:gd name="connsiteX20" fmla="*/ 7882325 w 8613217"/>
                <a:gd name="connsiteY20" fmla="*/ 1811077 h 6281670"/>
                <a:gd name="connsiteX21" fmla="*/ 7854059 w 8613217"/>
                <a:gd name="connsiteY21" fmla="*/ 1889820 h 6281670"/>
                <a:gd name="connsiteX22" fmla="*/ 7732917 w 8613217"/>
                <a:gd name="connsiteY22" fmla="*/ 2389195 h 6281670"/>
                <a:gd name="connsiteX23" fmla="*/ 7607736 w 8613217"/>
                <a:gd name="connsiteY23" fmla="*/ 2746565 h 6281670"/>
                <a:gd name="connsiteX24" fmla="*/ 7178354 w 8613217"/>
                <a:gd name="connsiteY24" fmla="*/ 3424962 h 6281670"/>
                <a:gd name="connsiteX25" fmla="*/ 7050481 w 8613217"/>
                <a:gd name="connsiteY25" fmla="*/ 3653113 h 6281670"/>
                <a:gd name="connsiteX26" fmla="*/ 7022888 w 8613217"/>
                <a:gd name="connsiteY26" fmla="*/ 3873861 h 6281670"/>
                <a:gd name="connsiteX27" fmla="*/ 7057884 w 8613217"/>
                <a:gd name="connsiteY27" fmla="*/ 3889341 h 6281670"/>
                <a:gd name="connsiteX28" fmla="*/ 7311611 w 8613217"/>
                <a:gd name="connsiteY28" fmla="*/ 3701570 h 6281670"/>
                <a:gd name="connsiteX29" fmla="*/ 7883672 w 8613217"/>
                <a:gd name="connsiteY29" fmla="*/ 2875784 h 6281670"/>
                <a:gd name="connsiteX30" fmla="*/ 7909246 w 8613217"/>
                <a:gd name="connsiteY30" fmla="*/ 2790311 h 6281670"/>
                <a:gd name="connsiteX31" fmla="*/ 7835888 w 8613217"/>
                <a:gd name="connsiteY31" fmla="*/ 3051440 h 6281670"/>
                <a:gd name="connsiteX32" fmla="*/ 7279306 w 8613217"/>
                <a:gd name="connsiteY32" fmla="*/ 3802522 h 6281670"/>
                <a:gd name="connsiteX33" fmla="*/ 6992603 w 8613217"/>
                <a:gd name="connsiteY33" fmla="*/ 4017213 h 6281670"/>
                <a:gd name="connsiteX34" fmla="*/ 6713302 w 8613217"/>
                <a:gd name="connsiteY34" fmla="*/ 4190851 h 6281670"/>
                <a:gd name="connsiteX35" fmla="*/ 6627830 w 8613217"/>
                <a:gd name="connsiteY35" fmla="*/ 4239308 h 6281670"/>
                <a:gd name="connsiteX36" fmla="*/ 6605620 w 8613217"/>
                <a:gd name="connsiteY36" fmla="*/ 4251422 h 6281670"/>
                <a:gd name="connsiteX37" fmla="*/ 6226714 w 8613217"/>
                <a:gd name="connsiteY37" fmla="*/ 4447268 h 6281670"/>
                <a:gd name="connsiteX38" fmla="*/ 5314782 w 8613217"/>
                <a:gd name="connsiteY38" fmla="*/ 4943279 h 6281670"/>
                <a:gd name="connsiteX39" fmla="*/ 5158643 w 8613217"/>
                <a:gd name="connsiteY39" fmla="*/ 5046250 h 6281670"/>
                <a:gd name="connsiteX40" fmla="*/ 5162681 w 8613217"/>
                <a:gd name="connsiteY40" fmla="*/ 5025387 h 6281670"/>
                <a:gd name="connsiteX41" fmla="*/ 5227290 w 8613217"/>
                <a:gd name="connsiteY41" fmla="*/ 4323434 h 6281670"/>
                <a:gd name="connsiteX42" fmla="*/ 5106148 w 8613217"/>
                <a:gd name="connsiteY42" fmla="*/ 3860401 h 6281670"/>
                <a:gd name="connsiteX43" fmla="*/ 5139799 w 8613217"/>
                <a:gd name="connsiteY43" fmla="*/ 3818675 h 6281670"/>
                <a:gd name="connsiteX44" fmla="*/ 5695034 w 8613217"/>
                <a:gd name="connsiteY44" fmla="*/ 3194119 h 6281670"/>
                <a:gd name="connsiteX45" fmla="*/ 5830983 w 8613217"/>
                <a:gd name="connsiteY45" fmla="*/ 3023174 h 6281670"/>
                <a:gd name="connsiteX46" fmla="*/ 5873382 w 8613217"/>
                <a:gd name="connsiteY46" fmla="*/ 3008367 h 6281670"/>
                <a:gd name="connsiteX47" fmla="*/ 5983083 w 8613217"/>
                <a:gd name="connsiteY47" fmla="*/ 3009040 h 6281670"/>
                <a:gd name="connsiteX48" fmla="*/ 6257000 w 8613217"/>
                <a:gd name="connsiteY48" fmla="*/ 2840787 h 6281670"/>
                <a:gd name="connsiteX49" fmla="*/ 6605620 w 8613217"/>
                <a:gd name="connsiteY49" fmla="*/ 2172485 h 6281670"/>
                <a:gd name="connsiteX50" fmla="*/ 6623118 w 8613217"/>
                <a:gd name="connsiteY50" fmla="*/ 1339969 h 6281670"/>
                <a:gd name="connsiteX51" fmla="*/ 6528224 w 8613217"/>
                <a:gd name="connsiteY51" fmla="*/ 660899 h 6281670"/>
                <a:gd name="connsiteX52" fmla="*/ 6514091 w 8613217"/>
                <a:gd name="connsiteY52" fmla="*/ 520239 h 6281670"/>
                <a:gd name="connsiteX53" fmla="*/ 6493900 w 8613217"/>
                <a:gd name="connsiteY53" fmla="*/ 546486 h 6281670"/>
                <a:gd name="connsiteX54" fmla="*/ 6244212 w 8613217"/>
                <a:gd name="connsiteY54" fmla="*/ 975869 h 6281670"/>
                <a:gd name="connsiteX55" fmla="*/ 5935300 w 8613217"/>
                <a:gd name="connsiteY55" fmla="*/ 1788868 h 6281670"/>
                <a:gd name="connsiteX56" fmla="*/ 5707148 w 8613217"/>
                <a:gd name="connsiteY56" fmla="*/ 2531874 h 6281670"/>
                <a:gd name="connsiteX57" fmla="*/ 5679555 w 8613217"/>
                <a:gd name="connsiteY57" fmla="*/ 2738489 h 6281670"/>
                <a:gd name="connsiteX58" fmla="*/ 5734069 w 8613217"/>
                <a:gd name="connsiteY58" fmla="*/ 2914818 h 6281670"/>
                <a:gd name="connsiteX59" fmla="*/ 5963566 w 8613217"/>
                <a:gd name="connsiteY59" fmla="*/ 2599175 h 6281670"/>
                <a:gd name="connsiteX60" fmla="*/ 6141914 w 8613217"/>
                <a:gd name="connsiteY60" fmla="*/ 2254593 h 6281670"/>
                <a:gd name="connsiteX61" fmla="*/ 6262384 w 8613217"/>
                <a:gd name="connsiteY61" fmla="*/ 1884436 h 6281670"/>
                <a:gd name="connsiteX62" fmla="*/ 6343145 w 8613217"/>
                <a:gd name="connsiteY62" fmla="*/ 1508222 h 6281670"/>
                <a:gd name="connsiteX63" fmla="*/ 6310167 w 8613217"/>
                <a:gd name="connsiteY63" fmla="*/ 1747814 h 6281670"/>
                <a:gd name="connsiteX64" fmla="*/ 6045001 w 8613217"/>
                <a:gd name="connsiteY64" fmla="*/ 2568890 h 6281670"/>
                <a:gd name="connsiteX65" fmla="*/ 5560432 w 8613217"/>
                <a:gd name="connsiteY65" fmla="*/ 3235173 h 6281670"/>
                <a:gd name="connsiteX66" fmla="*/ 5096726 w 8613217"/>
                <a:gd name="connsiteY66" fmla="*/ 3741278 h 6281670"/>
                <a:gd name="connsiteX67" fmla="*/ 5067113 w 8613217"/>
                <a:gd name="connsiteY67" fmla="*/ 3767525 h 6281670"/>
                <a:gd name="connsiteX68" fmla="*/ 4911647 w 8613217"/>
                <a:gd name="connsiteY68" fmla="*/ 3459959 h 6281670"/>
                <a:gd name="connsiteX69" fmla="*/ 4890784 w 8613217"/>
                <a:gd name="connsiteY69" fmla="*/ 3404099 h 6281670"/>
                <a:gd name="connsiteX70" fmla="*/ 4952701 w 8613217"/>
                <a:gd name="connsiteY70" fmla="*/ 2717626 h 6281670"/>
                <a:gd name="connsiteX71" fmla="*/ 5173449 w 8613217"/>
                <a:gd name="connsiteY71" fmla="*/ 2368332 h 6281670"/>
                <a:gd name="connsiteX72" fmla="*/ 5481689 w 8613217"/>
                <a:gd name="connsiteY72" fmla="*/ 1759928 h 6281670"/>
                <a:gd name="connsiteX73" fmla="*/ 5514667 w 8613217"/>
                <a:gd name="connsiteY73" fmla="*/ 1741757 h 6281670"/>
                <a:gd name="connsiteX74" fmla="*/ 5803389 w 8613217"/>
                <a:gd name="connsiteY74" fmla="*/ 1570812 h 6281670"/>
                <a:gd name="connsiteX75" fmla="*/ 5822907 w 8613217"/>
                <a:gd name="connsiteY75" fmla="*/ 1095665 h 6281670"/>
                <a:gd name="connsiteX76" fmla="*/ 5540241 w 8613217"/>
                <a:gd name="connsiteY76" fmla="*/ 601000 h 6281670"/>
                <a:gd name="connsiteX77" fmla="*/ 5514667 w 8613217"/>
                <a:gd name="connsiteY77" fmla="*/ 600327 h 6281670"/>
                <a:gd name="connsiteX78" fmla="*/ 5421791 w 8613217"/>
                <a:gd name="connsiteY78" fmla="*/ 697914 h 6281670"/>
                <a:gd name="connsiteX79" fmla="*/ 5124319 w 8613217"/>
                <a:gd name="connsiteY79" fmla="*/ 1196617 h 6281670"/>
                <a:gd name="connsiteX80" fmla="*/ 5316801 w 8613217"/>
                <a:gd name="connsiteY80" fmla="*/ 1686570 h 6281670"/>
                <a:gd name="connsiteX81" fmla="*/ 5361220 w 8613217"/>
                <a:gd name="connsiteY81" fmla="*/ 1669072 h 6281670"/>
                <a:gd name="connsiteX82" fmla="*/ 5461499 w 8613217"/>
                <a:gd name="connsiteY82" fmla="*/ 1248439 h 6281670"/>
                <a:gd name="connsiteX83" fmla="*/ 5491784 w 8613217"/>
                <a:gd name="connsiteY83" fmla="*/ 1043170 h 6281670"/>
                <a:gd name="connsiteX84" fmla="*/ 5497841 w 8613217"/>
                <a:gd name="connsiteY84" fmla="*/ 1081532 h 6281670"/>
                <a:gd name="connsiteX85" fmla="*/ 5481016 w 8613217"/>
                <a:gd name="connsiteY85" fmla="*/ 1353429 h 6281670"/>
                <a:gd name="connsiteX86" fmla="*/ 5415734 w 8613217"/>
                <a:gd name="connsiteY86" fmla="*/ 1727624 h 6281670"/>
                <a:gd name="connsiteX87" fmla="*/ 5151240 w 8613217"/>
                <a:gd name="connsiteY87" fmla="*/ 2245171 h 6281670"/>
                <a:gd name="connsiteX88" fmla="*/ 4908282 w 8613217"/>
                <a:gd name="connsiteY88" fmla="*/ 2596483 h 6281670"/>
                <a:gd name="connsiteX89" fmla="*/ 4750124 w 8613217"/>
                <a:gd name="connsiteY89" fmla="*/ 2989523 h 6281670"/>
                <a:gd name="connsiteX90" fmla="*/ 4737337 w 8613217"/>
                <a:gd name="connsiteY90" fmla="*/ 3162487 h 6281670"/>
                <a:gd name="connsiteX91" fmla="*/ 4680804 w 8613217"/>
                <a:gd name="connsiteY91" fmla="*/ 3076341 h 6281670"/>
                <a:gd name="connsiteX92" fmla="*/ 4591293 w 8613217"/>
                <a:gd name="connsiteY92" fmla="*/ 2915491 h 6281670"/>
                <a:gd name="connsiteX93" fmla="*/ 4552259 w 8613217"/>
                <a:gd name="connsiteY93" fmla="*/ 2838095 h 6281670"/>
                <a:gd name="connsiteX94" fmla="*/ 4404869 w 8613217"/>
                <a:gd name="connsiteY94" fmla="*/ 2499569 h 6281670"/>
                <a:gd name="connsiteX95" fmla="*/ 4425059 w 8613217"/>
                <a:gd name="connsiteY95" fmla="*/ 2408713 h 6281670"/>
                <a:gd name="connsiteX96" fmla="*/ 4497071 w 8613217"/>
                <a:gd name="connsiteY96" fmla="*/ 2304396 h 6281670"/>
                <a:gd name="connsiteX97" fmla="*/ 4551585 w 8613217"/>
                <a:gd name="connsiteY97" fmla="*/ 2152968 h 6281670"/>
                <a:gd name="connsiteX98" fmla="*/ 4741375 w 8613217"/>
                <a:gd name="connsiteY98" fmla="*/ 1413327 h 6281670"/>
                <a:gd name="connsiteX99" fmla="*/ 4929146 w 8613217"/>
                <a:gd name="connsiteY99" fmla="*/ 819730 h 6281670"/>
                <a:gd name="connsiteX100" fmla="*/ 5233347 w 8613217"/>
                <a:gd name="connsiteY100" fmla="*/ 28940 h 6281670"/>
                <a:gd name="connsiteX101" fmla="*/ 5238058 w 8613217"/>
                <a:gd name="connsiteY101" fmla="*/ 0 h 6281670"/>
                <a:gd name="connsiteX102" fmla="*/ 4976929 w 8613217"/>
                <a:gd name="connsiteY102" fmla="*/ 159504 h 6281670"/>
                <a:gd name="connsiteX103" fmla="*/ 4204984 w 8613217"/>
                <a:gd name="connsiteY103" fmla="*/ 890396 h 6281670"/>
                <a:gd name="connsiteX104" fmla="*/ 3943182 w 8613217"/>
                <a:gd name="connsiteY104" fmla="*/ 2139508 h 6281670"/>
                <a:gd name="connsiteX105" fmla="*/ 4076438 w 8613217"/>
                <a:gd name="connsiteY105" fmla="*/ 2389868 h 6281670"/>
                <a:gd name="connsiteX106" fmla="*/ 4215079 w 8613217"/>
                <a:gd name="connsiteY106" fmla="*/ 2474668 h 6281670"/>
                <a:gd name="connsiteX107" fmla="*/ 4244018 w 8613217"/>
                <a:gd name="connsiteY107" fmla="*/ 2445055 h 6281670"/>
                <a:gd name="connsiteX108" fmla="*/ 4230558 w 8613217"/>
                <a:gd name="connsiteY108" fmla="*/ 1718875 h 6281670"/>
                <a:gd name="connsiteX109" fmla="*/ 4411599 w 8613217"/>
                <a:gd name="connsiteY109" fmla="*/ 1186522 h 6281670"/>
                <a:gd name="connsiteX110" fmla="*/ 4552259 w 8613217"/>
                <a:gd name="connsiteY110" fmla="*/ 934815 h 6281670"/>
                <a:gd name="connsiteX111" fmla="*/ 4572449 w 8613217"/>
                <a:gd name="connsiteY111" fmla="*/ 920008 h 6281670"/>
                <a:gd name="connsiteX112" fmla="*/ 4553604 w 8613217"/>
                <a:gd name="connsiteY112" fmla="*/ 956351 h 6281670"/>
                <a:gd name="connsiteX113" fmla="*/ 4390735 w 8613217"/>
                <a:gd name="connsiteY113" fmla="*/ 1302280 h 6281670"/>
                <a:gd name="connsiteX114" fmla="*/ 4340260 w 8613217"/>
                <a:gd name="connsiteY114" fmla="*/ 2524471 h 6281670"/>
                <a:gd name="connsiteX115" fmla="*/ 4501109 w 8613217"/>
                <a:gd name="connsiteY115" fmla="*/ 2892609 h 6281670"/>
                <a:gd name="connsiteX116" fmla="*/ 4692918 w 8613217"/>
                <a:gd name="connsiteY116" fmla="*/ 3241230 h 6281670"/>
                <a:gd name="connsiteX117" fmla="*/ 4992409 w 8613217"/>
                <a:gd name="connsiteY117" fmla="*/ 3809925 h 6281670"/>
                <a:gd name="connsiteX118" fmla="*/ 5000485 w 8613217"/>
                <a:gd name="connsiteY118" fmla="*/ 3847614 h 6281670"/>
                <a:gd name="connsiteX119" fmla="*/ 4993755 w 8613217"/>
                <a:gd name="connsiteY119" fmla="*/ 3855017 h 6281670"/>
                <a:gd name="connsiteX120" fmla="*/ 4993082 w 8613217"/>
                <a:gd name="connsiteY120" fmla="*/ 3855690 h 6281670"/>
                <a:gd name="connsiteX121" fmla="*/ 4982313 w 8613217"/>
                <a:gd name="connsiteY121" fmla="*/ 3867131 h 6281670"/>
                <a:gd name="connsiteX122" fmla="*/ 4626290 w 8613217"/>
                <a:gd name="connsiteY122" fmla="*/ 4274977 h 6281670"/>
                <a:gd name="connsiteX123" fmla="*/ 4180755 w 8613217"/>
                <a:gd name="connsiteY123" fmla="*/ 4968853 h 6281670"/>
                <a:gd name="connsiteX124" fmla="*/ 4071727 w 8613217"/>
                <a:gd name="connsiteY124" fmla="*/ 5853192 h 6281670"/>
                <a:gd name="connsiteX125" fmla="*/ 4040769 w 8613217"/>
                <a:gd name="connsiteY125" fmla="*/ 5907706 h 6281670"/>
                <a:gd name="connsiteX126" fmla="*/ 4005099 w 8613217"/>
                <a:gd name="connsiteY126" fmla="*/ 5881459 h 6281670"/>
                <a:gd name="connsiteX127" fmla="*/ 4007791 w 8613217"/>
                <a:gd name="connsiteY127" fmla="*/ 5830983 h 6281670"/>
                <a:gd name="connsiteX128" fmla="*/ 3990293 w 8613217"/>
                <a:gd name="connsiteY128" fmla="*/ 5807427 h 6281670"/>
                <a:gd name="connsiteX129" fmla="*/ 3964045 w 8613217"/>
                <a:gd name="connsiteY129" fmla="*/ 5789256 h 6281670"/>
                <a:gd name="connsiteX130" fmla="*/ 3941836 w 8613217"/>
                <a:gd name="connsiteY130" fmla="*/ 5705129 h 6281670"/>
                <a:gd name="connsiteX131" fmla="*/ 3908185 w 8613217"/>
                <a:gd name="connsiteY131" fmla="*/ 5236040 h 6281670"/>
                <a:gd name="connsiteX132" fmla="*/ 3918953 w 8613217"/>
                <a:gd name="connsiteY132" fmla="*/ 4237288 h 6281670"/>
                <a:gd name="connsiteX133" fmla="*/ 3786370 w 8613217"/>
                <a:gd name="connsiteY133" fmla="*/ 3122779 h 6281670"/>
                <a:gd name="connsiteX134" fmla="*/ 3570333 w 8613217"/>
                <a:gd name="connsiteY134" fmla="*/ 2570236 h 6281670"/>
                <a:gd name="connsiteX135" fmla="*/ 3410829 w 8613217"/>
                <a:gd name="connsiteY135" fmla="*/ 2273437 h 6281670"/>
                <a:gd name="connsiteX136" fmla="*/ 3411502 w 8613217"/>
                <a:gd name="connsiteY136" fmla="*/ 2229018 h 6281670"/>
                <a:gd name="connsiteX137" fmla="*/ 3451209 w 8613217"/>
                <a:gd name="connsiteY137" fmla="*/ 2126720 h 6281670"/>
                <a:gd name="connsiteX138" fmla="*/ 3431692 w 8613217"/>
                <a:gd name="connsiteY138" fmla="*/ 1895877 h 6281670"/>
                <a:gd name="connsiteX139" fmla="*/ 3186715 w 8613217"/>
                <a:gd name="connsiteY139" fmla="*/ 1401886 h 6281670"/>
                <a:gd name="connsiteX140" fmla="*/ 2531874 w 8613217"/>
                <a:gd name="connsiteY140" fmla="*/ 701952 h 6281670"/>
                <a:gd name="connsiteX141" fmla="*/ 1731662 w 8613217"/>
                <a:gd name="connsiteY141" fmla="*/ 39035 h 6281670"/>
                <a:gd name="connsiteX142" fmla="*/ 1722913 w 8613217"/>
                <a:gd name="connsiteY142" fmla="*/ 36343 h 6281670"/>
                <a:gd name="connsiteX143" fmla="*/ 1723586 w 8613217"/>
                <a:gd name="connsiteY143" fmla="*/ 47111 h 6281670"/>
                <a:gd name="connsiteX144" fmla="*/ 1984042 w 8613217"/>
                <a:gd name="connsiteY144" fmla="*/ 871552 h 6281670"/>
                <a:gd name="connsiteX145" fmla="*/ 2773486 w 8613217"/>
                <a:gd name="connsiteY145" fmla="*/ 2064130 h 6281670"/>
                <a:gd name="connsiteX146" fmla="*/ 3058170 w 8613217"/>
                <a:gd name="connsiteY146" fmla="*/ 2286897 h 6281670"/>
                <a:gd name="connsiteX147" fmla="*/ 3235845 w 8613217"/>
                <a:gd name="connsiteY147" fmla="*/ 2329297 h 6281670"/>
                <a:gd name="connsiteX148" fmla="*/ 3256709 w 8613217"/>
                <a:gd name="connsiteY148" fmla="*/ 2294974 h 6281670"/>
                <a:gd name="connsiteX149" fmla="*/ 3083072 w 8613217"/>
                <a:gd name="connsiteY149" fmla="*/ 1999521 h 6281670"/>
                <a:gd name="connsiteX150" fmla="*/ 2450440 w 8613217"/>
                <a:gd name="connsiteY150" fmla="*/ 1092973 h 6281670"/>
                <a:gd name="connsiteX151" fmla="*/ 2432941 w 8613217"/>
                <a:gd name="connsiteY151" fmla="*/ 1062014 h 6281670"/>
                <a:gd name="connsiteX152" fmla="*/ 2454478 w 8613217"/>
                <a:gd name="connsiteY152" fmla="*/ 1076820 h 6281670"/>
                <a:gd name="connsiteX153" fmla="*/ 2967986 w 8613217"/>
                <a:gd name="connsiteY153" fmla="*/ 1739738 h 6281670"/>
                <a:gd name="connsiteX154" fmla="*/ 3266131 w 8613217"/>
                <a:gd name="connsiteY154" fmla="*/ 2175850 h 6281670"/>
                <a:gd name="connsiteX155" fmla="*/ 3457939 w 8613217"/>
                <a:gd name="connsiteY155" fmla="*/ 2509665 h 6281670"/>
                <a:gd name="connsiteX156" fmla="*/ 3733875 w 8613217"/>
                <a:gd name="connsiteY156" fmla="*/ 3249979 h 6281670"/>
                <a:gd name="connsiteX157" fmla="*/ 3823385 w 8613217"/>
                <a:gd name="connsiteY157" fmla="*/ 4359777 h 6281670"/>
                <a:gd name="connsiteX158" fmla="*/ 3816655 w 8613217"/>
                <a:gd name="connsiteY158" fmla="*/ 4369199 h 6281670"/>
                <a:gd name="connsiteX159" fmla="*/ 3800503 w 8613217"/>
                <a:gd name="connsiteY159" fmla="*/ 4322761 h 6281670"/>
                <a:gd name="connsiteX160" fmla="*/ 3407464 w 8613217"/>
                <a:gd name="connsiteY160" fmla="*/ 3663208 h 6281670"/>
                <a:gd name="connsiteX161" fmla="*/ 2516395 w 8613217"/>
                <a:gd name="connsiteY161" fmla="*/ 2980101 h 6281670"/>
                <a:gd name="connsiteX162" fmla="*/ 2502934 w 8613217"/>
                <a:gd name="connsiteY162" fmla="*/ 2971351 h 6281670"/>
                <a:gd name="connsiteX163" fmla="*/ 2390541 w 8613217"/>
                <a:gd name="connsiteY163" fmla="*/ 2898666 h 6281670"/>
                <a:gd name="connsiteX164" fmla="*/ 2247863 w 8613217"/>
                <a:gd name="connsiteY164" fmla="*/ 2802425 h 6281670"/>
                <a:gd name="connsiteX165" fmla="*/ 2055381 w 8613217"/>
                <a:gd name="connsiteY165" fmla="*/ 2665131 h 6281670"/>
                <a:gd name="connsiteX166" fmla="*/ 1471879 w 8613217"/>
                <a:gd name="connsiteY166" fmla="*/ 2148930 h 6281670"/>
                <a:gd name="connsiteX167" fmla="*/ 1461111 w 8613217"/>
                <a:gd name="connsiteY167" fmla="*/ 2109895 h 6281670"/>
                <a:gd name="connsiteX168" fmla="*/ 1501492 w 8613217"/>
                <a:gd name="connsiteY168" fmla="*/ 1918759 h 6281670"/>
                <a:gd name="connsiteX169" fmla="*/ 1395155 w 8613217"/>
                <a:gd name="connsiteY169" fmla="*/ 1570812 h 6281670"/>
                <a:gd name="connsiteX170" fmla="*/ 937507 w 8613217"/>
                <a:gd name="connsiteY170" fmla="*/ 860783 h 6281670"/>
                <a:gd name="connsiteX171" fmla="*/ 682435 w 8613217"/>
                <a:gd name="connsiteY171" fmla="*/ 471109 h 6281670"/>
                <a:gd name="connsiteX172" fmla="*/ 590905 w 8613217"/>
                <a:gd name="connsiteY172" fmla="*/ 214691 h 6281670"/>
                <a:gd name="connsiteX173" fmla="*/ 581483 w 8613217"/>
                <a:gd name="connsiteY173" fmla="*/ 222767 h 6281670"/>
                <a:gd name="connsiteX174" fmla="*/ 555909 w 8613217"/>
                <a:gd name="connsiteY174" fmla="*/ 262475 h 6281670"/>
                <a:gd name="connsiteX175" fmla="*/ 423998 w 8613217"/>
                <a:gd name="connsiteY175" fmla="*/ 619845 h 6281670"/>
                <a:gd name="connsiteX176" fmla="*/ 443515 w 8613217"/>
                <a:gd name="connsiteY176" fmla="*/ 1227575 h 6281670"/>
                <a:gd name="connsiteX177" fmla="*/ 806942 w 8613217"/>
                <a:gd name="connsiteY177" fmla="*/ 1996156 h 6281670"/>
                <a:gd name="connsiteX178" fmla="*/ 1087589 w 8613217"/>
                <a:gd name="connsiteY178" fmla="*/ 2216231 h 6281670"/>
                <a:gd name="connsiteX179" fmla="*/ 1317086 w 8613217"/>
                <a:gd name="connsiteY179" fmla="*/ 2233729 h 6281670"/>
                <a:gd name="connsiteX180" fmla="*/ 1327181 w 8613217"/>
                <a:gd name="connsiteY180" fmla="*/ 2198060 h 6281670"/>
                <a:gd name="connsiteX181" fmla="*/ 816364 w 8613217"/>
                <a:gd name="connsiteY181" fmla="*/ 1324489 h 6281670"/>
                <a:gd name="connsiteX182" fmla="*/ 702625 w 8613217"/>
                <a:gd name="connsiteY182" fmla="*/ 1031056 h 6281670"/>
                <a:gd name="connsiteX183" fmla="*/ 767908 w 8613217"/>
                <a:gd name="connsiteY183" fmla="*/ 1173061 h 6281670"/>
                <a:gd name="connsiteX184" fmla="*/ 1444285 w 8613217"/>
                <a:gd name="connsiteY184" fmla="*/ 2226326 h 6281670"/>
                <a:gd name="connsiteX185" fmla="*/ 2209501 w 8613217"/>
                <a:gd name="connsiteY185" fmla="*/ 2876457 h 6281670"/>
                <a:gd name="connsiteX186" fmla="*/ 2308434 w 8613217"/>
                <a:gd name="connsiteY186" fmla="*/ 2939720 h 6281670"/>
                <a:gd name="connsiteX187" fmla="*/ 2340738 w 8613217"/>
                <a:gd name="connsiteY187" fmla="*/ 2972025 h 6281670"/>
                <a:gd name="connsiteX188" fmla="*/ 2302377 w 8613217"/>
                <a:gd name="connsiteY188" fmla="*/ 2972025 h 6281670"/>
                <a:gd name="connsiteX189" fmla="*/ 2266034 w 8613217"/>
                <a:gd name="connsiteY189" fmla="*/ 2967313 h 6281670"/>
                <a:gd name="connsiteX190" fmla="*/ 1817807 w 8613217"/>
                <a:gd name="connsiteY190" fmla="*/ 3025866 h 6281670"/>
                <a:gd name="connsiteX191" fmla="*/ 1007500 w 8613217"/>
                <a:gd name="connsiteY191" fmla="*/ 3309877 h 6281670"/>
                <a:gd name="connsiteX192" fmla="*/ 960389 w 8613217"/>
                <a:gd name="connsiteY192" fmla="*/ 3293725 h 6281670"/>
                <a:gd name="connsiteX193" fmla="*/ 446207 w 8613217"/>
                <a:gd name="connsiteY193" fmla="*/ 3134221 h 6281670"/>
                <a:gd name="connsiteX194" fmla="*/ 217383 w 8613217"/>
                <a:gd name="connsiteY194" fmla="*/ 3227096 h 6281670"/>
                <a:gd name="connsiteX195" fmla="*/ 0 w 8613217"/>
                <a:gd name="connsiteY195" fmla="*/ 3236518 h 6281670"/>
                <a:gd name="connsiteX196" fmla="*/ 0 w 8613217"/>
                <a:gd name="connsiteY196" fmla="*/ 3330740 h 6281670"/>
                <a:gd name="connsiteX197" fmla="*/ 9422 w 8613217"/>
                <a:gd name="connsiteY197" fmla="*/ 3346892 h 6281670"/>
                <a:gd name="connsiteX198" fmla="*/ 255072 w 8613217"/>
                <a:gd name="connsiteY198" fmla="*/ 3717723 h 6281670"/>
                <a:gd name="connsiteX199" fmla="*/ 747044 w 8613217"/>
                <a:gd name="connsiteY199" fmla="*/ 3826078 h 6281670"/>
                <a:gd name="connsiteX200" fmla="*/ 1016249 w 8613217"/>
                <a:gd name="connsiteY200" fmla="*/ 3490244 h 6281670"/>
                <a:gd name="connsiteX201" fmla="*/ 981253 w 8613217"/>
                <a:gd name="connsiteY201" fmla="*/ 3461305 h 6281670"/>
                <a:gd name="connsiteX202" fmla="*/ 563312 w 8613217"/>
                <a:gd name="connsiteY202" fmla="*/ 3490917 h 6281670"/>
                <a:gd name="connsiteX203" fmla="*/ 390347 w 8613217"/>
                <a:gd name="connsiteY203" fmla="*/ 3460632 h 6281670"/>
                <a:gd name="connsiteX204" fmla="*/ 489953 w 8613217"/>
                <a:gd name="connsiteY204" fmla="*/ 3463997 h 6281670"/>
                <a:gd name="connsiteX205" fmla="*/ 903183 w 8613217"/>
                <a:gd name="connsiteY205" fmla="*/ 3408137 h 6281670"/>
                <a:gd name="connsiteX206" fmla="*/ 1043170 w 8613217"/>
                <a:gd name="connsiteY206" fmla="*/ 3372467 h 6281670"/>
                <a:gd name="connsiteX207" fmla="*/ 1508895 w 8613217"/>
                <a:gd name="connsiteY207" fmla="*/ 3218347 h 6281670"/>
                <a:gd name="connsiteX208" fmla="*/ 1912029 w 8613217"/>
                <a:gd name="connsiteY208" fmla="*/ 3101243 h 6281670"/>
                <a:gd name="connsiteX209" fmla="*/ 1912029 w 8613217"/>
                <a:gd name="connsiteY209" fmla="*/ 3101243 h 6281670"/>
                <a:gd name="connsiteX210" fmla="*/ 2113933 w 8613217"/>
                <a:gd name="connsiteY210" fmla="*/ 3072976 h 6281670"/>
                <a:gd name="connsiteX211" fmla="*/ 2118644 w 8613217"/>
                <a:gd name="connsiteY211" fmla="*/ 3064227 h 6281670"/>
                <a:gd name="connsiteX212" fmla="*/ 2257958 w 8613217"/>
                <a:gd name="connsiteY212" fmla="*/ 3064227 h 6281670"/>
                <a:gd name="connsiteX213" fmla="*/ 2262669 w 8613217"/>
                <a:gd name="connsiteY213" fmla="*/ 3072976 h 6281670"/>
                <a:gd name="connsiteX214" fmla="*/ 2434960 w 8613217"/>
                <a:gd name="connsiteY214" fmla="*/ 3101243 h 6281670"/>
                <a:gd name="connsiteX215" fmla="*/ 2635518 w 8613217"/>
                <a:gd name="connsiteY215" fmla="*/ 3164506 h 6281670"/>
                <a:gd name="connsiteX216" fmla="*/ 3038653 w 8613217"/>
                <a:gd name="connsiteY216" fmla="*/ 3453902 h 6281670"/>
                <a:gd name="connsiteX217" fmla="*/ 3580428 w 8613217"/>
                <a:gd name="connsiteY217" fmla="*/ 4087880 h 6281670"/>
                <a:gd name="connsiteX218" fmla="*/ 3776274 w 8613217"/>
                <a:gd name="connsiteY218" fmla="*/ 4626290 h 6281670"/>
                <a:gd name="connsiteX219" fmla="*/ 3813963 w 8613217"/>
                <a:gd name="connsiteY219" fmla="*/ 4802619 h 6281670"/>
                <a:gd name="connsiteX220" fmla="*/ 3811944 w 8613217"/>
                <a:gd name="connsiteY220" fmla="*/ 5407658 h 6281670"/>
                <a:gd name="connsiteX221" fmla="*/ 3881265 w 8613217"/>
                <a:gd name="connsiteY221" fmla="*/ 5874056 h 6281670"/>
                <a:gd name="connsiteX222" fmla="*/ 3879919 w 8613217"/>
                <a:gd name="connsiteY222" fmla="*/ 5898957 h 6281670"/>
                <a:gd name="connsiteX223" fmla="*/ 3757430 w 8613217"/>
                <a:gd name="connsiteY223" fmla="*/ 5946068 h 6281670"/>
                <a:gd name="connsiteX224" fmla="*/ 3743970 w 8613217"/>
                <a:gd name="connsiteY224" fmla="*/ 6053750 h 6281670"/>
                <a:gd name="connsiteX225" fmla="*/ 3803195 w 8613217"/>
                <a:gd name="connsiteY225" fmla="*/ 6092112 h 6281670"/>
                <a:gd name="connsiteX226" fmla="*/ 3896071 w 8613217"/>
                <a:gd name="connsiteY226" fmla="*/ 6023464 h 6281670"/>
                <a:gd name="connsiteX227" fmla="*/ 3920972 w 8613217"/>
                <a:gd name="connsiteY227" fmla="*/ 5996544 h 6281670"/>
                <a:gd name="connsiteX228" fmla="*/ 3918953 w 8613217"/>
                <a:gd name="connsiteY228" fmla="*/ 6053077 h 6281670"/>
                <a:gd name="connsiteX229" fmla="*/ 3931741 w 8613217"/>
                <a:gd name="connsiteY229" fmla="*/ 6077978 h 6281670"/>
                <a:gd name="connsiteX230" fmla="*/ 3951931 w 8613217"/>
                <a:gd name="connsiteY230" fmla="*/ 6055769 h 6281670"/>
                <a:gd name="connsiteX231" fmla="*/ 3972121 w 8613217"/>
                <a:gd name="connsiteY231" fmla="*/ 5988468 h 6281670"/>
                <a:gd name="connsiteX232" fmla="*/ 3994331 w 8613217"/>
                <a:gd name="connsiteY232" fmla="*/ 5968277 h 6281670"/>
                <a:gd name="connsiteX233" fmla="*/ 4005099 w 8613217"/>
                <a:gd name="connsiteY233" fmla="*/ 5995198 h 6281670"/>
                <a:gd name="connsiteX234" fmla="*/ 4071054 w 8613217"/>
                <a:gd name="connsiteY234" fmla="*/ 6040290 h 6281670"/>
                <a:gd name="connsiteX235" fmla="*/ 4100667 w 8613217"/>
                <a:gd name="connsiteY235" fmla="*/ 6026829 h 6281670"/>
                <a:gd name="connsiteX236" fmla="*/ 4110089 w 8613217"/>
                <a:gd name="connsiteY236" fmla="*/ 5993179 h 6281670"/>
                <a:gd name="connsiteX237" fmla="*/ 4124895 w 8613217"/>
                <a:gd name="connsiteY237" fmla="*/ 6032214 h 6281670"/>
                <a:gd name="connsiteX238" fmla="*/ 4117492 w 8613217"/>
                <a:gd name="connsiteY238" fmla="*/ 6106918 h 6281670"/>
                <a:gd name="connsiteX239" fmla="*/ 4080476 w 8613217"/>
                <a:gd name="connsiteY239" fmla="*/ 6141242 h 6281670"/>
                <a:gd name="connsiteX240" fmla="*/ 4176717 w 8613217"/>
                <a:gd name="connsiteY240" fmla="*/ 6189025 h 6281670"/>
                <a:gd name="connsiteX241" fmla="*/ 4170660 w 8613217"/>
                <a:gd name="connsiteY241" fmla="*/ 6271133 h 6281670"/>
                <a:gd name="connsiteX242" fmla="*/ 4195562 w 8613217"/>
                <a:gd name="connsiteY242" fmla="*/ 6277863 h 6281670"/>
                <a:gd name="connsiteX243" fmla="*/ 4261517 w 8613217"/>
                <a:gd name="connsiteY243" fmla="*/ 6267768 h 6281670"/>
                <a:gd name="connsiteX244" fmla="*/ 4289784 w 8613217"/>
                <a:gd name="connsiteY244" fmla="*/ 6247578 h 6281670"/>
                <a:gd name="connsiteX245" fmla="*/ 4295840 w 8613217"/>
                <a:gd name="connsiteY245" fmla="*/ 6204505 h 6281670"/>
                <a:gd name="connsiteX246" fmla="*/ 4305936 w 8613217"/>
                <a:gd name="connsiteY246" fmla="*/ 6182969 h 6281670"/>
                <a:gd name="connsiteX247" fmla="*/ 4324107 w 8613217"/>
                <a:gd name="connsiteY247" fmla="*/ 6199794 h 6281670"/>
                <a:gd name="connsiteX248" fmla="*/ 4336894 w 8613217"/>
                <a:gd name="connsiteY248" fmla="*/ 6230752 h 6281670"/>
                <a:gd name="connsiteX249" fmla="*/ 4342951 w 8613217"/>
                <a:gd name="connsiteY249" fmla="*/ 6226714 h 6281670"/>
                <a:gd name="connsiteX250" fmla="*/ 4369872 w 8613217"/>
                <a:gd name="connsiteY250" fmla="*/ 6185660 h 6281670"/>
                <a:gd name="connsiteX251" fmla="*/ 4382659 w 8613217"/>
                <a:gd name="connsiteY251" fmla="*/ 6234791 h 6281670"/>
                <a:gd name="connsiteX252" fmla="*/ 4406888 w 8613217"/>
                <a:gd name="connsiteY252" fmla="*/ 6265749 h 6281670"/>
                <a:gd name="connsiteX253" fmla="*/ 4484284 w 8613217"/>
                <a:gd name="connsiteY253" fmla="*/ 6275171 h 6281670"/>
                <a:gd name="connsiteX254" fmla="*/ 4499090 w 8613217"/>
                <a:gd name="connsiteY254" fmla="*/ 6272479 h 6281670"/>
                <a:gd name="connsiteX255" fmla="*/ 4512551 w 8613217"/>
                <a:gd name="connsiteY255" fmla="*/ 6181622 h 6281670"/>
                <a:gd name="connsiteX256" fmla="*/ 4572449 w 8613217"/>
                <a:gd name="connsiteY256" fmla="*/ 6153356 h 6281670"/>
                <a:gd name="connsiteX257" fmla="*/ 4575814 w 8613217"/>
                <a:gd name="connsiteY257" fmla="*/ 6127781 h 6281670"/>
                <a:gd name="connsiteX258" fmla="*/ 4538125 w 8613217"/>
                <a:gd name="connsiteY258" fmla="*/ 6076633 h 6281670"/>
                <a:gd name="connsiteX259" fmla="*/ 4536779 w 8613217"/>
                <a:gd name="connsiteY259" fmla="*/ 6042309 h 6281670"/>
                <a:gd name="connsiteX260" fmla="*/ 4573122 w 8613217"/>
                <a:gd name="connsiteY260" fmla="*/ 6032214 h 6281670"/>
                <a:gd name="connsiteX261" fmla="*/ 4637731 w 8613217"/>
                <a:gd name="connsiteY261" fmla="*/ 6051058 h 6281670"/>
                <a:gd name="connsiteX262" fmla="*/ 4665997 w 8613217"/>
                <a:gd name="connsiteY262" fmla="*/ 6029522 h 6281670"/>
                <a:gd name="connsiteX263" fmla="*/ 4665997 w 8613217"/>
                <a:gd name="connsiteY263" fmla="*/ 5985776 h 6281670"/>
                <a:gd name="connsiteX264" fmla="*/ 4681477 w 8613217"/>
                <a:gd name="connsiteY264" fmla="*/ 5966931 h 6281670"/>
                <a:gd name="connsiteX265" fmla="*/ 4701667 w 8613217"/>
                <a:gd name="connsiteY265" fmla="*/ 5981065 h 6281670"/>
                <a:gd name="connsiteX266" fmla="*/ 4724550 w 8613217"/>
                <a:gd name="connsiteY266" fmla="*/ 6054423 h 6281670"/>
                <a:gd name="connsiteX267" fmla="*/ 4743394 w 8613217"/>
                <a:gd name="connsiteY267" fmla="*/ 6073268 h 6281670"/>
                <a:gd name="connsiteX268" fmla="*/ 4752143 w 8613217"/>
                <a:gd name="connsiteY268" fmla="*/ 6050385 h 6281670"/>
                <a:gd name="connsiteX269" fmla="*/ 4752143 w 8613217"/>
                <a:gd name="connsiteY269" fmla="*/ 5996544 h 6281670"/>
                <a:gd name="connsiteX270" fmla="*/ 4800600 w 8613217"/>
                <a:gd name="connsiteY270" fmla="*/ 6046347 h 6281670"/>
                <a:gd name="connsiteX271" fmla="*/ 4859825 w 8613217"/>
                <a:gd name="connsiteY271" fmla="*/ 6088747 h 6281670"/>
                <a:gd name="connsiteX272" fmla="*/ 4932511 w 8613217"/>
                <a:gd name="connsiteY272" fmla="*/ 6036252 h 6281670"/>
                <a:gd name="connsiteX273" fmla="*/ 4919050 w 8613217"/>
                <a:gd name="connsiteY273" fmla="*/ 5940011 h 6281670"/>
                <a:gd name="connsiteX274" fmla="*/ 4830213 w 8613217"/>
                <a:gd name="connsiteY274" fmla="*/ 5933281 h 6281670"/>
                <a:gd name="connsiteX275" fmla="*/ 4779064 w 8613217"/>
                <a:gd name="connsiteY275" fmla="*/ 5876074 h 6281670"/>
                <a:gd name="connsiteX276" fmla="*/ 4778391 w 8613217"/>
                <a:gd name="connsiteY276" fmla="*/ 5829637 h 6281670"/>
                <a:gd name="connsiteX277" fmla="*/ 5091342 w 8613217"/>
                <a:gd name="connsiteY277" fmla="*/ 5236712 h 6281670"/>
                <a:gd name="connsiteX278" fmla="*/ 5116243 w 8613217"/>
                <a:gd name="connsiteY278" fmla="*/ 5202389 h 6281670"/>
                <a:gd name="connsiteX279" fmla="*/ 5269690 w 8613217"/>
                <a:gd name="connsiteY279" fmla="*/ 5086631 h 6281670"/>
                <a:gd name="connsiteX280" fmla="*/ 5744837 w 8613217"/>
                <a:gd name="connsiteY280" fmla="*/ 4795889 h 6281670"/>
                <a:gd name="connsiteX281" fmla="*/ 5814830 w 8613217"/>
                <a:gd name="connsiteY281" fmla="*/ 4775699 h 6281670"/>
                <a:gd name="connsiteX282" fmla="*/ 6103553 w 8613217"/>
                <a:gd name="connsiteY282" fmla="*/ 4765603 h 6281670"/>
                <a:gd name="connsiteX283" fmla="*/ 7086824 w 8613217"/>
                <a:gd name="connsiteY283" fmla="*/ 4811369 h 6281670"/>
                <a:gd name="connsiteX284" fmla="*/ 7489959 w 8613217"/>
                <a:gd name="connsiteY284" fmla="*/ 4805311 h 6281670"/>
                <a:gd name="connsiteX285" fmla="*/ 7516880 w 8613217"/>
                <a:gd name="connsiteY285" fmla="*/ 4801946 h 6281670"/>
                <a:gd name="connsiteX286" fmla="*/ 7536397 w 8613217"/>
                <a:gd name="connsiteY286" fmla="*/ 4800600 h 6281670"/>
                <a:gd name="connsiteX287" fmla="*/ 7619850 w 8613217"/>
                <a:gd name="connsiteY287" fmla="*/ 4791178 h 6281670"/>
                <a:gd name="connsiteX288" fmla="*/ 7661577 w 8613217"/>
                <a:gd name="connsiteY288" fmla="*/ 4813388 h 6281670"/>
                <a:gd name="connsiteX289" fmla="*/ 7920014 w 8613217"/>
                <a:gd name="connsiteY289" fmla="*/ 5004523 h 6281670"/>
                <a:gd name="connsiteX290" fmla="*/ 8354780 w 8613217"/>
                <a:gd name="connsiteY290" fmla="*/ 4830886 h 6281670"/>
                <a:gd name="connsiteX291" fmla="*/ 8579567 w 8613217"/>
                <a:gd name="connsiteY291" fmla="*/ 4409580 h 6281670"/>
                <a:gd name="connsiteX292" fmla="*/ 8613217 w 8613217"/>
                <a:gd name="connsiteY292" fmla="*/ 4250076 h 6281670"/>
                <a:gd name="connsiteX293" fmla="*/ 8613217 w 8613217"/>
                <a:gd name="connsiteY293" fmla="*/ 4196235 h 6281670"/>
                <a:gd name="connsiteX294" fmla="*/ 8420062 w 8613217"/>
                <a:gd name="connsiteY294" fmla="*/ 4211041 h 6281670"/>
                <a:gd name="connsiteX295" fmla="*/ 4571776 w 8613217"/>
                <a:gd name="connsiteY295" fmla="*/ 915970 h 6281670"/>
                <a:gd name="connsiteX296" fmla="*/ 4583890 w 8613217"/>
                <a:gd name="connsiteY296" fmla="*/ 888377 h 6281670"/>
                <a:gd name="connsiteX297" fmla="*/ 4571776 w 8613217"/>
                <a:gd name="connsiteY297" fmla="*/ 915970 h 6281670"/>
                <a:gd name="connsiteX298" fmla="*/ 2362948 w 8613217"/>
                <a:gd name="connsiteY298" fmla="*/ 965100 h 6281670"/>
                <a:gd name="connsiteX299" fmla="*/ 2363621 w 8613217"/>
                <a:gd name="connsiteY299" fmla="*/ 962408 h 6281670"/>
                <a:gd name="connsiteX300" fmla="*/ 2368332 w 8613217"/>
                <a:gd name="connsiteY300" fmla="*/ 967119 h 6281670"/>
                <a:gd name="connsiteX301" fmla="*/ 2362948 w 8613217"/>
                <a:gd name="connsiteY301" fmla="*/ 965100 h 6281670"/>
                <a:gd name="connsiteX302" fmla="*/ 2435633 w 8613217"/>
                <a:gd name="connsiteY302" fmla="*/ 1055284 h 6281670"/>
                <a:gd name="connsiteX303" fmla="*/ 2426211 w 8613217"/>
                <a:gd name="connsiteY303" fmla="*/ 1053265 h 6281670"/>
                <a:gd name="connsiteX304" fmla="*/ 2370351 w 8613217"/>
                <a:gd name="connsiteY304" fmla="*/ 968465 h 6281670"/>
                <a:gd name="connsiteX305" fmla="*/ 2432268 w 8613217"/>
                <a:gd name="connsiteY305" fmla="*/ 1045862 h 6281670"/>
                <a:gd name="connsiteX306" fmla="*/ 2435633 w 8613217"/>
                <a:gd name="connsiteY306" fmla="*/ 1055284 h 6281670"/>
                <a:gd name="connsiteX307" fmla="*/ 695895 w 8613217"/>
                <a:gd name="connsiteY307" fmla="*/ 1016922 h 6281670"/>
                <a:gd name="connsiteX308" fmla="*/ 692530 w 8613217"/>
                <a:gd name="connsiteY308" fmla="*/ 1005481 h 6281670"/>
                <a:gd name="connsiteX309" fmla="*/ 695895 w 8613217"/>
                <a:gd name="connsiteY309" fmla="*/ 1016922 h 6281670"/>
                <a:gd name="connsiteX310" fmla="*/ 4511205 w 8613217"/>
                <a:gd name="connsiteY310" fmla="*/ 6014042 h 6281670"/>
                <a:gd name="connsiteX311" fmla="*/ 4537452 w 8613217"/>
                <a:gd name="connsiteY311" fmla="*/ 5944049 h 6281670"/>
                <a:gd name="connsiteX312" fmla="*/ 4511205 w 8613217"/>
                <a:gd name="connsiteY312" fmla="*/ 6014042 h 6281670"/>
                <a:gd name="connsiteX313" fmla="*/ 4750797 w 8613217"/>
                <a:gd name="connsiteY313" fmla="*/ 5917128 h 6281670"/>
                <a:gd name="connsiteX314" fmla="*/ 4741375 w 8613217"/>
                <a:gd name="connsiteY314" fmla="*/ 5939338 h 6281670"/>
                <a:gd name="connsiteX315" fmla="*/ 4732626 w 8613217"/>
                <a:gd name="connsiteY315" fmla="*/ 5935300 h 6281670"/>
                <a:gd name="connsiteX316" fmla="*/ 4727915 w 8613217"/>
                <a:gd name="connsiteY316" fmla="*/ 5907706 h 6281670"/>
                <a:gd name="connsiteX317" fmla="*/ 4750797 w 8613217"/>
                <a:gd name="connsiteY317" fmla="*/ 5875402 h 6281670"/>
                <a:gd name="connsiteX318" fmla="*/ 4750797 w 8613217"/>
                <a:gd name="connsiteY318" fmla="*/ 5917128 h 6281670"/>
                <a:gd name="connsiteX319" fmla="*/ 4875978 w 8613217"/>
                <a:gd name="connsiteY319" fmla="*/ 5457461 h 6281670"/>
                <a:gd name="connsiteX320" fmla="*/ 4616868 w 8613217"/>
                <a:gd name="connsiteY320" fmla="*/ 5877421 h 6281670"/>
                <a:gd name="connsiteX321" fmla="*/ 4562354 w 8613217"/>
                <a:gd name="connsiteY321" fmla="*/ 5884824 h 6281670"/>
                <a:gd name="connsiteX322" fmla="*/ 4880015 w 8613217"/>
                <a:gd name="connsiteY322" fmla="*/ 5419772 h 6281670"/>
                <a:gd name="connsiteX323" fmla="*/ 4875978 w 8613217"/>
                <a:gd name="connsiteY323" fmla="*/ 5457461 h 6281670"/>
                <a:gd name="connsiteX324" fmla="*/ 5020675 w 8613217"/>
                <a:gd name="connsiteY324" fmla="*/ 5141145 h 6281670"/>
                <a:gd name="connsiteX325" fmla="*/ 4989717 w 8613217"/>
                <a:gd name="connsiteY325" fmla="*/ 5179506 h 6281670"/>
                <a:gd name="connsiteX326" fmla="*/ 4445922 w 8613217"/>
                <a:gd name="connsiteY326" fmla="*/ 5878767 h 6281670"/>
                <a:gd name="connsiteX327" fmla="*/ 4415637 w 8613217"/>
                <a:gd name="connsiteY327" fmla="*/ 5953471 h 6281670"/>
                <a:gd name="connsiteX328" fmla="*/ 4357085 w 8613217"/>
                <a:gd name="connsiteY328" fmla="*/ 6075286 h 6281670"/>
                <a:gd name="connsiteX329" fmla="*/ 4338240 w 8613217"/>
                <a:gd name="connsiteY329" fmla="*/ 6125762 h 6281670"/>
                <a:gd name="connsiteX330" fmla="*/ 4322761 w 8613217"/>
                <a:gd name="connsiteY330" fmla="*/ 6080671 h 6281670"/>
                <a:gd name="connsiteX331" fmla="*/ 4306609 w 8613217"/>
                <a:gd name="connsiteY331" fmla="*/ 6061826 h 6281670"/>
                <a:gd name="connsiteX332" fmla="*/ 4295168 w 8613217"/>
                <a:gd name="connsiteY332" fmla="*/ 6082689 h 6281670"/>
                <a:gd name="connsiteX333" fmla="*/ 4292475 w 8613217"/>
                <a:gd name="connsiteY333" fmla="*/ 6112302 h 6281670"/>
                <a:gd name="connsiteX334" fmla="*/ 4277669 w 8613217"/>
                <a:gd name="connsiteY334" fmla="*/ 6097496 h 6281670"/>
                <a:gd name="connsiteX335" fmla="*/ 4183447 w 8613217"/>
                <a:gd name="connsiteY335" fmla="*/ 5282478 h 6281670"/>
                <a:gd name="connsiteX336" fmla="*/ 4412945 w 8613217"/>
                <a:gd name="connsiteY336" fmla="*/ 4743394 h 6281670"/>
                <a:gd name="connsiteX337" fmla="*/ 5036828 w 8613217"/>
                <a:gd name="connsiteY337" fmla="*/ 3935106 h 6281670"/>
                <a:gd name="connsiteX338" fmla="*/ 5054999 w 8613217"/>
                <a:gd name="connsiteY338" fmla="*/ 3966064 h 6281670"/>
                <a:gd name="connsiteX339" fmla="*/ 5020675 w 8613217"/>
                <a:gd name="connsiteY339" fmla="*/ 5141145 h 6281670"/>
                <a:gd name="connsiteX0" fmla="*/ 8420062 w 8613217"/>
                <a:gd name="connsiteY0" fmla="*/ 4211041 h 6281670"/>
                <a:gd name="connsiteX1" fmla="*/ 7990681 w 8613217"/>
                <a:gd name="connsiteY1" fmla="*/ 4231232 h 6281670"/>
                <a:gd name="connsiteX2" fmla="*/ 7630619 w 8613217"/>
                <a:gd name="connsiteY2" fmla="*/ 4614849 h 6281670"/>
                <a:gd name="connsiteX3" fmla="*/ 7659558 w 8613217"/>
                <a:gd name="connsiteY3" fmla="*/ 4643788 h 6281670"/>
                <a:gd name="connsiteX4" fmla="*/ 7859443 w 8613217"/>
                <a:gd name="connsiteY4" fmla="*/ 4617541 h 6281670"/>
                <a:gd name="connsiteX5" fmla="*/ 8222196 w 8613217"/>
                <a:gd name="connsiteY5" fmla="*/ 4498418 h 6281670"/>
                <a:gd name="connsiteX6" fmla="*/ 8236330 w 8613217"/>
                <a:gd name="connsiteY6" fmla="*/ 4496398 h 6281670"/>
                <a:gd name="connsiteX7" fmla="*/ 8228254 w 8613217"/>
                <a:gd name="connsiteY7" fmla="*/ 4504475 h 6281670"/>
                <a:gd name="connsiteX8" fmla="*/ 7670326 w 8613217"/>
                <a:gd name="connsiteY8" fmla="*/ 4709743 h 6281670"/>
                <a:gd name="connsiteX9" fmla="*/ 7436791 w 8613217"/>
                <a:gd name="connsiteY9" fmla="*/ 4735318 h 6281670"/>
                <a:gd name="connsiteX10" fmla="*/ 6759067 w 8613217"/>
                <a:gd name="connsiteY10" fmla="*/ 4696956 h 6281670"/>
                <a:gd name="connsiteX11" fmla="*/ 6037597 w 8613217"/>
                <a:gd name="connsiteY11" fmla="*/ 4656576 h 6281670"/>
                <a:gd name="connsiteX12" fmla="*/ 6023464 w 8613217"/>
                <a:gd name="connsiteY12" fmla="*/ 4649172 h 6281670"/>
                <a:gd name="connsiteX13" fmla="*/ 6361317 w 8613217"/>
                <a:gd name="connsiteY13" fmla="*/ 4472170 h 6281670"/>
                <a:gd name="connsiteX14" fmla="*/ 6783296 w 8613217"/>
                <a:gd name="connsiteY14" fmla="*/ 4236616 h 6281670"/>
                <a:gd name="connsiteX15" fmla="*/ 7066634 w 8613217"/>
                <a:gd name="connsiteY15" fmla="*/ 4052210 h 6281670"/>
                <a:gd name="connsiteX16" fmla="*/ 7151433 w 8613217"/>
                <a:gd name="connsiteY16" fmla="*/ 4042115 h 6281670"/>
                <a:gd name="connsiteX17" fmla="*/ 7304208 w 8613217"/>
                <a:gd name="connsiteY17" fmla="*/ 4071727 h 6281670"/>
                <a:gd name="connsiteX18" fmla="*/ 7625235 w 8613217"/>
                <a:gd name="connsiteY18" fmla="*/ 3948566 h 6281670"/>
                <a:gd name="connsiteX19" fmla="*/ 8172394 w 8613217"/>
                <a:gd name="connsiteY19" fmla="*/ 2496877 h 6281670"/>
                <a:gd name="connsiteX20" fmla="*/ 7882325 w 8613217"/>
                <a:gd name="connsiteY20" fmla="*/ 1811077 h 6281670"/>
                <a:gd name="connsiteX21" fmla="*/ 7854059 w 8613217"/>
                <a:gd name="connsiteY21" fmla="*/ 1889820 h 6281670"/>
                <a:gd name="connsiteX22" fmla="*/ 7732917 w 8613217"/>
                <a:gd name="connsiteY22" fmla="*/ 2389195 h 6281670"/>
                <a:gd name="connsiteX23" fmla="*/ 7607736 w 8613217"/>
                <a:gd name="connsiteY23" fmla="*/ 2746565 h 6281670"/>
                <a:gd name="connsiteX24" fmla="*/ 7178354 w 8613217"/>
                <a:gd name="connsiteY24" fmla="*/ 3424962 h 6281670"/>
                <a:gd name="connsiteX25" fmla="*/ 7050481 w 8613217"/>
                <a:gd name="connsiteY25" fmla="*/ 3653113 h 6281670"/>
                <a:gd name="connsiteX26" fmla="*/ 7022888 w 8613217"/>
                <a:gd name="connsiteY26" fmla="*/ 3873861 h 6281670"/>
                <a:gd name="connsiteX27" fmla="*/ 7057884 w 8613217"/>
                <a:gd name="connsiteY27" fmla="*/ 3889341 h 6281670"/>
                <a:gd name="connsiteX28" fmla="*/ 7311611 w 8613217"/>
                <a:gd name="connsiteY28" fmla="*/ 3701570 h 6281670"/>
                <a:gd name="connsiteX29" fmla="*/ 7883672 w 8613217"/>
                <a:gd name="connsiteY29" fmla="*/ 2875784 h 6281670"/>
                <a:gd name="connsiteX30" fmla="*/ 7909246 w 8613217"/>
                <a:gd name="connsiteY30" fmla="*/ 2790311 h 6281670"/>
                <a:gd name="connsiteX31" fmla="*/ 7835888 w 8613217"/>
                <a:gd name="connsiteY31" fmla="*/ 3051440 h 6281670"/>
                <a:gd name="connsiteX32" fmla="*/ 7279306 w 8613217"/>
                <a:gd name="connsiteY32" fmla="*/ 3802522 h 6281670"/>
                <a:gd name="connsiteX33" fmla="*/ 6992603 w 8613217"/>
                <a:gd name="connsiteY33" fmla="*/ 4017213 h 6281670"/>
                <a:gd name="connsiteX34" fmla="*/ 6713302 w 8613217"/>
                <a:gd name="connsiteY34" fmla="*/ 4190851 h 6281670"/>
                <a:gd name="connsiteX35" fmla="*/ 6627830 w 8613217"/>
                <a:gd name="connsiteY35" fmla="*/ 4239308 h 6281670"/>
                <a:gd name="connsiteX36" fmla="*/ 6605620 w 8613217"/>
                <a:gd name="connsiteY36" fmla="*/ 4251422 h 6281670"/>
                <a:gd name="connsiteX37" fmla="*/ 6226714 w 8613217"/>
                <a:gd name="connsiteY37" fmla="*/ 4447268 h 6281670"/>
                <a:gd name="connsiteX38" fmla="*/ 5314782 w 8613217"/>
                <a:gd name="connsiteY38" fmla="*/ 4943279 h 6281670"/>
                <a:gd name="connsiteX39" fmla="*/ 5158643 w 8613217"/>
                <a:gd name="connsiteY39" fmla="*/ 5046250 h 6281670"/>
                <a:gd name="connsiteX40" fmla="*/ 5162681 w 8613217"/>
                <a:gd name="connsiteY40" fmla="*/ 5025387 h 6281670"/>
                <a:gd name="connsiteX41" fmla="*/ 5227290 w 8613217"/>
                <a:gd name="connsiteY41" fmla="*/ 4323434 h 6281670"/>
                <a:gd name="connsiteX42" fmla="*/ 5106148 w 8613217"/>
                <a:gd name="connsiteY42" fmla="*/ 3860401 h 6281670"/>
                <a:gd name="connsiteX43" fmla="*/ 5139799 w 8613217"/>
                <a:gd name="connsiteY43" fmla="*/ 3818675 h 6281670"/>
                <a:gd name="connsiteX44" fmla="*/ 5695034 w 8613217"/>
                <a:gd name="connsiteY44" fmla="*/ 3194119 h 6281670"/>
                <a:gd name="connsiteX45" fmla="*/ 5830983 w 8613217"/>
                <a:gd name="connsiteY45" fmla="*/ 3023174 h 6281670"/>
                <a:gd name="connsiteX46" fmla="*/ 5873382 w 8613217"/>
                <a:gd name="connsiteY46" fmla="*/ 3008367 h 6281670"/>
                <a:gd name="connsiteX47" fmla="*/ 5983083 w 8613217"/>
                <a:gd name="connsiteY47" fmla="*/ 3009040 h 6281670"/>
                <a:gd name="connsiteX48" fmla="*/ 6257000 w 8613217"/>
                <a:gd name="connsiteY48" fmla="*/ 2840787 h 6281670"/>
                <a:gd name="connsiteX49" fmla="*/ 6605620 w 8613217"/>
                <a:gd name="connsiteY49" fmla="*/ 2172485 h 6281670"/>
                <a:gd name="connsiteX50" fmla="*/ 6623118 w 8613217"/>
                <a:gd name="connsiteY50" fmla="*/ 1339969 h 6281670"/>
                <a:gd name="connsiteX51" fmla="*/ 6528224 w 8613217"/>
                <a:gd name="connsiteY51" fmla="*/ 660899 h 6281670"/>
                <a:gd name="connsiteX52" fmla="*/ 6514091 w 8613217"/>
                <a:gd name="connsiteY52" fmla="*/ 520239 h 6281670"/>
                <a:gd name="connsiteX53" fmla="*/ 6493900 w 8613217"/>
                <a:gd name="connsiteY53" fmla="*/ 546486 h 6281670"/>
                <a:gd name="connsiteX54" fmla="*/ 6244212 w 8613217"/>
                <a:gd name="connsiteY54" fmla="*/ 975869 h 6281670"/>
                <a:gd name="connsiteX55" fmla="*/ 5935300 w 8613217"/>
                <a:gd name="connsiteY55" fmla="*/ 1788868 h 6281670"/>
                <a:gd name="connsiteX56" fmla="*/ 5707148 w 8613217"/>
                <a:gd name="connsiteY56" fmla="*/ 2531874 h 6281670"/>
                <a:gd name="connsiteX57" fmla="*/ 5679555 w 8613217"/>
                <a:gd name="connsiteY57" fmla="*/ 2738489 h 6281670"/>
                <a:gd name="connsiteX58" fmla="*/ 5734069 w 8613217"/>
                <a:gd name="connsiteY58" fmla="*/ 2914818 h 6281670"/>
                <a:gd name="connsiteX59" fmla="*/ 5963566 w 8613217"/>
                <a:gd name="connsiteY59" fmla="*/ 2599175 h 6281670"/>
                <a:gd name="connsiteX60" fmla="*/ 6141914 w 8613217"/>
                <a:gd name="connsiteY60" fmla="*/ 2254593 h 6281670"/>
                <a:gd name="connsiteX61" fmla="*/ 6262384 w 8613217"/>
                <a:gd name="connsiteY61" fmla="*/ 1884436 h 6281670"/>
                <a:gd name="connsiteX62" fmla="*/ 6343145 w 8613217"/>
                <a:gd name="connsiteY62" fmla="*/ 1508222 h 6281670"/>
                <a:gd name="connsiteX63" fmla="*/ 6310167 w 8613217"/>
                <a:gd name="connsiteY63" fmla="*/ 1747814 h 6281670"/>
                <a:gd name="connsiteX64" fmla="*/ 6045001 w 8613217"/>
                <a:gd name="connsiteY64" fmla="*/ 2568890 h 6281670"/>
                <a:gd name="connsiteX65" fmla="*/ 5560432 w 8613217"/>
                <a:gd name="connsiteY65" fmla="*/ 3235173 h 6281670"/>
                <a:gd name="connsiteX66" fmla="*/ 5096726 w 8613217"/>
                <a:gd name="connsiteY66" fmla="*/ 3741278 h 6281670"/>
                <a:gd name="connsiteX67" fmla="*/ 5067113 w 8613217"/>
                <a:gd name="connsiteY67" fmla="*/ 3767525 h 6281670"/>
                <a:gd name="connsiteX68" fmla="*/ 4911647 w 8613217"/>
                <a:gd name="connsiteY68" fmla="*/ 3459959 h 6281670"/>
                <a:gd name="connsiteX69" fmla="*/ 4890784 w 8613217"/>
                <a:gd name="connsiteY69" fmla="*/ 3404099 h 6281670"/>
                <a:gd name="connsiteX70" fmla="*/ 4952701 w 8613217"/>
                <a:gd name="connsiteY70" fmla="*/ 2717626 h 6281670"/>
                <a:gd name="connsiteX71" fmla="*/ 5173449 w 8613217"/>
                <a:gd name="connsiteY71" fmla="*/ 2368332 h 6281670"/>
                <a:gd name="connsiteX72" fmla="*/ 5481689 w 8613217"/>
                <a:gd name="connsiteY72" fmla="*/ 1759928 h 6281670"/>
                <a:gd name="connsiteX73" fmla="*/ 5514667 w 8613217"/>
                <a:gd name="connsiteY73" fmla="*/ 1741757 h 6281670"/>
                <a:gd name="connsiteX74" fmla="*/ 5803389 w 8613217"/>
                <a:gd name="connsiteY74" fmla="*/ 1570812 h 6281670"/>
                <a:gd name="connsiteX75" fmla="*/ 5822907 w 8613217"/>
                <a:gd name="connsiteY75" fmla="*/ 1095665 h 6281670"/>
                <a:gd name="connsiteX76" fmla="*/ 5540241 w 8613217"/>
                <a:gd name="connsiteY76" fmla="*/ 601000 h 6281670"/>
                <a:gd name="connsiteX77" fmla="*/ 5514667 w 8613217"/>
                <a:gd name="connsiteY77" fmla="*/ 600327 h 6281670"/>
                <a:gd name="connsiteX78" fmla="*/ 5421791 w 8613217"/>
                <a:gd name="connsiteY78" fmla="*/ 697914 h 6281670"/>
                <a:gd name="connsiteX79" fmla="*/ 5124319 w 8613217"/>
                <a:gd name="connsiteY79" fmla="*/ 1196617 h 6281670"/>
                <a:gd name="connsiteX80" fmla="*/ 5316801 w 8613217"/>
                <a:gd name="connsiteY80" fmla="*/ 1686570 h 6281670"/>
                <a:gd name="connsiteX81" fmla="*/ 5361220 w 8613217"/>
                <a:gd name="connsiteY81" fmla="*/ 1669072 h 6281670"/>
                <a:gd name="connsiteX82" fmla="*/ 5461499 w 8613217"/>
                <a:gd name="connsiteY82" fmla="*/ 1248439 h 6281670"/>
                <a:gd name="connsiteX83" fmla="*/ 5491784 w 8613217"/>
                <a:gd name="connsiteY83" fmla="*/ 1043170 h 6281670"/>
                <a:gd name="connsiteX84" fmla="*/ 5497841 w 8613217"/>
                <a:gd name="connsiteY84" fmla="*/ 1081532 h 6281670"/>
                <a:gd name="connsiteX85" fmla="*/ 5481016 w 8613217"/>
                <a:gd name="connsiteY85" fmla="*/ 1353429 h 6281670"/>
                <a:gd name="connsiteX86" fmla="*/ 5415734 w 8613217"/>
                <a:gd name="connsiteY86" fmla="*/ 1727624 h 6281670"/>
                <a:gd name="connsiteX87" fmla="*/ 5151240 w 8613217"/>
                <a:gd name="connsiteY87" fmla="*/ 2245171 h 6281670"/>
                <a:gd name="connsiteX88" fmla="*/ 4908282 w 8613217"/>
                <a:gd name="connsiteY88" fmla="*/ 2596483 h 6281670"/>
                <a:gd name="connsiteX89" fmla="*/ 4750124 w 8613217"/>
                <a:gd name="connsiteY89" fmla="*/ 2989523 h 6281670"/>
                <a:gd name="connsiteX90" fmla="*/ 4737337 w 8613217"/>
                <a:gd name="connsiteY90" fmla="*/ 3162487 h 6281670"/>
                <a:gd name="connsiteX91" fmla="*/ 4680804 w 8613217"/>
                <a:gd name="connsiteY91" fmla="*/ 3076341 h 6281670"/>
                <a:gd name="connsiteX92" fmla="*/ 4591293 w 8613217"/>
                <a:gd name="connsiteY92" fmla="*/ 2915491 h 6281670"/>
                <a:gd name="connsiteX93" fmla="*/ 4552259 w 8613217"/>
                <a:gd name="connsiteY93" fmla="*/ 2838095 h 6281670"/>
                <a:gd name="connsiteX94" fmla="*/ 4404869 w 8613217"/>
                <a:gd name="connsiteY94" fmla="*/ 2499569 h 6281670"/>
                <a:gd name="connsiteX95" fmla="*/ 4425059 w 8613217"/>
                <a:gd name="connsiteY95" fmla="*/ 2408713 h 6281670"/>
                <a:gd name="connsiteX96" fmla="*/ 4497071 w 8613217"/>
                <a:gd name="connsiteY96" fmla="*/ 2304396 h 6281670"/>
                <a:gd name="connsiteX97" fmla="*/ 4551585 w 8613217"/>
                <a:gd name="connsiteY97" fmla="*/ 2152968 h 6281670"/>
                <a:gd name="connsiteX98" fmla="*/ 4741375 w 8613217"/>
                <a:gd name="connsiteY98" fmla="*/ 1413327 h 6281670"/>
                <a:gd name="connsiteX99" fmla="*/ 4929146 w 8613217"/>
                <a:gd name="connsiteY99" fmla="*/ 819730 h 6281670"/>
                <a:gd name="connsiteX100" fmla="*/ 5233347 w 8613217"/>
                <a:gd name="connsiteY100" fmla="*/ 28940 h 6281670"/>
                <a:gd name="connsiteX101" fmla="*/ 5238058 w 8613217"/>
                <a:gd name="connsiteY101" fmla="*/ 0 h 6281670"/>
                <a:gd name="connsiteX102" fmla="*/ 4976929 w 8613217"/>
                <a:gd name="connsiteY102" fmla="*/ 159504 h 6281670"/>
                <a:gd name="connsiteX103" fmla="*/ 4204984 w 8613217"/>
                <a:gd name="connsiteY103" fmla="*/ 890396 h 6281670"/>
                <a:gd name="connsiteX104" fmla="*/ 3943182 w 8613217"/>
                <a:gd name="connsiteY104" fmla="*/ 2139508 h 6281670"/>
                <a:gd name="connsiteX105" fmla="*/ 4076438 w 8613217"/>
                <a:gd name="connsiteY105" fmla="*/ 2389868 h 6281670"/>
                <a:gd name="connsiteX106" fmla="*/ 4215079 w 8613217"/>
                <a:gd name="connsiteY106" fmla="*/ 2474668 h 6281670"/>
                <a:gd name="connsiteX107" fmla="*/ 4244018 w 8613217"/>
                <a:gd name="connsiteY107" fmla="*/ 2445055 h 6281670"/>
                <a:gd name="connsiteX108" fmla="*/ 4230558 w 8613217"/>
                <a:gd name="connsiteY108" fmla="*/ 1718875 h 6281670"/>
                <a:gd name="connsiteX109" fmla="*/ 4411599 w 8613217"/>
                <a:gd name="connsiteY109" fmla="*/ 1186522 h 6281670"/>
                <a:gd name="connsiteX110" fmla="*/ 4552259 w 8613217"/>
                <a:gd name="connsiteY110" fmla="*/ 934815 h 6281670"/>
                <a:gd name="connsiteX111" fmla="*/ 4572449 w 8613217"/>
                <a:gd name="connsiteY111" fmla="*/ 920008 h 6281670"/>
                <a:gd name="connsiteX112" fmla="*/ 4553604 w 8613217"/>
                <a:gd name="connsiteY112" fmla="*/ 956351 h 6281670"/>
                <a:gd name="connsiteX113" fmla="*/ 4390735 w 8613217"/>
                <a:gd name="connsiteY113" fmla="*/ 1302280 h 6281670"/>
                <a:gd name="connsiteX114" fmla="*/ 4340260 w 8613217"/>
                <a:gd name="connsiteY114" fmla="*/ 2524471 h 6281670"/>
                <a:gd name="connsiteX115" fmla="*/ 4501109 w 8613217"/>
                <a:gd name="connsiteY115" fmla="*/ 2892609 h 6281670"/>
                <a:gd name="connsiteX116" fmla="*/ 4692918 w 8613217"/>
                <a:gd name="connsiteY116" fmla="*/ 3241230 h 6281670"/>
                <a:gd name="connsiteX117" fmla="*/ 4992409 w 8613217"/>
                <a:gd name="connsiteY117" fmla="*/ 3809925 h 6281670"/>
                <a:gd name="connsiteX118" fmla="*/ 5000485 w 8613217"/>
                <a:gd name="connsiteY118" fmla="*/ 3847614 h 6281670"/>
                <a:gd name="connsiteX119" fmla="*/ 4993755 w 8613217"/>
                <a:gd name="connsiteY119" fmla="*/ 3855017 h 6281670"/>
                <a:gd name="connsiteX120" fmla="*/ 4993082 w 8613217"/>
                <a:gd name="connsiteY120" fmla="*/ 3855690 h 6281670"/>
                <a:gd name="connsiteX121" fmla="*/ 4982313 w 8613217"/>
                <a:gd name="connsiteY121" fmla="*/ 3867131 h 6281670"/>
                <a:gd name="connsiteX122" fmla="*/ 4626290 w 8613217"/>
                <a:gd name="connsiteY122" fmla="*/ 4274977 h 6281670"/>
                <a:gd name="connsiteX123" fmla="*/ 4180755 w 8613217"/>
                <a:gd name="connsiteY123" fmla="*/ 4968853 h 6281670"/>
                <a:gd name="connsiteX124" fmla="*/ 4071727 w 8613217"/>
                <a:gd name="connsiteY124" fmla="*/ 5853192 h 6281670"/>
                <a:gd name="connsiteX125" fmla="*/ 4040769 w 8613217"/>
                <a:gd name="connsiteY125" fmla="*/ 5907706 h 6281670"/>
                <a:gd name="connsiteX126" fmla="*/ 4005099 w 8613217"/>
                <a:gd name="connsiteY126" fmla="*/ 5881459 h 6281670"/>
                <a:gd name="connsiteX127" fmla="*/ 4007791 w 8613217"/>
                <a:gd name="connsiteY127" fmla="*/ 5830983 h 6281670"/>
                <a:gd name="connsiteX128" fmla="*/ 3990293 w 8613217"/>
                <a:gd name="connsiteY128" fmla="*/ 5807427 h 6281670"/>
                <a:gd name="connsiteX129" fmla="*/ 3964045 w 8613217"/>
                <a:gd name="connsiteY129" fmla="*/ 5789256 h 6281670"/>
                <a:gd name="connsiteX130" fmla="*/ 3941836 w 8613217"/>
                <a:gd name="connsiteY130" fmla="*/ 5705129 h 6281670"/>
                <a:gd name="connsiteX131" fmla="*/ 3908185 w 8613217"/>
                <a:gd name="connsiteY131" fmla="*/ 5236040 h 6281670"/>
                <a:gd name="connsiteX132" fmla="*/ 3918953 w 8613217"/>
                <a:gd name="connsiteY132" fmla="*/ 4237288 h 6281670"/>
                <a:gd name="connsiteX133" fmla="*/ 3786370 w 8613217"/>
                <a:gd name="connsiteY133" fmla="*/ 3122779 h 6281670"/>
                <a:gd name="connsiteX134" fmla="*/ 3570333 w 8613217"/>
                <a:gd name="connsiteY134" fmla="*/ 2570236 h 6281670"/>
                <a:gd name="connsiteX135" fmla="*/ 3410829 w 8613217"/>
                <a:gd name="connsiteY135" fmla="*/ 2273437 h 6281670"/>
                <a:gd name="connsiteX136" fmla="*/ 3411502 w 8613217"/>
                <a:gd name="connsiteY136" fmla="*/ 2229018 h 6281670"/>
                <a:gd name="connsiteX137" fmla="*/ 3451209 w 8613217"/>
                <a:gd name="connsiteY137" fmla="*/ 2126720 h 6281670"/>
                <a:gd name="connsiteX138" fmla="*/ 3431692 w 8613217"/>
                <a:gd name="connsiteY138" fmla="*/ 1895877 h 6281670"/>
                <a:gd name="connsiteX139" fmla="*/ 3186715 w 8613217"/>
                <a:gd name="connsiteY139" fmla="*/ 1401886 h 6281670"/>
                <a:gd name="connsiteX140" fmla="*/ 2531874 w 8613217"/>
                <a:gd name="connsiteY140" fmla="*/ 701952 h 6281670"/>
                <a:gd name="connsiteX141" fmla="*/ 1731662 w 8613217"/>
                <a:gd name="connsiteY141" fmla="*/ 39035 h 6281670"/>
                <a:gd name="connsiteX142" fmla="*/ 1722913 w 8613217"/>
                <a:gd name="connsiteY142" fmla="*/ 36343 h 6281670"/>
                <a:gd name="connsiteX143" fmla="*/ 1723586 w 8613217"/>
                <a:gd name="connsiteY143" fmla="*/ 47111 h 6281670"/>
                <a:gd name="connsiteX144" fmla="*/ 1984042 w 8613217"/>
                <a:gd name="connsiteY144" fmla="*/ 871552 h 6281670"/>
                <a:gd name="connsiteX145" fmla="*/ 2773486 w 8613217"/>
                <a:gd name="connsiteY145" fmla="*/ 2064130 h 6281670"/>
                <a:gd name="connsiteX146" fmla="*/ 3058170 w 8613217"/>
                <a:gd name="connsiteY146" fmla="*/ 2286897 h 6281670"/>
                <a:gd name="connsiteX147" fmla="*/ 3235845 w 8613217"/>
                <a:gd name="connsiteY147" fmla="*/ 2329297 h 6281670"/>
                <a:gd name="connsiteX148" fmla="*/ 3256709 w 8613217"/>
                <a:gd name="connsiteY148" fmla="*/ 2294974 h 6281670"/>
                <a:gd name="connsiteX149" fmla="*/ 3083072 w 8613217"/>
                <a:gd name="connsiteY149" fmla="*/ 1999521 h 6281670"/>
                <a:gd name="connsiteX150" fmla="*/ 2450440 w 8613217"/>
                <a:gd name="connsiteY150" fmla="*/ 1092973 h 6281670"/>
                <a:gd name="connsiteX151" fmla="*/ 2432941 w 8613217"/>
                <a:gd name="connsiteY151" fmla="*/ 1062014 h 6281670"/>
                <a:gd name="connsiteX152" fmla="*/ 2454478 w 8613217"/>
                <a:gd name="connsiteY152" fmla="*/ 1076820 h 6281670"/>
                <a:gd name="connsiteX153" fmla="*/ 2967986 w 8613217"/>
                <a:gd name="connsiteY153" fmla="*/ 1739738 h 6281670"/>
                <a:gd name="connsiteX154" fmla="*/ 3266131 w 8613217"/>
                <a:gd name="connsiteY154" fmla="*/ 2175850 h 6281670"/>
                <a:gd name="connsiteX155" fmla="*/ 3457939 w 8613217"/>
                <a:gd name="connsiteY155" fmla="*/ 2509665 h 6281670"/>
                <a:gd name="connsiteX156" fmla="*/ 3733875 w 8613217"/>
                <a:gd name="connsiteY156" fmla="*/ 3249979 h 6281670"/>
                <a:gd name="connsiteX157" fmla="*/ 3823385 w 8613217"/>
                <a:gd name="connsiteY157" fmla="*/ 4359777 h 6281670"/>
                <a:gd name="connsiteX158" fmla="*/ 3816655 w 8613217"/>
                <a:gd name="connsiteY158" fmla="*/ 4369199 h 6281670"/>
                <a:gd name="connsiteX159" fmla="*/ 3800503 w 8613217"/>
                <a:gd name="connsiteY159" fmla="*/ 4322761 h 6281670"/>
                <a:gd name="connsiteX160" fmla="*/ 3407464 w 8613217"/>
                <a:gd name="connsiteY160" fmla="*/ 3663208 h 6281670"/>
                <a:gd name="connsiteX161" fmla="*/ 2516395 w 8613217"/>
                <a:gd name="connsiteY161" fmla="*/ 2980101 h 6281670"/>
                <a:gd name="connsiteX162" fmla="*/ 2502934 w 8613217"/>
                <a:gd name="connsiteY162" fmla="*/ 2971351 h 6281670"/>
                <a:gd name="connsiteX163" fmla="*/ 2390541 w 8613217"/>
                <a:gd name="connsiteY163" fmla="*/ 2898666 h 6281670"/>
                <a:gd name="connsiteX164" fmla="*/ 2247863 w 8613217"/>
                <a:gd name="connsiteY164" fmla="*/ 2802425 h 6281670"/>
                <a:gd name="connsiteX165" fmla="*/ 2055381 w 8613217"/>
                <a:gd name="connsiteY165" fmla="*/ 2665131 h 6281670"/>
                <a:gd name="connsiteX166" fmla="*/ 1471879 w 8613217"/>
                <a:gd name="connsiteY166" fmla="*/ 2148930 h 6281670"/>
                <a:gd name="connsiteX167" fmla="*/ 1461111 w 8613217"/>
                <a:gd name="connsiteY167" fmla="*/ 2109895 h 6281670"/>
                <a:gd name="connsiteX168" fmla="*/ 1501492 w 8613217"/>
                <a:gd name="connsiteY168" fmla="*/ 1918759 h 6281670"/>
                <a:gd name="connsiteX169" fmla="*/ 1395155 w 8613217"/>
                <a:gd name="connsiteY169" fmla="*/ 1570812 h 6281670"/>
                <a:gd name="connsiteX170" fmla="*/ 937507 w 8613217"/>
                <a:gd name="connsiteY170" fmla="*/ 860783 h 6281670"/>
                <a:gd name="connsiteX171" fmla="*/ 682435 w 8613217"/>
                <a:gd name="connsiteY171" fmla="*/ 471109 h 6281670"/>
                <a:gd name="connsiteX172" fmla="*/ 590905 w 8613217"/>
                <a:gd name="connsiteY172" fmla="*/ 214691 h 6281670"/>
                <a:gd name="connsiteX173" fmla="*/ 581483 w 8613217"/>
                <a:gd name="connsiteY173" fmla="*/ 222767 h 6281670"/>
                <a:gd name="connsiteX174" fmla="*/ 555909 w 8613217"/>
                <a:gd name="connsiteY174" fmla="*/ 262475 h 6281670"/>
                <a:gd name="connsiteX175" fmla="*/ 423998 w 8613217"/>
                <a:gd name="connsiteY175" fmla="*/ 619845 h 6281670"/>
                <a:gd name="connsiteX176" fmla="*/ 443515 w 8613217"/>
                <a:gd name="connsiteY176" fmla="*/ 1227575 h 6281670"/>
                <a:gd name="connsiteX177" fmla="*/ 806942 w 8613217"/>
                <a:gd name="connsiteY177" fmla="*/ 1996156 h 6281670"/>
                <a:gd name="connsiteX178" fmla="*/ 1087589 w 8613217"/>
                <a:gd name="connsiteY178" fmla="*/ 2216231 h 6281670"/>
                <a:gd name="connsiteX179" fmla="*/ 1317086 w 8613217"/>
                <a:gd name="connsiteY179" fmla="*/ 2233729 h 6281670"/>
                <a:gd name="connsiteX180" fmla="*/ 1327181 w 8613217"/>
                <a:gd name="connsiteY180" fmla="*/ 2198060 h 6281670"/>
                <a:gd name="connsiteX181" fmla="*/ 816364 w 8613217"/>
                <a:gd name="connsiteY181" fmla="*/ 1324489 h 6281670"/>
                <a:gd name="connsiteX182" fmla="*/ 702625 w 8613217"/>
                <a:gd name="connsiteY182" fmla="*/ 1031056 h 6281670"/>
                <a:gd name="connsiteX183" fmla="*/ 767908 w 8613217"/>
                <a:gd name="connsiteY183" fmla="*/ 1173061 h 6281670"/>
                <a:gd name="connsiteX184" fmla="*/ 1444285 w 8613217"/>
                <a:gd name="connsiteY184" fmla="*/ 2226326 h 6281670"/>
                <a:gd name="connsiteX185" fmla="*/ 2209501 w 8613217"/>
                <a:gd name="connsiteY185" fmla="*/ 2876457 h 6281670"/>
                <a:gd name="connsiteX186" fmla="*/ 2308434 w 8613217"/>
                <a:gd name="connsiteY186" fmla="*/ 2939720 h 6281670"/>
                <a:gd name="connsiteX187" fmla="*/ 2340738 w 8613217"/>
                <a:gd name="connsiteY187" fmla="*/ 2972025 h 6281670"/>
                <a:gd name="connsiteX188" fmla="*/ 2302377 w 8613217"/>
                <a:gd name="connsiteY188" fmla="*/ 2972025 h 6281670"/>
                <a:gd name="connsiteX189" fmla="*/ 2266034 w 8613217"/>
                <a:gd name="connsiteY189" fmla="*/ 2967313 h 6281670"/>
                <a:gd name="connsiteX190" fmla="*/ 1817807 w 8613217"/>
                <a:gd name="connsiteY190" fmla="*/ 3025866 h 6281670"/>
                <a:gd name="connsiteX191" fmla="*/ 1007500 w 8613217"/>
                <a:gd name="connsiteY191" fmla="*/ 3309877 h 6281670"/>
                <a:gd name="connsiteX192" fmla="*/ 960389 w 8613217"/>
                <a:gd name="connsiteY192" fmla="*/ 3293725 h 6281670"/>
                <a:gd name="connsiteX193" fmla="*/ 446207 w 8613217"/>
                <a:gd name="connsiteY193" fmla="*/ 3134221 h 6281670"/>
                <a:gd name="connsiteX194" fmla="*/ 217383 w 8613217"/>
                <a:gd name="connsiteY194" fmla="*/ 3227096 h 6281670"/>
                <a:gd name="connsiteX195" fmla="*/ 0 w 8613217"/>
                <a:gd name="connsiteY195" fmla="*/ 3236518 h 6281670"/>
                <a:gd name="connsiteX196" fmla="*/ 0 w 8613217"/>
                <a:gd name="connsiteY196" fmla="*/ 3330740 h 6281670"/>
                <a:gd name="connsiteX197" fmla="*/ 9422 w 8613217"/>
                <a:gd name="connsiteY197" fmla="*/ 3346892 h 6281670"/>
                <a:gd name="connsiteX198" fmla="*/ 255072 w 8613217"/>
                <a:gd name="connsiteY198" fmla="*/ 3717723 h 6281670"/>
                <a:gd name="connsiteX199" fmla="*/ 747044 w 8613217"/>
                <a:gd name="connsiteY199" fmla="*/ 3826078 h 6281670"/>
                <a:gd name="connsiteX200" fmla="*/ 1016249 w 8613217"/>
                <a:gd name="connsiteY200" fmla="*/ 3490244 h 6281670"/>
                <a:gd name="connsiteX201" fmla="*/ 981253 w 8613217"/>
                <a:gd name="connsiteY201" fmla="*/ 3461305 h 6281670"/>
                <a:gd name="connsiteX202" fmla="*/ 563312 w 8613217"/>
                <a:gd name="connsiteY202" fmla="*/ 3490917 h 6281670"/>
                <a:gd name="connsiteX203" fmla="*/ 390347 w 8613217"/>
                <a:gd name="connsiteY203" fmla="*/ 3460632 h 6281670"/>
                <a:gd name="connsiteX204" fmla="*/ 489953 w 8613217"/>
                <a:gd name="connsiteY204" fmla="*/ 3463997 h 6281670"/>
                <a:gd name="connsiteX205" fmla="*/ 903183 w 8613217"/>
                <a:gd name="connsiteY205" fmla="*/ 3408137 h 6281670"/>
                <a:gd name="connsiteX206" fmla="*/ 1043170 w 8613217"/>
                <a:gd name="connsiteY206" fmla="*/ 3372467 h 6281670"/>
                <a:gd name="connsiteX207" fmla="*/ 1508895 w 8613217"/>
                <a:gd name="connsiteY207" fmla="*/ 3218347 h 6281670"/>
                <a:gd name="connsiteX208" fmla="*/ 1912029 w 8613217"/>
                <a:gd name="connsiteY208" fmla="*/ 3101243 h 6281670"/>
                <a:gd name="connsiteX209" fmla="*/ 1912029 w 8613217"/>
                <a:gd name="connsiteY209" fmla="*/ 3101243 h 6281670"/>
                <a:gd name="connsiteX210" fmla="*/ 2113933 w 8613217"/>
                <a:gd name="connsiteY210" fmla="*/ 3072976 h 6281670"/>
                <a:gd name="connsiteX211" fmla="*/ 2257958 w 8613217"/>
                <a:gd name="connsiteY211" fmla="*/ 3064227 h 6281670"/>
                <a:gd name="connsiteX212" fmla="*/ 2262669 w 8613217"/>
                <a:gd name="connsiteY212" fmla="*/ 3072976 h 6281670"/>
                <a:gd name="connsiteX213" fmla="*/ 2434960 w 8613217"/>
                <a:gd name="connsiteY213" fmla="*/ 3101243 h 6281670"/>
                <a:gd name="connsiteX214" fmla="*/ 2635518 w 8613217"/>
                <a:gd name="connsiteY214" fmla="*/ 3164506 h 6281670"/>
                <a:gd name="connsiteX215" fmla="*/ 3038653 w 8613217"/>
                <a:gd name="connsiteY215" fmla="*/ 3453902 h 6281670"/>
                <a:gd name="connsiteX216" fmla="*/ 3580428 w 8613217"/>
                <a:gd name="connsiteY216" fmla="*/ 4087880 h 6281670"/>
                <a:gd name="connsiteX217" fmla="*/ 3776274 w 8613217"/>
                <a:gd name="connsiteY217" fmla="*/ 4626290 h 6281670"/>
                <a:gd name="connsiteX218" fmla="*/ 3813963 w 8613217"/>
                <a:gd name="connsiteY218" fmla="*/ 4802619 h 6281670"/>
                <a:gd name="connsiteX219" fmla="*/ 3811944 w 8613217"/>
                <a:gd name="connsiteY219" fmla="*/ 5407658 h 6281670"/>
                <a:gd name="connsiteX220" fmla="*/ 3881265 w 8613217"/>
                <a:gd name="connsiteY220" fmla="*/ 5874056 h 6281670"/>
                <a:gd name="connsiteX221" fmla="*/ 3879919 w 8613217"/>
                <a:gd name="connsiteY221" fmla="*/ 5898957 h 6281670"/>
                <a:gd name="connsiteX222" fmla="*/ 3757430 w 8613217"/>
                <a:gd name="connsiteY222" fmla="*/ 5946068 h 6281670"/>
                <a:gd name="connsiteX223" fmla="*/ 3743970 w 8613217"/>
                <a:gd name="connsiteY223" fmla="*/ 6053750 h 6281670"/>
                <a:gd name="connsiteX224" fmla="*/ 3803195 w 8613217"/>
                <a:gd name="connsiteY224" fmla="*/ 6092112 h 6281670"/>
                <a:gd name="connsiteX225" fmla="*/ 3896071 w 8613217"/>
                <a:gd name="connsiteY225" fmla="*/ 6023464 h 6281670"/>
                <a:gd name="connsiteX226" fmla="*/ 3920972 w 8613217"/>
                <a:gd name="connsiteY226" fmla="*/ 5996544 h 6281670"/>
                <a:gd name="connsiteX227" fmla="*/ 3918953 w 8613217"/>
                <a:gd name="connsiteY227" fmla="*/ 6053077 h 6281670"/>
                <a:gd name="connsiteX228" fmla="*/ 3931741 w 8613217"/>
                <a:gd name="connsiteY228" fmla="*/ 6077978 h 6281670"/>
                <a:gd name="connsiteX229" fmla="*/ 3951931 w 8613217"/>
                <a:gd name="connsiteY229" fmla="*/ 6055769 h 6281670"/>
                <a:gd name="connsiteX230" fmla="*/ 3972121 w 8613217"/>
                <a:gd name="connsiteY230" fmla="*/ 5988468 h 6281670"/>
                <a:gd name="connsiteX231" fmla="*/ 3994331 w 8613217"/>
                <a:gd name="connsiteY231" fmla="*/ 5968277 h 6281670"/>
                <a:gd name="connsiteX232" fmla="*/ 4005099 w 8613217"/>
                <a:gd name="connsiteY232" fmla="*/ 5995198 h 6281670"/>
                <a:gd name="connsiteX233" fmla="*/ 4071054 w 8613217"/>
                <a:gd name="connsiteY233" fmla="*/ 6040290 h 6281670"/>
                <a:gd name="connsiteX234" fmla="*/ 4100667 w 8613217"/>
                <a:gd name="connsiteY234" fmla="*/ 6026829 h 6281670"/>
                <a:gd name="connsiteX235" fmla="*/ 4110089 w 8613217"/>
                <a:gd name="connsiteY235" fmla="*/ 5993179 h 6281670"/>
                <a:gd name="connsiteX236" fmla="*/ 4124895 w 8613217"/>
                <a:gd name="connsiteY236" fmla="*/ 6032214 h 6281670"/>
                <a:gd name="connsiteX237" fmla="*/ 4117492 w 8613217"/>
                <a:gd name="connsiteY237" fmla="*/ 6106918 h 6281670"/>
                <a:gd name="connsiteX238" fmla="*/ 4080476 w 8613217"/>
                <a:gd name="connsiteY238" fmla="*/ 6141242 h 6281670"/>
                <a:gd name="connsiteX239" fmla="*/ 4176717 w 8613217"/>
                <a:gd name="connsiteY239" fmla="*/ 6189025 h 6281670"/>
                <a:gd name="connsiteX240" fmla="*/ 4170660 w 8613217"/>
                <a:gd name="connsiteY240" fmla="*/ 6271133 h 6281670"/>
                <a:gd name="connsiteX241" fmla="*/ 4195562 w 8613217"/>
                <a:gd name="connsiteY241" fmla="*/ 6277863 h 6281670"/>
                <a:gd name="connsiteX242" fmla="*/ 4261517 w 8613217"/>
                <a:gd name="connsiteY242" fmla="*/ 6267768 h 6281670"/>
                <a:gd name="connsiteX243" fmla="*/ 4289784 w 8613217"/>
                <a:gd name="connsiteY243" fmla="*/ 6247578 h 6281670"/>
                <a:gd name="connsiteX244" fmla="*/ 4295840 w 8613217"/>
                <a:gd name="connsiteY244" fmla="*/ 6204505 h 6281670"/>
                <a:gd name="connsiteX245" fmla="*/ 4305936 w 8613217"/>
                <a:gd name="connsiteY245" fmla="*/ 6182969 h 6281670"/>
                <a:gd name="connsiteX246" fmla="*/ 4324107 w 8613217"/>
                <a:gd name="connsiteY246" fmla="*/ 6199794 h 6281670"/>
                <a:gd name="connsiteX247" fmla="*/ 4336894 w 8613217"/>
                <a:gd name="connsiteY247" fmla="*/ 6230752 h 6281670"/>
                <a:gd name="connsiteX248" fmla="*/ 4342951 w 8613217"/>
                <a:gd name="connsiteY248" fmla="*/ 6226714 h 6281670"/>
                <a:gd name="connsiteX249" fmla="*/ 4369872 w 8613217"/>
                <a:gd name="connsiteY249" fmla="*/ 6185660 h 6281670"/>
                <a:gd name="connsiteX250" fmla="*/ 4382659 w 8613217"/>
                <a:gd name="connsiteY250" fmla="*/ 6234791 h 6281670"/>
                <a:gd name="connsiteX251" fmla="*/ 4406888 w 8613217"/>
                <a:gd name="connsiteY251" fmla="*/ 6265749 h 6281670"/>
                <a:gd name="connsiteX252" fmla="*/ 4484284 w 8613217"/>
                <a:gd name="connsiteY252" fmla="*/ 6275171 h 6281670"/>
                <a:gd name="connsiteX253" fmla="*/ 4499090 w 8613217"/>
                <a:gd name="connsiteY253" fmla="*/ 6272479 h 6281670"/>
                <a:gd name="connsiteX254" fmla="*/ 4512551 w 8613217"/>
                <a:gd name="connsiteY254" fmla="*/ 6181622 h 6281670"/>
                <a:gd name="connsiteX255" fmla="*/ 4572449 w 8613217"/>
                <a:gd name="connsiteY255" fmla="*/ 6153356 h 6281670"/>
                <a:gd name="connsiteX256" fmla="*/ 4575814 w 8613217"/>
                <a:gd name="connsiteY256" fmla="*/ 6127781 h 6281670"/>
                <a:gd name="connsiteX257" fmla="*/ 4538125 w 8613217"/>
                <a:gd name="connsiteY257" fmla="*/ 6076633 h 6281670"/>
                <a:gd name="connsiteX258" fmla="*/ 4536779 w 8613217"/>
                <a:gd name="connsiteY258" fmla="*/ 6042309 h 6281670"/>
                <a:gd name="connsiteX259" fmla="*/ 4573122 w 8613217"/>
                <a:gd name="connsiteY259" fmla="*/ 6032214 h 6281670"/>
                <a:gd name="connsiteX260" fmla="*/ 4637731 w 8613217"/>
                <a:gd name="connsiteY260" fmla="*/ 6051058 h 6281670"/>
                <a:gd name="connsiteX261" fmla="*/ 4665997 w 8613217"/>
                <a:gd name="connsiteY261" fmla="*/ 6029522 h 6281670"/>
                <a:gd name="connsiteX262" fmla="*/ 4665997 w 8613217"/>
                <a:gd name="connsiteY262" fmla="*/ 5985776 h 6281670"/>
                <a:gd name="connsiteX263" fmla="*/ 4681477 w 8613217"/>
                <a:gd name="connsiteY263" fmla="*/ 5966931 h 6281670"/>
                <a:gd name="connsiteX264" fmla="*/ 4701667 w 8613217"/>
                <a:gd name="connsiteY264" fmla="*/ 5981065 h 6281670"/>
                <a:gd name="connsiteX265" fmla="*/ 4724550 w 8613217"/>
                <a:gd name="connsiteY265" fmla="*/ 6054423 h 6281670"/>
                <a:gd name="connsiteX266" fmla="*/ 4743394 w 8613217"/>
                <a:gd name="connsiteY266" fmla="*/ 6073268 h 6281670"/>
                <a:gd name="connsiteX267" fmla="*/ 4752143 w 8613217"/>
                <a:gd name="connsiteY267" fmla="*/ 6050385 h 6281670"/>
                <a:gd name="connsiteX268" fmla="*/ 4752143 w 8613217"/>
                <a:gd name="connsiteY268" fmla="*/ 5996544 h 6281670"/>
                <a:gd name="connsiteX269" fmla="*/ 4800600 w 8613217"/>
                <a:gd name="connsiteY269" fmla="*/ 6046347 h 6281670"/>
                <a:gd name="connsiteX270" fmla="*/ 4859825 w 8613217"/>
                <a:gd name="connsiteY270" fmla="*/ 6088747 h 6281670"/>
                <a:gd name="connsiteX271" fmla="*/ 4932511 w 8613217"/>
                <a:gd name="connsiteY271" fmla="*/ 6036252 h 6281670"/>
                <a:gd name="connsiteX272" fmla="*/ 4919050 w 8613217"/>
                <a:gd name="connsiteY272" fmla="*/ 5940011 h 6281670"/>
                <a:gd name="connsiteX273" fmla="*/ 4830213 w 8613217"/>
                <a:gd name="connsiteY273" fmla="*/ 5933281 h 6281670"/>
                <a:gd name="connsiteX274" fmla="*/ 4779064 w 8613217"/>
                <a:gd name="connsiteY274" fmla="*/ 5876074 h 6281670"/>
                <a:gd name="connsiteX275" fmla="*/ 4778391 w 8613217"/>
                <a:gd name="connsiteY275" fmla="*/ 5829637 h 6281670"/>
                <a:gd name="connsiteX276" fmla="*/ 5091342 w 8613217"/>
                <a:gd name="connsiteY276" fmla="*/ 5236712 h 6281670"/>
                <a:gd name="connsiteX277" fmla="*/ 5116243 w 8613217"/>
                <a:gd name="connsiteY277" fmla="*/ 5202389 h 6281670"/>
                <a:gd name="connsiteX278" fmla="*/ 5269690 w 8613217"/>
                <a:gd name="connsiteY278" fmla="*/ 5086631 h 6281670"/>
                <a:gd name="connsiteX279" fmla="*/ 5744837 w 8613217"/>
                <a:gd name="connsiteY279" fmla="*/ 4795889 h 6281670"/>
                <a:gd name="connsiteX280" fmla="*/ 5814830 w 8613217"/>
                <a:gd name="connsiteY280" fmla="*/ 4775699 h 6281670"/>
                <a:gd name="connsiteX281" fmla="*/ 6103553 w 8613217"/>
                <a:gd name="connsiteY281" fmla="*/ 4765603 h 6281670"/>
                <a:gd name="connsiteX282" fmla="*/ 7086824 w 8613217"/>
                <a:gd name="connsiteY282" fmla="*/ 4811369 h 6281670"/>
                <a:gd name="connsiteX283" fmla="*/ 7489959 w 8613217"/>
                <a:gd name="connsiteY283" fmla="*/ 4805311 h 6281670"/>
                <a:gd name="connsiteX284" fmla="*/ 7516880 w 8613217"/>
                <a:gd name="connsiteY284" fmla="*/ 4801946 h 6281670"/>
                <a:gd name="connsiteX285" fmla="*/ 7536397 w 8613217"/>
                <a:gd name="connsiteY285" fmla="*/ 4800600 h 6281670"/>
                <a:gd name="connsiteX286" fmla="*/ 7619850 w 8613217"/>
                <a:gd name="connsiteY286" fmla="*/ 4791178 h 6281670"/>
                <a:gd name="connsiteX287" fmla="*/ 7661577 w 8613217"/>
                <a:gd name="connsiteY287" fmla="*/ 4813388 h 6281670"/>
                <a:gd name="connsiteX288" fmla="*/ 7920014 w 8613217"/>
                <a:gd name="connsiteY288" fmla="*/ 5004523 h 6281670"/>
                <a:gd name="connsiteX289" fmla="*/ 8354780 w 8613217"/>
                <a:gd name="connsiteY289" fmla="*/ 4830886 h 6281670"/>
                <a:gd name="connsiteX290" fmla="*/ 8579567 w 8613217"/>
                <a:gd name="connsiteY290" fmla="*/ 4409580 h 6281670"/>
                <a:gd name="connsiteX291" fmla="*/ 8613217 w 8613217"/>
                <a:gd name="connsiteY291" fmla="*/ 4250076 h 6281670"/>
                <a:gd name="connsiteX292" fmla="*/ 8613217 w 8613217"/>
                <a:gd name="connsiteY292" fmla="*/ 4196235 h 6281670"/>
                <a:gd name="connsiteX293" fmla="*/ 8420062 w 8613217"/>
                <a:gd name="connsiteY293" fmla="*/ 4211041 h 6281670"/>
                <a:gd name="connsiteX294" fmla="*/ 4571776 w 8613217"/>
                <a:gd name="connsiteY294" fmla="*/ 915970 h 6281670"/>
                <a:gd name="connsiteX295" fmla="*/ 4583890 w 8613217"/>
                <a:gd name="connsiteY295" fmla="*/ 888377 h 6281670"/>
                <a:gd name="connsiteX296" fmla="*/ 4571776 w 8613217"/>
                <a:gd name="connsiteY296" fmla="*/ 915970 h 6281670"/>
                <a:gd name="connsiteX297" fmla="*/ 2362948 w 8613217"/>
                <a:gd name="connsiteY297" fmla="*/ 965100 h 6281670"/>
                <a:gd name="connsiteX298" fmla="*/ 2363621 w 8613217"/>
                <a:gd name="connsiteY298" fmla="*/ 962408 h 6281670"/>
                <a:gd name="connsiteX299" fmla="*/ 2368332 w 8613217"/>
                <a:gd name="connsiteY299" fmla="*/ 967119 h 6281670"/>
                <a:gd name="connsiteX300" fmla="*/ 2362948 w 8613217"/>
                <a:gd name="connsiteY300" fmla="*/ 965100 h 6281670"/>
                <a:gd name="connsiteX301" fmla="*/ 2435633 w 8613217"/>
                <a:gd name="connsiteY301" fmla="*/ 1055284 h 6281670"/>
                <a:gd name="connsiteX302" fmla="*/ 2426211 w 8613217"/>
                <a:gd name="connsiteY302" fmla="*/ 1053265 h 6281670"/>
                <a:gd name="connsiteX303" fmla="*/ 2370351 w 8613217"/>
                <a:gd name="connsiteY303" fmla="*/ 968465 h 6281670"/>
                <a:gd name="connsiteX304" fmla="*/ 2432268 w 8613217"/>
                <a:gd name="connsiteY304" fmla="*/ 1045862 h 6281670"/>
                <a:gd name="connsiteX305" fmla="*/ 2435633 w 8613217"/>
                <a:gd name="connsiteY305" fmla="*/ 1055284 h 6281670"/>
                <a:gd name="connsiteX306" fmla="*/ 695895 w 8613217"/>
                <a:gd name="connsiteY306" fmla="*/ 1016922 h 6281670"/>
                <a:gd name="connsiteX307" fmla="*/ 692530 w 8613217"/>
                <a:gd name="connsiteY307" fmla="*/ 1005481 h 6281670"/>
                <a:gd name="connsiteX308" fmla="*/ 695895 w 8613217"/>
                <a:gd name="connsiteY308" fmla="*/ 1016922 h 6281670"/>
                <a:gd name="connsiteX309" fmla="*/ 4511205 w 8613217"/>
                <a:gd name="connsiteY309" fmla="*/ 6014042 h 6281670"/>
                <a:gd name="connsiteX310" fmla="*/ 4537452 w 8613217"/>
                <a:gd name="connsiteY310" fmla="*/ 5944049 h 6281670"/>
                <a:gd name="connsiteX311" fmla="*/ 4511205 w 8613217"/>
                <a:gd name="connsiteY311" fmla="*/ 6014042 h 6281670"/>
                <a:gd name="connsiteX312" fmla="*/ 4750797 w 8613217"/>
                <a:gd name="connsiteY312" fmla="*/ 5917128 h 6281670"/>
                <a:gd name="connsiteX313" fmla="*/ 4741375 w 8613217"/>
                <a:gd name="connsiteY313" fmla="*/ 5939338 h 6281670"/>
                <a:gd name="connsiteX314" fmla="*/ 4732626 w 8613217"/>
                <a:gd name="connsiteY314" fmla="*/ 5935300 h 6281670"/>
                <a:gd name="connsiteX315" fmla="*/ 4727915 w 8613217"/>
                <a:gd name="connsiteY315" fmla="*/ 5907706 h 6281670"/>
                <a:gd name="connsiteX316" fmla="*/ 4750797 w 8613217"/>
                <a:gd name="connsiteY316" fmla="*/ 5875402 h 6281670"/>
                <a:gd name="connsiteX317" fmla="*/ 4750797 w 8613217"/>
                <a:gd name="connsiteY317" fmla="*/ 5917128 h 6281670"/>
                <a:gd name="connsiteX318" fmla="*/ 4875978 w 8613217"/>
                <a:gd name="connsiteY318" fmla="*/ 5457461 h 6281670"/>
                <a:gd name="connsiteX319" fmla="*/ 4616868 w 8613217"/>
                <a:gd name="connsiteY319" fmla="*/ 5877421 h 6281670"/>
                <a:gd name="connsiteX320" fmla="*/ 4562354 w 8613217"/>
                <a:gd name="connsiteY320" fmla="*/ 5884824 h 6281670"/>
                <a:gd name="connsiteX321" fmla="*/ 4880015 w 8613217"/>
                <a:gd name="connsiteY321" fmla="*/ 5419772 h 6281670"/>
                <a:gd name="connsiteX322" fmla="*/ 4875978 w 8613217"/>
                <a:gd name="connsiteY322" fmla="*/ 5457461 h 6281670"/>
                <a:gd name="connsiteX323" fmla="*/ 5020675 w 8613217"/>
                <a:gd name="connsiteY323" fmla="*/ 5141145 h 6281670"/>
                <a:gd name="connsiteX324" fmla="*/ 4989717 w 8613217"/>
                <a:gd name="connsiteY324" fmla="*/ 5179506 h 6281670"/>
                <a:gd name="connsiteX325" fmla="*/ 4445922 w 8613217"/>
                <a:gd name="connsiteY325" fmla="*/ 5878767 h 6281670"/>
                <a:gd name="connsiteX326" fmla="*/ 4415637 w 8613217"/>
                <a:gd name="connsiteY326" fmla="*/ 5953471 h 6281670"/>
                <a:gd name="connsiteX327" fmla="*/ 4357085 w 8613217"/>
                <a:gd name="connsiteY327" fmla="*/ 6075286 h 6281670"/>
                <a:gd name="connsiteX328" fmla="*/ 4338240 w 8613217"/>
                <a:gd name="connsiteY328" fmla="*/ 6125762 h 6281670"/>
                <a:gd name="connsiteX329" fmla="*/ 4322761 w 8613217"/>
                <a:gd name="connsiteY329" fmla="*/ 6080671 h 6281670"/>
                <a:gd name="connsiteX330" fmla="*/ 4306609 w 8613217"/>
                <a:gd name="connsiteY330" fmla="*/ 6061826 h 6281670"/>
                <a:gd name="connsiteX331" fmla="*/ 4295168 w 8613217"/>
                <a:gd name="connsiteY331" fmla="*/ 6082689 h 6281670"/>
                <a:gd name="connsiteX332" fmla="*/ 4292475 w 8613217"/>
                <a:gd name="connsiteY332" fmla="*/ 6112302 h 6281670"/>
                <a:gd name="connsiteX333" fmla="*/ 4277669 w 8613217"/>
                <a:gd name="connsiteY333" fmla="*/ 6097496 h 6281670"/>
                <a:gd name="connsiteX334" fmla="*/ 4183447 w 8613217"/>
                <a:gd name="connsiteY334" fmla="*/ 5282478 h 6281670"/>
                <a:gd name="connsiteX335" fmla="*/ 4412945 w 8613217"/>
                <a:gd name="connsiteY335" fmla="*/ 4743394 h 6281670"/>
                <a:gd name="connsiteX336" fmla="*/ 5036828 w 8613217"/>
                <a:gd name="connsiteY336" fmla="*/ 3935106 h 6281670"/>
                <a:gd name="connsiteX337" fmla="*/ 5054999 w 8613217"/>
                <a:gd name="connsiteY337" fmla="*/ 3966064 h 6281670"/>
                <a:gd name="connsiteX338" fmla="*/ 5020675 w 8613217"/>
                <a:gd name="connsiteY338" fmla="*/ 5141145 h 6281670"/>
                <a:gd name="connsiteX0" fmla="*/ 8420062 w 8613217"/>
                <a:gd name="connsiteY0" fmla="*/ 4211041 h 6281670"/>
                <a:gd name="connsiteX1" fmla="*/ 7990681 w 8613217"/>
                <a:gd name="connsiteY1" fmla="*/ 4231232 h 6281670"/>
                <a:gd name="connsiteX2" fmla="*/ 7630619 w 8613217"/>
                <a:gd name="connsiteY2" fmla="*/ 4614849 h 6281670"/>
                <a:gd name="connsiteX3" fmla="*/ 7659558 w 8613217"/>
                <a:gd name="connsiteY3" fmla="*/ 4643788 h 6281670"/>
                <a:gd name="connsiteX4" fmla="*/ 7859443 w 8613217"/>
                <a:gd name="connsiteY4" fmla="*/ 4617541 h 6281670"/>
                <a:gd name="connsiteX5" fmla="*/ 8222196 w 8613217"/>
                <a:gd name="connsiteY5" fmla="*/ 4498418 h 6281670"/>
                <a:gd name="connsiteX6" fmla="*/ 8236330 w 8613217"/>
                <a:gd name="connsiteY6" fmla="*/ 4496398 h 6281670"/>
                <a:gd name="connsiteX7" fmla="*/ 8228254 w 8613217"/>
                <a:gd name="connsiteY7" fmla="*/ 4504475 h 6281670"/>
                <a:gd name="connsiteX8" fmla="*/ 7670326 w 8613217"/>
                <a:gd name="connsiteY8" fmla="*/ 4709743 h 6281670"/>
                <a:gd name="connsiteX9" fmla="*/ 7436791 w 8613217"/>
                <a:gd name="connsiteY9" fmla="*/ 4735318 h 6281670"/>
                <a:gd name="connsiteX10" fmla="*/ 6759067 w 8613217"/>
                <a:gd name="connsiteY10" fmla="*/ 4696956 h 6281670"/>
                <a:gd name="connsiteX11" fmla="*/ 6037597 w 8613217"/>
                <a:gd name="connsiteY11" fmla="*/ 4656576 h 6281670"/>
                <a:gd name="connsiteX12" fmla="*/ 6023464 w 8613217"/>
                <a:gd name="connsiteY12" fmla="*/ 4649172 h 6281670"/>
                <a:gd name="connsiteX13" fmla="*/ 6361317 w 8613217"/>
                <a:gd name="connsiteY13" fmla="*/ 4472170 h 6281670"/>
                <a:gd name="connsiteX14" fmla="*/ 6783296 w 8613217"/>
                <a:gd name="connsiteY14" fmla="*/ 4236616 h 6281670"/>
                <a:gd name="connsiteX15" fmla="*/ 7066634 w 8613217"/>
                <a:gd name="connsiteY15" fmla="*/ 4052210 h 6281670"/>
                <a:gd name="connsiteX16" fmla="*/ 7151433 w 8613217"/>
                <a:gd name="connsiteY16" fmla="*/ 4042115 h 6281670"/>
                <a:gd name="connsiteX17" fmla="*/ 7304208 w 8613217"/>
                <a:gd name="connsiteY17" fmla="*/ 4071727 h 6281670"/>
                <a:gd name="connsiteX18" fmla="*/ 7625235 w 8613217"/>
                <a:gd name="connsiteY18" fmla="*/ 3948566 h 6281670"/>
                <a:gd name="connsiteX19" fmla="*/ 8172394 w 8613217"/>
                <a:gd name="connsiteY19" fmla="*/ 2496877 h 6281670"/>
                <a:gd name="connsiteX20" fmla="*/ 7882325 w 8613217"/>
                <a:gd name="connsiteY20" fmla="*/ 1811077 h 6281670"/>
                <a:gd name="connsiteX21" fmla="*/ 7854059 w 8613217"/>
                <a:gd name="connsiteY21" fmla="*/ 1889820 h 6281670"/>
                <a:gd name="connsiteX22" fmla="*/ 7732917 w 8613217"/>
                <a:gd name="connsiteY22" fmla="*/ 2389195 h 6281670"/>
                <a:gd name="connsiteX23" fmla="*/ 7607736 w 8613217"/>
                <a:gd name="connsiteY23" fmla="*/ 2746565 h 6281670"/>
                <a:gd name="connsiteX24" fmla="*/ 7178354 w 8613217"/>
                <a:gd name="connsiteY24" fmla="*/ 3424962 h 6281670"/>
                <a:gd name="connsiteX25" fmla="*/ 7050481 w 8613217"/>
                <a:gd name="connsiteY25" fmla="*/ 3653113 h 6281670"/>
                <a:gd name="connsiteX26" fmla="*/ 7022888 w 8613217"/>
                <a:gd name="connsiteY26" fmla="*/ 3873861 h 6281670"/>
                <a:gd name="connsiteX27" fmla="*/ 7057884 w 8613217"/>
                <a:gd name="connsiteY27" fmla="*/ 3889341 h 6281670"/>
                <a:gd name="connsiteX28" fmla="*/ 7311611 w 8613217"/>
                <a:gd name="connsiteY28" fmla="*/ 3701570 h 6281670"/>
                <a:gd name="connsiteX29" fmla="*/ 7883672 w 8613217"/>
                <a:gd name="connsiteY29" fmla="*/ 2875784 h 6281670"/>
                <a:gd name="connsiteX30" fmla="*/ 7909246 w 8613217"/>
                <a:gd name="connsiteY30" fmla="*/ 2790311 h 6281670"/>
                <a:gd name="connsiteX31" fmla="*/ 7835888 w 8613217"/>
                <a:gd name="connsiteY31" fmla="*/ 3051440 h 6281670"/>
                <a:gd name="connsiteX32" fmla="*/ 7279306 w 8613217"/>
                <a:gd name="connsiteY32" fmla="*/ 3802522 h 6281670"/>
                <a:gd name="connsiteX33" fmla="*/ 6992603 w 8613217"/>
                <a:gd name="connsiteY33" fmla="*/ 4017213 h 6281670"/>
                <a:gd name="connsiteX34" fmla="*/ 6713302 w 8613217"/>
                <a:gd name="connsiteY34" fmla="*/ 4190851 h 6281670"/>
                <a:gd name="connsiteX35" fmla="*/ 6627830 w 8613217"/>
                <a:gd name="connsiteY35" fmla="*/ 4239308 h 6281670"/>
                <a:gd name="connsiteX36" fmla="*/ 6605620 w 8613217"/>
                <a:gd name="connsiteY36" fmla="*/ 4251422 h 6281670"/>
                <a:gd name="connsiteX37" fmla="*/ 6226714 w 8613217"/>
                <a:gd name="connsiteY37" fmla="*/ 4447268 h 6281670"/>
                <a:gd name="connsiteX38" fmla="*/ 5314782 w 8613217"/>
                <a:gd name="connsiteY38" fmla="*/ 4943279 h 6281670"/>
                <a:gd name="connsiteX39" fmla="*/ 5158643 w 8613217"/>
                <a:gd name="connsiteY39" fmla="*/ 5046250 h 6281670"/>
                <a:gd name="connsiteX40" fmla="*/ 5162681 w 8613217"/>
                <a:gd name="connsiteY40" fmla="*/ 5025387 h 6281670"/>
                <a:gd name="connsiteX41" fmla="*/ 5227290 w 8613217"/>
                <a:gd name="connsiteY41" fmla="*/ 4323434 h 6281670"/>
                <a:gd name="connsiteX42" fmla="*/ 5106148 w 8613217"/>
                <a:gd name="connsiteY42" fmla="*/ 3860401 h 6281670"/>
                <a:gd name="connsiteX43" fmla="*/ 5139799 w 8613217"/>
                <a:gd name="connsiteY43" fmla="*/ 3818675 h 6281670"/>
                <a:gd name="connsiteX44" fmla="*/ 5695034 w 8613217"/>
                <a:gd name="connsiteY44" fmla="*/ 3194119 h 6281670"/>
                <a:gd name="connsiteX45" fmla="*/ 5830983 w 8613217"/>
                <a:gd name="connsiteY45" fmla="*/ 3023174 h 6281670"/>
                <a:gd name="connsiteX46" fmla="*/ 5873382 w 8613217"/>
                <a:gd name="connsiteY46" fmla="*/ 3008367 h 6281670"/>
                <a:gd name="connsiteX47" fmla="*/ 5983083 w 8613217"/>
                <a:gd name="connsiteY47" fmla="*/ 3009040 h 6281670"/>
                <a:gd name="connsiteX48" fmla="*/ 6257000 w 8613217"/>
                <a:gd name="connsiteY48" fmla="*/ 2840787 h 6281670"/>
                <a:gd name="connsiteX49" fmla="*/ 6605620 w 8613217"/>
                <a:gd name="connsiteY49" fmla="*/ 2172485 h 6281670"/>
                <a:gd name="connsiteX50" fmla="*/ 6623118 w 8613217"/>
                <a:gd name="connsiteY50" fmla="*/ 1339969 h 6281670"/>
                <a:gd name="connsiteX51" fmla="*/ 6528224 w 8613217"/>
                <a:gd name="connsiteY51" fmla="*/ 660899 h 6281670"/>
                <a:gd name="connsiteX52" fmla="*/ 6514091 w 8613217"/>
                <a:gd name="connsiteY52" fmla="*/ 520239 h 6281670"/>
                <a:gd name="connsiteX53" fmla="*/ 6493900 w 8613217"/>
                <a:gd name="connsiteY53" fmla="*/ 546486 h 6281670"/>
                <a:gd name="connsiteX54" fmla="*/ 6244212 w 8613217"/>
                <a:gd name="connsiteY54" fmla="*/ 975869 h 6281670"/>
                <a:gd name="connsiteX55" fmla="*/ 5935300 w 8613217"/>
                <a:gd name="connsiteY55" fmla="*/ 1788868 h 6281670"/>
                <a:gd name="connsiteX56" fmla="*/ 5707148 w 8613217"/>
                <a:gd name="connsiteY56" fmla="*/ 2531874 h 6281670"/>
                <a:gd name="connsiteX57" fmla="*/ 5679555 w 8613217"/>
                <a:gd name="connsiteY57" fmla="*/ 2738489 h 6281670"/>
                <a:gd name="connsiteX58" fmla="*/ 5734069 w 8613217"/>
                <a:gd name="connsiteY58" fmla="*/ 2914818 h 6281670"/>
                <a:gd name="connsiteX59" fmla="*/ 5963566 w 8613217"/>
                <a:gd name="connsiteY59" fmla="*/ 2599175 h 6281670"/>
                <a:gd name="connsiteX60" fmla="*/ 6141914 w 8613217"/>
                <a:gd name="connsiteY60" fmla="*/ 2254593 h 6281670"/>
                <a:gd name="connsiteX61" fmla="*/ 6262384 w 8613217"/>
                <a:gd name="connsiteY61" fmla="*/ 1884436 h 6281670"/>
                <a:gd name="connsiteX62" fmla="*/ 6343145 w 8613217"/>
                <a:gd name="connsiteY62" fmla="*/ 1508222 h 6281670"/>
                <a:gd name="connsiteX63" fmla="*/ 6310167 w 8613217"/>
                <a:gd name="connsiteY63" fmla="*/ 1747814 h 6281670"/>
                <a:gd name="connsiteX64" fmla="*/ 6045001 w 8613217"/>
                <a:gd name="connsiteY64" fmla="*/ 2568890 h 6281670"/>
                <a:gd name="connsiteX65" fmla="*/ 5560432 w 8613217"/>
                <a:gd name="connsiteY65" fmla="*/ 3235173 h 6281670"/>
                <a:gd name="connsiteX66" fmla="*/ 5096726 w 8613217"/>
                <a:gd name="connsiteY66" fmla="*/ 3741278 h 6281670"/>
                <a:gd name="connsiteX67" fmla="*/ 5067113 w 8613217"/>
                <a:gd name="connsiteY67" fmla="*/ 3767525 h 6281670"/>
                <a:gd name="connsiteX68" fmla="*/ 4911647 w 8613217"/>
                <a:gd name="connsiteY68" fmla="*/ 3459959 h 6281670"/>
                <a:gd name="connsiteX69" fmla="*/ 4890784 w 8613217"/>
                <a:gd name="connsiteY69" fmla="*/ 3404099 h 6281670"/>
                <a:gd name="connsiteX70" fmla="*/ 4952701 w 8613217"/>
                <a:gd name="connsiteY70" fmla="*/ 2717626 h 6281670"/>
                <a:gd name="connsiteX71" fmla="*/ 5173449 w 8613217"/>
                <a:gd name="connsiteY71" fmla="*/ 2368332 h 6281670"/>
                <a:gd name="connsiteX72" fmla="*/ 5481689 w 8613217"/>
                <a:gd name="connsiteY72" fmla="*/ 1759928 h 6281670"/>
                <a:gd name="connsiteX73" fmla="*/ 5514667 w 8613217"/>
                <a:gd name="connsiteY73" fmla="*/ 1741757 h 6281670"/>
                <a:gd name="connsiteX74" fmla="*/ 5803389 w 8613217"/>
                <a:gd name="connsiteY74" fmla="*/ 1570812 h 6281670"/>
                <a:gd name="connsiteX75" fmla="*/ 5822907 w 8613217"/>
                <a:gd name="connsiteY75" fmla="*/ 1095665 h 6281670"/>
                <a:gd name="connsiteX76" fmla="*/ 5540241 w 8613217"/>
                <a:gd name="connsiteY76" fmla="*/ 601000 h 6281670"/>
                <a:gd name="connsiteX77" fmla="*/ 5514667 w 8613217"/>
                <a:gd name="connsiteY77" fmla="*/ 600327 h 6281670"/>
                <a:gd name="connsiteX78" fmla="*/ 5421791 w 8613217"/>
                <a:gd name="connsiteY78" fmla="*/ 697914 h 6281670"/>
                <a:gd name="connsiteX79" fmla="*/ 5124319 w 8613217"/>
                <a:gd name="connsiteY79" fmla="*/ 1196617 h 6281670"/>
                <a:gd name="connsiteX80" fmla="*/ 5316801 w 8613217"/>
                <a:gd name="connsiteY80" fmla="*/ 1686570 h 6281670"/>
                <a:gd name="connsiteX81" fmla="*/ 5361220 w 8613217"/>
                <a:gd name="connsiteY81" fmla="*/ 1669072 h 6281670"/>
                <a:gd name="connsiteX82" fmla="*/ 5461499 w 8613217"/>
                <a:gd name="connsiteY82" fmla="*/ 1248439 h 6281670"/>
                <a:gd name="connsiteX83" fmla="*/ 5491784 w 8613217"/>
                <a:gd name="connsiteY83" fmla="*/ 1043170 h 6281670"/>
                <a:gd name="connsiteX84" fmla="*/ 5497841 w 8613217"/>
                <a:gd name="connsiteY84" fmla="*/ 1081532 h 6281670"/>
                <a:gd name="connsiteX85" fmla="*/ 5481016 w 8613217"/>
                <a:gd name="connsiteY85" fmla="*/ 1353429 h 6281670"/>
                <a:gd name="connsiteX86" fmla="*/ 5415734 w 8613217"/>
                <a:gd name="connsiteY86" fmla="*/ 1727624 h 6281670"/>
                <a:gd name="connsiteX87" fmla="*/ 5151240 w 8613217"/>
                <a:gd name="connsiteY87" fmla="*/ 2245171 h 6281670"/>
                <a:gd name="connsiteX88" fmla="*/ 4908282 w 8613217"/>
                <a:gd name="connsiteY88" fmla="*/ 2596483 h 6281670"/>
                <a:gd name="connsiteX89" fmla="*/ 4750124 w 8613217"/>
                <a:gd name="connsiteY89" fmla="*/ 2989523 h 6281670"/>
                <a:gd name="connsiteX90" fmla="*/ 4737337 w 8613217"/>
                <a:gd name="connsiteY90" fmla="*/ 3162487 h 6281670"/>
                <a:gd name="connsiteX91" fmla="*/ 4680804 w 8613217"/>
                <a:gd name="connsiteY91" fmla="*/ 3076341 h 6281670"/>
                <a:gd name="connsiteX92" fmla="*/ 4591293 w 8613217"/>
                <a:gd name="connsiteY92" fmla="*/ 2915491 h 6281670"/>
                <a:gd name="connsiteX93" fmla="*/ 4552259 w 8613217"/>
                <a:gd name="connsiteY93" fmla="*/ 2838095 h 6281670"/>
                <a:gd name="connsiteX94" fmla="*/ 4404869 w 8613217"/>
                <a:gd name="connsiteY94" fmla="*/ 2499569 h 6281670"/>
                <a:gd name="connsiteX95" fmla="*/ 4425059 w 8613217"/>
                <a:gd name="connsiteY95" fmla="*/ 2408713 h 6281670"/>
                <a:gd name="connsiteX96" fmla="*/ 4497071 w 8613217"/>
                <a:gd name="connsiteY96" fmla="*/ 2304396 h 6281670"/>
                <a:gd name="connsiteX97" fmla="*/ 4551585 w 8613217"/>
                <a:gd name="connsiteY97" fmla="*/ 2152968 h 6281670"/>
                <a:gd name="connsiteX98" fmla="*/ 4741375 w 8613217"/>
                <a:gd name="connsiteY98" fmla="*/ 1413327 h 6281670"/>
                <a:gd name="connsiteX99" fmla="*/ 4929146 w 8613217"/>
                <a:gd name="connsiteY99" fmla="*/ 819730 h 6281670"/>
                <a:gd name="connsiteX100" fmla="*/ 5233347 w 8613217"/>
                <a:gd name="connsiteY100" fmla="*/ 28940 h 6281670"/>
                <a:gd name="connsiteX101" fmla="*/ 5238058 w 8613217"/>
                <a:gd name="connsiteY101" fmla="*/ 0 h 6281670"/>
                <a:gd name="connsiteX102" fmla="*/ 4976929 w 8613217"/>
                <a:gd name="connsiteY102" fmla="*/ 159504 h 6281670"/>
                <a:gd name="connsiteX103" fmla="*/ 4204984 w 8613217"/>
                <a:gd name="connsiteY103" fmla="*/ 890396 h 6281670"/>
                <a:gd name="connsiteX104" fmla="*/ 3943182 w 8613217"/>
                <a:gd name="connsiteY104" fmla="*/ 2139508 h 6281670"/>
                <a:gd name="connsiteX105" fmla="*/ 4076438 w 8613217"/>
                <a:gd name="connsiteY105" fmla="*/ 2389868 h 6281670"/>
                <a:gd name="connsiteX106" fmla="*/ 4215079 w 8613217"/>
                <a:gd name="connsiteY106" fmla="*/ 2474668 h 6281670"/>
                <a:gd name="connsiteX107" fmla="*/ 4244018 w 8613217"/>
                <a:gd name="connsiteY107" fmla="*/ 2445055 h 6281670"/>
                <a:gd name="connsiteX108" fmla="*/ 4230558 w 8613217"/>
                <a:gd name="connsiteY108" fmla="*/ 1718875 h 6281670"/>
                <a:gd name="connsiteX109" fmla="*/ 4411599 w 8613217"/>
                <a:gd name="connsiteY109" fmla="*/ 1186522 h 6281670"/>
                <a:gd name="connsiteX110" fmla="*/ 4552259 w 8613217"/>
                <a:gd name="connsiteY110" fmla="*/ 934815 h 6281670"/>
                <a:gd name="connsiteX111" fmla="*/ 4572449 w 8613217"/>
                <a:gd name="connsiteY111" fmla="*/ 920008 h 6281670"/>
                <a:gd name="connsiteX112" fmla="*/ 4553604 w 8613217"/>
                <a:gd name="connsiteY112" fmla="*/ 956351 h 6281670"/>
                <a:gd name="connsiteX113" fmla="*/ 4390735 w 8613217"/>
                <a:gd name="connsiteY113" fmla="*/ 1302280 h 6281670"/>
                <a:gd name="connsiteX114" fmla="*/ 4340260 w 8613217"/>
                <a:gd name="connsiteY114" fmla="*/ 2524471 h 6281670"/>
                <a:gd name="connsiteX115" fmla="*/ 4501109 w 8613217"/>
                <a:gd name="connsiteY115" fmla="*/ 2892609 h 6281670"/>
                <a:gd name="connsiteX116" fmla="*/ 4692918 w 8613217"/>
                <a:gd name="connsiteY116" fmla="*/ 3241230 h 6281670"/>
                <a:gd name="connsiteX117" fmla="*/ 4992409 w 8613217"/>
                <a:gd name="connsiteY117" fmla="*/ 3809925 h 6281670"/>
                <a:gd name="connsiteX118" fmla="*/ 5000485 w 8613217"/>
                <a:gd name="connsiteY118" fmla="*/ 3847614 h 6281670"/>
                <a:gd name="connsiteX119" fmla="*/ 4993755 w 8613217"/>
                <a:gd name="connsiteY119" fmla="*/ 3855017 h 6281670"/>
                <a:gd name="connsiteX120" fmla="*/ 4993082 w 8613217"/>
                <a:gd name="connsiteY120" fmla="*/ 3855690 h 6281670"/>
                <a:gd name="connsiteX121" fmla="*/ 4982313 w 8613217"/>
                <a:gd name="connsiteY121" fmla="*/ 3867131 h 6281670"/>
                <a:gd name="connsiteX122" fmla="*/ 4626290 w 8613217"/>
                <a:gd name="connsiteY122" fmla="*/ 4274977 h 6281670"/>
                <a:gd name="connsiteX123" fmla="*/ 4180755 w 8613217"/>
                <a:gd name="connsiteY123" fmla="*/ 4968853 h 6281670"/>
                <a:gd name="connsiteX124" fmla="*/ 4071727 w 8613217"/>
                <a:gd name="connsiteY124" fmla="*/ 5853192 h 6281670"/>
                <a:gd name="connsiteX125" fmla="*/ 4040769 w 8613217"/>
                <a:gd name="connsiteY125" fmla="*/ 5907706 h 6281670"/>
                <a:gd name="connsiteX126" fmla="*/ 4005099 w 8613217"/>
                <a:gd name="connsiteY126" fmla="*/ 5881459 h 6281670"/>
                <a:gd name="connsiteX127" fmla="*/ 4007791 w 8613217"/>
                <a:gd name="connsiteY127" fmla="*/ 5830983 h 6281670"/>
                <a:gd name="connsiteX128" fmla="*/ 3990293 w 8613217"/>
                <a:gd name="connsiteY128" fmla="*/ 5807427 h 6281670"/>
                <a:gd name="connsiteX129" fmla="*/ 3964045 w 8613217"/>
                <a:gd name="connsiteY129" fmla="*/ 5789256 h 6281670"/>
                <a:gd name="connsiteX130" fmla="*/ 3941836 w 8613217"/>
                <a:gd name="connsiteY130" fmla="*/ 5705129 h 6281670"/>
                <a:gd name="connsiteX131" fmla="*/ 3908185 w 8613217"/>
                <a:gd name="connsiteY131" fmla="*/ 5236040 h 6281670"/>
                <a:gd name="connsiteX132" fmla="*/ 3918953 w 8613217"/>
                <a:gd name="connsiteY132" fmla="*/ 4237288 h 6281670"/>
                <a:gd name="connsiteX133" fmla="*/ 3786370 w 8613217"/>
                <a:gd name="connsiteY133" fmla="*/ 3122779 h 6281670"/>
                <a:gd name="connsiteX134" fmla="*/ 3570333 w 8613217"/>
                <a:gd name="connsiteY134" fmla="*/ 2570236 h 6281670"/>
                <a:gd name="connsiteX135" fmla="*/ 3410829 w 8613217"/>
                <a:gd name="connsiteY135" fmla="*/ 2273437 h 6281670"/>
                <a:gd name="connsiteX136" fmla="*/ 3411502 w 8613217"/>
                <a:gd name="connsiteY136" fmla="*/ 2229018 h 6281670"/>
                <a:gd name="connsiteX137" fmla="*/ 3451209 w 8613217"/>
                <a:gd name="connsiteY137" fmla="*/ 2126720 h 6281670"/>
                <a:gd name="connsiteX138" fmla="*/ 3431692 w 8613217"/>
                <a:gd name="connsiteY138" fmla="*/ 1895877 h 6281670"/>
                <a:gd name="connsiteX139" fmla="*/ 3186715 w 8613217"/>
                <a:gd name="connsiteY139" fmla="*/ 1401886 h 6281670"/>
                <a:gd name="connsiteX140" fmla="*/ 2531874 w 8613217"/>
                <a:gd name="connsiteY140" fmla="*/ 701952 h 6281670"/>
                <a:gd name="connsiteX141" fmla="*/ 1731662 w 8613217"/>
                <a:gd name="connsiteY141" fmla="*/ 39035 h 6281670"/>
                <a:gd name="connsiteX142" fmla="*/ 1722913 w 8613217"/>
                <a:gd name="connsiteY142" fmla="*/ 36343 h 6281670"/>
                <a:gd name="connsiteX143" fmla="*/ 1723586 w 8613217"/>
                <a:gd name="connsiteY143" fmla="*/ 47111 h 6281670"/>
                <a:gd name="connsiteX144" fmla="*/ 1984042 w 8613217"/>
                <a:gd name="connsiteY144" fmla="*/ 871552 h 6281670"/>
                <a:gd name="connsiteX145" fmla="*/ 2773486 w 8613217"/>
                <a:gd name="connsiteY145" fmla="*/ 2064130 h 6281670"/>
                <a:gd name="connsiteX146" fmla="*/ 3058170 w 8613217"/>
                <a:gd name="connsiteY146" fmla="*/ 2286897 h 6281670"/>
                <a:gd name="connsiteX147" fmla="*/ 3235845 w 8613217"/>
                <a:gd name="connsiteY147" fmla="*/ 2329297 h 6281670"/>
                <a:gd name="connsiteX148" fmla="*/ 3256709 w 8613217"/>
                <a:gd name="connsiteY148" fmla="*/ 2294974 h 6281670"/>
                <a:gd name="connsiteX149" fmla="*/ 3083072 w 8613217"/>
                <a:gd name="connsiteY149" fmla="*/ 1999521 h 6281670"/>
                <a:gd name="connsiteX150" fmla="*/ 2450440 w 8613217"/>
                <a:gd name="connsiteY150" fmla="*/ 1092973 h 6281670"/>
                <a:gd name="connsiteX151" fmla="*/ 2432941 w 8613217"/>
                <a:gd name="connsiteY151" fmla="*/ 1062014 h 6281670"/>
                <a:gd name="connsiteX152" fmla="*/ 2454478 w 8613217"/>
                <a:gd name="connsiteY152" fmla="*/ 1076820 h 6281670"/>
                <a:gd name="connsiteX153" fmla="*/ 2967986 w 8613217"/>
                <a:gd name="connsiteY153" fmla="*/ 1739738 h 6281670"/>
                <a:gd name="connsiteX154" fmla="*/ 3266131 w 8613217"/>
                <a:gd name="connsiteY154" fmla="*/ 2175850 h 6281670"/>
                <a:gd name="connsiteX155" fmla="*/ 3457939 w 8613217"/>
                <a:gd name="connsiteY155" fmla="*/ 2509665 h 6281670"/>
                <a:gd name="connsiteX156" fmla="*/ 3733875 w 8613217"/>
                <a:gd name="connsiteY156" fmla="*/ 3249979 h 6281670"/>
                <a:gd name="connsiteX157" fmla="*/ 3823385 w 8613217"/>
                <a:gd name="connsiteY157" fmla="*/ 4359777 h 6281670"/>
                <a:gd name="connsiteX158" fmla="*/ 3816655 w 8613217"/>
                <a:gd name="connsiteY158" fmla="*/ 4369199 h 6281670"/>
                <a:gd name="connsiteX159" fmla="*/ 3800503 w 8613217"/>
                <a:gd name="connsiteY159" fmla="*/ 4322761 h 6281670"/>
                <a:gd name="connsiteX160" fmla="*/ 3407464 w 8613217"/>
                <a:gd name="connsiteY160" fmla="*/ 3663208 h 6281670"/>
                <a:gd name="connsiteX161" fmla="*/ 2516395 w 8613217"/>
                <a:gd name="connsiteY161" fmla="*/ 2980101 h 6281670"/>
                <a:gd name="connsiteX162" fmla="*/ 2502934 w 8613217"/>
                <a:gd name="connsiteY162" fmla="*/ 2971351 h 6281670"/>
                <a:gd name="connsiteX163" fmla="*/ 2390541 w 8613217"/>
                <a:gd name="connsiteY163" fmla="*/ 2898666 h 6281670"/>
                <a:gd name="connsiteX164" fmla="*/ 2247863 w 8613217"/>
                <a:gd name="connsiteY164" fmla="*/ 2802425 h 6281670"/>
                <a:gd name="connsiteX165" fmla="*/ 2055381 w 8613217"/>
                <a:gd name="connsiteY165" fmla="*/ 2665131 h 6281670"/>
                <a:gd name="connsiteX166" fmla="*/ 1471879 w 8613217"/>
                <a:gd name="connsiteY166" fmla="*/ 2148930 h 6281670"/>
                <a:gd name="connsiteX167" fmla="*/ 1461111 w 8613217"/>
                <a:gd name="connsiteY167" fmla="*/ 2109895 h 6281670"/>
                <a:gd name="connsiteX168" fmla="*/ 1501492 w 8613217"/>
                <a:gd name="connsiteY168" fmla="*/ 1918759 h 6281670"/>
                <a:gd name="connsiteX169" fmla="*/ 1395155 w 8613217"/>
                <a:gd name="connsiteY169" fmla="*/ 1570812 h 6281670"/>
                <a:gd name="connsiteX170" fmla="*/ 937507 w 8613217"/>
                <a:gd name="connsiteY170" fmla="*/ 860783 h 6281670"/>
                <a:gd name="connsiteX171" fmla="*/ 682435 w 8613217"/>
                <a:gd name="connsiteY171" fmla="*/ 471109 h 6281670"/>
                <a:gd name="connsiteX172" fmla="*/ 590905 w 8613217"/>
                <a:gd name="connsiteY172" fmla="*/ 214691 h 6281670"/>
                <a:gd name="connsiteX173" fmla="*/ 581483 w 8613217"/>
                <a:gd name="connsiteY173" fmla="*/ 222767 h 6281670"/>
                <a:gd name="connsiteX174" fmla="*/ 555909 w 8613217"/>
                <a:gd name="connsiteY174" fmla="*/ 262475 h 6281670"/>
                <a:gd name="connsiteX175" fmla="*/ 423998 w 8613217"/>
                <a:gd name="connsiteY175" fmla="*/ 619845 h 6281670"/>
                <a:gd name="connsiteX176" fmla="*/ 443515 w 8613217"/>
                <a:gd name="connsiteY176" fmla="*/ 1227575 h 6281670"/>
                <a:gd name="connsiteX177" fmla="*/ 806942 w 8613217"/>
                <a:gd name="connsiteY177" fmla="*/ 1996156 h 6281670"/>
                <a:gd name="connsiteX178" fmla="*/ 1087589 w 8613217"/>
                <a:gd name="connsiteY178" fmla="*/ 2216231 h 6281670"/>
                <a:gd name="connsiteX179" fmla="*/ 1317086 w 8613217"/>
                <a:gd name="connsiteY179" fmla="*/ 2233729 h 6281670"/>
                <a:gd name="connsiteX180" fmla="*/ 1327181 w 8613217"/>
                <a:gd name="connsiteY180" fmla="*/ 2198060 h 6281670"/>
                <a:gd name="connsiteX181" fmla="*/ 816364 w 8613217"/>
                <a:gd name="connsiteY181" fmla="*/ 1324489 h 6281670"/>
                <a:gd name="connsiteX182" fmla="*/ 702625 w 8613217"/>
                <a:gd name="connsiteY182" fmla="*/ 1031056 h 6281670"/>
                <a:gd name="connsiteX183" fmla="*/ 767908 w 8613217"/>
                <a:gd name="connsiteY183" fmla="*/ 1173061 h 6281670"/>
                <a:gd name="connsiteX184" fmla="*/ 1444285 w 8613217"/>
                <a:gd name="connsiteY184" fmla="*/ 2226326 h 6281670"/>
                <a:gd name="connsiteX185" fmla="*/ 2209501 w 8613217"/>
                <a:gd name="connsiteY185" fmla="*/ 2876457 h 6281670"/>
                <a:gd name="connsiteX186" fmla="*/ 2308434 w 8613217"/>
                <a:gd name="connsiteY186" fmla="*/ 2939720 h 6281670"/>
                <a:gd name="connsiteX187" fmla="*/ 2340738 w 8613217"/>
                <a:gd name="connsiteY187" fmla="*/ 2972025 h 6281670"/>
                <a:gd name="connsiteX188" fmla="*/ 2302377 w 8613217"/>
                <a:gd name="connsiteY188" fmla="*/ 2972025 h 6281670"/>
                <a:gd name="connsiteX189" fmla="*/ 2266034 w 8613217"/>
                <a:gd name="connsiteY189" fmla="*/ 2967313 h 6281670"/>
                <a:gd name="connsiteX190" fmla="*/ 1817807 w 8613217"/>
                <a:gd name="connsiteY190" fmla="*/ 3025866 h 6281670"/>
                <a:gd name="connsiteX191" fmla="*/ 1007500 w 8613217"/>
                <a:gd name="connsiteY191" fmla="*/ 3309877 h 6281670"/>
                <a:gd name="connsiteX192" fmla="*/ 960389 w 8613217"/>
                <a:gd name="connsiteY192" fmla="*/ 3293725 h 6281670"/>
                <a:gd name="connsiteX193" fmla="*/ 446207 w 8613217"/>
                <a:gd name="connsiteY193" fmla="*/ 3134221 h 6281670"/>
                <a:gd name="connsiteX194" fmla="*/ 217383 w 8613217"/>
                <a:gd name="connsiteY194" fmla="*/ 3227096 h 6281670"/>
                <a:gd name="connsiteX195" fmla="*/ 0 w 8613217"/>
                <a:gd name="connsiteY195" fmla="*/ 3236518 h 6281670"/>
                <a:gd name="connsiteX196" fmla="*/ 0 w 8613217"/>
                <a:gd name="connsiteY196" fmla="*/ 3330740 h 6281670"/>
                <a:gd name="connsiteX197" fmla="*/ 9422 w 8613217"/>
                <a:gd name="connsiteY197" fmla="*/ 3346892 h 6281670"/>
                <a:gd name="connsiteX198" fmla="*/ 255072 w 8613217"/>
                <a:gd name="connsiteY198" fmla="*/ 3717723 h 6281670"/>
                <a:gd name="connsiteX199" fmla="*/ 747044 w 8613217"/>
                <a:gd name="connsiteY199" fmla="*/ 3826078 h 6281670"/>
                <a:gd name="connsiteX200" fmla="*/ 1016249 w 8613217"/>
                <a:gd name="connsiteY200" fmla="*/ 3490244 h 6281670"/>
                <a:gd name="connsiteX201" fmla="*/ 981253 w 8613217"/>
                <a:gd name="connsiteY201" fmla="*/ 3461305 h 6281670"/>
                <a:gd name="connsiteX202" fmla="*/ 563312 w 8613217"/>
                <a:gd name="connsiteY202" fmla="*/ 3490917 h 6281670"/>
                <a:gd name="connsiteX203" fmla="*/ 390347 w 8613217"/>
                <a:gd name="connsiteY203" fmla="*/ 3460632 h 6281670"/>
                <a:gd name="connsiteX204" fmla="*/ 489953 w 8613217"/>
                <a:gd name="connsiteY204" fmla="*/ 3463997 h 6281670"/>
                <a:gd name="connsiteX205" fmla="*/ 903183 w 8613217"/>
                <a:gd name="connsiteY205" fmla="*/ 3408137 h 6281670"/>
                <a:gd name="connsiteX206" fmla="*/ 1043170 w 8613217"/>
                <a:gd name="connsiteY206" fmla="*/ 3372467 h 6281670"/>
                <a:gd name="connsiteX207" fmla="*/ 1508895 w 8613217"/>
                <a:gd name="connsiteY207" fmla="*/ 3218347 h 6281670"/>
                <a:gd name="connsiteX208" fmla="*/ 1912029 w 8613217"/>
                <a:gd name="connsiteY208" fmla="*/ 3101243 h 6281670"/>
                <a:gd name="connsiteX209" fmla="*/ 1912029 w 8613217"/>
                <a:gd name="connsiteY209" fmla="*/ 3101243 h 6281670"/>
                <a:gd name="connsiteX210" fmla="*/ 2113933 w 8613217"/>
                <a:gd name="connsiteY210" fmla="*/ 3072976 h 6281670"/>
                <a:gd name="connsiteX211" fmla="*/ 2257958 w 8613217"/>
                <a:gd name="connsiteY211" fmla="*/ 3064227 h 6281670"/>
                <a:gd name="connsiteX212" fmla="*/ 2434960 w 8613217"/>
                <a:gd name="connsiteY212" fmla="*/ 3101243 h 6281670"/>
                <a:gd name="connsiteX213" fmla="*/ 2635518 w 8613217"/>
                <a:gd name="connsiteY213" fmla="*/ 3164506 h 6281670"/>
                <a:gd name="connsiteX214" fmla="*/ 3038653 w 8613217"/>
                <a:gd name="connsiteY214" fmla="*/ 3453902 h 6281670"/>
                <a:gd name="connsiteX215" fmla="*/ 3580428 w 8613217"/>
                <a:gd name="connsiteY215" fmla="*/ 4087880 h 6281670"/>
                <a:gd name="connsiteX216" fmla="*/ 3776274 w 8613217"/>
                <a:gd name="connsiteY216" fmla="*/ 4626290 h 6281670"/>
                <a:gd name="connsiteX217" fmla="*/ 3813963 w 8613217"/>
                <a:gd name="connsiteY217" fmla="*/ 4802619 h 6281670"/>
                <a:gd name="connsiteX218" fmla="*/ 3811944 w 8613217"/>
                <a:gd name="connsiteY218" fmla="*/ 5407658 h 6281670"/>
                <a:gd name="connsiteX219" fmla="*/ 3881265 w 8613217"/>
                <a:gd name="connsiteY219" fmla="*/ 5874056 h 6281670"/>
                <a:gd name="connsiteX220" fmla="*/ 3879919 w 8613217"/>
                <a:gd name="connsiteY220" fmla="*/ 5898957 h 6281670"/>
                <a:gd name="connsiteX221" fmla="*/ 3757430 w 8613217"/>
                <a:gd name="connsiteY221" fmla="*/ 5946068 h 6281670"/>
                <a:gd name="connsiteX222" fmla="*/ 3743970 w 8613217"/>
                <a:gd name="connsiteY222" fmla="*/ 6053750 h 6281670"/>
                <a:gd name="connsiteX223" fmla="*/ 3803195 w 8613217"/>
                <a:gd name="connsiteY223" fmla="*/ 6092112 h 6281670"/>
                <a:gd name="connsiteX224" fmla="*/ 3896071 w 8613217"/>
                <a:gd name="connsiteY224" fmla="*/ 6023464 h 6281670"/>
                <a:gd name="connsiteX225" fmla="*/ 3920972 w 8613217"/>
                <a:gd name="connsiteY225" fmla="*/ 5996544 h 6281670"/>
                <a:gd name="connsiteX226" fmla="*/ 3918953 w 8613217"/>
                <a:gd name="connsiteY226" fmla="*/ 6053077 h 6281670"/>
                <a:gd name="connsiteX227" fmla="*/ 3931741 w 8613217"/>
                <a:gd name="connsiteY227" fmla="*/ 6077978 h 6281670"/>
                <a:gd name="connsiteX228" fmla="*/ 3951931 w 8613217"/>
                <a:gd name="connsiteY228" fmla="*/ 6055769 h 6281670"/>
                <a:gd name="connsiteX229" fmla="*/ 3972121 w 8613217"/>
                <a:gd name="connsiteY229" fmla="*/ 5988468 h 6281670"/>
                <a:gd name="connsiteX230" fmla="*/ 3994331 w 8613217"/>
                <a:gd name="connsiteY230" fmla="*/ 5968277 h 6281670"/>
                <a:gd name="connsiteX231" fmla="*/ 4005099 w 8613217"/>
                <a:gd name="connsiteY231" fmla="*/ 5995198 h 6281670"/>
                <a:gd name="connsiteX232" fmla="*/ 4071054 w 8613217"/>
                <a:gd name="connsiteY232" fmla="*/ 6040290 h 6281670"/>
                <a:gd name="connsiteX233" fmla="*/ 4100667 w 8613217"/>
                <a:gd name="connsiteY233" fmla="*/ 6026829 h 6281670"/>
                <a:gd name="connsiteX234" fmla="*/ 4110089 w 8613217"/>
                <a:gd name="connsiteY234" fmla="*/ 5993179 h 6281670"/>
                <a:gd name="connsiteX235" fmla="*/ 4124895 w 8613217"/>
                <a:gd name="connsiteY235" fmla="*/ 6032214 h 6281670"/>
                <a:gd name="connsiteX236" fmla="*/ 4117492 w 8613217"/>
                <a:gd name="connsiteY236" fmla="*/ 6106918 h 6281670"/>
                <a:gd name="connsiteX237" fmla="*/ 4080476 w 8613217"/>
                <a:gd name="connsiteY237" fmla="*/ 6141242 h 6281670"/>
                <a:gd name="connsiteX238" fmla="*/ 4176717 w 8613217"/>
                <a:gd name="connsiteY238" fmla="*/ 6189025 h 6281670"/>
                <a:gd name="connsiteX239" fmla="*/ 4170660 w 8613217"/>
                <a:gd name="connsiteY239" fmla="*/ 6271133 h 6281670"/>
                <a:gd name="connsiteX240" fmla="*/ 4195562 w 8613217"/>
                <a:gd name="connsiteY240" fmla="*/ 6277863 h 6281670"/>
                <a:gd name="connsiteX241" fmla="*/ 4261517 w 8613217"/>
                <a:gd name="connsiteY241" fmla="*/ 6267768 h 6281670"/>
                <a:gd name="connsiteX242" fmla="*/ 4289784 w 8613217"/>
                <a:gd name="connsiteY242" fmla="*/ 6247578 h 6281670"/>
                <a:gd name="connsiteX243" fmla="*/ 4295840 w 8613217"/>
                <a:gd name="connsiteY243" fmla="*/ 6204505 h 6281670"/>
                <a:gd name="connsiteX244" fmla="*/ 4305936 w 8613217"/>
                <a:gd name="connsiteY244" fmla="*/ 6182969 h 6281670"/>
                <a:gd name="connsiteX245" fmla="*/ 4324107 w 8613217"/>
                <a:gd name="connsiteY245" fmla="*/ 6199794 h 6281670"/>
                <a:gd name="connsiteX246" fmla="*/ 4336894 w 8613217"/>
                <a:gd name="connsiteY246" fmla="*/ 6230752 h 6281670"/>
                <a:gd name="connsiteX247" fmla="*/ 4342951 w 8613217"/>
                <a:gd name="connsiteY247" fmla="*/ 6226714 h 6281670"/>
                <a:gd name="connsiteX248" fmla="*/ 4369872 w 8613217"/>
                <a:gd name="connsiteY248" fmla="*/ 6185660 h 6281670"/>
                <a:gd name="connsiteX249" fmla="*/ 4382659 w 8613217"/>
                <a:gd name="connsiteY249" fmla="*/ 6234791 h 6281670"/>
                <a:gd name="connsiteX250" fmla="*/ 4406888 w 8613217"/>
                <a:gd name="connsiteY250" fmla="*/ 6265749 h 6281670"/>
                <a:gd name="connsiteX251" fmla="*/ 4484284 w 8613217"/>
                <a:gd name="connsiteY251" fmla="*/ 6275171 h 6281670"/>
                <a:gd name="connsiteX252" fmla="*/ 4499090 w 8613217"/>
                <a:gd name="connsiteY252" fmla="*/ 6272479 h 6281670"/>
                <a:gd name="connsiteX253" fmla="*/ 4512551 w 8613217"/>
                <a:gd name="connsiteY253" fmla="*/ 6181622 h 6281670"/>
                <a:gd name="connsiteX254" fmla="*/ 4572449 w 8613217"/>
                <a:gd name="connsiteY254" fmla="*/ 6153356 h 6281670"/>
                <a:gd name="connsiteX255" fmla="*/ 4575814 w 8613217"/>
                <a:gd name="connsiteY255" fmla="*/ 6127781 h 6281670"/>
                <a:gd name="connsiteX256" fmla="*/ 4538125 w 8613217"/>
                <a:gd name="connsiteY256" fmla="*/ 6076633 h 6281670"/>
                <a:gd name="connsiteX257" fmla="*/ 4536779 w 8613217"/>
                <a:gd name="connsiteY257" fmla="*/ 6042309 h 6281670"/>
                <a:gd name="connsiteX258" fmla="*/ 4573122 w 8613217"/>
                <a:gd name="connsiteY258" fmla="*/ 6032214 h 6281670"/>
                <a:gd name="connsiteX259" fmla="*/ 4637731 w 8613217"/>
                <a:gd name="connsiteY259" fmla="*/ 6051058 h 6281670"/>
                <a:gd name="connsiteX260" fmla="*/ 4665997 w 8613217"/>
                <a:gd name="connsiteY260" fmla="*/ 6029522 h 6281670"/>
                <a:gd name="connsiteX261" fmla="*/ 4665997 w 8613217"/>
                <a:gd name="connsiteY261" fmla="*/ 5985776 h 6281670"/>
                <a:gd name="connsiteX262" fmla="*/ 4681477 w 8613217"/>
                <a:gd name="connsiteY262" fmla="*/ 5966931 h 6281670"/>
                <a:gd name="connsiteX263" fmla="*/ 4701667 w 8613217"/>
                <a:gd name="connsiteY263" fmla="*/ 5981065 h 6281670"/>
                <a:gd name="connsiteX264" fmla="*/ 4724550 w 8613217"/>
                <a:gd name="connsiteY264" fmla="*/ 6054423 h 6281670"/>
                <a:gd name="connsiteX265" fmla="*/ 4743394 w 8613217"/>
                <a:gd name="connsiteY265" fmla="*/ 6073268 h 6281670"/>
                <a:gd name="connsiteX266" fmla="*/ 4752143 w 8613217"/>
                <a:gd name="connsiteY266" fmla="*/ 6050385 h 6281670"/>
                <a:gd name="connsiteX267" fmla="*/ 4752143 w 8613217"/>
                <a:gd name="connsiteY267" fmla="*/ 5996544 h 6281670"/>
                <a:gd name="connsiteX268" fmla="*/ 4800600 w 8613217"/>
                <a:gd name="connsiteY268" fmla="*/ 6046347 h 6281670"/>
                <a:gd name="connsiteX269" fmla="*/ 4859825 w 8613217"/>
                <a:gd name="connsiteY269" fmla="*/ 6088747 h 6281670"/>
                <a:gd name="connsiteX270" fmla="*/ 4932511 w 8613217"/>
                <a:gd name="connsiteY270" fmla="*/ 6036252 h 6281670"/>
                <a:gd name="connsiteX271" fmla="*/ 4919050 w 8613217"/>
                <a:gd name="connsiteY271" fmla="*/ 5940011 h 6281670"/>
                <a:gd name="connsiteX272" fmla="*/ 4830213 w 8613217"/>
                <a:gd name="connsiteY272" fmla="*/ 5933281 h 6281670"/>
                <a:gd name="connsiteX273" fmla="*/ 4779064 w 8613217"/>
                <a:gd name="connsiteY273" fmla="*/ 5876074 h 6281670"/>
                <a:gd name="connsiteX274" fmla="*/ 4778391 w 8613217"/>
                <a:gd name="connsiteY274" fmla="*/ 5829637 h 6281670"/>
                <a:gd name="connsiteX275" fmla="*/ 5091342 w 8613217"/>
                <a:gd name="connsiteY275" fmla="*/ 5236712 h 6281670"/>
                <a:gd name="connsiteX276" fmla="*/ 5116243 w 8613217"/>
                <a:gd name="connsiteY276" fmla="*/ 5202389 h 6281670"/>
                <a:gd name="connsiteX277" fmla="*/ 5269690 w 8613217"/>
                <a:gd name="connsiteY277" fmla="*/ 5086631 h 6281670"/>
                <a:gd name="connsiteX278" fmla="*/ 5744837 w 8613217"/>
                <a:gd name="connsiteY278" fmla="*/ 4795889 h 6281670"/>
                <a:gd name="connsiteX279" fmla="*/ 5814830 w 8613217"/>
                <a:gd name="connsiteY279" fmla="*/ 4775699 h 6281670"/>
                <a:gd name="connsiteX280" fmla="*/ 6103553 w 8613217"/>
                <a:gd name="connsiteY280" fmla="*/ 4765603 h 6281670"/>
                <a:gd name="connsiteX281" fmla="*/ 7086824 w 8613217"/>
                <a:gd name="connsiteY281" fmla="*/ 4811369 h 6281670"/>
                <a:gd name="connsiteX282" fmla="*/ 7489959 w 8613217"/>
                <a:gd name="connsiteY282" fmla="*/ 4805311 h 6281670"/>
                <a:gd name="connsiteX283" fmla="*/ 7516880 w 8613217"/>
                <a:gd name="connsiteY283" fmla="*/ 4801946 h 6281670"/>
                <a:gd name="connsiteX284" fmla="*/ 7536397 w 8613217"/>
                <a:gd name="connsiteY284" fmla="*/ 4800600 h 6281670"/>
                <a:gd name="connsiteX285" fmla="*/ 7619850 w 8613217"/>
                <a:gd name="connsiteY285" fmla="*/ 4791178 h 6281670"/>
                <a:gd name="connsiteX286" fmla="*/ 7661577 w 8613217"/>
                <a:gd name="connsiteY286" fmla="*/ 4813388 h 6281670"/>
                <a:gd name="connsiteX287" fmla="*/ 7920014 w 8613217"/>
                <a:gd name="connsiteY287" fmla="*/ 5004523 h 6281670"/>
                <a:gd name="connsiteX288" fmla="*/ 8354780 w 8613217"/>
                <a:gd name="connsiteY288" fmla="*/ 4830886 h 6281670"/>
                <a:gd name="connsiteX289" fmla="*/ 8579567 w 8613217"/>
                <a:gd name="connsiteY289" fmla="*/ 4409580 h 6281670"/>
                <a:gd name="connsiteX290" fmla="*/ 8613217 w 8613217"/>
                <a:gd name="connsiteY290" fmla="*/ 4250076 h 6281670"/>
                <a:gd name="connsiteX291" fmla="*/ 8613217 w 8613217"/>
                <a:gd name="connsiteY291" fmla="*/ 4196235 h 6281670"/>
                <a:gd name="connsiteX292" fmla="*/ 8420062 w 8613217"/>
                <a:gd name="connsiteY292" fmla="*/ 4211041 h 6281670"/>
                <a:gd name="connsiteX293" fmla="*/ 4571776 w 8613217"/>
                <a:gd name="connsiteY293" fmla="*/ 915970 h 6281670"/>
                <a:gd name="connsiteX294" fmla="*/ 4583890 w 8613217"/>
                <a:gd name="connsiteY294" fmla="*/ 888377 h 6281670"/>
                <a:gd name="connsiteX295" fmla="*/ 4571776 w 8613217"/>
                <a:gd name="connsiteY295" fmla="*/ 915970 h 6281670"/>
                <a:gd name="connsiteX296" fmla="*/ 2362948 w 8613217"/>
                <a:gd name="connsiteY296" fmla="*/ 965100 h 6281670"/>
                <a:gd name="connsiteX297" fmla="*/ 2363621 w 8613217"/>
                <a:gd name="connsiteY297" fmla="*/ 962408 h 6281670"/>
                <a:gd name="connsiteX298" fmla="*/ 2368332 w 8613217"/>
                <a:gd name="connsiteY298" fmla="*/ 967119 h 6281670"/>
                <a:gd name="connsiteX299" fmla="*/ 2362948 w 8613217"/>
                <a:gd name="connsiteY299" fmla="*/ 965100 h 6281670"/>
                <a:gd name="connsiteX300" fmla="*/ 2435633 w 8613217"/>
                <a:gd name="connsiteY300" fmla="*/ 1055284 h 6281670"/>
                <a:gd name="connsiteX301" fmla="*/ 2426211 w 8613217"/>
                <a:gd name="connsiteY301" fmla="*/ 1053265 h 6281670"/>
                <a:gd name="connsiteX302" fmla="*/ 2370351 w 8613217"/>
                <a:gd name="connsiteY302" fmla="*/ 968465 h 6281670"/>
                <a:gd name="connsiteX303" fmla="*/ 2432268 w 8613217"/>
                <a:gd name="connsiteY303" fmla="*/ 1045862 h 6281670"/>
                <a:gd name="connsiteX304" fmla="*/ 2435633 w 8613217"/>
                <a:gd name="connsiteY304" fmla="*/ 1055284 h 6281670"/>
                <a:gd name="connsiteX305" fmla="*/ 695895 w 8613217"/>
                <a:gd name="connsiteY305" fmla="*/ 1016922 h 6281670"/>
                <a:gd name="connsiteX306" fmla="*/ 692530 w 8613217"/>
                <a:gd name="connsiteY306" fmla="*/ 1005481 h 6281670"/>
                <a:gd name="connsiteX307" fmla="*/ 695895 w 8613217"/>
                <a:gd name="connsiteY307" fmla="*/ 1016922 h 6281670"/>
                <a:gd name="connsiteX308" fmla="*/ 4511205 w 8613217"/>
                <a:gd name="connsiteY308" fmla="*/ 6014042 h 6281670"/>
                <a:gd name="connsiteX309" fmla="*/ 4537452 w 8613217"/>
                <a:gd name="connsiteY309" fmla="*/ 5944049 h 6281670"/>
                <a:gd name="connsiteX310" fmla="*/ 4511205 w 8613217"/>
                <a:gd name="connsiteY310" fmla="*/ 6014042 h 6281670"/>
                <a:gd name="connsiteX311" fmla="*/ 4750797 w 8613217"/>
                <a:gd name="connsiteY311" fmla="*/ 5917128 h 6281670"/>
                <a:gd name="connsiteX312" fmla="*/ 4741375 w 8613217"/>
                <a:gd name="connsiteY312" fmla="*/ 5939338 h 6281670"/>
                <a:gd name="connsiteX313" fmla="*/ 4732626 w 8613217"/>
                <a:gd name="connsiteY313" fmla="*/ 5935300 h 6281670"/>
                <a:gd name="connsiteX314" fmla="*/ 4727915 w 8613217"/>
                <a:gd name="connsiteY314" fmla="*/ 5907706 h 6281670"/>
                <a:gd name="connsiteX315" fmla="*/ 4750797 w 8613217"/>
                <a:gd name="connsiteY315" fmla="*/ 5875402 h 6281670"/>
                <a:gd name="connsiteX316" fmla="*/ 4750797 w 8613217"/>
                <a:gd name="connsiteY316" fmla="*/ 5917128 h 6281670"/>
                <a:gd name="connsiteX317" fmla="*/ 4875978 w 8613217"/>
                <a:gd name="connsiteY317" fmla="*/ 5457461 h 6281670"/>
                <a:gd name="connsiteX318" fmla="*/ 4616868 w 8613217"/>
                <a:gd name="connsiteY318" fmla="*/ 5877421 h 6281670"/>
                <a:gd name="connsiteX319" fmla="*/ 4562354 w 8613217"/>
                <a:gd name="connsiteY319" fmla="*/ 5884824 h 6281670"/>
                <a:gd name="connsiteX320" fmla="*/ 4880015 w 8613217"/>
                <a:gd name="connsiteY320" fmla="*/ 5419772 h 6281670"/>
                <a:gd name="connsiteX321" fmla="*/ 4875978 w 8613217"/>
                <a:gd name="connsiteY321" fmla="*/ 5457461 h 6281670"/>
                <a:gd name="connsiteX322" fmla="*/ 5020675 w 8613217"/>
                <a:gd name="connsiteY322" fmla="*/ 5141145 h 6281670"/>
                <a:gd name="connsiteX323" fmla="*/ 4989717 w 8613217"/>
                <a:gd name="connsiteY323" fmla="*/ 5179506 h 6281670"/>
                <a:gd name="connsiteX324" fmla="*/ 4445922 w 8613217"/>
                <a:gd name="connsiteY324" fmla="*/ 5878767 h 6281670"/>
                <a:gd name="connsiteX325" fmla="*/ 4415637 w 8613217"/>
                <a:gd name="connsiteY325" fmla="*/ 5953471 h 6281670"/>
                <a:gd name="connsiteX326" fmla="*/ 4357085 w 8613217"/>
                <a:gd name="connsiteY326" fmla="*/ 6075286 h 6281670"/>
                <a:gd name="connsiteX327" fmla="*/ 4338240 w 8613217"/>
                <a:gd name="connsiteY327" fmla="*/ 6125762 h 6281670"/>
                <a:gd name="connsiteX328" fmla="*/ 4322761 w 8613217"/>
                <a:gd name="connsiteY328" fmla="*/ 6080671 h 6281670"/>
                <a:gd name="connsiteX329" fmla="*/ 4306609 w 8613217"/>
                <a:gd name="connsiteY329" fmla="*/ 6061826 h 6281670"/>
                <a:gd name="connsiteX330" fmla="*/ 4295168 w 8613217"/>
                <a:gd name="connsiteY330" fmla="*/ 6082689 h 6281670"/>
                <a:gd name="connsiteX331" fmla="*/ 4292475 w 8613217"/>
                <a:gd name="connsiteY331" fmla="*/ 6112302 h 6281670"/>
                <a:gd name="connsiteX332" fmla="*/ 4277669 w 8613217"/>
                <a:gd name="connsiteY332" fmla="*/ 6097496 h 6281670"/>
                <a:gd name="connsiteX333" fmla="*/ 4183447 w 8613217"/>
                <a:gd name="connsiteY333" fmla="*/ 5282478 h 6281670"/>
                <a:gd name="connsiteX334" fmla="*/ 4412945 w 8613217"/>
                <a:gd name="connsiteY334" fmla="*/ 4743394 h 6281670"/>
                <a:gd name="connsiteX335" fmla="*/ 5036828 w 8613217"/>
                <a:gd name="connsiteY335" fmla="*/ 3935106 h 6281670"/>
                <a:gd name="connsiteX336" fmla="*/ 5054999 w 8613217"/>
                <a:gd name="connsiteY336" fmla="*/ 3966064 h 6281670"/>
                <a:gd name="connsiteX337" fmla="*/ 5020675 w 8613217"/>
                <a:gd name="connsiteY337" fmla="*/ 5141145 h 6281670"/>
                <a:gd name="connsiteX0" fmla="*/ 8420062 w 8613217"/>
                <a:gd name="connsiteY0" fmla="*/ 4211041 h 6281670"/>
                <a:gd name="connsiteX1" fmla="*/ 7990681 w 8613217"/>
                <a:gd name="connsiteY1" fmla="*/ 4231232 h 6281670"/>
                <a:gd name="connsiteX2" fmla="*/ 7630619 w 8613217"/>
                <a:gd name="connsiteY2" fmla="*/ 4614849 h 6281670"/>
                <a:gd name="connsiteX3" fmla="*/ 7659558 w 8613217"/>
                <a:gd name="connsiteY3" fmla="*/ 4643788 h 6281670"/>
                <a:gd name="connsiteX4" fmla="*/ 7859443 w 8613217"/>
                <a:gd name="connsiteY4" fmla="*/ 4617541 h 6281670"/>
                <a:gd name="connsiteX5" fmla="*/ 8222196 w 8613217"/>
                <a:gd name="connsiteY5" fmla="*/ 4498418 h 6281670"/>
                <a:gd name="connsiteX6" fmla="*/ 8236330 w 8613217"/>
                <a:gd name="connsiteY6" fmla="*/ 4496398 h 6281670"/>
                <a:gd name="connsiteX7" fmla="*/ 8228254 w 8613217"/>
                <a:gd name="connsiteY7" fmla="*/ 4504475 h 6281670"/>
                <a:gd name="connsiteX8" fmla="*/ 7670326 w 8613217"/>
                <a:gd name="connsiteY8" fmla="*/ 4709743 h 6281670"/>
                <a:gd name="connsiteX9" fmla="*/ 7436791 w 8613217"/>
                <a:gd name="connsiteY9" fmla="*/ 4735318 h 6281670"/>
                <a:gd name="connsiteX10" fmla="*/ 6759067 w 8613217"/>
                <a:gd name="connsiteY10" fmla="*/ 4696956 h 6281670"/>
                <a:gd name="connsiteX11" fmla="*/ 6037597 w 8613217"/>
                <a:gd name="connsiteY11" fmla="*/ 4656576 h 6281670"/>
                <a:gd name="connsiteX12" fmla="*/ 6023464 w 8613217"/>
                <a:gd name="connsiteY12" fmla="*/ 4649172 h 6281670"/>
                <a:gd name="connsiteX13" fmla="*/ 6361317 w 8613217"/>
                <a:gd name="connsiteY13" fmla="*/ 4472170 h 6281670"/>
                <a:gd name="connsiteX14" fmla="*/ 6783296 w 8613217"/>
                <a:gd name="connsiteY14" fmla="*/ 4236616 h 6281670"/>
                <a:gd name="connsiteX15" fmla="*/ 7066634 w 8613217"/>
                <a:gd name="connsiteY15" fmla="*/ 4052210 h 6281670"/>
                <a:gd name="connsiteX16" fmla="*/ 7151433 w 8613217"/>
                <a:gd name="connsiteY16" fmla="*/ 4042115 h 6281670"/>
                <a:gd name="connsiteX17" fmla="*/ 7304208 w 8613217"/>
                <a:gd name="connsiteY17" fmla="*/ 4071727 h 6281670"/>
                <a:gd name="connsiteX18" fmla="*/ 7625235 w 8613217"/>
                <a:gd name="connsiteY18" fmla="*/ 3948566 h 6281670"/>
                <a:gd name="connsiteX19" fmla="*/ 8172394 w 8613217"/>
                <a:gd name="connsiteY19" fmla="*/ 2496877 h 6281670"/>
                <a:gd name="connsiteX20" fmla="*/ 7882325 w 8613217"/>
                <a:gd name="connsiteY20" fmla="*/ 1811077 h 6281670"/>
                <a:gd name="connsiteX21" fmla="*/ 7854059 w 8613217"/>
                <a:gd name="connsiteY21" fmla="*/ 1889820 h 6281670"/>
                <a:gd name="connsiteX22" fmla="*/ 7732917 w 8613217"/>
                <a:gd name="connsiteY22" fmla="*/ 2389195 h 6281670"/>
                <a:gd name="connsiteX23" fmla="*/ 7607736 w 8613217"/>
                <a:gd name="connsiteY23" fmla="*/ 2746565 h 6281670"/>
                <a:gd name="connsiteX24" fmla="*/ 7178354 w 8613217"/>
                <a:gd name="connsiteY24" fmla="*/ 3424962 h 6281670"/>
                <a:gd name="connsiteX25" fmla="*/ 7050481 w 8613217"/>
                <a:gd name="connsiteY25" fmla="*/ 3653113 h 6281670"/>
                <a:gd name="connsiteX26" fmla="*/ 7022888 w 8613217"/>
                <a:gd name="connsiteY26" fmla="*/ 3873861 h 6281670"/>
                <a:gd name="connsiteX27" fmla="*/ 7057884 w 8613217"/>
                <a:gd name="connsiteY27" fmla="*/ 3889341 h 6281670"/>
                <a:gd name="connsiteX28" fmla="*/ 7311611 w 8613217"/>
                <a:gd name="connsiteY28" fmla="*/ 3701570 h 6281670"/>
                <a:gd name="connsiteX29" fmla="*/ 7883672 w 8613217"/>
                <a:gd name="connsiteY29" fmla="*/ 2875784 h 6281670"/>
                <a:gd name="connsiteX30" fmla="*/ 7909246 w 8613217"/>
                <a:gd name="connsiteY30" fmla="*/ 2790311 h 6281670"/>
                <a:gd name="connsiteX31" fmla="*/ 7835888 w 8613217"/>
                <a:gd name="connsiteY31" fmla="*/ 3051440 h 6281670"/>
                <a:gd name="connsiteX32" fmla="*/ 7279306 w 8613217"/>
                <a:gd name="connsiteY32" fmla="*/ 3802522 h 6281670"/>
                <a:gd name="connsiteX33" fmla="*/ 6992603 w 8613217"/>
                <a:gd name="connsiteY33" fmla="*/ 4017213 h 6281670"/>
                <a:gd name="connsiteX34" fmla="*/ 6713302 w 8613217"/>
                <a:gd name="connsiteY34" fmla="*/ 4190851 h 6281670"/>
                <a:gd name="connsiteX35" fmla="*/ 6627830 w 8613217"/>
                <a:gd name="connsiteY35" fmla="*/ 4239308 h 6281670"/>
                <a:gd name="connsiteX36" fmla="*/ 6605620 w 8613217"/>
                <a:gd name="connsiteY36" fmla="*/ 4251422 h 6281670"/>
                <a:gd name="connsiteX37" fmla="*/ 6226714 w 8613217"/>
                <a:gd name="connsiteY37" fmla="*/ 4447268 h 6281670"/>
                <a:gd name="connsiteX38" fmla="*/ 5314782 w 8613217"/>
                <a:gd name="connsiteY38" fmla="*/ 4943279 h 6281670"/>
                <a:gd name="connsiteX39" fmla="*/ 5158643 w 8613217"/>
                <a:gd name="connsiteY39" fmla="*/ 5046250 h 6281670"/>
                <a:gd name="connsiteX40" fmla="*/ 5162681 w 8613217"/>
                <a:gd name="connsiteY40" fmla="*/ 5025387 h 6281670"/>
                <a:gd name="connsiteX41" fmla="*/ 5227290 w 8613217"/>
                <a:gd name="connsiteY41" fmla="*/ 4323434 h 6281670"/>
                <a:gd name="connsiteX42" fmla="*/ 5106148 w 8613217"/>
                <a:gd name="connsiteY42" fmla="*/ 3860401 h 6281670"/>
                <a:gd name="connsiteX43" fmla="*/ 5139799 w 8613217"/>
                <a:gd name="connsiteY43" fmla="*/ 3818675 h 6281670"/>
                <a:gd name="connsiteX44" fmla="*/ 5695034 w 8613217"/>
                <a:gd name="connsiteY44" fmla="*/ 3194119 h 6281670"/>
                <a:gd name="connsiteX45" fmla="*/ 5830983 w 8613217"/>
                <a:gd name="connsiteY45" fmla="*/ 3023174 h 6281670"/>
                <a:gd name="connsiteX46" fmla="*/ 5873382 w 8613217"/>
                <a:gd name="connsiteY46" fmla="*/ 3008367 h 6281670"/>
                <a:gd name="connsiteX47" fmla="*/ 5983083 w 8613217"/>
                <a:gd name="connsiteY47" fmla="*/ 3009040 h 6281670"/>
                <a:gd name="connsiteX48" fmla="*/ 6257000 w 8613217"/>
                <a:gd name="connsiteY48" fmla="*/ 2840787 h 6281670"/>
                <a:gd name="connsiteX49" fmla="*/ 6605620 w 8613217"/>
                <a:gd name="connsiteY49" fmla="*/ 2172485 h 6281670"/>
                <a:gd name="connsiteX50" fmla="*/ 6623118 w 8613217"/>
                <a:gd name="connsiteY50" fmla="*/ 1339969 h 6281670"/>
                <a:gd name="connsiteX51" fmla="*/ 6528224 w 8613217"/>
                <a:gd name="connsiteY51" fmla="*/ 660899 h 6281670"/>
                <a:gd name="connsiteX52" fmla="*/ 6514091 w 8613217"/>
                <a:gd name="connsiteY52" fmla="*/ 520239 h 6281670"/>
                <a:gd name="connsiteX53" fmla="*/ 6493900 w 8613217"/>
                <a:gd name="connsiteY53" fmla="*/ 546486 h 6281670"/>
                <a:gd name="connsiteX54" fmla="*/ 6244212 w 8613217"/>
                <a:gd name="connsiteY54" fmla="*/ 975869 h 6281670"/>
                <a:gd name="connsiteX55" fmla="*/ 5935300 w 8613217"/>
                <a:gd name="connsiteY55" fmla="*/ 1788868 h 6281670"/>
                <a:gd name="connsiteX56" fmla="*/ 5707148 w 8613217"/>
                <a:gd name="connsiteY56" fmla="*/ 2531874 h 6281670"/>
                <a:gd name="connsiteX57" fmla="*/ 5679555 w 8613217"/>
                <a:gd name="connsiteY57" fmla="*/ 2738489 h 6281670"/>
                <a:gd name="connsiteX58" fmla="*/ 5734069 w 8613217"/>
                <a:gd name="connsiteY58" fmla="*/ 2914818 h 6281670"/>
                <a:gd name="connsiteX59" fmla="*/ 5963566 w 8613217"/>
                <a:gd name="connsiteY59" fmla="*/ 2599175 h 6281670"/>
                <a:gd name="connsiteX60" fmla="*/ 6141914 w 8613217"/>
                <a:gd name="connsiteY60" fmla="*/ 2254593 h 6281670"/>
                <a:gd name="connsiteX61" fmla="*/ 6262384 w 8613217"/>
                <a:gd name="connsiteY61" fmla="*/ 1884436 h 6281670"/>
                <a:gd name="connsiteX62" fmla="*/ 6343145 w 8613217"/>
                <a:gd name="connsiteY62" fmla="*/ 1508222 h 6281670"/>
                <a:gd name="connsiteX63" fmla="*/ 6310167 w 8613217"/>
                <a:gd name="connsiteY63" fmla="*/ 1747814 h 6281670"/>
                <a:gd name="connsiteX64" fmla="*/ 6045001 w 8613217"/>
                <a:gd name="connsiteY64" fmla="*/ 2568890 h 6281670"/>
                <a:gd name="connsiteX65" fmla="*/ 5560432 w 8613217"/>
                <a:gd name="connsiteY65" fmla="*/ 3235173 h 6281670"/>
                <a:gd name="connsiteX66" fmla="*/ 5096726 w 8613217"/>
                <a:gd name="connsiteY66" fmla="*/ 3741278 h 6281670"/>
                <a:gd name="connsiteX67" fmla="*/ 5067113 w 8613217"/>
                <a:gd name="connsiteY67" fmla="*/ 3767525 h 6281670"/>
                <a:gd name="connsiteX68" fmla="*/ 4911647 w 8613217"/>
                <a:gd name="connsiteY68" fmla="*/ 3459959 h 6281670"/>
                <a:gd name="connsiteX69" fmla="*/ 4890784 w 8613217"/>
                <a:gd name="connsiteY69" fmla="*/ 3404099 h 6281670"/>
                <a:gd name="connsiteX70" fmla="*/ 4952701 w 8613217"/>
                <a:gd name="connsiteY70" fmla="*/ 2717626 h 6281670"/>
                <a:gd name="connsiteX71" fmla="*/ 5173449 w 8613217"/>
                <a:gd name="connsiteY71" fmla="*/ 2368332 h 6281670"/>
                <a:gd name="connsiteX72" fmla="*/ 5481689 w 8613217"/>
                <a:gd name="connsiteY72" fmla="*/ 1759928 h 6281670"/>
                <a:gd name="connsiteX73" fmla="*/ 5514667 w 8613217"/>
                <a:gd name="connsiteY73" fmla="*/ 1741757 h 6281670"/>
                <a:gd name="connsiteX74" fmla="*/ 5803389 w 8613217"/>
                <a:gd name="connsiteY74" fmla="*/ 1570812 h 6281670"/>
                <a:gd name="connsiteX75" fmla="*/ 5822907 w 8613217"/>
                <a:gd name="connsiteY75" fmla="*/ 1095665 h 6281670"/>
                <a:gd name="connsiteX76" fmla="*/ 5540241 w 8613217"/>
                <a:gd name="connsiteY76" fmla="*/ 601000 h 6281670"/>
                <a:gd name="connsiteX77" fmla="*/ 5514667 w 8613217"/>
                <a:gd name="connsiteY77" fmla="*/ 600327 h 6281670"/>
                <a:gd name="connsiteX78" fmla="*/ 5421791 w 8613217"/>
                <a:gd name="connsiteY78" fmla="*/ 697914 h 6281670"/>
                <a:gd name="connsiteX79" fmla="*/ 5124319 w 8613217"/>
                <a:gd name="connsiteY79" fmla="*/ 1196617 h 6281670"/>
                <a:gd name="connsiteX80" fmla="*/ 5316801 w 8613217"/>
                <a:gd name="connsiteY80" fmla="*/ 1686570 h 6281670"/>
                <a:gd name="connsiteX81" fmla="*/ 5361220 w 8613217"/>
                <a:gd name="connsiteY81" fmla="*/ 1669072 h 6281670"/>
                <a:gd name="connsiteX82" fmla="*/ 5461499 w 8613217"/>
                <a:gd name="connsiteY82" fmla="*/ 1248439 h 6281670"/>
                <a:gd name="connsiteX83" fmla="*/ 5491784 w 8613217"/>
                <a:gd name="connsiteY83" fmla="*/ 1043170 h 6281670"/>
                <a:gd name="connsiteX84" fmla="*/ 5497841 w 8613217"/>
                <a:gd name="connsiteY84" fmla="*/ 1081532 h 6281670"/>
                <a:gd name="connsiteX85" fmla="*/ 5481016 w 8613217"/>
                <a:gd name="connsiteY85" fmla="*/ 1353429 h 6281670"/>
                <a:gd name="connsiteX86" fmla="*/ 5415734 w 8613217"/>
                <a:gd name="connsiteY86" fmla="*/ 1727624 h 6281670"/>
                <a:gd name="connsiteX87" fmla="*/ 5151240 w 8613217"/>
                <a:gd name="connsiteY87" fmla="*/ 2245171 h 6281670"/>
                <a:gd name="connsiteX88" fmla="*/ 4908282 w 8613217"/>
                <a:gd name="connsiteY88" fmla="*/ 2596483 h 6281670"/>
                <a:gd name="connsiteX89" fmla="*/ 4750124 w 8613217"/>
                <a:gd name="connsiteY89" fmla="*/ 2989523 h 6281670"/>
                <a:gd name="connsiteX90" fmla="*/ 4737337 w 8613217"/>
                <a:gd name="connsiteY90" fmla="*/ 3162487 h 6281670"/>
                <a:gd name="connsiteX91" fmla="*/ 4680804 w 8613217"/>
                <a:gd name="connsiteY91" fmla="*/ 3076341 h 6281670"/>
                <a:gd name="connsiteX92" fmla="*/ 4591293 w 8613217"/>
                <a:gd name="connsiteY92" fmla="*/ 2915491 h 6281670"/>
                <a:gd name="connsiteX93" fmla="*/ 4552259 w 8613217"/>
                <a:gd name="connsiteY93" fmla="*/ 2838095 h 6281670"/>
                <a:gd name="connsiteX94" fmla="*/ 4404869 w 8613217"/>
                <a:gd name="connsiteY94" fmla="*/ 2499569 h 6281670"/>
                <a:gd name="connsiteX95" fmla="*/ 4425059 w 8613217"/>
                <a:gd name="connsiteY95" fmla="*/ 2408713 h 6281670"/>
                <a:gd name="connsiteX96" fmla="*/ 4497071 w 8613217"/>
                <a:gd name="connsiteY96" fmla="*/ 2304396 h 6281670"/>
                <a:gd name="connsiteX97" fmla="*/ 4551585 w 8613217"/>
                <a:gd name="connsiteY97" fmla="*/ 2152968 h 6281670"/>
                <a:gd name="connsiteX98" fmla="*/ 4741375 w 8613217"/>
                <a:gd name="connsiteY98" fmla="*/ 1413327 h 6281670"/>
                <a:gd name="connsiteX99" fmla="*/ 4929146 w 8613217"/>
                <a:gd name="connsiteY99" fmla="*/ 819730 h 6281670"/>
                <a:gd name="connsiteX100" fmla="*/ 5233347 w 8613217"/>
                <a:gd name="connsiteY100" fmla="*/ 28940 h 6281670"/>
                <a:gd name="connsiteX101" fmla="*/ 5238058 w 8613217"/>
                <a:gd name="connsiteY101" fmla="*/ 0 h 6281670"/>
                <a:gd name="connsiteX102" fmla="*/ 4976929 w 8613217"/>
                <a:gd name="connsiteY102" fmla="*/ 159504 h 6281670"/>
                <a:gd name="connsiteX103" fmla="*/ 4204984 w 8613217"/>
                <a:gd name="connsiteY103" fmla="*/ 890396 h 6281670"/>
                <a:gd name="connsiteX104" fmla="*/ 3943182 w 8613217"/>
                <a:gd name="connsiteY104" fmla="*/ 2139508 h 6281670"/>
                <a:gd name="connsiteX105" fmla="*/ 4076438 w 8613217"/>
                <a:gd name="connsiteY105" fmla="*/ 2389868 h 6281670"/>
                <a:gd name="connsiteX106" fmla="*/ 4215079 w 8613217"/>
                <a:gd name="connsiteY106" fmla="*/ 2474668 h 6281670"/>
                <a:gd name="connsiteX107" fmla="*/ 4244018 w 8613217"/>
                <a:gd name="connsiteY107" fmla="*/ 2445055 h 6281670"/>
                <a:gd name="connsiteX108" fmla="*/ 4230558 w 8613217"/>
                <a:gd name="connsiteY108" fmla="*/ 1718875 h 6281670"/>
                <a:gd name="connsiteX109" fmla="*/ 4411599 w 8613217"/>
                <a:gd name="connsiteY109" fmla="*/ 1186522 h 6281670"/>
                <a:gd name="connsiteX110" fmla="*/ 4552259 w 8613217"/>
                <a:gd name="connsiteY110" fmla="*/ 934815 h 6281670"/>
                <a:gd name="connsiteX111" fmla="*/ 4572449 w 8613217"/>
                <a:gd name="connsiteY111" fmla="*/ 920008 h 6281670"/>
                <a:gd name="connsiteX112" fmla="*/ 4553604 w 8613217"/>
                <a:gd name="connsiteY112" fmla="*/ 956351 h 6281670"/>
                <a:gd name="connsiteX113" fmla="*/ 4390735 w 8613217"/>
                <a:gd name="connsiteY113" fmla="*/ 1302280 h 6281670"/>
                <a:gd name="connsiteX114" fmla="*/ 4340260 w 8613217"/>
                <a:gd name="connsiteY114" fmla="*/ 2524471 h 6281670"/>
                <a:gd name="connsiteX115" fmla="*/ 4501109 w 8613217"/>
                <a:gd name="connsiteY115" fmla="*/ 2892609 h 6281670"/>
                <a:gd name="connsiteX116" fmla="*/ 4692918 w 8613217"/>
                <a:gd name="connsiteY116" fmla="*/ 3241230 h 6281670"/>
                <a:gd name="connsiteX117" fmla="*/ 4992409 w 8613217"/>
                <a:gd name="connsiteY117" fmla="*/ 3809925 h 6281670"/>
                <a:gd name="connsiteX118" fmla="*/ 5000485 w 8613217"/>
                <a:gd name="connsiteY118" fmla="*/ 3847614 h 6281670"/>
                <a:gd name="connsiteX119" fmla="*/ 4993755 w 8613217"/>
                <a:gd name="connsiteY119" fmla="*/ 3855017 h 6281670"/>
                <a:gd name="connsiteX120" fmla="*/ 4993082 w 8613217"/>
                <a:gd name="connsiteY120" fmla="*/ 3855690 h 6281670"/>
                <a:gd name="connsiteX121" fmla="*/ 4982313 w 8613217"/>
                <a:gd name="connsiteY121" fmla="*/ 3867131 h 6281670"/>
                <a:gd name="connsiteX122" fmla="*/ 4626290 w 8613217"/>
                <a:gd name="connsiteY122" fmla="*/ 4274977 h 6281670"/>
                <a:gd name="connsiteX123" fmla="*/ 4180755 w 8613217"/>
                <a:gd name="connsiteY123" fmla="*/ 4968853 h 6281670"/>
                <a:gd name="connsiteX124" fmla="*/ 4071727 w 8613217"/>
                <a:gd name="connsiteY124" fmla="*/ 5853192 h 6281670"/>
                <a:gd name="connsiteX125" fmla="*/ 4040769 w 8613217"/>
                <a:gd name="connsiteY125" fmla="*/ 5907706 h 6281670"/>
                <a:gd name="connsiteX126" fmla="*/ 4005099 w 8613217"/>
                <a:gd name="connsiteY126" fmla="*/ 5881459 h 6281670"/>
                <a:gd name="connsiteX127" fmla="*/ 4007791 w 8613217"/>
                <a:gd name="connsiteY127" fmla="*/ 5830983 h 6281670"/>
                <a:gd name="connsiteX128" fmla="*/ 3990293 w 8613217"/>
                <a:gd name="connsiteY128" fmla="*/ 5807427 h 6281670"/>
                <a:gd name="connsiteX129" fmla="*/ 3964045 w 8613217"/>
                <a:gd name="connsiteY129" fmla="*/ 5789256 h 6281670"/>
                <a:gd name="connsiteX130" fmla="*/ 3941836 w 8613217"/>
                <a:gd name="connsiteY130" fmla="*/ 5705129 h 6281670"/>
                <a:gd name="connsiteX131" fmla="*/ 3908185 w 8613217"/>
                <a:gd name="connsiteY131" fmla="*/ 5236040 h 6281670"/>
                <a:gd name="connsiteX132" fmla="*/ 3918953 w 8613217"/>
                <a:gd name="connsiteY132" fmla="*/ 4237288 h 6281670"/>
                <a:gd name="connsiteX133" fmla="*/ 3786370 w 8613217"/>
                <a:gd name="connsiteY133" fmla="*/ 3122779 h 6281670"/>
                <a:gd name="connsiteX134" fmla="*/ 3570333 w 8613217"/>
                <a:gd name="connsiteY134" fmla="*/ 2570236 h 6281670"/>
                <a:gd name="connsiteX135" fmla="*/ 3410829 w 8613217"/>
                <a:gd name="connsiteY135" fmla="*/ 2273437 h 6281670"/>
                <a:gd name="connsiteX136" fmla="*/ 3411502 w 8613217"/>
                <a:gd name="connsiteY136" fmla="*/ 2229018 h 6281670"/>
                <a:gd name="connsiteX137" fmla="*/ 3451209 w 8613217"/>
                <a:gd name="connsiteY137" fmla="*/ 2126720 h 6281670"/>
                <a:gd name="connsiteX138" fmla="*/ 3431692 w 8613217"/>
                <a:gd name="connsiteY138" fmla="*/ 1895877 h 6281670"/>
                <a:gd name="connsiteX139" fmla="*/ 3186715 w 8613217"/>
                <a:gd name="connsiteY139" fmla="*/ 1401886 h 6281670"/>
                <a:gd name="connsiteX140" fmla="*/ 2531874 w 8613217"/>
                <a:gd name="connsiteY140" fmla="*/ 701952 h 6281670"/>
                <a:gd name="connsiteX141" fmla="*/ 1731662 w 8613217"/>
                <a:gd name="connsiteY141" fmla="*/ 39035 h 6281670"/>
                <a:gd name="connsiteX142" fmla="*/ 1722913 w 8613217"/>
                <a:gd name="connsiteY142" fmla="*/ 36343 h 6281670"/>
                <a:gd name="connsiteX143" fmla="*/ 1723586 w 8613217"/>
                <a:gd name="connsiteY143" fmla="*/ 47111 h 6281670"/>
                <a:gd name="connsiteX144" fmla="*/ 1984042 w 8613217"/>
                <a:gd name="connsiteY144" fmla="*/ 871552 h 6281670"/>
                <a:gd name="connsiteX145" fmla="*/ 2773486 w 8613217"/>
                <a:gd name="connsiteY145" fmla="*/ 2064130 h 6281670"/>
                <a:gd name="connsiteX146" fmla="*/ 3058170 w 8613217"/>
                <a:gd name="connsiteY146" fmla="*/ 2286897 h 6281670"/>
                <a:gd name="connsiteX147" fmla="*/ 3235845 w 8613217"/>
                <a:gd name="connsiteY147" fmla="*/ 2329297 h 6281670"/>
                <a:gd name="connsiteX148" fmla="*/ 3256709 w 8613217"/>
                <a:gd name="connsiteY148" fmla="*/ 2294974 h 6281670"/>
                <a:gd name="connsiteX149" fmla="*/ 3083072 w 8613217"/>
                <a:gd name="connsiteY149" fmla="*/ 1999521 h 6281670"/>
                <a:gd name="connsiteX150" fmla="*/ 2450440 w 8613217"/>
                <a:gd name="connsiteY150" fmla="*/ 1092973 h 6281670"/>
                <a:gd name="connsiteX151" fmla="*/ 2432941 w 8613217"/>
                <a:gd name="connsiteY151" fmla="*/ 1062014 h 6281670"/>
                <a:gd name="connsiteX152" fmla="*/ 2454478 w 8613217"/>
                <a:gd name="connsiteY152" fmla="*/ 1076820 h 6281670"/>
                <a:gd name="connsiteX153" fmla="*/ 2967986 w 8613217"/>
                <a:gd name="connsiteY153" fmla="*/ 1739738 h 6281670"/>
                <a:gd name="connsiteX154" fmla="*/ 3266131 w 8613217"/>
                <a:gd name="connsiteY154" fmla="*/ 2175850 h 6281670"/>
                <a:gd name="connsiteX155" fmla="*/ 3457939 w 8613217"/>
                <a:gd name="connsiteY155" fmla="*/ 2509665 h 6281670"/>
                <a:gd name="connsiteX156" fmla="*/ 3733875 w 8613217"/>
                <a:gd name="connsiteY156" fmla="*/ 3249979 h 6281670"/>
                <a:gd name="connsiteX157" fmla="*/ 3823385 w 8613217"/>
                <a:gd name="connsiteY157" fmla="*/ 4359777 h 6281670"/>
                <a:gd name="connsiteX158" fmla="*/ 3816655 w 8613217"/>
                <a:gd name="connsiteY158" fmla="*/ 4369199 h 6281670"/>
                <a:gd name="connsiteX159" fmla="*/ 3800503 w 8613217"/>
                <a:gd name="connsiteY159" fmla="*/ 4322761 h 6281670"/>
                <a:gd name="connsiteX160" fmla="*/ 3407464 w 8613217"/>
                <a:gd name="connsiteY160" fmla="*/ 3663208 h 6281670"/>
                <a:gd name="connsiteX161" fmla="*/ 2516395 w 8613217"/>
                <a:gd name="connsiteY161" fmla="*/ 2980101 h 6281670"/>
                <a:gd name="connsiteX162" fmla="*/ 2502934 w 8613217"/>
                <a:gd name="connsiteY162" fmla="*/ 2971351 h 6281670"/>
                <a:gd name="connsiteX163" fmla="*/ 2390541 w 8613217"/>
                <a:gd name="connsiteY163" fmla="*/ 2898666 h 6281670"/>
                <a:gd name="connsiteX164" fmla="*/ 2247863 w 8613217"/>
                <a:gd name="connsiteY164" fmla="*/ 2802425 h 6281670"/>
                <a:gd name="connsiteX165" fmla="*/ 2055381 w 8613217"/>
                <a:gd name="connsiteY165" fmla="*/ 2665131 h 6281670"/>
                <a:gd name="connsiteX166" fmla="*/ 1471879 w 8613217"/>
                <a:gd name="connsiteY166" fmla="*/ 2148930 h 6281670"/>
                <a:gd name="connsiteX167" fmla="*/ 1461111 w 8613217"/>
                <a:gd name="connsiteY167" fmla="*/ 2109895 h 6281670"/>
                <a:gd name="connsiteX168" fmla="*/ 1501492 w 8613217"/>
                <a:gd name="connsiteY168" fmla="*/ 1918759 h 6281670"/>
                <a:gd name="connsiteX169" fmla="*/ 1395155 w 8613217"/>
                <a:gd name="connsiteY169" fmla="*/ 1570812 h 6281670"/>
                <a:gd name="connsiteX170" fmla="*/ 937507 w 8613217"/>
                <a:gd name="connsiteY170" fmla="*/ 860783 h 6281670"/>
                <a:gd name="connsiteX171" fmla="*/ 682435 w 8613217"/>
                <a:gd name="connsiteY171" fmla="*/ 471109 h 6281670"/>
                <a:gd name="connsiteX172" fmla="*/ 590905 w 8613217"/>
                <a:gd name="connsiteY172" fmla="*/ 214691 h 6281670"/>
                <a:gd name="connsiteX173" fmla="*/ 581483 w 8613217"/>
                <a:gd name="connsiteY173" fmla="*/ 222767 h 6281670"/>
                <a:gd name="connsiteX174" fmla="*/ 555909 w 8613217"/>
                <a:gd name="connsiteY174" fmla="*/ 262475 h 6281670"/>
                <a:gd name="connsiteX175" fmla="*/ 423998 w 8613217"/>
                <a:gd name="connsiteY175" fmla="*/ 619845 h 6281670"/>
                <a:gd name="connsiteX176" fmla="*/ 443515 w 8613217"/>
                <a:gd name="connsiteY176" fmla="*/ 1227575 h 6281670"/>
                <a:gd name="connsiteX177" fmla="*/ 806942 w 8613217"/>
                <a:gd name="connsiteY177" fmla="*/ 1996156 h 6281670"/>
                <a:gd name="connsiteX178" fmla="*/ 1087589 w 8613217"/>
                <a:gd name="connsiteY178" fmla="*/ 2216231 h 6281670"/>
                <a:gd name="connsiteX179" fmla="*/ 1317086 w 8613217"/>
                <a:gd name="connsiteY179" fmla="*/ 2233729 h 6281670"/>
                <a:gd name="connsiteX180" fmla="*/ 1327181 w 8613217"/>
                <a:gd name="connsiteY180" fmla="*/ 2198060 h 6281670"/>
                <a:gd name="connsiteX181" fmla="*/ 816364 w 8613217"/>
                <a:gd name="connsiteY181" fmla="*/ 1324489 h 6281670"/>
                <a:gd name="connsiteX182" fmla="*/ 702625 w 8613217"/>
                <a:gd name="connsiteY182" fmla="*/ 1031056 h 6281670"/>
                <a:gd name="connsiteX183" fmla="*/ 767908 w 8613217"/>
                <a:gd name="connsiteY183" fmla="*/ 1173061 h 6281670"/>
                <a:gd name="connsiteX184" fmla="*/ 1444285 w 8613217"/>
                <a:gd name="connsiteY184" fmla="*/ 2226326 h 6281670"/>
                <a:gd name="connsiteX185" fmla="*/ 2209501 w 8613217"/>
                <a:gd name="connsiteY185" fmla="*/ 2876457 h 6281670"/>
                <a:gd name="connsiteX186" fmla="*/ 2308434 w 8613217"/>
                <a:gd name="connsiteY186" fmla="*/ 2939720 h 6281670"/>
                <a:gd name="connsiteX187" fmla="*/ 2340738 w 8613217"/>
                <a:gd name="connsiteY187" fmla="*/ 2972025 h 6281670"/>
                <a:gd name="connsiteX188" fmla="*/ 2266034 w 8613217"/>
                <a:gd name="connsiteY188" fmla="*/ 2967313 h 6281670"/>
                <a:gd name="connsiteX189" fmla="*/ 1817807 w 8613217"/>
                <a:gd name="connsiteY189" fmla="*/ 3025866 h 6281670"/>
                <a:gd name="connsiteX190" fmla="*/ 1007500 w 8613217"/>
                <a:gd name="connsiteY190" fmla="*/ 3309877 h 6281670"/>
                <a:gd name="connsiteX191" fmla="*/ 960389 w 8613217"/>
                <a:gd name="connsiteY191" fmla="*/ 3293725 h 6281670"/>
                <a:gd name="connsiteX192" fmla="*/ 446207 w 8613217"/>
                <a:gd name="connsiteY192" fmla="*/ 3134221 h 6281670"/>
                <a:gd name="connsiteX193" fmla="*/ 217383 w 8613217"/>
                <a:gd name="connsiteY193" fmla="*/ 3227096 h 6281670"/>
                <a:gd name="connsiteX194" fmla="*/ 0 w 8613217"/>
                <a:gd name="connsiteY194" fmla="*/ 3236518 h 6281670"/>
                <a:gd name="connsiteX195" fmla="*/ 0 w 8613217"/>
                <a:gd name="connsiteY195" fmla="*/ 3330740 h 6281670"/>
                <a:gd name="connsiteX196" fmla="*/ 9422 w 8613217"/>
                <a:gd name="connsiteY196" fmla="*/ 3346892 h 6281670"/>
                <a:gd name="connsiteX197" fmla="*/ 255072 w 8613217"/>
                <a:gd name="connsiteY197" fmla="*/ 3717723 h 6281670"/>
                <a:gd name="connsiteX198" fmla="*/ 747044 w 8613217"/>
                <a:gd name="connsiteY198" fmla="*/ 3826078 h 6281670"/>
                <a:gd name="connsiteX199" fmla="*/ 1016249 w 8613217"/>
                <a:gd name="connsiteY199" fmla="*/ 3490244 h 6281670"/>
                <a:gd name="connsiteX200" fmla="*/ 981253 w 8613217"/>
                <a:gd name="connsiteY200" fmla="*/ 3461305 h 6281670"/>
                <a:gd name="connsiteX201" fmla="*/ 563312 w 8613217"/>
                <a:gd name="connsiteY201" fmla="*/ 3490917 h 6281670"/>
                <a:gd name="connsiteX202" fmla="*/ 390347 w 8613217"/>
                <a:gd name="connsiteY202" fmla="*/ 3460632 h 6281670"/>
                <a:gd name="connsiteX203" fmla="*/ 489953 w 8613217"/>
                <a:gd name="connsiteY203" fmla="*/ 3463997 h 6281670"/>
                <a:gd name="connsiteX204" fmla="*/ 903183 w 8613217"/>
                <a:gd name="connsiteY204" fmla="*/ 3408137 h 6281670"/>
                <a:gd name="connsiteX205" fmla="*/ 1043170 w 8613217"/>
                <a:gd name="connsiteY205" fmla="*/ 3372467 h 6281670"/>
                <a:gd name="connsiteX206" fmla="*/ 1508895 w 8613217"/>
                <a:gd name="connsiteY206" fmla="*/ 3218347 h 6281670"/>
                <a:gd name="connsiteX207" fmla="*/ 1912029 w 8613217"/>
                <a:gd name="connsiteY207" fmla="*/ 3101243 h 6281670"/>
                <a:gd name="connsiteX208" fmla="*/ 1912029 w 8613217"/>
                <a:gd name="connsiteY208" fmla="*/ 3101243 h 6281670"/>
                <a:gd name="connsiteX209" fmla="*/ 2113933 w 8613217"/>
                <a:gd name="connsiteY209" fmla="*/ 3072976 h 6281670"/>
                <a:gd name="connsiteX210" fmla="*/ 2257958 w 8613217"/>
                <a:gd name="connsiteY210" fmla="*/ 3064227 h 6281670"/>
                <a:gd name="connsiteX211" fmla="*/ 2434960 w 8613217"/>
                <a:gd name="connsiteY211" fmla="*/ 3101243 h 6281670"/>
                <a:gd name="connsiteX212" fmla="*/ 2635518 w 8613217"/>
                <a:gd name="connsiteY212" fmla="*/ 3164506 h 6281670"/>
                <a:gd name="connsiteX213" fmla="*/ 3038653 w 8613217"/>
                <a:gd name="connsiteY213" fmla="*/ 3453902 h 6281670"/>
                <a:gd name="connsiteX214" fmla="*/ 3580428 w 8613217"/>
                <a:gd name="connsiteY214" fmla="*/ 4087880 h 6281670"/>
                <a:gd name="connsiteX215" fmla="*/ 3776274 w 8613217"/>
                <a:gd name="connsiteY215" fmla="*/ 4626290 h 6281670"/>
                <a:gd name="connsiteX216" fmla="*/ 3813963 w 8613217"/>
                <a:gd name="connsiteY216" fmla="*/ 4802619 h 6281670"/>
                <a:gd name="connsiteX217" fmla="*/ 3811944 w 8613217"/>
                <a:gd name="connsiteY217" fmla="*/ 5407658 h 6281670"/>
                <a:gd name="connsiteX218" fmla="*/ 3881265 w 8613217"/>
                <a:gd name="connsiteY218" fmla="*/ 5874056 h 6281670"/>
                <a:gd name="connsiteX219" fmla="*/ 3879919 w 8613217"/>
                <a:gd name="connsiteY219" fmla="*/ 5898957 h 6281670"/>
                <a:gd name="connsiteX220" fmla="*/ 3757430 w 8613217"/>
                <a:gd name="connsiteY220" fmla="*/ 5946068 h 6281670"/>
                <a:gd name="connsiteX221" fmla="*/ 3743970 w 8613217"/>
                <a:gd name="connsiteY221" fmla="*/ 6053750 h 6281670"/>
                <a:gd name="connsiteX222" fmla="*/ 3803195 w 8613217"/>
                <a:gd name="connsiteY222" fmla="*/ 6092112 h 6281670"/>
                <a:gd name="connsiteX223" fmla="*/ 3896071 w 8613217"/>
                <a:gd name="connsiteY223" fmla="*/ 6023464 h 6281670"/>
                <a:gd name="connsiteX224" fmla="*/ 3920972 w 8613217"/>
                <a:gd name="connsiteY224" fmla="*/ 5996544 h 6281670"/>
                <a:gd name="connsiteX225" fmla="*/ 3918953 w 8613217"/>
                <a:gd name="connsiteY225" fmla="*/ 6053077 h 6281670"/>
                <a:gd name="connsiteX226" fmla="*/ 3931741 w 8613217"/>
                <a:gd name="connsiteY226" fmla="*/ 6077978 h 6281670"/>
                <a:gd name="connsiteX227" fmla="*/ 3951931 w 8613217"/>
                <a:gd name="connsiteY227" fmla="*/ 6055769 h 6281670"/>
                <a:gd name="connsiteX228" fmla="*/ 3972121 w 8613217"/>
                <a:gd name="connsiteY228" fmla="*/ 5988468 h 6281670"/>
                <a:gd name="connsiteX229" fmla="*/ 3994331 w 8613217"/>
                <a:gd name="connsiteY229" fmla="*/ 5968277 h 6281670"/>
                <a:gd name="connsiteX230" fmla="*/ 4005099 w 8613217"/>
                <a:gd name="connsiteY230" fmla="*/ 5995198 h 6281670"/>
                <a:gd name="connsiteX231" fmla="*/ 4071054 w 8613217"/>
                <a:gd name="connsiteY231" fmla="*/ 6040290 h 6281670"/>
                <a:gd name="connsiteX232" fmla="*/ 4100667 w 8613217"/>
                <a:gd name="connsiteY232" fmla="*/ 6026829 h 6281670"/>
                <a:gd name="connsiteX233" fmla="*/ 4110089 w 8613217"/>
                <a:gd name="connsiteY233" fmla="*/ 5993179 h 6281670"/>
                <a:gd name="connsiteX234" fmla="*/ 4124895 w 8613217"/>
                <a:gd name="connsiteY234" fmla="*/ 6032214 h 6281670"/>
                <a:gd name="connsiteX235" fmla="*/ 4117492 w 8613217"/>
                <a:gd name="connsiteY235" fmla="*/ 6106918 h 6281670"/>
                <a:gd name="connsiteX236" fmla="*/ 4080476 w 8613217"/>
                <a:gd name="connsiteY236" fmla="*/ 6141242 h 6281670"/>
                <a:gd name="connsiteX237" fmla="*/ 4176717 w 8613217"/>
                <a:gd name="connsiteY237" fmla="*/ 6189025 h 6281670"/>
                <a:gd name="connsiteX238" fmla="*/ 4170660 w 8613217"/>
                <a:gd name="connsiteY238" fmla="*/ 6271133 h 6281670"/>
                <a:gd name="connsiteX239" fmla="*/ 4195562 w 8613217"/>
                <a:gd name="connsiteY239" fmla="*/ 6277863 h 6281670"/>
                <a:gd name="connsiteX240" fmla="*/ 4261517 w 8613217"/>
                <a:gd name="connsiteY240" fmla="*/ 6267768 h 6281670"/>
                <a:gd name="connsiteX241" fmla="*/ 4289784 w 8613217"/>
                <a:gd name="connsiteY241" fmla="*/ 6247578 h 6281670"/>
                <a:gd name="connsiteX242" fmla="*/ 4295840 w 8613217"/>
                <a:gd name="connsiteY242" fmla="*/ 6204505 h 6281670"/>
                <a:gd name="connsiteX243" fmla="*/ 4305936 w 8613217"/>
                <a:gd name="connsiteY243" fmla="*/ 6182969 h 6281670"/>
                <a:gd name="connsiteX244" fmla="*/ 4324107 w 8613217"/>
                <a:gd name="connsiteY244" fmla="*/ 6199794 h 6281670"/>
                <a:gd name="connsiteX245" fmla="*/ 4336894 w 8613217"/>
                <a:gd name="connsiteY245" fmla="*/ 6230752 h 6281670"/>
                <a:gd name="connsiteX246" fmla="*/ 4342951 w 8613217"/>
                <a:gd name="connsiteY246" fmla="*/ 6226714 h 6281670"/>
                <a:gd name="connsiteX247" fmla="*/ 4369872 w 8613217"/>
                <a:gd name="connsiteY247" fmla="*/ 6185660 h 6281670"/>
                <a:gd name="connsiteX248" fmla="*/ 4382659 w 8613217"/>
                <a:gd name="connsiteY248" fmla="*/ 6234791 h 6281670"/>
                <a:gd name="connsiteX249" fmla="*/ 4406888 w 8613217"/>
                <a:gd name="connsiteY249" fmla="*/ 6265749 h 6281670"/>
                <a:gd name="connsiteX250" fmla="*/ 4484284 w 8613217"/>
                <a:gd name="connsiteY250" fmla="*/ 6275171 h 6281670"/>
                <a:gd name="connsiteX251" fmla="*/ 4499090 w 8613217"/>
                <a:gd name="connsiteY251" fmla="*/ 6272479 h 6281670"/>
                <a:gd name="connsiteX252" fmla="*/ 4512551 w 8613217"/>
                <a:gd name="connsiteY252" fmla="*/ 6181622 h 6281670"/>
                <a:gd name="connsiteX253" fmla="*/ 4572449 w 8613217"/>
                <a:gd name="connsiteY253" fmla="*/ 6153356 h 6281670"/>
                <a:gd name="connsiteX254" fmla="*/ 4575814 w 8613217"/>
                <a:gd name="connsiteY254" fmla="*/ 6127781 h 6281670"/>
                <a:gd name="connsiteX255" fmla="*/ 4538125 w 8613217"/>
                <a:gd name="connsiteY255" fmla="*/ 6076633 h 6281670"/>
                <a:gd name="connsiteX256" fmla="*/ 4536779 w 8613217"/>
                <a:gd name="connsiteY256" fmla="*/ 6042309 h 6281670"/>
                <a:gd name="connsiteX257" fmla="*/ 4573122 w 8613217"/>
                <a:gd name="connsiteY257" fmla="*/ 6032214 h 6281670"/>
                <a:gd name="connsiteX258" fmla="*/ 4637731 w 8613217"/>
                <a:gd name="connsiteY258" fmla="*/ 6051058 h 6281670"/>
                <a:gd name="connsiteX259" fmla="*/ 4665997 w 8613217"/>
                <a:gd name="connsiteY259" fmla="*/ 6029522 h 6281670"/>
                <a:gd name="connsiteX260" fmla="*/ 4665997 w 8613217"/>
                <a:gd name="connsiteY260" fmla="*/ 5985776 h 6281670"/>
                <a:gd name="connsiteX261" fmla="*/ 4681477 w 8613217"/>
                <a:gd name="connsiteY261" fmla="*/ 5966931 h 6281670"/>
                <a:gd name="connsiteX262" fmla="*/ 4701667 w 8613217"/>
                <a:gd name="connsiteY262" fmla="*/ 5981065 h 6281670"/>
                <a:gd name="connsiteX263" fmla="*/ 4724550 w 8613217"/>
                <a:gd name="connsiteY263" fmla="*/ 6054423 h 6281670"/>
                <a:gd name="connsiteX264" fmla="*/ 4743394 w 8613217"/>
                <a:gd name="connsiteY264" fmla="*/ 6073268 h 6281670"/>
                <a:gd name="connsiteX265" fmla="*/ 4752143 w 8613217"/>
                <a:gd name="connsiteY265" fmla="*/ 6050385 h 6281670"/>
                <a:gd name="connsiteX266" fmla="*/ 4752143 w 8613217"/>
                <a:gd name="connsiteY266" fmla="*/ 5996544 h 6281670"/>
                <a:gd name="connsiteX267" fmla="*/ 4800600 w 8613217"/>
                <a:gd name="connsiteY267" fmla="*/ 6046347 h 6281670"/>
                <a:gd name="connsiteX268" fmla="*/ 4859825 w 8613217"/>
                <a:gd name="connsiteY268" fmla="*/ 6088747 h 6281670"/>
                <a:gd name="connsiteX269" fmla="*/ 4932511 w 8613217"/>
                <a:gd name="connsiteY269" fmla="*/ 6036252 h 6281670"/>
                <a:gd name="connsiteX270" fmla="*/ 4919050 w 8613217"/>
                <a:gd name="connsiteY270" fmla="*/ 5940011 h 6281670"/>
                <a:gd name="connsiteX271" fmla="*/ 4830213 w 8613217"/>
                <a:gd name="connsiteY271" fmla="*/ 5933281 h 6281670"/>
                <a:gd name="connsiteX272" fmla="*/ 4779064 w 8613217"/>
                <a:gd name="connsiteY272" fmla="*/ 5876074 h 6281670"/>
                <a:gd name="connsiteX273" fmla="*/ 4778391 w 8613217"/>
                <a:gd name="connsiteY273" fmla="*/ 5829637 h 6281670"/>
                <a:gd name="connsiteX274" fmla="*/ 5091342 w 8613217"/>
                <a:gd name="connsiteY274" fmla="*/ 5236712 h 6281670"/>
                <a:gd name="connsiteX275" fmla="*/ 5116243 w 8613217"/>
                <a:gd name="connsiteY275" fmla="*/ 5202389 h 6281670"/>
                <a:gd name="connsiteX276" fmla="*/ 5269690 w 8613217"/>
                <a:gd name="connsiteY276" fmla="*/ 5086631 h 6281670"/>
                <a:gd name="connsiteX277" fmla="*/ 5744837 w 8613217"/>
                <a:gd name="connsiteY277" fmla="*/ 4795889 h 6281670"/>
                <a:gd name="connsiteX278" fmla="*/ 5814830 w 8613217"/>
                <a:gd name="connsiteY278" fmla="*/ 4775699 h 6281670"/>
                <a:gd name="connsiteX279" fmla="*/ 6103553 w 8613217"/>
                <a:gd name="connsiteY279" fmla="*/ 4765603 h 6281670"/>
                <a:gd name="connsiteX280" fmla="*/ 7086824 w 8613217"/>
                <a:gd name="connsiteY280" fmla="*/ 4811369 h 6281670"/>
                <a:gd name="connsiteX281" fmla="*/ 7489959 w 8613217"/>
                <a:gd name="connsiteY281" fmla="*/ 4805311 h 6281670"/>
                <a:gd name="connsiteX282" fmla="*/ 7516880 w 8613217"/>
                <a:gd name="connsiteY282" fmla="*/ 4801946 h 6281670"/>
                <a:gd name="connsiteX283" fmla="*/ 7536397 w 8613217"/>
                <a:gd name="connsiteY283" fmla="*/ 4800600 h 6281670"/>
                <a:gd name="connsiteX284" fmla="*/ 7619850 w 8613217"/>
                <a:gd name="connsiteY284" fmla="*/ 4791178 h 6281670"/>
                <a:gd name="connsiteX285" fmla="*/ 7661577 w 8613217"/>
                <a:gd name="connsiteY285" fmla="*/ 4813388 h 6281670"/>
                <a:gd name="connsiteX286" fmla="*/ 7920014 w 8613217"/>
                <a:gd name="connsiteY286" fmla="*/ 5004523 h 6281670"/>
                <a:gd name="connsiteX287" fmla="*/ 8354780 w 8613217"/>
                <a:gd name="connsiteY287" fmla="*/ 4830886 h 6281670"/>
                <a:gd name="connsiteX288" fmla="*/ 8579567 w 8613217"/>
                <a:gd name="connsiteY288" fmla="*/ 4409580 h 6281670"/>
                <a:gd name="connsiteX289" fmla="*/ 8613217 w 8613217"/>
                <a:gd name="connsiteY289" fmla="*/ 4250076 h 6281670"/>
                <a:gd name="connsiteX290" fmla="*/ 8613217 w 8613217"/>
                <a:gd name="connsiteY290" fmla="*/ 4196235 h 6281670"/>
                <a:gd name="connsiteX291" fmla="*/ 8420062 w 8613217"/>
                <a:gd name="connsiteY291" fmla="*/ 4211041 h 6281670"/>
                <a:gd name="connsiteX292" fmla="*/ 4571776 w 8613217"/>
                <a:gd name="connsiteY292" fmla="*/ 915970 h 6281670"/>
                <a:gd name="connsiteX293" fmla="*/ 4583890 w 8613217"/>
                <a:gd name="connsiteY293" fmla="*/ 888377 h 6281670"/>
                <a:gd name="connsiteX294" fmla="*/ 4571776 w 8613217"/>
                <a:gd name="connsiteY294" fmla="*/ 915970 h 6281670"/>
                <a:gd name="connsiteX295" fmla="*/ 2362948 w 8613217"/>
                <a:gd name="connsiteY295" fmla="*/ 965100 h 6281670"/>
                <a:gd name="connsiteX296" fmla="*/ 2363621 w 8613217"/>
                <a:gd name="connsiteY296" fmla="*/ 962408 h 6281670"/>
                <a:gd name="connsiteX297" fmla="*/ 2368332 w 8613217"/>
                <a:gd name="connsiteY297" fmla="*/ 967119 h 6281670"/>
                <a:gd name="connsiteX298" fmla="*/ 2362948 w 8613217"/>
                <a:gd name="connsiteY298" fmla="*/ 965100 h 6281670"/>
                <a:gd name="connsiteX299" fmla="*/ 2435633 w 8613217"/>
                <a:gd name="connsiteY299" fmla="*/ 1055284 h 6281670"/>
                <a:gd name="connsiteX300" fmla="*/ 2426211 w 8613217"/>
                <a:gd name="connsiteY300" fmla="*/ 1053265 h 6281670"/>
                <a:gd name="connsiteX301" fmla="*/ 2370351 w 8613217"/>
                <a:gd name="connsiteY301" fmla="*/ 968465 h 6281670"/>
                <a:gd name="connsiteX302" fmla="*/ 2432268 w 8613217"/>
                <a:gd name="connsiteY302" fmla="*/ 1045862 h 6281670"/>
                <a:gd name="connsiteX303" fmla="*/ 2435633 w 8613217"/>
                <a:gd name="connsiteY303" fmla="*/ 1055284 h 6281670"/>
                <a:gd name="connsiteX304" fmla="*/ 695895 w 8613217"/>
                <a:gd name="connsiteY304" fmla="*/ 1016922 h 6281670"/>
                <a:gd name="connsiteX305" fmla="*/ 692530 w 8613217"/>
                <a:gd name="connsiteY305" fmla="*/ 1005481 h 6281670"/>
                <a:gd name="connsiteX306" fmla="*/ 695895 w 8613217"/>
                <a:gd name="connsiteY306" fmla="*/ 1016922 h 6281670"/>
                <a:gd name="connsiteX307" fmla="*/ 4511205 w 8613217"/>
                <a:gd name="connsiteY307" fmla="*/ 6014042 h 6281670"/>
                <a:gd name="connsiteX308" fmla="*/ 4537452 w 8613217"/>
                <a:gd name="connsiteY308" fmla="*/ 5944049 h 6281670"/>
                <a:gd name="connsiteX309" fmla="*/ 4511205 w 8613217"/>
                <a:gd name="connsiteY309" fmla="*/ 6014042 h 6281670"/>
                <a:gd name="connsiteX310" fmla="*/ 4750797 w 8613217"/>
                <a:gd name="connsiteY310" fmla="*/ 5917128 h 6281670"/>
                <a:gd name="connsiteX311" fmla="*/ 4741375 w 8613217"/>
                <a:gd name="connsiteY311" fmla="*/ 5939338 h 6281670"/>
                <a:gd name="connsiteX312" fmla="*/ 4732626 w 8613217"/>
                <a:gd name="connsiteY312" fmla="*/ 5935300 h 6281670"/>
                <a:gd name="connsiteX313" fmla="*/ 4727915 w 8613217"/>
                <a:gd name="connsiteY313" fmla="*/ 5907706 h 6281670"/>
                <a:gd name="connsiteX314" fmla="*/ 4750797 w 8613217"/>
                <a:gd name="connsiteY314" fmla="*/ 5875402 h 6281670"/>
                <a:gd name="connsiteX315" fmla="*/ 4750797 w 8613217"/>
                <a:gd name="connsiteY315" fmla="*/ 5917128 h 6281670"/>
                <a:gd name="connsiteX316" fmla="*/ 4875978 w 8613217"/>
                <a:gd name="connsiteY316" fmla="*/ 5457461 h 6281670"/>
                <a:gd name="connsiteX317" fmla="*/ 4616868 w 8613217"/>
                <a:gd name="connsiteY317" fmla="*/ 5877421 h 6281670"/>
                <a:gd name="connsiteX318" fmla="*/ 4562354 w 8613217"/>
                <a:gd name="connsiteY318" fmla="*/ 5884824 h 6281670"/>
                <a:gd name="connsiteX319" fmla="*/ 4880015 w 8613217"/>
                <a:gd name="connsiteY319" fmla="*/ 5419772 h 6281670"/>
                <a:gd name="connsiteX320" fmla="*/ 4875978 w 8613217"/>
                <a:gd name="connsiteY320" fmla="*/ 5457461 h 6281670"/>
                <a:gd name="connsiteX321" fmla="*/ 5020675 w 8613217"/>
                <a:gd name="connsiteY321" fmla="*/ 5141145 h 6281670"/>
                <a:gd name="connsiteX322" fmla="*/ 4989717 w 8613217"/>
                <a:gd name="connsiteY322" fmla="*/ 5179506 h 6281670"/>
                <a:gd name="connsiteX323" fmla="*/ 4445922 w 8613217"/>
                <a:gd name="connsiteY323" fmla="*/ 5878767 h 6281670"/>
                <a:gd name="connsiteX324" fmla="*/ 4415637 w 8613217"/>
                <a:gd name="connsiteY324" fmla="*/ 5953471 h 6281670"/>
                <a:gd name="connsiteX325" fmla="*/ 4357085 w 8613217"/>
                <a:gd name="connsiteY325" fmla="*/ 6075286 h 6281670"/>
                <a:gd name="connsiteX326" fmla="*/ 4338240 w 8613217"/>
                <a:gd name="connsiteY326" fmla="*/ 6125762 h 6281670"/>
                <a:gd name="connsiteX327" fmla="*/ 4322761 w 8613217"/>
                <a:gd name="connsiteY327" fmla="*/ 6080671 h 6281670"/>
                <a:gd name="connsiteX328" fmla="*/ 4306609 w 8613217"/>
                <a:gd name="connsiteY328" fmla="*/ 6061826 h 6281670"/>
                <a:gd name="connsiteX329" fmla="*/ 4295168 w 8613217"/>
                <a:gd name="connsiteY329" fmla="*/ 6082689 h 6281670"/>
                <a:gd name="connsiteX330" fmla="*/ 4292475 w 8613217"/>
                <a:gd name="connsiteY330" fmla="*/ 6112302 h 6281670"/>
                <a:gd name="connsiteX331" fmla="*/ 4277669 w 8613217"/>
                <a:gd name="connsiteY331" fmla="*/ 6097496 h 6281670"/>
                <a:gd name="connsiteX332" fmla="*/ 4183447 w 8613217"/>
                <a:gd name="connsiteY332" fmla="*/ 5282478 h 6281670"/>
                <a:gd name="connsiteX333" fmla="*/ 4412945 w 8613217"/>
                <a:gd name="connsiteY333" fmla="*/ 4743394 h 6281670"/>
                <a:gd name="connsiteX334" fmla="*/ 5036828 w 8613217"/>
                <a:gd name="connsiteY334" fmla="*/ 3935106 h 6281670"/>
                <a:gd name="connsiteX335" fmla="*/ 5054999 w 8613217"/>
                <a:gd name="connsiteY335" fmla="*/ 3966064 h 6281670"/>
                <a:gd name="connsiteX336" fmla="*/ 5020675 w 8613217"/>
                <a:gd name="connsiteY336" fmla="*/ 5141145 h 6281670"/>
                <a:gd name="connsiteX0" fmla="*/ 8420062 w 8613217"/>
                <a:gd name="connsiteY0" fmla="*/ 4211041 h 6281670"/>
                <a:gd name="connsiteX1" fmla="*/ 7990681 w 8613217"/>
                <a:gd name="connsiteY1" fmla="*/ 4231232 h 6281670"/>
                <a:gd name="connsiteX2" fmla="*/ 7630619 w 8613217"/>
                <a:gd name="connsiteY2" fmla="*/ 4614849 h 6281670"/>
                <a:gd name="connsiteX3" fmla="*/ 7659558 w 8613217"/>
                <a:gd name="connsiteY3" fmla="*/ 4643788 h 6281670"/>
                <a:gd name="connsiteX4" fmla="*/ 7859443 w 8613217"/>
                <a:gd name="connsiteY4" fmla="*/ 4617541 h 6281670"/>
                <a:gd name="connsiteX5" fmla="*/ 8222196 w 8613217"/>
                <a:gd name="connsiteY5" fmla="*/ 4498418 h 6281670"/>
                <a:gd name="connsiteX6" fmla="*/ 8236330 w 8613217"/>
                <a:gd name="connsiteY6" fmla="*/ 4496398 h 6281670"/>
                <a:gd name="connsiteX7" fmla="*/ 8228254 w 8613217"/>
                <a:gd name="connsiteY7" fmla="*/ 4504475 h 6281670"/>
                <a:gd name="connsiteX8" fmla="*/ 7670326 w 8613217"/>
                <a:gd name="connsiteY8" fmla="*/ 4709743 h 6281670"/>
                <a:gd name="connsiteX9" fmla="*/ 7436791 w 8613217"/>
                <a:gd name="connsiteY9" fmla="*/ 4735318 h 6281670"/>
                <a:gd name="connsiteX10" fmla="*/ 6759067 w 8613217"/>
                <a:gd name="connsiteY10" fmla="*/ 4696956 h 6281670"/>
                <a:gd name="connsiteX11" fmla="*/ 6037597 w 8613217"/>
                <a:gd name="connsiteY11" fmla="*/ 4656576 h 6281670"/>
                <a:gd name="connsiteX12" fmla="*/ 6023464 w 8613217"/>
                <a:gd name="connsiteY12" fmla="*/ 4649172 h 6281670"/>
                <a:gd name="connsiteX13" fmla="*/ 6361317 w 8613217"/>
                <a:gd name="connsiteY13" fmla="*/ 4472170 h 6281670"/>
                <a:gd name="connsiteX14" fmla="*/ 6783296 w 8613217"/>
                <a:gd name="connsiteY14" fmla="*/ 4236616 h 6281670"/>
                <a:gd name="connsiteX15" fmla="*/ 7066634 w 8613217"/>
                <a:gd name="connsiteY15" fmla="*/ 4052210 h 6281670"/>
                <a:gd name="connsiteX16" fmla="*/ 7151433 w 8613217"/>
                <a:gd name="connsiteY16" fmla="*/ 4042115 h 6281670"/>
                <a:gd name="connsiteX17" fmla="*/ 7304208 w 8613217"/>
                <a:gd name="connsiteY17" fmla="*/ 4071727 h 6281670"/>
                <a:gd name="connsiteX18" fmla="*/ 7625235 w 8613217"/>
                <a:gd name="connsiteY18" fmla="*/ 3948566 h 6281670"/>
                <a:gd name="connsiteX19" fmla="*/ 8172394 w 8613217"/>
                <a:gd name="connsiteY19" fmla="*/ 2496877 h 6281670"/>
                <a:gd name="connsiteX20" fmla="*/ 7882325 w 8613217"/>
                <a:gd name="connsiteY20" fmla="*/ 1811077 h 6281670"/>
                <a:gd name="connsiteX21" fmla="*/ 7854059 w 8613217"/>
                <a:gd name="connsiteY21" fmla="*/ 1889820 h 6281670"/>
                <a:gd name="connsiteX22" fmla="*/ 7732917 w 8613217"/>
                <a:gd name="connsiteY22" fmla="*/ 2389195 h 6281670"/>
                <a:gd name="connsiteX23" fmla="*/ 7607736 w 8613217"/>
                <a:gd name="connsiteY23" fmla="*/ 2746565 h 6281670"/>
                <a:gd name="connsiteX24" fmla="*/ 7178354 w 8613217"/>
                <a:gd name="connsiteY24" fmla="*/ 3424962 h 6281670"/>
                <a:gd name="connsiteX25" fmla="*/ 7050481 w 8613217"/>
                <a:gd name="connsiteY25" fmla="*/ 3653113 h 6281670"/>
                <a:gd name="connsiteX26" fmla="*/ 7022888 w 8613217"/>
                <a:gd name="connsiteY26" fmla="*/ 3873861 h 6281670"/>
                <a:gd name="connsiteX27" fmla="*/ 7057884 w 8613217"/>
                <a:gd name="connsiteY27" fmla="*/ 3889341 h 6281670"/>
                <a:gd name="connsiteX28" fmla="*/ 7311611 w 8613217"/>
                <a:gd name="connsiteY28" fmla="*/ 3701570 h 6281670"/>
                <a:gd name="connsiteX29" fmla="*/ 7883672 w 8613217"/>
                <a:gd name="connsiteY29" fmla="*/ 2875784 h 6281670"/>
                <a:gd name="connsiteX30" fmla="*/ 7909246 w 8613217"/>
                <a:gd name="connsiteY30" fmla="*/ 2790311 h 6281670"/>
                <a:gd name="connsiteX31" fmla="*/ 7835888 w 8613217"/>
                <a:gd name="connsiteY31" fmla="*/ 3051440 h 6281670"/>
                <a:gd name="connsiteX32" fmla="*/ 7279306 w 8613217"/>
                <a:gd name="connsiteY32" fmla="*/ 3802522 h 6281670"/>
                <a:gd name="connsiteX33" fmla="*/ 6992603 w 8613217"/>
                <a:gd name="connsiteY33" fmla="*/ 4017213 h 6281670"/>
                <a:gd name="connsiteX34" fmla="*/ 6713302 w 8613217"/>
                <a:gd name="connsiteY34" fmla="*/ 4190851 h 6281670"/>
                <a:gd name="connsiteX35" fmla="*/ 6627830 w 8613217"/>
                <a:gd name="connsiteY35" fmla="*/ 4239308 h 6281670"/>
                <a:gd name="connsiteX36" fmla="*/ 6605620 w 8613217"/>
                <a:gd name="connsiteY36" fmla="*/ 4251422 h 6281670"/>
                <a:gd name="connsiteX37" fmla="*/ 6226714 w 8613217"/>
                <a:gd name="connsiteY37" fmla="*/ 4447268 h 6281670"/>
                <a:gd name="connsiteX38" fmla="*/ 5314782 w 8613217"/>
                <a:gd name="connsiteY38" fmla="*/ 4943279 h 6281670"/>
                <a:gd name="connsiteX39" fmla="*/ 5158643 w 8613217"/>
                <a:gd name="connsiteY39" fmla="*/ 5046250 h 6281670"/>
                <a:gd name="connsiteX40" fmla="*/ 5162681 w 8613217"/>
                <a:gd name="connsiteY40" fmla="*/ 5025387 h 6281670"/>
                <a:gd name="connsiteX41" fmla="*/ 5227290 w 8613217"/>
                <a:gd name="connsiteY41" fmla="*/ 4323434 h 6281670"/>
                <a:gd name="connsiteX42" fmla="*/ 5106148 w 8613217"/>
                <a:gd name="connsiteY42" fmla="*/ 3860401 h 6281670"/>
                <a:gd name="connsiteX43" fmla="*/ 5139799 w 8613217"/>
                <a:gd name="connsiteY43" fmla="*/ 3818675 h 6281670"/>
                <a:gd name="connsiteX44" fmla="*/ 5695034 w 8613217"/>
                <a:gd name="connsiteY44" fmla="*/ 3194119 h 6281670"/>
                <a:gd name="connsiteX45" fmla="*/ 5830983 w 8613217"/>
                <a:gd name="connsiteY45" fmla="*/ 3023174 h 6281670"/>
                <a:gd name="connsiteX46" fmla="*/ 5873382 w 8613217"/>
                <a:gd name="connsiteY46" fmla="*/ 3008367 h 6281670"/>
                <a:gd name="connsiteX47" fmla="*/ 5983083 w 8613217"/>
                <a:gd name="connsiteY47" fmla="*/ 3009040 h 6281670"/>
                <a:gd name="connsiteX48" fmla="*/ 6257000 w 8613217"/>
                <a:gd name="connsiteY48" fmla="*/ 2840787 h 6281670"/>
                <a:gd name="connsiteX49" fmla="*/ 6605620 w 8613217"/>
                <a:gd name="connsiteY49" fmla="*/ 2172485 h 6281670"/>
                <a:gd name="connsiteX50" fmla="*/ 6623118 w 8613217"/>
                <a:gd name="connsiteY50" fmla="*/ 1339969 h 6281670"/>
                <a:gd name="connsiteX51" fmla="*/ 6528224 w 8613217"/>
                <a:gd name="connsiteY51" fmla="*/ 660899 h 6281670"/>
                <a:gd name="connsiteX52" fmla="*/ 6514091 w 8613217"/>
                <a:gd name="connsiteY52" fmla="*/ 520239 h 6281670"/>
                <a:gd name="connsiteX53" fmla="*/ 6493900 w 8613217"/>
                <a:gd name="connsiteY53" fmla="*/ 546486 h 6281670"/>
                <a:gd name="connsiteX54" fmla="*/ 6244212 w 8613217"/>
                <a:gd name="connsiteY54" fmla="*/ 975869 h 6281670"/>
                <a:gd name="connsiteX55" fmla="*/ 5935300 w 8613217"/>
                <a:gd name="connsiteY55" fmla="*/ 1788868 h 6281670"/>
                <a:gd name="connsiteX56" fmla="*/ 5707148 w 8613217"/>
                <a:gd name="connsiteY56" fmla="*/ 2531874 h 6281670"/>
                <a:gd name="connsiteX57" fmla="*/ 5679555 w 8613217"/>
                <a:gd name="connsiteY57" fmla="*/ 2738489 h 6281670"/>
                <a:gd name="connsiteX58" fmla="*/ 5734069 w 8613217"/>
                <a:gd name="connsiteY58" fmla="*/ 2914818 h 6281670"/>
                <a:gd name="connsiteX59" fmla="*/ 5963566 w 8613217"/>
                <a:gd name="connsiteY59" fmla="*/ 2599175 h 6281670"/>
                <a:gd name="connsiteX60" fmla="*/ 6141914 w 8613217"/>
                <a:gd name="connsiteY60" fmla="*/ 2254593 h 6281670"/>
                <a:gd name="connsiteX61" fmla="*/ 6262384 w 8613217"/>
                <a:gd name="connsiteY61" fmla="*/ 1884436 h 6281670"/>
                <a:gd name="connsiteX62" fmla="*/ 6343145 w 8613217"/>
                <a:gd name="connsiteY62" fmla="*/ 1508222 h 6281670"/>
                <a:gd name="connsiteX63" fmla="*/ 6310167 w 8613217"/>
                <a:gd name="connsiteY63" fmla="*/ 1747814 h 6281670"/>
                <a:gd name="connsiteX64" fmla="*/ 6045001 w 8613217"/>
                <a:gd name="connsiteY64" fmla="*/ 2568890 h 6281670"/>
                <a:gd name="connsiteX65" fmla="*/ 5560432 w 8613217"/>
                <a:gd name="connsiteY65" fmla="*/ 3235173 h 6281670"/>
                <a:gd name="connsiteX66" fmla="*/ 5096726 w 8613217"/>
                <a:gd name="connsiteY66" fmla="*/ 3741278 h 6281670"/>
                <a:gd name="connsiteX67" fmla="*/ 5067113 w 8613217"/>
                <a:gd name="connsiteY67" fmla="*/ 3767525 h 6281670"/>
                <a:gd name="connsiteX68" fmla="*/ 4911647 w 8613217"/>
                <a:gd name="connsiteY68" fmla="*/ 3459959 h 6281670"/>
                <a:gd name="connsiteX69" fmla="*/ 4890784 w 8613217"/>
                <a:gd name="connsiteY69" fmla="*/ 3404099 h 6281670"/>
                <a:gd name="connsiteX70" fmla="*/ 4952701 w 8613217"/>
                <a:gd name="connsiteY70" fmla="*/ 2717626 h 6281670"/>
                <a:gd name="connsiteX71" fmla="*/ 5173449 w 8613217"/>
                <a:gd name="connsiteY71" fmla="*/ 2368332 h 6281670"/>
                <a:gd name="connsiteX72" fmla="*/ 5481689 w 8613217"/>
                <a:gd name="connsiteY72" fmla="*/ 1759928 h 6281670"/>
                <a:gd name="connsiteX73" fmla="*/ 5514667 w 8613217"/>
                <a:gd name="connsiteY73" fmla="*/ 1741757 h 6281670"/>
                <a:gd name="connsiteX74" fmla="*/ 5803389 w 8613217"/>
                <a:gd name="connsiteY74" fmla="*/ 1570812 h 6281670"/>
                <a:gd name="connsiteX75" fmla="*/ 5822907 w 8613217"/>
                <a:gd name="connsiteY75" fmla="*/ 1095665 h 6281670"/>
                <a:gd name="connsiteX76" fmla="*/ 5540241 w 8613217"/>
                <a:gd name="connsiteY76" fmla="*/ 601000 h 6281670"/>
                <a:gd name="connsiteX77" fmla="*/ 5514667 w 8613217"/>
                <a:gd name="connsiteY77" fmla="*/ 600327 h 6281670"/>
                <a:gd name="connsiteX78" fmla="*/ 5421791 w 8613217"/>
                <a:gd name="connsiteY78" fmla="*/ 697914 h 6281670"/>
                <a:gd name="connsiteX79" fmla="*/ 5124319 w 8613217"/>
                <a:gd name="connsiteY79" fmla="*/ 1196617 h 6281670"/>
                <a:gd name="connsiteX80" fmla="*/ 5316801 w 8613217"/>
                <a:gd name="connsiteY80" fmla="*/ 1686570 h 6281670"/>
                <a:gd name="connsiteX81" fmla="*/ 5361220 w 8613217"/>
                <a:gd name="connsiteY81" fmla="*/ 1669072 h 6281670"/>
                <a:gd name="connsiteX82" fmla="*/ 5461499 w 8613217"/>
                <a:gd name="connsiteY82" fmla="*/ 1248439 h 6281670"/>
                <a:gd name="connsiteX83" fmla="*/ 5491784 w 8613217"/>
                <a:gd name="connsiteY83" fmla="*/ 1043170 h 6281670"/>
                <a:gd name="connsiteX84" fmla="*/ 5497841 w 8613217"/>
                <a:gd name="connsiteY84" fmla="*/ 1081532 h 6281670"/>
                <a:gd name="connsiteX85" fmla="*/ 5481016 w 8613217"/>
                <a:gd name="connsiteY85" fmla="*/ 1353429 h 6281670"/>
                <a:gd name="connsiteX86" fmla="*/ 5415734 w 8613217"/>
                <a:gd name="connsiteY86" fmla="*/ 1727624 h 6281670"/>
                <a:gd name="connsiteX87" fmla="*/ 5151240 w 8613217"/>
                <a:gd name="connsiteY87" fmla="*/ 2245171 h 6281670"/>
                <a:gd name="connsiteX88" fmla="*/ 4908282 w 8613217"/>
                <a:gd name="connsiteY88" fmla="*/ 2596483 h 6281670"/>
                <a:gd name="connsiteX89" fmla="*/ 4750124 w 8613217"/>
                <a:gd name="connsiteY89" fmla="*/ 2989523 h 6281670"/>
                <a:gd name="connsiteX90" fmla="*/ 4737337 w 8613217"/>
                <a:gd name="connsiteY90" fmla="*/ 3162487 h 6281670"/>
                <a:gd name="connsiteX91" fmla="*/ 4680804 w 8613217"/>
                <a:gd name="connsiteY91" fmla="*/ 3076341 h 6281670"/>
                <a:gd name="connsiteX92" fmla="*/ 4591293 w 8613217"/>
                <a:gd name="connsiteY92" fmla="*/ 2915491 h 6281670"/>
                <a:gd name="connsiteX93" fmla="*/ 4552259 w 8613217"/>
                <a:gd name="connsiteY93" fmla="*/ 2838095 h 6281670"/>
                <a:gd name="connsiteX94" fmla="*/ 4404869 w 8613217"/>
                <a:gd name="connsiteY94" fmla="*/ 2499569 h 6281670"/>
                <a:gd name="connsiteX95" fmla="*/ 4425059 w 8613217"/>
                <a:gd name="connsiteY95" fmla="*/ 2408713 h 6281670"/>
                <a:gd name="connsiteX96" fmla="*/ 4497071 w 8613217"/>
                <a:gd name="connsiteY96" fmla="*/ 2304396 h 6281670"/>
                <a:gd name="connsiteX97" fmla="*/ 4551585 w 8613217"/>
                <a:gd name="connsiteY97" fmla="*/ 2152968 h 6281670"/>
                <a:gd name="connsiteX98" fmla="*/ 4741375 w 8613217"/>
                <a:gd name="connsiteY98" fmla="*/ 1413327 h 6281670"/>
                <a:gd name="connsiteX99" fmla="*/ 4929146 w 8613217"/>
                <a:gd name="connsiteY99" fmla="*/ 819730 h 6281670"/>
                <a:gd name="connsiteX100" fmla="*/ 5233347 w 8613217"/>
                <a:gd name="connsiteY100" fmla="*/ 28940 h 6281670"/>
                <a:gd name="connsiteX101" fmla="*/ 5238058 w 8613217"/>
                <a:gd name="connsiteY101" fmla="*/ 0 h 6281670"/>
                <a:gd name="connsiteX102" fmla="*/ 4976929 w 8613217"/>
                <a:gd name="connsiteY102" fmla="*/ 159504 h 6281670"/>
                <a:gd name="connsiteX103" fmla="*/ 4204984 w 8613217"/>
                <a:gd name="connsiteY103" fmla="*/ 890396 h 6281670"/>
                <a:gd name="connsiteX104" fmla="*/ 3943182 w 8613217"/>
                <a:gd name="connsiteY104" fmla="*/ 2139508 h 6281670"/>
                <a:gd name="connsiteX105" fmla="*/ 4076438 w 8613217"/>
                <a:gd name="connsiteY105" fmla="*/ 2389868 h 6281670"/>
                <a:gd name="connsiteX106" fmla="*/ 4215079 w 8613217"/>
                <a:gd name="connsiteY106" fmla="*/ 2474668 h 6281670"/>
                <a:gd name="connsiteX107" fmla="*/ 4244018 w 8613217"/>
                <a:gd name="connsiteY107" fmla="*/ 2445055 h 6281670"/>
                <a:gd name="connsiteX108" fmla="*/ 4230558 w 8613217"/>
                <a:gd name="connsiteY108" fmla="*/ 1718875 h 6281670"/>
                <a:gd name="connsiteX109" fmla="*/ 4411599 w 8613217"/>
                <a:gd name="connsiteY109" fmla="*/ 1186522 h 6281670"/>
                <a:gd name="connsiteX110" fmla="*/ 4552259 w 8613217"/>
                <a:gd name="connsiteY110" fmla="*/ 934815 h 6281670"/>
                <a:gd name="connsiteX111" fmla="*/ 4572449 w 8613217"/>
                <a:gd name="connsiteY111" fmla="*/ 920008 h 6281670"/>
                <a:gd name="connsiteX112" fmla="*/ 4553604 w 8613217"/>
                <a:gd name="connsiteY112" fmla="*/ 956351 h 6281670"/>
                <a:gd name="connsiteX113" fmla="*/ 4390735 w 8613217"/>
                <a:gd name="connsiteY113" fmla="*/ 1302280 h 6281670"/>
                <a:gd name="connsiteX114" fmla="*/ 4340260 w 8613217"/>
                <a:gd name="connsiteY114" fmla="*/ 2524471 h 6281670"/>
                <a:gd name="connsiteX115" fmla="*/ 4501109 w 8613217"/>
                <a:gd name="connsiteY115" fmla="*/ 2892609 h 6281670"/>
                <a:gd name="connsiteX116" fmla="*/ 4692918 w 8613217"/>
                <a:gd name="connsiteY116" fmla="*/ 3241230 h 6281670"/>
                <a:gd name="connsiteX117" fmla="*/ 4992409 w 8613217"/>
                <a:gd name="connsiteY117" fmla="*/ 3809925 h 6281670"/>
                <a:gd name="connsiteX118" fmla="*/ 5000485 w 8613217"/>
                <a:gd name="connsiteY118" fmla="*/ 3847614 h 6281670"/>
                <a:gd name="connsiteX119" fmla="*/ 4993755 w 8613217"/>
                <a:gd name="connsiteY119" fmla="*/ 3855017 h 6281670"/>
                <a:gd name="connsiteX120" fmla="*/ 4993082 w 8613217"/>
                <a:gd name="connsiteY120" fmla="*/ 3855690 h 6281670"/>
                <a:gd name="connsiteX121" fmla="*/ 4982313 w 8613217"/>
                <a:gd name="connsiteY121" fmla="*/ 3867131 h 6281670"/>
                <a:gd name="connsiteX122" fmla="*/ 4626290 w 8613217"/>
                <a:gd name="connsiteY122" fmla="*/ 4274977 h 6281670"/>
                <a:gd name="connsiteX123" fmla="*/ 4180755 w 8613217"/>
                <a:gd name="connsiteY123" fmla="*/ 4968853 h 6281670"/>
                <a:gd name="connsiteX124" fmla="*/ 4071727 w 8613217"/>
                <a:gd name="connsiteY124" fmla="*/ 5853192 h 6281670"/>
                <a:gd name="connsiteX125" fmla="*/ 4040769 w 8613217"/>
                <a:gd name="connsiteY125" fmla="*/ 5907706 h 6281670"/>
                <a:gd name="connsiteX126" fmla="*/ 4005099 w 8613217"/>
                <a:gd name="connsiteY126" fmla="*/ 5881459 h 6281670"/>
                <a:gd name="connsiteX127" fmla="*/ 4007791 w 8613217"/>
                <a:gd name="connsiteY127" fmla="*/ 5830983 h 6281670"/>
                <a:gd name="connsiteX128" fmla="*/ 3990293 w 8613217"/>
                <a:gd name="connsiteY128" fmla="*/ 5807427 h 6281670"/>
                <a:gd name="connsiteX129" fmla="*/ 3964045 w 8613217"/>
                <a:gd name="connsiteY129" fmla="*/ 5789256 h 6281670"/>
                <a:gd name="connsiteX130" fmla="*/ 3941836 w 8613217"/>
                <a:gd name="connsiteY130" fmla="*/ 5705129 h 6281670"/>
                <a:gd name="connsiteX131" fmla="*/ 3908185 w 8613217"/>
                <a:gd name="connsiteY131" fmla="*/ 5236040 h 6281670"/>
                <a:gd name="connsiteX132" fmla="*/ 3918953 w 8613217"/>
                <a:gd name="connsiteY132" fmla="*/ 4237288 h 6281670"/>
                <a:gd name="connsiteX133" fmla="*/ 3786370 w 8613217"/>
                <a:gd name="connsiteY133" fmla="*/ 3122779 h 6281670"/>
                <a:gd name="connsiteX134" fmla="*/ 3570333 w 8613217"/>
                <a:gd name="connsiteY134" fmla="*/ 2570236 h 6281670"/>
                <a:gd name="connsiteX135" fmla="*/ 3410829 w 8613217"/>
                <a:gd name="connsiteY135" fmla="*/ 2273437 h 6281670"/>
                <a:gd name="connsiteX136" fmla="*/ 3411502 w 8613217"/>
                <a:gd name="connsiteY136" fmla="*/ 2229018 h 6281670"/>
                <a:gd name="connsiteX137" fmla="*/ 3451209 w 8613217"/>
                <a:gd name="connsiteY137" fmla="*/ 2126720 h 6281670"/>
                <a:gd name="connsiteX138" fmla="*/ 3431692 w 8613217"/>
                <a:gd name="connsiteY138" fmla="*/ 1895877 h 6281670"/>
                <a:gd name="connsiteX139" fmla="*/ 3186715 w 8613217"/>
                <a:gd name="connsiteY139" fmla="*/ 1401886 h 6281670"/>
                <a:gd name="connsiteX140" fmla="*/ 2531874 w 8613217"/>
                <a:gd name="connsiteY140" fmla="*/ 701952 h 6281670"/>
                <a:gd name="connsiteX141" fmla="*/ 1731662 w 8613217"/>
                <a:gd name="connsiteY141" fmla="*/ 39035 h 6281670"/>
                <a:gd name="connsiteX142" fmla="*/ 1722913 w 8613217"/>
                <a:gd name="connsiteY142" fmla="*/ 36343 h 6281670"/>
                <a:gd name="connsiteX143" fmla="*/ 1723586 w 8613217"/>
                <a:gd name="connsiteY143" fmla="*/ 47111 h 6281670"/>
                <a:gd name="connsiteX144" fmla="*/ 1984042 w 8613217"/>
                <a:gd name="connsiteY144" fmla="*/ 871552 h 6281670"/>
                <a:gd name="connsiteX145" fmla="*/ 2773486 w 8613217"/>
                <a:gd name="connsiteY145" fmla="*/ 2064130 h 6281670"/>
                <a:gd name="connsiteX146" fmla="*/ 3058170 w 8613217"/>
                <a:gd name="connsiteY146" fmla="*/ 2286897 h 6281670"/>
                <a:gd name="connsiteX147" fmla="*/ 3235845 w 8613217"/>
                <a:gd name="connsiteY147" fmla="*/ 2329297 h 6281670"/>
                <a:gd name="connsiteX148" fmla="*/ 3256709 w 8613217"/>
                <a:gd name="connsiteY148" fmla="*/ 2294974 h 6281670"/>
                <a:gd name="connsiteX149" fmla="*/ 3083072 w 8613217"/>
                <a:gd name="connsiteY149" fmla="*/ 1999521 h 6281670"/>
                <a:gd name="connsiteX150" fmla="*/ 2450440 w 8613217"/>
                <a:gd name="connsiteY150" fmla="*/ 1092973 h 6281670"/>
                <a:gd name="connsiteX151" fmla="*/ 2432941 w 8613217"/>
                <a:gd name="connsiteY151" fmla="*/ 1062014 h 6281670"/>
                <a:gd name="connsiteX152" fmla="*/ 2454478 w 8613217"/>
                <a:gd name="connsiteY152" fmla="*/ 1076820 h 6281670"/>
                <a:gd name="connsiteX153" fmla="*/ 2967986 w 8613217"/>
                <a:gd name="connsiteY153" fmla="*/ 1739738 h 6281670"/>
                <a:gd name="connsiteX154" fmla="*/ 3266131 w 8613217"/>
                <a:gd name="connsiteY154" fmla="*/ 2175850 h 6281670"/>
                <a:gd name="connsiteX155" fmla="*/ 3457939 w 8613217"/>
                <a:gd name="connsiteY155" fmla="*/ 2509665 h 6281670"/>
                <a:gd name="connsiteX156" fmla="*/ 3733875 w 8613217"/>
                <a:gd name="connsiteY156" fmla="*/ 3249979 h 6281670"/>
                <a:gd name="connsiteX157" fmla="*/ 3823385 w 8613217"/>
                <a:gd name="connsiteY157" fmla="*/ 4359777 h 6281670"/>
                <a:gd name="connsiteX158" fmla="*/ 3816655 w 8613217"/>
                <a:gd name="connsiteY158" fmla="*/ 4369199 h 6281670"/>
                <a:gd name="connsiteX159" fmla="*/ 3800503 w 8613217"/>
                <a:gd name="connsiteY159" fmla="*/ 4322761 h 6281670"/>
                <a:gd name="connsiteX160" fmla="*/ 3407464 w 8613217"/>
                <a:gd name="connsiteY160" fmla="*/ 3663208 h 6281670"/>
                <a:gd name="connsiteX161" fmla="*/ 2516395 w 8613217"/>
                <a:gd name="connsiteY161" fmla="*/ 2980101 h 6281670"/>
                <a:gd name="connsiteX162" fmla="*/ 2390541 w 8613217"/>
                <a:gd name="connsiteY162" fmla="*/ 2898666 h 6281670"/>
                <a:gd name="connsiteX163" fmla="*/ 2247863 w 8613217"/>
                <a:gd name="connsiteY163" fmla="*/ 2802425 h 6281670"/>
                <a:gd name="connsiteX164" fmla="*/ 2055381 w 8613217"/>
                <a:gd name="connsiteY164" fmla="*/ 2665131 h 6281670"/>
                <a:gd name="connsiteX165" fmla="*/ 1471879 w 8613217"/>
                <a:gd name="connsiteY165" fmla="*/ 2148930 h 6281670"/>
                <a:gd name="connsiteX166" fmla="*/ 1461111 w 8613217"/>
                <a:gd name="connsiteY166" fmla="*/ 2109895 h 6281670"/>
                <a:gd name="connsiteX167" fmla="*/ 1501492 w 8613217"/>
                <a:gd name="connsiteY167" fmla="*/ 1918759 h 6281670"/>
                <a:gd name="connsiteX168" fmla="*/ 1395155 w 8613217"/>
                <a:gd name="connsiteY168" fmla="*/ 1570812 h 6281670"/>
                <a:gd name="connsiteX169" fmla="*/ 937507 w 8613217"/>
                <a:gd name="connsiteY169" fmla="*/ 860783 h 6281670"/>
                <a:gd name="connsiteX170" fmla="*/ 682435 w 8613217"/>
                <a:gd name="connsiteY170" fmla="*/ 471109 h 6281670"/>
                <a:gd name="connsiteX171" fmla="*/ 590905 w 8613217"/>
                <a:gd name="connsiteY171" fmla="*/ 214691 h 6281670"/>
                <a:gd name="connsiteX172" fmla="*/ 581483 w 8613217"/>
                <a:gd name="connsiteY172" fmla="*/ 222767 h 6281670"/>
                <a:gd name="connsiteX173" fmla="*/ 555909 w 8613217"/>
                <a:gd name="connsiteY173" fmla="*/ 262475 h 6281670"/>
                <a:gd name="connsiteX174" fmla="*/ 423998 w 8613217"/>
                <a:gd name="connsiteY174" fmla="*/ 619845 h 6281670"/>
                <a:gd name="connsiteX175" fmla="*/ 443515 w 8613217"/>
                <a:gd name="connsiteY175" fmla="*/ 1227575 h 6281670"/>
                <a:gd name="connsiteX176" fmla="*/ 806942 w 8613217"/>
                <a:gd name="connsiteY176" fmla="*/ 1996156 h 6281670"/>
                <a:gd name="connsiteX177" fmla="*/ 1087589 w 8613217"/>
                <a:gd name="connsiteY177" fmla="*/ 2216231 h 6281670"/>
                <a:gd name="connsiteX178" fmla="*/ 1317086 w 8613217"/>
                <a:gd name="connsiteY178" fmla="*/ 2233729 h 6281670"/>
                <a:gd name="connsiteX179" fmla="*/ 1327181 w 8613217"/>
                <a:gd name="connsiteY179" fmla="*/ 2198060 h 6281670"/>
                <a:gd name="connsiteX180" fmla="*/ 816364 w 8613217"/>
                <a:gd name="connsiteY180" fmla="*/ 1324489 h 6281670"/>
                <a:gd name="connsiteX181" fmla="*/ 702625 w 8613217"/>
                <a:gd name="connsiteY181" fmla="*/ 1031056 h 6281670"/>
                <a:gd name="connsiteX182" fmla="*/ 767908 w 8613217"/>
                <a:gd name="connsiteY182" fmla="*/ 1173061 h 6281670"/>
                <a:gd name="connsiteX183" fmla="*/ 1444285 w 8613217"/>
                <a:gd name="connsiteY183" fmla="*/ 2226326 h 6281670"/>
                <a:gd name="connsiteX184" fmla="*/ 2209501 w 8613217"/>
                <a:gd name="connsiteY184" fmla="*/ 2876457 h 6281670"/>
                <a:gd name="connsiteX185" fmla="*/ 2308434 w 8613217"/>
                <a:gd name="connsiteY185" fmla="*/ 2939720 h 6281670"/>
                <a:gd name="connsiteX186" fmla="*/ 2340738 w 8613217"/>
                <a:gd name="connsiteY186" fmla="*/ 2972025 h 6281670"/>
                <a:gd name="connsiteX187" fmla="*/ 2266034 w 8613217"/>
                <a:gd name="connsiteY187" fmla="*/ 2967313 h 6281670"/>
                <a:gd name="connsiteX188" fmla="*/ 1817807 w 8613217"/>
                <a:gd name="connsiteY188" fmla="*/ 3025866 h 6281670"/>
                <a:gd name="connsiteX189" fmla="*/ 1007500 w 8613217"/>
                <a:gd name="connsiteY189" fmla="*/ 3309877 h 6281670"/>
                <a:gd name="connsiteX190" fmla="*/ 960389 w 8613217"/>
                <a:gd name="connsiteY190" fmla="*/ 3293725 h 6281670"/>
                <a:gd name="connsiteX191" fmla="*/ 446207 w 8613217"/>
                <a:gd name="connsiteY191" fmla="*/ 3134221 h 6281670"/>
                <a:gd name="connsiteX192" fmla="*/ 217383 w 8613217"/>
                <a:gd name="connsiteY192" fmla="*/ 3227096 h 6281670"/>
                <a:gd name="connsiteX193" fmla="*/ 0 w 8613217"/>
                <a:gd name="connsiteY193" fmla="*/ 3236518 h 6281670"/>
                <a:gd name="connsiteX194" fmla="*/ 0 w 8613217"/>
                <a:gd name="connsiteY194" fmla="*/ 3330740 h 6281670"/>
                <a:gd name="connsiteX195" fmla="*/ 9422 w 8613217"/>
                <a:gd name="connsiteY195" fmla="*/ 3346892 h 6281670"/>
                <a:gd name="connsiteX196" fmla="*/ 255072 w 8613217"/>
                <a:gd name="connsiteY196" fmla="*/ 3717723 h 6281670"/>
                <a:gd name="connsiteX197" fmla="*/ 747044 w 8613217"/>
                <a:gd name="connsiteY197" fmla="*/ 3826078 h 6281670"/>
                <a:gd name="connsiteX198" fmla="*/ 1016249 w 8613217"/>
                <a:gd name="connsiteY198" fmla="*/ 3490244 h 6281670"/>
                <a:gd name="connsiteX199" fmla="*/ 981253 w 8613217"/>
                <a:gd name="connsiteY199" fmla="*/ 3461305 h 6281670"/>
                <a:gd name="connsiteX200" fmla="*/ 563312 w 8613217"/>
                <a:gd name="connsiteY200" fmla="*/ 3490917 h 6281670"/>
                <a:gd name="connsiteX201" fmla="*/ 390347 w 8613217"/>
                <a:gd name="connsiteY201" fmla="*/ 3460632 h 6281670"/>
                <a:gd name="connsiteX202" fmla="*/ 489953 w 8613217"/>
                <a:gd name="connsiteY202" fmla="*/ 3463997 h 6281670"/>
                <a:gd name="connsiteX203" fmla="*/ 903183 w 8613217"/>
                <a:gd name="connsiteY203" fmla="*/ 3408137 h 6281670"/>
                <a:gd name="connsiteX204" fmla="*/ 1043170 w 8613217"/>
                <a:gd name="connsiteY204" fmla="*/ 3372467 h 6281670"/>
                <a:gd name="connsiteX205" fmla="*/ 1508895 w 8613217"/>
                <a:gd name="connsiteY205" fmla="*/ 3218347 h 6281670"/>
                <a:gd name="connsiteX206" fmla="*/ 1912029 w 8613217"/>
                <a:gd name="connsiteY206" fmla="*/ 3101243 h 6281670"/>
                <a:gd name="connsiteX207" fmla="*/ 1912029 w 8613217"/>
                <a:gd name="connsiteY207" fmla="*/ 3101243 h 6281670"/>
                <a:gd name="connsiteX208" fmla="*/ 2113933 w 8613217"/>
                <a:gd name="connsiteY208" fmla="*/ 3072976 h 6281670"/>
                <a:gd name="connsiteX209" fmla="*/ 2257958 w 8613217"/>
                <a:gd name="connsiteY209" fmla="*/ 3064227 h 6281670"/>
                <a:gd name="connsiteX210" fmla="*/ 2434960 w 8613217"/>
                <a:gd name="connsiteY210" fmla="*/ 3101243 h 6281670"/>
                <a:gd name="connsiteX211" fmla="*/ 2635518 w 8613217"/>
                <a:gd name="connsiteY211" fmla="*/ 3164506 h 6281670"/>
                <a:gd name="connsiteX212" fmla="*/ 3038653 w 8613217"/>
                <a:gd name="connsiteY212" fmla="*/ 3453902 h 6281670"/>
                <a:gd name="connsiteX213" fmla="*/ 3580428 w 8613217"/>
                <a:gd name="connsiteY213" fmla="*/ 4087880 h 6281670"/>
                <a:gd name="connsiteX214" fmla="*/ 3776274 w 8613217"/>
                <a:gd name="connsiteY214" fmla="*/ 4626290 h 6281670"/>
                <a:gd name="connsiteX215" fmla="*/ 3813963 w 8613217"/>
                <a:gd name="connsiteY215" fmla="*/ 4802619 h 6281670"/>
                <a:gd name="connsiteX216" fmla="*/ 3811944 w 8613217"/>
                <a:gd name="connsiteY216" fmla="*/ 5407658 h 6281670"/>
                <a:gd name="connsiteX217" fmla="*/ 3881265 w 8613217"/>
                <a:gd name="connsiteY217" fmla="*/ 5874056 h 6281670"/>
                <a:gd name="connsiteX218" fmla="*/ 3879919 w 8613217"/>
                <a:gd name="connsiteY218" fmla="*/ 5898957 h 6281670"/>
                <a:gd name="connsiteX219" fmla="*/ 3757430 w 8613217"/>
                <a:gd name="connsiteY219" fmla="*/ 5946068 h 6281670"/>
                <a:gd name="connsiteX220" fmla="*/ 3743970 w 8613217"/>
                <a:gd name="connsiteY220" fmla="*/ 6053750 h 6281670"/>
                <a:gd name="connsiteX221" fmla="*/ 3803195 w 8613217"/>
                <a:gd name="connsiteY221" fmla="*/ 6092112 h 6281670"/>
                <a:gd name="connsiteX222" fmla="*/ 3896071 w 8613217"/>
                <a:gd name="connsiteY222" fmla="*/ 6023464 h 6281670"/>
                <a:gd name="connsiteX223" fmla="*/ 3920972 w 8613217"/>
                <a:gd name="connsiteY223" fmla="*/ 5996544 h 6281670"/>
                <a:gd name="connsiteX224" fmla="*/ 3918953 w 8613217"/>
                <a:gd name="connsiteY224" fmla="*/ 6053077 h 6281670"/>
                <a:gd name="connsiteX225" fmla="*/ 3931741 w 8613217"/>
                <a:gd name="connsiteY225" fmla="*/ 6077978 h 6281670"/>
                <a:gd name="connsiteX226" fmla="*/ 3951931 w 8613217"/>
                <a:gd name="connsiteY226" fmla="*/ 6055769 h 6281670"/>
                <a:gd name="connsiteX227" fmla="*/ 3972121 w 8613217"/>
                <a:gd name="connsiteY227" fmla="*/ 5988468 h 6281670"/>
                <a:gd name="connsiteX228" fmla="*/ 3994331 w 8613217"/>
                <a:gd name="connsiteY228" fmla="*/ 5968277 h 6281670"/>
                <a:gd name="connsiteX229" fmla="*/ 4005099 w 8613217"/>
                <a:gd name="connsiteY229" fmla="*/ 5995198 h 6281670"/>
                <a:gd name="connsiteX230" fmla="*/ 4071054 w 8613217"/>
                <a:gd name="connsiteY230" fmla="*/ 6040290 h 6281670"/>
                <a:gd name="connsiteX231" fmla="*/ 4100667 w 8613217"/>
                <a:gd name="connsiteY231" fmla="*/ 6026829 h 6281670"/>
                <a:gd name="connsiteX232" fmla="*/ 4110089 w 8613217"/>
                <a:gd name="connsiteY232" fmla="*/ 5993179 h 6281670"/>
                <a:gd name="connsiteX233" fmla="*/ 4124895 w 8613217"/>
                <a:gd name="connsiteY233" fmla="*/ 6032214 h 6281670"/>
                <a:gd name="connsiteX234" fmla="*/ 4117492 w 8613217"/>
                <a:gd name="connsiteY234" fmla="*/ 6106918 h 6281670"/>
                <a:gd name="connsiteX235" fmla="*/ 4080476 w 8613217"/>
                <a:gd name="connsiteY235" fmla="*/ 6141242 h 6281670"/>
                <a:gd name="connsiteX236" fmla="*/ 4176717 w 8613217"/>
                <a:gd name="connsiteY236" fmla="*/ 6189025 h 6281670"/>
                <a:gd name="connsiteX237" fmla="*/ 4170660 w 8613217"/>
                <a:gd name="connsiteY237" fmla="*/ 6271133 h 6281670"/>
                <a:gd name="connsiteX238" fmla="*/ 4195562 w 8613217"/>
                <a:gd name="connsiteY238" fmla="*/ 6277863 h 6281670"/>
                <a:gd name="connsiteX239" fmla="*/ 4261517 w 8613217"/>
                <a:gd name="connsiteY239" fmla="*/ 6267768 h 6281670"/>
                <a:gd name="connsiteX240" fmla="*/ 4289784 w 8613217"/>
                <a:gd name="connsiteY240" fmla="*/ 6247578 h 6281670"/>
                <a:gd name="connsiteX241" fmla="*/ 4295840 w 8613217"/>
                <a:gd name="connsiteY241" fmla="*/ 6204505 h 6281670"/>
                <a:gd name="connsiteX242" fmla="*/ 4305936 w 8613217"/>
                <a:gd name="connsiteY242" fmla="*/ 6182969 h 6281670"/>
                <a:gd name="connsiteX243" fmla="*/ 4324107 w 8613217"/>
                <a:gd name="connsiteY243" fmla="*/ 6199794 h 6281670"/>
                <a:gd name="connsiteX244" fmla="*/ 4336894 w 8613217"/>
                <a:gd name="connsiteY244" fmla="*/ 6230752 h 6281670"/>
                <a:gd name="connsiteX245" fmla="*/ 4342951 w 8613217"/>
                <a:gd name="connsiteY245" fmla="*/ 6226714 h 6281670"/>
                <a:gd name="connsiteX246" fmla="*/ 4369872 w 8613217"/>
                <a:gd name="connsiteY246" fmla="*/ 6185660 h 6281670"/>
                <a:gd name="connsiteX247" fmla="*/ 4382659 w 8613217"/>
                <a:gd name="connsiteY247" fmla="*/ 6234791 h 6281670"/>
                <a:gd name="connsiteX248" fmla="*/ 4406888 w 8613217"/>
                <a:gd name="connsiteY248" fmla="*/ 6265749 h 6281670"/>
                <a:gd name="connsiteX249" fmla="*/ 4484284 w 8613217"/>
                <a:gd name="connsiteY249" fmla="*/ 6275171 h 6281670"/>
                <a:gd name="connsiteX250" fmla="*/ 4499090 w 8613217"/>
                <a:gd name="connsiteY250" fmla="*/ 6272479 h 6281670"/>
                <a:gd name="connsiteX251" fmla="*/ 4512551 w 8613217"/>
                <a:gd name="connsiteY251" fmla="*/ 6181622 h 6281670"/>
                <a:gd name="connsiteX252" fmla="*/ 4572449 w 8613217"/>
                <a:gd name="connsiteY252" fmla="*/ 6153356 h 6281670"/>
                <a:gd name="connsiteX253" fmla="*/ 4575814 w 8613217"/>
                <a:gd name="connsiteY253" fmla="*/ 6127781 h 6281670"/>
                <a:gd name="connsiteX254" fmla="*/ 4538125 w 8613217"/>
                <a:gd name="connsiteY254" fmla="*/ 6076633 h 6281670"/>
                <a:gd name="connsiteX255" fmla="*/ 4536779 w 8613217"/>
                <a:gd name="connsiteY255" fmla="*/ 6042309 h 6281670"/>
                <a:gd name="connsiteX256" fmla="*/ 4573122 w 8613217"/>
                <a:gd name="connsiteY256" fmla="*/ 6032214 h 6281670"/>
                <a:gd name="connsiteX257" fmla="*/ 4637731 w 8613217"/>
                <a:gd name="connsiteY257" fmla="*/ 6051058 h 6281670"/>
                <a:gd name="connsiteX258" fmla="*/ 4665997 w 8613217"/>
                <a:gd name="connsiteY258" fmla="*/ 6029522 h 6281670"/>
                <a:gd name="connsiteX259" fmla="*/ 4665997 w 8613217"/>
                <a:gd name="connsiteY259" fmla="*/ 5985776 h 6281670"/>
                <a:gd name="connsiteX260" fmla="*/ 4681477 w 8613217"/>
                <a:gd name="connsiteY260" fmla="*/ 5966931 h 6281670"/>
                <a:gd name="connsiteX261" fmla="*/ 4701667 w 8613217"/>
                <a:gd name="connsiteY261" fmla="*/ 5981065 h 6281670"/>
                <a:gd name="connsiteX262" fmla="*/ 4724550 w 8613217"/>
                <a:gd name="connsiteY262" fmla="*/ 6054423 h 6281670"/>
                <a:gd name="connsiteX263" fmla="*/ 4743394 w 8613217"/>
                <a:gd name="connsiteY263" fmla="*/ 6073268 h 6281670"/>
                <a:gd name="connsiteX264" fmla="*/ 4752143 w 8613217"/>
                <a:gd name="connsiteY264" fmla="*/ 6050385 h 6281670"/>
                <a:gd name="connsiteX265" fmla="*/ 4752143 w 8613217"/>
                <a:gd name="connsiteY265" fmla="*/ 5996544 h 6281670"/>
                <a:gd name="connsiteX266" fmla="*/ 4800600 w 8613217"/>
                <a:gd name="connsiteY266" fmla="*/ 6046347 h 6281670"/>
                <a:gd name="connsiteX267" fmla="*/ 4859825 w 8613217"/>
                <a:gd name="connsiteY267" fmla="*/ 6088747 h 6281670"/>
                <a:gd name="connsiteX268" fmla="*/ 4932511 w 8613217"/>
                <a:gd name="connsiteY268" fmla="*/ 6036252 h 6281670"/>
                <a:gd name="connsiteX269" fmla="*/ 4919050 w 8613217"/>
                <a:gd name="connsiteY269" fmla="*/ 5940011 h 6281670"/>
                <a:gd name="connsiteX270" fmla="*/ 4830213 w 8613217"/>
                <a:gd name="connsiteY270" fmla="*/ 5933281 h 6281670"/>
                <a:gd name="connsiteX271" fmla="*/ 4779064 w 8613217"/>
                <a:gd name="connsiteY271" fmla="*/ 5876074 h 6281670"/>
                <a:gd name="connsiteX272" fmla="*/ 4778391 w 8613217"/>
                <a:gd name="connsiteY272" fmla="*/ 5829637 h 6281670"/>
                <a:gd name="connsiteX273" fmla="*/ 5091342 w 8613217"/>
                <a:gd name="connsiteY273" fmla="*/ 5236712 h 6281670"/>
                <a:gd name="connsiteX274" fmla="*/ 5116243 w 8613217"/>
                <a:gd name="connsiteY274" fmla="*/ 5202389 h 6281670"/>
                <a:gd name="connsiteX275" fmla="*/ 5269690 w 8613217"/>
                <a:gd name="connsiteY275" fmla="*/ 5086631 h 6281670"/>
                <a:gd name="connsiteX276" fmla="*/ 5744837 w 8613217"/>
                <a:gd name="connsiteY276" fmla="*/ 4795889 h 6281670"/>
                <a:gd name="connsiteX277" fmla="*/ 5814830 w 8613217"/>
                <a:gd name="connsiteY277" fmla="*/ 4775699 h 6281670"/>
                <a:gd name="connsiteX278" fmla="*/ 6103553 w 8613217"/>
                <a:gd name="connsiteY278" fmla="*/ 4765603 h 6281670"/>
                <a:gd name="connsiteX279" fmla="*/ 7086824 w 8613217"/>
                <a:gd name="connsiteY279" fmla="*/ 4811369 h 6281670"/>
                <a:gd name="connsiteX280" fmla="*/ 7489959 w 8613217"/>
                <a:gd name="connsiteY280" fmla="*/ 4805311 h 6281670"/>
                <a:gd name="connsiteX281" fmla="*/ 7516880 w 8613217"/>
                <a:gd name="connsiteY281" fmla="*/ 4801946 h 6281670"/>
                <a:gd name="connsiteX282" fmla="*/ 7536397 w 8613217"/>
                <a:gd name="connsiteY282" fmla="*/ 4800600 h 6281670"/>
                <a:gd name="connsiteX283" fmla="*/ 7619850 w 8613217"/>
                <a:gd name="connsiteY283" fmla="*/ 4791178 h 6281670"/>
                <a:gd name="connsiteX284" fmla="*/ 7661577 w 8613217"/>
                <a:gd name="connsiteY284" fmla="*/ 4813388 h 6281670"/>
                <a:gd name="connsiteX285" fmla="*/ 7920014 w 8613217"/>
                <a:gd name="connsiteY285" fmla="*/ 5004523 h 6281670"/>
                <a:gd name="connsiteX286" fmla="*/ 8354780 w 8613217"/>
                <a:gd name="connsiteY286" fmla="*/ 4830886 h 6281670"/>
                <a:gd name="connsiteX287" fmla="*/ 8579567 w 8613217"/>
                <a:gd name="connsiteY287" fmla="*/ 4409580 h 6281670"/>
                <a:gd name="connsiteX288" fmla="*/ 8613217 w 8613217"/>
                <a:gd name="connsiteY288" fmla="*/ 4250076 h 6281670"/>
                <a:gd name="connsiteX289" fmla="*/ 8613217 w 8613217"/>
                <a:gd name="connsiteY289" fmla="*/ 4196235 h 6281670"/>
                <a:gd name="connsiteX290" fmla="*/ 8420062 w 8613217"/>
                <a:gd name="connsiteY290" fmla="*/ 4211041 h 6281670"/>
                <a:gd name="connsiteX291" fmla="*/ 4571776 w 8613217"/>
                <a:gd name="connsiteY291" fmla="*/ 915970 h 6281670"/>
                <a:gd name="connsiteX292" fmla="*/ 4583890 w 8613217"/>
                <a:gd name="connsiteY292" fmla="*/ 888377 h 6281670"/>
                <a:gd name="connsiteX293" fmla="*/ 4571776 w 8613217"/>
                <a:gd name="connsiteY293" fmla="*/ 915970 h 6281670"/>
                <a:gd name="connsiteX294" fmla="*/ 2362948 w 8613217"/>
                <a:gd name="connsiteY294" fmla="*/ 965100 h 6281670"/>
                <a:gd name="connsiteX295" fmla="*/ 2363621 w 8613217"/>
                <a:gd name="connsiteY295" fmla="*/ 962408 h 6281670"/>
                <a:gd name="connsiteX296" fmla="*/ 2368332 w 8613217"/>
                <a:gd name="connsiteY296" fmla="*/ 967119 h 6281670"/>
                <a:gd name="connsiteX297" fmla="*/ 2362948 w 8613217"/>
                <a:gd name="connsiteY297" fmla="*/ 965100 h 6281670"/>
                <a:gd name="connsiteX298" fmla="*/ 2435633 w 8613217"/>
                <a:gd name="connsiteY298" fmla="*/ 1055284 h 6281670"/>
                <a:gd name="connsiteX299" fmla="*/ 2426211 w 8613217"/>
                <a:gd name="connsiteY299" fmla="*/ 1053265 h 6281670"/>
                <a:gd name="connsiteX300" fmla="*/ 2370351 w 8613217"/>
                <a:gd name="connsiteY300" fmla="*/ 968465 h 6281670"/>
                <a:gd name="connsiteX301" fmla="*/ 2432268 w 8613217"/>
                <a:gd name="connsiteY301" fmla="*/ 1045862 h 6281670"/>
                <a:gd name="connsiteX302" fmla="*/ 2435633 w 8613217"/>
                <a:gd name="connsiteY302" fmla="*/ 1055284 h 6281670"/>
                <a:gd name="connsiteX303" fmla="*/ 695895 w 8613217"/>
                <a:gd name="connsiteY303" fmla="*/ 1016922 h 6281670"/>
                <a:gd name="connsiteX304" fmla="*/ 692530 w 8613217"/>
                <a:gd name="connsiteY304" fmla="*/ 1005481 h 6281670"/>
                <a:gd name="connsiteX305" fmla="*/ 695895 w 8613217"/>
                <a:gd name="connsiteY305" fmla="*/ 1016922 h 6281670"/>
                <a:gd name="connsiteX306" fmla="*/ 4511205 w 8613217"/>
                <a:gd name="connsiteY306" fmla="*/ 6014042 h 6281670"/>
                <a:gd name="connsiteX307" fmla="*/ 4537452 w 8613217"/>
                <a:gd name="connsiteY307" fmla="*/ 5944049 h 6281670"/>
                <a:gd name="connsiteX308" fmla="*/ 4511205 w 8613217"/>
                <a:gd name="connsiteY308" fmla="*/ 6014042 h 6281670"/>
                <a:gd name="connsiteX309" fmla="*/ 4750797 w 8613217"/>
                <a:gd name="connsiteY309" fmla="*/ 5917128 h 6281670"/>
                <a:gd name="connsiteX310" fmla="*/ 4741375 w 8613217"/>
                <a:gd name="connsiteY310" fmla="*/ 5939338 h 6281670"/>
                <a:gd name="connsiteX311" fmla="*/ 4732626 w 8613217"/>
                <a:gd name="connsiteY311" fmla="*/ 5935300 h 6281670"/>
                <a:gd name="connsiteX312" fmla="*/ 4727915 w 8613217"/>
                <a:gd name="connsiteY312" fmla="*/ 5907706 h 6281670"/>
                <a:gd name="connsiteX313" fmla="*/ 4750797 w 8613217"/>
                <a:gd name="connsiteY313" fmla="*/ 5875402 h 6281670"/>
                <a:gd name="connsiteX314" fmla="*/ 4750797 w 8613217"/>
                <a:gd name="connsiteY314" fmla="*/ 5917128 h 6281670"/>
                <a:gd name="connsiteX315" fmla="*/ 4875978 w 8613217"/>
                <a:gd name="connsiteY315" fmla="*/ 5457461 h 6281670"/>
                <a:gd name="connsiteX316" fmla="*/ 4616868 w 8613217"/>
                <a:gd name="connsiteY316" fmla="*/ 5877421 h 6281670"/>
                <a:gd name="connsiteX317" fmla="*/ 4562354 w 8613217"/>
                <a:gd name="connsiteY317" fmla="*/ 5884824 h 6281670"/>
                <a:gd name="connsiteX318" fmla="*/ 4880015 w 8613217"/>
                <a:gd name="connsiteY318" fmla="*/ 5419772 h 6281670"/>
                <a:gd name="connsiteX319" fmla="*/ 4875978 w 8613217"/>
                <a:gd name="connsiteY319" fmla="*/ 5457461 h 6281670"/>
                <a:gd name="connsiteX320" fmla="*/ 5020675 w 8613217"/>
                <a:gd name="connsiteY320" fmla="*/ 5141145 h 6281670"/>
                <a:gd name="connsiteX321" fmla="*/ 4989717 w 8613217"/>
                <a:gd name="connsiteY321" fmla="*/ 5179506 h 6281670"/>
                <a:gd name="connsiteX322" fmla="*/ 4445922 w 8613217"/>
                <a:gd name="connsiteY322" fmla="*/ 5878767 h 6281670"/>
                <a:gd name="connsiteX323" fmla="*/ 4415637 w 8613217"/>
                <a:gd name="connsiteY323" fmla="*/ 5953471 h 6281670"/>
                <a:gd name="connsiteX324" fmla="*/ 4357085 w 8613217"/>
                <a:gd name="connsiteY324" fmla="*/ 6075286 h 6281670"/>
                <a:gd name="connsiteX325" fmla="*/ 4338240 w 8613217"/>
                <a:gd name="connsiteY325" fmla="*/ 6125762 h 6281670"/>
                <a:gd name="connsiteX326" fmla="*/ 4322761 w 8613217"/>
                <a:gd name="connsiteY326" fmla="*/ 6080671 h 6281670"/>
                <a:gd name="connsiteX327" fmla="*/ 4306609 w 8613217"/>
                <a:gd name="connsiteY327" fmla="*/ 6061826 h 6281670"/>
                <a:gd name="connsiteX328" fmla="*/ 4295168 w 8613217"/>
                <a:gd name="connsiteY328" fmla="*/ 6082689 h 6281670"/>
                <a:gd name="connsiteX329" fmla="*/ 4292475 w 8613217"/>
                <a:gd name="connsiteY329" fmla="*/ 6112302 h 6281670"/>
                <a:gd name="connsiteX330" fmla="*/ 4277669 w 8613217"/>
                <a:gd name="connsiteY330" fmla="*/ 6097496 h 6281670"/>
                <a:gd name="connsiteX331" fmla="*/ 4183447 w 8613217"/>
                <a:gd name="connsiteY331" fmla="*/ 5282478 h 6281670"/>
                <a:gd name="connsiteX332" fmla="*/ 4412945 w 8613217"/>
                <a:gd name="connsiteY332" fmla="*/ 4743394 h 6281670"/>
                <a:gd name="connsiteX333" fmla="*/ 5036828 w 8613217"/>
                <a:gd name="connsiteY333" fmla="*/ 3935106 h 6281670"/>
                <a:gd name="connsiteX334" fmla="*/ 5054999 w 8613217"/>
                <a:gd name="connsiteY334" fmla="*/ 3966064 h 6281670"/>
                <a:gd name="connsiteX335" fmla="*/ 5020675 w 8613217"/>
                <a:gd name="connsiteY335" fmla="*/ 5141145 h 6281670"/>
                <a:gd name="connsiteX0" fmla="*/ 8420062 w 8613217"/>
                <a:gd name="connsiteY0" fmla="*/ 4211041 h 6281670"/>
                <a:gd name="connsiteX1" fmla="*/ 7990681 w 8613217"/>
                <a:gd name="connsiteY1" fmla="*/ 4231232 h 6281670"/>
                <a:gd name="connsiteX2" fmla="*/ 7630619 w 8613217"/>
                <a:gd name="connsiteY2" fmla="*/ 4614849 h 6281670"/>
                <a:gd name="connsiteX3" fmla="*/ 7659558 w 8613217"/>
                <a:gd name="connsiteY3" fmla="*/ 4643788 h 6281670"/>
                <a:gd name="connsiteX4" fmla="*/ 7859443 w 8613217"/>
                <a:gd name="connsiteY4" fmla="*/ 4617541 h 6281670"/>
                <a:gd name="connsiteX5" fmla="*/ 8222196 w 8613217"/>
                <a:gd name="connsiteY5" fmla="*/ 4498418 h 6281670"/>
                <a:gd name="connsiteX6" fmla="*/ 8236330 w 8613217"/>
                <a:gd name="connsiteY6" fmla="*/ 4496398 h 6281670"/>
                <a:gd name="connsiteX7" fmla="*/ 8228254 w 8613217"/>
                <a:gd name="connsiteY7" fmla="*/ 4504475 h 6281670"/>
                <a:gd name="connsiteX8" fmla="*/ 7670326 w 8613217"/>
                <a:gd name="connsiteY8" fmla="*/ 4709743 h 6281670"/>
                <a:gd name="connsiteX9" fmla="*/ 7436791 w 8613217"/>
                <a:gd name="connsiteY9" fmla="*/ 4735318 h 6281670"/>
                <a:gd name="connsiteX10" fmla="*/ 6759067 w 8613217"/>
                <a:gd name="connsiteY10" fmla="*/ 4696956 h 6281670"/>
                <a:gd name="connsiteX11" fmla="*/ 6037597 w 8613217"/>
                <a:gd name="connsiteY11" fmla="*/ 4656576 h 6281670"/>
                <a:gd name="connsiteX12" fmla="*/ 6023464 w 8613217"/>
                <a:gd name="connsiteY12" fmla="*/ 4649172 h 6281670"/>
                <a:gd name="connsiteX13" fmla="*/ 6361317 w 8613217"/>
                <a:gd name="connsiteY13" fmla="*/ 4472170 h 6281670"/>
                <a:gd name="connsiteX14" fmla="*/ 6783296 w 8613217"/>
                <a:gd name="connsiteY14" fmla="*/ 4236616 h 6281670"/>
                <a:gd name="connsiteX15" fmla="*/ 7066634 w 8613217"/>
                <a:gd name="connsiteY15" fmla="*/ 4052210 h 6281670"/>
                <a:gd name="connsiteX16" fmla="*/ 7151433 w 8613217"/>
                <a:gd name="connsiteY16" fmla="*/ 4042115 h 6281670"/>
                <a:gd name="connsiteX17" fmla="*/ 7304208 w 8613217"/>
                <a:gd name="connsiteY17" fmla="*/ 4071727 h 6281670"/>
                <a:gd name="connsiteX18" fmla="*/ 7625235 w 8613217"/>
                <a:gd name="connsiteY18" fmla="*/ 3948566 h 6281670"/>
                <a:gd name="connsiteX19" fmla="*/ 8172394 w 8613217"/>
                <a:gd name="connsiteY19" fmla="*/ 2496877 h 6281670"/>
                <a:gd name="connsiteX20" fmla="*/ 7882325 w 8613217"/>
                <a:gd name="connsiteY20" fmla="*/ 1811077 h 6281670"/>
                <a:gd name="connsiteX21" fmla="*/ 7854059 w 8613217"/>
                <a:gd name="connsiteY21" fmla="*/ 1889820 h 6281670"/>
                <a:gd name="connsiteX22" fmla="*/ 7732917 w 8613217"/>
                <a:gd name="connsiteY22" fmla="*/ 2389195 h 6281670"/>
                <a:gd name="connsiteX23" fmla="*/ 7607736 w 8613217"/>
                <a:gd name="connsiteY23" fmla="*/ 2746565 h 6281670"/>
                <a:gd name="connsiteX24" fmla="*/ 7178354 w 8613217"/>
                <a:gd name="connsiteY24" fmla="*/ 3424962 h 6281670"/>
                <a:gd name="connsiteX25" fmla="*/ 7050481 w 8613217"/>
                <a:gd name="connsiteY25" fmla="*/ 3653113 h 6281670"/>
                <a:gd name="connsiteX26" fmla="*/ 7022888 w 8613217"/>
                <a:gd name="connsiteY26" fmla="*/ 3873861 h 6281670"/>
                <a:gd name="connsiteX27" fmla="*/ 7057884 w 8613217"/>
                <a:gd name="connsiteY27" fmla="*/ 3889341 h 6281670"/>
                <a:gd name="connsiteX28" fmla="*/ 7311611 w 8613217"/>
                <a:gd name="connsiteY28" fmla="*/ 3701570 h 6281670"/>
                <a:gd name="connsiteX29" fmla="*/ 7883672 w 8613217"/>
                <a:gd name="connsiteY29" fmla="*/ 2875784 h 6281670"/>
                <a:gd name="connsiteX30" fmla="*/ 7909246 w 8613217"/>
                <a:gd name="connsiteY30" fmla="*/ 2790311 h 6281670"/>
                <a:gd name="connsiteX31" fmla="*/ 7835888 w 8613217"/>
                <a:gd name="connsiteY31" fmla="*/ 3051440 h 6281670"/>
                <a:gd name="connsiteX32" fmla="*/ 7279306 w 8613217"/>
                <a:gd name="connsiteY32" fmla="*/ 3802522 h 6281670"/>
                <a:gd name="connsiteX33" fmla="*/ 6992603 w 8613217"/>
                <a:gd name="connsiteY33" fmla="*/ 4017213 h 6281670"/>
                <a:gd name="connsiteX34" fmla="*/ 6713302 w 8613217"/>
                <a:gd name="connsiteY34" fmla="*/ 4190851 h 6281670"/>
                <a:gd name="connsiteX35" fmla="*/ 6627830 w 8613217"/>
                <a:gd name="connsiteY35" fmla="*/ 4239308 h 6281670"/>
                <a:gd name="connsiteX36" fmla="*/ 6605620 w 8613217"/>
                <a:gd name="connsiteY36" fmla="*/ 4251422 h 6281670"/>
                <a:gd name="connsiteX37" fmla="*/ 6226714 w 8613217"/>
                <a:gd name="connsiteY37" fmla="*/ 4447268 h 6281670"/>
                <a:gd name="connsiteX38" fmla="*/ 5314782 w 8613217"/>
                <a:gd name="connsiteY38" fmla="*/ 4943279 h 6281670"/>
                <a:gd name="connsiteX39" fmla="*/ 5158643 w 8613217"/>
                <a:gd name="connsiteY39" fmla="*/ 5046250 h 6281670"/>
                <a:gd name="connsiteX40" fmla="*/ 5162681 w 8613217"/>
                <a:gd name="connsiteY40" fmla="*/ 5025387 h 6281670"/>
                <a:gd name="connsiteX41" fmla="*/ 5227290 w 8613217"/>
                <a:gd name="connsiteY41" fmla="*/ 4323434 h 6281670"/>
                <a:gd name="connsiteX42" fmla="*/ 5106148 w 8613217"/>
                <a:gd name="connsiteY42" fmla="*/ 3860401 h 6281670"/>
                <a:gd name="connsiteX43" fmla="*/ 5139799 w 8613217"/>
                <a:gd name="connsiteY43" fmla="*/ 3818675 h 6281670"/>
                <a:gd name="connsiteX44" fmla="*/ 5695034 w 8613217"/>
                <a:gd name="connsiteY44" fmla="*/ 3194119 h 6281670"/>
                <a:gd name="connsiteX45" fmla="*/ 5830983 w 8613217"/>
                <a:gd name="connsiteY45" fmla="*/ 3023174 h 6281670"/>
                <a:gd name="connsiteX46" fmla="*/ 5873382 w 8613217"/>
                <a:gd name="connsiteY46" fmla="*/ 3008367 h 6281670"/>
                <a:gd name="connsiteX47" fmla="*/ 5983083 w 8613217"/>
                <a:gd name="connsiteY47" fmla="*/ 3009040 h 6281670"/>
                <a:gd name="connsiteX48" fmla="*/ 6257000 w 8613217"/>
                <a:gd name="connsiteY48" fmla="*/ 2840787 h 6281670"/>
                <a:gd name="connsiteX49" fmla="*/ 6605620 w 8613217"/>
                <a:gd name="connsiteY49" fmla="*/ 2172485 h 6281670"/>
                <a:gd name="connsiteX50" fmla="*/ 6623118 w 8613217"/>
                <a:gd name="connsiteY50" fmla="*/ 1339969 h 6281670"/>
                <a:gd name="connsiteX51" fmla="*/ 6528224 w 8613217"/>
                <a:gd name="connsiteY51" fmla="*/ 660899 h 6281670"/>
                <a:gd name="connsiteX52" fmla="*/ 6514091 w 8613217"/>
                <a:gd name="connsiteY52" fmla="*/ 520239 h 6281670"/>
                <a:gd name="connsiteX53" fmla="*/ 6493900 w 8613217"/>
                <a:gd name="connsiteY53" fmla="*/ 546486 h 6281670"/>
                <a:gd name="connsiteX54" fmla="*/ 6244212 w 8613217"/>
                <a:gd name="connsiteY54" fmla="*/ 975869 h 6281670"/>
                <a:gd name="connsiteX55" fmla="*/ 5935300 w 8613217"/>
                <a:gd name="connsiteY55" fmla="*/ 1788868 h 6281670"/>
                <a:gd name="connsiteX56" fmla="*/ 5707148 w 8613217"/>
                <a:gd name="connsiteY56" fmla="*/ 2531874 h 6281670"/>
                <a:gd name="connsiteX57" fmla="*/ 5679555 w 8613217"/>
                <a:gd name="connsiteY57" fmla="*/ 2738489 h 6281670"/>
                <a:gd name="connsiteX58" fmla="*/ 5734069 w 8613217"/>
                <a:gd name="connsiteY58" fmla="*/ 2914818 h 6281670"/>
                <a:gd name="connsiteX59" fmla="*/ 5963566 w 8613217"/>
                <a:gd name="connsiteY59" fmla="*/ 2599175 h 6281670"/>
                <a:gd name="connsiteX60" fmla="*/ 6141914 w 8613217"/>
                <a:gd name="connsiteY60" fmla="*/ 2254593 h 6281670"/>
                <a:gd name="connsiteX61" fmla="*/ 6262384 w 8613217"/>
                <a:gd name="connsiteY61" fmla="*/ 1884436 h 6281670"/>
                <a:gd name="connsiteX62" fmla="*/ 6343145 w 8613217"/>
                <a:gd name="connsiteY62" fmla="*/ 1508222 h 6281670"/>
                <a:gd name="connsiteX63" fmla="*/ 6310167 w 8613217"/>
                <a:gd name="connsiteY63" fmla="*/ 1747814 h 6281670"/>
                <a:gd name="connsiteX64" fmla="*/ 6045001 w 8613217"/>
                <a:gd name="connsiteY64" fmla="*/ 2568890 h 6281670"/>
                <a:gd name="connsiteX65" fmla="*/ 5560432 w 8613217"/>
                <a:gd name="connsiteY65" fmla="*/ 3235173 h 6281670"/>
                <a:gd name="connsiteX66" fmla="*/ 5096726 w 8613217"/>
                <a:gd name="connsiteY66" fmla="*/ 3741278 h 6281670"/>
                <a:gd name="connsiteX67" fmla="*/ 5067113 w 8613217"/>
                <a:gd name="connsiteY67" fmla="*/ 3767525 h 6281670"/>
                <a:gd name="connsiteX68" fmla="*/ 4911647 w 8613217"/>
                <a:gd name="connsiteY68" fmla="*/ 3459959 h 6281670"/>
                <a:gd name="connsiteX69" fmla="*/ 4890784 w 8613217"/>
                <a:gd name="connsiteY69" fmla="*/ 3404099 h 6281670"/>
                <a:gd name="connsiteX70" fmla="*/ 4952701 w 8613217"/>
                <a:gd name="connsiteY70" fmla="*/ 2717626 h 6281670"/>
                <a:gd name="connsiteX71" fmla="*/ 5173449 w 8613217"/>
                <a:gd name="connsiteY71" fmla="*/ 2368332 h 6281670"/>
                <a:gd name="connsiteX72" fmla="*/ 5481689 w 8613217"/>
                <a:gd name="connsiteY72" fmla="*/ 1759928 h 6281670"/>
                <a:gd name="connsiteX73" fmla="*/ 5514667 w 8613217"/>
                <a:gd name="connsiteY73" fmla="*/ 1741757 h 6281670"/>
                <a:gd name="connsiteX74" fmla="*/ 5803389 w 8613217"/>
                <a:gd name="connsiteY74" fmla="*/ 1570812 h 6281670"/>
                <a:gd name="connsiteX75" fmla="*/ 5822907 w 8613217"/>
                <a:gd name="connsiteY75" fmla="*/ 1095665 h 6281670"/>
                <a:gd name="connsiteX76" fmla="*/ 5540241 w 8613217"/>
                <a:gd name="connsiteY76" fmla="*/ 601000 h 6281670"/>
                <a:gd name="connsiteX77" fmla="*/ 5514667 w 8613217"/>
                <a:gd name="connsiteY77" fmla="*/ 600327 h 6281670"/>
                <a:gd name="connsiteX78" fmla="*/ 5421791 w 8613217"/>
                <a:gd name="connsiteY78" fmla="*/ 697914 h 6281670"/>
                <a:gd name="connsiteX79" fmla="*/ 5124319 w 8613217"/>
                <a:gd name="connsiteY79" fmla="*/ 1196617 h 6281670"/>
                <a:gd name="connsiteX80" fmla="*/ 5316801 w 8613217"/>
                <a:gd name="connsiteY80" fmla="*/ 1686570 h 6281670"/>
                <a:gd name="connsiteX81" fmla="*/ 5361220 w 8613217"/>
                <a:gd name="connsiteY81" fmla="*/ 1669072 h 6281670"/>
                <a:gd name="connsiteX82" fmla="*/ 5461499 w 8613217"/>
                <a:gd name="connsiteY82" fmla="*/ 1248439 h 6281670"/>
                <a:gd name="connsiteX83" fmla="*/ 5491784 w 8613217"/>
                <a:gd name="connsiteY83" fmla="*/ 1043170 h 6281670"/>
                <a:gd name="connsiteX84" fmla="*/ 5497841 w 8613217"/>
                <a:gd name="connsiteY84" fmla="*/ 1081532 h 6281670"/>
                <a:gd name="connsiteX85" fmla="*/ 5481016 w 8613217"/>
                <a:gd name="connsiteY85" fmla="*/ 1353429 h 6281670"/>
                <a:gd name="connsiteX86" fmla="*/ 5415734 w 8613217"/>
                <a:gd name="connsiteY86" fmla="*/ 1727624 h 6281670"/>
                <a:gd name="connsiteX87" fmla="*/ 5151240 w 8613217"/>
                <a:gd name="connsiteY87" fmla="*/ 2245171 h 6281670"/>
                <a:gd name="connsiteX88" fmla="*/ 4908282 w 8613217"/>
                <a:gd name="connsiteY88" fmla="*/ 2596483 h 6281670"/>
                <a:gd name="connsiteX89" fmla="*/ 4750124 w 8613217"/>
                <a:gd name="connsiteY89" fmla="*/ 2989523 h 6281670"/>
                <a:gd name="connsiteX90" fmla="*/ 4737337 w 8613217"/>
                <a:gd name="connsiteY90" fmla="*/ 3162487 h 6281670"/>
                <a:gd name="connsiteX91" fmla="*/ 4680804 w 8613217"/>
                <a:gd name="connsiteY91" fmla="*/ 3076341 h 6281670"/>
                <a:gd name="connsiteX92" fmla="*/ 4591293 w 8613217"/>
                <a:gd name="connsiteY92" fmla="*/ 2915491 h 6281670"/>
                <a:gd name="connsiteX93" fmla="*/ 4552259 w 8613217"/>
                <a:gd name="connsiteY93" fmla="*/ 2838095 h 6281670"/>
                <a:gd name="connsiteX94" fmla="*/ 4404869 w 8613217"/>
                <a:gd name="connsiteY94" fmla="*/ 2499569 h 6281670"/>
                <a:gd name="connsiteX95" fmla="*/ 4425059 w 8613217"/>
                <a:gd name="connsiteY95" fmla="*/ 2408713 h 6281670"/>
                <a:gd name="connsiteX96" fmla="*/ 4497071 w 8613217"/>
                <a:gd name="connsiteY96" fmla="*/ 2304396 h 6281670"/>
                <a:gd name="connsiteX97" fmla="*/ 4551585 w 8613217"/>
                <a:gd name="connsiteY97" fmla="*/ 2152968 h 6281670"/>
                <a:gd name="connsiteX98" fmla="*/ 4741375 w 8613217"/>
                <a:gd name="connsiteY98" fmla="*/ 1413327 h 6281670"/>
                <a:gd name="connsiteX99" fmla="*/ 4929146 w 8613217"/>
                <a:gd name="connsiteY99" fmla="*/ 819730 h 6281670"/>
                <a:gd name="connsiteX100" fmla="*/ 5233347 w 8613217"/>
                <a:gd name="connsiteY100" fmla="*/ 28940 h 6281670"/>
                <a:gd name="connsiteX101" fmla="*/ 5238058 w 8613217"/>
                <a:gd name="connsiteY101" fmla="*/ 0 h 6281670"/>
                <a:gd name="connsiteX102" fmla="*/ 4976929 w 8613217"/>
                <a:gd name="connsiteY102" fmla="*/ 159504 h 6281670"/>
                <a:gd name="connsiteX103" fmla="*/ 4204984 w 8613217"/>
                <a:gd name="connsiteY103" fmla="*/ 890396 h 6281670"/>
                <a:gd name="connsiteX104" fmla="*/ 3943182 w 8613217"/>
                <a:gd name="connsiteY104" fmla="*/ 2139508 h 6281670"/>
                <a:gd name="connsiteX105" fmla="*/ 4076438 w 8613217"/>
                <a:gd name="connsiteY105" fmla="*/ 2389868 h 6281670"/>
                <a:gd name="connsiteX106" fmla="*/ 4215079 w 8613217"/>
                <a:gd name="connsiteY106" fmla="*/ 2474668 h 6281670"/>
                <a:gd name="connsiteX107" fmla="*/ 4244018 w 8613217"/>
                <a:gd name="connsiteY107" fmla="*/ 2445055 h 6281670"/>
                <a:gd name="connsiteX108" fmla="*/ 4230558 w 8613217"/>
                <a:gd name="connsiteY108" fmla="*/ 1718875 h 6281670"/>
                <a:gd name="connsiteX109" fmla="*/ 4411599 w 8613217"/>
                <a:gd name="connsiteY109" fmla="*/ 1186522 h 6281670"/>
                <a:gd name="connsiteX110" fmla="*/ 4552259 w 8613217"/>
                <a:gd name="connsiteY110" fmla="*/ 934815 h 6281670"/>
                <a:gd name="connsiteX111" fmla="*/ 4572449 w 8613217"/>
                <a:gd name="connsiteY111" fmla="*/ 920008 h 6281670"/>
                <a:gd name="connsiteX112" fmla="*/ 4553604 w 8613217"/>
                <a:gd name="connsiteY112" fmla="*/ 956351 h 6281670"/>
                <a:gd name="connsiteX113" fmla="*/ 4390735 w 8613217"/>
                <a:gd name="connsiteY113" fmla="*/ 1302280 h 6281670"/>
                <a:gd name="connsiteX114" fmla="*/ 4340260 w 8613217"/>
                <a:gd name="connsiteY114" fmla="*/ 2524471 h 6281670"/>
                <a:gd name="connsiteX115" fmla="*/ 4501109 w 8613217"/>
                <a:gd name="connsiteY115" fmla="*/ 2892609 h 6281670"/>
                <a:gd name="connsiteX116" fmla="*/ 4692918 w 8613217"/>
                <a:gd name="connsiteY116" fmla="*/ 3241230 h 6281670"/>
                <a:gd name="connsiteX117" fmla="*/ 4992409 w 8613217"/>
                <a:gd name="connsiteY117" fmla="*/ 3809925 h 6281670"/>
                <a:gd name="connsiteX118" fmla="*/ 5000485 w 8613217"/>
                <a:gd name="connsiteY118" fmla="*/ 3847614 h 6281670"/>
                <a:gd name="connsiteX119" fmla="*/ 4993755 w 8613217"/>
                <a:gd name="connsiteY119" fmla="*/ 3855017 h 6281670"/>
                <a:gd name="connsiteX120" fmla="*/ 4993082 w 8613217"/>
                <a:gd name="connsiteY120" fmla="*/ 3855690 h 6281670"/>
                <a:gd name="connsiteX121" fmla="*/ 4982313 w 8613217"/>
                <a:gd name="connsiteY121" fmla="*/ 3867131 h 6281670"/>
                <a:gd name="connsiteX122" fmla="*/ 4626290 w 8613217"/>
                <a:gd name="connsiteY122" fmla="*/ 4274977 h 6281670"/>
                <a:gd name="connsiteX123" fmla="*/ 4180755 w 8613217"/>
                <a:gd name="connsiteY123" fmla="*/ 4968853 h 6281670"/>
                <a:gd name="connsiteX124" fmla="*/ 4071727 w 8613217"/>
                <a:gd name="connsiteY124" fmla="*/ 5853192 h 6281670"/>
                <a:gd name="connsiteX125" fmla="*/ 4040769 w 8613217"/>
                <a:gd name="connsiteY125" fmla="*/ 5907706 h 6281670"/>
                <a:gd name="connsiteX126" fmla="*/ 4005099 w 8613217"/>
                <a:gd name="connsiteY126" fmla="*/ 5881459 h 6281670"/>
                <a:gd name="connsiteX127" fmla="*/ 4007791 w 8613217"/>
                <a:gd name="connsiteY127" fmla="*/ 5830983 h 6281670"/>
                <a:gd name="connsiteX128" fmla="*/ 3990293 w 8613217"/>
                <a:gd name="connsiteY128" fmla="*/ 5807427 h 6281670"/>
                <a:gd name="connsiteX129" fmla="*/ 3964045 w 8613217"/>
                <a:gd name="connsiteY129" fmla="*/ 5789256 h 6281670"/>
                <a:gd name="connsiteX130" fmla="*/ 3941836 w 8613217"/>
                <a:gd name="connsiteY130" fmla="*/ 5705129 h 6281670"/>
                <a:gd name="connsiteX131" fmla="*/ 3908185 w 8613217"/>
                <a:gd name="connsiteY131" fmla="*/ 5236040 h 6281670"/>
                <a:gd name="connsiteX132" fmla="*/ 3918953 w 8613217"/>
                <a:gd name="connsiteY132" fmla="*/ 4237288 h 6281670"/>
                <a:gd name="connsiteX133" fmla="*/ 3786370 w 8613217"/>
                <a:gd name="connsiteY133" fmla="*/ 3122779 h 6281670"/>
                <a:gd name="connsiteX134" fmla="*/ 3570333 w 8613217"/>
                <a:gd name="connsiteY134" fmla="*/ 2570236 h 6281670"/>
                <a:gd name="connsiteX135" fmla="*/ 3410829 w 8613217"/>
                <a:gd name="connsiteY135" fmla="*/ 2273437 h 6281670"/>
                <a:gd name="connsiteX136" fmla="*/ 3411502 w 8613217"/>
                <a:gd name="connsiteY136" fmla="*/ 2229018 h 6281670"/>
                <a:gd name="connsiteX137" fmla="*/ 3451209 w 8613217"/>
                <a:gd name="connsiteY137" fmla="*/ 2126720 h 6281670"/>
                <a:gd name="connsiteX138" fmla="*/ 3431692 w 8613217"/>
                <a:gd name="connsiteY138" fmla="*/ 1895877 h 6281670"/>
                <a:gd name="connsiteX139" fmla="*/ 3186715 w 8613217"/>
                <a:gd name="connsiteY139" fmla="*/ 1401886 h 6281670"/>
                <a:gd name="connsiteX140" fmla="*/ 2531874 w 8613217"/>
                <a:gd name="connsiteY140" fmla="*/ 701952 h 6281670"/>
                <a:gd name="connsiteX141" fmla="*/ 1731662 w 8613217"/>
                <a:gd name="connsiteY141" fmla="*/ 39035 h 6281670"/>
                <a:gd name="connsiteX142" fmla="*/ 1722913 w 8613217"/>
                <a:gd name="connsiteY142" fmla="*/ 36343 h 6281670"/>
                <a:gd name="connsiteX143" fmla="*/ 1723586 w 8613217"/>
                <a:gd name="connsiteY143" fmla="*/ 47111 h 6281670"/>
                <a:gd name="connsiteX144" fmla="*/ 1984042 w 8613217"/>
                <a:gd name="connsiteY144" fmla="*/ 871552 h 6281670"/>
                <a:gd name="connsiteX145" fmla="*/ 2773486 w 8613217"/>
                <a:gd name="connsiteY145" fmla="*/ 2064130 h 6281670"/>
                <a:gd name="connsiteX146" fmla="*/ 3058170 w 8613217"/>
                <a:gd name="connsiteY146" fmla="*/ 2286897 h 6281670"/>
                <a:gd name="connsiteX147" fmla="*/ 3235845 w 8613217"/>
                <a:gd name="connsiteY147" fmla="*/ 2329297 h 6281670"/>
                <a:gd name="connsiteX148" fmla="*/ 3256709 w 8613217"/>
                <a:gd name="connsiteY148" fmla="*/ 2294974 h 6281670"/>
                <a:gd name="connsiteX149" fmla="*/ 3083072 w 8613217"/>
                <a:gd name="connsiteY149" fmla="*/ 1999521 h 6281670"/>
                <a:gd name="connsiteX150" fmla="*/ 2450440 w 8613217"/>
                <a:gd name="connsiteY150" fmla="*/ 1092973 h 6281670"/>
                <a:gd name="connsiteX151" fmla="*/ 2432941 w 8613217"/>
                <a:gd name="connsiteY151" fmla="*/ 1062014 h 6281670"/>
                <a:gd name="connsiteX152" fmla="*/ 2454478 w 8613217"/>
                <a:gd name="connsiteY152" fmla="*/ 1076820 h 6281670"/>
                <a:gd name="connsiteX153" fmla="*/ 2967986 w 8613217"/>
                <a:gd name="connsiteY153" fmla="*/ 1739738 h 6281670"/>
                <a:gd name="connsiteX154" fmla="*/ 3266131 w 8613217"/>
                <a:gd name="connsiteY154" fmla="*/ 2175850 h 6281670"/>
                <a:gd name="connsiteX155" fmla="*/ 3457939 w 8613217"/>
                <a:gd name="connsiteY155" fmla="*/ 2509665 h 6281670"/>
                <a:gd name="connsiteX156" fmla="*/ 3733875 w 8613217"/>
                <a:gd name="connsiteY156" fmla="*/ 3249979 h 6281670"/>
                <a:gd name="connsiteX157" fmla="*/ 3823385 w 8613217"/>
                <a:gd name="connsiteY157" fmla="*/ 4359777 h 6281670"/>
                <a:gd name="connsiteX158" fmla="*/ 3816655 w 8613217"/>
                <a:gd name="connsiteY158" fmla="*/ 4369199 h 6281670"/>
                <a:gd name="connsiteX159" fmla="*/ 3800503 w 8613217"/>
                <a:gd name="connsiteY159" fmla="*/ 4322761 h 6281670"/>
                <a:gd name="connsiteX160" fmla="*/ 3407464 w 8613217"/>
                <a:gd name="connsiteY160" fmla="*/ 3663208 h 6281670"/>
                <a:gd name="connsiteX161" fmla="*/ 2390541 w 8613217"/>
                <a:gd name="connsiteY161" fmla="*/ 2898666 h 6281670"/>
                <a:gd name="connsiteX162" fmla="*/ 2247863 w 8613217"/>
                <a:gd name="connsiteY162" fmla="*/ 2802425 h 6281670"/>
                <a:gd name="connsiteX163" fmla="*/ 2055381 w 8613217"/>
                <a:gd name="connsiteY163" fmla="*/ 2665131 h 6281670"/>
                <a:gd name="connsiteX164" fmla="*/ 1471879 w 8613217"/>
                <a:gd name="connsiteY164" fmla="*/ 2148930 h 6281670"/>
                <a:gd name="connsiteX165" fmla="*/ 1461111 w 8613217"/>
                <a:gd name="connsiteY165" fmla="*/ 2109895 h 6281670"/>
                <a:gd name="connsiteX166" fmla="*/ 1501492 w 8613217"/>
                <a:gd name="connsiteY166" fmla="*/ 1918759 h 6281670"/>
                <a:gd name="connsiteX167" fmla="*/ 1395155 w 8613217"/>
                <a:gd name="connsiteY167" fmla="*/ 1570812 h 6281670"/>
                <a:gd name="connsiteX168" fmla="*/ 937507 w 8613217"/>
                <a:gd name="connsiteY168" fmla="*/ 860783 h 6281670"/>
                <a:gd name="connsiteX169" fmla="*/ 682435 w 8613217"/>
                <a:gd name="connsiteY169" fmla="*/ 471109 h 6281670"/>
                <a:gd name="connsiteX170" fmla="*/ 590905 w 8613217"/>
                <a:gd name="connsiteY170" fmla="*/ 214691 h 6281670"/>
                <a:gd name="connsiteX171" fmla="*/ 581483 w 8613217"/>
                <a:gd name="connsiteY171" fmla="*/ 222767 h 6281670"/>
                <a:gd name="connsiteX172" fmla="*/ 555909 w 8613217"/>
                <a:gd name="connsiteY172" fmla="*/ 262475 h 6281670"/>
                <a:gd name="connsiteX173" fmla="*/ 423998 w 8613217"/>
                <a:gd name="connsiteY173" fmla="*/ 619845 h 6281670"/>
                <a:gd name="connsiteX174" fmla="*/ 443515 w 8613217"/>
                <a:gd name="connsiteY174" fmla="*/ 1227575 h 6281670"/>
                <a:gd name="connsiteX175" fmla="*/ 806942 w 8613217"/>
                <a:gd name="connsiteY175" fmla="*/ 1996156 h 6281670"/>
                <a:gd name="connsiteX176" fmla="*/ 1087589 w 8613217"/>
                <a:gd name="connsiteY176" fmla="*/ 2216231 h 6281670"/>
                <a:gd name="connsiteX177" fmla="*/ 1317086 w 8613217"/>
                <a:gd name="connsiteY177" fmla="*/ 2233729 h 6281670"/>
                <a:gd name="connsiteX178" fmla="*/ 1327181 w 8613217"/>
                <a:gd name="connsiteY178" fmla="*/ 2198060 h 6281670"/>
                <a:gd name="connsiteX179" fmla="*/ 816364 w 8613217"/>
                <a:gd name="connsiteY179" fmla="*/ 1324489 h 6281670"/>
                <a:gd name="connsiteX180" fmla="*/ 702625 w 8613217"/>
                <a:gd name="connsiteY180" fmla="*/ 1031056 h 6281670"/>
                <a:gd name="connsiteX181" fmla="*/ 767908 w 8613217"/>
                <a:gd name="connsiteY181" fmla="*/ 1173061 h 6281670"/>
                <a:gd name="connsiteX182" fmla="*/ 1444285 w 8613217"/>
                <a:gd name="connsiteY182" fmla="*/ 2226326 h 6281670"/>
                <a:gd name="connsiteX183" fmla="*/ 2209501 w 8613217"/>
                <a:gd name="connsiteY183" fmla="*/ 2876457 h 6281670"/>
                <a:gd name="connsiteX184" fmla="*/ 2308434 w 8613217"/>
                <a:gd name="connsiteY184" fmla="*/ 2939720 h 6281670"/>
                <a:gd name="connsiteX185" fmla="*/ 2340738 w 8613217"/>
                <a:gd name="connsiteY185" fmla="*/ 2972025 h 6281670"/>
                <a:gd name="connsiteX186" fmla="*/ 2266034 w 8613217"/>
                <a:gd name="connsiteY186" fmla="*/ 2967313 h 6281670"/>
                <a:gd name="connsiteX187" fmla="*/ 1817807 w 8613217"/>
                <a:gd name="connsiteY187" fmla="*/ 3025866 h 6281670"/>
                <a:gd name="connsiteX188" fmla="*/ 1007500 w 8613217"/>
                <a:gd name="connsiteY188" fmla="*/ 3309877 h 6281670"/>
                <a:gd name="connsiteX189" fmla="*/ 960389 w 8613217"/>
                <a:gd name="connsiteY189" fmla="*/ 3293725 h 6281670"/>
                <a:gd name="connsiteX190" fmla="*/ 446207 w 8613217"/>
                <a:gd name="connsiteY190" fmla="*/ 3134221 h 6281670"/>
                <a:gd name="connsiteX191" fmla="*/ 217383 w 8613217"/>
                <a:gd name="connsiteY191" fmla="*/ 3227096 h 6281670"/>
                <a:gd name="connsiteX192" fmla="*/ 0 w 8613217"/>
                <a:gd name="connsiteY192" fmla="*/ 3236518 h 6281670"/>
                <a:gd name="connsiteX193" fmla="*/ 0 w 8613217"/>
                <a:gd name="connsiteY193" fmla="*/ 3330740 h 6281670"/>
                <a:gd name="connsiteX194" fmla="*/ 9422 w 8613217"/>
                <a:gd name="connsiteY194" fmla="*/ 3346892 h 6281670"/>
                <a:gd name="connsiteX195" fmla="*/ 255072 w 8613217"/>
                <a:gd name="connsiteY195" fmla="*/ 3717723 h 6281670"/>
                <a:gd name="connsiteX196" fmla="*/ 747044 w 8613217"/>
                <a:gd name="connsiteY196" fmla="*/ 3826078 h 6281670"/>
                <a:gd name="connsiteX197" fmla="*/ 1016249 w 8613217"/>
                <a:gd name="connsiteY197" fmla="*/ 3490244 h 6281670"/>
                <a:gd name="connsiteX198" fmla="*/ 981253 w 8613217"/>
                <a:gd name="connsiteY198" fmla="*/ 3461305 h 6281670"/>
                <a:gd name="connsiteX199" fmla="*/ 563312 w 8613217"/>
                <a:gd name="connsiteY199" fmla="*/ 3490917 h 6281670"/>
                <a:gd name="connsiteX200" fmla="*/ 390347 w 8613217"/>
                <a:gd name="connsiteY200" fmla="*/ 3460632 h 6281670"/>
                <a:gd name="connsiteX201" fmla="*/ 489953 w 8613217"/>
                <a:gd name="connsiteY201" fmla="*/ 3463997 h 6281670"/>
                <a:gd name="connsiteX202" fmla="*/ 903183 w 8613217"/>
                <a:gd name="connsiteY202" fmla="*/ 3408137 h 6281670"/>
                <a:gd name="connsiteX203" fmla="*/ 1043170 w 8613217"/>
                <a:gd name="connsiteY203" fmla="*/ 3372467 h 6281670"/>
                <a:gd name="connsiteX204" fmla="*/ 1508895 w 8613217"/>
                <a:gd name="connsiteY204" fmla="*/ 3218347 h 6281670"/>
                <a:gd name="connsiteX205" fmla="*/ 1912029 w 8613217"/>
                <a:gd name="connsiteY205" fmla="*/ 3101243 h 6281670"/>
                <a:gd name="connsiteX206" fmla="*/ 1912029 w 8613217"/>
                <a:gd name="connsiteY206" fmla="*/ 3101243 h 6281670"/>
                <a:gd name="connsiteX207" fmla="*/ 2113933 w 8613217"/>
                <a:gd name="connsiteY207" fmla="*/ 3072976 h 6281670"/>
                <a:gd name="connsiteX208" fmla="*/ 2257958 w 8613217"/>
                <a:gd name="connsiteY208" fmla="*/ 3064227 h 6281670"/>
                <a:gd name="connsiteX209" fmla="*/ 2434960 w 8613217"/>
                <a:gd name="connsiteY209" fmla="*/ 3101243 h 6281670"/>
                <a:gd name="connsiteX210" fmla="*/ 2635518 w 8613217"/>
                <a:gd name="connsiteY210" fmla="*/ 3164506 h 6281670"/>
                <a:gd name="connsiteX211" fmla="*/ 3038653 w 8613217"/>
                <a:gd name="connsiteY211" fmla="*/ 3453902 h 6281670"/>
                <a:gd name="connsiteX212" fmla="*/ 3580428 w 8613217"/>
                <a:gd name="connsiteY212" fmla="*/ 4087880 h 6281670"/>
                <a:gd name="connsiteX213" fmla="*/ 3776274 w 8613217"/>
                <a:gd name="connsiteY213" fmla="*/ 4626290 h 6281670"/>
                <a:gd name="connsiteX214" fmla="*/ 3813963 w 8613217"/>
                <a:gd name="connsiteY214" fmla="*/ 4802619 h 6281670"/>
                <a:gd name="connsiteX215" fmla="*/ 3811944 w 8613217"/>
                <a:gd name="connsiteY215" fmla="*/ 5407658 h 6281670"/>
                <a:gd name="connsiteX216" fmla="*/ 3881265 w 8613217"/>
                <a:gd name="connsiteY216" fmla="*/ 5874056 h 6281670"/>
                <a:gd name="connsiteX217" fmla="*/ 3879919 w 8613217"/>
                <a:gd name="connsiteY217" fmla="*/ 5898957 h 6281670"/>
                <a:gd name="connsiteX218" fmla="*/ 3757430 w 8613217"/>
                <a:gd name="connsiteY218" fmla="*/ 5946068 h 6281670"/>
                <a:gd name="connsiteX219" fmla="*/ 3743970 w 8613217"/>
                <a:gd name="connsiteY219" fmla="*/ 6053750 h 6281670"/>
                <a:gd name="connsiteX220" fmla="*/ 3803195 w 8613217"/>
                <a:gd name="connsiteY220" fmla="*/ 6092112 h 6281670"/>
                <a:gd name="connsiteX221" fmla="*/ 3896071 w 8613217"/>
                <a:gd name="connsiteY221" fmla="*/ 6023464 h 6281670"/>
                <a:gd name="connsiteX222" fmla="*/ 3920972 w 8613217"/>
                <a:gd name="connsiteY222" fmla="*/ 5996544 h 6281670"/>
                <a:gd name="connsiteX223" fmla="*/ 3918953 w 8613217"/>
                <a:gd name="connsiteY223" fmla="*/ 6053077 h 6281670"/>
                <a:gd name="connsiteX224" fmla="*/ 3931741 w 8613217"/>
                <a:gd name="connsiteY224" fmla="*/ 6077978 h 6281670"/>
                <a:gd name="connsiteX225" fmla="*/ 3951931 w 8613217"/>
                <a:gd name="connsiteY225" fmla="*/ 6055769 h 6281670"/>
                <a:gd name="connsiteX226" fmla="*/ 3972121 w 8613217"/>
                <a:gd name="connsiteY226" fmla="*/ 5988468 h 6281670"/>
                <a:gd name="connsiteX227" fmla="*/ 3994331 w 8613217"/>
                <a:gd name="connsiteY227" fmla="*/ 5968277 h 6281670"/>
                <a:gd name="connsiteX228" fmla="*/ 4005099 w 8613217"/>
                <a:gd name="connsiteY228" fmla="*/ 5995198 h 6281670"/>
                <a:gd name="connsiteX229" fmla="*/ 4071054 w 8613217"/>
                <a:gd name="connsiteY229" fmla="*/ 6040290 h 6281670"/>
                <a:gd name="connsiteX230" fmla="*/ 4100667 w 8613217"/>
                <a:gd name="connsiteY230" fmla="*/ 6026829 h 6281670"/>
                <a:gd name="connsiteX231" fmla="*/ 4110089 w 8613217"/>
                <a:gd name="connsiteY231" fmla="*/ 5993179 h 6281670"/>
                <a:gd name="connsiteX232" fmla="*/ 4124895 w 8613217"/>
                <a:gd name="connsiteY232" fmla="*/ 6032214 h 6281670"/>
                <a:gd name="connsiteX233" fmla="*/ 4117492 w 8613217"/>
                <a:gd name="connsiteY233" fmla="*/ 6106918 h 6281670"/>
                <a:gd name="connsiteX234" fmla="*/ 4080476 w 8613217"/>
                <a:gd name="connsiteY234" fmla="*/ 6141242 h 6281670"/>
                <a:gd name="connsiteX235" fmla="*/ 4176717 w 8613217"/>
                <a:gd name="connsiteY235" fmla="*/ 6189025 h 6281670"/>
                <a:gd name="connsiteX236" fmla="*/ 4170660 w 8613217"/>
                <a:gd name="connsiteY236" fmla="*/ 6271133 h 6281670"/>
                <a:gd name="connsiteX237" fmla="*/ 4195562 w 8613217"/>
                <a:gd name="connsiteY237" fmla="*/ 6277863 h 6281670"/>
                <a:gd name="connsiteX238" fmla="*/ 4261517 w 8613217"/>
                <a:gd name="connsiteY238" fmla="*/ 6267768 h 6281670"/>
                <a:gd name="connsiteX239" fmla="*/ 4289784 w 8613217"/>
                <a:gd name="connsiteY239" fmla="*/ 6247578 h 6281670"/>
                <a:gd name="connsiteX240" fmla="*/ 4295840 w 8613217"/>
                <a:gd name="connsiteY240" fmla="*/ 6204505 h 6281670"/>
                <a:gd name="connsiteX241" fmla="*/ 4305936 w 8613217"/>
                <a:gd name="connsiteY241" fmla="*/ 6182969 h 6281670"/>
                <a:gd name="connsiteX242" fmla="*/ 4324107 w 8613217"/>
                <a:gd name="connsiteY242" fmla="*/ 6199794 h 6281670"/>
                <a:gd name="connsiteX243" fmla="*/ 4336894 w 8613217"/>
                <a:gd name="connsiteY243" fmla="*/ 6230752 h 6281670"/>
                <a:gd name="connsiteX244" fmla="*/ 4342951 w 8613217"/>
                <a:gd name="connsiteY244" fmla="*/ 6226714 h 6281670"/>
                <a:gd name="connsiteX245" fmla="*/ 4369872 w 8613217"/>
                <a:gd name="connsiteY245" fmla="*/ 6185660 h 6281670"/>
                <a:gd name="connsiteX246" fmla="*/ 4382659 w 8613217"/>
                <a:gd name="connsiteY246" fmla="*/ 6234791 h 6281670"/>
                <a:gd name="connsiteX247" fmla="*/ 4406888 w 8613217"/>
                <a:gd name="connsiteY247" fmla="*/ 6265749 h 6281670"/>
                <a:gd name="connsiteX248" fmla="*/ 4484284 w 8613217"/>
                <a:gd name="connsiteY248" fmla="*/ 6275171 h 6281670"/>
                <a:gd name="connsiteX249" fmla="*/ 4499090 w 8613217"/>
                <a:gd name="connsiteY249" fmla="*/ 6272479 h 6281670"/>
                <a:gd name="connsiteX250" fmla="*/ 4512551 w 8613217"/>
                <a:gd name="connsiteY250" fmla="*/ 6181622 h 6281670"/>
                <a:gd name="connsiteX251" fmla="*/ 4572449 w 8613217"/>
                <a:gd name="connsiteY251" fmla="*/ 6153356 h 6281670"/>
                <a:gd name="connsiteX252" fmla="*/ 4575814 w 8613217"/>
                <a:gd name="connsiteY252" fmla="*/ 6127781 h 6281670"/>
                <a:gd name="connsiteX253" fmla="*/ 4538125 w 8613217"/>
                <a:gd name="connsiteY253" fmla="*/ 6076633 h 6281670"/>
                <a:gd name="connsiteX254" fmla="*/ 4536779 w 8613217"/>
                <a:gd name="connsiteY254" fmla="*/ 6042309 h 6281670"/>
                <a:gd name="connsiteX255" fmla="*/ 4573122 w 8613217"/>
                <a:gd name="connsiteY255" fmla="*/ 6032214 h 6281670"/>
                <a:gd name="connsiteX256" fmla="*/ 4637731 w 8613217"/>
                <a:gd name="connsiteY256" fmla="*/ 6051058 h 6281670"/>
                <a:gd name="connsiteX257" fmla="*/ 4665997 w 8613217"/>
                <a:gd name="connsiteY257" fmla="*/ 6029522 h 6281670"/>
                <a:gd name="connsiteX258" fmla="*/ 4665997 w 8613217"/>
                <a:gd name="connsiteY258" fmla="*/ 5985776 h 6281670"/>
                <a:gd name="connsiteX259" fmla="*/ 4681477 w 8613217"/>
                <a:gd name="connsiteY259" fmla="*/ 5966931 h 6281670"/>
                <a:gd name="connsiteX260" fmla="*/ 4701667 w 8613217"/>
                <a:gd name="connsiteY260" fmla="*/ 5981065 h 6281670"/>
                <a:gd name="connsiteX261" fmla="*/ 4724550 w 8613217"/>
                <a:gd name="connsiteY261" fmla="*/ 6054423 h 6281670"/>
                <a:gd name="connsiteX262" fmla="*/ 4743394 w 8613217"/>
                <a:gd name="connsiteY262" fmla="*/ 6073268 h 6281670"/>
                <a:gd name="connsiteX263" fmla="*/ 4752143 w 8613217"/>
                <a:gd name="connsiteY263" fmla="*/ 6050385 h 6281670"/>
                <a:gd name="connsiteX264" fmla="*/ 4752143 w 8613217"/>
                <a:gd name="connsiteY264" fmla="*/ 5996544 h 6281670"/>
                <a:gd name="connsiteX265" fmla="*/ 4800600 w 8613217"/>
                <a:gd name="connsiteY265" fmla="*/ 6046347 h 6281670"/>
                <a:gd name="connsiteX266" fmla="*/ 4859825 w 8613217"/>
                <a:gd name="connsiteY266" fmla="*/ 6088747 h 6281670"/>
                <a:gd name="connsiteX267" fmla="*/ 4932511 w 8613217"/>
                <a:gd name="connsiteY267" fmla="*/ 6036252 h 6281670"/>
                <a:gd name="connsiteX268" fmla="*/ 4919050 w 8613217"/>
                <a:gd name="connsiteY268" fmla="*/ 5940011 h 6281670"/>
                <a:gd name="connsiteX269" fmla="*/ 4830213 w 8613217"/>
                <a:gd name="connsiteY269" fmla="*/ 5933281 h 6281670"/>
                <a:gd name="connsiteX270" fmla="*/ 4779064 w 8613217"/>
                <a:gd name="connsiteY270" fmla="*/ 5876074 h 6281670"/>
                <a:gd name="connsiteX271" fmla="*/ 4778391 w 8613217"/>
                <a:gd name="connsiteY271" fmla="*/ 5829637 h 6281670"/>
                <a:gd name="connsiteX272" fmla="*/ 5091342 w 8613217"/>
                <a:gd name="connsiteY272" fmla="*/ 5236712 h 6281670"/>
                <a:gd name="connsiteX273" fmla="*/ 5116243 w 8613217"/>
                <a:gd name="connsiteY273" fmla="*/ 5202389 h 6281670"/>
                <a:gd name="connsiteX274" fmla="*/ 5269690 w 8613217"/>
                <a:gd name="connsiteY274" fmla="*/ 5086631 h 6281670"/>
                <a:gd name="connsiteX275" fmla="*/ 5744837 w 8613217"/>
                <a:gd name="connsiteY275" fmla="*/ 4795889 h 6281670"/>
                <a:gd name="connsiteX276" fmla="*/ 5814830 w 8613217"/>
                <a:gd name="connsiteY276" fmla="*/ 4775699 h 6281670"/>
                <a:gd name="connsiteX277" fmla="*/ 6103553 w 8613217"/>
                <a:gd name="connsiteY277" fmla="*/ 4765603 h 6281670"/>
                <a:gd name="connsiteX278" fmla="*/ 7086824 w 8613217"/>
                <a:gd name="connsiteY278" fmla="*/ 4811369 h 6281670"/>
                <a:gd name="connsiteX279" fmla="*/ 7489959 w 8613217"/>
                <a:gd name="connsiteY279" fmla="*/ 4805311 h 6281670"/>
                <a:gd name="connsiteX280" fmla="*/ 7516880 w 8613217"/>
                <a:gd name="connsiteY280" fmla="*/ 4801946 h 6281670"/>
                <a:gd name="connsiteX281" fmla="*/ 7536397 w 8613217"/>
                <a:gd name="connsiteY281" fmla="*/ 4800600 h 6281670"/>
                <a:gd name="connsiteX282" fmla="*/ 7619850 w 8613217"/>
                <a:gd name="connsiteY282" fmla="*/ 4791178 h 6281670"/>
                <a:gd name="connsiteX283" fmla="*/ 7661577 w 8613217"/>
                <a:gd name="connsiteY283" fmla="*/ 4813388 h 6281670"/>
                <a:gd name="connsiteX284" fmla="*/ 7920014 w 8613217"/>
                <a:gd name="connsiteY284" fmla="*/ 5004523 h 6281670"/>
                <a:gd name="connsiteX285" fmla="*/ 8354780 w 8613217"/>
                <a:gd name="connsiteY285" fmla="*/ 4830886 h 6281670"/>
                <a:gd name="connsiteX286" fmla="*/ 8579567 w 8613217"/>
                <a:gd name="connsiteY286" fmla="*/ 4409580 h 6281670"/>
                <a:gd name="connsiteX287" fmla="*/ 8613217 w 8613217"/>
                <a:gd name="connsiteY287" fmla="*/ 4250076 h 6281670"/>
                <a:gd name="connsiteX288" fmla="*/ 8613217 w 8613217"/>
                <a:gd name="connsiteY288" fmla="*/ 4196235 h 6281670"/>
                <a:gd name="connsiteX289" fmla="*/ 8420062 w 8613217"/>
                <a:gd name="connsiteY289" fmla="*/ 4211041 h 6281670"/>
                <a:gd name="connsiteX290" fmla="*/ 4571776 w 8613217"/>
                <a:gd name="connsiteY290" fmla="*/ 915970 h 6281670"/>
                <a:gd name="connsiteX291" fmla="*/ 4583890 w 8613217"/>
                <a:gd name="connsiteY291" fmla="*/ 888377 h 6281670"/>
                <a:gd name="connsiteX292" fmla="*/ 4571776 w 8613217"/>
                <a:gd name="connsiteY292" fmla="*/ 915970 h 6281670"/>
                <a:gd name="connsiteX293" fmla="*/ 2362948 w 8613217"/>
                <a:gd name="connsiteY293" fmla="*/ 965100 h 6281670"/>
                <a:gd name="connsiteX294" fmla="*/ 2363621 w 8613217"/>
                <a:gd name="connsiteY294" fmla="*/ 962408 h 6281670"/>
                <a:gd name="connsiteX295" fmla="*/ 2368332 w 8613217"/>
                <a:gd name="connsiteY295" fmla="*/ 967119 h 6281670"/>
                <a:gd name="connsiteX296" fmla="*/ 2362948 w 8613217"/>
                <a:gd name="connsiteY296" fmla="*/ 965100 h 6281670"/>
                <a:gd name="connsiteX297" fmla="*/ 2435633 w 8613217"/>
                <a:gd name="connsiteY297" fmla="*/ 1055284 h 6281670"/>
                <a:gd name="connsiteX298" fmla="*/ 2426211 w 8613217"/>
                <a:gd name="connsiteY298" fmla="*/ 1053265 h 6281670"/>
                <a:gd name="connsiteX299" fmla="*/ 2370351 w 8613217"/>
                <a:gd name="connsiteY299" fmla="*/ 968465 h 6281670"/>
                <a:gd name="connsiteX300" fmla="*/ 2432268 w 8613217"/>
                <a:gd name="connsiteY300" fmla="*/ 1045862 h 6281670"/>
                <a:gd name="connsiteX301" fmla="*/ 2435633 w 8613217"/>
                <a:gd name="connsiteY301" fmla="*/ 1055284 h 6281670"/>
                <a:gd name="connsiteX302" fmla="*/ 695895 w 8613217"/>
                <a:gd name="connsiteY302" fmla="*/ 1016922 h 6281670"/>
                <a:gd name="connsiteX303" fmla="*/ 692530 w 8613217"/>
                <a:gd name="connsiteY303" fmla="*/ 1005481 h 6281670"/>
                <a:gd name="connsiteX304" fmla="*/ 695895 w 8613217"/>
                <a:gd name="connsiteY304" fmla="*/ 1016922 h 6281670"/>
                <a:gd name="connsiteX305" fmla="*/ 4511205 w 8613217"/>
                <a:gd name="connsiteY305" fmla="*/ 6014042 h 6281670"/>
                <a:gd name="connsiteX306" fmla="*/ 4537452 w 8613217"/>
                <a:gd name="connsiteY306" fmla="*/ 5944049 h 6281670"/>
                <a:gd name="connsiteX307" fmla="*/ 4511205 w 8613217"/>
                <a:gd name="connsiteY307" fmla="*/ 6014042 h 6281670"/>
                <a:gd name="connsiteX308" fmla="*/ 4750797 w 8613217"/>
                <a:gd name="connsiteY308" fmla="*/ 5917128 h 6281670"/>
                <a:gd name="connsiteX309" fmla="*/ 4741375 w 8613217"/>
                <a:gd name="connsiteY309" fmla="*/ 5939338 h 6281670"/>
                <a:gd name="connsiteX310" fmla="*/ 4732626 w 8613217"/>
                <a:gd name="connsiteY310" fmla="*/ 5935300 h 6281670"/>
                <a:gd name="connsiteX311" fmla="*/ 4727915 w 8613217"/>
                <a:gd name="connsiteY311" fmla="*/ 5907706 h 6281670"/>
                <a:gd name="connsiteX312" fmla="*/ 4750797 w 8613217"/>
                <a:gd name="connsiteY312" fmla="*/ 5875402 h 6281670"/>
                <a:gd name="connsiteX313" fmla="*/ 4750797 w 8613217"/>
                <a:gd name="connsiteY313" fmla="*/ 5917128 h 6281670"/>
                <a:gd name="connsiteX314" fmla="*/ 4875978 w 8613217"/>
                <a:gd name="connsiteY314" fmla="*/ 5457461 h 6281670"/>
                <a:gd name="connsiteX315" fmla="*/ 4616868 w 8613217"/>
                <a:gd name="connsiteY315" fmla="*/ 5877421 h 6281670"/>
                <a:gd name="connsiteX316" fmla="*/ 4562354 w 8613217"/>
                <a:gd name="connsiteY316" fmla="*/ 5884824 h 6281670"/>
                <a:gd name="connsiteX317" fmla="*/ 4880015 w 8613217"/>
                <a:gd name="connsiteY317" fmla="*/ 5419772 h 6281670"/>
                <a:gd name="connsiteX318" fmla="*/ 4875978 w 8613217"/>
                <a:gd name="connsiteY318" fmla="*/ 5457461 h 6281670"/>
                <a:gd name="connsiteX319" fmla="*/ 5020675 w 8613217"/>
                <a:gd name="connsiteY319" fmla="*/ 5141145 h 6281670"/>
                <a:gd name="connsiteX320" fmla="*/ 4989717 w 8613217"/>
                <a:gd name="connsiteY320" fmla="*/ 5179506 h 6281670"/>
                <a:gd name="connsiteX321" fmla="*/ 4445922 w 8613217"/>
                <a:gd name="connsiteY321" fmla="*/ 5878767 h 6281670"/>
                <a:gd name="connsiteX322" fmla="*/ 4415637 w 8613217"/>
                <a:gd name="connsiteY322" fmla="*/ 5953471 h 6281670"/>
                <a:gd name="connsiteX323" fmla="*/ 4357085 w 8613217"/>
                <a:gd name="connsiteY323" fmla="*/ 6075286 h 6281670"/>
                <a:gd name="connsiteX324" fmla="*/ 4338240 w 8613217"/>
                <a:gd name="connsiteY324" fmla="*/ 6125762 h 6281670"/>
                <a:gd name="connsiteX325" fmla="*/ 4322761 w 8613217"/>
                <a:gd name="connsiteY325" fmla="*/ 6080671 h 6281670"/>
                <a:gd name="connsiteX326" fmla="*/ 4306609 w 8613217"/>
                <a:gd name="connsiteY326" fmla="*/ 6061826 h 6281670"/>
                <a:gd name="connsiteX327" fmla="*/ 4295168 w 8613217"/>
                <a:gd name="connsiteY327" fmla="*/ 6082689 h 6281670"/>
                <a:gd name="connsiteX328" fmla="*/ 4292475 w 8613217"/>
                <a:gd name="connsiteY328" fmla="*/ 6112302 h 6281670"/>
                <a:gd name="connsiteX329" fmla="*/ 4277669 w 8613217"/>
                <a:gd name="connsiteY329" fmla="*/ 6097496 h 6281670"/>
                <a:gd name="connsiteX330" fmla="*/ 4183447 w 8613217"/>
                <a:gd name="connsiteY330" fmla="*/ 5282478 h 6281670"/>
                <a:gd name="connsiteX331" fmla="*/ 4412945 w 8613217"/>
                <a:gd name="connsiteY331" fmla="*/ 4743394 h 6281670"/>
                <a:gd name="connsiteX332" fmla="*/ 5036828 w 8613217"/>
                <a:gd name="connsiteY332" fmla="*/ 3935106 h 6281670"/>
                <a:gd name="connsiteX333" fmla="*/ 5054999 w 8613217"/>
                <a:gd name="connsiteY333" fmla="*/ 3966064 h 6281670"/>
                <a:gd name="connsiteX334" fmla="*/ 5020675 w 8613217"/>
                <a:gd name="connsiteY334" fmla="*/ 5141145 h 6281670"/>
                <a:gd name="connsiteX0" fmla="*/ 8420062 w 8613217"/>
                <a:gd name="connsiteY0" fmla="*/ 4211041 h 6281670"/>
                <a:gd name="connsiteX1" fmla="*/ 7990681 w 8613217"/>
                <a:gd name="connsiteY1" fmla="*/ 4231232 h 6281670"/>
                <a:gd name="connsiteX2" fmla="*/ 7630619 w 8613217"/>
                <a:gd name="connsiteY2" fmla="*/ 4614849 h 6281670"/>
                <a:gd name="connsiteX3" fmla="*/ 7659558 w 8613217"/>
                <a:gd name="connsiteY3" fmla="*/ 4643788 h 6281670"/>
                <a:gd name="connsiteX4" fmla="*/ 7859443 w 8613217"/>
                <a:gd name="connsiteY4" fmla="*/ 4617541 h 6281670"/>
                <a:gd name="connsiteX5" fmla="*/ 8222196 w 8613217"/>
                <a:gd name="connsiteY5" fmla="*/ 4498418 h 6281670"/>
                <a:gd name="connsiteX6" fmla="*/ 8236330 w 8613217"/>
                <a:gd name="connsiteY6" fmla="*/ 4496398 h 6281670"/>
                <a:gd name="connsiteX7" fmla="*/ 8228254 w 8613217"/>
                <a:gd name="connsiteY7" fmla="*/ 4504475 h 6281670"/>
                <a:gd name="connsiteX8" fmla="*/ 7670326 w 8613217"/>
                <a:gd name="connsiteY8" fmla="*/ 4709743 h 6281670"/>
                <a:gd name="connsiteX9" fmla="*/ 7436791 w 8613217"/>
                <a:gd name="connsiteY9" fmla="*/ 4735318 h 6281670"/>
                <a:gd name="connsiteX10" fmla="*/ 6759067 w 8613217"/>
                <a:gd name="connsiteY10" fmla="*/ 4696956 h 6281670"/>
                <a:gd name="connsiteX11" fmla="*/ 6037597 w 8613217"/>
                <a:gd name="connsiteY11" fmla="*/ 4656576 h 6281670"/>
                <a:gd name="connsiteX12" fmla="*/ 6023464 w 8613217"/>
                <a:gd name="connsiteY12" fmla="*/ 4649172 h 6281670"/>
                <a:gd name="connsiteX13" fmla="*/ 6361317 w 8613217"/>
                <a:gd name="connsiteY13" fmla="*/ 4472170 h 6281670"/>
                <a:gd name="connsiteX14" fmla="*/ 6783296 w 8613217"/>
                <a:gd name="connsiteY14" fmla="*/ 4236616 h 6281670"/>
                <a:gd name="connsiteX15" fmla="*/ 7066634 w 8613217"/>
                <a:gd name="connsiteY15" fmla="*/ 4052210 h 6281670"/>
                <a:gd name="connsiteX16" fmla="*/ 7151433 w 8613217"/>
                <a:gd name="connsiteY16" fmla="*/ 4042115 h 6281670"/>
                <a:gd name="connsiteX17" fmla="*/ 7304208 w 8613217"/>
                <a:gd name="connsiteY17" fmla="*/ 4071727 h 6281670"/>
                <a:gd name="connsiteX18" fmla="*/ 7625235 w 8613217"/>
                <a:gd name="connsiteY18" fmla="*/ 3948566 h 6281670"/>
                <a:gd name="connsiteX19" fmla="*/ 8172394 w 8613217"/>
                <a:gd name="connsiteY19" fmla="*/ 2496877 h 6281670"/>
                <a:gd name="connsiteX20" fmla="*/ 7882325 w 8613217"/>
                <a:gd name="connsiteY20" fmla="*/ 1811077 h 6281670"/>
                <a:gd name="connsiteX21" fmla="*/ 7854059 w 8613217"/>
                <a:gd name="connsiteY21" fmla="*/ 1889820 h 6281670"/>
                <a:gd name="connsiteX22" fmla="*/ 7732917 w 8613217"/>
                <a:gd name="connsiteY22" fmla="*/ 2389195 h 6281670"/>
                <a:gd name="connsiteX23" fmla="*/ 7607736 w 8613217"/>
                <a:gd name="connsiteY23" fmla="*/ 2746565 h 6281670"/>
                <a:gd name="connsiteX24" fmla="*/ 7178354 w 8613217"/>
                <a:gd name="connsiteY24" fmla="*/ 3424962 h 6281670"/>
                <a:gd name="connsiteX25" fmla="*/ 7050481 w 8613217"/>
                <a:gd name="connsiteY25" fmla="*/ 3653113 h 6281670"/>
                <a:gd name="connsiteX26" fmla="*/ 7022888 w 8613217"/>
                <a:gd name="connsiteY26" fmla="*/ 3873861 h 6281670"/>
                <a:gd name="connsiteX27" fmla="*/ 7057884 w 8613217"/>
                <a:gd name="connsiteY27" fmla="*/ 3889341 h 6281670"/>
                <a:gd name="connsiteX28" fmla="*/ 7311611 w 8613217"/>
                <a:gd name="connsiteY28" fmla="*/ 3701570 h 6281670"/>
                <a:gd name="connsiteX29" fmla="*/ 7883672 w 8613217"/>
                <a:gd name="connsiteY29" fmla="*/ 2875784 h 6281670"/>
                <a:gd name="connsiteX30" fmla="*/ 7909246 w 8613217"/>
                <a:gd name="connsiteY30" fmla="*/ 2790311 h 6281670"/>
                <a:gd name="connsiteX31" fmla="*/ 7835888 w 8613217"/>
                <a:gd name="connsiteY31" fmla="*/ 3051440 h 6281670"/>
                <a:gd name="connsiteX32" fmla="*/ 7279306 w 8613217"/>
                <a:gd name="connsiteY32" fmla="*/ 3802522 h 6281670"/>
                <a:gd name="connsiteX33" fmla="*/ 6992603 w 8613217"/>
                <a:gd name="connsiteY33" fmla="*/ 4017213 h 6281670"/>
                <a:gd name="connsiteX34" fmla="*/ 6713302 w 8613217"/>
                <a:gd name="connsiteY34" fmla="*/ 4190851 h 6281670"/>
                <a:gd name="connsiteX35" fmla="*/ 6627830 w 8613217"/>
                <a:gd name="connsiteY35" fmla="*/ 4239308 h 6281670"/>
                <a:gd name="connsiteX36" fmla="*/ 6605620 w 8613217"/>
                <a:gd name="connsiteY36" fmla="*/ 4251422 h 6281670"/>
                <a:gd name="connsiteX37" fmla="*/ 6226714 w 8613217"/>
                <a:gd name="connsiteY37" fmla="*/ 4447268 h 6281670"/>
                <a:gd name="connsiteX38" fmla="*/ 5314782 w 8613217"/>
                <a:gd name="connsiteY38" fmla="*/ 4943279 h 6281670"/>
                <a:gd name="connsiteX39" fmla="*/ 5158643 w 8613217"/>
                <a:gd name="connsiteY39" fmla="*/ 5046250 h 6281670"/>
                <a:gd name="connsiteX40" fmla="*/ 5162681 w 8613217"/>
                <a:gd name="connsiteY40" fmla="*/ 5025387 h 6281670"/>
                <a:gd name="connsiteX41" fmla="*/ 5227290 w 8613217"/>
                <a:gd name="connsiteY41" fmla="*/ 4323434 h 6281670"/>
                <a:gd name="connsiteX42" fmla="*/ 5106148 w 8613217"/>
                <a:gd name="connsiteY42" fmla="*/ 3860401 h 6281670"/>
                <a:gd name="connsiteX43" fmla="*/ 5139799 w 8613217"/>
                <a:gd name="connsiteY43" fmla="*/ 3818675 h 6281670"/>
                <a:gd name="connsiteX44" fmla="*/ 5695034 w 8613217"/>
                <a:gd name="connsiteY44" fmla="*/ 3194119 h 6281670"/>
                <a:gd name="connsiteX45" fmla="*/ 5830983 w 8613217"/>
                <a:gd name="connsiteY45" fmla="*/ 3023174 h 6281670"/>
                <a:gd name="connsiteX46" fmla="*/ 5873382 w 8613217"/>
                <a:gd name="connsiteY46" fmla="*/ 3008367 h 6281670"/>
                <a:gd name="connsiteX47" fmla="*/ 5983083 w 8613217"/>
                <a:gd name="connsiteY47" fmla="*/ 3009040 h 6281670"/>
                <a:gd name="connsiteX48" fmla="*/ 6257000 w 8613217"/>
                <a:gd name="connsiteY48" fmla="*/ 2840787 h 6281670"/>
                <a:gd name="connsiteX49" fmla="*/ 6605620 w 8613217"/>
                <a:gd name="connsiteY49" fmla="*/ 2172485 h 6281670"/>
                <a:gd name="connsiteX50" fmla="*/ 6623118 w 8613217"/>
                <a:gd name="connsiteY50" fmla="*/ 1339969 h 6281670"/>
                <a:gd name="connsiteX51" fmla="*/ 6528224 w 8613217"/>
                <a:gd name="connsiteY51" fmla="*/ 660899 h 6281670"/>
                <a:gd name="connsiteX52" fmla="*/ 6514091 w 8613217"/>
                <a:gd name="connsiteY52" fmla="*/ 520239 h 6281670"/>
                <a:gd name="connsiteX53" fmla="*/ 6493900 w 8613217"/>
                <a:gd name="connsiteY53" fmla="*/ 546486 h 6281670"/>
                <a:gd name="connsiteX54" fmla="*/ 6244212 w 8613217"/>
                <a:gd name="connsiteY54" fmla="*/ 975869 h 6281670"/>
                <a:gd name="connsiteX55" fmla="*/ 5935300 w 8613217"/>
                <a:gd name="connsiteY55" fmla="*/ 1788868 h 6281670"/>
                <a:gd name="connsiteX56" fmla="*/ 5707148 w 8613217"/>
                <a:gd name="connsiteY56" fmla="*/ 2531874 h 6281670"/>
                <a:gd name="connsiteX57" fmla="*/ 5679555 w 8613217"/>
                <a:gd name="connsiteY57" fmla="*/ 2738489 h 6281670"/>
                <a:gd name="connsiteX58" fmla="*/ 5734069 w 8613217"/>
                <a:gd name="connsiteY58" fmla="*/ 2914818 h 6281670"/>
                <a:gd name="connsiteX59" fmla="*/ 5963566 w 8613217"/>
                <a:gd name="connsiteY59" fmla="*/ 2599175 h 6281670"/>
                <a:gd name="connsiteX60" fmla="*/ 6141914 w 8613217"/>
                <a:gd name="connsiteY60" fmla="*/ 2254593 h 6281670"/>
                <a:gd name="connsiteX61" fmla="*/ 6262384 w 8613217"/>
                <a:gd name="connsiteY61" fmla="*/ 1884436 h 6281670"/>
                <a:gd name="connsiteX62" fmla="*/ 6343145 w 8613217"/>
                <a:gd name="connsiteY62" fmla="*/ 1508222 h 6281670"/>
                <a:gd name="connsiteX63" fmla="*/ 6310167 w 8613217"/>
                <a:gd name="connsiteY63" fmla="*/ 1747814 h 6281670"/>
                <a:gd name="connsiteX64" fmla="*/ 6045001 w 8613217"/>
                <a:gd name="connsiteY64" fmla="*/ 2568890 h 6281670"/>
                <a:gd name="connsiteX65" fmla="*/ 5560432 w 8613217"/>
                <a:gd name="connsiteY65" fmla="*/ 3235173 h 6281670"/>
                <a:gd name="connsiteX66" fmla="*/ 5096726 w 8613217"/>
                <a:gd name="connsiteY66" fmla="*/ 3741278 h 6281670"/>
                <a:gd name="connsiteX67" fmla="*/ 5067113 w 8613217"/>
                <a:gd name="connsiteY67" fmla="*/ 3767525 h 6281670"/>
                <a:gd name="connsiteX68" fmla="*/ 4911647 w 8613217"/>
                <a:gd name="connsiteY68" fmla="*/ 3459959 h 6281670"/>
                <a:gd name="connsiteX69" fmla="*/ 4890784 w 8613217"/>
                <a:gd name="connsiteY69" fmla="*/ 3404099 h 6281670"/>
                <a:gd name="connsiteX70" fmla="*/ 4952701 w 8613217"/>
                <a:gd name="connsiteY70" fmla="*/ 2717626 h 6281670"/>
                <a:gd name="connsiteX71" fmla="*/ 5173449 w 8613217"/>
                <a:gd name="connsiteY71" fmla="*/ 2368332 h 6281670"/>
                <a:gd name="connsiteX72" fmla="*/ 5481689 w 8613217"/>
                <a:gd name="connsiteY72" fmla="*/ 1759928 h 6281670"/>
                <a:gd name="connsiteX73" fmla="*/ 5514667 w 8613217"/>
                <a:gd name="connsiteY73" fmla="*/ 1741757 h 6281670"/>
                <a:gd name="connsiteX74" fmla="*/ 5803389 w 8613217"/>
                <a:gd name="connsiteY74" fmla="*/ 1570812 h 6281670"/>
                <a:gd name="connsiteX75" fmla="*/ 5822907 w 8613217"/>
                <a:gd name="connsiteY75" fmla="*/ 1095665 h 6281670"/>
                <a:gd name="connsiteX76" fmla="*/ 5540241 w 8613217"/>
                <a:gd name="connsiteY76" fmla="*/ 601000 h 6281670"/>
                <a:gd name="connsiteX77" fmla="*/ 5514667 w 8613217"/>
                <a:gd name="connsiteY77" fmla="*/ 600327 h 6281670"/>
                <a:gd name="connsiteX78" fmla="*/ 5421791 w 8613217"/>
                <a:gd name="connsiteY78" fmla="*/ 697914 h 6281670"/>
                <a:gd name="connsiteX79" fmla="*/ 5124319 w 8613217"/>
                <a:gd name="connsiteY79" fmla="*/ 1196617 h 6281670"/>
                <a:gd name="connsiteX80" fmla="*/ 5316801 w 8613217"/>
                <a:gd name="connsiteY80" fmla="*/ 1686570 h 6281670"/>
                <a:gd name="connsiteX81" fmla="*/ 5361220 w 8613217"/>
                <a:gd name="connsiteY81" fmla="*/ 1669072 h 6281670"/>
                <a:gd name="connsiteX82" fmla="*/ 5461499 w 8613217"/>
                <a:gd name="connsiteY82" fmla="*/ 1248439 h 6281670"/>
                <a:gd name="connsiteX83" fmla="*/ 5491784 w 8613217"/>
                <a:gd name="connsiteY83" fmla="*/ 1043170 h 6281670"/>
                <a:gd name="connsiteX84" fmla="*/ 5497841 w 8613217"/>
                <a:gd name="connsiteY84" fmla="*/ 1081532 h 6281670"/>
                <a:gd name="connsiteX85" fmla="*/ 5481016 w 8613217"/>
                <a:gd name="connsiteY85" fmla="*/ 1353429 h 6281670"/>
                <a:gd name="connsiteX86" fmla="*/ 5415734 w 8613217"/>
                <a:gd name="connsiteY86" fmla="*/ 1727624 h 6281670"/>
                <a:gd name="connsiteX87" fmla="*/ 5151240 w 8613217"/>
                <a:gd name="connsiteY87" fmla="*/ 2245171 h 6281670"/>
                <a:gd name="connsiteX88" fmla="*/ 4908282 w 8613217"/>
                <a:gd name="connsiteY88" fmla="*/ 2596483 h 6281670"/>
                <a:gd name="connsiteX89" fmla="*/ 4750124 w 8613217"/>
                <a:gd name="connsiteY89" fmla="*/ 2989523 h 6281670"/>
                <a:gd name="connsiteX90" fmla="*/ 4737337 w 8613217"/>
                <a:gd name="connsiteY90" fmla="*/ 3162487 h 6281670"/>
                <a:gd name="connsiteX91" fmla="*/ 4680804 w 8613217"/>
                <a:gd name="connsiteY91" fmla="*/ 3076341 h 6281670"/>
                <a:gd name="connsiteX92" fmla="*/ 4591293 w 8613217"/>
                <a:gd name="connsiteY92" fmla="*/ 2915491 h 6281670"/>
                <a:gd name="connsiteX93" fmla="*/ 4552259 w 8613217"/>
                <a:gd name="connsiteY93" fmla="*/ 2838095 h 6281670"/>
                <a:gd name="connsiteX94" fmla="*/ 4404869 w 8613217"/>
                <a:gd name="connsiteY94" fmla="*/ 2499569 h 6281670"/>
                <a:gd name="connsiteX95" fmla="*/ 4425059 w 8613217"/>
                <a:gd name="connsiteY95" fmla="*/ 2408713 h 6281670"/>
                <a:gd name="connsiteX96" fmla="*/ 4497071 w 8613217"/>
                <a:gd name="connsiteY96" fmla="*/ 2304396 h 6281670"/>
                <a:gd name="connsiteX97" fmla="*/ 4551585 w 8613217"/>
                <a:gd name="connsiteY97" fmla="*/ 2152968 h 6281670"/>
                <a:gd name="connsiteX98" fmla="*/ 4741375 w 8613217"/>
                <a:gd name="connsiteY98" fmla="*/ 1413327 h 6281670"/>
                <a:gd name="connsiteX99" fmla="*/ 4929146 w 8613217"/>
                <a:gd name="connsiteY99" fmla="*/ 819730 h 6281670"/>
                <a:gd name="connsiteX100" fmla="*/ 5233347 w 8613217"/>
                <a:gd name="connsiteY100" fmla="*/ 28940 h 6281670"/>
                <a:gd name="connsiteX101" fmla="*/ 5238058 w 8613217"/>
                <a:gd name="connsiteY101" fmla="*/ 0 h 6281670"/>
                <a:gd name="connsiteX102" fmla="*/ 4976929 w 8613217"/>
                <a:gd name="connsiteY102" fmla="*/ 159504 h 6281670"/>
                <a:gd name="connsiteX103" fmla="*/ 4204984 w 8613217"/>
                <a:gd name="connsiteY103" fmla="*/ 890396 h 6281670"/>
                <a:gd name="connsiteX104" fmla="*/ 3943182 w 8613217"/>
                <a:gd name="connsiteY104" fmla="*/ 2139508 h 6281670"/>
                <a:gd name="connsiteX105" fmla="*/ 4076438 w 8613217"/>
                <a:gd name="connsiteY105" fmla="*/ 2389868 h 6281670"/>
                <a:gd name="connsiteX106" fmla="*/ 4215079 w 8613217"/>
                <a:gd name="connsiteY106" fmla="*/ 2474668 h 6281670"/>
                <a:gd name="connsiteX107" fmla="*/ 4244018 w 8613217"/>
                <a:gd name="connsiteY107" fmla="*/ 2445055 h 6281670"/>
                <a:gd name="connsiteX108" fmla="*/ 4230558 w 8613217"/>
                <a:gd name="connsiteY108" fmla="*/ 1718875 h 6281670"/>
                <a:gd name="connsiteX109" fmla="*/ 4411599 w 8613217"/>
                <a:gd name="connsiteY109" fmla="*/ 1186522 h 6281670"/>
                <a:gd name="connsiteX110" fmla="*/ 4552259 w 8613217"/>
                <a:gd name="connsiteY110" fmla="*/ 934815 h 6281670"/>
                <a:gd name="connsiteX111" fmla="*/ 4572449 w 8613217"/>
                <a:gd name="connsiteY111" fmla="*/ 920008 h 6281670"/>
                <a:gd name="connsiteX112" fmla="*/ 4553604 w 8613217"/>
                <a:gd name="connsiteY112" fmla="*/ 956351 h 6281670"/>
                <a:gd name="connsiteX113" fmla="*/ 4390735 w 8613217"/>
                <a:gd name="connsiteY113" fmla="*/ 1302280 h 6281670"/>
                <a:gd name="connsiteX114" fmla="*/ 4340260 w 8613217"/>
                <a:gd name="connsiteY114" fmla="*/ 2524471 h 6281670"/>
                <a:gd name="connsiteX115" fmla="*/ 4501109 w 8613217"/>
                <a:gd name="connsiteY115" fmla="*/ 2892609 h 6281670"/>
                <a:gd name="connsiteX116" fmla="*/ 4692918 w 8613217"/>
                <a:gd name="connsiteY116" fmla="*/ 3241230 h 6281670"/>
                <a:gd name="connsiteX117" fmla="*/ 4992409 w 8613217"/>
                <a:gd name="connsiteY117" fmla="*/ 3809925 h 6281670"/>
                <a:gd name="connsiteX118" fmla="*/ 5000485 w 8613217"/>
                <a:gd name="connsiteY118" fmla="*/ 3847614 h 6281670"/>
                <a:gd name="connsiteX119" fmla="*/ 4993755 w 8613217"/>
                <a:gd name="connsiteY119" fmla="*/ 3855017 h 6281670"/>
                <a:gd name="connsiteX120" fmla="*/ 4993082 w 8613217"/>
                <a:gd name="connsiteY120" fmla="*/ 3855690 h 6281670"/>
                <a:gd name="connsiteX121" fmla="*/ 4982313 w 8613217"/>
                <a:gd name="connsiteY121" fmla="*/ 3867131 h 6281670"/>
                <a:gd name="connsiteX122" fmla="*/ 4626290 w 8613217"/>
                <a:gd name="connsiteY122" fmla="*/ 4274977 h 6281670"/>
                <a:gd name="connsiteX123" fmla="*/ 4180755 w 8613217"/>
                <a:gd name="connsiteY123" fmla="*/ 4968853 h 6281670"/>
                <a:gd name="connsiteX124" fmla="*/ 4071727 w 8613217"/>
                <a:gd name="connsiteY124" fmla="*/ 5853192 h 6281670"/>
                <a:gd name="connsiteX125" fmla="*/ 4040769 w 8613217"/>
                <a:gd name="connsiteY125" fmla="*/ 5907706 h 6281670"/>
                <a:gd name="connsiteX126" fmla="*/ 4005099 w 8613217"/>
                <a:gd name="connsiteY126" fmla="*/ 5881459 h 6281670"/>
                <a:gd name="connsiteX127" fmla="*/ 4007791 w 8613217"/>
                <a:gd name="connsiteY127" fmla="*/ 5830983 h 6281670"/>
                <a:gd name="connsiteX128" fmla="*/ 3990293 w 8613217"/>
                <a:gd name="connsiteY128" fmla="*/ 5807427 h 6281670"/>
                <a:gd name="connsiteX129" fmla="*/ 3964045 w 8613217"/>
                <a:gd name="connsiteY129" fmla="*/ 5789256 h 6281670"/>
                <a:gd name="connsiteX130" fmla="*/ 3941836 w 8613217"/>
                <a:gd name="connsiteY130" fmla="*/ 5705129 h 6281670"/>
                <a:gd name="connsiteX131" fmla="*/ 3908185 w 8613217"/>
                <a:gd name="connsiteY131" fmla="*/ 5236040 h 6281670"/>
                <a:gd name="connsiteX132" fmla="*/ 3918953 w 8613217"/>
                <a:gd name="connsiteY132" fmla="*/ 4237288 h 6281670"/>
                <a:gd name="connsiteX133" fmla="*/ 3786370 w 8613217"/>
                <a:gd name="connsiteY133" fmla="*/ 3122779 h 6281670"/>
                <a:gd name="connsiteX134" fmla="*/ 3570333 w 8613217"/>
                <a:gd name="connsiteY134" fmla="*/ 2570236 h 6281670"/>
                <a:gd name="connsiteX135" fmla="*/ 3410829 w 8613217"/>
                <a:gd name="connsiteY135" fmla="*/ 2273437 h 6281670"/>
                <a:gd name="connsiteX136" fmla="*/ 3411502 w 8613217"/>
                <a:gd name="connsiteY136" fmla="*/ 2229018 h 6281670"/>
                <a:gd name="connsiteX137" fmla="*/ 3451209 w 8613217"/>
                <a:gd name="connsiteY137" fmla="*/ 2126720 h 6281670"/>
                <a:gd name="connsiteX138" fmla="*/ 3431692 w 8613217"/>
                <a:gd name="connsiteY138" fmla="*/ 1895877 h 6281670"/>
                <a:gd name="connsiteX139" fmla="*/ 3186715 w 8613217"/>
                <a:gd name="connsiteY139" fmla="*/ 1401886 h 6281670"/>
                <a:gd name="connsiteX140" fmla="*/ 2531874 w 8613217"/>
                <a:gd name="connsiteY140" fmla="*/ 701952 h 6281670"/>
                <a:gd name="connsiteX141" fmla="*/ 1731662 w 8613217"/>
                <a:gd name="connsiteY141" fmla="*/ 39035 h 6281670"/>
                <a:gd name="connsiteX142" fmla="*/ 1722913 w 8613217"/>
                <a:gd name="connsiteY142" fmla="*/ 36343 h 6281670"/>
                <a:gd name="connsiteX143" fmla="*/ 1723586 w 8613217"/>
                <a:gd name="connsiteY143" fmla="*/ 47111 h 6281670"/>
                <a:gd name="connsiteX144" fmla="*/ 1984042 w 8613217"/>
                <a:gd name="connsiteY144" fmla="*/ 871552 h 6281670"/>
                <a:gd name="connsiteX145" fmla="*/ 2773486 w 8613217"/>
                <a:gd name="connsiteY145" fmla="*/ 2064130 h 6281670"/>
                <a:gd name="connsiteX146" fmla="*/ 3058170 w 8613217"/>
                <a:gd name="connsiteY146" fmla="*/ 2286897 h 6281670"/>
                <a:gd name="connsiteX147" fmla="*/ 3235845 w 8613217"/>
                <a:gd name="connsiteY147" fmla="*/ 2329297 h 6281670"/>
                <a:gd name="connsiteX148" fmla="*/ 3256709 w 8613217"/>
                <a:gd name="connsiteY148" fmla="*/ 2294974 h 6281670"/>
                <a:gd name="connsiteX149" fmla="*/ 3083072 w 8613217"/>
                <a:gd name="connsiteY149" fmla="*/ 1999521 h 6281670"/>
                <a:gd name="connsiteX150" fmla="*/ 2450440 w 8613217"/>
                <a:gd name="connsiteY150" fmla="*/ 1092973 h 6281670"/>
                <a:gd name="connsiteX151" fmla="*/ 2432941 w 8613217"/>
                <a:gd name="connsiteY151" fmla="*/ 1062014 h 6281670"/>
                <a:gd name="connsiteX152" fmla="*/ 2454478 w 8613217"/>
                <a:gd name="connsiteY152" fmla="*/ 1076820 h 6281670"/>
                <a:gd name="connsiteX153" fmla="*/ 2967986 w 8613217"/>
                <a:gd name="connsiteY153" fmla="*/ 1739738 h 6281670"/>
                <a:gd name="connsiteX154" fmla="*/ 3266131 w 8613217"/>
                <a:gd name="connsiteY154" fmla="*/ 2175850 h 6281670"/>
                <a:gd name="connsiteX155" fmla="*/ 3457939 w 8613217"/>
                <a:gd name="connsiteY155" fmla="*/ 2509665 h 6281670"/>
                <a:gd name="connsiteX156" fmla="*/ 3733875 w 8613217"/>
                <a:gd name="connsiteY156" fmla="*/ 3249979 h 6281670"/>
                <a:gd name="connsiteX157" fmla="*/ 3823385 w 8613217"/>
                <a:gd name="connsiteY157" fmla="*/ 4359777 h 6281670"/>
                <a:gd name="connsiteX158" fmla="*/ 3816655 w 8613217"/>
                <a:gd name="connsiteY158" fmla="*/ 4369199 h 6281670"/>
                <a:gd name="connsiteX159" fmla="*/ 3800503 w 8613217"/>
                <a:gd name="connsiteY159" fmla="*/ 4322761 h 6281670"/>
                <a:gd name="connsiteX160" fmla="*/ 3407464 w 8613217"/>
                <a:gd name="connsiteY160" fmla="*/ 3663208 h 6281670"/>
                <a:gd name="connsiteX161" fmla="*/ 2390541 w 8613217"/>
                <a:gd name="connsiteY161" fmla="*/ 2898666 h 6281670"/>
                <a:gd name="connsiteX162" fmla="*/ 2247863 w 8613217"/>
                <a:gd name="connsiteY162" fmla="*/ 2802425 h 6281670"/>
                <a:gd name="connsiteX163" fmla="*/ 2055381 w 8613217"/>
                <a:gd name="connsiteY163" fmla="*/ 2665131 h 6281670"/>
                <a:gd name="connsiteX164" fmla="*/ 1471879 w 8613217"/>
                <a:gd name="connsiteY164" fmla="*/ 2148930 h 6281670"/>
                <a:gd name="connsiteX165" fmla="*/ 1461111 w 8613217"/>
                <a:gd name="connsiteY165" fmla="*/ 2109895 h 6281670"/>
                <a:gd name="connsiteX166" fmla="*/ 1501492 w 8613217"/>
                <a:gd name="connsiteY166" fmla="*/ 1918759 h 6281670"/>
                <a:gd name="connsiteX167" fmla="*/ 1395155 w 8613217"/>
                <a:gd name="connsiteY167" fmla="*/ 1570812 h 6281670"/>
                <a:gd name="connsiteX168" fmla="*/ 937507 w 8613217"/>
                <a:gd name="connsiteY168" fmla="*/ 860783 h 6281670"/>
                <a:gd name="connsiteX169" fmla="*/ 682435 w 8613217"/>
                <a:gd name="connsiteY169" fmla="*/ 471109 h 6281670"/>
                <a:gd name="connsiteX170" fmla="*/ 590905 w 8613217"/>
                <a:gd name="connsiteY170" fmla="*/ 214691 h 6281670"/>
                <a:gd name="connsiteX171" fmla="*/ 581483 w 8613217"/>
                <a:gd name="connsiteY171" fmla="*/ 222767 h 6281670"/>
                <a:gd name="connsiteX172" fmla="*/ 555909 w 8613217"/>
                <a:gd name="connsiteY172" fmla="*/ 262475 h 6281670"/>
                <a:gd name="connsiteX173" fmla="*/ 423998 w 8613217"/>
                <a:gd name="connsiteY173" fmla="*/ 619845 h 6281670"/>
                <a:gd name="connsiteX174" fmla="*/ 443515 w 8613217"/>
                <a:gd name="connsiteY174" fmla="*/ 1227575 h 6281670"/>
                <a:gd name="connsiteX175" fmla="*/ 806942 w 8613217"/>
                <a:gd name="connsiteY175" fmla="*/ 1996156 h 6281670"/>
                <a:gd name="connsiteX176" fmla="*/ 1087589 w 8613217"/>
                <a:gd name="connsiteY176" fmla="*/ 2216231 h 6281670"/>
                <a:gd name="connsiteX177" fmla="*/ 1317086 w 8613217"/>
                <a:gd name="connsiteY177" fmla="*/ 2233729 h 6281670"/>
                <a:gd name="connsiteX178" fmla="*/ 1327181 w 8613217"/>
                <a:gd name="connsiteY178" fmla="*/ 2198060 h 6281670"/>
                <a:gd name="connsiteX179" fmla="*/ 816364 w 8613217"/>
                <a:gd name="connsiteY179" fmla="*/ 1324489 h 6281670"/>
                <a:gd name="connsiteX180" fmla="*/ 702625 w 8613217"/>
                <a:gd name="connsiteY180" fmla="*/ 1031056 h 6281670"/>
                <a:gd name="connsiteX181" fmla="*/ 767908 w 8613217"/>
                <a:gd name="connsiteY181" fmla="*/ 1173061 h 6281670"/>
                <a:gd name="connsiteX182" fmla="*/ 1444285 w 8613217"/>
                <a:gd name="connsiteY182" fmla="*/ 2226326 h 6281670"/>
                <a:gd name="connsiteX183" fmla="*/ 2209501 w 8613217"/>
                <a:gd name="connsiteY183" fmla="*/ 2876457 h 6281670"/>
                <a:gd name="connsiteX184" fmla="*/ 2308434 w 8613217"/>
                <a:gd name="connsiteY184" fmla="*/ 2939720 h 6281670"/>
                <a:gd name="connsiteX185" fmla="*/ 2340738 w 8613217"/>
                <a:gd name="connsiteY185" fmla="*/ 2972025 h 6281670"/>
                <a:gd name="connsiteX186" fmla="*/ 2266034 w 8613217"/>
                <a:gd name="connsiteY186" fmla="*/ 2967313 h 6281670"/>
                <a:gd name="connsiteX187" fmla="*/ 1817807 w 8613217"/>
                <a:gd name="connsiteY187" fmla="*/ 3025866 h 6281670"/>
                <a:gd name="connsiteX188" fmla="*/ 1007500 w 8613217"/>
                <a:gd name="connsiteY188" fmla="*/ 3309877 h 6281670"/>
                <a:gd name="connsiteX189" fmla="*/ 960389 w 8613217"/>
                <a:gd name="connsiteY189" fmla="*/ 3293725 h 6281670"/>
                <a:gd name="connsiteX190" fmla="*/ 446207 w 8613217"/>
                <a:gd name="connsiteY190" fmla="*/ 3134221 h 6281670"/>
                <a:gd name="connsiteX191" fmla="*/ 217383 w 8613217"/>
                <a:gd name="connsiteY191" fmla="*/ 3227096 h 6281670"/>
                <a:gd name="connsiteX192" fmla="*/ 0 w 8613217"/>
                <a:gd name="connsiteY192" fmla="*/ 3236518 h 6281670"/>
                <a:gd name="connsiteX193" fmla="*/ 0 w 8613217"/>
                <a:gd name="connsiteY193" fmla="*/ 3330740 h 6281670"/>
                <a:gd name="connsiteX194" fmla="*/ 9422 w 8613217"/>
                <a:gd name="connsiteY194" fmla="*/ 3346892 h 6281670"/>
                <a:gd name="connsiteX195" fmla="*/ 255072 w 8613217"/>
                <a:gd name="connsiteY195" fmla="*/ 3717723 h 6281670"/>
                <a:gd name="connsiteX196" fmla="*/ 747044 w 8613217"/>
                <a:gd name="connsiteY196" fmla="*/ 3826078 h 6281670"/>
                <a:gd name="connsiteX197" fmla="*/ 1016249 w 8613217"/>
                <a:gd name="connsiteY197" fmla="*/ 3490244 h 6281670"/>
                <a:gd name="connsiteX198" fmla="*/ 981253 w 8613217"/>
                <a:gd name="connsiteY198" fmla="*/ 3461305 h 6281670"/>
                <a:gd name="connsiteX199" fmla="*/ 563312 w 8613217"/>
                <a:gd name="connsiteY199" fmla="*/ 3490917 h 6281670"/>
                <a:gd name="connsiteX200" fmla="*/ 390347 w 8613217"/>
                <a:gd name="connsiteY200" fmla="*/ 3460632 h 6281670"/>
                <a:gd name="connsiteX201" fmla="*/ 489953 w 8613217"/>
                <a:gd name="connsiteY201" fmla="*/ 3463997 h 6281670"/>
                <a:gd name="connsiteX202" fmla="*/ 903183 w 8613217"/>
                <a:gd name="connsiteY202" fmla="*/ 3408137 h 6281670"/>
                <a:gd name="connsiteX203" fmla="*/ 1043170 w 8613217"/>
                <a:gd name="connsiteY203" fmla="*/ 3372467 h 6281670"/>
                <a:gd name="connsiteX204" fmla="*/ 1508895 w 8613217"/>
                <a:gd name="connsiteY204" fmla="*/ 3218347 h 6281670"/>
                <a:gd name="connsiteX205" fmla="*/ 1912029 w 8613217"/>
                <a:gd name="connsiteY205" fmla="*/ 3101243 h 6281670"/>
                <a:gd name="connsiteX206" fmla="*/ 1912029 w 8613217"/>
                <a:gd name="connsiteY206" fmla="*/ 3101243 h 6281670"/>
                <a:gd name="connsiteX207" fmla="*/ 2113933 w 8613217"/>
                <a:gd name="connsiteY207" fmla="*/ 3072976 h 6281670"/>
                <a:gd name="connsiteX208" fmla="*/ 2257958 w 8613217"/>
                <a:gd name="connsiteY208" fmla="*/ 3064227 h 6281670"/>
                <a:gd name="connsiteX209" fmla="*/ 2434960 w 8613217"/>
                <a:gd name="connsiteY209" fmla="*/ 3101243 h 6281670"/>
                <a:gd name="connsiteX210" fmla="*/ 2635518 w 8613217"/>
                <a:gd name="connsiteY210" fmla="*/ 3164506 h 6281670"/>
                <a:gd name="connsiteX211" fmla="*/ 3038653 w 8613217"/>
                <a:gd name="connsiteY211" fmla="*/ 3453902 h 6281670"/>
                <a:gd name="connsiteX212" fmla="*/ 3580428 w 8613217"/>
                <a:gd name="connsiteY212" fmla="*/ 4087880 h 6281670"/>
                <a:gd name="connsiteX213" fmla="*/ 3776274 w 8613217"/>
                <a:gd name="connsiteY213" fmla="*/ 4626290 h 6281670"/>
                <a:gd name="connsiteX214" fmla="*/ 3813963 w 8613217"/>
                <a:gd name="connsiteY214" fmla="*/ 4802619 h 6281670"/>
                <a:gd name="connsiteX215" fmla="*/ 3811944 w 8613217"/>
                <a:gd name="connsiteY215" fmla="*/ 5407658 h 6281670"/>
                <a:gd name="connsiteX216" fmla="*/ 3881265 w 8613217"/>
                <a:gd name="connsiteY216" fmla="*/ 5874056 h 6281670"/>
                <a:gd name="connsiteX217" fmla="*/ 3879919 w 8613217"/>
                <a:gd name="connsiteY217" fmla="*/ 5898957 h 6281670"/>
                <a:gd name="connsiteX218" fmla="*/ 3757430 w 8613217"/>
                <a:gd name="connsiteY218" fmla="*/ 5946068 h 6281670"/>
                <a:gd name="connsiteX219" fmla="*/ 3743970 w 8613217"/>
                <a:gd name="connsiteY219" fmla="*/ 6053750 h 6281670"/>
                <a:gd name="connsiteX220" fmla="*/ 3803195 w 8613217"/>
                <a:gd name="connsiteY220" fmla="*/ 6092112 h 6281670"/>
                <a:gd name="connsiteX221" fmla="*/ 3896071 w 8613217"/>
                <a:gd name="connsiteY221" fmla="*/ 6023464 h 6281670"/>
                <a:gd name="connsiteX222" fmla="*/ 3920972 w 8613217"/>
                <a:gd name="connsiteY222" fmla="*/ 5996544 h 6281670"/>
                <a:gd name="connsiteX223" fmla="*/ 3918953 w 8613217"/>
                <a:gd name="connsiteY223" fmla="*/ 6053077 h 6281670"/>
                <a:gd name="connsiteX224" fmla="*/ 3931741 w 8613217"/>
                <a:gd name="connsiteY224" fmla="*/ 6077978 h 6281670"/>
                <a:gd name="connsiteX225" fmla="*/ 3951931 w 8613217"/>
                <a:gd name="connsiteY225" fmla="*/ 6055769 h 6281670"/>
                <a:gd name="connsiteX226" fmla="*/ 3972121 w 8613217"/>
                <a:gd name="connsiteY226" fmla="*/ 5988468 h 6281670"/>
                <a:gd name="connsiteX227" fmla="*/ 3994331 w 8613217"/>
                <a:gd name="connsiteY227" fmla="*/ 5968277 h 6281670"/>
                <a:gd name="connsiteX228" fmla="*/ 4005099 w 8613217"/>
                <a:gd name="connsiteY228" fmla="*/ 5995198 h 6281670"/>
                <a:gd name="connsiteX229" fmla="*/ 4071054 w 8613217"/>
                <a:gd name="connsiteY229" fmla="*/ 6040290 h 6281670"/>
                <a:gd name="connsiteX230" fmla="*/ 4100667 w 8613217"/>
                <a:gd name="connsiteY230" fmla="*/ 6026829 h 6281670"/>
                <a:gd name="connsiteX231" fmla="*/ 4110089 w 8613217"/>
                <a:gd name="connsiteY231" fmla="*/ 5993179 h 6281670"/>
                <a:gd name="connsiteX232" fmla="*/ 4124895 w 8613217"/>
                <a:gd name="connsiteY232" fmla="*/ 6032214 h 6281670"/>
                <a:gd name="connsiteX233" fmla="*/ 4117492 w 8613217"/>
                <a:gd name="connsiteY233" fmla="*/ 6106918 h 6281670"/>
                <a:gd name="connsiteX234" fmla="*/ 4080476 w 8613217"/>
                <a:gd name="connsiteY234" fmla="*/ 6141242 h 6281670"/>
                <a:gd name="connsiteX235" fmla="*/ 4176717 w 8613217"/>
                <a:gd name="connsiteY235" fmla="*/ 6189025 h 6281670"/>
                <a:gd name="connsiteX236" fmla="*/ 4170660 w 8613217"/>
                <a:gd name="connsiteY236" fmla="*/ 6271133 h 6281670"/>
                <a:gd name="connsiteX237" fmla="*/ 4195562 w 8613217"/>
                <a:gd name="connsiteY237" fmla="*/ 6277863 h 6281670"/>
                <a:gd name="connsiteX238" fmla="*/ 4261517 w 8613217"/>
                <a:gd name="connsiteY238" fmla="*/ 6267768 h 6281670"/>
                <a:gd name="connsiteX239" fmla="*/ 4289784 w 8613217"/>
                <a:gd name="connsiteY239" fmla="*/ 6247578 h 6281670"/>
                <a:gd name="connsiteX240" fmla="*/ 4295840 w 8613217"/>
                <a:gd name="connsiteY240" fmla="*/ 6204505 h 6281670"/>
                <a:gd name="connsiteX241" fmla="*/ 4305936 w 8613217"/>
                <a:gd name="connsiteY241" fmla="*/ 6182969 h 6281670"/>
                <a:gd name="connsiteX242" fmla="*/ 4324107 w 8613217"/>
                <a:gd name="connsiteY242" fmla="*/ 6199794 h 6281670"/>
                <a:gd name="connsiteX243" fmla="*/ 4336894 w 8613217"/>
                <a:gd name="connsiteY243" fmla="*/ 6230752 h 6281670"/>
                <a:gd name="connsiteX244" fmla="*/ 4342951 w 8613217"/>
                <a:gd name="connsiteY244" fmla="*/ 6226714 h 6281670"/>
                <a:gd name="connsiteX245" fmla="*/ 4369872 w 8613217"/>
                <a:gd name="connsiteY245" fmla="*/ 6185660 h 6281670"/>
                <a:gd name="connsiteX246" fmla="*/ 4382659 w 8613217"/>
                <a:gd name="connsiteY246" fmla="*/ 6234791 h 6281670"/>
                <a:gd name="connsiteX247" fmla="*/ 4406888 w 8613217"/>
                <a:gd name="connsiteY247" fmla="*/ 6265749 h 6281670"/>
                <a:gd name="connsiteX248" fmla="*/ 4484284 w 8613217"/>
                <a:gd name="connsiteY248" fmla="*/ 6275171 h 6281670"/>
                <a:gd name="connsiteX249" fmla="*/ 4499090 w 8613217"/>
                <a:gd name="connsiteY249" fmla="*/ 6272479 h 6281670"/>
                <a:gd name="connsiteX250" fmla="*/ 4512551 w 8613217"/>
                <a:gd name="connsiteY250" fmla="*/ 6181622 h 6281670"/>
                <a:gd name="connsiteX251" fmla="*/ 4572449 w 8613217"/>
                <a:gd name="connsiteY251" fmla="*/ 6153356 h 6281670"/>
                <a:gd name="connsiteX252" fmla="*/ 4575814 w 8613217"/>
                <a:gd name="connsiteY252" fmla="*/ 6127781 h 6281670"/>
                <a:gd name="connsiteX253" fmla="*/ 4538125 w 8613217"/>
                <a:gd name="connsiteY253" fmla="*/ 6076633 h 6281670"/>
                <a:gd name="connsiteX254" fmla="*/ 4536779 w 8613217"/>
                <a:gd name="connsiteY254" fmla="*/ 6042309 h 6281670"/>
                <a:gd name="connsiteX255" fmla="*/ 4573122 w 8613217"/>
                <a:gd name="connsiteY255" fmla="*/ 6032214 h 6281670"/>
                <a:gd name="connsiteX256" fmla="*/ 4637731 w 8613217"/>
                <a:gd name="connsiteY256" fmla="*/ 6051058 h 6281670"/>
                <a:gd name="connsiteX257" fmla="*/ 4665997 w 8613217"/>
                <a:gd name="connsiteY257" fmla="*/ 6029522 h 6281670"/>
                <a:gd name="connsiteX258" fmla="*/ 4665997 w 8613217"/>
                <a:gd name="connsiteY258" fmla="*/ 5985776 h 6281670"/>
                <a:gd name="connsiteX259" fmla="*/ 4681477 w 8613217"/>
                <a:gd name="connsiteY259" fmla="*/ 5966931 h 6281670"/>
                <a:gd name="connsiteX260" fmla="*/ 4701667 w 8613217"/>
                <a:gd name="connsiteY260" fmla="*/ 5981065 h 6281670"/>
                <a:gd name="connsiteX261" fmla="*/ 4724550 w 8613217"/>
                <a:gd name="connsiteY261" fmla="*/ 6054423 h 6281670"/>
                <a:gd name="connsiteX262" fmla="*/ 4743394 w 8613217"/>
                <a:gd name="connsiteY262" fmla="*/ 6073268 h 6281670"/>
                <a:gd name="connsiteX263" fmla="*/ 4752143 w 8613217"/>
                <a:gd name="connsiteY263" fmla="*/ 6050385 h 6281670"/>
                <a:gd name="connsiteX264" fmla="*/ 4752143 w 8613217"/>
                <a:gd name="connsiteY264" fmla="*/ 5996544 h 6281670"/>
                <a:gd name="connsiteX265" fmla="*/ 4800600 w 8613217"/>
                <a:gd name="connsiteY265" fmla="*/ 6046347 h 6281670"/>
                <a:gd name="connsiteX266" fmla="*/ 4859825 w 8613217"/>
                <a:gd name="connsiteY266" fmla="*/ 6088747 h 6281670"/>
                <a:gd name="connsiteX267" fmla="*/ 4932511 w 8613217"/>
                <a:gd name="connsiteY267" fmla="*/ 6036252 h 6281670"/>
                <a:gd name="connsiteX268" fmla="*/ 4919050 w 8613217"/>
                <a:gd name="connsiteY268" fmla="*/ 5940011 h 6281670"/>
                <a:gd name="connsiteX269" fmla="*/ 4830213 w 8613217"/>
                <a:gd name="connsiteY269" fmla="*/ 5933281 h 6281670"/>
                <a:gd name="connsiteX270" fmla="*/ 4779064 w 8613217"/>
                <a:gd name="connsiteY270" fmla="*/ 5876074 h 6281670"/>
                <a:gd name="connsiteX271" fmla="*/ 4778391 w 8613217"/>
                <a:gd name="connsiteY271" fmla="*/ 5829637 h 6281670"/>
                <a:gd name="connsiteX272" fmla="*/ 5091342 w 8613217"/>
                <a:gd name="connsiteY272" fmla="*/ 5236712 h 6281670"/>
                <a:gd name="connsiteX273" fmla="*/ 5116243 w 8613217"/>
                <a:gd name="connsiteY273" fmla="*/ 5202389 h 6281670"/>
                <a:gd name="connsiteX274" fmla="*/ 5269690 w 8613217"/>
                <a:gd name="connsiteY274" fmla="*/ 5086631 h 6281670"/>
                <a:gd name="connsiteX275" fmla="*/ 5744837 w 8613217"/>
                <a:gd name="connsiteY275" fmla="*/ 4795889 h 6281670"/>
                <a:gd name="connsiteX276" fmla="*/ 5814830 w 8613217"/>
                <a:gd name="connsiteY276" fmla="*/ 4775699 h 6281670"/>
                <a:gd name="connsiteX277" fmla="*/ 6103553 w 8613217"/>
                <a:gd name="connsiteY277" fmla="*/ 4765603 h 6281670"/>
                <a:gd name="connsiteX278" fmla="*/ 7086824 w 8613217"/>
                <a:gd name="connsiteY278" fmla="*/ 4811369 h 6281670"/>
                <a:gd name="connsiteX279" fmla="*/ 7489959 w 8613217"/>
                <a:gd name="connsiteY279" fmla="*/ 4805311 h 6281670"/>
                <a:gd name="connsiteX280" fmla="*/ 7516880 w 8613217"/>
                <a:gd name="connsiteY280" fmla="*/ 4801946 h 6281670"/>
                <a:gd name="connsiteX281" fmla="*/ 7536397 w 8613217"/>
                <a:gd name="connsiteY281" fmla="*/ 4800600 h 6281670"/>
                <a:gd name="connsiteX282" fmla="*/ 7619850 w 8613217"/>
                <a:gd name="connsiteY282" fmla="*/ 4791178 h 6281670"/>
                <a:gd name="connsiteX283" fmla="*/ 7661577 w 8613217"/>
                <a:gd name="connsiteY283" fmla="*/ 4813388 h 6281670"/>
                <a:gd name="connsiteX284" fmla="*/ 7920014 w 8613217"/>
                <a:gd name="connsiteY284" fmla="*/ 5004523 h 6281670"/>
                <a:gd name="connsiteX285" fmla="*/ 8354780 w 8613217"/>
                <a:gd name="connsiteY285" fmla="*/ 4830886 h 6281670"/>
                <a:gd name="connsiteX286" fmla="*/ 8579567 w 8613217"/>
                <a:gd name="connsiteY286" fmla="*/ 4409580 h 6281670"/>
                <a:gd name="connsiteX287" fmla="*/ 8613217 w 8613217"/>
                <a:gd name="connsiteY287" fmla="*/ 4250076 h 6281670"/>
                <a:gd name="connsiteX288" fmla="*/ 8613217 w 8613217"/>
                <a:gd name="connsiteY288" fmla="*/ 4196235 h 6281670"/>
                <a:gd name="connsiteX289" fmla="*/ 8420062 w 8613217"/>
                <a:gd name="connsiteY289" fmla="*/ 4211041 h 6281670"/>
                <a:gd name="connsiteX290" fmla="*/ 4571776 w 8613217"/>
                <a:gd name="connsiteY290" fmla="*/ 915970 h 6281670"/>
                <a:gd name="connsiteX291" fmla="*/ 4583890 w 8613217"/>
                <a:gd name="connsiteY291" fmla="*/ 888377 h 6281670"/>
                <a:gd name="connsiteX292" fmla="*/ 4571776 w 8613217"/>
                <a:gd name="connsiteY292" fmla="*/ 915970 h 6281670"/>
                <a:gd name="connsiteX293" fmla="*/ 2362948 w 8613217"/>
                <a:gd name="connsiteY293" fmla="*/ 965100 h 6281670"/>
                <a:gd name="connsiteX294" fmla="*/ 2363621 w 8613217"/>
                <a:gd name="connsiteY294" fmla="*/ 962408 h 6281670"/>
                <a:gd name="connsiteX295" fmla="*/ 2368332 w 8613217"/>
                <a:gd name="connsiteY295" fmla="*/ 967119 h 6281670"/>
                <a:gd name="connsiteX296" fmla="*/ 2362948 w 8613217"/>
                <a:gd name="connsiteY296" fmla="*/ 965100 h 6281670"/>
                <a:gd name="connsiteX297" fmla="*/ 2435633 w 8613217"/>
                <a:gd name="connsiteY297" fmla="*/ 1055284 h 6281670"/>
                <a:gd name="connsiteX298" fmla="*/ 2426211 w 8613217"/>
                <a:gd name="connsiteY298" fmla="*/ 1053265 h 6281670"/>
                <a:gd name="connsiteX299" fmla="*/ 2370351 w 8613217"/>
                <a:gd name="connsiteY299" fmla="*/ 968465 h 6281670"/>
                <a:gd name="connsiteX300" fmla="*/ 2432268 w 8613217"/>
                <a:gd name="connsiteY300" fmla="*/ 1045862 h 6281670"/>
                <a:gd name="connsiteX301" fmla="*/ 2435633 w 8613217"/>
                <a:gd name="connsiteY301" fmla="*/ 1055284 h 6281670"/>
                <a:gd name="connsiteX302" fmla="*/ 695895 w 8613217"/>
                <a:gd name="connsiteY302" fmla="*/ 1016922 h 6281670"/>
                <a:gd name="connsiteX303" fmla="*/ 692530 w 8613217"/>
                <a:gd name="connsiteY303" fmla="*/ 1005481 h 6281670"/>
                <a:gd name="connsiteX304" fmla="*/ 695895 w 8613217"/>
                <a:gd name="connsiteY304" fmla="*/ 1016922 h 6281670"/>
                <a:gd name="connsiteX305" fmla="*/ 4511205 w 8613217"/>
                <a:gd name="connsiteY305" fmla="*/ 6014042 h 6281670"/>
                <a:gd name="connsiteX306" fmla="*/ 4537452 w 8613217"/>
                <a:gd name="connsiteY306" fmla="*/ 5944049 h 6281670"/>
                <a:gd name="connsiteX307" fmla="*/ 4511205 w 8613217"/>
                <a:gd name="connsiteY307" fmla="*/ 6014042 h 6281670"/>
                <a:gd name="connsiteX308" fmla="*/ 4750797 w 8613217"/>
                <a:gd name="connsiteY308" fmla="*/ 5917128 h 6281670"/>
                <a:gd name="connsiteX309" fmla="*/ 4741375 w 8613217"/>
                <a:gd name="connsiteY309" fmla="*/ 5939338 h 6281670"/>
                <a:gd name="connsiteX310" fmla="*/ 4732626 w 8613217"/>
                <a:gd name="connsiteY310" fmla="*/ 5935300 h 6281670"/>
                <a:gd name="connsiteX311" fmla="*/ 4727915 w 8613217"/>
                <a:gd name="connsiteY311" fmla="*/ 5907706 h 6281670"/>
                <a:gd name="connsiteX312" fmla="*/ 4750797 w 8613217"/>
                <a:gd name="connsiteY312" fmla="*/ 5875402 h 6281670"/>
                <a:gd name="connsiteX313" fmla="*/ 4750797 w 8613217"/>
                <a:gd name="connsiteY313" fmla="*/ 5917128 h 6281670"/>
                <a:gd name="connsiteX314" fmla="*/ 4875978 w 8613217"/>
                <a:gd name="connsiteY314" fmla="*/ 5457461 h 6281670"/>
                <a:gd name="connsiteX315" fmla="*/ 4616868 w 8613217"/>
                <a:gd name="connsiteY315" fmla="*/ 5877421 h 6281670"/>
                <a:gd name="connsiteX316" fmla="*/ 4562354 w 8613217"/>
                <a:gd name="connsiteY316" fmla="*/ 5884824 h 6281670"/>
                <a:gd name="connsiteX317" fmla="*/ 4880015 w 8613217"/>
                <a:gd name="connsiteY317" fmla="*/ 5419772 h 6281670"/>
                <a:gd name="connsiteX318" fmla="*/ 4875978 w 8613217"/>
                <a:gd name="connsiteY318" fmla="*/ 5457461 h 6281670"/>
                <a:gd name="connsiteX319" fmla="*/ 5020675 w 8613217"/>
                <a:gd name="connsiteY319" fmla="*/ 5141145 h 6281670"/>
                <a:gd name="connsiteX320" fmla="*/ 4989717 w 8613217"/>
                <a:gd name="connsiteY320" fmla="*/ 5179506 h 6281670"/>
                <a:gd name="connsiteX321" fmla="*/ 4445922 w 8613217"/>
                <a:gd name="connsiteY321" fmla="*/ 5878767 h 6281670"/>
                <a:gd name="connsiteX322" fmla="*/ 4415637 w 8613217"/>
                <a:gd name="connsiteY322" fmla="*/ 5953471 h 6281670"/>
                <a:gd name="connsiteX323" fmla="*/ 4357085 w 8613217"/>
                <a:gd name="connsiteY323" fmla="*/ 6075286 h 6281670"/>
                <a:gd name="connsiteX324" fmla="*/ 4338240 w 8613217"/>
                <a:gd name="connsiteY324" fmla="*/ 6125762 h 6281670"/>
                <a:gd name="connsiteX325" fmla="*/ 4322761 w 8613217"/>
                <a:gd name="connsiteY325" fmla="*/ 6080671 h 6281670"/>
                <a:gd name="connsiteX326" fmla="*/ 4306609 w 8613217"/>
                <a:gd name="connsiteY326" fmla="*/ 6061826 h 6281670"/>
                <a:gd name="connsiteX327" fmla="*/ 4295168 w 8613217"/>
                <a:gd name="connsiteY327" fmla="*/ 6082689 h 6281670"/>
                <a:gd name="connsiteX328" fmla="*/ 4292475 w 8613217"/>
                <a:gd name="connsiteY328" fmla="*/ 6112302 h 6281670"/>
                <a:gd name="connsiteX329" fmla="*/ 4277669 w 8613217"/>
                <a:gd name="connsiteY329" fmla="*/ 6097496 h 6281670"/>
                <a:gd name="connsiteX330" fmla="*/ 4183447 w 8613217"/>
                <a:gd name="connsiteY330" fmla="*/ 5282478 h 6281670"/>
                <a:gd name="connsiteX331" fmla="*/ 4412945 w 8613217"/>
                <a:gd name="connsiteY331" fmla="*/ 4743394 h 6281670"/>
                <a:gd name="connsiteX332" fmla="*/ 5036828 w 8613217"/>
                <a:gd name="connsiteY332" fmla="*/ 3935106 h 6281670"/>
                <a:gd name="connsiteX333" fmla="*/ 5054999 w 8613217"/>
                <a:gd name="connsiteY333" fmla="*/ 3966064 h 6281670"/>
                <a:gd name="connsiteX334" fmla="*/ 5020675 w 8613217"/>
                <a:gd name="connsiteY334" fmla="*/ 5141145 h 6281670"/>
                <a:gd name="connsiteX0" fmla="*/ 8420062 w 8613217"/>
                <a:gd name="connsiteY0" fmla="*/ 4211041 h 6281670"/>
                <a:gd name="connsiteX1" fmla="*/ 7990681 w 8613217"/>
                <a:gd name="connsiteY1" fmla="*/ 4231232 h 6281670"/>
                <a:gd name="connsiteX2" fmla="*/ 7630619 w 8613217"/>
                <a:gd name="connsiteY2" fmla="*/ 4614849 h 6281670"/>
                <a:gd name="connsiteX3" fmla="*/ 7659558 w 8613217"/>
                <a:gd name="connsiteY3" fmla="*/ 4643788 h 6281670"/>
                <a:gd name="connsiteX4" fmla="*/ 7859443 w 8613217"/>
                <a:gd name="connsiteY4" fmla="*/ 4617541 h 6281670"/>
                <a:gd name="connsiteX5" fmla="*/ 8222196 w 8613217"/>
                <a:gd name="connsiteY5" fmla="*/ 4498418 h 6281670"/>
                <a:gd name="connsiteX6" fmla="*/ 8236330 w 8613217"/>
                <a:gd name="connsiteY6" fmla="*/ 4496398 h 6281670"/>
                <a:gd name="connsiteX7" fmla="*/ 8228254 w 8613217"/>
                <a:gd name="connsiteY7" fmla="*/ 4504475 h 6281670"/>
                <a:gd name="connsiteX8" fmla="*/ 7670326 w 8613217"/>
                <a:gd name="connsiteY8" fmla="*/ 4709743 h 6281670"/>
                <a:gd name="connsiteX9" fmla="*/ 7436791 w 8613217"/>
                <a:gd name="connsiteY9" fmla="*/ 4735318 h 6281670"/>
                <a:gd name="connsiteX10" fmla="*/ 6759067 w 8613217"/>
                <a:gd name="connsiteY10" fmla="*/ 4696956 h 6281670"/>
                <a:gd name="connsiteX11" fmla="*/ 6037597 w 8613217"/>
                <a:gd name="connsiteY11" fmla="*/ 4656576 h 6281670"/>
                <a:gd name="connsiteX12" fmla="*/ 6023464 w 8613217"/>
                <a:gd name="connsiteY12" fmla="*/ 4649172 h 6281670"/>
                <a:gd name="connsiteX13" fmla="*/ 6361317 w 8613217"/>
                <a:gd name="connsiteY13" fmla="*/ 4472170 h 6281670"/>
                <a:gd name="connsiteX14" fmla="*/ 6783296 w 8613217"/>
                <a:gd name="connsiteY14" fmla="*/ 4236616 h 6281670"/>
                <a:gd name="connsiteX15" fmla="*/ 7066634 w 8613217"/>
                <a:gd name="connsiteY15" fmla="*/ 4052210 h 6281670"/>
                <a:gd name="connsiteX16" fmla="*/ 7151433 w 8613217"/>
                <a:gd name="connsiteY16" fmla="*/ 4042115 h 6281670"/>
                <a:gd name="connsiteX17" fmla="*/ 7304208 w 8613217"/>
                <a:gd name="connsiteY17" fmla="*/ 4071727 h 6281670"/>
                <a:gd name="connsiteX18" fmla="*/ 7625235 w 8613217"/>
                <a:gd name="connsiteY18" fmla="*/ 3948566 h 6281670"/>
                <a:gd name="connsiteX19" fmla="*/ 8172394 w 8613217"/>
                <a:gd name="connsiteY19" fmla="*/ 2496877 h 6281670"/>
                <a:gd name="connsiteX20" fmla="*/ 7882325 w 8613217"/>
                <a:gd name="connsiteY20" fmla="*/ 1811077 h 6281670"/>
                <a:gd name="connsiteX21" fmla="*/ 7854059 w 8613217"/>
                <a:gd name="connsiteY21" fmla="*/ 1889820 h 6281670"/>
                <a:gd name="connsiteX22" fmla="*/ 7732917 w 8613217"/>
                <a:gd name="connsiteY22" fmla="*/ 2389195 h 6281670"/>
                <a:gd name="connsiteX23" fmla="*/ 7607736 w 8613217"/>
                <a:gd name="connsiteY23" fmla="*/ 2746565 h 6281670"/>
                <a:gd name="connsiteX24" fmla="*/ 7178354 w 8613217"/>
                <a:gd name="connsiteY24" fmla="*/ 3424962 h 6281670"/>
                <a:gd name="connsiteX25" fmla="*/ 7050481 w 8613217"/>
                <a:gd name="connsiteY25" fmla="*/ 3653113 h 6281670"/>
                <a:gd name="connsiteX26" fmla="*/ 7022888 w 8613217"/>
                <a:gd name="connsiteY26" fmla="*/ 3873861 h 6281670"/>
                <a:gd name="connsiteX27" fmla="*/ 7057884 w 8613217"/>
                <a:gd name="connsiteY27" fmla="*/ 3889341 h 6281670"/>
                <a:gd name="connsiteX28" fmla="*/ 7311611 w 8613217"/>
                <a:gd name="connsiteY28" fmla="*/ 3701570 h 6281670"/>
                <a:gd name="connsiteX29" fmla="*/ 7883672 w 8613217"/>
                <a:gd name="connsiteY29" fmla="*/ 2875784 h 6281670"/>
                <a:gd name="connsiteX30" fmla="*/ 7909246 w 8613217"/>
                <a:gd name="connsiteY30" fmla="*/ 2790311 h 6281670"/>
                <a:gd name="connsiteX31" fmla="*/ 7835888 w 8613217"/>
                <a:gd name="connsiteY31" fmla="*/ 3051440 h 6281670"/>
                <a:gd name="connsiteX32" fmla="*/ 7279306 w 8613217"/>
                <a:gd name="connsiteY32" fmla="*/ 3802522 h 6281670"/>
                <a:gd name="connsiteX33" fmla="*/ 6992603 w 8613217"/>
                <a:gd name="connsiteY33" fmla="*/ 4017213 h 6281670"/>
                <a:gd name="connsiteX34" fmla="*/ 6713302 w 8613217"/>
                <a:gd name="connsiteY34" fmla="*/ 4190851 h 6281670"/>
                <a:gd name="connsiteX35" fmla="*/ 6627830 w 8613217"/>
                <a:gd name="connsiteY35" fmla="*/ 4239308 h 6281670"/>
                <a:gd name="connsiteX36" fmla="*/ 6605620 w 8613217"/>
                <a:gd name="connsiteY36" fmla="*/ 4251422 h 6281670"/>
                <a:gd name="connsiteX37" fmla="*/ 6226714 w 8613217"/>
                <a:gd name="connsiteY37" fmla="*/ 4447268 h 6281670"/>
                <a:gd name="connsiteX38" fmla="*/ 5314782 w 8613217"/>
                <a:gd name="connsiteY38" fmla="*/ 4943279 h 6281670"/>
                <a:gd name="connsiteX39" fmla="*/ 5158643 w 8613217"/>
                <a:gd name="connsiteY39" fmla="*/ 5046250 h 6281670"/>
                <a:gd name="connsiteX40" fmla="*/ 5162681 w 8613217"/>
                <a:gd name="connsiteY40" fmla="*/ 5025387 h 6281670"/>
                <a:gd name="connsiteX41" fmla="*/ 5227290 w 8613217"/>
                <a:gd name="connsiteY41" fmla="*/ 4323434 h 6281670"/>
                <a:gd name="connsiteX42" fmla="*/ 5106148 w 8613217"/>
                <a:gd name="connsiteY42" fmla="*/ 3860401 h 6281670"/>
                <a:gd name="connsiteX43" fmla="*/ 5139799 w 8613217"/>
                <a:gd name="connsiteY43" fmla="*/ 3818675 h 6281670"/>
                <a:gd name="connsiteX44" fmla="*/ 5695034 w 8613217"/>
                <a:gd name="connsiteY44" fmla="*/ 3194119 h 6281670"/>
                <a:gd name="connsiteX45" fmla="*/ 5830983 w 8613217"/>
                <a:gd name="connsiteY45" fmla="*/ 3023174 h 6281670"/>
                <a:gd name="connsiteX46" fmla="*/ 5873382 w 8613217"/>
                <a:gd name="connsiteY46" fmla="*/ 3008367 h 6281670"/>
                <a:gd name="connsiteX47" fmla="*/ 5983083 w 8613217"/>
                <a:gd name="connsiteY47" fmla="*/ 3009040 h 6281670"/>
                <a:gd name="connsiteX48" fmla="*/ 6257000 w 8613217"/>
                <a:gd name="connsiteY48" fmla="*/ 2840787 h 6281670"/>
                <a:gd name="connsiteX49" fmla="*/ 6605620 w 8613217"/>
                <a:gd name="connsiteY49" fmla="*/ 2172485 h 6281670"/>
                <a:gd name="connsiteX50" fmla="*/ 6623118 w 8613217"/>
                <a:gd name="connsiteY50" fmla="*/ 1339969 h 6281670"/>
                <a:gd name="connsiteX51" fmla="*/ 6528224 w 8613217"/>
                <a:gd name="connsiteY51" fmla="*/ 660899 h 6281670"/>
                <a:gd name="connsiteX52" fmla="*/ 6514091 w 8613217"/>
                <a:gd name="connsiteY52" fmla="*/ 520239 h 6281670"/>
                <a:gd name="connsiteX53" fmla="*/ 6493900 w 8613217"/>
                <a:gd name="connsiteY53" fmla="*/ 546486 h 6281670"/>
                <a:gd name="connsiteX54" fmla="*/ 6244212 w 8613217"/>
                <a:gd name="connsiteY54" fmla="*/ 975869 h 6281670"/>
                <a:gd name="connsiteX55" fmla="*/ 5935300 w 8613217"/>
                <a:gd name="connsiteY55" fmla="*/ 1788868 h 6281670"/>
                <a:gd name="connsiteX56" fmla="*/ 5707148 w 8613217"/>
                <a:gd name="connsiteY56" fmla="*/ 2531874 h 6281670"/>
                <a:gd name="connsiteX57" fmla="*/ 5679555 w 8613217"/>
                <a:gd name="connsiteY57" fmla="*/ 2738489 h 6281670"/>
                <a:gd name="connsiteX58" fmla="*/ 5734069 w 8613217"/>
                <a:gd name="connsiteY58" fmla="*/ 2914818 h 6281670"/>
                <a:gd name="connsiteX59" fmla="*/ 5963566 w 8613217"/>
                <a:gd name="connsiteY59" fmla="*/ 2599175 h 6281670"/>
                <a:gd name="connsiteX60" fmla="*/ 6141914 w 8613217"/>
                <a:gd name="connsiteY60" fmla="*/ 2254593 h 6281670"/>
                <a:gd name="connsiteX61" fmla="*/ 6262384 w 8613217"/>
                <a:gd name="connsiteY61" fmla="*/ 1884436 h 6281670"/>
                <a:gd name="connsiteX62" fmla="*/ 6343145 w 8613217"/>
                <a:gd name="connsiteY62" fmla="*/ 1508222 h 6281670"/>
                <a:gd name="connsiteX63" fmla="*/ 6310167 w 8613217"/>
                <a:gd name="connsiteY63" fmla="*/ 1747814 h 6281670"/>
                <a:gd name="connsiteX64" fmla="*/ 6045001 w 8613217"/>
                <a:gd name="connsiteY64" fmla="*/ 2568890 h 6281670"/>
                <a:gd name="connsiteX65" fmla="*/ 5560432 w 8613217"/>
                <a:gd name="connsiteY65" fmla="*/ 3235173 h 6281670"/>
                <a:gd name="connsiteX66" fmla="*/ 5096726 w 8613217"/>
                <a:gd name="connsiteY66" fmla="*/ 3741278 h 6281670"/>
                <a:gd name="connsiteX67" fmla="*/ 5067113 w 8613217"/>
                <a:gd name="connsiteY67" fmla="*/ 3767525 h 6281670"/>
                <a:gd name="connsiteX68" fmla="*/ 4911647 w 8613217"/>
                <a:gd name="connsiteY68" fmla="*/ 3459959 h 6281670"/>
                <a:gd name="connsiteX69" fmla="*/ 4890784 w 8613217"/>
                <a:gd name="connsiteY69" fmla="*/ 3404099 h 6281670"/>
                <a:gd name="connsiteX70" fmla="*/ 4952701 w 8613217"/>
                <a:gd name="connsiteY70" fmla="*/ 2717626 h 6281670"/>
                <a:gd name="connsiteX71" fmla="*/ 5173449 w 8613217"/>
                <a:gd name="connsiteY71" fmla="*/ 2368332 h 6281670"/>
                <a:gd name="connsiteX72" fmla="*/ 5481689 w 8613217"/>
                <a:gd name="connsiteY72" fmla="*/ 1759928 h 6281670"/>
                <a:gd name="connsiteX73" fmla="*/ 5514667 w 8613217"/>
                <a:gd name="connsiteY73" fmla="*/ 1741757 h 6281670"/>
                <a:gd name="connsiteX74" fmla="*/ 5803389 w 8613217"/>
                <a:gd name="connsiteY74" fmla="*/ 1570812 h 6281670"/>
                <a:gd name="connsiteX75" fmla="*/ 5822907 w 8613217"/>
                <a:gd name="connsiteY75" fmla="*/ 1095665 h 6281670"/>
                <a:gd name="connsiteX76" fmla="*/ 5540241 w 8613217"/>
                <a:gd name="connsiteY76" fmla="*/ 601000 h 6281670"/>
                <a:gd name="connsiteX77" fmla="*/ 5514667 w 8613217"/>
                <a:gd name="connsiteY77" fmla="*/ 600327 h 6281670"/>
                <a:gd name="connsiteX78" fmla="*/ 5421791 w 8613217"/>
                <a:gd name="connsiteY78" fmla="*/ 697914 h 6281670"/>
                <a:gd name="connsiteX79" fmla="*/ 5124319 w 8613217"/>
                <a:gd name="connsiteY79" fmla="*/ 1196617 h 6281670"/>
                <a:gd name="connsiteX80" fmla="*/ 5316801 w 8613217"/>
                <a:gd name="connsiteY80" fmla="*/ 1686570 h 6281670"/>
                <a:gd name="connsiteX81" fmla="*/ 5361220 w 8613217"/>
                <a:gd name="connsiteY81" fmla="*/ 1669072 h 6281670"/>
                <a:gd name="connsiteX82" fmla="*/ 5461499 w 8613217"/>
                <a:gd name="connsiteY82" fmla="*/ 1248439 h 6281670"/>
                <a:gd name="connsiteX83" fmla="*/ 5491784 w 8613217"/>
                <a:gd name="connsiteY83" fmla="*/ 1043170 h 6281670"/>
                <a:gd name="connsiteX84" fmla="*/ 5497841 w 8613217"/>
                <a:gd name="connsiteY84" fmla="*/ 1081532 h 6281670"/>
                <a:gd name="connsiteX85" fmla="*/ 5481016 w 8613217"/>
                <a:gd name="connsiteY85" fmla="*/ 1353429 h 6281670"/>
                <a:gd name="connsiteX86" fmla="*/ 5415734 w 8613217"/>
                <a:gd name="connsiteY86" fmla="*/ 1727624 h 6281670"/>
                <a:gd name="connsiteX87" fmla="*/ 5151240 w 8613217"/>
                <a:gd name="connsiteY87" fmla="*/ 2245171 h 6281670"/>
                <a:gd name="connsiteX88" fmla="*/ 4908282 w 8613217"/>
                <a:gd name="connsiteY88" fmla="*/ 2596483 h 6281670"/>
                <a:gd name="connsiteX89" fmla="*/ 4750124 w 8613217"/>
                <a:gd name="connsiteY89" fmla="*/ 2989523 h 6281670"/>
                <a:gd name="connsiteX90" fmla="*/ 4737337 w 8613217"/>
                <a:gd name="connsiteY90" fmla="*/ 3162487 h 6281670"/>
                <a:gd name="connsiteX91" fmla="*/ 4680804 w 8613217"/>
                <a:gd name="connsiteY91" fmla="*/ 3076341 h 6281670"/>
                <a:gd name="connsiteX92" fmla="*/ 4591293 w 8613217"/>
                <a:gd name="connsiteY92" fmla="*/ 2915491 h 6281670"/>
                <a:gd name="connsiteX93" fmla="*/ 4552259 w 8613217"/>
                <a:gd name="connsiteY93" fmla="*/ 2838095 h 6281670"/>
                <a:gd name="connsiteX94" fmla="*/ 4404869 w 8613217"/>
                <a:gd name="connsiteY94" fmla="*/ 2499569 h 6281670"/>
                <a:gd name="connsiteX95" fmla="*/ 4425059 w 8613217"/>
                <a:gd name="connsiteY95" fmla="*/ 2408713 h 6281670"/>
                <a:gd name="connsiteX96" fmla="*/ 4497071 w 8613217"/>
                <a:gd name="connsiteY96" fmla="*/ 2304396 h 6281670"/>
                <a:gd name="connsiteX97" fmla="*/ 4551585 w 8613217"/>
                <a:gd name="connsiteY97" fmla="*/ 2152968 h 6281670"/>
                <a:gd name="connsiteX98" fmla="*/ 4741375 w 8613217"/>
                <a:gd name="connsiteY98" fmla="*/ 1413327 h 6281670"/>
                <a:gd name="connsiteX99" fmla="*/ 4929146 w 8613217"/>
                <a:gd name="connsiteY99" fmla="*/ 819730 h 6281670"/>
                <a:gd name="connsiteX100" fmla="*/ 5233347 w 8613217"/>
                <a:gd name="connsiteY100" fmla="*/ 28940 h 6281670"/>
                <a:gd name="connsiteX101" fmla="*/ 5238058 w 8613217"/>
                <a:gd name="connsiteY101" fmla="*/ 0 h 6281670"/>
                <a:gd name="connsiteX102" fmla="*/ 4976929 w 8613217"/>
                <a:gd name="connsiteY102" fmla="*/ 159504 h 6281670"/>
                <a:gd name="connsiteX103" fmla="*/ 4204984 w 8613217"/>
                <a:gd name="connsiteY103" fmla="*/ 890396 h 6281670"/>
                <a:gd name="connsiteX104" fmla="*/ 3943182 w 8613217"/>
                <a:gd name="connsiteY104" fmla="*/ 2139508 h 6281670"/>
                <a:gd name="connsiteX105" fmla="*/ 4076438 w 8613217"/>
                <a:gd name="connsiteY105" fmla="*/ 2389868 h 6281670"/>
                <a:gd name="connsiteX106" fmla="*/ 4215079 w 8613217"/>
                <a:gd name="connsiteY106" fmla="*/ 2474668 h 6281670"/>
                <a:gd name="connsiteX107" fmla="*/ 4244018 w 8613217"/>
                <a:gd name="connsiteY107" fmla="*/ 2445055 h 6281670"/>
                <a:gd name="connsiteX108" fmla="*/ 4230558 w 8613217"/>
                <a:gd name="connsiteY108" fmla="*/ 1718875 h 6281670"/>
                <a:gd name="connsiteX109" fmla="*/ 4411599 w 8613217"/>
                <a:gd name="connsiteY109" fmla="*/ 1186522 h 6281670"/>
                <a:gd name="connsiteX110" fmla="*/ 4552259 w 8613217"/>
                <a:gd name="connsiteY110" fmla="*/ 934815 h 6281670"/>
                <a:gd name="connsiteX111" fmla="*/ 4572449 w 8613217"/>
                <a:gd name="connsiteY111" fmla="*/ 920008 h 6281670"/>
                <a:gd name="connsiteX112" fmla="*/ 4553604 w 8613217"/>
                <a:gd name="connsiteY112" fmla="*/ 956351 h 6281670"/>
                <a:gd name="connsiteX113" fmla="*/ 4390735 w 8613217"/>
                <a:gd name="connsiteY113" fmla="*/ 1302280 h 6281670"/>
                <a:gd name="connsiteX114" fmla="*/ 4340260 w 8613217"/>
                <a:gd name="connsiteY114" fmla="*/ 2524471 h 6281670"/>
                <a:gd name="connsiteX115" fmla="*/ 4501109 w 8613217"/>
                <a:gd name="connsiteY115" fmla="*/ 2892609 h 6281670"/>
                <a:gd name="connsiteX116" fmla="*/ 4692918 w 8613217"/>
                <a:gd name="connsiteY116" fmla="*/ 3241230 h 6281670"/>
                <a:gd name="connsiteX117" fmla="*/ 4992409 w 8613217"/>
                <a:gd name="connsiteY117" fmla="*/ 3809925 h 6281670"/>
                <a:gd name="connsiteX118" fmla="*/ 5000485 w 8613217"/>
                <a:gd name="connsiteY118" fmla="*/ 3847614 h 6281670"/>
                <a:gd name="connsiteX119" fmla="*/ 4993755 w 8613217"/>
                <a:gd name="connsiteY119" fmla="*/ 3855017 h 6281670"/>
                <a:gd name="connsiteX120" fmla="*/ 4993082 w 8613217"/>
                <a:gd name="connsiteY120" fmla="*/ 3855690 h 6281670"/>
                <a:gd name="connsiteX121" fmla="*/ 4982313 w 8613217"/>
                <a:gd name="connsiteY121" fmla="*/ 3867131 h 6281670"/>
                <a:gd name="connsiteX122" fmla="*/ 4626290 w 8613217"/>
                <a:gd name="connsiteY122" fmla="*/ 4274977 h 6281670"/>
                <a:gd name="connsiteX123" fmla="*/ 4180755 w 8613217"/>
                <a:gd name="connsiteY123" fmla="*/ 4968853 h 6281670"/>
                <a:gd name="connsiteX124" fmla="*/ 4071727 w 8613217"/>
                <a:gd name="connsiteY124" fmla="*/ 5853192 h 6281670"/>
                <a:gd name="connsiteX125" fmla="*/ 4040769 w 8613217"/>
                <a:gd name="connsiteY125" fmla="*/ 5907706 h 6281670"/>
                <a:gd name="connsiteX126" fmla="*/ 4005099 w 8613217"/>
                <a:gd name="connsiteY126" fmla="*/ 5881459 h 6281670"/>
                <a:gd name="connsiteX127" fmla="*/ 4007791 w 8613217"/>
                <a:gd name="connsiteY127" fmla="*/ 5830983 h 6281670"/>
                <a:gd name="connsiteX128" fmla="*/ 3990293 w 8613217"/>
                <a:gd name="connsiteY128" fmla="*/ 5807427 h 6281670"/>
                <a:gd name="connsiteX129" fmla="*/ 3964045 w 8613217"/>
                <a:gd name="connsiteY129" fmla="*/ 5789256 h 6281670"/>
                <a:gd name="connsiteX130" fmla="*/ 3941836 w 8613217"/>
                <a:gd name="connsiteY130" fmla="*/ 5705129 h 6281670"/>
                <a:gd name="connsiteX131" fmla="*/ 3908185 w 8613217"/>
                <a:gd name="connsiteY131" fmla="*/ 5236040 h 6281670"/>
                <a:gd name="connsiteX132" fmla="*/ 3918953 w 8613217"/>
                <a:gd name="connsiteY132" fmla="*/ 4237288 h 6281670"/>
                <a:gd name="connsiteX133" fmla="*/ 3786370 w 8613217"/>
                <a:gd name="connsiteY133" fmla="*/ 3122779 h 6281670"/>
                <a:gd name="connsiteX134" fmla="*/ 3570333 w 8613217"/>
                <a:gd name="connsiteY134" fmla="*/ 2570236 h 6281670"/>
                <a:gd name="connsiteX135" fmla="*/ 3410829 w 8613217"/>
                <a:gd name="connsiteY135" fmla="*/ 2273437 h 6281670"/>
                <a:gd name="connsiteX136" fmla="*/ 3411502 w 8613217"/>
                <a:gd name="connsiteY136" fmla="*/ 2229018 h 6281670"/>
                <a:gd name="connsiteX137" fmla="*/ 3451209 w 8613217"/>
                <a:gd name="connsiteY137" fmla="*/ 2126720 h 6281670"/>
                <a:gd name="connsiteX138" fmla="*/ 3431692 w 8613217"/>
                <a:gd name="connsiteY138" fmla="*/ 1895877 h 6281670"/>
                <a:gd name="connsiteX139" fmla="*/ 3186715 w 8613217"/>
                <a:gd name="connsiteY139" fmla="*/ 1401886 h 6281670"/>
                <a:gd name="connsiteX140" fmla="*/ 2531874 w 8613217"/>
                <a:gd name="connsiteY140" fmla="*/ 701952 h 6281670"/>
                <a:gd name="connsiteX141" fmla="*/ 1731662 w 8613217"/>
                <a:gd name="connsiteY141" fmla="*/ 39035 h 6281670"/>
                <a:gd name="connsiteX142" fmla="*/ 1722913 w 8613217"/>
                <a:gd name="connsiteY142" fmla="*/ 36343 h 6281670"/>
                <a:gd name="connsiteX143" fmla="*/ 1723586 w 8613217"/>
                <a:gd name="connsiteY143" fmla="*/ 47111 h 6281670"/>
                <a:gd name="connsiteX144" fmla="*/ 1984042 w 8613217"/>
                <a:gd name="connsiteY144" fmla="*/ 871552 h 6281670"/>
                <a:gd name="connsiteX145" fmla="*/ 2773486 w 8613217"/>
                <a:gd name="connsiteY145" fmla="*/ 2064130 h 6281670"/>
                <a:gd name="connsiteX146" fmla="*/ 3058170 w 8613217"/>
                <a:gd name="connsiteY146" fmla="*/ 2286897 h 6281670"/>
                <a:gd name="connsiteX147" fmla="*/ 3235845 w 8613217"/>
                <a:gd name="connsiteY147" fmla="*/ 2329297 h 6281670"/>
                <a:gd name="connsiteX148" fmla="*/ 3256709 w 8613217"/>
                <a:gd name="connsiteY148" fmla="*/ 2294974 h 6281670"/>
                <a:gd name="connsiteX149" fmla="*/ 3083072 w 8613217"/>
                <a:gd name="connsiteY149" fmla="*/ 1999521 h 6281670"/>
                <a:gd name="connsiteX150" fmla="*/ 2450440 w 8613217"/>
                <a:gd name="connsiteY150" fmla="*/ 1092973 h 6281670"/>
                <a:gd name="connsiteX151" fmla="*/ 2432941 w 8613217"/>
                <a:gd name="connsiteY151" fmla="*/ 1062014 h 6281670"/>
                <a:gd name="connsiteX152" fmla="*/ 2454478 w 8613217"/>
                <a:gd name="connsiteY152" fmla="*/ 1076820 h 6281670"/>
                <a:gd name="connsiteX153" fmla="*/ 2967986 w 8613217"/>
                <a:gd name="connsiteY153" fmla="*/ 1739738 h 6281670"/>
                <a:gd name="connsiteX154" fmla="*/ 3266131 w 8613217"/>
                <a:gd name="connsiteY154" fmla="*/ 2175850 h 6281670"/>
                <a:gd name="connsiteX155" fmla="*/ 3457939 w 8613217"/>
                <a:gd name="connsiteY155" fmla="*/ 2509665 h 6281670"/>
                <a:gd name="connsiteX156" fmla="*/ 3733875 w 8613217"/>
                <a:gd name="connsiteY156" fmla="*/ 3249979 h 6281670"/>
                <a:gd name="connsiteX157" fmla="*/ 3823385 w 8613217"/>
                <a:gd name="connsiteY157" fmla="*/ 4359777 h 6281670"/>
                <a:gd name="connsiteX158" fmla="*/ 3816655 w 8613217"/>
                <a:gd name="connsiteY158" fmla="*/ 4369199 h 6281670"/>
                <a:gd name="connsiteX159" fmla="*/ 3800503 w 8613217"/>
                <a:gd name="connsiteY159" fmla="*/ 4322761 h 6281670"/>
                <a:gd name="connsiteX160" fmla="*/ 3407464 w 8613217"/>
                <a:gd name="connsiteY160" fmla="*/ 3663208 h 6281670"/>
                <a:gd name="connsiteX161" fmla="*/ 2390541 w 8613217"/>
                <a:gd name="connsiteY161" fmla="*/ 2898666 h 6281670"/>
                <a:gd name="connsiteX162" fmla="*/ 2247863 w 8613217"/>
                <a:gd name="connsiteY162" fmla="*/ 2802425 h 6281670"/>
                <a:gd name="connsiteX163" fmla="*/ 2055381 w 8613217"/>
                <a:gd name="connsiteY163" fmla="*/ 2665131 h 6281670"/>
                <a:gd name="connsiteX164" fmla="*/ 1471879 w 8613217"/>
                <a:gd name="connsiteY164" fmla="*/ 2148930 h 6281670"/>
                <a:gd name="connsiteX165" fmla="*/ 1461111 w 8613217"/>
                <a:gd name="connsiteY165" fmla="*/ 2109895 h 6281670"/>
                <a:gd name="connsiteX166" fmla="*/ 1501492 w 8613217"/>
                <a:gd name="connsiteY166" fmla="*/ 1918759 h 6281670"/>
                <a:gd name="connsiteX167" fmla="*/ 1395155 w 8613217"/>
                <a:gd name="connsiteY167" fmla="*/ 1570812 h 6281670"/>
                <a:gd name="connsiteX168" fmla="*/ 937507 w 8613217"/>
                <a:gd name="connsiteY168" fmla="*/ 860783 h 6281670"/>
                <a:gd name="connsiteX169" fmla="*/ 682435 w 8613217"/>
                <a:gd name="connsiteY169" fmla="*/ 471109 h 6281670"/>
                <a:gd name="connsiteX170" fmla="*/ 590905 w 8613217"/>
                <a:gd name="connsiteY170" fmla="*/ 214691 h 6281670"/>
                <a:gd name="connsiteX171" fmla="*/ 581483 w 8613217"/>
                <a:gd name="connsiteY171" fmla="*/ 222767 h 6281670"/>
                <a:gd name="connsiteX172" fmla="*/ 555909 w 8613217"/>
                <a:gd name="connsiteY172" fmla="*/ 262475 h 6281670"/>
                <a:gd name="connsiteX173" fmla="*/ 423998 w 8613217"/>
                <a:gd name="connsiteY173" fmla="*/ 619845 h 6281670"/>
                <a:gd name="connsiteX174" fmla="*/ 443515 w 8613217"/>
                <a:gd name="connsiteY174" fmla="*/ 1227575 h 6281670"/>
                <a:gd name="connsiteX175" fmla="*/ 806942 w 8613217"/>
                <a:gd name="connsiteY175" fmla="*/ 1996156 h 6281670"/>
                <a:gd name="connsiteX176" fmla="*/ 1087589 w 8613217"/>
                <a:gd name="connsiteY176" fmla="*/ 2216231 h 6281670"/>
                <a:gd name="connsiteX177" fmla="*/ 1317086 w 8613217"/>
                <a:gd name="connsiteY177" fmla="*/ 2233729 h 6281670"/>
                <a:gd name="connsiteX178" fmla="*/ 1327181 w 8613217"/>
                <a:gd name="connsiteY178" fmla="*/ 2198060 h 6281670"/>
                <a:gd name="connsiteX179" fmla="*/ 816364 w 8613217"/>
                <a:gd name="connsiteY179" fmla="*/ 1324489 h 6281670"/>
                <a:gd name="connsiteX180" fmla="*/ 702625 w 8613217"/>
                <a:gd name="connsiteY180" fmla="*/ 1031056 h 6281670"/>
                <a:gd name="connsiteX181" fmla="*/ 767908 w 8613217"/>
                <a:gd name="connsiteY181" fmla="*/ 1173061 h 6281670"/>
                <a:gd name="connsiteX182" fmla="*/ 1444285 w 8613217"/>
                <a:gd name="connsiteY182" fmla="*/ 2226326 h 6281670"/>
                <a:gd name="connsiteX183" fmla="*/ 2209501 w 8613217"/>
                <a:gd name="connsiteY183" fmla="*/ 2876457 h 6281670"/>
                <a:gd name="connsiteX184" fmla="*/ 2308434 w 8613217"/>
                <a:gd name="connsiteY184" fmla="*/ 2939720 h 6281670"/>
                <a:gd name="connsiteX185" fmla="*/ 2340738 w 8613217"/>
                <a:gd name="connsiteY185" fmla="*/ 2972025 h 6281670"/>
                <a:gd name="connsiteX186" fmla="*/ 2266034 w 8613217"/>
                <a:gd name="connsiteY186" fmla="*/ 2967313 h 6281670"/>
                <a:gd name="connsiteX187" fmla="*/ 1817807 w 8613217"/>
                <a:gd name="connsiteY187" fmla="*/ 3025866 h 6281670"/>
                <a:gd name="connsiteX188" fmla="*/ 1007500 w 8613217"/>
                <a:gd name="connsiteY188" fmla="*/ 3309877 h 6281670"/>
                <a:gd name="connsiteX189" fmla="*/ 960389 w 8613217"/>
                <a:gd name="connsiteY189" fmla="*/ 3293725 h 6281670"/>
                <a:gd name="connsiteX190" fmla="*/ 446207 w 8613217"/>
                <a:gd name="connsiteY190" fmla="*/ 3134221 h 6281670"/>
                <a:gd name="connsiteX191" fmla="*/ 217383 w 8613217"/>
                <a:gd name="connsiteY191" fmla="*/ 3227096 h 6281670"/>
                <a:gd name="connsiteX192" fmla="*/ 0 w 8613217"/>
                <a:gd name="connsiteY192" fmla="*/ 3236518 h 6281670"/>
                <a:gd name="connsiteX193" fmla="*/ 0 w 8613217"/>
                <a:gd name="connsiteY193" fmla="*/ 3330740 h 6281670"/>
                <a:gd name="connsiteX194" fmla="*/ 9422 w 8613217"/>
                <a:gd name="connsiteY194" fmla="*/ 3346892 h 6281670"/>
                <a:gd name="connsiteX195" fmla="*/ 255072 w 8613217"/>
                <a:gd name="connsiteY195" fmla="*/ 3717723 h 6281670"/>
                <a:gd name="connsiteX196" fmla="*/ 747044 w 8613217"/>
                <a:gd name="connsiteY196" fmla="*/ 3826078 h 6281670"/>
                <a:gd name="connsiteX197" fmla="*/ 1016249 w 8613217"/>
                <a:gd name="connsiteY197" fmla="*/ 3490244 h 6281670"/>
                <a:gd name="connsiteX198" fmla="*/ 981253 w 8613217"/>
                <a:gd name="connsiteY198" fmla="*/ 3461305 h 6281670"/>
                <a:gd name="connsiteX199" fmla="*/ 563312 w 8613217"/>
                <a:gd name="connsiteY199" fmla="*/ 3490917 h 6281670"/>
                <a:gd name="connsiteX200" fmla="*/ 390347 w 8613217"/>
                <a:gd name="connsiteY200" fmla="*/ 3460632 h 6281670"/>
                <a:gd name="connsiteX201" fmla="*/ 489953 w 8613217"/>
                <a:gd name="connsiteY201" fmla="*/ 3463997 h 6281670"/>
                <a:gd name="connsiteX202" fmla="*/ 903183 w 8613217"/>
                <a:gd name="connsiteY202" fmla="*/ 3408137 h 6281670"/>
                <a:gd name="connsiteX203" fmla="*/ 1043170 w 8613217"/>
                <a:gd name="connsiteY203" fmla="*/ 3372467 h 6281670"/>
                <a:gd name="connsiteX204" fmla="*/ 1508895 w 8613217"/>
                <a:gd name="connsiteY204" fmla="*/ 3218347 h 6281670"/>
                <a:gd name="connsiteX205" fmla="*/ 1912029 w 8613217"/>
                <a:gd name="connsiteY205" fmla="*/ 3101243 h 6281670"/>
                <a:gd name="connsiteX206" fmla="*/ 1912029 w 8613217"/>
                <a:gd name="connsiteY206" fmla="*/ 3101243 h 6281670"/>
                <a:gd name="connsiteX207" fmla="*/ 2113933 w 8613217"/>
                <a:gd name="connsiteY207" fmla="*/ 3072976 h 6281670"/>
                <a:gd name="connsiteX208" fmla="*/ 2257958 w 8613217"/>
                <a:gd name="connsiteY208" fmla="*/ 3064227 h 6281670"/>
                <a:gd name="connsiteX209" fmla="*/ 2635518 w 8613217"/>
                <a:gd name="connsiteY209" fmla="*/ 3164506 h 6281670"/>
                <a:gd name="connsiteX210" fmla="*/ 3038653 w 8613217"/>
                <a:gd name="connsiteY210" fmla="*/ 3453902 h 6281670"/>
                <a:gd name="connsiteX211" fmla="*/ 3580428 w 8613217"/>
                <a:gd name="connsiteY211" fmla="*/ 4087880 h 6281670"/>
                <a:gd name="connsiteX212" fmla="*/ 3776274 w 8613217"/>
                <a:gd name="connsiteY212" fmla="*/ 4626290 h 6281670"/>
                <a:gd name="connsiteX213" fmla="*/ 3813963 w 8613217"/>
                <a:gd name="connsiteY213" fmla="*/ 4802619 h 6281670"/>
                <a:gd name="connsiteX214" fmla="*/ 3811944 w 8613217"/>
                <a:gd name="connsiteY214" fmla="*/ 5407658 h 6281670"/>
                <a:gd name="connsiteX215" fmla="*/ 3881265 w 8613217"/>
                <a:gd name="connsiteY215" fmla="*/ 5874056 h 6281670"/>
                <a:gd name="connsiteX216" fmla="*/ 3879919 w 8613217"/>
                <a:gd name="connsiteY216" fmla="*/ 5898957 h 6281670"/>
                <a:gd name="connsiteX217" fmla="*/ 3757430 w 8613217"/>
                <a:gd name="connsiteY217" fmla="*/ 5946068 h 6281670"/>
                <a:gd name="connsiteX218" fmla="*/ 3743970 w 8613217"/>
                <a:gd name="connsiteY218" fmla="*/ 6053750 h 6281670"/>
                <a:gd name="connsiteX219" fmla="*/ 3803195 w 8613217"/>
                <a:gd name="connsiteY219" fmla="*/ 6092112 h 6281670"/>
                <a:gd name="connsiteX220" fmla="*/ 3896071 w 8613217"/>
                <a:gd name="connsiteY220" fmla="*/ 6023464 h 6281670"/>
                <a:gd name="connsiteX221" fmla="*/ 3920972 w 8613217"/>
                <a:gd name="connsiteY221" fmla="*/ 5996544 h 6281670"/>
                <a:gd name="connsiteX222" fmla="*/ 3918953 w 8613217"/>
                <a:gd name="connsiteY222" fmla="*/ 6053077 h 6281670"/>
                <a:gd name="connsiteX223" fmla="*/ 3931741 w 8613217"/>
                <a:gd name="connsiteY223" fmla="*/ 6077978 h 6281670"/>
                <a:gd name="connsiteX224" fmla="*/ 3951931 w 8613217"/>
                <a:gd name="connsiteY224" fmla="*/ 6055769 h 6281670"/>
                <a:gd name="connsiteX225" fmla="*/ 3972121 w 8613217"/>
                <a:gd name="connsiteY225" fmla="*/ 5988468 h 6281670"/>
                <a:gd name="connsiteX226" fmla="*/ 3994331 w 8613217"/>
                <a:gd name="connsiteY226" fmla="*/ 5968277 h 6281670"/>
                <a:gd name="connsiteX227" fmla="*/ 4005099 w 8613217"/>
                <a:gd name="connsiteY227" fmla="*/ 5995198 h 6281670"/>
                <a:gd name="connsiteX228" fmla="*/ 4071054 w 8613217"/>
                <a:gd name="connsiteY228" fmla="*/ 6040290 h 6281670"/>
                <a:gd name="connsiteX229" fmla="*/ 4100667 w 8613217"/>
                <a:gd name="connsiteY229" fmla="*/ 6026829 h 6281670"/>
                <a:gd name="connsiteX230" fmla="*/ 4110089 w 8613217"/>
                <a:gd name="connsiteY230" fmla="*/ 5993179 h 6281670"/>
                <a:gd name="connsiteX231" fmla="*/ 4124895 w 8613217"/>
                <a:gd name="connsiteY231" fmla="*/ 6032214 h 6281670"/>
                <a:gd name="connsiteX232" fmla="*/ 4117492 w 8613217"/>
                <a:gd name="connsiteY232" fmla="*/ 6106918 h 6281670"/>
                <a:gd name="connsiteX233" fmla="*/ 4080476 w 8613217"/>
                <a:gd name="connsiteY233" fmla="*/ 6141242 h 6281670"/>
                <a:gd name="connsiteX234" fmla="*/ 4176717 w 8613217"/>
                <a:gd name="connsiteY234" fmla="*/ 6189025 h 6281670"/>
                <a:gd name="connsiteX235" fmla="*/ 4170660 w 8613217"/>
                <a:gd name="connsiteY235" fmla="*/ 6271133 h 6281670"/>
                <a:gd name="connsiteX236" fmla="*/ 4195562 w 8613217"/>
                <a:gd name="connsiteY236" fmla="*/ 6277863 h 6281670"/>
                <a:gd name="connsiteX237" fmla="*/ 4261517 w 8613217"/>
                <a:gd name="connsiteY237" fmla="*/ 6267768 h 6281670"/>
                <a:gd name="connsiteX238" fmla="*/ 4289784 w 8613217"/>
                <a:gd name="connsiteY238" fmla="*/ 6247578 h 6281670"/>
                <a:gd name="connsiteX239" fmla="*/ 4295840 w 8613217"/>
                <a:gd name="connsiteY239" fmla="*/ 6204505 h 6281670"/>
                <a:gd name="connsiteX240" fmla="*/ 4305936 w 8613217"/>
                <a:gd name="connsiteY240" fmla="*/ 6182969 h 6281670"/>
                <a:gd name="connsiteX241" fmla="*/ 4324107 w 8613217"/>
                <a:gd name="connsiteY241" fmla="*/ 6199794 h 6281670"/>
                <a:gd name="connsiteX242" fmla="*/ 4336894 w 8613217"/>
                <a:gd name="connsiteY242" fmla="*/ 6230752 h 6281670"/>
                <a:gd name="connsiteX243" fmla="*/ 4342951 w 8613217"/>
                <a:gd name="connsiteY243" fmla="*/ 6226714 h 6281670"/>
                <a:gd name="connsiteX244" fmla="*/ 4369872 w 8613217"/>
                <a:gd name="connsiteY244" fmla="*/ 6185660 h 6281670"/>
                <a:gd name="connsiteX245" fmla="*/ 4382659 w 8613217"/>
                <a:gd name="connsiteY245" fmla="*/ 6234791 h 6281670"/>
                <a:gd name="connsiteX246" fmla="*/ 4406888 w 8613217"/>
                <a:gd name="connsiteY246" fmla="*/ 6265749 h 6281670"/>
                <a:gd name="connsiteX247" fmla="*/ 4484284 w 8613217"/>
                <a:gd name="connsiteY247" fmla="*/ 6275171 h 6281670"/>
                <a:gd name="connsiteX248" fmla="*/ 4499090 w 8613217"/>
                <a:gd name="connsiteY248" fmla="*/ 6272479 h 6281670"/>
                <a:gd name="connsiteX249" fmla="*/ 4512551 w 8613217"/>
                <a:gd name="connsiteY249" fmla="*/ 6181622 h 6281670"/>
                <a:gd name="connsiteX250" fmla="*/ 4572449 w 8613217"/>
                <a:gd name="connsiteY250" fmla="*/ 6153356 h 6281670"/>
                <a:gd name="connsiteX251" fmla="*/ 4575814 w 8613217"/>
                <a:gd name="connsiteY251" fmla="*/ 6127781 h 6281670"/>
                <a:gd name="connsiteX252" fmla="*/ 4538125 w 8613217"/>
                <a:gd name="connsiteY252" fmla="*/ 6076633 h 6281670"/>
                <a:gd name="connsiteX253" fmla="*/ 4536779 w 8613217"/>
                <a:gd name="connsiteY253" fmla="*/ 6042309 h 6281670"/>
                <a:gd name="connsiteX254" fmla="*/ 4573122 w 8613217"/>
                <a:gd name="connsiteY254" fmla="*/ 6032214 h 6281670"/>
                <a:gd name="connsiteX255" fmla="*/ 4637731 w 8613217"/>
                <a:gd name="connsiteY255" fmla="*/ 6051058 h 6281670"/>
                <a:gd name="connsiteX256" fmla="*/ 4665997 w 8613217"/>
                <a:gd name="connsiteY256" fmla="*/ 6029522 h 6281670"/>
                <a:gd name="connsiteX257" fmla="*/ 4665997 w 8613217"/>
                <a:gd name="connsiteY257" fmla="*/ 5985776 h 6281670"/>
                <a:gd name="connsiteX258" fmla="*/ 4681477 w 8613217"/>
                <a:gd name="connsiteY258" fmla="*/ 5966931 h 6281670"/>
                <a:gd name="connsiteX259" fmla="*/ 4701667 w 8613217"/>
                <a:gd name="connsiteY259" fmla="*/ 5981065 h 6281670"/>
                <a:gd name="connsiteX260" fmla="*/ 4724550 w 8613217"/>
                <a:gd name="connsiteY260" fmla="*/ 6054423 h 6281670"/>
                <a:gd name="connsiteX261" fmla="*/ 4743394 w 8613217"/>
                <a:gd name="connsiteY261" fmla="*/ 6073268 h 6281670"/>
                <a:gd name="connsiteX262" fmla="*/ 4752143 w 8613217"/>
                <a:gd name="connsiteY262" fmla="*/ 6050385 h 6281670"/>
                <a:gd name="connsiteX263" fmla="*/ 4752143 w 8613217"/>
                <a:gd name="connsiteY263" fmla="*/ 5996544 h 6281670"/>
                <a:gd name="connsiteX264" fmla="*/ 4800600 w 8613217"/>
                <a:gd name="connsiteY264" fmla="*/ 6046347 h 6281670"/>
                <a:gd name="connsiteX265" fmla="*/ 4859825 w 8613217"/>
                <a:gd name="connsiteY265" fmla="*/ 6088747 h 6281670"/>
                <a:gd name="connsiteX266" fmla="*/ 4932511 w 8613217"/>
                <a:gd name="connsiteY266" fmla="*/ 6036252 h 6281670"/>
                <a:gd name="connsiteX267" fmla="*/ 4919050 w 8613217"/>
                <a:gd name="connsiteY267" fmla="*/ 5940011 h 6281670"/>
                <a:gd name="connsiteX268" fmla="*/ 4830213 w 8613217"/>
                <a:gd name="connsiteY268" fmla="*/ 5933281 h 6281670"/>
                <a:gd name="connsiteX269" fmla="*/ 4779064 w 8613217"/>
                <a:gd name="connsiteY269" fmla="*/ 5876074 h 6281670"/>
                <a:gd name="connsiteX270" fmla="*/ 4778391 w 8613217"/>
                <a:gd name="connsiteY270" fmla="*/ 5829637 h 6281670"/>
                <a:gd name="connsiteX271" fmla="*/ 5091342 w 8613217"/>
                <a:gd name="connsiteY271" fmla="*/ 5236712 h 6281670"/>
                <a:gd name="connsiteX272" fmla="*/ 5116243 w 8613217"/>
                <a:gd name="connsiteY272" fmla="*/ 5202389 h 6281670"/>
                <a:gd name="connsiteX273" fmla="*/ 5269690 w 8613217"/>
                <a:gd name="connsiteY273" fmla="*/ 5086631 h 6281670"/>
                <a:gd name="connsiteX274" fmla="*/ 5744837 w 8613217"/>
                <a:gd name="connsiteY274" fmla="*/ 4795889 h 6281670"/>
                <a:gd name="connsiteX275" fmla="*/ 5814830 w 8613217"/>
                <a:gd name="connsiteY275" fmla="*/ 4775699 h 6281670"/>
                <a:gd name="connsiteX276" fmla="*/ 6103553 w 8613217"/>
                <a:gd name="connsiteY276" fmla="*/ 4765603 h 6281670"/>
                <a:gd name="connsiteX277" fmla="*/ 7086824 w 8613217"/>
                <a:gd name="connsiteY277" fmla="*/ 4811369 h 6281670"/>
                <a:gd name="connsiteX278" fmla="*/ 7489959 w 8613217"/>
                <a:gd name="connsiteY278" fmla="*/ 4805311 h 6281670"/>
                <a:gd name="connsiteX279" fmla="*/ 7516880 w 8613217"/>
                <a:gd name="connsiteY279" fmla="*/ 4801946 h 6281670"/>
                <a:gd name="connsiteX280" fmla="*/ 7536397 w 8613217"/>
                <a:gd name="connsiteY280" fmla="*/ 4800600 h 6281670"/>
                <a:gd name="connsiteX281" fmla="*/ 7619850 w 8613217"/>
                <a:gd name="connsiteY281" fmla="*/ 4791178 h 6281670"/>
                <a:gd name="connsiteX282" fmla="*/ 7661577 w 8613217"/>
                <a:gd name="connsiteY282" fmla="*/ 4813388 h 6281670"/>
                <a:gd name="connsiteX283" fmla="*/ 7920014 w 8613217"/>
                <a:gd name="connsiteY283" fmla="*/ 5004523 h 6281670"/>
                <a:gd name="connsiteX284" fmla="*/ 8354780 w 8613217"/>
                <a:gd name="connsiteY284" fmla="*/ 4830886 h 6281670"/>
                <a:gd name="connsiteX285" fmla="*/ 8579567 w 8613217"/>
                <a:gd name="connsiteY285" fmla="*/ 4409580 h 6281670"/>
                <a:gd name="connsiteX286" fmla="*/ 8613217 w 8613217"/>
                <a:gd name="connsiteY286" fmla="*/ 4250076 h 6281670"/>
                <a:gd name="connsiteX287" fmla="*/ 8613217 w 8613217"/>
                <a:gd name="connsiteY287" fmla="*/ 4196235 h 6281670"/>
                <a:gd name="connsiteX288" fmla="*/ 8420062 w 8613217"/>
                <a:gd name="connsiteY288" fmla="*/ 4211041 h 6281670"/>
                <a:gd name="connsiteX289" fmla="*/ 4571776 w 8613217"/>
                <a:gd name="connsiteY289" fmla="*/ 915970 h 6281670"/>
                <a:gd name="connsiteX290" fmla="*/ 4583890 w 8613217"/>
                <a:gd name="connsiteY290" fmla="*/ 888377 h 6281670"/>
                <a:gd name="connsiteX291" fmla="*/ 4571776 w 8613217"/>
                <a:gd name="connsiteY291" fmla="*/ 915970 h 6281670"/>
                <a:gd name="connsiteX292" fmla="*/ 2362948 w 8613217"/>
                <a:gd name="connsiteY292" fmla="*/ 965100 h 6281670"/>
                <a:gd name="connsiteX293" fmla="*/ 2363621 w 8613217"/>
                <a:gd name="connsiteY293" fmla="*/ 962408 h 6281670"/>
                <a:gd name="connsiteX294" fmla="*/ 2368332 w 8613217"/>
                <a:gd name="connsiteY294" fmla="*/ 967119 h 6281670"/>
                <a:gd name="connsiteX295" fmla="*/ 2362948 w 8613217"/>
                <a:gd name="connsiteY295" fmla="*/ 965100 h 6281670"/>
                <a:gd name="connsiteX296" fmla="*/ 2435633 w 8613217"/>
                <a:gd name="connsiteY296" fmla="*/ 1055284 h 6281670"/>
                <a:gd name="connsiteX297" fmla="*/ 2426211 w 8613217"/>
                <a:gd name="connsiteY297" fmla="*/ 1053265 h 6281670"/>
                <a:gd name="connsiteX298" fmla="*/ 2370351 w 8613217"/>
                <a:gd name="connsiteY298" fmla="*/ 968465 h 6281670"/>
                <a:gd name="connsiteX299" fmla="*/ 2432268 w 8613217"/>
                <a:gd name="connsiteY299" fmla="*/ 1045862 h 6281670"/>
                <a:gd name="connsiteX300" fmla="*/ 2435633 w 8613217"/>
                <a:gd name="connsiteY300" fmla="*/ 1055284 h 6281670"/>
                <a:gd name="connsiteX301" fmla="*/ 695895 w 8613217"/>
                <a:gd name="connsiteY301" fmla="*/ 1016922 h 6281670"/>
                <a:gd name="connsiteX302" fmla="*/ 692530 w 8613217"/>
                <a:gd name="connsiteY302" fmla="*/ 1005481 h 6281670"/>
                <a:gd name="connsiteX303" fmla="*/ 695895 w 8613217"/>
                <a:gd name="connsiteY303" fmla="*/ 1016922 h 6281670"/>
                <a:gd name="connsiteX304" fmla="*/ 4511205 w 8613217"/>
                <a:gd name="connsiteY304" fmla="*/ 6014042 h 6281670"/>
                <a:gd name="connsiteX305" fmla="*/ 4537452 w 8613217"/>
                <a:gd name="connsiteY305" fmla="*/ 5944049 h 6281670"/>
                <a:gd name="connsiteX306" fmla="*/ 4511205 w 8613217"/>
                <a:gd name="connsiteY306" fmla="*/ 6014042 h 6281670"/>
                <a:gd name="connsiteX307" fmla="*/ 4750797 w 8613217"/>
                <a:gd name="connsiteY307" fmla="*/ 5917128 h 6281670"/>
                <a:gd name="connsiteX308" fmla="*/ 4741375 w 8613217"/>
                <a:gd name="connsiteY308" fmla="*/ 5939338 h 6281670"/>
                <a:gd name="connsiteX309" fmla="*/ 4732626 w 8613217"/>
                <a:gd name="connsiteY309" fmla="*/ 5935300 h 6281670"/>
                <a:gd name="connsiteX310" fmla="*/ 4727915 w 8613217"/>
                <a:gd name="connsiteY310" fmla="*/ 5907706 h 6281670"/>
                <a:gd name="connsiteX311" fmla="*/ 4750797 w 8613217"/>
                <a:gd name="connsiteY311" fmla="*/ 5875402 h 6281670"/>
                <a:gd name="connsiteX312" fmla="*/ 4750797 w 8613217"/>
                <a:gd name="connsiteY312" fmla="*/ 5917128 h 6281670"/>
                <a:gd name="connsiteX313" fmla="*/ 4875978 w 8613217"/>
                <a:gd name="connsiteY313" fmla="*/ 5457461 h 6281670"/>
                <a:gd name="connsiteX314" fmla="*/ 4616868 w 8613217"/>
                <a:gd name="connsiteY314" fmla="*/ 5877421 h 6281670"/>
                <a:gd name="connsiteX315" fmla="*/ 4562354 w 8613217"/>
                <a:gd name="connsiteY315" fmla="*/ 5884824 h 6281670"/>
                <a:gd name="connsiteX316" fmla="*/ 4880015 w 8613217"/>
                <a:gd name="connsiteY316" fmla="*/ 5419772 h 6281670"/>
                <a:gd name="connsiteX317" fmla="*/ 4875978 w 8613217"/>
                <a:gd name="connsiteY317" fmla="*/ 5457461 h 6281670"/>
                <a:gd name="connsiteX318" fmla="*/ 5020675 w 8613217"/>
                <a:gd name="connsiteY318" fmla="*/ 5141145 h 6281670"/>
                <a:gd name="connsiteX319" fmla="*/ 4989717 w 8613217"/>
                <a:gd name="connsiteY319" fmla="*/ 5179506 h 6281670"/>
                <a:gd name="connsiteX320" fmla="*/ 4445922 w 8613217"/>
                <a:gd name="connsiteY320" fmla="*/ 5878767 h 6281670"/>
                <a:gd name="connsiteX321" fmla="*/ 4415637 w 8613217"/>
                <a:gd name="connsiteY321" fmla="*/ 5953471 h 6281670"/>
                <a:gd name="connsiteX322" fmla="*/ 4357085 w 8613217"/>
                <a:gd name="connsiteY322" fmla="*/ 6075286 h 6281670"/>
                <a:gd name="connsiteX323" fmla="*/ 4338240 w 8613217"/>
                <a:gd name="connsiteY323" fmla="*/ 6125762 h 6281670"/>
                <a:gd name="connsiteX324" fmla="*/ 4322761 w 8613217"/>
                <a:gd name="connsiteY324" fmla="*/ 6080671 h 6281670"/>
                <a:gd name="connsiteX325" fmla="*/ 4306609 w 8613217"/>
                <a:gd name="connsiteY325" fmla="*/ 6061826 h 6281670"/>
                <a:gd name="connsiteX326" fmla="*/ 4295168 w 8613217"/>
                <a:gd name="connsiteY326" fmla="*/ 6082689 h 6281670"/>
                <a:gd name="connsiteX327" fmla="*/ 4292475 w 8613217"/>
                <a:gd name="connsiteY327" fmla="*/ 6112302 h 6281670"/>
                <a:gd name="connsiteX328" fmla="*/ 4277669 w 8613217"/>
                <a:gd name="connsiteY328" fmla="*/ 6097496 h 6281670"/>
                <a:gd name="connsiteX329" fmla="*/ 4183447 w 8613217"/>
                <a:gd name="connsiteY329" fmla="*/ 5282478 h 6281670"/>
                <a:gd name="connsiteX330" fmla="*/ 4412945 w 8613217"/>
                <a:gd name="connsiteY330" fmla="*/ 4743394 h 6281670"/>
                <a:gd name="connsiteX331" fmla="*/ 5036828 w 8613217"/>
                <a:gd name="connsiteY331" fmla="*/ 3935106 h 6281670"/>
                <a:gd name="connsiteX332" fmla="*/ 5054999 w 8613217"/>
                <a:gd name="connsiteY332" fmla="*/ 3966064 h 6281670"/>
                <a:gd name="connsiteX333" fmla="*/ 5020675 w 8613217"/>
                <a:gd name="connsiteY333" fmla="*/ 5141145 h 6281670"/>
                <a:gd name="connsiteX0" fmla="*/ 8420062 w 8613217"/>
                <a:gd name="connsiteY0" fmla="*/ 4211041 h 6281670"/>
                <a:gd name="connsiteX1" fmla="*/ 7990681 w 8613217"/>
                <a:gd name="connsiteY1" fmla="*/ 4231232 h 6281670"/>
                <a:gd name="connsiteX2" fmla="*/ 7630619 w 8613217"/>
                <a:gd name="connsiteY2" fmla="*/ 4614849 h 6281670"/>
                <a:gd name="connsiteX3" fmla="*/ 7659558 w 8613217"/>
                <a:gd name="connsiteY3" fmla="*/ 4643788 h 6281670"/>
                <a:gd name="connsiteX4" fmla="*/ 7859443 w 8613217"/>
                <a:gd name="connsiteY4" fmla="*/ 4617541 h 6281670"/>
                <a:gd name="connsiteX5" fmla="*/ 8222196 w 8613217"/>
                <a:gd name="connsiteY5" fmla="*/ 4498418 h 6281670"/>
                <a:gd name="connsiteX6" fmla="*/ 8236330 w 8613217"/>
                <a:gd name="connsiteY6" fmla="*/ 4496398 h 6281670"/>
                <a:gd name="connsiteX7" fmla="*/ 8228254 w 8613217"/>
                <a:gd name="connsiteY7" fmla="*/ 4504475 h 6281670"/>
                <a:gd name="connsiteX8" fmla="*/ 7670326 w 8613217"/>
                <a:gd name="connsiteY8" fmla="*/ 4709743 h 6281670"/>
                <a:gd name="connsiteX9" fmla="*/ 7436791 w 8613217"/>
                <a:gd name="connsiteY9" fmla="*/ 4735318 h 6281670"/>
                <a:gd name="connsiteX10" fmla="*/ 6759067 w 8613217"/>
                <a:gd name="connsiteY10" fmla="*/ 4696956 h 6281670"/>
                <a:gd name="connsiteX11" fmla="*/ 6037597 w 8613217"/>
                <a:gd name="connsiteY11" fmla="*/ 4656576 h 6281670"/>
                <a:gd name="connsiteX12" fmla="*/ 6023464 w 8613217"/>
                <a:gd name="connsiteY12" fmla="*/ 4649172 h 6281670"/>
                <a:gd name="connsiteX13" fmla="*/ 6361317 w 8613217"/>
                <a:gd name="connsiteY13" fmla="*/ 4472170 h 6281670"/>
                <a:gd name="connsiteX14" fmla="*/ 6783296 w 8613217"/>
                <a:gd name="connsiteY14" fmla="*/ 4236616 h 6281670"/>
                <a:gd name="connsiteX15" fmla="*/ 7066634 w 8613217"/>
                <a:gd name="connsiteY15" fmla="*/ 4052210 h 6281670"/>
                <a:gd name="connsiteX16" fmla="*/ 7151433 w 8613217"/>
                <a:gd name="connsiteY16" fmla="*/ 4042115 h 6281670"/>
                <a:gd name="connsiteX17" fmla="*/ 7304208 w 8613217"/>
                <a:gd name="connsiteY17" fmla="*/ 4071727 h 6281670"/>
                <a:gd name="connsiteX18" fmla="*/ 7625235 w 8613217"/>
                <a:gd name="connsiteY18" fmla="*/ 3948566 h 6281670"/>
                <a:gd name="connsiteX19" fmla="*/ 8172394 w 8613217"/>
                <a:gd name="connsiteY19" fmla="*/ 2496877 h 6281670"/>
                <a:gd name="connsiteX20" fmla="*/ 7882325 w 8613217"/>
                <a:gd name="connsiteY20" fmla="*/ 1811077 h 6281670"/>
                <a:gd name="connsiteX21" fmla="*/ 7854059 w 8613217"/>
                <a:gd name="connsiteY21" fmla="*/ 1889820 h 6281670"/>
                <a:gd name="connsiteX22" fmla="*/ 7732917 w 8613217"/>
                <a:gd name="connsiteY22" fmla="*/ 2389195 h 6281670"/>
                <a:gd name="connsiteX23" fmla="*/ 7607736 w 8613217"/>
                <a:gd name="connsiteY23" fmla="*/ 2746565 h 6281670"/>
                <a:gd name="connsiteX24" fmla="*/ 7178354 w 8613217"/>
                <a:gd name="connsiteY24" fmla="*/ 3424962 h 6281670"/>
                <a:gd name="connsiteX25" fmla="*/ 7050481 w 8613217"/>
                <a:gd name="connsiteY25" fmla="*/ 3653113 h 6281670"/>
                <a:gd name="connsiteX26" fmla="*/ 7022888 w 8613217"/>
                <a:gd name="connsiteY26" fmla="*/ 3873861 h 6281670"/>
                <a:gd name="connsiteX27" fmla="*/ 7057884 w 8613217"/>
                <a:gd name="connsiteY27" fmla="*/ 3889341 h 6281670"/>
                <a:gd name="connsiteX28" fmla="*/ 7311611 w 8613217"/>
                <a:gd name="connsiteY28" fmla="*/ 3701570 h 6281670"/>
                <a:gd name="connsiteX29" fmla="*/ 7883672 w 8613217"/>
                <a:gd name="connsiteY29" fmla="*/ 2875784 h 6281670"/>
                <a:gd name="connsiteX30" fmla="*/ 7909246 w 8613217"/>
                <a:gd name="connsiteY30" fmla="*/ 2790311 h 6281670"/>
                <a:gd name="connsiteX31" fmla="*/ 7835888 w 8613217"/>
                <a:gd name="connsiteY31" fmla="*/ 3051440 h 6281670"/>
                <a:gd name="connsiteX32" fmla="*/ 7279306 w 8613217"/>
                <a:gd name="connsiteY32" fmla="*/ 3802522 h 6281670"/>
                <a:gd name="connsiteX33" fmla="*/ 6992603 w 8613217"/>
                <a:gd name="connsiteY33" fmla="*/ 4017213 h 6281670"/>
                <a:gd name="connsiteX34" fmla="*/ 6713302 w 8613217"/>
                <a:gd name="connsiteY34" fmla="*/ 4190851 h 6281670"/>
                <a:gd name="connsiteX35" fmla="*/ 6627830 w 8613217"/>
                <a:gd name="connsiteY35" fmla="*/ 4239308 h 6281670"/>
                <a:gd name="connsiteX36" fmla="*/ 6605620 w 8613217"/>
                <a:gd name="connsiteY36" fmla="*/ 4251422 h 6281670"/>
                <a:gd name="connsiteX37" fmla="*/ 6226714 w 8613217"/>
                <a:gd name="connsiteY37" fmla="*/ 4447268 h 6281670"/>
                <a:gd name="connsiteX38" fmla="*/ 5314782 w 8613217"/>
                <a:gd name="connsiteY38" fmla="*/ 4943279 h 6281670"/>
                <a:gd name="connsiteX39" fmla="*/ 5158643 w 8613217"/>
                <a:gd name="connsiteY39" fmla="*/ 5046250 h 6281670"/>
                <a:gd name="connsiteX40" fmla="*/ 5162681 w 8613217"/>
                <a:gd name="connsiteY40" fmla="*/ 5025387 h 6281670"/>
                <a:gd name="connsiteX41" fmla="*/ 5227290 w 8613217"/>
                <a:gd name="connsiteY41" fmla="*/ 4323434 h 6281670"/>
                <a:gd name="connsiteX42" fmla="*/ 5106148 w 8613217"/>
                <a:gd name="connsiteY42" fmla="*/ 3860401 h 6281670"/>
                <a:gd name="connsiteX43" fmla="*/ 5139799 w 8613217"/>
                <a:gd name="connsiteY43" fmla="*/ 3818675 h 6281670"/>
                <a:gd name="connsiteX44" fmla="*/ 5695034 w 8613217"/>
                <a:gd name="connsiteY44" fmla="*/ 3194119 h 6281670"/>
                <a:gd name="connsiteX45" fmla="*/ 5830983 w 8613217"/>
                <a:gd name="connsiteY45" fmla="*/ 3023174 h 6281670"/>
                <a:gd name="connsiteX46" fmla="*/ 5873382 w 8613217"/>
                <a:gd name="connsiteY46" fmla="*/ 3008367 h 6281670"/>
                <a:gd name="connsiteX47" fmla="*/ 5983083 w 8613217"/>
                <a:gd name="connsiteY47" fmla="*/ 3009040 h 6281670"/>
                <a:gd name="connsiteX48" fmla="*/ 6257000 w 8613217"/>
                <a:gd name="connsiteY48" fmla="*/ 2840787 h 6281670"/>
                <a:gd name="connsiteX49" fmla="*/ 6605620 w 8613217"/>
                <a:gd name="connsiteY49" fmla="*/ 2172485 h 6281670"/>
                <a:gd name="connsiteX50" fmla="*/ 6623118 w 8613217"/>
                <a:gd name="connsiteY50" fmla="*/ 1339969 h 6281670"/>
                <a:gd name="connsiteX51" fmla="*/ 6528224 w 8613217"/>
                <a:gd name="connsiteY51" fmla="*/ 660899 h 6281670"/>
                <a:gd name="connsiteX52" fmla="*/ 6514091 w 8613217"/>
                <a:gd name="connsiteY52" fmla="*/ 520239 h 6281670"/>
                <a:gd name="connsiteX53" fmla="*/ 6493900 w 8613217"/>
                <a:gd name="connsiteY53" fmla="*/ 546486 h 6281670"/>
                <a:gd name="connsiteX54" fmla="*/ 6244212 w 8613217"/>
                <a:gd name="connsiteY54" fmla="*/ 975869 h 6281670"/>
                <a:gd name="connsiteX55" fmla="*/ 5935300 w 8613217"/>
                <a:gd name="connsiteY55" fmla="*/ 1788868 h 6281670"/>
                <a:gd name="connsiteX56" fmla="*/ 5707148 w 8613217"/>
                <a:gd name="connsiteY56" fmla="*/ 2531874 h 6281670"/>
                <a:gd name="connsiteX57" fmla="*/ 5679555 w 8613217"/>
                <a:gd name="connsiteY57" fmla="*/ 2738489 h 6281670"/>
                <a:gd name="connsiteX58" fmla="*/ 5734069 w 8613217"/>
                <a:gd name="connsiteY58" fmla="*/ 2914818 h 6281670"/>
                <a:gd name="connsiteX59" fmla="*/ 5963566 w 8613217"/>
                <a:gd name="connsiteY59" fmla="*/ 2599175 h 6281670"/>
                <a:gd name="connsiteX60" fmla="*/ 6141914 w 8613217"/>
                <a:gd name="connsiteY60" fmla="*/ 2254593 h 6281670"/>
                <a:gd name="connsiteX61" fmla="*/ 6262384 w 8613217"/>
                <a:gd name="connsiteY61" fmla="*/ 1884436 h 6281670"/>
                <a:gd name="connsiteX62" fmla="*/ 6343145 w 8613217"/>
                <a:gd name="connsiteY62" fmla="*/ 1508222 h 6281670"/>
                <a:gd name="connsiteX63" fmla="*/ 6310167 w 8613217"/>
                <a:gd name="connsiteY63" fmla="*/ 1747814 h 6281670"/>
                <a:gd name="connsiteX64" fmla="*/ 6045001 w 8613217"/>
                <a:gd name="connsiteY64" fmla="*/ 2568890 h 6281670"/>
                <a:gd name="connsiteX65" fmla="*/ 5560432 w 8613217"/>
                <a:gd name="connsiteY65" fmla="*/ 3235173 h 6281670"/>
                <a:gd name="connsiteX66" fmla="*/ 5096726 w 8613217"/>
                <a:gd name="connsiteY66" fmla="*/ 3741278 h 6281670"/>
                <a:gd name="connsiteX67" fmla="*/ 5067113 w 8613217"/>
                <a:gd name="connsiteY67" fmla="*/ 3767525 h 6281670"/>
                <a:gd name="connsiteX68" fmla="*/ 4911647 w 8613217"/>
                <a:gd name="connsiteY68" fmla="*/ 3459959 h 6281670"/>
                <a:gd name="connsiteX69" fmla="*/ 4890784 w 8613217"/>
                <a:gd name="connsiteY69" fmla="*/ 3404099 h 6281670"/>
                <a:gd name="connsiteX70" fmla="*/ 4952701 w 8613217"/>
                <a:gd name="connsiteY70" fmla="*/ 2717626 h 6281670"/>
                <a:gd name="connsiteX71" fmla="*/ 5173449 w 8613217"/>
                <a:gd name="connsiteY71" fmla="*/ 2368332 h 6281670"/>
                <a:gd name="connsiteX72" fmla="*/ 5481689 w 8613217"/>
                <a:gd name="connsiteY72" fmla="*/ 1759928 h 6281670"/>
                <a:gd name="connsiteX73" fmla="*/ 5514667 w 8613217"/>
                <a:gd name="connsiteY73" fmla="*/ 1741757 h 6281670"/>
                <a:gd name="connsiteX74" fmla="*/ 5803389 w 8613217"/>
                <a:gd name="connsiteY74" fmla="*/ 1570812 h 6281670"/>
                <a:gd name="connsiteX75" fmla="*/ 5822907 w 8613217"/>
                <a:gd name="connsiteY75" fmla="*/ 1095665 h 6281670"/>
                <a:gd name="connsiteX76" fmla="*/ 5540241 w 8613217"/>
                <a:gd name="connsiteY76" fmla="*/ 601000 h 6281670"/>
                <a:gd name="connsiteX77" fmla="*/ 5514667 w 8613217"/>
                <a:gd name="connsiteY77" fmla="*/ 600327 h 6281670"/>
                <a:gd name="connsiteX78" fmla="*/ 5421791 w 8613217"/>
                <a:gd name="connsiteY78" fmla="*/ 697914 h 6281670"/>
                <a:gd name="connsiteX79" fmla="*/ 5124319 w 8613217"/>
                <a:gd name="connsiteY79" fmla="*/ 1196617 h 6281670"/>
                <a:gd name="connsiteX80" fmla="*/ 5316801 w 8613217"/>
                <a:gd name="connsiteY80" fmla="*/ 1686570 h 6281670"/>
                <a:gd name="connsiteX81" fmla="*/ 5361220 w 8613217"/>
                <a:gd name="connsiteY81" fmla="*/ 1669072 h 6281670"/>
                <a:gd name="connsiteX82" fmla="*/ 5461499 w 8613217"/>
                <a:gd name="connsiteY82" fmla="*/ 1248439 h 6281670"/>
                <a:gd name="connsiteX83" fmla="*/ 5491784 w 8613217"/>
                <a:gd name="connsiteY83" fmla="*/ 1043170 h 6281670"/>
                <a:gd name="connsiteX84" fmla="*/ 5497841 w 8613217"/>
                <a:gd name="connsiteY84" fmla="*/ 1081532 h 6281670"/>
                <a:gd name="connsiteX85" fmla="*/ 5481016 w 8613217"/>
                <a:gd name="connsiteY85" fmla="*/ 1353429 h 6281670"/>
                <a:gd name="connsiteX86" fmla="*/ 5415734 w 8613217"/>
                <a:gd name="connsiteY86" fmla="*/ 1727624 h 6281670"/>
                <a:gd name="connsiteX87" fmla="*/ 5151240 w 8613217"/>
                <a:gd name="connsiteY87" fmla="*/ 2245171 h 6281670"/>
                <a:gd name="connsiteX88" fmla="*/ 4908282 w 8613217"/>
                <a:gd name="connsiteY88" fmla="*/ 2596483 h 6281670"/>
                <a:gd name="connsiteX89" fmla="*/ 4750124 w 8613217"/>
                <a:gd name="connsiteY89" fmla="*/ 2989523 h 6281670"/>
                <a:gd name="connsiteX90" fmla="*/ 4737337 w 8613217"/>
                <a:gd name="connsiteY90" fmla="*/ 3162487 h 6281670"/>
                <a:gd name="connsiteX91" fmla="*/ 4680804 w 8613217"/>
                <a:gd name="connsiteY91" fmla="*/ 3076341 h 6281670"/>
                <a:gd name="connsiteX92" fmla="*/ 4591293 w 8613217"/>
                <a:gd name="connsiteY92" fmla="*/ 2915491 h 6281670"/>
                <a:gd name="connsiteX93" fmla="*/ 4552259 w 8613217"/>
                <a:gd name="connsiteY93" fmla="*/ 2838095 h 6281670"/>
                <a:gd name="connsiteX94" fmla="*/ 4404869 w 8613217"/>
                <a:gd name="connsiteY94" fmla="*/ 2499569 h 6281670"/>
                <a:gd name="connsiteX95" fmla="*/ 4425059 w 8613217"/>
                <a:gd name="connsiteY95" fmla="*/ 2408713 h 6281670"/>
                <a:gd name="connsiteX96" fmla="*/ 4497071 w 8613217"/>
                <a:gd name="connsiteY96" fmla="*/ 2304396 h 6281670"/>
                <a:gd name="connsiteX97" fmla="*/ 4551585 w 8613217"/>
                <a:gd name="connsiteY97" fmla="*/ 2152968 h 6281670"/>
                <a:gd name="connsiteX98" fmla="*/ 4741375 w 8613217"/>
                <a:gd name="connsiteY98" fmla="*/ 1413327 h 6281670"/>
                <a:gd name="connsiteX99" fmla="*/ 4929146 w 8613217"/>
                <a:gd name="connsiteY99" fmla="*/ 819730 h 6281670"/>
                <a:gd name="connsiteX100" fmla="*/ 5233347 w 8613217"/>
                <a:gd name="connsiteY100" fmla="*/ 28940 h 6281670"/>
                <a:gd name="connsiteX101" fmla="*/ 5238058 w 8613217"/>
                <a:gd name="connsiteY101" fmla="*/ 0 h 6281670"/>
                <a:gd name="connsiteX102" fmla="*/ 4976929 w 8613217"/>
                <a:gd name="connsiteY102" fmla="*/ 159504 h 6281670"/>
                <a:gd name="connsiteX103" fmla="*/ 4204984 w 8613217"/>
                <a:gd name="connsiteY103" fmla="*/ 890396 h 6281670"/>
                <a:gd name="connsiteX104" fmla="*/ 3943182 w 8613217"/>
                <a:gd name="connsiteY104" fmla="*/ 2139508 h 6281670"/>
                <a:gd name="connsiteX105" fmla="*/ 4076438 w 8613217"/>
                <a:gd name="connsiteY105" fmla="*/ 2389868 h 6281670"/>
                <a:gd name="connsiteX106" fmla="*/ 4215079 w 8613217"/>
                <a:gd name="connsiteY106" fmla="*/ 2474668 h 6281670"/>
                <a:gd name="connsiteX107" fmla="*/ 4244018 w 8613217"/>
                <a:gd name="connsiteY107" fmla="*/ 2445055 h 6281670"/>
                <a:gd name="connsiteX108" fmla="*/ 4230558 w 8613217"/>
                <a:gd name="connsiteY108" fmla="*/ 1718875 h 6281670"/>
                <a:gd name="connsiteX109" fmla="*/ 4411599 w 8613217"/>
                <a:gd name="connsiteY109" fmla="*/ 1186522 h 6281670"/>
                <a:gd name="connsiteX110" fmla="*/ 4552259 w 8613217"/>
                <a:gd name="connsiteY110" fmla="*/ 934815 h 6281670"/>
                <a:gd name="connsiteX111" fmla="*/ 4572449 w 8613217"/>
                <a:gd name="connsiteY111" fmla="*/ 920008 h 6281670"/>
                <a:gd name="connsiteX112" fmla="*/ 4553604 w 8613217"/>
                <a:gd name="connsiteY112" fmla="*/ 956351 h 6281670"/>
                <a:gd name="connsiteX113" fmla="*/ 4390735 w 8613217"/>
                <a:gd name="connsiteY113" fmla="*/ 1302280 h 6281670"/>
                <a:gd name="connsiteX114" fmla="*/ 4340260 w 8613217"/>
                <a:gd name="connsiteY114" fmla="*/ 2524471 h 6281670"/>
                <a:gd name="connsiteX115" fmla="*/ 4501109 w 8613217"/>
                <a:gd name="connsiteY115" fmla="*/ 2892609 h 6281670"/>
                <a:gd name="connsiteX116" fmla="*/ 4692918 w 8613217"/>
                <a:gd name="connsiteY116" fmla="*/ 3241230 h 6281670"/>
                <a:gd name="connsiteX117" fmla="*/ 4992409 w 8613217"/>
                <a:gd name="connsiteY117" fmla="*/ 3809925 h 6281670"/>
                <a:gd name="connsiteX118" fmla="*/ 5000485 w 8613217"/>
                <a:gd name="connsiteY118" fmla="*/ 3847614 h 6281670"/>
                <a:gd name="connsiteX119" fmla="*/ 4993755 w 8613217"/>
                <a:gd name="connsiteY119" fmla="*/ 3855017 h 6281670"/>
                <a:gd name="connsiteX120" fmla="*/ 4993082 w 8613217"/>
                <a:gd name="connsiteY120" fmla="*/ 3855690 h 6281670"/>
                <a:gd name="connsiteX121" fmla="*/ 4982313 w 8613217"/>
                <a:gd name="connsiteY121" fmla="*/ 3867131 h 6281670"/>
                <a:gd name="connsiteX122" fmla="*/ 4626290 w 8613217"/>
                <a:gd name="connsiteY122" fmla="*/ 4274977 h 6281670"/>
                <a:gd name="connsiteX123" fmla="*/ 4180755 w 8613217"/>
                <a:gd name="connsiteY123" fmla="*/ 4968853 h 6281670"/>
                <a:gd name="connsiteX124" fmla="*/ 4071727 w 8613217"/>
                <a:gd name="connsiteY124" fmla="*/ 5853192 h 6281670"/>
                <a:gd name="connsiteX125" fmla="*/ 4040769 w 8613217"/>
                <a:gd name="connsiteY125" fmla="*/ 5907706 h 6281670"/>
                <a:gd name="connsiteX126" fmla="*/ 4005099 w 8613217"/>
                <a:gd name="connsiteY126" fmla="*/ 5881459 h 6281670"/>
                <a:gd name="connsiteX127" fmla="*/ 4007791 w 8613217"/>
                <a:gd name="connsiteY127" fmla="*/ 5830983 h 6281670"/>
                <a:gd name="connsiteX128" fmla="*/ 3990293 w 8613217"/>
                <a:gd name="connsiteY128" fmla="*/ 5807427 h 6281670"/>
                <a:gd name="connsiteX129" fmla="*/ 3964045 w 8613217"/>
                <a:gd name="connsiteY129" fmla="*/ 5789256 h 6281670"/>
                <a:gd name="connsiteX130" fmla="*/ 3941836 w 8613217"/>
                <a:gd name="connsiteY130" fmla="*/ 5705129 h 6281670"/>
                <a:gd name="connsiteX131" fmla="*/ 3908185 w 8613217"/>
                <a:gd name="connsiteY131" fmla="*/ 5236040 h 6281670"/>
                <a:gd name="connsiteX132" fmla="*/ 3918953 w 8613217"/>
                <a:gd name="connsiteY132" fmla="*/ 4237288 h 6281670"/>
                <a:gd name="connsiteX133" fmla="*/ 3786370 w 8613217"/>
                <a:gd name="connsiteY133" fmla="*/ 3122779 h 6281670"/>
                <a:gd name="connsiteX134" fmla="*/ 3570333 w 8613217"/>
                <a:gd name="connsiteY134" fmla="*/ 2570236 h 6281670"/>
                <a:gd name="connsiteX135" fmla="*/ 3410829 w 8613217"/>
                <a:gd name="connsiteY135" fmla="*/ 2273437 h 6281670"/>
                <a:gd name="connsiteX136" fmla="*/ 3411502 w 8613217"/>
                <a:gd name="connsiteY136" fmla="*/ 2229018 h 6281670"/>
                <a:gd name="connsiteX137" fmla="*/ 3451209 w 8613217"/>
                <a:gd name="connsiteY137" fmla="*/ 2126720 h 6281670"/>
                <a:gd name="connsiteX138" fmla="*/ 3431692 w 8613217"/>
                <a:gd name="connsiteY138" fmla="*/ 1895877 h 6281670"/>
                <a:gd name="connsiteX139" fmla="*/ 3186715 w 8613217"/>
                <a:gd name="connsiteY139" fmla="*/ 1401886 h 6281670"/>
                <a:gd name="connsiteX140" fmla="*/ 2531874 w 8613217"/>
                <a:gd name="connsiteY140" fmla="*/ 701952 h 6281670"/>
                <a:gd name="connsiteX141" fmla="*/ 1731662 w 8613217"/>
                <a:gd name="connsiteY141" fmla="*/ 39035 h 6281670"/>
                <a:gd name="connsiteX142" fmla="*/ 1722913 w 8613217"/>
                <a:gd name="connsiteY142" fmla="*/ 36343 h 6281670"/>
                <a:gd name="connsiteX143" fmla="*/ 1723586 w 8613217"/>
                <a:gd name="connsiteY143" fmla="*/ 47111 h 6281670"/>
                <a:gd name="connsiteX144" fmla="*/ 1984042 w 8613217"/>
                <a:gd name="connsiteY144" fmla="*/ 871552 h 6281670"/>
                <a:gd name="connsiteX145" fmla="*/ 2773486 w 8613217"/>
                <a:gd name="connsiteY145" fmla="*/ 2064130 h 6281670"/>
                <a:gd name="connsiteX146" fmla="*/ 3058170 w 8613217"/>
                <a:gd name="connsiteY146" fmla="*/ 2286897 h 6281670"/>
                <a:gd name="connsiteX147" fmla="*/ 3235845 w 8613217"/>
                <a:gd name="connsiteY147" fmla="*/ 2329297 h 6281670"/>
                <a:gd name="connsiteX148" fmla="*/ 3256709 w 8613217"/>
                <a:gd name="connsiteY148" fmla="*/ 2294974 h 6281670"/>
                <a:gd name="connsiteX149" fmla="*/ 3083072 w 8613217"/>
                <a:gd name="connsiteY149" fmla="*/ 1999521 h 6281670"/>
                <a:gd name="connsiteX150" fmla="*/ 2450440 w 8613217"/>
                <a:gd name="connsiteY150" fmla="*/ 1092973 h 6281670"/>
                <a:gd name="connsiteX151" fmla="*/ 2432941 w 8613217"/>
                <a:gd name="connsiteY151" fmla="*/ 1062014 h 6281670"/>
                <a:gd name="connsiteX152" fmla="*/ 2454478 w 8613217"/>
                <a:gd name="connsiteY152" fmla="*/ 1076820 h 6281670"/>
                <a:gd name="connsiteX153" fmla="*/ 2967986 w 8613217"/>
                <a:gd name="connsiteY153" fmla="*/ 1739738 h 6281670"/>
                <a:gd name="connsiteX154" fmla="*/ 3266131 w 8613217"/>
                <a:gd name="connsiteY154" fmla="*/ 2175850 h 6281670"/>
                <a:gd name="connsiteX155" fmla="*/ 3457939 w 8613217"/>
                <a:gd name="connsiteY155" fmla="*/ 2509665 h 6281670"/>
                <a:gd name="connsiteX156" fmla="*/ 3733875 w 8613217"/>
                <a:gd name="connsiteY156" fmla="*/ 3249979 h 6281670"/>
                <a:gd name="connsiteX157" fmla="*/ 3823385 w 8613217"/>
                <a:gd name="connsiteY157" fmla="*/ 4359777 h 6281670"/>
                <a:gd name="connsiteX158" fmla="*/ 3816655 w 8613217"/>
                <a:gd name="connsiteY158" fmla="*/ 4369199 h 6281670"/>
                <a:gd name="connsiteX159" fmla="*/ 3800503 w 8613217"/>
                <a:gd name="connsiteY159" fmla="*/ 4322761 h 6281670"/>
                <a:gd name="connsiteX160" fmla="*/ 3407464 w 8613217"/>
                <a:gd name="connsiteY160" fmla="*/ 3663208 h 6281670"/>
                <a:gd name="connsiteX161" fmla="*/ 2390541 w 8613217"/>
                <a:gd name="connsiteY161" fmla="*/ 2898666 h 6281670"/>
                <a:gd name="connsiteX162" fmla="*/ 2247863 w 8613217"/>
                <a:gd name="connsiteY162" fmla="*/ 2802425 h 6281670"/>
                <a:gd name="connsiteX163" fmla="*/ 2055381 w 8613217"/>
                <a:gd name="connsiteY163" fmla="*/ 2665131 h 6281670"/>
                <a:gd name="connsiteX164" fmla="*/ 1471879 w 8613217"/>
                <a:gd name="connsiteY164" fmla="*/ 2148930 h 6281670"/>
                <a:gd name="connsiteX165" fmla="*/ 1461111 w 8613217"/>
                <a:gd name="connsiteY165" fmla="*/ 2109895 h 6281670"/>
                <a:gd name="connsiteX166" fmla="*/ 1501492 w 8613217"/>
                <a:gd name="connsiteY166" fmla="*/ 1918759 h 6281670"/>
                <a:gd name="connsiteX167" fmla="*/ 1395155 w 8613217"/>
                <a:gd name="connsiteY167" fmla="*/ 1570812 h 6281670"/>
                <a:gd name="connsiteX168" fmla="*/ 937507 w 8613217"/>
                <a:gd name="connsiteY168" fmla="*/ 860783 h 6281670"/>
                <a:gd name="connsiteX169" fmla="*/ 682435 w 8613217"/>
                <a:gd name="connsiteY169" fmla="*/ 471109 h 6281670"/>
                <a:gd name="connsiteX170" fmla="*/ 590905 w 8613217"/>
                <a:gd name="connsiteY170" fmla="*/ 214691 h 6281670"/>
                <a:gd name="connsiteX171" fmla="*/ 581483 w 8613217"/>
                <a:gd name="connsiteY171" fmla="*/ 222767 h 6281670"/>
                <a:gd name="connsiteX172" fmla="*/ 555909 w 8613217"/>
                <a:gd name="connsiteY172" fmla="*/ 262475 h 6281670"/>
                <a:gd name="connsiteX173" fmla="*/ 423998 w 8613217"/>
                <a:gd name="connsiteY173" fmla="*/ 619845 h 6281670"/>
                <a:gd name="connsiteX174" fmla="*/ 443515 w 8613217"/>
                <a:gd name="connsiteY174" fmla="*/ 1227575 h 6281670"/>
                <a:gd name="connsiteX175" fmla="*/ 806942 w 8613217"/>
                <a:gd name="connsiteY175" fmla="*/ 1996156 h 6281670"/>
                <a:gd name="connsiteX176" fmla="*/ 1087589 w 8613217"/>
                <a:gd name="connsiteY176" fmla="*/ 2216231 h 6281670"/>
                <a:gd name="connsiteX177" fmla="*/ 1317086 w 8613217"/>
                <a:gd name="connsiteY177" fmla="*/ 2233729 h 6281670"/>
                <a:gd name="connsiteX178" fmla="*/ 1327181 w 8613217"/>
                <a:gd name="connsiteY178" fmla="*/ 2198060 h 6281670"/>
                <a:gd name="connsiteX179" fmla="*/ 816364 w 8613217"/>
                <a:gd name="connsiteY179" fmla="*/ 1324489 h 6281670"/>
                <a:gd name="connsiteX180" fmla="*/ 702625 w 8613217"/>
                <a:gd name="connsiteY180" fmla="*/ 1031056 h 6281670"/>
                <a:gd name="connsiteX181" fmla="*/ 767908 w 8613217"/>
                <a:gd name="connsiteY181" fmla="*/ 1173061 h 6281670"/>
                <a:gd name="connsiteX182" fmla="*/ 1444285 w 8613217"/>
                <a:gd name="connsiteY182" fmla="*/ 2226326 h 6281670"/>
                <a:gd name="connsiteX183" fmla="*/ 2209501 w 8613217"/>
                <a:gd name="connsiteY183" fmla="*/ 2876457 h 6281670"/>
                <a:gd name="connsiteX184" fmla="*/ 2308434 w 8613217"/>
                <a:gd name="connsiteY184" fmla="*/ 2939720 h 6281670"/>
                <a:gd name="connsiteX185" fmla="*/ 2340738 w 8613217"/>
                <a:gd name="connsiteY185" fmla="*/ 2972025 h 6281670"/>
                <a:gd name="connsiteX186" fmla="*/ 2266034 w 8613217"/>
                <a:gd name="connsiteY186" fmla="*/ 2967313 h 6281670"/>
                <a:gd name="connsiteX187" fmla="*/ 1817807 w 8613217"/>
                <a:gd name="connsiteY187" fmla="*/ 3025866 h 6281670"/>
                <a:gd name="connsiteX188" fmla="*/ 1007500 w 8613217"/>
                <a:gd name="connsiteY188" fmla="*/ 3309877 h 6281670"/>
                <a:gd name="connsiteX189" fmla="*/ 960389 w 8613217"/>
                <a:gd name="connsiteY189" fmla="*/ 3293725 h 6281670"/>
                <a:gd name="connsiteX190" fmla="*/ 446207 w 8613217"/>
                <a:gd name="connsiteY190" fmla="*/ 3134221 h 6281670"/>
                <a:gd name="connsiteX191" fmla="*/ 217383 w 8613217"/>
                <a:gd name="connsiteY191" fmla="*/ 3227096 h 6281670"/>
                <a:gd name="connsiteX192" fmla="*/ 0 w 8613217"/>
                <a:gd name="connsiteY192" fmla="*/ 3236518 h 6281670"/>
                <a:gd name="connsiteX193" fmla="*/ 0 w 8613217"/>
                <a:gd name="connsiteY193" fmla="*/ 3330740 h 6281670"/>
                <a:gd name="connsiteX194" fmla="*/ 9422 w 8613217"/>
                <a:gd name="connsiteY194" fmla="*/ 3346892 h 6281670"/>
                <a:gd name="connsiteX195" fmla="*/ 255072 w 8613217"/>
                <a:gd name="connsiteY195" fmla="*/ 3717723 h 6281670"/>
                <a:gd name="connsiteX196" fmla="*/ 747044 w 8613217"/>
                <a:gd name="connsiteY196" fmla="*/ 3826078 h 6281670"/>
                <a:gd name="connsiteX197" fmla="*/ 1016249 w 8613217"/>
                <a:gd name="connsiteY197" fmla="*/ 3490244 h 6281670"/>
                <a:gd name="connsiteX198" fmla="*/ 981253 w 8613217"/>
                <a:gd name="connsiteY198" fmla="*/ 3461305 h 6281670"/>
                <a:gd name="connsiteX199" fmla="*/ 563312 w 8613217"/>
                <a:gd name="connsiteY199" fmla="*/ 3490917 h 6281670"/>
                <a:gd name="connsiteX200" fmla="*/ 390347 w 8613217"/>
                <a:gd name="connsiteY200" fmla="*/ 3460632 h 6281670"/>
                <a:gd name="connsiteX201" fmla="*/ 489953 w 8613217"/>
                <a:gd name="connsiteY201" fmla="*/ 3463997 h 6281670"/>
                <a:gd name="connsiteX202" fmla="*/ 903183 w 8613217"/>
                <a:gd name="connsiteY202" fmla="*/ 3408137 h 6281670"/>
                <a:gd name="connsiteX203" fmla="*/ 1043170 w 8613217"/>
                <a:gd name="connsiteY203" fmla="*/ 3372467 h 6281670"/>
                <a:gd name="connsiteX204" fmla="*/ 1508895 w 8613217"/>
                <a:gd name="connsiteY204" fmla="*/ 3218347 h 6281670"/>
                <a:gd name="connsiteX205" fmla="*/ 1912029 w 8613217"/>
                <a:gd name="connsiteY205" fmla="*/ 3101243 h 6281670"/>
                <a:gd name="connsiteX206" fmla="*/ 1912029 w 8613217"/>
                <a:gd name="connsiteY206" fmla="*/ 3101243 h 6281670"/>
                <a:gd name="connsiteX207" fmla="*/ 2113933 w 8613217"/>
                <a:gd name="connsiteY207" fmla="*/ 3072976 h 6281670"/>
                <a:gd name="connsiteX208" fmla="*/ 2257958 w 8613217"/>
                <a:gd name="connsiteY208" fmla="*/ 3064227 h 6281670"/>
                <a:gd name="connsiteX209" fmla="*/ 2553150 w 8613217"/>
                <a:gd name="connsiteY209" fmla="*/ 3130187 h 6281670"/>
                <a:gd name="connsiteX210" fmla="*/ 3038653 w 8613217"/>
                <a:gd name="connsiteY210" fmla="*/ 3453902 h 6281670"/>
                <a:gd name="connsiteX211" fmla="*/ 3580428 w 8613217"/>
                <a:gd name="connsiteY211" fmla="*/ 4087880 h 6281670"/>
                <a:gd name="connsiteX212" fmla="*/ 3776274 w 8613217"/>
                <a:gd name="connsiteY212" fmla="*/ 4626290 h 6281670"/>
                <a:gd name="connsiteX213" fmla="*/ 3813963 w 8613217"/>
                <a:gd name="connsiteY213" fmla="*/ 4802619 h 6281670"/>
                <a:gd name="connsiteX214" fmla="*/ 3811944 w 8613217"/>
                <a:gd name="connsiteY214" fmla="*/ 5407658 h 6281670"/>
                <a:gd name="connsiteX215" fmla="*/ 3881265 w 8613217"/>
                <a:gd name="connsiteY215" fmla="*/ 5874056 h 6281670"/>
                <a:gd name="connsiteX216" fmla="*/ 3879919 w 8613217"/>
                <a:gd name="connsiteY216" fmla="*/ 5898957 h 6281670"/>
                <a:gd name="connsiteX217" fmla="*/ 3757430 w 8613217"/>
                <a:gd name="connsiteY217" fmla="*/ 5946068 h 6281670"/>
                <a:gd name="connsiteX218" fmla="*/ 3743970 w 8613217"/>
                <a:gd name="connsiteY218" fmla="*/ 6053750 h 6281670"/>
                <a:gd name="connsiteX219" fmla="*/ 3803195 w 8613217"/>
                <a:gd name="connsiteY219" fmla="*/ 6092112 h 6281670"/>
                <a:gd name="connsiteX220" fmla="*/ 3896071 w 8613217"/>
                <a:gd name="connsiteY220" fmla="*/ 6023464 h 6281670"/>
                <a:gd name="connsiteX221" fmla="*/ 3920972 w 8613217"/>
                <a:gd name="connsiteY221" fmla="*/ 5996544 h 6281670"/>
                <a:gd name="connsiteX222" fmla="*/ 3918953 w 8613217"/>
                <a:gd name="connsiteY222" fmla="*/ 6053077 h 6281670"/>
                <a:gd name="connsiteX223" fmla="*/ 3931741 w 8613217"/>
                <a:gd name="connsiteY223" fmla="*/ 6077978 h 6281670"/>
                <a:gd name="connsiteX224" fmla="*/ 3951931 w 8613217"/>
                <a:gd name="connsiteY224" fmla="*/ 6055769 h 6281670"/>
                <a:gd name="connsiteX225" fmla="*/ 3972121 w 8613217"/>
                <a:gd name="connsiteY225" fmla="*/ 5988468 h 6281670"/>
                <a:gd name="connsiteX226" fmla="*/ 3994331 w 8613217"/>
                <a:gd name="connsiteY226" fmla="*/ 5968277 h 6281670"/>
                <a:gd name="connsiteX227" fmla="*/ 4005099 w 8613217"/>
                <a:gd name="connsiteY227" fmla="*/ 5995198 h 6281670"/>
                <a:gd name="connsiteX228" fmla="*/ 4071054 w 8613217"/>
                <a:gd name="connsiteY228" fmla="*/ 6040290 h 6281670"/>
                <a:gd name="connsiteX229" fmla="*/ 4100667 w 8613217"/>
                <a:gd name="connsiteY229" fmla="*/ 6026829 h 6281670"/>
                <a:gd name="connsiteX230" fmla="*/ 4110089 w 8613217"/>
                <a:gd name="connsiteY230" fmla="*/ 5993179 h 6281670"/>
                <a:gd name="connsiteX231" fmla="*/ 4124895 w 8613217"/>
                <a:gd name="connsiteY231" fmla="*/ 6032214 h 6281670"/>
                <a:gd name="connsiteX232" fmla="*/ 4117492 w 8613217"/>
                <a:gd name="connsiteY232" fmla="*/ 6106918 h 6281670"/>
                <a:gd name="connsiteX233" fmla="*/ 4080476 w 8613217"/>
                <a:gd name="connsiteY233" fmla="*/ 6141242 h 6281670"/>
                <a:gd name="connsiteX234" fmla="*/ 4176717 w 8613217"/>
                <a:gd name="connsiteY234" fmla="*/ 6189025 h 6281670"/>
                <a:gd name="connsiteX235" fmla="*/ 4170660 w 8613217"/>
                <a:gd name="connsiteY235" fmla="*/ 6271133 h 6281670"/>
                <a:gd name="connsiteX236" fmla="*/ 4195562 w 8613217"/>
                <a:gd name="connsiteY236" fmla="*/ 6277863 h 6281670"/>
                <a:gd name="connsiteX237" fmla="*/ 4261517 w 8613217"/>
                <a:gd name="connsiteY237" fmla="*/ 6267768 h 6281670"/>
                <a:gd name="connsiteX238" fmla="*/ 4289784 w 8613217"/>
                <a:gd name="connsiteY238" fmla="*/ 6247578 h 6281670"/>
                <a:gd name="connsiteX239" fmla="*/ 4295840 w 8613217"/>
                <a:gd name="connsiteY239" fmla="*/ 6204505 h 6281670"/>
                <a:gd name="connsiteX240" fmla="*/ 4305936 w 8613217"/>
                <a:gd name="connsiteY240" fmla="*/ 6182969 h 6281670"/>
                <a:gd name="connsiteX241" fmla="*/ 4324107 w 8613217"/>
                <a:gd name="connsiteY241" fmla="*/ 6199794 h 6281670"/>
                <a:gd name="connsiteX242" fmla="*/ 4336894 w 8613217"/>
                <a:gd name="connsiteY242" fmla="*/ 6230752 h 6281670"/>
                <a:gd name="connsiteX243" fmla="*/ 4342951 w 8613217"/>
                <a:gd name="connsiteY243" fmla="*/ 6226714 h 6281670"/>
                <a:gd name="connsiteX244" fmla="*/ 4369872 w 8613217"/>
                <a:gd name="connsiteY244" fmla="*/ 6185660 h 6281670"/>
                <a:gd name="connsiteX245" fmla="*/ 4382659 w 8613217"/>
                <a:gd name="connsiteY245" fmla="*/ 6234791 h 6281670"/>
                <a:gd name="connsiteX246" fmla="*/ 4406888 w 8613217"/>
                <a:gd name="connsiteY246" fmla="*/ 6265749 h 6281670"/>
                <a:gd name="connsiteX247" fmla="*/ 4484284 w 8613217"/>
                <a:gd name="connsiteY247" fmla="*/ 6275171 h 6281670"/>
                <a:gd name="connsiteX248" fmla="*/ 4499090 w 8613217"/>
                <a:gd name="connsiteY248" fmla="*/ 6272479 h 6281670"/>
                <a:gd name="connsiteX249" fmla="*/ 4512551 w 8613217"/>
                <a:gd name="connsiteY249" fmla="*/ 6181622 h 6281670"/>
                <a:gd name="connsiteX250" fmla="*/ 4572449 w 8613217"/>
                <a:gd name="connsiteY250" fmla="*/ 6153356 h 6281670"/>
                <a:gd name="connsiteX251" fmla="*/ 4575814 w 8613217"/>
                <a:gd name="connsiteY251" fmla="*/ 6127781 h 6281670"/>
                <a:gd name="connsiteX252" fmla="*/ 4538125 w 8613217"/>
                <a:gd name="connsiteY252" fmla="*/ 6076633 h 6281670"/>
                <a:gd name="connsiteX253" fmla="*/ 4536779 w 8613217"/>
                <a:gd name="connsiteY253" fmla="*/ 6042309 h 6281670"/>
                <a:gd name="connsiteX254" fmla="*/ 4573122 w 8613217"/>
                <a:gd name="connsiteY254" fmla="*/ 6032214 h 6281670"/>
                <a:gd name="connsiteX255" fmla="*/ 4637731 w 8613217"/>
                <a:gd name="connsiteY255" fmla="*/ 6051058 h 6281670"/>
                <a:gd name="connsiteX256" fmla="*/ 4665997 w 8613217"/>
                <a:gd name="connsiteY256" fmla="*/ 6029522 h 6281670"/>
                <a:gd name="connsiteX257" fmla="*/ 4665997 w 8613217"/>
                <a:gd name="connsiteY257" fmla="*/ 5985776 h 6281670"/>
                <a:gd name="connsiteX258" fmla="*/ 4681477 w 8613217"/>
                <a:gd name="connsiteY258" fmla="*/ 5966931 h 6281670"/>
                <a:gd name="connsiteX259" fmla="*/ 4701667 w 8613217"/>
                <a:gd name="connsiteY259" fmla="*/ 5981065 h 6281670"/>
                <a:gd name="connsiteX260" fmla="*/ 4724550 w 8613217"/>
                <a:gd name="connsiteY260" fmla="*/ 6054423 h 6281670"/>
                <a:gd name="connsiteX261" fmla="*/ 4743394 w 8613217"/>
                <a:gd name="connsiteY261" fmla="*/ 6073268 h 6281670"/>
                <a:gd name="connsiteX262" fmla="*/ 4752143 w 8613217"/>
                <a:gd name="connsiteY262" fmla="*/ 6050385 h 6281670"/>
                <a:gd name="connsiteX263" fmla="*/ 4752143 w 8613217"/>
                <a:gd name="connsiteY263" fmla="*/ 5996544 h 6281670"/>
                <a:gd name="connsiteX264" fmla="*/ 4800600 w 8613217"/>
                <a:gd name="connsiteY264" fmla="*/ 6046347 h 6281670"/>
                <a:gd name="connsiteX265" fmla="*/ 4859825 w 8613217"/>
                <a:gd name="connsiteY265" fmla="*/ 6088747 h 6281670"/>
                <a:gd name="connsiteX266" fmla="*/ 4932511 w 8613217"/>
                <a:gd name="connsiteY266" fmla="*/ 6036252 h 6281670"/>
                <a:gd name="connsiteX267" fmla="*/ 4919050 w 8613217"/>
                <a:gd name="connsiteY267" fmla="*/ 5940011 h 6281670"/>
                <a:gd name="connsiteX268" fmla="*/ 4830213 w 8613217"/>
                <a:gd name="connsiteY268" fmla="*/ 5933281 h 6281670"/>
                <a:gd name="connsiteX269" fmla="*/ 4779064 w 8613217"/>
                <a:gd name="connsiteY269" fmla="*/ 5876074 h 6281670"/>
                <a:gd name="connsiteX270" fmla="*/ 4778391 w 8613217"/>
                <a:gd name="connsiteY270" fmla="*/ 5829637 h 6281670"/>
                <a:gd name="connsiteX271" fmla="*/ 5091342 w 8613217"/>
                <a:gd name="connsiteY271" fmla="*/ 5236712 h 6281670"/>
                <a:gd name="connsiteX272" fmla="*/ 5116243 w 8613217"/>
                <a:gd name="connsiteY272" fmla="*/ 5202389 h 6281670"/>
                <a:gd name="connsiteX273" fmla="*/ 5269690 w 8613217"/>
                <a:gd name="connsiteY273" fmla="*/ 5086631 h 6281670"/>
                <a:gd name="connsiteX274" fmla="*/ 5744837 w 8613217"/>
                <a:gd name="connsiteY274" fmla="*/ 4795889 h 6281670"/>
                <a:gd name="connsiteX275" fmla="*/ 5814830 w 8613217"/>
                <a:gd name="connsiteY275" fmla="*/ 4775699 h 6281670"/>
                <a:gd name="connsiteX276" fmla="*/ 6103553 w 8613217"/>
                <a:gd name="connsiteY276" fmla="*/ 4765603 h 6281670"/>
                <a:gd name="connsiteX277" fmla="*/ 7086824 w 8613217"/>
                <a:gd name="connsiteY277" fmla="*/ 4811369 h 6281670"/>
                <a:gd name="connsiteX278" fmla="*/ 7489959 w 8613217"/>
                <a:gd name="connsiteY278" fmla="*/ 4805311 h 6281670"/>
                <a:gd name="connsiteX279" fmla="*/ 7516880 w 8613217"/>
                <a:gd name="connsiteY279" fmla="*/ 4801946 h 6281670"/>
                <a:gd name="connsiteX280" fmla="*/ 7536397 w 8613217"/>
                <a:gd name="connsiteY280" fmla="*/ 4800600 h 6281670"/>
                <a:gd name="connsiteX281" fmla="*/ 7619850 w 8613217"/>
                <a:gd name="connsiteY281" fmla="*/ 4791178 h 6281670"/>
                <a:gd name="connsiteX282" fmla="*/ 7661577 w 8613217"/>
                <a:gd name="connsiteY282" fmla="*/ 4813388 h 6281670"/>
                <a:gd name="connsiteX283" fmla="*/ 7920014 w 8613217"/>
                <a:gd name="connsiteY283" fmla="*/ 5004523 h 6281670"/>
                <a:gd name="connsiteX284" fmla="*/ 8354780 w 8613217"/>
                <a:gd name="connsiteY284" fmla="*/ 4830886 h 6281670"/>
                <a:gd name="connsiteX285" fmla="*/ 8579567 w 8613217"/>
                <a:gd name="connsiteY285" fmla="*/ 4409580 h 6281670"/>
                <a:gd name="connsiteX286" fmla="*/ 8613217 w 8613217"/>
                <a:gd name="connsiteY286" fmla="*/ 4250076 h 6281670"/>
                <a:gd name="connsiteX287" fmla="*/ 8613217 w 8613217"/>
                <a:gd name="connsiteY287" fmla="*/ 4196235 h 6281670"/>
                <a:gd name="connsiteX288" fmla="*/ 8420062 w 8613217"/>
                <a:gd name="connsiteY288" fmla="*/ 4211041 h 6281670"/>
                <a:gd name="connsiteX289" fmla="*/ 4571776 w 8613217"/>
                <a:gd name="connsiteY289" fmla="*/ 915970 h 6281670"/>
                <a:gd name="connsiteX290" fmla="*/ 4583890 w 8613217"/>
                <a:gd name="connsiteY290" fmla="*/ 888377 h 6281670"/>
                <a:gd name="connsiteX291" fmla="*/ 4571776 w 8613217"/>
                <a:gd name="connsiteY291" fmla="*/ 915970 h 6281670"/>
                <a:gd name="connsiteX292" fmla="*/ 2362948 w 8613217"/>
                <a:gd name="connsiteY292" fmla="*/ 965100 h 6281670"/>
                <a:gd name="connsiteX293" fmla="*/ 2363621 w 8613217"/>
                <a:gd name="connsiteY293" fmla="*/ 962408 h 6281670"/>
                <a:gd name="connsiteX294" fmla="*/ 2368332 w 8613217"/>
                <a:gd name="connsiteY294" fmla="*/ 967119 h 6281670"/>
                <a:gd name="connsiteX295" fmla="*/ 2362948 w 8613217"/>
                <a:gd name="connsiteY295" fmla="*/ 965100 h 6281670"/>
                <a:gd name="connsiteX296" fmla="*/ 2435633 w 8613217"/>
                <a:gd name="connsiteY296" fmla="*/ 1055284 h 6281670"/>
                <a:gd name="connsiteX297" fmla="*/ 2426211 w 8613217"/>
                <a:gd name="connsiteY297" fmla="*/ 1053265 h 6281670"/>
                <a:gd name="connsiteX298" fmla="*/ 2370351 w 8613217"/>
                <a:gd name="connsiteY298" fmla="*/ 968465 h 6281670"/>
                <a:gd name="connsiteX299" fmla="*/ 2432268 w 8613217"/>
                <a:gd name="connsiteY299" fmla="*/ 1045862 h 6281670"/>
                <a:gd name="connsiteX300" fmla="*/ 2435633 w 8613217"/>
                <a:gd name="connsiteY300" fmla="*/ 1055284 h 6281670"/>
                <a:gd name="connsiteX301" fmla="*/ 695895 w 8613217"/>
                <a:gd name="connsiteY301" fmla="*/ 1016922 h 6281670"/>
                <a:gd name="connsiteX302" fmla="*/ 692530 w 8613217"/>
                <a:gd name="connsiteY302" fmla="*/ 1005481 h 6281670"/>
                <a:gd name="connsiteX303" fmla="*/ 695895 w 8613217"/>
                <a:gd name="connsiteY303" fmla="*/ 1016922 h 6281670"/>
                <a:gd name="connsiteX304" fmla="*/ 4511205 w 8613217"/>
                <a:gd name="connsiteY304" fmla="*/ 6014042 h 6281670"/>
                <a:gd name="connsiteX305" fmla="*/ 4537452 w 8613217"/>
                <a:gd name="connsiteY305" fmla="*/ 5944049 h 6281670"/>
                <a:gd name="connsiteX306" fmla="*/ 4511205 w 8613217"/>
                <a:gd name="connsiteY306" fmla="*/ 6014042 h 6281670"/>
                <a:gd name="connsiteX307" fmla="*/ 4750797 w 8613217"/>
                <a:gd name="connsiteY307" fmla="*/ 5917128 h 6281670"/>
                <a:gd name="connsiteX308" fmla="*/ 4741375 w 8613217"/>
                <a:gd name="connsiteY308" fmla="*/ 5939338 h 6281670"/>
                <a:gd name="connsiteX309" fmla="*/ 4732626 w 8613217"/>
                <a:gd name="connsiteY309" fmla="*/ 5935300 h 6281670"/>
                <a:gd name="connsiteX310" fmla="*/ 4727915 w 8613217"/>
                <a:gd name="connsiteY310" fmla="*/ 5907706 h 6281670"/>
                <a:gd name="connsiteX311" fmla="*/ 4750797 w 8613217"/>
                <a:gd name="connsiteY311" fmla="*/ 5875402 h 6281670"/>
                <a:gd name="connsiteX312" fmla="*/ 4750797 w 8613217"/>
                <a:gd name="connsiteY312" fmla="*/ 5917128 h 6281670"/>
                <a:gd name="connsiteX313" fmla="*/ 4875978 w 8613217"/>
                <a:gd name="connsiteY313" fmla="*/ 5457461 h 6281670"/>
                <a:gd name="connsiteX314" fmla="*/ 4616868 w 8613217"/>
                <a:gd name="connsiteY314" fmla="*/ 5877421 h 6281670"/>
                <a:gd name="connsiteX315" fmla="*/ 4562354 w 8613217"/>
                <a:gd name="connsiteY315" fmla="*/ 5884824 h 6281670"/>
                <a:gd name="connsiteX316" fmla="*/ 4880015 w 8613217"/>
                <a:gd name="connsiteY316" fmla="*/ 5419772 h 6281670"/>
                <a:gd name="connsiteX317" fmla="*/ 4875978 w 8613217"/>
                <a:gd name="connsiteY317" fmla="*/ 5457461 h 6281670"/>
                <a:gd name="connsiteX318" fmla="*/ 5020675 w 8613217"/>
                <a:gd name="connsiteY318" fmla="*/ 5141145 h 6281670"/>
                <a:gd name="connsiteX319" fmla="*/ 4989717 w 8613217"/>
                <a:gd name="connsiteY319" fmla="*/ 5179506 h 6281670"/>
                <a:gd name="connsiteX320" fmla="*/ 4445922 w 8613217"/>
                <a:gd name="connsiteY320" fmla="*/ 5878767 h 6281670"/>
                <a:gd name="connsiteX321" fmla="*/ 4415637 w 8613217"/>
                <a:gd name="connsiteY321" fmla="*/ 5953471 h 6281670"/>
                <a:gd name="connsiteX322" fmla="*/ 4357085 w 8613217"/>
                <a:gd name="connsiteY322" fmla="*/ 6075286 h 6281670"/>
                <a:gd name="connsiteX323" fmla="*/ 4338240 w 8613217"/>
                <a:gd name="connsiteY323" fmla="*/ 6125762 h 6281670"/>
                <a:gd name="connsiteX324" fmla="*/ 4322761 w 8613217"/>
                <a:gd name="connsiteY324" fmla="*/ 6080671 h 6281670"/>
                <a:gd name="connsiteX325" fmla="*/ 4306609 w 8613217"/>
                <a:gd name="connsiteY325" fmla="*/ 6061826 h 6281670"/>
                <a:gd name="connsiteX326" fmla="*/ 4295168 w 8613217"/>
                <a:gd name="connsiteY326" fmla="*/ 6082689 h 6281670"/>
                <a:gd name="connsiteX327" fmla="*/ 4292475 w 8613217"/>
                <a:gd name="connsiteY327" fmla="*/ 6112302 h 6281670"/>
                <a:gd name="connsiteX328" fmla="*/ 4277669 w 8613217"/>
                <a:gd name="connsiteY328" fmla="*/ 6097496 h 6281670"/>
                <a:gd name="connsiteX329" fmla="*/ 4183447 w 8613217"/>
                <a:gd name="connsiteY329" fmla="*/ 5282478 h 6281670"/>
                <a:gd name="connsiteX330" fmla="*/ 4412945 w 8613217"/>
                <a:gd name="connsiteY330" fmla="*/ 4743394 h 6281670"/>
                <a:gd name="connsiteX331" fmla="*/ 5036828 w 8613217"/>
                <a:gd name="connsiteY331" fmla="*/ 3935106 h 6281670"/>
                <a:gd name="connsiteX332" fmla="*/ 5054999 w 8613217"/>
                <a:gd name="connsiteY332" fmla="*/ 3966064 h 6281670"/>
                <a:gd name="connsiteX333" fmla="*/ 5020675 w 8613217"/>
                <a:gd name="connsiteY333" fmla="*/ 5141145 h 6281670"/>
                <a:gd name="connsiteX0" fmla="*/ 8420062 w 8613217"/>
                <a:gd name="connsiteY0" fmla="*/ 4211041 h 6281670"/>
                <a:gd name="connsiteX1" fmla="*/ 7990681 w 8613217"/>
                <a:gd name="connsiteY1" fmla="*/ 4231232 h 6281670"/>
                <a:gd name="connsiteX2" fmla="*/ 7630619 w 8613217"/>
                <a:gd name="connsiteY2" fmla="*/ 4614849 h 6281670"/>
                <a:gd name="connsiteX3" fmla="*/ 7659558 w 8613217"/>
                <a:gd name="connsiteY3" fmla="*/ 4643788 h 6281670"/>
                <a:gd name="connsiteX4" fmla="*/ 7859443 w 8613217"/>
                <a:gd name="connsiteY4" fmla="*/ 4617541 h 6281670"/>
                <a:gd name="connsiteX5" fmla="*/ 8222196 w 8613217"/>
                <a:gd name="connsiteY5" fmla="*/ 4498418 h 6281670"/>
                <a:gd name="connsiteX6" fmla="*/ 8236330 w 8613217"/>
                <a:gd name="connsiteY6" fmla="*/ 4496398 h 6281670"/>
                <a:gd name="connsiteX7" fmla="*/ 8228254 w 8613217"/>
                <a:gd name="connsiteY7" fmla="*/ 4504475 h 6281670"/>
                <a:gd name="connsiteX8" fmla="*/ 7670326 w 8613217"/>
                <a:gd name="connsiteY8" fmla="*/ 4709743 h 6281670"/>
                <a:gd name="connsiteX9" fmla="*/ 7436791 w 8613217"/>
                <a:gd name="connsiteY9" fmla="*/ 4735318 h 6281670"/>
                <a:gd name="connsiteX10" fmla="*/ 6759067 w 8613217"/>
                <a:gd name="connsiteY10" fmla="*/ 4696956 h 6281670"/>
                <a:gd name="connsiteX11" fmla="*/ 6037597 w 8613217"/>
                <a:gd name="connsiteY11" fmla="*/ 4656576 h 6281670"/>
                <a:gd name="connsiteX12" fmla="*/ 6023464 w 8613217"/>
                <a:gd name="connsiteY12" fmla="*/ 4649172 h 6281670"/>
                <a:gd name="connsiteX13" fmla="*/ 6361317 w 8613217"/>
                <a:gd name="connsiteY13" fmla="*/ 4472170 h 6281670"/>
                <a:gd name="connsiteX14" fmla="*/ 6783296 w 8613217"/>
                <a:gd name="connsiteY14" fmla="*/ 4236616 h 6281670"/>
                <a:gd name="connsiteX15" fmla="*/ 7066634 w 8613217"/>
                <a:gd name="connsiteY15" fmla="*/ 4052210 h 6281670"/>
                <a:gd name="connsiteX16" fmla="*/ 7151433 w 8613217"/>
                <a:gd name="connsiteY16" fmla="*/ 4042115 h 6281670"/>
                <a:gd name="connsiteX17" fmla="*/ 7304208 w 8613217"/>
                <a:gd name="connsiteY17" fmla="*/ 4071727 h 6281670"/>
                <a:gd name="connsiteX18" fmla="*/ 7625235 w 8613217"/>
                <a:gd name="connsiteY18" fmla="*/ 3948566 h 6281670"/>
                <a:gd name="connsiteX19" fmla="*/ 8172394 w 8613217"/>
                <a:gd name="connsiteY19" fmla="*/ 2496877 h 6281670"/>
                <a:gd name="connsiteX20" fmla="*/ 7882325 w 8613217"/>
                <a:gd name="connsiteY20" fmla="*/ 1811077 h 6281670"/>
                <a:gd name="connsiteX21" fmla="*/ 7854059 w 8613217"/>
                <a:gd name="connsiteY21" fmla="*/ 1889820 h 6281670"/>
                <a:gd name="connsiteX22" fmla="*/ 7732917 w 8613217"/>
                <a:gd name="connsiteY22" fmla="*/ 2389195 h 6281670"/>
                <a:gd name="connsiteX23" fmla="*/ 7607736 w 8613217"/>
                <a:gd name="connsiteY23" fmla="*/ 2746565 h 6281670"/>
                <a:gd name="connsiteX24" fmla="*/ 7178354 w 8613217"/>
                <a:gd name="connsiteY24" fmla="*/ 3424962 h 6281670"/>
                <a:gd name="connsiteX25" fmla="*/ 7050481 w 8613217"/>
                <a:gd name="connsiteY25" fmla="*/ 3653113 h 6281670"/>
                <a:gd name="connsiteX26" fmla="*/ 7022888 w 8613217"/>
                <a:gd name="connsiteY26" fmla="*/ 3873861 h 6281670"/>
                <a:gd name="connsiteX27" fmla="*/ 7057884 w 8613217"/>
                <a:gd name="connsiteY27" fmla="*/ 3889341 h 6281670"/>
                <a:gd name="connsiteX28" fmla="*/ 7311611 w 8613217"/>
                <a:gd name="connsiteY28" fmla="*/ 3701570 h 6281670"/>
                <a:gd name="connsiteX29" fmla="*/ 7883672 w 8613217"/>
                <a:gd name="connsiteY29" fmla="*/ 2875784 h 6281670"/>
                <a:gd name="connsiteX30" fmla="*/ 7909246 w 8613217"/>
                <a:gd name="connsiteY30" fmla="*/ 2790311 h 6281670"/>
                <a:gd name="connsiteX31" fmla="*/ 7835888 w 8613217"/>
                <a:gd name="connsiteY31" fmla="*/ 3051440 h 6281670"/>
                <a:gd name="connsiteX32" fmla="*/ 7279306 w 8613217"/>
                <a:gd name="connsiteY32" fmla="*/ 3802522 h 6281670"/>
                <a:gd name="connsiteX33" fmla="*/ 6992603 w 8613217"/>
                <a:gd name="connsiteY33" fmla="*/ 4017213 h 6281670"/>
                <a:gd name="connsiteX34" fmla="*/ 6713302 w 8613217"/>
                <a:gd name="connsiteY34" fmla="*/ 4190851 h 6281670"/>
                <a:gd name="connsiteX35" fmla="*/ 6627830 w 8613217"/>
                <a:gd name="connsiteY35" fmla="*/ 4239308 h 6281670"/>
                <a:gd name="connsiteX36" fmla="*/ 6605620 w 8613217"/>
                <a:gd name="connsiteY36" fmla="*/ 4251422 h 6281670"/>
                <a:gd name="connsiteX37" fmla="*/ 6226714 w 8613217"/>
                <a:gd name="connsiteY37" fmla="*/ 4447268 h 6281670"/>
                <a:gd name="connsiteX38" fmla="*/ 5314782 w 8613217"/>
                <a:gd name="connsiteY38" fmla="*/ 4943279 h 6281670"/>
                <a:gd name="connsiteX39" fmla="*/ 5158643 w 8613217"/>
                <a:gd name="connsiteY39" fmla="*/ 5046250 h 6281670"/>
                <a:gd name="connsiteX40" fmla="*/ 5162681 w 8613217"/>
                <a:gd name="connsiteY40" fmla="*/ 5025387 h 6281670"/>
                <a:gd name="connsiteX41" fmla="*/ 5227290 w 8613217"/>
                <a:gd name="connsiteY41" fmla="*/ 4323434 h 6281670"/>
                <a:gd name="connsiteX42" fmla="*/ 5106148 w 8613217"/>
                <a:gd name="connsiteY42" fmla="*/ 3860401 h 6281670"/>
                <a:gd name="connsiteX43" fmla="*/ 5139799 w 8613217"/>
                <a:gd name="connsiteY43" fmla="*/ 3818675 h 6281670"/>
                <a:gd name="connsiteX44" fmla="*/ 5695034 w 8613217"/>
                <a:gd name="connsiteY44" fmla="*/ 3194119 h 6281670"/>
                <a:gd name="connsiteX45" fmla="*/ 5830983 w 8613217"/>
                <a:gd name="connsiteY45" fmla="*/ 3023174 h 6281670"/>
                <a:gd name="connsiteX46" fmla="*/ 5873382 w 8613217"/>
                <a:gd name="connsiteY46" fmla="*/ 3008367 h 6281670"/>
                <a:gd name="connsiteX47" fmla="*/ 5983083 w 8613217"/>
                <a:gd name="connsiteY47" fmla="*/ 3009040 h 6281670"/>
                <a:gd name="connsiteX48" fmla="*/ 6257000 w 8613217"/>
                <a:gd name="connsiteY48" fmla="*/ 2840787 h 6281670"/>
                <a:gd name="connsiteX49" fmla="*/ 6605620 w 8613217"/>
                <a:gd name="connsiteY49" fmla="*/ 2172485 h 6281670"/>
                <a:gd name="connsiteX50" fmla="*/ 6623118 w 8613217"/>
                <a:gd name="connsiteY50" fmla="*/ 1339969 h 6281670"/>
                <a:gd name="connsiteX51" fmla="*/ 6528224 w 8613217"/>
                <a:gd name="connsiteY51" fmla="*/ 660899 h 6281670"/>
                <a:gd name="connsiteX52" fmla="*/ 6514091 w 8613217"/>
                <a:gd name="connsiteY52" fmla="*/ 520239 h 6281670"/>
                <a:gd name="connsiteX53" fmla="*/ 6493900 w 8613217"/>
                <a:gd name="connsiteY53" fmla="*/ 546486 h 6281670"/>
                <a:gd name="connsiteX54" fmla="*/ 6244212 w 8613217"/>
                <a:gd name="connsiteY54" fmla="*/ 975869 h 6281670"/>
                <a:gd name="connsiteX55" fmla="*/ 5935300 w 8613217"/>
                <a:gd name="connsiteY55" fmla="*/ 1788868 h 6281670"/>
                <a:gd name="connsiteX56" fmla="*/ 5707148 w 8613217"/>
                <a:gd name="connsiteY56" fmla="*/ 2531874 h 6281670"/>
                <a:gd name="connsiteX57" fmla="*/ 5679555 w 8613217"/>
                <a:gd name="connsiteY57" fmla="*/ 2738489 h 6281670"/>
                <a:gd name="connsiteX58" fmla="*/ 5734069 w 8613217"/>
                <a:gd name="connsiteY58" fmla="*/ 2914818 h 6281670"/>
                <a:gd name="connsiteX59" fmla="*/ 5963566 w 8613217"/>
                <a:gd name="connsiteY59" fmla="*/ 2599175 h 6281670"/>
                <a:gd name="connsiteX60" fmla="*/ 6141914 w 8613217"/>
                <a:gd name="connsiteY60" fmla="*/ 2254593 h 6281670"/>
                <a:gd name="connsiteX61" fmla="*/ 6262384 w 8613217"/>
                <a:gd name="connsiteY61" fmla="*/ 1884436 h 6281670"/>
                <a:gd name="connsiteX62" fmla="*/ 6343145 w 8613217"/>
                <a:gd name="connsiteY62" fmla="*/ 1508222 h 6281670"/>
                <a:gd name="connsiteX63" fmla="*/ 6310167 w 8613217"/>
                <a:gd name="connsiteY63" fmla="*/ 1747814 h 6281670"/>
                <a:gd name="connsiteX64" fmla="*/ 6045001 w 8613217"/>
                <a:gd name="connsiteY64" fmla="*/ 2568890 h 6281670"/>
                <a:gd name="connsiteX65" fmla="*/ 5560432 w 8613217"/>
                <a:gd name="connsiteY65" fmla="*/ 3235173 h 6281670"/>
                <a:gd name="connsiteX66" fmla="*/ 5096726 w 8613217"/>
                <a:gd name="connsiteY66" fmla="*/ 3741278 h 6281670"/>
                <a:gd name="connsiteX67" fmla="*/ 5067113 w 8613217"/>
                <a:gd name="connsiteY67" fmla="*/ 3767525 h 6281670"/>
                <a:gd name="connsiteX68" fmla="*/ 4911647 w 8613217"/>
                <a:gd name="connsiteY68" fmla="*/ 3459959 h 6281670"/>
                <a:gd name="connsiteX69" fmla="*/ 4890784 w 8613217"/>
                <a:gd name="connsiteY69" fmla="*/ 3404099 h 6281670"/>
                <a:gd name="connsiteX70" fmla="*/ 4952701 w 8613217"/>
                <a:gd name="connsiteY70" fmla="*/ 2717626 h 6281670"/>
                <a:gd name="connsiteX71" fmla="*/ 5173449 w 8613217"/>
                <a:gd name="connsiteY71" fmla="*/ 2368332 h 6281670"/>
                <a:gd name="connsiteX72" fmla="*/ 5481689 w 8613217"/>
                <a:gd name="connsiteY72" fmla="*/ 1759928 h 6281670"/>
                <a:gd name="connsiteX73" fmla="*/ 5514667 w 8613217"/>
                <a:gd name="connsiteY73" fmla="*/ 1741757 h 6281670"/>
                <a:gd name="connsiteX74" fmla="*/ 5803389 w 8613217"/>
                <a:gd name="connsiteY74" fmla="*/ 1570812 h 6281670"/>
                <a:gd name="connsiteX75" fmla="*/ 5822907 w 8613217"/>
                <a:gd name="connsiteY75" fmla="*/ 1095665 h 6281670"/>
                <a:gd name="connsiteX76" fmla="*/ 5540241 w 8613217"/>
                <a:gd name="connsiteY76" fmla="*/ 601000 h 6281670"/>
                <a:gd name="connsiteX77" fmla="*/ 5514667 w 8613217"/>
                <a:gd name="connsiteY77" fmla="*/ 600327 h 6281670"/>
                <a:gd name="connsiteX78" fmla="*/ 5421791 w 8613217"/>
                <a:gd name="connsiteY78" fmla="*/ 697914 h 6281670"/>
                <a:gd name="connsiteX79" fmla="*/ 5124319 w 8613217"/>
                <a:gd name="connsiteY79" fmla="*/ 1196617 h 6281670"/>
                <a:gd name="connsiteX80" fmla="*/ 5316801 w 8613217"/>
                <a:gd name="connsiteY80" fmla="*/ 1686570 h 6281670"/>
                <a:gd name="connsiteX81" fmla="*/ 5361220 w 8613217"/>
                <a:gd name="connsiteY81" fmla="*/ 1669072 h 6281670"/>
                <a:gd name="connsiteX82" fmla="*/ 5461499 w 8613217"/>
                <a:gd name="connsiteY82" fmla="*/ 1248439 h 6281670"/>
                <a:gd name="connsiteX83" fmla="*/ 5491784 w 8613217"/>
                <a:gd name="connsiteY83" fmla="*/ 1043170 h 6281670"/>
                <a:gd name="connsiteX84" fmla="*/ 5497841 w 8613217"/>
                <a:gd name="connsiteY84" fmla="*/ 1081532 h 6281670"/>
                <a:gd name="connsiteX85" fmla="*/ 5481016 w 8613217"/>
                <a:gd name="connsiteY85" fmla="*/ 1353429 h 6281670"/>
                <a:gd name="connsiteX86" fmla="*/ 5415734 w 8613217"/>
                <a:gd name="connsiteY86" fmla="*/ 1727624 h 6281670"/>
                <a:gd name="connsiteX87" fmla="*/ 5151240 w 8613217"/>
                <a:gd name="connsiteY87" fmla="*/ 2245171 h 6281670"/>
                <a:gd name="connsiteX88" fmla="*/ 4908282 w 8613217"/>
                <a:gd name="connsiteY88" fmla="*/ 2596483 h 6281670"/>
                <a:gd name="connsiteX89" fmla="*/ 4750124 w 8613217"/>
                <a:gd name="connsiteY89" fmla="*/ 2989523 h 6281670"/>
                <a:gd name="connsiteX90" fmla="*/ 4737337 w 8613217"/>
                <a:gd name="connsiteY90" fmla="*/ 3162487 h 6281670"/>
                <a:gd name="connsiteX91" fmla="*/ 4680804 w 8613217"/>
                <a:gd name="connsiteY91" fmla="*/ 3076341 h 6281670"/>
                <a:gd name="connsiteX92" fmla="*/ 4591293 w 8613217"/>
                <a:gd name="connsiteY92" fmla="*/ 2915491 h 6281670"/>
                <a:gd name="connsiteX93" fmla="*/ 4552259 w 8613217"/>
                <a:gd name="connsiteY93" fmla="*/ 2838095 h 6281670"/>
                <a:gd name="connsiteX94" fmla="*/ 4404869 w 8613217"/>
                <a:gd name="connsiteY94" fmla="*/ 2499569 h 6281670"/>
                <a:gd name="connsiteX95" fmla="*/ 4425059 w 8613217"/>
                <a:gd name="connsiteY95" fmla="*/ 2408713 h 6281670"/>
                <a:gd name="connsiteX96" fmla="*/ 4497071 w 8613217"/>
                <a:gd name="connsiteY96" fmla="*/ 2304396 h 6281670"/>
                <a:gd name="connsiteX97" fmla="*/ 4551585 w 8613217"/>
                <a:gd name="connsiteY97" fmla="*/ 2152968 h 6281670"/>
                <a:gd name="connsiteX98" fmla="*/ 4741375 w 8613217"/>
                <a:gd name="connsiteY98" fmla="*/ 1413327 h 6281670"/>
                <a:gd name="connsiteX99" fmla="*/ 4929146 w 8613217"/>
                <a:gd name="connsiteY99" fmla="*/ 819730 h 6281670"/>
                <a:gd name="connsiteX100" fmla="*/ 5233347 w 8613217"/>
                <a:gd name="connsiteY100" fmla="*/ 28940 h 6281670"/>
                <a:gd name="connsiteX101" fmla="*/ 5238058 w 8613217"/>
                <a:gd name="connsiteY101" fmla="*/ 0 h 6281670"/>
                <a:gd name="connsiteX102" fmla="*/ 4976929 w 8613217"/>
                <a:gd name="connsiteY102" fmla="*/ 159504 h 6281670"/>
                <a:gd name="connsiteX103" fmla="*/ 4204984 w 8613217"/>
                <a:gd name="connsiteY103" fmla="*/ 890396 h 6281670"/>
                <a:gd name="connsiteX104" fmla="*/ 3943182 w 8613217"/>
                <a:gd name="connsiteY104" fmla="*/ 2139508 h 6281670"/>
                <a:gd name="connsiteX105" fmla="*/ 4076438 w 8613217"/>
                <a:gd name="connsiteY105" fmla="*/ 2389868 h 6281670"/>
                <a:gd name="connsiteX106" fmla="*/ 4215079 w 8613217"/>
                <a:gd name="connsiteY106" fmla="*/ 2474668 h 6281670"/>
                <a:gd name="connsiteX107" fmla="*/ 4244018 w 8613217"/>
                <a:gd name="connsiteY107" fmla="*/ 2445055 h 6281670"/>
                <a:gd name="connsiteX108" fmla="*/ 4230558 w 8613217"/>
                <a:gd name="connsiteY108" fmla="*/ 1718875 h 6281670"/>
                <a:gd name="connsiteX109" fmla="*/ 4411599 w 8613217"/>
                <a:gd name="connsiteY109" fmla="*/ 1186522 h 6281670"/>
                <a:gd name="connsiteX110" fmla="*/ 4552259 w 8613217"/>
                <a:gd name="connsiteY110" fmla="*/ 934815 h 6281670"/>
                <a:gd name="connsiteX111" fmla="*/ 4572449 w 8613217"/>
                <a:gd name="connsiteY111" fmla="*/ 920008 h 6281670"/>
                <a:gd name="connsiteX112" fmla="*/ 4553604 w 8613217"/>
                <a:gd name="connsiteY112" fmla="*/ 956351 h 6281670"/>
                <a:gd name="connsiteX113" fmla="*/ 4390735 w 8613217"/>
                <a:gd name="connsiteY113" fmla="*/ 1302280 h 6281670"/>
                <a:gd name="connsiteX114" fmla="*/ 4340260 w 8613217"/>
                <a:gd name="connsiteY114" fmla="*/ 2524471 h 6281670"/>
                <a:gd name="connsiteX115" fmla="*/ 4501109 w 8613217"/>
                <a:gd name="connsiteY115" fmla="*/ 2892609 h 6281670"/>
                <a:gd name="connsiteX116" fmla="*/ 4692918 w 8613217"/>
                <a:gd name="connsiteY116" fmla="*/ 3241230 h 6281670"/>
                <a:gd name="connsiteX117" fmla="*/ 4992409 w 8613217"/>
                <a:gd name="connsiteY117" fmla="*/ 3809925 h 6281670"/>
                <a:gd name="connsiteX118" fmla="*/ 5000485 w 8613217"/>
                <a:gd name="connsiteY118" fmla="*/ 3847614 h 6281670"/>
                <a:gd name="connsiteX119" fmla="*/ 4993755 w 8613217"/>
                <a:gd name="connsiteY119" fmla="*/ 3855017 h 6281670"/>
                <a:gd name="connsiteX120" fmla="*/ 4993082 w 8613217"/>
                <a:gd name="connsiteY120" fmla="*/ 3855690 h 6281670"/>
                <a:gd name="connsiteX121" fmla="*/ 4982313 w 8613217"/>
                <a:gd name="connsiteY121" fmla="*/ 3867131 h 6281670"/>
                <a:gd name="connsiteX122" fmla="*/ 4626290 w 8613217"/>
                <a:gd name="connsiteY122" fmla="*/ 4274977 h 6281670"/>
                <a:gd name="connsiteX123" fmla="*/ 4180755 w 8613217"/>
                <a:gd name="connsiteY123" fmla="*/ 4968853 h 6281670"/>
                <a:gd name="connsiteX124" fmla="*/ 4071727 w 8613217"/>
                <a:gd name="connsiteY124" fmla="*/ 5853192 h 6281670"/>
                <a:gd name="connsiteX125" fmla="*/ 4040769 w 8613217"/>
                <a:gd name="connsiteY125" fmla="*/ 5907706 h 6281670"/>
                <a:gd name="connsiteX126" fmla="*/ 4005099 w 8613217"/>
                <a:gd name="connsiteY126" fmla="*/ 5881459 h 6281670"/>
                <a:gd name="connsiteX127" fmla="*/ 4007791 w 8613217"/>
                <a:gd name="connsiteY127" fmla="*/ 5830983 h 6281670"/>
                <a:gd name="connsiteX128" fmla="*/ 3990293 w 8613217"/>
                <a:gd name="connsiteY128" fmla="*/ 5807427 h 6281670"/>
                <a:gd name="connsiteX129" fmla="*/ 3964045 w 8613217"/>
                <a:gd name="connsiteY129" fmla="*/ 5789256 h 6281670"/>
                <a:gd name="connsiteX130" fmla="*/ 3941836 w 8613217"/>
                <a:gd name="connsiteY130" fmla="*/ 5705129 h 6281670"/>
                <a:gd name="connsiteX131" fmla="*/ 3908185 w 8613217"/>
                <a:gd name="connsiteY131" fmla="*/ 5236040 h 6281670"/>
                <a:gd name="connsiteX132" fmla="*/ 3918953 w 8613217"/>
                <a:gd name="connsiteY132" fmla="*/ 4237288 h 6281670"/>
                <a:gd name="connsiteX133" fmla="*/ 3786370 w 8613217"/>
                <a:gd name="connsiteY133" fmla="*/ 3122779 h 6281670"/>
                <a:gd name="connsiteX134" fmla="*/ 3570333 w 8613217"/>
                <a:gd name="connsiteY134" fmla="*/ 2570236 h 6281670"/>
                <a:gd name="connsiteX135" fmla="*/ 3410829 w 8613217"/>
                <a:gd name="connsiteY135" fmla="*/ 2273437 h 6281670"/>
                <a:gd name="connsiteX136" fmla="*/ 3411502 w 8613217"/>
                <a:gd name="connsiteY136" fmla="*/ 2229018 h 6281670"/>
                <a:gd name="connsiteX137" fmla="*/ 3451209 w 8613217"/>
                <a:gd name="connsiteY137" fmla="*/ 2126720 h 6281670"/>
                <a:gd name="connsiteX138" fmla="*/ 3431692 w 8613217"/>
                <a:gd name="connsiteY138" fmla="*/ 1895877 h 6281670"/>
                <a:gd name="connsiteX139" fmla="*/ 3186715 w 8613217"/>
                <a:gd name="connsiteY139" fmla="*/ 1401886 h 6281670"/>
                <a:gd name="connsiteX140" fmla="*/ 2531874 w 8613217"/>
                <a:gd name="connsiteY140" fmla="*/ 701952 h 6281670"/>
                <a:gd name="connsiteX141" fmla="*/ 1731662 w 8613217"/>
                <a:gd name="connsiteY141" fmla="*/ 39035 h 6281670"/>
                <a:gd name="connsiteX142" fmla="*/ 1722913 w 8613217"/>
                <a:gd name="connsiteY142" fmla="*/ 36343 h 6281670"/>
                <a:gd name="connsiteX143" fmla="*/ 1723586 w 8613217"/>
                <a:gd name="connsiteY143" fmla="*/ 47111 h 6281670"/>
                <a:gd name="connsiteX144" fmla="*/ 1984042 w 8613217"/>
                <a:gd name="connsiteY144" fmla="*/ 871552 h 6281670"/>
                <a:gd name="connsiteX145" fmla="*/ 2773486 w 8613217"/>
                <a:gd name="connsiteY145" fmla="*/ 2064130 h 6281670"/>
                <a:gd name="connsiteX146" fmla="*/ 3058170 w 8613217"/>
                <a:gd name="connsiteY146" fmla="*/ 2286897 h 6281670"/>
                <a:gd name="connsiteX147" fmla="*/ 3235845 w 8613217"/>
                <a:gd name="connsiteY147" fmla="*/ 2329297 h 6281670"/>
                <a:gd name="connsiteX148" fmla="*/ 3256709 w 8613217"/>
                <a:gd name="connsiteY148" fmla="*/ 2294974 h 6281670"/>
                <a:gd name="connsiteX149" fmla="*/ 3083072 w 8613217"/>
                <a:gd name="connsiteY149" fmla="*/ 1999521 h 6281670"/>
                <a:gd name="connsiteX150" fmla="*/ 2450440 w 8613217"/>
                <a:gd name="connsiteY150" fmla="*/ 1092973 h 6281670"/>
                <a:gd name="connsiteX151" fmla="*/ 2432941 w 8613217"/>
                <a:gd name="connsiteY151" fmla="*/ 1062014 h 6281670"/>
                <a:gd name="connsiteX152" fmla="*/ 2454478 w 8613217"/>
                <a:gd name="connsiteY152" fmla="*/ 1076820 h 6281670"/>
                <a:gd name="connsiteX153" fmla="*/ 2967986 w 8613217"/>
                <a:gd name="connsiteY153" fmla="*/ 1739738 h 6281670"/>
                <a:gd name="connsiteX154" fmla="*/ 3266131 w 8613217"/>
                <a:gd name="connsiteY154" fmla="*/ 2175850 h 6281670"/>
                <a:gd name="connsiteX155" fmla="*/ 3457939 w 8613217"/>
                <a:gd name="connsiteY155" fmla="*/ 2509665 h 6281670"/>
                <a:gd name="connsiteX156" fmla="*/ 3733875 w 8613217"/>
                <a:gd name="connsiteY156" fmla="*/ 3249979 h 6281670"/>
                <a:gd name="connsiteX157" fmla="*/ 3823385 w 8613217"/>
                <a:gd name="connsiteY157" fmla="*/ 4359777 h 6281670"/>
                <a:gd name="connsiteX158" fmla="*/ 3816655 w 8613217"/>
                <a:gd name="connsiteY158" fmla="*/ 4369199 h 6281670"/>
                <a:gd name="connsiteX159" fmla="*/ 3800503 w 8613217"/>
                <a:gd name="connsiteY159" fmla="*/ 4322761 h 6281670"/>
                <a:gd name="connsiteX160" fmla="*/ 3407464 w 8613217"/>
                <a:gd name="connsiteY160" fmla="*/ 3663208 h 6281670"/>
                <a:gd name="connsiteX161" fmla="*/ 2390541 w 8613217"/>
                <a:gd name="connsiteY161" fmla="*/ 2898666 h 6281670"/>
                <a:gd name="connsiteX162" fmla="*/ 2247863 w 8613217"/>
                <a:gd name="connsiteY162" fmla="*/ 2802425 h 6281670"/>
                <a:gd name="connsiteX163" fmla="*/ 2055381 w 8613217"/>
                <a:gd name="connsiteY163" fmla="*/ 2665131 h 6281670"/>
                <a:gd name="connsiteX164" fmla="*/ 1471879 w 8613217"/>
                <a:gd name="connsiteY164" fmla="*/ 2148930 h 6281670"/>
                <a:gd name="connsiteX165" fmla="*/ 1461111 w 8613217"/>
                <a:gd name="connsiteY165" fmla="*/ 2109895 h 6281670"/>
                <a:gd name="connsiteX166" fmla="*/ 1501492 w 8613217"/>
                <a:gd name="connsiteY166" fmla="*/ 1918759 h 6281670"/>
                <a:gd name="connsiteX167" fmla="*/ 1395155 w 8613217"/>
                <a:gd name="connsiteY167" fmla="*/ 1570812 h 6281670"/>
                <a:gd name="connsiteX168" fmla="*/ 937507 w 8613217"/>
                <a:gd name="connsiteY168" fmla="*/ 860783 h 6281670"/>
                <a:gd name="connsiteX169" fmla="*/ 682435 w 8613217"/>
                <a:gd name="connsiteY169" fmla="*/ 471109 h 6281670"/>
                <a:gd name="connsiteX170" fmla="*/ 590905 w 8613217"/>
                <a:gd name="connsiteY170" fmla="*/ 214691 h 6281670"/>
                <a:gd name="connsiteX171" fmla="*/ 581483 w 8613217"/>
                <a:gd name="connsiteY171" fmla="*/ 222767 h 6281670"/>
                <a:gd name="connsiteX172" fmla="*/ 555909 w 8613217"/>
                <a:gd name="connsiteY172" fmla="*/ 262475 h 6281670"/>
                <a:gd name="connsiteX173" fmla="*/ 423998 w 8613217"/>
                <a:gd name="connsiteY173" fmla="*/ 619845 h 6281670"/>
                <a:gd name="connsiteX174" fmla="*/ 443515 w 8613217"/>
                <a:gd name="connsiteY174" fmla="*/ 1227575 h 6281670"/>
                <a:gd name="connsiteX175" fmla="*/ 806942 w 8613217"/>
                <a:gd name="connsiteY175" fmla="*/ 1996156 h 6281670"/>
                <a:gd name="connsiteX176" fmla="*/ 1087589 w 8613217"/>
                <a:gd name="connsiteY176" fmla="*/ 2216231 h 6281670"/>
                <a:gd name="connsiteX177" fmla="*/ 1317086 w 8613217"/>
                <a:gd name="connsiteY177" fmla="*/ 2233729 h 6281670"/>
                <a:gd name="connsiteX178" fmla="*/ 1327181 w 8613217"/>
                <a:gd name="connsiteY178" fmla="*/ 2198060 h 6281670"/>
                <a:gd name="connsiteX179" fmla="*/ 816364 w 8613217"/>
                <a:gd name="connsiteY179" fmla="*/ 1324489 h 6281670"/>
                <a:gd name="connsiteX180" fmla="*/ 702625 w 8613217"/>
                <a:gd name="connsiteY180" fmla="*/ 1031056 h 6281670"/>
                <a:gd name="connsiteX181" fmla="*/ 767908 w 8613217"/>
                <a:gd name="connsiteY181" fmla="*/ 1173061 h 6281670"/>
                <a:gd name="connsiteX182" fmla="*/ 1444285 w 8613217"/>
                <a:gd name="connsiteY182" fmla="*/ 2226326 h 6281670"/>
                <a:gd name="connsiteX183" fmla="*/ 2209501 w 8613217"/>
                <a:gd name="connsiteY183" fmla="*/ 2876457 h 6281670"/>
                <a:gd name="connsiteX184" fmla="*/ 2308434 w 8613217"/>
                <a:gd name="connsiteY184" fmla="*/ 2939720 h 6281670"/>
                <a:gd name="connsiteX185" fmla="*/ 2340738 w 8613217"/>
                <a:gd name="connsiteY185" fmla="*/ 2972025 h 6281670"/>
                <a:gd name="connsiteX186" fmla="*/ 2266034 w 8613217"/>
                <a:gd name="connsiteY186" fmla="*/ 2967313 h 6281670"/>
                <a:gd name="connsiteX187" fmla="*/ 1817807 w 8613217"/>
                <a:gd name="connsiteY187" fmla="*/ 3025866 h 6281670"/>
                <a:gd name="connsiteX188" fmla="*/ 1007500 w 8613217"/>
                <a:gd name="connsiteY188" fmla="*/ 3309877 h 6281670"/>
                <a:gd name="connsiteX189" fmla="*/ 960389 w 8613217"/>
                <a:gd name="connsiteY189" fmla="*/ 3293725 h 6281670"/>
                <a:gd name="connsiteX190" fmla="*/ 446207 w 8613217"/>
                <a:gd name="connsiteY190" fmla="*/ 3134221 h 6281670"/>
                <a:gd name="connsiteX191" fmla="*/ 217383 w 8613217"/>
                <a:gd name="connsiteY191" fmla="*/ 3227096 h 6281670"/>
                <a:gd name="connsiteX192" fmla="*/ 0 w 8613217"/>
                <a:gd name="connsiteY192" fmla="*/ 3236518 h 6281670"/>
                <a:gd name="connsiteX193" fmla="*/ 0 w 8613217"/>
                <a:gd name="connsiteY193" fmla="*/ 3330740 h 6281670"/>
                <a:gd name="connsiteX194" fmla="*/ 9422 w 8613217"/>
                <a:gd name="connsiteY194" fmla="*/ 3346892 h 6281670"/>
                <a:gd name="connsiteX195" fmla="*/ 255072 w 8613217"/>
                <a:gd name="connsiteY195" fmla="*/ 3717723 h 6281670"/>
                <a:gd name="connsiteX196" fmla="*/ 747044 w 8613217"/>
                <a:gd name="connsiteY196" fmla="*/ 3826078 h 6281670"/>
                <a:gd name="connsiteX197" fmla="*/ 1016249 w 8613217"/>
                <a:gd name="connsiteY197" fmla="*/ 3490244 h 6281670"/>
                <a:gd name="connsiteX198" fmla="*/ 981253 w 8613217"/>
                <a:gd name="connsiteY198" fmla="*/ 3461305 h 6281670"/>
                <a:gd name="connsiteX199" fmla="*/ 563312 w 8613217"/>
                <a:gd name="connsiteY199" fmla="*/ 3490917 h 6281670"/>
                <a:gd name="connsiteX200" fmla="*/ 390347 w 8613217"/>
                <a:gd name="connsiteY200" fmla="*/ 3460632 h 6281670"/>
                <a:gd name="connsiteX201" fmla="*/ 489953 w 8613217"/>
                <a:gd name="connsiteY201" fmla="*/ 3463997 h 6281670"/>
                <a:gd name="connsiteX202" fmla="*/ 903183 w 8613217"/>
                <a:gd name="connsiteY202" fmla="*/ 3408137 h 6281670"/>
                <a:gd name="connsiteX203" fmla="*/ 1043170 w 8613217"/>
                <a:gd name="connsiteY203" fmla="*/ 3372467 h 6281670"/>
                <a:gd name="connsiteX204" fmla="*/ 1508895 w 8613217"/>
                <a:gd name="connsiteY204" fmla="*/ 3218347 h 6281670"/>
                <a:gd name="connsiteX205" fmla="*/ 1912029 w 8613217"/>
                <a:gd name="connsiteY205" fmla="*/ 3101243 h 6281670"/>
                <a:gd name="connsiteX206" fmla="*/ 1912029 w 8613217"/>
                <a:gd name="connsiteY206" fmla="*/ 3101243 h 6281670"/>
                <a:gd name="connsiteX207" fmla="*/ 2113933 w 8613217"/>
                <a:gd name="connsiteY207" fmla="*/ 3072976 h 6281670"/>
                <a:gd name="connsiteX208" fmla="*/ 2257958 w 8613217"/>
                <a:gd name="connsiteY208" fmla="*/ 3064227 h 6281670"/>
                <a:gd name="connsiteX209" fmla="*/ 2553150 w 8613217"/>
                <a:gd name="connsiteY209" fmla="*/ 3130187 h 6281670"/>
                <a:gd name="connsiteX210" fmla="*/ 3282324 w 8613217"/>
                <a:gd name="connsiteY210" fmla="*/ 3670118 h 6281670"/>
                <a:gd name="connsiteX211" fmla="*/ 3580428 w 8613217"/>
                <a:gd name="connsiteY211" fmla="*/ 4087880 h 6281670"/>
                <a:gd name="connsiteX212" fmla="*/ 3776274 w 8613217"/>
                <a:gd name="connsiteY212" fmla="*/ 4626290 h 6281670"/>
                <a:gd name="connsiteX213" fmla="*/ 3813963 w 8613217"/>
                <a:gd name="connsiteY213" fmla="*/ 4802619 h 6281670"/>
                <a:gd name="connsiteX214" fmla="*/ 3811944 w 8613217"/>
                <a:gd name="connsiteY214" fmla="*/ 5407658 h 6281670"/>
                <a:gd name="connsiteX215" fmla="*/ 3881265 w 8613217"/>
                <a:gd name="connsiteY215" fmla="*/ 5874056 h 6281670"/>
                <a:gd name="connsiteX216" fmla="*/ 3879919 w 8613217"/>
                <a:gd name="connsiteY216" fmla="*/ 5898957 h 6281670"/>
                <a:gd name="connsiteX217" fmla="*/ 3757430 w 8613217"/>
                <a:gd name="connsiteY217" fmla="*/ 5946068 h 6281670"/>
                <a:gd name="connsiteX218" fmla="*/ 3743970 w 8613217"/>
                <a:gd name="connsiteY218" fmla="*/ 6053750 h 6281670"/>
                <a:gd name="connsiteX219" fmla="*/ 3803195 w 8613217"/>
                <a:gd name="connsiteY219" fmla="*/ 6092112 h 6281670"/>
                <a:gd name="connsiteX220" fmla="*/ 3896071 w 8613217"/>
                <a:gd name="connsiteY220" fmla="*/ 6023464 h 6281670"/>
                <a:gd name="connsiteX221" fmla="*/ 3920972 w 8613217"/>
                <a:gd name="connsiteY221" fmla="*/ 5996544 h 6281670"/>
                <a:gd name="connsiteX222" fmla="*/ 3918953 w 8613217"/>
                <a:gd name="connsiteY222" fmla="*/ 6053077 h 6281670"/>
                <a:gd name="connsiteX223" fmla="*/ 3931741 w 8613217"/>
                <a:gd name="connsiteY223" fmla="*/ 6077978 h 6281670"/>
                <a:gd name="connsiteX224" fmla="*/ 3951931 w 8613217"/>
                <a:gd name="connsiteY224" fmla="*/ 6055769 h 6281670"/>
                <a:gd name="connsiteX225" fmla="*/ 3972121 w 8613217"/>
                <a:gd name="connsiteY225" fmla="*/ 5988468 h 6281670"/>
                <a:gd name="connsiteX226" fmla="*/ 3994331 w 8613217"/>
                <a:gd name="connsiteY226" fmla="*/ 5968277 h 6281670"/>
                <a:gd name="connsiteX227" fmla="*/ 4005099 w 8613217"/>
                <a:gd name="connsiteY227" fmla="*/ 5995198 h 6281670"/>
                <a:gd name="connsiteX228" fmla="*/ 4071054 w 8613217"/>
                <a:gd name="connsiteY228" fmla="*/ 6040290 h 6281670"/>
                <a:gd name="connsiteX229" fmla="*/ 4100667 w 8613217"/>
                <a:gd name="connsiteY229" fmla="*/ 6026829 h 6281670"/>
                <a:gd name="connsiteX230" fmla="*/ 4110089 w 8613217"/>
                <a:gd name="connsiteY230" fmla="*/ 5993179 h 6281670"/>
                <a:gd name="connsiteX231" fmla="*/ 4124895 w 8613217"/>
                <a:gd name="connsiteY231" fmla="*/ 6032214 h 6281670"/>
                <a:gd name="connsiteX232" fmla="*/ 4117492 w 8613217"/>
                <a:gd name="connsiteY232" fmla="*/ 6106918 h 6281670"/>
                <a:gd name="connsiteX233" fmla="*/ 4080476 w 8613217"/>
                <a:gd name="connsiteY233" fmla="*/ 6141242 h 6281670"/>
                <a:gd name="connsiteX234" fmla="*/ 4176717 w 8613217"/>
                <a:gd name="connsiteY234" fmla="*/ 6189025 h 6281670"/>
                <a:gd name="connsiteX235" fmla="*/ 4170660 w 8613217"/>
                <a:gd name="connsiteY235" fmla="*/ 6271133 h 6281670"/>
                <a:gd name="connsiteX236" fmla="*/ 4195562 w 8613217"/>
                <a:gd name="connsiteY236" fmla="*/ 6277863 h 6281670"/>
                <a:gd name="connsiteX237" fmla="*/ 4261517 w 8613217"/>
                <a:gd name="connsiteY237" fmla="*/ 6267768 h 6281670"/>
                <a:gd name="connsiteX238" fmla="*/ 4289784 w 8613217"/>
                <a:gd name="connsiteY238" fmla="*/ 6247578 h 6281670"/>
                <a:gd name="connsiteX239" fmla="*/ 4295840 w 8613217"/>
                <a:gd name="connsiteY239" fmla="*/ 6204505 h 6281670"/>
                <a:gd name="connsiteX240" fmla="*/ 4305936 w 8613217"/>
                <a:gd name="connsiteY240" fmla="*/ 6182969 h 6281670"/>
                <a:gd name="connsiteX241" fmla="*/ 4324107 w 8613217"/>
                <a:gd name="connsiteY241" fmla="*/ 6199794 h 6281670"/>
                <a:gd name="connsiteX242" fmla="*/ 4336894 w 8613217"/>
                <a:gd name="connsiteY242" fmla="*/ 6230752 h 6281670"/>
                <a:gd name="connsiteX243" fmla="*/ 4342951 w 8613217"/>
                <a:gd name="connsiteY243" fmla="*/ 6226714 h 6281670"/>
                <a:gd name="connsiteX244" fmla="*/ 4369872 w 8613217"/>
                <a:gd name="connsiteY244" fmla="*/ 6185660 h 6281670"/>
                <a:gd name="connsiteX245" fmla="*/ 4382659 w 8613217"/>
                <a:gd name="connsiteY245" fmla="*/ 6234791 h 6281670"/>
                <a:gd name="connsiteX246" fmla="*/ 4406888 w 8613217"/>
                <a:gd name="connsiteY246" fmla="*/ 6265749 h 6281670"/>
                <a:gd name="connsiteX247" fmla="*/ 4484284 w 8613217"/>
                <a:gd name="connsiteY247" fmla="*/ 6275171 h 6281670"/>
                <a:gd name="connsiteX248" fmla="*/ 4499090 w 8613217"/>
                <a:gd name="connsiteY248" fmla="*/ 6272479 h 6281670"/>
                <a:gd name="connsiteX249" fmla="*/ 4512551 w 8613217"/>
                <a:gd name="connsiteY249" fmla="*/ 6181622 h 6281670"/>
                <a:gd name="connsiteX250" fmla="*/ 4572449 w 8613217"/>
                <a:gd name="connsiteY250" fmla="*/ 6153356 h 6281670"/>
                <a:gd name="connsiteX251" fmla="*/ 4575814 w 8613217"/>
                <a:gd name="connsiteY251" fmla="*/ 6127781 h 6281670"/>
                <a:gd name="connsiteX252" fmla="*/ 4538125 w 8613217"/>
                <a:gd name="connsiteY252" fmla="*/ 6076633 h 6281670"/>
                <a:gd name="connsiteX253" fmla="*/ 4536779 w 8613217"/>
                <a:gd name="connsiteY253" fmla="*/ 6042309 h 6281670"/>
                <a:gd name="connsiteX254" fmla="*/ 4573122 w 8613217"/>
                <a:gd name="connsiteY254" fmla="*/ 6032214 h 6281670"/>
                <a:gd name="connsiteX255" fmla="*/ 4637731 w 8613217"/>
                <a:gd name="connsiteY255" fmla="*/ 6051058 h 6281670"/>
                <a:gd name="connsiteX256" fmla="*/ 4665997 w 8613217"/>
                <a:gd name="connsiteY256" fmla="*/ 6029522 h 6281670"/>
                <a:gd name="connsiteX257" fmla="*/ 4665997 w 8613217"/>
                <a:gd name="connsiteY257" fmla="*/ 5985776 h 6281670"/>
                <a:gd name="connsiteX258" fmla="*/ 4681477 w 8613217"/>
                <a:gd name="connsiteY258" fmla="*/ 5966931 h 6281670"/>
                <a:gd name="connsiteX259" fmla="*/ 4701667 w 8613217"/>
                <a:gd name="connsiteY259" fmla="*/ 5981065 h 6281670"/>
                <a:gd name="connsiteX260" fmla="*/ 4724550 w 8613217"/>
                <a:gd name="connsiteY260" fmla="*/ 6054423 h 6281670"/>
                <a:gd name="connsiteX261" fmla="*/ 4743394 w 8613217"/>
                <a:gd name="connsiteY261" fmla="*/ 6073268 h 6281670"/>
                <a:gd name="connsiteX262" fmla="*/ 4752143 w 8613217"/>
                <a:gd name="connsiteY262" fmla="*/ 6050385 h 6281670"/>
                <a:gd name="connsiteX263" fmla="*/ 4752143 w 8613217"/>
                <a:gd name="connsiteY263" fmla="*/ 5996544 h 6281670"/>
                <a:gd name="connsiteX264" fmla="*/ 4800600 w 8613217"/>
                <a:gd name="connsiteY264" fmla="*/ 6046347 h 6281670"/>
                <a:gd name="connsiteX265" fmla="*/ 4859825 w 8613217"/>
                <a:gd name="connsiteY265" fmla="*/ 6088747 h 6281670"/>
                <a:gd name="connsiteX266" fmla="*/ 4932511 w 8613217"/>
                <a:gd name="connsiteY266" fmla="*/ 6036252 h 6281670"/>
                <a:gd name="connsiteX267" fmla="*/ 4919050 w 8613217"/>
                <a:gd name="connsiteY267" fmla="*/ 5940011 h 6281670"/>
                <a:gd name="connsiteX268" fmla="*/ 4830213 w 8613217"/>
                <a:gd name="connsiteY268" fmla="*/ 5933281 h 6281670"/>
                <a:gd name="connsiteX269" fmla="*/ 4779064 w 8613217"/>
                <a:gd name="connsiteY269" fmla="*/ 5876074 h 6281670"/>
                <a:gd name="connsiteX270" fmla="*/ 4778391 w 8613217"/>
                <a:gd name="connsiteY270" fmla="*/ 5829637 h 6281670"/>
                <a:gd name="connsiteX271" fmla="*/ 5091342 w 8613217"/>
                <a:gd name="connsiteY271" fmla="*/ 5236712 h 6281670"/>
                <a:gd name="connsiteX272" fmla="*/ 5116243 w 8613217"/>
                <a:gd name="connsiteY272" fmla="*/ 5202389 h 6281670"/>
                <a:gd name="connsiteX273" fmla="*/ 5269690 w 8613217"/>
                <a:gd name="connsiteY273" fmla="*/ 5086631 h 6281670"/>
                <a:gd name="connsiteX274" fmla="*/ 5744837 w 8613217"/>
                <a:gd name="connsiteY274" fmla="*/ 4795889 h 6281670"/>
                <a:gd name="connsiteX275" fmla="*/ 5814830 w 8613217"/>
                <a:gd name="connsiteY275" fmla="*/ 4775699 h 6281670"/>
                <a:gd name="connsiteX276" fmla="*/ 6103553 w 8613217"/>
                <a:gd name="connsiteY276" fmla="*/ 4765603 h 6281670"/>
                <a:gd name="connsiteX277" fmla="*/ 7086824 w 8613217"/>
                <a:gd name="connsiteY277" fmla="*/ 4811369 h 6281670"/>
                <a:gd name="connsiteX278" fmla="*/ 7489959 w 8613217"/>
                <a:gd name="connsiteY278" fmla="*/ 4805311 h 6281670"/>
                <a:gd name="connsiteX279" fmla="*/ 7516880 w 8613217"/>
                <a:gd name="connsiteY279" fmla="*/ 4801946 h 6281670"/>
                <a:gd name="connsiteX280" fmla="*/ 7536397 w 8613217"/>
                <a:gd name="connsiteY280" fmla="*/ 4800600 h 6281670"/>
                <a:gd name="connsiteX281" fmla="*/ 7619850 w 8613217"/>
                <a:gd name="connsiteY281" fmla="*/ 4791178 h 6281670"/>
                <a:gd name="connsiteX282" fmla="*/ 7661577 w 8613217"/>
                <a:gd name="connsiteY282" fmla="*/ 4813388 h 6281670"/>
                <a:gd name="connsiteX283" fmla="*/ 7920014 w 8613217"/>
                <a:gd name="connsiteY283" fmla="*/ 5004523 h 6281670"/>
                <a:gd name="connsiteX284" fmla="*/ 8354780 w 8613217"/>
                <a:gd name="connsiteY284" fmla="*/ 4830886 h 6281670"/>
                <a:gd name="connsiteX285" fmla="*/ 8579567 w 8613217"/>
                <a:gd name="connsiteY285" fmla="*/ 4409580 h 6281670"/>
                <a:gd name="connsiteX286" fmla="*/ 8613217 w 8613217"/>
                <a:gd name="connsiteY286" fmla="*/ 4250076 h 6281670"/>
                <a:gd name="connsiteX287" fmla="*/ 8613217 w 8613217"/>
                <a:gd name="connsiteY287" fmla="*/ 4196235 h 6281670"/>
                <a:gd name="connsiteX288" fmla="*/ 8420062 w 8613217"/>
                <a:gd name="connsiteY288" fmla="*/ 4211041 h 6281670"/>
                <a:gd name="connsiteX289" fmla="*/ 4571776 w 8613217"/>
                <a:gd name="connsiteY289" fmla="*/ 915970 h 6281670"/>
                <a:gd name="connsiteX290" fmla="*/ 4583890 w 8613217"/>
                <a:gd name="connsiteY290" fmla="*/ 888377 h 6281670"/>
                <a:gd name="connsiteX291" fmla="*/ 4571776 w 8613217"/>
                <a:gd name="connsiteY291" fmla="*/ 915970 h 6281670"/>
                <a:gd name="connsiteX292" fmla="*/ 2362948 w 8613217"/>
                <a:gd name="connsiteY292" fmla="*/ 965100 h 6281670"/>
                <a:gd name="connsiteX293" fmla="*/ 2363621 w 8613217"/>
                <a:gd name="connsiteY293" fmla="*/ 962408 h 6281670"/>
                <a:gd name="connsiteX294" fmla="*/ 2368332 w 8613217"/>
                <a:gd name="connsiteY294" fmla="*/ 967119 h 6281670"/>
                <a:gd name="connsiteX295" fmla="*/ 2362948 w 8613217"/>
                <a:gd name="connsiteY295" fmla="*/ 965100 h 6281670"/>
                <a:gd name="connsiteX296" fmla="*/ 2435633 w 8613217"/>
                <a:gd name="connsiteY296" fmla="*/ 1055284 h 6281670"/>
                <a:gd name="connsiteX297" fmla="*/ 2426211 w 8613217"/>
                <a:gd name="connsiteY297" fmla="*/ 1053265 h 6281670"/>
                <a:gd name="connsiteX298" fmla="*/ 2370351 w 8613217"/>
                <a:gd name="connsiteY298" fmla="*/ 968465 h 6281670"/>
                <a:gd name="connsiteX299" fmla="*/ 2432268 w 8613217"/>
                <a:gd name="connsiteY299" fmla="*/ 1045862 h 6281670"/>
                <a:gd name="connsiteX300" fmla="*/ 2435633 w 8613217"/>
                <a:gd name="connsiteY300" fmla="*/ 1055284 h 6281670"/>
                <a:gd name="connsiteX301" fmla="*/ 695895 w 8613217"/>
                <a:gd name="connsiteY301" fmla="*/ 1016922 h 6281670"/>
                <a:gd name="connsiteX302" fmla="*/ 692530 w 8613217"/>
                <a:gd name="connsiteY302" fmla="*/ 1005481 h 6281670"/>
                <a:gd name="connsiteX303" fmla="*/ 695895 w 8613217"/>
                <a:gd name="connsiteY303" fmla="*/ 1016922 h 6281670"/>
                <a:gd name="connsiteX304" fmla="*/ 4511205 w 8613217"/>
                <a:gd name="connsiteY304" fmla="*/ 6014042 h 6281670"/>
                <a:gd name="connsiteX305" fmla="*/ 4537452 w 8613217"/>
                <a:gd name="connsiteY305" fmla="*/ 5944049 h 6281670"/>
                <a:gd name="connsiteX306" fmla="*/ 4511205 w 8613217"/>
                <a:gd name="connsiteY306" fmla="*/ 6014042 h 6281670"/>
                <a:gd name="connsiteX307" fmla="*/ 4750797 w 8613217"/>
                <a:gd name="connsiteY307" fmla="*/ 5917128 h 6281670"/>
                <a:gd name="connsiteX308" fmla="*/ 4741375 w 8613217"/>
                <a:gd name="connsiteY308" fmla="*/ 5939338 h 6281670"/>
                <a:gd name="connsiteX309" fmla="*/ 4732626 w 8613217"/>
                <a:gd name="connsiteY309" fmla="*/ 5935300 h 6281670"/>
                <a:gd name="connsiteX310" fmla="*/ 4727915 w 8613217"/>
                <a:gd name="connsiteY310" fmla="*/ 5907706 h 6281670"/>
                <a:gd name="connsiteX311" fmla="*/ 4750797 w 8613217"/>
                <a:gd name="connsiteY311" fmla="*/ 5875402 h 6281670"/>
                <a:gd name="connsiteX312" fmla="*/ 4750797 w 8613217"/>
                <a:gd name="connsiteY312" fmla="*/ 5917128 h 6281670"/>
                <a:gd name="connsiteX313" fmla="*/ 4875978 w 8613217"/>
                <a:gd name="connsiteY313" fmla="*/ 5457461 h 6281670"/>
                <a:gd name="connsiteX314" fmla="*/ 4616868 w 8613217"/>
                <a:gd name="connsiteY314" fmla="*/ 5877421 h 6281670"/>
                <a:gd name="connsiteX315" fmla="*/ 4562354 w 8613217"/>
                <a:gd name="connsiteY315" fmla="*/ 5884824 h 6281670"/>
                <a:gd name="connsiteX316" fmla="*/ 4880015 w 8613217"/>
                <a:gd name="connsiteY316" fmla="*/ 5419772 h 6281670"/>
                <a:gd name="connsiteX317" fmla="*/ 4875978 w 8613217"/>
                <a:gd name="connsiteY317" fmla="*/ 5457461 h 6281670"/>
                <a:gd name="connsiteX318" fmla="*/ 5020675 w 8613217"/>
                <a:gd name="connsiteY318" fmla="*/ 5141145 h 6281670"/>
                <a:gd name="connsiteX319" fmla="*/ 4989717 w 8613217"/>
                <a:gd name="connsiteY319" fmla="*/ 5179506 h 6281670"/>
                <a:gd name="connsiteX320" fmla="*/ 4445922 w 8613217"/>
                <a:gd name="connsiteY320" fmla="*/ 5878767 h 6281670"/>
                <a:gd name="connsiteX321" fmla="*/ 4415637 w 8613217"/>
                <a:gd name="connsiteY321" fmla="*/ 5953471 h 6281670"/>
                <a:gd name="connsiteX322" fmla="*/ 4357085 w 8613217"/>
                <a:gd name="connsiteY322" fmla="*/ 6075286 h 6281670"/>
                <a:gd name="connsiteX323" fmla="*/ 4338240 w 8613217"/>
                <a:gd name="connsiteY323" fmla="*/ 6125762 h 6281670"/>
                <a:gd name="connsiteX324" fmla="*/ 4322761 w 8613217"/>
                <a:gd name="connsiteY324" fmla="*/ 6080671 h 6281670"/>
                <a:gd name="connsiteX325" fmla="*/ 4306609 w 8613217"/>
                <a:gd name="connsiteY325" fmla="*/ 6061826 h 6281670"/>
                <a:gd name="connsiteX326" fmla="*/ 4295168 w 8613217"/>
                <a:gd name="connsiteY326" fmla="*/ 6082689 h 6281670"/>
                <a:gd name="connsiteX327" fmla="*/ 4292475 w 8613217"/>
                <a:gd name="connsiteY327" fmla="*/ 6112302 h 6281670"/>
                <a:gd name="connsiteX328" fmla="*/ 4277669 w 8613217"/>
                <a:gd name="connsiteY328" fmla="*/ 6097496 h 6281670"/>
                <a:gd name="connsiteX329" fmla="*/ 4183447 w 8613217"/>
                <a:gd name="connsiteY329" fmla="*/ 5282478 h 6281670"/>
                <a:gd name="connsiteX330" fmla="*/ 4412945 w 8613217"/>
                <a:gd name="connsiteY330" fmla="*/ 4743394 h 6281670"/>
                <a:gd name="connsiteX331" fmla="*/ 5036828 w 8613217"/>
                <a:gd name="connsiteY331" fmla="*/ 3935106 h 6281670"/>
                <a:gd name="connsiteX332" fmla="*/ 5054999 w 8613217"/>
                <a:gd name="connsiteY332" fmla="*/ 3966064 h 6281670"/>
                <a:gd name="connsiteX333" fmla="*/ 5020675 w 8613217"/>
                <a:gd name="connsiteY333" fmla="*/ 5141145 h 6281670"/>
                <a:gd name="connsiteX0" fmla="*/ 8420062 w 8613217"/>
                <a:gd name="connsiteY0" fmla="*/ 4211041 h 6281670"/>
                <a:gd name="connsiteX1" fmla="*/ 7990681 w 8613217"/>
                <a:gd name="connsiteY1" fmla="*/ 4231232 h 6281670"/>
                <a:gd name="connsiteX2" fmla="*/ 7630619 w 8613217"/>
                <a:gd name="connsiteY2" fmla="*/ 4614849 h 6281670"/>
                <a:gd name="connsiteX3" fmla="*/ 7659558 w 8613217"/>
                <a:gd name="connsiteY3" fmla="*/ 4643788 h 6281670"/>
                <a:gd name="connsiteX4" fmla="*/ 7859443 w 8613217"/>
                <a:gd name="connsiteY4" fmla="*/ 4617541 h 6281670"/>
                <a:gd name="connsiteX5" fmla="*/ 8222196 w 8613217"/>
                <a:gd name="connsiteY5" fmla="*/ 4498418 h 6281670"/>
                <a:gd name="connsiteX6" fmla="*/ 8236330 w 8613217"/>
                <a:gd name="connsiteY6" fmla="*/ 4496398 h 6281670"/>
                <a:gd name="connsiteX7" fmla="*/ 8228254 w 8613217"/>
                <a:gd name="connsiteY7" fmla="*/ 4504475 h 6281670"/>
                <a:gd name="connsiteX8" fmla="*/ 7670326 w 8613217"/>
                <a:gd name="connsiteY8" fmla="*/ 4709743 h 6281670"/>
                <a:gd name="connsiteX9" fmla="*/ 7436791 w 8613217"/>
                <a:gd name="connsiteY9" fmla="*/ 4735318 h 6281670"/>
                <a:gd name="connsiteX10" fmla="*/ 6759067 w 8613217"/>
                <a:gd name="connsiteY10" fmla="*/ 4696956 h 6281670"/>
                <a:gd name="connsiteX11" fmla="*/ 6037597 w 8613217"/>
                <a:gd name="connsiteY11" fmla="*/ 4656576 h 6281670"/>
                <a:gd name="connsiteX12" fmla="*/ 6023464 w 8613217"/>
                <a:gd name="connsiteY12" fmla="*/ 4649172 h 6281670"/>
                <a:gd name="connsiteX13" fmla="*/ 6361317 w 8613217"/>
                <a:gd name="connsiteY13" fmla="*/ 4472170 h 6281670"/>
                <a:gd name="connsiteX14" fmla="*/ 6783296 w 8613217"/>
                <a:gd name="connsiteY14" fmla="*/ 4236616 h 6281670"/>
                <a:gd name="connsiteX15" fmla="*/ 7066634 w 8613217"/>
                <a:gd name="connsiteY15" fmla="*/ 4052210 h 6281670"/>
                <a:gd name="connsiteX16" fmla="*/ 7151433 w 8613217"/>
                <a:gd name="connsiteY16" fmla="*/ 4042115 h 6281670"/>
                <a:gd name="connsiteX17" fmla="*/ 7304208 w 8613217"/>
                <a:gd name="connsiteY17" fmla="*/ 4071727 h 6281670"/>
                <a:gd name="connsiteX18" fmla="*/ 7625235 w 8613217"/>
                <a:gd name="connsiteY18" fmla="*/ 3948566 h 6281670"/>
                <a:gd name="connsiteX19" fmla="*/ 8172394 w 8613217"/>
                <a:gd name="connsiteY19" fmla="*/ 2496877 h 6281670"/>
                <a:gd name="connsiteX20" fmla="*/ 7882325 w 8613217"/>
                <a:gd name="connsiteY20" fmla="*/ 1811077 h 6281670"/>
                <a:gd name="connsiteX21" fmla="*/ 7854059 w 8613217"/>
                <a:gd name="connsiteY21" fmla="*/ 1889820 h 6281670"/>
                <a:gd name="connsiteX22" fmla="*/ 7732917 w 8613217"/>
                <a:gd name="connsiteY22" fmla="*/ 2389195 h 6281670"/>
                <a:gd name="connsiteX23" fmla="*/ 7607736 w 8613217"/>
                <a:gd name="connsiteY23" fmla="*/ 2746565 h 6281670"/>
                <a:gd name="connsiteX24" fmla="*/ 7178354 w 8613217"/>
                <a:gd name="connsiteY24" fmla="*/ 3424962 h 6281670"/>
                <a:gd name="connsiteX25" fmla="*/ 7050481 w 8613217"/>
                <a:gd name="connsiteY25" fmla="*/ 3653113 h 6281670"/>
                <a:gd name="connsiteX26" fmla="*/ 7022888 w 8613217"/>
                <a:gd name="connsiteY26" fmla="*/ 3873861 h 6281670"/>
                <a:gd name="connsiteX27" fmla="*/ 7057884 w 8613217"/>
                <a:gd name="connsiteY27" fmla="*/ 3889341 h 6281670"/>
                <a:gd name="connsiteX28" fmla="*/ 7311611 w 8613217"/>
                <a:gd name="connsiteY28" fmla="*/ 3701570 h 6281670"/>
                <a:gd name="connsiteX29" fmla="*/ 7883672 w 8613217"/>
                <a:gd name="connsiteY29" fmla="*/ 2875784 h 6281670"/>
                <a:gd name="connsiteX30" fmla="*/ 7909246 w 8613217"/>
                <a:gd name="connsiteY30" fmla="*/ 2790311 h 6281670"/>
                <a:gd name="connsiteX31" fmla="*/ 7835888 w 8613217"/>
                <a:gd name="connsiteY31" fmla="*/ 3051440 h 6281670"/>
                <a:gd name="connsiteX32" fmla="*/ 7279306 w 8613217"/>
                <a:gd name="connsiteY32" fmla="*/ 3802522 h 6281670"/>
                <a:gd name="connsiteX33" fmla="*/ 6992603 w 8613217"/>
                <a:gd name="connsiteY33" fmla="*/ 4017213 h 6281670"/>
                <a:gd name="connsiteX34" fmla="*/ 6713302 w 8613217"/>
                <a:gd name="connsiteY34" fmla="*/ 4190851 h 6281670"/>
                <a:gd name="connsiteX35" fmla="*/ 6627830 w 8613217"/>
                <a:gd name="connsiteY35" fmla="*/ 4239308 h 6281670"/>
                <a:gd name="connsiteX36" fmla="*/ 6605620 w 8613217"/>
                <a:gd name="connsiteY36" fmla="*/ 4251422 h 6281670"/>
                <a:gd name="connsiteX37" fmla="*/ 6226714 w 8613217"/>
                <a:gd name="connsiteY37" fmla="*/ 4447268 h 6281670"/>
                <a:gd name="connsiteX38" fmla="*/ 5314782 w 8613217"/>
                <a:gd name="connsiteY38" fmla="*/ 4943279 h 6281670"/>
                <a:gd name="connsiteX39" fmla="*/ 5158643 w 8613217"/>
                <a:gd name="connsiteY39" fmla="*/ 5046250 h 6281670"/>
                <a:gd name="connsiteX40" fmla="*/ 5162681 w 8613217"/>
                <a:gd name="connsiteY40" fmla="*/ 5025387 h 6281670"/>
                <a:gd name="connsiteX41" fmla="*/ 5227290 w 8613217"/>
                <a:gd name="connsiteY41" fmla="*/ 4323434 h 6281670"/>
                <a:gd name="connsiteX42" fmla="*/ 5106148 w 8613217"/>
                <a:gd name="connsiteY42" fmla="*/ 3860401 h 6281670"/>
                <a:gd name="connsiteX43" fmla="*/ 5139799 w 8613217"/>
                <a:gd name="connsiteY43" fmla="*/ 3818675 h 6281670"/>
                <a:gd name="connsiteX44" fmla="*/ 5695034 w 8613217"/>
                <a:gd name="connsiteY44" fmla="*/ 3194119 h 6281670"/>
                <a:gd name="connsiteX45" fmla="*/ 5830983 w 8613217"/>
                <a:gd name="connsiteY45" fmla="*/ 3023174 h 6281670"/>
                <a:gd name="connsiteX46" fmla="*/ 5873382 w 8613217"/>
                <a:gd name="connsiteY46" fmla="*/ 3008367 h 6281670"/>
                <a:gd name="connsiteX47" fmla="*/ 5983083 w 8613217"/>
                <a:gd name="connsiteY47" fmla="*/ 3009040 h 6281670"/>
                <a:gd name="connsiteX48" fmla="*/ 6257000 w 8613217"/>
                <a:gd name="connsiteY48" fmla="*/ 2840787 h 6281670"/>
                <a:gd name="connsiteX49" fmla="*/ 6605620 w 8613217"/>
                <a:gd name="connsiteY49" fmla="*/ 2172485 h 6281670"/>
                <a:gd name="connsiteX50" fmla="*/ 6623118 w 8613217"/>
                <a:gd name="connsiteY50" fmla="*/ 1339969 h 6281670"/>
                <a:gd name="connsiteX51" fmla="*/ 6528224 w 8613217"/>
                <a:gd name="connsiteY51" fmla="*/ 660899 h 6281670"/>
                <a:gd name="connsiteX52" fmla="*/ 6514091 w 8613217"/>
                <a:gd name="connsiteY52" fmla="*/ 520239 h 6281670"/>
                <a:gd name="connsiteX53" fmla="*/ 6493900 w 8613217"/>
                <a:gd name="connsiteY53" fmla="*/ 546486 h 6281670"/>
                <a:gd name="connsiteX54" fmla="*/ 6244212 w 8613217"/>
                <a:gd name="connsiteY54" fmla="*/ 975869 h 6281670"/>
                <a:gd name="connsiteX55" fmla="*/ 5935300 w 8613217"/>
                <a:gd name="connsiteY55" fmla="*/ 1788868 h 6281670"/>
                <a:gd name="connsiteX56" fmla="*/ 5707148 w 8613217"/>
                <a:gd name="connsiteY56" fmla="*/ 2531874 h 6281670"/>
                <a:gd name="connsiteX57" fmla="*/ 5679555 w 8613217"/>
                <a:gd name="connsiteY57" fmla="*/ 2738489 h 6281670"/>
                <a:gd name="connsiteX58" fmla="*/ 5734069 w 8613217"/>
                <a:gd name="connsiteY58" fmla="*/ 2914818 h 6281670"/>
                <a:gd name="connsiteX59" fmla="*/ 5963566 w 8613217"/>
                <a:gd name="connsiteY59" fmla="*/ 2599175 h 6281670"/>
                <a:gd name="connsiteX60" fmla="*/ 6141914 w 8613217"/>
                <a:gd name="connsiteY60" fmla="*/ 2254593 h 6281670"/>
                <a:gd name="connsiteX61" fmla="*/ 6262384 w 8613217"/>
                <a:gd name="connsiteY61" fmla="*/ 1884436 h 6281670"/>
                <a:gd name="connsiteX62" fmla="*/ 6343145 w 8613217"/>
                <a:gd name="connsiteY62" fmla="*/ 1508222 h 6281670"/>
                <a:gd name="connsiteX63" fmla="*/ 6310167 w 8613217"/>
                <a:gd name="connsiteY63" fmla="*/ 1747814 h 6281670"/>
                <a:gd name="connsiteX64" fmla="*/ 6045001 w 8613217"/>
                <a:gd name="connsiteY64" fmla="*/ 2568890 h 6281670"/>
                <a:gd name="connsiteX65" fmla="*/ 5560432 w 8613217"/>
                <a:gd name="connsiteY65" fmla="*/ 3235173 h 6281670"/>
                <a:gd name="connsiteX66" fmla="*/ 5096726 w 8613217"/>
                <a:gd name="connsiteY66" fmla="*/ 3741278 h 6281670"/>
                <a:gd name="connsiteX67" fmla="*/ 5067113 w 8613217"/>
                <a:gd name="connsiteY67" fmla="*/ 3767525 h 6281670"/>
                <a:gd name="connsiteX68" fmla="*/ 4911647 w 8613217"/>
                <a:gd name="connsiteY68" fmla="*/ 3459959 h 6281670"/>
                <a:gd name="connsiteX69" fmla="*/ 4890784 w 8613217"/>
                <a:gd name="connsiteY69" fmla="*/ 3404099 h 6281670"/>
                <a:gd name="connsiteX70" fmla="*/ 4952701 w 8613217"/>
                <a:gd name="connsiteY70" fmla="*/ 2717626 h 6281670"/>
                <a:gd name="connsiteX71" fmla="*/ 5173449 w 8613217"/>
                <a:gd name="connsiteY71" fmla="*/ 2368332 h 6281670"/>
                <a:gd name="connsiteX72" fmla="*/ 5481689 w 8613217"/>
                <a:gd name="connsiteY72" fmla="*/ 1759928 h 6281670"/>
                <a:gd name="connsiteX73" fmla="*/ 5514667 w 8613217"/>
                <a:gd name="connsiteY73" fmla="*/ 1741757 h 6281670"/>
                <a:gd name="connsiteX74" fmla="*/ 5803389 w 8613217"/>
                <a:gd name="connsiteY74" fmla="*/ 1570812 h 6281670"/>
                <a:gd name="connsiteX75" fmla="*/ 5822907 w 8613217"/>
                <a:gd name="connsiteY75" fmla="*/ 1095665 h 6281670"/>
                <a:gd name="connsiteX76" fmla="*/ 5540241 w 8613217"/>
                <a:gd name="connsiteY76" fmla="*/ 601000 h 6281670"/>
                <a:gd name="connsiteX77" fmla="*/ 5514667 w 8613217"/>
                <a:gd name="connsiteY77" fmla="*/ 600327 h 6281670"/>
                <a:gd name="connsiteX78" fmla="*/ 5421791 w 8613217"/>
                <a:gd name="connsiteY78" fmla="*/ 697914 h 6281670"/>
                <a:gd name="connsiteX79" fmla="*/ 5124319 w 8613217"/>
                <a:gd name="connsiteY79" fmla="*/ 1196617 h 6281670"/>
                <a:gd name="connsiteX80" fmla="*/ 5316801 w 8613217"/>
                <a:gd name="connsiteY80" fmla="*/ 1686570 h 6281670"/>
                <a:gd name="connsiteX81" fmla="*/ 5361220 w 8613217"/>
                <a:gd name="connsiteY81" fmla="*/ 1669072 h 6281670"/>
                <a:gd name="connsiteX82" fmla="*/ 5461499 w 8613217"/>
                <a:gd name="connsiteY82" fmla="*/ 1248439 h 6281670"/>
                <a:gd name="connsiteX83" fmla="*/ 5491784 w 8613217"/>
                <a:gd name="connsiteY83" fmla="*/ 1043170 h 6281670"/>
                <a:gd name="connsiteX84" fmla="*/ 5497841 w 8613217"/>
                <a:gd name="connsiteY84" fmla="*/ 1081532 h 6281670"/>
                <a:gd name="connsiteX85" fmla="*/ 5481016 w 8613217"/>
                <a:gd name="connsiteY85" fmla="*/ 1353429 h 6281670"/>
                <a:gd name="connsiteX86" fmla="*/ 5415734 w 8613217"/>
                <a:gd name="connsiteY86" fmla="*/ 1727624 h 6281670"/>
                <a:gd name="connsiteX87" fmla="*/ 5151240 w 8613217"/>
                <a:gd name="connsiteY87" fmla="*/ 2245171 h 6281670"/>
                <a:gd name="connsiteX88" fmla="*/ 4908282 w 8613217"/>
                <a:gd name="connsiteY88" fmla="*/ 2596483 h 6281670"/>
                <a:gd name="connsiteX89" fmla="*/ 4750124 w 8613217"/>
                <a:gd name="connsiteY89" fmla="*/ 2989523 h 6281670"/>
                <a:gd name="connsiteX90" fmla="*/ 4737337 w 8613217"/>
                <a:gd name="connsiteY90" fmla="*/ 3162487 h 6281670"/>
                <a:gd name="connsiteX91" fmla="*/ 4680804 w 8613217"/>
                <a:gd name="connsiteY91" fmla="*/ 3076341 h 6281670"/>
                <a:gd name="connsiteX92" fmla="*/ 4591293 w 8613217"/>
                <a:gd name="connsiteY92" fmla="*/ 2915491 h 6281670"/>
                <a:gd name="connsiteX93" fmla="*/ 4552259 w 8613217"/>
                <a:gd name="connsiteY93" fmla="*/ 2838095 h 6281670"/>
                <a:gd name="connsiteX94" fmla="*/ 4404869 w 8613217"/>
                <a:gd name="connsiteY94" fmla="*/ 2499569 h 6281670"/>
                <a:gd name="connsiteX95" fmla="*/ 4425059 w 8613217"/>
                <a:gd name="connsiteY95" fmla="*/ 2408713 h 6281670"/>
                <a:gd name="connsiteX96" fmla="*/ 4497071 w 8613217"/>
                <a:gd name="connsiteY96" fmla="*/ 2304396 h 6281670"/>
                <a:gd name="connsiteX97" fmla="*/ 4551585 w 8613217"/>
                <a:gd name="connsiteY97" fmla="*/ 2152968 h 6281670"/>
                <a:gd name="connsiteX98" fmla="*/ 4741375 w 8613217"/>
                <a:gd name="connsiteY98" fmla="*/ 1413327 h 6281670"/>
                <a:gd name="connsiteX99" fmla="*/ 4929146 w 8613217"/>
                <a:gd name="connsiteY99" fmla="*/ 819730 h 6281670"/>
                <a:gd name="connsiteX100" fmla="*/ 5233347 w 8613217"/>
                <a:gd name="connsiteY100" fmla="*/ 28940 h 6281670"/>
                <a:gd name="connsiteX101" fmla="*/ 5238058 w 8613217"/>
                <a:gd name="connsiteY101" fmla="*/ 0 h 6281670"/>
                <a:gd name="connsiteX102" fmla="*/ 4976929 w 8613217"/>
                <a:gd name="connsiteY102" fmla="*/ 159504 h 6281670"/>
                <a:gd name="connsiteX103" fmla="*/ 4204984 w 8613217"/>
                <a:gd name="connsiteY103" fmla="*/ 890396 h 6281670"/>
                <a:gd name="connsiteX104" fmla="*/ 3943182 w 8613217"/>
                <a:gd name="connsiteY104" fmla="*/ 2139508 h 6281670"/>
                <a:gd name="connsiteX105" fmla="*/ 4076438 w 8613217"/>
                <a:gd name="connsiteY105" fmla="*/ 2389868 h 6281670"/>
                <a:gd name="connsiteX106" fmla="*/ 4215079 w 8613217"/>
                <a:gd name="connsiteY106" fmla="*/ 2474668 h 6281670"/>
                <a:gd name="connsiteX107" fmla="*/ 4244018 w 8613217"/>
                <a:gd name="connsiteY107" fmla="*/ 2445055 h 6281670"/>
                <a:gd name="connsiteX108" fmla="*/ 4230558 w 8613217"/>
                <a:gd name="connsiteY108" fmla="*/ 1718875 h 6281670"/>
                <a:gd name="connsiteX109" fmla="*/ 4411599 w 8613217"/>
                <a:gd name="connsiteY109" fmla="*/ 1186522 h 6281670"/>
                <a:gd name="connsiteX110" fmla="*/ 4552259 w 8613217"/>
                <a:gd name="connsiteY110" fmla="*/ 934815 h 6281670"/>
                <a:gd name="connsiteX111" fmla="*/ 4572449 w 8613217"/>
                <a:gd name="connsiteY111" fmla="*/ 920008 h 6281670"/>
                <a:gd name="connsiteX112" fmla="*/ 4553604 w 8613217"/>
                <a:gd name="connsiteY112" fmla="*/ 956351 h 6281670"/>
                <a:gd name="connsiteX113" fmla="*/ 4390735 w 8613217"/>
                <a:gd name="connsiteY113" fmla="*/ 1302280 h 6281670"/>
                <a:gd name="connsiteX114" fmla="*/ 4340260 w 8613217"/>
                <a:gd name="connsiteY114" fmla="*/ 2524471 h 6281670"/>
                <a:gd name="connsiteX115" fmla="*/ 4501109 w 8613217"/>
                <a:gd name="connsiteY115" fmla="*/ 2892609 h 6281670"/>
                <a:gd name="connsiteX116" fmla="*/ 4692918 w 8613217"/>
                <a:gd name="connsiteY116" fmla="*/ 3241230 h 6281670"/>
                <a:gd name="connsiteX117" fmla="*/ 4992409 w 8613217"/>
                <a:gd name="connsiteY117" fmla="*/ 3809925 h 6281670"/>
                <a:gd name="connsiteX118" fmla="*/ 5000485 w 8613217"/>
                <a:gd name="connsiteY118" fmla="*/ 3847614 h 6281670"/>
                <a:gd name="connsiteX119" fmla="*/ 4993755 w 8613217"/>
                <a:gd name="connsiteY119" fmla="*/ 3855017 h 6281670"/>
                <a:gd name="connsiteX120" fmla="*/ 4993082 w 8613217"/>
                <a:gd name="connsiteY120" fmla="*/ 3855690 h 6281670"/>
                <a:gd name="connsiteX121" fmla="*/ 4982313 w 8613217"/>
                <a:gd name="connsiteY121" fmla="*/ 3867131 h 6281670"/>
                <a:gd name="connsiteX122" fmla="*/ 4626290 w 8613217"/>
                <a:gd name="connsiteY122" fmla="*/ 4274977 h 6281670"/>
                <a:gd name="connsiteX123" fmla="*/ 4180755 w 8613217"/>
                <a:gd name="connsiteY123" fmla="*/ 4968853 h 6281670"/>
                <a:gd name="connsiteX124" fmla="*/ 4071727 w 8613217"/>
                <a:gd name="connsiteY124" fmla="*/ 5853192 h 6281670"/>
                <a:gd name="connsiteX125" fmla="*/ 4040769 w 8613217"/>
                <a:gd name="connsiteY125" fmla="*/ 5907706 h 6281670"/>
                <a:gd name="connsiteX126" fmla="*/ 4005099 w 8613217"/>
                <a:gd name="connsiteY126" fmla="*/ 5881459 h 6281670"/>
                <a:gd name="connsiteX127" fmla="*/ 4007791 w 8613217"/>
                <a:gd name="connsiteY127" fmla="*/ 5830983 h 6281670"/>
                <a:gd name="connsiteX128" fmla="*/ 3990293 w 8613217"/>
                <a:gd name="connsiteY128" fmla="*/ 5807427 h 6281670"/>
                <a:gd name="connsiteX129" fmla="*/ 3964045 w 8613217"/>
                <a:gd name="connsiteY129" fmla="*/ 5789256 h 6281670"/>
                <a:gd name="connsiteX130" fmla="*/ 3941836 w 8613217"/>
                <a:gd name="connsiteY130" fmla="*/ 5705129 h 6281670"/>
                <a:gd name="connsiteX131" fmla="*/ 3908185 w 8613217"/>
                <a:gd name="connsiteY131" fmla="*/ 5236040 h 6281670"/>
                <a:gd name="connsiteX132" fmla="*/ 3918953 w 8613217"/>
                <a:gd name="connsiteY132" fmla="*/ 4237288 h 6281670"/>
                <a:gd name="connsiteX133" fmla="*/ 3786370 w 8613217"/>
                <a:gd name="connsiteY133" fmla="*/ 3122779 h 6281670"/>
                <a:gd name="connsiteX134" fmla="*/ 3570333 w 8613217"/>
                <a:gd name="connsiteY134" fmla="*/ 2570236 h 6281670"/>
                <a:gd name="connsiteX135" fmla="*/ 3410829 w 8613217"/>
                <a:gd name="connsiteY135" fmla="*/ 2273437 h 6281670"/>
                <a:gd name="connsiteX136" fmla="*/ 3411502 w 8613217"/>
                <a:gd name="connsiteY136" fmla="*/ 2229018 h 6281670"/>
                <a:gd name="connsiteX137" fmla="*/ 3451209 w 8613217"/>
                <a:gd name="connsiteY137" fmla="*/ 2126720 h 6281670"/>
                <a:gd name="connsiteX138" fmla="*/ 3431692 w 8613217"/>
                <a:gd name="connsiteY138" fmla="*/ 1895877 h 6281670"/>
                <a:gd name="connsiteX139" fmla="*/ 3186715 w 8613217"/>
                <a:gd name="connsiteY139" fmla="*/ 1401886 h 6281670"/>
                <a:gd name="connsiteX140" fmla="*/ 2531874 w 8613217"/>
                <a:gd name="connsiteY140" fmla="*/ 701952 h 6281670"/>
                <a:gd name="connsiteX141" fmla="*/ 1731662 w 8613217"/>
                <a:gd name="connsiteY141" fmla="*/ 39035 h 6281670"/>
                <a:gd name="connsiteX142" fmla="*/ 1722913 w 8613217"/>
                <a:gd name="connsiteY142" fmla="*/ 36343 h 6281670"/>
                <a:gd name="connsiteX143" fmla="*/ 1723586 w 8613217"/>
                <a:gd name="connsiteY143" fmla="*/ 47111 h 6281670"/>
                <a:gd name="connsiteX144" fmla="*/ 1984042 w 8613217"/>
                <a:gd name="connsiteY144" fmla="*/ 871552 h 6281670"/>
                <a:gd name="connsiteX145" fmla="*/ 2773486 w 8613217"/>
                <a:gd name="connsiteY145" fmla="*/ 2064130 h 6281670"/>
                <a:gd name="connsiteX146" fmla="*/ 3058170 w 8613217"/>
                <a:gd name="connsiteY146" fmla="*/ 2286897 h 6281670"/>
                <a:gd name="connsiteX147" fmla="*/ 3235845 w 8613217"/>
                <a:gd name="connsiteY147" fmla="*/ 2329297 h 6281670"/>
                <a:gd name="connsiteX148" fmla="*/ 3256709 w 8613217"/>
                <a:gd name="connsiteY148" fmla="*/ 2294974 h 6281670"/>
                <a:gd name="connsiteX149" fmla="*/ 3083072 w 8613217"/>
                <a:gd name="connsiteY149" fmla="*/ 1999521 h 6281670"/>
                <a:gd name="connsiteX150" fmla="*/ 2450440 w 8613217"/>
                <a:gd name="connsiteY150" fmla="*/ 1092973 h 6281670"/>
                <a:gd name="connsiteX151" fmla="*/ 2432941 w 8613217"/>
                <a:gd name="connsiteY151" fmla="*/ 1062014 h 6281670"/>
                <a:gd name="connsiteX152" fmla="*/ 2454478 w 8613217"/>
                <a:gd name="connsiteY152" fmla="*/ 1076820 h 6281670"/>
                <a:gd name="connsiteX153" fmla="*/ 2967986 w 8613217"/>
                <a:gd name="connsiteY153" fmla="*/ 1739738 h 6281670"/>
                <a:gd name="connsiteX154" fmla="*/ 3266131 w 8613217"/>
                <a:gd name="connsiteY154" fmla="*/ 2175850 h 6281670"/>
                <a:gd name="connsiteX155" fmla="*/ 3457939 w 8613217"/>
                <a:gd name="connsiteY155" fmla="*/ 2509665 h 6281670"/>
                <a:gd name="connsiteX156" fmla="*/ 3733875 w 8613217"/>
                <a:gd name="connsiteY156" fmla="*/ 3249979 h 6281670"/>
                <a:gd name="connsiteX157" fmla="*/ 3823385 w 8613217"/>
                <a:gd name="connsiteY157" fmla="*/ 4359777 h 6281670"/>
                <a:gd name="connsiteX158" fmla="*/ 3816655 w 8613217"/>
                <a:gd name="connsiteY158" fmla="*/ 4369199 h 6281670"/>
                <a:gd name="connsiteX159" fmla="*/ 3800503 w 8613217"/>
                <a:gd name="connsiteY159" fmla="*/ 4322761 h 6281670"/>
                <a:gd name="connsiteX160" fmla="*/ 3407464 w 8613217"/>
                <a:gd name="connsiteY160" fmla="*/ 3663208 h 6281670"/>
                <a:gd name="connsiteX161" fmla="*/ 2390541 w 8613217"/>
                <a:gd name="connsiteY161" fmla="*/ 2898666 h 6281670"/>
                <a:gd name="connsiteX162" fmla="*/ 2247863 w 8613217"/>
                <a:gd name="connsiteY162" fmla="*/ 2802425 h 6281670"/>
                <a:gd name="connsiteX163" fmla="*/ 2055381 w 8613217"/>
                <a:gd name="connsiteY163" fmla="*/ 2665131 h 6281670"/>
                <a:gd name="connsiteX164" fmla="*/ 1471879 w 8613217"/>
                <a:gd name="connsiteY164" fmla="*/ 2148930 h 6281670"/>
                <a:gd name="connsiteX165" fmla="*/ 1461111 w 8613217"/>
                <a:gd name="connsiteY165" fmla="*/ 2109895 h 6281670"/>
                <a:gd name="connsiteX166" fmla="*/ 1501492 w 8613217"/>
                <a:gd name="connsiteY166" fmla="*/ 1918759 h 6281670"/>
                <a:gd name="connsiteX167" fmla="*/ 1395155 w 8613217"/>
                <a:gd name="connsiteY167" fmla="*/ 1570812 h 6281670"/>
                <a:gd name="connsiteX168" fmla="*/ 937507 w 8613217"/>
                <a:gd name="connsiteY168" fmla="*/ 860783 h 6281670"/>
                <a:gd name="connsiteX169" fmla="*/ 682435 w 8613217"/>
                <a:gd name="connsiteY169" fmla="*/ 471109 h 6281670"/>
                <a:gd name="connsiteX170" fmla="*/ 590905 w 8613217"/>
                <a:gd name="connsiteY170" fmla="*/ 214691 h 6281670"/>
                <a:gd name="connsiteX171" fmla="*/ 581483 w 8613217"/>
                <a:gd name="connsiteY171" fmla="*/ 222767 h 6281670"/>
                <a:gd name="connsiteX172" fmla="*/ 555909 w 8613217"/>
                <a:gd name="connsiteY172" fmla="*/ 262475 h 6281670"/>
                <a:gd name="connsiteX173" fmla="*/ 423998 w 8613217"/>
                <a:gd name="connsiteY173" fmla="*/ 619845 h 6281670"/>
                <a:gd name="connsiteX174" fmla="*/ 443515 w 8613217"/>
                <a:gd name="connsiteY174" fmla="*/ 1227575 h 6281670"/>
                <a:gd name="connsiteX175" fmla="*/ 806942 w 8613217"/>
                <a:gd name="connsiteY175" fmla="*/ 1996156 h 6281670"/>
                <a:gd name="connsiteX176" fmla="*/ 1087589 w 8613217"/>
                <a:gd name="connsiteY176" fmla="*/ 2216231 h 6281670"/>
                <a:gd name="connsiteX177" fmla="*/ 1317086 w 8613217"/>
                <a:gd name="connsiteY177" fmla="*/ 2233729 h 6281670"/>
                <a:gd name="connsiteX178" fmla="*/ 1327181 w 8613217"/>
                <a:gd name="connsiteY178" fmla="*/ 2198060 h 6281670"/>
                <a:gd name="connsiteX179" fmla="*/ 816364 w 8613217"/>
                <a:gd name="connsiteY179" fmla="*/ 1324489 h 6281670"/>
                <a:gd name="connsiteX180" fmla="*/ 702625 w 8613217"/>
                <a:gd name="connsiteY180" fmla="*/ 1031056 h 6281670"/>
                <a:gd name="connsiteX181" fmla="*/ 767908 w 8613217"/>
                <a:gd name="connsiteY181" fmla="*/ 1173061 h 6281670"/>
                <a:gd name="connsiteX182" fmla="*/ 1444285 w 8613217"/>
                <a:gd name="connsiteY182" fmla="*/ 2226326 h 6281670"/>
                <a:gd name="connsiteX183" fmla="*/ 2209501 w 8613217"/>
                <a:gd name="connsiteY183" fmla="*/ 2876457 h 6281670"/>
                <a:gd name="connsiteX184" fmla="*/ 2308434 w 8613217"/>
                <a:gd name="connsiteY184" fmla="*/ 2939720 h 6281670"/>
                <a:gd name="connsiteX185" fmla="*/ 2340738 w 8613217"/>
                <a:gd name="connsiteY185" fmla="*/ 2972025 h 6281670"/>
                <a:gd name="connsiteX186" fmla="*/ 2266034 w 8613217"/>
                <a:gd name="connsiteY186" fmla="*/ 2967313 h 6281670"/>
                <a:gd name="connsiteX187" fmla="*/ 1817807 w 8613217"/>
                <a:gd name="connsiteY187" fmla="*/ 3025866 h 6281670"/>
                <a:gd name="connsiteX188" fmla="*/ 1007500 w 8613217"/>
                <a:gd name="connsiteY188" fmla="*/ 3309877 h 6281670"/>
                <a:gd name="connsiteX189" fmla="*/ 960389 w 8613217"/>
                <a:gd name="connsiteY189" fmla="*/ 3293725 h 6281670"/>
                <a:gd name="connsiteX190" fmla="*/ 446207 w 8613217"/>
                <a:gd name="connsiteY190" fmla="*/ 3134221 h 6281670"/>
                <a:gd name="connsiteX191" fmla="*/ 217383 w 8613217"/>
                <a:gd name="connsiteY191" fmla="*/ 3227096 h 6281670"/>
                <a:gd name="connsiteX192" fmla="*/ 0 w 8613217"/>
                <a:gd name="connsiteY192" fmla="*/ 3236518 h 6281670"/>
                <a:gd name="connsiteX193" fmla="*/ 0 w 8613217"/>
                <a:gd name="connsiteY193" fmla="*/ 3330740 h 6281670"/>
                <a:gd name="connsiteX194" fmla="*/ 9422 w 8613217"/>
                <a:gd name="connsiteY194" fmla="*/ 3346892 h 6281670"/>
                <a:gd name="connsiteX195" fmla="*/ 255072 w 8613217"/>
                <a:gd name="connsiteY195" fmla="*/ 3717723 h 6281670"/>
                <a:gd name="connsiteX196" fmla="*/ 747044 w 8613217"/>
                <a:gd name="connsiteY196" fmla="*/ 3826078 h 6281670"/>
                <a:gd name="connsiteX197" fmla="*/ 1016249 w 8613217"/>
                <a:gd name="connsiteY197" fmla="*/ 3490244 h 6281670"/>
                <a:gd name="connsiteX198" fmla="*/ 981253 w 8613217"/>
                <a:gd name="connsiteY198" fmla="*/ 3461305 h 6281670"/>
                <a:gd name="connsiteX199" fmla="*/ 563312 w 8613217"/>
                <a:gd name="connsiteY199" fmla="*/ 3490917 h 6281670"/>
                <a:gd name="connsiteX200" fmla="*/ 390347 w 8613217"/>
                <a:gd name="connsiteY200" fmla="*/ 3460632 h 6281670"/>
                <a:gd name="connsiteX201" fmla="*/ 489953 w 8613217"/>
                <a:gd name="connsiteY201" fmla="*/ 3463997 h 6281670"/>
                <a:gd name="connsiteX202" fmla="*/ 903183 w 8613217"/>
                <a:gd name="connsiteY202" fmla="*/ 3408137 h 6281670"/>
                <a:gd name="connsiteX203" fmla="*/ 1043170 w 8613217"/>
                <a:gd name="connsiteY203" fmla="*/ 3372467 h 6281670"/>
                <a:gd name="connsiteX204" fmla="*/ 1508895 w 8613217"/>
                <a:gd name="connsiteY204" fmla="*/ 3218347 h 6281670"/>
                <a:gd name="connsiteX205" fmla="*/ 1912029 w 8613217"/>
                <a:gd name="connsiteY205" fmla="*/ 3101243 h 6281670"/>
                <a:gd name="connsiteX206" fmla="*/ 1912029 w 8613217"/>
                <a:gd name="connsiteY206" fmla="*/ 3101243 h 6281670"/>
                <a:gd name="connsiteX207" fmla="*/ 2113933 w 8613217"/>
                <a:gd name="connsiteY207" fmla="*/ 3072976 h 6281670"/>
                <a:gd name="connsiteX208" fmla="*/ 2553150 w 8613217"/>
                <a:gd name="connsiteY208" fmla="*/ 3130187 h 6281670"/>
                <a:gd name="connsiteX209" fmla="*/ 3282324 w 8613217"/>
                <a:gd name="connsiteY209" fmla="*/ 3670118 h 6281670"/>
                <a:gd name="connsiteX210" fmla="*/ 3580428 w 8613217"/>
                <a:gd name="connsiteY210" fmla="*/ 4087880 h 6281670"/>
                <a:gd name="connsiteX211" fmla="*/ 3776274 w 8613217"/>
                <a:gd name="connsiteY211" fmla="*/ 4626290 h 6281670"/>
                <a:gd name="connsiteX212" fmla="*/ 3813963 w 8613217"/>
                <a:gd name="connsiteY212" fmla="*/ 4802619 h 6281670"/>
                <a:gd name="connsiteX213" fmla="*/ 3811944 w 8613217"/>
                <a:gd name="connsiteY213" fmla="*/ 5407658 h 6281670"/>
                <a:gd name="connsiteX214" fmla="*/ 3881265 w 8613217"/>
                <a:gd name="connsiteY214" fmla="*/ 5874056 h 6281670"/>
                <a:gd name="connsiteX215" fmla="*/ 3879919 w 8613217"/>
                <a:gd name="connsiteY215" fmla="*/ 5898957 h 6281670"/>
                <a:gd name="connsiteX216" fmla="*/ 3757430 w 8613217"/>
                <a:gd name="connsiteY216" fmla="*/ 5946068 h 6281670"/>
                <a:gd name="connsiteX217" fmla="*/ 3743970 w 8613217"/>
                <a:gd name="connsiteY217" fmla="*/ 6053750 h 6281670"/>
                <a:gd name="connsiteX218" fmla="*/ 3803195 w 8613217"/>
                <a:gd name="connsiteY218" fmla="*/ 6092112 h 6281670"/>
                <a:gd name="connsiteX219" fmla="*/ 3896071 w 8613217"/>
                <a:gd name="connsiteY219" fmla="*/ 6023464 h 6281670"/>
                <a:gd name="connsiteX220" fmla="*/ 3920972 w 8613217"/>
                <a:gd name="connsiteY220" fmla="*/ 5996544 h 6281670"/>
                <a:gd name="connsiteX221" fmla="*/ 3918953 w 8613217"/>
                <a:gd name="connsiteY221" fmla="*/ 6053077 h 6281670"/>
                <a:gd name="connsiteX222" fmla="*/ 3931741 w 8613217"/>
                <a:gd name="connsiteY222" fmla="*/ 6077978 h 6281670"/>
                <a:gd name="connsiteX223" fmla="*/ 3951931 w 8613217"/>
                <a:gd name="connsiteY223" fmla="*/ 6055769 h 6281670"/>
                <a:gd name="connsiteX224" fmla="*/ 3972121 w 8613217"/>
                <a:gd name="connsiteY224" fmla="*/ 5988468 h 6281670"/>
                <a:gd name="connsiteX225" fmla="*/ 3994331 w 8613217"/>
                <a:gd name="connsiteY225" fmla="*/ 5968277 h 6281670"/>
                <a:gd name="connsiteX226" fmla="*/ 4005099 w 8613217"/>
                <a:gd name="connsiteY226" fmla="*/ 5995198 h 6281670"/>
                <a:gd name="connsiteX227" fmla="*/ 4071054 w 8613217"/>
                <a:gd name="connsiteY227" fmla="*/ 6040290 h 6281670"/>
                <a:gd name="connsiteX228" fmla="*/ 4100667 w 8613217"/>
                <a:gd name="connsiteY228" fmla="*/ 6026829 h 6281670"/>
                <a:gd name="connsiteX229" fmla="*/ 4110089 w 8613217"/>
                <a:gd name="connsiteY229" fmla="*/ 5993179 h 6281670"/>
                <a:gd name="connsiteX230" fmla="*/ 4124895 w 8613217"/>
                <a:gd name="connsiteY230" fmla="*/ 6032214 h 6281670"/>
                <a:gd name="connsiteX231" fmla="*/ 4117492 w 8613217"/>
                <a:gd name="connsiteY231" fmla="*/ 6106918 h 6281670"/>
                <a:gd name="connsiteX232" fmla="*/ 4080476 w 8613217"/>
                <a:gd name="connsiteY232" fmla="*/ 6141242 h 6281670"/>
                <a:gd name="connsiteX233" fmla="*/ 4176717 w 8613217"/>
                <a:gd name="connsiteY233" fmla="*/ 6189025 h 6281670"/>
                <a:gd name="connsiteX234" fmla="*/ 4170660 w 8613217"/>
                <a:gd name="connsiteY234" fmla="*/ 6271133 h 6281670"/>
                <a:gd name="connsiteX235" fmla="*/ 4195562 w 8613217"/>
                <a:gd name="connsiteY235" fmla="*/ 6277863 h 6281670"/>
                <a:gd name="connsiteX236" fmla="*/ 4261517 w 8613217"/>
                <a:gd name="connsiteY236" fmla="*/ 6267768 h 6281670"/>
                <a:gd name="connsiteX237" fmla="*/ 4289784 w 8613217"/>
                <a:gd name="connsiteY237" fmla="*/ 6247578 h 6281670"/>
                <a:gd name="connsiteX238" fmla="*/ 4295840 w 8613217"/>
                <a:gd name="connsiteY238" fmla="*/ 6204505 h 6281670"/>
                <a:gd name="connsiteX239" fmla="*/ 4305936 w 8613217"/>
                <a:gd name="connsiteY239" fmla="*/ 6182969 h 6281670"/>
                <a:gd name="connsiteX240" fmla="*/ 4324107 w 8613217"/>
                <a:gd name="connsiteY240" fmla="*/ 6199794 h 6281670"/>
                <a:gd name="connsiteX241" fmla="*/ 4336894 w 8613217"/>
                <a:gd name="connsiteY241" fmla="*/ 6230752 h 6281670"/>
                <a:gd name="connsiteX242" fmla="*/ 4342951 w 8613217"/>
                <a:gd name="connsiteY242" fmla="*/ 6226714 h 6281670"/>
                <a:gd name="connsiteX243" fmla="*/ 4369872 w 8613217"/>
                <a:gd name="connsiteY243" fmla="*/ 6185660 h 6281670"/>
                <a:gd name="connsiteX244" fmla="*/ 4382659 w 8613217"/>
                <a:gd name="connsiteY244" fmla="*/ 6234791 h 6281670"/>
                <a:gd name="connsiteX245" fmla="*/ 4406888 w 8613217"/>
                <a:gd name="connsiteY245" fmla="*/ 6265749 h 6281670"/>
                <a:gd name="connsiteX246" fmla="*/ 4484284 w 8613217"/>
                <a:gd name="connsiteY246" fmla="*/ 6275171 h 6281670"/>
                <a:gd name="connsiteX247" fmla="*/ 4499090 w 8613217"/>
                <a:gd name="connsiteY247" fmla="*/ 6272479 h 6281670"/>
                <a:gd name="connsiteX248" fmla="*/ 4512551 w 8613217"/>
                <a:gd name="connsiteY248" fmla="*/ 6181622 h 6281670"/>
                <a:gd name="connsiteX249" fmla="*/ 4572449 w 8613217"/>
                <a:gd name="connsiteY249" fmla="*/ 6153356 h 6281670"/>
                <a:gd name="connsiteX250" fmla="*/ 4575814 w 8613217"/>
                <a:gd name="connsiteY250" fmla="*/ 6127781 h 6281670"/>
                <a:gd name="connsiteX251" fmla="*/ 4538125 w 8613217"/>
                <a:gd name="connsiteY251" fmla="*/ 6076633 h 6281670"/>
                <a:gd name="connsiteX252" fmla="*/ 4536779 w 8613217"/>
                <a:gd name="connsiteY252" fmla="*/ 6042309 h 6281670"/>
                <a:gd name="connsiteX253" fmla="*/ 4573122 w 8613217"/>
                <a:gd name="connsiteY253" fmla="*/ 6032214 h 6281670"/>
                <a:gd name="connsiteX254" fmla="*/ 4637731 w 8613217"/>
                <a:gd name="connsiteY254" fmla="*/ 6051058 h 6281670"/>
                <a:gd name="connsiteX255" fmla="*/ 4665997 w 8613217"/>
                <a:gd name="connsiteY255" fmla="*/ 6029522 h 6281670"/>
                <a:gd name="connsiteX256" fmla="*/ 4665997 w 8613217"/>
                <a:gd name="connsiteY256" fmla="*/ 5985776 h 6281670"/>
                <a:gd name="connsiteX257" fmla="*/ 4681477 w 8613217"/>
                <a:gd name="connsiteY257" fmla="*/ 5966931 h 6281670"/>
                <a:gd name="connsiteX258" fmla="*/ 4701667 w 8613217"/>
                <a:gd name="connsiteY258" fmla="*/ 5981065 h 6281670"/>
                <a:gd name="connsiteX259" fmla="*/ 4724550 w 8613217"/>
                <a:gd name="connsiteY259" fmla="*/ 6054423 h 6281670"/>
                <a:gd name="connsiteX260" fmla="*/ 4743394 w 8613217"/>
                <a:gd name="connsiteY260" fmla="*/ 6073268 h 6281670"/>
                <a:gd name="connsiteX261" fmla="*/ 4752143 w 8613217"/>
                <a:gd name="connsiteY261" fmla="*/ 6050385 h 6281670"/>
                <a:gd name="connsiteX262" fmla="*/ 4752143 w 8613217"/>
                <a:gd name="connsiteY262" fmla="*/ 5996544 h 6281670"/>
                <a:gd name="connsiteX263" fmla="*/ 4800600 w 8613217"/>
                <a:gd name="connsiteY263" fmla="*/ 6046347 h 6281670"/>
                <a:gd name="connsiteX264" fmla="*/ 4859825 w 8613217"/>
                <a:gd name="connsiteY264" fmla="*/ 6088747 h 6281670"/>
                <a:gd name="connsiteX265" fmla="*/ 4932511 w 8613217"/>
                <a:gd name="connsiteY265" fmla="*/ 6036252 h 6281670"/>
                <a:gd name="connsiteX266" fmla="*/ 4919050 w 8613217"/>
                <a:gd name="connsiteY266" fmla="*/ 5940011 h 6281670"/>
                <a:gd name="connsiteX267" fmla="*/ 4830213 w 8613217"/>
                <a:gd name="connsiteY267" fmla="*/ 5933281 h 6281670"/>
                <a:gd name="connsiteX268" fmla="*/ 4779064 w 8613217"/>
                <a:gd name="connsiteY268" fmla="*/ 5876074 h 6281670"/>
                <a:gd name="connsiteX269" fmla="*/ 4778391 w 8613217"/>
                <a:gd name="connsiteY269" fmla="*/ 5829637 h 6281670"/>
                <a:gd name="connsiteX270" fmla="*/ 5091342 w 8613217"/>
                <a:gd name="connsiteY270" fmla="*/ 5236712 h 6281670"/>
                <a:gd name="connsiteX271" fmla="*/ 5116243 w 8613217"/>
                <a:gd name="connsiteY271" fmla="*/ 5202389 h 6281670"/>
                <a:gd name="connsiteX272" fmla="*/ 5269690 w 8613217"/>
                <a:gd name="connsiteY272" fmla="*/ 5086631 h 6281670"/>
                <a:gd name="connsiteX273" fmla="*/ 5744837 w 8613217"/>
                <a:gd name="connsiteY273" fmla="*/ 4795889 h 6281670"/>
                <a:gd name="connsiteX274" fmla="*/ 5814830 w 8613217"/>
                <a:gd name="connsiteY274" fmla="*/ 4775699 h 6281670"/>
                <a:gd name="connsiteX275" fmla="*/ 6103553 w 8613217"/>
                <a:gd name="connsiteY275" fmla="*/ 4765603 h 6281670"/>
                <a:gd name="connsiteX276" fmla="*/ 7086824 w 8613217"/>
                <a:gd name="connsiteY276" fmla="*/ 4811369 h 6281670"/>
                <a:gd name="connsiteX277" fmla="*/ 7489959 w 8613217"/>
                <a:gd name="connsiteY277" fmla="*/ 4805311 h 6281670"/>
                <a:gd name="connsiteX278" fmla="*/ 7516880 w 8613217"/>
                <a:gd name="connsiteY278" fmla="*/ 4801946 h 6281670"/>
                <a:gd name="connsiteX279" fmla="*/ 7536397 w 8613217"/>
                <a:gd name="connsiteY279" fmla="*/ 4800600 h 6281670"/>
                <a:gd name="connsiteX280" fmla="*/ 7619850 w 8613217"/>
                <a:gd name="connsiteY280" fmla="*/ 4791178 h 6281670"/>
                <a:gd name="connsiteX281" fmla="*/ 7661577 w 8613217"/>
                <a:gd name="connsiteY281" fmla="*/ 4813388 h 6281670"/>
                <a:gd name="connsiteX282" fmla="*/ 7920014 w 8613217"/>
                <a:gd name="connsiteY282" fmla="*/ 5004523 h 6281670"/>
                <a:gd name="connsiteX283" fmla="*/ 8354780 w 8613217"/>
                <a:gd name="connsiteY283" fmla="*/ 4830886 h 6281670"/>
                <a:gd name="connsiteX284" fmla="*/ 8579567 w 8613217"/>
                <a:gd name="connsiteY284" fmla="*/ 4409580 h 6281670"/>
                <a:gd name="connsiteX285" fmla="*/ 8613217 w 8613217"/>
                <a:gd name="connsiteY285" fmla="*/ 4250076 h 6281670"/>
                <a:gd name="connsiteX286" fmla="*/ 8613217 w 8613217"/>
                <a:gd name="connsiteY286" fmla="*/ 4196235 h 6281670"/>
                <a:gd name="connsiteX287" fmla="*/ 8420062 w 8613217"/>
                <a:gd name="connsiteY287" fmla="*/ 4211041 h 6281670"/>
                <a:gd name="connsiteX288" fmla="*/ 4571776 w 8613217"/>
                <a:gd name="connsiteY288" fmla="*/ 915970 h 6281670"/>
                <a:gd name="connsiteX289" fmla="*/ 4583890 w 8613217"/>
                <a:gd name="connsiteY289" fmla="*/ 888377 h 6281670"/>
                <a:gd name="connsiteX290" fmla="*/ 4571776 w 8613217"/>
                <a:gd name="connsiteY290" fmla="*/ 915970 h 6281670"/>
                <a:gd name="connsiteX291" fmla="*/ 2362948 w 8613217"/>
                <a:gd name="connsiteY291" fmla="*/ 965100 h 6281670"/>
                <a:gd name="connsiteX292" fmla="*/ 2363621 w 8613217"/>
                <a:gd name="connsiteY292" fmla="*/ 962408 h 6281670"/>
                <a:gd name="connsiteX293" fmla="*/ 2368332 w 8613217"/>
                <a:gd name="connsiteY293" fmla="*/ 967119 h 6281670"/>
                <a:gd name="connsiteX294" fmla="*/ 2362948 w 8613217"/>
                <a:gd name="connsiteY294" fmla="*/ 965100 h 6281670"/>
                <a:gd name="connsiteX295" fmla="*/ 2435633 w 8613217"/>
                <a:gd name="connsiteY295" fmla="*/ 1055284 h 6281670"/>
                <a:gd name="connsiteX296" fmla="*/ 2426211 w 8613217"/>
                <a:gd name="connsiteY296" fmla="*/ 1053265 h 6281670"/>
                <a:gd name="connsiteX297" fmla="*/ 2370351 w 8613217"/>
                <a:gd name="connsiteY297" fmla="*/ 968465 h 6281670"/>
                <a:gd name="connsiteX298" fmla="*/ 2432268 w 8613217"/>
                <a:gd name="connsiteY298" fmla="*/ 1045862 h 6281670"/>
                <a:gd name="connsiteX299" fmla="*/ 2435633 w 8613217"/>
                <a:gd name="connsiteY299" fmla="*/ 1055284 h 6281670"/>
                <a:gd name="connsiteX300" fmla="*/ 695895 w 8613217"/>
                <a:gd name="connsiteY300" fmla="*/ 1016922 h 6281670"/>
                <a:gd name="connsiteX301" fmla="*/ 692530 w 8613217"/>
                <a:gd name="connsiteY301" fmla="*/ 1005481 h 6281670"/>
                <a:gd name="connsiteX302" fmla="*/ 695895 w 8613217"/>
                <a:gd name="connsiteY302" fmla="*/ 1016922 h 6281670"/>
                <a:gd name="connsiteX303" fmla="*/ 4511205 w 8613217"/>
                <a:gd name="connsiteY303" fmla="*/ 6014042 h 6281670"/>
                <a:gd name="connsiteX304" fmla="*/ 4537452 w 8613217"/>
                <a:gd name="connsiteY304" fmla="*/ 5944049 h 6281670"/>
                <a:gd name="connsiteX305" fmla="*/ 4511205 w 8613217"/>
                <a:gd name="connsiteY305" fmla="*/ 6014042 h 6281670"/>
                <a:gd name="connsiteX306" fmla="*/ 4750797 w 8613217"/>
                <a:gd name="connsiteY306" fmla="*/ 5917128 h 6281670"/>
                <a:gd name="connsiteX307" fmla="*/ 4741375 w 8613217"/>
                <a:gd name="connsiteY307" fmla="*/ 5939338 h 6281670"/>
                <a:gd name="connsiteX308" fmla="*/ 4732626 w 8613217"/>
                <a:gd name="connsiteY308" fmla="*/ 5935300 h 6281670"/>
                <a:gd name="connsiteX309" fmla="*/ 4727915 w 8613217"/>
                <a:gd name="connsiteY309" fmla="*/ 5907706 h 6281670"/>
                <a:gd name="connsiteX310" fmla="*/ 4750797 w 8613217"/>
                <a:gd name="connsiteY310" fmla="*/ 5875402 h 6281670"/>
                <a:gd name="connsiteX311" fmla="*/ 4750797 w 8613217"/>
                <a:gd name="connsiteY311" fmla="*/ 5917128 h 6281670"/>
                <a:gd name="connsiteX312" fmla="*/ 4875978 w 8613217"/>
                <a:gd name="connsiteY312" fmla="*/ 5457461 h 6281670"/>
                <a:gd name="connsiteX313" fmla="*/ 4616868 w 8613217"/>
                <a:gd name="connsiteY313" fmla="*/ 5877421 h 6281670"/>
                <a:gd name="connsiteX314" fmla="*/ 4562354 w 8613217"/>
                <a:gd name="connsiteY314" fmla="*/ 5884824 h 6281670"/>
                <a:gd name="connsiteX315" fmla="*/ 4880015 w 8613217"/>
                <a:gd name="connsiteY315" fmla="*/ 5419772 h 6281670"/>
                <a:gd name="connsiteX316" fmla="*/ 4875978 w 8613217"/>
                <a:gd name="connsiteY316" fmla="*/ 5457461 h 6281670"/>
                <a:gd name="connsiteX317" fmla="*/ 5020675 w 8613217"/>
                <a:gd name="connsiteY317" fmla="*/ 5141145 h 6281670"/>
                <a:gd name="connsiteX318" fmla="*/ 4989717 w 8613217"/>
                <a:gd name="connsiteY318" fmla="*/ 5179506 h 6281670"/>
                <a:gd name="connsiteX319" fmla="*/ 4445922 w 8613217"/>
                <a:gd name="connsiteY319" fmla="*/ 5878767 h 6281670"/>
                <a:gd name="connsiteX320" fmla="*/ 4415637 w 8613217"/>
                <a:gd name="connsiteY320" fmla="*/ 5953471 h 6281670"/>
                <a:gd name="connsiteX321" fmla="*/ 4357085 w 8613217"/>
                <a:gd name="connsiteY321" fmla="*/ 6075286 h 6281670"/>
                <a:gd name="connsiteX322" fmla="*/ 4338240 w 8613217"/>
                <a:gd name="connsiteY322" fmla="*/ 6125762 h 6281670"/>
                <a:gd name="connsiteX323" fmla="*/ 4322761 w 8613217"/>
                <a:gd name="connsiteY323" fmla="*/ 6080671 h 6281670"/>
                <a:gd name="connsiteX324" fmla="*/ 4306609 w 8613217"/>
                <a:gd name="connsiteY324" fmla="*/ 6061826 h 6281670"/>
                <a:gd name="connsiteX325" fmla="*/ 4295168 w 8613217"/>
                <a:gd name="connsiteY325" fmla="*/ 6082689 h 6281670"/>
                <a:gd name="connsiteX326" fmla="*/ 4292475 w 8613217"/>
                <a:gd name="connsiteY326" fmla="*/ 6112302 h 6281670"/>
                <a:gd name="connsiteX327" fmla="*/ 4277669 w 8613217"/>
                <a:gd name="connsiteY327" fmla="*/ 6097496 h 6281670"/>
                <a:gd name="connsiteX328" fmla="*/ 4183447 w 8613217"/>
                <a:gd name="connsiteY328" fmla="*/ 5282478 h 6281670"/>
                <a:gd name="connsiteX329" fmla="*/ 4412945 w 8613217"/>
                <a:gd name="connsiteY329" fmla="*/ 4743394 h 6281670"/>
                <a:gd name="connsiteX330" fmla="*/ 5036828 w 8613217"/>
                <a:gd name="connsiteY330" fmla="*/ 3935106 h 6281670"/>
                <a:gd name="connsiteX331" fmla="*/ 5054999 w 8613217"/>
                <a:gd name="connsiteY331" fmla="*/ 3966064 h 6281670"/>
                <a:gd name="connsiteX332" fmla="*/ 5020675 w 8613217"/>
                <a:gd name="connsiteY332" fmla="*/ 5141145 h 6281670"/>
                <a:gd name="connsiteX0" fmla="*/ 8420062 w 8613217"/>
                <a:gd name="connsiteY0" fmla="*/ 4211041 h 6281670"/>
                <a:gd name="connsiteX1" fmla="*/ 7990681 w 8613217"/>
                <a:gd name="connsiteY1" fmla="*/ 4231232 h 6281670"/>
                <a:gd name="connsiteX2" fmla="*/ 7630619 w 8613217"/>
                <a:gd name="connsiteY2" fmla="*/ 4614849 h 6281670"/>
                <a:gd name="connsiteX3" fmla="*/ 7659558 w 8613217"/>
                <a:gd name="connsiteY3" fmla="*/ 4643788 h 6281670"/>
                <a:gd name="connsiteX4" fmla="*/ 7859443 w 8613217"/>
                <a:gd name="connsiteY4" fmla="*/ 4617541 h 6281670"/>
                <a:gd name="connsiteX5" fmla="*/ 8222196 w 8613217"/>
                <a:gd name="connsiteY5" fmla="*/ 4498418 h 6281670"/>
                <a:gd name="connsiteX6" fmla="*/ 8236330 w 8613217"/>
                <a:gd name="connsiteY6" fmla="*/ 4496398 h 6281670"/>
                <a:gd name="connsiteX7" fmla="*/ 8228254 w 8613217"/>
                <a:gd name="connsiteY7" fmla="*/ 4504475 h 6281670"/>
                <a:gd name="connsiteX8" fmla="*/ 7670326 w 8613217"/>
                <a:gd name="connsiteY8" fmla="*/ 4709743 h 6281670"/>
                <a:gd name="connsiteX9" fmla="*/ 7436791 w 8613217"/>
                <a:gd name="connsiteY9" fmla="*/ 4735318 h 6281670"/>
                <a:gd name="connsiteX10" fmla="*/ 6759067 w 8613217"/>
                <a:gd name="connsiteY10" fmla="*/ 4696956 h 6281670"/>
                <a:gd name="connsiteX11" fmla="*/ 6037597 w 8613217"/>
                <a:gd name="connsiteY11" fmla="*/ 4656576 h 6281670"/>
                <a:gd name="connsiteX12" fmla="*/ 6023464 w 8613217"/>
                <a:gd name="connsiteY12" fmla="*/ 4649172 h 6281670"/>
                <a:gd name="connsiteX13" fmla="*/ 6361317 w 8613217"/>
                <a:gd name="connsiteY13" fmla="*/ 4472170 h 6281670"/>
                <a:gd name="connsiteX14" fmla="*/ 6783296 w 8613217"/>
                <a:gd name="connsiteY14" fmla="*/ 4236616 h 6281670"/>
                <a:gd name="connsiteX15" fmla="*/ 7066634 w 8613217"/>
                <a:gd name="connsiteY15" fmla="*/ 4052210 h 6281670"/>
                <a:gd name="connsiteX16" fmla="*/ 7151433 w 8613217"/>
                <a:gd name="connsiteY16" fmla="*/ 4042115 h 6281670"/>
                <a:gd name="connsiteX17" fmla="*/ 7304208 w 8613217"/>
                <a:gd name="connsiteY17" fmla="*/ 4071727 h 6281670"/>
                <a:gd name="connsiteX18" fmla="*/ 7625235 w 8613217"/>
                <a:gd name="connsiteY18" fmla="*/ 3948566 h 6281670"/>
                <a:gd name="connsiteX19" fmla="*/ 8172394 w 8613217"/>
                <a:gd name="connsiteY19" fmla="*/ 2496877 h 6281670"/>
                <a:gd name="connsiteX20" fmla="*/ 7882325 w 8613217"/>
                <a:gd name="connsiteY20" fmla="*/ 1811077 h 6281670"/>
                <a:gd name="connsiteX21" fmla="*/ 7854059 w 8613217"/>
                <a:gd name="connsiteY21" fmla="*/ 1889820 h 6281670"/>
                <a:gd name="connsiteX22" fmla="*/ 7732917 w 8613217"/>
                <a:gd name="connsiteY22" fmla="*/ 2389195 h 6281670"/>
                <a:gd name="connsiteX23" fmla="*/ 7607736 w 8613217"/>
                <a:gd name="connsiteY23" fmla="*/ 2746565 h 6281670"/>
                <a:gd name="connsiteX24" fmla="*/ 7178354 w 8613217"/>
                <a:gd name="connsiteY24" fmla="*/ 3424962 h 6281670"/>
                <a:gd name="connsiteX25" fmla="*/ 7050481 w 8613217"/>
                <a:gd name="connsiteY25" fmla="*/ 3653113 h 6281670"/>
                <a:gd name="connsiteX26" fmla="*/ 7022888 w 8613217"/>
                <a:gd name="connsiteY26" fmla="*/ 3873861 h 6281670"/>
                <a:gd name="connsiteX27" fmla="*/ 7057884 w 8613217"/>
                <a:gd name="connsiteY27" fmla="*/ 3889341 h 6281670"/>
                <a:gd name="connsiteX28" fmla="*/ 7311611 w 8613217"/>
                <a:gd name="connsiteY28" fmla="*/ 3701570 h 6281670"/>
                <a:gd name="connsiteX29" fmla="*/ 7883672 w 8613217"/>
                <a:gd name="connsiteY29" fmla="*/ 2875784 h 6281670"/>
                <a:gd name="connsiteX30" fmla="*/ 7909246 w 8613217"/>
                <a:gd name="connsiteY30" fmla="*/ 2790311 h 6281670"/>
                <a:gd name="connsiteX31" fmla="*/ 7835888 w 8613217"/>
                <a:gd name="connsiteY31" fmla="*/ 3051440 h 6281670"/>
                <a:gd name="connsiteX32" fmla="*/ 7279306 w 8613217"/>
                <a:gd name="connsiteY32" fmla="*/ 3802522 h 6281670"/>
                <a:gd name="connsiteX33" fmla="*/ 6992603 w 8613217"/>
                <a:gd name="connsiteY33" fmla="*/ 4017213 h 6281670"/>
                <a:gd name="connsiteX34" fmla="*/ 6713302 w 8613217"/>
                <a:gd name="connsiteY34" fmla="*/ 4190851 h 6281670"/>
                <a:gd name="connsiteX35" fmla="*/ 6627830 w 8613217"/>
                <a:gd name="connsiteY35" fmla="*/ 4239308 h 6281670"/>
                <a:gd name="connsiteX36" fmla="*/ 6605620 w 8613217"/>
                <a:gd name="connsiteY36" fmla="*/ 4251422 h 6281670"/>
                <a:gd name="connsiteX37" fmla="*/ 6226714 w 8613217"/>
                <a:gd name="connsiteY37" fmla="*/ 4447268 h 6281670"/>
                <a:gd name="connsiteX38" fmla="*/ 5314782 w 8613217"/>
                <a:gd name="connsiteY38" fmla="*/ 4943279 h 6281670"/>
                <a:gd name="connsiteX39" fmla="*/ 5158643 w 8613217"/>
                <a:gd name="connsiteY39" fmla="*/ 5046250 h 6281670"/>
                <a:gd name="connsiteX40" fmla="*/ 5162681 w 8613217"/>
                <a:gd name="connsiteY40" fmla="*/ 5025387 h 6281670"/>
                <a:gd name="connsiteX41" fmla="*/ 5227290 w 8613217"/>
                <a:gd name="connsiteY41" fmla="*/ 4323434 h 6281670"/>
                <a:gd name="connsiteX42" fmla="*/ 5106148 w 8613217"/>
                <a:gd name="connsiteY42" fmla="*/ 3860401 h 6281670"/>
                <a:gd name="connsiteX43" fmla="*/ 5139799 w 8613217"/>
                <a:gd name="connsiteY43" fmla="*/ 3818675 h 6281670"/>
                <a:gd name="connsiteX44" fmla="*/ 5695034 w 8613217"/>
                <a:gd name="connsiteY44" fmla="*/ 3194119 h 6281670"/>
                <a:gd name="connsiteX45" fmla="*/ 5830983 w 8613217"/>
                <a:gd name="connsiteY45" fmla="*/ 3023174 h 6281670"/>
                <a:gd name="connsiteX46" fmla="*/ 5873382 w 8613217"/>
                <a:gd name="connsiteY46" fmla="*/ 3008367 h 6281670"/>
                <a:gd name="connsiteX47" fmla="*/ 5983083 w 8613217"/>
                <a:gd name="connsiteY47" fmla="*/ 3009040 h 6281670"/>
                <a:gd name="connsiteX48" fmla="*/ 6257000 w 8613217"/>
                <a:gd name="connsiteY48" fmla="*/ 2840787 h 6281670"/>
                <a:gd name="connsiteX49" fmla="*/ 6605620 w 8613217"/>
                <a:gd name="connsiteY49" fmla="*/ 2172485 h 6281670"/>
                <a:gd name="connsiteX50" fmla="*/ 6623118 w 8613217"/>
                <a:gd name="connsiteY50" fmla="*/ 1339969 h 6281670"/>
                <a:gd name="connsiteX51" fmla="*/ 6528224 w 8613217"/>
                <a:gd name="connsiteY51" fmla="*/ 660899 h 6281670"/>
                <a:gd name="connsiteX52" fmla="*/ 6514091 w 8613217"/>
                <a:gd name="connsiteY52" fmla="*/ 520239 h 6281670"/>
                <a:gd name="connsiteX53" fmla="*/ 6493900 w 8613217"/>
                <a:gd name="connsiteY53" fmla="*/ 546486 h 6281670"/>
                <a:gd name="connsiteX54" fmla="*/ 6244212 w 8613217"/>
                <a:gd name="connsiteY54" fmla="*/ 975869 h 6281670"/>
                <a:gd name="connsiteX55" fmla="*/ 5935300 w 8613217"/>
                <a:gd name="connsiteY55" fmla="*/ 1788868 h 6281670"/>
                <a:gd name="connsiteX56" fmla="*/ 5707148 w 8613217"/>
                <a:gd name="connsiteY56" fmla="*/ 2531874 h 6281670"/>
                <a:gd name="connsiteX57" fmla="*/ 5679555 w 8613217"/>
                <a:gd name="connsiteY57" fmla="*/ 2738489 h 6281670"/>
                <a:gd name="connsiteX58" fmla="*/ 5734069 w 8613217"/>
                <a:gd name="connsiteY58" fmla="*/ 2914818 h 6281670"/>
                <a:gd name="connsiteX59" fmla="*/ 5963566 w 8613217"/>
                <a:gd name="connsiteY59" fmla="*/ 2599175 h 6281670"/>
                <a:gd name="connsiteX60" fmla="*/ 6141914 w 8613217"/>
                <a:gd name="connsiteY60" fmla="*/ 2254593 h 6281670"/>
                <a:gd name="connsiteX61" fmla="*/ 6262384 w 8613217"/>
                <a:gd name="connsiteY61" fmla="*/ 1884436 h 6281670"/>
                <a:gd name="connsiteX62" fmla="*/ 6343145 w 8613217"/>
                <a:gd name="connsiteY62" fmla="*/ 1508222 h 6281670"/>
                <a:gd name="connsiteX63" fmla="*/ 6310167 w 8613217"/>
                <a:gd name="connsiteY63" fmla="*/ 1747814 h 6281670"/>
                <a:gd name="connsiteX64" fmla="*/ 6045001 w 8613217"/>
                <a:gd name="connsiteY64" fmla="*/ 2568890 h 6281670"/>
                <a:gd name="connsiteX65" fmla="*/ 5560432 w 8613217"/>
                <a:gd name="connsiteY65" fmla="*/ 3235173 h 6281670"/>
                <a:gd name="connsiteX66" fmla="*/ 5096726 w 8613217"/>
                <a:gd name="connsiteY66" fmla="*/ 3741278 h 6281670"/>
                <a:gd name="connsiteX67" fmla="*/ 5067113 w 8613217"/>
                <a:gd name="connsiteY67" fmla="*/ 3767525 h 6281670"/>
                <a:gd name="connsiteX68" fmla="*/ 4911647 w 8613217"/>
                <a:gd name="connsiteY68" fmla="*/ 3459959 h 6281670"/>
                <a:gd name="connsiteX69" fmla="*/ 4890784 w 8613217"/>
                <a:gd name="connsiteY69" fmla="*/ 3404099 h 6281670"/>
                <a:gd name="connsiteX70" fmla="*/ 4952701 w 8613217"/>
                <a:gd name="connsiteY70" fmla="*/ 2717626 h 6281670"/>
                <a:gd name="connsiteX71" fmla="*/ 5173449 w 8613217"/>
                <a:gd name="connsiteY71" fmla="*/ 2368332 h 6281670"/>
                <a:gd name="connsiteX72" fmla="*/ 5481689 w 8613217"/>
                <a:gd name="connsiteY72" fmla="*/ 1759928 h 6281670"/>
                <a:gd name="connsiteX73" fmla="*/ 5514667 w 8613217"/>
                <a:gd name="connsiteY73" fmla="*/ 1741757 h 6281670"/>
                <a:gd name="connsiteX74" fmla="*/ 5803389 w 8613217"/>
                <a:gd name="connsiteY74" fmla="*/ 1570812 h 6281670"/>
                <a:gd name="connsiteX75" fmla="*/ 5822907 w 8613217"/>
                <a:gd name="connsiteY75" fmla="*/ 1095665 h 6281670"/>
                <a:gd name="connsiteX76" fmla="*/ 5540241 w 8613217"/>
                <a:gd name="connsiteY76" fmla="*/ 601000 h 6281670"/>
                <a:gd name="connsiteX77" fmla="*/ 5514667 w 8613217"/>
                <a:gd name="connsiteY77" fmla="*/ 600327 h 6281670"/>
                <a:gd name="connsiteX78" fmla="*/ 5421791 w 8613217"/>
                <a:gd name="connsiteY78" fmla="*/ 697914 h 6281670"/>
                <a:gd name="connsiteX79" fmla="*/ 5124319 w 8613217"/>
                <a:gd name="connsiteY79" fmla="*/ 1196617 h 6281670"/>
                <a:gd name="connsiteX80" fmla="*/ 5316801 w 8613217"/>
                <a:gd name="connsiteY80" fmla="*/ 1686570 h 6281670"/>
                <a:gd name="connsiteX81" fmla="*/ 5361220 w 8613217"/>
                <a:gd name="connsiteY81" fmla="*/ 1669072 h 6281670"/>
                <a:gd name="connsiteX82" fmla="*/ 5461499 w 8613217"/>
                <a:gd name="connsiteY82" fmla="*/ 1248439 h 6281670"/>
                <a:gd name="connsiteX83" fmla="*/ 5491784 w 8613217"/>
                <a:gd name="connsiteY83" fmla="*/ 1043170 h 6281670"/>
                <a:gd name="connsiteX84" fmla="*/ 5497841 w 8613217"/>
                <a:gd name="connsiteY84" fmla="*/ 1081532 h 6281670"/>
                <a:gd name="connsiteX85" fmla="*/ 5481016 w 8613217"/>
                <a:gd name="connsiteY85" fmla="*/ 1353429 h 6281670"/>
                <a:gd name="connsiteX86" fmla="*/ 5415734 w 8613217"/>
                <a:gd name="connsiteY86" fmla="*/ 1727624 h 6281670"/>
                <a:gd name="connsiteX87" fmla="*/ 5151240 w 8613217"/>
                <a:gd name="connsiteY87" fmla="*/ 2245171 h 6281670"/>
                <a:gd name="connsiteX88" fmla="*/ 4908282 w 8613217"/>
                <a:gd name="connsiteY88" fmla="*/ 2596483 h 6281670"/>
                <a:gd name="connsiteX89" fmla="*/ 4750124 w 8613217"/>
                <a:gd name="connsiteY89" fmla="*/ 2989523 h 6281670"/>
                <a:gd name="connsiteX90" fmla="*/ 4737337 w 8613217"/>
                <a:gd name="connsiteY90" fmla="*/ 3162487 h 6281670"/>
                <a:gd name="connsiteX91" fmla="*/ 4680804 w 8613217"/>
                <a:gd name="connsiteY91" fmla="*/ 3076341 h 6281670"/>
                <a:gd name="connsiteX92" fmla="*/ 4591293 w 8613217"/>
                <a:gd name="connsiteY92" fmla="*/ 2915491 h 6281670"/>
                <a:gd name="connsiteX93" fmla="*/ 4552259 w 8613217"/>
                <a:gd name="connsiteY93" fmla="*/ 2838095 h 6281670"/>
                <a:gd name="connsiteX94" fmla="*/ 4404869 w 8613217"/>
                <a:gd name="connsiteY94" fmla="*/ 2499569 h 6281670"/>
                <a:gd name="connsiteX95" fmla="*/ 4425059 w 8613217"/>
                <a:gd name="connsiteY95" fmla="*/ 2408713 h 6281670"/>
                <a:gd name="connsiteX96" fmla="*/ 4497071 w 8613217"/>
                <a:gd name="connsiteY96" fmla="*/ 2304396 h 6281670"/>
                <a:gd name="connsiteX97" fmla="*/ 4551585 w 8613217"/>
                <a:gd name="connsiteY97" fmla="*/ 2152968 h 6281670"/>
                <a:gd name="connsiteX98" fmla="*/ 4741375 w 8613217"/>
                <a:gd name="connsiteY98" fmla="*/ 1413327 h 6281670"/>
                <a:gd name="connsiteX99" fmla="*/ 4929146 w 8613217"/>
                <a:gd name="connsiteY99" fmla="*/ 819730 h 6281670"/>
                <a:gd name="connsiteX100" fmla="*/ 5233347 w 8613217"/>
                <a:gd name="connsiteY100" fmla="*/ 28940 h 6281670"/>
                <a:gd name="connsiteX101" fmla="*/ 5238058 w 8613217"/>
                <a:gd name="connsiteY101" fmla="*/ 0 h 6281670"/>
                <a:gd name="connsiteX102" fmla="*/ 4976929 w 8613217"/>
                <a:gd name="connsiteY102" fmla="*/ 159504 h 6281670"/>
                <a:gd name="connsiteX103" fmla="*/ 4204984 w 8613217"/>
                <a:gd name="connsiteY103" fmla="*/ 890396 h 6281670"/>
                <a:gd name="connsiteX104" fmla="*/ 3943182 w 8613217"/>
                <a:gd name="connsiteY104" fmla="*/ 2139508 h 6281670"/>
                <a:gd name="connsiteX105" fmla="*/ 4076438 w 8613217"/>
                <a:gd name="connsiteY105" fmla="*/ 2389868 h 6281670"/>
                <a:gd name="connsiteX106" fmla="*/ 4215079 w 8613217"/>
                <a:gd name="connsiteY106" fmla="*/ 2474668 h 6281670"/>
                <a:gd name="connsiteX107" fmla="*/ 4244018 w 8613217"/>
                <a:gd name="connsiteY107" fmla="*/ 2445055 h 6281670"/>
                <a:gd name="connsiteX108" fmla="*/ 4230558 w 8613217"/>
                <a:gd name="connsiteY108" fmla="*/ 1718875 h 6281670"/>
                <a:gd name="connsiteX109" fmla="*/ 4411599 w 8613217"/>
                <a:gd name="connsiteY109" fmla="*/ 1186522 h 6281670"/>
                <a:gd name="connsiteX110" fmla="*/ 4552259 w 8613217"/>
                <a:gd name="connsiteY110" fmla="*/ 934815 h 6281670"/>
                <a:gd name="connsiteX111" fmla="*/ 4572449 w 8613217"/>
                <a:gd name="connsiteY111" fmla="*/ 920008 h 6281670"/>
                <a:gd name="connsiteX112" fmla="*/ 4553604 w 8613217"/>
                <a:gd name="connsiteY112" fmla="*/ 956351 h 6281670"/>
                <a:gd name="connsiteX113" fmla="*/ 4390735 w 8613217"/>
                <a:gd name="connsiteY113" fmla="*/ 1302280 h 6281670"/>
                <a:gd name="connsiteX114" fmla="*/ 4340260 w 8613217"/>
                <a:gd name="connsiteY114" fmla="*/ 2524471 h 6281670"/>
                <a:gd name="connsiteX115" fmla="*/ 4501109 w 8613217"/>
                <a:gd name="connsiteY115" fmla="*/ 2892609 h 6281670"/>
                <a:gd name="connsiteX116" fmla="*/ 4692918 w 8613217"/>
                <a:gd name="connsiteY116" fmla="*/ 3241230 h 6281670"/>
                <a:gd name="connsiteX117" fmla="*/ 4992409 w 8613217"/>
                <a:gd name="connsiteY117" fmla="*/ 3809925 h 6281670"/>
                <a:gd name="connsiteX118" fmla="*/ 5000485 w 8613217"/>
                <a:gd name="connsiteY118" fmla="*/ 3847614 h 6281670"/>
                <a:gd name="connsiteX119" fmla="*/ 4993755 w 8613217"/>
                <a:gd name="connsiteY119" fmla="*/ 3855017 h 6281670"/>
                <a:gd name="connsiteX120" fmla="*/ 4993082 w 8613217"/>
                <a:gd name="connsiteY120" fmla="*/ 3855690 h 6281670"/>
                <a:gd name="connsiteX121" fmla="*/ 4982313 w 8613217"/>
                <a:gd name="connsiteY121" fmla="*/ 3867131 h 6281670"/>
                <a:gd name="connsiteX122" fmla="*/ 4626290 w 8613217"/>
                <a:gd name="connsiteY122" fmla="*/ 4274977 h 6281670"/>
                <a:gd name="connsiteX123" fmla="*/ 4180755 w 8613217"/>
                <a:gd name="connsiteY123" fmla="*/ 4968853 h 6281670"/>
                <a:gd name="connsiteX124" fmla="*/ 4071727 w 8613217"/>
                <a:gd name="connsiteY124" fmla="*/ 5853192 h 6281670"/>
                <a:gd name="connsiteX125" fmla="*/ 4040769 w 8613217"/>
                <a:gd name="connsiteY125" fmla="*/ 5907706 h 6281670"/>
                <a:gd name="connsiteX126" fmla="*/ 4005099 w 8613217"/>
                <a:gd name="connsiteY126" fmla="*/ 5881459 h 6281670"/>
                <a:gd name="connsiteX127" fmla="*/ 4007791 w 8613217"/>
                <a:gd name="connsiteY127" fmla="*/ 5830983 h 6281670"/>
                <a:gd name="connsiteX128" fmla="*/ 3990293 w 8613217"/>
                <a:gd name="connsiteY128" fmla="*/ 5807427 h 6281670"/>
                <a:gd name="connsiteX129" fmla="*/ 3964045 w 8613217"/>
                <a:gd name="connsiteY129" fmla="*/ 5789256 h 6281670"/>
                <a:gd name="connsiteX130" fmla="*/ 3941836 w 8613217"/>
                <a:gd name="connsiteY130" fmla="*/ 5705129 h 6281670"/>
                <a:gd name="connsiteX131" fmla="*/ 3908185 w 8613217"/>
                <a:gd name="connsiteY131" fmla="*/ 5236040 h 6281670"/>
                <a:gd name="connsiteX132" fmla="*/ 3918953 w 8613217"/>
                <a:gd name="connsiteY132" fmla="*/ 4237288 h 6281670"/>
                <a:gd name="connsiteX133" fmla="*/ 3786370 w 8613217"/>
                <a:gd name="connsiteY133" fmla="*/ 3122779 h 6281670"/>
                <a:gd name="connsiteX134" fmla="*/ 3570333 w 8613217"/>
                <a:gd name="connsiteY134" fmla="*/ 2570236 h 6281670"/>
                <a:gd name="connsiteX135" fmla="*/ 3410829 w 8613217"/>
                <a:gd name="connsiteY135" fmla="*/ 2273437 h 6281670"/>
                <a:gd name="connsiteX136" fmla="*/ 3411502 w 8613217"/>
                <a:gd name="connsiteY136" fmla="*/ 2229018 h 6281670"/>
                <a:gd name="connsiteX137" fmla="*/ 3451209 w 8613217"/>
                <a:gd name="connsiteY137" fmla="*/ 2126720 h 6281670"/>
                <a:gd name="connsiteX138" fmla="*/ 3431692 w 8613217"/>
                <a:gd name="connsiteY138" fmla="*/ 1895877 h 6281670"/>
                <a:gd name="connsiteX139" fmla="*/ 3186715 w 8613217"/>
                <a:gd name="connsiteY139" fmla="*/ 1401886 h 6281670"/>
                <a:gd name="connsiteX140" fmla="*/ 2531874 w 8613217"/>
                <a:gd name="connsiteY140" fmla="*/ 701952 h 6281670"/>
                <a:gd name="connsiteX141" fmla="*/ 1731662 w 8613217"/>
                <a:gd name="connsiteY141" fmla="*/ 39035 h 6281670"/>
                <a:gd name="connsiteX142" fmla="*/ 1722913 w 8613217"/>
                <a:gd name="connsiteY142" fmla="*/ 36343 h 6281670"/>
                <a:gd name="connsiteX143" fmla="*/ 1723586 w 8613217"/>
                <a:gd name="connsiteY143" fmla="*/ 47111 h 6281670"/>
                <a:gd name="connsiteX144" fmla="*/ 1984042 w 8613217"/>
                <a:gd name="connsiteY144" fmla="*/ 871552 h 6281670"/>
                <a:gd name="connsiteX145" fmla="*/ 2773486 w 8613217"/>
                <a:gd name="connsiteY145" fmla="*/ 2064130 h 6281670"/>
                <a:gd name="connsiteX146" fmla="*/ 3058170 w 8613217"/>
                <a:gd name="connsiteY146" fmla="*/ 2286897 h 6281670"/>
                <a:gd name="connsiteX147" fmla="*/ 3235845 w 8613217"/>
                <a:gd name="connsiteY147" fmla="*/ 2329297 h 6281670"/>
                <a:gd name="connsiteX148" fmla="*/ 3256709 w 8613217"/>
                <a:gd name="connsiteY148" fmla="*/ 2294974 h 6281670"/>
                <a:gd name="connsiteX149" fmla="*/ 3083072 w 8613217"/>
                <a:gd name="connsiteY149" fmla="*/ 1999521 h 6281670"/>
                <a:gd name="connsiteX150" fmla="*/ 2450440 w 8613217"/>
                <a:gd name="connsiteY150" fmla="*/ 1092973 h 6281670"/>
                <a:gd name="connsiteX151" fmla="*/ 2432941 w 8613217"/>
                <a:gd name="connsiteY151" fmla="*/ 1062014 h 6281670"/>
                <a:gd name="connsiteX152" fmla="*/ 2454478 w 8613217"/>
                <a:gd name="connsiteY152" fmla="*/ 1076820 h 6281670"/>
                <a:gd name="connsiteX153" fmla="*/ 2967986 w 8613217"/>
                <a:gd name="connsiteY153" fmla="*/ 1739738 h 6281670"/>
                <a:gd name="connsiteX154" fmla="*/ 3266131 w 8613217"/>
                <a:gd name="connsiteY154" fmla="*/ 2175850 h 6281670"/>
                <a:gd name="connsiteX155" fmla="*/ 3457939 w 8613217"/>
                <a:gd name="connsiteY155" fmla="*/ 2509665 h 6281670"/>
                <a:gd name="connsiteX156" fmla="*/ 3733875 w 8613217"/>
                <a:gd name="connsiteY156" fmla="*/ 3249979 h 6281670"/>
                <a:gd name="connsiteX157" fmla="*/ 3823385 w 8613217"/>
                <a:gd name="connsiteY157" fmla="*/ 4359777 h 6281670"/>
                <a:gd name="connsiteX158" fmla="*/ 3816655 w 8613217"/>
                <a:gd name="connsiteY158" fmla="*/ 4369199 h 6281670"/>
                <a:gd name="connsiteX159" fmla="*/ 3800503 w 8613217"/>
                <a:gd name="connsiteY159" fmla="*/ 4322761 h 6281670"/>
                <a:gd name="connsiteX160" fmla="*/ 3407464 w 8613217"/>
                <a:gd name="connsiteY160" fmla="*/ 3663208 h 6281670"/>
                <a:gd name="connsiteX161" fmla="*/ 2390541 w 8613217"/>
                <a:gd name="connsiteY161" fmla="*/ 2898666 h 6281670"/>
                <a:gd name="connsiteX162" fmla="*/ 2247863 w 8613217"/>
                <a:gd name="connsiteY162" fmla="*/ 2802425 h 6281670"/>
                <a:gd name="connsiteX163" fmla="*/ 2055381 w 8613217"/>
                <a:gd name="connsiteY163" fmla="*/ 2665131 h 6281670"/>
                <a:gd name="connsiteX164" fmla="*/ 1471879 w 8613217"/>
                <a:gd name="connsiteY164" fmla="*/ 2148930 h 6281670"/>
                <a:gd name="connsiteX165" fmla="*/ 1461111 w 8613217"/>
                <a:gd name="connsiteY165" fmla="*/ 2109895 h 6281670"/>
                <a:gd name="connsiteX166" fmla="*/ 1501492 w 8613217"/>
                <a:gd name="connsiteY166" fmla="*/ 1918759 h 6281670"/>
                <a:gd name="connsiteX167" fmla="*/ 1395155 w 8613217"/>
                <a:gd name="connsiteY167" fmla="*/ 1570812 h 6281670"/>
                <a:gd name="connsiteX168" fmla="*/ 937507 w 8613217"/>
                <a:gd name="connsiteY168" fmla="*/ 860783 h 6281670"/>
                <a:gd name="connsiteX169" fmla="*/ 682435 w 8613217"/>
                <a:gd name="connsiteY169" fmla="*/ 471109 h 6281670"/>
                <a:gd name="connsiteX170" fmla="*/ 590905 w 8613217"/>
                <a:gd name="connsiteY170" fmla="*/ 214691 h 6281670"/>
                <a:gd name="connsiteX171" fmla="*/ 581483 w 8613217"/>
                <a:gd name="connsiteY171" fmla="*/ 222767 h 6281670"/>
                <a:gd name="connsiteX172" fmla="*/ 555909 w 8613217"/>
                <a:gd name="connsiteY172" fmla="*/ 262475 h 6281670"/>
                <a:gd name="connsiteX173" fmla="*/ 423998 w 8613217"/>
                <a:gd name="connsiteY173" fmla="*/ 619845 h 6281670"/>
                <a:gd name="connsiteX174" fmla="*/ 443515 w 8613217"/>
                <a:gd name="connsiteY174" fmla="*/ 1227575 h 6281670"/>
                <a:gd name="connsiteX175" fmla="*/ 806942 w 8613217"/>
                <a:gd name="connsiteY175" fmla="*/ 1996156 h 6281670"/>
                <a:gd name="connsiteX176" fmla="*/ 1087589 w 8613217"/>
                <a:gd name="connsiteY176" fmla="*/ 2216231 h 6281670"/>
                <a:gd name="connsiteX177" fmla="*/ 1317086 w 8613217"/>
                <a:gd name="connsiteY177" fmla="*/ 2233729 h 6281670"/>
                <a:gd name="connsiteX178" fmla="*/ 1327181 w 8613217"/>
                <a:gd name="connsiteY178" fmla="*/ 2198060 h 6281670"/>
                <a:gd name="connsiteX179" fmla="*/ 816364 w 8613217"/>
                <a:gd name="connsiteY179" fmla="*/ 1324489 h 6281670"/>
                <a:gd name="connsiteX180" fmla="*/ 702625 w 8613217"/>
                <a:gd name="connsiteY180" fmla="*/ 1031056 h 6281670"/>
                <a:gd name="connsiteX181" fmla="*/ 767908 w 8613217"/>
                <a:gd name="connsiteY181" fmla="*/ 1173061 h 6281670"/>
                <a:gd name="connsiteX182" fmla="*/ 1444285 w 8613217"/>
                <a:gd name="connsiteY182" fmla="*/ 2226326 h 6281670"/>
                <a:gd name="connsiteX183" fmla="*/ 2209501 w 8613217"/>
                <a:gd name="connsiteY183" fmla="*/ 2876457 h 6281670"/>
                <a:gd name="connsiteX184" fmla="*/ 2340738 w 8613217"/>
                <a:gd name="connsiteY184" fmla="*/ 2972025 h 6281670"/>
                <a:gd name="connsiteX185" fmla="*/ 2266034 w 8613217"/>
                <a:gd name="connsiteY185" fmla="*/ 2967313 h 6281670"/>
                <a:gd name="connsiteX186" fmla="*/ 1817807 w 8613217"/>
                <a:gd name="connsiteY186" fmla="*/ 3025866 h 6281670"/>
                <a:gd name="connsiteX187" fmla="*/ 1007500 w 8613217"/>
                <a:gd name="connsiteY187" fmla="*/ 3309877 h 6281670"/>
                <a:gd name="connsiteX188" fmla="*/ 960389 w 8613217"/>
                <a:gd name="connsiteY188" fmla="*/ 3293725 h 6281670"/>
                <a:gd name="connsiteX189" fmla="*/ 446207 w 8613217"/>
                <a:gd name="connsiteY189" fmla="*/ 3134221 h 6281670"/>
                <a:gd name="connsiteX190" fmla="*/ 217383 w 8613217"/>
                <a:gd name="connsiteY190" fmla="*/ 3227096 h 6281670"/>
                <a:gd name="connsiteX191" fmla="*/ 0 w 8613217"/>
                <a:gd name="connsiteY191" fmla="*/ 3236518 h 6281670"/>
                <a:gd name="connsiteX192" fmla="*/ 0 w 8613217"/>
                <a:gd name="connsiteY192" fmla="*/ 3330740 h 6281670"/>
                <a:gd name="connsiteX193" fmla="*/ 9422 w 8613217"/>
                <a:gd name="connsiteY193" fmla="*/ 3346892 h 6281670"/>
                <a:gd name="connsiteX194" fmla="*/ 255072 w 8613217"/>
                <a:gd name="connsiteY194" fmla="*/ 3717723 h 6281670"/>
                <a:gd name="connsiteX195" fmla="*/ 747044 w 8613217"/>
                <a:gd name="connsiteY195" fmla="*/ 3826078 h 6281670"/>
                <a:gd name="connsiteX196" fmla="*/ 1016249 w 8613217"/>
                <a:gd name="connsiteY196" fmla="*/ 3490244 h 6281670"/>
                <a:gd name="connsiteX197" fmla="*/ 981253 w 8613217"/>
                <a:gd name="connsiteY197" fmla="*/ 3461305 h 6281670"/>
                <a:gd name="connsiteX198" fmla="*/ 563312 w 8613217"/>
                <a:gd name="connsiteY198" fmla="*/ 3490917 h 6281670"/>
                <a:gd name="connsiteX199" fmla="*/ 390347 w 8613217"/>
                <a:gd name="connsiteY199" fmla="*/ 3460632 h 6281670"/>
                <a:gd name="connsiteX200" fmla="*/ 489953 w 8613217"/>
                <a:gd name="connsiteY200" fmla="*/ 3463997 h 6281670"/>
                <a:gd name="connsiteX201" fmla="*/ 903183 w 8613217"/>
                <a:gd name="connsiteY201" fmla="*/ 3408137 h 6281670"/>
                <a:gd name="connsiteX202" fmla="*/ 1043170 w 8613217"/>
                <a:gd name="connsiteY202" fmla="*/ 3372467 h 6281670"/>
                <a:gd name="connsiteX203" fmla="*/ 1508895 w 8613217"/>
                <a:gd name="connsiteY203" fmla="*/ 3218347 h 6281670"/>
                <a:gd name="connsiteX204" fmla="*/ 1912029 w 8613217"/>
                <a:gd name="connsiteY204" fmla="*/ 3101243 h 6281670"/>
                <a:gd name="connsiteX205" fmla="*/ 1912029 w 8613217"/>
                <a:gd name="connsiteY205" fmla="*/ 3101243 h 6281670"/>
                <a:gd name="connsiteX206" fmla="*/ 2113933 w 8613217"/>
                <a:gd name="connsiteY206" fmla="*/ 3072976 h 6281670"/>
                <a:gd name="connsiteX207" fmla="*/ 2553150 w 8613217"/>
                <a:gd name="connsiteY207" fmla="*/ 3130187 h 6281670"/>
                <a:gd name="connsiteX208" fmla="*/ 3282324 w 8613217"/>
                <a:gd name="connsiteY208" fmla="*/ 3670118 h 6281670"/>
                <a:gd name="connsiteX209" fmla="*/ 3580428 w 8613217"/>
                <a:gd name="connsiteY209" fmla="*/ 4087880 h 6281670"/>
                <a:gd name="connsiteX210" fmla="*/ 3776274 w 8613217"/>
                <a:gd name="connsiteY210" fmla="*/ 4626290 h 6281670"/>
                <a:gd name="connsiteX211" fmla="*/ 3813963 w 8613217"/>
                <a:gd name="connsiteY211" fmla="*/ 4802619 h 6281670"/>
                <a:gd name="connsiteX212" fmla="*/ 3811944 w 8613217"/>
                <a:gd name="connsiteY212" fmla="*/ 5407658 h 6281670"/>
                <a:gd name="connsiteX213" fmla="*/ 3881265 w 8613217"/>
                <a:gd name="connsiteY213" fmla="*/ 5874056 h 6281670"/>
                <a:gd name="connsiteX214" fmla="*/ 3879919 w 8613217"/>
                <a:gd name="connsiteY214" fmla="*/ 5898957 h 6281670"/>
                <a:gd name="connsiteX215" fmla="*/ 3757430 w 8613217"/>
                <a:gd name="connsiteY215" fmla="*/ 5946068 h 6281670"/>
                <a:gd name="connsiteX216" fmla="*/ 3743970 w 8613217"/>
                <a:gd name="connsiteY216" fmla="*/ 6053750 h 6281670"/>
                <a:gd name="connsiteX217" fmla="*/ 3803195 w 8613217"/>
                <a:gd name="connsiteY217" fmla="*/ 6092112 h 6281670"/>
                <a:gd name="connsiteX218" fmla="*/ 3896071 w 8613217"/>
                <a:gd name="connsiteY218" fmla="*/ 6023464 h 6281670"/>
                <a:gd name="connsiteX219" fmla="*/ 3920972 w 8613217"/>
                <a:gd name="connsiteY219" fmla="*/ 5996544 h 6281670"/>
                <a:gd name="connsiteX220" fmla="*/ 3918953 w 8613217"/>
                <a:gd name="connsiteY220" fmla="*/ 6053077 h 6281670"/>
                <a:gd name="connsiteX221" fmla="*/ 3931741 w 8613217"/>
                <a:gd name="connsiteY221" fmla="*/ 6077978 h 6281670"/>
                <a:gd name="connsiteX222" fmla="*/ 3951931 w 8613217"/>
                <a:gd name="connsiteY222" fmla="*/ 6055769 h 6281670"/>
                <a:gd name="connsiteX223" fmla="*/ 3972121 w 8613217"/>
                <a:gd name="connsiteY223" fmla="*/ 5988468 h 6281670"/>
                <a:gd name="connsiteX224" fmla="*/ 3994331 w 8613217"/>
                <a:gd name="connsiteY224" fmla="*/ 5968277 h 6281670"/>
                <a:gd name="connsiteX225" fmla="*/ 4005099 w 8613217"/>
                <a:gd name="connsiteY225" fmla="*/ 5995198 h 6281670"/>
                <a:gd name="connsiteX226" fmla="*/ 4071054 w 8613217"/>
                <a:gd name="connsiteY226" fmla="*/ 6040290 h 6281670"/>
                <a:gd name="connsiteX227" fmla="*/ 4100667 w 8613217"/>
                <a:gd name="connsiteY227" fmla="*/ 6026829 h 6281670"/>
                <a:gd name="connsiteX228" fmla="*/ 4110089 w 8613217"/>
                <a:gd name="connsiteY228" fmla="*/ 5993179 h 6281670"/>
                <a:gd name="connsiteX229" fmla="*/ 4124895 w 8613217"/>
                <a:gd name="connsiteY229" fmla="*/ 6032214 h 6281670"/>
                <a:gd name="connsiteX230" fmla="*/ 4117492 w 8613217"/>
                <a:gd name="connsiteY230" fmla="*/ 6106918 h 6281670"/>
                <a:gd name="connsiteX231" fmla="*/ 4080476 w 8613217"/>
                <a:gd name="connsiteY231" fmla="*/ 6141242 h 6281670"/>
                <a:gd name="connsiteX232" fmla="*/ 4176717 w 8613217"/>
                <a:gd name="connsiteY232" fmla="*/ 6189025 h 6281670"/>
                <a:gd name="connsiteX233" fmla="*/ 4170660 w 8613217"/>
                <a:gd name="connsiteY233" fmla="*/ 6271133 h 6281670"/>
                <a:gd name="connsiteX234" fmla="*/ 4195562 w 8613217"/>
                <a:gd name="connsiteY234" fmla="*/ 6277863 h 6281670"/>
                <a:gd name="connsiteX235" fmla="*/ 4261517 w 8613217"/>
                <a:gd name="connsiteY235" fmla="*/ 6267768 h 6281670"/>
                <a:gd name="connsiteX236" fmla="*/ 4289784 w 8613217"/>
                <a:gd name="connsiteY236" fmla="*/ 6247578 h 6281670"/>
                <a:gd name="connsiteX237" fmla="*/ 4295840 w 8613217"/>
                <a:gd name="connsiteY237" fmla="*/ 6204505 h 6281670"/>
                <a:gd name="connsiteX238" fmla="*/ 4305936 w 8613217"/>
                <a:gd name="connsiteY238" fmla="*/ 6182969 h 6281670"/>
                <a:gd name="connsiteX239" fmla="*/ 4324107 w 8613217"/>
                <a:gd name="connsiteY239" fmla="*/ 6199794 h 6281670"/>
                <a:gd name="connsiteX240" fmla="*/ 4336894 w 8613217"/>
                <a:gd name="connsiteY240" fmla="*/ 6230752 h 6281670"/>
                <a:gd name="connsiteX241" fmla="*/ 4342951 w 8613217"/>
                <a:gd name="connsiteY241" fmla="*/ 6226714 h 6281670"/>
                <a:gd name="connsiteX242" fmla="*/ 4369872 w 8613217"/>
                <a:gd name="connsiteY242" fmla="*/ 6185660 h 6281670"/>
                <a:gd name="connsiteX243" fmla="*/ 4382659 w 8613217"/>
                <a:gd name="connsiteY243" fmla="*/ 6234791 h 6281670"/>
                <a:gd name="connsiteX244" fmla="*/ 4406888 w 8613217"/>
                <a:gd name="connsiteY244" fmla="*/ 6265749 h 6281670"/>
                <a:gd name="connsiteX245" fmla="*/ 4484284 w 8613217"/>
                <a:gd name="connsiteY245" fmla="*/ 6275171 h 6281670"/>
                <a:gd name="connsiteX246" fmla="*/ 4499090 w 8613217"/>
                <a:gd name="connsiteY246" fmla="*/ 6272479 h 6281670"/>
                <a:gd name="connsiteX247" fmla="*/ 4512551 w 8613217"/>
                <a:gd name="connsiteY247" fmla="*/ 6181622 h 6281670"/>
                <a:gd name="connsiteX248" fmla="*/ 4572449 w 8613217"/>
                <a:gd name="connsiteY248" fmla="*/ 6153356 h 6281670"/>
                <a:gd name="connsiteX249" fmla="*/ 4575814 w 8613217"/>
                <a:gd name="connsiteY249" fmla="*/ 6127781 h 6281670"/>
                <a:gd name="connsiteX250" fmla="*/ 4538125 w 8613217"/>
                <a:gd name="connsiteY250" fmla="*/ 6076633 h 6281670"/>
                <a:gd name="connsiteX251" fmla="*/ 4536779 w 8613217"/>
                <a:gd name="connsiteY251" fmla="*/ 6042309 h 6281670"/>
                <a:gd name="connsiteX252" fmla="*/ 4573122 w 8613217"/>
                <a:gd name="connsiteY252" fmla="*/ 6032214 h 6281670"/>
                <a:gd name="connsiteX253" fmla="*/ 4637731 w 8613217"/>
                <a:gd name="connsiteY253" fmla="*/ 6051058 h 6281670"/>
                <a:gd name="connsiteX254" fmla="*/ 4665997 w 8613217"/>
                <a:gd name="connsiteY254" fmla="*/ 6029522 h 6281670"/>
                <a:gd name="connsiteX255" fmla="*/ 4665997 w 8613217"/>
                <a:gd name="connsiteY255" fmla="*/ 5985776 h 6281670"/>
                <a:gd name="connsiteX256" fmla="*/ 4681477 w 8613217"/>
                <a:gd name="connsiteY256" fmla="*/ 5966931 h 6281670"/>
                <a:gd name="connsiteX257" fmla="*/ 4701667 w 8613217"/>
                <a:gd name="connsiteY257" fmla="*/ 5981065 h 6281670"/>
                <a:gd name="connsiteX258" fmla="*/ 4724550 w 8613217"/>
                <a:gd name="connsiteY258" fmla="*/ 6054423 h 6281670"/>
                <a:gd name="connsiteX259" fmla="*/ 4743394 w 8613217"/>
                <a:gd name="connsiteY259" fmla="*/ 6073268 h 6281670"/>
                <a:gd name="connsiteX260" fmla="*/ 4752143 w 8613217"/>
                <a:gd name="connsiteY260" fmla="*/ 6050385 h 6281670"/>
                <a:gd name="connsiteX261" fmla="*/ 4752143 w 8613217"/>
                <a:gd name="connsiteY261" fmla="*/ 5996544 h 6281670"/>
                <a:gd name="connsiteX262" fmla="*/ 4800600 w 8613217"/>
                <a:gd name="connsiteY262" fmla="*/ 6046347 h 6281670"/>
                <a:gd name="connsiteX263" fmla="*/ 4859825 w 8613217"/>
                <a:gd name="connsiteY263" fmla="*/ 6088747 h 6281670"/>
                <a:gd name="connsiteX264" fmla="*/ 4932511 w 8613217"/>
                <a:gd name="connsiteY264" fmla="*/ 6036252 h 6281670"/>
                <a:gd name="connsiteX265" fmla="*/ 4919050 w 8613217"/>
                <a:gd name="connsiteY265" fmla="*/ 5940011 h 6281670"/>
                <a:gd name="connsiteX266" fmla="*/ 4830213 w 8613217"/>
                <a:gd name="connsiteY266" fmla="*/ 5933281 h 6281670"/>
                <a:gd name="connsiteX267" fmla="*/ 4779064 w 8613217"/>
                <a:gd name="connsiteY267" fmla="*/ 5876074 h 6281670"/>
                <a:gd name="connsiteX268" fmla="*/ 4778391 w 8613217"/>
                <a:gd name="connsiteY268" fmla="*/ 5829637 h 6281670"/>
                <a:gd name="connsiteX269" fmla="*/ 5091342 w 8613217"/>
                <a:gd name="connsiteY269" fmla="*/ 5236712 h 6281670"/>
                <a:gd name="connsiteX270" fmla="*/ 5116243 w 8613217"/>
                <a:gd name="connsiteY270" fmla="*/ 5202389 h 6281670"/>
                <a:gd name="connsiteX271" fmla="*/ 5269690 w 8613217"/>
                <a:gd name="connsiteY271" fmla="*/ 5086631 h 6281670"/>
                <a:gd name="connsiteX272" fmla="*/ 5744837 w 8613217"/>
                <a:gd name="connsiteY272" fmla="*/ 4795889 h 6281670"/>
                <a:gd name="connsiteX273" fmla="*/ 5814830 w 8613217"/>
                <a:gd name="connsiteY273" fmla="*/ 4775699 h 6281670"/>
                <a:gd name="connsiteX274" fmla="*/ 6103553 w 8613217"/>
                <a:gd name="connsiteY274" fmla="*/ 4765603 h 6281670"/>
                <a:gd name="connsiteX275" fmla="*/ 7086824 w 8613217"/>
                <a:gd name="connsiteY275" fmla="*/ 4811369 h 6281670"/>
                <a:gd name="connsiteX276" fmla="*/ 7489959 w 8613217"/>
                <a:gd name="connsiteY276" fmla="*/ 4805311 h 6281670"/>
                <a:gd name="connsiteX277" fmla="*/ 7516880 w 8613217"/>
                <a:gd name="connsiteY277" fmla="*/ 4801946 h 6281670"/>
                <a:gd name="connsiteX278" fmla="*/ 7536397 w 8613217"/>
                <a:gd name="connsiteY278" fmla="*/ 4800600 h 6281670"/>
                <a:gd name="connsiteX279" fmla="*/ 7619850 w 8613217"/>
                <a:gd name="connsiteY279" fmla="*/ 4791178 h 6281670"/>
                <a:gd name="connsiteX280" fmla="*/ 7661577 w 8613217"/>
                <a:gd name="connsiteY280" fmla="*/ 4813388 h 6281670"/>
                <a:gd name="connsiteX281" fmla="*/ 7920014 w 8613217"/>
                <a:gd name="connsiteY281" fmla="*/ 5004523 h 6281670"/>
                <a:gd name="connsiteX282" fmla="*/ 8354780 w 8613217"/>
                <a:gd name="connsiteY282" fmla="*/ 4830886 h 6281670"/>
                <a:gd name="connsiteX283" fmla="*/ 8579567 w 8613217"/>
                <a:gd name="connsiteY283" fmla="*/ 4409580 h 6281670"/>
                <a:gd name="connsiteX284" fmla="*/ 8613217 w 8613217"/>
                <a:gd name="connsiteY284" fmla="*/ 4250076 h 6281670"/>
                <a:gd name="connsiteX285" fmla="*/ 8613217 w 8613217"/>
                <a:gd name="connsiteY285" fmla="*/ 4196235 h 6281670"/>
                <a:gd name="connsiteX286" fmla="*/ 8420062 w 8613217"/>
                <a:gd name="connsiteY286" fmla="*/ 4211041 h 6281670"/>
                <a:gd name="connsiteX287" fmla="*/ 4571776 w 8613217"/>
                <a:gd name="connsiteY287" fmla="*/ 915970 h 6281670"/>
                <a:gd name="connsiteX288" fmla="*/ 4583890 w 8613217"/>
                <a:gd name="connsiteY288" fmla="*/ 888377 h 6281670"/>
                <a:gd name="connsiteX289" fmla="*/ 4571776 w 8613217"/>
                <a:gd name="connsiteY289" fmla="*/ 915970 h 6281670"/>
                <a:gd name="connsiteX290" fmla="*/ 2362948 w 8613217"/>
                <a:gd name="connsiteY290" fmla="*/ 965100 h 6281670"/>
                <a:gd name="connsiteX291" fmla="*/ 2363621 w 8613217"/>
                <a:gd name="connsiteY291" fmla="*/ 962408 h 6281670"/>
                <a:gd name="connsiteX292" fmla="*/ 2368332 w 8613217"/>
                <a:gd name="connsiteY292" fmla="*/ 967119 h 6281670"/>
                <a:gd name="connsiteX293" fmla="*/ 2362948 w 8613217"/>
                <a:gd name="connsiteY293" fmla="*/ 965100 h 6281670"/>
                <a:gd name="connsiteX294" fmla="*/ 2435633 w 8613217"/>
                <a:gd name="connsiteY294" fmla="*/ 1055284 h 6281670"/>
                <a:gd name="connsiteX295" fmla="*/ 2426211 w 8613217"/>
                <a:gd name="connsiteY295" fmla="*/ 1053265 h 6281670"/>
                <a:gd name="connsiteX296" fmla="*/ 2370351 w 8613217"/>
                <a:gd name="connsiteY296" fmla="*/ 968465 h 6281670"/>
                <a:gd name="connsiteX297" fmla="*/ 2432268 w 8613217"/>
                <a:gd name="connsiteY297" fmla="*/ 1045862 h 6281670"/>
                <a:gd name="connsiteX298" fmla="*/ 2435633 w 8613217"/>
                <a:gd name="connsiteY298" fmla="*/ 1055284 h 6281670"/>
                <a:gd name="connsiteX299" fmla="*/ 695895 w 8613217"/>
                <a:gd name="connsiteY299" fmla="*/ 1016922 h 6281670"/>
                <a:gd name="connsiteX300" fmla="*/ 692530 w 8613217"/>
                <a:gd name="connsiteY300" fmla="*/ 1005481 h 6281670"/>
                <a:gd name="connsiteX301" fmla="*/ 695895 w 8613217"/>
                <a:gd name="connsiteY301" fmla="*/ 1016922 h 6281670"/>
                <a:gd name="connsiteX302" fmla="*/ 4511205 w 8613217"/>
                <a:gd name="connsiteY302" fmla="*/ 6014042 h 6281670"/>
                <a:gd name="connsiteX303" fmla="*/ 4537452 w 8613217"/>
                <a:gd name="connsiteY303" fmla="*/ 5944049 h 6281670"/>
                <a:gd name="connsiteX304" fmla="*/ 4511205 w 8613217"/>
                <a:gd name="connsiteY304" fmla="*/ 6014042 h 6281670"/>
                <a:gd name="connsiteX305" fmla="*/ 4750797 w 8613217"/>
                <a:gd name="connsiteY305" fmla="*/ 5917128 h 6281670"/>
                <a:gd name="connsiteX306" fmla="*/ 4741375 w 8613217"/>
                <a:gd name="connsiteY306" fmla="*/ 5939338 h 6281670"/>
                <a:gd name="connsiteX307" fmla="*/ 4732626 w 8613217"/>
                <a:gd name="connsiteY307" fmla="*/ 5935300 h 6281670"/>
                <a:gd name="connsiteX308" fmla="*/ 4727915 w 8613217"/>
                <a:gd name="connsiteY308" fmla="*/ 5907706 h 6281670"/>
                <a:gd name="connsiteX309" fmla="*/ 4750797 w 8613217"/>
                <a:gd name="connsiteY309" fmla="*/ 5875402 h 6281670"/>
                <a:gd name="connsiteX310" fmla="*/ 4750797 w 8613217"/>
                <a:gd name="connsiteY310" fmla="*/ 5917128 h 6281670"/>
                <a:gd name="connsiteX311" fmla="*/ 4875978 w 8613217"/>
                <a:gd name="connsiteY311" fmla="*/ 5457461 h 6281670"/>
                <a:gd name="connsiteX312" fmla="*/ 4616868 w 8613217"/>
                <a:gd name="connsiteY312" fmla="*/ 5877421 h 6281670"/>
                <a:gd name="connsiteX313" fmla="*/ 4562354 w 8613217"/>
                <a:gd name="connsiteY313" fmla="*/ 5884824 h 6281670"/>
                <a:gd name="connsiteX314" fmla="*/ 4880015 w 8613217"/>
                <a:gd name="connsiteY314" fmla="*/ 5419772 h 6281670"/>
                <a:gd name="connsiteX315" fmla="*/ 4875978 w 8613217"/>
                <a:gd name="connsiteY315" fmla="*/ 5457461 h 6281670"/>
                <a:gd name="connsiteX316" fmla="*/ 5020675 w 8613217"/>
                <a:gd name="connsiteY316" fmla="*/ 5141145 h 6281670"/>
                <a:gd name="connsiteX317" fmla="*/ 4989717 w 8613217"/>
                <a:gd name="connsiteY317" fmla="*/ 5179506 h 6281670"/>
                <a:gd name="connsiteX318" fmla="*/ 4445922 w 8613217"/>
                <a:gd name="connsiteY318" fmla="*/ 5878767 h 6281670"/>
                <a:gd name="connsiteX319" fmla="*/ 4415637 w 8613217"/>
                <a:gd name="connsiteY319" fmla="*/ 5953471 h 6281670"/>
                <a:gd name="connsiteX320" fmla="*/ 4357085 w 8613217"/>
                <a:gd name="connsiteY320" fmla="*/ 6075286 h 6281670"/>
                <a:gd name="connsiteX321" fmla="*/ 4338240 w 8613217"/>
                <a:gd name="connsiteY321" fmla="*/ 6125762 h 6281670"/>
                <a:gd name="connsiteX322" fmla="*/ 4322761 w 8613217"/>
                <a:gd name="connsiteY322" fmla="*/ 6080671 h 6281670"/>
                <a:gd name="connsiteX323" fmla="*/ 4306609 w 8613217"/>
                <a:gd name="connsiteY323" fmla="*/ 6061826 h 6281670"/>
                <a:gd name="connsiteX324" fmla="*/ 4295168 w 8613217"/>
                <a:gd name="connsiteY324" fmla="*/ 6082689 h 6281670"/>
                <a:gd name="connsiteX325" fmla="*/ 4292475 w 8613217"/>
                <a:gd name="connsiteY325" fmla="*/ 6112302 h 6281670"/>
                <a:gd name="connsiteX326" fmla="*/ 4277669 w 8613217"/>
                <a:gd name="connsiteY326" fmla="*/ 6097496 h 6281670"/>
                <a:gd name="connsiteX327" fmla="*/ 4183447 w 8613217"/>
                <a:gd name="connsiteY327" fmla="*/ 5282478 h 6281670"/>
                <a:gd name="connsiteX328" fmla="*/ 4412945 w 8613217"/>
                <a:gd name="connsiteY328" fmla="*/ 4743394 h 6281670"/>
                <a:gd name="connsiteX329" fmla="*/ 5036828 w 8613217"/>
                <a:gd name="connsiteY329" fmla="*/ 3935106 h 6281670"/>
                <a:gd name="connsiteX330" fmla="*/ 5054999 w 8613217"/>
                <a:gd name="connsiteY330" fmla="*/ 3966064 h 6281670"/>
                <a:gd name="connsiteX331" fmla="*/ 5020675 w 8613217"/>
                <a:gd name="connsiteY331" fmla="*/ 5141145 h 6281670"/>
                <a:gd name="connsiteX0" fmla="*/ 8420062 w 8613217"/>
                <a:gd name="connsiteY0" fmla="*/ 4211041 h 6281670"/>
                <a:gd name="connsiteX1" fmla="*/ 7990681 w 8613217"/>
                <a:gd name="connsiteY1" fmla="*/ 4231232 h 6281670"/>
                <a:gd name="connsiteX2" fmla="*/ 7630619 w 8613217"/>
                <a:gd name="connsiteY2" fmla="*/ 4614849 h 6281670"/>
                <a:gd name="connsiteX3" fmla="*/ 7659558 w 8613217"/>
                <a:gd name="connsiteY3" fmla="*/ 4643788 h 6281670"/>
                <a:gd name="connsiteX4" fmla="*/ 7859443 w 8613217"/>
                <a:gd name="connsiteY4" fmla="*/ 4617541 h 6281670"/>
                <a:gd name="connsiteX5" fmla="*/ 8222196 w 8613217"/>
                <a:gd name="connsiteY5" fmla="*/ 4498418 h 6281670"/>
                <a:gd name="connsiteX6" fmla="*/ 8236330 w 8613217"/>
                <a:gd name="connsiteY6" fmla="*/ 4496398 h 6281670"/>
                <a:gd name="connsiteX7" fmla="*/ 8228254 w 8613217"/>
                <a:gd name="connsiteY7" fmla="*/ 4504475 h 6281670"/>
                <a:gd name="connsiteX8" fmla="*/ 7670326 w 8613217"/>
                <a:gd name="connsiteY8" fmla="*/ 4709743 h 6281670"/>
                <a:gd name="connsiteX9" fmla="*/ 7436791 w 8613217"/>
                <a:gd name="connsiteY9" fmla="*/ 4735318 h 6281670"/>
                <a:gd name="connsiteX10" fmla="*/ 6759067 w 8613217"/>
                <a:gd name="connsiteY10" fmla="*/ 4696956 h 6281670"/>
                <a:gd name="connsiteX11" fmla="*/ 6037597 w 8613217"/>
                <a:gd name="connsiteY11" fmla="*/ 4656576 h 6281670"/>
                <a:gd name="connsiteX12" fmla="*/ 6023464 w 8613217"/>
                <a:gd name="connsiteY12" fmla="*/ 4649172 h 6281670"/>
                <a:gd name="connsiteX13" fmla="*/ 6361317 w 8613217"/>
                <a:gd name="connsiteY13" fmla="*/ 4472170 h 6281670"/>
                <a:gd name="connsiteX14" fmla="*/ 6783296 w 8613217"/>
                <a:gd name="connsiteY14" fmla="*/ 4236616 h 6281670"/>
                <a:gd name="connsiteX15" fmla="*/ 7066634 w 8613217"/>
                <a:gd name="connsiteY15" fmla="*/ 4052210 h 6281670"/>
                <a:gd name="connsiteX16" fmla="*/ 7151433 w 8613217"/>
                <a:gd name="connsiteY16" fmla="*/ 4042115 h 6281670"/>
                <a:gd name="connsiteX17" fmla="*/ 7304208 w 8613217"/>
                <a:gd name="connsiteY17" fmla="*/ 4071727 h 6281670"/>
                <a:gd name="connsiteX18" fmla="*/ 7625235 w 8613217"/>
                <a:gd name="connsiteY18" fmla="*/ 3948566 h 6281670"/>
                <a:gd name="connsiteX19" fmla="*/ 8172394 w 8613217"/>
                <a:gd name="connsiteY19" fmla="*/ 2496877 h 6281670"/>
                <a:gd name="connsiteX20" fmla="*/ 7882325 w 8613217"/>
                <a:gd name="connsiteY20" fmla="*/ 1811077 h 6281670"/>
                <a:gd name="connsiteX21" fmla="*/ 7854059 w 8613217"/>
                <a:gd name="connsiteY21" fmla="*/ 1889820 h 6281670"/>
                <a:gd name="connsiteX22" fmla="*/ 7732917 w 8613217"/>
                <a:gd name="connsiteY22" fmla="*/ 2389195 h 6281670"/>
                <a:gd name="connsiteX23" fmla="*/ 7607736 w 8613217"/>
                <a:gd name="connsiteY23" fmla="*/ 2746565 h 6281670"/>
                <a:gd name="connsiteX24" fmla="*/ 7178354 w 8613217"/>
                <a:gd name="connsiteY24" fmla="*/ 3424962 h 6281670"/>
                <a:gd name="connsiteX25" fmla="*/ 7050481 w 8613217"/>
                <a:gd name="connsiteY25" fmla="*/ 3653113 h 6281670"/>
                <a:gd name="connsiteX26" fmla="*/ 7022888 w 8613217"/>
                <a:gd name="connsiteY26" fmla="*/ 3873861 h 6281670"/>
                <a:gd name="connsiteX27" fmla="*/ 7057884 w 8613217"/>
                <a:gd name="connsiteY27" fmla="*/ 3889341 h 6281670"/>
                <a:gd name="connsiteX28" fmla="*/ 7311611 w 8613217"/>
                <a:gd name="connsiteY28" fmla="*/ 3701570 h 6281670"/>
                <a:gd name="connsiteX29" fmla="*/ 7883672 w 8613217"/>
                <a:gd name="connsiteY29" fmla="*/ 2875784 h 6281670"/>
                <a:gd name="connsiteX30" fmla="*/ 7909246 w 8613217"/>
                <a:gd name="connsiteY30" fmla="*/ 2790311 h 6281670"/>
                <a:gd name="connsiteX31" fmla="*/ 7835888 w 8613217"/>
                <a:gd name="connsiteY31" fmla="*/ 3051440 h 6281670"/>
                <a:gd name="connsiteX32" fmla="*/ 7279306 w 8613217"/>
                <a:gd name="connsiteY32" fmla="*/ 3802522 h 6281670"/>
                <a:gd name="connsiteX33" fmla="*/ 6992603 w 8613217"/>
                <a:gd name="connsiteY33" fmla="*/ 4017213 h 6281670"/>
                <a:gd name="connsiteX34" fmla="*/ 6713302 w 8613217"/>
                <a:gd name="connsiteY34" fmla="*/ 4190851 h 6281670"/>
                <a:gd name="connsiteX35" fmla="*/ 6627830 w 8613217"/>
                <a:gd name="connsiteY35" fmla="*/ 4239308 h 6281670"/>
                <a:gd name="connsiteX36" fmla="*/ 6605620 w 8613217"/>
                <a:gd name="connsiteY36" fmla="*/ 4251422 h 6281670"/>
                <a:gd name="connsiteX37" fmla="*/ 6226714 w 8613217"/>
                <a:gd name="connsiteY37" fmla="*/ 4447268 h 6281670"/>
                <a:gd name="connsiteX38" fmla="*/ 5314782 w 8613217"/>
                <a:gd name="connsiteY38" fmla="*/ 4943279 h 6281670"/>
                <a:gd name="connsiteX39" fmla="*/ 5158643 w 8613217"/>
                <a:gd name="connsiteY39" fmla="*/ 5046250 h 6281670"/>
                <a:gd name="connsiteX40" fmla="*/ 5162681 w 8613217"/>
                <a:gd name="connsiteY40" fmla="*/ 5025387 h 6281670"/>
                <a:gd name="connsiteX41" fmla="*/ 5227290 w 8613217"/>
                <a:gd name="connsiteY41" fmla="*/ 4323434 h 6281670"/>
                <a:gd name="connsiteX42" fmla="*/ 5106148 w 8613217"/>
                <a:gd name="connsiteY42" fmla="*/ 3860401 h 6281670"/>
                <a:gd name="connsiteX43" fmla="*/ 5139799 w 8613217"/>
                <a:gd name="connsiteY43" fmla="*/ 3818675 h 6281670"/>
                <a:gd name="connsiteX44" fmla="*/ 5695034 w 8613217"/>
                <a:gd name="connsiteY44" fmla="*/ 3194119 h 6281670"/>
                <a:gd name="connsiteX45" fmla="*/ 5830983 w 8613217"/>
                <a:gd name="connsiteY45" fmla="*/ 3023174 h 6281670"/>
                <a:gd name="connsiteX46" fmla="*/ 5873382 w 8613217"/>
                <a:gd name="connsiteY46" fmla="*/ 3008367 h 6281670"/>
                <a:gd name="connsiteX47" fmla="*/ 5983083 w 8613217"/>
                <a:gd name="connsiteY47" fmla="*/ 3009040 h 6281670"/>
                <a:gd name="connsiteX48" fmla="*/ 6257000 w 8613217"/>
                <a:gd name="connsiteY48" fmla="*/ 2840787 h 6281670"/>
                <a:gd name="connsiteX49" fmla="*/ 6605620 w 8613217"/>
                <a:gd name="connsiteY49" fmla="*/ 2172485 h 6281670"/>
                <a:gd name="connsiteX50" fmla="*/ 6623118 w 8613217"/>
                <a:gd name="connsiteY50" fmla="*/ 1339969 h 6281670"/>
                <a:gd name="connsiteX51" fmla="*/ 6528224 w 8613217"/>
                <a:gd name="connsiteY51" fmla="*/ 660899 h 6281670"/>
                <a:gd name="connsiteX52" fmla="*/ 6514091 w 8613217"/>
                <a:gd name="connsiteY52" fmla="*/ 520239 h 6281670"/>
                <a:gd name="connsiteX53" fmla="*/ 6493900 w 8613217"/>
                <a:gd name="connsiteY53" fmla="*/ 546486 h 6281670"/>
                <a:gd name="connsiteX54" fmla="*/ 6244212 w 8613217"/>
                <a:gd name="connsiteY54" fmla="*/ 975869 h 6281670"/>
                <a:gd name="connsiteX55" fmla="*/ 5935300 w 8613217"/>
                <a:gd name="connsiteY55" fmla="*/ 1788868 h 6281670"/>
                <a:gd name="connsiteX56" fmla="*/ 5707148 w 8613217"/>
                <a:gd name="connsiteY56" fmla="*/ 2531874 h 6281670"/>
                <a:gd name="connsiteX57" fmla="*/ 5679555 w 8613217"/>
                <a:gd name="connsiteY57" fmla="*/ 2738489 h 6281670"/>
                <a:gd name="connsiteX58" fmla="*/ 5734069 w 8613217"/>
                <a:gd name="connsiteY58" fmla="*/ 2914818 h 6281670"/>
                <a:gd name="connsiteX59" fmla="*/ 5963566 w 8613217"/>
                <a:gd name="connsiteY59" fmla="*/ 2599175 h 6281670"/>
                <a:gd name="connsiteX60" fmla="*/ 6141914 w 8613217"/>
                <a:gd name="connsiteY60" fmla="*/ 2254593 h 6281670"/>
                <a:gd name="connsiteX61" fmla="*/ 6262384 w 8613217"/>
                <a:gd name="connsiteY61" fmla="*/ 1884436 h 6281670"/>
                <a:gd name="connsiteX62" fmla="*/ 6343145 w 8613217"/>
                <a:gd name="connsiteY62" fmla="*/ 1508222 h 6281670"/>
                <a:gd name="connsiteX63" fmla="*/ 6310167 w 8613217"/>
                <a:gd name="connsiteY63" fmla="*/ 1747814 h 6281670"/>
                <a:gd name="connsiteX64" fmla="*/ 6045001 w 8613217"/>
                <a:gd name="connsiteY64" fmla="*/ 2568890 h 6281670"/>
                <a:gd name="connsiteX65" fmla="*/ 5560432 w 8613217"/>
                <a:gd name="connsiteY65" fmla="*/ 3235173 h 6281670"/>
                <a:gd name="connsiteX66" fmla="*/ 5096726 w 8613217"/>
                <a:gd name="connsiteY66" fmla="*/ 3741278 h 6281670"/>
                <a:gd name="connsiteX67" fmla="*/ 5067113 w 8613217"/>
                <a:gd name="connsiteY67" fmla="*/ 3767525 h 6281670"/>
                <a:gd name="connsiteX68" fmla="*/ 4911647 w 8613217"/>
                <a:gd name="connsiteY68" fmla="*/ 3459959 h 6281670"/>
                <a:gd name="connsiteX69" fmla="*/ 4890784 w 8613217"/>
                <a:gd name="connsiteY69" fmla="*/ 3404099 h 6281670"/>
                <a:gd name="connsiteX70" fmla="*/ 4952701 w 8613217"/>
                <a:gd name="connsiteY70" fmla="*/ 2717626 h 6281670"/>
                <a:gd name="connsiteX71" fmla="*/ 5173449 w 8613217"/>
                <a:gd name="connsiteY71" fmla="*/ 2368332 h 6281670"/>
                <a:gd name="connsiteX72" fmla="*/ 5481689 w 8613217"/>
                <a:gd name="connsiteY72" fmla="*/ 1759928 h 6281670"/>
                <a:gd name="connsiteX73" fmla="*/ 5514667 w 8613217"/>
                <a:gd name="connsiteY73" fmla="*/ 1741757 h 6281670"/>
                <a:gd name="connsiteX74" fmla="*/ 5803389 w 8613217"/>
                <a:gd name="connsiteY74" fmla="*/ 1570812 h 6281670"/>
                <a:gd name="connsiteX75" fmla="*/ 5822907 w 8613217"/>
                <a:gd name="connsiteY75" fmla="*/ 1095665 h 6281670"/>
                <a:gd name="connsiteX76" fmla="*/ 5540241 w 8613217"/>
                <a:gd name="connsiteY76" fmla="*/ 601000 h 6281670"/>
                <a:gd name="connsiteX77" fmla="*/ 5514667 w 8613217"/>
                <a:gd name="connsiteY77" fmla="*/ 600327 h 6281670"/>
                <a:gd name="connsiteX78" fmla="*/ 5421791 w 8613217"/>
                <a:gd name="connsiteY78" fmla="*/ 697914 h 6281670"/>
                <a:gd name="connsiteX79" fmla="*/ 5124319 w 8613217"/>
                <a:gd name="connsiteY79" fmla="*/ 1196617 h 6281670"/>
                <a:gd name="connsiteX80" fmla="*/ 5316801 w 8613217"/>
                <a:gd name="connsiteY80" fmla="*/ 1686570 h 6281670"/>
                <a:gd name="connsiteX81" fmla="*/ 5361220 w 8613217"/>
                <a:gd name="connsiteY81" fmla="*/ 1669072 h 6281670"/>
                <a:gd name="connsiteX82" fmla="*/ 5461499 w 8613217"/>
                <a:gd name="connsiteY82" fmla="*/ 1248439 h 6281670"/>
                <a:gd name="connsiteX83" fmla="*/ 5491784 w 8613217"/>
                <a:gd name="connsiteY83" fmla="*/ 1043170 h 6281670"/>
                <a:gd name="connsiteX84" fmla="*/ 5497841 w 8613217"/>
                <a:gd name="connsiteY84" fmla="*/ 1081532 h 6281670"/>
                <a:gd name="connsiteX85" fmla="*/ 5481016 w 8613217"/>
                <a:gd name="connsiteY85" fmla="*/ 1353429 h 6281670"/>
                <a:gd name="connsiteX86" fmla="*/ 5415734 w 8613217"/>
                <a:gd name="connsiteY86" fmla="*/ 1727624 h 6281670"/>
                <a:gd name="connsiteX87" fmla="*/ 5151240 w 8613217"/>
                <a:gd name="connsiteY87" fmla="*/ 2245171 h 6281670"/>
                <a:gd name="connsiteX88" fmla="*/ 4908282 w 8613217"/>
                <a:gd name="connsiteY88" fmla="*/ 2596483 h 6281670"/>
                <a:gd name="connsiteX89" fmla="*/ 4750124 w 8613217"/>
                <a:gd name="connsiteY89" fmla="*/ 2989523 h 6281670"/>
                <a:gd name="connsiteX90" fmla="*/ 4737337 w 8613217"/>
                <a:gd name="connsiteY90" fmla="*/ 3162487 h 6281670"/>
                <a:gd name="connsiteX91" fmla="*/ 4680804 w 8613217"/>
                <a:gd name="connsiteY91" fmla="*/ 3076341 h 6281670"/>
                <a:gd name="connsiteX92" fmla="*/ 4591293 w 8613217"/>
                <a:gd name="connsiteY92" fmla="*/ 2915491 h 6281670"/>
                <a:gd name="connsiteX93" fmla="*/ 4552259 w 8613217"/>
                <a:gd name="connsiteY93" fmla="*/ 2838095 h 6281670"/>
                <a:gd name="connsiteX94" fmla="*/ 4404869 w 8613217"/>
                <a:gd name="connsiteY94" fmla="*/ 2499569 h 6281670"/>
                <a:gd name="connsiteX95" fmla="*/ 4425059 w 8613217"/>
                <a:gd name="connsiteY95" fmla="*/ 2408713 h 6281670"/>
                <a:gd name="connsiteX96" fmla="*/ 4497071 w 8613217"/>
                <a:gd name="connsiteY96" fmla="*/ 2304396 h 6281670"/>
                <a:gd name="connsiteX97" fmla="*/ 4551585 w 8613217"/>
                <a:gd name="connsiteY97" fmla="*/ 2152968 h 6281670"/>
                <a:gd name="connsiteX98" fmla="*/ 4741375 w 8613217"/>
                <a:gd name="connsiteY98" fmla="*/ 1413327 h 6281670"/>
                <a:gd name="connsiteX99" fmla="*/ 4929146 w 8613217"/>
                <a:gd name="connsiteY99" fmla="*/ 819730 h 6281670"/>
                <a:gd name="connsiteX100" fmla="*/ 5233347 w 8613217"/>
                <a:gd name="connsiteY100" fmla="*/ 28940 h 6281670"/>
                <a:gd name="connsiteX101" fmla="*/ 5238058 w 8613217"/>
                <a:gd name="connsiteY101" fmla="*/ 0 h 6281670"/>
                <a:gd name="connsiteX102" fmla="*/ 4976929 w 8613217"/>
                <a:gd name="connsiteY102" fmla="*/ 159504 h 6281670"/>
                <a:gd name="connsiteX103" fmla="*/ 4204984 w 8613217"/>
                <a:gd name="connsiteY103" fmla="*/ 890396 h 6281670"/>
                <a:gd name="connsiteX104" fmla="*/ 3943182 w 8613217"/>
                <a:gd name="connsiteY104" fmla="*/ 2139508 h 6281670"/>
                <a:gd name="connsiteX105" fmla="*/ 4076438 w 8613217"/>
                <a:gd name="connsiteY105" fmla="*/ 2389868 h 6281670"/>
                <a:gd name="connsiteX106" fmla="*/ 4215079 w 8613217"/>
                <a:gd name="connsiteY106" fmla="*/ 2474668 h 6281670"/>
                <a:gd name="connsiteX107" fmla="*/ 4244018 w 8613217"/>
                <a:gd name="connsiteY107" fmla="*/ 2445055 h 6281670"/>
                <a:gd name="connsiteX108" fmla="*/ 4230558 w 8613217"/>
                <a:gd name="connsiteY108" fmla="*/ 1718875 h 6281670"/>
                <a:gd name="connsiteX109" fmla="*/ 4411599 w 8613217"/>
                <a:gd name="connsiteY109" fmla="*/ 1186522 h 6281670"/>
                <a:gd name="connsiteX110" fmla="*/ 4552259 w 8613217"/>
                <a:gd name="connsiteY110" fmla="*/ 934815 h 6281670"/>
                <a:gd name="connsiteX111" fmla="*/ 4572449 w 8613217"/>
                <a:gd name="connsiteY111" fmla="*/ 920008 h 6281670"/>
                <a:gd name="connsiteX112" fmla="*/ 4553604 w 8613217"/>
                <a:gd name="connsiteY112" fmla="*/ 956351 h 6281670"/>
                <a:gd name="connsiteX113" fmla="*/ 4390735 w 8613217"/>
                <a:gd name="connsiteY113" fmla="*/ 1302280 h 6281670"/>
                <a:gd name="connsiteX114" fmla="*/ 4340260 w 8613217"/>
                <a:gd name="connsiteY114" fmla="*/ 2524471 h 6281670"/>
                <a:gd name="connsiteX115" fmla="*/ 4501109 w 8613217"/>
                <a:gd name="connsiteY115" fmla="*/ 2892609 h 6281670"/>
                <a:gd name="connsiteX116" fmla="*/ 4692918 w 8613217"/>
                <a:gd name="connsiteY116" fmla="*/ 3241230 h 6281670"/>
                <a:gd name="connsiteX117" fmla="*/ 4992409 w 8613217"/>
                <a:gd name="connsiteY117" fmla="*/ 3809925 h 6281670"/>
                <a:gd name="connsiteX118" fmla="*/ 5000485 w 8613217"/>
                <a:gd name="connsiteY118" fmla="*/ 3847614 h 6281670"/>
                <a:gd name="connsiteX119" fmla="*/ 4993755 w 8613217"/>
                <a:gd name="connsiteY119" fmla="*/ 3855017 h 6281670"/>
                <a:gd name="connsiteX120" fmla="*/ 4993082 w 8613217"/>
                <a:gd name="connsiteY120" fmla="*/ 3855690 h 6281670"/>
                <a:gd name="connsiteX121" fmla="*/ 4982313 w 8613217"/>
                <a:gd name="connsiteY121" fmla="*/ 3867131 h 6281670"/>
                <a:gd name="connsiteX122" fmla="*/ 4626290 w 8613217"/>
                <a:gd name="connsiteY122" fmla="*/ 4274977 h 6281670"/>
                <a:gd name="connsiteX123" fmla="*/ 4180755 w 8613217"/>
                <a:gd name="connsiteY123" fmla="*/ 4968853 h 6281670"/>
                <a:gd name="connsiteX124" fmla="*/ 4071727 w 8613217"/>
                <a:gd name="connsiteY124" fmla="*/ 5853192 h 6281670"/>
                <a:gd name="connsiteX125" fmla="*/ 4040769 w 8613217"/>
                <a:gd name="connsiteY125" fmla="*/ 5907706 h 6281670"/>
                <a:gd name="connsiteX126" fmla="*/ 4005099 w 8613217"/>
                <a:gd name="connsiteY126" fmla="*/ 5881459 h 6281670"/>
                <a:gd name="connsiteX127" fmla="*/ 4007791 w 8613217"/>
                <a:gd name="connsiteY127" fmla="*/ 5830983 h 6281670"/>
                <a:gd name="connsiteX128" fmla="*/ 3990293 w 8613217"/>
                <a:gd name="connsiteY128" fmla="*/ 5807427 h 6281670"/>
                <a:gd name="connsiteX129" fmla="*/ 3964045 w 8613217"/>
                <a:gd name="connsiteY129" fmla="*/ 5789256 h 6281670"/>
                <a:gd name="connsiteX130" fmla="*/ 3941836 w 8613217"/>
                <a:gd name="connsiteY130" fmla="*/ 5705129 h 6281670"/>
                <a:gd name="connsiteX131" fmla="*/ 3908185 w 8613217"/>
                <a:gd name="connsiteY131" fmla="*/ 5236040 h 6281670"/>
                <a:gd name="connsiteX132" fmla="*/ 3918953 w 8613217"/>
                <a:gd name="connsiteY132" fmla="*/ 4237288 h 6281670"/>
                <a:gd name="connsiteX133" fmla="*/ 3786370 w 8613217"/>
                <a:gd name="connsiteY133" fmla="*/ 3122779 h 6281670"/>
                <a:gd name="connsiteX134" fmla="*/ 3570333 w 8613217"/>
                <a:gd name="connsiteY134" fmla="*/ 2570236 h 6281670"/>
                <a:gd name="connsiteX135" fmla="*/ 3410829 w 8613217"/>
                <a:gd name="connsiteY135" fmla="*/ 2273437 h 6281670"/>
                <a:gd name="connsiteX136" fmla="*/ 3411502 w 8613217"/>
                <a:gd name="connsiteY136" fmla="*/ 2229018 h 6281670"/>
                <a:gd name="connsiteX137" fmla="*/ 3451209 w 8613217"/>
                <a:gd name="connsiteY137" fmla="*/ 2126720 h 6281670"/>
                <a:gd name="connsiteX138" fmla="*/ 3431692 w 8613217"/>
                <a:gd name="connsiteY138" fmla="*/ 1895877 h 6281670"/>
                <a:gd name="connsiteX139" fmla="*/ 3186715 w 8613217"/>
                <a:gd name="connsiteY139" fmla="*/ 1401886 h 6281670"/>
                <a:gd name="connsiteX140" fmla="*/ 2531874 w 8613217"/>
                <a:gd name="connsiteY140" fmla="*/ 701952 h 6281670"/>
                <a:gd name="connsiteX141" fmla="*/ 1731662 w 8613217"/>
                <a:gd name="connsiteY141" fmla="*/ 39035 h 6281670"/>
                <a:gd name="connsiteX142" fmla="*/ 1722913 w 8613217"/>
                <a:gd name="connsiteY142" fmla="*/ 36343 h 6281670"/>
                <a:gd name="connsiteX143" fmla="*/ 1723586 w 8613217"/>
                <a:gd name="connsiteY143" fmla="*/ 47111 h 6281670"/>
                <a:gd name="connsiteX144" fmla="*/ 1984042 w 8613217"/>
                <a:gd name="connsiteY144" fmla="*/ 871552 h 6281670"/>
                <a:gd name="connsiteX145" fmla="*/ 2773486 w 8613217"/>
                <a:gd name="connsiteY145" fmla="*/ 2064130 h 6281670"/>
                <a:gd name="connsiteX146" fmla="*/ 3058170 w 8613217"/>
                <a:gd name="connsiteY146" fmla="*/ 2286897 h 6281670"/>
                <a:gd name="connsiteX147" fmla="*/ 3235845 w 8613217"/>
                <a:gd name="connsiteY147" fmla="*/ 2329297 h 6281670"/>
                <a:gd name="connsiteX148" fmla="*/ 3256709 w 8613217"/>
                <a:gd name="connsiteY148" fmla="*/ 2294974 h 6281670"/>
                <a:gd name="connsiteX149" fmla="*/ 3083072 w 8613217"/>
                <a:gd name="connsiteY149" fmla="*/ 1999521 h 6281670"/>
                <a:gd name="connsiteX150" fmla="*/ 2450440 w 8613217"/>
                <a:gd name="connsiteY150" fmla="*/ 1092973 h 6281670"/>
                <a:gd name="connsiteX151" fmla="*/ 2432941 w 8613217"/>
                <a:gd name="connsiteY151" fmla="*/ 1062014 h 6281670"/>
                <a:gd name="connsiteX152" fmla="*/ 2454478 w 8613217"/>
                <a:gd name="connsiteY152" fmla="*/ 1076820 h 6281670"/>
                <a:gd name="connsiteX153" fmla="*/ 2967986 w 8613217"/>
                <a:gd name="connsiteY153" fmla="*/ 1739738 h 6281670"/>
                <a:gd name="connsiteX154" fmla="*/ 3266131 w 8613217"/>
                <a:gd name="connsiteY154" fmla="*/ 2175850 h 6281670"/>
                <a:gd name="connsiteX155" fmla="*/ 3457939 w 8613217"/>
                <a:gd name="connsiteY155" fmla="*/ 2509665 h 6281670"/>
                <a:gd name="connsiteX156" fmla="*/ 3733875 w 8613217"/>
                <a:gd name="connsiteY156" fmla="*/ 3249979 h 6281670"/>
                <a:gd name="connsiteX157" fmla="*/ 3823385 w 8613217"/>
                <a:gd name="connsiteY157" fmla="*/ 4359777 h 6281670"/>
                <a:gd name="connsiteX158" fmla="*/ 3816655 w 8613217"/>
                <a:gd name="connsiteY158" fmla="*/ 4369199 h 6281670"/>
                <a:gd name="connsiteX159" fmla="*/ 3800503 w 8613217"/>
                <a:gd name="connsiteY159" fmla="*/ 4322761 h 6281670"/>
                <a:gd name="connsiteX160" fmla="*/ 3407464 w 8613217"/>
                <a:gd name="connsiteY160" fmla="*/ 3663208 h 6281670"/>
                <a:gd name="connsiteX161" fmla="*/ 2247863 w 8613217"/>
                <a:gd name="connsiteY161" fmla="*/ 2802425 h 6281670"/>
                <a:gd name="connsiteX162" fmla="*/ 2055381 w 8613217"/>
                <a:gd name="connsiteY162" fmla="*/ 2665131 h 6281670"/>
                <a:gd name="connsiteX163" fmla="*/ 1471879 w 8613217"/>
                <a:gd name="connsiteY163" fmla="*/ 2148930 h 6281670"/>
                <a:gd name="connsiteX164" fmla="*/ 1461111 w 8613217"/>
                <a:gd name="connsiteY164" fmla="*/ 2109895 h 6281670"/>
                <a:gd name="connsiteX165" fmla="*/ 1501492 w 8613217"/>
                <a:gd name="connsiteY165" fmla="*/ 1918759 h 6281670"/>
                <a:gd name="connsiteX166" fmla="*/ 1395155 w 8613217"/>
                <a:gd name="connsiteY166" fmla="*/ 1570812 h 6281670"/>
                <a:gd name="connsiteX167" fmla="*/ 937507 w 8613217"/>
                <a:gd name="connsiteY167" fmla="*/ 860783 h 6281670"/>
                <a:gd name="connsiteX168" fmla="*/ 682435 w 8613217"/>
                <a:gd name="connsiteY168" fmla="*/ 471109 h 6281670"/>
                <a:gd name="connsiteX169" fmla="*/ 590905 w 8613217"/>
                <a:gd name="connsiteY169" fmla="*/ 214691 h 6281670"/>
                <a:gd name="connsiteX170" fmla="*/ 581483 w 8613217"/>
                <a:gd name="connsiteY170" fmla="*/ 222767 h 6281670"/>
                <a:gd name="connsiteX171" fmla="*/ 555909 w 8613217"/>
                <a:gd name="connsiteY171" fmla="*/ 262475 h 6281670"/>
                <a:gd name="connsiteX172" fmla="*/ 423998 w 8613217"/>
                <a:gd name="connsiteY172" fmla="*/ 619845 h 6281670"/>
                <a:gd name="connsiteX173" fmla="*/ 443515 w 8613217"/>
                <a:gd name="connsiteY173" fmla="*/ 1227575 h 6281670"/>
                <a:gd name="connsiteX174" fmla="*/ 806942 w 8613217"/>
                <a:gd name="connsiteY174" fmla="*/ 1996156 h 6281670"/>
                <a:gd name="connsiteX175" fmla="*/ 1087589 w 8613217"/>
                <a:gd name="connsiteY175" fmla="*/ 2216231 h 6281670"/>
                <a:gd name="connsiteX176" fmla="*/ 1317086 w 8613217"/>
                <a:gd name="connsiteY176" fmla="*/ 2233729 h 6281670"/>
                <a:gd name="connsiteX177" fmla="*/ 1327181 w 8613217"/>
                <a:gd name="connsiteY177" fmla="*/ 2198060 h 6281670"/>
                <a:gd name="connsiteX178" fmla="*/ 816364 w 8613217"/>
                <a:gd name="connsiteY178" fmla="*/ 1324489 h 6281670"/>
                <a:gd name="connsiteX179" fmla="*/ 702625 w 8613217"/>
                <a:gd name="connsiteY179" fmla="*/ 1031056 h 6281670"/>
                <a:gd name="connsiteX180" fmla="*/ 767908 w 8613217"/>
                <a:gd name="connsiteY180" fmla="*/ 1173061 h 6281670"/>
                <a:gd name="connsiteX181" fmla="*/ 1444285 w 8613217"/>
                <a:gd name="connsiteY181" fmla="*/ 2226326 h 6281670"/>
                <a:gd name="connsiteX182" fmla="*/ 2209501 w 8613217"/>
                <a:gd name="connsiteY182" fmla="*/ 2876457 h 6281670"/>
                <a:gd name="connsiteX183" fmla="*/ 2340738 w 8613217"/>
                <a:gd name="connsiteY183" fmla="*/ 2972025 h 6281670"/>
                <a:gd name="connsiteX184" fmla="*/ 2266034 w 8613217"/>
                <a:gd name="connsiteY184" fmla="*/ 2967313 h 6281670"/>
                <a:gd name="connsiteX185" fmla="*/ 1817807 w 8613217"/>
                <a:gd name="connsiteY185" fmla="*/ 3025866 h 6281670"/>
                <a:gd name="connsiteX186" fmla="*/ 1007500 w 8613217"/>
                <a:gd name="connsiteY186" fmla="*/ 3309877 h 6281670"/>
                <a:gd name="connsiteX187" fmla="*/ 960389 w 8613217"/>
                <a:gd name="connsiteY187" fmla="*/ 3293725 h 6281670"/>
                <a:gd name="connsiteX188" fmla="*/ 446207 w 8613217"/>
                <a:gd name="connsiteY188" fmla="*/ 3134221 h 6281670"/>
                <a:gd name="connsiteX189" fmla="*/ 217383 w 8613217"/>
                <a:gd name="connsiteY189" fmla="*/ 3227096 h 6281670"/>
                <a:gd name="connsiteX190" fmla="*/ 0 w 8613217"/>
                <a:gd name="connsiteY190" fmla="*/ 3236518 h 6281670"/>
                <a:gd name="connsiteX191" fmla="*/ 0 w 8613217"/>
                <a:gd name="connsiteY191" fmla="*/ 3330740 h 6281670"/>
                <a:gd name="connsiteX192" fmla="*/ 9422 w 8613217"/>
                <a:gd name="connsiteY192" fmla="*/ 3346892 h 6281670"/>
                <a:gd name="connsiteX193" fmla="*/ 255072 w 8613217"/>
                <a:gd name="connsiteY193" fmla="*/ 3717723 h 6281670"/>
                <a:gd name="connsiteX194" fmla="*/ 747044 w 8613217"/>
                <a:gd name="connsiteY194" fmla="*/ 3826078 h 6281670"/>
                <a:gd name="connsiteX195" fmla="*/ 1016249 w 8613217"/>
                <a:gd name="connsiteY195" fmla="*/ 3490244 h 6281670"/>
                <a:gd name="connsiteX196" fmla="*/ 981253 w 8613217"/>
                <a:gd name="connsiteY196" fmla="*/ 3461305 h 6281670"/>
                <a:gd name="connsiteX197" fmla="*/ 563312 w 8613217"/>
                <a:gd name="connsiteY197" fmla="*/ 3490917 h 6281670"/>
                <a:gd name="connsiteX198" fmla="*/ 390347 w 8613217"/>
                <a:gd name="connsiteY198" fmla="*/ 3460632 h 6281670"/>
                <a:gd name="connsiteX199" fmla="*/ 489953 w 8613217"/>
                <a:gd name="connsiteY199" fmla="*/ 3463997 h 6281670"/>
                <a:gd name="connsiteX200" fmla="*/ 903183 w 8613217"/>
                <a:gd name="connsiteY200" fmla="*/ 3408137 h 6281670"/>
                <a:gd name="connsiteX201" fmla="*/ 1043170 w 8613217"/>
                <a:gd name="connsiteY201" fmla="*/ 3372467 h 6281670"/>
                <a:gd name="connsiteX202" fmla="*/ 1508895 w 8613217"/>
                <a:gd name="connsiteY202" fmla="*/ 3218347 h 6281670"/>
                <a:gd name="connsiteX203" fmla="*/ 1912029 w 8613217"/>
                <a:gd name="connsiteY203" fmla="*/ 3101243 h 6281670"/>
                <a:gd name="connsiteX204" fmla="*/ 1912029 w 8613217"/>
                <a:gd name="connsiteY204" fmla="*/ 3101243 h 6281670"/>
                <a:gd name="connsiteX205" fmla="*/ 2113933 w 8613217"/>
                <a:gd name="connsiteY205" fmla="*/ 3072976 h 6281670"/>
                <a:gd name="connsiteX206" fmla="*/ 2553150 w 8613217"/>
                <a:gd name="connsiteY206" fmla="*/ 3130187 h 6281670"/>
                <a:gd name="connsiteX207" fmla="*/ 3282324 w 8613217"/>
                <a:gd name="connsiteY207" fmla="*/ 3670118 h 6281670"/>
                <a:gd name="connsiteX208" fmla="*/ 3580428 w 8613217"/>
                <a:gd name="connsiteY208" fmla="*/ 4087880 h 6281670"/>
                <a:gd name="connsiteX209" fmla="*/ 3776274 w 8613217"/>
                <a:gd name="connsiteY209" fmla="*/ 4626290 h 6281670"/>
                <a:gd name="connsiteX210" fmla="*/ 3813963 w 8613217"/>
                <a:gd name="connsiteY210" fmla="*/ 4802619 h 6281670"/>
                <a:gd name="connsiteX211" fmla="*/ 3811944 w 8613217"/>
                <a:gd name="connsiteY211" fmla="*/ 5407658 h 6281670"/>
                <a:gd name="connsiteX212" fmla="*/ 3881265 w 8613217"/>
                <a:gd name="connsiteY212" fmla="*/ 5874056 h 6281670"/>
                <a:gd name="connsiteX213" fmla="*/ 3879919 w 8613217"/>
                <a:gd name="connsiteY213" fmla="*/ 5898957 h 6281670"/>
                <a:gd name="connsiteX214" fmla="*/ 3757430 w 8613217"/>
                <a:gd name="connsiteY214" fmla="*/ 5946068 h 6281670"/>
                <a:gd name="connsiteX215" fmla="*/ 3743970 w 8613217"/>
                <a:gd name="connsiteY215" fmla="*/ 6053750 h 6281670"/>
                <a:gd name="connsiteX216" fmla="*/ 3803195 w 8613217"/>
                <a:gd name="connsiteY216" fmla="*/ 6092112 h 6281670"/>
                <a:gd name="connsiteX217" fmla="*/ 3896071 w 8613217"/>
                <a:gd name="connsiteY217" fmla="*/ 6023464 h 6281670"/>
                <a:gd name="connsiteX218" fmla="*/ 3920972 w 8613217"/>
                <a:gd name="connsiteY218" fmla="*/ 5996544 h 6281670"/>
                <a:gd name="connsiteX219" fmla="*/ 3918953 w 8613217"/>
                <a:gd name="connsiteY219" fmla="*/ 6053077 h 6281670"/>
                <a:gd name="connsiteX220" fmla="*/ 3931741 w 8613217"/>
                <a:gd name="connsiteY220" fmla="*/ 6077978 h 6281670"/>
                <a:gd name="connsiteX221" fmla="*/ 3951931 w 8613217"/>
                <a:gd name="connsiteY221" fmla="*/ 6055769 h 6281670"/>
                <a:gd name="connsiteX222" fmla="*/ 3972121 w 8613217"/>
                <a:gd name="connsiteY222" fmla="*/ 5988468 h 6281670"/>
                <a:gd name="connsiteX223" fmla="*/ 3994331 w 8613217"/>
                <a:gd name="connsiteY223" fmla="*/ 5968277 h 6281670"/>
                <a:gd name="connsiteX224" fmla="*/ 4005099 w 8613217"/>
                <a:gd name="connsiteY224" fmla="*/ 5995198 h 6281670"/>
                <a:gd name="connsiteX225" fmla="*/ 4071054 w 8613217"/>
                <a:gd name="connsiteY225" fmla="*/ 6040290 h 6281670"/>
                <a:gd name="connsiteX226" fmla="*/ 4100667 w 8613217"/>
                <a:gd name="connsiteY226" fmla="*/ 6026829 h 6281670"/>
                <a:gd name="connsiteX227" fmla="*/ 4110089 w 8613217"/>
                <a:gd name="connsiteY227" fmla="*/ 5993179 h 6281670"/>
                <a:gd name="connsiteX228" fmla="*/ 4124895 w 8613217"/>
                <a:gd name="connsiteY228" fmla="*/ 6032214 h 6281670"/>
                <a:gd name="connsiteX229" fmla="*/ 4117492 w 8613217"/>
                <a:gd name="connsiteY229" fmla="*/ 6106918 h 6281670"/>
                <a:gd name="connsiteX230" fmla="*/ 4080476 w 8613217"/>
                <a:gd name="connsiteY230" fmla="*/ 6141242 h 6281670"/>
                <a:gd name="connsiteX231" fmla="*/ 4176717 w 8613217"/>
                <a:gd name="connsiteY231" fmla="*/ 6189025 h 6281670"/>
                <a:gd name="connsiteX232" fmla="*/ 4170660 w 8613217"/>
                <a:gd name="connsiteY232" fmla="*/ 6271133 h 6281670"/>
                <a:gd name="connsiteX233" fmla="*/ 4195562 w 8613217"/>
                <a:gd name="connsiteY233" fmla="*/ 6277863 h 6281670"/>
                <a:gd name="connsiteX234" fmla="*/ 4261517 w 8613217"/>
                <a:gd name="connsiteY234" fmla="*/ 6267768 h 6281670"/>
                <a:gd name="connsiteX235" fmla="*/ 4289784 w 8613217"/>
                <a:gd name="connsiteY235" fmla="*/ 6247578 h 6281670"/>
                <a:gd name="connsiteX236" fmla="*/ 4295840 w 8613217"/>
                <a:gd name="connsiteY236" fmla="*/ 6204505 h 6281670"/>
                <a:gd name="connsiteX237" fmla="*/ 4305936 w 8613217"/>
                <a:gd name="connsiteY237" fmla="*/ 6182969 h 6281670"/>
                <a:gd name="connsiteX238" fmla="*/ 4324107 w 8613217"/>
                <a:gd name="connsiteY238" fmla="*/ 6199794 h 6281670"/>
                <a:gd name="connsiteX239" fmla="*/ 4336894 w 8613217"/>
                <a:gd name="connsiteY239" fmla="*/ 6230752 h 6281670"/>
                <a:gd name="connsiteX240" fmla="*/ 4342951 w 8613217"/>
                <a:gd name="connsiteY240" fmla="*/ 6226714 h 6281670"/>
                <a:gd name="connsiteX241" fmla="*/ 4369872 w 8613217"/>
                <a:gd name="connsiteY241" fmla="*/ 6185660 h 6281670"/>
                <a:gd name="connsiteX242" fmla="*/ 4382659 w 8613217"/>
                <a:gd name="connsiteY242" fmla="*/ 6234791 h 6281670"/>
                <a:gd name="connsiteX243" fmla="*/ 4406888 w 8613217"/>
                <a:gd name="connsiteY243" fmla="*/ 6265749 h 6281670"/>
                <a:gd name="connsiteX244" fmla="*/ 4484284 w 8613217"/>
                <a:gd name="connsiteY244" fmla="*/ 6275171 h 6281670"/>
                <a:gd name="connsiteX245" fmla="*/ 4499090 w 8613217"/>
                <a:gd name="connsiteY245" fmla="*/ 6272479 h 6281670"/>
                <a:gd name="connsiteX246" fmla="*/ 4512551 w 8613217"/>
                <a:gd name="connsiteY246" fmla="*/ 6181622 h 6281670"/>
                <a:gd name="connsiteX247" fmla="*/ 4572449 w 8613217"/>
                <a:gd name="connsiteY247" fmla="*/ 6153356 h 6281670"/>
                <a:gd name="connsiteX248" fmla="*/ 4575814 w 8613217"/>
                <a:gd name="connsiteY248" fmla="*/ 6127781 h 6281670"/>
                <a:gd name="connsiteX249" fmla="*/ 4538125 w 8613217"/>
                <a:gd name="connsiteY249" fmla="*/ 6076633 h 6281670"/>
                <a:gd name="connsiteX250" fmla="*/ 4536779 w 8613217"/>
                <a:gd name="connsiteY250" fmla="*/ 6042309 h 6281670"/>
                <a:gd name="connsiteX251" fmla="*/ 4573122 w 8613217"/>
                <a:gd name="connsiteY251" fmla="*/ 6032214 h 6281670"/>
                <a:gd name="connsiteX252" fmla="*/ 4637731 w 8613217"/>
                <a:gd name="connsiteY252" fmla="*/ 6051058 h 6281670"/>
                <a:gd name="connsiteX253" fmla="*/ 4665997 w 8613217"/>
                <a:gd name="connsiteY253" fmla="*/ 6029522 h 6281670"/>
                <a:gd name="connsiteX254" fmla="*/ 4665997 w 8613217"/>
                <a:gd name="connsiteY254" fmla="*/ 5985776 h 6281670"/>
                <a:gd name="connsiteX255" fmla="*/ 4681477 w 8613217"/>
                <a:gd name="connsiteY255" fmla="*/ 5966931 h 6281670"/>
                <a:gd name="connsiteX256" fmla="*/ 4701667 w 8613217"/>
                <a:gd name="connsiteY256" fmla="*/ 5981065 h 6281670"/>
                <a:gd name="connsiteX257" fmla="*/ 4724550 w 8613217"/>
                <a:gd name="connsiteY257" fmla="*/ 6054423 h 6281670"/>
                <a:gd name="connsiteX258" fmla="*/ 4743394 w 8613217"/>
                <a:gd name="connsiteY258" fmla="*/ 6073268 h 6281670"/>
                <a:gd name="connsiteX259" fmla="*/ 4752143 w 8613217"/>
                <a:gd name="connsiteY259" fmla="*/ 6050385 h 6281670"/>
                <a:gd name="connsiteX260" fmla="*/ 4752143 w 8613217"/>
                <a:gd name="connsiteY260" fmla="*/ 5996544 h 6281670"/>
                <a:gd name="connsiteX261" fmla="*/ 4800600 w 8613217"/>
                <a:gd name="connsiteY261" fmla="*/ 6046347 h 6281670"/>
                <a:gd name="connsiteX262" fmla="*/ 4859825 w 8613217"/>
                <a:gd name="connsiteY262" fmla="*/ 6088747 h 6281670"/>
                <a:gd name="connsiteX263" fmla="*/ 4932511 w 8613217"/>
                <a:gd name="connsiteY263" fmla="*/ 6036252 h 6281670"/>
                <a:gd name="connsiteX264" fmla="*/ 4919050 w 8613217"/>
                <a:gd name="connsiteY264" fmla="*/ 5940011 h 6281670"/>
                <a:gd name="connsiteX265" fmla="*/ 4830213 w 8613217"/>
                <a:gd name="connsiteY265" fmla="*/ 5933281 h 6281670"/>
                <a:gd name="connsiteX266" fmla="*/ 4779064 w 8613217"/>
                <a:gd name="connsiteY266" fmla="*/ 5876074 h 6281670"/>
                <a:gd name="connsiteX267" fmla="*/ 4778391 w 8613217"/>
                <a:gd name="connsiteY267" fmla="*/ 5829637 h 6281670"/>
                <a:gd name="connsiteX268" fmla="*/ 5091342 w 8613217"/>
                <a:gd name="connsiteY268" fmla="*/ 5236712 h 6281670"/>
                <a:gd name="connsiteX269" fmla="*/ 5116243 w 8613217"/>
                <a:gd name="connsiteY269" fmla="*/ 5202389 h 6281670"/>
                <a:gd name="connsiteX270" fmla="*/ 5269690 w 8613217"/>
                <a:gd name="connsiteY270" fmla="*/ 5086631 h 6281670"/>
                <a:gd name="connsiteX271" fmla="*/ 5744837 w 8613217"/>
                <a:gd name="connsiteY271" fmla="*/ 4795889 h 6281670"/>
                <a:gd name="connsiteX272" fmla="*/ 5814830 w 8613217"/>
                <a:gd name="connsiteY272" fmla="*/ 4775699 h 6281670"/>
                <a:gd name="connsiteX273" fmla="*/ 6103553 w 8613217"/>
                <a:gd name="connsiteY273" fmla="*/ 4765603 h 6281670"/>
                <a:gd name="connsiteX274" fmla="*/ 7086824 w 8613217"/>
                <a:gd name="connsiteY274" fmla="*/ 4811369 h 6281670"/>
                <a:gd name="connsiteX275" fmla="*/ 7489959 w 8613217"/>
                <a:gd name="connsiteY275" fmla="*/ 4805311 h 6281670"/>
                <a:gd name="connsiteX276" fmla="*/ 7516880 w 8613217"/>
                <a:gd name="connsiteY276" fmla="*/ 4801946 h 6281670"/>
                <a:gd name="connsiteX277" fmla="*/ 7536397 w 8613217"/>
                <a:gd name="connsiteY277" fmla="*/ 4800600 h 6281670"/>
                <a:gd name="connsiteX278" fmla="*/ 7619850 w 8613217"/>
                <a:gd name="connsiteY278" fmla="*/ 4791178 h 6281670"/>
                <a:gd name="connsiteX279" fmla="*/ 7661577 w 8613217"/>
                <a:gd name="connsiteY279" fmla="*/ 4813388 h 6281670"/>
                <a:gd name="connsiteX280" fmla="*/ 7920014 w 8613217"/>
                <a:gd name="connsiteY280" fmla="*/ 5004523 h 6281670"/>
                <a:gd name="connsiteX281" fmla="*/ 8354780 w 8613217"/>
                <a:gd name="connsiteY281" fmla="*/ 4830886 h 6281670"/>
                <a:gd name="connsiteX282" fmla="*/ 8579567 w 8613217"/>
                <a:gd name="connsiteY282" fmla="*/ 4409580 h 6281670"/>
                <a:gd name="connsiteX283" fmla="*/ 8613217 w 8613217"/>
                <a:gd name="connsiteY283" fmla="*/ 4250076 h 6281670"/>
                <a:gd name="connsiteX284" fmla="*/ 8613217 w 8613217"/>
                <a:gd name="connsiteY284" fmla="*/ 4196235 h 6281670"/>
                <a:gd name="connsiteX285" fmla="*/ 8420062 w 8613217"/>
                <a:gd name="connsiteY285" fmla="*/ 4211041 h 6281670"/>
                <a:gd name="connsiteX286" fmla="*/ 4571776 w 8613217"/>
                <a:gd name="connsiteY286" fmla="*/ 915970 h 6281670"/>
                <a:gd name="connsiteX287" fmla="*/ 4583890 w 8613217"/>
                <a:gd name="connsiteY287" fmla="*/ 888377 h 6281670"/>
                <a:gd name="connsiteX288" fmla="*/ 4571776 w 8613217"/>
                <a:gd name="connsiteY288" fmla="*/ 915970 h 6281670"/>
                <a:gd name="connsiteX289" fmla="*/ 2362948 w 8613217"/>
                <a:gd name="connsiteY289" fmla="*/ 965100 h 6281670"/>
                <a:gd name="connsiteX290" fmla="*/ 2363621 w 8613217"/>
                <a:gd name="connsiteY290" fmla="*/ 962408 h 6281670"/>
                <a:gd name="connsiteX291" fmla="*/ 2368332 w 8613217"/>
                <a:gd name="connsiteY291" fmla="*/ 967119 h 6281670"/>
                <a:gd name="connsiteX292" fmla="*/ 2362948 w 8613217"/>
                <a:gd name="connsiteY292" fmla="*/ 965100 h 6281670"/>
                <a:gd name="connsiteX293" fmla="*/ 2435633 w 8613217"/>
                <a:gd name="connsiteY293" fmla="*/ 1055284 h 6281670"/>
                <a:gd name="connsiteX294" fmla="*/ 2426211 w 8613217"/>
                <a:gd name="connsiteY294" fmla="*/ 1053265 h 6281670"/>
                <a:gd name="connsiteX295" fmla="*/ 2370351 w 8613217"/>
                <a:gd name="connsiteY295" fmla="*/ 968465 h 6281670"/>
                <a:gd name="connsiteX296" fmla="*/ 2432268 w 8613217"/>
                <a:gd name="connsiteY296" fmla="*/ 1045862 h 6281670"/>
                <a:gd name="connsiteX297" fmla="*/ 2435633 w 8613217"/>
                <a:gd name="connsiteY297" fmla="*/ 1055284 h 6281670"/>
                <a:gd name="connsiteX298" fmla="*/ 695895 w 8613217"/>
                <a:gd name="connsiteY298" fmla="*/ 1016922 h 6281670"/>
                <a:gd name="connsiteX299" fmla="*/ 692530 w 8613217"/>
                <a:gd name="connsiteY299" fmla="*/ 1005481 h 6281670"/>
                <a:gd name="connsiteX300" fmla="*/ 695895 w 8613217"/>
                <a:gd name="connsiteY300" fmla="*/ 1016922 h 6281670"/>
                <a:gd name="connsiteX301" fmla="*/ 4511205 w 8613217"/>
                <a:gd name="connsiteY301" fmla="*/ 6014042 h 6281670"/>
                <a:gd name="connsiteX302" fmla="*/ 4537452 w 8613217"/>
                <a:gd name="connsiteY302" fmla="*/ 5944049 h 6281670"/>
                <a:gd name="connsiteX303" fmla="*/ 4511205 w 8613217"/>
                <a:gd name="connsiteY303" fmla="*/ 6014042 h 6281670"/>
                <a:gd name="connsiteX304" fmla="*/ 4750797 w 8613217"/>
                <a:gd name="connsiteY304" fmla="*/ 5917128 h 6281670"/>
                <a:gd name="connsiteX305" fmla="*/ 4741375 w 8613217"/>
                <a:gd name="connsiteY305" fmla="*/ 5939338 h 6281670"/>
                <a:gd name="connsiteX306" fmla="*/ 4732626 w 8613217"/>
                <a:gd name="connsiteY306" fmla="*/ 5935300 h 6281670"/>
                <a:gd name="connsiteX307" fmla="*/ 4727915 w 8613217"/>
                <a:gd name="connsiteY307" fmla="*/ 5907706 h 6281670"/>
                <a:gd name="connsiteX308" fmla="*/ 4750797 w 8613217"/>
                <a:gd name="connsiteY308" fmla="*/ 5875402 h 6281670"/>
                <a:gd name="connsiteX309" fmla="*/ 4750797 w 8613217"/>
                <a:gd name="connsiteY309" fmla="*/ 5917128 h 6281670"/>
                <a:gd name="connsiteX310" fmla="*/ 4875978 w 8613217"/>
                <a:gd name="connsiteY310" fmla="*/ 5457461 h 6281670"/>
                <a:gd name="connsiteX311" fmla="*/ 4616868 w 8613217"/>
                <a:gd name="connsiteY311" fmla="*/ 5877421 h 6281670"/>
                <a:gd name="connsiteX312" fmla="*/ 4562354 w 8613217"/>
                <a:gd name="connsiteY312" fmla="*/ 5884824 h 6281670"/>
                <a:gd name="connsiteX313" fmla="*/ 4880015 w 8613217"/>
                <a:gd name="connsiteY313" fmla="*/ 5419772 h 6281670"/>
                <a:gd name="connsiteX314" fmla="*/ 4875978 w 8613217"/>
                <a:gd name="connsiteY314" fmla="*/ 5457461 h 6281670"/>
                <a:gd name="connsiteX315" fmla="*/ 5020675 w 8613217"/>
                <a:gd name="connsiteY315" fmla="*/ 5141145 h 6281670"/>
                <a:gd name="connsiteX316" fmla="*/ 4989717 w 8613217"/>
                <a:gd name="connsiteY316" fmla="*/ 5179506 h 6281670"/>
                <a:gd name="connsiteX317" fmla="*/ 4445922 w 8613217"/>
                <a:gd name="connsiteY317" fmla="*/ 5878767 h 6281670"/>
                <a:gd name="connsiteX318" fmla="*/ 4415637 w 8613217"/>
                <a:gd name="connsiteY318" fmla="*/ 5953471 h 6281670"/>
                <a:gd name="connsiteX319" fmla="*/ 4357085 w 8613217"/>
                <a:gd name="connsiteY319" fmla="*/ 6075286 h 6281670"/>
                <a:gd name="connsiteX320" fmla="*/ 4338240 w 8613217"/>
                <a:gd name="connsiteY320" fmla="*/ 6125762 h 6281670"/>
                <a:gd name="connsiteX321" fmla="*/ 4322761 w 8613217"/>
                <a:gd name="connsiteY321" fmla="*/ 6080671 h 6281670"/>
                <a:gd name="connsiteX322" fmla="*/ 4306609 w 8613217"/>
                <a:gd name="connsiteY322" fmla="*/ 6061826 h 6281670"/>
                <a:gd name="connsiteX323" fmla="*/ 4295168 w 8613217"/>
                <a:gd name="connsiteY323" fmla="*/ 6082689 h 6281670"/>
                <a:gd name="connsiteX324" fmla="*/ 4292475 w 8613217"/>
                <a:gd name="connsiteY324" fmla="*/ 6112302 h 6281670"/>
                <a:gd name="connsiteX325" fmla="*/ 4277669 w 8613217"/>
                <a:gd name="connsiteY325" fmla="*/ 6097496 h 6281670"/>
                <a:gd name="connsiteX326" fmla="*/ 4183447 w 8613217"/>
                <a:gd name="connsiteY326" fmla="*/ 5282478 h 6281670"/>
                <a:gd name="connsiteX327" fmla="*/ 4412945 w 8613217"/>
                <a:gd name="connsiteY327" fmla="*/ 4743394 h 6281670"/>
                <a:gd name="connsiteX328" fmla="*/ 5036828 w 8613217"/>
                <a:gd name="connsiteY328" fmla="*/ 3935106 h 6281670"/>
                <a:gd name="connsiteX329" fmla="*/ 5054999 w 8613217"/>
                <a:gd name="connsiteY329" fmla="*/ 3966064 h 6281670"/>
                <a:gd name="connsiteX330" fmla="*/ 5020675 w 8613217"/>
                <a:gd name="connsiteY330" fmla="*/ 5141145 h 6281670"/>
                <a:gd name="connsiteX0" fmla="*/ 8420062 w 8613217"/>
                <a:gd name="connsiteY0" fmla="*/ 4211041 h 6281670"/>
                <a:gd name="connsiteX1" fmla="*/ 7990681 w 8613217"/>
                <a:gd name="connsiteY1" fmla="*/ 4231232 h 6281670"/>
                <a:gd name="connsiteX2" fmla="*/ 7630619 w 8613217"/>
                <a:gd name="connsiteY2" fmla="*/ 4614849 h 6281670"/>
                <a:gd name="connsiteX3" fmla="*/ 7659558 w 8613217"/>
                <a:gd name="connsiteY3" fmla="*/ 4643788 h 6281670"/>
                <a:gd name="connsiteX4" fmla="*/ 7859443 w 8613217"/>
                <a:gd name="connsiteY4" fmla="*/ 4617541 h 6281670"/>
                <a:gd name="connsiteX5" fmla="*/ 8222196 w 8613217"/>
                <a:gd name="connsiteY5" fmla="*/ 4498418 h 6281670"/>
                <a:gd name="connsiteX6" fmla="*/ 8236330 w 8613217"/>
                <a:gd name="connsiteY6" fmla="*/ 4496398 h 6281670"/>
                <a:gd name="connsiteX7" fmla="*/ 8228254 w 8613217"/>
                <a:gd name="connsiteY7" fmla="*/ 4504475 h 6281670"/>
                <a:gd name="connsiteX8" fmla="*/ 7670326 w 8613217"/>
                <a:gd name="connsiteY8" fmla="*/ 4709743 h 6281670"/>
                <a:gd name="connsiteX9" fmla="*/ 7436791 w 8613217"/>
                <a:gd name="connsiteY9" fmla="*/ 4735318 h 6281670"/>
                <a:gd name="connsiteX10" fmla="*/ 6759067 w 8613217"/>
                <a:gd name="connsiteY10" fmla="*/ 4696956 h 6281670"/>
                <a:gd name="connsiteX11" fmla="*/ 6037597 w 8613217"/>
                <a:gd name="connsiteY11" fmla="*/ 4656576 h 6281670"/>
                <a:gd name="connsiteX12" fmla="*/ 6023464 w 8613217"/>
                <a:gd name="connsiteY12" fmla="*/ 4649172 h 6281670"/>
                <a:gd name="connsiteX13" fmla="*/ 6361317 w 8613217"/>
                <a:gd name="connsiteY13" fmla="*/ 4472170 h 6281670"/>
                <a:gd name="connsiteX14" fmla="*/ 6783296 w 8613217"/>
                <a:gd name="connsiteY14" fmla="*/ 4236616 h 6281670"/>
                <a:gd name="connsiteX15" fmla="*/ 7066634 w 8613217"/>
                <a:gd name="connsiteY15" fmla="*/ 4052210 h 6281670"/>
                <a:gd name="connsiteX16" fmla="*/ 7151433 w 8613217"/>
                <a:gd name="connsiteY16" fmla="*/ 4042115 h 6281670"/>
                <a:gd name="connsiteX17" fmla="*/ 7304208 w 8613217"/>
                <a:gd name="connsiteY17" fmla="*/ 4071727 h 6281670"/>
                <a:gd name="connsiteX18" fmla="*/ 7625235 w 8613217"/>
                <a:gd name="connsiteY18" fmla="*/ 3948566 h 6281670"/>
                <a:gd name="connsiteX19" fmla="*/ 8172394 w 8613217"/>
                <a:gd name="connsiteY19" fmla="*/ 2496877 h 6281670"/>
                <a:gd name="connsiteX20" fmla="*/ 7882325 w 8613217"/>
                <a:gd name="connsiteY20" fmla="*/ 1811077 h 6281670"/>
                <a:gd name="connsiteX21" fmla="*/ 7854059 w 8613217"/>
                <a:gd name="connsiteY21" fmla="*/ 1889820 h 6281670"/>
                <a:gd name="connsiteX22" fmla="*/ 7732917 w 8613217"/>
                <a:gd name="connsiteY22" fmla="*/ 2389195 h 6281670"/>
                <a:gd name="connsiteX23" fmla="*/ 7607736 w 8613217"/>
                <a:gd name="connsiteY23" fmla="*/ 2746565 h 6281670"/>
                <a:gd name="connsiteX24" fmla="*/ 7178354 w 8613217"/>
                <a:gd name="connsiteY24" fmla="*/ 3424962 h 6281670"/>
                <a:gd name="connsiteX25" fmla="*/ 7050481 w 8613217"/>
                <a:gd name="connsiteY25" fmla="*/ 3653113 h 6281670"/>
                <a:gd name="connsiteX26" fmla="*/ 7022888 w 8613217"/>
                <a:gd name="connsiteY26" fmla="*/ 3873861 h 6281670"/>
                <a:gd name="connsiteX27" fmla="*/ 7057884 w 8613217"/>
                <a:gd name="connsiteY27" fmla="*/ 3889341 h 6281670"/>
                <a:gd name="connsiteX28" fmla="*/ 7311611 w 8613217"/>
                <a:gd name="connsiteY28" fmla="*/ 3701570 h 6281670"/>
                <a:gd name="connsiteX29" fmla="*/ 7883672 w 8613217"/>
                <a:gd name="connsiteY29" fmla="*/ 2875784 h 6281670"/>
                <a:gd name="connsiteX30" fmla="*/ 7909246 w 8613217"/>
                <a:gd name="connsiteY30" fmla="*/ 2790311 h 6281670"/>
                <a:gd name="connsiteX31" fmla="*/ 7835888 w 8613217"/>
                <a:gd name="connsiteY31" fmla="*/ 3051440 h 6281670"/>
                <a:gd name="connsiteX32" fmla="*/ 7279306 w 8613217"/>
                <a:gd name="connsiteY32" fmla="*/ 3802522 h 6281670"/>
                <a:gd name="connsiteX33" fmla="*/ 6992603 w 8613217"/>
                <a:gd name="connsiteY33" fmla="*/ 4017213 h 6281670"/>
                <a:gd name="connsiteX34" fmla="*/ 6713302 w 8613217"/>
                <a:gd name="connsiteY34" fmla="*/ 4190851 h 6281670"/>
                <a:gd name="connsiteX35" fmla="*/ 6627830 w 8613217"/>
                <a:gd name="connsiteY35" fmla="*/ 4239308 h 6281670"/>
                <a:gd name="connsiteX36" fmla="*/ 6605620 w 8613217"/>
                <a:gd name="connsiteY36" fmla="*/ 4251422 h 6281670"/>
                <a:gd name="connsiteX37" fmla="*/ 6226714 w 8613217"/>
                <a:gd name="connsiteY37" fmla="*/ 4447268 h 6281670"/>
                <a:gd name="connsiteX38" fmla="*/ 5314782 w 8613217"/>
                <a:gd name="connsiteY38" fmla="*/ 4943279 h 6281670"/>
                <a:gd name="connsiteX39" fmla="*/ 5158643 w 8613217"/>
                <a:gd name="connsiteY39" fmla="*/ 5046250 h 6281670"/>
                <a:gd name="connsiteX40" fmla="*/ 5162681 w 8613217"/>
                <a:gd name="connsiteY40" fmla="*/ 5025387 h 6281670"/>
                <a:gd name="connsiteX41" fmla="*/ 5227290 w 8613217"/>
                <a:gd name="connsiteY41" fmla="*/ 4323434 h 6281670"/>
                <a:gd name="connsiteX42" fmla="*/ 5106148 w 8613217"/>
                <a:gd name="connsiteY42" fmla="*/ 3860401 h 6281670"/>
                <a:gd name="connsiteX43" fmla="*/ 5139799 w 8613217"/>
                <a:gd name="connsiteY43" fmla="*/ 3818675 h 6281670"/>
                <a:gd name="connsiteX44" fmla="*/ 5695034 w 8613217"/>
                <a:gd name="connsiteY44" fmla="*/ 3194119 h 6281670"/>
                <a:gd name="connsiteX45" fmla="*/ 5830983 w 8613217"/>
                <a:gd name="connsiteY45" fmla="*/ 3023174 h 6281670"/>
                <a:gd name="connsiteX46" fmla="*/ 5873382 w 8613217"/>
                <a:gd name="connsiteY46" fmla="*/ 3008367 h 6281670"/>
                <a:gd name="connsiteX47" fmla="*/ 5983083 w 8613217"/>
                <a:gd name="connsiteY47" fmla="*/ 3009040 h 6281670"/>
                <a:gd name="connsiteX48" fmla="*/ 6257000 w 8613217"/>
                <a:gd name="connsiteY48" fmla="*/ 2840787 h 6281670"/>
                <a:gd name="connsiteX49" fmla="*/ 6605620 w 8613217"/>
                <a:gd name="connsiteY49" fmla="*/ 2172485 h 6281670"/>
                <a:gd name="connsiteX50" fmla="*/ 6623118 w 8613217"/>
                <a:gd name="connsiteY50" fmla="*/ 1339969 h 6281670"/>
                <a:gd name="connsiteX51" fmla="*/ 6528224 w 8613217"/>
                <a:gd name="connsiteY51" fmla="*/ 660899 h 6281670"/>
                <a:gd name="connsiteX52" fmla="*/ 6514091 w 8613217"/>
                <a:gd name="connsiteY52" fmla="*/ 520239 h 6281670"/>
                <a:gd name="connsiteX53" fmla="*/ 6493900 w 8613217"/>
                <a:gd name="connsiteY53" fmla="*/ 546486 h 6281670"/>
                <a:gd name="connsiteX54" fmla="*/ 6244212 w 8613217"/>
                <a:gd name="connsiteY54" fmla="*/ 975869 h 6281670"/>
                <a:gd name="connsiteX55" fmla="*/ 5935300 w 8613217"/>
                <a:gd name="connsiteY55" fmla="*/ 1788868 h 6281670"/>
                <a:gd name="connsiteX56" fmla="*/ 5707148 w 8613217"/>
                <a:gd name="connsiteY56" fmla="*/ 2531874 h 6281670"/>
                <a:gd name="connsiteX57" fmla="*/ 5679555 w 8613217"/>
                <a:gd name="connsiteY57" fmla="*/ 2738489 h 6281670"/>
                <a:gd name="connsiteX58" fmla="*/ 5734069 w 8613217"/>
                <a:gd name="connsiteY58" fmla="*/ 2914818 h 6281670"/>
                <a:gd name="connsiteX59" fmla="*/ 5963566 w 8613217"/>
                <a:gd name="connsiteY59" fmla="*/ 2599175 h 6281670"/>
                <a:gd name="connsiteX60" fmla="*/ 6141914 w 8613217"/>
                <a:gd name="connsiteY60" fmla="*/ 2254593 h 6281670"/>
                <a:gd name="connsiteX61" fmla="*/ 6262384 w 8613217"/>
                <a:gd name="connsiteY61" fmla="*/ 1884436 h 6281670"/>
                <a:gd name="connsiteX62" fmla="*/ 6343145 w 8613217"/>
                <a:gd name="connsiteY62" fmla="*/ 1508222 h 6281670"/>
                <a:gd name="connsiteX63" fmla="*/ 6310167 w 8613217"/>
                <a:gd name="connsiteY63" fmla="*/ 1747814 h 6281670"/>
                <a:gd name="connsiteX64" fmla="*/ 6045001 w 8613217"/>
                <a:gd name="connsiteY64" fmla="*/ 2568890 h 6281670"/>
                <a:gd name="connsiteX65" fmla="*/ 5560432 w 8613217"/>
                <a:gd name="connsiteY65" fmla="*/ 3235173 h 6281670"/>
                <a:gd name="connsiteX66" fmla="*/ 5096726 w 8613217"/>
                <a:gd name="connsiteY66" fmla="*/ 3741278 h 6281670"/>
                <a:gd name="connsiteX67" fmla="*/ 5067113 w 8613217"/>
                <a:gd name="connsiteY67" fmla="*/ 3767525 h 6281670"/>
                <a:gd name="connsiteX68" fmla="*/ 4911647 w 8613217"/>
                <a:gd name="connsiteY68" fmla="*/ 3459959 h 6281670"/>
                <a:gd name="connsiteX69" fmla="*/ 4890784 w 8613217"/>
                <a:gd name="connsiteY69" fmla="*/ 3404099 h 6281670"/>
                <a:gd name="connsiteX70" fmla="*/ 4952701 w 8613217"/>
                <a:gd name="connsiteY70" fmla="*/ 2717626 h 6281670"/>
                <a:gd name="connsiteX71" fmla="*/ 5173449 w 8613217"/>
                <a:gd name="connsiteY71" fmla="*/ 2368332 h 6281670"/>
                <a:gd name="connsiteX72" fmla="*/ 5481689 w 8613217"/>
                <a:gd name="connsiteY72" fmla="*/ 1759928 h 6281670"/>
                <a:gd name="connsiteX73" fmla="*/ 5514667 w 8613217"/>
                <a:gd name="connsiteY73" fmla="*/ 1741757 h 6281670"/>
                <a:gd name="connsiteX74" fmla="*/ 5803389 w 8613217"/>
                <a:gd name="connsiteY74" fmla="*/ 1570812 h 6281670"/>
                <a:gd name="connsiteX75" fmla="*/ 5822907 w 8613217"/>
                <a:gd name="connsiteY75" fmla="*/ 1095665 h 6281670"/>
                <a:gd name="connsiteX76" fmla="*/ 5540241 w 8613217"/>
                <a:gd name="connsiteY76" fmla="*/ 601000 h 6281670"/>
                <a:gd name="connsiteX77" fmla="*/ 5514667 w 8613217"/>
                <a:gd name="connsiteY77" fmla="*/ 600327 h 6281670"/>
                <a:gd name="connsiteX78" fmla="*/ 5421791 w 8613217"/>
                <a:gd name="connsiteY78" fmla="*/ 697914 h 6281670"/>
                <a:gd name="connsiteX79" fmla="*/ 5124319 w 8613217"/>
                <a:gd name="connsiteY79" fmla="*/ 1196617 h 6281670"/>
                <a:gd name="connsiteX80" fmla="*/ 5316801 w 8613217"/>
                <a:gd name="connsiteY80" fmla="*/ 1686570 h 6281670"/>
                <a:gd name="connsiteX81" fmla="*/ 5361220 w 8613217"/>
                <a:gd name="connsiteY81" fmla="*/ 1669072 h 6281670"/>
                <a:gd name="connsiteX82" fmla="*/ 5461499 w 8613217"/>
                <a:gd name="connsiteY82" fmla="*/ 1248439 h 6281670"/>
                <a:gd name="connsiteX83" fmla="*/ 5491784 w 8613217"/>
                <a:gd name="connsiteY83" fmla="*/ 1043170 h 6281670"/>
                <a:gd name="connsiteX84" fmla="*/ 5497841 w 8613217"/>
                <a:gd name="connsiteY84" fmla="*/ 1081532 h 6281670"/>
                <a:gd name="connsiteX85" fmla="*/ 5481016 w 8613217"/>
                <a:gd name="connsiteY85" fmla="*/ 1353429 h 6281670"/>
                <a:gd name="connsiteX86" fmla="*/ 5415734 w 8613217"/>
                <a:gd name="connsiteY86" fmla="*/ 1727624 h 6281670"/>
                <a:gd name="connsiteX87" fmla="*/ 5151240 w 8613217"/>
                <a:gd name="connsiteY87" fmla="*/ 2245171 h 6281670"/>
                <a:gd name="connsiteX88" fmla="*/ 4908282 w 8613217"/>
                <a:gd name="connsiteY88" fmla="*/ 2596483 h 6281670"/>
                <a:gd name="connsiteX89" fmla="*/ 4750124 w 8613217"/>
                <a:gd name="connsiteY89" fmla="*/ 2989523 h 6281670"/>
                <a:gd name="connsiteX90" fmla="*/ 4737337 w 8613217"/>
                <a:gd name="connsiteY90" fmla="*/ 3162487 h 6281670"/>
                <a:gd name="connsiteX91" fmla="*/ 4680804 w 8613217"/>
                <a:gd name="connsiteY91" fmla="*/ 3076341 h 6281670"/>
                <a:gd name="connsiteX92" fmla="*/ 4591293 w 8613217"/>
                <a:gd name="connsiteY92" fmla="*/ 2915491 h 6281670"/>
                <a:gd name="connsiteX93" fmla="*/ 4552259 w 8613217"/>
                <a:gd name="connsiteY93" fmla="*/ 2838095 h 6281670"/>
                <a:gd name="connsiteX94" fmla="*/ 4404869 w 8613217"/>
                <a:gd name="connsiteY94" fmla="*/ 2499569 h 6281670"/>
                <a:gd name="connsiteX95" fmla="*/ 4425059 w 8613217"/>
                <a:gd name="connsiteY95" fmla="*/ 2408713 h 6281670"/>
                <a:gd name="connsiteX96" fmla="*/ 4497071 w 8613217"/>
                <a:gd name="connsiteY96" fmla="*/ 2304396 h 6281670"/>
                <a:gd name="connsiteX97" fmla="*/ 4551585 w 8613217"/>
                <a:gd name="connsiteY97" fmla="*/ 2152968 h 6281670"/>
                <a:gd name="connsiteX98" fmla="*/ 4741375 w 8613217"/>
                <a:gd name="connsiteY98" fmla="*/ 1413327 h 6281670"/>
                <a:gd name="connsiteX99" fmla="*/ 4929146 w 8613217"/>
                <a:gd name="connsiteY99" fmla="*/ 819730 h 6281670"/>
                <a:gd name="connsiteX100" fmla="*/ 5233347 w 8613217"/>
                <a:gd name="connsiteY100" fmla="*/ 28940 h 6281670"/>
                <a:gd name="connsiteX101" fmla="*/ 5238058 w 8613217"/>
                <a:gd name="connsiteY101" fmla="*/ 0 h 6281670"/>
                <a:gd name="connsiteX102" fmla="*/ 4976929 w 8613217"/>
                <a:gd name="connsiteY102" fmla="*/ 159504 h 6281670"/>
                <a:gd name="connsiteX103" fmla="*/ 4204984 w 8613217"/>
                <a:gd name="connsiteY103" fmla="*/ 890396 h 6281670"/>
                <a:gd name="connsiteX104" fmla="*/ 3943182 w 8613217"/>
                <a:gd name="connsiteY104" fmla="*/ 2139508 h 6281670"/>
                <a:gd name="connsiteX105" fmla="*/ 4076438 w 8613217"/>
                <a:gd name="connsiteY105" fmla="*/ 2389868 h 6281670"/>
                <a:gd name="connsiteX106" fmla="*/ 4215079 w 8613217"/>
                <a:gd name="connsiteY106" fmla="*/ 2474668 h 6281670"/>
                <a:gd name="connsiteX107" fmla="*/ 4244018 w 8613217"/>
                <a:gd name="connsiteY107" fmla="*/ 2445055 h 6281670"/>
                <a:gd name="connsiteX108" fmla="*/ 4230558 w 8613217"/>
                <a:gd name="connsiteY108" fmla="*/ 1718875 h 6281670"/>
                <a:gd name="connsiteX109" fmla="*/ 4411599 w 8613217"/>
                <a:gd name="connsiteY109" fmla="*/ 1186522 h 6281670"/>
                <a:gd name="connsiteX110" fmla="*/ 4552259 w 8613217"/>
                <a:gd name="connsiteY110" fmla="*/ 934815 h 6281670"/>
                <a:gd name="connsiteX111" fmla="*/ 4572449 w 8613217"/>
                <a:gd name="connsiteY111" fmla="*/ 920008 h 6281670"/>
                <a:gd name="connsiteX112" fmla="*/ 4553604 w 8613217"/>
                <a:gd name="connsiteY112" fmla="*/ 956351 h 6281670"/>
                <a:gd name="connsiteX113" fmla="*/ 4390735 w 8613217"/>
                <a:gd name="connsiteY113" fmla="*/ 1302280 h 6281670"/>
                <a:gd name="connsiteX114" fmla="*/ 4340260 w 8613217"/>
                <a:gd name="connsiteY114" fmla="*/ 2524471 h 6281670"/>
                <a:gd name="connsiteX115" fmla="*/ 4501109 w 8613217"/>
                <a:gd name="connsiteY115" fmla="*/ 2892609 h 6281670"/>
                <a:gd name="connsiteX116" fmla="*/ 4692918 w 8613217"/>
                <a:gd name="connsiteY116" fmla="*/ 3241230 h 6281670"/>
                <a:gd name="connsiteX117" fmla="*/ 4992409 w 8613217"/>
                <a:gd name="connsiteY117" fmla="*/ 3809925 h 6281670"/>
                <a:gd name="connsiteX118" fmla="*/ 5000485 w 8613217"/>
                <a:gd name="connsiteY118" fmla="*/ 3847614 h 6281670"/>
                <a:gd name="connsiteX119" fmla="*/ 4993755 w 8613217"/>
                <a:gd name="connsiteY119" fmla="*/ 3855017 h 6281670"/>
                <a:gd name="connsiteX120" fmla="*/ 4993082 w 8613217"/>
                <a:gd name="connsiteY120" fmla="*/ 3855690 h 6281670"/>
                <a:gd name="connsiteX121" fmla="*/ 4982313 w 8613217"/>
                <a:gd name="connsiteY121" fmla="*/ 3867131 h 6281670"/>
                <a:gd name="connsiteX122" fmla="*/ 4626290 w 8613217"/>
                <a:gd name="connsiteY122" fmla="*/ 4274977 h 6281670"/>
                <a:gd name="connsiteX123" fmla="*/ 4180755 w 8613217"/>
                <a:gd name="connsiteY123" fmla="*/ 4968853 h 6281670"/>
                <a:gd name="connsiteX124" fmla="*/ 4071727 w 8613217"/>
                <a:gd name="connsiteY124" fmla="*/ 5853192 h 6281670"/>
                <a:gd name="connsiteX125" fmla="*/ 4040769 w 8613217"/>
                <a:gd name="connsiteY125" fmla="*/ 5907706 h 6281670"/>
                <a:gd name="connsiteX126" fmla="*/ 4005099 w 8613217"/>
                <a:gd name="connsiteY126" fmla="*/ 5881459 h 6281670"/>
                <a:gd name="connsiteX127" fmla="*/ 4007791 w 8613217"/>
                <a:gd name="connsiteY127" fmla="*/ 5830983 h 6281670"/>
                <a:gd name="connsiteX128" fmla="*/ 3990293 w 8613217"/>
                <a:gd name="connsiteY128" fmla="*/ 5807427 h 6281670"/>
                <a:gd name="connsiteX129" fmla="*/ 3964045 w 8613217"/>
                <a:gd name="connsiteY129" fmla="*/ 5789256 h 6281670"/>
                <a:gd name="connsiteX130" fmla="*/ 3941836 w 8613217"/>
                <a:gd name="connsiteY130" fmla="*/ 5705129 h 6281670"/>
                <a:gd name="connsiteX131" fmla="*/ 3908185 w 8613217"/>
                <a:gd name="connsiteY131" fmla="*/ 5236040 h 6281670"/>
                <a:gd name="connsiteX132" fmla="*/ 3918953 w 8613217"/>
                <a:gd name="connsiteY132" fmla="*/ 4237288 h 6281670"/>
                <a:gd name="connsiteX133" fmla="*/ 3786370 w 8613217"/>
                <a:gd name="connsiteY133" fmla="*/ 3122779 h 6281670"/>
                <a:gd name="connsiteX134" fmla="*/ 3570333 w 8613217"/>
                <a:gd name="connsiteY134" fmla="*/ 2570236 h 6281670"/>
                <a:gd name="connsiteX135" fmla="*/ 3410829 w 8613217"/>
                <a:gd name="connsiteY135" fmla="*/ 2273437 h 6281670"/>
                <a:gd name="connsiteX136" fmla="*/ 3411502 w 8613217"/>
                <a:gd name="connsiteY136" fmla="*/ 2229018 h 6281670"/>
                <a:gd name="connsiteX137" fmla="*/ 3451209 w 8613217"/>
                <a:gd name="connsiteY137" fmla="*/ 2126720 h 6281670"/>
                <a:gd name="connsiteX138" fmla="*/ 3431692 w 8613217"/>
                <a:gd name="connsiteY138" fmla="*/ 1895877 h 6281670"/>
                <a:gd name="connsiteX139" fmla="*/ 3186715 w 8613217"/>
                <a:gd name="connsiteY139" fmla="*/ 1401886 h 6281670"/>
                <a:gd name="connsiteX140" fmla="*/ 2531874 w 8613217"/>
                <a:gd name="connsiteY140" fmla="*/ 701952 h 6281670"/>
                <a:gd name="connsiteX141" fmla="*/ 1731662 w 8613217"/>
                <a:gd name="connsiteY141" fmla="*/ 39035 h 6281670"/>
                <a:gd name="connsiteX142" fmla="*/ 1722913 w 8613217"/>
                <a:gd name="connsiteY142" fmla="*/ 36343 h 6281670"/>
                <a:gd name="connsiteX143" fmla="*/ 1723586 w 8613217"/>
                <a:gd name="connsiteY143" fmla="*/ 47111 h 6281670"/>
                <a:gd name="connsiteX144" fmla="*/ 1984042 w 8613217"/>
                <a:gd name="connsiteY144" fmla="*/ 871552 h 6281670"/>
                <a:gd name="connsiteX145" fmla="*/ 2773486 w 8613217"/>
                <a:gd name="connsiteY145" fmla="*/ 2064130 h 6281670"/>
                <a:gd name="connsiteX146" fmla="*/ 3058170 w 8613217"/>
                <a:gd name="connsiteY146" fmla="*/ 2286897 h 6281670"/>
                <a:gd name="connsiteX147" fmla="*/ 3235845 w 8613217"/>
                <a:gd name="connsiteY147" fmla="*/ 2329297 h 6281670"/>
                <a:gd name="connsiteX148" fmla="*/ 3256709 w 8613217"/>
                <a:gd name="connsiteY148" fmla="*/ 2294974 h 6281670"/>
                <a:gd name="connsiteX149" fmla="*/ 3083072 w 8613217"/>
                <a:gd name="connsiteY149" fmla="*/ 1999521 h 6281670"/>
                <a:gd name="connsiteX150" fmla="*/ 2450440 w 8613217"/>
                <a:gd name="connsiteY150" fmla="*/ 1092973 h 6281670"/>
                <a:gd name="connsiteX151" fmla="*/ 2432941 w 8613217"/>
                <a:gd name="connsiteY151" fmla="*/ 1062014 h 6281670"/>
                <a:gd name="connsiteX152" fmla="*/ 2454478 w 8613217"/>
                <a:gd name="connsiteY152" fmla="*/ 1076820 h 6281670"/>
                <a:gd name="connsiteX153" fmla="*/ 2967986 w 8613217"/>
                <a:gd name="connsiteY153" fmla="*/ 1739738 h 6281670"/>
                <a:gd name="connsiteX154" fmla="*/ 3266131 w 8613217"/>
                <a:gd name="connsiteY154" fmla="*/ 2175850 h 6281670"/>
                <a:gd name="connsiteX155" fmla="*/ 3457939 w 8613217"/>
                <a:gd name="connsiteY155" fmla="*/ 2509665 h 6281670"/>
                <a:gd name="connsiteX156" fmla="*/ 3733875 w 8613217"/>
                <a:gd name="connsiteY156" fmla="*/ 3249979 h 6281670"/>
                <a:gd name="connsiteX157" fmla="*/ 3823385 w 8613217"/>
                <a:gd name="connsiteY157" fmla="*/ 4359777 h 6281670"/>
                <a:gd name="connsiteX158" fmla="*/ 3816655 w 8613217"/>
                <a:gd name="connsiteY158" fmla="*/ 4369199 h 6281670"/>
                <a:gd name="connsiteX159" fmla="*/ 3800503 w 8613217"/>
                <a:gd name="connsiteY159" fmla="*/ 4322761 h 6281670"/>
                <a:gd name="connsiteX160" fmla="*/ 3407464 w 8613217"/>
                <a:gd name="connsiteY160" fmla="*/ 3663208 h 6281670"/>
                <a:gd name="connsiteX161" fmla="*/ 2553310 w 8613217"/>
                <a:gd name="connsiteY161" fmla="*/ 3004913 h 6281670"/>
                <a:gd name="connsiteX162" fmla="*/ 2055381 w 8613217"/>
                <a:gd name="connsiteY162" fmla="*/ 2665131 h 6281670"/>
                <a:gd name="connsiteX163" fmla="*/ 1471879 w 8613217"/>
                <a:gd name="connsiteY163" fmla="*/ 2148930 h 6281670"/>
                <a:gd name="connsiteX164" fmla="*/ 1461111 w 8613217"/>
                <a:gd name="connsiteY164" fmla="*/ 2109895 h 6281670"/>
                <a:gd name="connsiteX165" fmla="*/ 1501492 w 8613217"/>
                <a:gd name="connsiteY165" fmla="*/ 1918759 h 6281670"/>
                <a:gd name="connsiteX166" fmla="*/ 1395155 w 8613217"/>
                <a:gd name="connsiteY166" fmla="*/ 1570812 h 6281670"/>
                <a:gd name="connsiteX167" fmla="*/ 937507 w 8613217"/>
                <a:gd name="connsiteY167" fmla="*/ 860783 h 6281670"/>
                <a:gd name="connsiteX168" fmla="*/ 682435 w 8613217"/>
                <a:gd name="connsiteY168" fmla="*/ 471109 h 6281670"/>
                <a:gd name="connsiteX169" fmla="*/ 590905 w 8613217"/>
                <a:gd name="connsiteY169" fmla="*/ 214691 h 6281670"/>
                <a:gd name="connsiteX170" fmla="*/ 581483 w 8613217"/>
                <a:gd name="connsiteY170" fmla="*/ 222767 h 6281670"/>
                <a:gd name="connsiteX171" fmla="*/ 555909 w 8613217"/>
                <a:gd name="connsiteY171" fmla="*/ 262475 h 6281670"/>
                <a:gd name="connsiteX172" fmla="*/ 423998 w 8613217"/>
                <a:gd name="connsiteY172" fmla="*/ 619845 h 6281670"/>
                <a:gd name="connsiteX173" fmla="*/ 443515 w 8613217"/>
                <a:gd name="connsiteY173" fmla="*/ 1227575 h 6281670"/>
                <a:gd name="connsiteX174" fmla="*/ 806942 w 8613217"/>
                <a:gd name="connsiteY174" fmla="*/ 1996156 h 6281670"/>
                <a:gd name="connsiteX175" fmla="*/ 1087589 w 8613217"/>
                <a:gd name="connsiteY175" fmla="*/ 2216231 h 6281670"/>
                <a:gd name="connsiteX176" fmla="*/ 1317086 w 8613217"/>
                <a:gd name="connsiteY176" fmla="*/ 2233729 h 6281670"/>
                <a:gd name="connsiteX177" fmla="*/ 1327181 w 8613217"/>
                <a:gd name="connsiteY177" fmla="*/ 2198060 h 6281670"/>
                <a:gd name="connsiteX178" fmla="*/ 816364 w 8613217"/>
                <a:gd name="connsiteY178" fmla="*/ 1324489 h 6281670"/>
                <a:gd name="connsiteX179" fmla="*/ 702625 w 8613217"/>
                <a:gd name="connsiteY179" fmla="*/ 1031056 h 6281670"/>
                <a:gd name="connsiteX180" fmla="*/ 767908 w 8613217"/>
                <a:gd name="connsiteY180" fmla="*/ 1173061 h 6281670"/>
                <a:gd name="connsiteX181" fmla="*/ 1444285 w 8613217"/>
                <a:gd name="connsiteY181" fmla="*/ 2226326 h 6281670"/>
                <a:gd name="connsiteX182" fmla="*/ 2209501 w 8613217"/>
                <a:gd name="connsiteY182" fmla="*/ 2876457 h 6281670"/>
                <a:gd name="connsiteX183" fmla="*/ 2340738 w 8613217"/>
                <a:gd name="connsiteY183" fmla="*/ 2972025 h 6281670"/>
                <a:gd name="connsiteX184" fmla="*/ 2266034 w 8613217"/>
                <a:gd name="connsiteY184" fmla="*/ 2967313 h 6281670"/>
                <a:gd name="connsiteX185" fmla="*/ 1817807 w 8613217"/>
                <a:gd name="connsiteY185" fmla="*/ 3025866 h 6281670"/>
                <a:gd name="connsiteX186" fmla="*/ 1007500 w 8613217"/>
                <a:gd name="connsiteY186" fmla="*/ 3309877 h 6281670"/>
                <a:gd name="connsiteX187" fmla="*/ 960389 w 8613217"/>
                <a:gd name="connsiteY187" fmla="*/ 3293725 h 6281670"/>
                <a:gd name="connsiteX188" fmla="*/ 446207 w 8613217"/>
                <a:gd name="connsiteY188" fmla="*/ 3134221 h 6281670"/>
                <a:gd name="connsiteX189" fmla="*/ 217383 w 8613217"/>
                <a:gd name="connsiteY189" fmla="*/ 3227096 h 6281670"/>
                <a:gd name="connsiteX190" fmla="*/ 0 w 8613217"/>
                <a:gd name="connsiteY190" fmla="*/ 3236518 h 6281670"/>
                <a:gd name="connsiteX191" fmla="*/ 0 w 8613217"/>
                <a:gd name="connsiteY191" fmla="*/ 3330740 h 6281670"/>
                <a:gd name="connsiteX192" fmla="*/ 9422 w 8613217"/>
                <a:gd name="connsiteY192" fmla="*/ 3346892 h 6281670"/>
                <a:gd name="connsiteX193" fmla="*/ 255072 w 8613217"/>
                <a:gd name="connsiteY193" fmla="*/ 3717723 h 6281670"/>
                <a:gd name="connsiteX194" fmla="*/ 747044 w 8613217"/>
                <a:gd name="connsiteY194" fmla="*/ 3826078 h 6281670"/>
                <a:gd name="connsiteX195" fmla="*/ 1016249 w 8613217"/>
                <a:gd name="connsiteY195" fmla="*/ 3490244 h 6281670"/>
                <a:gd name="connsiteX196" fmla="*/ 981253 w 8613217"/>
                <a:gd name="connsiteY196" fmla="*/ 3461305 h 6281670"/>
                <a:gd name="connsiteX197" fmla="*/ 563312 w 8613217"/>
                <a:gd name="connsiteY197" fmla="*/ 3490917 h 6281670"/>
                <a:gd name="connsiteX198" fmla="*/ 390347 w 8613217"/>
                <a:gd name="connsiteY198" fmla="*/ 3460632 h 6281670"/>
                <a:gd name="connsiteX199" fmla="*/ 489953 w 8613217"/>
                <a:gd name="connsiteY199" fmla="*/ 3463997 h 6281670"/>
                <a:gd name="connsiteX200" fmla="*/ 903183 w 8613217"/>
                <a:gd name="connsiteY200" fmla="*/ 3408137 h 6281670"/>
                <a:gd name="connsiteX201" fmla="*/ 1043170 w 8613217"/>
                <a:gd name="connsiteY201" fmla="*/ 3372467 h 6281670"/>
                <a:gd name="connsiteX202" fmla="*/ 1508895 w 8613217"/>
                <a:gd name="connsiteY202" fmla="*/ 3218347 h 6281670"/>
                <a:gd name="connsiteX203" fmla="*/ 1912029 w 8613217"/>
                <a:gd name="connsiteY203" fmla="*/ 3101243 h 6281670"/>
                <a:gd name="connsiteX204" fmla="*/ 1912029 w 8613217"/>
                <a:gd name="connsiteY204" fmla="*/ 3101243 h 6281670"/>
                <a:gd name="connsiteX205" fmla="*/ 2113933 w 8613217"/>
                <a:gd name="connsiteY205" fmla="*/ 3072976 h 6281670"/>
                <a:gd name="connsiteX206" fmla="*/ 2553150 w 8613217"/>
                <a:gd name="connsiteY206" fmla="*/ 3130187 h 6281670"/>
                <a:gd name="connsiteX207" fmla="*/ 3282324 w 8613217"/>
                <a:gd name="connsiteY207" fmla="*/ 3670118 h 6281670"/>
                <a:gd name="connsiteX208" fmla="*/ 3580428 w 8613217"/>
                <a:gd name="connsiteY208" fmla="*/ 4087880 h 6281670"/>
                <a:gd name="connsiteX209" fmla="*/ 3776274 w 8613217"/>
                <a:gd name="connsiteY209" fmla="*/ 4626290 h 6281670"/>
                <a:gd name="connsiteX210" fmla="*/ 3813963 w 8613217"/>
                <a:gd name="connsiteY210" fmla="*/ 4802619 h 6281670"/>
                <a:gd name="connsiteX211" fmla="*/ 3811944 w 8613217"/>
                <a:gd name="connsiteY211" fmla="*/ 5407658 h 6281670"/>
                <a:gd name="connsiteX212" fmla="*/ 3881265 w 8613217"/>
                <a:gd name="connsiteY212" fmla="*/ 5874056 h 6281670"/>
                <a:gd name="connsiteX213" fmla="*/ 3879919 w 8613217"/>
                <a:gd name="connsiteY213" fmla="*/ 5898957 h 6281670"/>
                <a:gd name="connsiteX214" fmla="*/ 3757430 w 8613217"/>
                <a:gd name="connsiteY214" fmla="*/ 5946068 h 6281670"/>
                <a:gd name="connsiteX215" fmla="*/ 3743970 w 8613217"/>
                <a:gd name="connsiteY215" fmla="*/ 6053750 h 6281670"/>
                <a:gd name="connsiteX216" fmla="*/ 3803195 w 8613217"/>
                <a:gd name="connsiteY216" fmla="*/ 6092112 h 6281670"/>
                <a:gd name="connsiteX217" fmla="*/ 3896071 w 8613217"/>
                <a:gd name="connsiteY217" fmla="*/ 6023464 h 6281670"/>
                <a:gd name="connsiteX218" fmla="*/ 3920972 w 8613217"/>
                <a:gd name="connsiteY218" fmla="*/ 5996544 h 6281670"/>
                <a:gd name="connsiteX219" fmla="*/ 3918953 w 8613217"/>
                <a:gd name="connsiteY219" fmla="*/ 6053077 h 6281670"/>
                <a:gd name="connsiteX220" fmla="*/ 3931741 w 8613217"/>
                <a:gd name="connsiteY220" fmla="*/ 6077978 h 6281670"/>
                <a:gd name="connsiteX221" fmla="*/ 3951931 w 8613217"/>
                <a:gd name="connsiteY221" fmla="*/ 6055769 h 6281670"/>
                <a:gd name="connsiteX222" fmla="*/ 3972121 w 8613217"/>
                <a:gd name="connsiteY222" fmla="*/ 5988468 h 6281670"/>
                <a:gd name="connsiteX223" fmla="*/ 3994331 w 8613217"/>
                <a:gd name="connsiteY223" fmla="*/ 5968277 h 6281670"/>
                <a:gd name="connsiteX224" fmla="*/ 4005099 w 8613217"/>
                <a:gd name="connsiteY224" fmla="*/ 5995198 h 6281670"/>
                <a:gd name="connsiteX225" fmla="*/ 4071054 w 8613217"/>
                <a:gd name="connsiteY225" fmla="*/ 6040290 h 6281670"/>
                <a:gd name="connsiteX226" fmla="*/ 4100667 w 8613217"/>
                <a:gd name="connsiteY226" fmla="*/ 6026829 h 6281670"/>
                <a:gd name="connsiteX227" fmla="*/ 4110089 w 8613217"/>
                <a:gd name="connsiteY227" fmla="*/ 5993179 h 6281670"/>
                <a:gd name="connsiteX228" fmla="*/ 4124895 w 8613217"/>
                <a:gd name="connsiteY228" fmla="*/ 6032214 h 6281670"/>
                <a:gd name="connsiteX229" fmla="*/ 4117492 w 8613217"/>
                <a:gd name="connsiteY229" fmla="*/ 6106918 h 6281670"/>
                <a:gd name="connsiteX230" fmla="*/ 4080476 w 8613217"/>
                <a:gd name="connsiteY230" fmla="*/ 6141242 h 6281670"/>
                <a:gd name="connsiteX231" fmla="*/ 4176717 w 8613217"/>
                <a:gd name="connsiteY231" fmla="*/ 6189025 h 6281670"/>
                <a:gd name="connsiteX232" fmla="*/ 4170660 w 8613217"/>
                <a:gd name="connsiteY232" fmla="*/ 6271133 h 6281670"/>
                <a:gd name="connsiteX233" fmla="*/ 4195562 w 8613217"/>
                <a:gd name="connsiteY233" fmla="*/ 6277863 h 6281670"/>
                <a:gd name="connsiteX234" fmla="*/ 4261517 w 8613217"/>
                <a:gd name="connsiteY234" fmla="*/ 6267768 h 6281670"/>
                <a:gd name="connsiteX235" fmla="*/ 4289784 w 8613217"/>
                <a:gd name="connsiteY235" fmla="*/ 6247578 h 6281670"/>
                <a:gd name="connsiteX236" fmla="*/ 4295840 w 8613217"/>
                <a:gd name="connsiteY236" fmla="*/ 6204505 h 6281670"/>
                <a:gd name="connsiteX237" fmla="*/ 4305936 w 8613217"/>
                <a:gd name="connsiteY237" fmla="*/ 6182969 h 6281670"/>
                <a:gd name="connsiteX238" fmla="*/ 4324107 w 8613217"/>
                <a:gd name="connsiteY238" fmla="*/ 6199794 h 6281670"/>
                <a:gd name="connsiteX239" fmla="*/ 4336894 w 8613217"/>
                <a:gd name="connsiteY239" fmla="*/ 6230752 h 6281670"/>
                <a:gd name="connsiteX240" fmla="*/ 4342951 w 8613217"/>
                <a:gd name="connsiteY240" fmla="*/ 6226714 h 6281670"/>
                <a:gd name="connsiteX241" fmla="*/ 4369872 w 8613217"/>
                <a:gd name="connsiteY241" fmla="*/ 6185660 h 6281670"/>
                <a:gd name="connsiteX242" fmla="*/ 4382659 w 8613217"/>
                <a:gd name="connsiteY242" fmla="*/ 6234791 h 6281670"/>
                <a:gd name="connsiteX243" fmla="*/ 4406888 w 8613217"/>
                <a:gd name="connsiteY243" fmla="*/ 6265749 h 6281670"/>
                <a:gd name="connsiteX244" fmla="*/ 4484284 w 8613217"/>
                <a:gd name="connsiteY244" fmla="*/ 6275171 h 6281670"/>
                <a:gd name="connsiteX245" fmla="*/ 4499090 w 8613217"/>
                <a:gd name="connsiteY245" fmla="*/ 6272479 h 6281670"/>
                <a:gd name="connsiteX246" fmla="*/ 4512551 w 8613217"/>
                <a:gd name="connsiteY246" fmla="*/ 6181622 h 6281670"/>
                <a:gd name="connsiteX247" fmla="*/ 4572449 w 8613217"/>
                <a:gd name="connsiteY247" fmla="*/ 6153356 h 6281670"/>
                <a:gd name="connsiteX248" fmla="*/ 4575814 w 8613217"/>
                <a:gd name="connsiteY248" fmla="*/ 6127781 h 6281670"/>
                <a:gd name="connsiteX249" fmla="*/ 4538125 w 8613217"/>
                <a:gd name="connsiteY249" fmla="*/ 6076633 h 6281670"/>
                <a:gd name="connsiteX250" fmla="*/ 4536779 w 8613217"/>
                <a:gd name="connsiteY250" fmla="*/ 6042309 h 6281670"/>
                <a:gd name="connsiteX251" fmla="*/ 4573122 w 8613217"/>
                <a:gd name="connsiteY251" fmla="*/ 6032214 h 6281670"/>
                <a:gd name="connsiteX252" fmla="*/ 4637731 w 8613217"/>
                <a:gd name="connsiteY252" fmla="*/ 6051058 h 6281670"/>
                <a:gd name="connsiteX253" fmla="*/ 4665997 w 8613217"/>
                <a:gd name="connsiteY253" fmla="*/ 6029522 h 6281670"/>
                <a:gd name="connsiteX254" fmla="*/ 4665997 w 8613217"/>
                <a:gd name="connsiteY254" fmla="*/ 5985776 h 6281670"/>
                <a:gd name="connsiteX255" fmla="*/ 4681477 w 8613217"/>
                <a:gd name="connsiteY255" fmla="*/ 5966931 h 6281670"/>
                <a:gd name="connsiteX256" fmla="*/ 4701667 w 8613217"/>
                <a:gd name="connsiteY256" fmla="*/ 5981065 h 6281670"/>
                <a:gd name="connsiteX257" fmla="*/ 4724550 w 8613217"/>
                <a:gd name="connsiteY257" fmla="*/ 6054423 h 6281670"/>
                <a:gd name="connsiteX258" fmla="*/ 4743394 w 8613217"/>
                <a:gd name="connsiteY258" fmla="*/ 6073268 h 6281670"/>
                <a:gd name="connsiteX259" fmla="*/ 4752143 w 8613217"/>
                <a:gd name="connsiteY259" fmla="*/ 6050385 h 6281670"/>
                <a:gd name="connsiteX260" fmla="*/ 4752143 w 8613217"/>
                <a:gd name="connsiteY260" fmla="*/ 5996544 h 6281670"/>
                <a:gd name="connsiteX261" fmla="*/ 4800600 w 8613217"/>
                <a:gd name="connsiteY261" fmla="*/ 6046347 h 6281670"/>
                <a:gd name="connsiteX262" fmla="*/ 4859825 w 8613217"/>
                <a:gd name="connsiteY262" fmla="*/ 6088747 h 6281670"/>
                <a:gd name="connsiteX263" fmla="*/ 4932511 w 8613217"/>
                <a:gd name="connsiteY263" fmla="*/ 6036252 h 6281670"/>
                <a:gd name="connsiteX264" fmla="*/ 4919050 w 8613217"/>
                <a:gd name="connsiteY264" fmla="*/ 5940011 h 6281670"/>
                <a:gd name="connsiteX265" fmla="*/ 4830213 w 8613217"/>
                <a:gd name="connsiteY265" fmla="*/ 5933281 h 6281670"/>
                <a:gd name="connsiteX266" fmla="*/ 4779064 w 8613217"/>
                <a:gd name="connsiteY266" fmla="*/ 5876074 h 6281670"/>
                <a:gd name="connsiteX267" fmla="*/ 4778391 w 8613217"/>
                <a:gd name="connsiteY267" fmla="*/ 5829637 h 6281670"/>
                <a:gd name="connsiteX268" fmla="*/ 5091342 w 8613217"/>
                <a:gd name="connsiteY268" fmla="*/ 5236712 h 6281670"/>
                <a:gd name="connsiteX269" fmla="*/ 5116243 w 8613217"/>
                <a:gd name="connsiteY269" fmla="*/ 5202389 h 6281670"/>
                <a:gd name="connsiteX270" fmla="*/ 5269690 w 8613217"/>
                <a:gd name="connsiteY270" fmla="*/ 5086631 h 6281670"/>
                <a:gd name="connsiteX271" fmla="*/ 5744837 w 8613217"/>
                <a:gd name="connsiteY271" fmla="*/ 4795889 h 6281670"/>
                <a:gd name="connsiteX272" fmla="*/ 5814830 w 8613217"/>
                <a:gd name="connsiteY272" fmla="*/ 4775699 h 6281670"/>
                <a:gd name="connsiteX273" fmla="*/ 6103553 w 8613217"/>
                <a:gd name="connsiteY273" fmla="*/ 4765603 h 6281670"/>
                <a:gd name="connsiteX274" fmla="*/ 7086824 w 8613217"/>
                <a:gd name="connsiteY274" fmla="*/ 4811369 h 6281670"/>
                <a:gd name="connsiteX275" fmla="*/ 7489959 w 8613217"/>
                <a:gd name="connsiteY275" fmla="*/ 4805311 h 6281670"/>
                <a:gd name="connsiteX276" fmla="*/ 7516880 w 8613217"/>
                <a:gd name="connsiteY276" fmla="*/ 4801946 h 6281670"/>
                <a:gd name="connsiteX277" fmla="*/ 7536397 w 8613217"/>
                <a:gd name="connsiteY277" fmla="*/ 4800600 h 6281670"/>
                <a:gd name="connsiteX278" fmla="*/ 7619850 w 8613217"/>
                <a:gd name="connsiteY278" fmla="*/ 4791178 h 6281670"/>
                <a:gd name="connsiteX279" fmla="*/ 7661577 w 8613217"/>
                <a:gd name="connsiteY279" fmla="*/ 4813388 h 6281670"/>
                <a:gd name="connsiteX280" fmla="*/ 7920014 w 8613217"/>
                <a:gd name="connsiteY280" fmla="*/ 5004523 h 6281670"/>
                <a:gd name="connsiteX281" fmla="*/ 8354780 w 8613217"/>
                <a:gd name="connsiteY281" fmla="*/ 4830886 h 6281670"/>
                <a:gd name="connsiteX282" fmla="*/ 8579567 w 8613217"/>
                <a:gd name="connsiteY282" fmla="*/ 4409580 h 6281670"/>
                <a:gd name="connsiteX283" fmla="*/ 8613217 w 8613217"/>
                <a:gd name="connsiteY283" fmla="*/ 4250076 h 6281670"/>
                <a:gd name="connsiteX284" fmla="*/ 8613217 w 8613217"/>
                <a:gd name="connsiteY284" fmla="*/ 4196235 h 6281670"/>
                <a:gd name="connsiteX285" fmla="*/ 8420062 w 8613217"/>
                <a:gd name="connsiteY285" fmla="*/ 4211041 h 6281670"/>
                <a:gd name="connsiteX286" fmla="*/ 4571776 w 8613217"/>
                <a:gd name="connsiteY286" fmla="*/ 915970 h 6281670"/>
                <a:gd name="connsiteX287" fmla="*/ 4583890 w 8613217"/>
                <a:gd name="connsiteY287" fmla="*/ 888377 h 6281670"/>
                <a:gd name="connsiteX288" fmla="*/ 4571776 w 8613217"/>
                <a:gd name="connsiteY288" fmla="*/ 915970 h 6281670"/>
                <a:gd name="connsiteX289" fmla="*/ 2362948 w 8613217"/>
                <a:gd name="connsiteY289" fmla="*/ 965100 h 6281670"/>
                <a:gd name="connsiteX290" fmla="*/ 2363621 w 8613217"/>
                <a:gd name="connsiteY290" fmla="*/ 962408 h 6281670"/>
                <a:gd name="connsiteX291" fmla="*/ 2368332 w 8613217"/>
                <a:gd name="connsiteY291" fmla="*/ 967119 h 6281670"/>
                <a:gd name="connsiteX292" fmla="*/ 2362948 w 8613217"/>
                <a:gd name="connsiteY292" fmla="*/ 965100 h 6281670"/>
                <a:gd name="connsiteX293" fmla="*/ 2435633 w 8613217"/>
                <a:gd name="connsiteY293" fmla="*/ 1055284 h 6281670"/>
                <a:gd name="connsiteX294" fmla="*/ 2426211 w 8613217"/>
                <a:gd name="connsiteY294" fmla="*/ 1053265 h 6281670"/>
                <a:gd name="connsiteX295" fmla="*/ 2370351 w 8613217"/>
                <a:gd name="connsiteY295" fmla="*/ 968465 h 6281670"/>
                <a:gd name="connsiteX296" fmla="*/ 2432268 w 8613217"/>
                <a:gd name="connsiteY296" fmla="*/ 1045862 h 6281670"/>
                <a:gd name="connsiteX297" fmla="*/ 2435633 w 8613217"/>
                <a:gd name="connsiteY297" fmla="*/ 1055284 h 6281670"/>
                <a:gd name="connsiteX298" fmla="*/ 695895 w 8613217"/>
                <a:gd name="connsiteY298" fmla="*/ 1016922 h 6281670"/>
                <a:gd name="connsiteX299" fmla="*/ 692530 w 8613217"/>
                <a:gd name="connsiteY299" fmla="*/ 1005481 h 6281670"/>
                <a:gd name="connsiteX300" fmla="*/ 695895 w 8613217"/>
                <a:gd name="connsiteY300" fmla="*/ 1016922 h 6281670"/>
                <a:gd name="connsiteX301" fmla="*/ 4511205 w 8613217"/>
                <a:gd name="connsiteY301" fmla="*/ 6014042 h 6281670"/>
                <a:gd name="connsiteX302" fmla="*/ 4537452 w 8613217"/>
                <a:gd name="connsiteY302" fmla="*/ 5944049 h 6281670"/>
                <a:gd name="connsiteX303" fmla="*/ 4511205 w 8613217"/>
                <a:gd name="connsiteY303" fmla="*/ 6014042 h 6281670"/>
                <a:gd name="connsiteX304" fmla="*/ 4750797 w 8613217"/>
                <a:gd name="connsiteY304" fmla="*/ 5917128 h 6281670"/>
                <a:gd name="connsiteX305" fmla="*/ 4741375 w 8613217"/>
                <a:gd name="connsiteY305" fmla="*/ 5939338 h 6281670"/>
                <a:gd name="connsiteX306" fmla="*/ 4732626 w 8613217"/>
                <a:gd name="connsiteY306" fmla="*/ 5935300 h 6281670"/>
                <a:gd name="connsiteX307" fmla="*/ 4727915 w 8613217"/>
                <a:gd name="connsiteY307" fmla="*/ 5907706 h 6281670"/>
                <a:gd name="connsiteX308" fmla="*/ 4750797 w 8613217"/>
                <a:gd name="connsiteY308" fmla="*/ 5875402 h 6281670"/>
                <a:gd name="connsiteX309" fmla="*/ 4750797 w 8613217"/>
                <a:gd name="connsiteY309" fmla="*/ 5917128 h 6281670"/>
                <a:gd name="connsiteX310" fmla="*/ 4875978 w 8613217"/>
                <a:gd name="connsiteY310" fmla="*/ 5457461 h 6281670"/>
                <a:gd name="connsiteX311" fmla="*/ 4616868 w 8613217"/>
                <a:gd name="connsiteY311" fmla="*/ 5877421 h 6281670"/>
                <a:gd name="connsiteX312" fmla="*/ 4562354 w 8613217"/>
                <a:gd name="connsiteY312" fmla="*/ 5884824 h 6281670"/>
                <a:gd name="connsiteX313" fmla="*/ 4880015 w 8613217"/>
                <a:gd name="connsiteY313" fmla="*/ 5419772 h 6281670"/>
                <a:gd name="connsiteX314" fmla="*/ 4875978 w 8613217"/>
                <a:gd name="connsiteY314" fmla="*/ 5457461 h 6281670"/>
                <a:gd name="connsiteX315" fmla="*/ 5020675 w 8613217"/>
                <a:gd name="connsiteY315" fmla="*/ 5141145 h 6281670"/>
                <a:gd name="connsiteX316" fmla="*/ 4989717 w 8613217"/>
                <a:gd name="connsiteY316" fmla="*/ 5179506 h 6281670"/>
                <a:gd name="connsiteX317" fmla="*/ 4445922 w 8613217"/>
                <a:gd name="connsiteY317" fmla="*/ 5878767 h 6281670"/>
                <a:gd name="connsiteX318" fmla="*/ 4415637 w 8613217"/>
                <a:gd name="connsiteY318" fmla="*/ 5953471 h 6281670"/>
                <a:gd name="connsiteX319" fmla="*/ 4357085 w 8613217"/>
                <a:gd name="connsiteY319" fmla="*/ 6075286 h 6281670"/>
                <a:gd name="connsiteX320" fmla="*/ 4338240 w 8613217"/>
                <a:gd name="connsiteY320" fmla="*/ 6125762 h 6281670"/>
                <a:gd name="connsiteX321" fmla="*/ 4322761 w 8613217"/>
                <a:gd name="connsiteY321" fmla="*/ 6080671 h 6281670"/>
                <a:gd name="connsiteX322" fmla="*/ 4306609 w 8613217"/>
                <a:gd name="connsiteY322" fmla="*/ 6061826 h 6281670"/>
                <a:gd name="connsiteX323" fmla="*/ 4295168 w 8613217"/>
                <a:gd name="connsiteY323" fmla="*/ 6082689 h 6281670"/>
                <a:gd name="connsiteX324" fmla="*/ 4292475 w 8613217"/>
                <a:gd name="connsiteY324" fmla="*/ 6112302 h 6281670"/>
                <a:gd name="connsiteX325" fmla="*/ 4277669 w 8613217"/>
                <a:gd name="connsiteY325" fmla="*/ 6097496 h 6281670"/>
                <a:gd name="connsiteX326" fmla="*/ 4183447 w 8613217"/>
                <a:gd name="connsiteY326" fmla="*/ 5282478 h 6281670"/>
                <a:gd name="connsiteX327" fmla="*/ 4412945 w 8613217"/>
                <a:gd name="connsiteY327" fmla="*/ 4743394 h 6281670"/>
                <a:gd name="connsiteX328" fmla="*/ 5036828 w 8613217"/>
                <a:gd name="connsiteY328" fmla="*/ 3935106 h 6281670"/>
                <a:gd name="connsiteX329" fmla="*/ 5054999 w 8613217"/>
                <a:gd name="connsiteY329" fmla="*/ 3966064 h 6281670"/>
                <a:gd name="connsiteX330" fmla="*/ 5020675 w 8613217"/>
                <a:gd name="connsiteY330" fmla="*/ 5141145 h 6281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</a:cxnLst>
              <a:rect l="l" t="t" r="r" b="b"/>
              <a:pathLst>
                <a:path w="8613217" h="6281670">
                  <a:moveTo>
                    <a:pt x="8420062" y="4211041"/>
                  </a:moveTo>
                  <a:cubicBezTo>
                    <a:pt x="8276711" y="4220463"/>
                    <a:pt x="8133359" y="4217098"/>
                    <a:pt x="7990681" y="4231232"/>
                  </a:cubicBezTo>
                  <a:cubicBezTo>
                    <a:pt x="7781373" y="4252095"/>
                    <a:pt x="7634657" y="4408907"/>
                    <a:pt x="7630619" y="4614849"/>
                  </a:cubicBezTo>
                  <a:cubicBezTo>
                    <a:pt x="7629945" y="4637731"/>
                    <a:pt x="7634657" y="4645807"/>
                    <a:pt x="7659558" y="4643788"/>
                  </a:cubicBezTo>
                  <a:cubicBezTo>
                    <a:pt x="7726859" y="4638404"/>
                    <a:pt x="7793488" y="4630328"/>
                    <a:pt x="7859443" y="4617541"/>
                  </a:cubicBezTo>
                  <a:cubicBezTo>
                    <a:pt x="7985296" y="4593985"/>
                    <a:pt x="8105093" y="4549566"/>
                    <a:pt x="8222196" y="4498418"/>
                  </a:cubicBezTo>
                  <a:cubicBezTo>
                    <a:pt x="8226235" y="4493707"/>
                    <a:pt x="8230946" y="4492360"/>
                    <a:pt x="8236330" y="4496398"/>
                  </a:cubicBezTo>
                  <a:lnTo>
                    <a:pt x="8228254" y="4504475"/>
                  </a:lnTo>
                  <a:cubicBezTo>
                    <a:pt x="8056636" y="4610810"/>
                    <a:pt x="7869538" y="4676093"/>
                    <a:pt x="7670326" y="4709743"/>
                  </a:cubicBezTo>
                  <a:cubicBezTo>
                    <a:pt x="7592930" y="4722531"/>
                    <a:pt x="7514187" y="4725896"/>
                    <a:pt x="7436791" y="4735318"/>
                  </a:cubicBezTo>
                  <a:cubicBezTo>
                    <a:pt x="7209986" y="4740029"/>
                    <a:pt x="6984527" y="4719839"/>
                    <a:pt x="6759067" y="4696956"/>
                  </a:cubicBezTo>
                  <a:cubicBezTo>
                    <a:pt x="6519475" y="4672728"/>
                    <a:pt x="6279209" y="4651191"/>
                    <a:pt x="6037597" y="4656576"/>
                  </a:cubicBezTo>
                  <a:cubicBezTo>
                    <a:pt x="6032887" y="4656576"/>
                    <a:pt x="6026156" y="4659267"/>
                    <a:pt x="6023464" y="4649172"/>
                  </a:cubicBezTo>
                  <a:lnTo>
                    <a:pt x="6361317" y="4472170"/>
                  </a:lnTo>
                  <a:cubicBezTo>
                    <a:pt x="6503995" y="4396793"/>
                    <a:pt x="6646674" y="4322088"/>
                    <a:pt x="6783296" y="4236616"/>
                  </a:cubicBezTo>
                  <a:cubicBezTo>
                    <a:pt x="6881555" y="4180755"/>
                    <a:pt x="6978469" y="4122876"/>
                    <a:pt x="7066634" y="4052210"/>
                  </a:cubicBezTo>
                  <a:cubicBezTo>
                    <a:pt x="7092882" y="4031347"/>
                    <a:pt x="7115764" y="4018559"/>
                    <a:pt x="7151433" y="4042115"/>
                  </a:cubicBezTo>
                  <a:cubicBezTo>
                    <a:pt x="7196526" y="4072400"/>
                    <a:pt x="7250367" y="4074420"/>
                    <a:pt x="7304208" y="4071727"/>
                  </a:cubicBezTo>
                  <a:cubicBezTo>
                    <a:pt x="7424676" y="4064997"/>
                    <a:pt x="7528321" y="4011829"/>
                    <a:pt x="7625235" y="3948566"/>
                  </a:cubicBezTo>
                  <a:cubicBezTo>
                    <a:pt x="8090286" y="3644364"/>
                    <a:pt x="8319110" y="3033942"/>
                    <a:pt x="8172394" y="2496877"/>
                  </a:cubicBezTo>
                  <a:cubicBezTo>
                    <a:pt x="8107111" y="2257958"/>
                    <a:pt x="7979239" y="2045286"/>
                    <a:pt x="7882325" y="1811077"/>
                  </a:cubicBezTo>
                  <a:cubicBezTo>
                    <a:pt x="7871557" y="1841363"/>
                    <a:pt x="7862135" y="1865592"/>
                    <a:pt x="7854059" y="1889820"/>
                  </a:cubicBezTo>
                  <a:cubicBezTo>
                    <a:pt x="7799545" y="2052689"/>
                    <a:pt x="7773297" y="2222961"/>
                    <a:pt x="7732917" y="2389195"/>
                  </a:cubicBezTo>
                  <a:cubicBezTo>
                    <a:pt x="7702631" y="2512357"/>
                    <a:pt x="7671000" y="2634172"/>
                    <a:pt x="7607736" y="2746565"/>
                  </a:cubicBezTo>
                  <a:cubicBezTo>
                    <a:pt x="7475826" y="2980101"/>
                    <a:pt x="7327763" y="3202868"/>
                    <a:pt x="7178354" y="3424962"/>
                  </a:cubicBezTo>
                  <a:cubicBezTo>
                    <a:pt x="7129897" y="3497648"/>
                    <a:pt x="7082114" y="3571006"/>
                    <a:pt x="7050481" y="3653113"/>
                  </a:cubicBezTo>
                  <a:cubicBezTo>
                    <a:pt x="7023561" y="3724453"/>
                    <a:pt x="7008082" y="3797138"/>
                    <a:pt x="7022888" y="3873861"/>
                  </a:cubicBezTo>
                  <a:cubicBezTo>
                    <a:pt x="7027599" y="3899436"/>
                    <a:pt x="7033656" y="3905493"/>
                    <a:pt x="7057884" y="3889341"/>
                  </a:cubicBezTo>
                  <a:cubicBezTo>
                    <a:pt x="7144703" y="3830116"/>
                    <a:pt x="7230176" y="3768199"/>
                    <a:pt x="7311611" y="3701570"/>
                  </a:cubicBezTo>
                  <a:cubicBezTo>
                    <a:pt x="7579469" y="3480149"/>
                    <a:pt x="7776662" y="3208925"/>
                    <a:pt x="7883672" y="2875784"/>
                  </a:cubicBezTo>
                  <a:cubicBezTo>
                    <a:pt x="7893094" y="2847517"/>
                    <a:pt x="7901170" y="2818577"/>
                    <a:pt x="7909246" y="2790311"/>
                  </a:cubicBezTo>
                  <a:cubicBezTo>
                    <a:pt x="7897805" y="2881168"/>
                    <a:pt x="7868865" y="2967313"/>
                    <a:pt x="7835888" y="3051440"/>
                  </a:cubicBezTo>
                  <a:cubicBezTo>
                    <a:pt x="7718783" y="3352277"/>
                    <a:pt x="7524283" y="3596580"/>
                    <a:pt x="7279306" y="3802522"/>
                  </a:cubicBezTo>
                  <a:cubicBezTo>
                    <a:pt x="7187776" y="3879246"/>
                    <a:pt x="7092209" y="3951258"/>
                    <a:pt x="6992603" y="4017213"/>
                  </a:cubicBezTo>
                  <a:cubicBezTo>
                    <a:pt x="6901073" y="4077785"/>
                    <a:pt x="6806178" y="4132298"/>
                    <a:pt x="6713302" y="4190851"/>
                  </a:cubicBezTo>
                  <a:lnTo>
                    <a:pt x="6627830" y="4239308"/>
                  </a:lnTo>
                  <a:cubicBezTo>
                    <a:pt x="6625811" y="4253441"/>
                    <a:pt x="6616388" y="4252768"/>
                    <a:pt x="6605620" y="4251422"/>
                  </a:cubicBezTo>
                  <a:lnTo>
                    <a:pt x="6226714" y="4447268"/>
                  </a:lnTo>
                  <a:cubicBezTo>
                    <a:pt x="5918474" y="4604754"/>
                    <a:pt x="5606869" y="4756181"/>
                    <a:pt x="5314782" y="4943279"/>
                  </a:cubicBezTo>
                  <a:cubicBezTo>
                    <a:pt x="5263633" y="4976257"/>
                    <a:pt x="5213157" y="5010580"/>
                    <a:pt x="5158643" y="5046250"/>
                  </a:cubicBezTo>
                  <a:cubicBezTo>
                    <a:pt x="5160662" y="5036155"/>
                    <a:pt x="5161335" y="5030771"/>
                    <a:pt x="5162681" y="5025387"/>
                  </a:cubicBezTo>
                  <a:cubicBezTo>
                    <a:pt x="5229309" y="4795889"/>
                    <a:pt x="5256230" y="4562354"/>
                    <a:pt x="5227290" y="4323434"/>
                  </a:cubicBezTo>
                  <a:cubicBezTo>
                    <a:pt x="5207773" y="4163930"/>
                    <a:pt x="5169411" y="4008464"/>
                    <a:pt x="5106148" y="3860401"/>
                  </a:cubicBezTo>
                  <a:cubicBezTo>
                    <a:pt x="5113551" y="3843576"/>
                    <a:pt x="5127684" y="3832135"/>
                    <a:pt x="5139799" y="3818675"/>
                  </a:cubicBezTo>
                  <a:cubicBezTo>
                    <a:pt x="5326896" y="3612060"/>
                    <a:pt x="5516686" y="3408137"/>
                    <a:pt x="5695034" y="3194119"/>
                  </a:cubicBezTo>
                  <a:cubicBezTo>
                    <a:pt x="5741472" y="3138259"/>
                    <a:pt x="5786564" y="3081052"/>
                    <a:pt x="5830983" y="3023174"/>
                  </a:cubicBezTo>
                  <a:cubicBezTo>
                    <a:pt x="5843097" y="3007021"/>
                    <a:pt x="5854538" y="3002983"/>
                    <a:pt x="5873382" y="3008367"/>
                  </a:cubicBezTo>
                  <a:cubicBezTo>
                    <a:pt x="5909725" y="3018462"/>
                    <a:pt x="5946741" y="3017116"/>
                    <a:pt x="5983083" y="3009040"/>
                  </a:cubicBezTo>
                  <a:cubicBezTo>
                    <a:pt x="6094131" y="2984812"/>
                    <a:pt x="6180276" y="2920202"/>
                    <a:pt x="6257000" y="2840787"/>
                  </a:cubicBezTo>
                  <a:cubicBezTo>
                    <a:pt x="6438713" y="2652343"/>
                    <a:pt x="6543703" y="2422846"/>
                    <a:pt x="6605620" y="2172485"/>
                  </a:cubicBezTo>
                  <a:cubicBezTo>
                    <a:pt x="6673594" y="1897223"/>
                    <a:pt x="6658788" y="1618596"/>
                    <a:pt x="6623118" y="1339969"/>
                  </a:cubicBezTo>
                  <a:cubicBezTo>
                    <a:pt x="6594179" y="1113163"/>
                    <a:pt x="6551779" y="888377"/>
                    <a:pt x="6528224" y="660899"/>
                  </a:cubicBezTo>
                  <a:cubicBezTo>
                    <a:pt x="6523513" y="615807"/>
                    <a:pt x="6519475" y="571388"/>
                    <a:pt x="6514091" y="520239"/>
                  </a:cubicBezTo>
                  <a:cubicBezTo>
                    <a:pt x="6504668" y="532353"/>
                    <a:pt x="6498611" y="539756"/>
                    <a:pt x="6493900" y="546486"/>
                  </a:cubicBezTo>
                  <a:cubicBezTo>
                    <a:pt x="6394967" y="680416"/>
                    <a:pt x="6314206" y="825114"/>
                    <a:pt x="6244212" y="975869"/>
                  </a:cubicBezTo>
                  <a:cubicBezTo>
                    <a:pt x="6122397" y="1239690"/>
                    <a:pt x="6028175" y="1513606"/>
                    <a:pt x="5935300" y="1788868"/>
                  </a:cubicBezTo>
                  <a:cubicBezTo>
                    <a:pt x="5852519" y="2034518"/>
                    <a:pt x="5769738" y="2280167"/>
                    <a:pt x="5707148" y="2531874"/>
                  </a:cubicBezTo>
                  <a:cubicBezTo>
                    <a:pt x="5690323" y="2599175"/>
                    <a:pt x="5676190" y="2667823"/>
                    <a:pt x="5679555" y="2738489"/>
                  </a:cubicBezTo>
                  <a:cubicBezTo>
                    <a:pt x="5682247" y="2800406"/>
                    <a:pt x="5693015" y="2860304"/>
                    <a:pt x="5734069" y="2914818"/>
                  </a:cubicBezTo>
                  <a:cubicBezTo>
                    <a:pt x="5816176" y="2810501"/>
                    <a:pt x="5894246" y="2708876"/>
                    <a:pt x="5963566" y="2599175"/>
                  </a:cubicBezTo>
                  <a:cubicBezTo>
                    <a:pt x="6032887" y="2488801"/>
                    <a:pt x="6091438" y="2373716"/>
                    <a:pt x="6141914" y="2254593"/>
                  </a:cubicBezTo>
                  <a:cubicBezTo>
                    <a:pt x="6192390" y="2134797"/>
                    <a:pt x="6230752" y="2010289"/>
                    <a:pt x="6262384" y="1884436"/>
                  </a:cubicBezTo>
                  <a:cubicBezTo>
                    <a:pt x="6294015" y="1759928"/>
                    <a:pt x="6316898" y="1634075"/>
                    <a:pt x="6343145" y="1508222"/>
                  </a:cubicBezTo>
                  <a:cubicBezTo>
                    <a:pt x="6334396" y="1588310"/>
                    <a:pt x="6322955" y="1668399"/>
                    <a:pt x="6310167" y="1747814"/>
                  </a:cubicBezTo>
                  <a:cubicBezTo>
                    <a:pt x="6263057" y="2034518"/>
                    <a:pt x="6182295" y="2311126"/>
                    <a:pt x="6045001" y="2568890"/>
                  </a:cubicBezTo>
                  <a:cubicBezTo>
                    <a:pt x="5914436" y="2813867"/>
                    <a:pt x="5741472" y="3027211"/>
                    <a:pt x="5560432" y="3235173"/>
                  </a:cubicBezTo>
                  <a:cubicBezTo>
                    <a:pt x="5409677" y="3407464"/>
                    <a:pt x="5252192" y="3573698"/>
                    <a:pt x="5096726" y="3741278"/>
                  </a:cubicBezTo>
                  <a:cubicBezTo>
                    <a:pt x="5087977" y="3750700"/>
                    <a:pt x="5080574" y="3763488"/>
                    <a:pt x="5067113" y="3767525"/>
                  </a:cubicBezTo>
                  <a:cubicBezTo>
                    <a:pt x="5022694" y="3661190"/>
                    <a:pt x="4968180" y="3560238"/>
                    <a:pt x="4911647" y="3459959"/>
                  </a:cubicBezTo>
                  <a:cubicBezTo>
                    <a:pt x="4901552" y="3442460"/>
                    <a:pt x="4894822" y="3423616"/>
                    <a:pt x="4890784" y="3404099"/>
                  </a:cubicBezTo>
                  <a:cubicBezTo>
                    <a:pt x="4801530" y="3273513"/>
                    <a:pt x="4850679" y="2890254"/>
                    <a:pt x="4952701" y="2717626"/>
                  </a:cubicBezTo>
                  <a:cubicBezTo>
                    <a:pt x="5043743" y="2563576"/>
                    <a:pt x="5096053" y="2482071"/>
                    <a:pt x="5173449" y="2368332"/>
                  </a:cubicBezTo>
                  <a:cubicBezTo>
                    <a:pt x="5302668" y="2179215"/>
                    <a:pt x="5422464" y="1984715"/>
                    <a:pt x="5481689" y="1759928"/>
                  </a:cubicBezTo>
                  <a:cubicBezTo>
                    <a:pt x="5487073" y="1739738"/>
                    <a:pt x="5499187" y="1741084"/>
                    <a:pt x="5514667" y="1741757"/>
                  </a:cubicBezTo>
                  <a:cubicBezTo>
                    <a:pt x="5645904" y="1744449"/>
                    <a:pt x="5743491" y="1686570"/>
                    <a:pt x="5803389" y="1570812"/>
                  </a:cubicBezTo>
                  <a:cubicBezTo>
                    <a:pt x="5882804" y="1416019"/>
                    <a:pt x="5882804" y="1256515"/>
                    <a:pt x="5822907" y="1095665"/>
                  </a:cubicBezTo>
                  <a:cubicBezTo>
                    <a:pt x="5755605" y="915297"/>
                    <a:pt x="5643885" y="760504"/>
                    <a:pt x="5540241" y="601000"/>
                  </a:cubicBezTo>
                  <a:cubicBezTo>
                    <a:pt x="5530819" y="586867"/>
                    <a:pt x="5524089" y="590232"/>
                    <a:pt x="5514667" y="600327"/>
                  </a:cubicBezTo>
                  <a:cubicBezTo>
                    <a:pt x="5483708" y="632632"/>
                    <a:pt x="5451403" y="663591"/>
                    <a:pt x="5421791" y="697914"/>
                  </a:cubicBezTo>
                  <a:cubicBezTo>
                    <a:pt x="5293918" y="846650"/>
                    <a:pt x="5180852" y="1006154"/>
                    <a:pt x="5124319" y="1196617"/>
                  </a:cubicBezTo>
                  <a:cubicBezTo>
                    <a:pt x="5060383" y="1410635"/>
                    <a:pt x="5124992" y="1588983"/>
                    <a:pt x="5316801" y="1686570"/>
                  </a:cubicBezTo>
                  <a:cubicBezTo>
                    <a:pt x="5342375" y="1699357"/>
                    <a:pt x="5351798" y="1696665"/>
                    <a:pt x="5361220" y="1669072"/>
                  </a:cubicBezTo>
                  <a:cubicBezTo>
                    <a:pt x="5409004" y="1531777"/>
                    <a:pt x="5438616" y="1391117"/>
                    <a:pt x="5461499" y="1248439"/>
                  </a:cubicBezTo>
                  <a:cubicBezTo>
                    <a:pt x="5472267" y="1181137"/>
                    <a:pt x="5481016" y="1113836"/>
                    <a:pt x="5491784" y="1043170"/>
                  </a:cubicBezTo>
                  <a:cubicBezTo>
                    <a:pt x="5503225" y="1057303"/>
                    <a:pt x="5498514" y="1070090"/>
                    <a:pt x="5497841" y="1081532"/>
                  </a:cubicBezTo>
                  <a:cubicBezTo>
                    <a:pt x="5493130" y="1172388"/>
                    <a:pt x="5489765" y="1263245"/>
                    <a:pt x="5481016" y="1353429"/>
                  </a:cubicBezTo>
                  <a:cubicBezTo>
                    <a:pt x="5469575" y="1479955"/>
                    <a:pt x="5451403" y="1605135"/>
                    <a:pt x="5415734" y="1727624"/>
                  </a:cubicBezTo>
                  <a:cubicBezTo>
                    <a:pt x="5360547" y="1917413"/>
                    <a:pt x="5262960" y="2084994"/>
                    <a:pt x="5151240" y="2245171"/>
                  </a:cubicBezTo>
                  <a:cubicBezTo>
                    <a:pt x="5069805" y="2361602"/>
                    <a:pt x="4982987" y="2474668"/>
                    <a:pt x="4908282" y="2596483"/>
                  </a:cubicBezTo>
                  <a:cubicBezTo>
                    <a:pt x="4833578" y="2718299"/>
                    <a:pt x="4770314" y="2845498"/>
                    <a:pt x="4750124" y="2989523"/>
                  </a:cubicBezTo>
                  <a:cubicBezTo>
                    <a:pt x="4738792" y="3076994"/>
                    <a:pt x="4748890" y="3148017"/>
                    <a:pt x="4737337" y="3162487"/>
                  </a:cubicBezTo>
                  <a:cubicBezTo>
                    <a:pt x="4716473" y="3130856"/>
                    <a:pt x="4694937" y="3105281"/>
                    <a:pt x="4680804" y="3076341"/>
                  </a:cubicBezTo>
                  <a:cubicBezTo>
                    <a:pt x="4653883" y="3020481"/>
                    <a:pt x="4622252" y="2968659"/>
                    <a:pt x="4591293" y="2915491"/>
                  </a:cubicBezTo>
                  <a:cubicBezTo>
                    <a:pt x="4569869" y="2875783"/>
                    <a:pt x="4583330" y="2907415"/>
                    <a:pt x="4552259" y="2838095"/>
                  </a:cubicBezTo>
                  <a:cubicBezTo>
                    <a:pt x="4495725" y="2728394"/>
                    <a:pt x="4446595" y="2616001"/>
                    <a:pt x="4404869" y="2499569"/>
                  </a:cubicBezTo>
                  <a:cubicBezTo>
                    <a:pt x="4391408" y="2462554"/>
                    <a:pt x="4387370" y="2435633"/>
                    <a:pt x="4425059" y="2408713"/>
                  </a:cubicBezTo>
                  <a:cubicBezTo>
                    <a:pt x="4459382" y="2383811"/>
                    <a:pt x="4478900" y="2343431"/>
                    <a:pt x="4497071" y="2304396"/>
                  </a:cubicBezTo>
                  <a:cubicBezTo>
                    <a:pt x="4519954" y="2255939"/>
                    <a:pt x="4538125" y="2204790"/>
                    <a:pt x="4551585" y="2152968"/>
                  </a:cubicBezTo>
                  <a:cubicBezTo>
                    <a:pt x="4614175" y="1905972"/>
                    <a:pt x="4662632" y="1655611"/>
                    <a:pt x="4741375" y="1413327"/>
                  </a:cubicBezTo>
                  <a:cubicBezTo>
                    <a:pt x="4805311" y="1216134"/>
                    <a:pt x="4858479" y="1014903"/>
                    <a:pt x="4929146" y="819730"/>
                  </a:cubicBezTo>
                  <a:cubicBezTo>
                    <a:pt x="5028751" y="551870"/>
                    <a:pt x="5129703" y="289396"/>
                    <a:pt x="5233347" y="28940"/>
                  </a:cubicBezTo>
                  <a:cubicBezTo>
                    <a:pt x="5236712" y="20863"/>
                    <a:pt x="5245462" y="12114"/>
                    <a:pt x="5238058" y="0"/>
                  </a:cubicBezTo>
                  <a:cubicBezTo>
                    <a:pt x="5147875" y="48457"/>
                    <a:pt x="5061729" y="102971"/>
                    <a:pt x="4976929" y="159504"/>
                  </a:cubicBezTo>
                  <a:cubicBezTo>
                    <a:pt x="4678112" y="360062"/>
                    <a:pt x="4409580" y="592924"/>
                    <a:pt x="4204984" y="890396"/>
                  </a:cubicBezTo>
                  <a:cubicBezTo>
                    <a:pt x="3944528" y="1269302"/>
                    <a:pt x="3823385" y="1679840"/>
                    <a:pt x="3943182" y="2139508"/>
                  </a:cubicBezTo>
                  <a:cubicBezTo>
                    <a:pt x="3967410" y="2233056"/>
                    <a:pt x="4009810" y="2318529"/>
                    <a:pt x="4076438" y="2389868"/>
                  </a:cubicBezTo>
                  <a:cubicBezTo>
                    <a:pt x="4114800" y="2430922"/>
                    <a:pt x="4159219" y="2461881"/>
                    <a:pt x="4215079" y="2474668"/>
                  </a:cubicBezTo>
                  <a:cubicBezTo>
                    <a:pt x="4252768" y="2483417"/>
                    <a:pt x="4252768" y="2483417"/>
                    <a:pt x="4244018" y="2445055"/>
                  </a:cubicBezTo>
                  <a:cubicBezTo>
                    <a:pt x="4188158" y="2204117"/>
                    <a:pt x="4182101" y="1962505"/>
                    <a:pt x="4230558" y="1718875"/>
                  </a:cubicBezTo>
                  <a:cubicBezTo>
                    <a:pt x="4267574" y="1533123"/>
                    <a:pt x="4334875" y="1358140"/>
                    <a:pt x="4411599" y="1186522"/>
                  </a:cubicBezTo>
                  <a:cubicBezTo>
                    <a:pt x="4450633" y="1099030"/>
                    <a:pt x="4505148" y="1018268"/>
                    <a:pt x="4552259" y="934815"/>
                  </a:cubicBezTo>
                  <a:cubicBezTo>
                    <a:pt x="4555624" y="928758"/>
                    <a:pt x="4557643" y="920008"/>
                    <a:pt x="4572449" y="920008"/>
                  </a:cubicBezTo>
                  <a:cubicBezTo>
                    <a:pt x="4565719" y="933469"/>
                    <a:pt x="4560334" y="944910"/>
                    <a:pt x="4553604" y="956351"/>
                  </a:cubicBezTo>
                  <a:cubicBezTo>
                    <a:pt x="4491687" y="1068071"/>
                    <a:pt x="4437173" y="1183829"/>
                    <a:pt x="4390735" y="1302280"/>
                  </a:cubicBezTo>
                  <a:cubicBezTo>
                    <a:pt x="4233250" y="1704068"/>
                    <a:pt x="4200273" y="2110568"/>
                    <a:pt x="4340260" y="2524471"/>
                  </a:cubicBezTo>
                  <a:cubicBezTo>
                    <a:pt x="4383332" y="2651670"/>
                    <a:pt x="4434481" y="2775505"/>
                    <a:pt x="4501109" y="2892609"/>
                  </a:cubicBezTo>
                  <a:cubicBezTo>
                    <a:pt x="4559885" y="3012069"/>
                    <a:pt x="4611035" y="3088344"/>
                    <a:pt x="4692918" y="3241230"/>
                  </a:cubicBezTo>
                  <a:cubicBezTo>
                    <a:pt x="4774801" y="3394116"/>
                    <a:pt x="4908955" y="3611386"/>
                    <a:pt x="4992409" y="3809925"/>
                  </a:cubicBezTo>
                  <a:cubicBezTo>
                    <a:pt x="4997120" y="3822040"/>
                    <a:pt x="5006542" y="3833481"/>
                    <a:pt x="5000485" y="3847614"/>
                  </a:cubicBezTo>
                  <a:cubicBezTo>
                    <a:pt x="5005196" y="3857036"/>
                    <a:pt x="4997120" y="3853671"/>
                    <a:pt x="4993755" y="3855017"/>
                  </a:cubicBezTo>
                  <a:lnTo>
                    <a:pt x="4993082" y="3855690"/>
                  </a:lnTo>
                  <a:cubicBezTo>
                    <a:pt x="4992409" y="3862421"/>
                    <a:pt x="4989717" y="3866458"/>
                    <a:pt x="4982313" y="3867131"/>
                  </a:cubicBezTo>
                  <a:cubicBezTo>
                    <a:pt x="4858479" y="3998369"/>
                    <a:pt x="4740029" y="4134317"/>
                    <a:pt x="4626290" y="4274977"/>
                  </a:cubicBezTo>
                  <a:cubicBezTo>
                    <a:pt x="4452652" y="4490341"/>
                    <a:pt x="4294494" y="4715127"/>
                    <a:pt x="4180755" y="4968853"/>
                  </a:cubicBezTo>
                  <a:cubicBezTo>
                    <a:pt x="4053556" y="5252192"/>
                    <a:pt x="4002407" y="5545625"/>
                    <a:pt x="4071727" y="5853192"/>
                  </a:cubicBezTo>
                  <a:cubicBezTo>
                    <a:pt x="4079803" y="5887516"/>
                    <a:pt x="4069708" y="5898284"/>
                    <a:pt x="4040769" y="5907706"/>
                  </a:cubicBezTo>
                  <a:cubicBezTo>
                    <a:pt x="4013175" y="5916455"/>
                    <a:pt x="4003753" y="5911071"/>
                    <a:pt x="4005099" y="5881459"/>
                  </a:cubicBezTo>
                  <a:cubicBezTo>
                    <a:pt x="4005772" y="5864634"/>
                    <a:pt x="4008464" y="5847808"/>
                    <a:pt x="4007791" y="5830983"/>
                  </a:cubicBezTo>
                  <a:cubicBezTo>
                    <a:pt x="4007118" y="5820214"/>
                    <a:pt x="4001734" y="5802043"/>
                    <a:pt x="3990293" y="5807427"/>
                  </a:cubicBezTo>
                  <a:cubicBezTo>
                    <a:pt x="3966064" y="5818196"/>
                    <a:pt x="3967410" y="5800697"/>
                    <a:pt x="3964045" y="5789256"/>
                  </a:cubicBezTo>
                  <a:cubicBezTo>
                    <a:pt x="3955969" y="5761662"/>
                    <a:pt x="3946547" y="5733396"/>
                    <a:pt x="3941836" y="5705129"/>
                  </a:cubicBezTo>
                  <a:cubicBezTo>
                    <a:pt x="3915588" y="5549663"/>
                    <a:pt x="3911550" y="5392851"/>
                    <a:pt x="3908185" y="5236040"/>
                  </a:cubicBezTo>
                  <a:cubicBezTo>
                    <a:pt x="3902128" y="4902898"/>
                    <a:pt x="3918953" y="4569757"/>
                    <a:pt x="3918953" y="4237288"/>
                  </a:cubicBezTo>
                  <a:cubicBezTo>
                    <a:pt x="3918953" y="3860401"/>
                    <a:pt x="3890687" y="3486879"/>
                    <a:pt x="3786370" y="3122779"/>
                  </a:cubicBezTo>
                  <a:cubicBezTo>
                    <a:pt x="3731856" y="2931644"/>
                    <a:pt x="3660517" y="2747238"/>
                    <a:pt x="3570333" y="2570236"/>
                  </a:cubicBezTo>
                  <a:cubicBezTo>
                    <a:pt x="3507743" y="2428679"/>
                    <a:pt x="3437301" y="2330307"/>
                    <a:pt x="3410829" y="2273437"/>
                  </a:cubicBezTo>
                  <a:cubicBezTo>
                    <a:pt x="3401406" y="2257285"/>
                    <a:pt x="3399387" y="2245844"/>
                    <a:pt x="3411502" y="2229018"/>
                  </a:cubicBezTo>
                  <a:cubicBezTo>
                    <a:pt x="3434384" y="2198733"/>
                    <a:pt x="3444479" y="2163736"/>
                    <a:pt x="3451209" y="2126720"/>
                  </a:cubicBezTo>
                  <a:cubicBezTo>
                    <a:pt x="3466016" y="2047978"/>
                    <a:pt x="3451209" y="1971254"/>
                    <a:pt x="3431692" y="1895877"/>
                  </a:cubicBezTo>
                  <a:cubicBezTo>
                    <a:pt x="3383908" y="1714837"/>
                    <a:pt x="3289686" y="1556006"/>
                    <a:pt x="3186715" y="1401886"/>
                  </a:cubicBezTo>
                  <a:cubicBezTo>
                    <a:pt x="3007021" y="1132681"/>
                    <a:pt x="2776851" y="909913"/>
                    <a:pt x="2531874" y="701952"/>
                  </a:cubicBezTo>
                  <a:cubicBezTo>
                    <a:pt x="2268053" y="477166"/>
                    <a:pt x="1992791" y="267186"/>
                    <a:pt x="1731662" y="39035"/>
                  </a:cubicBezTo>
                  <a:cubicBezTo>
                    <a:pt x="1729643" y="37016"/>
                    <a:pt x="1726278" y="37016"/>
                    <a:pt x="1722913" y="36343"/>
                  </a:cubicBezTo>
                  <a:cubicBezTo>
                    <a:pt x="1722913" y="41054"/>
                    <a:pt x="1722913" y="44419"/>
                    <a:pt x="1723586" y="47111"/>
                  </a:cubicBezTo>
                  <a:cubicBezTo>
                    <a:pt x="1774735" y="333141"/>
                    <a:pt x="1868283" y="605712"/>
                    <a:pt x="1984042" y="871552"/>
                  </a:cubicBezTo>
                  <a:cubicBezTo>
                    <a:pt x="2177869" y="1315067"/>
                    <a:pt x="2432268" y="1718875"/>
                    <a:pt x="2773486" y="2064130"/>
                  </a:cubicBezTo>
                  <a:cubicBezTo>
                    <a:pt x="2858958" y="2150276"/>
                    <a:pt x="2949142" y="2231037"/>
                    <a:pt x="3058170" y="2286897"/>
                  </a:cubicBezTo>
                  <a:cubicBezTo>
                    <a:pt x="3114030" y="2315164"/>
                    <a:pt x="3172582" y="2333335"/>
                    <a:pt x="3235845" y="2329297"/>
                  </a:cubicBezTo>
                  <a:cubicBezTo>
                    <a:pt x="3272861" y="2327278"/>
                    <a:pt x="3273534" y="2326605"/>
                    <a:pt x="3256709" y="2294974"/>
                  </a:cubicBezTo>
                  <a:cubicBezTo>
                    <a:pt x="3202195" y="2194695"/>
                    <a:pt x="3143643" y="2096435"/>
                    <a:pt x="3083072" y="1999521"/>
                  </a:cubicBezTo>
                  <a:cubicBezTo>
                    <a:pt x="2887225" y="1686570"/>
                    <a:pt x="2666477" y="1391117"/>
                    <a:pt x="2450440" y="1092973"/>
                  </a:cubicBezTo>
                  <a:cubicBezTo>
                    <a:pt x="2443709" y="1083551"/>
                    <a:pt x="2433614" y="1075474"/>
                    <a:pt x="2432941" y="1062014"/>
                  </a:cubicBezTo>
                  <a:cubicBezTo>
                    <a:pt x="2447074" y="1060668"/>
                    <a:pt x="2449766" y="1070763"/>
                    <a:pt x="2454478" y="1076820"/>
                  </a:cubicBezTo>
                  <a:cubicBezTo>
                    <a:pt x="2627442" y="1296223"/>
                    <a:pt x="2802425" y="1514279"/>
                    <a:pt x="2967986" y="1739738"/>
                  </a:cubicBezTo>
                  <a:cubicBezTo>
                    <a:pt x="3072303" y="1881744"/>
                    <a:pt x="3172582" y="2026442"/>
                    <a:pt x="3266131" y="2175850"/>
                  </a:cubicBezTo>
                  <a:cubicBezTo>
                    <a:pt x="3334105" y="2284878"/>
                    <a:pt x="3396022" y="2397272"/>
                    <a:pt x="3457939" y="2509665"/>
                  </a:cubicBezTo>
                  <a:cubicBezTo>
                    <a:pt x="3535896" y="2688687"/>
                    <a:pt x="3672967" y="2941627"/>
                    <a:pt x="3733875" y="3249979"/>
                  </a:cubicBezTo>
                  <a:cubicBezTo>
                    <a:pt x="3819347" y="3615425"/>
                    <a:pt x="3832808" y="3986928"/>
                    <a:pt x="3823385" y="4359777"/>
                  </a:cubicBezTo>
                  <a:cubicBezTo>
                    <a:pt x="3823385" y="4363142"/>
                    <a:pt x="3825405" y="4369199"/>
                    <a:pt x="3816655" y="4369199"/>
                  </a:cubicBezTo>
                  <a:lnTo>
                    <a:pt x="3800503" y="4322761"/>
                  </a:lnTo>
                  <a:cubicBezTo>
                    <a:pt x="3713684" y="4076438"/>
                    <a:pt x="3615329" y="3882849"/>
                    <a:pt x="3407464" y="3663208"/>
                  </a:cubicBezTo>
                  <a:cubicBezTo>
                    <a:pt x="3199599" y="3443567"/>
                    <a:pt x="2778657" y="3171259"/>
                    <a:pt x="2553310" y="3004913"/>
                  </a:cubicBezTo>
                  <a:cubicBezTo>
                    <a:pt x="2327963" y="2838567"/>
                    <a:pt x="2235619" y="2807795"/>
                    <a:pt x="2055381" y="2665131"/>
                  </a:cubicBezTo>
                  <a:cubicBezTo>
                    <a:pt x="1875143" y="2522467"/>
                    <a:pt x="1648208" y="2341411"/>
                    <a:pt x="1471879" y="2148930"/>
                  </a:cubicBezTo>
                  <a:cubicBezTo>
                    <a:pt x="1461784" y="2138162"/>
                    <a:pt x="1448323" y="2130759"/>
                    <a:pt x="1461111" y="2109895"/>
                  </a:cubicBezTo>
                  <a:cubicBezTo>
                    <a:pt x="1496780" y="2051343"/>
                    <a:pt x="1505530" y="1986734"/>
                    <a:pt x="1501492" y="1918759"/>
                  </a:cubicBezTo>
                  <a:cubicBezTo>
                    <a:pt x="1494088" y="1794252"/>
                    <a:pt x="1446304" y="1681859"/>
                    <a:pt x="1395155" y="1570812"/>
                  </a:cubicBezTo>
                  <a:cubicBezTo>
                    <a:pt x="1276705" y="1312375"/>
                    <a:pt x="1113836" y="1082205"/>
                    <a:pt x="937507" y="860783"/>
                  </a:cubicBezTo>
                  <a:cubicBezTo>
                    <a:pt x="841266" y="738295"/>
                    <a:pt x="749736" y="612442"/>
                    <a:pt x="682435" y="471109"/>
                  </a:cubicBezTo>
                  <a:cubicBezTo>
                    <a:pt x="643400" y="389001"/>
                    <a:pt x="613788" y="304202"/>
                    <a:pt x="590905" y="214691"/>
                  </a:cubicBezTo>
                  <a:cubicBezTo>
                    <a:pt x="586194" y="218729"/>
                    <a:pt x="583502" y="220748"/>
                    <a:pt x="581483" y="222767"/>
                  </a:cubicBezTo>
                  <a:cubicBezTo>
                    <a:pt x="572734" y="235554"/>
                    <a:pt x="563985" y="249015"/>
                    <a:pt x="555909" y="262475"/>
                  </a:cubicBezTo>
                  <a:cubicBezTo>
                    <a:pt x="489280" y="373522"/>
                    <a:pt x="446880" y="493318"/>
                    <a:pt x="423998" y="619845"/>
                  </a:cubicBezTo>
                  <a:cubicBezTo>
                    <a:pt x="386982" y="823768"/>
                    <a:pt x="405154" y="1026344"/>
                    <a:pt x="443515" y="1227575"/>
                  </a:cubicBezTo>
                  <a:cubicBezTo>
                    <a:pt x="498702" y="1514952"/>
                    <a:pt x="613115" y="1774062"/>
                    <a:pt x="806942" y="1996156"/>
                  </a:cubicBezTo>
                  <a:cubicBezTo>
                    <a:pt x="886358" y="2087013"/>
                    <a:pt x="975195" y="2167101"/>
                    <a:pt x="1087589" y="2216231"/>
                  </a:cubicBezTo>
                  <a:cubicBezTo>
                    <a:pt x="1161620" y="2248536"/>
                    <a:pt x="1237670" y="2259304"/>
                    <a:pt x="1317086" y="2233729"/>
                  </a:cubicBezTo>
                  <a:cubicBezTo>
                    <a:pt x="1341987" y="2225653"/>
                    <a:pt x="1343334" y="2218250"/>
                    <a:pt x="1327181" y="2198060"/>
                  </a:cubicBezTo>
                  <a:cubicBezTo>
                    <a:pt x="1115855" y="1930874"/>
                    <a:pt x="948948" y="1637440"/>
                    <a:pt x="816364" y="1324489"/>
                  </a:cubicBezTo>
                  <a:cubicBezTo>
                    <a:pt x="775311" y="1228248"/>
                    <a:pt x="734257" y="1131335"/>
                    <a:pt x="702625" y="1031056"/>
                  </a:cubicBezTo>
                  <a:cubicBezTo>
                    <a:pt x="725508" y="1078166"/>
                    <a:pt x="746371" y="1125950"/>
                    <a:pt x="767908" y="1173061"/>
                  </a:cubicBezTo>
                  <a:cubicBezTo>
                    <a:pt x="940872" y="1558025"/>
                    <a:pt x="1158255" y="1913375"/>
                    <a:pt x="1444285" y="2226326"/>
                  </a:cubicBezTo>
                  <a:cubicBezTo>
                    <a:pt x="1671764" y="2475341"/>
                    <a:pt x="2060092" y="2752174"/>
                    <a:pt x="2209501" y="2876457"/>
                  </a:cubicBezTo>
                  <a:cubicBezTo>
                    <a:pt x="2358910" y="3000740"/>
                    <a:pt x="2331316" y="2956882"/>
                    <a:pt x="2340738" y="2972025"/>
                  </a:cubicBezTo>
                  <a:lnTo>
                    <a:pt x="2266034" y="2967313"/>
                  </a:lnTo>
                  <a:cubicBezTo>
                    <a:pt x="2113260" y="2959910"/>
                    <a:pt x="1964524" y="2985485"/>
                    <a:pt x="1817807" y="3025866"/>
                  </a:cubicBezTo>
                  <a:cubicBezTo>
                    <a:pt x="1541199" y="3102589"/>
                    <a:pt x="1276032" y="3210944"/>
                    <a:pt x="1007500" y="3309877"/>
                  </a:cubicBezTo>
                  <a:cubicBezTo>
                    <a:pt x="985291" y="3317953"/>
                    <a:pt x="972503" y="3320645"/>
                    <a:pt x="960389" y="3293725"/>
                  </a:cubicBezTo>
                  <a:cubicBezTo>
                    <a:pt x="865494" y="3082399"/>
                    <a:pt x="617153" y="3022500"/>
                    <a:pt x="446207" y="3134221"/>
                  </a:cubicBezTo>
                  <a:cubicBezTo>
                    <a:pt x="376214" y="3179312"/>
                    <a:pt x="299491" y="3210944"/>
                    <a:pt x="217383" y="3227096"/>
                  </a:cubicBezTo>
                  <a:cubicBezTo>
                    <a:pt x="145371" y="3241230"/>
                    <a:pt x="72685" y="3237865"/>
                    <a:pt x="0" y="3236518"/>
                  </a:cubicBezTo>
                  <a:lnTo>
                    <a:pt x="0" y="3330740"/>
                  </a:lnTo>
                  <a:cubicBezTo>
                    <a:pt x="8749" y="3332759"/>
                    <a:pt x="8076" y="3340835"/>
                    <a:pt x="9422" y="3346892"/>
                  </a:cubicBezTo>
                  <a:cubicBezTo>
                    <a:pt x="43073" y="3502359"/>
                    <a:pt x="126526" y="3625520"/>
                    <a:pt x="255072" y="3717723"/>
                  </a:cubicBezTo>
                  <a:cubicBezTo>
                    <a:pt x="403135" y="3824059"/>
                    <a:pt x="565331" y="3869823"/>
                    <a:pt x="747044" y="3826078"/>
                  </a:cubicBezTo>
                  <a:cubicBezTo>
                    <a:pt x="930777" y="3781659"/>
                    <a:pt x="1026344" y="3661862"/>
                    <a:pt x="1016249" y="3490244"/>
                  </a:cubicBezTo>
                  <a:cubicBezTo>
                    <a:pt x="1014903" y="3464670"/>
                    <a:pt x="1009519" y="3455921"/>
                    <a:pt x="981253" y="3461305"/>
                  </a:cubicBezTo>
                  <a:cubicBezTo>
                    <a:pt x="843285" y="3487552"/>
                    <a:pt x="703971" y="3500339"/>
                    <a:pt x="563312" y="3490917"/>
                  </a:cubicBezTo>
                  <a:cubicBezTo>
                    <a:pt x="506779" y="3487552"/>
                    <a:pt x="450246" y="3478803"/>
                    <a:pt x="390347" y="3460632"/>
                  </a:cubicBezTo>
                  <a:cubicBezTo>
                    <a:pt x="428036" y="3453228"/>
                    <a:pt x="458995" y="3462651"/>
                    <a:pt x="489953" y="3463997"/>
                  </a:cubicBezTo>
                  <a:cubicBezTo>
                    <a:pt x="631286" y="3470727"/>
                    <a:pt x="767235" y="3443133"/>
                    <a:pt x="903183" y="3408137"/>
                  </a:cubicBezTo>
                  <a:cubicBezTo>
                    <a:pt x="949621" y="3396023"/>
                    <a:pt x="997405" y="3385927"/>
                    <a:pt x="1043170" y="3372467"/>
                  </a:cubicBezTo>
                  <a:cubicBezTo>
                    <a:pt x="1200655" y="3328048"/>
                    <a:pt x="1354102" y="3270842"/>
                    <a:pt x="1508895" y="3218347"/>
                  </a:cubicBezTo>
                  <a:cubicBezTo>
                    <a:pt x="1641478" y="3173255"/>
                    <a:pt x="1776081" y="3134893"/>
                    <a:pt x="1912029" y="3101243"/>
                  </a:cubicBezTo>
                  <a:lnTo>
                    <a:pt x="1912029" y="3101243"/>
                  </a:lnTo>
                  <a:lnTo>
                    <a:pt x="2113933" y="3072976"/>
                  </a:lnTo>
                  <a:cubicBezTo>
                    <a:pt x="2220786" y="3077800"/>
                    <a:pt x="2358418" y="3030663"/>
                    <a:pt x="2553150" y="3130187"/>
                  </a:cubicBezTo>
                  <a:cubicBezTo>
                    <a:pt x="2747882" y="3229711"/>
                    <a:pt x="3111111" y="3510502"/>
                    <a:pt x="3282324" y="3670118"/>
                  </a:cubicBezTo>
                  <a:cubicBezTo>
                    <a:pt x="3453537" y="3829734"/>
                    <a:pt x="3498103" y="3928518"/>
                    <a:pt x="3580428" y="4087880"/>
                  </a:cubicBezTo>
                  <a:cubicBezTo>
                    <a:pt x="3662753" y="4247242"/>
                    <a:pt x="3724453" y="4441884"/>
                    <a:pt x="3776274" y="4626290"/>
                  </a:cubicBezTo>
                  <a:cubicBezTo>
                    <a:pt x="3792427" y="4684169"/>
                    <a:pt x="3815982" y="4741375"/>
                    <a:pt x="3813963" y="4802619"/>
                  </a:cubicBezTo>
                  <a:cubicBezTo>
                    <a:pt x="3807906" y="5004523"/>
                    <a:pt x="3803868" y="5206427"/>
                    <a:pt x="3811944" y="5407658"/>
                  </a:cubicBezTo>
                  <a:cubicBezTo>
                    <a:pt x="3818001" y="5565143"/>
                    <a:pt x="3820020" y="5723974"/>
                    <a:pt x="3881265" y="5874056"/>
                  </a:cubicBezTo>
                  <a:cubicBezTo>
                    <a:pt x="3884630" y="5882805"/>
                    <a:pt x="3885303" y="5890208"/>
                    <a:pt x="3879919" y="5898957"/>
                  </a:cubicBezTo>
                  <a:cubicBezTo>
                    <a:pt x="3850979" y="5945395"/>
                    <a:pt x="3808579" y="5962220"/>
                    <a:pt x="3757430" y="5946068"/>
                  </a:cubicBezTo>
                  <a:cubicBezTo>
                    <a:pt x="3746662" y="5981065"/>
                    <a:pt x="3742624" y="6017407"/>
                    <a:pt x="3743970" y="6053750"/>
                  </a:cubicBezTo>
                  <a:cubicBezTo>
                    <a:pt x="3745316" y="6079998"/>
                    <a:pt x="3777621" y="6099515"/>
                    <a:pt x="3803195" y="6092112"/>
                  </a:cubicBezTo>
                  <a:cubicBezTo>
                    <a:pt x="3842230" y="6080671"/>
                    <a:pt x="3871842" y="6055769"/>
                    <a:pt x="3896071" y="6023464"/>
                  </a:cubicBezTo>
                  <a:cubicBezTo>
                    <a:pt x="3903474" y="6013369"/>
                    <a:pt x="3910204" y="6004620"/>
                    <a:pt x="3920972" y="5996544"/>
                  </a:cubicBezTo>
                  <a:cubicBezTo>
                    <a:pt x="3931741" y="6017407"/>
                    <a:pt x="3912223" y="6034906"/>
                    <a:pt x="3918953" y="6053077"/>
                  </a:cubicBezTo>
                  <a:cubicBezTo>
                    <a:pt x="3922318" y="6061826"/>
                    <a:pt x="3921645" y="6076633"/>
                    <a:pt x="3931741" y="6077978"/>
                  </a:cubicBezTo>
                  <a:cubicBezTo>
                    <a:pt x="3944528" y="6079324"/>
                    <a:pt x="3948566" y="6067210"/>
                    <a:pt x="3951931" y="6055769"/>
                  </a:cubicBezTo>
                  <a:cubicBezTo>
                    <a:pt x="3957988" y="6032887"/>
                    <a:pt x="3964045" y="6010677"/>
                    <a:pt x="3972121" y="5988468"/>
                  </a:cubicBezTo>
                  <a:cubicBezTo>
                    <a:pt x="3975486" y="5978372"/>
                    <a:pt x="3979524" y="5965585"/>
                    <a:pt x="3994331" y="5968277"/>
                  </a:cubicBezTo>
                  <a:cubicBezTo>
                    <a:pt x="4011156" y="5971642"/>
                    <a:pt x="4005099" y="5985776"/>
                    <a:pt x="4005099" y="5995198"/>
                  </a:cubicBezTo>
                  <a:cubicBezTo>
                    <a:pt x="4005099" y="6063172"/>
                    <a:pt x="3999042" y="6064518"/>
                    <a:pt x="4071054" y="6040290"/>
                  </a:cubicBezTo>
                  <a:cubicBezTo>
                    <a:pt x="4081150" y="6036925"/>
                    <a:pt x="4093264" y="6036925"/>
                    <a:pt x="4100667" y="6026829"/>
                  </a:cubicBezTo>
                  <a:cubicBezTo>
                    <a:pt x="4086534" y="6014042"/>
                    <a:pt x="4086534" y="6014042"/>
                    <a:pt x="4110089" y="5993179"/>
                  </a:cubicBezTo>
                  <a:cubicBezTo>
                    <a:pt x="4118838" y="6004620"/>
                    <a:pt x="4122876" y="6018080"/>
                    <a:pt x="4124895" y="6032214"/>
                  </a:cubicBezTo>
                  <a:cubicBezTo>
                    <a:pt x="4146431" y="6054423"/>
                    <a:pt x="4145086" y="6076633"/>
                    <a:pt x="4117492" y="6106918"/>
                  </a:cubicBezTo>
                  <a:cubicBezTo>
                    <a:pt x="4106051" y="6119032"/>
                    <a:pt x="4091245" y="6127781"/>
                    <a:pt x="4080476" y="6141242"/>
                  </a:cubicBezTo>
                  <a:cubicBezTo>
                    <a:pt x="4118838" y="6152683"/>
                    <a:pt x="4149796" y="6167489"/>
                    <a:pt x="4176717" y="6189025"/>
                  </a:cubicBezTo>
                  <a:cubicBezTo>
                    <a:pt x="4219790" y="6223349"/>
                    <a:pt x="4218444" y="6244213"/>
                    <a:pt x="4170660" y="6271133"/>
                  </a:cubicBezTo>
                  <a:cubicBezTo>
                    <a:pt x="4178063" y="6278536"/>
                    <a:pt x="4184793" y="6286612"/>
                    <a:pt x="4195562" y="6277863"/>
                  </a:cubicBezTo>
                  <a:cubicBezTo>
                    <a:pt x="4215752" y="6261711"/>
                    <a:pt x="4237288" y="6259692"/>
                    <a:pt x="4261517" y="6267768"/>
                  </a:cubicBezTo>
                  <a:cubicBezTo>
                    <a:pt x="4277669" y="6273152"/>
                    <a:pt x="4289784" y="6269787"/>
                    <a:pt x="4289784" y="6247578"/>
                  </a:cubicBezTo>
                  <a:cubicBezTo>
                    <a:pt x="4289784" y="6233444"/>
                    <a:pt x="4293821" y="6218638"/>
                    <a:pt x="4295840" y="6204505"/>
                  </a:cubicBezTo>
                  <a:cubicBezTo>
                    <a:pt x="4297187" y="6196429"/>
                    <a:pt x="4293149" y="6184315"/>
                    <a:pt x="4305936" y="6182969"/>
                  </a:cubicBezTo>
                  <a:cubicBezTo>
                    <a:pt x="4316704" y="6181622"/>
                    <a:pt x="4320742" y="6191718"/>
                    <a:pt x="4324107" y="6199794"/>
                  </a:cubicBezTo>
                  <a:cubicBezTo>
                    <a:pt x="4328818" y="6209889"/>
                    <a:pt x="4332183" y="6219984"/>
                    <a:pt x="4336894" y="6230752"/>
                  </a:cubicBezTo>
                  <a:cubicBezTo>
                    <a:pt x="4339586" y="6228733"/>
                    <a:pt x="4341605" y="6228060"/>
                    <a:pt x="4342951" y="6226714"/>
                  </a:cubicBezTo>
                  <a:cubicBezTo>
                    <a:pt x="4350355" y="6211235"/>
                    <a:pt x="4352374" y="6182969"/>
                    <a:pt x="4369872" y="6185660"/>
                  </a:cubicBezTo>
                  <a:cubicBezTo>
                    <a:pt x="4394101" y="6189699"/>
                    <a:pt x="4381986" y="6217292"/>
                    <a:pt x="4382659" y="6234791"/>
                  </a:cubicBezTo>
                  <a:cubicBezTo>
                    <a:pt x="4383332" y="6253635"/>
                    <a:pt x="4388716" y="6269114"/>
                    <a:pt x="4406888" y="6265749"/>
                  </a:cubicBezTo>
                  <a:cubicBezTo>
                    <a:pt x="4434481" y="6261038"/>
                    <a:pt x="4459382" y="6262384"/>
                    <a:pt x="4484284" y="6275171"/>
                  </a:cubicBezTo>
                  <a:cubicBezTo>
                    <a:pt x="4488322" y="6277190"/>
                    <a:pt x="4495052" y="6277190"/>
                    <a:pt x="4499090" y="6272479"/>
                  </a:cubicBezTo>
                  <a:cubicBezTo>
                    <a:pt x="4458710" y="6233444"/>
                    <a:pt x="4461402" y="6209216"/>
                    <a:pt x="4512551" y="6181622"/>
                  </a:cubicBezTo>
                  <a:cubicBezTo>
                    <a:pt x="4532068" y="6170854"/>
                    <a:pt x="4549566" y="6157394"/>
                    <a:pt x="4572449" y="6153356"/>
                  </a:cubicBezTo>
                  <a:cubicBezTo>
                    <a:pt x="4591293" y="6149991"/>
                    <a:pt x="4593312" y="6140569"/>
                    <a:pt x="4575814" y="6127781"/>
                  </a:cubicBezTo>
                  <a:cubicBezTo>
                    <a:pt x="4558989" y="6114994"/>
                    <a:pt x="4548220" y="6095477"/>
                    <a:pt x="4538125" y="6076633"/>
                  </a:cubicBezTo>
                  <a:cubicBezTo>
                    <a:pt x="4532068" y="6065191"/>
                    <a:pt x="4527357" y="6053750"/>
                    <a:pt x="4536779" y="6042309"/>
                  </a:cubicBezTo>
                  <a:cubicBezTo>
                    <a:pt x="4546201" y="6030867"/>
                    <a:pt x="4558989" y="6028176"/>
                    <a:pt x="4573122" y="6032214"/>
                  </a:cubicBezTo>
                  <a:cubicBezTo>
                    <a:pt x="4594658" y="6038271"/>
                    <a:pt x="4616195" y="6044328"/>
                    <a:pt x="4637731" y="6051058"/>
                  </a:cubicBezTo>
                  <a:cubicBezTo>
                    <a:pt x="4659267" y="6058461"/>
                    <a:pt x="4667344" y="6051058"/>
                    <a:pt x="4665997" y="6029522"/>
                  </a:cubicBezTo>
                  <a:cubicBezTo>
                    <a:pt x="4665325" y="6014715"/>
                    <a:pt x="4665325" y="6000582"/>
                    <a:pt x="4665997" y="5985776"/>
                  </a:cubicBezTo>
                  <a:cubicBezTo>
                    <a:pt x="4665997" y="5975681"/>
                    <a:pt x="4671381" y="5968277"/>
                    <a:pt x="4681477" y="5966931"/>
                  </a:cubicBezTo>
                  <a:cubicBezTo>
                    <a:pt x="4692245" y="5964912"/>
                    <a:pt x="4698975" y="5971642"/>
                    <a:pt x="4701667" y="5981065"/>
                  </a:cubicBezTo>
                  <a:cubicBezTo>
                    <a:pt x="4709743" y="6005293"/>
                    <a:pt x="4717147" y="6030195"/>
                    <a:pt x="4724550" y="6054423"/>
                  </a:cubicBezTo>
                  <a:cubicBezTo>
                    <a:pt x="4727242" y="6064518"/>
                    <a:pt x="4730607" y="6075959"/>
                    <a:pt x="4743394" y="6073268"/>
                  </a:cubicBezTo>
                  <a:cubicBezTo>
                    <a:pt x="4754835" y="6071248"/>
                    <a:pt x="4752143" y="6059134"/>
                    <a:pt x="4752143" y="6050385"/>
                  </a:cubicBezTo>
                  <a:lnTo>
                    <a:pt x="4752143" y="5996544"/>
                  </a:lnTo>
                  <a:cubicBezTo>
                    <a:pt x="4775698" y="6008658"/>
                    <a:pt x="4783775" y="6032214"/>
                    <a:pt x="4800600" y="6046347"/>
                  </a:cubicBezTo>
                  <a:cubicBezTo>
                    <a:pt x="4819444" y="6061826"/>
                    <a:pt x="4835597" y="6080671"/>
                    <a:pt x="4859825" y="6088747"/>
                  </a:cubicBezTo>
                  <a:cubicBezTo>
                    <a:pt x="4901552" y="6102880"/>
                    <a:pt x="4935203" y="6080671"/>
                    <a:pt x="4932511" y="6036252"/>
                  </a:cubicBezTo>
                  <a:cubicBezTo>
                    <a:pt x="4930491" y="6003947"/>
                    <a:pt x="4923761" y="5972316"/>
                    <a:pt x="4919050" y="5940011"/>
                  </a:cubicBezTo>
                  <a:cubicBezTo>
                    <a:pt x="4887419" y="5962893"/>
                    <a:pt x="4858479" y="5956836"/>
                    <a:pt x="4830213" y="5933281"/>
                  </a:cubicBezTo>
                  <a:cubicBezTo>
                    <a:pt x="4810022" y="5916455"/>
                    <a:pt x="4795216" y="5895592"/>
                    <a:pt x="4779064" y="5876074"/>
                  </a:cubicBezTo>
                  <a:cubicBezTo>
                    <a:pt x="4765603" y="5859249"/>
                    <a:pt x="4766949" y="5847135"/>
                    <a:pt x="4778391" y="5829637"/>
                  </a:cubicBezTo>
                  <a:cubicBezTo>
                    <a:pt x="4900879" y="5641866"/>
                    <a:pt x="5008561" y="5446020"/>
                    <a:pt x="5091342" y="5236712"/>
                  </a:cubicBezTo>
                  <a:cubicBezTo>
                    <a:pt x="5096726" y="5222579"/>
                    <a:pt x="5104129" y="5211138"/>
                    <a:pt x="5116243" y="5202389"/>
                  </a:cubicBezTo>
                  <a:cubicBezTo>
                    <a:pt x="5168738" y="5166046"/>
                    <a:pt x="5216522" y="5122973"/>
                    <a:pt x="5269690" y="5086631"/>
                  </a:cubicBezTo>
                  <a:cubicBezTo>
                    <a:pt x="5423810" y="4982314"/>
                    <a:pt x="5582641" y="4886746"/>
                    <a:pt x="5744837" y="4795889"/>
                  </a:cubicBezTo>
                  <a:cubicBezTo>
                    <a:pt x="5767047" y="4783775"/>
                    <a:pt x="5789929" y="4777718"/>
                    <a:pt x="5814830" y="4775699"/>
                  </a:cubicBezTo>
                  <a:cubicBezTo>
                    <a:pt x="5911071" y="4769642"/>
                    <a:pt x="6007312" y="4767623"/>
                    <a:pt x="6103553" y="4765603"/>
                  </a:cubicBezTo>
                  <a:cubicBezTo>
                    <a:pt x="6432656" y="4758200"/>
                    <a:pt x="6759067" y="4795216"/>
                    <a:pt x="7086824" y="4811369"/>
                  </a:cubicBezTo>
                  <a:cubicBezTo>
                    <a:pt x="7221427" y="4818099"/>
                    <a:pt x="7355357" y="4819444"/>
                    <a:pt x="7489959" y="4805311"/>
                  </a:cubicBezTo>
                  <a:cubicBezTo>
                    <a:pt x="7497362" y="4790505"/>
                    <a:pt x="7506784" y="4792524"/>
                    <a:pt x="7516880" y="4801946"/>
                  </a:cubicBezTo>
                  <a:cubicBezTo>
                    <a:pt x="7523610" y="4801273"/>
                    <a:pt x="7530340" y="4801273"/>
                    <a:pt x="7536397" y="4800600"/>
                  </a:cubicBezTo>
                  <a:cubicBezTo>
                    <a:pt x="7563991" y="4797908"/>
                    <a:pt x="7592257" y="4796562"/>
                    <a:pt x="7619850" y="4791178"/>
                  </a:cubicBezTo>
                  <a:cubicBezTo>
                    <a:pt x="7642060" y="4787140"/>
                    <a:pt x="7652828" y="4789832"/>
                    <a:pt x="7661577" y="4813388"/>
                  </a:cubicBezTo>
                  <a:cubicBezTo>
                    <a:pt x="7705996" y="4932511"/>
                    <a:pt x="7794161" y="4997793"/>
                    <a:pt x="7920014" y="5004523"/>
                  </a:cubicBezTo>
                  <a:cubicBezTo>
                    <a:pt x="8090959" y="5013945"/>
                    <a:pt x="8235657" y="4952701"/>
                    <a:pt x="8354780" y="4830886"/>
                  </a:cubicBezTo>
                  <a:cubicBezTo>
                    <a:pt x="8470538" y="4712436"/>
                    <a:pt x="8539186" y="4568411"/>
                    <a:pt x="8579567" y="4409580"/>
                  </a:cubicBezTo>
                  <a:cubicBezTo>
                    <a:pt x="8593027" y="4357085"/>
                    <a:pt x="8602448" y="4303244"/>
                    <a:pt x="8613217" y="4250076"/>
                  </a:cubicBezTo>
                  <a:lnTo>
                    <a:pt x="8613217" y="4196235"/>
                  </a:lnTo>
                  <a:cubicBezTo>
                    <a:pt x="8549954" y="4202292"/>
                    <a:pt x="8484671" y="4207003"/>
                    <a:pt x="8420062" y="4211041"/>
                  </a:cubicBezTo>
                  <a:close/>
                  <a:moveTo>
                    <a:pt x="4571776" y="915970"/>
                  </a:moveTo>
                  <a:cubicBezTo>
                    <a:pt x="4567065" y="903183"/>
                    <a:pt x="4575141" y="897126"/>
                    <a:pt x="4583890" y="888377"/>
                  </a:cubicBezTo>
                  <a:cubicBezTo>
                    <a:pt x="4586582" y="902510"/>
                    <a:pt x="4580525" y="909240"/>
                    <a:pt x="4571776" y="915970"/>
                  </a:cubicBezTo>
                  <a:close/>
                  <a:moveTo>
                    <a:pt x="2362948" y="965100"/>
                  </a:moveTo>
                  <a:cubicBezTo>
                    <a:pt x="2362948" y="964427"/>
                    <a:pt x="2363621" y="963081"/>
                    <a:pt x="2363621" y="962408"/>
                  </a:cubicBezTo>
                  <a:lnTo>
                    <a:pt x="2368332" y="967119"/>
                  </a:lnTo>
                  <a:cubicBezTo>
                    <a:pt x="2366313" y="969138"/>
                    <a:pt x="2364294" y="968465"/>
                    <a:pt x="2362948" y="965100"/>
                  </a:cubicBezTo>
                  <a:close/>
                  <a:moveTo>
                    <a:pt x="2435633" y="1055284"/>
                  </a:moveTo>
                  <a:cubicBezTo>
                    <a:pt x="2431595" y="1059995"/>
                    <a:pt x="2428903" y="1055957"/>
                    <a:pt x="2426211" y="1053265"/>
                  </a:cubicBezTo>
                  <a:cubicBezTo>
                    <a:pt x="2406694" y="1025671"/>
                    <a:pt x="2379773" y="1002789"/>
                    <a:pt x="2370351" y="968465"/>
                  </a:cubicBezTo>
                  <a:cubicBezTo>
                    <a:pt x="2394579" y="991348"/>
                    <a:pt x="2413424" y="1018268"/>
                    <a:pt x="2432268" y="1045862"/>
                  </a:cubicBezTo>
                  <a:cubicBezTo>
                    <a:pt x="2434287" y="1048554"/>
                    <a:pt x="2438998" y="1050573"/>
                    <a:pt x="2435633" y="1055284"/>
                  </a:cubicBezTo>
                  <a:close/>
                  <a:moveTo>
                    <a:pt x="695895" y="1016922"/>
                  </a:moveTo>
                  <a:cubicBezTo>
                    <a:pt x="694549" y="1012884"/>
                    <a:pt x="693876" y="1009519"/>
                    <a:pt x="692530" y="1005481"/>
                  </a:cubicBezTo>
                  <a:cubicBezTo>
                    <a:pt x="695222" y="1008846"/>
                    <a:pt x="699260" y="1012211"/>
                    <a:pt x="695895" y="1016922"/>
                  </a:cubicBezTo>
                  <a:close/>
                  <a:moveTo>
                    <a:pt x="4511205" y="6014042"/>
                  </a:moveTo>
                  <a:cubicBezTo>
                    <a:pt x="4518608" y="5993179"/>
                    <a:pt x="4526684" y="5972988"/>
                    <a:pt x="4537452" y="5944049"/>
                  </a:cubicBezTo>
                  <a:cubicBezTo>
                    <a:pt x="4556969" y="5983757"/>
                    <a:pt x="4521973" y="5995198"/>
                    <a:pt x="4511205" y="6014042"/>
                  </a:cubicBezTo>
                  <a:close/>
                  <a:moveTo>
                    <a:pt x="4750797" y="5917128"/>
                  </a:moveTo>
                  <a:cubicBezTo>
                    <a:pt x="4750124" y="5925878"/>
                    <a:pt x="4751470" y="5935300"/>
                    <a:pt x="4741375" y="5939338"/>
                  </a:cubicBezTo>
                  <a:cubicBezTo>
                    <a:pt x="4739356" y="5940011"/>
                    <a:pt x="4734645" y="5937992"/>
                    <a:pt x="4732626" y="5935300"/>
                  </a:cubicBezTo>
                  <a:cubicBezTo>
                    <a:pt x="4726569" y="5927224"/>
                    <a:pt x="4721857" y="5917801"/>
                    <a:pt x="4727915" y="5907706"/>
                  </a:cubicBezTo>
                  <a:cubicBezTo>
                    <a:pt x="4733299" y="5899630"/>
                    <a:pt x="4739356" y="5891554"/>
                    <a:pt x="4750797" y="5875402"/>
                  </a:cubicBezTo>
                  <a:cubicBezTo>
                    <a:pt x="4750797" y="5896265"/>
                    <a:pt x="4751470" y="5907033"/>
                    <a:pt x="4750797" y="5917128"/>
                  </a:cubicBezTo>
                  <a:close/>
                  <a:moveTo>
                    <a:pt x="4875978" y="5457461"/>
                  </a:moveTo>
                  <a:cubicBezTo>
                    <a:pt x="4798581" y="5602831"/>
                    <a:pt x="4710417" y="5741472"/>
                    <a:pt x="4616868" y="5877421"/>
                  </a:cubicBezTo>
                  <a:cubicBezTo>
                    <a:pt x="4598696" y="5903668"/>
                    <a:pt x="4582544" y="5885497"/>
                    <a:pt x="4562354" y="5884824"/>
                  </a:cubicBezTo>
                  <a:cubicBezTo>
                    <a:pt x="4641096" y="5709841"/>
                    <a:pt x="4748778" y="5558413"/>
                    <a:pt x="4880015" y="5419772"/>
                  </a:cubicBezTo>
                  <a:cubicBezTo>
                    <a:pt x="4891457" y="5437270"/>
                    <a:pt x="4881362" y="5447366"/>
                    <a:pt x="4875978" y="5457461"/>
                  </a:cubicBezTo>
                  <a:close/>
                  <a:moveTo>
                    <a:pt x="5020675" y="5141145"/>
                  </a:moveTo>
                  <a:cubicBezTo>
                    <a:pt x="5014618" y="5157970"/>
                    <a:pt x="5003177" y="5168738"/>
                    <a:pt x="4989717" y="5179506"/>
                  </a:cubicBezTo>
                  <a:cubicBezTo>
                    <a:pt x="4756854" y="5372661"/>
                    <a:pt x="4566392" y="5598794"/>
                    <a:pt x="4445922" y="5878767"/>
                  </a:cubicBezTo>
                  <a:cubicBezTo>
                    <a:pt x="4435154" y="5903668"/>
                    <a:pt x="4427078" y="5929243"/>
                    <a:pt x="4415637" y="5953471"/>
                  </a:cubicBezTo>
                  <a:cubicBezTo>
                    <a:pt x="4396120" y="5993852"/>
                    <a:pt x="4398138" y="6043655"/>
                    <a:pt x="4357085" y="6075286"/>
                  </a:cubicBezTo>
                  <a:cubicBezTo>
                    <a:pt x="4344970" y="6084036"/>
                    <a:pt x="4344297" y="6107591"/>
                    <a:pt x="4338240" y="6125762"/>
                  </a:cubicBezTo>
                  <a:cubicBezTo>
                    <a:pt x="4332856" y="6109610"/>
                    <a:pt x="4328145" y="6094804"/>
                    <a:pt x="4322761" y="6080671"/>
                  </a:cubicBezTo>
                  <a:cubicBezTo>
                    <a:pt x="4319396" y="6072594"/>
                    <a:pt x="4316704" y="6061153"/>
                    <a:pt x="4306609" y="6061826"/>
                  </a:cubicBezTo>
                  <a:cubicBezTo>
                    <a:pt x="4295168" y="6062499"/>
                    <a:pt x="4296514" y="6074613"/>
                    <a:pt x="4295168" y="6082689"/>
                  </a:cubicBezTo>
                  <a:cubicBezTo>
                    <a:pt x="4293821" y="6092785"/>
                    <a:pt x="4293149" y="6102207"/>
                    <a:pt x="4292475" y="6112302"/>
                  </a:cubicBezTo>
                  <a:cubicBezTo>
                    <a:pt x="4279688" y="6114321"/>
                    <a:pt x="4280361" y="6102880"/>
                    <a:pt x="4277669" y="6097496"/>
                  </a:cubicBezTo>
                  <a:cubicBezTo>
                    <a:pt x="4149796" y="5837040"/>
                    <a:pt x="4118165" y="5565143"/>
                    <a:pt x="4183447" y="5282478"/>
                  </a:cubicBezTo>
                  <a:cubicBezTo>
                    <a:pt x="4227866" y="5089323"/>
                    <a:pt x="4311320" y="4912321"/>
                    <a:pt x="4412945" y="4743394"/>
                  </a:cubicBezTo>
                  <a:cubicBezTo>
                    <a:pt x="4589274" y="4449961"/>
                    <a:pt x="4810022" y="4190177"/>
                    <a:pt x="5036828" y="3935106"/>
                  </a:cubicBezTo>
                  <a:cubicBezTo>
                    <a:pt x="5050288" y="3941836"/>
                    <a:pt x="5050961" y="3955296"/>
                    <a:pt x="5054999" y="3966064"/>
                  </a:cubicBezTo>
                  <a:cubicBezTo>
                    <a:pt x="5190947" y="4362469"/>
                    <a:pt x="5167392" y="4753489"/>
                    <a:pt x="5020675" y="5141145"/>
                  </a:cubicBezTo>
                  <a:close/>
                </a:path>
              </a:pathLst>
            </a:custGeom>
            <a:grpFill/>
            <a:ln w="67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E850A7B0-E89F-47E7-B767-AC0E534EEFE6}"/>
                </a:ext>
              </a:extLst>
            </p:cNvPr>
            <p:cNvSpPr/>
            <p:nvPr/>
          </p:nvSpPr>
          <p:spPr>
            <a:xfrm>
              <a:off x="2490299" y="5690409"/>
              <a:ext cx="7268540" cy="1164310"/>
            </a:xfrm>
            <a:custGeom>
              <a:avLst/>
              <a:gdLst>
                <a:gd name="connsiteX0" fmla="*/ 7261508 w 7268537"/>
                <a:gd name="connsiteY0" fmla="*/ 1038374 h 1164312"/>
                <a:gd name="connsiteX1" fmla="*/ 7246702 w 7268537"/>
                <a:gd name="connsiteY1" fmla="*/ 1000012 h 1164312"/>
                <a:gd name="connsiteX2" fmla="*/ 7192861 w 7268537"/>
                <a:gd name="connsiteY2" fmla="*/ 836470 h 1164312"/>
                <a:gd name="connsiteX3" fmla="*/ 7119502 w 7268537"/>
                <a:gd name="connsiteY3" fmla="*/ 823683 h 1164312"/>
                <a:gd name="connsiteX4" fmla="*/ 7047490 w 7268537"/>
                <a:gd name="connsiteY4" fmla="*/ 883581 h 1164312"/>
                <a:gd name="connsiteX5" fmla="*/ 7019897 w 7268537"/>
                <a:gd name="connsiteY5" fmla="*/ 874159 h 1164312"/>
                <a:gd name="connsiteX6" fmla="*/ 6933751 w 7268537"/>
                <a:gd name="connsiteY6" fmla="*/ 837816 h 1164312"/>
                <a:gd name="connsiteX7" fmla="*/ 6848278 w 7268537"/>
                <a:gd name="connsiteY7" fmla="*/ 829067 h 1164312"/>
                <a:gd name="connsiteX8" fmla="*/ 6843567 w 7268537"/>
                <a:gd name="connsiteY8" fmla="*/ 741575 h 1164312"/>
                <a:gd name="connsiteX9" fmla="*/ 6809243 w 7268537"/>
                <a:gd name="connsiteY9" fmla="*/ 759074 h 1164312"/>
                <a:gd name="connsiteX10" fmla="*/ 6781650 w 7268537"/>
                <a:gd name="connsiteY10" fmla="*/ 708598 h 1164312"/>
                <a:gd name="connsiteX11" fmla="*/ 6716367 w 7268537"/>
                <a:gd name="connsiteY11" fmla="*/ 648026 h 1164312"/>
                <a:gd name="connsiteX12" fmla="*/ 6714349 w 7268537"/>
                <a:gd name="connsiteY12" fmla="*/ 705232 h 1164312"/>
                <a:gd name="connsiteX13" fmla="*/ 6716367 w 7268537"/>
                <a:gd name="connsiteY13" fmla="*/ 732153 h 1164312"/>
                <a:gd name="connsiteX14" fmla="*/ 6707619 w 7268537"/>
                <a:gd name="connsiteY14" fmla="*/ 777245 h 1164312"/>
                <a:gd name="connsiteX15" fmla="*/ 6663873 w 7268537"/>
                <a:gd name="connsiteY15" fmla="*/ 761092 h 1164312"/>
                <a:gd name="connsiteX16" fmla="*/ 6634933 w 7268537"/>
                <a:gd name="connsiteY16" fmla="*/ 738210 h 1164312"/>
                <a:gd name="connsiteX17" fmla="*/ 6527251 w 7268537"/>
                <a:gd name="connsiteY17" fmla="*/ 732153 h 1164312"/>
                <a:gd name="connsiteX18" fmla="*/ 6444471 w 7268537"/>
                <a:gd name="connsiteY18" fmla="*/ 775226 h 1164312"/>
                <a:gd name="connsiteX19" fmla="*/ 6382553 w 7268537"/>
                <a:gd name="connsiteY19" fmla="*/ 760420 h 1164312"/>
                <a:gd name="connsiteX20" fmla="*/ 6398706 w 7268537"/>
                <a:gd name="connsiteY20" fmla="*/ 706579 h 1164312"/>
                <a:gd name="connsiteX21" fmla="*/ 6408128 w 7268537"/>
                <a:gd name="connsiteY21" fmla="*/ 671582 h 1164312"/>
                <a:gd name="connsiteX22" fmla="*/ 6390630 w 7268537"/>
                <a:gd name="connsiteY22" fmla="*/ 648026 h 1164312"/>
                <a:gd name="connsiteX23" fmla="*/ 6367747 w 7268537"/>
                <a:gd name="connsiteY23" fmla="*/ 650719 h 1164312"/>
                <a:gd name="connsiteX24" fmla="*/ 6272179 w 7268537"/>
                <a:gd name="connsiteY24" fmla="*/ 553132 h 1164312"/>
                <a:gd name="connsiteX25" fmla="*/ 6283621 w 7268537"/>
                <a:gd name="connsiteY25" fmla="*/ 526211 h 1164312"/>
                <a:gd name="connsiteX26" fmla="*/ 6291696 w 7268537"/>
                <a:gd name="connsiteY26" fmla="*/ 487177 h 1164312"/>
                <a:gd name="connsiteX27" fmla="*/ 6276218 w 7268537"/>
                <a:gd name="connsiteY27" fmla="*/ 426605 h 1164312"/>
                <a:gd name="connsiteX28" fmla="*/ 6161805 w 7268537"/>
                <a:gd name="connsiteY28" fmla="*/ 474389 h 1164312"/>
                <a:gd name="connsiteX29" fmla="*/ 6141615 w 7268537"/>
                <a:gd name="connsiteY29" fmla="*/ 518808 h 1164312"/>
                <a:gd name="connsiteX30" fmla="*/ 6109983 w 7268537"/>
                <a:gd name="connsiteY30" fmla="*/ 639950 h 1164312"/>
                <a:gd name="connsiteX31" fmla="*/ 5951825 w 7268537"/>
                <a:gd name="connsiteY31" fmla="*/ 668890 h 1164312"/>
                <a:gd name="connsiteX32" fmla="*/ 5920866 w 7268537"/>
                <a:gd name="connsiteY32" fmla="*/ 626490 h 1164312"/>
                <a:gd name="connsiteX33" fmla="*/ 5934327 w 7268537"/>
                <a:gd name="connsiteY33" fmla="*/ 571303 h 1164312"/>
                <a:gd name="connsiteX34" fmla="*/ 5922213 w 7268537"/>
                <a:gd name="connsiteY34" fmla="*/ 526884 h 1164312"/>
                <a:gd name="connsiteX35" fmla="*/ 5915482 w 7268537"/>
                <a:gd name="connsiteY35" fmla="*/ 526884 h 1164312"/>
                <a:gd name="connsiteX36" fmla="*/ 5865679 w 7268537"/>
                <a:gd name="connsiteY36" fmla="*/ 471024 h 1164312"/>
                <a:gd name="connsiteX37" fmla="*/ 5855584 w 7268537"/>
                <a:gd name="connsiteY37" fmla="*/ 435355 h 1164312"/>
                <a:gd name="connsiteX38" fmla="*/ 5825299 w 7268537"/>
                <a:gd name="connsiteY38" fmla="*/ 450834 h 1164312"/>
                <a:gd name="connsiteX39" fmla="*/ 5759343 w 7268537"/>
                <a:gd name="connsiteY39" fmla="*/ 547074 h 1164312"/>
                <a:gd name="connsiteX40" fmla="*/ 5704156 w 7268537"/>
                <a:gd name="connsiteY40" fmla="*/ 574668 h 1164312"/>
                <a:gd name="connsiteX41" fmla="*/ 5646950 w 7268537"/>
                <a:gd name="connsiteY41" fmla="*/ 497272 h 1164312"/>
                <a:gd name="connsiteX42" fmla="*/ 5653007 w 7268537"/>
                <a:gd name="connsiteY42" fmla="*/ 438720 h 1164312"/>
                <a:gd name="connsiteX43" fmla="*/ 5472640 w 7268537"/>
                <a:gd name="connsiteY43" fmla="*/ 503329 h 1164312"/>
                <a:gd name="connsiteX44" fmla="*/ 5406685 w 7268537"/>
                <a:gd name="connsiteY44" fmla="*/ 478427 h 1164312"/>
                <a:gd name="connsiteX45" fmla="*/ 5423510 w 7268537"/>
                <a:gd name="connsiteY45" fmla="*/ 415164 h 1164312"/>
                <a:gd name="connsiteX46" fmla="*/ 5465910 w 7268537"/>
                <a:gd name="connsiteY46" fmla="*/ 384205 h 1164312"/>
                <a:gd name="connsiteX47" fmla="*/ 5494176 w 7268537"/>
                <a:gd name="connsiteY47" fmla="*/ 346517 h 1164312"/>
                <a:gd name="connsiteX48" fmla="*/ 5452450 w 7268537"/>
                <a:gd name="connsiteY48" fmla="*/ 359304 h 1164312"/>
                <a:gd name="connsiteX49" fmla="*/ 5403993 w 7268537"/>
                <a:gd name="connsiteY49" fmla="*/ 345171 h 1164312"/>
                <a:gd name="connsiteX50" fmla="*/ 5396589 w 7268537"/>
                <a:gd name="connsiteY50" fmla="*/ 273831 h 1164312"/>
                <a:gd name="connsiteX51" fmla="*/ 5396589 w 7268537"/>
                <a:gd name="connsiteY51" fmla="*/ 253641 h 1164312"/>
                <a:gd name="connsiteX52" fmla="*/ 5294965 w 7268537"/>
                <a:gd name="connsiteY52" fmla="*/ 184321 h 1164312"/>
                <a:gd name="connsiteX53" fmla="*/ 5274774 w 7268537"/>
                <a:gd name="connsiteY53" fmla="*/ 205184 h 1164312"/>
                <a:gd name="connsiteX54" fmla="*/ 5261314 w 7268537"/>
                <a:gd name="connsiteY54" fmla="*/ 221337 h 1164312"/>
                <a:gd name="connsiteX55" fmla="*/ 5248527 w 7268537"/>
                <a:gd name="connsiteY55" fmla="*/ 203165 h 1164312"/>
                <a:gd name="connsiteX56" fmla="*/ 5228336 w 7268537"/>
                <a:gd name="connsiteY56" fmla="*/ 82696 h 1164312"/>
                <a:gd name="connsiteX57" fmla="*/ 5202089 w 7268537"/>
                <a:gd name="connsiteY57" fmla="*/ 146632 h 1164312"/>
                <a:gd name="connsiteX58" fmla="*/ 5198051 w 7268537"/>
                <a:gd name="connsiteY58" fmla="*/ 159419 h 1164312"/>
                <a:gd name="connsiteX59" fmla="*/ 5169784 w 7268537"/>
                <a:gd name="connsiteY59" fmla="*/ 201819 h 1164312"/>
                <a:gd name="connsiteX60" fmla="*/ 5131423 w 7268537"/>
                <a:gd name="connsiteY60" fmla="*/ 166149 h 1164312"/>
                <a:gd name="connsiteX61" fmla="*/ 5054699 w 7268537"/>
                <a:gd name="connsiteY61" fmla="*/ 149324 h 1164312"/>
                <a:gd name="connsiteX62" fmla="*/ 4948363 w 7268537"/>
                <a:gd name="connsiteY62" fmla="*/ 230086 h 1164312"/>
                <a:gd name="connsiteX63" fmla="*/ 4918750 w 7268537"/>
                <a:gd name="connsiteY63" fmla="*/ 246238 h 1164312"/>
                <a:gd name="connsiteX64" fmla="*/ 4897887 w 7268537"/>
                <a:gd name="connsiteY64" fmla="*/ 213260 h 1164312"/>
                <a:gd name="connsiteX65" fmla="*/ 4884427 w 7268537"/>
                <a:gd name="connsiteY65" fmla="*/ 123750 h 1164312"/>
                <a:gd name="connsiteX66" fmla="*/ 4850103 w 7268537"/>
                <a:gd name="connsiteY66" fmla="*/ 105578 h 1164312"/>
                <a:gd name="connsiteX67" fmla="*/ 4774053 w 7268537"/>
                <a:gd name="connsiteY67" fmla="*/ 88753 h 1164312"/>
                <a:gd name="connsiteX68" fmla="*/ 4689253 w 7268537"/>
                <a:gd name="connsiteY68" fmla="*/ 13375 h 1164312"/>
                <a:gd name="connsiteX69" fmla="*/ 4617914 w 7268537"/>
                <a:gd name="connsiteY69" fmla="*/ 20778 h 1164312"/>
                <a:gd name="connsiteX70" fmla="*/ 4578206 w 7268537"/>
                <a:gd name="connsiteY70" fmla="*/ 66544 h 1164312"/>
                <a:gd name="connsiteX71" fmla="*/ 4570803 w 7268537"/>
                <a:gd name="connsiteY71" fmla="*/ 103559 h 1164312"/>
                <a:gd name="connsiteX72" fmla="*/ 4562727 w 7268537"/>
                <a:gd name="connsiteY72" fmla="*/ 136537 h 1164312"/>
                <a:gd name="connsiteX73" fmla="*/ 4531768 w 7268537"/>
                <a:gd name="connsiteY73" fmla="*/ 124423 h 1164312"/>
                <a:gd name="connsiteX74" fmla="*/ 4483984 w 7268537"/>
                <a:gd name="connsiteY74" fmla="*/ 76639 h 1164312"/>
                <a:gd name="connsiteX75" fmla="*/ 4437546 w 7268537"/>
                <a:gd name="connsiteY75" fmla="*/ 63851 h 1164312"/>
                <a:gd name="connsiteX76" fmla="*/ 4425432 w 7268537"/>
                <a:gd name="connsiteY76" fmla="*/ 102213 h 1164312"/>
                <a:gd name="connsiteX77" fmla="*/ 4425432 w 7268537"/>
                <a:gd name="connsiteY77" fmla="*/ 152016 h 1164312"/>
                <a:gd name="connsiteX78" fmla="*/ 4385725 w 7268537"/>
                <a:gd name="connsiteY78" fmla="*/ 117692 h 1164312"/>
                <a:gd name="connsiteX79" fmla="*/ 4325153 w 7268537"/>
                <a:gd name="connsiteY79" fmla="*/ 96829 h 1164312"/>
                <a:gd name="connsiteX80" fmla="*/ 4297560 w 7268537"/>
                <a:gd name="connsiteY80" fmla="*/ 144613 h 1164312"/>
                <a:gd name="connsiteX81" fmla="*/ 4270639 w 7268537"/>
                <a:gd name="connsiteY81" fmla="*/ 176245 h 1164312"/>
                <a:gd name="connsiteX82" fmla="*/ 4232277 w 7268537"/>
                <a:gd name="connsiteY82" fmla="*/ 208549 h 1164312"/>
                <a:gd name="connsiteX83" fmla="*/ 4217471 w 7268537"/>
                <a:gd name="connsiteY83" fmla="*/ 250276 h 1164312"/>
                <a:gd name="connsiteX84" fmla="*/ 4230932 w 7268537"/>
                <a:gd name="connsiteY84" fmla="*/ 346517 h 1164312"/>
                <a:gd name="connsiteX85" fmla="*/ 4158246 w 7268537"/>
                <a:gd name="connsiteY85" fmla="*/ 399012 h 1164312"/>
                <a:gd name="connsiteX86" fmla="*/ 4099021 w 7268537"/>
                <a:gd name="connsiteY86" fmla="*/ 356612 h 1164312"/>
                <a:gd name="connsiteX87" fmla="*/ 4050564 w 7268537"/>
                <a:gd name="connsiteY87" fmla="*/ 306809 h 1164312"/>
                <a:gd name="connsiteX88" fmla="*/ 4050564 w 7268537"/>
                <a:gd name="connsiteY88" fmla="*/ 360650 h 1164312"/>
                <a:gd name="connsiteX89" fmla="*/ 4041815 w 7268537"/>
                <a:gd name="connsiteY89" fmla="*/ 383532 h 1164312"/>
                <a:gd name="connsiteX90" fmla="*/ 4022970 w 7268537"/>
                <a:gd name="connsiteY90" fmla="*/ 364688 h 1164312"/>
                <a:gd name="connsiteX91" fmla="*/ 4000088 w 7268537"/>
                <a:gd name="connsiteY91" fmla="*/ 291330 h 1164312"/>
                <a:gd name="connsiteX92" fmla="*/ 3979897 w 7268537"/>
                <a:gd name="connsiteY92" fmla="*/ 277197 h 1164312"/>
                <a:gd name="connsiteX93" fmla="*/ 3964418 w 7268537"/>
                <a:gd name="connsiteY93" fmla="*/ 296041 h 1164312"/>
                <a:gd name="connsiteX94" fmla="*/ 3964418 w 7268537"/>
                <a:gd name="connsiteY94" fmla="*/ 339787 h 1164312"/>
                <a:gd name="connsiteX95" fmla="*/ 3936152 w 7268537"/>
                <a:gd name="connsiteY95" fmla="*/ 361323 h 1164312"/>
                <a:gd name="connsiteX96" fmla="*/ 3871543 w 7268537"/>
                <a:gd name="connsiteY96" fmla="*/ 342479 h 1164312"/>
                <a:gd name="connsiteX97" fmla="*/ 3835200 w 7268537"/>
                <a:gd name="connsiteY97" fmla="*/ 352574 h 1164312"/>
                <a:gd name="connsiteX98" fmla="*/ 3836546 w 7268537"/>
                <a:gd name="connsiteY98" fmla="*/ 386898 h 1164312"/>
                <a:gd name="connsiteX99" fmla="*/ 3874235 w 7268537"/>
                <a:gd name="connsiteY99" fmla="*/ 438046 h 1164312"/>
                <a:gd name="connsiteX100" fmla="*/ 3870870 w 7268537"/>
                <a:gd name="connsiteY100" fmla="*/ 463621 h 1164312"/>
                <a:gd name="connsiteX101" fmla="*/ 3810971 w 7268537"/>
                <a:gd name="connsiteY101" fmla="*/ 491887 h 1164312"/>
                <a:gd name="connsiteX102" fmla="*/ 3797511 w 7268537"/>
                <a:gd name="connsiteY102" fmla="*/ 582744 h 1164312"/>
                <a:gd name="connsiteX103" fmla="*/ 3782705 w 7268537"/>
                <a:gd name="connsiteY103" fmla="*/ 585436 h 1164312"/>
                <a:gd name="connsiteX104" fmla="*/ 3705308 w 7268537"/>
                <a:gd name="connsiteY104" fmla="*/ 576014 h 1164312"/>
                <a:gd name="connsiteX105" fmla="*/ 3681080 w 7268537"/>
                <a:gd name="connsiteY105" fmla="*/ 545056 h 1164312"/>
                <a:gd name="connsiteX106" fmla="*/ 3668293 w 7268537"/>
                <a:gd name="connsiteY106" fmla="*/ 495926 h 1164312"/>
                <a:gd name="connsiteX107" fmla="*/ 3641372 w 7268537"/>
                <a:gd name="connsiteY107" fmla="*/ 536979 h 1164312"/>
                <a:gd name="connsiteX108" fmla="*/ 3635315 w 7268537"/>
                <a:gd name="connsiteY108" fmla="*/ 541018 h 1164312"/>
                <a:gd name="connsiteX109" fmla="*/ 3622528 w 7268537"/>
                <a:gd name="connsiteY109" fmla="*/ 510059 h 1164312"/>
                <a:gd name="connsiteX110" fmla="*/ 3604356 w 7268537"/>
                <a:gd name="connsiteY110" fmla="*/ 493233 h 1164312"/>
                <a:gd name="connsiteX111" fmla="*/ 3594261 w 7268537"/>
                <a:gd name="connsiteY111" fmla="*/ 514770 h 1164312"/>
                <a:gd name="connsiteX112" fmla="*/ 3588204 w 7268537"/>
                <a:gd name="connsiteY112" fmla="*/ 557843 h 1164312"/>
                <a:gd name="connsiteX113" fmla="*/ 3559938 w 7268537"/>
                <a:gd name="connsiteY113" fmla="*/ 578033 h 1164312"/>
                <a:gd name="connsiteX114" fmla="*/ 3493983 w 7268537"/>
                <a:gd name="connsiteY114" fmla="*/ 588129 h 1164312"/>
                <a:gd name="connsiteX115" fmla="*/ 3469081 w 7268537"/>
                <a:gd name="connsiteY115" fmla="*/ 581398 h 1164312"/>
                <a:gd name="connsiteX116" fmla="*/ 3475138 w 7268537"/>
                <a:gd name="connsiteY116" fmla="*/ 499291 h 1164312"/>
                <a:gd name="connsiteX117" fmla="*/ 3378897 w 7268537"/>
                <a:gd name="connsiteY117" fmla="*/ 451507 h 1164312"/>
                <a:gd name="connsiteX118" fmla="*/ 3415913 w 7268537"/>
                <a:gd name="connsiteY118" fmla="*/ 417183 h 1164312"/>
                <a:gd name="connsiteX119" fmla="*/ 3423316 w 7268537"/>
                <a:gd name="connsiteY119" fmla="*/ 342479 h 1164312"/>
                <a:gd name="connsiteX120" fmla="*/ 3399088 w 7268537"/>
                <a:gd name="connsiteY120" fmla="*/ 336422 h 1164312"/>
                <a:gd name="connsiteX121" fmla="*/ 3369475 w 7268537"/>
                <a:gd name="connsiteY121" fmla="*/ 349882 h 1164312"/>
                <a:gd name="connsiteX122" fmla="*/ 3303520 w 7268537"/>
                <a:gd name="connsiteY122" fmla="*/ 304790 h 1164312"/>
                <a:gd name="connsiteX123" fmla="*/ 3292752 w 7268537"/>
                <a:gd name="connsiteY123" fmla="*/ 277869 h 1164312"/>
                <a:gd name="connsiteX124" fmla="*/ 3270542 w 7268537"/>
                <a:gd name="connsiteY124" fmla="*/ 298060 h 1164312"/>
                <a:gd name="connsiteX125" fmla="*/ 3250352 w 7268537"/>
                <a:gd name="connsiteY125" fmla="*/ 365361 h 1164312"/>
                <a:gd name="connsiteX126" fmla="*/ 3230162 w 7268537"/>
                <a:gd name="connsiteY126" fmla="*/ 387570 h 1164312"/>
                <a:gd name="connsiteX127" fmla="*/ 3217374 w 7268537"/>
                <a:gd name="connsiteY127" fmla="*/ 362669 h 1164312"/>
                <a:gd name="connsiteX128" fmla="*/ 3219393 w 7268537"/>
                <a:gd name="connsiteY128" fmla="*/ 306136 h 1164312"/>
                <a:gd name="connsiteX129" fmla="*/ 3194492 w 7268537"/>
                <a:gd name="connsiteY129" fmla="*/ 333056 h 1164312"/>
                <a:gd name="connsiteX130" fmla="*/ 3101616 w 7268537"/>
                <a:gd name="connsiteY130" fmla="*/ 401704 h 1164312"/>
                <a:gd name="connsiteX131" fmla="*/ 3042391 w 7268537"/>
                <a:gd name="connsiteY131" fmla="*/ 363342 h 1164312"/>
                <a:gd name="connsiteX132" fmla="*/ 3055851 w 7268537"/>
                <a:gd name="connsiteY132" fmla="*/ 255660 h 1164312"/>
                <a:gd name="connsiteX133" fmla="*/ 3040372 w 7268537"/>
                <a:gd name="connsiteY133" fmla="*/ 208549 h 1164312"/>
                <a:gd name="connsiteX134" fmla="*/ 2977108 w 7268537"/>
                <a:gd name="connsiteY134" fmla="*/ 160092 h 1164312"/>
                <a:gd name="connsiteX135" fmla="*/ 2969033 w 7268537"/>
                <a:gd name="connsiteY135" fmla="*/ 139229 h 1164312"/>
                <a:gd name="connsiteX136" fmla="*/ 2919902 w 7268537"/>
                <a:gd name="connsiteY136" fmla="*/ 98175 h 1164312"/>
                <a:gd name="connsiteX137" fmla="*/ 2860677 w 7268537"/>
                <a:gd name="connsiteY137" fmla="*/ 139902 h 1164312"/>
                <a:gd name="connsiteX138" fmla="*/ 2843852 w 7268537"/>
                <a:gd name="connsiteY138" fmla="*/ 151343 h 1164312"/>
                <a:gd name="connsiteX139" fmla="*/ 2841160 w 7268537"/>
                <a:gd name="connsiteY139" fmla="*/ 133172 h 1164312"/>
                <a:gd name="connsiteX140" fmla="*/ 2829046 w 7268537"/>
                <a:gd name="connsiteY140" fmla="*/ 61159 h 1164312"/>
                <a:gd name="connsiteX141" fmla="*/ 2767802 w 7268537"/>
                <a:gd name="connsiteY141" fmla="*/ 91445 h 1164312"/>
                <a:gd name="connsiteX142" fmla="*/ 2728767 w 7268537"/>
                <a:gd name="connsiteY142" fmla="*/ 128460 h 1164312"/>
                <a:gd name="connsiteX143" fmla="*/ 2704539 w 7268537"/>
                <a:gd name="connsiteY143" fmla="*/ 133172 h 1164312"/>
                <a:gd name="connsiteX144" fmla="*/ 2699154 w 7268537"/>
                <a:gd name="connsiteY144" fmla="*/ 111635 h 1164312"/>
                <a:gd name="connsiteX145" fmla="*/ 2632526 w 7268537"/>
                <a:gd name="connsiteY145" fmla="*/ 2607 h 1164312"/>
                <a:gd name="connsiteX146" fmla="*/ 2569936 w 7268537"/>
                <a:gd name="connsiteY146" fmla="*/ 19433 h 1164312"/>
                <a:gd name="connsiteX147" fmla="*/ 2487828 w 7268537"/>
                <a:gd name="connsiteY147" fmla="*/ 98175 h 1164312"/>
                <a:gd name="connsiteX148" fmla="*/ 2425911 w 7268537"/>
                <a:gd name="connsiteY148" fmla="*/ 108270 h 1164312"/>
                <a:gd name="connsiteX149" fmla="*/ 2386203 w 7268537"/>
                <a:gd name="connsiteY149" fmla="*/ 123076 h 1164312"/>
                <a:gd name="connsiteX150" fmla="*/ 2370051 w 7268537"/>
                <a:gd name="connsiteY150" fmla="*/ 211241 h 1164312"/>
                <a:gd name="connsiteX151" fmla="*/ 2314864 w 7268537"/>
                <a:gd name="connsiteY151" fmla="*/ 226721 h 1164312"/>
                <a:gd name="connsiteX152" fmla="*/ 2203144 w 7268537"/>
                <a:gd name="connsiteY152" fmla="*/ 143267 h 1164312"/>
                <a:gd name="connsiteX153" fmla="*/ 2138535 w 7268537"/>
                <a:gd name="connsiteY153" fmla="*/ 161438 h 1164312"/>
                <a:gd name="connsiteX154" fmla="*/ 2101519 w 7268537"/>
                <a:gd name="connsiteY154" fmla="*/ 199800 h 1164312"/>
                <a:gd name="connsiteX155" fmla="*/ 2067868 w 7268537"/>
                <a:gd name="connsiteY155" fmla="*/ 150670 h 1164312"/>
                <a:gd name="connsiteX156" fmla="*/ 2044313 w 7268537"/>
                <a:gd name="connsiteY156" fmla="*/ 82696 h 1164312"/>
                <a:gd name="connsiteX157" fmla="*/ 2036237 w 7268537"/>
                <a:gd name="connsiteY157" fmla="*/ 83369 h 1164312"/>
                <a:gd name="connsiteX158" fmla="*/ 2026142 w 7268537"/>
                <a:gd name="connsiteY158" fmla="*/ 160765 h 1164312"/>
                <a:gd name="connsiteX159" fmla="*/ 2021431 w 7268537"/>
                <a:gd name="connsiteY159" fmla="*/ 197108 h 1164312"/>
                <a:gd name="connsiteX160" fmla="*/ 2005278 w 7268537"/>
                <a:gd name="connsiteY160" fmla="*/ 218644 h 1164312"/>
                <a:gd name="connsiteX161" fmla="*/ 1991818 w 7268537"/>
                <a:gd name="connsiteY161" fmla="*/ 199127 h 1164312"/>
                <a:gd name="connsiteX162" fmla="*/ 1878752 w 7268537"/>
                <a:gd name="connsiteY162" fmla="*/ 180956 h 1164312"/>
                <a:gd name="connsiteX163" fmla="*/ 1872695 w 7268537"/>
                <a:gd name="connsiteY163" fmla="*/ 201819 h 1164312"/>
                <a:gd name="connsiteX164" fmla="*/ 1876733 w 7268537"/>
                <a:gd name="connsiteY164" fmla="*/ 333056 h 1164312"/>
                <a:gd name="connsiteX165" fmla="*/ 1865965 w 7268537"/>
                <a:gd name="connsiteY165" fmla="*/ 349209 h 1164312"/>
                <a:gd name="connsiteX166" fmla="*/ 1784530 w 7268537"/>
                <a:gd name="connsiteY166" fmla="*/ 348536 h 1164312"/>
                <a:gd name="connsiteX167" fmla="*/ 1783184 w 7268537"/>
                <a:gd name="connsiteY167" fmla="*/ 349882 h 1164312"/>
                <a:gd name="connsiteX168" fmla="*/ 1806740 w 7268537"/>
                <a:gd name="connsiteY168" fmla="*/ 381513 h 1164312"/>
                <a:gd name="connsiteX169" fmla="*/ 1851158 w 7268537"/>
                <a:gd name="connsiteY169" fmla="*/ 415837 h 1164312"/>
                <a:gd name="connsiteX170" fmla="*/ 1860581 w 7268537"/>
                <a:gd name="connsiteY170" fmla="*/ 477081 h 1164312"/>
                <a:gd name="connsiteX171" fmla="*/ 1796644 w 7268537"/>
                <a:gd name="connsiteY171" fmla="*/ 501310 h 1164312"/>
                <a:gd name="connsiteX172" fmla="*/ 1615604 w 7268537"/>
                <a:gd name="connsiteY172" fmla="*/ 436701 h 1164312"/>
                <a:gd name="connsiteX173" fmla="*/ 1614258 w 7268537"/>
                <a:gd name="connsiteY173" fmla="*/ 442757 h 1164312"/>
                <a:gd name="connsiteX174" fmla="*/ 1623680 w 7268537"/>
                <a:gd name="connsiteY174" fmla="*/ 522173 h 1164312"/>
                <a:gd name="connsiteX175" fmla="*/ 1557725 w 7268537"/>
                <a:gd name="connsiteY175" fmla="*/ 576014 h 1164312"/>
                <a:gd name="connsiteX176" fmla="*/ 1514652 w 7268537"/>
                <a:gd name="connsiteY176" fmla="*/ 553805 h 1164312"/>
                <a:gd name="connsiteX177" fmla="*/ 1453408 w 7268537"/>
                <a:gd name="connsiteY177" fmla="*/ 458237 h 1164312"/>
                <a:gd name="connsiteX178" fmla="*/ 1417065 w 7268537"/>
                <a:gd name="connsiteY178" fmla="*/ 434681 h 1164312"/>
                <a:gd name="connsiteX179" fmla="*/ 1406970 w 7268537"/>
                <a:gd name="connsiteY179" fmla="*/ 476408 h 1164312"/>
                <a:gd name="connsiteX180" fmla="*/ 1411008 w 7268537"/>
                <a:gd name="connsiteY180" fmla="*/ 495926 h 1164312"/>
                <a:gd name="connsiteX181" fmla="*/ 1379376 w 7268537"/>
                <a:gd name="connsiteY181" fmla="*/ 526884 h 1164312"/>
                <a:gd name="connsiteX182" fmla="*/ 1349091 w 7268537"/>
                <a:gd name="connsiteY182" fmla="*/ 525538 h 1164312"/>
                <a:gd name="connsiteX183" fmla="*/ 1337650 w 7268537"/>
                <a:gd name="connsiteY183" fmla="*/ 569284 h 1164312"/>
                <a:gd name="connsiteX184" fmla="*/ 1350437 w 7268537"/>
                <a:gd name="connsiteY184" fmla="*/ 624471 h 1164312"/>
                <a:gd name="connsiteX185" fmla="*/ 1324189 w 7268537"/>
                <a:gd name="connsiteY185" fmla="*/ 666871 h 1164312"/>
                <a:gd name="connsiteX186" fmla="*/ 1151225 w 7268537"/>
                <a:gd name="connsiteY186" fmla="*/ 635239 h 1164312"/>
                <a:gd name="connsiteX187" fmla="*/ 1130362 w 7268537"/>
                <a:gd name="connsiteY187" fmla="*/ 518135 h 1164312"/>
                <a:gd name="connsiteX188" fmla="*/ 1110171 w 7268537"/>
                <a:gd name="connsiteY188" fmla="*/ 473043 h 1164312"/>
                <a:gd name="connsiteX189" fmla="*/ 995759 w 7268537"/>
                <a:gd name="connsiteY189" fmla="*/ 425259 h 1164312"/>
                <a:gd name="connsiteX190" fmla="*/ 978934 w 7268537"/>
                <a:gd name="connsiteY190" fmla="*/ 481119 h 1164312"/>
                <a:gd name="connsiteX191" fmla="*/ 989702 w 7268537"/>
                <a:gd name="connsiteY191" fmla="*/ 525538 h 1164312"/>
                <a:gd name="connsiteX192" fmla="*/ 973550 w 7268537"/>
                <a:gd name="connsiteY192" fmla="*/ 645335 h 1164312"/>
                <a:gd name="connsiteX193" fmla="*/ 909613 w 7268537"/>
                <a:gd name="connsiteY193" fmla="*/ 653410 h 1164312"/>
                <a:gd name="connsiteX194" fmla="*/ 880674 w 7268537"/>
                <a:gd name="connsiteY194" fmla="*/ 646680 h 1164312"/>
                <a:gd name="connsiteX195" fmla="*/ 868560 w 7268537"/>
                <a:gd name="connsiteY195" fmla="*/ 664852 h 1164312"/>
                <a:gd name="connsiteX196" fmla="*/ 874617 w 7268537"/>
                <a:gd name="connsiteY196" fmla="*/ 706579 h 1164312"/>
                <a:gd name="connsiteX197" fmla="*/ 887404 w 7268537"/>
                <a:gd name="connsiteY197" fmla="*/ 761766 h 1164312"/>
                <a:gd name="connsiteX198" fmla="*/ 812027 w 7268537"/>
                <a:gd name="connsiteY198" fmla="*/ 769842 h 1164312"/>
                <a:gd name="connsiteX199" fmla="*/ 713094 w 7268537"/>
                <a:gd name="connsiteY199" fmla="*/ 721385 h 1164312"/>
                <a:gd name="connsiteX200" fmla="*/ 630986 w 7268537"/>
                <a:gd name="connsiteY200" fmla="*/ 740229 h 1164312"/>
                <a:gd name="connsiteX201" fmla="*/ 578491 w 7268537"/>
                <a:gd name="connsiteY201" fmla="*/ 775899 h 1164312"/>
                <a:gd name="connsiteX202" fmla="*/ 552244 w 7268537"/>
                <a:gd name="connsiteY202" fmla="*/ 761092 h 1164312"/>
                <a:gd name="connsiteX203" fmla="*/ 559647 w 7268537"/>
                <a:gd name="connsiteY203" fmla="*/ 706579 h 1164312"/>
                <a:gd name="connsiteX204" fmla="*/ 555609 w 7268537"/>
                <a:gd name="connsiteY204" fmla="*/ 648026 h 1164312"/>
                <a:gd name="connsiteX205" fmla="*/ 488980 w 7268537"/>
                <a:gd name="connsiteY205" fmla="*/ 698502 h 1164312"/>
                <a:gd name="connsiteX206" fmla="*/ 484942 w 7268537"/>
                <a:gd name="connsiteY206" fmla="*/ 721385 h 1164312"/>
                <a:gd name="connsiteX207" fmla="*/ 424371 w 7268537"/>
                <a:gd name="connsiteY207" fmla="*/ 741575 h 1164312"/>
                <a:gd name="connsiteX208" fmla="*/ 423025 w 7268537"/>
                <a:gd name="connsiteY208" fmla="*/ 832432 h 1164312"/>
                <a:gd name="connsiteX209" fmla="*/ 335534 w 7268537"/>
                <a:gd name="connsiteY209" fmla="*/ 836470 h 1164312"/>
                <a:gd name="connsiteX210" fmla="*/ 252753 w 7268537"/>
                <a:gd name="connsiteY210" fmla="*/ 870121 h 1164312"/>
                <a:gd name="connsiteX211" fmla="*/ 223140 w 7268537"/>
                <a:gd name="connsiteY211" fmla="*/ 882235 h 1164312"/>
                <a:gd name="connsiteX212" fmla="*/ 153820 w 7268537"/>
                <a:gd name="connsiteY212" fmla="*/ 823683 h 1164312"/>
                <a:gd name="connsiteX213" fmla="*/ 80462 w 7268537"/>
                <a:gd name="connsiteY213" fmla="*/ 835124 h 1164312"/>
                <a:gd name="connsiteX214" fmla="*/ 29313 w 7268537"/>
                <a:gd name="connsiteY214" fmla="*/ 984533 h 1164312"/>
                <a:gd name="connsiteX215" fmla="*/ 9795 w 7268537"/>
                <a:gd name="connsiteY215" fmla="*/ 1059910 h 1164312"/>
                <a:gd name="connsiteX216" fmla="*/ 4411 w 7268537"/>
                <a:gd name="connsiteY216" fmla="*/ 1122500 h 1164312"/>
                <a:gd name="connsiteX217" fmla="*/ 13160 w 7268537"/>
                <a:gd name="connsiteY217" fmla="*/ 1164900 h 1164312"/>
                <a:gd name="connsiteX218" fmla="*/ 7261508 w 7268537"/>
                <a:gd name="connsiteY218" fmla="*/ 1164900 h 1164312"/>
                <a:gd name="connsiteX219" fmla="*/ 7261508 w 7268537"/>
                <a:gd name="connsiteY219" fmla="*/ 1038374 h 11643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</a:cxnLst>
              <a:rect l="l" t="t" r="r" b="b"/>
              <a:pathLst>
                <a:path w="7268537" h="1164312">
                  <a:moveTo>
                    <a:pt x="7261508" y="1038374"/>
                  </a:moveTo>
                  <a:cubicBezTo>
                    <a:pt x="7256124" y="1026932"/>
                    <a:pt x="7248721" y="1015492"/>
                    <a:pt x="7246702" y="1000012"/>
                  </a:cubicBezTo>
                  <a:cubicBezTo>
                    <a:pt x="7238626" y="942806"/>
                    <a:pt x="7223819" y="886946"/>
                    <a:pt x="7192861" y="836470"/>
                  </a:cubicBezTo>
                  <a:cubicBezTo>
                    <a:pt x="7171324" y="800800"/>
                    <a:pt x="7151807" y="797435"/>
                    <a:pt x="7119502" y="823683"/>
                  </a:cubicBezTo>
                  <a:cubicBezTo>
                    <a:pt x="7095274" y="843200"/>
                    <a:pt x="7071718" y="864064"/>
                    <a:pt x="7047490" y="883581"/>
                  </a:cubicBezTo>
                  <a:cubicBezTo>
                    <a:pt x="7035375" y="893676"/>
                    <a:pt x="7025280" y="895695"/>
                    <a:pt x="7019897" y="874159"/>
                  </a:cubicBezTo>
                  <a:cubicBezTo>
                    <a:pt x="7006436" y="814261"/>
                    <a:pt x="6987592" y="806184"/>
                    <a:pt x="6933751" y="837816"/>
                  </a:cubicBezTo>
                  <a:cubicBezTo>
                    <a:pt x="6894043" y="861372"/>
                    <a:pt x="6881929" y="860025"/>
                    <a:pt x="6848278" y="829067"/>
                  </a:cubicBezTo>
                  <a:cubicBezTo>
                    <a:pt x="6845586" y="800128"/>
                    <a:pt x="6858374" y="769842"/>
                    <a:pt x="6843567" y="741575"/>
                  </a:cubicBezTo>
                  <a:cubicBezTo>
                    <a:pt x="6830779" y="744267"/>
                    <a:pt x="6828761" y="770515"/>
                    <a:pt x="6809243" y="759074"/>
                  </a:cubicBezTo>
                  <a:cubicBezTo>
                    <a:pt x="6789726" y="748305"/>
                    <a:pt x="6783668" y="729461"/>
                    <a:pt x="6781650" y="708598"/>
                  </a:cubicBezTo>
                  <a:cubicBezTo>
                    <a:pt x="6776938" y="661487"/>
                    <a:pt x="6762805" y="648026"/>
                    <a:pt x="6716367" y="648026"/>
                  </a:cubicBezTo>
                  <a:cubicBezTo>
                    <a:pt x="6711656" y="666871"/>
                    <a:pt x="6711656" y="686388"/>
                    <a:pt x="6714349" y="705232"/>
                  </a:cubicBezTo>
                  <a:cubicBezTo>
                    <a:pt x="6715022" y="713982"/>
                    <a:pt x="6713676" y="724077"/>
                    <a:pt x="6716367" y="732153"/>
                  </a:cubicBezTo>
                  <a:cubicBezTo>
                    <a:pt x="6722424" y="749652"/>
                    <a:pt x="6723771" y="768496"/>
                    <a:pt x="6707619" y="777245"/>
                  </a:cubicBezTo>
                  <a:cubicBezTo>
                    <a:pt x="6691466" y="786667"/>
                    <a:pt x="6677333" y="769842"/>
                    <a:pt x="6663873" y="761092"/>
                  </a:cubicBezTo>
                  <a:cubicBezTo>
                    <a:pt x="6653778" y="754362"/>
                    <a:pt x="6643682" y="746959"/>
                    <a:pt x="6634933" y="738210"/>
                  </a:cubicBezTo>
                  <a:cubicBezTo>
                    <a:pt x="6602629" y="703886"/>
                    <a:pt x="6561574" y="714655"/>
                    <a:pt x="6527251" y="732153"/>
                  </a:cubicBezTo>
                  <a:cubicBezTo>
                    <a:pt x="6499657" y="746287"/>
                    <a:pt x="6473410" y="765131"/>
                    <a:pt x="6444471" y="775226"/>
                  </a:cubicBezTo>
                  <a:cubicBezTo>
                    <a:pt x="6424280" y="781956"/>
                    <a:pt x="6395340" y="784648"/>
                    <a:pt x="6382553" y="760420"/>
                  </a:cubicBezTo>
                  <a:cubicBezTo>
                    <a:pt x="6371785" y="740902"/>
                    <a:pt x="6377169" y="719366"/>
                    <a:pt x="6398706" y="706579"/>
                  </a:cubicBezTo>
                  <a:cubicBezTo>
                    <a:pt x="6396013" y="693118"/>
                    <a:pt x="6405436" y="683696"/>
                    <a:pt x="6408128" y="671582"/>
                  </a:cubicBezTo>
                  <a:cubicBezTo>
                    <a:pt x="6410820" y="656775"/>
                    <a:pt x="6408128" y="647354"/>
                    <a:pt x="6390630" y="648026"/>
                  </a:cubicBezTo>
                  <a:cubicBezTo>
                    <a:pt x="6383226" y="648700"/>
                    <a:pt x="6375150" y="649373"/>
                    <a:pt x="6367747" y="650719"/>
                  </a:cubicBezTo>
                  <a:cubicBezTo>
                    <a:pt x="6299773" y="666871"/>
                    <a:pt x="6256700" y="623125"/>
                    <a:pt x="6272179" y="553132"/>
                  </a:cubicBezTo>
                  <a:cubicBezTo>
                    <a:pt x="6274198" y="543709"/>
                    <a:pt x="6279583" y="534960"/>
                    <a:pt x="6283621" y="526211"/>
                  </a:cubicBezTo>
                  <a:cubicBezTo>
                    <a:pt x="6286313" y="513424"/>
                    <a:pt x="6289004" y="499964"/>
                    <a:pt x="6291696" y="487177"/>
                  </a:cubicBezTo>
                  <a:cubicBezTo>
                    <a:pt x="6297081" y="464294"/>
                    <a:pt x="6297081" y="442757"/>
                    <a:pt x="6276218" y="426605"/>
                  </a:cubicBezTo>
                  <a:cubicBezTo>
                    <a:pt x="6232472" y="429297"/>
                    <a:pt x="6202186" y="462948"/>
                    <a:pt x="6161805" y="474389"/>
                  </a:cubicBezTo>
                  <a:cubicBezTo>
                    <a:pt x="6150364" y="487177"/>
                    <a:pt x="6139596" y="499964"/>
                    <a:pt x="6141615" y="518808"/>
                  </a:cubicBezTo>
                  <a:cubicBezTo>
                    <a:pt x="6173919" y="576687"/>
                    <a:pt x="6163824" y="602262"/>
                    <a:pt x="6109983" y="639950"/>
                  </a:cubicBezTo>
                  <a:cubicBezTo>
                    <a:pt x="6059507" y="674947"/>
                    <a:pt x="6009031" y="681677"/>
                    <a:pt x="5951825" y="668890"/>
                  </a:cubicBezTo>
                  <a:cubicBezTo>
                    <a:pt x="5928269" y="663506"/>
                    <a:pt x="5916155" y="651391"/>
                    <a:pt x="5920866" y="626490"/>
                  </a:cubicBezTo>
                  <a:cubicBezTo>
                    <a:pt x="5924232" y="607646"/>
                    <a:pt x="5930289" y="589474"/>
                    <a:pt x="5934327" y="571303"/>
                  </a:cubicBezTo>
                  <a:cubicBezTo>
                    <a:pt x="5935000" y="555151"/>
                    <a:pt x="5934327" y="539672"/>
                    <a:pt x="5922213" y="526884"/>
                  </a:cubicBezTo>
                  <a:cubicBezTo>
                    <a:pt x="5920194" y="526884"/>
                    <a:pt x="5917501" y="526884"/>
                    <a:pt x="5915482" y="526884"/>
                  </a:cubicBezTo>
                  <a:cubicBezTo>
                    <a:pt x="5856930" y="527557"/>
                    <a:pt x="5857603" y="528230"/>
                    <a:pt x="5865679" y="471024"/>
                  </a:cubicBezTo>
                  <a:cubicBezTo>
                    <a:pt x="5867698" y="458237"/>
                    <a:pt x="5871737" y="442757"/>
                    <a:pt x="5855584" y="435355"/>
                  </a:cubicBezTo>
                  <a:cubicBezTo>
                    <a:pt x="5841451" y="429297"/>
                    <a:pt x="5833375" y="442757"/>
                    <a:pt x="5825299" y="450834"/>
                  </a:cubicBezTo>
                  <a:cubicBezTo>
                    <a:pt x="5797032" y="479100"/>
                    <a:pt x="5783572" y="516789"/>
                    <a:pt x="5759343" y="547074"/>
                  </a:cubicBezTo>
                  <a:cubicBezTo>
                    <a:pt x="5745883" y="563900"/>
                    <a:pt x="5736461" y="589474"/>
                    <a:pt x="5704156" y="574668"/>
                  </a:cubicBezTo>
                  <a:cubicBezTo>
                    <a:pt x="5646950" y="547748"/>
                    <a:pt x="5636182" y="536979"/>
                    <a:pt x="5646950" y="497272"/>
                  </a:cubicBezTo>
                  <a:cubicBezTo>
                    <a:pt x="5652334" y="477754"/>
                    <a:pt x="5649642" y="458237"/>
                    <a:pt x="5653007" y="438720"/>
                  </a:cubicBezTo>
                  <a:cubicBezTo>
                    <a:pt x="5593782" y="462948"/>
                    <a:pt x="5536576" y="491887"/>
                    <a:pt x="5472640" y="503329"/>
                  </a:cubicBezTo>
                  <a:cubicBezTo>
                    <a:pt x="5443700" y="508713"/>
                    <a:pt x="5420145" y="502656"/>
                    <a:pt x="5406685" y="478427"/>
                  </a:cubicBezTo>
                  <a:cubicBezTo>
                    <a:pt x="5394570" y="455545"/>
                    <a:pt x="5406012" y="433336"/>
                    <a:pt x="5423510" y="415164"/>
                  </a:cubicBezTo>
                  <a:cubicBezTo>
                    <a:pt x="5435624" y="402377"/>
                    <a:pt x="5448411" y="389590"/>
                    <a:pt x="5465910" y="384205"/>
                  </a:cubicBezTo>
                  <a:cubicBezTo>
                    <a:pt x="5468602" y="367380"/>
                    <a:pt x="5489465" y="364688"/>
                    <a:pt x="5494176" y="346517"/>
                  </a:cubicBezTo>
                  <a:cubicBezTo>
                    <a:pt x="5479370" y="351228"/>
                    <a:pt x="5465910" y="355939"/>
                    <a:pt x="5452450" y="359304"/>
                  </a:cubicBezTo>
                  <a:cubicBezTo>
                    <a:pt x="5433605" y="364015"/>
                    <a:pt x="5414761" y="368726"/>
                    <a:pt x="5403993" y="345171"/>
                  </a:cubicBezTo>
                  <a:cubicBezTo>
                    <a:pt x="5387167" y="322961"/>
                    <a:pt x="5399954" y="297387"/>
                    <a:pt x="5396589" y="273831"/>
                  </a:cubicBezTo>
                  <a:cubicBezTo>
                    <a:pt x="5395917" y="267101"/>
                    <a:pt x="5396589" y="260371"/>
                    <a:pt x="5396589" y="253641"/>
                  </a:cubicBezTo>
                  <a:cubicBezTo>
                    <a:pt x="5396589" y="164803"/>
                    <a:pt x="5378418" y="152016"/>
                    <a:pt x="5294965" y="184321"/>
                  </a:cubicBezTo>
                  <a:cubicBezTo>
                    <a:pt x="5284869" y="188359"/>
                    <a:pt x="5277466" y="194416"/>
                    <a:pt x="5274774" y="205184"/>
                  </a:cubicBezTo>
                  <a:cubicBezTo>
                    <a:pt x="5272755" y="213260"/>
                    <a:pt x="5270736" y="222009"/>
                    <a:pt x="5261314" y="221337"/>
                  </a:cubicBezTo>
                  <a:cubicBezTo>
                    <a:pt x="5251892" y="220663"/>
                    <a:pt x="5251219" y="209895"/>
                    <a:pt x="5248527" y="203165"/>
                  </a:cubicBezTo>
                  <a:cubicBezTo>
                    <a:pt x="5233721" y="165476"/>
                    <a:pt x="5249200" y="123076"/>
                    <a:pt x="5228336" y="82696"/>
                  </a:cubicBezTo>
                  <a:cubicBezTo>
                    <a:pt x="5212184" y="102213"/>
                    <a:pt x="5211511" y="126441"/>
                    <a:pt x="5202089" y="146632"/>
                  </a:cubicBezTo>
                  <a:cubicBezTo>
                    <a:pt x="5200070" y="150670"/>
                    <a:pt x="5200743" y="155381"/>
                    <a:pt x="5198051" y="159419"/>
                  </a:cubicBezTo>
                  <a:cubicBezTo>
                    <a:pt x="5189302" y="174226"/>
                    <a:pt x="5188629" y="199127"/>
                    <a:pt x="5169784" y="201819"/>
                  </a:cubicBezTo>
                  <a:cubicBezTo>
                    <a:pt x="5148248" y="205184"/>
                    <a:pt x="5141518" y="180956"/>
                    <a:pt x="5131423" y="166149"/>
                  </a:cubicBezTo>
                  <a:cubicBezTo>
                    <a:pt x="5106521" y="129807"/>
                    <a:pt x="5093734" y="125769"/>
                    <a:pt x="5054699" y="149324"/>
                  </a:cubicBezTo>
                  <a:cubicBezTo>
                    <a:pt x="5016337" y="172206"/>
                    <a:pt x="4982014" y="201146"/>
                    <a:pt x="4948363" y="230086"/>
                  </a:cubicBezTo>
                  <a:cubicBezTo>
                    <a:pt x="4939614" y="237489"/>
                    <a:pt x="4934230" y="253641"/>
                    <a:pt x="4918750" y="246238"/>
                  </a:cubicBezTo>
                  <a:cubicBezTo>
                    <a:pt x="4905963" y="240181"/>
                    <a:pt x="4900579" y="226721"/>
                    <a:pt x="4897887" y="213260"/>
                  </a:cubicBezTo>
                  <a:cubicBezTo>
                    <a:pt x="4893176" y="183648"/>
                    <a:pt x="4887119" y="154035"/>
                    <a:pt x="4884427" y="123750"/>
                  </a:cubicBezTo>
                  <a:cubicBezTo>
                    <a:pt x="4882408" y="97502"/>
                    <a:pt x="4872986" y="93464"/>
                    <a:pt x="4850103" y="105578"/>
                  </a:cubicBezTo>
                  <a:cubicBezTo>
                    <a:pt x="4807030" y="129134"/>
                    <a:pt x="4804338" y="128460"/>
                    <a:pt x="4774053" y="88753"/>
                  </a:cubicBezTo>
                  <a:cubicBezTo>
                    <a:pt x="4750497" y="57794"/>
                    <a:pt x="4720885" y="34912"/>
                    <a:pt x="4689253" y="13375"/>
                  </a:cubicBezTo>
                  <a:cubicBezTo>
                    <a:pt x="4663679" y="-4123"/>
                    <a:pt x="4639450" y="-4796"/>
                    <a:pt x="4617914" y="20778"/>
                  </a:cubicBezTo>
                  <a:cubicBezTo>
                    <a:pt x="4605127" y="36258"/>
                    <a:pt x="4591666" y="51064"/>
                    <a:pt x="4578206" y="66544"/>
                  </a:cubicBezTo>
                  <a:cubicBezTo>
                    <a:pt x="4568784" y="77312"/>
                    <a:pt x="4564746" y="89426"/>
                    <a:pt x="4570803" y="103559"/>
                  </a:cubicBezTo>
                  <a:cubicBezTo>
                    <a:pt x="4576187" y="116346"/>
                    <a:pt x="4575514" y="129134"/>
                    <a:pt x="4562727" y="136537"/>
                  </a:cubicBezTo>
                  <a:cubicBezTo>
                    <a:pt x="4548593" y="144613"/>
                    <a:pt x="4540518" y="132499"/>
                    <a:pt x="4531768" y="124423"/>
                  </a:cubicBezTo>
                  <a:cubicBezTo>
                    <a:pt x="4515616" y="108943"/>
                    <a:pt x="4500810" y="92118"/>
                    <a:pt x="4483984" y="76639"/>
                  </a:cubicBezTo>
                  <a:cubicBezTo>
                    <a:pt x="4471197" y="64524"/>
                    <a:pt x="4455045" y="57121"/>
                    <a:pt x="4437546" y="63851"/>
                  </a:cubicBezTo>
                  <a:cubicBezTo>
                    <a:pt x="4420048" y="70582"/>
                    <a:pt x="4426105" y="88753"/>
                    <a:pt x="4425432" y="102213"/>
                  </a:cubicBezTo>
                  <a:cubicBezTo>
                    <a:pt x="4424759" y="117692"/>
                    <a:pt x="4425432" y="133845"/>
                    <a:pt x="4425432" y="152016"/>
                  </a:cubicBezTo>
                  <a:cubicBezTo>
                    <a:pt x="4406588" y="145286"/>
                    <a:pt x="4397839" y="129134"/>
                    <a:pt x="4385725" y="117692"/>
                  </a:cubicBezTo>
                  <a:cubicBezTo>
                    <a:pt x="4368226" y="101540"/>
                    <a:pt x="4348709" y="89426"/>
                    <a:pt x="4325153" y="96829"/>
                  </a:cubicBezTo>
                  <a:cubicBezTo>
                    <a:pt x="4302944" y="103559"/>
                    <a:pt x="4296887" y="121730"/>
                    <a:pt x="4297560" y="144613"/>
                  </a:cubicBezTo>
                  <a:cubicBezTo>
                    <a:pt x="4298233" y="160765"/>
                    <a:pt x="4281408" y="167496"/>
                    <a:pt x="4270639" y="176245"/>
                  </a:cubicBezTo>
                  <a:cubicBezTo>
                    <a:pt x="4257179" y="186340"/>
                    <a:pt x="4245065" y="197781"/>
                    <a:pt x="4232277" y="208549"/>
                  </a:cubicBezTo>
                  <a:cubicBezTo>
                    <a:pt x="4222855" y="220663"/>
                    <a:pt x="4216798" y="234124"/>
                    <a:pt x="4217471" y="250276"/>
                  </a:cubicBezTo>
                  <a:cubicBezTo>
                    <a:pt x="4222182" y="282581"/>
                    <a:pt x="4228912" y="314212"/>
                    <a:pt x="4230932" y="346517"/>
                  </a:cubicBezTo>
                  <a:cubicBezTo>
                    <a:pt x="4233623" y="390935"/>
                    <a:pt x="4199973" y="413145"/>
                    <a:pt x="4158246" y="399012"/>
                  </a:cubicBezTo>
                  <a:cubicBezTo>
                    <a:pt x="4134018" y="390935"/>
                    <a:pt x="4117192" y="372764"/>
                    <a:pt x="4099021" y="356612"/>
                  </a:cubicBezTo>
                  <a:cubicBezTo>
                    <a:pt x="4082195" y="342479"/>
                    <a:pt x="4073446" y="318923"/>
                    <a:pt x="4050564" y="306809"/>
                  </a:cubicBezTo>
                  <a:cubicBezTo>
                    <a:pt x="4050564" y="326999"/>
                    <a:pt x="4050564" y="343825"/>
                    <a:pt x="4050564" y="360650"/>
                  </a:cubicBezTo>
                  <a:cubicBezTo>
                    <a:pt x="4050564" y="369399"/>
                    <a:pt x="4052583" y="380840"/>
                    <a:pt x="4041815" y="383532"/>
                  </a:cubicBezTo>
                  <a:cubicBezTo>
                    <a:pt x="4029028" y="386225"/>
                    <a:pt x="4025663" y="374783"/>
                    <a:pt x="4022970" y="364688"/>
                  </a:cubicBezTo>
                  <a:cubicBezTo>
                    <a:pt x="4015567" y="339787"/>
                    <a:pt x="4008164" y="315558"/>
                    <a:pt x="4000088" y="291330"/>
                  </a:cubicBezTo>
                  <a:cubicBezTo>
                    <a:pt x="3997396" y="282581"/>
                    <a:pt x="3990666" y="275178"/>
                    <a:pt x="3979897" y="277197"/>
                  </a:cubicBezTo>
                  <a:cubicBezTo>
                    <a:pt x="3969802" y="279215"/>
                    <a:pt x="3964418" y="286618"/>
                    <a:pt x="3964418" y="296041"/>
                  </a:cubicBezTo>
                  <a:cubicBezTo>
                    <a:pt x="3963745" y="310847"/>
                    <a:pt x="3963745" y="324980"/>
                    <a:pt x="3964418" y="339787"/>
                  </a:cubicBezTo>
                  <a:cubicBezTo>
                    <a:pt x="3965092" y="361323"/>
                    <a:pt x="3957015" y="368726"/>
                    <a:pt x="3936152" y="361323"/>
                  </a:cubicBezTo>
                  <a:cubicBezTo>
                    <a:pt x="3915288" y="353920"/>
                    <a:pt x="3893079" y="348536"/>
                    <a:pt x="3871543" y="342479"/>
                  </a:cubicBezTo>
                  <a:cubicBezTo>
                    <a:pt x="3857409" y="338441"/>
                    <a:pt x="3844622" y="341806"/>
                    <a:pt x="3835200" y="352574"/>
                  </a:cubicBezTo>
                  <a:cubicBezTo>
                    <a:pt x="3825778" y="364015"/>
                    <a:pt x="3830489" y="376129"/>
                    <a:pt x="3836546" y="386898"/>
                  </a:cubicBezTo>
                  <a:cubicBezTo>
                    <a:pt x="3846641" y="405742"/>
                    <a:pt x="3856736" y="425259"/>
                    <a:pt x="3874235" y="438046"/>
                  </a:cubicBezTo>
                  <a:cubicBezTo>
                    <a:pt x="3891060" y="450834"/>
                    <a:pt x="3889041" y="460256"/>
                    <a:pt x="3870870" y="463621"/>
                  </a:cubicBezTo>
                  <a:cubicBezTo>
                    <a:pt x="3847987" y="467659"/>
                    <a:pt x="3829816" y="481792"/>
                    <a:pt x="3810971" y="491887"/>
                  </a:cubicBezTo>
                  <a:cubicBezTo>
                    <a:pt x="3759823" y="519481"/>
                    <a:pt x="3757130" y="543709"/>
                    <a:pt x="3797511" y="582744"/>
                  </a:cubicBezTo>
                  <a:cubicBezTo>
                    <a:pt x="3793473" y="588129"/>
                    <a:pt x="3786743" y="587455"/>
                    <a:pt x="3782705" y="585436"/>
                  </a:cubicBezTo>
                  <a:cubicBezTo>
                    <a:pt x="3757803" y="572649"/>
                    <a:pt x="3732902" y="571303"/>
                    <a:pt x="3705308" y="576014"/>
                  </a:cubicBezTo>
                  <a:cubicBezTo>
                    <a:pt x="3686464" y="579379"/>
                    <a:pt x="3681080" y="563227"/>
                    <a:pt x="3681080" y="545056"/>
                  </a:cubicBezTo>
                  <a:cubicBezTo>
                    <a:pt x="3680407" y="528230"/>
                    <a:pt x="3692521" y="499964"/>
                    <a:pt x="3668293" y="495926"/>
                  </a:cubicBezTo>
                  <a:cubicBezTo>
                    <a:pt x="3650794" y="493233"/>
                    <a:pt x="3648776" y="521500"/>
                    <a:pt x="3641372" y="536979"/>
                  </a:cubicBezTo>
                  <a:cubicBezTo>
                    <a:pt x="3640699" y="538325"/>
                    <a:pt x="3638680" y="538998"/>
                    <a:pt x="3635315" y="541018"/>
                  </a:cubicBezTo>
                  <a:cubicBezTo>
                    <a:pt x="3631277" y="530249"/>
                    <a:pt x="3627239" y="520154"/>
                    <a:pt x="3622528" y="510059"/>
                  </a:cubicBezTo>
                  <a:cubicBezTo>
                    <a:pt x="3619163" y="501983"/>
                    <a:pt x="3615125" y="491887"/>
                    <a:pt x="3604356" y="493233"/>
                  </a:cubicBezTo>
                  <a:cubicBezTo>
                    <a:pt x="3591569" y="495252"/>
                    <a:pt x="3595607" y="506694"/>
                    <a:pt x="3594261" y="514770"/>
                  </a:cubicBezTo>
                  <a:cubicBezTo>
                    <a:pt x="3592242" y="528903"/>
                    <a:pt x="3588204" y="543709"/>
                    <a:pt x="3588204" y="557843"/>
                  </a:cubicBezTo>
                  <a:cubicBezTo>
                    <a:pt x="3588877" y="580052"/>
                    <a:pt x="3576090" y="583417"/>
                    <a:pt x="3559938" y="578033"/>
                  </a:cubicBezTo>
                  <a:cubicBezTo>
                    <a:pt x="3535709" y="569284"/>
                    <a:pt x="3514173" y="571976"/>
                    <a:pt x="3493983" y="588129"/>
                  </a:cubicBezTo>
                  <a:cubicBezTo>
                    <a:pt x="3483214" y="596204"/>
                    <a:pt x="3476484" y="588801"/>
                    <a:pt x="3469081" y="581398"/>
                  </a:cubicBezTo>
                  <a:cubicBezTo>
                    <a:pt x="3516865" y="554478"/>
                    <a:pt x="3518211" y="533614"/>
                    <a:pt x="3475138" y="499291"/>
                  </a:cubicBezTo>
                  <a:cubicBezTo>
                    <a:pt x="3448217" y="477754"/>
                    <a:pt x="3417259" y="462948"/>
                    <a:pt x="3378897" y="451507"/>
                  </a:cubicBezTo>
                  <a:cubicBezTo>
                    <a:pt x="3389666" y="438046"/>
                    <a:pt x="3404472" y="429297"/>
                    <a:pt x="3415913" y="417183"/>
                  </a:cubicBezTo>
                  <a:cubicBezTo>
                    <a:pt x="3443507" y="387570"/>
                    <a:pt x="3444852" y="364688"/>
                    <a:pt x="3423316" y="342479"/>
                  </a:cubicBezTo>
                  <a:cubicBezTo>
                    <a:pt x="3415240" y="340459"/>
                    <a:pt x="3407164" y="338441"/>
                    <a:pt x="3399088" y="336422"/>
                  </a:cubicBezTo>
                  <a:cubicBezTo>
                    <a:pt x="3391685" y="346517"/>
                    <a:pt x="3379570" y="346517"/>
                    <a:pt x="3369475" y="349882"/>
                  </a:cubicBezTo>
                  <a:cubicBezTo>
                    <a:pt x="3297463" y="374110"/>
                    <a:pt x="3304193" y="373437"/>
                    <a:pt x="3303520" y="304790"/>
                  </a:cubicBezTo>
                  <a:cubicBezTo>
                    <a:pt x="3303520" y="294695"/>
                    <a:pt x="3309577" y="280562"/>
                    <a:pt x="3292752" y="277869"/>
                  </a:cubicBezTo>
                  <a:cubicBezTo>
                    <a:pt x="3277272" y="275178"/>
                    <a:pt x="3273907" y="287965"/>
                    <a:pt x="3270542" y="298060"/>
                  </a:cubicBezTo>
                  <a:cubicBezTo>
                    <a:pt x="3263139" y="320269"/>
                    <a:pt x="3256409" y="342479"/>
                    <a:pt x="3250352" y="365361"/>
                  </a:cubicBezTo>
                  <a:cubicBezTo>
                    <a:pt x="3246987" y="376802"/>
                    <a:pt x="3242949" y="389590"/>
                    <a:pt x="3230162" y="387570"/>
                  </a:cubicBezTo>
                  <a:cubicBezTo>
                    <a:pt x="3219393" y="386225"/>
                    <a:pt x="3220739" y="371418"/>
                    <a:pt x="3217374" y="362669"/>
                  </a:cubicBezTo>
                  <a:cubicBezTo>
                    <a:pt x="3210644" y="344498"/>
                    <a:pt x="3230162" y="326999"/>
                    <a:pt x="3219393" y="306136"/>
                  </a:cubicBezTo>
                  <a:cubicBezTo>
                    <a:pt x="3208625" y="314212"/>
                    <a:pt x="3201895" y="323634"/>
                    <a:pt x="3194492" y="333056"/>
                  </a:cubicBezTo>
                  <a:cubicBezTo>
                    <a:pt x="3170263" y="364688"/>
                    <a:pt x="3141324" y="390263"/>
                    <a:pt x="3101616" y="401704"/>
                  </a:cubicBezTo>
                  <a:cubicBezTo>
                    <a:pt x="3075369" y="409107"/>
                    <a:pt x="3043064" y="389590"/>
                    <a:pt x="3042391" y="363342"/>
                  </a:cubicBezTo>
                  <a:cubicBezTo>
                    <a:pt x="3041045" y="326999"/>
                    <a:pt x="3045083" y="290657"/>
                    <a:pt x="3055851" y="255660"/>
                  </a:cubicBezTo>
                  <a:cubicBezTo>
                    <a:pt x="3055178" y="238835"/>
                    <a:pt x="3051140" y="222682"/>
                    <a:pt x="3040372" y="208549"/>
                  </a:cubicBezTo>
                  <a:cubicBezTo>
                    <a:pt x="3014797" y="198454"/>
                    <a:pt x="3000664" y="173552"/>
                    <a:pt x="2977108" y="160092"/>
                  </a:cubicBezTo>
                  <a:cubicBezTo>
                    <a:pt x="2969706" y="156054"/>
                    <a:pt x="2968359" y="148651"/>
                    <a:pt x="2969033" y="139229"/>
                  </a:cubicBezTo>
                  <a:cubicBezTo>
                    <a:pt x="2972398" y="105578"/>
                    <a:pt x="2952207" y="89426"/>
                    <a:pt x="2919902" y="98175"/>
                  </a:cubicBezTo>
                  <a:cubicBezTo>
                    <a:pt x="2895674" y="104905"/>
                    <a:pt x="2876157" y="119039"/>
                    <a:pt x="2860677" y="139902"/>
                  </a:cubicBezTo>
                  <a:cubicBezTo>
                    <a:pt x="2855966" y="145959"/>
                    <a:pt x="2853947" y="156727"/>
                    <a:pt x="2843852" y="151343"/>
                  </a:cubicBezTo>
                  <a:cubicBezTo>
                    <a:pt x="2837795" y="147978"/>
                    <a:pt x="2839814" y="139229"/>
                    <a:pt x="2841160" y="133172"/>
                  </a:cubicBezTo>
                  <a:cubicBezTo>
                    <a:pt x="2847890" y="106924"/>
                    <a:pt x="2857986" y="76639"/>
                    <a:pt x="2829046" y="61159"/>
                  </a:cubicBezTo>
                  <a:cubicBezTo>
                    <a:pt x="2802125" y="47026"/>
                    <a:pt x="2786646" y="78658"/>
                    <a:pt x="2767802" y="91445"/>
                  </a:cubicBezTo>
                  <a:cubicBezTo>
                    <a:pt x="2752995" y="101540"/>
                    <a:pt x="2741554" y="116346"/>
                    <a:pt x="2728767" y="128460"/>
                  </a:cubicBezTo>
                  <a:cubicBezTo>
                    <a:pt x="2722037" y="135191"/>
                    <a:pt x="2713288" y="138556"/>
                    <a:pt x="2704539" y="133172"/>
                  </a:cubicBezTo>
                  <a:cubicBezTo>
                    <a:pt x="2696462" y="128460"/>
                    <a:pt x="2698481" y="119711"/>
                    <a:pt x="2699154" y="111635"/>
                  </a:cubicBezTo>
                  <a:cubicBezTo>
                    <a:pt x="2702519" y="75293"/>
                    <a:pt x="2665504" y="14048"/>
                    <a:pt x="2632526" y="2607"/>
                  </a:cubicBezTo>
                  <a:cubicBezTo>
                    <a:pt x="2608971" y="-5469"/>
                    <a:pt x="2588780" y="6645"/>
                    <a:pt x="2569936" y="19433"/>
                  </a:cubicBezTo>
                  <a:cubicBezTo>
                    <a:pt x="2538977" y="41642"/>
                    <a:pt x="2510038" y="66544"/>
                    <a:pt x="2487828" y="98175"/>
                  </a:cubicBezTo>
                  <a:cubicBezTo>
                    <a:pt x="2470330" y="123076"/>
                    <a:pt x="2450813" y="128460"/>
                    <a:pt x="2425911" y="108270"/>
                  </a:cubicBezTo>
                  <a:cubicBezTo>
                    <a:pt x="2405048" y="91445"/>
                    <a:pt x="2390915" y="91445"/>
                    <a:pt x="2386203" y="123076"/>
                  </a:cubicBezTo>
                  <a:cubicBezTo>
                    <a:pt x="2382165" y="152689"/>
                    <a:pt x="2377454" y="182301"/>
                    <a:pt x="2370051" y="211241"/>
                  </a:cubicBezTo>
                  <a:cubicBezTo>
                    <a:pt x="2358610" y="254314"/>
                    <a:pt x="2346496" y="257006"/>
                    <a:pt x="2314864" y="226721"/>
                  </a:cubicBezTo>
                  <a:cubicBezTo>
                    <a:pt x="2281214" y="193743"/>
                    <a:pt x="2244198" y="165476"/>
                    <a:pt x="2203144" y="143267"/>
                  </a:cubicBezTo>
                  <a:cubicBezTo>
                    <a:pt x="2175550" y="128460"/>
                    <a:pt x="2155360" y="134518"/>
                    <a:pt x="2138535" y="161438"/>
                  </a:cubicBezTo>
                  <a:cubicBezTo>
                    <a:pt x="2129113" y="176245"/>
                    <a:pt x="2123056" y="202492"/>
                    <a:pt x="2101519" y="199800"/>
                  </a:cubicBezTo>
                  <a:cubicBezTo>
                    <a:pt x="2076617" y="197108"/>
                    <a:pt x="2075272" y="169514"/>
                    <a:pt x="2067868" y="150670"/>
                  </a:cubicBezTo>
                  <a:cubicBezTo>
                    <a:pt x="2059792" y="128460"/>
                    <a:pt x="2052389" y="105578"/>
                    <a:pt x="2044313" y="82696"/>
                  </a:cubicBezTo>
                  <a:cubicBezTo>
                    <a:pt x="2041621" y="82696"/>
                    <a:pt x="2038929" y="83369"/>
                    <a:pt x="2036237" y="83369"/>
                  </a:cubicBezTo>
                  <a:cubicBezTo>
                    <a:pt x="2032872" y="108943"/>
                    <a:pt x="2028834" y="135191"/>
                    <a:pt x="2026142" y="160765"/>
                  </a:cubicBezTo>
                  <a:cubicBezTo>
                    <a:pt x="2024796" y="172880"/>
                    <a:pt x="2026815" y="184994"/>
                    <a:pt x="2021431" y="197108"/>
                  </a:cubicBezTo>
                  <a:cubicBezTo>
                    <a:pt x="2017392" y="205857"/>
                    <a:pt x="2019411" y="219317"/>
                    <a:pt x="2005278" y="218644"/>
                  </a:cubicBezTo>
                  <a:cubicBezTo>
                    <a:pt x="1993837" y="217971"/>
                    <a:pt x="1995183" y="207203"/>
                    <a:pt x="1991818" y="199127"/>
                  </a:cubicBezTo>
                  <a:cubicBezTo>
                    <a:pt x="1981050" y="172880"/>
                    <a:pt x="1907691" y="162111"/>
                    <a:pt x="1878752" y="180956"/>
                  </a:cubicBezTo>
                  <a:cubicBezTo>
                    <a:pt x="1876733" y="187686"/>
                    <a:pt x="1874714" y="194416"/>
                    <a:pt x="1872695" y="201819"/>
                  </a:cubicBezTo>
                  <a:cubicBezTo>
                    <a:pt x="1874041" y="245565"/>
                    <a:pt x="1876060" y="289311"/>
                    <a:pt x="1876733" y="333056"/>
                  </a:cubicBezTo>
                  <a:cubicBezTo>
                    <a:pt x="1876733" y="338441"/>
                    <a:pt x="1870003" y="343825"/>
                    <a:pt x="1865965" y="349209"/>
                  </a:cubicBezTo>
                  <a:cubicBezTo>
                    <a:pt x="1838371" y="376129"/>
                    <a:pt x="1811450" y="348536"/>
                    <a:pt x="1784530" y="348536"/>
                  </a:cubicBezTo>
                  <a:lnTo>
                    <a:pt x="1783184" y="349882"/>
                  </a:lnTo>
                  <a:cubicBezTo>
                    <a:pt x="1791260" y="360650"/>
                    <a:pt x="1799336" y="370745"/>
                    <a:pt x="1806740" y="381513"/>
                  </a:cubicBezTo>
                  <a:cubicBezTo>
                    <a:pt x="1825584" y="387570"/>
                    <a:pt x="1840390" y="400358"/>
                    <a:pt x="1851158" y="415837"/>
                  </a:cubicBezTo>
                  <a:cubicBezTo>
                    <a:pt x="1863946" y="434008"/>
                    <a:pt x="1876733" y="454199"/>
                    <a:pt x="1860581" y="477081"/>
                  </a:cubicBezTo>
                  <a:cubicBezTo>
                    <a:pt x="1845101" y="499291"/>
                    <a:pt x="1822892" y="505348"/>
                    <a:pt x="1796644" y="501310"/>
                  </a:cubicBezTo>
                  <a:cubicBezTo>
                    <a:pt x="1732035" y="491887"/>
                    <a:pt x="1674829" y="460929"/>
                    <a:pt x="1615604" y="436701"/>
                  </a:cubicBezTo>
                  <a:cubicBezTo>
                    <a:pt x="1614258" y="438720"/>
                    <a:pt x="1614258" y="440739"/>
                    <a:pt x="1614258" y="442757"/>
                  </a:cubicBezTo>
                  <a:cubicBezTo>
                    <a:pt x="1625699" y="468332"/>
                    <a:pt x="1624353" y="495926"/>
                    <a:pt x="1623680" y="522173"/>
                  </a:cubicBezTo>
                  <a:cubicBezTo>
                    <a:pt x="1622334" y="559189"/>
                    <a:pt x="1583299" y="562554"/>
                    <a:pt x="1557725" y="576014"/>
                  </a:cubicBezTo>
                  <a:cubicBezTo>
                    <a:pt x="1536861" y="586782"/>
                    <a:pt x="1524747" y="568611"/>
                    <a:pt x="1514652" y="553805"/>
                  </a:cubicBezTo>
                  <a:cubicBezTo>
                    <a:pt x="1493789" y="522173"/>
                    <a:pt x="1472925" y="490542"/>
                    <a:pt x="1453408" y="458237"/>
                  </a:cubicBezTo>
                  <a:cubicBezTo>
                    <a:pt x="1444659" y="444104"/>
                    <a:pt x="1432544" y="429970"/>
                    <a:pt x="1417065" y="434681"/>
                  </a:cubicBezTo>
                  <a:cubicBezTo>
                    <a:pt x="1397548" y="440739"/>
                    <a:pt x="1407643" y="461602"/>
                    <a:pt x="1406970" y="476408"/>
                  </a:cubicBezTo>
                  <a:cubicBezTo>
                    <a:pt x="1406297" y="482465"/>
                    <a:pt x="1410335" y="489196"/>
                    <a:pt x="1411008" y="495926"/>
                  </a:cubicBezTo>
                  <a:cubicBezTo>
                    <a:pt x="1416392" y="523519"/>
                    <a:pt x="1408316" y="530922"/>
                    <a:pt x="1379376" y="526884"/>
                  </a:cubicBezTo>
                  <a:cubicBezTo>
                    <a:pt x="1369281" y="525538"/>
                    <a:pt x="1359186" y="525538"/>
                    <a:pt x="1349091" y="525538"/>
                  </a:cubicBezTo>
                  <a:cubicBezTo>
                    <a:pt x="1337650" y="538325"/>
                    <a:pt x="1336303" y="553132"/>
                    <a:pt x="1337650" y="569284"/>
                  </a:cubicBezTo>
                  <a:cubicBezTo>
                    <a:pt x="1341688" y="587455"/>
                    <a:pt x="1346399" y="605627"/>
                    <a:pt x="1350437" y="624471"/>
                  </a:cubicBezTo>
                  <a:cubicBezTo>
                    <a:pt x="1355148" y="646680"/>
                    <a:pt x="1345726" y="662160"/>
                    <a:pt x="1324189" y="666871"/>
                  </a:cubicBezTo>
                  <a:cubicBezTo>
                    <a:pt x="1262945" y="679658"/>
                    <a:pt x="1204393" y="676966"/>
                    <a:pt x="1151225" y="635239"/>
                  </a:cubicBezTo>
                  <a:cubicBezTo>
                    <a:pt x="1106806" y="600243"/>
                    <a:pt x="1098730" y="566592"/>
                    <a:pt x="1130362" y="518135"/>
                  </a:cubicBezTo>
                  <a:cubicBezTo>
                    <a:pt x="1131708" y="499291"/>
                    <a:pt x="1120267" y="486503"/>
                    <a:pt x="1110171" y="473043"/>
                  </a:cubicBezTo>
                  <a:cubicBezTo>
                    <a:pt x="1069791" y="461602"/>
                    <a:pt x="1038832" y="429297"/>
                    <a:pt x="995759" y="425259"/>
                  </a:cubicBezTo>
                  <a:cubicBezTo>
                    <a:pt x="976915" y="439392"/>
                    <a:pt x="974223" y="458910"/>
                    <a:pt x="978934" y="481119"/>
                  </a:cubicBezTo>
                  <a:cubicBezTo>
                    <a:pt x="982299" y="495926"/>
                    <a:pt x="985664" y="510732"/>
                    <a:pt x="989702" y="525538"/>
                  </a:cubicBezTo>
                  <a:cubicBezTo>
                    <a:pt x="1011911" y="570630"/>
                    <a:pt x="1006527" y="611684"/>
                    <a:pt x="973550" y="645335"/>
                  </a:cubicBezTo>
                  <a:cubicBezTo>
                    <a:pt x="955378" y="663506"/>
                    <a:pt x="931150" y="652738"/>
                    <a:pt x="909613" y="653410"/>
                  </a:cubicBezTo>
                  <a:cubicBezTo>
                    <a:pt x="900191" y="654084"/>
                    <a:pt x="890096" y="649373"/>
                    <a:pt x="880674" y="646680"/>
                  </a:cubicBezTo>
                  <a:cubicBezTo>
                    <a:pt x="866541" y="645335"/>
                    <a:pt x="867887" y="656103"/>
                    <a:pt x="868560" y="664852"/>
                  </a:cubicBezTo>
                  <a:cubicBezTo>
                    <a:pt x="869906" y="678985"/>
                    <a:pt x="872598" y="693118"/>
                    <a:pt x="874617" y="706579"/>
                  </a:cubicBezTo>
                  <a:cubicBezTo>
                    <a:pt x="888077" y="723404"/>
                    <a:pt x="906248" y="741575"/>
                    <a:pt x="887404" y="761766"/>
                  </a:cubicBezTo>
                  <a:cubicBezTo>
                    <a:pt x="866541" y="784648"/>
                    <a:pt x="837601" y="777918"/>
                    <a:pt x="812027" y="769842"/>
                  </a:cubicBezTo>
                  <a:cubicBezTo>
                    <a:pt x="777030" y="758401"/>
                    <a:pt x="748763" y="732826"/>
                    <a:pt x="713094" y="721385"/>
                  </a:cubicBezTo>
                  <a:cubicBezTo>
                    <a:pt x="680789" y="711290"/>
                    <a:pt x="654542" y="715328"/>
                    <a:pt x="630986" y="740229"/>
                  </a:cubicBezTo>
                  <a:cubicBezTo>
                    <a:pt x="616180" y="755708"/>
                    <a:pt x="597336" y="765804"/>
                    <a:pt x="578491" y="775899"/>
                  </a:cubicBezTo>
                  <a:cubicBezTo>
                    <a:pt x="560993" y="785321"/>
                    <a:pt x="551571" y="778591"/>
                    <a:pt x="552244" y="761092"/>
                  </a:cubicBezTo>
                  <a:cubicBezTo>
                    <a:pt x="552917" y="742921"/>
                    <a:pt x="544168" y="722731"/>
                    <a:pt x="559647" y="706579"/>
                  </a:cubicBezTo>
                  <a:cubicBezTo>
                    <a:pt x="559647" y="687061"/>
                    <a:pt x="561666" y="666871"/>
                    <a:pt x="555609" y="648026"/>
                  </a:cubicBezTo>
                  <a:cubicBezTo>
                    <a:pt x="507152" y="647354"/>
                    <a:pt x="500422" y="652065"/>
                    <a:pt x="488980" y="698502"/>
                  </a:cubicBezTo>
                  <a:cubicBezTo>
                    <a:pt x="486961" y="705906"/>
                    <a:pt x="486288" y="713982"/>
                    <a:pt x="484942" y="721385"/>
                  </a:cubicBezTo>
                  <a:cubicBezTo>
                    <a:pt x="477539" y="759747"/>
                    <a:pt x="458695" y="765804"/>
                    <a:pt x="424371" y="741575"/>
                  </a:cubicBezTo>
                  <a:cubicBezTo>
                    <a:pt x="423698" y="771861"/>
                    <a:pt x="423698" y="802146"/>
                    <a:pt x="423025" y="832432"/>
                  </a:cubicBezTo>
                  <a:cubicBezTo>
                    <a:pt x="394759" y="858679"/>
                    <a:pt x="367165" y="857334"/>
                    <a:pt x="335534" y="836470"/>
                  </a:cubicBezTo>
                  <a:cubicBezTo>
                    <a:pt x="287077" y="805512"/>
                    <a:pt x="262848" y="815607"/>
                    <a:pt x="252753" y="870121"/>
                  </a:cubicBezTo>
                  <a:cubicBezTo>
                    <a:pt x="248042" y="894349"/>
                    <a:pt x="238620" y="895022"/>
                    <a:pt x="223140" y="882235"/>
                  </a:cubicBezTo>
                  <a:cubicBezTo>
                    <a:pt x="199585" y="863390"/>
                    <a:pt x="177376" y="843200"/>
                    <a:pt x="153820" y="823683"/>
                  </a:cubicBezTo>
                  <a:cubicBezTo>
                    <a:pt x="121516" y="796762"/>
                    <a:pt x="101325" y="798781"/>
                    <a:pt x="80462" y="835124"/>
                  </a:cubicBezTo>
                  <a:cubicBezTo>
                    <a:pt x="53541" y="881562"/>
                    <a:pt x="36716" y="931365"/>
                    <a:pt x="29313" y="984533"/>
                  </a:cubicBezTo>
                  <a:cubicBezTo>
                    <a:pt x="25948" y="1010107"/>
                    <a:pt x="22583" y="1038374"/>
                    <a:pt x="9795" y="1059910"/>
                  </a:cubicBezTo>
                  <a:cubicBezTo>
                    <a:pt x="-3665" y="1082793"/>
                    <a:pt x="-973" y="1100964"/>
                    <a:pt x="4411" y="1122500"/>
                  </a:cubicBezTo>
                  <a:cubicBezTo>
                    <a:pt x="7776" y="1136634"/>
                    <a:pt x="10468" y="1150767"/>
                    <a:pt x="13160" y="1164900"/>
                  </a:cubicBezTo>
                  <a:cubicBezTo>
                    <a:pt x="2429276" y="1164900"/>
                    <a:pt x="4845392" y="1164900"/>
                    <a:pt x="7261508" y="1164900"/>
                  </a:cubicBezTo>
                  <a:cubicBezTo>
                    <a:pt x="7266219" y="1123847"/>
                    <a:pt x="7283044" y="1082120"/>
                    <a:pt x="7261508" y="1038374"/>
                  </a:cubicBezTo>
                  <a:close/>
                </a:path>
              </a:pathLst>
            </a:custGeom>
            <a:grpFill/>
            <a:ln w="67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78EC3744-6145-4436-9638-007DB9994655}"/>
                </a:ext>
              </a:extLst>
            </p:cNvPr>
            <p:cNvSpPr/>
            <p:nvPr/>
          </p:nvSpPr>
          <p:spPr>
            <a:xfrm>
              <a:off x="8143304" y="6127781"/>
              <a:ext cx="6730" cy="6730"/>
            </a:xfrm>
            <a:custGeom>
              <a:avLst/>
              <a:gdLst>
                <a:gd name="connsiteX0" fmla="*/ 0 w 0"/>
                <a:gd name="connsiteY0" fmla="*/ 0 h 0"/>
                <a:gd name="connsiteX1" fmla="*/ 0 w 0"/>
                <a:gd name="connsiteY1" fmla="*/ 673 h 0"/>
                <a:gd name="connsiteX2" fmla="*/ 673 w 0"/>
                <a:gd name="connsiteY2" fmla="*/ 673 h 0"/>
                <a:gd name="connsiteX3" fmla="*/ 0 w 0"/>
                <a:gd name="connsiteY3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cubicBezTo>
                    <a:pt x="0" y="0"/>
                    <a:pt x="0" y="673"/>
                    <a:pt x="0" y="673"/>
                  </a:cubicBezTo>
                  <a:cubicBezTo>
                    <a:pt x="0" y="673"/>
                    <a:pt x="673" y="673"/>
                    <a:pt x="673" y="673"/>
                  </a:cubicBezTo>
                  <a:cubicBezTo>
                    <a:pt x="673" y="0"/>
                    <a:pt x="0" y="0"/>
                    <a:pt x="0" y="0"/>
                  </a:cubicBezTo>
                  <a:close/>
                </a:path>
              </a:pathLst>
            </a:custGeom>
            <a:grpFill/>
            <a:ln w="67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7149136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34">
            <a:extLst>
              <a:ext uri="{FF2B5EF4-FFF2-40B4-BE49-F238E27FC236}">
                <a16:creationId xmlns:a16="http://schemas.microsoft.com/office/drawing/2014/main" id="{E6B23181-4F9D-4E97-821D-0BE7CB3122EB}"/>
              </a:ext>
            </a:extLst>
          </p:cNvPr>
          <p:cNvSpPr/>
          <p:nvPr userDrawn="1"/>
        </p:nvSpPr>
        <p:spPr>
          <a:xfrm>
            <a:off x="0" y="2276872"/>
            <a:ext cx="12192000" cy="273630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800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9CCB45B5-7695-4B33-AFC0-5AFBA7FD42D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968356" y="1"/>
            <a:ext cx="7223645" cy="6558019"/>
          </a:xfrm>
          <a:custGeom>
            <a:avLst/>
            <a:gdLst>
              <a:gd name="connsiteX0" fmla="*/ 7223645 w 7223645"/>
              <a:gd name="connsiteY0" fmla="*/ 5090856 h 6558019"/>
              <a:gd name="connsiteX1" fmla="*/ 7223645 w 7223645"/>
              <a:gd name="connsiteY1" fmla="*/ 5608384 h 6558019"/>
              <a:gd name="connsiteX2" fmla="*/ 5948062 w 7223645"/>
              <a:gd name="connsiteY2" fmla="*/ 6518816 h 6558019"/>
              <a:gd name="connsiteX3" fmla="*/ 5654271 w 7223645"/>
              <a:gd name="connsiteY3" fmla="*/ 6469741 h 6558019"/>
              <a:gd name="connsiteX4" fmla="*/ 5703346 w 7223645"/>
              <a:gd name="connsiteY4" fmla="*/ 6175951 h 6558019"/>
              <a:gd name="connsiteX5" fmla="*/ 7223645 w 7223645"/>
              <a:gd name="connsiteY5" fmla="*/ 4384514 h 6558019"/>
              <a:gd name="connsiteX6" fmla="*/ 7223645 w 7223645"/>
              <a:gd name="connsiteY6" fmla="*/ 4902042 h 6558019"/>
              <a:gd name="connsiteX7" fmla="*/ 5273061 w 7223645"/>
              <a:gd name="connsiteY7" fmla="*/ 6294248 h 6558019"/>
              <a:gd name="connsiteX8" fmla="*/ 4979271 w 7223645"/>
              <a:gd name="connsiteY8" fmla="*/ 6245174 h 6558019"/>
              <a:gd name="connsiteX9" fmla="*/ 5028345 w 7223645"/>
              <a:gd name="connsiteY9" fmla="*/ 5951383 h 6558019"/>
              <a:gd name="connsiteX10" fmla="*/ 7223645 w 7223645"/>
              <a:gd name="connsiteY10" fmla="*/ 3708825 h 6558019"/>
              <a:gd name="connsiteX11" fmla="*/ 7223645 w 7223645"/>
              <a:gd name="connsiteY11" fmla="*/ 4226354 h 6558019"/>
              <a:gd name="connsiteX12" fmla="*/ 4207199 w 7223645"/>
              <a:gd name="connsiteY12" fmla="*/ 6379305 h 6558019"/>
              <a:gd name="connsiteX13" fmla="*/ 3913408 w 7223645"/>
              <a:gd name="connsiteY13" fmla="*/ 6330230 h 6558019"/>
              <a:gd name="connsiteX14" fmla="*/ 3962483 w 7223645"/>
              <a:gd name="connsiteY14" fmla="*/ 6036439 h 6558019"/>
              <a:gd name="connsiteX15" fmla="*/ 7223645 w 7223645"/>
              <a:gd name="connsiteY15" fmla="*/ 3033131 h 6558019"/>
              <a:gd name="connsiteX16" fmla="*/ 7223645 w 7223645"/>
              <a:gd name="connsiteY16" fmla="*/ 3550660 h 6558019"/>
              <a:gd name="connsiteX17" fmla="*/ 3141336 w 7223645"/>
              <a:gd name="connsiteY17" fmla="*/ 6464358 h 6558019"/>
              <a:gd name="connsiteX18" fmla="*/ 2847545 w 7223645"/>
              <a:gd name="connsiteY18" fmla="*/ 6415283 h 6558019"/>
              <a:gd name="connsiteX19" fmla="*/ 2896620 w 7223645"/>
              <a:gd name="connsiteY19" fmla="*/ 6121492 h 6558019"/>
              <a:gd name="connsiteX20" fmla="*/ 7223645 w 7223645"/>
              <a:gd name="connsiteY20" fmla="*/ 2357436 h 6558019"/>
              <a:gd name="connsiteX21" fmla="*/ 7223645 w 7223645"/>
              <a:gd name="connsiteY21" fmla="*/ 2874964 h 6558019"/>
              <a:gd name="connsiteX22" fmla="*/ 2525289 w 7223645"/>
              <a:gd name="connsiteY22" fmla="*/ 6228358 h 6558019"/>
              <a:gd name="connsiteX23" fmla="*/ 2231498 w 7223645"/>
              <a:gd name="connsiteY23" fmla="*/ 6179284 h 6558019"/>
              <a:gd name="connsiteX24" fmla="*/ 2280573 w 7223645"/>
              <a:gd name="connsiteY24" fmla="*/ 5885492 h 6558019"/>
              <a:gd name="connsiteX25" fmla="*/ 7223645 w 7223645"/>
              <a:gd name="connsiteY25" fmla="*/ 1681741 h 6558019"/>
              <a:gd name="connsiteX26" fmla="*/ 7223645 w 7223645"/>
              <a:gd name="connsiteY26" fmla="*/ 2199270 h 6558019"/>
              <a:gd name="connsiteX27" fmla="*/ 1849260 w 7223645"/>
              <a:gd name="connsiteY27" fmla="*/ 6035171 h 6558019"/>
              <a:gd name="connsiteX28" fmla="*/ 1555469 w 7223645"/>
              <a:gd name="connsiteY28" fmla="*/ 5986096 h 6558019"/>
              <a:gd name="connsiteX29" fmla="*/ 1604544 w 7223645"/>
              <a:gd name="connsiteY29" fmla="*/ 5692305 h 6558019"/>
              <a:gd name="connsiteX30" fmla="*/ 7223645 w 7223645"/>
              <a:gd name="connsiteY30" fmla="*/ 1006048 h 6558019"/>
              <a:gd name="connsiteX31" fmla="*/ 7223645 w 7223645"/>
              <a:gd name="connsiteY31" fmla="*/ 1523576 h 6558019"/>
              <a:gd name="connsiteX32" fmla="*/ 2182819 w 7223645"/>
              <a:gd name="connsiteY32" fmla="*/ 5121402 h 6558019"/>
              <a:gd name="connsiteX33" fmla="*/ 1889027 w 7223645"/>
              <a:gd name="connsiteY33" fmla="*/ 5072328 h 6558019"/>
              <a:gd name="connsiteX34" fmla="*/ 1938103 w 7223645"/>
              <a:gd name="connsiteY34" fmla="*/ 4778538 h 6558019"/>
              <a:gd name="connsiteX35" fmla="*/ 7223645 w 7223645"/>
              <a:gd name="connsiteY35" fmla="*/ 330352 h 6558019"/>
              <a:gd name="connsiteX36" fmla="*/ 7223645 w 7223645"/>
              <a:gd name="connsiteY36" fmla="*/ 847881 h 6558019"/>
              <a:gd name="connsiteX37" fmla="*/ 2048238 w 7223645"/>
              <a:gd name="connsiteY37" fmla="*/ 4541763 h 6558019"/>
              <a:gd name="connsiteX38" fmla="*/ 1754448 w 7223645"/>
              <a:gd name="connsiteY38" fmla="*/ 4492688 h 6558019"/>
              <a:gd name="connsiteX39" fmla="*/ 1803522 w 7223645"/>
              <a:gd name="connsiteY39" fmla="*/ 4198897 h 6558019"/>
              <a:gd name="connsiteX40" fmla="*/ 6739791 w 7223645"/>
              <a:gd name="connsiteY40" fmla="*/ 0 h 6558019"/>
              <a:gd name="connsiteX41" fmla="*/ 7223645 w 7223645"/>
              <a:gd name="connsiteY41" fmla="*/ 0 h 6558019"/>
              <a:gd name="connsiteX42" fmla="*/ 7223645 w 7223645"/>
              <a:gd name="connsiteY42" fmla="*/ 172186 h 6558019"/>
              <a:gd name="connsiteX43" fmla="*/ 910732 w 7223645"/>
              <a:gd name="connsiteY43" fmla="*/ 4677950 h 6558019"/>
              <a:gd name="connsiteX44" fmla="*/ 616940 w 7223645"/>
              <a:gd name="connsiteY44" fmla="*/ 4628875 h 6558019"/>
              <a:gd name="connsiteX45" fmla="*/ 666015 w 7223645"/>
              <a:gd name="connsiteY45" fmla="*/ 4335083 h 6558019"/>
              <a:gd name="connsiteX46" fmla="*/ 5793093 w 7223645"/>
              <a:gd name="connsiteY46" fmla="*/ 0 h 6558019"/>
              <a:gd name="connsiteX47" fmla="*/ 6518192 w 7223645"/>
              <a:gd name="connsiteY47" fmla="*/ 0 h 6558019"/>
              <a:gd name="connsiteX48" fmla="*/ 332995 w 7223645"/>
              <a:gd name="connsiteY48" fmla="*/ 4414607 h 6558019"/>
              <a:gd name="connsiteX49" fmla="*/ 39204 w 7223645"/>
              <a:gd name="connsiteY49" fmla="*/ 4365532 h 6558019"/>
              <a:gd name="connsiteX50" fmla="*/ 88280 w 7223645"/>
              <a:gd name="connsiteY50" fmla="*/ 4071741 h 6558019"/>
              <a:gd name="connsiteX51" fmla="*/ 4846394 w 7223645"/>
              <a:gd name="connsiteY51" fmla="*/ 0 h 6558019"/>
              <a:gd name="connsiteX52" fmla="*/ 5571492 w 7223645"/>
              <a:gd name="connsiteY52" fmla="*/ 0 h 6558019"/>
              <a:gd name="connsiteX53" fmla="*/ 744860 w 7223645"/>
              <a:gd name="connsiteY53" fmla="*/ 3444949 h 6558019"/>
              <a:gd name="connsiteX54" fmla="*/ 451068 w 7223645"/>
              <a:gd name="connsiteY54" fmla="*/ 3395874 h 6558019"/>
              <a:gd name="connsiteX55" fmla="*/ 500143 w 7223645"/>
              <a:gd name="connsiteY55" fmla="*/ 3102083 h 6558019"/>
              <a:gd name="connsiteX56" fmla="*/ 3899695 w 7223645"/>
              <a:gd name="connsiteY56" fmla="*/ 0 h 6558019"/>
              <a:gd name="connsiteX57" fmla="*/ 4624794 w 7223645"/>
              <a:gd name="connsiteY57" fmla="*/ 0 h 6558019"/>
              <a:gd name="connsiteX58" fmla="*/ 686912 w 7223645"/>
              <a:gd name="connsiteY58" fmla="*/ 2810614 h 6558019"/>
              <a:gd name="connsiteX59" fmla="*/ 393120 w 7223645"/>
              <a:gd name="connsiteY59" fmla="*/ 2761539 h 6558019"/>
              <a:gd name="connsiteX60" fmla="*/ 442195 w 7223645"/>
              <a:gd name="connsiteY60" fmla="*/ 2467748 h 6558019"/>
              <a:gd name="connsiteX61" fmla="*/ 2952994 w 7223645"/>
              <a:gd name="connsiteY61" fmla="*/ 0 h 6558019"/>
              <a:gd name="connsiteX62" fmla="*/ 3678092 w 7223645"/>
              <a:gd name="connsiteY62" fmla="*/ 0 h 6558019"/>
              <a:gd name="connsiteX63" fmla="*/ 973827 w 7223645"/>
              <a:gd name="connsiteY63" fmla="*/ 1930136 h 6558019"/>
              <a:gd name="connsiteX64" fmla="*/ 680036 w 7223645"/>
              <a:gd name="connsiteY64" fmla="*/ 1881061 h 6558019"/>
              <a:gd name="connsiteX65" fmla="*/ 729111 w 7223645"/>
              <a:gd name="connsiteY65" fmla="*/ 1587270 h 6558019"/>
              <a:gd name="connsiteX66" fmla="*/ 1962915 w 7223645"/>
              <a:gd name="connsiteY66" fmla="*/ 0 h 6558019"/>
              <a:gd name="connsiteX67" fmla="*/ 2688012 w 7223645"/>
              <a:gd name="connsiteY67" fmla="*/ 0 h 6558019"/>
              <a:gd name="connsiteX68" fmla="*/ 1051983 w 7223645"/>
              <a:gd name="connsiteY68" fmla="*/ 1167696 h 6558019"/>
              <a:gd name="connsiteX69" fmla="*/ 758192 w 7223645"/>
              <a:gd name="connsiteY69" fmla="*/ 1118621 h 6558019"/>
              <a:gd name="connsiteX70" fmla="*/ 807267 w 7223645"/>
              <a:gd name="connsiteY70" fmla="*/ 824830 h 65580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</a:cxnLst>
            <a:rect l="l" t="t" r="r" b="b"/>
            <a:pathLst>
              <a:path w="7223645" h="6558019">
                <a:moveTo>
                  <a:pt x="7223645" y="5090856"/>
                </a:moveTo>
                <a:lnTo>
                  <a:pt x="7223645" y="5608384"/>
                </a:lnTo>
                <a:lnTo>
                  <a:pt x="5948062" y="6518816"/>
                </a:lnTo>
                <a:cubicBezTo>
                  <a:pt x="5853384" y="6586393"/>
                  <a:pt x="5721847" y="6564421"/>
                  <a:pt x="5654271" y="6469741"/>
                </a:cubicBezTo>
                <a:cubicBezTo>
                  <a:pt x="5586696" y="6375062"/>
                  <a:pt x="5608666" y="6243526"/>
                  <a:pt x="5703346" y="6175951"/>
                </a:cubicBezTo>
                <a:close/>
                <a:moveTo>
                  <a:pt x="7223645" y="4384514"/>
                </a:moveTo>
                <a:lnTo>
                  <a:pt x="7223645" y="4902042"/>
                </a:lnTo>
                <a:lnTo>
                  <a:pt x="5273061" y="6294248"/>
                </a:lnTo>
                <a:cubicBezTo>
                  <a:pt x="5178383" y="6361824"/>
                  <a:pt x="5046846" y="6339853"/>
                  <a:pt x="4979271" y="6245174"/>
                </a:cubicBezTo>
                <a:cubicBezTo>
                  <a:pt x="4911695" y="6150494"/>
                  <a:pt x="4933665" y="6018958"/>
                  <a:pt x="5028345" y="5951383"/>
                </a:cubicBezTo>
                <a:close/>
                <a:moveTo>
                  <a:pt x="7223645" y="3708825"/>
                </a:moveTo>
                <a:lnTo>
                  <a:pt x="7223645" y="4226354"/>
                </a:lnTo>
                <a:lnTo>
                  <a:pt x="4207199" y="6379305"/>
                </a:lnTo>
                <a:cubicBezTo>
                  <a:pt x="4112518" y="6446882"/>
                  <a:pt x="3980984" y="6424909"/>
                  <a:pt x="3913408" y="6330230"/>
                </a:cubicBezTo>
                <a:cubicBezTo>
                  <a:pt x="3845831" y="6235551"/>
                  <a:pt x="3867803" y="6104016"/>
                  <a:pt x="3962483" y="6036439"/>
                </a:cubicBezTo>
                <a:close/>
                <a:moveTo>
                  <a:pt x="7223645" y="3033131"/>
                </a:moveTo>
                <a:lnTo>
                  <a:pt x="7223645" y="3550660"/>
                </a:lnTo>
                <a:lnTo>
                  <a:pt x="3141336" y="6464358"/>
                </a:lnTo>
                <a:cubicBezTo>
                  <a:pt x="3046657" y="6531935"/>
                  <a:pt x="2915122" y="6509963"/>
                  <a:pt x="2847545" y="6415283"/>
                </a:cubicBezTo>
                <a:cubicBezTo>
                  <a:pt x="2779969" y="6320604"/>
                  <a:pt x="2801940" y="6189069"/>
                  <a:pt x="2896620" y="6121492"/>
                </a:cubicBezTo>
                <a:close/>
                <a:moveTo>
                  <a:pt x="7223645" y="2357436"/>
                </a:moveTo>
                <a:lnTo>
                  <a:pt x="7223645" y="2874964"/>
                </a:lnTo>
                <a:lnTo>
                  <a:pt x="2525289" y="6228358"/>
                </a:lnTo>
                <a:cubicBezTo>
                  <a:pt x="2430610" y="6295935"/>
                  <a:pt x="2299074" y="6273963"/>
                  <a:pt x="2231498" y="6179284"/>
                </a:cubicBezTo>
                <a:cubicBezTo>
                  <a:pt x="2163922" y="6084604"/>
                  <a:pt x="2185893" y="5953069"/>
                  <a:pt x="2280573" y="5885492"/>
                </a:cubicBezTo>
                <a:close/>
                <a:moveTo>
                  <a:pt x="7223645" y="1681741"/>
                </a:moveTo>
                <a:lnTo>
                  <a:pt x="7223645" y="2199270"/>
                </a:lnTo>
                <a:lnTo>
                  <a:pt x="1849260" y="6035171"/>
                </a:lnTo>
                <a:cubicBezTo>
                  <a:pt x="1754580" y="6102747"/>
                  <a:pt x="1623045" y="6080776"/>
                  <a:pt x="1555469" y="5986096"/>
                </a:cubicBezTo>
                <a:cubicBezTo>
                  <a:pt x="1487892" y="5891416"/>
                  <a:pt x="1509864" y="5759881"/>
                  <a:pt x="1604544" y="5692305"/>
                </a:cubicBezTo>
                <a:close/>
                <a:moveTo>
                  <a:pt x="7223645" y="1006048"/>
                </a:moveTo>
                <a:lnTo>
                  <a:pt x="7223645" y="1523576"/>
                </a:lnTo>
                <a:lnTo>
                  <a:pt x="2182819" y="5121402"/>
                </a:lnTo>
                <a:cubicBezTo>
                  <a:pt x="2088139" y="5188979"/>
                  <a:pt x="1956604" y="5167008"/>
                  <a:pt x="1889027" y="5072328"/>
                </a:cubicBezTo>
                <a:cubicBezTo>
                  <a:pt x="1821451" y="4977649"/>
                  <a:pt x="1843423" y="4846113"/>
                  <a:pt x="1938103" y="4778538"/>
                </a:cubicBezTo>
                <a:close/>
                <a:moveTo>
                  <a:pt x="7223645" y="330352"/>
                </a:moveTo>
                <a:lnTo>
                  <a:pt x="7223645" y="847881"/>
                </a:lnTo>
                <a:lnTo>
                  <a:pt x="2048238" y="4541763"/>
                </a:lnTo>
                <a:cubicBezTo>
                  <a:pt x="1953558" y="4609340"/>
                  <a:pt x="1822023" y="4587368"/>
                  <a:pt x="1754448" y="4492688"/>
                </a:cubicBezTo>
                <a:cubicBezTo>
                  <a:pt x="1686870" y="4398009"/>
                  <a:pt x="1708842" y="4266474"/>
                  <a:pt x="1803522" y="4198897"/>
                </a:cubicBezTo>
                <a:close/>
                <a:moveTo>
                  <a:pt x="6739791" y="0"/>
                </a:moveTo>
                <a:lnTo>
                  <a:pt x="7223645" y="0"/>
                </a:lnTo>
                <a:lnTo>
                  <a:pt x="7223645" y="172186"/>
                </a:lnTo>
                <a:lnTo>
                  <a:pt x="910732" y="4677950"/>
                </a:lnTo>
                <a:cubicBezTo>
                  <a:pt x="816052" y="4745526"/>
                  <a:pt x="684517" y="4723554"/>
                  <a:pt x="616940" y="4628875"/>
                </a:cubicBezTo>
                <a:cubicBezTo>
                  <a:pt x="549364" y="4534195"/>
                  <a:pt x="571336" y="4402660"/>
                  <a:pt x="666015" y="4335083"/>
                </a:cubicBezTo>
                <a:close/>
                <a:moveTo>
                  <a:pt x="5793093" y="0"/>
                </a:moveTo>
                <a:lnTo>
                  <a:pt x="6518192" y="0"/>
                </a:lnTo>
                <a:lnTo>
                  <a:pt x="332995" y="4414607"/>
                </a:lnTo>
                <a:cubicBezTo>
                  <a:pt x="238316" y="4482183"/>
                  <a:pt x="106781" y="4460212"/>
                  <a:pt x="39204" y="4365532"/>
                </a:cubicBezTo>
                <a:cubicBezTo>
                  <a:pt x="-28372" y="4270852"/>
                  <a:pt x="-6401" y="4139317"/>
                  <a:pt x="88280" y="4071741"/>
                </a:cubicBezTo>
                <a:close/>
                <a:moveTo>
                  <a:pt x="4846394" y="0"/>
                </a:moveTo>
                <a:lnTo>
                  <a:pt x="5571492" y="0"/>
                </a:lnTo>
                <a:lnTo>
                  <a:pt x="744860" y="3444949"/>
                </a:lnTo>
                <a:cubicBezTo>
                  <a:pt x="650180" y="3512525"/>
                  <a:pt x="518645" y="3490554"/>
                  <a:pt x="451068" y="3395874"/>
                </a:cubicBezTo>
                <a:cubicBezTo>
                  <a:pt x="383492" y="3301195"/>
                  <a:pt x="405463" y="3169660"/>
                  <a:pt x="500143" y="3102083"/>
                </a:cubicBezTo>
                <a:close/>
                <a:moveTo>
                  <a:pt x="3899695" y="0"/>
                </a:moveTo>
                <a:lnTo>
                  <a:pt x="4624794" y="0"/>
                </a:lnTo>
                <a:lnTo>
                  <a:pt x="686912" y="2810614"/>
                </a:lnTo>
                <a:cubicBezTo>
                  <a:pt x="592232" y="2878190"/>
                  <a:pt x="460697" y="2856219"/>
                  <a:pt x="393120" y="2761539"/>
                </a:cubicBezTo>
                <a:cubicBezTo>
                  <a:pt x="325544" y="2666859"/>
                  <a:pt x="347516" y="2535324"/>
                  <a:pt x="442195" y="2467748"/>
                </a:cubicBezTo>
                <a:close/>
                <a:moveTo>
                  <a:pt x="2952994" y="0"/>
                </a:moveTo>
                <a:lnTo>
                  <a:pt x="3678092" y="0"/>
                </a:lnTo>
                <a:lnTo>
                  <a:pt x="973827" y="1930136"/>
                </a:lnTo>
                <a:cubicBezTo>
                  <a:pt x="879147" y="1997712"/>
                  <a:pt x="747612" y="1975740"/>
                  <a:pt x="680036" y="1881061"/>
                </a:cubicBezTo>
                <a:cubicBezTo>
                  <a:pt x="612460" y="1786382"/>
                  <a:pt x="634431" y="1654846"/>
                  <a:pt x="729111" y="1587270"/>
                </a:cubicBezTo>
                <a:close/>
                <a:moveTo>
                  <a:pt x="1962915" y="0"/>
                </a:moveTo>
                <a:lnTo>
                  <a:pt x="2688012" y="0"/>
                </a:lnTo>
                <a:lnTo>
                  <a:pt x="1051983" y="1167696"/>
                </a:lnTo>
                <a:cubicBezTo>
                  <a:pt x="957304" y="1235272"/>
                  <a:pt x="825769" y="1213301"/>
                  <a:pt x="758192" y="1118621"/>
                </a:cubicBezTo>
                <a:cubicBezTo>
                  <a:pt x="690616" y="1023941"/>
                  <a:pt x="712587" y="892406"/>
                  <a:pt x="807267" y="82483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lvl1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617953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2AA8423-F0F6-433D-B4FA-F1D6C0FC073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3353072" y="2"/>
            <a:ext cx="5472876" cy="6857999"/>
          </a:xfrm>
          <a:custGeom>
            <a:avLst/>
            <a:gdLst>
              <a:gd name="connsiteX0" fmla="*/ 1236560 w 5472876"/>
              <a:gd name="connsiteY0" fmla="*/ 0 h 6857999"/>
              <a:gd name="connsiteX1" fmla="*/ 5472876 w 5472876"/>
              <a:gd name="connsiteY1" fmla="*/ 0 h 6857999"/>
              <a:gd name="connsiteX2" fmla="*/ 4236316 w 5472876"/>
              <a:gd name="connsiteY2" fmla="*/ 6857999 h 6857999"/>
              <a:gd name="connsiteX3" fmla="*/ 0 w 5472876"/>
              <a:gd name="connsiteY3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72876" h="6857999">
                <a:moveTo>
                  <a:pt x="1236560" y="0"/>
                </a:moveTo>
                <a:lnTo>
                  <a:pt x="5472876" y="0"/>
                </a:lnTo>
                <a:lnTo>
                  <a:pt x="4236316" y="6857999"/>
                </a:lnTo>
                <a:lnTo>
                  <a:pt x="0" y="685799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lvl1pPr>
          </a:lstStyle>
          <a:p>
            <a:r>
              <a:rPr lang="en-US" altLang="ko-KR"/>
              <a:t>Your Picture Here And 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804567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48F5BEF8-2B51-4ACF-B07D-8E7C24C407A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734308" y="1617572"/>
            <a:ext cx="3622856" cy="3622856"/>
          </a:xfrm>
          <a:custGeom>
            <a:avLst/>
            <a:gdLst>
              <a:gd name="connsiteX0" fmla="*/ 1711572 w 3423144"/>
              <a:gd name="connsiteY0" fmla="*/ 0 h 3423144"/>
              <a:gd name="connsiteX1" fmla="*/ 3423144 w 3423144"/>
              <a:gd name="connsiteY1" fmla="*/ 1711572 h 3423144"/>
              <a:gd name="connsiteX2" fmla="*/ 1711572 w 3423144"/>
              <a:gd name="connsiteY2" fmla="*/ 3423144 h 3423144"/>
              <a:gd name="connsiteX3" fmla="*/ 0 w 3423144"/>
              <a:gd name="connsiteY3" fmla="*/ 1711572 h 3423144"/>
              <a:gd name="connsiteX4" fmla="*/ 1711572 w 3423144"/>
              <a:gd name="connsiteY4" fmla="*/ 0 h 3423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23144" h="3423144">
                <a:moveTo>
                  <a:pt x="1711572" y="0"/>
                </a:moveTo>
                <a:cubicBezTo>
                  <a:pt x="2656847" y="0"/>
                  <a:pt x="3423144" y="766297"/>
                  <a:pt x="3423144" y="1711572"/>
                </a:cubicBezTo>
                <a:cubicBezTo>
                  <a:pt x="3423144" y="2656847"/>
                  <a:pt x="2656847" y="3423144"/>
                  <a:pt x="1711572" y="3423144"/>
                </a:cubicBezTo>
                <a:cubicBezTo>
                  <a:pt x="766297" y="3423144"/>
                  <a:pt x="0" y="2656847"/>
                  <a:pt x="0" y="1711572"/>
                </a:cubicBezTo>
                <a:cubicBezTo>
                  <a:pt x="0" y="766297"/>
                  <a:pt x="766297" y="0"/>
                  <a:pt x="1711572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lvl1pPr>
          </a:lstStyle>
          <a:p>
            <a:r>
              <a:rPr lang="en-US" altLang="ko-KR" dirty="0"/>
              <a:t>Your Picture Here And 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735822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CD079DFE-31BE-4F2D-A3F9-C3DC56D775D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658418" y="2"/>
            <a:ext cx="6533583" cy="6857999"/>
          </a:xfrm>
          <a:custGeom>
            <a:avLst/>
            <a:gdLst>
              <a:gd name="connsiteX0" fmla="*/ 2592666 w 6533583"/>
              <a:gd name="connsiteY0" fmla="*/ 0 h 6857999"/>
              <a:gd name="connsiteX1" fmla="*/ 6533583 w 6533583"/>
              <a:gd name="connsiteY1" fmla="*/ 0 h 6857999"/>
              <a:gd name="connsiteX2" fmla="*/ 6533583 w 6533583"/>
              <a:gd name="connsiteY2" fmla="*/ 1085634 h 6857999"/>
              <a:gd name="connsiteX3" fmla="*/ 4351340 w 6533583"/>
              <a:gd name="connsiteY3" fmla="*/ 6857999 h 6857999"/>
              <a:gd name="connsiteX4" fmla="*/ 0 w 6533583"/>
              <a:gd name="connsiteY4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33583" h="6857999">
                <a:moveTo>
                  <a:pt x="2592666" y="0"/>
                </a:moveTo>
                <a:lnTo>
                  <a:pt x="6533583" y="0"/>
                </a:lnTo>
                <a:lnTo>
                  <a:pt x="6533583" y="1085634"/>
                </a:lnTo>
                <a:lnTo>
                  <a:pt x="4351340" y="6857999"/>
                </a:lnTo>
                <a:lnTo>
                  <a:pt x="0" y="685799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lvl1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5637420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809BE71-597D-4A6A-8D7A-83715514DE16}"/>
              </a:ext>
            </a:extLst>
          </p:cNvPr>
          <p:cNvSpPr/>
          <p:nvPr userDrawn="1"/>
        </p:nvSpPr>
        <p:spPr>
          <a:xfrm>
            <a:off x="7731666" y="2553080"/>
            <a:ext cx="3657600" cy="3657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rame 2">
            <a:extLst>
              <a:ext uri="{FF2B5EF4-FFF2-40B4-BE49-F238E27FC236}">
                <a16:creationId xmlns:a16="http://schemas.microsoft.com/office/drawing/2014/main" id="{31414031-C26E-4379-84D6-EB0DADCE361E}"/>
              </a:ext>
            </a:extLst>
          </p:cNvPr>
          <p:cNvSpPr/>
          <p:nvPr userDrawn="1"/>
        </p:nvSpPr>
        <p:spPr>
          <a:xfrm>
            <a:off x="7604918" y="2426332"/>
            <a:ext cx="3911097" cy="3911097"/>
          </a:xfrm>
          <a:prstGeom prst="frame">
            <a:avLst>
              <a:gd name="adj1" fmla="val 1157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464500F5-9962-47B6-8198-62606B536EB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535976" y="108642"/>
            <a:ext cx="4644245" cy="5803188"/>
          </a:xfrm>
          <a:custGeom>
            <a:avLst/>
            <a:gdLst>
              <a:gd name="connsiteX0" fmla="*/ 5387767 w 5482474"/>
              <a:gd name="connsiteY0" fmla="*/ 0 h 6850592"/>
              <a:gd name="connsiteX1" fmla="*/ 5451981 w 5482474"/>
              <a:gd name="connsiteY1" fmla="*/ 41550 h 6850592"/>
              <a:gd name="connsiteX2" fmla="*/ 5475903 w 5482474"/>
              <a:gd name="connsiteY2" fmla="*/ 137243 h 6850592"/>
              <a:gd name="connsiteX3" fmla="*/ 5372657 w 5482474"/>
              <a:gd name="connsiteY3" fmla="*/ 877606 h 6850592"/>
              <a:gd name="connsiteX4" fmla="*/ 5206452 w 5482474"/>
              <a:gd name="connsiteY4" fmla="*/ 1181053 h 6850592"/>
              <a:gd name="connsiteX5" fmla="*/ 5185047 w 5482474"/>
              <a:gd name="connsiteY5" fmla="*/ 1626780 h 6850592"/>
              <a:gd name="connsiteX6" fmla="*/ 5159865 w 5482474"/>
              <a:gd name="connsiteY6" fmla="*/ 1860976 h 6850592"/>
              <a:gd name="connsiteX7" fmla="*/ 5135941 w 5482474"/>
              <a:gd name="connsiteY7" fmla="*/ 2057398 h 6850592"/>
              <a:gd name="connsiteX8" fmla="*/ 5108242 w 5482474"/>
              <a:gd name="connsiteY8" fmla="*/ 2335665 h 6850592"/>
              <a:gd name="connsiteX9" fmla="*/ 5152311 w 5482474"/>
              <a:gd name="connsiteY9" fmla="*/ 2479203 h 6850592"/>
              <a:gd name="connsiteX10" fmla="*/ 5098169 w 5482474"/>
              <a:gd name="connsiteY10" fmla="*/ 2659258 h 6850592"/>
              <a:gd name="connsiteX11" fmla="*/ 5112018 w 5482474"/>
              <a:gd name="connsiteY11" fmla="*/ 2922413 h 6850592"/>
              <a:gd name="connsiteX12" fmla="*/ 4981071 w 5482474"/>
              <a:gd name="connsiteY12" fmla="*/ 3076025 h 6850592"/>
              <a:gd name="connsiteX13" fmla="*/ 4892932 w 5482474"/>
              <a:gd name="connsiteY13" fmla="*/ 3230897 h 6850592"/>
              <a:gd name="connsiteX14" fmla="*/ 4867749 w 5482474"/>
              <a:gd name="connsiteY14" fmla="*/ 3278744 h 6850592"/>
              <a:gd name="connsiteX15" fmla="*/ 4735543 w 5482474"/>
              <a:gd name="connsiteY15" fmla="*/ 3392064 h 6850592"/>
              <a:gd name="connsiteX16" fmla="*/ 4636072 w 5482474"/>
              <a:gd name="connsiteY16" fmla="*/ 3637592 h 6850592"/>
              <a:gd name="connsiteX17" fmla="*/ 4619705 w 5482474"/>
              <a:gd name="connsiteY17" fmla="*/ 3733286 h 6850592"/>
              <a:gd name="connsiteX18" fmla="*/ 4589485 w 5482474"/>
              <a:gd name="connsiteY18" fmla="*/ 3870529 h 6850592"/>
              <a:gd name="connsiteX19" fmla="*/ 4270929 w 5482474"/>
              <a:gd name="connsiteY19" fmla="*/ 4037990 h 6850592"/>
              <a:gd name="connsiteX20" fmla="*/ 4177752 w 5482474"/>
              <a:gd name="connsiteY20" fmla="*/ 4065692 h 6850592"/>
              <a:gd name="connsiteX21" fmla="*/ 4177752 w 5482474"/>
              <a:gd name="connsiteY21" fmla="*/ 4083318 h 6850592"/>
              <a:gd name="connsiteX22" fmla="*/ 4241969 w 5482474"/>
              <a:gd name="connsiteY22" fmla="*/ 4105984 h 6850592"/>
              <a:gd name="connsiteX23" fmla="*/ 4443428 w 5482474"/>
              <a:gd name="connsiteY23" fmla="*/ 4199159 h 6850592"/>
              <a:gd name="connsiteX24" fmla="*/ 4607113 w 5482474"/>
              <a:gd name="connsiteY24" fmla="*/ 4457277 h 6850592"/>
              <a:gd name="connsiteX25" fmla="*/ 4652441 w 5482474"/>
              <a:gd name="connsiteY25" fmla="*/ 4537862 h 6850592"/>
              <a:gd name="connsiteX26" fmla="*/ 4695251 w 5482474"/>
              <a:gd name="connsiteY26" fmla="*/ 4814868 h 6850592"/>
              <a:gd name="connsiteX27" fmla="*/ 4659995 w 5482474"/>
              <a:gd name="connsiteY27" fmla="*/ 4986107 h 6850592"/>
              <a:gd name="connsiteX28" fmla="*/ 4584449 w 5482474"/>
              <a:gd name="connsiteY28" fmla="*/ 5125869 h 6850592"/>
              <a:gd name="connsiteX29" fmla="*/ 4552970 w 5482474"/>
              <a:gd name="connsiteY29" fmla="*/ 5191342 h 6850592"/>
              <a:gd name="connsiteX30" fmla="*/ 4450982 w 5482474"/>
              <a:gd name="connsiteY30" fmla="*/ 5348733 h 6850592"/>
              <a:gd name="connsiteX31" fmla="*/ 4429577 w 5482474"/>
              <a:gd name="connsiteY31" fmla="*/ 5390283 h 6850592"/>
              <a:gd name="connsiteX32" fmla="*/ 4357807 w 5482474"/>
              <a:gd name="connsiteY32" fmla="*/ 5507381 h 6850592"/>
              <a:gd name="connsiteX33" fmla="*/ 4345215 w 5482474"/>
              <a:gd name="connsiteY33" fmla="*/ 5551452 h 6850592"/>
              <a:gd name="connsiteX34" fmla="*/ 4750651 w 5482474"/>
              <a:gd name="connsiteY34" fmla="*/ 6415205 h 6850592"/>
              <a:gd name="connsiteX35" fmla="*/ 5065431 w 5482474"/>
              <a:gd name="connsiteY35" fmla="*/ 6553710 h 6850592"/>
              <a:gd name="connsiteX36" fmla="*/ 5140979 w 5482474"/>
              <a:gd name="connsiteY36" fmla="*/ 6606592 h 6850592"/>
              <a:gd name="connsiteX37" fmla="*/ 5070468 w 5482474"/>
              <a:gd name="connsiteY37" fmla="*/ 6670806 h 6850592"/>
              <a:gd name="connsiteX38" fmla="*/ 4866492 w 5482474"/>
              <a:gd name="connsiteY38" fmla="*/ 6630515 h 6850592"/>
              <a:gd name="connsiteX39" fmla="*/ 4590744 w 5482474"/>
              <a:gd name="connsiteY39" fmla="*/ 6350991 h 6850592"/>
              <a:gd name="connsiteX40" fmla="*/ 4272187 w 5482474"/>
              <a:gd name="connsiteY40" fmla="*/ 5752909 h 6850592"/>
              <a:gd name="connsiteX41" fmla="*/ 3944815 w 5482474"/>
              <a:gd name="connsiteY41" fmla="*/ 5086836 h 6850592"/>
              <a:gd name="connsiteX42" fmla="*/ 3585967 w 5482474"/>
              <a:gd name="connsiteY42" fmla="*/ 4700288 h 6850592"/>
              <a:gd name="connsiteX43" fmla="*/ 3544417 w 5482474"/>
              <a:gd name="connsiteY43" fmla="*/ 4676365 h 6850592"/>
              <a:gd name="connsiteX44" fmla="*/ 3524272 w 5482474"/>
              <a:gd name="connsiteY44" fmla="*/ 4934482 h 6850592"/>
              <a:gd name="connsiteX45" fmla="*/ 3505384 w 5482474"/>
              <a:gd name="connsiteY45" fmla="*/ 4938260 h 6850592"/>
              <a:gd name="connsiteX46" fmla="*/ 3359327 w 5482474"/>
              <a:gd name="connsiteY46" fmla="*/ 4682659 h 6850592"/>
              <a:gd name="connsiteX47" fmla="*/ 3228379 w 5482474"/>
              <a:gd name="connsiteY47" fmla="*/ 5041508 h 6850592"/>
              <a:gd name="connsiteX48" fmla="*/ 3244748 w 5482474"/>
              <a:gd name="connsiteY48" fmla="*/ 6110498 h 6850592"/>
              <a:gd name="connsiteX49" fmla="*/ 3190605 w 5482474"/>
              <a:gd name="connsiteY49" fmla="*/ 6595260 h 6850592"/>
              <a:gd name="connsiteX50" fmla="*/ 3093654 w 5482474"/>
              <a:gd name="connsiteY50" fmla="*/ 6776572 h 6850592"/>
              <a:gd name="connsiteX51" fmla="*/ 2966483 w 5482474"/>
              <a:gd name="connsiteY51" fmla="*/ 6849601 h 6850592"/>
              <a:gd name="connsiteX52" fmla="*/ 2917377 w 5482474"/>
              <a:gd name="connsiteY52" fmla="*/ 6825678 h 6850592"/>
              <a:gd name="connsiteX53" fmla="*/ 2927450 w 5482474"/>
              <a:gd name="connsiteY53" fmla="*/ 6770277 h 6850592"/>
              <a:gd name="connsiteX54" fmla="*/ 3161646 w 5482474"/>
              <a:gd name="connsiteY54" fmla="*/ 5919113 h 6850592"/>
              <a:gd name="connsiteX55" fmla="*/ 3112540 w 5482474"/>
              <a:gd name="connsiteY55" fmla="*/ 5737801 h 6850592"/>
              <a:gd name="connsiteX56" fmla="*/ 3033216 w 5482474"/>
              <a:gd name="connsiteY56" fmla="*/ 5653440 h 6850592"/>
              <a:gd name="connsiteX57" fmla="*/ 2819165 w 5482474"/>
              <a:gd name="connsiteY57" fmla="*/ 5528788 h 6850592"/>
              <a:gd name="connsiteX58" fmla="*/ 2705845 w 5482474"/>
              <a:gd name="connsiteY58" fmla="*/ 5454499 h 6850592"/>
              <a:gd name="connsiteX59" fmla="*/ 2627780 w 5482474"/>
              <a:gd name="connsiteY59" fmla="*/ 5391542 h 6850592"/>
              <a:gd name="connsiteX60" fmla="*/ 2484240 w 5482474"/>
              <a:gd name="connsiteY60" fmla="*/ 5225340 h 6850592"/>
              <a:gd name="connsiteX61" fmla="*/ 2448985 w 5482474"/>
              <a:gd name="connsiteY61" fmla="*/ 5026400 h 6850592"/>
              <a:gd name="connsiteX62" fmla="*/ 2455279 w 5482474"/>
              <a:gd name="connsiteY62" fmla="*/ 4977294 h 6850592"/>
              <a:gd name="connsiteX63" fmla="*/ 2457798 w 5482474"/>
              <a:gd name="connsiteY63" fmla="*/ 4736803 h 6850592"/>
              <a:gd name="connsiteX64" fmla="*/ 2566083 w 5482474"/>
              <a:gd name="connsiteY64" fmla="*/ 4559267 h 6850592"/>
              <a:gd name="connsiteX65" fmla="*/ 2639112 w 5482474"/>
              <a:gd name="connsiteY65" fmla="*/ 4512679 h 6850592"/>
              <a:gd name="connsiteX66" fmla="*/ 2617706 w 5482474"/>
              <a:gd name="connsiteY66" fmla="*/ 4483719 h 6850592"/>
              <a:gd name="connsiteX67" fmla="*/ 2562305 w 5482474"/>
              <a:gd name="connsiteY67" fmla="*/ 4493791 h 6850592"/>
              <a:gd name="connsiteX68" fmla="*/ 2268930 w 5482474"/>
              <a:gd name="connsiteY68" fmla="*/ 4510161 h 6850592"/>
              <a:gd name="connsiteX69" fmla="*/ 2146797 w 5482474"/>
              <a:gd name="connsiteY69" fmla="*/ 4403135 h 6850592"/>
              <a:gd name="connsiteX70" fmla="*/ 2076286 w 5482474"/>
              <a:gd name="connsiteY70" fmla="*/ 4335143 h 6850592"/>
              <a:gd name="connsiteX71" fmla="*/ 1916379 w 5482474"/>
              <a:gd name="connsiteY71" fmla="*/ 4192862 h 6850592"/>
              <a:gd name="connsiteX72" fmla="*/ 1762766 w 5482474"/>
              <a:gd name="connsiteY72" fmla="*/ 4155088 h 6850592"/>
              <a:gd name="connsiteX73" fmla="*/ 1689736 w 5482474"/>
              <a:gd name="connsiteY73" fmla="*/ 4124870 h 6850592"/>
              <a:gd name="connsiteX74" fmla="*/ 1606634 w 5482474"/>
              <a:gd name="connsiteY74" fmla="*/ 4059397 h 6850592"/>
              <a:gd name="connsiteX75" fmla="*/ 1458059 w 5482474"/>
              <a:gd name="connsiteY75" fmla="*/ 3983849 h 6850592"/>
              <a:gd name="connsiteX76" fmla="*/ 1420285 w 5482474"/>
              <a:gd name="connsiteY76" fmla="*/ 3854160 h 6850592"/>
              <a:gd name="connsiteX77" fmla="*/ 1315778 w 5482474"/>
              <a:gd name="connsiteY77" fmla="*/ 3772317 h 6850592"/>
              <a:gd name="connsiteX78" fmla="*/ 1227641 w 5482474"/>
              <a:gd name="connsiteY78" fmla="*/ 3671588 h 6850592"/>
              <a:gd name="connsiteX79" fmla="*/ 1199940 w 5482474"/>
              <a:gd name="connsiteY79" fmla="*/ 3536861 h 6850592"/>
              <a:gd name="connsiteX80" fmla="*/ 1066472 w 5482474"/>
              <a:gd name="connsiteY80" fmla="*/ 3339180 h 6850592"/>
              <a:gd name="connsiteX81" fmla="*/ 963225 w 5482474"/>
              <a:gd name="connsiteY81" fmla="*/ 3165422 h 6850592"/>
              <a:gd name="connsiteX82" fmla="*/ 938044 w 5482474"/>
              <a:gd name="connsiteY82" fmla="*/ 3101208 h 6850592"/>
              <a:gd name="connsiteX83" fmla="*/ 829759 w 5482474"/>
              <a:gd name="connsiteY83" fmla="*/ 3015587 h 6850592"/>
              <a:gd name="connsiteX84" fmla="*/ 653483 w 5482474"/>
              <a:gd name="connsiteY84" fmla="*/ 2724731 h 6850592"/>
              <a:gd name="connsiteX85" fmla="*/ 618227 w 5482474"/>
              <a:gd name="connsiteY85" fmla="*/ 2668071 h 6850592"/>
              <a:gd name="connsiteX86" fmla="*/ 22664 w 5482474"/>
              <a:gd name="connsiteY86" fmla="*/ 2004516 h 6850592"/>
              <a:gd name="connsiteX87" fmla="*/ 5038 w 5482474"/>
              <a:gd name="connsiteY87" fmla="*/ 1965483 h 6850592"/>
              <a:gd name="connsiteX88" fmla="*/ 0 w 5482474"/>
              <a:gd name="connsiteY88" fmla="*/ 1894972 h 6850592"/>
              <a:gd name="connsiteX89" fmla="*/ 93175 w 5482474"/>
              <a:gd name="connsiteY89" fmla="*/ 1912600 h 6850592"/>
              <a:gd name="connsiteX90" fmla="*/ 420546 w 5482474"/>
              <a:gd name="connsiteY90" fmla="*/ 2248785 h 6850592"/>
              <a:gd name="connsiteX91" fmla="*/ 1275488 w 5482474"/>
              <a:gd name="connsiteY91" fmla="*/ 2561045 h 6850592"/>
              <a:gd name="connsiteX92" fmla="*/ 1702328 w 5482474"/>
              <a:gd name="connsiteY92" fmla="*/ 2691994 h 6850592"/>
              <a:gd name="connsiteX93" fmla="*/ 3067212 w 5482474"/>
              <a:gd name="connsiteY93" fmla="*/ 3779873 h 6850592"/>
              <a:gd name="connsiteX94" fmla="*/ 3104986 w 5482474"/>
              <a:gd name="connsiteY94" fmla="*/ 3837792 h 6850592"/>
              <a:gd name="connsiteX95" fmla="*/ 3169200 w 5482474"/>
              <a:gd name="connsiteY95" fmla="*/ 3783649 h 6850592"/>
              <a:gd name="connsiteX96" fmla="*/ 3043288 w 5482474"/>
              <a:gd name="connsiteY96" fmla="*/ 3494052 h 6850592"/>
              <a:gd name="connsiteX97" fmla="*/ 2591266 w 5482474"/>
              <a:gd name="connsiteY97" fmla="*/ 2660517 h 6850592"/>
              <a:gd name="connsiteX98" fmla="*/ 2320555 w 5482474"/>
              <a:gd name="connsiteY98" fmla="*/ 2331887 h 6850592"/>
              <a:gd name="connsiteX99" fmla="*/ 1813129 w 5482474"/>
              <a:gd name="connsiteY99" fmla="*/ 2134205 h 6850592"/>
              <a:gd name="connsiteX100" fmla="*/ 1906304 w 5482474"/>
              <a:gd name="connsiteY100" fmla="*/ 2078805 h 6850592"/>
              <a:gd name="connsiteX101" fmla="*/ 2169461 w 5482474"/>
              <a:gd name="connsiteY101" fmla="*/ 2150573 h 6850592"/>
              <a:gd name="connsiteX102" fmla="*/ 2592525 w 5482474"/>
              <a:gd name="connsiteY102" fmla="*/ 2584969 h 6850592"/>
              <a:gd name="connsiteX103" fmla="*/ 3170459 w 5482474"/>
              <a:gd name="connsiteY103" fmla="*/ 3726989 h 6850592"/>
              <a:gd name="connsiteX104" fmla="*/ 3179273 w 5482474"/>
              <a:gd name="connsiteY104" fmla="*/ 3750912 h 6850592"/>
              <a:gd name="connsiteX105" fmla="*/ 3209493 w 5482474"/>
              <a:gd name="connsiteY105" fmla="*/ 3784908 h 6850592"/>
              <a:gd name="connsiteX106" fmla="*/ 3233416 w 5482474"/>
              <a:gd name="connsiteY106" fmla="*/ 3739580 h 6850592"/>
              <a:gd name="connsiteX107" fmla="*/ 3242229 w 5482474"/>
              <a:gd name="connsiteY107" fmla="*/ 3638851 h 6850592"/>
              <a:gd name="connsiteX108" fmla="*/ 2991664 w 5482474"/>
              <a:gd name="connsiteY108" fmla="*/ 1835793 h 6850592"/>
              <a:gd name="connsiteX109" fmla="*/ 2822943 w 5482474"/>
              <a:gd name="connsiteY109" fmla="*/ 1471910 h 6850592"/>
              <a:gd name="connsiteX110" fmla="*/ 2616448 w 5482474"/>
              <a:gd name="connsiteY110" fmla="*/ 1204977 h 6850592"/>
              <a:gd name="connsiteX111" fmla="*/ 2720955 w 5482474"/>
              <a:gd name="connsiteY111" fmla="*/ 1235195 h 6850592"/>
              <a:gd name="connsiteX112" fmla="*/ 2879603 w 5482474"/>
              <a:gd name="connsiteY112" fmla="*/ 1451762 h 6850592"/>
              <a:gd name="connsiteX113" fmla="*/ 3107502 w 5482474"/>
              <a:gd name="connsiteY113" fmla="*/ 2090137 h 6850592"/>
              <a:gd name="connsiteX114" fmla="*/ 3256080 w 5482474"/>
              <a:gd name="connsiteY114" fmla="*/ 3719435 h 6850592"/>
              <a:gd name="connsiteX115" fmla="*/ 3303927 w 5482474"/>
              <a:gd name="connsiteY115" fmla="*/ 3803796 h 6850592"/>
              <a:gd name="connsiteX116" fmla="*/ 3321553 w 5482474"/>
              <a:gd name="connsiteY116" fmla="*/ 3796240 h 6850592"/>
              <a:gd name="connsiteX117" fmla="*/ 3345477 w 5482474"/>
              <a:gd name="connsiteY117" fmla="*/ 3473907 h 6850592"/>
              <a:gd name="connsiteX118" fmla="*/ 4163904 w 5482474"/>
              <a:gd name="connsiteY118" fmla="*/ 1718695 h 6850592"/>
              <a:gd name="connsiteX119" fmla="*/ 5023881 w 5482474"/>
              <a:gd name="connsiteY119" fmla="*/ 820946 h 6850592"/>
              <a:gd name="connsiteX120" fmla="*/ 5253039 w 5482474"/>
              <a:gd name="connsiteY120" fmla="*/ 521274 h 6850592"/>
              <a:gd name="connsiteX121" fmla="*/ 5355029 w 5482474"/>
              <a:gd name="connsiteY121" fmla="*/ 134725 h 6850592"/>
              <a:gd name="connsiteX122" fmla="*/ 5353771 w 5482474"/>
              <a:gd name="connsiteY122" fmla="*/ 65473 h 6850592"/>
              <a:gd name="connsiteX123" fmla="*/ 5387767 w 5482474"/>
              <a:gd name="connsiteY123" fmla="*/ 0 h 68505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</a:cxnLst>
            <a:rect l="l" t="t" r="r" b="b"/>
            <a:pathLst>
              <a:path w="5482474" h="6850592">
                <a:moveTo>
                  <a:pt x="5387767" y="0"/>
                </a:moveTo>
                <a:cubicBezTo>
                  <a:pt x="5410431" y="13851"/>
                  <a:pt x="5440649" y="22664"/>
                  <a:pt x="5451981" y="41550"/>
                </a:cubicBezTo>
                <a:cubicBezTo>
                  <a:pt x="5468349" y="69251"/>
                  <a:pt x="5473387" y="104507"/>
                  <a:pt x="5475903" y="137243"/>
                </a:cubicBezTo>
                <a:cubicBezTo>
                  <a:pt x="5496051" y="391585"/>
                  <a:pt x="5472127" y="640891"/>
                  <a:pt x="5372657" y="877606"/>
                </a:cubicBezTo>
                <a:cubicBezTo>
                  <a:pt x="5329847" y="980853"/>
                  <a:pt x="5265631" y="1075287"/>
                  <a:pt x="5206452" y="1181053"/>
                </a:cubicBezTo>
                <a:cubicBezTo>
                  <a:pt x="5305923" y="1324592"/>
                  <a:pt x="5282001" y="1475686"/>
                  <a:pt x="5185047" y="1626780"/>
                </a:cubicBezTo>
                <a:cubicBezTo>
                  <a:pt x="5138460" y="1698550"/>
                  <a:pt x="5110761" y="1770320"/>
                  <a:pt x="5159865" y="1860976"/>
                </a:cubicBezTo>
                <a:cubicBezTo>
                  <a:pt x="5192603" y="1922673"/>
                  <a:pt x="5182529" y="1999479"/>
                  <a:pt x="5135941" y="2057398"/>
                </a:cubicBezTo>
                <a:cubicBezTo>
                  <a:pt x="5065431" y="2145537"/>
                  <a:pt x="5072987" y="2238712"/>
                  <a:pt x="5108242" y="2335665"/>
                </a:cubicBezTo>
                <a:cubicBezTo>
                  <a:pt x="5124609" y="2382252"/>
                  <a:pt x="5143497" y="2430097"/>
                  <a:pt x="5152311" y="2479203"/>
                </a:cubicBezTo>
                <a:cubicBezTo>
                  <a:pt x="5164902" y="2545935"/>
                  <a:pt x="5144757" y="2606373"/>
                  <a:pt x="5098169" y="2659258"/>
                </a:cubicBezTo>
                <a:cubicBezTo>
                  <a:pt x="5027659" y="2741101"/>
                  <a:pt x="5032694" y="2840570"/>
                  <a:pt x="5112018" y="2922413"/>
                </a:cubicBezTo>
                <a:cubicBezTo>
                  <a:pt x="5025140" y="2938782"/>
                  <a:pt x="4997439" y="2995442"/>
                  <a:pt x="4981071" y="3076025"/>
                </a:cubicBezTo>
                <a:cubicBezTo>
                  <a:pt x="4969739" y="3131426"/>
                  <a:pt x="4923152" y="3179273"/>
                  <a:pt x="4892932" y="3230897"/>
                </a:cubicBezTo>
                <a:cubicBezTo>
                  <a:pt x="4884119" y="3246005"/>
                  <a:pt x="4871527" y="3262375"/>
                  <a:pt x="4867749" y="3278744"/>
                </a:cubicBezTo>
                <a:cubicBezTo>
                  <a:pt x="4850123" y="3342958"/>
                  <a:pt x="4818645" y="3389545"/>
                  <a:pt x="4735543" y="3392064"/>
                </a:cubicBezTo>
                <a:cubicBezTo>
                  <a:pt x="4754429" y="3496571"/>
                  <a:pt x="4701547" y="3568341"/>
                  <a:pt x="4636072" y="3637592"/>
                </a:cubicBezTo>
                <a:cubicBezTo>
                  <a:pt x="4617186" y="3657737"/>
                  <a:pt x="4609632" y="3706843"/>
                  <a:pt x="4619705" y="3733286"/>
                </a:cubicBezTo>
                <a:cubicBezTo>
                  <a:pt x="4642369" y="3789946"/>
                  <a:pt x="4624740" y="3831496"/>
                  <a:pt x="4589485" y="3870529"/>
                </a:cubicBezTo>
                <a:cubicBezTo>
                  <a:pt x="4503866" y="3963704"/>
                  <a:pt x="4389285" y="4005254"/>
                  <a:pt x="4270929" y="4037990"/>
                </a:cubicBezTo>
                <a:cubicBezTo>
                  <a:pt x="4239449" y="4046806"/>
                  <a:pt x="4209231" y="4055619"/>
                  <a:pt x="4177752" y="4065692"/>
                </a:cubicBezTo>
                <a:cubicBezTo>
                  <a:pt x="4177752" y="4071986"/>
                  <a:pt x="4177752" y="4077024"/>
                  <a:pt x="4177752" y="4083318"/>
                </a:cubicBezTo>
                <a:cubicBezTo>
                  <a:pt x="4199159" y="4090874"/>
                  <a:pt x="4221823" y="4097169"/>
                  <a:pt x="4241969" y="4105984"/>
                </a:cubicBezTo>
                <a:cubicBezTo>
                  <a:pt x="4309961" y="4134943"/>
                  <a:pt x="4396841" y="4148794"/>
                  <a:pt x="4443428" y="4199159"/>
                </a:cubicBezTo>
                <a:cubicBezTo>
                  <a:pt x="4511420" y="4272187"/>
                  <a:pt x="4590744" y="4346475"/>
                  <a:pt x="4607113" y="4457277"/>
                </a:cubicBezTo>
                <a:cubicBezTo>
                  <a:pt x="4612149" y="4486237"/>
                  <a:pt x="4633555" y="4512679"/>
                  <a:pt x="4652441" y="4537862"/>
                </a:cubicBezTo>
                <a:cubicBezTo>
                  <a:pt x="4714139" y="4623481"/>
                  <a:pt x="4738060" y="4710361"/>
                  <a:pt x="4695251" y="4814868"/>
                </a:cubicBezTo>
                <a:cubicBezTo>
                  <a:pt x="4673846" y="4867750"/>
                  <a:pt x="4678883" y="4931966"/>
                  <a:pt x="4659995" y="4986107"/>
                </a:cubicBezTo>
                <a:cubicBezTo>
                  <a:pt x="4643628" y="5035213"/>
                  <a:pt x="4609632" y="5079282"/>
                  <a:pt x="4584449" y="5125869"/>
                </a:cubicBezTo>
                <a:cubicBezTo>
                  <a:pt x="4573117" y="5147274"/>
                  <a:pt x="4560526" y="5168678"/>
                  <a:pt x="4552970" y="5191342"/>
                </a:cubicBezTo>
                <a:cubicBezTo>
                  <a:pt x="4532825" y="5253040"/>
                  <a:pt x="4520233" y="5318515"/>
                  <a:pt x="4450982" y="5348733"/>
                </a:cubicBezTo>
                <a:cubicBezTo>
                  <a:pt x="4439650" y="5353771"/>
                  <a:pt x="4437131" y="5376435"/>
                  <a:pt x="4429577" y="5390283"/>
                </a:cubicBezTo>
                <a:cubicBezTo>
                  <a:pt x="4405654" y="5429316"/>
                  <a:pt x="4380471" y="5468350"/>
                  <a:pt x="4357807" y="5507381"/>
                </a:cubicBezTo>
                <a:cubicBezTo>
                  <a:pt x="4350253" y="5519973"/>
                  <a:pt x="4343957" y="5537601"/>
                  <a:pt x="4345215" y="5551452"/>
                </a:cubicBezTo>
                <a:cubicBezTo>
                  <a:pt x="4386768" y="5882599"/>
                  <a:pt x="4497569" y="6182268"/>
                  <a:pt x="4750651" y="6415205"/>
                </a:cubicBezTo>
                <a:cubicBezTo>
                  <a:pt x="4840050" y="6497048"/>
                  <a:pt x="4940779" y="6552450"/>
                  <a:pt x="5065431" y="6553710"/>
                </a:cubicBezTo>
                <a:cubicBezTo>
                  <a:pt x="5101945" y="6553710"/>
                  <a:pt x="5148533" y="6560004"/>
                  <a:pt x="5140979" y="6606592"/>
                </a:cubicBezTo>
                <a:cubicBezTo>
                  <a:pt x="5137201" y="6631774"/>
                  <a:pt x="5098169" y="6661992"/>
                  <a:pt x="5070468" y="6670806"/>
                </a:cubicBezTo>
                <a:cubicBezTo>
                  <a:pt x="4998698" y="6690953"/>
                  <a:pt x="4929447" y="6668289"/>
                  <a:pt x="4866492" y="6630515"/>
                </a:cubicBezTo>
                <a:cubicBezTo>
                  <a:pt x="4751911" y="6560004"/>
                  <a:pt x="4656217" y="6465570"/>
                  <a:pt x="4590744" y="6350991"/>
                </a:cubicBezTo>
                <a:cubicBezTo>
                  <a:pt x="4477424" y="6155828"/>
                  <a:pt x="4374177" y="5954369"/>
                  <a:pt x="4272187" y="5752909"/>
                </a:cubicBezTo>
                <a:cubicBezTo>
                  <a:pt x="4160125" y="5532564"/>
                  <a:pt x="4055619" y="5308440"/>
                  <a:pt x="3944815" y="5086836"/>
                </a:cubicBezTo>
                <a:cubicBezTo>
                  <a:pt x="3862975" y="4923152"/>
                  <a:pt x="3743358" y="4793463"/>
                  <a:pt x="3585967" y="4700288"/>
                </a:cubicBezTo>
                <a:cubicBezTo>
                  <a:pt x="3573376" y="4692732"/>
                  <a:pt x="3562044" y="4686437"/>
                  <a:pt x="3544417" y="4676365"/>
                </a:cubicBezTo>
                <a:cubicBezTo>
                  <a:pt x="3536863" y="4767021"/>
                  <a:pt x="3530567" y="4850123"/>
                  <a:pt x="3524272" y="4934482"/>
                </a:cubicBezTo>
                <a:cubicBezTo>
                  <a:pt x="3517975" y="4935742"/>
                  <a:pt x="3511681" y="4937001"/>
                  <a:pt x="3505384" y="4938260"/>
                </a:cubicBezTo>
                <a:cubicBezTo>
                  <a:pt x="3457537" y="4855158"/>
                  <a:pt x="3410950" y="4773315"/>
                  <a:pt x="3359327" y="4682659"/>
                </a:cubicBezTo>
                <a:cubicBezTo>
                  <a:pt x="3292595" y="4798498"/>
                  <a:pt x="3227119" y="4909302"/>
                  <a:pt x="3228379" y="5041508"/>
                </a:cubicBezTo>
                <a:cubicBezTo>
                  <a:pt x="3230897" y="5397839"/>
                  <a:pt x="3238451" y="5754169"/>
                  <a:pt x="3244748" y="6110498"/>
                </a:cubicBezTo>
                <a:cubicBezTo>
                  <a:pt x="3247265" y="6274184"/>
                  <a:pt x="3246005" y="6439128"/>
                  <a:pt x="3190605" y="6595260"/>
                </a:cubicBezTo>
                <a:cubicBezTo>
                  <a:pt x="3167941" y="6659476"/>
                  <a:pt x="3136463" y="6723690"/>
                  <a:pt x="3093654" y="6776572"/>
                </a:cubicBezTo>
                <a:cubicBezTo>
                  <a:pt x="3064693" y="6811827"/>
                  <a:pt x="3011811" y="6830715"/>
                  <a:pt x="2966483" y="6849601"/>
                </a:cubicBezTo>
                <a:cubicBezTo>
                  <a:pt x="2955149" y="6854639"/>
                  <a:pt x="2923672" y="6839529"/>
                  <a:pt x="2917377" y="6825678"/>
                </a:cubicBezTo>
                <a:cubicBezTo>
                  <a:pt x="2911080" y="6811827"/>
                  <a:pt x="2916118" y="6779091"/>
                  <a:pt x="2927450" y="6770277"/>
                </a:cubicBezTo>
                <a:cubicBezTo>
                  <a:pt x="3244748" y="6551191"/>
                  <a:pt x="3206974" y="6236412"/>
                  <a:pt x="3161646" y="5919113"/>
                </a:cubicBezTo>
                <a:cubicBezTo>
                  <a:pt x="3152830" y="5857416"/>
                  <a:pt x="3130166" y="5796978"/>
                  <a:pt x="3112540" y="5737801"/>
                </a:cubicBezTo>
                <a:cubicBezTo>
                  <a:pt x="3099948" y="5697509"/>
                  <a:pt x="3087357" y="5669807"/>
                  <a:pt x="3033216" y="5653440"/>
                </a:cubicBezTo>
                <a:cubicBezTo>
                  <a:pt x="2956408" y="5629517"/>
                  <a:pt x="2889676" y="5572857"/>
                  <a:pt x="2819165" y="5528788"/>
                </a:cubicBezTo>
                <a:cubicBezTo>
                  <a:pt x="2781391" y="5504865"/>
                  <a:pt x="2743619" y="5480941"/>
                  <a:pt x="2705845" y="5454499"/>
                </a:cubicBezTo>
                <a:cubicBezTo>
                  <a:pt x="2678144" y="5435613"/>
                  <a:pt x="2650444" y="5415466"/>
                  <a:pt x="2627780" y="5391542"/>
                </a:cubicBezTo>
                <a:cubicBezTo>
                  <a:pt x="2578674" y="5337401"/>
                  <a:pt x="2529568" y="5283260"/>
                  <a:pt x="2484240" y="5225340"/>
                </a:cubicBezTo>
                <a:cubicBezTo>
                  <a:pt x="2437653" y="5166162"/>
                  <a:pt x="2442688" y="5095651"/>
                  <a:pt x="2448985" y="5026400"/>
                </a:cubicBezTo>
                <a:cubicBezTo>
                  <a:pt x="2450244" y="5010030"/>
                  <a:pt x="2461576" y="4989885"/>
                  <a:pt x="2455279" y="4977294"/>
                </a:cubicBezTo>
                <a:cubicBezTo>
                  <a:pt x="2413729" y="4896710"/>
                  <a:pt x="2454020" y="4817386"/>
                  <a:pt x="2457798" y="4736803"/>
                </a:cubicBezTo>
                <a:cubicBezTo>
                  <a:pt x="2461576" y="4659995"/>
                  <a:pt x="2511942" y="4607113"/>
                  <a:pt x="2566083" y="4559267"/>
                </a:cubicBezTo>
                <a:cubicBezTo>
                  <a:pt x="2587488" y="4540379"/>
                  <a:pt x="2615189" y="4527787"/>
                  <a:pt x="2639112" y="4512679"/>
                </a:cubicBezTo>
                <a:cubicBezTo>
                  <a:pt x="2631556" y="4502607"/>
                  <a:pt x="2625262" y="4493791"/>
                  <a:pt x="2617706" y="4483719"/>
                </a:cubicBezTo>
                <a:cubicBezTo>
                  <a:pt x="2598820" y="4487497"/>
                  <a:pt x="2581193" y="4492532"/>
                  <a:pt x="2562305" y="4493791"/>
                </a:cubicBezTo>
                <a:cubicBezTo>
                  <a:pt x="2464095" y="4500088"/>
                  <a:pt x="2367142" y="4511420"/>
                  <a:pt x="2268930" y="4510161"/>
                </a:cubicBezTo>
                <a:cubicBezTo>
                  <a:pt x="2192125" y="4508901"/>
                  <a:pt x="2171979" y="4478683"/>
                  <a:pt x="2146797" y="4403135"/>
                </a:cubicBezTo>
                <a:cubicBezTo>
                  <a:pt x="2137983" y="4375434"/>
                  <a:pt x="2103987" y="4345216"/>
                  <a:pt x="2076286" y="4335143"/>
                </a:cubicBezTo>
                <a:cubicBezTo>
                  <a:pt x="2005775" y="4309961"/>
                  <a:pt x="1947856" y="4274705"/>
                  <a:pt x="1916379" y="4192862"/>
                </a:cubicBezTo>
                <a:cubicBezTo>
                  <a:pt x="1850903" y="4235672"/>
                  <a:pt x="1808094" y="4196641"/>
                  <a:pt x="1762766" y="4155088"/>
                </a:cubicBezTo>
                <a:cubicBezTo>
                  <a:pt x="1743878" y="4138721"/>
                  <a:pt x="1711141" y="4138721"/>
                  <a:pt x="1689736" y="4124870"/>
                </a:cubicBezTo>
                <a:cubicBezTo>
                  <a:pt x="1659518" y="4105984"/>
                  <a:pt x="1629298" y="4085837"/>
                  <a:pt x="1606634" y="4059397"/>
                </a:cubicBezTo>
                <a:cubicBezTo>
                  <a:pt x="1563825" y="4009032"/>
                  <a:pt x="1519756" y="3967482"/>
                  <a:pt x="1458059" y="3983849"/>
                </a:cubicBezTo>
                <a:cubicBezTo>
                  <a:pt x="1445468" y="3936002"/>
                  <a:pt x="1442949" y="3888156"/>
                  <a:pt x="1420285" y="3854160"/>
                </a:cubicBezTo>
                <a:cubicBezTo>
                  <a:pt x="1396362" y="3818904"/>
                  <a:pt x="1348515" y="3801278"/>
                  <a:pt x="1315778" y="3772317"/>
                </a:cubicBezTo>
                <a:cubicBezTo>
                  <a:pt x="1283042" y="3742099"/>
                  <a:pt x="1246527" y="3710621"/>
                  <a:pt x="1227641" y="3671588"/>
                </a:cubicBezTo>
                <a:cubicBezTo>
                  <a:pt x="1208753" y="3631295"/>
                  <a:pt x="1204977" y="3582191"/>
                  <a:pt x="1199940" y="3536861"/>
                </a:cubicBezTo>
                <a:cubicBezTo>
                  <a:pt x="1188608" y="3447465"/>
                  <a:pt x="1153352" y="3379473"/>
                  <a:pt x="1066472" y="3339180"/>
                </a:cubicBezTo>
                <a:cubicBezTo>
                  <a:pt x="995963" y="3305184"/>
                  <a:pt x="967003" y="3242229"/>
                  <a:pt x="963225" y="3165422"/>
                </a:cubicBezTo>
                <a:cubicBezTo>
                  <a:pt x="961965" y="3144017"/>
                  <a:pt x="953152" y="3116318"/>
                  <a:pt x="938044" y="3101208"/>
                </a:cubicBezTo>
                <a:cubicBezTo>
                  <a:pt x="905305" y="3069730"/>
                  <a:pt x="868791" y="3039510"/>
                  <a:pt x="829759" y="3015587"/>
                </a:cubicBezTo>
                <a:cubicBezTo>
                  <a:pt x="720215" y="2948854"/>
                  <a:pt x="649705" y="2860715"/>
                  <a:pt x="653483" y="2724731"/>
                </a:cubicBezTo>
                <a:cubicBezTo>
                  <a:pt x="653483" y="2705845"/>
                  <a:pt x="634597" y="2676884"/>
                  <a:pt x="618227" y="2668071"/>
                </a:cubicBezTo>
                <a:cubicBezTo>
                  <a:pt x="328630" y="2528309"/>
                  <a:pt x="149835" y="2289078"/>
                  <a:pt x="22664" y="2004516"/>
                </a:cubicBezTo>
                <a:cubicBezTo>
                  <a:pt x="16370" y="1991925"/>
                  <a:pt x="10073" y="1978074"/>
                  <a:pt x="5038" y="1965483"/>
                </a:cubicBezTo>
                <a:cubicBezTo>
                  <a:pt x="0" y="1945337"/>
                  <a:pt x="0" y="1920155"/>
                  <a:pt x="0" y="1894972"/>
                </a:cubicBezTo>
                <a:cubicBezTo>
                  <a:pt x="52882" y="1847125"/>
                  <a:pt x="71770" y="1848384"/>
                  <a:pt x="93175" y="1912600"/>
                </a:cubicBezTo>
                <a:cubicBezTo>
                  <a:pt x="148576" y="2078805"/>
                  <a:pt x="265674" y="2188347"/>
                  <a:pt x="420546" y="2248785"/>
                </a:cubicBezTo>
                <a:cubicBezTo>
                  <a:pt x="702589" y="2359586"/>
                  <a:pt x="989667" y="2461576"/>
                  <a:pt x="1275488" y="2561045"/>
                </a:cubicBezTo>
                <a:cubicBezTo>
                  <a:pt x="1415250" y="2610152"/>
                  <a:pt x="1561306" y="2645407"/>
                  <a:pt x="1702328" y="2691994"/>
                </a:cubicBezTo>
                <a:cubicBezTo>
                  <a:pt x="2291594" y="2885898"/>
                  <a:pt x="2729768" y="3269929"/>
                  <a:pt x="3067212" y="3779873"/>
                </a:cubicBezTo>
                <a:cubicBezTo>
                  <a:pt x="3079803" y="3798759"/>
                  <a:pt x="3092395" y="3817645"/>
                  <a:pt x="3104986" y="3837792"/>
                </a:cubicBezTo>
                <a:cubicBezTo>
                  <a:pt x="3126391" y="3818904"/>
                  <a:pt x="3145277" y="3803796"/>
                  <a:pt x="3169200" y="3783649"/>
                </a:cubicBezTo>
                <a:cubicBezTo>
                  <a:pt x="3128909" y="3689215"/>
                  <a:pt x="3092395" y="3588486"/>
                  <a:pt x="3043288" y="3494052"/>
                </a:cubicBezTo>
                <a:cubicBezTo>
                  <a:pt x="2895972" y="3214528"/>
                  <a:pt x="2751173" y="2932485"/>
                  <a:pt x="2591266" y="2660517"/>
                </a:cubicBezTo>
                <a:cubicBezTo>
                  <a:pt x="2519496" y="2539641"/>
                  <a:pt x="2420024" y="2431356"/>
                  <a:pt x="2320555" y="2331887"/>
                </a:cubicBezTo>
                <a:cubicBezTo>
                  <a:pt x="2156869" y="2169461"/>
                  <a:pt x="2044809" y="2132946"/>
                  <a:pt x="1813129" y="2134205"/>
                </a:cubicBezTo>
                <a:cubicBezTo>
                  <a:pt x="1829499" y="2086359"/>
                  <a:pt x="1867273" y="2081321"/>
                  <a:pt x="1906304" y="2078805"/>
                </a:cubicBezTo>
                <a:cubicBezTo>
                  <a:pt x="2000738" y="2075027"/>
                  <a:pt x="2088877" y="2100210"/>
                  <a:pt x="2169461" y="2150573"/>
                </a:cubicBezTo>
                <a:cubicBezTo>
                  <a:pt x="2345737" y="2261376"/>
                  <a:pt x="2475427" y="2416248"/>
                  <a:pt x="2592525" y="2584969"/>
                </a:cubicBezTo>
                <a:cubicBezTo>
                  <a:pt x="2836794" y="2940041"/>
                  <a:pt x="3009292" y="3330367"/>
                  <a:pt x="3170459" y="3726989"/>
                </a:cubicBezTo>
                <a:cubicBezTo>
                  <a:pt x="3174237" y="3734545"/>
                  <a:pt x="3174237" y="3743358"/>
                  <a:pt x="3179273" y="3750912"/>
                </a:cubicBezTo>
                <a:cubicBezTo>
                  <a:pt x="3188086" y="3763503"/>
                  <a:pt x="3199420" y="3773576"/>
                  <a:pt x="3209493" y="3784908"/>
                </a:cubicBezTo>
                <a:cubicBezTo>
                  <a:pt x="3218306" y="3769798"/>
                  <a:pt x="3230897" y="3755950"/>
                  <a:pt x="3233416" y="3739580"/>
                </a:cubicBezTo>
                <a:cubicBezTo>
                  <a:pt x="3239711" y="3706843"/>
                  <a:pt x="3240970" y="3672847"/>
                  <a:pt x="3242229" y="3638851"/>
                </a:cubicBezTo>
                <a:cubicBezTo>
                  <a:pt x="3254821" y="3024401"/>
                  <a:pt x="3196901" y="2418765"/>
                  <a:pt x="2991664" y="1835793"/>
                </a:cubicBezTo>
                <a:cubicBezTo>
                  <a:pt x="2947595" y="1709882"/>
                  <a:pt x="2889676" y="1586489"/>
                  <a:pt x="2822943" y="1471910"/>
                </a:cubicBezTo>
                <a:cubicBezTo>
                  <a:pt x="2767542" y="1376216"/>
                  <a:pt x="2686957" y="1294374"/>
                  <a:pt x="2616448" y="1204977"/>
                </a:cubicBezTo>
                <a:cubicBezTo>
                  <a:pt x="2651704" y="1182313"/>
                  <a:pt x="2693254" y="1202458"/>
                  <a:pt x="2720955" y="1235195"/>
                </a:cubicBezTo>
                <a:cubicBezTo>
                  <a:pt x="2778874" y="1303187"/>
                  <a:pt x="2836794" y="1373698"/>
                  <a:pt x="2879603" y="1451762"/>
                </a:cubicBezTo>
                <a:cubicBezTo>
                  <a:pt x="2989147" y="1651962"/>
                  <a:pt x="3053361" y="1869791"/>
                  <a:pt x="3107502" y="2090137"/>
                </a:cubicBezTo>
                <a:cubicBezTo>
                  <a:pt x="3239711" y="2625262"/>
                  <a:pt x="3295111" y="3167940"/>
                  <a:pt x="3256080" y="3719435"/>
                </a:cubicBezTo>
                <a:cubicBezTo>
                  <a:pt x="3254821" y="3745877"/>
                  <a:pt x="3287557" y="3774835"/>
                  <a:pt x="3303927" y="3803796"/>
                </a:cubicBezTo>
                <a:cubicBezTo>
                  <a:pt x="3310221" y="3801278"/>
                  <a:pt x="3315259" y="3798759"/>
                  <a:pt x="3321553" y="3796240"/>
                </a:cubicBezTo>
                <a:cubicBezTo>
                  <a:pt x="3329107" y="3689215"/>
                  <a:pt x="3332885" y="3580932"/>
                  <a:pt x="3345477" y="3473907"/>
                </a:cubicBezTo>
                <a:cubicBezTo>
                  <a:pt x="3426060" y="2799020"/>
                  <a:pt x="3677883" y="2205975"/>
                  <a:pt x="4163904" y="1718695"/>
                </a:cubicBezTo>
                <a:cubicBezTo>
                  <a:pt x="4457279" y="1422804"/>
                  <a:pt x="4741838" y="1123134"/>
                  <a:pt x="5023881" y="820946"/>
                </a:cubicBezTo>
                <a:cubicBezTo>
                  <a:pt x="5109501" y="729029"/>
                  <a:pt x="5181271" y="624522"/>
                  <a:pt x="5253039" y="521274"/>
                </a:cubicBezTo>
                <a:cubicBezTo>
                  <a:pt x="5333623" y="406695"/>
                  <a:pt x="5373915" y="278265"/>
                  <a:pt x="5355029" y="134725"/>
                </a:cubicBezTo>
                <a:cubicBezTo>
                  <a:pt x="5352511" y="112061"/>
                  <a:pt x="5348733" y="86880"/>
                  <a:pt x="5353771" y="65473"/>
                </a:cubicBezTo>
                <a:cubicBezTo>
                  <a:pt x="5360065" y="41550"/>
                  <a:pt x="5376435" y="21405"/>
                  <a:pt x="5387767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lvl1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6167599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2E5EA7C7-8ABC-4BB8-83D4-FDCD6EF0024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177663" y="980038"/>
            <a:ext cx="4897924" cy="4897924"/>
          </a:xfrm>
          <a:custGeom>
            <a:avLst/>
            <a:gdLst>
              <a:gd name="connsiteX0" fmla="*/ 2448962 w 4897924"/>
              <a:gd name="connsiteY0" fmla="*/ 0 h 4897924"/>
              <a:gd name="connsiteX1" fmla="*/ 4897924 w 4897924"/>
              <a:gd name="connsiteY1" fmla="*/ 2448962 h 4897924"/>
              <a:gd name="connsiteX2" fmla="*/ 2448962 w 4897924"/>
              <a:gd name="connsiteY2" fmla="*/ 4897924 h 4897924"/>
              <a:gd name="connsiteX3" fmla="*/ 0 w 4897924"/>
              <a:gd name="connsiteY3" fmla="*/ 2448962 h 4897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97924" h="4897924">
                <a:moveTo>
                  <a:pt x="2448962" y="0"/>
                </a:moveTo>
                <a:lnTo>
                  <a:pt x="4897924" y="2448962"/>
                </a:lnTo>
                <a:lnTo>
                  <a:pt x="2448962" y="4897924"/>
                </a:lnTo>
                <a:lnTo>
                  <a:pt x="0" y="2448962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lvl1pPr>
          </a:lstStyle>
          <a:p>
            <a:r>
              <a:rPr lang="en-US" altLang="ko-KR" dirty="0"/>
              <a:t>Your Picture Here And 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534945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B6853F-FDD4-4724-B518-2D430DDFBE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4CC41D-BD60-4B0A-8CFC-4960145E76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BB3061-2BC2-4DA9-BDE8-3E4E304183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B1FF3-D13E-4F84-B71A-5DAE837DD876}" type="datetimeFigureOut">
              <a:rPr lang="en-ID" smtClean="0"/>
              <a:t>02/07/2021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879174-12E6-45C6-ABF0-3C5293A57E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8C6E75-4B28-4A02-A761-6145EB2B3E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91AC1A-1217-4644-957F-8C3A9673B386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07777569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582494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5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6" Type="http://schemas.openxmlformats.org/officeDocument/2006/relationships/slideLayout" Target="../slideLayouts/slideLayout18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6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916987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868165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64" r:id="rId2"/>
    <p:sldLayoutId id="2147483663" r:id="rId3"/>
    <p:sldLayoutId id="2147483678" r:id="rId4"/>
    <p:sldLayoutId id="2147483665" r:id="rId5"/>
    <p:sldLayoutId id="2147483658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5" r:id="rId14"/>
    <p:sldLayoutId id="2147483676" r:id="rId15"/>
    <p:sldLayoutId id="2147483680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52553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" name="Group 63">
            <a:extLst>
              <a:ext uri="{FF2B5EF4-FFF2-40B4-BE49-F238E27FC236}">
                <a16:creationId xmlns:a16="http://schemas.microsoft.com/office/drawing/2014/main" id="{531EBE53-9334-4512-BDD3-AB8402394DE5}"/>
              </a:ext>
            </a:extLst>
          </p:cNvPr>
          <p:cNvGrpSpPr/>
          <p:nvPr/>
        </p:nvGrpSpPr>
        <p:grpSpPr>
          <a:xfrm>
            <a:off x="2644" y="1458711"/>
            <a:ext cx="12192000" cy="2597869"/>
            <a:chOff x="0" y="2092574"/>
            <a:chExt cx="12192000" cy="2597869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EF72BF9D-AF9A-4CBE-B9AE-6E060DF58BAF}"/>
                </a:ext>
              </a:extLst>
            </p:cNvPr>
            <p:cNvSpPr/>
            <p:nvPr/>
          </p:nvSpPr>
          <p:spPr>
            <a:xfrm>
              <a:off x="0" y="2092574"/>
              <a:ext cx="12192000" cy="4571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6F041007-72AC-48E0-9333-621F03F2663E}"/>
                </a:ext>
              </a:extLst>
            </p:cNvPr>
            <p:cNvSpPr/>
            <p:nvPr/>
          </p:nvSpPr>
          <p:spPr>
            <a:xfrm>
              <a:off x="0" y="4644724"/>
              <a:ext cx="12192000" cy="4571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41C12585-B71E-4D4F-92F8-467B5DB1BF20}"/>
                </a:ext>
              </a:extLst>
            </p:cNvPr>
            <p:cNvSpPr/>
            <p:nvPr/>
          </p:nvSpPr>
          <p:spPr>
            <a:xfrm>
              <a:off x="0" y="2187799"/>
              <a:ext cx="12192000" cy="24074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1" name="TextBox 50">
            <a:extLst>
              <a:ext uri="{FF2B5EF4-FFF2-40B4-BE49-F238E27FC236}">
                <a16:creationId xmlns:a16="http://schemas.microsoft.com/office/drawing/2014/main" id="{1947C4B2-DF8A-42CD-8CE4-0DDE46D7DAEB}"/>
              </a:ext>
            </a:extLst>
          </p:cNvPr>
          <p:cNvSpPr txBox="1"/>
          <p:nvPr/>
        </p:nvSpPr>
        <p:spPr>
          <a:xfrm>
            <a:off x="4098163" y="2114319"/>
            <a:ext cx="7583381" cy="131112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dirty="0">
                <a:latin typeface="Century Gothic"/>
              </a:rPr>
              <a:t>KEPEMIMPINAN DALAM KEPENGAWASAN SEKOLAH </a:t>
            </a:r>
            <a:endParaRPr kumimoji="0" lang="ru-RU" sz="4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/>
              <a:ea typeface="+mj-ea"/>
              <a:cs typeface="+mj-cs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549BB693-44E3-492D-956F-F9268A3AA70C}"/>
              </a:ext>
            </a:extLst>
          </p:cNvPr>
          <p:cNvSpPr txBox="1"/>
          <p:nvPr/>
        </p:nvSpPr>
        <p:spPr>
          <a:xfrm>
            <a:off x="0" y="4380925"/>
            <a:ext cx="12191852" cy="13236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867" dirty="0" err="1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Disampaikan</a:t>
            </a:r>
            <a:r>
              <a:rPr lang="en-US" altLang="ko-KR" sz="1867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 Oleh :</a:t>
            </a:r>
          </a:p>
          <a:p>
            <a:pPr algn="ctr"/>
            <a:endParaRPr lang="en-US" altLang="ko-KR" sz="1867" dirty="0">
              <a:solidFill>
                <a:schemeClr val="tx1">
                  <a:lumMod val="85000"/>
                  <a:lumOff val="15000"/>
                </a:schemeClr>
              </a:solidFill>
              <a:cs typeface="Arial" pitchFamily="34" charset="0"/>
            </a:endParaRPr>
          </a:p>
          <a:p>
            <a:pPr algn="ctr"/>
            <a:r>
              <a:rPr lang="en-US" altLang="ko-KR" sz="240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DINA MARTHA TIRASWATI, </a:t>
            </a:r>
            <a:r>
              <a:rPr lang="en-US" altLang="ko-KR" sz="2400" b="1" dirty="0" err="1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M.Pd</a:t>
            </a:r>
            <a:endParaRPr lang="en-US" altLang="ko-KR" sz="2400" b="1" dirty="0">
              <a:solidFill>
                <a:schemeClr val="tx1">
                  <a:lumMod val="85000"/>
                  <a:lumOff val="15000"/>
                </a:schemeClr>
              </a:solidFill>
              <a:cs typeface="Arial" pitchFamily="34" charset="0"/>
            </a:endParaRPr>
          </a:p>
          <a:p>
            <a:pPr algn="ctr"/>
            <a:r>
              <a:rPr lang="en-US" altLang="ko-KR" sz="1867" dirty="0" err="1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Pengawas</a:t>
            </a:r>
            <a:r>
              <a:rPr lang="en-US" altLang="ko-KR" sz="1867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 SMK Cabang </a:t>
            </a:r>
            <a:r>
              <a:rPr lang="en-US" altLang="ko-KR" sz="1867" dirty="0" err="1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Dinas</a:t>
            </a:r>
            <a:r>
              <a:rPr lang="en-US" altLang="ko-KR" sz="1867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 Pendidikan Wilayah 1 </a:t>
            </a:r>
            <a:r>
              <a:rPr lang="en-US" altLang="ko-KR" sz="1867" dirty="0" err="1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Provinsi</a:t>
            </a:r>
            <a:r>
              <a:rPr lang="en-US" altLang="ko-KR" sz="1867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867" dirty="0" err="1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Jawa</a:t>
            </a:r>
            <a:r>
              <a:rPr lang="en-US" altLang="ko-KR" sz="1867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 Barat</a:t>
            </a:r>
            <a:endParaRPr lang="ko-KR" altLang="en-US" sz="1867" dirty="0">
              <a:solidFill>
                <a:schemeClr val="tx1">
                  <a:lumMod val="85000"/>
                  <a:lumOff val="15000"/>
                </a:schemeClr>
              </a:solidFill>
              <a:cs typeface="Arial" pitchFamily="34" charset="0"/>
            </a:endParaRPr>
          </a:p>
        </p:txBody>
      </p:sp>
      <p:grpSp>
        <p:nvGrpSpPr>
          <p:cNvPr id="68" name="Group 67">
            <a:extLst>
              <a:ext uri="{FF2B5EF4-FFF2-40B4-BE49-F238E27FC236}">
                <a16:creationId xmlns:a16="http://schemas.microsoft.com/office/drawing/2014/main" id="{555D0590-A316-4A8E-8F56-E8354157E9F7}"/>
              </a:ext>
            </a:extLst>
          </p:cNvPr>
          <p:cNvGrpSpPr/>
          <p:nvPr/>
        </p:nvGrpSpPr>
        <p:grpSpPr>
          <a:xfrm>
            <a:off x="9247" y="-17378"/>
            <a:ext cx="4546430" cy="3605274"/>
            <a:chOff x="3261506" y="475536"/>
            <a:chExt cx="5668988" cy="4896565"/>
          </a:xfrm>
        </p:grpSpPr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39CBE6F7-BC4F-44AE-AA2E-636F18CC9FAA}"/>
                </a:ext>
              </a:extLst>
            </p:cNvPr>
            <p:cNvSpPr>
              <a:spLocks/>
            </p:cNvSpPr>
            <p:nvPr/>
          </p:nvSpPr>
          <p:spPr bwMode="auto">
            <a:xfrm rot="3516856">
              <a:off x="3693353" y="925497"/>
              <a:ext cx="4651277" cy="4241931"/>
            </a:xfrm>
            <a:custGeom>
              <a:avLst/>
              <a:gdLst>
                <a:gd name="connsiteX0" fmla="*/ 3897079 w 4651277"/>
                <a:gd name="connsiteY0" fmla="*/ 2775104 h 4241931"/>
                <a:gd name="connsiteX1" fmla="*/ 3897072 w 4651277"/>
                <a:gd name="connsiteY1" fmla="*/ 2775245 h 4241931"/>
                <a:gd name="connsiteX2" fmla="*/ 3897236 w 4651277"/>
                <a:gd name="connsiteY2" fmla="*/ 2775217 h 4241931"/>
                <a:gd name="connsiteX3" fmla="*/ 3870002 w 4651277"/>
                <a:gd name="connsiteY3" fmla="*/ 2525312 h 4241931"/>
                <a:gd name="connsiteX4" fmla="*/ 3868144 w 4651277"/>
                <a:gd name="connsiteY4" fmla="*/ 2533137 h 4241931"/>
                <a:gd name="connsiteX5" fmla="*/ 3873257 w 4651277"/>
                <a:gd name="connsiteY5" fmla="*/ 2535878 h 4241931"/>
                <a:gd name="connsiteX6" fmla="*/ 3875291 w 4651277"/>
                <a:gd name="connsiteY6" fmla="*/ 2517799 h 4241931"/>
                <a:gd name="connsiteX7" fmla="*/ 3877729 w 4651277"/>
                <a:gd name="connsiteY7" fmla="*/ 2513815 h 4241931"/>
                <a:gd name="connsiteX8" fmla="*/ 3877901 w 4651277"/>
                <a:gd name="connsiteY8" fmla="*/ 2487465 h 4241931"/>
                <a:gd name="connsiteX9" fmla="*/ 3888277 w 4651277"/>
                <a:gd name="connsiteY9" fmla="*/ 2487068 h 4241931"/>
                <a:gd name="connsiteX10" fmla="*/ 3891886 w 4651277"/>
                <a:gd name="connsiteY10" fmla="*/ 2490771 h 4241931"/>
                <a:gd name="connsiteX11" fmla="*/ 3891216 w 4651277"/>
                <a:gd name="connsiteY11" fmla="*/ 2494297 h 4241931"/>
                <a:gd name="connsiteX12" fmla="*/ 3905570 w 4651277"/>
                <a:gd name="connsiteY12" fmla="*/ 2476507 h 4241931"/>
                <a:gd name="connsiteX13" fmla="*/ 3910941 w 4651277"/>
                <a:gd name="connsiteY13" fmla="*/ 2469934 h 4241931"/>
                <a:gd name="connsiteX14" fmla="*/ 3903635 w 4651277"/>
                <a:gd name="connsiteY14" fmla="*/ 2473107 h 4241931"/>
                <a:gd name="connsiteX15" fmla="*/ 3861532 w 4651277"/>
                <a:gd name="connsiteY15" fmla="*/ 2480806 h 4241931"/>
                <a:gd name="connsiteX16" fmla="*/ 3861510 w 4651277"/>
                <a:gd name="connsiteY16" fmla="*/ 2481282 h 4241931"/>
                <a:gd name="connsiteX17" fmla="*/ 3864547 w 4651277"/>
                <a:gd name="connsiteY17" fmla="*/ 2490423 h 4241931"/>
                <a:gd name="connsiteX18" fmla="*/ 3870148 w 4651277"/>
                <a:gd name="connsiteY18" fmla="*/ 2488776 h 4241931"/>
                <a:gd name="connsiteX19" fmla="*/ 3869606 w 4651277"/>
                <a:gd name="connsiteY19" fmla="*/ 2488750 h 4241931"/>
                <a:gd name="connsiteX20" fmla="*/ 3844059 w 4651277"/>
                <a:gd name="connsiteY20" fmla="*/ 2490243 h 4241931"/>
                <a:gd name="connsiteX21" fmla="*/ 3842985 w 4651277"/>
                <a:gd name="connsiteY21" fmla="*/ 2493698 h 4241931"/>
                <a:gd name="connsiteX22" fmla="*/ 3843598 w 4651277"/>
                <a:gd name="connsiteY22" fmla="*/ 2492828 h 4241931"/>
                <a:gd name="connsiteX23" fmla="*/ 4088505 w 4651277"/>
                <a:gd name="connsiteY23" fmla="*/ 2054563 h 4241931"/>
                <a:gd name="connsiteX24" fmla="*/ 4088401 w 4651277"/>
                <a:gd name="connsiteY24" fmla="*/ 2054951 h 4241931"/>
                <a:gd name="connsiteX25" fmla="*/ 4089266 w 4651277"/>
                <a:gd name="connsiteY25" fmla="*/ 2055670 h 4241931"/>
                <a:gd name="connsiteX26" fmla="*/ 3885513 w 4651277"/>
                <a:gd name="connsiteY26" fmla="*/ 1821923 h 4241931"/>
                <a:gd name="connsiteX27" fmla="*/ 3885167 w 4651277"/>
                <a:gd name="connsiteY27" fmla="*/ 1822589 h 4241931"/>
                <a:gd name="connsiteX28" fmla="*/ 3886626 w 4651277"/>
                <a:gd name="connsiteY28" fmla="*/ 1822717 h 4241931"/>
                <a:gd name="connsiteX29" fmla="*/ 3891162 w 4651277"/>
                <a:gd name="connsiteY29" fmla="*/ 1820860 h 4241931"/>
                <a:gd name="connsiteX30" fmla="*/ 3821509 w 4651277"/>
                <a:gd name="connsiteY30" fmla="*/ 1811281 h 4241931"/>
                <a:gd name="connsiteX31" fmla="*/ 3822504 w 4651277"/>
                <a:gd name="connsiteY31" fmla="*/ 1811643 h 4241931"/>
                <a:gd name="connsiteX32" fmla="*/ 3822243 w 4651277"/>
                <a:gd name="connsiteY32" fmla="*/ 1811284 h 4241931"/>
                <a:gd name="connsiteX33" fmla="*/ 3767517 w 4651277"/>
                <a:gd name="connsiteY33" fmla="*/ 1561442 h 4241931"/>
                <a:gd name="connsiteX34" fmla="*/ 3765081 w 4651277"/>
                <a:gd name="connsiteY34" fmla="*/ 1577440 h 4241931"/>
                <a:gd name="connsiteX35" fmla="*/ 3767062 w 4651277"/>
                <a:gd name="connsiteY35" fmla="*/ 1592964 h 4241931"/>
                <a:gd name="connsiteX36" fmla="*/ 3763927 w 4651277"/>
                <a:gd name="connsiteY36" fmla="*/ 1607782 h 4241931"/>
                <a:gd name="connsiteX37" fmla="*/ 3761545 w 4651277"/>
                <a:gd name="connsiteY37" fmla="*/ 1609280 h 4241931"/>
                <a:gd name="connsiteX38" fmla="*/ 3797457 w 4651277"/>
                <a:gd name="connsiteY38" fmla="*/ 1614968 h 4241931"/>
                <a:gd name="connsiteX39" fmla="*/ 3788623 w 4651277"/>
                <a:gd name="connsiteY39" fmla="*/ 1604063 h 4241931"/>
                <a:gd name="connsiteX40" fmla="*/ 3776032 w 4651277"/>
                <a:gd name="connsiteY40" fmla="*/ 1576163 h 4241931"/>
                <a:gd name="connsiteX41" fmla="*/ 3386337 w 4651277"/>
                <a:gd name="connsiteY41" fmla="*/ 529816 h 4241931"/>
                <a:gd name="connsiteX42" fmla="*/ 3387319 w 4651277"/>
                <a:gd name="connsiteY42" fmla="*/ 533022 h 4241931"/>
                <a:gd name="connsiteX43" fmla="*/ 3390371 w 4651277"/>
                <a:gd name="connsiteY43" fmla="*/ 545619 h 4241931"/>
                <a:gd name="connsiteX44" fmla="*/ 3423565 w 4651277"/>
                <a:gd name="connsiteY44" fmla="*/ 548694 h 4241931"/>
                <a:gd name="connsiteX45" fmla="*/ 3424013 w 4651277"/>
                <a:gd name="connsiteY45" fmla="*/ 548364 h 4241931"/>
                <a:gd name="connsiteX46" fmla="*/ 3429555 w 4651277"/>
                <a:gd name="connsiteY46" fmla="*/ 530803 h 4241931"/>
                <a:gd name="connsiteX47" fmla="*/ 3427864 w 4651277"/>
                <a:gd name="connsiteY47" fmla="*/ 511430 h 4241931"/>
                <a:gd name="connsiteX48" fmla="*/ 3425437 w 4651277"/>
                <a:gd name="connsiteY48" fmla="*/ 507611 h 4241931"/>
                <a:gd name="connsiteX49" fmla="*/ 3420175 w 4651277"/>
                <a:gd name="connsiteY49" fmla="*/ 511007 h 4241931"/>
                <a:gd name="connsiteX50" fmla="*/ 3392266 w 4651277"/>
                <a:gd name="connsiteY50" fmla="*/ 521522 h 4241931"/>
                <a:gd name="connsiteX51" fmla="*/ 1071940 w 4651277"/>
                <a:gd name="connsiteY51" fmla="*/ 3407137 h 4241931"/>
                <a:gd name="connsiteX52" fmla="*/ 1073275 w 4651277"/>
                <a:gd name="connsiteY52" fmla="*/ 3407279 h 4241931"/>
                <a:gd name="connsiteX53" fmla="*/ 1073048 w 4651277"/>
                <a:gd name="connsiteY53" fmla="*/ 3406948 h 4241931"/>
                <a:gd name="connsiteX54" fmla="*/ 842232 w 4651277"/>
                <a:gd name="connsiteY54" fmla="*/ 3128002 h 4241931"/>
                <a:gd name="connsiteX55" fmla="*/ 853613 w 4651277"/>
                <a:gd name="connsiteY55" fmla="*/ 3150615 h 4241931"/>
                <a:gd name="connsiteX56" fmla="*/ 883500 w 4651277"/>
                <a:gd name="connsiteY56" fmla="*/ 3172512 h 4241931"/>
                <a:gd name="connsiteX57" fmla="*/ 895668 w 4651277"/>
                <a:gd name="connsiteY57" fmla="*/ 3159366 h 4241931"/>
                <a:gd name="connsiteX58" fmla="*/ 895051 w 4651277"/>
                <a:gd name="connsiteY58" fmla="*/ 3159242 h 4241931"/>
                <a:gd name="connsiteX59" fmla="*/ 884086 w 4651277"/>
                <a:gd name="connsiteY59" fmla="*/ 3150235 h 4241931"/>
                <a:gd name="connsiteX60" fmla="*/ 861788 w 4651277"/>
                <a:gd name="connsiteY60" fmla="*/ 3130176 h 4241931"/>
                <a:gd name="connsiteX61" fmla="*/ 846830 w 4651277"/>
                <a:gd name="connsiteY61" fmla="*/ 3126461 h 4241931"/>
                <a:gd name="connsiteX62" fmla="*/ 1434125 w 4651277"/>
                <a:gd name="connsiteY62" fmla="*/ 357635 h 4241931"/>
                <a:gd name="connsiteX63" fmla="*/ 1444615 w 4651277"/>
                <a:gd name="connsiteY63" fmla="*/ 349964 h 4241931"/>
                <a:gd name="connsiteX64" fmla="*/ 1442833 w 4651277"/>
                <a:gd name="connsiteY64" fmla="*/ 352363 h 4241931"/>
                <a:gd name="connsiteX65" fmla="*/ 1435282 w 4651277"/>
                <a:gd name="connsiteY65" fmla="*/ 357772 h 4241931"/>
                <a:gd name="connsiteX66" fmla="*/ 901577 w 4651277"/>
                <a:gd name="connsiteY66" fmla="*/ 1089026 h 4241931"/>
                <a:gd name="connsiteX67" fmla="*/ 902450 w 4651277"/>
                <a:gd name="connsiteY67" fmla="*/ 1097146 h 4241931"/>
                <a:gd name="connsiteX68" fmla="*/ 902526 w 4651277"/>
                <a:gd name="connsiteY68" fmla="*/ 1097156 h 4241931"/>
                <a:gd name="connsiteX69" fmla="*/ 903198 w 4651277"/>
                <a:gd name="connsiteY69" fmla="*/ 1086955 h 4241931"/>
                <a:gd name="connsiteX70" fmla="*/ 757666 w 4651277"/>
                <a:gd name="connsiteY70" fmla="*/ 1050727 h 4241931"/>
                <a:gd name="connsiteX71" fmla="*/ 751018 w 4651277"/>
                <a:gd name="connsiteY71" fmla="*/ 1071490 h 4241931"/>
                <a:gd name="connsiteX72" fmla="*/ 758841 w 4651277"/>
                <a:gd name="connsiteY72" fmla="*/ 1071058 h 4241931"/>
                <a:gd name="connsiteX73" fmla="*/ 769344 w 4651277"/>
                <a:gd name="connsiteY73" fmla="*/ 1066422 h 4241931"/>
                <a:gd name="connsiteX74" fmla="*/ 764664 w 4651277"/>
                <a:gd name="connsiteY74" fmla="*/ 1057752 h 4241931"/>
                <a:gd name="connsiteX75" fmla="*/ 394920 w 4651277"/>
                <a:gd name="connsiteY75" fmla="*/ 954017 h 4241931"/>
                <a:gd name="connsiteX76" fmla="*/ 407227 w 4651277"/>
                <a:gd name="connsiteY76" fmla="*/ 946656 h 4241931"/>
                <a:gd name="connsiteX77" fmla="*/ 424128 w 4651277"/>
                <a:gd name="connsiteY77" fmla="*/ 922299 h 4241931"/>
                <a:gd name="connsiteX78" fmla="*/ 452395 w 4651277"/>
                <a:gd name="connsiteY78" fmla="*/ 908274 h 4241931"/>
                <a:gd name="connsiteX79" fmla="*/ 459935 w 4651277"/>
                <a:gd name="connsiteY79" fmla="*/ 911515 h 4241931"/>
                <a:gd name="connsiteX80" fmla="*/ 483116 w 4651277"/>
                <a:gd name="connsiteY80" fmla="*/ 899146 h 4241931"/>
                <a:gd name="connsiteX81" fmla="*/ 490125 w 4651277"/>
                <a:gd name="connsiteY81" fmla="*/ 893227 h 4241931"/>
                <a:gd name="connsiteX82" fmla="*/ 505508 w 4651277"/>
                <a:gd name="connsiteY82" fmla="*/ 899211 h 4241931"/>
                <a:gd name="connsiteX83" fmla="*/ 533045 w 4651277"/>
                <a:gd name="connsiteY83" fmla="*/ 903097 h 4241931"/>
                <a:gd name="connsiteX84" fmla="*/ 549057 w 4651277"/>
                <a:gd name="connsiteY84" fmla="*/ 904707 h 4241931"/>
                <a:gd name="connsiteX85" fmla="*/ 576911 w 4651277"/>
                <a:gd name="connsiteY85" fmla="*/ 960445 h 4241931"/>
                <a:gd name="connsiteX86" fmla="*/ 592268 w 4651277"/>
                <a:gd name="connsiteY86" fmla="*/ 969814 h 4241931"/>
                <a:gd name="connsiteX87" fmla="*/ 635566 w 4651277"/>
                <a:gd name="connsiteY87" fmla="*/ 969038 h 4241931"/>
                <a:gd name="connsiteX88" fmla="*/ 656699 w 4651277"/>
                <a:gd name="connsiteY88" fmla="*/ 977852 h 4241931"/>
                <a:gd name="connsiteX89" fmla="*/ 677579 w 4651277"/>
                <a:gd name="connsiteY89" fmla="*/ 980395 h 4241931"/>
                <a:gd name="connsiteX90" fmla="*/ 708864 w 4651277"/>
                <a:gd name="connsiteY90" fmla="*/ 989282 h 4241931"/>
                <a:gd name="connsiteX91" fmla="*/ 709249 w 4651277"/>
                <a:gd name="connsiteY91" fmla="*/ 990879 h 4241931"/>
                <a:gd name="connsiteX92" fmla="*/ 730538 w 4651277"/>
                <a:gd name="connsiteY92" fmla="*/ 987041 h 4241931"/>
                <a:gd name="connsiteX93" fmla="*/ 733369 w 4651277"/>
                <a:gd name="connsiteY93" fmla="*/ 981508 h 4241931"/>
                <a:gd name="connsiteX94" fmla="*/ 741250 w 4651277"/>
                <a:gd name="connsiteY94" fmla="*/ 939228 h 4241931"/>
                <a:gd name="connsiteX95" fmla="*/ 770387 w 4651277"/>
                <a:gd name="connsiteY95" fmla="*/ 922209 h 4241931"/>
                <a:gd name="connsiteX96" fmla="*/ 772846 w 4651277"/>
                <a:gd name="connsiteY96" fmla="*/ 931130 h 4241931"/>
                <a:gd name="connsiteX97" fmla="*/ 771985 w 4651277"/>
                <a:gd name="connsiteY97" fmla="*/ 935690 h 4241931"/>
                <a:gd name="connsiteX98" fmla="*/ 777371 w 4651277"/>
                <a:gd name="connsiteY98" fmla="*/ 940499 h 4241931"/>
                <a:gd name="connsiteX99" fmla="*/ 782283 w 4651277"/>
                <a:gd name="connsiteY99" fmla="*/ 952504 h 4241931"/>
                <a:gd name="connsiteX100" fmla="*/ 776624 w 4651277"/>
                <a:gd name="connsiteY100" fmla="*/ 964006 h 4241931"/>
                <a:gd name="connsiteX101" fmla="*/ 768714 w 4651277"/>
                <a:gd name="connsiteY101" fmla="*/ 968596 h 4241931"/>
                <a:gd name="connsiteX102" fmla="*/ 769873 w 4651277"/>
                <a:gd name="connsiteY102" fmla="*/ 975063 h 4241931"/>
                <a:gd name="connsiteX103" fmla="*/ 789860 w 4651277"/>
                <a:gd name="connsiteY103" fmla="*/ 1001522 h 4241931"/>
                <a:gd name="connsiteX104" fmla="*/ 801796 w 4651277"/>
                <a:gd name="connsiteY104" fmla="*/ 1013423 h 4241931"/>
                <a:gd name="connsiteX105" fmla="*/ 804836 w 4651277"/>
                <a:gd name="connsiteY105" fmla="*/ 1014109 h 4241931"/>
                <a:gd name="connsiteX106" fmla="*/ 810407 w 4651277"/>
                <a:gd name="connsiteY106" fmla="*/ 1011186 h 4241931"/>
                <a:gd name="connsiteX107" fmla="*/ 847470 w 4651277"/>
                <a:gd name="connsiteY107" fmla="*/ 994970 h 4241931"/>
                <a:gd name="connsiteX108" fmla="*/ 858657 w 4651277"/>
                <a:gd name="connsiteY108" fmla="*/ 987296 h 4241931"/>
                <a:gd name="connsiteX109" fmla="*/ 874361 w 4651277"/>
                <a:gd name="connsiteY109" fmla="*/ 995010 h 4241931"/>
                <a:gd name="connsiteX110" fmla="*/ 927779 w 4651277"/>
                <a:gd name="connsiteY110" fmla="*/ 1035418 h 4241931"/>
                <a:gd name="connsiteX111" fmla="*/ 932742 w 4651277"/>
                <a:gd name="connsiteY111" fmla="*/ 1035538 h 4241931"/>
                <a:gd name="connsiteX112" fmla="*/ 935226 w 4651277"/>
                <a:gd name="connsiteY112" fmla="*/ 1039553 h 4241931"/>
                <a:gd name="connsiteX113" fmla="*/ 940983 w 4651277"/>
                <a:gd name="connsiteY113" fmla="*/ 1033338 h 4241931"/>
                <a:gd name="connsiteX114" fmla="*/ 935821 w 4651277"/>
                <a:gd name="connsiteY114" fmla="*/ 1023593 h 4241931"/>
                <a:gd name="connsiteX115" fmla="*/ 913760 w 4651277"/>
                <a:gd name="connsiteY115" fmla="*/ 1010868 h 4241931"/>
                <a:gd name="connsiteX116" fmla="*/ 908193 w 4651277"/>
                <a:gd name="connsiteY116" fmla="*/ 1013124 h 4241931"/>
                <a:gd name="connsiteX117" fmla="*/ 918086 w 4651277"/>
                <a:gd name="connsiteY117" fmla="*/ 991595 h 4241931"/>
                <a:gd name="connsiteX118" fmla="*/ 923864 w 4651277"/>
                <a:gd name="connsiteY118" fmla="*/ 967586 h 4241931"/>
                <a:gd name="connsiteX119" fmla="*/ 911850 w 4651277"/>
                <a:gd name="connsiteY119" fmla="*/ 958668 h 4241931"/>
                <a:gd name="connsiteX120" fmla="*/ 893528 w 4651277"/>
                <a:gd name="connsiteY120" fmla="*/ 951841 h 4241931"/>
                <a:gd name="connsiteX121" fmla="*/ 898383 w 4651277"/>
                <a:gd name="connsiteY121" fmla="*/ 935411 h 4241931"/>
                <a:gd name="connsiteX122" fmla="*/ 900622 w 4651277"/>
                <a:gd name="connsiteY122" fmla="*/ 928906 h 4241931"/>
                <a:gd name="connsiteX123" fmla="*/ 889714 w 4651277"/>
                <a:gd name="connsiteY123" fmla="*/ 923737 h 4241931"/>
                <a:gd name="connsiteX124" fmla="*/ 871981 w 4651277"/>
                <a:gd name="connsiteY124" fmla="*/ 910814 h 4241931"/>
                <a:gd name="connsiteX125" fmla="*/ 847331 w 4651277"/>
                <a:gd name="connsiteY125" fmla="*/ 874933 h 4241931"/>
                <a:gd name="connsiteX126" fmla="*/ 841915 w 4651277"/>
                <a:gd name="connsiteY126" fmla="*/ 864377 h 4241931"/>
                <a:gd name="connsiteX127" fmla="*/ 826359 w 4651277"/>
                <a:gd name="connsiteY127" fmla="*/ 834813 h 4241931"/>
                <a:gd name="connsiteX128" fmla="*/ 827614 w 4651277"/>
                <a:gd name="connsiteY128" fmla="*/ 825752 h 4241931"/>
                <a:gd name="connsiteX129" fmla="*/ 837279 w 4651277"/>
                <a:gd name="connsiteY129" fmla="*/ 794828 h 4241931"/>
                <a:gd name="connsiteX130" fmla="*/ 836885 w 4651277"/>
                <a:gd name="connsiteY130" fmla="*/ 786176 h 4241931"/>
                <a:gd name="connsiteX131" fmla="*/ 852800 w 4651277"/>
                <a:gd name="connsiteY131" fmla="*/ 762101 h 4241931"/>
                <a:gd name="connsiteX132" fmla="*/ 864539 w 4651277"/>
                <a:gd name="connsiteY132" fmla="*/ 744488 h 4241931"/>
                <a:gd name="connsiteX133" fmla="*/ 871755 w 4651277"/>
                <a:gd name="connsiteY133" fmla="*/ 722748 h 4241931"/>
                <a:gd name="connsiteX134" fmla="*/ 872404 w 4651277"/>
                <a:gd name="connsiteY134" fmla="*/ 707712 h 4241931"/>
                <a:gd name="connsiteX135" fmla="*/ 866503 w 4651277"/>
                <a:gd name="connsiteY135" fmla="*/ 692377 h 4241931"/>
                <a:gd name="connsiteX136" fmla="*/ 859921 w 4651277"/>
                <a:gd name="connsiteY136" fmla="*/ 687011 h 4241931"/>
                <a:gd name="connsiteX137" fmla="*/ 847757 w 4651277"/>
                <a:gd name="connsiteY137" fmla="*/ 690905 h 4241931"/>
                <a:gd name="connsiteX138" fmla="*/ 831295 w 4651277"/>
                <a:gd name="connsiteY138" fmla="*/ 680991 h 4241931"/>
                <a:gd name="connsiteX139" fmla="*/ 830432 w 4651277"/>
                <a:gd name="connsiteY139" fmla="*/ 660556 h 4241931"/>
                <a:gd name="connsiteX140" fmla="*/ 842534 w 4651277"/>
                <a:gd name="connsiteY140" fmla="*/ 646527 h 4241931"/>
                <a:gd name="connsiteX141" fmla="*/ 847783 w 4651277"/>
                <a:gd name="connsiteY141" fmla="*/ 638749 h 4241931"/>
                <a:gd name="connsiteX142" fmla="*/ 835406 w 4651277"/>
                <a:gd name="connsiteY142" fmla="*/ 626246 h 4241931"/>
                <a:gd name="connsiteX143" fmla="*/ 833304 w 4651277"/>
                <a:gd name="connsiteY143" fmla="*/ 626943 h 4241931"/>
                <a:gd name="connsiteX144" fmla="*/ 819248 w 4651277"/>
                <a:gd name="connsiteY144" fmla="*/ 628857 h 4241931"/>
                <a:gd name="connsiteX145" fmla="*/ 813029 w 4651277"/>
                <a:gd name="connsiteY145" fmla="*/ 608001 h 4241931"/>
                <a:gd name="connsiteX146" fmla="*/ 821182 w 4651277"/>
                <a:gd name="connsiteY146" fmla="*/ 590753 h 4241931"/>
                <a:gd name="connsiteX147" fmla="*/ 831485 w 4651277"/>
                <a:gd name="connsiteY147" fmla="*/ 589945 h 4241931"/>
                <a:gd name="connsiteX148" fmla="*/ 836962 w 4651277"/>
                <a:gd name="connsiteY148" fmla="*/ 591561 h 4241931"/>
                <a:gd name="connsiteX149" fmla="*/ 838006 w 4651277"/>
                <a:gd name="connsiteY149" fmla="*/ 585177 h 4241931"/>
                <a:gd name="connsiteX150" fmla="*/ 832588 w 4651277"/>
                <a:gd name="connsiteY150" fmla="*/ 574621 h 4241931"/>
                <a:gd name="connsiteX151" fmla="*/ 844297 w 4651277"/>
                <a:gd name="connsiteY151" fmla="*/ 551941 h 4241931"/>
                <a:gd name="connsiteX152" fmla="*/ 848337 w 4651277"/>
                <a:gd name="connsiteY152" fmla="*/ 551287 h 4241931"/>
                <a:gd name="connsiteX153" fmla="*/ 866763 w 4651277"/>
                <a:gd name="connsiteY153" fmla="*/ 528166 h 4241931"/>
                <a:gd name="connsiteX154" fmla="*/ 874296 w 4651277"/>
                <a:gd name="connsiteY154" fmla="*/ 511946 h 4241931"/>
                <a:gd name="connsiteX155" fmla="*/ 881271 w 4651277"/>
                <a:gd name="connsiteY155" fmla="*/ 506890 h 4241931"/>
                <a:gd name="connsiteX156" fmla="*/ 895567 w 4651277"/>
                <a:gd name="connsiteY156" fmla="*/ 469218 h 4241931"/>
                <a:gd name="connsiteX157" fmla="*/ 893053 w 4651277"/>
                <a:gd name="connsiteY157" fmla="*/ 449192 h 4241931"/>
                <a:gd name="connsiteX158" fmla="*/ 900283 w 4651277"/>
                <a:gd name="connsiteY158" fmla="*/ 439523 h 4241931"/>
                <a:gd name="connsiteX159" fmla="*/ 908015 w 4651277"/>
                <a:gd name="connsiteY159" fmla="*/ 446703 h 4241931"/>
                <a:gd name="connsiteX160" fmla="*/ 935325 w 4651277"/>
                <a:gd name="connsiteY160" fmla="*/ 451650 h 4241931"/>
                <a:gd name="connsiteX161" fmla="*/ 955007 w 4651277"/>
                <a:gd name="connsiteY161" fmla="*/ 438541 h 4241931"/>
                <a:gd name="connsiteX162" fmla="*/ 977460 w 4651277"/>
                <a:gd name="connsiteY162" fmla="*/ 440844 h 4241931"/>
                <a:gd name="connsiteX163" fmla="*/ 1019519 w 4651277"/>
                <a:gd name="connsiteY163" fmla="*/ 426905 h 4241931"/>
                <a:gd name="connsiteX164" fmla="*/ 1024027 w 4651277"/>
                <a:gd name="connsiteY164" fmla="*/ 418962 h 4241931"/>
                <a:gd name="connsiteX165" fmla="*/ 1054530 w 4651277"/>
                <a:gd name="connsiteY165" fmla="*/ 433965 h 4241931"/>
                <a:gd name="connsiteX166" fmla="*/ 1082669 w 4651277"/>
                <a:gd name="connsiteY166" fmla="*/ 416132 h 4241931"/>
                <a:gd name="connsiteX167" fmla="*/ 1084016 w 4651277"/>
                <a:gd name="connsiteY167" fmla="*/ 422272 h 4241931"/>
                <a:gd name="connsiteX168" fmla="*/ 1107832 w 4651277"/>
                <a:gd name="connsiteY168" fmla="*/ 442787 h 4241931"/>
                <a:gd name="connsiteX169" fmla="*/ 1128122 w 4651277"/>
                <a:gd name="connsiteY169" fmla="*/ 454725 h 4241931"/>
                <a:gd name="connsiteX170" fmla="*/ 1153601 w 4651277"/>
                <a:gd name="connsiteY170" fmla="*/ 467827 h 4241931"/>
                <a:gd name="connsiteX171" fmla="*/ 1155642 w 4651277"/>
                <a:gd name="connsiteY171" fmla="*/ 456996 h 4241931"/>
                <a:gd name="connsiteX172" fmla="*/ 1156095 w 4651277"/>
                <a:gd name="connsiteY172" fmla="*/ 437634 h 4241931"/>
                <a:gd name="connsiteX173" fmla="*/ 1165444 w 4651277"/>
                <a:gd name="connsiteY173" fmla="*/ 439338 h 4241931"/>
                <a:gd name="connsiteX174" fmla="*/ 1198671 w 4651277"/>
                <a:gd name="connsiteY174" fmla="*/ 452617 h 4241931"/>
                <a:gd name="connsiteX175" fmla="*/ 1270353 w 4651277"/>
                <a:gd name="connsiteY175" fmla="*/ 440250 h 4241931"/>
                <a:gd name="connsiteX176" fmla="*/ 1308224 w 4651277"/>
                <a:gd name="connsiteY176" fmla="*/ 439776 h 4241931"/>
                <a:gd name="connsiteX177" fmla="*/ 1321763 w 4651277"/>
                <a:gd name="connsiteY177" fmla="*/ 428016 h 4241931"/>
                <a:gd name="connsiteX178" fmla="*/ 1334517 w 4651277"/>
                <a:gd name="connsiteY178" fmla="*/ 418026 h 4241931"/>
                <a:gd name="connsiteX179" fmla="*/ 1338527 w 4651277"/>
                <a:gd name="connsiteY179" fmla="*/ 431380 h 4241931"/>
                <a:gd name="connsiteX180" fmla="*/ 1348242 w 4651277"/>
                <a:gd name="connsiteY180" fmla="*/ 455745 h 4241931"/>
                <a:gd name="connsiteX181" fmla="*/ 1387252 w 4651277"/>
                <a:gd name="connsiteY181" fmla="*/ 495472 h 4241931"/>
                <a:gd name="connsiteX182" fmla="*/ 1391836 w 4651277"/>
                <a:gd name="connsiteY182" fmla="*/ 495409 h 4241931"/>
                <a:gd name="connsiteX183" fmla="*/ 1416977 w 4651277"/>
                <a:gd name="connsiteY183" fmla="*/ 473735 h 4241931"/>
                <a:gd name="connsiteX184" fmla="*/ 1459403 w 4651277"/>
                <a:gd name="connsiteY184" fmla="*/ 441306 h 4241931"/>
                <a:gd name="connsiteX185" fmla="*/ 1469781 w 4651277"/>
                <a:gd name="connsiteY185" fmla="*/ 440250 h 4241931"/>
                <a:gd name="connsiteX186" fmla="*/ 1481549 w 4651277"/>
                <a:gd name="connsiteY186" fmla="*/ 423949 h 4241931"/>
                <a:gd name="connsiteX187" fmla="*/ 1461863 w 4651277"/>
                <a:gd name="connsiteY187" fmla="*/ 391126 h 4241931"/>
                <a:gd name="connsiteX188" fmla="*/ 1459823 w 4651277"/>
                <a:gd name="connsiteY188" fmla="*/ 373082 h 4241931"/>
                <a:gd name="connsiteX189" fmla="*/ 1468739 w 4651277"/>
                <a:gd name="connsiteY189" fmla="*/ 351406 h 4241931"/>
                <a:gd name="connsiteX190" fmla="*/ 1464112 w 4651277"/>
                <a:gd name="connsiteY190" fmla="*/ 338871 h 4241931"/>
                <a:gd name="connsiteX191" fmla="*/ 1460545 w 4651277"/>
                <a:gd name="connsiteY191" fmla="*/ 338313 h 4241931"/>
                <a:gd name="connsiteX192" fmla="*/ 1512110 w 4651277"/>
                <a:gd name="connsiteY192" fmla="*/ 300603 h 4241931"/>
                <a:gd name="connsiteX193" fmla="*/ 1512639 w 4651277"/>
                <a:gd name="connsiteY193" fmla="*/ 301468 h 4241931"/>
                <a:gd name="connsiteX194" fmla="*/ 1518925 w 4651277"/>
                <a:gd name="connsiteY194" fmla="*/ 302455 h 4241931"/>
                <a:gd name="connsiteX195" fmla="*/ 1592774 w 4651277"/>
                <a:gd name="connsiteY195" fmla="*/ 337949 h 4241931"/>
                <a:gd name="connsiteX196" fmla="*/ 1609283 w 4651277"/>
                <a:gd name="connsiteY196" fmla="*/ 384942 h 4241931"/>
                <a:gd name="connsiteX197" fmla="*/ 1618784 w 4651277"/>
                <a:gd name="connsiteY197" fmla="*/ 393835 h 4241931"/>
                <a:gd name="connsiteX198" fmla="*/ 1646488 w 4651277"/>
                <a:gd name="connsiteY198" fmla="*/ 387870 h 4241931"/>
                <a:gd name="connsiteX199" fmla="*/ 1656853 w 4651277"/>
                <a:gd name="connsiteY199" fmla="*/ 392900 h 4241931"/>
                <a:gd name="connsiteX200" fmla="*/ 1697241 w 4651277"/>
                <a:gd name="connsiteY200" fmla="*/ 414806 h 4241931"/>
                <a:gd name="connsiteX201" fmla="*/ 1703912 w 4651277"/>
                <a:gd name="connsiteY201" fmla="*/ 406155 h 4241931"/>
                <a:gd name="connsiteX202" fmla="*/ 1723639 w 4651277"/>
                <a:gd name="connsiteY202" fmla="*/ 381491 h 4241931"/>
                <a:gd name="connsiteX203" fmla="*/ 1751085 w 4651277"/>
                <a:gd name="connsiteY203" fmla="*/ 397791 h 4241931"/>
                <a:gd name="connsiteX204" fmla="*/ 1750050 w 4651277"/>
                <a:gd name="connsiteY204" fmla="*/ 414468 h 4241931"/>
                <a:gd name="connsiteX205" fmla="*/ 1771480 w 4651277"/>
                <a:gd name="connsiteY205" fmla="*/ 433478 h 4241931"/>
                <a:gd name="connsiteX206" fmla="*/ 1791671 w 4651277"/>
                <a:gd name="connsiteY206" fmla="*/ 427858 h 4241931"/>
                <a:gd name="connsiteX207" fmla="*/ 1811649 w 4651277"/>
                <a:gd name="connsiteY207" fmla="*/ 420162 h 4241931"/>
                <a:gd name="connsiteX208" fmla="*/ 1828465 w 4651277"/>
                <a:gd name="connsiteY208" fmla="*/ 420549 h 4241931"/>
                <a:gd name="connsiteX209" fmla="*/ 1828507 w 4651277"/>
                <a:gd name="connsiteY209" fmla="*/ 435439 h 4241931"/>
                <a:gd name="connsiteX210" fmla="*/ 1831732 w 4651277"/>
                <a:gd name="connsiteY210" fmla="*/ 469308 h 4241931"/>
                <a:gd name="connsiteX211" fmla="*/ 1847892 w 4651277"/>
                <a:gd name="connsiteY211" fmla="*/ 475634 h 4241931"/>
                <a:gd name="connsiteX212" fmla="*/ 1880127 w 4651277"/>
                <a:gd name="connsiteY212" fmla="*/ 458510 h 4241931"/>
                <a:gd name="connsiteX213" fmla="*/ 1931438 w 4651277"/>
                <a:gd name="connsiteY213" fmla="*/ 455808 h 4241931"/>
                <a:gd name="connsiteX214" fmla="*/ 1943891 w 4651277"/>
                <a:gd name="connsiteY214" fmla="*/ 454542 h 4241931"/>
                <a:gd name="connsiteX215" fmla="*/ 1961453 w 4651277"/>
                <a:gd name="connsiteY215" fmla="*/ 439538 h 4241931"/>
                <a:gd name="connsiteX216" fmla="*/ 1987828 w 4651277"/>
                <a:gd name="connsiteY216" fmla="*/ 418394 h 4241931"/>
                <a:gd name="connsiteX217" fmla="*/ 1975043 w 4651277"/>
                <a:gd name="connsiteY217" fmla="*/ 406059 h 4241931"/>
                <a:gd name="connsiteX218" fmla="*/ 1967342 w 4651277"/>
                <a:gd name="connsiteY218" fmla="*/ 392156 h 4241931"/>
                <a:gd name="connsiteX219" fmla="*/ 1982906 w 4651277"/>
                <a:gd name="connsiteY219" fmla="*/ 373999 h 4241931"/>
                <a:gd name="connsiteX220" fmla="*/ 1993404 w 4651277"/>
                <a:gd name="connsiteY220" fmla="*/ 384470 h 4241931"/>
                <a:gd name="connsiteX221" fmla="*/ 2001183 w 4651277"/>
                <a:gd name="connsiteY221" fmla="*/ 395007 h 4241931"/>
                <a:gd name="connsiteX222" fmla="*/ 2026848 w 4651277"/>
                <a:gd name="connsiteY222" fmla="*/ 370998 h 4241931"/>
                <a:gd name="connsiteX223" fmla="*/ 2023876 w 4651277"/>
                <a:gd name="connsiteY223" fmla="*/ 354098 h 4241931"/>
                <a:gd name="connsiteX224" fmla="*/ 2033778 w 4651277"/>
                <a:gd name="connsiteY224" fmla="*/ 340084 h 4241931"/>
                <a:gd name="connsiteX225" fmla="*/ 2048794 w 4651277"/>
                <a:gd name="connsiteY225" fmla="*/ 345479 h 4241931"/>
                <a:gd name="connsiteX226" fmla="*/ 2057325 w 4651277"/>
                <a:gd name="connsiteY226" fmla="*/ 373772 h 4241931"/>
                <a:gd name="connsiteX227" fmla="*/ 2070321 w 4651277"/>
                <a:gd name="connsiteY227" fmla="*/ 397232 h 4241931"/>
                <a:gd name="connsiteX228" fmla="*/ 2071512 w 4651277"/>
                <a:gd name="connsiteY228" fmla="*/ 397142 h 4241931"/>
                <a:gd name="connsiteX229" fmla="*/ 2069934 w 4651277"/>
                <a:gd name="connsiteY229" fmla="*/ 387948 h 4241931"/>
                <a:gd name="connsiteX230" fmla="*/ 2060255 w 4651277"/>
                <a:gd name="connsiteY230" fmla="*/ 375985 h 4241931"/>
                <a:gd name="connsiteX231" fmla="*/ 2064924 w 4651277"/>
                <a:gd name="connsiteY231" fmla="*/ 367708 h 4241931"/>
                <a:gd name="connsiteX232" fmla="*/ 2081666 w 4651277"/>
                <a:gd name="connsiteY232" fmla="*/ 366819 h 4241931"/>
                <a:gd name="connsiteX233" fmla="*/ 2129577 w 4651277"/>
                <a:gd name="connsiteY233" fmla="*/ 334348 h 4241931"/>
                <a:gd name="connsiteX234" fmla="*/ 2116160 w 4651277"/>
                <a:gd name="connsiteY234" fmla="*/ 315351 h 4241931"/>
                <a:gd name="connsiteX235" fmla="*/ 2102325 w 4651277"/>
                <a:gd name="connsiteY235" fmla="*/ 302217 h 4241931"/>
                <a:gd name="connsiteX236" fmla="*/ 2119407 w 4651277"/>
                <a:gd name="connsiteY236" fmla="*/ 294011 h 4241931"/>
                <a:gd name="connsiteX237" fmla="*/ 2224738 w 4651277"/>
                <a:gd name="connsiteY237" fmla="*/ 243162 h 4241931"/>
                <a:gd name="connsiteX238" fmla="*/ 2229478 w 4651277"/>
                <a:gd name="connsiteY238" fmla="*/ 222474 h 4241931"/>
                <a:gd name="connsiteX239" fmla="*/ 2233028 w 4651277"/>
                <a:gd name="connsiteY239" fmla="*/ 193087 h 4241931"/>
                <a:gd name="connsiteX240" fmla="*/ 2257860 w 4651277"/>
                <a:gd name="connsiteY240" fmla="*/ 207096 h 4241931"/>
                <a:gd name="connsiteX241" fmla="*/ 2292599 w 4651277"/>
                <a:gd name="connsiteY241" fmla="*/ 187734 h 4241931"/>
                <a:gd name="connsiteX242" fmla="*/ 2292817 w 4651277"/>
                <a:gd name="connsiteY242" fmla="*/ 187109 h 4241931"/>
                <a:gd name="connsiteX243" fmla="*/ 2286426 w 4651277"/>
                <a:gd name="connsiteY243" fmla="*/ 166089 h 4241931"/>
                <a:gd name="connsiteX244" fmla="*/ 2271698 w 4651277"/>
                <a:gd name="connsiteY244" fmla="*/ 148167 h 4241931"/>
                <a:gd name="connsiteX245" fmla="*/ 2200551 w 4651277"/>
                <a:gd name="connsiteY245" fmla="*/ 141725 h 4241931"/>
                <a:gd name="connsiteX246" fmla="*/ 2177955 w 4651277"/>
                <a:gd name="connsiteY246" fmla="*/ 156063 h 4241931"/>
                <a:gd name="connsiteX247" fmla="*/ 2161942 w 4651277"/>
                <a:gd name="connsiteY247" fmla="*/ 156914 h 4241931"/>
                <a:gd name="connsiteX248" fmla="*/ 2166815 w 4651277"/>
                <a:gd name="connsiteY248" fmla="*/ 128838 h 4241931"/>
                <a:gd name="connsiteX249" fmla="*/ 2176178 w 4651277"/>
                <a:gd name="connsiteY249" fmla="*/ 122581 h 4241931"/>
                <a:gd name="connsiteX250" fmla="*/ 2220346 w 4651277"/>
                <a:gd name="connsiteY250" fmla="*/ 115856 h 4241931"/>
                <a:gd name="connsiteX251" fmla="*/ 2224591 w 4651277"/>
                <a:gd name="connsiteY251" fmla="*/ 99573 h 4241931"/>
                <a:gd name="connsiteX252" fmla="*/ 2236573 w 4651277"/>
                <a:gd name="connsiteY252" fmla="*/ 77769 h 4241931"/>
                <a:gd name="connsiteX253" fmla="*/ 2240288 w 4651277"/>
                <a:gd name="connsiteY253" fmla="*/ 79030 h 4241931"/>
                <a:gd name="connsiteX254" fmla="*/ 2269604 w 4651277"/>
                <a:gd name="connsiteY254" fmla="*/ 94993 h 4241931"/>
                <a:gd name="connsiteX255" fmla="*/ 2282204 w 4651277"/>
                <a:gd name="connsiteY255" fmla="*/ 84835 h 4241931"/>
                <a:gd name="connsiteX256" fmla="*/ 2285805 w 4651277"/>
                <a:gd name="connsiteY256" fmla="*/ 83914 h 4241931"/>
                <a:gd name="connsiteX257" fmla="*/ 2306411 w 4651277"/>
                <a:gd name="connsiteY257" fmla="*/ 73331 h 4241931"/>
                <a:gd name="connsiteX258" fmla="*/ 2339875 w 4651277"/>
                <a:gd name="connsiteY258" fmla="*/ 29946 h 4241931"/>
                <a:gd name="connsiteX259" fmla="*/ 2392011 w 4651277"/>
                <a:gd name="connsiteY259" fmla="*/ 22068 h 4241931"/>
                <a:gd name="connsiteX260" fmla="*/ 2449746 w 4651277"/>
                <a:gd name="connsiteY260" fmla="*/ 23384 h 4241931"/>
                <a:gd name="connsiteX261" fmla="*/ 2451125 w 4651277"/>
                <a:gd name="connsiteY261" fmla="*/ 21850 h 4241931"/>
                <a:gd name="connsiteX262" fmla="*/ 2508325 w 4651277"/>
                <a:gd name="connsiteY262" fmla="*/ 26842 h 4241931"/>
                <a:gd name="connsiteX263" fmla="*/ 2528565 w 4651277"/>
                <a:gd name="connsiteY263" fmla="*/ 50586 h 4241931"/>
                <a:gd name="connsiteX264" fmla="*/ 2545177 w 4651277"/>
                <a:gd name="connsiteY264" fmla="*/ 19776 h 4241931"/>
                <a:gd name="connsiteX265" fmla="*/ 2549345 w 4651277"/>
                <a:gd name="connsiteY265" fmla="*/ 2036 h 4241931"/>
                <a:gd name="connsiteX266" fmla="*/ 2559883 w 4651277"/>
                <a:gd name="connsiteY266" fmla="*/ 8046 h 4241931"/>
                <a:gd name="connsiteX267" fmla="*/ 2562074 w 4651277"/>
                <a:gd name="connsiteY267" fmla="*/ 21799 h 4241931"/>
                <a:gd name="connsiteX268" fmla="*/ 2568791 w 4651277"/>
                <a:gd name="connsiteY268" fmla="*/ 52099 h 4241931"/>
                <a:gd name="connsiteX269" fmla="*/ 2601553 w 4651277"/>
                <a:gd name="connsiteY269" fmla="*/ 64228 h 4241931"/>
                <a:gd name="connsiteX270" fmla="*/ 2625296 w 4651277"/>
                <a:gd name="connsiteY270" fmla="*/ 43989 h 4241931"/>
                <a:gd name="connsiteX271" fmla="*/ 2645290 w 4651277"/>
                <a:gd name="connsiteY271" fmla="*/ 35629 h 4241931"/>
                <a:gd name="connsiteX272" fmla="*/ 2655912 w 4651277"/>
                <a:gd name="connsiteY272" fmla="*/ 56963 h 4241931"/>
                <a:gd name="connsiteX273" fmla="*/ 2657690 w 4651277"/>
                <a:gd name="connsiteY273" fmla="*/ 90445 h 4241931"/>
                <a:gd name="connsiteX274" fmla="*/ 2676280 w 4651277"/>
                <a:gd name="connsiteY274" fmla="*/ 110626 h 4241931"/>
                <a:gd name="connsiteX275" fmla="*/ 2711007 w 4651277"/>
                <a:gd name="connsiteY275" fmla="*/ 146010 h 4241931"/>
                <a:gd name="connsiteX276" fmla="*/ 2766305 w 4651277"/>
                <a:gd name="connsiteY276" fmla="*/ 183951 h 4241931"/>
                <a:gd name="connsiteX277" fmla="*/ 2774785 w 4651277"/>
                <a:gd name="connsiteY277" fmla="*/ 182383 h 4241931"/>
                <a:gd name="connsiteX278" fmla="*/ 2787062 w 4651277"/>
                <a:gd name="connsiteY278" fmla="*/ 171241 h 4241931"/>
                <a:gd name="connsiteX279" fmla="*/ 2822613 w 4651277"/>
                <a:gd name="connsiteY279" fmla="*/ 167164 h 4241931"/>
                <a:gd name="connsiteX280" fmla="*/ 2851379 w 4651277"/>
                <a:gd name="connsiteY280" fmla="*/ 159068 h 4241931"/>
                <a:gd name="connsiteX281" fmla="*/ 2865409 w 4651277"/>
                <a:gd name="connsiteY281" fmla="*/ 175841 h 4241931"/>
                <a:gd name="connsiteX282" fmla="*/ 2868616 w 4651277"/>
                <a:gd name="connsiteY282" fmla="*/ 203591 h 4241931"/>
                <a:gd name="connsiteX283" fmla="*/ 2876461 w 4651277"/>
                <a:gd name="connsiteY283" fmla="*/ 217589 h 4241931"/>
                <a:gd name="connsiteX284" fmla="*/ 2879988 w 4651277"/>
                <a:gd name="connsiteY284" fmla="*/ 214776 h 4241931"/>
                <a:gd name="connsiteX285" fmla="*/ 2883159 w 4651277"/>
                <a:gd name="connsiteY285" fmla="*/ 198914 h 4241931"/>
                <a:gd name="connsiteX286" fmla="*/ 2919613 w 4651277"/>
                <a:gd name="connsiteY286" fmla="*/ 156832 h 4241931"/>
                <a:gd name="connsiteX287" fmla="*/ 2928147 w 4651277"/>
                <a:gd name="connsiteY287" fmla="*/ 138860 h 4241931"/>
                <a:gd name="connsiteX288" fmla="*/ 2945881 w 4651277"/>
                <a:gd name="connsiteY288" fmla="*/ 129159 h 4241931"/>
                <a:gd name="connsiteX289" fmla="*/ 3020035 w 4651277"/>
                <a:gd name="connsiteY289" fmla="*/ 96025 h 4241931"/>
                <a:gd name="connsiteX290" fmla="*/ 3059179 w 4651277"/>
                <a:gd name="connsiteY290" fmla="*/ 77158 h 4241931"/>
                <a:gd name="connsiteX291" fmla="*/ 3077043 w 4651277"/>
                <a:gd name="connsiteY291" fmla="*/ 97377 h 4241931"/>
                <a:gd name="connsiteX292" fmla="*/ 3110061 w 4651277"/>
                <a:gd name="connsiteY292" fmla="*/ 86865 h 4241931"/>
                <a:gd name="connsiteX293" fmla="*/ 3141966 w 4651277"/>
                <a:gd name="connsiteY293" fmla="*/ 69112 h 4241931"/>
                <a:gd name="connsiteX294" fmla="*/ 3160021 w 4651277"/>
                <a:gd name="connsiteY294" fmla="*/ 92972 h 4241931"/>
                <a:gd name="connsiteX295" fmla="*/ 3174507 w 4651277"/>
                <a:gd name="connsiteY295" fmla="*/ 104611 h 4241931"/>
                <a:gd name="connsiteX296" fmla="*/ 3184041 w 4651277"/>
                <a:gd name="connsiteY296" fmla="*/ 91697 h 4241931"/>
                <a:gd name="connsiteX297" fmla="*/ 3184575 w 4651277"/>
                <a:gd name="connsiteY297" fmla="*/ 88018 h 4241931"/>
                <a:gd name="connsiteX298" fmla="*/ 3192073 w 4651277"/>
                <a:gd name="connsiteY298" fmla="*/ 64262 h 4241931"/>
                <a:gd name="connsiteX299" fmla="*/ 3201007 w 4651277"/>
                <a:gd name="connsiteY299" fmla="*/ 81307 h 4241931"/>
                <a:gd name="connsiteX300" fmla="*/ 3205002 w 4651277"/>
                <a:gd name="connsiteY300" fmla="*/ 101532 h 4241931"/>
                <a:gd name="connsiteX301" fmla="*/ 3239907 w 4651277"/>
                <a:gd name="connsiteY301" fmla="*/ 112818 h 4241931"/>
                <a:gd name="connsiteX302" fmla="*/ 3253692 w 4651277"/>
                <a:gd name="connsiteY302" fmla="*/ 97487 h 4241931"/>
                <a:gd name="connsiteX303" fmla="*/ 3276340 w 4651277"/>
                <a:gd name="connsiteY303" fmla="*/ 111614 h 4241931"/>
                <a:gd name="connsiteX304" fmla="*/ 3277538 w 4651277"/>
                <a:gd name="connsiteY304" fmla="*/ 134178 h 4241931"/>
                <a:gd name="connsiteX305" fmla="*/ 3294634 w 4651277"/>
                <a:gd name="connsiteY305" fmla="*/ 153708 h 4241931"/>
                <a:gd name="connsiteX306" fmla="*/ 3319511 w 4651277"/>
                <a:gd name="connsiteY306" fmla="*/ 182315 h 4241931"/>
                <a:gd name="connsiteX307" fmla="*/ 3357761 w 4651277"/>
                <a:gd name="connsiteY307" fmla="*/ 215321 h 4241931"/>
                <a:gd name="connsiteX308" fmla="*/ 3375693 w 4651277"/>
                <a:gd name="connsiteY308" fmla="*/ 223128 h 4241931"/>
                <a:gd name="connsiteX309" fmla="*/ 3367384 w 4651277"/>
                <a:gd name="connsiteY309" fmla="*/ 231599 h 4241931"/>
                <a:gd name="connsiteX310" fmla="*/ 3377007 w 4651277"/>
                <a:gd name="connsiteY310" fmla="*/ 247876 h 4241931"/>
                <a:gd name="connsiteX311" fmla="*/ 3404679 w 4651277"/>
                <a:gd name="connsiteY311" fmla="*/ 274145 h 4241931"/>
                <a:gd name="connsiteX312" fmla="*/ 3412506 w 4651277"/>
                <a:gd name="connsiteY312" fmla="*/ 297817 h 4241931"/>
                <a:gd name="connsiteX313" fmla="*/ 3404705 w 4651277"/>
                <a:gd name="connsiteY313" fmla="*/ 329618 h 4241931"/>
                <a:gd name="connsiteX314" fmla="*/ 3403809 w 4651277"/>
                <a:gd name="connsiteY314" fmla="*/ 381492 h 4241931"/>
                <a:gd name="connsiteX315" fmla="*/ 3416229 w 4651277"/>
                <a:gd name="connsiteY315" fmla="*/ 395432 h 4241931"/>
                <a:gd name="connsiteX316" fmla="*/ 3415823 w 4651277"/>
                <a:gd name="connsiteY316" fmla="*/ 429029 h 4241931"/>
                <a:gd name="connsiteX317" fmla="*/ 3401628 w 4651277"/>
                <a:gd name="connsiteY317" fmla="*/ 453597 h 4241931"/>
                <a:gd name="connsiteX318" fmla="*/ 3406631 w 4651277"/>
                <a:gd name="connsiteY318" fmla="*/ 464270 h 4241931"/>
                <a:gd name="connsiteX319" fmla="*/ 3407669 w 4651277"/>
                <a:gd name="connsiteY319" fmla="*/ 464755 h 4241931"/>
                <a:gd name="connsiteX320" fmla="*/ 3418321 w 4651277"/>
                <a:gd name="connsiteY320" fmla="*/ 455508 h 4241931"/>
                <a:gd name="connsiteX321" fmla="*/ 3436938 w 4651277"/>
                <a:gd name="connsiteY321" fmla="*/ 446109 h 4241931"/>
                <a:gd name="connsiteX322" fmla="*/ 3438909 w 4651277"/>
                <a:gd name="connsiteY322" fmla="*/ 448742 h 4241931"/>
                <a:gd name="connsiteX323" fmla="*/ 3451615 w 4651277"/>
                <a:gd name="connsiteY323" fmla="*/ 473672 h 4241931"/>
                <a:gd name="connsiteX324" fmla="*/ 3465140 w 4651277"/>
                <a:gd name="connsiteY324" fmla="*/ 472619 h 4241931"/>
                <a:gd name="connsiteX325" fmla="*/ 3468067 w 4651277"/>
                <a:gd name="connsiteY325" fmla="*/ 473688 h 4241931"/>
                <a:gd name="connsiteX326" fmla="*/ 3487330 w 4651277"/>
                <a:gd name="connsiteY326" fmla="*/ 476135 h 4241931"/>
                <a:gd name="connsiteX327" fmla="*/ 3531027 w 4651277"/>
                <a:gd name="connsiteY327" fmla="*/ 461995 h 4241931"/>
                <a:gd name="connsiteX328" fmla="*/ 3570810 w 4651277"/>
                <a:gd name="connsiteY328" fmla="*/ 481255 h 4241931"/>
                <a:gd name="connsiteX329" fmla="*/ 3610106 w 4651277"/>
                <a:gd name="connsiteY329" fmla="*/ 509524 h 4241931"/>
                <a:gd name="connsiteX330" fmla="*/ 3611787 w 4651277"/>
                <a:gd name="connsiteY330" fmla="*/ 509117 h 4241931"/>
                <a:gd name="connsiteX331" fmla="*/ 3648972 w 4651277"/>
                <a:gd name="connsiteY331" fmla="*/ 539676 h 4241931"/>
                <a:gd name="connsiteX332" fmla="*/ 3651715 w 4651277"/>
                <a:gd name="connsiteY332" fmla="*/ 565684 h 4241931"/>
                <a:gd name="connsiteX333" fmla="*/ 3677801 w 4651277"/>
                <a:gd name="connsiteY333" fmla="*/ 552253 h 4241931"/>
                <a:gd name="connsiteX334" fmla="*/ 3689090 w 4651277"/>
                <a:gd name="connsiteY334" fmla="*/ 541962 h 4241931"/>
                <a:gd name="connsiteX335" fmla="*/ 3693528 w 4651277"/>
                <a:gd name="connsiteY335" fmla="*/ 551111 h 4241931"/>
                <a:gd name="connsiteX336" fmla="*/ 3688525 w 4651277"/>
                <a:gd name="connsiteY336" fmla="*/ 561659 h 4241931"/>
                <a:gd name="connsiteX337" fmla="*/ 3678811 w 4651277"/>
                <a:gd name="connsiteY337" fmla="*/ 585792 h 4241931"/>
                <a:gd name="connsiteX338" fmla="*/ 3695717 w 4651277"/>
                <a:gd name="connsiteY338" fmla="*/ 609705 h 4241931"/>
                <a:gd name="connsiteX339" fmla="*/ 3721724 w 4651277"/>
                <a:gd name="connsiteY339" fmla="*/ 606963 h 4241931"/>
                <a:gd name="connsiteX340" fmla="*/ 3739511 w 4651277"/>
                <a:gd name="connsiteY340" fmla="*/ 610656 h 4241931"/>
                <a:gd name="connsiteX341" fmla="*/ 3736745 w 4651277"/>
                <a:gd name="connsiteY341" fmla="*/ 630441 h 4241931"/>
                <a:gd name="connsiteX342" fmla="*/ 3722108 w 4651277"/>
                <a:gd name="connsiteY342" fmla="*/ 654435 h 4241931"/>
                <a:gd name="connsiteX343" fmla="*/ 3725398 w 4651277"/>
                <a:gd name="connsiteY343" fmla="*/ 677198 h 4241931"/>
                <a:gd name="connsiteX344" fmla="*/ 3732642 w 4651277"/>
                <a:gd name="connsiteY344" fmla="*/ 718119 h 4241931"/>
                <a:gd name="connsiteX345" fmla="*/ 3752899 w 4651277"/>
                <a:gd name="connsiteY345" fmla="*/ 770559 h 4241931"/>
                <a:gd name="connsiteX346" fmla="*/ 3759505 w 4651277"/>
                <a:gd name="connsiteY346" fmla="*/ 773493 h 4241931"/>
                <a:gd name="connsiteX347" fmla="*/ 3773273 w 4651277"/>
                <a:gd name="connsiteY347" fmla="*/ 771607 h 4241931"/>
                <a:gd name="connsiteX348" fmla="*/ 3799787 w 4651277"/>
                <a:gd name="connsiteY348" fmla="*/ 785635 h 4241931"/>
                <a:gd name="connsiteX349" fmla="*/ 3823514 w 4651277"/>
                <a:gd name="connsiteY349" fmla="*/ 793668 h 4241931"/>
                <a:gd name="connsiteX350" fmla="*/ 3825266 w 4651277"/>
                <a:gd name="connsiteY350" fmla="*/ 811916 h 4241931"/>
                <a:gd name="connsiteX351" fmla="*/ 3814334 w 4651277"/>
                <a:gd name="connsiteY351" fmla="*/ 832622 h 4241931"/>
                <a:gd name="connsiteX352" fmla="*/ 3813124 w 4651277"/>
                <a:gd name="connsiteY352" fmla="*/ 846019 h 4241931"/>
                <a:gd name="connsiteX353" fmla="*/ 3816896 w 4651277"/>
                <a:gd name="connsiteY353" fmla="*/ 845745 h 4241931"/>
                <a:gd name="connsiteX354" fmla="*/ 3826606 w 4651277"/>
                <a:gd name="connsiteY354" fmla="*/ 836281 h 4241931"/>
                <a:gd name="connsiteX355" fmla="*/ 3871753 w 4651277"/>
                <a:gd name="connsiteY355" fmla="*/ 824457 h 4241931"/>
                <a:gd name="connsiteX356" fmla="*/ 3886170 w 4651277"/>
                <a:gd name="connsiteY356" fmla="*/ 816075 h 4241931"/>
                <a:gd name="connsiteX357" fmla="*/ 3903030 w 4651277"/>
                <a:gd name="connsiteY357" fmla="*/ 817772 h 4241931"/>
                <a:gd name="connsiteX358" fmla="*/ 3970004 w 4651277"/>
                <a:gd name="connsiteY358" fmla="*/ 830001 h 4241931"/>
                <a:gd name="connsiteX359" fmla="*/ 4006011 w 4651277"/>
                <a:gd name="connsiteY359" fmla="*/ 835505 h 4241931"/>
                <a:gd name="connsiteX360" fmla="*/ 4008781 w 4651277"/>
                <a:gd name="connsiteY360" fmla="*/ 857952 h 4241931"/>
                <a:gd name="connsiteX361" fmla="*/ 4036592 w 4651277"/>
                <a:gd name="connsiteY361" fmla="*/ 866330 h 4241931"/>
                <a:gd name="connsiteX362" fmla="*/ 4067065 w 4651277"/>
                <a:gd name="connsiteY362" fmla="*/ 869173 h 4241931"/>
                <a:gd name="connsiteX363" fmla="*/ 4068243 w 4651277"/>
                <a:gd name="connsiteY363" fmla="*/ 894227 h 4241931"/>
                <a:gd name="connsiteX364" fmla="*/ 4072744 w 4651277"/>
                <a:gd name="connsiteY364" fmla="*/ 909141 h 4241931"/>
                <a:gd name="connsiteX365" fmla="*/ 4085455 w 4651277"/>
                <a:gd name="connsiteY365" fmla="*/ 904728 h 4241931"/>
                <a:gd name="connsiteX366" fmla="*/ 4087569 w 4651277"/>
                <a:gd name="connsiteY366" fmla="*/ 902438 h 4241931"/>
                <a:gd name="connsiteX367" fmla="*/ 4104010 w 4651277"/>
                <a:gd name="connsiteY367" fmla="*/ 889565 h 4241931"/>
                <a:gd name="connsiteX368" fmla="*/ 4102112 w 4651277"/>
                <a:gd name="connsiteY368" fmla="*/ 905584 h 4241931"/>
                <a:gd name="connsiteX369" fmla="*/ 4095288 w 4651277"/>
                <a:gd name="connsiteY369" fmla="*/ 921462 h 4241931"/>
                <a:gd name="connsiteX370" fmla="*/ 4114076 w 4651277"/>
                <a:gd name="connsiteY370" fmla="*/ 945807 h 4241931"/>
                <a:gd name="connsiteX371" fmla="*/ 4130871 w 4651277"/>
                <a:gd name="connsiteY371" fmla="*/ 941738 h 4241931"/>
                <a:gd name="connsiteX372" fmla="*/ 4139837 w 4651277"/>
                <a:gd name="connsiteY372" fmla="*/ 962239 h 4241931"/>
                <a:gd name="connsiteX373" fmla="*/ 4129973 w 4651277"/>
                <a:gd name="connsiteY373" fmla="*/ 978408 h 4241931"/>
                <a:gd name="connsiteX374" fmla="*/ 4132538 w 4651277"/>
                <a:gd name="connsiteY374" fmla="*/ 1000014 h 4241931"/>
                <a:gd name="connsiteX375" fmla="*/ 4136183 w 4651277"/>
                <a:gd name="connsiteY375" fmla="*/ 1031582 h 4241931"/>
                <a:gd name="connsiteX376" fmla="*/ 4146989 w 4651277"/>
                <a:gd name="connsiteY376" fmla="*/ 1072530 h 4241931"/>
                <a:gd name="connsiteX377" fmla="*/ 4155688 w 4651277"/>
                <a:gd name="connsiteY377" fmla="*/ 1086426 h 4241931"/>
                <a:gd name="connsiteX378" fmla="*/ 4145929 w 4651277"/>
                <a:gd name="connsiteY378" fmla="*/ 1088345 h 4241931"/>
                <a:gd name="connsiteX379" fmla="*/ 4144869 w 4651277"/>
                <a:gd name="connsiteY379" fmla="*/ 1104161 h 4241931"/>
                <a:gd name="connsiteX380" fmla="*/ 4151555 w 4651277"/>
                <a:gd name="connsiteY380" fmla="*/ 1135438 h 4241931"/>
                <a:gd name="connsiteX381" fmla="*/ 4145749 w 4651277"/>
                <a:gd name="connsiteY381" fmla="*/ 1155514 h 4241931"/>
                <a:gd name="connsiteX382" fmla="*/ 4125285 w 4651277"/>
                <a:gd name="connsiteY382" fmla="*/ 1173805 h 4241931"/>
                <a:gd name="connsiteX383" fmla="*/ 4100084 w 4651277"/>
                <a:gd name="connsiteY383" fmla="*/ 1209249 h 4241931"/>
                <a:gd name="connsiteX384" fmla="*/ 4102066 w 4651277"/>
                <a:gd name="connsiteY384" fmla="*/ 1224772 h 4241931"/>
                <a:gd name="connsiteX385" fmla="*/ 4085863 w 4651277"/>
                <a:gd name="connsiteY385" fmla="*/ 1247812 h 4241931"/>
                <a:gd name="connsiteX386" fmla="*/ 4062766 w 4651277"/>
                <a:gd name="connsiteY386" fmla="*/ 1268076 h 4241931"/>
                <a:gd name="connsiteX387" fmla="*/ 4083268 w 4651277"/>
                <a:gd name="connsiteY387" fmla="*/ 1301340 h 4241931"/>
                <a:gd name="connsiteX388" fmla="*/ 4087529 w 4651277"/>
                <a:gd name="connsiteY388" fmla="*/ 1306087 h 4241931"/>
                <a:gd name="connsiteX389" fmla="*/ 4075365 w 4651277"/>
                <a:gd name="connsiteY389" fmla="*/ 1307255 h 4241931"/>
                <a:gd name="connsiteX390" fmla="*/ 4025745 w 4651277"/>
                <a:gd name="connsiteY390" fmla="*/ 1300602 h 4241931"/>
                <a:gd name="connsiteX391" fmla="*/ 4008462 w 4651277"/>
                <a:gd name="connsiteY391" fmla="*/ 1313679 h 4241931"/>
                <a:gd name="connsiteX392" fmla="*/ 3997211 w 4651277"/>
                <a:gd name="connsiteY392" fmla="*/ 1333296 h 4241931"/>
                <a:gd name="connsiteX393" fmla="*/ 3959710 w 4651277"/>
                <a:gd name="connsiteY393" fmla="*/ 1345489 h 4241931"/>
                <a:gd name="connsiteX394" fmla="*/ 3934694 w 4651277"/>
                <a:gd name="connsiteY394" fmla="*/ 1355993 h 4241931"/>
                <a:gd name="connsiteX395" fmla="*/ 3923280 w 4651277"/>
                <a:gd name="connsiteY395" fmla="*/ 1354757 h 4241931"/>
                <a:gd name="connsiteX396" fmla="*/ 3922998 w 4651277"/>
                <a:gd name="connsiteY396" fmla="*/ 1364605 h 4241931"/>
                <a:gd name="connsiteX397" fmla="*/ 3927995 w 4651277"/>
                <a:gd name="connsiteY397" fmla="*/ 1383399 h 4241931"/>
                <a:gd name="connsiteX398" fmla="*/ 3949877 w 4651277"/>
                <a:gd name="connsiteY398" fmla="*/ 1400327 h 4241931"/>
                <a:gd name="connsiteX399" fmla="*/ 3968971 w 4651277"/>
                <a:gd name="connsiteY399" fmla="*/ 1411260 h 4241931"/>
                <a:gd name="connsiteX400" fmla="*/ 3957365 w 4651277"/>
                <a:gd name="connsiteY400" fmla="*/ 1422073 h 4241931"/>
                <a:gd name="connsiteX401" fmla="*/ 3884013 w 4651277"/>
                <a:gd name="connsiteY401" fmla="*/ 1478958 h 4241931"/>
                <a:gd name="connsiteX402" fmla="*/ 3859916 w 4651277"/>
                <a:gd name="connsiteY402" fmla="*/ 1489420 h 4241931"/>
                <a:gd name="connsiteX403" fmla="*/ 3852809 w 4651277"/>
                <a:gd name="connsiteY403" fmla="*/ 1481838 h 4241931"/>
                <a:gd name="connsiteX404" fmla="*/ 3841864 w 4651277"/>
                <a:gd name="connsiteY404" fmla="*/ 1492090 h 4241931"/>
                <a:gd name="connsiteX405" fmla="*/ 3840531 w 4651277"/>
                <a:gd name="connsiteY405" fmla="*/ 1496284 h 4241931"/>
                <a:gd name="connsiteX406" fmla="*/ 3850294 w 4651277"/>
                <a:gd name="connsiteY406" fmla="*/ 1497109 h 4241931"/>
                <a:gd name="connsiteX407" fmla="*/ 3872107 w 4651277"/>
                <a:gd name="connsiteY407" fmla="*/ 1537613 h 4241931"/>
                <a:gd name="connsiteX408" fmla="*/ 3857531 w 4651277"/>
                <a:gd name="connsiteY408" fmla="*/ 1567370 h 4241931"/>
                <a:gd name="connsiteX409" fmla="*/ 3876637 w 4651277"/>
                <a:gd name="connsiteY409" fmla="*/ 1591194 h 4241931"/>
                <a:gd name="connsiteX410" fmla="*/ 3893840 w 4651277"/>
                <a:gd name="connsiteY410" fmla="*/ 1588805 h 4241931"/>
                <a:gd name="connsiteX411" fmla="*/ 3910000 w 4651277"/>
                <a:gd name="connsiteY411" fmla="*/ 1585781 h 4241931"/>
                <a:gd name="connsiteX412" fmla="*/ 3841479 w 4651277"/>
                <a:gd name="connsiteY412" fmla="*/ 1598374 h 4241931"/>
                <a:gd name="connsiteX413" fmla="*/ 3820166 w 4651277"/>
                <a:gd name="connsiteY413" fmla="*/ 1603982 h 4241931"/>
                <a:gd name="connsiteX414" fmla="*/ 3821044 w 4651277"/>
                <a:gd name="connsiteY414" fmla="*/ 1616327 h 4241931"/>
                <a:gd name="connsiteX415" fmla="*/ 3820601 w 4651277"/>
                <a:gd name="connsiteY415" fmla="*/ 1618633 h 4241931"/>
                <a:gd name="connsiteX416" fmla="*/ 3856796 w 4651277"/>
                <a:gd name="connsiteY416" fmla="*/ 1624365 h 4241931"/>
                <a:gd name="connsiteX417" fmla="*/ 3878963 w 4651277"/>
                <a:gd name="connsiteY417" fmla="*/ 1632824 h 4241931"/>
                <a:gd name="connsiteX418" fmla="*/ 3881060 w 4651277"/>
                <a:gd name="connsiteY418" fmla="*/ 1631301 h 4241931"/>
                <a:gd name="connsiteX419" fmla="*/ 3946493 w 4651277"/>
                <a:gd name="connsiteY419" fmla="*/ 1636096 h 4241931"/>
                <a:gd name="connsiteX420" fmla="*/ 4070600 w 4651277"/>
                <a:gd name="connsiteY420" fmla="*/ 1629769 h 4241931"/>
                <a:gd name="connsiteX421" fmla="*/ 4108464 w 4651277"/>
                <a:gd name="connsiteY421" fmla="*/ 1628961 h 4241931"/>
                <a:gd name="connsiteX422" fmla="*/ 4169224 w 4651277"/>
                <a:gd name="connsiteY422" fmla="*/ 1639821 h 4241931"/>
                <a:gd name="connsiteX423" fmla="*/ 4200098 w 4651277"/>
                <a:gd name="connsiteY423" fmla="*/ 1644093 h 4241931"/>
                <a:gd name="connsiteX424" fmla="*/ 4211147 w 4651277"/>
                <a:gd name="connsiteY424" fmla="*/ 1656359 h 4241931"/>
                <a:gd name="connsiteX425" fmla="*/ 4233231 w 4651277"/>
                <a:gd name="connsiteY425" fmla="*/ 1641916 h 4241931"/>
                <a:gd name="connsiteX426" fmla="*/ 4300563 w 4651277"/>
                <a:gd name="connsiteY426" fmla="*/ 1658147 h 4241931"/>
                <a:gd name="connsiteX427" fmla="*/ 4319080 w 4651277"/>
                <a:gd name="connsiteY427" fmla="*/ 1662317 h 4241931"/>
                <a:gd name="connsiteX428" fmla="*/ 4374375 w 4651277"/>
                <a:gd name="connsiteY428" fmla="*/ 1680353 h 4241931"/>
                <a:gd name="connsiteX429" fmla="*/ 4434018 w 4651277"/>
                <a:gd name="connsiteY429" fmla="*/ 1702171 h 4241931"/>
                <a:gd name="connsiteX430" fmla="*/ 4465268 w 4651277"/>
                <a:gd name="connsiteY430" fmla="*/ 1715781 h 4241931"/>
                <a:gd name="connsiteX431" fmla="*/ 4467174 w 4651277"/>
                <a:gd name="connsiteY431" fmla="*/ 1715464 h 4241931"/>
                <a:gd name="connsiteX432" fmla="*/ 4467174 w 4651277"/>
                <a:gd name="connsiteY432" fmla="*/ 1715466 h 4241931"/>
                <a:gd name="connsiteX433" fmla="*/ 4467651 w 4651277"/>
                <a:gd name="connsiteY433" fmla="*/ 1715385 h 4241931"/>
                <a:gd name="connsiteX434" fmla="*/ 4467174 w 4651277"/>
                <a:gd name="connsiteY434" fmla="*/ 1715464 h 4241931"/>
                <a:gd name="connsiteX435" fmla="*/ 4466063 w 4651277"/>
                <a:gd name="connsiteY435" fmla="*/ 1714670 h 4241931"/>
                <a:gd name="connsiteX436" fmla="*/ 4467370 w 4651277"/>
                <a:gd name="connsiteY436" fmla="*/ 1702505 h 4241931"/>
                <a:gd name="connsiteX437" fmla="*/ 4476105 w 4651277"/>
                <a:gd name="connsiteY437" fmla="*/ 1702032 h 4241931"/>
                <a:gd name="connsiteX438" fmla="*/ 4572317 w 4651277"/>
                <a:gd name="connsiteY438" fmla="*/ 1711701 h 4241931"/>
                <a:gd name="connsiteX439" fmla="*/ 4589311 w 4651277"/>
                <a:gd name="connsiteY439" fmla="*/ 1713775 h 4241931"/>
                <a:gd name="connsiteX440" fmla="*/ 4593344 w 4651277"/>
                <a:gd name="connsiteY440" fmla="*/ 1715649 h 4241931"/>
                <a:gd name="connsiteX441" fmla="*/ 4601154 w 4651277"/>
                <a:gd name="connsiteY441" fmla="*/ 1724930 h 4241931"/>
                <a:gd name="connsiteX442" fmla="*/ 4602994 w 4651277"/>
                <a:gd name="connsiteY442" fmla="*/ 1728933 h 4241931"/>
                <a:gd name="connsiteX443" fmla="*/ 4603083 w 4651277"/>
                <a:gd name="connsiteY443" fmla="*/ 1740082 h 4241931"/>
                <a:gd name="connsiteX444" fmla="*/ 4603239 w 4651277"/>
                <a:gd name="connsiteY444" fmla="*/ 1746912 h 4241931"/>
                <a:gd name="connsiteX445" fmla="*/ 4630175 w 4651277"/>
                <a:gd name="connsiteY445" fmla="*/ 1748703 h 4241931"/>
                <a:gd name="connsiteX446" fmla="*/ 4649928 w 4651277"/>
                <a:gd name="connsiteY446" fmla="*/ 1756780 h 4241931"/>
                <a:gd name="connsiteX447" fmla="*/ 4642711 w 4651277"/>
                <a:gd name="connsiteY447" fmla="*/ 1771103 h 4241931"/>
                <a:gd name="connsiteX448" fmla="*/ 4560387 w 4651277"/>
                <a:gd name="connsiteY448" fmla="*/ 1751878 h 4241931"/>
                <a:gd name="connsiteX449" fmla="*/ 4517474 w 4651277"/>
                <a:gd name="connsiteY449" fmla="*/ 1749413 h 4241931"/>
                <a:gd name="connsiteX450" fmla="*/ 4509437 w 4651277"/>
                <a:gd name="connsiteY450" fmla="*/ 1749377 h 4241931"/>
                <a:gd name="connsiteX451" fmla="*/ 4460463 w 4651277"/>
                <a:gd name="connsiteY451" fmla="*/ 1730486 h 4241931"/>
                <a:gd name="connsiteX452" fmla="*/ 4435148 w 4651277"/>
                <a:gd name="connsiteY452" fmla="*/ 1730189 h 4241931"/>
                <a:gd name="connsiteX453" fmla="*/ 4420092 w 4651277"/>
                <a:gd name="connsiteY453" fmla="*/ 1731516 h 4241931"/>
                <a:gd name="connsiteX454" fmla="*/ 4358507 w 4651277"/>
                <a:gd name="connsiteY454" fmla="*/ 1718051 h 4241931"/>
                <a:gd name="connsiteX455" fmla="*/ 4315401 w 4651277"/>
                <a:gd name="connsiteY455" fmla="*/ 1716792 h 4241931"/>
                <a:gd name="connsiteX456" fmla="*/ 4279957 w 4651277"/>
                <a:gd name="connsiteY456" fmla="*/ 1706229 h 4241931"/>
                <a:gd name="connsiteX457" fmla="*/ 4243898 w 4651277"/>
                <a:gd name="connsiteY457" fmla="*/ 1719077 h 4241931"/>
                <a:gd name="connsiteX458" fmla="*/ 4242561 w 4651277"/>
                <a:gd name="connsiteY458" fmla="*/ 1727526 h 4241931"/>
                <a:gd name="connsiteX459" fmla="*/ 4197062 w 4651277"/>
                <a:gd name="connsiteY459" fmla="*/ 1753107 h 4241931"/>
                <a:gd name="connsiteX460" fmla="*/ 4171232 w 4651277"/>
                <a:gd name="connsiteY460" fmla="*/ 1763863 h 4241931"/>
                <a:gd name="connsiteX461" fmla="*/ 4148247 w 4651277"/>
                <a:gd name="connsiteY461" fmla="*/ 1803527 h 4241931"/>
                <a:gd name="connsiteX462" fmla="*/ 4142937 w 4651277"/>
                <a:gd name="connsiteY462" fmla="*/ 1817531 h 4241931"/>
                <a:gd name="connsiteX463" fmla="*/ 4116091 w 4651277"/>
                <a:gd name="connsiteY463" fmla="*/ 1826890 h 4241931"/>
                <a:gd name="connsiteX464" fmla="*/ 4104976 w 4651277"/>
                <a:gd name="connsiteY464" fmla="*/ 1818944 h 4241931"/>
                <a:gd name="connsiteX465" fmla="*/ 4097318 w 4651277"/>
                <a:gd name="connsiteY465" fmla="*/ 1828247 h 4241931"/>
                <a:gd name="connsiteX466" fmla="*/ 4085236 w 4651277"/>
                <a:gd name="connsiteY466" fmla="*/ 1849842 h 4241931"/>
                <a:gd name="connsiteX467" fmla="*/ 4074972 w 4651277"/>
                <a:gd name="connsiteY467" fmla="*/ 1859969 h 4241931"/>
                <a:gd name="connsiteX468" fmla="*/ 4084940 w 4651277"/>
                <a:gd name="connsiteY468" fmla="*/ 1875158 h 4241931"/>
                <a:gd name="connsiteX469" fmla="*/ 4100714 w 4651277"/>
                <a:gd name="connsiteY469" fmla="*/ 1900545 h 4241931"/>
                <a:gd name="connsiteX470" fmla="*/ 4096318 w 4651277"/>
                <a:gd name="connsiteY470" fmla="*/ 1928305 h 4241931"/>
                <a:gd name="connsiteX471" fmla="*/ 4108759 w 4651277"/>
                <a:gd name="connsiteY471" fmla="*/ 1951309 h 4241931"/>
                <a:gd name="connsiteX472" fmla="*/ 4131370 w 4651277"/>
                <a:gd name="connsiteY472" fmla="*/ 1964787 h 4241931"/>
                <a:gd name="connsiteX473" fmla="*/ 4154147 w 4651277"/>
                <a:gd name="connsiteY473" fmla="*/ 1961590 h 4241931"/>
                <a:gd name="connsiteX474" fmla="*/ 4170691 w 4651277"/>
                <a:gd name="connsiteY474" fmla="*/ 1970397 h 4241931"/>
                <a:gd name="connsiteX475" fmla="*/ 4162195 w 4651277"/>
                <a:gd name="connsiteY475" fmla="*/ 2000601 h 4241931"/>
                <a:gd name="connsiteX476" fmla="*/ 4160762 w 4651277"/>
                <a:gd name="connsiteY476" fmla="*/ 2009654 h 4241931"/>
                <a:gd name="connsiteX477" fmla="*/ 4164444 w 4651277"/>
                <a:gd name="connsiteY477" fmla="*/ 2017660 h 4241931"/>
                <a:gd name="connsiteX478" fmla="*/ 4161732 w 4651277"/>
                <a:gd name="connsiteY478" fmla="*/ 2042594 h 4241931"/>
                <a:gd name="connsiteX479" fmla="*/ 4183266 w 4651277"/>
                <a:gd name="connsiteY479" fmla="*/ 2047242 h 4241931"/>
                <a:gd name="connsiteX480" fmla="*/ 4188027 w 4651277"/>
                <a:gd name="connsiteY480" fmla="*/ 2052326 h 4241931"/>
                <a:gd name="connsiteX481" fmla="*/ 4207826 w 4651277"/>
                <a:gd name="connsiteY481" fmla="*/ 2103095 h 4241931"/>
                <a:gd name="connsiteX482" fmla="*/ 4208997 w 4651277"/>
                <a:gd name="connsiteY482" fmla="*/ 2111322 h 4241931"/>
                <a:gd name="connsiteX483" fmla="*/ 4203675 w 4651277"/>
                <a:gd name="connsiteY483" fmla="*/ 2148834 h 4241931"/>
                <a:gd name="connsiteX484" fmla="*/ 4180972 w 4651277"/>
                <a:gd name="connsiteY484" fmla="*/ 2198440 h 4241931"/>
                <a:gd name="connsiteX485" fmla="*/ 4169590 w 4651277"/>
                <a:gd name="connsiteY485" fmla="*/ 2219527 h 4241931"/>
                <a:gd name="connsiteX486" fmla="*/ 4158340 w 4651277"/>
                <a:gd name="connsiteY486" fmla="*/ 2231974 h 4241931"/>
                <a:gd name="connsiteX487" fmla="*/ 4107542 w 4651277"/>
                <a:gd name="connsiteY487" fmla="*/ 2248054 h 4241931"/>
                <a:gd name="connsiteX488" fmla="*/ 4097438 w 4651277"/>
                <a:gd name="connsiteY488" fmla="*/ 2253258 h 4241931"/>
                <a:gd name="connsiteX489" fmla="*/ 4081921 w 4651277"/>
                <a:gd name="connsiteY489" fmla="*/ 2284825 h 4241931"/>
                <a:gd name="connsiteX490" fmla="*/ 4073975 w 4651277"/>
                <a:gd name="connsiteY490" fmla="*/ 2295940 h 4241931"/>
                <a:gd name="connsiteX491" fmla="*/ 4052681 w 4651277"/>
                <a:gd name="connsiteY491" fmla="*/ 2321023 h 4241931"/>
                <a:gd name="connsiteX492" fmla="*/ 4057216 w 4651277"/>
                <a:gd name="connsiteY492" fmla="*/ 2335352 h 4241931"/>
                <a:gd name="connsiteX493" fmla="*/ 4073448 w 4651277"/>
                <a:gd name="connsiteY493" fmla="*/ 2336856 h 4241931"/>
                <a:gd name="connsiteX494" fmla="*/ 4053350 w 4651277"/>
                <a:gd name="connsiteY494" fmla="*/ 2363122 h 4241931"/>
                <a:gd name="connsiteX495" fmla="*/ 4026071 w 4651277"/>
                <a:gd name="connsiteY495" fmla="*/ 2415619 h 4241931"/>
                <a:gd name="connsiteX496" fmla="*/ 4026496 w 4651277"/>
                <a:gd name="connsiteY496" fmla="*/ 2412144 h 4241931"/>
                <a:gd name="connsiteX497" fmla="*/ 4036449 w 4651277"/>
                <a:gd name="connsiteY497" fmla="*/ 2388357 h 4241931"/>
                <a:gd name="connsiteX498" fmla="*/ 4033640 w 4651277"/>
                <a:gd name="connsiteY498" fmla="*/ 2351413 h 4241931"/>
                <a:gd name="connsiteX499" fmla="*/ 4007815 w 4651277"/>
                <a:gd name="connsiteY499" fmla="*/ 2350417 h 4241931"/>
                <a:gd name="connsiteX500" fmla="*/ 4002760 w 4651277"/>
                <a:gd name="connsiteY500" fmla="*/ 2358895 h 4241931"/>
                <a:gd name="connsiteX501" fmla="*/ 3990263 w 4651277"/>
                <a:gd name="connsiteY501" fmla="*/ 2390941 h 4241931"/>
                <a:gd name="connsiteX502" fmla="*/ 3968627 w 4651277"/>
                <a:gd name="connsiteY502" fmla="*/ 2398648 h 4241931"/>
                <a:gd name="connsiteX503" fmla="*/ 3931553 w 4651277"/>
                <a:gd name="connsiteY503" fmla="*/ 2410099 h 4241931"/>
                <a:gd name="connsiteX504" fmla="*/ 3913538 w 4651277"/>
                <a:gd name="connsiteY504" fmla="*/ 2418381 h 4241931"/>
                <a:gd name="connsiteX505" fmla="*/ 3904576 w 4651277"/>
                <a:gd name="connsiteY505" fmla="*/ 2428097 h 4241931"/>
                <a:gd name="connsiteX506" fmla="*/ 3915152 w 4651277"/>
                <a:gd name="connsiteY506" fmla="*/ 2431628 h 4241931"/>
                <a:gd name="connsiteX507" fmla="*/ 3952295 w 4651277"/>
                <a:gd name="connsiteY507" fmla="*/ 2478339 h 4241931"/>
                <a:gd name="connsiteX508" fmla="*/ 3926585 w 4651277"/>
                <a:gd name="connsiteY508" fmla="*/ 2503961 h 4241931"/>
                <a:gd name="connsiteX509" fmla="*/ 3914218 w 4651277"/>
                <a:gd name="connsiteY509" fmla="*/ 2527366 h 4241931"/>
                <a:gd name="connsiteX510" fmla="*/ 3927394 w 4651277"/>
                <a:gd name="connsiteY510" fmla="*/ 2541825 h 4241931"/>
                <a:gd name="connsiteX511" fmla="*/ 3961310 w 4651277"/>
                <a:gd name="connsiteY511" fmla="*/ 2562043 h 4241931"/>
                <a:gd name="connsiteX512" fmla="*/ 3965845 w 4651277"/>
                <a:gd name="connsiteY512" fmla="*/ 2576371 h 4241931"/>
                <a:gd name="connsiteX513" fmla="*/ 3944723 w 4651277"/>
                <a:gd name="connsiteY513" fmla="*/ 2709741 h 4241931"/>
                <a:gd name="connsiteX514" fmla="*/ 3933742 w 4651277"/>
                <a:gd name="connsiteY514" fmla="*/ 2755636 h 4241931"/>
                <a:gd name="connsiteX515" fmla="*/ 3942916 w 4651277"/>
                <a:gd name="connsiteY515" fmla="*/ 2771935 h 4241931"/>
                <a:gd name="connsiteX516" fmla="*/ 3958242 w 4651277"/>
                <a:gd name="connsiteY516" fmla="*/ 2804057 h 4241931"/>
                <a:gd name="connsiteX517" fmla="*/ 3993102 w 4651277"/>
                <a:gd name="connsiteY517" fmla="*/ 2841746 h 4241931"/>
                <a:gd name="connsiteX518" fmla="*/ 4028260 w 4651277"/>
                <a:gd name="connsiteY518" fmla="*/ 2854118 h 4241931"/>
                <a:gd name="connsiteX519" fmla="*/ 4030417 w 4651277"/>
                <a:gd name="connsiteY519" fmla="*/ 2860027 h 4241931"/>
                <a:gd name="connsiteX520" fmla="*/ 4028877 w 4651277"/>
                <a:gd name="connsiteY520" fmla="*/ 2893189 h 4241931"/>
                <a:gd name="connsiteX521" fmla="*/ 4020657 w 4651277"/>
                <a:gd name="connsiteY521" fmla="*/ 2945090 h 4241931"/>
                <a:gd name="connsiteX522" fmla="*/ 4008391 w 4651277"/>
                <a:gd name="connsiteY522" fmla="*/ 2956137 h 4241931"/>
                <a:gd name="connsiteX523" fmla="*/ 4007340 w 4651277"/>
                <a:gd name="connsiteY523" fmla="*/ 2962776 h 4241931"/>
                <a:gd name="connsiteX524" fmla="*/ 3981780 w 4651277"/>
                <a:gd name="connsiteY524" fmla="*/ 3006980 h 4241931"/>
                <a:gd name="connsiteX525" fmla="*/ 3962714 w 4651277"/>
                <a:gd name="connsiteY525" fmla="*/ 3021901 h 4241931"/>
                <a:gd name="connsiteX526" fmla="*/ 3936483 w 4651277"/>
                <a:gd name="connsiteY526" fmla="*/ 3007848 h 4241931"/>
                <a:gd name="connsiteX527" fmla="*/ 3932864 w 4651277"/>
                <a:gd name="connsiteY527" fmla="*/ 3007275 h 4241931"/>
                <a:gd name="connsiteX528" fmla="*/ 3836556 w 4651277"/>
                <a:gd name="connsiteY528" fmla="*/ 2998209 h 4241931"/>
                <a:gd name="connsiteX529" fmla="*/ 3826595 w 4651277"/>
                <a:gd name="connsiteY529" fmla="*/ 2971269 h 4241931"/>
                <a:gd name="connsiteX530" fmla="*/ 3819102 w 4651277"/>
                <a:gd name="connsiteY530" fmla="*/ 2963895 h 4241931"/>
                <a:gd name="connsiteX531" fmla="*/ 3803698 w 4651277"/>
                <a:gd name="connsiteY531" fmla="*/ 2959600 h 4241931"/>
                <a:gd name="connsiteX532" fmla="*/ 3816538 w 4651277"/>
                <a:gd name="connsiteY532" fmla="*/ 2944930 h 4241931"/>
                <a:gd name="connsiteX533" fmla="*/ 3806099 w 4651277"/>
                <a:gd name="connsiteY533" fmla="*/ 2921007 h 4241931"/>
                <a:gd name="connsiteX534" fmla="*/ 3804324 w 4651277"/>
                <a:gd name="connsiteY534" fmla="*/ 2912684 h 4241931"/>
                <a:gd name="connsiteX535" fmla="*/ 3795618 w 4651277"/>
                <a:gd name="connsiteY535" fmla="*/ 2916873 h 4241931"/>
                <a:gd name="connsiteX536" fmla="*/ 3786147 w 4651277"/>
                <a:gd name="connsiteY536" fmla="*/ 2925888 h 4241931"/>
                <a:gd name="connsiteX537" fmla="*/ 3773865 w 4651277"/>
                <a:gd name="connsiteY537" fmla="*/ 2925935 h 4241931"/>
                <a:gd name="connsiteX538" fmla="*/ 3773518 w 4651277"/>
                <a:gd name="connsiteY538" fmla="*/ 2926280 h 4241931"/>
                <a:gd name="connsiteX539" fmla="*/ 3784755 w 4651277"/>
                <a:gd name="connsiteY539" fmla="*/ 2933616 h 4241931"/>
                <a:gd name="connsiteX540" fmla="*/ 3777010 w 4651277"/>
                <a:gd name="connsiteY540" fmla="*/ 2940205 h 4241931"/>
                <a:gd name="connsiteX541" fmla="*/ 3767057 w 4651277"/>
                <a:gd name="connsiteY541" fmla="*/ 2938294 h 4241931"/>
                <a:gd name="connsiteX542" fmla="*/ 3765045 w 4651277"/>
                <a:gd name="connsiteY542" fmla="*/ 2949766 h 4241931"/>
                <a:gd name="connsiteX543" fmla="*/ 3751466 w 4651277"/>
                <a:gd name="connsiteY543" fmla="*/ 2984732 h 4241931"/>
                <a:gd name="connsiteX544" fmla="*/ 3751078 w 4651277"/>
                <a:gd name="connsiteY544" fmla="*/ 2998900 h 4241931"/>
                <a:gd name="connsiteX545" fmla="*/ 3763368 w 4651277"/>
                <a:gd name="connsiteY545" fmla="*/ 3003321 h 4241931"/>
                <a:gd name="connsiteX546" fmla="*/ 3779627 w 4651277"/>
                <a:gd name="connsiteY546" fmla="*/ 3013937 h 4241931"/>
                <a:gd name="connsiteX547" fmla="*/ 3782528 w 4651277"/>
                <a:gd name="connsiteY547" fmla="*/ 3062031 h 4241931"/>
                <a:gd name="connsiteX548" fmla="*/ 3780892 w 4651277"/>
                <a:gd name="connsiteY548" fmla="*/ 3069427 h 4241931"/>
                <a:gd name="connsiteX549" fmla="*/ 3778293 w 4651277"/>
                <a:gd name="connsiteY549" fmla="*/ 3073382 h 4241931"/>
                <a:gd name="connsiteX550" fmla="*/ 3789082 w 4651277"/>
                <a:gd name="connsiteY550" fmla="*/ 3087723 h 4241931"/>
                <a:gd name="connsiteX551" fmla="*/ 3795809 w 4651277"/>
                <a:gd name="connsiteY551" fmla="*/ 3086560 h 4241931"/>
                <a:gd name="connsiteX552" fmla="*/ 3806757 w 4651277"/>
                <a:gd name="connsiteY552" fmla="*/ 3077003 h 4241931"/>
                <a:gd name="connsiteX553" fmla="*/ 3840145 w 4651277"/>
                <a:gd name="connsiteY553" fmla="*/ 3069300 h 4241931"/>
                <a:gd name="connsiteX554" fmla="*/ 3868293 w 4651277"/>
                <a:gd name="connsiteY554" fmla="*/ 3059530 h 4241931"/>
                <a:gd name="connsiteX555" fmla="*/ 3888279 w 4651277"/>
                <a:gd name="connsiteY555" fmla="*/ 3046611 h 4241931"/>
                <a:gd name="connsiteX556" fmla="*/ 3901101 w 4651277"/>
                <a:gd name="connsiteY556" fmla="*/ 3067200 h 4241931"/>
                <a:gd name="connsiteX557" fmla="*/ 3910137 w 4651277"/>
                <a:gd name="connsiteY557" fmla="*/ 3103892 h 4241931"/>
                <a:gd name="connsiteX558" fmla="*/ 3912964 w 4651277"/>
                <a:gd name="connsiteY558" fmla="*/ 3105577 h 4241931"/>
                <a:gd name="connsiteX559" fmla="*/ 3932587 w 4651277"/>
                <a:gd name="connsiteY559" fmla="*/ 3122294 h 4241931"/>
                <a:gd name="connsiteX560" fmla="*/ 3925389 w 4651277"/>
                <a:gd name="connsiteY560" fmla="*/ 3163840 h 4241931"/>
                <a:gd name="connsiteX561" fmla="*/ 3918081 w 4651277"/>
                <a:gd name="connsiteY561" fmla="*/ 3167012 h 4241931"/>
                <a:gd name="connsiteX562" fmla="*/ 3905062 w 4651277"/>
                <a:gd name="connsiteY562" fmla="*/ 3159383 h 4241931"/>
                <a:gd name="connsiteX563" fmla="*/ 3901124 w 4651277"/>
                <a:gd name="connsiteY563" fmla="*/ 3156903 h 4241931"/>
                <a:gd name="connsiteX564" fmla="*/ 3877568 w 4651277"/>
                <a:gd name="connsiteY564" fmla="*/ 3125953 h 4241931"/>
                <a:gd name="connsiteX565" fmla="*/ 3864614 w 4651277"/>
                <a:gd name="connsiteY565" fmla="*/ 3114005 h 4241931"/>
                <a:gd name="connsiteX566" fmla="*/ 3827867 w 4651277"/>
                <a:gd name="connsiteY566" fmla="*/ 3103854 h 4241931"/>
                <a:gd name="connsiteX567" fmla="*/ 3792335 w 4651277"/>
                <a:gd name="connsiteY567" fmla="*/ 3120584 h 4241931"/>
                <a:gd name="connsiteX568" fmla="*/ 3788652 w 4651277"/>
                <a:gd name="connsiteY568" fmla="*/ 3128340 h 4241931"/>
                <a:gd name="connsiteX569" fmla="*/ 3794472 w 4651277"/>
                <a:gd name="connsiteY569" fmla="*/ 3139166 h 4241931"/>
                <a:gd name="connsiteX570" fmla="*/ 3785947 w 4651277"/>
                <a:gd name="connsiteY570" fmla="*/ 3136398 h 4241931"/>
                <a:gd name="connsiteX571" fmla="*/ 3783579 w 4651277"/>
                <a:gd name="connsiteY571" fmla="*/ 3147180 h 4241931"/>
                <a:gd name="connsiteX572" fmla="*/ 3785751 w 4651277"/>
                <a:gd name="connsiteY572" fmla="*/ 3162758 h 4241931"/>
                <a:gd name="connsiteX573" fmla="*/ 3780632 w 4651277"/>
                <a:gd name="connsiteY573" fmla="*/ 3175556 h 4241931"/>
                <a:gd name="connsiteX574" fmla="*/ 3768818 w 4651277"/>
                <a:gd name="connsiteY574" fmla="*/ 3168119 h 4241931"/>
                <a:gd name="connsiteX575" fmla="*/ 3764521 w 4651277"/>
                <a:gd name="connsiteY575" fmla="*/ 3149205 h 4241931"/>
                <a:gd name="connsiteX576" fmla="*/ 3758745 w 4651277"/>
                <a:gd name="connsiteY576" fmla="*/ 3149338 h 4241931"/>
                <a:gd name="connsiteX577" fmla="*/ 3750332 w 4651277"/>
                <a:gd name="connsiteY577" fmla="*/ 3153082 h 4241931"/>
                <a:gd name="connsiteX578" fmla="*/ 3754299 w 4651277"/>
                <a:gd name="connsiteY578" fmla="*/ 3159710 h 4241931"/>
                <a:gd name="connsiteX579" fmla="*/ 3746580 w 4651277"/>
                <a:gd name="connsiteY579" fmla="*/ 3175731 h 4241931"/>
                <a:gd name="connsiteX580" fmla="*/ 3726880 w 4651277"/>
                <a:gd name="connsiteY580" fmla="*/ 3186840 h 4241931"/>
                <a:gd name="connsiteX581" fmla="*/ 3729726 w 4651277"/>
                <a:gd name="connsiteY581" fmla="*/ 3215747 h 4241931"/>
                <a:gd name="connsiteX582" fmla="*/ 3738701 w 4651277"/>
                <a:gd name="connsiteY582" fmla="*/ 3245006 h 4241931"/>
                <a:gd name="connsiteX583" fmla="*/ 3715985 w 4651277"/>
                <a:gd name="connsiteY583" fmla="*/ 3255637 h 4241931"/>
                <a:gd name="connsiteX584" fmla="*/ 3703909 w 4651277"/>
                <a:gd name="connsiteY584" fmla="*/ 3265478 h 4241931"/>
                <a:gd name="connsiteX585" fmla="*/ 3712831 w 4651277"/>
                <a:gd name="connsiteY585" fmla="*/ 3275552 h 4241931"/>
                <a:gd name="connsiteX586" fmla="*/ 3715754 w 4651277"/>
                <a:gd name="connsiteY586" fmla="*/ 3276634 h 4241931"/>
                <a:gd name="connsiteX587" fmla="*/ 3733918 w 4651277"/>
                <a:gd name="connsiteY587" fmla="*/ 3286934 h 4241931"/>
                <a:gd name="connsiteX588" fmla="*/ 3718383 w 4651277"/>
                <a:gd name="connsiteY588" fmla="*/ 3291278 h 4241931"/>
                <a:gd name="connsiteX589" fmla="*/ 3701104 w 4651277"/>
                <a:gd name="connsiteY589" fmla="*/ 3291017 h 4241931"/>
                <a:gd name="connsiteX590" fmla="*/ 3685748 w 4651277"/>
                <a:gd name="connsiteY590" fmla="*/ 3317659 h 4241931"/>
                <a:gd name="connsiteX591" fmla="*/ 3695906 w 4651277"/>
                <a:gd name="connsiteY591" fmla="*/ 3331641 h 4241931"/>
                <a:gd name="connsiteX592" fmla="*/ 3680365 w 4651277"/>
                <a:gd name="connsiteY592" fmla="*/ 3347738 h 4241931"/>
                <a:gd name="connsiteX593" fmla="*/ 3661658 w 4651277"/>
                <a:gd name="connsiteY593" fmla="*/ 3344775 h 4241931"/>
                <a:gd name="connsiteX594" fmla="*/ 3642658 w 4651277"/>
                <a:gd name="connsiteY594" fmla="*/ 3355375 h 4241931"/>
                <a:gd name="connsiteX595" fmla="*/ 3614856 w 4651277"/>
                <a:gd name="connsiteY595" fmla="*/ 3370769 h 4241931"/>
                <a:gd name="connsiteX596" fmla="*/ 3581110 w 4651277"/>
                <a:gd name="connsiteY596" fmla="*/ 3396356 h 4241931"/>
                <a:gd name="connsiteX597" fmla="*/ 3571575 w 4651277"/>
                <a:gd name="connsiteY597" fmla="*/ 3409691 h 4241931"/>
                <a:gd name="connsiteX598" fmla="*/ 3566083 w 4651277"/>
                <a:gd name="connsiteY598" fmla="*/ 3401399 h 4241931"/>
                <a:gd name="connsiteX599" fmla="*/ 3551057 w 4651277"/>
                <a:gd name="connsiteY599" fmla="*/ 3406442 h 4241931"/>
                <a:gd name="connsiteX600" fmla="*/ 3545766 w 4651277"/>
                <a:gd name="connsiteY600" fmla="*/ 3415251 h 4241931"/>
                <a:gd name="connsiteX601" fmla="*/ 3552178 w 4651277"/>
                <a:gd name="connsiteY601" fmla="*/ 3422386 h 4241931"/>
                <a:gd name="connsiteX602" fmla="*/ 3536193 w 4651277"/>
                <a:gd name="connsiteY602" fmla="*/ 3424560 h 4241931"/>
                <a:gd name="connsiteX603" fmla="*/ 3529977 w 4651277"/>
                <a:gd name="connsiteY603" fmla="*/ 3423604 h 4241931"/>
                <a:gd name="connsiteX604" fmla="*/ 3524683 w 4651277"/>
                <a:gd name="connsiteY604" fmla="*/ 3424536 h 4241931"/>
                <a:gd name="connsiteX605" fmla="*/ 3503908 w 4651277"/>
                <a:gd name="connsiteY605" fmla="*/ 3426814 h 4241931"/>
                <a:gd name="connsiteX606" fmla="*/ 3498752 w 4651277"/>
                <a:gd name="connsiteY606" fmla="*/ 3426054 h 4241931"/>
                <a:gd name="connsiteX607" fmla="*/ 3497136 w 4651277"/>
                <a:gd name="connsiteY607" fmla="*/ 3433401 h 4241931"/>
                <a:gd name="connsiteX608" fmla="*/ 3500251 w 4651277"/>
                <a:gd name="connsiteY608" fmla="*/ 3446219 h 4241931"/>
                <a:gd name="connsiteX609" fmla="*/ 3508398 w 4651277"/>
                <a:gd name="connsiteY609" fmla="*/ 3461460 h 4241931"/>
                <a:gd name="connsiteX610" fmla="*/ 3490797 w 4651277"/>
                <a:gd name="connsiteY610" fmla="*/ 3475276 h 4241931"/>
                <a:gd name="connsiteX611" fmla="*/ 3472671 w 4651277"/>
                <a:gd name="connsiteY611" fmla="*/ 3469777 h 4241931"/>
                <a:gd name="connsiteX612" fmla="*/ 3460862 w 4651277"/>
                <a:gd name="connsiteY612" fmla="*/ 3468188 h 4241931"/>
                <a:gd name="connsiteX613" fmla="*/ 3453331 w 4651277"/>
                <a:gd name="connsiteY613" fmla="*/ 3476626 h 4241931"/>
                <a:gd name="connsiteX614" fmla="*/ 3454386 w 4651277"/>
                <a:gd name="connsiteY614" fmla="*/ 3477165 h 4241931"/>
                <a:gd name="connsiteX615" fmla="*/ 3446789 w 4651277"/>
                <a:gd name="connsiteY615" fmla="*/ 3491117 h 4241931"/>
                <a:gd name="connsiteX616" fmla="*/ 3400060 w 4651277"/>
                <a:gd name="connsiteY616" fmla="*/ 3577309 h 4241931"/>
                <a:gd name="connsiteX617" fmla="*/ 3406973 w 4651277"/>
                <a:gd name="connsiteY617" fmla="*/ 3593703 h 4241931"/>
                <a:gd name="connsiteX618" fmla="*/ 3418956 w 4651277"/>
                <a:gd name="connsiteY618" fmla="*/ 3615430 h 4241931"/>
                <a:gd name="connsiteX619" fmla="*/ 3395203 w 4651277"/>
                <a:gd name="connsiteY619" fmla="*/ 3618067 h 4241931"/>
                <a:gd name="connsiteX620" fmla="*/ 3381062 w 4651277"/>
                <a:gd name="connsiteY620" fmla="*/ 3648256 h 4241931"/>
                <a:gd name="connsiteX621" fmla="*/ 3389340 w 4651277"/>
                <a:gd name="connsiteY621" fmla="*/ 3676099 h 4241931"/>
                <a:gd name="connsiteX622" fmla="*/ 3387297 w 4651277"/>
                <a:gd name="connsiteY622" fmla="*/ 3734980 h 4241931"/>
                <a:gd name="connsiteX623" fmla="*/ 3365114 w 4651277"/>
                <a:gd name="connsiteY623" fmla="*/ 3755173 h 4241931"/>
                <a:gd name="connsiteX624" fmla="*/ 3349515 w 4651277"/>
                <a:gd name="connsiteY624" fmla="*/ 3774773 h 4241931"/>
                <a:gd name="connsiteX625" fmla="*/ 3331755 w 4651277"/>
                <a:gd name="connsiteY625" fmla="*/ 3770238 h 4241931"/>
                <a:gd name="connsiteX626" fmla="*/ 3295139 w 4651277"/>
                <a:gd name="connsiteY626" fmla="*/ 3743233 h 4241931"/>
                <a:gd name="connsiteX627" fmla="*/ 3262091 w 4651277"/>
                <a:gd name="connsiteY627" fmla="*/ 3731390 h 4241931"/>
                <a:gd name="connsiteX628" fmla="*/ 3205351 w 4651277"/>
                <a:gd name="connsiteY628" fmla="*/ 3745657 h 4241931"/>
                <a:gd name="connsiteX629" fmla="*/ 3194120 w 4651277"/>
                <a:gd name="connsiteY629" fmla="*/ 3757041 h 4241931"/>
                <a:gd name="connsiteX630" fmla="*/ 3176971 w 4651277"/>
                <a:gd name="connsiteY630" fmla="*/ 3766914 h 4241931"/>
                <a:gd name="connsiteX631" fmla="*/ 3172726 w 4651277"/>
                <a:gd name="connsiteY631" fmla="*/ 3749940 h 4241931"/>
                <a:gd name="connsiteX632" fmla="*/ 3169365 w 4651277"/>
                <a:gd name="connsiteY632" fmla="*/ 3740884 h 4241931"/>
                <a:gd name="connsiteX633" fmla="*/ 3161839 w 4651277"/>
                <a:gd name="connsiteY633" fmla="*/ 3746151 h 4241931"/>
                <a:gd name="connsiteX634" fmla="*/ 3103961 w 4651277"/>
                <a:gd name="connsiteY634" fmla="*/ 3762903 h 4241931"/>
                <a:gd name="connsiteX635" fmla="*/ 3079445 w 4651277"/>
                <a:gd name="connsiteY635" fmla="*/ 3757920 h 4241931"/>
                <a:gd name="connsiteX636" fmla="*/ 3076595 w 4651277"/>
                <a:gd name="connsiteY636" fmla="*/ 3753244 h 4241931"/>
                <a:gd name="connsiteX637" fmla="*/ 3073963 w 4651277"/>
                <a:gd name="connsiteY637" fmla="*/ 3755235 h 4241931"/>
                <a:gd name="connsiteX638" fmla="*/ 3064222 w 4651277"/>
                <a:gd name="connsiteY638" fmla="*/ 3749147 h 4241931"/>
                <a:gd name="connsiteX639" fmla="*/ 3062184 w 4651277"/>
                <a:gd name="connsiteY639" fmla="*/ 3744246 h 4241931"/>
                <a:gd name="connsiteX640" fmla="*/ 3049858 w 4651277"/>
                <a:gd name="connsiteY640" fmla="*/ 3739106 h 4241931"/>
                <a:gd name="connsiteX641" fmla="*/ 3044792 w 4651277"/>
                <a:gd name="connsiteY641" fmla="*/ 3733879 h 4241931"/>
                <a:gd name="connsiteX642" fmla="*/ 3044128 w 4651277"/>
                <a:gd name="connsiteY642" fmla="*/ 3738922 h 4241931"/>
                <a:gd name="connsiteX643" fmla="*/ 2984298 w 4651277"/>
                <a:gd name="connsiteY643" fmla="*/ 3791655 h 4241931"/>
                <a:gd name="connsiteX644" fmla="*/ 2940903 w 4651277"/>
                <a:gd name="connsiteY644" fmla="*/ 3792129 h 4241931"/>
                <a:gd name="connsiteX645" fmla="*/ 2874058 w 4651277"/>
                <a:gd name="connsiteY645" fmla="*/ 3781642 h 4241931"/>
                <a:gd name="connsiteX646" fmla="*/ 2865991 w 4651277"/>
                <a:gd name="connsiteY646" fmla="*/ 3778096 h 4241931"/>
                <a:gd name="connsiteX647" fmla="*/ 2857815 w 4651277"/>
                <a:gd name="connsiteY647" fmla="*/ 3786799 h 4241931"/>
                <a:gd name="connsiteX648" fmla="*/ 2856425 w 4651277"/>
                <a:gd name="connsiteY648" fmla="*/ 3795390 h 4241931"/>
                <a:gd name="connsiteX649" fmla="*/ 2860563 w 4651277"/>
                <a:gd name="connsiteY649" fmla="*/ 3807410 h 4241931"/>
                <a:gd name="connsiteX650" fmla="*/ 2856998 w 4651277"/>
                <a:gd name="connsiteY650" fmla="*/ 3813863 h 4241931"/>
                <a:gd name="connsiteX651" fmla="*/ 2854422 w 4651277"/>
                <a:gd name="connsiteY651" fmla="*/ 3814137 h 4241931"/>
                <a:gd name="connsiteX652" fmla="*/ 2854754 w 4651277"/>
                <a:gd name="connsiteY652" fmla="*/ 3831215 h 4241931"/>
                <a:gd name="connsiteX653" fmla="*/ 2843360 w 4651277"/>
                <a:gd name="connsiteY653" fmla="*/ 3850708 h 4241931"/>
                <a:gd name="connsiteX654" fmla="*/ 2807827 w 4651277"/>
                <a:gd name="connsiteY654" fmla="*/ 3846654 h 4241931"/>
                <a:gd name="connsiteX655" fmla="*/ 2785810 w 4651277"/>
                <a:gd name="connsiteY655" fmla="*/ 3849588 h 4241931"/>
                <a:gd name="connsiteX656" fmla="*/ 2789121 w 4651277"/>
                <a:gd name="connsiteY656" fmla="*/ 3868487 h 4241931"/>
                <a:gd name="connsiteX657" fmla="*/ 2791863 w 4651277"/>
                <a:gd name="connsiteY657" fmla="*/ 3871984 h 4241931"/>
                <a:gd name="connsiteX658" fmla="*/ 2806233 w 4651277"/>
                <a:gd name="connsiteY658" fmla="*/ 3898062 h 4241931"/>
                <a:gd name="connsiteX659" fmla="*/ 2784118 w 4651277"/>
                <a:gd name="connsiteY659" fmla="*/ 3891736 h 4241931"/>
                <a:gd name="connsiteX660" fmla="*/ 2763325 w 4651277"/>
                <a:gd name="connsiteY660" fmla="*/ 3878511 h 4241931"/>
                <a:gd name="connsiteX661" fmla="*/ 2724775 w 4651277"/>
                <a:gd name="connsiteY661" fmla="*/ 3899406 h 4241931"/>
                <a:gd name="connsiteX662" fmla="*/ 2726671 w 4651277"/>
                <a:gd name="connsiteY662" fmla="*/ 3923975 h 4241931"/>
                <a:gd name="connsiteX663" fmla="*/ 2695770 w 4651277"/>
                <a:gd name="connsiteY663" fmla="*/ 3931920 h 4241931"/>
                <a:gd name="connsiteX664" fmla="*/ 2675260 w 4651277"/>
                <a:gd name="connsiteY664" fmla="*/ 3914348 h 4241931"/>
                <a:gd name="connsiteX665" fmla="*/ 2660753 w 4651277"/>
                <a:gd name="connsiteY665" fmla="*/ 3905503 h 4241931"/>
                <a:gd name="connsiteX666" fmla="*/ 2646083 w 4651277"/>
                <a:gd name="connsiteY666" fmla="*/ 3912202 h 4241931"/>
                <a:gd name="connsiteX667" fmla="*/ 2647150 w 4651277"/>
                <a:gd name="connsiteY667" fmla="*/ 3913511 h 4241931"/>
                <a:gd name="connsiteX668" fmla="*/ 2629231 w 4651277"/>
                <a:gd name="connsiteY668" fmla="*/ 3927369 h 4241931"/>
                <a:gd name="connsiteX669" fmla="*/ 2518807 w 4651277"/>
                <a:gd name="connsiteY669" fmla="*/ 4013107 h 4241931"/>
                <a:gd name="connsiteX670" fmla="*/ 2518432 w 4651277"/>
                <a:gd name="connsiteY670" fmla="*/ 4038475 h 4241931"/>
                <a:gd name="connsiteX671" fmla="*/ 2521619 w 4651277"/>
                <a:gd name="connsiteY671" fmla="*/ 4073711 h 4241931"/>
                <a:gd name="connsiteX672" fmla="*/ 2489096 w 4651277"/>
                <a:gd name="connsiteY672" fmla="*/ 4063534 h 4241931"/>
                <a:gd name="connsiteX673" fmla="*/ 2453324 w 4651277"/>
                <a:gd name="connsiteY673" fmla="*/ 4094842 h 4241931"/>
                <a:gd name="connsiteX674" fmla="*/ 2448168 w 4651277"/>
                <a:gd name="connsiteY674" fmla="*/ 4135938 h 4241931"/>
                <a:gd name="connsiteX675" fmla="*/ 2411741 w 4651277"/>
                <a:gd name="connsiteY675" fmla="*/ 4211641 h 4241931"/>
                <a:gd name="connsiteX676" fmla="*/ 2371202 w 4651277"/>
                <a:gd name="connsiteY676" fmla="*/ 4225284 h 4241931"/>
                <a:gd name="connsiteX677" fmla="*/ 2339599 w 4651277"/>
                <a:gd name="connsiteY677" fmla="*/ 4241931 h 4241931"/>
                <a:gd name="connsiteX678" fmla="*/ 2319011 w 4651277"/>
                <a:gd name="connsiteY678" fmla="*/ 4225827 h 4241931"/>
                <a:gd name="connsiteX679" fmla="*/ 2286691 w 4651277"/>
                <a:gd name="connsiteY679" fmla="*/ 4169575 h 4241931"/>
                <a:gd name="connsiteX680" fmla="*/ 2250336 w 4651277"/>
                <a:gd name="connsiteY680" fmla="*/ 4135164 h 4241931"/>
                <a:gd name="connsiteX681" fmla="*/ 2168075 w 4651277"/>
                <a:gd name="connsiteY681" fmla="*/ 4121259 h 4241931"/>
                <a:gd name="connsiteX682" fmla="*/ 2146887 w 4651277"/>
                <a:gd name="connsiteY682" fmla="*/ 4129683 h 4241931"/>
                <a:gd name="connsiteX683" fmla="*/ 2118834 w 4651277"/>
                <a:gd name="connsiteY683" fmla="*/ 4132741 h 4241931"/>
                <a:gd name="connsiteX684" fmla="*/ 2123027 w 4651277"/>
                <a:gd name="connsiteY684" fmla="*/ 4108146 h 4241931"/>
                <a:gd name="connsiteX685" fmla="*/ 2123831 w 4651277"/>
                <a:gd name="connsiteY685" fmla="*/ 4094395 h 4241931"/>
                <a:gd name="connsiteX686" fmla="*/ 2110984 w 4651277"/>
                <a:gd name="connsiteY686" fmla="*/ 4096957 h 4241931"/>
                <a:gd name="connsiteX687" fmla="*/ 2025816 w 4651277"/>
                <a:gd name="connsiteY687" fmla="*/ 4085641 h 4241931"/>
                <a:gd name="connsiteX688" fmla="*/ 1994734 w 4651277"/>
                <a:gd name="connsiteY688" fmla="*/ 4050712 h 4241931"/>
                <a:gd name="connsiteX689" fmla="*/ 1924097 w 4651277"/>
                <a:gd name="connsiteY689" fmla="*/ 3922677 h 4241931"/>
                <a:gd name="connsiteX690" fmla="*/ 1905006 w 4651277"/>
                <a:gd name="connsiteY690" fmla="*/ 3918804 h 4241931"/>
                <a:gd name="connsiteX691" fmla="*/ 1887982 w 4651277"/>
                <a:gd name="connsiteY691" fmla="*/ 3912568 h 4241931"/>
                <a:gd name="connsiteX692" fmla="*/ 1885017 w 4651277"/>
                <a:gd name="connsiteY692" fmla="*/ 3901578 h 4241931"/>
                <a:gd name="connsiteX693" fmla="*/ 1862111 w 4651277"/>
                <a:gd name="connsiteY693" fmla="*/ 3897986 h 4241931"/>
                <a:gd name="connsiteX694" fmla="*/ 1858625 w 4651277"/>
                <a:gd name="connsiteY694" fmla="*/ 3892341 h 4241931"/>
                <a:gd name="connsiteX695" fmla="*/ 1837794 w 4651277"/>
                <a:gd name="connsiteY695" fmla="*/ 3907157 h 4241931"/>
                <a:gd name="connsiteX696" fmla="*/ 1836714 w 4651277"/>
                <a:gd name="connsiteY696" fmla="*/ 3883084 h 4241931"/>
                <a:gd name="connsiteX697" fmla="*/ 1816165 w 4651277"/>
                <a:gd name="connsiteY697" fmla="*/ 3880505 h 4241931"/>
                <a:gd name="connsiteX698" fmla="*/ 1816633 w 4651277"/>
                <a:gd name="connsiteY698" fmla="*/ 3878350 h 4241931"/>
                <a:gd name="connsiteX699" fmla="*/ 1800539 w 4651277"/>
                <a:gd name="connsiteY699" fmla="*/ 3891482 h 4241931"/>
                <a:gd name="connsiteX700" fmla="*/ 1764303 w 4651277"/>
                <a:gd name="connsiteY700" fmla="*/ 3915801 h 4241931"/>
                <a:gd name="connsiteX701" fmla="*/ 1740423 w 4651277"/>
                <a:gd name="connsiteY701" fmla="*/ 3889176 h 4241931"/>
                <a:gd name="connsiteX702" fmla="*/ 1722011 w 4651277"/>
                <a:gd name="connsiteY702" fmla="*/ 3876752 h 4241931"/>
                <a:gd name="connsiteX703" fmla="*/ 1711940 w 4651277"/>
                <a:gd name="connsiteY703" fmla="*/ 3893084 h 4241931"/>
                <a:gd name="connsiteX704" fmla="*/ 1711668 w 4651277"/>
                <a:gd name="connsiteY704" fmla="*/ 3897518 h 4241931"/>
                <a:gd name="connsiteX705" fmla="*/ 1705099 w 4651277"/>
                <a:gd name="connsiteY705" fmla="*/ 3926559 h 4241931"/>
                <a:gd name="connsiteX706" fmla="*/ 1692762 w 4651277"/>
                <a:gd name="connsiteY706" fmla="*/ 3907147 h 4241931"/>
                <a:gd name="connsiteX707" fmla="*/ 1685994 w 4651277"/>
                <a:gd name="connsiteY707" fmla="*/ 3883452 h 4241931"/>
                <a:gd name="connsiteX708" fmla="*/ 1643295 w 4651277"/>
                <a:gd name="connsiteY708" fmla="*/ 3873479 h 4241931"/>
                <a:gd name="connsiteX709" fmla="*/ 1628399 w 4651277"/>
                <a:gd name="connsiteY709" fmla="*/ 3893111 h 4241931"/>
                <a:gd name="connsiteX710" fmla="*/ 1600019 w 4651277"/>
                <a:gd name="connsiteY710" fmla="*/ 3878537 h 4241931"/>
                <a:gd name="connsiteX711" fmla="*/ 1596347 w 4651277"/>
                <a:gd name="connsiteY711" fmla="*/ 3851778 h 4241931"/>
                <a:gd name="connsiteX712" fmla="*/ 1574043 w 4651277"/>
                <a:gd name="connsiteY712" fmla="*/ 3830214 h 4241931"/>
                <a:gd name="connsiteX713" fmla="*/ 1541567 w 4651277"/>
                <a:gd name="connsiteY713" fmla="*/ 3798615 h 4241931"/>
                <a:gd name="connsiteX714" fmla="*/ 1492724 w 4651277"/>
                <a:gd name="connsiteY714" fmla="*/ 3763103 h 4241931"/>
                <a:gd name="connsiteX715" fmla="*/ 1470589 w 4651277"/>
                <a:gd name="connsiteY715" fmla="*/ 3755587 h 4241931"/>
                <a:gd name="connsiteX716" fmla="*/ 1479644 w 4651277"/>
                <a:gd name="connsiteY716" fmla="*/ 3744671 h 4241931"/>
                <a:gd name="connsiteX717" fmla="*/ 1466562 w 4651277"/>
                <a:gd name="connsiteY717" fmla="*/ 3726239 h 4241931"/>
                <a:gd name="connsiteX718" fmla="*/ 1430989 w 4651277"/>
                <a:gd name="connsiteY718" fmla="*/ 3697700 h 4241931"/>
                <a:gd name="connsiteX719" fmla="*/ 1419313 w 4651277"/>
                <a:gd name="connsiteY719" fmla="*/ 3670284 h 4241931"/>
                <a:gd name="connsiteX720" fmla="*/ 1417125 w 4651277"/>
                <a:gd name="connsiteY720" fmla="*/ 3655509 h 4241931"/>
                <a:gd name="connsiteX721" fmla="*/ 1407563 w 4651277"/>
                <a:gd name="connsiteY721" fmla="*/ 3669999 h 4241931"/>
                <a:gd name="connsiteX722" fmla="*/ 1383547 w 4651277"/>
                <a:gd name="connsiteY722" fmla="*/ 3699284 h 4241931"/>
                <a:gd name="connsiteX723" fmla="*/ 1335775 w 4651277"/>
                <a:gd name="connsiteY723" fmla="*/ 3738369 h 4241931"/>
                <a:gd name="connsiteX724" fmla="*/ 1312449 w 4651277"/>
                <a:gd name="connsiteY724" fmla="*/ 3759039 h 4241931"/>
                <a:gd name="connsiteX725" fmla="*/ 1295945 w 4651277"/>
                <a:gd name="connsiteY725" fmla="*/ 3759452 h 4241931"/>
                <a:gd name="connsiteX726" fmla="*/ 1292551 w 4651277"/>
                <a:gd name="connsiteY726" fmla="*/ 3785619 h 4241931"/>
                <a:gd name="connsiteX727" fmla="*/ 1236423 w 4651277"/>
                <a:gd name="connsiteY727" fmla="*/ 3826202 h 4241931"/>
                <a:gd name="connsiteX728" fmla="*/ 1221212 w 4651277"/>
                <a:gd name="connsiteY728" fmla="*/ 3837554 h 4241931"/>
                <a:gd name="connsiteX729" fmla="*/ 1171545 w 4651277"/>
                <a:gd name="connsiteY729" fmla="*/ 3867819 h 4241931"/>
                <a:gd name="connsiteX730" fmla="*/ 1116177 w 4651277"/>
                <a:gd name="connsiteY730" fmla="*/ 3898928 h 4241931"/>
                <a:gd name="connsiteX731" fmla="*/ 1085512 w 4651277"/>
                <a:gd name="connsiteY731" fmla="*/ 3913809 h 4241931"/>
                <a:gd name="connsiteX732" fmla="*/ 1084513 w 4651277"/>
                <a:gd name="connsiteY732" fmla="*/ 3915463 h 4241931"/>
                <a:gd name="connsiteX733" fmla="*/ 1084512 w 4651277"/>
                <a:gd name="connsiteY733" fmla="*/ 3915463 h 4241931"/>
                <a:gd name="connsiteX734" fmla="*/ 1084263 w 4651277"/>
                <a:gd name="connsiteY734" fmla="*/ 3915876 h 4241931"/>
                <a:gd name="connsiteX735" fmla="*/ 1084513 w 4651277"/>
                <a:gd name="connsiteY735" fmla="*/ 3915463 h 4241931"/>
                <a:gd name="connsiteX736" fmla="*/ 1085839 w 4651277"/>
                <a:gd name="connsiteY736" fmla="*/ 3915136 h 4241931"/>
                <a:gd name="connsiteX737" fmla="*/ 1094229 w 4651277"/>
                <a:gd name="connsiteY737" fmla="*/ 3924043 h 4241931"/>
                <a:gd name="connsiteX738" fmla="*/ 1088904 w 4651277"/>
                <a:gd name="connsiteY738" fmla="*/ 3930985 h 4241931"/>
                <a:gd name="connsiteX739" fmla="*/ 1018977 w 4651277"/>
                <a:gd name="connsiteY739" fmla="*/ 3997770 h 4241931"/>
                <a:gd name="connsiteX740" fmla="*/ 1006350 w 4651277"/>
                <a:gd name="connsiteY740" fmla="*/ 4009328 h 4241931"/>
                <a:gd name="connsiteX741" fmla="*/ 1002301 w 4651277"/>
                <a:gd name="connsiteY741" fmla="*/ 4011171 h 4241931"/>
                <a:gd name="connsiteX742" fmla="*/ 990173 w 4651277"/>
                <a:gd name="connsiteY742" fmla="*/ 4011068 h 4241931"/>
                <a:gd name="connsiteX743" fmla="*/ 985936 w 4651277"/>
                <a:gd name="connsiteY743" fmla="*/ 4009861 h 4241931"/>
                <a:gd name="connsiteX744" fmla="*/ 977409 w 4651277"/>
                <a:gd name="connsiteY744" fmla="*/ 4002677 h 4241931"/>
                <a:gd name="connsiteX745" fmla="*/ 972121 w 4651277"/>
                <a:gd name="connsiteY745" fmla="*/ 3998352 h 4241931"/>
                <a:gd name="connsiteX746" fmla="*/ 953239 w 4651277"/>
                <a:gd name="connsiteY746" fmla="*/ 4017645 h 4241931"/>
                <a:gd name="connsiteX747" fmla="*/ 934255 w 4651277"/>
                <a:gd name="connsiteY747" fmla="*/ 4027395 h 4241931"/>
                <a:gd name="connsiteX748" fmla="*/ 928071 w 4651277"/>
                <a:gd name="connsiteY748" fmla="*/ 4012596 h 4241931"/>
                <a:gd name="connsiteX749" fmla="*/ 996223 w 4651277"/>
                <a:gd name="connsiteY749" fmla="*/ 3962574 h 4241931"/>
                <a:gd name="connsiteX750" fmla="*/ 1026009 w 4651277"/>
                <a:gd name="connsiteY750" fmla="*/ 3931585 h 4241931"/>
                <a:gd name="connsiteX751" fmla="*/ 1031264 w 4651277"/>
                <a:gd name="connsiteY751" fmla="*/ 3925503 h 4241931"/>
                <a:gd name="connsiteX752" fmla="*/ 1077468 w 4651277"/>
                <a:gd name="connsiteY752" fmla="*/ 3900596 h 4241931"/>
                <a:gd name="connsiteX753" fmla="*/ 1094162 w 4651277"/>
                <a:gd name="connsiteY753" fmla="*/ 3881561 h 4241931"/>
                <a:gd name="connsiteX754" fmla="*/ 1102948 w 4651277"/>
                <a:gd name="connsiteY754" fmla="*/ 3869261 h 4241931"/>
                <a:gd name="connsiteX755" fmla="*/ 1153234 w 4651277"/>
                <a:gd name="connsiteY755" fmla="*/ 3831245 h 4241931"/>
                <a:gd name="connsiteX756" fmla="*/ 1182230 w 4651277"/>
                <a:gd name="connsiteY756" fmla="*/ 3799326 h 4241931"/>
                <a:gd name="connsiteX757" fmla="*/ 1213308 w 4651277"/>
                <a:gd name="connsiteY757" fmla="*/ 3779276 h 4241931"/>
                <a:gd name="connsiteX758" fmla="*/ 1227005 w 4651277"/>
                <a:gd name="connsiteY758" fmla="*/ 3743531 h 4241931"/>
                <a:gd name="connsiteX759" fmla="*/ 1221458 w 4651277"/>
                <a:gd name="connsiteY759" fmla="*/ 3737019 h 4241931"/>
                <a:gd name="connsiteX760" fmla="*/ 1231625 w 4651277"/>
                <a:gd name="connsiteY760" fmla="*/ 3685821 h 4241931"/>
                <a:gd name="connsiteX761" fmla="*/ 1240257 w 4651277"/>
                <a:gd name="connsiteY761" fmla="*/ 3659206 h 4241931"/>
                <a:gd name="connsiteX762" fmla="*/ 1240179 w 4651277"/>
                <a:gd name="connsiteY762" fmla="*/ 3659067 h 4241931"/>
                <a:gd name="connsiteX763" fmla="*/ 1230192 w 4651277"/>
                <a:gd name="connsiteY763" fmla="*/ 3642988 h 4241931"/>
                <a:gd name="connsiteX764" fmla="*/ 1231048 w 4651277"/>
                <a:gd name="connsiteY764" fmla="*/ 3642849 h 4241931"/>
                <a:gd name="connsiteX765" fmla="*/ 1229111 w 4651277"/>
                <a:gd name="connsiteY765" fmla="*/ 3639405 h 4241931"/>
                <a:gd name="connsiteX766" fmla="*/ 1225082 w 4651277"/>
                <a:gd name="connsiteY766" fmla="*/ 3615949 h 4241931"/>
                <a:gd name="connsiteX767" fmla="*/ 1223380 w 4651277"/>
                <a:gd name="connsiteY767" fmla="*/ 3610559 h 4241931"/>
                <a:gd name="connsiteX768" fmla="*/ 1222745 w 4651277"/>
                <a:gd name="connsiteY768" fmla="*/ 3611002 h 4241931"/>
                <a:gd name="connsiteX769" fmla="*/ 1190493 w 4651277"/>
                <a:gd name="connsiteY769" fmla="*/ 3651565 h 4241931"/>
                <a:gd name="connsiteX770" fmla="*/ 1166783 w 4651277"/>
                <a:gd name="connsiteY770" fmla="*/ 3661736 h 4241931"/>
                <a:gd name="connsiteX771" fmla="*/ 1154637 w 4651277"/>
                <a:gd name="connsiteY771" fmla="*/ 3670210 h 4241931"/>
                <a:gd name="connsiteX772" fmla="*/ 1116633 w 4651277"/>
                <a:gd name="connsiteY772" fmla="*/ 3690352 h 4241931"/>
                <a:gd name="connsiteX773" fmla="*/ 1090960 w 4651277"/>
                <a:gd name="connsiteY773" fmla="*/ 3676395 h 4241931"/>
                <a:gd name="connsiteX774" fmla="*/ 1152056 w 4651277"/>
                <a:gd name="connsiteY774" fmla="*/ 3582772 h 4241931"/>
                <a:gd name="connsiteX775" fmla="*/ 1146988 w 4651277"/>
                <a:gd name="connsiteY775" fmla="*/ 3583121 h 4241931"/>
                <a:gd name="connsiteX776" fmla="*/ 1174341 w 4651277"/>
                <a:gd name="connsiteY776" fmla="*/ 3554475 h 4241931"/>
                <a:gd name="connsiteX777" fmla="*/ 1195008 w 4651277"/>
                <a:gd name="connsiteY777" fmla="*/ 3526369 h 4241931"/>
                <a:gd name="connsiteX778" fmla="*/ 1182314 w 4651277"/>
                <a:gd name="connsiteY778" fmla="*/ 3516738 h 4241931"/>
                <a:gd name="connsiteX779" fmla="*/ 1164089 w 4651277"/>
                <a:gd name="connsiteY779" fmla="*/ 3495341 h 4241931"/>
                <a:gd name="connsiteX780" fmla="*/ 1138525 w 4651277"/>
                <a:gd name="connsiteY780" fmla="*/ 3489826 h 4241931"/>
                <a:gd name="connsiteX781" fmla="*/ 1113579 w 4651277"/>
                <a:gd name="connsiteY781" fmla="*/ 3498232 h 4241931"/>
                <a:gd name="connsiteX782" fmla="*/ 1101193 w 4651277"/>
                <a:gd name="connsiteY782" fmla="*/ 3517611 h 4241931"/>
                <a:gd name="connsiteX783" fmla="*/ 1083741 w 4651277"/>
                <a:gd name="connsiteY783" fmla="*/ 3524449 h 4241931"/>
                <a:gd name="connsiteX784" fmla="*/ 1066327 w 4651277"/>
                <a:gd name="connsiteY784" fmla="*/ 3498350 h 4241931"/>
                <a:gd name="connsiteX785" fmla="*/ 1060384 w 4651277"/>
                <a:gd name="connsiteY785" fmla="*/ 3491373 h 4241931"/>
                <a:gd name="connsiteX786" fmla="*/ 1051908 w 4651277"/>
                <a:gd name="connsiteY786" fmla="*/ 3488960 h 4241931"/>
                <a:gd name="connsiteX787" fmla="*/ 1034735 w 4651277"/>
                <a:gd name="connsiteY787" fmla="*/ 3470682 h 4241931"/>
                <a:gd name="connsiteX788" fmla="*/ 1017197 w 4651277"/>
                <a:gd name="connsiteY788" fmla="*/ 3484015 h 4241931"/>
                <a:gd name="connsiteX789" fmla="*/ 1010237 w 4651277"/>
                <a:gd name="connsiteY789" fmla="*/ 3484324 h 4241931"/>
                <a:gd name="connsiteX790" fmla="*/ 958799 w 4651277"/>
                <a:gd name="connsiteY790" fmla="*/ 3466337 h 4241931"/>
                <a:gd name="connsiteX791" fmla="*/ 951788 w 4651277"/>
                <a:gd name="connsiteY791" fmla="*/ 3461874 h 4241931"/>
                <a:gd name="connsiteX792" fmla="*/ 926759 w 4651277"/>
                <a:gd name="connsiteY792" fmla="*/ 3433431 h 4241931"/>
                <a:gd name="connsiteX793" fmla="*/ 903850 w 4651277"/>
                <a:gd name="connsiteY793" fmla="*/ 3383920 h 4241931"/>
                <a:gd name="connsiteX794" fmla="*/ 895238 w 4651277"/>
                <a:gd name="connsiteY794" fmla="*/ 3361559 h 4241931"/>
                <a:gd name="connsiteX795" fmla="*/ 893102 w 4651277"/>
                <a:gd name="connsiteY795" fmla="*/ 3344918 h 4241931"/>
                <a:gd name="connsiteX796" fmla="*/ 913932 w 4651277"/>
                <a:gd name="connsiteY796" fmla="*/ 3295875 h 4241931"/>
                <a:gd name="connsiteX797" fmla="*/ 916552 w 4651277"/>
                <a:gd name="connsiteY797" fmla="*/ 3284815 h 4241931"/>
                <a:gd name="connsiteX798" fmla="*/ 902668 w 4651277"/>
                <a:gd name="connsiteY798" fmla="*/ 3252497 h 4241931"/>
                <a:gd name="connsiteX799" fmla="*/ 899396 w 4651277"/>
                <a:gd name="connsiteY799" fmla="*/ 3239232 h 4241931"/>
                <a:gd name="connsiteX800" fmla="*/ 894195 w 4651277"/>
                <a:gd name="connsiteY800" fmla="*/ 3206742 h 4241931"/>
                <a:gd name="connsiteX801" fmla="*/ 880363 w 4651277"/>
                <a:gd name="connsiteY801" fmla="*/ 3200867 h 4241931"/>
                <a:gd name="connsiteX802" fmla="*/ 868662 w 4651277"/>
                <a:gd name="connsiteY802" fmla="*/ 3212216 h 4241931"/>
                <a:gd name="connsiteX803" fmla="*/ 861785 w 4651277"/>
                <a:gd name="connsiteY803" fmla="*/ 3179867 h 4241931"/>
                <a:gd name="connsiteX804" fmla="*/ 841031 w 4651277"/>
                <a:gd name="connsiteY804" fmla="*/ 3128406 h 4241931"/>
                <a:gd name="connsiteX805" fmla="*/ 835094 w 4651277"/>
                <a:gd name="connsiteY805" fmla="*/ 3130395 h 4241931"/>
                <a:gd name="connsiteX806" fmla="*/ 836894 w 4651277"/>
                <a:gd name="connsiteY806" fmla="*/ 3131712 h 4241931"/>
                <a:gd name="connsiteX807" fmla="*/ 828164 w 4651277"/>
                <a:gd name="connsiteY807" fmla="*/ 3141426 h 4241931"/>
                <a:gd name="connsiteX808" fmla="*/ 810249 w 4651277"/>
                <a:gd name="connsiteY808" fmla="*/ 3168564 h 4241931"/>
                <a:gd name="connsiteX809" fmla="*/ 805666 w 4651277"/>
                <a:gd name="connsiteY809" fmla="*/ 3182762 h 4241931"/>
                <a:gd name="connsiteX810" fmla="*/ 762994 w 4651277"/>
                <a:gd name="connsiteY810" fmla="*/ 3247137 h 4241931"/>
                <a:gd name="connsiteX811" fmla="*/ 769696 w 4651277"/>
                <a:gd name="connsiteY811" fmla="*/ 3269578 h 4241931"/>
                <a:gd name="connsiteX812" fmla="*/ 788985 w 4651277"/>
                <a:gd name="connsiteY812" fmla="*/ 3312615 h 4241931"/>
                <a:gd name="connsiteX813" fmla="*/ 783024 w 4651277"/>
                <a:gd name="connsiteY813" fmla="*/ 3324613 h 4241931"/>
                <a:gd name="connsiteX814" fmla="*/ 758660 w 4651277"/>
                <a:gd name="connsiteY814" fmla="*/ 3335580 h 4241931"/>
                <a:gd name="connsiteX815" fmla="*/ 671389 w 4651277"/>
                <a:gd name="connsiteY815" fmla="*/ 3280299 h 4241931"/>
                <a:gd name="connsiteX816" fmla="*/ 650969 w 4651277"/>
                <a:gd name="connsiteY816" fmla="*/ 3269201 h 4241931"/>
                <a:gd name="connsiteX817" fmla="*/ 641617 w 4651277"/>
                <a:gd name="connsiteY817" fmla="*/ 3268933 h 4241931"/>
                <a:gd name="connsiteX818" fmla="*/ 644405 w 4651277"/>
                <a:gd name="connsiteY818" fmla="*/ 3282190 h 4241931"/>
                <a:gd name="connsiteX819" fmla="*/ 650760 w 4651277"/>
                <a:gd name="connsiteY819" fmla="*/ 3284028 h 4241931"/>
                <a:gd name="connsiteX820" fmla="*/ 664657 w 4651277"/>
                <a:gd name="connsiteY820" fmla="*/ 3289108 h 4241931"/>
                <a:gd name="connsiteX821" fmla="*/ 653088 w 4651277"/>
                <a:gd name="connsiteY821" fmla="*/ 3305841 h 4241931"/>
                <a:gd name="connsiteX822" fmla="*/ 681811 w 4651277"/>
                <a:gd name="connsiteY822" fmla="*/ 3311127 h 4241931"/>
                <a:gd name="connsiteX823" fmla="*/ 681325 w 4651277"/>
                <a:gd name="connsiteY823" fmla="*/ 3323067 h 4241931"/>
                <a:gd name="connsiteX824" fmla="*/ 642947 w 4651277"/>
                <a:gd name="connsiteY824" fmla="*/ 3318009 h 4241931"/>
                <a:gd name="connsiteX825" fmla="*/ 616859 w 4651277"/>
                <a:gd name="connsiteY825" fmla="*/ 3306171 h 4241931"/>
                <a:gd name="connsiteX826" fmla="*/ 615221 w 4651277"/>
                <a:gd name="connsiteY826" fmla="*/ 3285459 h 4241931"/>
                <a:gd name="connsiteX827" fmla="*/ 603851 w 4651277"/>
                <a:gd name="connsiteY827" fmla="*/ 3275124 h 4241931"/>
                <a:gd name="connsiteX828" fmla="*/ 584006 w 4651277"/>
                <a:gd name="connsiteY828" fmla="*/ 3294285 h 4241931"/>
                <a:gd name="connsiteX829" fmla="*/ 576030 w 4651277"/>
                <a:gd name="connsiteY829" fmla="*/ 3296216 h 4241931"/>
                <a:gd name="connsiteX830" fmla="*/ 595446 w 4651277"/>
                <a:gd name="connsiteY830" fmla="*/ 3254362 h 4241931"/>
                <a:gd name="connsiteX831" fmla="*/ 582146 w 4651277"/>
                <a:gd name="connsiteY831" fmla="*/ 3236050 h 4241931"/>
                <a:gd name="connsiteX832" fmla="*/ 559040 w 4651277"/>
                <a:gd name="connsiteY832" fmla="*/ 3238269 h 4241931"/>
                <a:gd name="connsiteX833" fmla="*/ 547418 w 4651277"/>
                <a:gd name="connsiteY833" fmla="*/ 3221663 h 4241931"/>
                <a:gd name="connsiteX834" fmla="*/ 555276 w 4651277"/>
                <a:gd name="connsiteY834" fmla="*/ 3208783 h 4241931"/>
                <a:gd name="connsiteX835" fmla="*/ 552916 w 4651277"/>
                <a:gd name="connsiteY835" fmla="*/ 3178113 h 4241931"/>
                <a:gd name="connsiteX836" fmla="*/ 554759 w 4651277"/>
                <a:gd name="connsiteY836" fmla="*/ 3143891 h 4241931"/>
                <a:gd name="connsiteX837" fmla="*/ 546452 w 4651277"/>
                <a:gd name="connsiteY837" fmla="*/ 3109595 h 4241931"/>
                <a:gd name="connsiteX838" fmla="*/ 531314 w 4651277"/>
                <a:gd name="connsiteY838" fmla="*/ 3097640 h 4241931"/>
                <a:gd name="connsiteX839" fmla="*/ 544016 w 4651277"/>
                <a:gd name="connsiteY839" fmla="*/ 3089076 h 4241931"/>
                <a:gd name="connsiteX840" fmla="*/ 547970 w 4651277"/>
                <a:gd name="connsiteY840" fmla="*/ 3079252 h 4241931"/>
                <a:gd name="connsiteX841" fmla="*/ 536113 w 4651277"/>
                <a:gd name="connsiteY841" fmla="*/ 3040749 h 4241931"/>
                <a:gd name="connsiteX842" fmla="*/ 536514 w 4651277"/>
                <a:gd name="connsiteY842" fmla="*/ 3026719 h 4241931"/>
                <a:gd name="connsiteX843" fmla="*/ 518069 w 4651277"/>
                <a:gd name="connsiteY843" fmla="*/ 3044697 h 4241931"/>
                <a:gd name="connsiteX844" fmla="*/ 505031 w 4651277"/>
                <a:gd name="connsiteY844" fmla="*/ 3044899 h 4241931"/>
                <a:gd name="connsiteX845" fmla="*/ 469088 w 4651277"/>
                <a:gd name="connsiteY845" fmla="*/ 3060358 h 4241931"/>
                <a:gd name="connsiteX846" fmla="*/ 446865 w 4651277"/>
                <a:gd name="connsiteY846" fmla="*/ 3064475 h 4241931"/>
                <a:gd name="connsiteX847" fmla="*/ 428167 w 4651277"/>
                <a:gd name="connsiteY847" fmla="*/ 3076179 h 4241931"/>
                <a:gd name="connsiteX848" fmla="*/ 421376 w 4651277"/>
                <a:gd name="connsiteY848" fmla="*/ 3079513 h 4241931"/>
                <a:gd name="connsiteX849" fmla="*/ 387850 w 4651277"/>
                <a:gd name="connsiteY849" fmla="*/ 3050902 h 4241931"/>
                <a:gd name="connsiteX850" fmla="*/ 356247 w 4651277"/>
                <a:gd name="connsiteY850" fmla="*/ 3058134 h 4241931"/>
                <a:gd name="connsiteX851" fmla="*/ 329279 w 4651277"/>
                <a:gd name="connsiteY851" fmla="*/ 3044401 h 4241931"/>
                <a:gd name="connsiteX852" fmla="*/ 308607 w 4651277"/>
                <a:gd name="connsiteY852" fmla="*/ 3027031 h 4241931"/>
                <a:gd name="connsiteX853" fmla="*/ 279538 w 4651277"/>
                <a:gd name="connsiteY853" fmla="*/ 3001141 h 4241931"/>
                <a:gd name="connsiteX854" fmla="*/ 267950 w 4651277"/>
                <a:gd name="connsiteY854" fmla="*/ 2993392 h 4241931"/>
                <a:gd name="connsiteX855" fmla="*/ 257547 w 4651277"/>
                <a:gd name="connsiteY855" fmla="*/ 2987046 h 4241931"/>
                <a:gd name="connsiteX856" fmla="*/ 263834 w 4651277"/>
                <a:gd name="connsiteY856" fmla="*/ 2971168 h 4241931"/>
                <a:gd name="connsiteX857" fmla="*/ 275244 w 4651277"/>
                <a:gd name="connsiteY857" fmla="*/ 2962494 h 4241931"/>
                <a:gd name="connsiteX858" fmla="*/ 283127 w 4651277"/>
                <a:gd name="connsiteY858" fmla="*/ 2946230 h 4241931"/>
                <a:gd name="connsiteX859" fmla="*/ 271842 w 4651277"/>
                <a:gd name="connsiteY859" fmla="*/ 2937986 h 4241931"/>
                <a:gd name="connsiteX860" fmla="*/ 255949 w 4651277"/>
                <a:gd name="connsiteY860" fmla="*/ 2947324 h 4241931"/>
                <a:gd name="connsiteX861" fmla="*/ 248671 w 4651277"/>
                <a:gd name="connsiteY861" fmla="*/ 2962598 h 4241931"/>
                <a:gd name="connsiteX862" fmla="*/ 220889 w 4651277"/>
                <a:gd name="connsiteY862" fmla="*/ 2964682 h 4241931"/>
                <a:gd name="connsiteX863" fmla="*/ 224312 w 4651277"/>
                <a:gd name="connsiteY863" fmla="*/ 2945699 h 4241931"/>
                <a:gd name="connsiteX864" fmla="*/ 224403 w 4651277"/>
                <a:gd name="connsiteY864" fmla="*/ 2919922 h 4241931"/>
                <a:gd name="connsiteX865" fmla="*/ 221119 w 4651277"/>
                <a:gd name="connsiteY865" fmla="*/ 2906363 h 4241931"/>
                <a:gd name="connsiteX866" fmla="*/ 227734 w 4651277"/>
                <a:gd name="connsiteY866" fmla="*/ 2886607 h 4241931"/>
                <a:gd name="connsiteX867" fmla="*/ 230419 w 4651277"/>
                <a:gd name="connsiteY867" fmla="*/ 2873291 h 4241931"/>
                <a:gd name="connsiteX868" fmla="*/ 220334 w 4651277"/>
                <a:gd name="connsiteY868" fmla="*/ 2850825 h 4241931"/>
                <a:gd name="connsiteX869" fmla="*/ 210854 w 4651277"/>
                <a:gd name="connsiteY869" fmla="*/ 2827368 h 4241931"/>
                <a:gd name="connsiteX870" fmla="*/ 241764 w 4651277"/>
                <a:gd name="connsiteY870" fmla="*/ 2778929 h 4241931"/>
                <a:gd name="connsiteX871" fmla="*/ 255002 w 4651277"/>
                <a:gd name="connsiteY871" fmla="*/ 2751657 h 4241931"/>
                <a:gd name="connsiteX872" fmla="*/ 276350 w 4651277"/>
                <a:gd name="connsiteY872" fmla="*/ 2717777 h 4241931"/>
                <a:gd name="connsiteX873" fmla="*/ 285282 w 4651277"/>
                <a:gd name="connsiteY873" fmla="*/ 2707593 h 4241931"/>
                <a:gd name="connsiteX874" fmla="*/ 276926 w 4651277"/>
                <a:gd name="connsiteY874" fmla="*/ 2680064 h 4241931"/>
                <a:gd name="connsiteX875" fmla="*/ 264542 w 4651277"/>
                <a:gd name="connsiteY875" fmla="*/ 2672508 h 4241931"/>
                <a:gd name="connsiteX876" fmla="*/ 308116 w 4651277"/>
                <a:gd name="connsiteY876" fmla="*/ 2674621 h 4241931"/>
                <a:gd name="connsiteX877" fmla="*/ 327864 w 4651277"/>
                <a:gd name="connsiteY877" fmla="*/ 2668993 h 4241931"/>
                <a:gd name="connsiteX878" fmla="*/ 339456 w 4651277"/>
                <a:gd name="connsiteY878" fmla="*/ 2648876 h 4241931"/>
                <a:gd name="connsiteX879" fmla="*/ 368061 w 4651277"/>
                <a:gd name="connsiteY879" fmla="*/ 2643216 h 4241931"/>
                <a:gd name="connsiteX880" fmla="*/ 389538 w 4651277"/>
                <a:gd name="connsiteY880" fmla="*/ 2632526 h 4241931"/>
                <a:gd name="connsiteX881" fmla="*/ 396992 w 4651277"/>
                <a:gd name="connsiteY881" fmla="*/ 2633675 h 4241931"/>
                <a:gd name="connsiteX882" fmla="*/ 398142 w 4651277"/>
                <a:gd name="connsiteY882" fmla="*/ 2626219 h 4241931"/>
                <a:gd name="connsiteX883" fmla="*/ 385394 w 4651277"/>
                <a:gd name="connsiteY883" fmla="*/ 2597603 h 4241931"/>
                <a:gd name="connsiteX884" fmla="*/ 377546 w 4651277"/>
                <a:gd name="connsiteY884" fmla="*/ 2596603 h 4241931"/>
                <a:gd name="connsiteX885" fmla="*/ 376221 w 4651277"/>
                <a:gd name="connsiteY885" fmla="*/ 2597323 h 4241931"/>
                <a:gd name="connsiteX886" fmla="*/ 363730 w 4651277"/>
                <a:gd name="connsiteY886" fmla="*/ 2594317 h 4241931"/>
                <a:gd name="connsiteX887" fmla="*/ 336858 w 4651277"/>
                <a:gd name="connsiteY887" fmla="*/ 2561827 h 4241931"/>
                <a:gd name="connsiteX888" fmla="*/ 337956 w 4651277"/>
                <a:gd name="connsiteY888" fmla="*/ 2558256 h 4241931"/>
                <a:gd name="connsiteX889" fmla="*/ 331405 w 4651277"/>
                <a:gd name="connsiteY889" fmla="*/ 2552878 h 4241931"/>
                <a:gd name="connsiteX890" fmla="*/ 308578 w 4651277"/>
                <a:gd name="connsiteY890" fmla="*/ 2557984 h 4241931"/>
                <a:gd name="connsiteX891" fmla="*/ 294264 w 4651277"/>
                <a:gd name="connsiteY891" fmla="*/ 2582561 h 4241931"/>
                <a:gd name="connsiteX892" fmla="*/ 283955 w 4651277"/>
                <a:gd name="connsiteY892" fmla="*/ 2590545 h 4241931"/>
                <a:gd name="connsiteX893" fmla="*/ 279462 w 4651277"/>
                <a:gd name="connsiteY893" fmla="*/ 2578968 h 4241931"/>
                <a:gd name="connsiteX894" fmla="*/ 280886 w 4651277"/>
                <a:gd name="connsiteY894" fmla="*/ 2534293 h 4241931"/>
                <a:gd name="connsiteX895" fmla="*/ 293312 w 4651277"/>
                <a:gd name="connsiteY895" fmla="*/ 2522841 h 4241931"/>
                <a:gd name="connsiteX896" fmla="*/ 313664 w 4651277"/>
                <a:gd name="connsiteY896" fmla="*/ 2509256 h 4241931"/>
                <a:gd name="connsiteX897" fmla="*/ 322562 w 4651277"/>
                <a:gd name="connsiteY897" fmla="*/ 2501743 h 4241931"/>
                <a:gd name="connsiteX898" fmla="*/ 322347 w 4651277"/>
                <a:gd name="connsiteY898" fmla="*/ 2500403 h 4241931"/>
                <a:gd name="connsiteX899" fmla="*/ 325012 w 4651277"/>
                <a:gd name="connsiteY899" fmla="*/ 2494504 h 4241931"/>
                <a:gd name="connsiteX900" fmla="*/ 327121 w 4651277"/>
                <a:gd name="connsiteY900" fmla="*/ 2489822 h 4241931"/>
                <a:gd name="connsiteX901" fmla="*/ 325375 w 4651277"/>
                <a:gd name="connsiteY901" fmla="*/ 2483801 h 4241931"/>
                <a:gd name="connsiteX902" fmla="*/ 319894 w 4651277"/>
                <a:gd name="connsiteY902" fmla="*/ 2485096 h 4241931"/>
                <a:gd name="connsiteX903" fmla="*/ 311599 w 4651277"/>
                <a:gd name="connsiteY903" fmla="*/ 2486736 h 4241931"/>
                <a:gd name="connsiteX904" fmla="*/ 310423 w 4651277"/>
                <a:gd name="connsiteY904" fmla="*/ 2477683 h 4241931"/>
                <a:gd name="connsiteX905" fmla="*/ 311281 w 4651277"/>
                <a:gd name="connsiteY905" fmla="*/ 2475872 h 4241931"/>
                <a:gd name="connsiteX906" fmla="*/ 304224 w 4651277"/>
                <a:gd name="connsiteY906" fmla="*/ 2463706 h 4241931"/>
                <a:gd name="connsiteX907" fmla="*/ 295275 w 4651277"/>
                <a:gd name="connsiteY907" fmla="*/ 2457135 h 4241931"/>
                <a:gd name="connsiteX908" fmla="*/ 294859 w 4651277"/>
                <a:gd name="connsiteY908" fmla="*/ 2454016 h 4241931"/>
                <a:gd name="connsiteX909" fmla="*/ 286910 w 4651277"/>
                <a:gd name="connsiteY909" fmla="*/ 2446244 h 4241931"/>
                <a:gd name="connsiteX910" fmla="*/ 278232 w 4651277"/>
                <a:gd name="connsiteY910" fmla="*/ 2442183 h 4241931"/>
                <a:gd name="connsiteX911" fmla="*/ 256502 w 4651277"/>
                <a:gd name="connsiteY911" fmla="*/ 2431877 h 4241931"/>
                <a:gd name="connsiteX912" fmla="*/ 233566 w 4651277"/>
                <a:gd name="connsiteY912" fmla="*/ 2432796 h 4241931"/>
                <a:gd name="connsiteX913" fmla="*/ 225585 w 4651277"/>
                <a:gd name="connsiteY913" fmla="*/ 2427605 h 4241931"/>
                <a:gd name="connsiteX914" fmla="*/ 218516 w 4651277"/>
                <a:gd name="connsiteY914" fmla="*/ 2409611 h 4241931"/>
                <a:gd name="connsiteX915" fmla="*/ 219702 w 4651277"/>
                <a:gd name="connsiteY915" fmla="*/ 2396654 h 4241931"/>
                <a:gd name="connsiteX916" fmla="*/ 203612 w 4651277"/>
                <a:gd name="connsiteY916" fmla="*/ 2390201 h 4241931"/>
                <a:gd name="connsiteX917" fmla="*/ 185454 w 4651277"/>
                <a:gd name="connsiteY917" fmla="*/ 2384308 h 4241931"/>
                <a:gd name="connsiteX918" fmla="*/ 180651 w 4651277"/>
                <a:gd name="connsiteY918" fmla="*/ 2360984 h 4241931"/>
                <a:gd name="connsiteX919" fmla="*/ 188954 w 4651277"/>
                <a:gd name="connsiteY919" fmla="*/ 2355173 h 4241931"/>
                <a:gd name="connsiteX920" fmla="*/ 203232 w 4651277"/>
                <a:gd name="connsiteY920" fmla="*/ 2321739 h 4241931"/>
                <a:gd name="connsiteX921" fmla="*/ 198358 w 4651277"/>
                <a:gd name="connsiteY921" fmla="*/ 2280702 h 4241931"/>
                <a:gd name="connsiteX922" fmla="*/ 181129 w 4651277"/>
                <a:gd name="connsiteY922" fmla="*/ 2268831 h 4241931"/>
                <a:gd name="connsiteX923" fmla="*/ 161542 w 4651277"/>
                <a:gd name="connsiteY923" fmla="*/ 2266396 h 4241931"/>
                <a:gd name="connsiteX924" fmla="*/ 170152 w 4651277"/>
                <a:gd name="connsiteY924" fmla="*/ 2232225 h 4241931"/>
                <a:gd name="connsiteX925" fmla="*/ 182158 w 4651277"/>
                <a:gd name="connsiteY925" fmla="*/ 2210319 h 4241931"/>
                <a:gd name="connsiteX926" fmla="*/ 185087 w 4651277"/>
                <a:gd name="connsiteY926" fmla="*/ 2204960 h 4241931"/>
                <a:gd name="connsiteX927" fmla="*/ 183548 w 4651277"/>
                <a:gd name="connsiteY927" fmla="*/ 2204931 h 4241931"/>
                <a:gd name="connsiteX928" fmla="*/ 176985 w 4651277"/>
                <a:gd name="connsiteY928" fmla="*/ 2201655 h 4241931"/>
                <a:gd name="connsiteX929" fmla="*/ 158195 w 4651277"/>
                <a:gd name="connsiteY929" fmla="*/ 2192908 h 4241931"/>
                <a:gd name="connsiteX930" fmla="*/ 153725 w 4651277"/>
                <a:gd name="connsiteY930" fmla="*/ 2186242 h 4241931"/>
                <a:gd name="connsiteX931" fmla="*/ 153180 w 4651277"/>
                <a:gd name="connsiteY931" fmla="*/ 2181644 h 4241931"/>
                <a:gd name="connsiteX932" fmla="*/ 148907 w 4651277"/>
                <a:gd name="connsiteY932" fmla="*/ 2184596 h 4241931"/>
                <a:gd name="connsiteX933" fmla="*/ 133549 w 4651277"/>
                <a:gd name="connsiteY933" fmla="*/ 2192221 h 4241931"/>
                <a:gd name="connsiteX934" fmla="*/ 130014 w 4651277"/>
                <a:gd name="connsiteY934" fmla="*/ 2191909 h 4241931"/>
                <a:gd name="connsiteX935" fmla="*/ 130318 w 4651277"/>
                <a:gd name="connsiteY935" fmla="*/ 2192823 h 4241931"/>
                <a:gd name="connsiteX936" fmla="*/ 126282 w 4651277"/>
                <a:gd name="connsiteY936" fmla="*/ 2195305 h 4241931"/>
                <a:gd name="connsiteX937" fmla="*/ 107338 w 4651277"/>
                <a:gd name="connsiteY937" fmla="*/ 2192707 h 4241931"/>
                <a:gd name="connsiteX938" fmla="*/ 90588 w 4651277"/>
                <a:gd name="connsiteY938" fmla="*/ 2196667 h 4241931"/>
                <a:gd name="connsiteX939" fmla="*/ 85329 w 4651277"/>
                <a:gd name="connsiteY939" fmla="*/ 2204345 h 4241931"/>
                <a:gd name="connsiteX940" fmla="*/ 82412 w 4651277"/>
                <a:gd name="connsiteY940" fmla="*/ 2206965 h 4241931"/>
                <a:gd name="connsiteX941" fmla="*/ 79791 w 4651277"/>
                <a:gd name="connsiteY941" fmla="*/ 2204045 h 4241931"/>
                <a:gd name="connsiteX942" fmla="*/ 72187 w 4651277"/>
                <a:gd name="connsiteY942" fmla="*/ 2199087 h 4241931"/>
                <a:gd name="connsiteX943" fmla="*/ 56610 w 4651277"/>
                <a:gd name="connsiteY943" fmla="*/ 2194405 h 4241931"/>
                <a:gd name="connsiteX944" fmla="*/ 49228 w 4651277"/>
                <a:gd name="connsiteY944" fmla="*/ 2195828 h 4241931"/>
                <a:gd name="connsiteX945" fmla="*/ 44932 w 4651277"/>
                <a:gd name="connsiteY945" fmla="*/ 2199419 h 4241931"/>
                <a:gd name="connsiteX946" fmla="*/ 40357 w 4651277"/>
                <a:gd name="connsiteY946" fmla="*/ 2195030 h 4241931"/>
                <a:gd name="connsiteX947" fmla="*/ 38739 w 4651277"/>
                <a:gd name="connsiteY947" fmla="*/ 2190908 h 4241931"/>
                <a:gd name="connsiteX948" fmla="*/ 25029 w 4651277"/>
                <a:gd name="connsiteY948" fmla="*/ 2188681 h 4241931"/>
                <a:gd name="connsiteX949" fmla="*/ 22953 w 4651277"/>
                <a:gd name="connsiteY949" fmla="*/ 2190781 h 4241931"/>
                <a:gd name="connsiteX950" fmla="*/ 17398 w 4651277"/>
                <a:gd name="connsiteY950" fmla="*/ 2191771 h 4241931"/>
                <a:gd name="connsiteX951" fmla="*/ 17464 w 4651277"/>
                <a:gd name="connsiteY951" fmla="*/ 2186609 h 4241931"/>
                <a:gd name="connsiteX952" fmla="*/ 20703 w 4651277"/>
                <a:gd name="connsiteY952" fmla="*/ 2182626 h 4241931"/>
                <a:gd name="connsiteX953" fmla="*/ 20175 w 4651277"/>
                <a:gd name="connsiteY953" fmla="*/ 2176316 h 4241931"/>
                <a:gd name="connsiteX954" fmla="*/ 10908 w 4651277"/>
                <a:gd name="connsiteY954" fmla="*/ 2158882 h 4241931"/>
                <a:gd name="connsiteX955" fmla="*/ 3909 w 4651277"/>
                <a:gd name="connsiteY955" fmla="*/ 2136084 h 4241931"/>
                <a:gd name="connsiteX956" fmla="*/ 5354 w 4651277"/>
                <a:gd name="connsiteY956" fmla="*/ 2129952 h 4241931"/>
                <a:gd name="connsiteX957" fmla="*/ 9185 w 4651277"/>
                <a:gd name="connsiteY957" fmla="*/ 2123453 h 4241931"/>
                <a:gd name="connsiteX958" fmla="*/ 8263 w 4651277"/>
                <a:gd name="connsiteY958" fmla="*/ 2119867 h 4241931"/>
                <a:gd name="connsiteX959" fmla="*/ 0 w 4651277"/>
                <a:gd name="connsiteY959" fmla="*/ 2106669 h 4241931"/>
                <a:gd name="connsiteX960" fmla="*/ 1997 w 4651277"/>
                <a:gd name="connsiteY960" fmla="*/ 2092253 h 4241931"/>
                <a:gd name="connsiteX961" fmla="*/ 18461 w 4651277"/>
                <a:gd name="connsiteY961" fmla="*/ 2073068 h 4241931"/>
                <a:gd name="connsiteX962" fmla="*/ 22909 w 4651277"/>
                <a:gd name="connsiteY962" fmla="*/ 2063545 h 4241931"/>
                <a:gd name="connsiteX963" fmla="*/ 31396 w 4651277"/>
                <a:gd name="connsiteY963" fmla="*/ 2046292 h 4241931"/>
                <a:gd name="connsiteX964" fmla="*/ 31352 w 4651277"/>
                <a:gd name="connsiteY964" fmla="*/ 2025192 h 4241931"/>
                <a:gd name="connsiteX965" fmla="*/ 63886 w 4651277"/>
                <a:gd name="connsiteY965" fmla="*/ 2013091 h 4241931"/>
                <a:gd name="connsiteX966" fmla="*/ 81239 w 4651277"/>
                <a:gd name="connsiteY966" fmla="*/ 2008044 h 4241931"/>
                <a:gd name="connsiteX967" fmla="*/ 111405 w 4651277"/>
                <a:gd name="connsiteY967" fmla="*/ 1993139 h 4241931"/>
                <a:gd name="connsiteX968" fmla="*/ 126677 w 4651277"/>
                <a:gd name="connsiteY968" fmla="*/ 2000417 h 4241931"/>
                <a:gd name="connsiteX969" fmla="*/ 139632 w 4651277"/>
                <a:gd name="connsiteY969" fmla="*/ 1998124 h 4241931"/>
                <a:gd name="connsiteX970" fmla="*/ 146533 w 4651277"/>
                <a:gd name="connsiteY970" fmla="*/ 1993496 h 4241931"/>
                <a:gd name="connsiteX971" fmla="*/ 153736 w 4651277"/>
                <a:gd name="connsiteY971" fmla="*/ 1988375 h 4241931"/>
                <a:gd name="connsiteX972" fmla="*/ 154376 w 4651277"/>
                <a:gd name="connsiteY972" fmla="*/ 1996242 h 4241931"/>
                <a:gd name="connsiteX973" fmla="*/ 153285 w 4651277"/>
                <a:gd name="connsiteY973" fmla="*/ 2009173 h 4241931"/>
                <a:gd name="connsiteX974" fmla="*/ 164872 w 4651277"/>
                <a:gd name="connsiteY974" fmla="*/ 2016921 h 4241931"/>
                <a:gd name="connsiteX975" fmla="*/ 175266 w 4651277"/>
                <a:gd name="connsiteY975" fmla="*/ 2011025 h 4241931"/>
                <a:gd name="connsiteX976" fmla="*/ 179204 w 4651277"/>
                <a:gd name="connsiteY976" fmla="*/ 2016827 h 4241931"/>
                <a:gd name="connsiteX977" fmla="*/ 185964 w 4651277"/>
                <a:gd name="connsiteY977" fmla="*/ 2044743 h 4241931"/>
                <a:gd name="connsiteX978" fmla="*/ 192136 w 4651277"/>
                <a:gd name="connsiteY978" fmla="*/ 2058025 h 4241931"/>
                <a:gd name="connsiteX979" fmla="*/ 191400 w 4651277"/>
                <a:gd name="connsiteY979" fmla="*/ 2065222 h 4241931"/>
                <a:gd name="connsiteX980" fmla="*/ 193705 w 4651277"/>
                <a:gd name="connsiteY980" fmla="*/ 2064625 h 4241931"/>
                <a:gd name="connsiteX981" fmla="*/ 201345 w 4651277"/>
                <a:gd name="connsiteY981" fmla="*/ 2058516 h 4241931"/>
                <a:gd name="connsiteX982" fmla="*/ 208726 w 4651277"/>
                <a:gd name="connsiteY982" fmla="*/ 2057092 h 4241931"/>
                <a:gd name="connsiteX983" fmla="*/ 228242 w 4651277"/>
                <a:gd name="connsiteY983" fmla="*/ 2063119 h 4241931"/>
                <a:gd name="connsiteX984" fmla="*/ 231942 w 4651277"/>
                <a:gd name="connsiteY984" fmla="*/ 2058517 h 4241931"/>
                <a:gd name="connsiteX985" fmla="*/ 254423 w 4651277"/>
                <a:gd name="connsiteY985" fmla="*/ 2032807 h 4241931"/>
                <a:gd name="connsiteX986" fmla="*/ 259562 w 4651277"/>
                <a:gd name="connsiteY986" fmla="*/ 2024385 h 4241931"/>
                <a:gd name="connsiteX987" fmla="*/ 260350 w 4651277"/>
                <a:gd name="connsiteY987" fmla="*/ 2011951 h 4241931"/>
                <a:gd name="connsiteX988" fmla="*/ 243934 w 4651277"/>
                <a:gd name="connsiteY988" fmla="*/ 1984262 h 4241931"/>
                <a:gd name="connsiteX989" fmla="*/ 241968 w 4651277"/>
                <a:gd name="connsiteY989" fmla="*/ 1967429 h 4241931"/>
                <a:gd name="connsiteX990" fmla="*/ 257810 w 4651277"/>
                <a:gd name="connsiteY990" fmla="*/ 1964858 h 4241931"/>
                <a:gd name="connsiteX991" fmla="*/ 278777 w 4651277"/>
                <a:gd name="connsiteY991" fmla="*/ 1969490 h 4241931"/>
                <a:gd name="connsiteX992" fmla="*/ 293797 w 4651277"/>
                <a:gd name="connsiteY992" fmla="*/ 1970497 h 4241931"/>
                <a:gd name="connsiteX993" fmla="*/ 304189 w 4651277"/>
                <a:gd name="connsiteY993" fmla="*/ 1964603 h 4241931"/>
                <a:gd name="connsiteX994" fmla="*/ 323849 w 4651277"/>
                <a:gd name="connsiteY994" fmla="*/ 1916778 h 4241931"/>
                <a:gd name="connsiteX995" fmla="*/ 339900 w 4651277"/>
                <a:gd name="connsiteY995" fmla="*/ 1899380 h 4241931"/>
                <a:gd name="connsiteX996" fmla="*/ 366172 w 4651277"/>
                <a:gd name="connsiteY996" fmla="*/ 1899774 h 4241931"/>
                <a:gd name="connsiteX997" fmla="*/ 386797 w 4651277"/>
                <a:gd name="connsiteY997" fmla="*/ 1855936 h 4241931"/>
                <a:gd name="connsiteX998" fmla="*/ 382353 w 4651277"/>
                <a:gd name="connsiteY998" fmla="*/ 1837591 h 4241931"/>
                <a:gd name="connsiteX999" fmla="*/ 397618 w 4651277"/>
                <a:gd name="connsiteY999" fmla="*/ 1832628 h 4241931"/>
                <a:gd name="connsiteX1000" fmla="*/ 428633 w 4651277"/>
                <a:gd name="connsiteY1000" fmla="*/ 1850870 h 4241931"/>
                <a:gd name="connsiteX1001" fmla="*/ 421799 w 4651277"/>
                <a:gd name="connsiteY1001" fmla="*/ 1833105 h 4241931"/>
                <a:gd name="connsiteX1002" fmla="*/ 416893 w 4651277"/>
                <a:gd name="connsiteY1002" fmla="*/ 1823315 h 4241931"/>
                <a:gd name="connsiteX1003" fmla="*/ 392972 w 4651277"/>
                <a:gd name="connsiteY1003" fmla="*/ 1801244 h 4241931"/>
                <a:gd name="connsiteX1004" fmla="*/ 372974 w 4651277"/>
                <a:gd name="connsiteY1004" fmla="*/ 1800599 h 4241931"/>
                <a:gd name="connsiteX1005" fmla="*/ 385949 w 4651277"/>
                <a:gd name="connsiteY1005" fmla="*/ 1754815 h 4241931"/>
                <a:gd name="connsiteX1006" fmla="*/ 398951 w 4651277"/>
                <a:gd name="connsiteY1006" fmla="*/ 1705649 h 4241931"/>
                <a:gd name="connsiteX1007" fmla="*/ 389494 w 4651277"/>
                <a:gd name="connsiteY1007" fmla="*/ 1678807 h 4241931"/>
                <a:gd name="connsiteX1008" fmla="*/ 363309 w 4651277"/>
                <a:gd name="connsiteY1008" fmla="*/ 1680505 h 4241931"/>
                <a:gd name="connsiteX1009" fmla="*/ 342496 w 4651277"/>
                <a:gd name="connsiteY1009" fmla="*/ 1695679 h 4241931"/>
                <a:gd name="connsiteX1010" fmla="*/ 298105 w 4651277"/>
                <a:gd name="connsiteY1010" fmla="*/ 1669277 h 4241931"/>
                <a:gd name="connsiteX1011" fmla="*/ 291363 w 4651277"/>
                <a:gd name="connsiteY1011" fmla="*/ 1665844 h 4241931"/>
                <a:gd name="connsiteX1012" fmla="*/ 294593 w 4651277"/>
                <a:gd name="connsiteY1012" fmla="*/ 1646062 h 4241931"/>
                <a:gd name="connsiteX1013" fmla="*/ 308882 w 4651277"/>
                <a:gd name="connsiteY1013" fmla="*/ 1624869 h 4241931"/>
                <a:gd name="connsiteX1014" fmla="*/ 350575 w 4651277"/>
                <a:gd name="connsiteY1014" fmla="*/ 1612239 h 4241931"/>
                <a:gd name="connsiteX1015" fmla="*/ 368299 w 4651277"/>
                <a:gd name="connsiteY1015" fmla="*/ 1624411 h 4241931"/>
                <a:gd name="connsiteX1016" fmla="*/ 381481 w 4651277"/>
                <a:gd name="connsiteY1016" fmla="*/ 1631773 h 4241931"/>
                <a:gd name="connsiteX1017" fmla="*/ 447262 w 4651277"/>
                <a:gd name="connsiteY1017" fmla="*/ 1605288 h 4241931"/>
                <a:gd name="connsiteX1018" fmla="*/ 459886 w 4651277"/>
                <a:gd name="connsiteY1018" fmla="*/ 1566766 h 4241931"/>
                <a:gd name="connsiteX1019" fmla="*/ 453689 w 4651277"/>
                <a:gd name="connsiteY1019" fmla="*/ 1556868 h 4241931"/>
                <a:gd name="connsiteX1020" fmla="*/ 470485 w 4651277"/>
                <a:gd name="connsiteY1020" fmla="*/ 1505937 h 4241931"/>
                <a:gd name="connsiteX1021" fmla="*/ 499433 w 4651277"/>
                <a:gd name="connsiteY1021" fmla="*/ 1480773 h 4241931"/>
                <a:gd name="connsiteX1022" fmla="*/ 547531 w 4651277"/>
                <a:gd name="connsiteY1022" fmla="*/ 1463211 h 4241931"/>
                <a:gd name="connsiteX1023" fmla="*/ 567253 w 4651277"/>
                <a:gd name="connsiteY1023" fmla="*/ 1460968 h 4241931"/>
                <a:gd name="connsiteX1024" fmla="*/ 536841 w 4651277"/>
                <a:gd name="connsiteY1024" fmla="*/ 1441738 h 4241931"/>
                <a:gd name="connsiteX1025" fmla="*/ 534666 w 4651277"/>
                <a:gd name="connsiteY1025" fmla="*/ 1439730 h 4241931"/>
                <a:gd name="connsiteX1026" fmla="*/ 534281 w 4651277"/>
                <a:gd name="connsiteY1026" fmla="*/ 1438135 h 4241931"/>
                <a:gd name="connsiteX1027" fmla="*/ 490714 w 4651277"/>
                <a:gd name="connsiteY1027" fmla="*/ 1340184 h 4241931"/>
                <a:gd name="connsiteX1028" fmla="*/ 488780 w 4651277"/>
                <a:gd name="connsiteY1028" fmla="*/ 1292099 h 4241931"/>
                <a:gd name="connsiteX1029" fmla="*/ 496936 w 4651277"/>
                <a:gd name="connsiteY1029" fmla="*/ 1238618 h 4241931"/>
                <a:gd name="connsiteX1030" fmla="*/ 497423 w 4651277"/>
                <a:gd name="connsiteY1030" fmla="*/ 1226677 h 4241931"/>
                <a:gd name="connsiteX1031" fmla="*/ 498708 w 4651277"/>
                <a:gd name="connsiteY1031" fmla="*/ 1146573 h 4241931"/>
                <a:gd name="connsiteX1032" fmla="*/ 494265 w 4651277"/>
                <a:gd name="connsiteY1032" fmla="*/ 1128228 h 4241931"/>
                <a:gd name="connsiteX1033" fmla="*/ 491301 w 4651277"/>
                <a:gd name="connsiteY1033" fmla="*/ 1098548 h 4241931"/>
                <a:gd name="connsiteX1034" fmla="*/ 474258 w 4651277"/>
                <a:gd name="connsiteY1034" fmla="*/ 1115342 h 4241931"/>
                <a:gd name="connsiteX1035" fmla="*/ 456676 w 4651277"/>
                <a:gd name="connsiteY1035" fmla="*/ 1110734 h 4241931"/>
                <a:gd name="connsiteX1036" fmla="*/ 424274 w 4651277"/>
                <a:gd name="connsiteY1036" fmla="*/ 1078050 h 4241931"/>
                <a:gd name="connsiteX1037" fmla="*/ 407590 w 4651277"/>
                <a:gd name="connsiteY1037" fmla="*/ 1059716 h 4241931"/>
                <a:gd name="connsiteX1038" fmla="*/ 403785 w 4651277"/>
                <a:gd name="connsiteY1038" fmla="*/ 1049237 h 4241931"/>
                <a:gd name="connsiteX1039" fmla="*/ 396629 w 4651277"/>
                <a:gd name="connsiteY1039" fmla="*/ 1007485 h 4241931"/>
                <a:gd name="connsiteX1040" fmla="*/ 398423 w 4651277"/>
                <a:gd name="connsiteY1040" fmla="*/ 980030 h 4241931"/>
                <a:gd name="connsiteX1041" fmla="*/ 397121 w 4651277"/>
                <a:gd name="connsiteY1041" fmla="*/ 967679 h 4241931"/>
                <a:gd name="connsiteX1042" fmla="*/ 394920 w 4651277"/>
                <a:gd name="connsiteY1042" fmla="*/ 954017 h 4241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</a:cxnLst>
              <a:rect l="l" t="t" r="r" b="b"/>
              <a:pathLst>
                <a:path w="4651277" h="4241931">
                  <a:moveTo>
                    <a:pt x="3897079" y="2775104"/>
                  </a:moveTo>
                  <a:lnTo>
                    <a:pt x="3897072" y="2775245"/>
                  </a:lnTo>
                  <a:lnTo>
                    <a:pt x="3897236" y="2775217"/>
                  </a:lnTo>
                  <a:close/>
                  <a:moveTo>
                    <a:pt x="3870002" y="2525312"/>
                  </a:moveTo>
                  <a:cubicBezTo>
                    <a:pt x="3867714" y="2528042"/>
                    <a:pt x="3867110" y="2530885"/>
                    <a:pt x="3868144" y="2533137"/>
                  </a:cubicBezTo>
                  <a:lnTo>
                    <a:pt x="3873257" y="2535878"/>
                  </a:lnTo>
                  <a:lnTo>
                    <a:pt x="3875291" y="2517799"/>
                  </a:lnTo>
                  <a:lnTo>
                    <a:pt x="3877729" y="2513815"/>
                  </a:lnTo>
                  <a:close/>
                  <a:moveTo>
                    <a:pt x="3877901" y="2487465"/>
                  </a:moveTo>
                  <a:lnTo>
                    <a:pt x="3888277" y="2487068"/>
                  </a:lnTo>
                  <a:cubicBezTo>
                    <a:pt x="3890139" y="2487516"/>
                    <a:pt x="3891479" y="2488580"/>
                    <a:pt x="3891886" y="2490771"/>
                  </a:cubicBezTo>
                  <a:lnTo>
                    <a:pt x="3891216" y="2494297"/>
                  </a:lnTo>
                  <a:lnTo>
                    <a:pt x="3905570" y="2476507"/>
                  </a:lnTo>
                  <a:cubicBezTo>
                    <a:pt x="3907159" y="2474283"/>
                    <a:pt x="3909352" y="2472157"/>
                    <a:pt x="3910941" y="2469934"/>
                  </a:cubicBezTo>
                  <a:cubicBezTo>
                    <a:pt x="3907829" y="2470059"/>
                    <a:pt x="3906239" y="2472282"/>
                    <a:pt x="3903635" y="2473107"/>
                  </a:cubicBezTo>
                  <a:close/>
                  <a:moveTo>
                    <a:pt x="3861532" y="2480806"/>
                  </a:moveTo>
                  <a:lnTo>
                    <a:pt x="3861510" y="2481282"/>
                  </a:lnTo>
                  <a:cubicBezTo>
                    <a:pt x="3862240" y="2484491"/>
                    <a:pt x="3862849" y="2488453"/>
                    <a:pt x="3864547" y="2490423"/>
                  </a:cubicBezTo>
                  <a:lnTo>
                    <a:pt x="3870148" y="2488776"/>
                  </a:lnTo>
                  <a:lnTo>
                    <a:pt x="3869606" y="2488750"/>
                  </a:lnTo>
                  <a:close/>
                  <a:moveTo>
                    <a:pt x="3844059" y="2490243"/>
                  </a:moveTo>
                  <a:lnTo>
                    <a:pt x="3842985" y="2493698"/>
                  </a:lnTo>
                  <a:lnTo>
                    <a:pt x="3843598" y="2492828"/>
                  </a:lnTo>
                  <a:close/>
                  <a:moveTo>
                    <a:pt x="4088505" y="2054563"/>
                  </a:moveTo>
                  <a:lnTo>
                    <a:pt x="4088401" y="2054951"/>
                  </a:lnTo>
                  <a:lnTo>
                    <a:pt x="4089266" y="2055670"/>
                  </a:lnTo>
                  <a:close/>
                  <a:moveTo>
                    <a:pt x="3885513" y="1821923"/>
                  </a:moveTo>
                  <a:lnTo>
                    <a:pt x="3885167" y="1822589"/>
                  </a:lnTo>
                  <a:lnTo>
                    <a:pt x="3886626" y="1822717"/>
                  </a:lnTo>
                  <a:lnTo>
                    <a:pt x="3891162" y="1820860"/>
                  </a:lnTo>
                  <a:close/>
                  <a:moveTo>
                    <a:pt x="3821509" y="1811281"/>
                  </a:moveTo>
                  <a:lnTo>
                    <a:pt x="3822504" y="1811643"/>
                  </a:lnTo>
                  <a:lnTo>
                    <a:pt x="3822243" y="1811284"/>
                  </a:lnTo>
                  <a:close/>
                  <a:moveTo>
                    <a:pt x="3767517" y="1561442"/>
                  </a:moveTo>
                  <a:lnTo>
                    <a:pt x="3765081" y="1577440"/>
                  </a:lnTo>
                  <a:cubicBezTo>
                    <a:pt x="3765461" y="1582682"/>
                    <a:pt x="3766682" y="1587722"/>
                    <a:pt x="3767062" y="1592964"/>
                  </a:cubicBezTo>
                  <a:cubicBezTo>
                    <a:pt x="3767647" y="1599046"/>
                    <a:pt x="3766615" y="1603964"/>
                    <a:pt x="3763927" y="1607782"/>
                  </a:cubicBezTo>
                  <a:lnTo>
                    <a:pt x="3761545" y="1609280"/>
                  </a:lnTo>
                  <a:lnTo>
                    <a:pt x="3797457" y="1614968"/>
                  </a:lnTo>
                  <a:lnTo>
                    <a:pt x="3788623" y="1604063"/>
                  </a:lnTo>
                  <a:cubicBezTo>
                    <a:pt x="3785763" y="1594087"/>
                    <a:pt x="3781115" y="1584988"/>
                    <a:pt x="3776032" y="1576163"/>
                  </a:cubicBezTo>
                  <a:close/>
                  <a:moveTo>
                    <a:pt x="3386337" y="529816"/>
                  </a:moveTo>
                  <a:lnTo>
                    <a:pt x="3387319" y="533022"/>
                  </a:lnTo>
                  <a:cubicBezTo>
                    <a:pt x="3387837" y="537454"/>
                    <a:pt x="3387616" y="542508"/>
                    <a:pt x="3390371" y="545619"/>
                  </a:cubicBezTo>
                  <a:cubicBezTo>
                    <a:pt x="3403040" y="561222"/>
                    <a:pt x="3409325" y="561478"/>
                    <a:pt x="3423565" y="548694"/>
                  </a:cubicBezTo>
                  <a:lnTo>
                    <a:pt x="3424013" y="548364"/>
                  </a:lnTo>
                  <a:lnTo>
                    <a:pt x="3429555" y="530803"/>
                  </a:lnTo>
                  <a:cubicBezTo>
                    <a:pt x="3430271" y="524351"/>
                    <a:pt x="3429730" y="517758"/>
                    <a:pt x="3427864" y="511430"/>
                  </a:cubicBezTo>
                  <a:lnTo>
                    <a:pt x="3425437" y="507611"/>
                  </a:lnTo>
                  <a:lnTo>
                    <a:pt x="3420175" y="511007"/>
                  </a:lnTo>
                  <a:cubicBezTo>
                    <a:pt x="3411083" y="515049"/>
                    <a:pt x="3401574" y="518110"/>
                    <a:pt x="3392266" y="521522"/>
                  </a:cubicBezTo>
                  <a:close/>
                  <a:moveTo>
                    <a:pt x="1071940" y="3407137"/>
                  </a:moveTo>
                  <a:lnTo>
                    <a:pt x="1073275" y="3407279"/>
                  </a:lnTo>
                  <a:lnTo>
                    <a:pt x="1073048" y="3406948"/>
                  </a:lnTo>
                  <a:close/>
                  <a:moveTo>
                    <a:pt x="842232" y="3128002"/>
                  </a:moveTo>
                  <a:lnTo>
                    <a:pt x="853613" y="3150615"/>
                  </a:lnTo>
                  <a:cubicBezTo>
                    <a:pt x="857212" y="3165206"/>
                    <a:pt x="876110" y="3161952"/>
                    <a:pt x="883500" y="3172512"/>
                  </a:cubicBezTo>
                  <a:lnTo>
                    <a:pt x="895668" y="3159366"/>
                  </a:lnTo>
                  <a:lnTo>
                    <a:pt x="895051" y="3159242"/>
                  </a:lnTo>
                  <a:cubicBezTo>
                    <a:pt x="890962" y="3157291"/>
                    <a:pt x="887431" y="3154321"/>
                    <a:pt x="884086" y="3150235"/>
                  </a:cubicBezTo>
                  <a:cubicBezTo>
                    <a:pt x="877397" y="3142805"/>
                    <a:pt x="871451" y="3134634"/>
                    <a:pt x="861788" y="3130176"/>
                  </a:cubicBezTo>
                  <a:cubicBezTo>
                    <a:pt x="856586" y="3127947"/>
                    <a:pt x="851755" y="3126461"/>
                    <a:pt x="846830" y="3126461"/>
                  </a:cubicBezTo>
                  <a:close/>
                  <a:moveTo>
                    <a:pt x="1434125" y="357635"/>
                  </a:moveTo>
                  <a:lnTo>
                    <a:pt x="1444615" y="349964"/>
                  </a:lnTo>
                  <a:lnTo>
                    <a:pt x="1442833" y="352363"/>
                  </a:lnTo>
                  <a:cubicBezTo>
                    <a:pt x="1440502" y="355223"/>
                    <a:pt x="1438066" y="357044"/>
                    <a:pt x="1435282" y="357772"/>
                  </a:cubicBezTo>
                  <a:close/>
                  <a:moveTo>
                    <a:pt x="901577" y="1089026"/>
                  </a:moveTo>
                  <a:cubicBezTo>
                    <a:pt x="900292" y="1091592"/>
                    <a:pt x="900074" y="1094338"/>
                    <a:pt x="902450" y="1097146"/>
                  </a:cubicBezTo>
                  <a:lnTo>
                    <a:pt x="902526" y="1097156"/>
                  </a:lnTo>
                  <a:lnTo>
                    <a:pt x="903198" y="1086955"/>
                  </a:lnTo>
                  <a:close/>
                  <a:moveTo>
                    <a:pt x="757666" y="1050727"/>
                  </a:moveTo>
                  <a:lnTo>
                    <a:pt x="751018" y="1071490"/>
                  </a:lnTo>
                  <a:lnTo>
                    <a:pt x="758841" y="1071058"/>
                  </a:lnTo>
                  <a:cubicBezTo>
                    <a:pt x="763118" y="1071162"/>
                    <a:pt x="767408" y="1070654"/>
                    <a:pt x="769344" y="1066422"/>
                  </a:cubicBezTo>
                  <a:cubicBezTo>
                    <a:pt x="771280" y="1062191"/>
                    <a:pt x="767049" y="1060255"/>
                    <a:pt x="764664" y="1057752"/>
                  </a:cubicBezTo>
                  <a:close/>
                  <a:moveTo>
                    <a:pt x="394920" y="954017"/>
                  </a:moveTo>
                  <a:cubicBezTo>
                    <a:pt x="396227" y="950481"/>
                    <a:pt x="399953" y="947995"/>
                    <a:pt x="407227" y="946656"/>
                  </a:cubicBezTo>
                  <a:cubicBezTo>
                    <a:pt x="418889" y="944254"/>
                    <a:pt x="421466" y="932231"/>
                    <a:pt x="424128" y="922299"/>
                  </a:cubicBezTo>
                  <a:cubicBezTo>
                    <a:pt x="429969" y="899351"/>
                    <a:pt x="429969" y="899351"/>
                    <a:pt x="452395" y="908274"/>
                  </a:cubicBezTo>
                  <a:cubicBezTo>
                    <a:pt x="454872" y="909785"/>
                    <a:pt x="457155" y="910499"/>
                    <a:pt x="459935" y="911515"/>
                  </a:cubicBezTo>
                  <a:cubicBezTo>
                    <a:pt x="471849" y="915384"/>
                    <a:pt x="481311" y="914359"/>
                    <a:pt x="483116" y="899146"/>
                  </a:cubicBezTo>
                  <a:cubicBezTo>
                    <a:pt x="482560" y="893369"/>
                    <a:pt x="486052" y="892101"/>
                    <a:pt x="490125" y="893227"/>
                  </a:cubicBezTo>
                  <a:cubicBezTo>
                    <a:pt x="495489" y="894461"/>
                    <a:pt x="501350" y="895995"/>
                    <a:pt x="505508" y="899211"/>
                  </a:cubicBezTo>
                  <a:cubicBezTo>
                    <a:pt x="514314" y="905945"/>
                    <a:pt x="522953" y="908496"/>
                    <a:pt x="533045" y="903097"/>
                  </a:cubicBezTo>
                  <a:cubicBezTo>
                    <a:pt x="538738" y="900451"/>
                    <a:pt x="543994" y="902978"/>
                    <a:pt x="549057" y="904707"/>
                  </a:cubicBezTo>
                  <a:cubicBezTo>
                    <a:pt x="558974" y="922992"/>
                    <a:pt x="551705" y="950506"/>
                    <a:pt x="576911" y="960445"/>
                  </a:cubicBezTo>
                  <a:cubicBezTo>
                    <a:pt x="582964" y="962779"/>
                    <a:pt x="582478" y="974719"/>
                    <a:pt x="592268" y="969814"/>
                  </a:cubicBezTo>
                  <a:cubicBezTo>
                    <a:pt x="612778" y="955137"/>
                    <a:pt x="612476" y="955631"/>
                    <a:pt x="635566" y="969038"/>
                  </a:cubicBezTo>
                  <a:cubicBezTo>
                    <a:pt x="642005" y="972967"/>
                    <a:pt x="647127" y="980170"/>
                    <a:pt x="656699" y="977852"/>
                  </a:cubicBezTo>
                  <a:cubicBezTo>
                    <a:pt x="663852" y="979496"/>
                    <a:pt x="669880" y="985215"/>
                    <a:pt x="677579" y="980395"/>
                  </a:cubicBezTo>
                  <a:cubicBezTo>
                    <a:pt x="689735" y="978295"/>
                    <a:pt x="699862" y="981753"/>
                    <a:pt x="708864" y="989282"/>
                  </a:cubicBezTo>
                  <a:cubicBezTo>
                    <a:pt x="709057" y="990081"/>
                    <a:pt x="709057" y="990081"/>
                    <a:pt x="709249" y="990879"/>
                  </a:cubicBezTo>
                  <a:cubicBezTo>
                    <a:pt x="719279" y="993938"/>
                    <a:pt x="725838" y="991822"/>
                    <a:pt x="730538" y="987041"/>
                  </a:cubicBezTo>
                  <a:lnTo>
                    <a:pt x="733369" y="981508"/>
                  </a:lnTo>
                  <a:lnTo>
                    <a:pt x="741250" y="939228"/>
                  </a:lnTo>
                  <a:cubicBezTo>
                    <a:pt x="743019" y="916657"/>
                    <a:pt x="748590" y="913737"/>
                    <a:pt x="770387" y="922209"/>
                  </a:cubicBezTo>
                  <a:cubicBezTo>
                    <a:pt x="772764" y="925017"/>
                    <a:pt x="773149" y="928082"/>
                    <a:pt x="772846" y="931130"/>
                  </a:cubicBezTo>
                  <a:lnTo>
                    <a:pt x="771985" y="935690"/>
                  </a:lnTo>
                  <a:lnTo>
                    <a:pt x="777371" y="940499"/>
                  </a:lnTo>
                  <a:cubicBezTo>
                    <a:pt x="778542" y="943594"/>
                    <a:pt x="779432" y="947706"/>
                    <a:pt x="782283" y="952504"/>
                  </a:cubicBezTo>
                  <a:cubicBezTo>
                    <a:pt x="782149" y="957181"/>
                    <a:pt x="780033" y="960649"/>
                    <a:pt x="776624" y="964006"/>
                  </a:cubicBezTo>
                  <a:lnTo>
                    <a:pt x="768714" y="968596"/>
                  </a:lnTo>
                  <a:lnTo>
                    <a:pt x="769873" y="975063"/>
                  </a:lnTo>
                  <a:cubicBezTo>
                    <a:pt x="773894" y="985704"/>
                    <a:pt x="781464" y="994902"/>
                    <a:pt x="789860" y="1001522"/>
                  </a:cubicBezTo>
                  <a:cubicBezTo>
                    <a:pt x="794048" y="1005291"/>
                    <a:pt x="800723" y="1007285"/>
                    <a:pt x="801796" y="1013423"/>
                  </a:cubicBezTo>
                  <a:cubicBezTo>
                    <a:pt x="802915" y="1017729"/>
                    <a:pt x="802930" y="1017118"/>
                    <a:pt x="804836" y="1014109"/>
                  </a:cubicBezTo>
                  <a:cubicBezTo>
                    <a:pt x="806116" y="1011694"/>
                    <a:pt x="808604" y="1009921"/>
                    <a:pt x="810407" y="1011186"/>
                  </a:cubicBezTo>
                  <a:cubicBezTo>
                    <a:pt x="828554" y="1018960"/>
                    <a:pt x="837446" y="1005119"/>
                    <a:pt x="847470" y="994970"/>
                  </a:cubicBezTo>
                  <a:cubicBezTo>
                    <a:pt x="850598" y="991990"/>
                    <a:pt x="854351" y="988414"/>
                    <a:pt x="858657" y="987296"/>
                  </a:cubicBezTo>
                  <a:cubicBezTo>
                    <a:pt x="865406" y="986236"/>
                    <a:pt x="872081" y="988231"/>
                    <a:pt x="874361" y="995010"/>
                  </a:cubicBezTo>
                  <a:cubicBezTo>
                    <a:pt x="882904" y="1020886"/>
                    <a:pt x="907844" y="1025768"/>
                    <a:pt x="927779" y="1035418"/>
                  </a:cubicBezTo>
                  <a:cubicBezTo>
                    <a:pt x="929008" y="1035143"/>
                    <a:pt x="931001" y="1034885"/>
                    <a:pt x="932742" y="1035538"/>
                  </a:cubicBezTo>
                  <a:lnTo>
                    <a:pt x="935226" y="1039553"/>
                  </a:lnTo>
                  <a:lnTo>
                    <a:pt x="940983" y="1033338"/>
                  </a:lnTo>
                  <a:lnTo>
                    <a:pt x="935821" y="1023593"/>
                  </a:lnTo>
                  <a:cubicBezTo>
                    <a:pt x="931931" y="1011433"/>
                    <a:pt x="926045" y="1008169"/>
                    <a:pt x="913760" y="1010868"/>
                  </a:cubicBezTo>
                  <a:cubicBezTo>
                    <a:pt x="912112" y="1011276"/>
                    <a:pt x="910749" y="1012140"/>
                    <a:pt x="908193" y="1013124"/>
                  </a:cubicBezTo>
                  <a:cubicBezTo>
                    <a:pt x="907678" y="1003278"/>
                    <a:pt x="913624" y="997603"/>
                    <a:pt x="918086" y="991595"/>
                  </a:cubicBezTo>
                  <a:cubicBezTo>
                    <a:pt x="923623" y="984271"/>
                    <a:pt x="926482" y="976736"/>
                    <a:pt x="923864" y="967586"/>
                  </a:cubicBezTo>
                  <a:cubicBezTo>
                    <a:pt x="922684" y="960704"/>
                    <a:pt x="919188" y="957197"/>
                    <a:pt x="911850" y="958668"/>
                  </a:cubicBezTo>
                  <a:cubicBezTo>
                    <a:pt x="904058" y="960427"/>
                    <a:pt x="897962" y="959840"/>
                    <a:pt x="893528" y="951841"/>
                  </a:cubicBezTo>
                  <a:cubicBezTo>
                    <a:pt x="888928" y="944582"/>
                    <a:pt x="893800" y="940223"/>
                    <a:pt x="898383" y="935411"/>
                  </a:cubicBezTo>
                  <a:cubicBezTo>
                    <a:pt x="899911" y="933807"/>
                    <a:pt x="903088" y="931793"/>
                    <a:pt x="900622" y="928906"/>
                  </a:cubicBezTo>
                  <a:cubicBezTo>
                    <a:pt x="898322" y="925276"/>
                    <a:pt x="893919" y="922344"/>
                    <a:pt x="889714" y="923737"/>
                  </a:cubicBezTo>
                  <a:cubicBezTo>
                    <a:pt x="878002" y="927344"/>
                    <a:pt x="874887" y="920417"/>
                    <a:pt x="871981" y="910814"/>
                  </a:cubicBezTo>
                  <a:cubicBezTo>
                    <a:pt x="866942" y="896840"/>
                    <a:pt x="858725" y="884879"/>
                    <a:pt x="847331" y="874933"/>
                  </a:cubicBezTo>
                  <a:cubicBezTo>
                    <a:pt x="844124" y="871878"/>
                    <a:pt x="841658" y="868990"/>
                    <a:pt x="841915" y="864377"/>
                  </a:cubicBezTo>
                  <a:cubicBezTo>
                    <a:pt x="842065" y="851565"/>
                    <a:pt x="839779" y="840932"/>
                    <a:pt x="826359" y="834813"/>
                  </a:cubicBezTo>
                  <a:cubicBezTo>
                    <a:pt x="821502" y="832169"/>
                    <a:pt x="824603" y="827024"/>
                    <a:pt x="827614" y="825752"/>
                  </a:cubicBezTo>
                  <a:cubicBezTo>
                    <a:pt x="844605" y="819435"/>
                    <a:pt x="844709" y="808559"/>
                    <a:pt x="837279" y="794828"/>
                  </a:cubicBezTo>
                  <a:cubicBezTo>
                    <a:pt x="836296" y="792273"/>
                    <a:pt x="836962" y="789306"/>
                    <a:pt x="836885" y="786176"/>
                  </a:cubicBezTo>
                  <a:cubicBezTo>
                    <a:pt x="836385" y="769326"/>
                    <a:pt x="836718" y="767844"/>
                    <a:pt x="852800" y="762101"/>
                  </a:cubicBezTo>
                  <a:cubicBezTo>
                    <a:pt x="861665" y="759028"/>
                    <a:pt x="866084" y="754956"/>
                    <a:pt x="864539" y="744488"/>
                  </a:cubicBezTo>
                  <a:cubicBezTo>
                    <a:pt x="863525" y="736866"/>
                    <a:pt x="865069" y="728258"/>
                    <a:pt x="871755" y="722748"/>
                  </a:cubicBezTo>
                  <a:cubicBezTo>
                    <a:pt x="877987" y="717526"/>
                    <a:pt x="875567" y="712702"/>
                    <a:pt x="872404" y="707712"/>
                  </a:cubicBezTo>
                  <a:cubicBezTo>
                    <a:pt x="869242" y="702722"/>
                    <a:pt x="865912" y="698474"/>
                    <a:pt x="866503" y="692377"/>
                  </a:cubicBezTo>
                  <a:cubicBezTo>
                    <a:pt x="866759" y="687763"/>
                    <a:pt x="863052" y="686934"/>
                    <a:pt x="859921" y="687011"/>
                  </a:cubicBezTo>
                  <a:cubicBezTo>
                    <a:pt x="855428" y="687951"/>
                    <a:pt x="851675" y="689057"/>
                    <a:pt x="847757" y="690905"/>
                  </a:cubicBezTo>
                  <a:cubicBezTo>
                    <a:pt x="833943" y="695208"/>
                    <a:pt x="832915" y="694588"/>
                    <a:pt x="831295" y="680991"/>
                  </a:cubicBezTo>
                  <a:cubicBezTo>
                    <a:pt x="830116" y="674108"/>
                    <a:pt x="830871" y="667272"/>
                    <a:pt x="830432" y="660556"/>
                  </a:cubicBezTo>
                  <a:cubicBezTo>
                    <a:pt x="830324" y="652357"/>
                    <a:pt x="830218" y="644158"/>
                    <a:pt x="842534" y="646527"/>
                  </a:cubicBezTo>
                  <a:cubicBezTo>
                    <a:pt x="846695" y="647070"/>
                    <a:pt x="849463" y="643408"/>
                    <a:pt x="847783" y="638749"/>
                  </a:cubicBezTo>
                  <a:cubicBezTo>
                    <a:pt x="845983" y="632897"/>
                    <a:pt x="844347" y="626302"/>
                    <a:pt x="835406" y="626246"/>
                  </a:cubicBezTo>
                  <a:cubicBezTo>
                    <a:pt x="834953" y="626533"/>
                    <a:pt x="834499" y="626821"/>
                    <a:pt x="833304" y="626943"/>
                  </a:cubicBezTo>
                  <a:cubicBezTo>
                    <a:pt x="828810" y="627884"/>
                    <a:pt x="824468" y="635086"/>
                    <a:pt x="819248" y="628857"/>
                  </a:cubicBezTo>
                  <a:cubicBezTo>
                    <a:pt x="814316" y="623080"/>
                    <a:pt x="812394" y="616033"/>
                    <a:pt x="813029" y="608001"/>
                  </a:cubicBezTo>
                  <a:cubicBezTo>
                    <a:pt x="814072" y="601617"/>
                    <a:pt x="817339" y="595731"/>
                    <a:pt x="821182" y="590753"/>
                  </a:cubicBezTo>
                  <a:cubicBezTo>
                    <a:pt x="824404" y="586802"/>
                    <a:pt x="827582" y="584789"/>
                    <a:pt x="831485" y="589945"/>
                  </a:cubicBezTo>
                  <a:cubicBezTo>
                    <a:pt x="833088" y="591472"/>
                    <a:pt x="835147" y="592712"/>
                    <a:pt x="836962" y="591561"/>
                  </a:cubicBezTo>
                  <a:cubicBezTo>
                    <a:pt x="840139" y="589547"/>
                    <a:pt x="839156" y="586991"/>
                    <a:pt x="838006" y="585177"/>
                  </a:cubicBezTo>
                  <a:cubicBezTo>
                    <a:pt x="836160" y="581260"/>
                    <a:pt x="834147" y="578085"/>
                    <a:pt x="832588" y="574621"/>
                  </a:cubicBezTo>
                  <a:cubicBezTo>
                    <a:pt x="827051" y="562871"/>
                    <a:pt x="831725" y="554186"/>
                    <a:pt x="844297" y="551941"/>
                  </a:cubicBezTo>
                  <a:cubicBezTo>
                    <a:pt x="845947" y="551532"/>
                    <a:pt x="847142" y="551410"/>
                    <a:pt x="848337" y="551287"/>
                  </a:cubicBezTo>
                  <a:cubicBezTo>
                    <a:pt x="867747" y="549796"/>
                    <a:pt x="869730" y="547904"/>
                    <a:pt x="866763" y="528166"/>
                  </a:cubicBezTo>
                  <a:cubicBezTo>
                    <a:pt x="865749" y="520542"/>
                    <a:pt x="866914" y="515353"/>
                    <a:pt x="874296" y="511946"/>
                  </a:cubicBezTo>
                  <a:cubicBezTo>
                    <a:pt x="877307" y="510674"/>
                    <a:pt x="879288" y="508783"/>
                    <a:pt x="881271" y="506890"/>
                  </a:cubicBezTo>
                  <a:cubicBezTo>
                    <a:pt x="894599" y="497807"/>
                    <a:pt x="901875" y="486202"/>
                    <a:pt x="895567" y="469218"/>
                  </a:cubicBezTo>
                  <a:cubicBezTo>
                    <a:pt x="893477" y="462912"/>
                    <a:pt x="892297" y="456030"/>
                    <a:pt x="893053" y="449192"/>
                  </a:cubicBezTo>
                  <a:cubicBezTo>
                    <a:pt x="893310" y="444578"/>
                    <a:pt x="895791" y="440463"/>
                    <a:pt x="900283" y="439523"/>
                  </a:cubicBezTo>
                  <a:cubicBezTo>
                    <a:pt x="905685" y="438008"/>
                    <a:pt x="906457" y="443241"/>
                    <a:pt x="908015" y="446703"/>
                  </a:cubicBezTo>
                  <a:cubicBezTo>
                    <a:pt x="918849" y="467814"/>
                    <a:pt x="918849" y="467814"/>
                    <a:pt x="935325" y="451650"/>
                  </a:cubicBezTo>
                  <a:cubicBezTo>
                    <a:pt x="941270" y="445975"/>
                    <a:pt x="947337" y="441495"/>
                    <a:pt x="955007" y="438541"/>
                  </a:cubicBezTo>
                  <a:cubicBezTo>
                    <a:pt x="962965" y="436041"/>
                    <a:pt x="969274" y="433950"/>
                    <a:pt x="977460" y="440844"/>
                  </a:cubicBezTo>
                  <a:cubicBezTo>
                    <a:pt x="989760" y="450215"/>
                    <a:pt x="1009307" y="442914"/>
                    <a:pt x="1019519" y="426905"/>
                  </a:cubicBezTo>
                  <a:cubicBezTo>
                    <a:pt x="1021214" y="424559"/>
                    <a:pt x="1022167" y="422048"/>
                    <a:pt x="1024027" y="418962"/>
                  </a:cubicBezTo>
                  <a:cubicBezTo>
                    <a:pt x="1032455" y="428244"/>
                    <a:pt x="1041215" y="436045"/>
                    <a:pt x="1054530" y="433965"/>
                  </a:cubicBezTo>
                  <a:cubicBezTo>
                    <a:pt x="1066648" y="432009"/>
                    <a:pt x="1074288" y="423987"/>
                    <a:pt x="1082669" y="416132"/>
                  </a:cubicBezTo>
                  <a:cubicBezTo>
                    <a:pt x="1085301" y="418279"/>
                    <a:pt x="1084061" y="420336"/>
                    <a:pt x="1084016" y="422272"/>
                  </a:cubicBezTo>
                  <a:cubicBezTo>
                    <a:pt x="1081264" y="438006"/>
                    <a:pt x="1092082" y="447046"/>
                    <a:pt x="1107832" y="442787"/>
                  </a:cubicBezTo>
                  <a:cubicBezTo>
                    <a:pt x="1124035" y="438240"/>
                    <a:pt x="1124035" y="438240"/>
                    <a:pt x="1128122" y="454725"/>
                  </a:cubicBezTo>
                  <a:cubicBezTo>
                    <a:pt x="1130981" y="466266"/>
                    <a:pt x="1142753" y="472793"/>
                    <a:pt x="1153601" y="467827"/>
                  </a:cubicBezTo>
                  <a:cubicBezTo>
                    <a:pt x="1159168" y="465570"/>
                    <a:pt x="1156747" y="460746"/>
                    <a:pt x="1155642" y="456996"/>
                  </a:cubicBezTo>
                  <a:cubicBezTo>
                    <a:pt x="1153554" y="450689"/>
                    <a:pt x="1150436" y="443762"/>
                    <a:pt x="1156095" y="437634"/>
                  </a:cubicBezTo>
                  <a:cubicBezTo>
                    <a:pt x="1160058" y="433849"/>
                    <a:pt x="1162949" y="431382"/>
                    <a:pt x="1165444" y="439338"/>
                  </a:cubicBezTo>
                  <a:cubicBezTo>
                    <a:pt x="1172285" y="459165"/>
                    <a:pt x="1180561" y="462186"/>
                    <a:pt x="1198671" y="452617"/>
                  </a:cubicBezTo>
                  <a:cubicBezTo>
                    <a:pt x="1221607" y="440624"/>
                    <a:pt x="1245102" y="436543"/>
                    <a:pt x="1270353" y="440250"/>
                  </a:cubicBezTo>
                  <a:cubicBezTo>
                    <a:pt x="1283123" y="442332"/>
                    <a:pt x="1295484" y="442764"/>
                    <a:pt x="1308224" y="439776"/>
                  </a:cubicBezTo>
                  <a:cubicBezTo>
                    <a:pt x="1314819" y="438140"/>
                    <a:pt x="1319812" y="434976"/>
                    <a:pt x="1321763" y="428016"/>
                  </a:cubicBezTo>
                  <a:cubicBezTo>
                    <a:pt x="1323547" y="421800"/>
                    <a:pt x="1327103" y="416366"/>
                    <a:pt x="1334517" y="418026"/>
                  </a:cubicBezTo>
                  <a:cubicBezTo>
                    <a:pt x="1342218" y="420140"/>
                    <a:pt x="1339525" y="426934"/>
                    <a:pt x="1338527" y="431380"/>
                  </a:cubicBezTo>
                  <a:cubicBezTo>
                    <a:pt x="1336031" y="442501"/>
                    <a:pt x="1339602" y="449139"/>
                    <a:pt x="1348242" y="455745"/>
                  </a:cubicBezTo>
                  <a:lnTo>
                    <a:pt x="1387252" y="495472"/>
                  </a:lnTo>
                  <a:lnTo>
                    <a:pt x="1391836" y="495409"/>
                  </a:lnTo>
                  <a:cubicBezTo>
                    <a:pt x="1404436" y="492736"/>
                    <a:pt x="1415417" y="485221"/>
                    <a:pt x="1416977" y="473735"/>
                  </a:cubicBezTo>
                  <a:cubicBezTo>
                    <a:pt x="1420965" y="446895"/>
                    <a:pt x="1437005" y="441697"/>
                    <a:pt x="1459403" y="441306"/>
                  </a:cubicBezTo>
                  <a:cubicBezTo>
                    <a:pt x="1462911" y="440739"/>
                    <a:pt x="1466274" y="440818"/>
                    <a:pt x="1469781" y="440250"/>
                  </a:cubicBezTo>
                  <a:cubicBezTo>
                    <a:pt x="1484809" y="439561"/>
                    <a:pt x="1485743" y="438417"/>
                    <a:pt x="1481549" y="423949"/>
                  </a:cubicBezTo>
                  <a:cubicBezTo>
                    <a:pt x="1477566" y="411556"/>
                    <a:pt x="1470431" y="401164"/>
                    <a:pt x="1461863" y="391126"/>
                  </a:cubicBezTo>
                  <a:cubicBezTo>
                    <a:pt x="1456437" y="385175"/>
                    <a:pt x="1454727" y="380734"/>
                    <a:pt x="1459823" y="373082"/>
                  </a:cubicBezTo>
                  <a:cubicBezTo>
                    <a:pt x="1463987" y="366575"/>
                    <a:pt x="1466363" y="358990"/>
                    <a:pt x="1468739" y="351406"/>
                  </a:cubicBezTo>
                  <a:cubicBezTo>
                    <a:pt x="1470539" y="346398"/>
                    <a:pt x="1468975" y="341312"/>
                    <a:pt x="1464112" y="338871"/>
                  </a:cubicBezTo>
                  <a:lnTo>
                    <a:pt x="1460545" y="338313"/>
                  </a:lnTo>
                  <a:lnTo>
                    <a:pt x="1512110" y="300603"/>
                  </a:lnTo>
                  <a:lnTo>
                    <a:pt x="1512639" y="301468"/>
                  </a:lnTo>
                  <a:cubicBezTo>
                    <a:pt x="1514202" y="302411"/>
                    <a:pt x="1516207" y="302522"/>
                    <a:pt x="1518925" y="302455"/>
                  </a:cubicBezTo>
                  <a:cubicBezTo>
                    <a:pt x="1549337" y="302509"/>
                    <a:pt x="1572854" y="315221"/>
                    <a:pt x="1592774" y="337949"/>
                  </a:cubicBezTo>
                  <a:cubicBezTo>
                    <a:pt x="1604626" y="351430"/>
                    <a:pt x="1610607" y="366975"/>
                    <a:pt x="1609283" y="384942"/>
                  </a:cubicBezTo>
                  <a:cubicBezTo>
                    <a:pt x="1608837" y="392960"/>
                    <a:pt x="1611124" y="394824"/>
                    <a:pt x="1618784" y="393835"/>
                  </a:cubicBezTo>
                  <a:cubicBezTo>
                    <a:pt x="1627874" y="392491"/>
                    <a:pt x="1638107" y="392080"/>
                    <a:pt x="1646488" y="387870"/>
                  </a:cubicBezTo>
                  <a:cubicBezTo>
                    <a:pt x="1652648" y="384516"/>
                    <a:pt x="1654934" y="386382"/>
                    <a:pt x="1656853" y="392900"/>
                  </a:cubicBezTo>
                  <a:cubicBezTo>
                    <a:pt x="1659904" y="406436"/>
                    <a:pt x="1684065" y="419292"/>
                    <a:pt x="1697241" y="414806"/>
                  </a:cubicBezTo>
                  <a:cubicBezTo>
                    <a:pt x="1701679" y="413096"/>
                    <a:pt x="1702546" y="409231"/>
                    <a:pt x="1703912" y="406155"/>
                  </a:cubicBezTo>
                  <a:cubicBezTo>
                    <a:pt x="1708797" y="396427"/>
                    <a:pt x="1714181" y="387489"/>
                    <a:pt x="1723639" y="381491"/>
                  </a:cubicBezTo>
                  <a:cubicBezTo>
                    <a:pt x="1739900" y="372285"/>
                    <a:pt x="1751265" y="378892"/>
                    <a:pt x="1751085" y="397791"/>
                  </a:cubicBezTo>
                  <a:cubicBezTo>
                    <a:pt x="1751216" y="403232"/>
                    <a:pt x="1749918" y="409028"/>
                    <a:pt x="1750050" y="414468"/>
                  </a:cubicBezTo>
                  <a:cubicBezTo>
                    <a:pt x="1750736" y="429504"/>
                    <a:pt x="1756307" y="434812"/>
                    <a:pt x="1771480" y="433478"/>
                  </a:cubicBezTo>
                  <a:cubicBezTo>
                    <a:pt x="1778994" y="433134"/>
                    <a:pt x="1785010" y="430423"/>
                    <a:pt x="1791671" y="427858"/>
                  </a:cubicBezTo>
                  <a:cubicBezTo>
                    <a:pt x="1798474" y="424649"/>
                    <a:pt x="1804491" y="421938"/>
                    <a:pt x="1811649" y="420162"/>
                  </a:cubicBezTo>
                  <a:cubicBezTo>
                    <a:pt x="1816733" y="418595"/>
                    <a:pt x="1822961" y="417960"/>
                    <a:pt x="1828465" y="420549"/>
                  </a:cubicBezTo>
                  <a:cubicBezTo>
                    <a:pt x="1835612" y="424856"/>
                    <a:pt x="1828874" y="430786"/>
                    <a:pt x="1828507" y="435439"/>
                  </a:cubicBezTo>
                  <a:cubicBezTo>
                    <a:pt x="1828628" y="446965"/>
                    <a:pt x="1826673" y="458702"/>
                    <a:pt x="1831732" y="469308"/>
                  </a:cubicBezTo>
                  <a:cubicBezTo>
                    <a:pt x="1835583" y="476257"/>
                    <a:pt x="1839800" y="478556"/>
                    <a:pt x="1847892" y="475634"/>
                  </a:cubicBezTo>
                  <a:cubicBezTo>
                    <a:pt x="1858991" y="471360"/>
                    <a:pt x="1870025" y="464363"/>
                    <a:pt x="1880127" y="458510"/>
                  </a:cubicBezTo>
                  <a:cubicBezTo>
                    <a:pt x="1897176" y="448804"/>
                    <a:pt x="1913648" y="441674"/>
                    <a:pt x="1931438" y="455808"/>
                  </a:cubicBezTo>
                  <a:cubicBezTo>
                    <a:pt x="1936156" y="458895"/>
                    <a:pt x="1940095" y="456396"/>
                    <a:pt x="1943891" y="454542"/>
                  </a:cubicBezTo>
                  <a:cubicBezTo>
                    <a:pt x="1951340" y="451475"/>
                    <a:pt x="1956790" y="445257"/>
                    <a:pt x="1961453" y="439538"/>
                  </a:cubicBezTo>
                  <a:cubicBezTo>
                    <a:pt x="1968913" y="430388"/>
                    <a:pt x="1975085" y="420949"/>
                    <a:pt x="1987828" y="418394"/>
                  </a:cubicBezTo>
                  <a:cubicBezTo>
                    <a:pt x="1985264" y="411731"/>
                    <a:pt x="1978971" y="409645"/>
                    <a:pt x="1975043" y="406059"/>
                  </a:cubicBezTo>
                  <a:cubicBezTo>
                    <a:pt x="1971114" y="402471"/>
                    <a:pt x="1965110" y="399096"/>
                    <a:pt x="1967342" y="392156"/>
                  </a:cubicBezTo>
                  <a:cubicBezTo>
                    <a:pt x="1969863" y="383927"/>
                    <a:pt x="1973671" y="375988"/>
                    <a:pt x="1982906" y="373999"/>
                  </a:cubicBezTo>
                  <a:cubicBezTo>
                    <a:pt x="1990853" y="371723"/>
                    <a:pt x="1996357" y="374310"/>
                    <a:pt x="1993404" y="384470"/>
                  </a:cubicBezTo>
                  <a:cubicBezTo>
                    <a:pt x="1991172" y="391410"/>
                    <a:pt x="1995389" y="393709"/>
                    <a:pt x="2001183" y="395007"/>
                  </a:cubicBezTo>
                  <a:cubicBezTo>
                    <a:pt x="2016988" y="399903"/>
                    <a:pt x="2030607" y="387399"/>
                    <a:pt x="2026848" y="370998"/>
                  </a:cubicBezTo>
                  <a:cubicBezTo>
                    <a:pt x="2026072" y="365413"/>
                    <a:pt x="2024508" y="360326"/>
                    <a:pt x="2023876" y="354098"/>
                  </a:cubicBezTo>
                  <a:cubicBezTo>
                    <a:pt x="2024031" y="347369"/>
                    <a:pt x="2027118" y="342649"/>
                    <a:pt x="2033778" y="340084"/>
                  </a:cubicBezTo>
                  <a:cubicBezTo>
                    <a:pt x="2040582" y="336873"/>
                    <a:pt x="2044367" y="341105"/>
                    <a:pt x="2048794" y="345479"/>
                  </a:cubicBezTo>
                  <a:cubicBezTo>
                    <a:pt x="2056507" y="353296"/>
                    <a:pt x="2056273" y="363390"/>
                    <a:pt x="2057325" y="373772"/>
                  </a:cubicBezTo>
                  <a:cubicBezTo>
                    <a:pt x="2059221" y="392460"/>
                    <a:pt x="2059695" y="397132"/>
                    <a:pt x="2070321" y="397232"/>
                  </a:cubicBezTo>
                  <a:lnTo>
                    <a:pt x="2071512" y="397142"/>
                  </a:lnTo>
                  <a:lnTo>
                    <a:pt x="2069934" y="387948"/>
                  </a:lnTo>
                  <a:cubicBezTo>
                    <a:pt x="2068112" y="383916"/>
                    <a:pt x="2065026" y="379929"/>
                    <a:pt x="2060255" y="375985"/>
                  </a:cubicBezTo>
                  <a:cubicBezTo>
                    <a:pt x="2056461" y="373267"/>
                    <a:pt x="2059830" y="367979"/>
                    <a:pt x="2064924" y="367708"/>
                  </a:cubicBezTo>
                  <a:cubicBezTo>
                    <a:pt x="2070748" y="367399"/>
                    <a:pt x="2075842" y="367129"/>
                    <a:pt x="2081666" y="366819"/>
                  </a:cubicBezTo>
                  <a:cubicBezTo>
                    <a:pt x="2107986" y="367612"/>
                    <a:pt x="2120663" y="358909"/>
                    <a:pt x="2129577" y="334348"/>
                  </a:cubicBezTo>
                  <a:cubicBezTo>
                    <a:pt x="2134016" y="321703"/>
                    <a:pt x="2123671" y="319333"/>
                    <a:pt x="2116160" y="315351"/>
                  </a:cubicBezTo>
                  <a:cubicBezTo>
                    <a:pt x="2110145" y="312021"/>
                    <a:pt x="2101294" y="310302"/>
                    <a:pt x="2102325" y="302217"/>
                  </a:cubicBezTo>
                  <a:cubicBezTo>
                    <a:pt x="2104083" y="294094"/>
                    <a:pt x="2112818" y="293630"/>
                    <a:pt x="2119407" y="294011"/>
                  </a:cubicBezTo>
                  <a:cubicBezTo>
                    <a:pt x="2164846" y="297438"/>
                    <a:pt x="2192375" y="266049"/>
                    <a:pt x="2224738" y="243162"/>
                  </a:cubicBezTo>
                  <a:cubicBezTo>
                    <a:pt x="2232474" y="237642"/>
                    <a:pt x="2229865" y="229752"/>
                    <a:pt x="2229478" y="222474"/>
                  </a:cubicBezTo>
                  <a:cubicBezTo>
                    <a:pt x="2229666" y="212244"/>
                    <a:pt x="2223108" y="198724"/>
                    <a:pt x="2233028" y="193087"/>
                  </a:cubicBezTo>
                  <a:cubicBezTo>
                    <a:pt x="2245093" y="186607"/>
                    <a:pt x="2248243" y="204688"/>
                    <a:pt x="2257860" y="207096"/>
                  </a:cubicBezTo>
                  <a:cubicBezTo>
                    <a:pt x="2280850" y="213906"/>
                    <a:pt x="2287208" y="209919"/>
                    <a:pt x="2292599" y="187734"/>
                  </a:cubicBezTo>
                  <a:lnTo>
                    <a:pt x="2292817" y="187109"/>
                  </a:lnTo>
                  <a:lnTo>
                    <a:pt x="2286426" y="166089"/>
                  </a:lnTo>
                  <a:cubicBezTo>
                    <a:pt x="2282779" y="159257"/>
                    <a:pt x="2277801" y="153134"/>
                    <a:pt x="2271698" y="148167"/>
                  </a:cubicBezTo>
                  <a:cubicBezTo>
                    <a:pt x="2252651" y="133119"/>
                    <a:pt x="2225333" y="127270"/>
                    <a:pt x="2200551" y="141725"/>
                  </a:cubicBezTo>
                  <a:cubicBezTo>
                    <a:pt x="2193466" y="145751"/>
                    <a:pt x="2180094" y="141351"/>
                    <a:pt x="2177955" y="156063"/>
                  </a:cubicBezTo>
                  <a:cubicBezTo>
                    <a:pt x="2177459" y="160469"/>
                    <a:pt x="2167500" y="165378"/>
                    <a:pt x="2161942" y="156914"/>
                  </a:cubicBezTo>
                  <a:cubicBezTo>
                    <a:pt x="2160845" y="146570"/>
                    <a:pt x="2160157" y="136206"/>
                    <a:pt x="2166815" y="128838"/>
                  </a:cubicBezTo>
                  <a:cubicBezTo>
                    <a:pt x="2169034" y="126382"/>
                    <a:pt x="2172069" y="124259"/>
                    <a:pt x="2176178" y="122581"/>
                  </a:cubicBezTo>
                  <a:cubicBezTo>
                    <a:pt x="2190465" y="116713"/>
                    <a:pt x="2206825" y="122414"/>
                    <a:pt x="2220346" y="115856"/>
                  </a:cubicBezTo>
                  <a:cubicBezTo>
                    <a:pt x="2227470" y="112559"/>
                    <a:pt x="2238235" y="109067"/>
                    <a:pt x="2224591" y="99573"/>
                  </a:cubicBezTo>
                  <a:cubicBezTo>
                    <a:pt x="2222555" y="88731"/>
                    <a:pt x="2211554" y="73987"/>
                    <a:pt x="2236573" y="77769"/>
                  </a:cubicBezTo>
                  <a:cubicBezTo>
                    <a:pt x="2238028" y="77691"/>
                    <a:pt x="2238756" y="77652"/>
                    <a:pt x="2240288" y="79030"/>
                  </a:cubicBezTo>
                  <a:cubicBezTo>
                    <a:pt x="2247381" y="88874"/>
                    <a:pt x="2259833" y="89671"/>
                    <a:pt x="2269604" y="94993"/>
                  </a:cubicBezTo>
                  <a:cubicBezTo>
                    <a:pt x="2277114" y="98974"/>
                    <a:pt x="2283473" y="94987"/>
                    <a:pt x="2282204" y="84835"/>
                  </a:cubicBezTo>
                  <a:cubicBezTo>
                    <a:pt x="2282893" y="84068"/>
                    <a:pt x="2284309" y="83264"/>
                    <a:pt x="2285805" y="83914"/>
                  </a:cubicBezTo>
                  <a:cubicBezTo>
                    <a:pt x="2292124" y="79199"/>
                    <a:pt x="2301741" y="81608"/>
                    <a:pt x="2306411" y="73331"/>
                  </a:cubicBezTo>
                  <a:cubicBezTo>
                    <a:pt x="2320351" y="60911"/>
                    <a:pt x="2332834" y="48569"/>
                    <a:pt x="2339875" y="29946"/>
                  </a:cubicBezTo>
                  <a:cubicBezTo>
                    <a:pt x="2352810" y="-1397"/>
                    <a:pt x="2370239" y="-3053"/>
                    <a:pt x="2392011" y="22068"/>
                  </a:cubicBezTo>
                  <a:cubicBezTo>
                    <a:pt x="2415355" y="49297"/>
                    <a:pt x="2423401" y="49600"/>
                    <a:pt x="2449746" y="23384"/>
                  </a:cubicBezTo>
                  <a:cubicBezTo>
                    <a:pt x="2450436" y="22617"/>
                    <a:pt x="2450436" y="22617"/>
                    <a:pt x="2451125" y="21850"/>
                  </a:cubicBezTo>
                  <a:cubicBezTo>
                    <a:pt x="2481072" y="-5288"/>
                    <a:pt x="2484595" y="-7664"/>
                    <a:pt x="2508325" y="26842"/>
                  </a:cubicBezTo>
                  <a:cubicBezTo>
                    <a:pt x="2514651" y="35996"/>
                    <a:pt x="2516958" y="51931"/>
                    <a:pt x="2528565" y="50586"/>
                  </a:cubicBezTo>
                  <a:cubicBezTo>
                    <a:pt x="2543084" y="49084"/>
                    <a:pt x="2541428" y="31654"/>
                    <a:pt x="2545177" y="19776"/>
                  </a:cubicBezTo>
                  <a:cubicBezTo>
                    <a:pt x="2547052" y="13837"/>
                    <a:pt x="2548199" y="7937"/>
                    <a:pt x="2549345" y="2036"/>
                  </a:cubicBezTo>
                  <a:cubicBezTo>
                    <a:pt x="2556391" y="-2718"/>
                    <a:pt x="2559535" y="1496"/>
                    <a:pt x="2559883" y="8046"/>
                  </a:cubicBezTo>
                  <a:cubicBezTo>
                    <a:pt x="2560882" y="13102"/>
                    <a:pt x="2559657" y="17548"/>
                    <a:pt x="2562074" y="21799"/>
                  </a:cubicBezTo>
                  <a:cubicBezTo>
                    <a:pt x="2564070" y="31912"/>
                    <a:pt x="2566066" y="42024"/>
                    <a:pt x="2568791" y="52099"/>
                  </a:cubicBezTo>
                  <a:cubicBezTo>
                    <a:pt x="2575008" y="72937"/>
                    <a:pt x="2583208" y="76153"/>
                    <a:pt x="2601553" y="64228"/>
                  </a:cubicBezTo>
                  <a:cubicBezTo>
                    <a:pt x="2610018" y="58670"/>
                    <a:pt x="2616872" y="50277"/>
                    <a:pt x="2625296" y="43989"/>
                  </a:cubicBezTo>
                  <a:cubicBezTo>
                    <a:pt x="2630888" y="39313"/>
                    <a:pt x="2637090" y="32414"/>
                    <a:pt x="2645290" y="35629"/>
                  </a:cubicBezTo>
                  <a:cubicBezTo>
                    <a:pt x="2654257" y="39532"/>
                    <a:pt x="2654721" y="48267"/>
                    <a:pt x="2655912" y="56963"/>
                  </a:cubicBezTo>
                  <a:cubicBezTo>
                    <a:pt x="2657220" y="67843"/>
                    <a:pt x="2657071" y="78799"/>
                    <a:pt x="2657690" y="90445"/>
                  </a:cubicBezTo>
                  <a:cubicBezTo>
                    <a:pt x="2658347" y="102819"/>
                    <a:pt x="2663062" y="109138"/>
                    <a:pt x="2676280" y="110626"/>
                  </a:cubicBezTo>
                  <a:cubicBezTo>
                    <a:pt x="2699765" y="113030"/>
                    <a:pt x="2709119" y="124212"/>
                    <a:pt x="2711007" y="146010"/>
                  </a:cubicBezTo>
                  <a:cubicBezTo>
                    <a:pt x="2715741" y="193934"/>
                    <a:pt x="2718768" y="195963"/>
                    <a:pt x="2766305" y="183951"/>
                  </a:cubicBezTo>
                  <a:lnTo>
                    <a:pt x="2774785" y="182383"/>
                  </a:lnTo>
                  <a:lnTo>
                    <a:pt x="2787062" y="171241"/>
                  </a:lnTo>
                  <a:cubicBezTo>
                    <a:pt x="2798361" y="164073"/>
                    <a:pt x="2812957" y="164028"/>
                    <a:pt x="2822613" y="167164"/>
                  </a:cubicBezTo>
                  <a:cubicBezTo>
                    <a:pt x="2833762" y="170951"/>
                    <a:pt x="2840275" y="169876"/>
                    <a:pt x="2851379" y="159068"/>
                  </a:cubicBezTo>
                  <a:cubicBezTo>
                    <a:pt x="2843193" y="183589"/>
                    <a:pt x="2851927" y="183125"/>
                    <a:pt x="2865409" y="175841"/>
                  </a:cubicBezTo>
                  <a:cubicBezTo>
                    <a:pt x="2866295" y="185647"/>
                    <a:pt x="2866605" y="194938"/>
                    <a:pt x="2868616" y="203591"/>
                  </a:cubicBezTo>
                  <a:lnTo>
                    <a:pt x="2876461" y="217589"/>
                  </a:lnTo>
                  <a:lnTo>
                    <a:pt x="2879988" y="214776"/>
                  </a:lnTo>
                  <a:cubicBezTo>
                    <a:pt x="2882505" y="210629"/>
                    <a:pt x="2883508" y="205465"/>
                    <a:pt x="2883159" y="198914"/>
                  </a:cubicBezTo>
                  <a:cubicBezTo>
                    <a:pt x="2881344" y="164704"/>
                    <a:pt x="2883373" y="161676"/>
                    <a:pt x="2919613" y="156832"/>
                  </a:cubicBezTo>
                  <a:cubicBezTo>
                    <a:pt x="2934860" y="155292"/>
                    <a:pt x="2934511" y="148741"/>
                    <a:pt x="2928147" y="138860"/>
                  </a:cubicBezTo>
                  <a:cubicBezTo>
                    <a:pt x="2925764" y="121468"/>
                    <a:pt x="2937836" y="128857"/>
                    <a:pt x="2945881" y="129159"/>
                  </a:cubicBezTo>
                  <a:cubicBezTo>
                    <a:pt x="2979944" y="138300"/>
                    <a:pt x="3002044" y="128368"/>
                    <a:pt x="3020035" y="96025"/>
                  </a:cubicBezTo>
                  <a:cubicBezTo>
                    <a:pt x="3035385" y="68933"/>
                    <a:pt x="3041054" y="65711"/>
                    <a:pt x="3059179" y="77158"/>
                  </a:cubicBezTo>
                  <a:cubicBezTo>
                    <a:pt x="3063973" y="84932"/>
                    <a:pt x="3065280" y="95812"/>
                    <a:pt x="3077043" y="97377"/>
                  </a:cubicBezTo>
                  <a:cubicBezTo>
                    <a:pt x="3090414" y="101777"/>
                    <a:pt x="3100334" y="96140"/>
                    <a:pt x="3110061" y="86865"/>
                  </a:cubicBezTo>
                  <a:cubicBezTo>
                    <a:pt x="3119098" y="78356"/>
                    <a:pt x="3126447" y="65557"/>
                    <a:pt x="3141966" y="69112"/>
                  </a:cubicBezTo>
                  <a:cubicBezTo>
                    <a:pt x="3147524" y="77577"/>
                    <a:pt x="3152355" y="86080"/>
                    <a:pt x="3160021" y="92972"/>
                  </a:cubicBezTo>
                  <a:cubicBezTo>
                    <a:pt x="3164620" y="97106"/>
                    <a:pt x="3163055" y="108869"/>
                    <a:pt x="3174507" y="104611"/>
                  </a:cubicBezTo>
                  <a:cubicBezTo>
                    <a:pt x="3179448" y="101429"/>
                    <a:pt x="3180594" y="95529"/>
                    <a:pt x="3184041" y="91697"/>
                  </a:cubicBezTo>
                  <a:cubicBezTo>
                    <a:pt x="3184731" y="90930"/>
                    <a:pt x="3184653" y="89474"/>
                    <a:pt x="3184575" y="88018"/>
                  </a:cubicBezTo>
                  <a:cubicBezTo>
                    <a:pt x="3188556" y="80507"/>
                    <a:pt x="3182153" y="69898"/>
                    <a:pt x="3192073" y="64262"/>
                  </a:cubicBezTo>
                  <a:cubicBezTo>
                    <a:pt x="3200962" y="66710"/>
                    <a:pt x="3199932" y="74794"/>
                    <a:pt x="3201007" y="81307"/>
                  </a:cubicBezTo>
                  <a:cubicBezTo>
                    <a:pt x="3202083" y="87819"/>
                    <a:pt x="3203198" y="95058"/>
                    <a:pt x="3205002" y="101532"/>
                  </a:cubicBezTo>
                  <a:cubicBezTo>
                    <a:pt x="3211448" y="126738"/>
                    <a:pt x="3219610" y="129225"/>
                    <a:pt x="3239907" y="112818"/>
                  </a:cubicBezTo>
                  <a:cubicBezTo>
                    <a:pt x="3244771" y="108180"/>
                    <a:pt x="3249596" y="102815"/>
                    <a:pt x="3253692" y="97487"/>
                  </a:cubicBezTo>
                  <a:cubicBezTo>
                    <a:pt x="3267940" y="90891"/>
                    <a:pt x="3274878" y="97821"/>
                    <a:pt x="3276340" y="111614"/>
                  </a:cubicBezTo>
                  <a:cubicBezTo>
                    <a:pt x="3277455" y="118855"/>
                    <a:pt x="3277880" y="126860"/>
                    <a:pt x="3277538" y="134178"/>
                  </a:cubicBezTo>
                  <a:cubicBezTo>
                    <a:pt x="3277428" y="145864"/>
                    <a:pt x="3279999" y="153026"/>
                    <a:pt x="3294634" y="153708"/>
                  </a:cubicBezTo>
                  <a:cubicBezTo>
                    <a:pt x="3310725" y="154314"/>
                    <a:pt x="3317971" y="167068"/>
                    <a:pt x="3319511" y="182315"/>
                  </a:cubicBezTo>
                  <a:cubicBezTo>
                    <a:pt x="3323589" y="217866"/>
                    <a:pt x="3323589" y="217866"/>
                    <a:pt x="3357761" y="215321"/>
                  </a:cubicBezTo>
                  <a:cubicBezTo>
                    <a:pt x="3365040" y="214935"/>
                    <a:pt x="3376221" y="205581"/>
                    <a:pt x="3375693" y="223128"/>
                  </a:cubicBezTo>
                  <a:cubicBezTo>
                    <a:pt x="3372936" y="226195"/>
                    <a:pt x="3370180" y="229261"/>
                    <a:pt x="3367384" y="231599"/>
                  </a:cubicBezTo>
                  <a:cubicBezTo>
                    <a:pt x="3359268" y="243709"/>
                    <a:pt x="3368118" y="245428"/>
                    <a:pt x="3377007" y="247876"/>
                  </a:cubicBezTo>
                  <a:cubicBezTo>
                    <a:pt x="3393175" y="249938"/>
                    <a:pt x="3404403" y="255181"/>
                    <a:pt x="3404679" y="274145"/>
                  </a:cubicBezTo>
                  <a:cubicBezTo>
                    <a:pt x="3404377" y="282190"/>
                    <a:pt x="3409897" y="289927"/>
                    <a:pt x="3412506" y="297817"/>
                  </a:cubicBezTo>
                  <a:cubicBezTo>
                    <a:pt x="3416074" y="310037"/>
                    <a:pt x="3414432" y="320343"/>
                    <a:pt x="3404705" y="329618"/>
                  </a:cubicBezTo>
                  <a:cubicBezTo>
                    <a:pt x="3386707" y="348093"/>
                    <a:pt x="3386714" y="361961"/>
                    <a:pt x="3403809" y="381492"/>
                  </a:cubicBezTo>
                  <a:cubicBezTo>
                    <a:pt x="3407719" y="386394"/>
                    <a:pt x="3412319" y="390529"/>
                    <a:pt x="3416229" y="395432"/>
                  </a:cubicBezTo>
                  <a:cubicBezTo>
                    <a:pt x="3425582" y="406614"/>
                    <a:pt x="3425434" y="417571"/>
                    <a:pt x="3415823" y="429029"/>
                  </a:cubicBezTo>
                  <a:cubicBezTo>
                    <a:pt x="3409102" y="436503"/>
                    <a:pt x="3400313" y="443677"/>
                    <a:pt x="3401628" y="453597"/>
                  </a:cubicBezTo>
                  <a:lnTo>
                    <a:pt x="3406631" y="464270"/>
                  </a:lnTo>
                  <a:lnTo>
                    <a:pt x="3407669" y="464755"/>
                  </a:lnTo>
                  <a:cubicBezTo>
                    <a:pt x="3414157" y="465851"/>
                    <a:pt x="3423255" y="468538"/>
                    <a:pt x="3418321" y="455508"/>
                  </a:cubicBezTo>
                  <a:cubicBezTo>
                    <a:pt x="3422051" y="447047"/>
                    <a:pt x="3421431" y="431638"/>
                    <a:pt x="3436938" y="446109"/>
                  </a:cubicBezTo>
                  <a:cubicBezTo>
                    <a:pt x="3437981" y="446745"/>
                    <a:pt x="3438503" y="447064"/>
                    <a:pt x="3438909" y="448742"/>
                  </a:cubicBezTo>
                  <a:cubicBezTo>
                    <a:pt x="3439149" y="458909"/>
                    <a:pt x="3447381" y="465362"/>
                    <a:pt x="3451615" y="473672"/>
                  </a:cubicBezTo>
                  <a:cubicBezTo>
                    <a:pt x="3454921" y="479983"/>
                    <a:pt x="3461208" y="480239"/>
                    <a:pt x="3465140" y="472619"/>
                  </a:cubicBezTo>
                  <a:cubicBezTo>
                    <a:pt x="3465981" y="472415"/>
                    <a:pt x="3467342" y="472530"/>
                    <a:pt x="3468067" y="473688"/>
                  </a:cubicBezTo>
                  <a:cubicBezTo>
                    <a:pt x="3474671" y="473422"/>
                    <a:pt x="3480179" y="479645"/>
                    <a:pt x="3487330" y="476135"/>
                  </a:cubicBezTo>
                  <a:cubicBezTo>
                    <a:pt x="3502854" y="474154"/>
                    <a:pt x="3517334" y="471536"/>
                    <a:pt x="3531027" y="461995"/>
                  </a:cubicBezTo>
                  <a:cubicBezTo>
                    <a:pt x="3554823" y="446453"/>
                    <a:pt x="3567660" y="453568"/>
                    <a:pt x="3570810" y="481255"/>
                  </a:cubicBezTo>
                  <a:cubicBezTo>
                    <a:pt x="3574047" y="511145"/>
                    <a:pt x="3579467" y="515167"/>
                    <a:pt x="3610106" y="509524"/>
                  </a:cubicBezTo>
                  <a:cubicBezTo>
                    <a:pt x="3610947" y="509321"/>
                    <a:pt x="3610947" y="509321"/>
                    <a:pt x="3611787" y="509117"/>
                  </a:cubicBezTo>
                  <a:cubicBezTo>
                    <a:pt x="3645353" y="504544"/>
                    <a:pt x="3648916" y="504571"/>
                    <a:pt x="3648972" y="539676"/>
                  </a:cubicBezTo>
                  <a:cubicBezTo>
                    <a:pt x="3649008" y="549002"/>
                    <a:pt x="3643051" y="561114"/>
                    <a:pt x="3651715" y="565684"/>
                  </a:cubicBezTo>
                  <a:cubicBezTo>
                    <a:pt x="3662465" y="571526"/>
                    <a:pt x="3669581" y="558689"/>
                    <a:pt x="3677801" y="552253"/>
                  </a:cubicBezTo>
                  <a:cubicBezTo>
                    <a:pt x="3681913" y="549034"/>
                    <a:pt x="3685501" y="545499"/>
                    <a:pt x="3689090" y="541962"/>
                  </a:cubicBezTo>
                  <a:cubicBezTo>
                    <a:pt x="3696215" y="542015"/>
                    <a:pt x="3696392" y="546416"/>
                    <a:pt x="3693528" y="551111"/>
                  </a:cubicBezTo>
                  <a:cubicBezTo>
                    <a:pt x="3691823" y="555081"/>
                    <a:pt x="3688870" y="557574"/>
                    <a:pt x="3688525" y="561659"/>
                  </a:cubicBezTo>
                  <a:cubicBezTo>
                    <a:pt x="3685113" y="569598"/>
                    <a:pt x="3681701" y="577536"/>
                    <a:pt x="3678811" y="585792"/>
                  </a:cubicBezTo>
                  <a:cubicBezTo>
                    <a:pt x="3673234" y="603147"/>
                    <a:pt x="3677381" y="609256"/>
                    <a:pt x="3695717" y="609705"/>
                  </a:cubicBezTo>
                  <a:cubicBezTo>
                    <a:pt x="3704203" y="609872"/>
                    <a:pt x="3712919" y="607317"/>
                    <a:pt x="3721724" y="606963"/>
                  </a:cubicBezTo>
                  <a:cubicBezTo>
                    <a:pt x="3727807" y="606379"/>
                    <a:pt x="3735364" y="604548"/>
                    <a:pt x="3739511" y="610656"/>
                  </a:cubicBezTo>
                  <a:cubicBezTo>
                    <a:pt x="3743862" y="617604"/>
                    <a:pt x="3740043" y="623864"/>
                    <a:pt x="3736745" y="630441"/>
                  </a:cubicBezTo>
                  <a:cubicBezTo>
                    <a:pt x="3732494" y="638584"/>
                    <a:pt x="3727200" y="646089"/>
                    <a:pt x="3722108" y="654435"/>
                  </a:cubicBezTo>
                  <a:cubicBezTo>
                    <a:pt x="3716698" y="663302"/>
                    <a:pt x="3716964" y="669906"/>
                    <a:pt x="3725398" y="677198"/>
                  </a:cubicBezTo>
                  <a:cubicBezTo>
                    <a:pt x="3740499" y="689988"/>
                    <a:pt x="3741667" y="702153"/>
                    <a:pt x="3732642" y="718119"/>
                  </a:cubicBezTo>
                  <a:cubicBezTo>
                    <a:pt x="3713205" y="753500"/>
                    <a:pt x="3714336" y="756337"/>
                    <a:pt x="3752899" y="770559"/>
                  </a:cubicBezTo>
                  <a:lnTo>
                    <a:pt x="3759505" y="773493"/>
                  </a:lnTo>
                  <a:lnTo>
                    <a:pt x="3773273" y="771607"/>
                  </a:lnTo>
                  <a:cubicBezTo>
                    <a:pt x="3784483" y="772004"/>
                    <a:pt x="3794597" y="778891"/>
                    <a:pt x="3799787" y="785635"/>
                  </a:cubicBezTo>
                  <a:cubicBezTo>
                    <a:pt x="3805701" y="793537"/>
                    <a:pt x="3810714" y="795880"/>
                    <a:pt x="3823514" y="793668"/>
                  </a:cubicBezTo>
                  <a:cubicBezTo>
                    <a:pt x="3806234" y="806744"/>
                    <a:pt x="3812492" y="810563"/>
                    <a:pt x="3825266" y="811916"/>
                  </a:cubicBezTo>
                  <a:cubicBezTo>
                    <a:pt x="3821231" y="819116"/>
                    <a:pt x="3817043" y="825686"/>
                    <a:pt x="3814334" y="832622"/>
                  </a:cubicBezTo>
                  <a:lnTo>
                    <a:pt x="3813124" y="846019"/>
                  </a:lnTo>
                  <a:lnTo>
                    <a:pt x="3816896" y="845745"/>
                  </a:lnTo>
                  <a:cubicBezTo>
                    <a:pt x="3820602" y="844070"/>
                    <a:pt x="3823742" y="840975"/>
                    <a:pt x="3826606" y="836281"/>
                  </a:cubicBezTo>
                  <a:cubicBezTo>
                    <a:pt x="3841561" y="811765"/>
                    <a:pt x="3844399" y="810633"/>
                    <a:pt x="3871753" y="824457"/>
                  </a:cubicBezTo>
                  <a:cubicBezTo>
                    <a:pt x="3883025" y="830618"/>
                    <a:pt x="3885888" y="825924"/>
                    <a:pt x="3886170" y="816075"/>
                  </a:cubicBezTo>
                  <a:cubicBezTo>
                    <a:pt x="3892765" y="802921"/>
                    <a:pt x="3897610" y="813750"/>
                    <a:pt x="3903030" y="817772"/>
                  </a:cubicBezTo>
                  <a:cubicBezTo>
                    <a:pt x="3922250" y="840234"/>
                    <a:pt x="3942238" y="843838"/>
                    <a:pt x="3970004" y="830001"/>
                  </a:cubicBezTo>
                  <a:cubicBezTo>
                    <a:pt x="3993457" y="818542"/>
                    <a:pt x="3998902" y="819002"/>
                    <a:pt x="4006011" y="835505"/>
                  </a:cubicBezTo>
                  <a:cubicBezTo>
                    <a:pt x="4005641" y="843152"/>
                    <a:pt x="4001389" y="851295"/>
                    <a:pt x="4008781" y="857952"/>
                  </a:cubicBezTo>
                  <a:cubicBezTo>
                    <a:pt x="4015942" y="867330"/>
                    <a:pt x="4025472" y="868134"/>
                    <a:pt x="4036592" y="866330"/>
                  </a:cubicBezTo>
                  <a:cubicBezTo>
                    <a:pt x="4046874" y="864729"/>
                    <a:pt x="4058021" y="859362"/>
                    <a:pt x="4067065" y="869173"/>
                  </a:cubicBezTo>
                  <a:cubicBezTo>
                    <a:pt x="4066898" y="877661"/>
                    <a:pt x="4066209" y="885829"/>
                    <a:pt x="4068243" y="894227"/>
                  </a:cubicBezTo>
                  <a:cubicBezTo>
                    <a:pt x="4069463" y="899266"/>
                    <a:pt x="4062807" y="906657"/>
                    <a:pt x="4072744" y="909141"/>
                  </a:cubicBezTo>
                  <a:cubicBezTo>
                    <a:pt x="4077668" y="909281"/>
                    <a:pt x="4081257" y="905745"/>
                    <a:pt x="4085455" y="904728"/>
                  </a:cubicBezTo>
                  <a:cubicBezTo>
                    <a:pt x="4086296" y="904525"/>
                    <a:pt x="4086932" y="903482"/>
                    <a:pt x="4087569" y="902438"/>
                  </a:cubicBezTo>
                  <a:cubicBezTo>
                    <a:pt x="4093881" y="899131"/>
                    <a:pt x="4094481" y="888762"/>
                    <a:pt x="4104010" y="889565"/>
                  </a:cubicBezTo>
                  <a:cubicBezTo>
                    <a:pt x="4108996" y="895471"/>
                    <a:pt x="4104454" y="900572"/>
                    <a:pt x="4102112" y="905584"/>
                  </a:cubicBezTo>
                  <a:cubicBezTo>
                    <a:pt x="4099768" y="910597"/>
                    <a:pt x="4097108" y="916131"/>
                    <a:pt x="4095288" y="921462"/>
                  </a:cubicBezTo>
                  <a:cubicBezTo>
                    <a:pt x="4087801" y="941946"/>
                    <a:pt x="4092266" y="947533"/>
                    <a:pt x="4114076" y="945807"/>
                  </a:cubicBezTo>
                  <a:cubicBezTo>
                    <a:pt x="4119635" y="944905"/>
                    <a:pt x="4125515" y="943481"/>
                    <a:pt x="4130871" y="941738"/>
                  </a:cubicBezTo>
                  <a:cubicBezTo>
                    <a:pt x="4143850" y="943930"/>
                    <a:pt x="4145362" y="952010"/>
                    <a:pt x="4139837" y="962239"/>
                  </a:cubicBezTo>
                  <a:cubicBezTo>
                    <a:pt x="4137177" y="967773"/>
                    <a:pt x="4133677" y="973511"/>
                    <a:pt x="4129973" y="978408"/>
                  </a:cubicBezTo>
                  <a:cubicBezTo>
                    <a:pt x="4124359" y="986437"/>
                    <a:pt x="4122742" y="992607"/>
                    <a:pt x="4132538" y="1000014"/>
                  </a:cubicBezTo>
                  <a:cubicBezTo>
                    <a:pt x="4143377" y="1008058"/>
                    <a:pt x="4142343" y="1020311"/>
                    <a:pt x="4136183" y="1031582"/>
                  </a:cubicBezTo>
                  <a:cubicBezTo>
                    <a:pt x="4122155" y="1058096"/>
                    <a:pt x="4122155" y="1058096"/>
                    <a:pt x="4146989" y="1072530"/>
                  </a:cubicBezTo>
                  <a:cubicBezTo>
                    <a:pt x="4152205" y="1075712"/>
                    <a:pt x="4164370" y="1074544"/>
                    <a:pt x="4155688" y="1086426"/>
                  </a:cubicBezTo>
                  <a:cubicBezTo>
                    <a:pt x="4152330" y="1087240"/>
                    <a:pt x="4148971" y="1088053"/>
                    <a:pt x="4145929" y="1088345"/>
                  </a:cubicBezTo>
                  <a:cubicBezTo>
                    <a:pt x="4134579" y="1092873"/>
                    <a:pt x="4139884" y="1098255"/>
                    <a:pt x="4144869" y="1104161"/>
                  </a:cubicBezTo>
                  <a:cubicBezTo>
                    <a:pt x="4155072" y="1113248"/>
                    <a:pt x="4160351" y="1122193"/>
                    <a:pt x="4151555" y="1135438"/>
                  </a:cubicBezTo>
                  <a:cubicBezTo>
                    <a:pt x="4147534" y="1140857"/>
                    <a:pt x="4147683" y="1148821"/>
                    <a:pt x="4145749" y="1155514"/>
                  </a:cubicBezTo>
                  <a:cubicBezTo>
                    <a:pt x="4142425" y="1165654"/>
                    <a:pt x="4136406" y="1172002"/>
                    <a:pt x="4125285" y="1173805"/>
                  </a:cubicBezTo>
                  <a:cubicBezTo>
                    <a:pt x="4104086" y="1178051"/>
                    <a:pt x="4097520" y="1187644"/>
                    <a:pt x="4100084" y="1209249"/>
                  </a:cubicBezTo>
                  <a:cubicBezTo>
                    <a:pt x="4100465" y="1214492"/>
                    <a:pt x="4101686" y="1219531"/>
                    <a:pt x="4102066" y="1224772"/>
                  </a:cubicBezTo>
                  <a:cubicBezTo>
                    <a:pt x="4103234" y="1236937"/>
                    <a:pt x="4097939" y="1244443"/>
                    <a:pt x="4085863" y="1247812"/>
                  </a:cubicBezTo>
                  <a:cubicBezTo>
                    <a:pt x="4074945" y="1250456"/>
                    <a:pt x="4061738" y="1250987"/>
                    <a:pt x="4062766" y="1268076"/>
                  </a:cubicBezTo>
                  <a:cubicBezTo>
                    <a:pt x="4063703" y="1282962"/>
                    <a:pt x="4064641" y="1297849"/>
                    <a:pt x="4083268" y="1301340"/>
                  </a:cubicBezTo>
                  <a:cubicBezTo>
                    <a:pt x="4085152" y="1301773"/>
                    <a:pt x="4088078" y="1302842"/>
                    <a:pt x="4087529" y="1306087"/>
                  </a:cubicBezTo>
                  <a:cubicBezTo>
                    <a:pt x="4084144" y="1310464"/>
                    <a:pt x="4079449" y="1307599"/>
                    <a:pt x="4075365" y="1307255"/>
                  </a:cubicBezTo>
                  <a:cubicBezTo>
                    <a:pt x="4057845" y="1310164"/>
                    <a:pt x="4041851" y="1304703"/>
                    <a:pt x="4025745" y="1300602"/>
                  </a:cubicBezTo>
                  <a:cubicBezTo>
                    <a:pt x="4016736" y="1300117"/>
                    <a:pt x="4012599" y="1306898"/>
                    <a:pt x="4008462" y="1313679"/>
                  </a:cubicBezTo>
                  <a:cubicBezTo>
                    <a:pt x="4004644" y="1319937"/>
                    <a:pt x="4001030" y="1327036"/>
                    <a:pt x="3997211" y="1333296"/>
                  </a:cubicBezTo>
                  <a:cubicBezTo>
                    <a:pt x="3983731" y="1356565"/>
                    <a:pt x="3982892" y="1356768"/>
                    <a:pt x="3959710" y="1345489"/>
                  </a:cubicBezTo>
                  <a:cubicBezTo>
                    <a:pt x="3954629" y="1366724"/>
                    <a:pt x="3954629" y="1366724"/>
                    <a:pt x="3934694" y="1355993"/>
                  </a:cubicBezTo>
                  <a:cubicBezTo>
                    <a:pt x="3931042" y="1353766"/>
                    <a:pt x="3927072" y="1352060"/>
                    <a:pt x="3923280" y="1354757"/>
                  </a:cubicBezTo>
                  <a:cubicBezTo>
                    <a:pt x="3919488" y="1357454"/>
                    <a:pt x="3922185" y="1361246"/>
                    <a:pt x="3922998" y="1364605"/>
                  </a:cubicBezTo>
                  <a:cubicBezTo>
                    <a:pt x="3924944" y="1370803"/>
                    <a:pt x="3926889" y="1376999"/>
                    <a:pt x="3927995" y="1383399"/>
                  </a:cubicBezTo>
                  <a:cubicBezTo>
                    <a:pt x="3930525" y="1395678"/>
                    <a:pt x="3936872" y="1401698"/>
                    <a:pt x="3949877" y="1400327"/>
                  </a:cubicBezTo>
                  <a:cubicBezTo>
                    <a:pt x="3958999" y="1399451"/>
                    <a:pt x="3965894" y="1402227"/>
                    <a:pt x="3968971" y="1411260"/>
                  </a:cubicBezTo>
                  <a:cubicBezTo>
                    <a:pt x="3969123" y="1419225"/>
                    <a:pt x="3962926" y="1421171"/>
                    <a:pt x="3957365" y="1422073"/>
                  </a:cubicBezTo>
                  <a:cubicBezTo>
                    <a:pt x="3922845" y="1428211"/>
                    <a:pt x="3902964" y="1452585"/>
                    <a:pt x="3884013" y="1478958"/>
                  </a:cubicBezTo>
                  <a:cubicBezTo>
                    <a:pt x="3874400" y="1492955"/>
                    <a:pt x="3868462" y="1496310"/>
                    <a:pt x="3859916" y="1489420"/>
                  </a:cubicBezTo>
                  <a:lnTo>
                    <a:pt x="3852809" y="1481838"/>
                  </a:lnTo>
                  <a:lnTo>
                    <a:pt x="3841864" y="1492090"/>
                  </a:lnTo>
                  <a:lnTo>
                    <a:pt x="3840531" y="1496284"/>
                  </a:lnTo>
                  <a:lnTo>
                    <a:pt x="3850294" y="1497109"/>
                  </a:lnTo>
                  <a:cubicBezTo>
                    <a:pt x="3875524" y="1500333"/>
                    <a:pt x="3883385" y="1514432"/>
                    <a:pt x="3872107" y="1537613"/>
                  </a:cubicBezTo>
                  <a:cubicBezTo>
                    <a:pt x="3867422" y="1547638"/>
                    <a:pt x="3860129" y="1556073"/>
                    <a:pt x="3857531" y="1567370"/>
                  </a:cubicBezTo>
                  <a:cubicBezTo>
                    <a:pt x="3852883" y="1586722"/>
                    <a:pt x="3857029" y="1592830"/>
                    <a:pt x="3876637" y="1591194"/>
                  </a:cubicBezTo>
                  <a:cubicBezTo>
                    <a:pt x="3882401" y="1591131"/>
                    <a:pt x="3888279" y="1589708"/>
                    <a:pt x="3893840" y="1588805"/>
                  </a:cubicBezTo>
                  <a:cubicBezTo>
                    <a:pt x="3898879" y="1587585"/>
                    <a:pt x="3903918" y="1586365"/>
                    <a:pt x="3910000" y="1585781"/>
                  </a:cubicBezTo>
                  <a:cubicBezTo>
                    <a:pt x="3887371" y="1613488"/>
                    <a:pt x="3869009" y="1616601"/>
                    <a:pt x="3841479" y="1598374"/>
                  </a:cubicBezTo>
                  <a:cubicBezTo>
                    <a:pt x="3828236" y="1589580"/>
                    <a:pt x="3822040" y="1591525"/>
                    <a:pt x="3820166" y="1603982"/>
                  </a:cubicBezTo>
                  <a:cubicBezTo>
                    <a:pt x="3819879" y="1607385"/>
                    <a:pt x="3820969" y="1612344"/>
                    <a:pt x="3821044" y="1616327"/>
                  </a:cubicBezTo>
                  <a:lnTo>
                    <a:pt x="3820601" y="1618633"/>
                  </a:lnTo>
                  <a:lnTo>
                    <a:pt x="3856796" y="1624365"/>
                  </a:lnTo>
                  <a:cubicBezTo>
                    <a:pt x="3864640" y="1625607"/>
                    <a:pt x="3873280" y="1625738"/>
                    <a:pt x="3878963" y="1632824"/>
                  </a:cubicBezTo>
                  <a:cubicBezTo>
                    <a:pt x="3879662" y="1632318"/>
                    <a:pt x="3880361" y="1631810"/>
                    <a:pt x="3881060" y="1631301"/>
                  </a:cubicBezTo>
                  <a:cubicBezTo>
                    <a:pt x="3903233" y="1628009"/>
                    <a:pt x="3924385" y="1635070"/>
                    <a:pt x="3946493" y="1636096"/>
                  </a:cubicBezTo>
                  <a:cubicBezTo>
                    <a:pt x="3987691" y="1637671"/>
                    <a:pt x="4029301" y="1640551"/>
                    <a:pt x="4070600" y="1629769"/>
                  </a:cubicBezTo>
                  <a:cubicBezTo>
                    <a:pt x="4082831" y="1626757"/>
                    <a:pt x="4095982" y="1625747"/>
                    <a:pt x="4108464" y="1628961"/>
                  </a:cubicBezTo>
                  <a:cubicBezTo>
                    <a:pt x="4128696" y="1634021"/>
                    <a:pt x="4146574" y="1646132"/>
                    <a:pt x="4169224" y="1639821"/>
                  </a:cubicBezTo>
                  <a:cubicBezTo>
                    <a:pt x="4178947" y="1637030"/>
                    <a:pt x="4190030" y="1641260"/>
                    <a:pt x="4200098" y="1644093"/>
                  </a:cubicBezTo>
                  <a:cubicBezTo>
                    <a:pt x="4206038" y="1645651"/>
                    <a:pt x="4211182" y="1648322"/>
                    <a:pt x="4211147" y="1656359"/>
                  </a:cubicBezTo>
                  <a:cubicBezTo>
                    <a:pt x="4214361" y="1643876"/>
                    <a:pt x="4222463" y="1639592"/>
                    <a:pt x="4233231" y="1641916"/>
                  </a:cubicBezTo>
                  <a:cubicBezTo>
                    <a:pt x="4255971" y="1646755"/>
                    <a:pt x="4279859" y="1644351"/>
                    <a:pt x="4300563" y="1658147"/>
                  </a:cubicBezTo>
                  <a:cubicBezTo>
                    <a:pt x="4305612" y="1661421"/>
                    <a:pt x="4313140" y="1660757"/>
                    <a:pt x="4319080" y="1662317"/>
                  </a:cubicBezTo>
                  <a:cubicBezTo>
                    <a:pt x="4337405" y="1667694"/>
                    <a:pt x="4355923" y="1671864"/>
                    <a:pt x="4374375" y="1680353"/>
                  </a:cubicBezTo>
                  <a:cubicBezTo>
                    <a:pt x="4392127" y="1689350"/>
                    <a:pt x="4410924" y="1703463"/>
                    <a:pt x="4434018" y="1702171"/>
                  </a:cubicBezTo>
                  <a:cubicBezTo>
                    <a:pt x="4445166" y="1702081"/>
                    <a:pt x="4457840" y="1704088"/>
                    <a:pt x="4465268" y="1715781"/>
                  </a:cubicBezTo>
                  <a:lnTo>
                    <a:pt x="4467174" y="1715464"/>
                  </a:lnTo>
                  <a:lnTo>
                    <a:pt x="4467174" y="1715466"/>
                  </a:lnTo>
                  <a:cubicBezTo>
                    <a:pt x="4468222" y="1714702"/>
                    <a:pt x="4468175" y="1715005"/>
                    <a:pt x="4467651" y="1715385"/>
                  </a:cubicBezTo>
                  <a:lnTo>
                    <a:pt x="4467174" y="1715464"/>
                  </a:lnTo>
                  <a:lnTo>
                    <a:pt x="4466063" y="1714670"/>
                  </a:lnTo>
                  <a:cubicBezTo>
                    <a:pt x="4458791" y="1709807"/>
                    <a:pt x="4459459" y="1705582"/>
                    <a:pt x="4467370" y="1702505"/>
                  </a:cubicBezTo>
                  <a:cubicBezTo>
                    <a:pt x="4470071" y="1701077"/>
                    <a:pt x="4473088" y="1701554"/>
                    <a:pt x="4476105" y="1702032"/>
                  </a:cubicBezTo>
                  <a:cubicBezTo>
                    <a:pt x="4507614" y="1710115"/>
                    <a:pt x="4540876" y="1699299"/>
                    <a:pt x="4572317" y="1711701"/>
                  </a:cubicBezTo>
                  <a:cubicBezTo>
                    <a:pt x="4576953" y="1713673"/>
                    <a:pt x="4583370" y="1712214"/>
                    <a:pt x="4589311" y="1713775"/>
                  </a:cubicBezTo>
                  <a:cubicBezTo>
                    <a:pt x="4590518" y="1713966"/>
                    <a:pt x="4592231" y="1714856"/>
                    <a:pt x="4593344" y="1715649"/>
                  </a:cubicBezTo>
                  <a:cubicBezTo>
                    <a:pt x="4596582" y="1718638"/>
                    <a:pt x="4596420" y="1723561"/>
                    <a:pt x="4601154" y="1724930"/>
                  </a:cubicBezTo>
                  <a:cubicBezTo>
                    <a:pt x="4602169" y="1726327"/>
                    <a:pt x="4602581" y="1727630"/>
                    <a:pt x="4602994" y="1728933"/>
                  </a:cubicBezTo>
                  <a:cubicBezTo>
                    <a:pt x="4603627" y="1732745"/>
                    <a:pt x="4603657" y="1736461"/>
                    <a:pt x="4603083" y="1740082"/>
                  </a:cubicBezTo>
                  <a:cubicBezTo>
                    <a:pt x="4603305" y="1742591"/>
                    <a:pt x="4602923" y="1745006"/>
                    <a:pt x="4603239" y="1746912"/>
                  </a:cubicBezTo>
                  <a:cubicBezTo>
                    <a:pt x="4611844" y="1755078"/>
                    <a:pt x="4620675" y="1754003"/>
                    <a:pt x="4630175" y="1748703"/>
                  </a:cubicBezTo>
                  <a:cubicBezTo>
                    <a:pt x="4639388" y="1745213"/>
                    <a:pt x="4645740" y="1748074"/>
                    <a:pt x="4649928" y="1756780"/>
                  </a:cubicBezTo>
                  <a:cubicBezTo>
                    <a:pt x="4653196" y="1763484"/>
                    <a:pt x="4650431" y="1769232"/>
                    <a:pt x="4642711" y="1771103"/>
                  </a:cubicBezTo>
                  <a:cubicBezTo>
                    <a:pt x="4616892" y="1758353"/>
                    <a:pt x="4587764" y="1758689"/>
                    <a:pt x="4560387" y="1751878"/>
                  </a:cubicBezTo>
                  <a:cubicBezTo>
                    <a:pt x="4549111" y="1748855"/>
                    <a:pt x="4532124" y="1735030"/>
                    <a:pt x="4517474" y="1749413"/>
                  </a:cubicBezTo>
                  <a:cubicBezTo>
                    <a:pt x="4515980" y="1751032"/>
                    <a:pt x="4511056" y="1750871"/>
                    <a:pt x="4509437" y="1749377"/>
                  </a:cubicBezTo>
                  <a:cubicBezTo>
                    <a:pt x="4495275" y="1737237"/>
                    <a:pt x="4475707" y="1739705"/>
                    <a:pt x="4460463" y="1730486"/>
                  </a:cubicBezTo>
                  <a:cubicBezTo>
                    <a:pt x="4451986" y="1725431"/>
                    <a:pt x="4443919" y="1721680"/>
                    <a:pt x="4435148" y="1730189"/>
                  </a:cubicBezTo>
                  <a:cubicBezTo>
                    <a:pt x="4430762" y="1734443"/>
                    <a:pt x="4424728" y="1733487"/>
                    <a:pt x="4420092" y="1731516"/>
                  </a:cubicBezTo>
                  <a:cubicBezTo>
                    <a:pt x="4400338" y="1723438"/>
                    <a:pt x="4379216" y="1720093"/>
                    <a:pt x="4358507" y="1718051"/>
                  </a:cubicBezTo>
                  <a:cubicBezTo>
                    <a:pt x="4343927" y="1716359"/>
                    <a:pt x="4330142" y="1713559"/>
                    <a:pt x="4315401" y="1716792"/>
                  </a:cubicBezTo>
                  <a:cubicBezTo>
                    <a:pt x="4303267" y="1719200"/>
                    <a:pt x="4290880" y="1715382"/>
                    <a:pt x="4279957" y="1706229"/>
                  </a:cubicBezTo>
                  <a:cubicBezTo>
                    <a:pt x="4264779" y="1692691"/>
                    <a:pt x="4247656" y="1699257"/>
                    <a:pt x="4243898" y="1719077"/>
                  </a:cubicBezTo>
                  <a:cubicBezTo>
                    <a:pt x="4243516" y="1721491"/>
                    <a:pt x="4243039" y="1724509"/>
                    <a:pt x="4242561" y="1727526"/>
                  </a:cubicBezTo>
                  <a:cubicBezTo>
                    <a:pt x="4237591" y="1758907"/>
                    <a:pt x="4227487" y="1764111"/>
                    <a:pt x="4197062" y="1753107"/>
                  </a:cubicBezTo>
                  <a:cubicBezTo>
                    <a:pt x="4185374" y="1748781"/>
                    <a:pt x="4177117" y="1746236"/>
                    <a:pt x="4171232" y="1763863"/>
                  </a:cubicBezTo>
                  <a:cubicBezTo>
                    <a:pt x="4166620" y="1777361"/>
                    <a:pt x="4162737" y="1794067"/>
                    <a:pt x="4148247" y="1803527"/>
                  </a:cubicBezTo>
                  <a:cubicBezTo>
                    <a:pt x="4143450" y="1806478"/>
                    <a:pt x="4144304" y="1812800"/>
                    <a:pt x="4142937" y="1817531"/>
                  </a:cubicBezTo>
                  <a:cubicBezTo>
                    <a:pt x="4139244" y="1833031"/>
                    <a:pt x="4129428" y="1836426"/>
                    <a:pt x="4116091" y="1826890"/>
                  </a:cubicBezTo>
                  <a:cubicBezTo>
                    <a:pt x="4112249" y="1823808"/>
                    <a:pt x="4109997" y="1818501"/>
                    <a:pt x="4104976" y="1818944"/>
                  </a:cubicBezTo>
                  <a:cubicBezTo>
                    <a:pt x="4100561" y="1819482"/>
                    <a:pt x="4090905" y="1817953"/>
                    <a:pt x="4097318" y="1828247"/>
                  </a:cubicBezTo>
                  <a:cubicBezTo>
                    <a:pt x="4105061" y="1841846"/>
                    <a:pt x="4097372" y="1847433"/>
                    <a:pt x="4085236" y="1849842"/>
                  </a:cubicBezTo>
                  <a:cubicBezTo>
                    <a:pt x="4078915" y="1850697"/>
                    <a:pt x="4074500" y="1851235"/>
                    <a:pt x="4074972" y="1859969"/>
                  </a:cubicBezTo>
                  <a:cubicBezTo>
                    <a:pt x="4075032" y="1867404"/>
                    <a:pt x="4075791" y="1874327"/>
                    <a:pt x="4084940" y="1875158"/>
                  </a:cubicBezTo>
                  <a:cubicBezTo>
                    <a:pt x="4101330" y="1877135"/>
                    <a:pt x="4102721" y="1887872"/>
                    <a:pt x="4100714" y="1900545"/>
                  </a:cubicBezTo>
                  <a:cubicBezTo>
                    <a:pt x="4099281" y="1909598"/>
                    <a:pt x="4098354" y="1919348"/>
                    <a:pt x="4096318" y="1928305"/>
                  </a:cubicBezTo>
                  <a:cubicBezTo>
                    <a:pt x="4093898" y="1939677"/>
                    <a:pt x="4089764" y="1950156"/>
                    <a:pt x="4108759" y="1951309"/>
                  </a:cubicBezTo>
                  <a:cubicBezTo>
                    <a:pt x="4116700" y="1951948"/>
                    <a:pt x="4120124" y="1965481"/>
                    <a:pt x="4131370" y="1964787"/>
                  </a:cubicBezTo>
                  <a:cubicBezTo>
                    <a:pt x="4138801" y="1964727"/>
                    <a:pt x="4146360" y="1967780"/>
                    <a:pt x="4154147" y="1961590"/>
                  </a:cubicBezTo>
                  <a:cubicBezTo>
                    <a:pt x="4161931" y="1955400"/>
                    <a:pt x="4170697" y="1958644"/>
                    <a:pt x="4170691" y="1970397"/>
                  </a:cubicBezTo>
                  <a:cubicBezTo>
                    <a:pt x="4170877" y="1980943"/>
                    <a:pt x="4173889" y="1993173"/>
                    <a:pt x="4162195" y="2000601"/>
                  </a:cubicBezTo>
                  <a:cubicBezTo>
                    <a:pt x="4158797" y="2002537"/>
                    <a:pt x="4158826" y="2006253"/>
                    <a:pt x="4160762" y="2009654"/>
                  </a:cubicBezTo>
                  <a:cubicBezTo>
                    <a:pt x="4162191" y="2012353"/>
                    <a:pt x="4163619" y="2015054"/>
                    <a:pt x="4164444" y="2017660"/>
                  </a:cubicBezTo>
                  <a:cubicBezTo>
                    <a:pt x="4168029" y="2026269"/>
                    <a:pt x="4156940" y="2033793"/>
                    <a:pt x="4161732" y="2042594"/>
                  </a:cubicBezTo>
                  <a:cubicBezTo>
                    <a:pt x="4166429" y="2051998"/>
                    <a:pt x="4177267" y="2038249"/>
                    <a:pt x="4183266" y="2047242"/>
                  </a:cubicBezTo>
                  <a:cubicBezTo>
                    <a:pt x="4184790" y="2049338"/>
                    <a:pt x="4188219" y="2051119"/>
                    <a:pt x="4188027" y="2052326"/>
                  </a:cubicBezTo>
                  <a:cubicBezTo>
                    <a:pt x="4186081" y="2072432"/>
                    <a:pt x="4203260" y="2085051"/>
                    <a:pt x="4207826" y="2103095"/>
                  </a:cubicBezTo>
                  <a:cubicBezTo>
                    <a:pt x="4208650" y="2105700"/>
                    <a:pt x="4210491" y="2109703"/>
                    <a:pt x="4208997" y="2111322"/>
                  </a:cubicBezTo>
                  <a:cubicBezTo>
                    <a:pt x="4199145" y="2122753"/>
                    <a:pt x="4203776" y="2136478"/>
                    <a:pt x="4203675" y="2148834"/>
                  </a:cubicBezTo>
                  <a:cubicBezTo>
                    <a:pt x="4203635" y="2168623"/>
                    <a:pt x="4188572" y="2181704"/>
                    <a:pt x="4180972" y="2198440"/>
                  </a:cubicBezTo>
                  <a:cubicBezTo>
                    <a:pt x="4177411" y="2205300"/>
                    <a:pt x="4172136" y="2211268"/>
                    <a:pt x="4169590" y="2219527"/>
                  </a:cubicBezTo>
                  <a:cubicBezTo>
                    <a:pt x="4168126" y="2224863"/>
                    <a:pt x="4163867" y="2232229"/>
                    <a:pt x="4158340" y="2231974"/>
                  </a:cubicBezTo>
                  <a:cubicBezTo>
                    <a:pt x="4139249" y="2231424"/>
                    <a:pt x="4126124" y="2247903"/>
                    <a:pt x="4107542" y="2248054"/>
                  </a:cubicBezTo>
                  <a:cubicBezTo>
                    <a:pt x="4103221" y="2247988"/>
                    <a:pt x="4097215" y="2250749"/>
                    <a:pt x="4097438" y="2253258"/>
                  </a:cubicBezTo>
                  <a:cubicBezTo>
                    <a:pt x="4100067" y="2267903"/>
                    <a:pt x="4085548" y="2273646"/>
                    <a:pt x="4081921" y="2284825"/>
                  </a:cubicBezTo>
                  <a:cubicBezTo>
                    <a:pt x="4080648" y="2288954"/>
                    <a:pt x="4077088" y="2295814"/>
                    <a:pt x="4073975" y="2295940"/>
                  </a:cubicBezTo>
                  <a:cubicBezTo>
                    <a:pt x="4057712" y="2297075"/>
                    <a:pt x="4060657" y="2313626"/>
                    <a:pt x="4052681" y="2321023"/>
                  </a:cubicBezTo>
                  <a:cubicBezTo>
                    <a:pt x="4048295" y="2325278"/>
                    <a:pt x="4050358" y="2331790"/>
                    <a:pt x="4057216" y="2335352"/>
                  </a:cubicBezTo>
                  <a:lnTo>
                    <a:pt x="4073448" y="2336856"/>
                  </a:lnTo>
                  <a:lnTo>
                    <a:pt x="4053350" y="2363122"/>
                  </a:lnTo>
                  <a:lnTo>
                    <a:pt x="4026071" y="2415619"/>
                  </a:lnTo>
                  <a:lnTo>
                    <a:pt x="4026496" y="2412144"/>
                  </a:lnTo>
                  <a:cubicBezTo>
                    <a:pt x="4027930" y="2403092"/>
                    <a:pt x="4030982" y="2395533"/>
                    <a:pt x="4036449" y="2388357"/>
                  </a:cubicBezTo>
                  <a:cubicBezTo>
                    <a:pt x="4045191" y="2376132"/>
                    <a:pt x="4030425" y="2363895"/>
                    <a:pt x="4033640" y="2351413"/>
                  </a:cubicBezTo>
                  <a:cubicBezTo>
                    <a:pt x="4025000" y="2351282"/>
                    <a:pt x="4016551" y="2349945"/>
                    <a:pt x="4007815" y="2350417"/>
                  </a:cubicBezTo>
                  <a:cubicBezTo>
                    <a:pt x="4004004" y="2351050"/>
                    <a:pt x="4003843" y="2355973"/>
                    <a:pt x="4002760" y="2358895"/>
                  </a:cubicBezTo>
                  <a:cubicBezTo>
                    <a:pt x="3998627" y="2369376"/>
                    <a:pt x="3995000" y="2380555"/>
                    <a:pt x="3990263" y="2390941"/>
                  </a:cubicBezTo>
                  <a:cubicBezTo>
                    <a:pt x="3986223" y="2400817"/>
                    <a:pt x="3976598" y="2403004"/>
                    <a:pt x="3968627" y="2398648"/>
                  </a:cubicBezTo>
                  <a:cubicBezTo>
                    <a:pt x="3951574" y="2389144"/>
                    <a:pt x="3939313" y="2388438"/>
                    <a:pt x="3931553" y="2410099"/>
                  </a:cubicBezTo>
                  <a:cubicBezTo>
                    <a:pt x="3928596" y="2417054"/>
                    <a:pt x="3920368" y="2418225"/>
                    <a:pt x="3913538" y="2418381"/>
                  </a:cubicBezTo>
                  <a:cubicBezTo>
                    <a:pt x="3906709" y="2418537"/>
                    <a:pt x="3903721" y="2421775"/>
                    <a:pt x="3904576" y="2428097"/>
                  </a:cubicBezTo>
                  <a:cubicBezTo>
                    <a:pt x="3905939" y="2435118"/>
                    <a:pt x="3910133" y="2432070"/>
                    <a:pt x="3915152" y="2431628"/>
                  </a:cubicBezTo>
                  <a:cubicBezTo>
                    <a:pt x="3944949" y="2427067"/>
                    <a:pt x="3963013" y="2449724"/>
                    <a:pt x="3952295" y="2478339"/>
                  </a:cubicBezTo>
                  <a:cubicBezTo>
                    <a:pt x="3947778" y="2491233"/>
                    <a:pt x="3944563" y="2503715"/>
                    <a:pt x="3926585" y="2503961"/>
                  </a:cubicBezTo>
                  <a:cubicBezTo>
                    <a:pt x="3912323" y="2504177"/>
                    <a:pt x="3915048" y="2518218"/>
                    <a:pt x="3914218" y="2527366"/>
                  </a:cubicBezTo>
                  <a:cubicBezTo>
                    <a:pt x="3912784" y="2536418"/>
                    <a:pt x="3918150" y="2541598"/>
                    <a:pt x="3927394" y="2541825"/>
                  </a:cubicBezTo>
                  <a:cubicBezTo>
                    <a:pt x="3942863" y="2541800"/>
                    <a:pt x="3950799" y="2554193"/>
                    <a:pt x="3961310" y="2562043"/>
                  </a:cubicBezTo>
                  <a:cubicBezTo>
                    <a:pt x="3965754" y="2565221"/>
                    <a:pt x="3966706" y="2570940"/>
                    <a:pt x="3965845" y="2576371"/>
                  </a:cubicBezTo>
                  <a:cubicBezTo>
                    <a:pt x="3958773" y="2621029"/>
                    <a:pt x="3951796" y="2665083"/>
                    <a:pt x="3944723" y="2709741"/>
                  </a:cubicBezTo>
                  <a:cubicBezTo>
                    <a:pt x="3942237" y="2725432"/>
                    <a:pt x="3935020" y="2739754"/>
                    <a:pt x="3933742" y="2755636"/>
                  </a:cubicBezTo>
                  <a:cubicBezTo>
                    <a:pt x="3933103" y="2763577"/>
                    <a:pt x="3934054" y="2769295"/>
                    <a:pt x="3942916" y="2771935"/>
                  </a:cubicBezTo>
                  <a:cubicBezTo>
                    <a:pt x="3958828" y="2776929"/>
                    <a:pt x="3960631" y="2788970"/>
                    <a:pt x="3958242" y="2804057"/>
                  </a:cubicBezTo>
                  <a:cubicBezTo>
                    <a:pt x="3953654" y="2833025"/>
                    <a:pt x="3963496" y="2845098"/>
                    <a:pt x="3993102" y="2841746"/>
                  </a:cubicBezTo>
                  <a:cubicBezTo>
                    <a:pt x="4008159" y="2840418"/>
                    <a:pt x="4015300" y="2853922"/>
                    <a:pt x="4028260" y="2854118"/>
                  </a:cubicBezTo>
                  <a:cubicBezTo>
                    <a:pt x="4028864" y="2854214"/>
                    <a:pt x="4030704" y="2858217"/>
                    <a:pt x="4030417" y="2860027"/>
                  </a:cubicBezTo>
                  <a:cubicBezTo>
                    <a:pt x="4030508" y="2871177"/>
                    <a:pt x="4030597" y="2882326"/>
                    <a:pt x="4028877" y="2893189"/>
                  </a:cubicBezTo>
                  <a:cubicBezTo>
                    <a:pt x="4025502" y="2910595"/>
                    <a:pt x="4016188" y="2926441"/>
                    <a:pt x="4020657" y="2945090"/>
                  </a:cubicBezTo>
                  <a:cubicBezTo>
                    <a:pt x="4022116" y="2951507"/>
                    <a:pt x="4016936" y="2956871"/>
                    <a:pt x="4008391" y="2956137"/>
                  </a:cubicBezTo>
                  <a:cubicBezTo>
                    <a:pt x="4003880" y="2957278"/>
                    <a:pt x="4005912" y="2960075"/>
                    <a:pt x="4007340" y="2962776"/>
                  </a:cubicBezTo>
                  <a:cubicBezTo>
                    <a:pt x="3985800" y="2969881"/>
                    <a:pt x="3985252" y="2988971"/>
                    <a:pt x="3981780" y="3006980"/>
                  </a:cubicBezTo>
                  <a:cubicBezTo>
                    <a:pt x="3979744" y="3015937"/>
                    <a:pt x="3972054" y="3021525"/>
                    <a:pt x="3962714" y="3021901"/>
                  </a:cubicBezTo>
                  <a:cubicBezTo>
                    <a:pt x="3952168" y="3022087"/>
                    <a:pt x="3940512" y="3021477"/>
                    <a:pt x="3936483" y="3007848"/>
                  </a:cubicBezTo>
                  <a:cubicBezTo>
                    <a:pt x="3935946" y="3003433"/>
                    <a:pt x="3934452" y="3005052"/>
                    <a:pt x="3932864" y="3007275"/>
                  </a:cubicBezTo>
                  <a:cubicBezTo>
                    <a:pt x="3899887" y="3016282"/>
                    <a:pt x="3866439" y="3016551"/>
                    <a:pt x="3836556" y="2998209"/>
                  </a:cubicBezTo>
                  <a:cubicBezTo>
                    <a:pt x="3828681" y="2993250"/>
                    <a:pt x="3830084" y="2980482"/>
                    <a:pt x="3826595" y="2971269"/>
                  </a:cubicBezTo>
                  <a:cubicBezTo>
                    <a:pt x="3825357" y="2967361"/>
                    <a:pt x="3827109" y="2960213"/>
                    <a:pt x="3819102" y="2963895"/>
                  </a:cubicBezTo>
                  <a:cubicBezTo>
                    <a:pt x="3812399" y="2967163"/>
                    <a:pt x="3806076" y="2968018"/>
                    <a:pt x="3803698" y="2959600"/>
                  </a:cubicBezTo>
                  <a:cubicBezTo>
                    <a:pt x="3801510" y="2949974"/>
                    <a:pt x="3807706" y="2946006"/>
                    <a:pt x="3816538" y="2944930"/>
                  </a:cubicBezTo>
                  <a:cubicBezTo>
                    <a:pt x="3810348" y="2937145"/>
                    <a:pt x="3803966" y="2930567"/>
                    <a:pt x="3806099" y="2921007"/>
                  </a:cubicBezTo>
                  <a:cubicBezTo>
                    <a:pt x="3807276" y="2917482"/>
                    <a:pt x="3809660" y="2914147"/>
                    <a:pt x="3804324" y="2912684"/>
                  </a:cubicBezTo>
                  <a:cubicBezTo>
                    <a:pt x="3800195" y="2911412"/>
                    <a:pt x="3797399" y="2913443"/>
                    <a:pt x="3795618" y="2916873"/>
                  </a:cubicBezTo>
                  <a:cubicBezTo>
                    <a:pt x="3793138" y="2920810"/>
                    <a:pt x="3790880" y="2927257"/>
                    <a:pt x="3786147" y="2925888"/>
                  </a:cubicBezTo>
                  <a:cubicBezTo>
                    <a:pt x="3780613" y="2924703"/>
                    <a:pt x="3776684" y="2924854"/>
                    <a:pt x="3773865" y="2925935"/>
                  </a:cubicBezTo>
                  <a:lnTo>
                    <a:pt x="3773518" y="2926280"/>
                  </a:lnTo>
                  <a:lnTo>
                    <a:pt x="3784755" y="2933616"/>
                  </a:lnTo>
                  <a:cubicBezTo>
                    <a:pt x="3786489" y="2940527"/>
                    <a:pt x="3782270" y="2941802"/>
                    <a:pt x="3777010" y="2940205"/>
                  </a:cubicBezTo>
                  <a:lnTo>
                    <a:pt x="3767057" y="2938294"/>
                  </a:lnTo>
                  <a:lnTo>
                    <a:pt x="3765045" y="2949766"/>
                  </a:lnTo>
                  <a:cubicBezTo>
                    <a:pt x="3762435" y="2962344"/>
                    <a:pt x="3762841" y="2975400"/>
                    <a:pt x="3751466" y="2984732"/>
                  </a:cubicBezTo>
                  <a:cubicBezTo>
                    <a:pt x="3746476" y="2988891"/>
                    <a:pt x="3748824" y="2993595"/>
                    <a:pt x="3751078" y="2998900"/>
                  </a:cubicBezTo>
                  <a:cubicBezTo>
                    <a:pt x="3753742" y="3005509"/>
                    <a:pt x="3757555" y="3004875"/>
                    <a:pt x="3763368" y="3003321"/>
                  </a:cubicBezTo>
                  <a:cubicBezTo>
                    <a:pt x="3772390" y="3001038"/>
                    <a:pt x="3778044" y="3004407"/>
                    <a:pt x="3779627" y="3013937"/>
                  </a:cubicBezTo>
                  <a:cubicBezTo>
                    <a:pt x="3782669" y="3029885"/>
                    <a:pt x="3787015" y="3045420"/>
                    <a:pt x="3782528" y="3062031"/>
                  </a:cubicBezTo>
                  <a:cubicBezTo>
                    <a:pt x="3781843" y="3064397"/>
                    <a:pt x="3781588" y="3066986"/>
                    <a:pt x="3780892" y="3069427"/>
                  </a:cubicBezTo>
                  <a:lnTo>
                    <a:pt x="3778293" y="3073382"/>
                  </a:lnTo>
                  <a:lnTo>
                    <a:pt x="3789082" y="3087723"/>
                  </a:lnTo>
                  <a:lnTo>
                    <a:pt x="3795809" y="3086560"/>
                  </a:lnTo>
                  <a:cubicBezTo>
                    <a:pt x="3799908" y="3084115"/>
                    <a:pt x="3803420" y="3080496"/>
                    <a:pt x="3806757" y="3077003"/>
                  </a:cubicBezTo>
                  <a:cubicBezTo>
                    <a:pt x="3816513" y="3066176"/>
                    <a:pt x="3825822" y="3062083"/>
                    <a:pt x="3840145" y="3069300"/>
                  </a:cubicBezTo>
                  <a:cubicBezTo>
                    <a:pt x="3851037" y="3074737"/>
                    <a:pt x="3862790" y="3074742"/>
                    <a:pt x="3868293" y="3059530"/>
                  </a:cubicBezTo>
                  <a:cubicBezTo>
                    <a:pt x="3871537" y="3050764"/>
                    <a:pt x="3878814" y="3043874"/>
                    <a:pt x="3888279" y="3046611"/>
                  </a:cubicBezTo>
                  <a:cubicBezTo>
                    <a:pt x="3897743" y="3049347"/>
                    <a:pt x="3903139" y="3058244"/>
                    <a:pt x="3901101" y="3067200"/>
                  </a:cubicBezTo>
                  <a:cubicBezTo>
                    <a:pt x="3898903" y="3081080"/>
                    <a:pt x="3916752" y="3089475"/>
                    <a:pt x="3910137" y="3103892"/>
                  </a:cubicBezTo>
                  <a:cubicBezTo>
                    <a:pt x="3910137" y="3103892"/>
                    <a:pt x="3911757" y="3105386"/>
                    <a:pt x="3912964" y="3105577"/>
                  </a:cubicBezTo>
                  <a:cubicBezTo>
                    <a:pt x="3922524" y="3107710"/>
                    <a:pt x="3933609" y="3111940"/>
                    <a:pt x="3932587" y="3122294"/>
                  </a:cubicBezTo>
                  <a:cubicBezTo>
                    <a:pt x="3930992" y="3136271"/>
                    <a:pt x="3934829" y="3151107"/>
                    <a:pt x="3925389" y="3163840"/>
                  </a:cubicBezTo>
                  <a:cubicBezTo>
                    <a:pt x="3923195" y="3165967"/>
                    <a:pt x="3921194" y="3166887"/>
                    <a:pt x="3918081" y="3167012"/>
                  </a:cubicBezTo>
                  <a:cubicBezTo>
                    <a:pt x="3913540" y="3164437"/>
                    <a:pt x="3909793" y="3160752"/>
                    <a:pt x="3905062" y="3159383"/>
                  </a:cubicBezTo>
                  <a:cubicBezTo>
                    <a:pt x="3903252" y="3159096"/>
                    <a:pt x="3902235" y="3157698"/>
                    <a:pt x="3901124" y="3156903"/>
                  </a:cubicBezTo>
                  <a:cubicBezTo>
                    <a:pt x="3889311" y="3149465"/>
                    <a:pt x="3880295" y="3139996"/>
                    <a:pt x="3877568" y="3125953"/>
                  </a:cubicBezTo>
                  <a:cubicBezTo>
                    <a:pt x="3876206" y="3118933"/>
                    <a:pt x="3871061" y="3116262"/>
                    <a:pt x="3864614" y="3114005"/>
                  </a:cubicBezTo>
                  <a:cubicBezTo>
                    <a:pt x="3852926" y="3109679"/>
                    <a:pt x="3840255" y="3107671"/>
                    <a:pt x="3827867" y="3103854"/>
                  </a:cubicBezTo>
                  <a:cubicBezTo>
                    <a:pt x="3817291" y="3100323"/>
                    <a:pt x="3800884" y="3109440"/>
                    <a:pt x="3792335" y="3120584"/>
                  </a:cubicBezTo>
                  <a:lnTo>
                    <a:pt x="3788652" y="3128340"/>
                  </a:lnTo>
                  <a:lnTo>
                    <a:pt x="3794472" y="3139166"/>
                  </a:lnTo>
                  <a:lnTo>
                    <a:pt x="3785947" y="3136398"/>
                  </a:lnTo>
                  <a:lnTo>
                    <a:pt x="3783579" y="3147180"/>
                  </a:lnTo>
                  <a:cubicBezTo>
                    <a:pt x="3782779" y="3152235"/>
                    <a:pt x="3782896" y="3157357"/>
                    <a:pt x="3785751" y="3162758"/>
                  </a:cubicBezTo>
                  <a:cubicBezTo>
                    <a:pt x="3788705" y="3167556"/>
                    <a:pt x="3786541" y="3173400"/>
                    <a:pt x="3780632" y="3175556"/>
                  </a:cubicBezTo>
                  <a:cubicBezTo>
                    <a:pt x="3774723" y="3177715"/>
                    <a:pt x="3770469" y="3173328"/>
                    <a:pt x="3768818" y="3168119"/>
                  </a:cubicBezTo>
                  <a:lnTo>
                    <a:pt x="3764521" y="3149205"/>
                  </a:lnTo>
                  <a:lnTo>
                    <a:pt x="3758745" y="3149338"/>
                  </a:lnTo>
                  <a:lnTo>
                    <a:pt x="3750332" y="3153082"/>
                  </a:lnTo>
                  <a:lnTo>
                    <a:pt x="3754299" y="3159710"/>
                  </a:lnTo>
                  <a:cubicBezTo>
                    <a:pt x="3755583" y="3164785"/>
                    <a:pt x="3752857" y="3169301"/>
                    <a:pt x="3746580" y="3175731"/>
                  </a:cubicBezTo>
                  <a:cubicBezTo>
                    <a:pt x="3739368" y="3178301"/>
                    <a:pt x="3730220" y="3177471"/>
                    <a:pt x="3726880" y="3186840"/>
                  </a:cubicBezTo>
                  <a:cubicBezTo>
                    <a:pt x="3720936" y="3197033"/>
                    <a:pt x="3723822" y="3206152"/>
                    <a:pt x="3729726" y="3215747"/>
                  </a:cubicBezTo>
                  <a:cubicBezTo>
                    <a:pt x="3735122" y="3224644"/>
                    <a:pt x="3744330" y="3232907"/>
                    <a:pt x="3738701" y="3245006"/>
                  </a:cubicBezTo>
                  <a:cubicBezTo>
                    <a:pt x="3730791" y="3248084"/>
                    <a:pt x="3722976" y="3250558"/>
                    <a:pt x="3715985" y="3255637"/>
                  </a:cubicBezTo>
                  <a:cubicBezTo>
                    <a:pt x="3711791" y="3258685"/>
                    <a:pt x="3702422" y="3255344"/>
                    <a:pt x="3703909" y="3265478"/>
                  </a:cubicBezTo>
                  <a:cubicBezTo>
                    <a:pt x="3705655" y="3270085"/>
                    <a:pt x="3710292" y="3272057"/>
                    <a:pt x="3712831" y="3275552"/>
                  </a:cubicBezTo>
                  <a:cubicBezTo>
                    <a:pt x="3713339" y="3276252"/>
                    <a:pt x="3714546" y="3276443"/>
                    <a:pt x="3715754" y="3276634"/>
                  </a:cubicBezTo>
                  <a:cubicBezTo>
                    <a:pt x="3721214" y="3281210"/>
                    <a:pt x="3731031" y="3277816"/>
                    <a:pt x="3733918" y="3286934"/>
                  </a:cubicBezTo>
                  <a:cubicBezTo>
                    <a:pt x="3730357" y="3293793"/>
                    <a:pt x="3723909" y="3291535"/>
                    <a:pt x="3718383" y="3291278"/>
                  </a:cubicBezTo>
                  <a:cubicBezTo>
                    <a:pt x="3712856" y="3291022"/>
                    <a:pt x="3706725" y="3290670"/>
                    <a:pt x="3701104" y="3291017"/>
                  </a:cubicBezTo>
                  <a:cubicBezTo>
                    <a:pt x="3679312" y="3291895"/>
                    <a:pt x="3675846" y="3298151"/>
                    <a:pt x="3685748" y="3317659"/>
                  </a:cubicBezTo>
                  <a:cubicBezTo>
                    <a:pt x="3688700" y="3322457"/>
                    <a:pt x="3692256" y="3327351"/>
                    <a:pt x="3695906" y="3331641"/>
                  </a:cubicBezTo>
                  <a:cubicBezTo>
                    <a:pt x="3698823" y="3344475"/>
                    <a:pt x="3691928" y="3348950"/>
                    <a:pt x="3680365" y="3347738"/>
                  </a:cubicBezTo>
                  <a:cubicBezTo>
                    <a:pt x="3674236" y="3347385"/>
                    <a:pt x="3667598" y="3346335"/>
                    <a:pt x="3661658" y="3344775"/>
                  </a:cubicBezTo>
                  <a:cubicBezTo>
                    <a:pt x="3652097" y="3342642"/>
                    <a:pt x="3645775" y="3343497"/>
                    <a:pt x="3642658" y="3355375"/>
                  </a:cubicBezTo>
                  <a:cubicBezTo>
                    <a:pt x="3639348" y="3368462"/>
                    <a:pt x="3627624" y="3372173"/>
                    <a:pt x="3614856" y="3370769"/>
                  </a:cubicBezTo>
                  <a:cubicBezTo>
                    <a:pt x="3584999" y="3367896"/>
                    <a:pt x="3584999" y="3367896"/>
                    <a:pt x="3581110" y="3396356"/>
                  </a:cubicBezTo>
                  <a:cubicBezTo>
                    <a:pt x="3580155" y="3402391"/>
                    <a:pt x="3585868" y="3413194"/>
                    <a:pt x="3571575" y="3409691"/>
                  </a:cubicBezTo>
                  <a:cubicBezTo>
                    <a:pt x="3569544" y="3406896"/>
                    <a:pt x="3567511" y="3404100"/>
                    <a:pt x="3566083" y="3401399"/>
                  </a:cubicBezTo>
                  <a:cubicBezTo>
                    <a:pt x="3557575" y="3392628"/>
                    <a:pt x="3554617" y="3399584"/>
                    <a:pt x="3551057" y="3406442"/>
                  </a:cubicBezTo>
                  <a:lnTo>
                    <a:pt x="3545766" y="3415251"/>
                  </a:lnTo>
                  <a:lnTo>
                    <a:pt x="3552178" y="3422386"/>
                  </a:lnTo>
                  <a:cubicBezTo>
                    <a:pt x="3547711" y="3428692"/>
                    <a:pt x="3541633" y="3425572"/>
                    <a:pt x="3536193" y="3424560"/>
                  </a:cubicBezTo>
                  <a:lnTo>
                    <a:pt x="3529977" y="3423604"/>
                  </a:lnTo>
                  <a:lnTo>
                    <a:pt x="3524683" y="3424536"/>
                  </a:lnTo>
                  <a:cubicBezTo>
                    <a:pt x="3518140" y="3422882"/>
                    <a:pt x="3510833" y="3426054"/>
                    <a:pt x="3503908" y="3426814"/>
                  </a:cubicBezTo>
                  <a:lnTo>
                    <a:pt x="3498752" y="3426054"/>
                  </a:lnTo>
                  <a:lnTo>
                    <a:pt x="3497136" y="3433401"/>
                  </a:lnTo>
                  <a:cubicBezTo>
                    <a:pt x="3497398" y="3436813"/>
                    <a:pt x="3498468" y="3441049"/>
                    <a:pt x="3500251" y="3446219"/>
                  </a:cubicBezTo>
                  <a:cubicBezTo>
                    <a:pt x="3502517" y="3451376"/>
                    <a:pt x="3505369" y="3456710"/>
                    <a:pt x="3508398" y="3461460"/>
                  </a:cubicBezTo>
                  <a:cubicBezTo>
                    <a:pt x="3509527" y="3474573"/>
                    <a:pt x="3502083" y="3478061"/>
                    <a:pt x="3490797" y="3475276"/>
                  </a:cubicBezTo>
                  <a:cubicBezTo>
                    <a:pt x="3484771" y="3474086"/>
                    <a:pt x="3478342" y="3472135"/>
                    <a:pt x="3472671" y="3469777"/>
                  </a:cubicBezTo>
                  <a:cubicBezTo>
                    <a:pt x="3468082" y="3468065"/>
                    <a:pt x="3464193" y="3467203"/>
                    <a:pt x="3460862" y="3468188"/>
                  </a:cubicBezTo>
                  <a:lnTo>
                    <a:pt x="3453331" y="3476626"/>
                  </a:lnTo>
                  <a:lnTo>
                    <a:pt x="3454386" y="3477165"/>
                  </a:lnTo>
                  <a:cubicBezTo>
                    <a:pt x="3457170" y="3483552"/>
                    <a:pt x="3451456" y="3488147"/>
                    <a:pt x="3446789" y="3491117"/>
                  </a:cubicBezTo>
                  <a:cubicBezTo>
                    <a:pt x="3414205" y="3511049"/>
                    <a:pt x="3410859" y="3545887"/>
                    <a:pt x="3400060" y="3577309"/>
                  </a:cubicBezTo>
                  <a:cubicBezTo>
                    <a:pt x="3397504" y="3584854"/>
                    <a:pt x="3403143" y="3588942"/>
                    <a:pt x="3406973" y="3593703"/>
                  </a:cubicBezTo>
                  <a:cubicBezTo>
                    <a:pt x="3411857" y="3600752"/>
                    <a:pt x="3422942" y="3606735"/>
                    <a:pt x="3418956" y="3615430"/>
                  </a:cubicBezTo>
                  <a:cubicBezTo>
                    <a:pt x="3413926" y="3625748"/>
                    <a:pt x="3402924" y="3614994"/>
                    <a:pt x="3395203" y="3618067"/>
                  </a:cubicBezTo>
                  <a:cubicBezTo>
                    <a:pt x="3376230" y="3624700"/>
                    <a:pt x="3373860" y="3630526"/>
                    <a:pt x="3381062" y="3648256"/>
                  </a:cubicBezTo>
                  <a:cubicBezTo>
                    <a:pt x="3384901" y="3656931"/>
                    <a:pt x="3385500" y="3667427"/>
                    <a:pt x="3389340" y="3676099"/>
                  </a:cubicBezTo>
                  <a:cubicBezTo>
                    <a:pt x="3394544" y="3696220"/>
                    <a:pt x="3395930" y="3715493"/>
                    <a:pt x="3387297" y="3734980"/>
                  </a:cubicBezTo>
                  <a:cubicBezTo>
                    <a:pt x="3383124" y="3745392"/>
                    <a:pt x="3373219" y="3752575"/>
                    <a:pt x="3365114" y="3755173"/>
                  </a:cubicBezTo>
                  <a:cubicBezTo>
                    <a:pt x="3355675" y="3758059"/>
                    <a:pt x="3351772" y="3761981"/>
                    <a:pt x="3349515" y="3774773"/>
                  </a:cubicBezTo>
                  <a:cubicBezTo>
                    <a:pt x="3343069" y="3754084"/>
                    <a:pt x="3337356" y="3758679"/>
                    <a:pt x="3331755" y="3770238"/>
                  </a:cubicBezTo>
                  <a:cubicBezTo>
                    <a:pt x="3320939" y="3757766"/>
                    <a:pt x="3312703" y="3745573"/>
                    <a:pt x="3295139" y="3743233"/>
                  </a:cubicBezTo>
                  <a:cubicBezTo>
                    <a:pt x="3283971" y="3742020"/>
                    <a:pt x="3273363" y="3735654"/>
                    <a:pt x="3262091" y="3731390"/>
                  </a:cubicBezTo>
                  <a:cubicBezTo>
                    <a:pt x="3240026" y="3722475"/>
                    <a:pt x="3221241" y="3727390"/>
                    <a:pt x="3205351" y="3745657"/>
                  </a:cubicBezTo>
                  <a:cubicBezTo>
                    <a:pt x="3201925" y="3749197"/>
                    <a:pt x="3198023" y="3753119"/>
                    <a:pt x="3194120" y="3757041"/>
                  </a:cubicBezTo>
                  <a:cubicBezTo>
                    <a:pt x="3189266" y="3761730"/>
                    <a:pt x="3184897" y="3769948"/>
                    <a:pt x="3176971" y="3766914"/>
                  </a:cubicBezTo>
                  <a:cubicBezTo>
                    <a:pt x="3169424" y="3764358"/>
                    <a:pt x="3173410" y="3755664"/>
                    <a:pt x="3172726" y="3749940"/>
                  </a:cubicBezTo>
                  <a:cubicBezTo>
                    <a:pt x="3172241" y="3746411"/>
                    <a:pt x="3172707" y="3742114"/>
                    <a:pt x="3169365" y="3740884"/>
                  </a:cubicBezTo>
                  <a:cubicBezTo>
                    <a:pt x="3164779" y="3739082"/>
                    <a:pt x="3163361" y="3744143"/>
                    <a:pt x="3161839" y="3746151"/>
                  </a:cubicBezTo>
                  <a:cubicBezTo>
                    <a:pt x="3147203" y="3768900"/>
                    <a:pt x="3124578" y="3765140"/>
                    <a:pt x="3103961" y="3762903"/>
                  </a:cubicBezTo>
                  <a:cubicBezTo>
                    <a:pt x="3096516" y="3762421"/>
                    <a:pt x="3086178" y="3763825"/>
                    <a:pt x="3079445" y="3757920"/>
                  </a:cubicBezTo>
                  <a:lnTo>
                    <a:pt x="3076595" y="3753244"/>
                  </a:lnTo>
                  <a:lnTo>
                    <a:pt x="3073963" y="3755235"/>
                  </a:lnTo>
                  <a:cubicBezTo>
                    <a:pt x="3068724" y="3755834"/>
                    <a:pt x="3066071" y="3752970"/>
                    <a:pt x="3064222" y="3749147"/>
                  </a:cubicBezTo>
                  <a:lnTo>
                    <a:pt x="3062184" y="3744246"/>
                  </a:lnTo>
                  <a:lnTo>
                    <a:pt x="3049858" y="3739106"/>
                  </a:lnTo>
                  <a:lnTo>
                    <a:pt x="3044792" y="3733879"/>
                  </a:lnTo>
                  <a:lnTo>
                    <a:pt x="3044128" y="3738922"/>
                  </a:lnTo>
                  <a:cubicBezTo>
                    <a:pt x="3039449" y="3774418"/>
                    <a:pt x="3010243" y="3782693"/>
                    <a:pt x="2984298" y="3791655"/>
                  </a:cubicBezTo>
                  <a:cubicBezTo>
                    <a:pt x="2972054" y="3796491"/>
                    <a:pt x="2955545" y="3808245"/>
                    <a:pt x="2940903" y="3792129"/>
                  </a:cubicBezTo>
                  <a:cubicBezTo>
                    <a:pt x="2916216" y="3800353"/>
                    <a:pt x="2895053" y="3791632"/>
                    <a:pt x="2874058" y="3781642"/>
                  </a:cubicBezTo>
                  <a:lnTo>
                    <a:pt x="2865991" y="3778096"/>
                  </a:lnTo>
                  <a:lnTo>
                    <a:pt x="2857815" y="3786799"/>
                  </a:lnTo>
                  <a:lnTo>
                    <a:pt x="2856425" y="3795390"/>
                  </a:lnTo>
                  <a:lnTo>
                    <a:pt x="2860563" y="3807410"/>
                  </a:lnTo>
                  <a:cubicBezTo>
                    <a:pt x="2860718" y="3810137"/>
                    <a:pt x="2859820" y="3812404"/>
                    <a:pt x="2856998" y="3813863"/>
                  </a:cubicBezTo>
                  <a:lnTo>
                    <a:pt x="2854422" y="3814137"/>
                  </a:lnTo>
                  <a:lnTo>
                    <a:pt x="2854754" y="3831215"/>
                  </a:lnTo>
                  <a:cubicBezTo>
                    <a:pt x="2854012" y="3838609"/>
                    <a:pt x="2851297" y="3845462"/>
                    <a:pt x="2843360" y="3850708"/>
                  </a:cubicBezTo>
                  <a:cubicBezTo>
                    <a:pt x="2831452" y="3848538"/>
                    <a:pt x="2820112" y="3845704"/>
                    <a:pt x="2807827" y="3846654"/>
                  </a:cubicBezTo>
                  <a:cubicBezTo>
                    <a:pt x="2800456" y="3847223"/>
                    <a:pt x="2791571" y="3836168"/>
                    <a:pt x="2785810" y="3849588"/>
                  </a:cubicBezTo>
                  <a:cubicBezTo>
                    <a:pt x="2784489" y="3856487"/>
                    <a:pt x="2788649" y="3862345"/>
                    <a:pt x="2789121" y="3868487"/>
                  </a:cubicBezTo>
                  <a:cubicBezTo>
                    <a:pt x="2789216" y="3869716"/>
                    <a:pt x="2790539" y="3870850"/>
                    <a:pt x="2791863" y="3871984"/>
                  </a:cubicBezTo>
                  <a:cubicBezTo>
                    <a:pt x="2795079" y="3881622"/>
                    <a:pt x="2809538" y="3884830"/>
                    <a:pt x="2806233" y="3898062"/>
                  </a:cubicBezTo>
                  <a:cubicBezTo>
                    <a:pt x="2796785" y="3903734"/>
                    <a:pt x="2790640" y="3896176"/>
                    <a:pt x="2784118" y="3891736"/>
                  </a:cubicBezTo>
                  <a:cubicBezTo>
                    <a:pt x="2777598" y="3887296"/>
                    <a:pt x="2770415" y="3882289"/>
                    <a:pt x="2763325" y="3878511"/>
                  </a:cubicBezTo>
                  <a:cubicBezTo>
                    <a:pt x="2736200" y="3863302"/>
                    <a:pt x="2727318" y="3868314"/>
                    <a:pt x="2724775" y="3899406"/>
                  </a:cubicBezTo>
                  <a:cubicBezTo>
                    <a:pt x="2724777" y="3907437"/>
                    <a:pt x="2725439" y="3916036"/>
                    <a:pt x="2726671" y="3923975"/>
                  </a:cubicBezTo>
                  <a:cubicBezTo>
                    <a:pt x="2720629" y="3941742"/>
                    <a:pt x="2708909" y="3942028"/>
                    <a:pt x="2695770" y="3931920"/>
                  </a:cubicBezTo>
                  <a:cubicBezTo>
                    <a:pt x="2688587" y="3926912"/>
                    <a:pt x="2681309" y="3920678"/>
                    <a:pt x="2675260" y="3914348"/>
                  </a:cubicBezTo>
                  <a:cubicBezTo>
                    <a:pt x="2670251" y="3909481"/>
                    <a:pt x="2665666" y="3906128"/>
                    <a:pt x="2660753" y="3905503"/>
                  </a:cubicBezTo>
                  <a:lnTo>
                    <a:pt x="2646083" y="3912202"/>
                  </a:lnTo>
                  <a:lnTo>
                    <a:pt x="2647150" y="3913511"/>
                  </a:lnTo>
                  <a:cubicBezTo>
                    <a:pt x="2647124" y="3923446"/>
                    <a:pt x="2637029" y="3926168"/>
                    <a:pt x="2629231" y="3927369"/>
                  </a:cubicBezTo>
                  <a:cubicBezTo>
                    <a:pt x="2575263" y="3934709"/>
                    <a:pt x="2550921" y="3978274"/>
                    <a:pt x="2518807" y="4013107"/>
                  </a:cubicBezTo>
                  <a:cubicBezTo>
                    <a:pt x="2511143" y="4021492"/>
                    <a:pt x="2516162" y="4030063"/>
                    <a:pt x="2518432" y="4038475"/>
                  </a:cubicBezTo>
                  <a:cubicBezTo>
                    <a:pt x="2520767" y="4050478"/>
                    <a:pt x="2531809" y="4064644"/>
                    <a:pt x="2521619" y="4073711"/>
                  </a:cubicBezTo>
                  <a:cubicBezTo>
                    <a:pt x="2509136" y="4084298"/>
                    <a:pt x="2500938" y="4063950"/>
                    <a:pt x="2489096" y="4063534"/>
                  </a:cubicBezTo>
                  <a:cubicBezTo>
                    <a:pt x="2460522" y="4061316"/>
                    <a:pt x="2454087" y="4067564"/>
                    <a:pt x="2453324" y="4094842"/>
                  </a:cubicBezTo>
                  <a:cubicBezTo>
                    <a:pt x="2453363" y="4108368"/>
                    <a:pt x="2448129" y="4122414"/>
                    <a:pt x="2448168" y="4135938"/>
                  </a:cubicBezTo>
                  <a:cubicBezTo>
                    <a:pt x="2443426" y="4165192"/>
                    <a:pt x="2434185" y="4191149"/>
                    <a:pt x="2411741" y="4211641"/>
                  </a:cubicBezTo>
                  <a:cubicBezTo>
                    <a:pt x="2400323" y="4222841"/>
                    <a:pt x="2383272" y="4226539"/>
                    <a:pt x="2371202" y="4225284"/>
                  </a:cubicBezTo>
                  <a:cubicBezTo>
                    <a:pt x="2357224" y="4223641"/>
                    <a:pt x="2349880" y="4226524"/>
                    <a:pt x="2339599" y="4241931"/>
                  </a:cubicBezTo>
                  <a:cubicBezTo>
                    <a:pt x="2343045" y="4211222"/>
                    <a:pt x="2332951" y="4213947"/>
                    <a:pt x="2319011" y="4225827"/>
                  </a:cubicBezTo>
                  <a:cubicBezTo>
                    <a:pt x="2312042" y="4203343"/>
                    <a:pt x="2308279" y="4182700"/>
                    <a:pt x="2286691" y="4169575"/>
                  </a:cubicBezTo>
                  <a:cubicBezTo>
                    <a:pt x="2272805" y="4161589"/>
                    <a:pt x="2262605" y="4147195"/>
                    <a:pt x="2250336" y="4135164"/>
                  </a:cubicBezTo>
                  <a:cubicBezTo>
                    <a:pt x="2226638" y="4110875"/>
                    <a:pt x="2199293" y="4106522"/>
                    <a:pt x="2168075" y="4121259"/>
                  </a:cubicBezTo>
                  <a:cubicBezTo>
                    <a:pt x="2161574" y="4123918"/>
                    <a:pt x="2154229" y="4126801"/>
                    <a:pt x="2146887" y="4129683"/>
                  </a:cubicBezTo>
                  <a:cubicBezTo>
                    <a:pt x="2137860" y="4133020"/>
                    <a:pt x="2127445" y="4141245"/>
                    <a:pt x="2118834" y="4132741"/>
                  </a:cubicBezTo>
                  <a:cubicBezTo>
                    <a:pt x="2110449" y="4125075"/>
                    <a:pt x="2120638" y="4116010"/>
                    <a:pt x="2123027" y="4108146"/>
                  </a:cubicBezTo>
                  <a:cubicBezTo>
                    <a:pt x="2124417" y="4103259"/>
                    <a:pt x="2127488" y="4097918"/>
                    <a:pt x="2123831" y="4094395"/>
                  </a:cubicBezTo>
                  <a:cubicBezTo>
                    <a:pt x="2118877" y="4089412"/>
                    <a:pt x="2114123" y="4095208"/>
                    <a:pt x="2110984" y="4096957"/>
                  </a:cubicBezTo>
                  <a:cubicBezTo>
                    <a:pt x="2078833" y="4118264"/>
                    <a:pt x="2051449" y="4100385"/>
                    <a:pt x="2025816" y="4085641"/>
                  </a:cubicBezTo>
                  <a:cubicBezTo>
                    <a:pt x="2013224" y="4079113"/>
                    <a:pt x="1991996" y="4074010"/>
                    <a:pt x="1994734" y="4050712"/>
                  </a:cubicBezTo>
                  <a:cubicBezTo>
                    <a:pt x="1946444" y="4022230"/>
                    <a:pt x="1963203" y="3957247"/>
                    <a:pt x="1924097" y="3922677"/>
                  </a:cubicBezTo>
                  <a:cubicBezTo>
                    <a:pt x="1917236" y="3917310"/>
                    <a:pt x="1913898" y="3908284"/>
                    <a:pt x="1905006" y="3918804"/>
                  </a:cubicBezTo>
                  <a:cubicBezTo>
                    <a:pt x="1893429" y="3932757"/>
                    <a:pt x="1890479" y="3921820"/>
                    <a:pt x="1887982" y="3912568"/>
                  </a:cubicBezTo>
                  <a:lnTo>
                    <a:pt x="1885017" y="3901578"/>
                  </a:lnTo>
                  <a:lnTo>
                    <a:pt x="1862111" y="3897986"/>
                  </a:lnTo>
                  <a:lnTo>
                    <a:pt x="1858625" y="3892341"/>
                  </a:lnTo>
                  <a:lnTo>
                    <a:pt x="1837794" y="3907157"/>
                  </a:lnTo>
                  <a:cubicBezTo>
                    <a:pt x="1822226" y="3899624"/>
                    <a:pt x="1836007" y="3890494"/>
                    <a:pt x="1836714" y="3883084"/>
                  </a:cubicBezTo>
                  <a:cubicBezTo>
                    <a:pt x="1829690" y="3880467"/>
                    <a:pt x="1820571" y="3890146"/>
                    <a:pt x="1816165" y="3880505"/>
                  </a:cubicBezTo>
                  <a:lnTo>
                    <a:pt x="1816633" y="3878350"/>
                  </a:lnTo>
                  <a:lnTo>
                    <a:pt x="1800539" y="3891482"/>
                  </a:lnTo>
                  <a:cubicBezTo>
                    <a:pt x="1790621" y="3902516"/>
                    <a:pt x="1783139" y="3918493"/>
                    <a:pt x="1764303" y="3915801"/>
                  </a:cubicBezTo>
                  <a:cubicBezTo>
                    <a:pt x="1756838" y="3906270"/>
                    <a:pt x="1750239" y="3896623"/>
                    <a:pt x="1740423" y="3889176"/>
                  </a:cubicBezTo>
                  <a:cubicBezTo>
                    <a:pt x="1734534" y="3884708"/>
                    <a:pt x="1735229" y="3870542"/>
                    <a:pt x="1722011" y="3876752"/>
                  </a:cubicBezTo>
                  <a:cubicBezTo>
                    <a:pt x="1716442" y="3881033"/>
                    <a:pt x="1715664" y="3888175"/>
                    <a:pt x="1711940" y="3893084"/>
                  </a:cubicBezTo>
                  <a:cubicBezTo>
                    <a:pt x="1711193" y="3894066"/>
                    <a:pt x="1711430" y="3895791"/>
                    <a:pt x="1711668" y="3897518"/>
                  </a:cubicBezTo>
                  <a:cubicBezTo>
                    <a:pt x="1707673" y="3906861"/>
                    <a:pt x="1716355" y="3918860"/>
                    <a:pt x="1705099" y="3926559"/>
                  </a:cubicBezTo>
                  <a:cubicBezTo>
                    <a:pt x="1694267" y="3924528"/>
                    <a:pt x="1694692" y="3914796"/>
                    <a:pt x="1692762" y="3907147"/>
                  </a:cubicBezTo>
                  <a:cubicBezTo>
                    <a:pt x="1690834" y="3899496"/>
                    <a:pt x="1688787" y="3890983"/>
                    <a:pt x="1685994" y="3883452"/>
                  </a:cubicBezTo>
                  <a:cubicBezTo>
                    <a:pt x="1675808" y="3854070"/>
                    <a:pt x="1665840" y="3851919"/>
                    <a:pt x="1643295" y="3873479"/>
                  </a:cubicBezTo>
                  <a:cubicBezTo>
                    <a:pt x="1637963" y="3879486"/>
                    <a:pt x="1632749" y="3886358"/>
                    <a:pt x="1628399" y="3893111"/>
                  </a:cubicBezTo>
                  <a:cubicBezTo>
                    <a:pt x="1612084" y="3902386"/>
                    <a:pt x="1603131" y="3894819"/>
                    <a:pt x="1600019" y="3878537"/>
                  </a:cubicBezTo>
                  <a:cubicBezTo>
                    <a:pt x="1597970" y="3870023"/>
                    <a:pt x="1596668" y="3860529"/>
                    <a:pt x="1596347" y="3851778"/>
                  </a:cubicBezTo>
                  <a:cubicBezTo>
                    <a:pt x="1595317" y="3837849"/>
                    <a:pt x="1591543" y="3829573"/>
                    <a:pt x="1574043" y="3830214"/>
                  </a:cubicBezTo>
                  <a:cubicBezTo>
                    <a:pt x="1554817" y="3831094"/>
                    <a:pt x="1544917" y="3816622"/>
                    <a:pt x="1541567" y="3798615"/>
                  </a:cubicBezTo>
                  <a:cubicBezTo>
                    <a:pt x="1533176" y="3756674"/>
                    <a:pt x="1533176" y="3756674"/>
                    <a:pt x="1492724" y="3763103"/>
                  </a:cubicBezTo>
                  <a:cubicBezTo>
                    <a:pt x="1484092" y="3764286"/>
                    <a:pt x="1471703" y="3776539"/>
                    <a:pt x="1470589" y="3755587"/>
                  </a:cubicBezTo>
                  <a:cubicBezTo>
                    <a:pt x="1473566" y="3751661"/>
                    <a:pt x="1476545" y="3747733"/>
                    <a:pt x="1479644" y="3744671"/>
                  </a:cubicBezTo>
                  <a:cubicBezTo>
                    <a:pt x="1488107" y="3729440"/>
                    <a:pt x="1477393" y="3728270"/>
                    <a:pt x="1466562" y="3726239"/>
                  </a:cubicBezTo>
                  <a:cubicBezTo>
                    <a:pt x="1447100" y="3725390"/>
                    <a:pt x="1433204" y="3720262"/>
                    <a:pt x="1430989" y="3697700"/>
                  </a:cubicBezTo>
                  <a:cubicBezTo>
                    <a:pt x="1430550" y="3688088"/>
                    <a:pt x="1423206" y="3679421"/>
                    <a:pt x="1419313" y="3670284"/>
                  </a:cubicBezTo>
                  <a:lnTo>
                    <a:pt x="1417125" y="3655509"/>
                  </a:lnTo>
                  <a:lnTo>
                    <a:pt x="1407563" y="3669999"/>
                  </a:lnTo>
                  <a:cubicBezTo>
                    <a:pt x="1401895" y="3681248"/>
                    <a:pt x="1394108" y="3691893"/>
                    <a:pt x="1383547" y="3699284"/>
                  </a:cubicBezTo>
                  <a:cubicBezTo>
                    <a:pt x="1366543" y="3711359"/>
                    <a:pt x="1345717" y="3717059"/>
                    <a:pt x="1335775" y="3738369"/>
                  </a:cubicBezTo>
                  <a:cubicBezTo>
                    <a:pt x="1331571" y="3747568"/>
                    <a:pt x="1321149" y="3753234"/>
                    <a:pt x="1312449" y="3759039"/>
                  </a:cubicBezTo>
                  <a:cubicBezTo>
                    <a:pt x="1307402" y="3762537"/>
                    <a:pt x="1302027" y="3764707"/>
                    <a:pt x="1295945" y="3759452"/>
                  </a:cubicBezTo>
                  <a:cubicBezTo>
                    <a:pt x="1303336" y="3770012"/>
                    <a:pt x="1301319" y="3778953"/>
                    <a:pt x="1292551" y="3785619"/>
                  </a:cubicBezTo>
                  <a:cubicBezTo>
                    <a:pt x="1274083" y="3799744"/>
                    <a:pt x="1260369" y="3819451"/>
                    <a:pt x="1236423" y="3826202"/>
                  </a:cubicBezTo>
                  <a:cubicBezTo>
                    <a:pt x="1230652" y="3827908"/>
                    <a:pt x="1226260" y="3834058"/>
                    <a:pt x="1221212" y="3837554"/>
                  </a:cubicBezTo>
                  <a:cubicBezTo>
                    <a:pt x="1205207" y="3847975"/>
                    <a:pt x="1189996" y="3859328"/>
                    <a:pt x="1171545" y="3867819"/>
                  </a:cubicBezTo>
                  <a:cubicBezTo>
                    <a:pt x="1153165" y="3875450"/>
                    <a:pt x="1130218" y="3880547"/>
                    <a:pt x="1116177" y="3898928"/>
                  </a:cubicBezTo>
                  <a:cubicBezTo>
                    <a:pt x="1108993" y="3907454"/>
                    <a:pt x="1099225" y="3915774"/>
                    <a:pt x="1085512" y="3913809"/>
                  </a:cubicBezTo>
                  <a:lnTo>
                    <a:pt x="1084513" y="3915463"/>
                  </a:lnTo>
                  <a:lnTo>
                    <a:pt x="1084512" y="3915463"/>
                  </a:lnTo>
                  <a:cubicBezTo>
                    <a:pt x="1084409" y="3916755"/>
                    <a:pt x="1084211" y="3916523"/>
                    <a:pt x="1084263" y="3915876"/>
                  </a:cubicBezTo>
                  <a:lnTo>
                    <a:pt x="1084513" y="3915463"/>
                  </a:lnTo>
                  <a:lnTo>
                    <a:pt x="1085839" y="3915136"/>
                  </a:lnTo>
                  <a:cubicBezTo>
                    <a:pt x="1094263" y="3912776"/>
                    <a:pt x="1097036" y="3916032"/>
                    <a:pt x="1094229" y="3924043"/>
                  </a:cubicBezTo>
                  <a:cubicBezTo>
                    <a:pt x="1093556" y="3927023"/>
                    <a:pt x="1091230" y="3929004"/>
                    <a:pt x="1088904" y="3930985"/>
                  </a:cubicBezTo>
                  <a:cubicBezTo>
                    <a:pt x="1062271" y="3949658"/>
                    <a:pt x="1048850" y="3981957"/>
                    <a:pt x="1018977" y="3997770"/>
                  </a:cubicBezTo>
                  <a:cubicBezTo>
                    <a:pt x="1014463" y="4000009"/>
                    <a:pt x="1011398" y="4005831"/>
                    <a:pt x="1006350" y="4009328"/>
                  </a:cubicBezTo>
                  <a:cubicBezTo>
                    <a:pt x="1005419" y="4010121"/>
                    <a:pt x="1003627" y="4010844"/>
                    <a:pt x="1002301" y="4011171"/>
                  </a:cubicBezTo>
                  <a:cubicBezTo>
                    <a:pt x="997926" y="4011688"/>
                    <a:pt x="994291" y="4008363"/>
                    <a:pt x="990173" y="4011068"/>
                  </a:cubicBezTo>
                  <a:cubicBezTo>
                    <a:pt x="988450" y="4010929"/>
                    <a:pt x="987194" y="4010395"/>
                    <a:pt x="985936" y="4009861"/>
                  </a:cubicBezTo>
                  <a:cubicBezTo>
                    <a:pt x="982628" y="4007862"/>
                    <a:pt x="979786" y="4005468"/>
                    <a:pt x="977409" y="4002677"/>
                  </a:cubicBezTo>
                  <a:cubicBezTo>
                    <a:pt x="975359" y="4001212"/>
                    <a:pt x="973773" y="3999351"/>
                    <a:pt x="972121" y="3998352"/>
                  </a:cubicBezTo>
                  <a:cubicBezTo>
                    <a:pt x="960320" y="3999575"/>
                    <a:pt x="955393" y="4006983"/>
                    <a:pt x="953239" y="4017645"/>
                  </a:cubicBezTo>
                  <a:cubicBezTo>
                    <a:pt x="949897" y="4026914"/>
                    <a:pt x="943591" y="4029876"/>
                    <a:pt x="934255" y="4027395"/>
                  </a:cubicBezTo>
                  <a:cubicBezTo>
                    <a:pt x="927037" y="4025517"/>
                    <a:pt x="924470" y="4019677"/>
                    <a:pt x="928071" y="4012596"/>
                  </a:cubicBezTo>
                  <a:cubicBezTo>
                    <a:pt x="954549" y="4001280"/>
                    <a:pt x="973242" y="3978937"/>
                    <a:pt x="996223" y="3962574"/>
                  </a:cubicBezTo>
                  <a:cubicBezTo>
                    <a:pt x="1005853" y="3955977"/>
                    <a:pt x="1027404" y="3952068"/>
                    <a:pt x="1026009" y="3931585"/>
                  </a:cubicBezTo>
                  <a:cubicBezTo>
                    <a:pt x="1025752" y="3929396"/>
                    <a:pt x="1029075" y="3925762"/>
                    <a:pt x="1031264" y="3925503"/>
                  </a:cubicBezTo>
                  <a:cubicBezTo>
                    <a:pt x="1049697" y="3922645"/>
                    <a:pt x="1060551" y="3906177"/>
                    <a:pt x="1077468" y="3900596"/>
                  </a:cubicBezTo>
                  <a:cubicBezTo>
                    <a:pt x="1086822" y="3897444"/>
                    <a:pt x="1094918" y="3893758"/>
                    <a:pt x="1094162" y="3881561"/>
                  </a:cubicBezTo>
                  <a:cubicBezTo>
                    <a:pt x="1093783" y="3875464"/>
                    <a:pt x="1098434" y="3871502"/>
                    <a:pt x="1102948" y="3869261"/>
                  </a:cubicBezTo>
                  <a:cubicBezTo>
                    <a:pt x="1121932" y="3859514"/>
                    <a:pt x="1138212" y="3845647"/>
                    <a:pt x="1153234" y="3831245"/>
                  </a:cubicBezTo>
                  <a:cubicBezTo>
                    <a:pt x="1164003" y="3821271"/>
                    <a:pt x="1175096" y="3812624"/>
                    <a:pt x="1182230" y="3799326"/>
                  </a:cubicBezTo>
                  <a:cubicBezTo>
                    <a:pt x="1188294" y="3788542"/>
                    <a:pt x="1199251" y="3781617"/>
                    <a:pt x="1213308" y="3779276"/>
                  </a:cubicBezTo>
                  <a:cubicBezTo>
                    <a:pt x="1233463" y="3776554"/>
                    <a:pt x="1239615" y="3759276"/>
                    <a:pt x="1227005" y="3743531"/>
                  </a:cubicBezTo>
                  <a:cubicBezTo>
                    <a:pt x="1225420" y="3741670"/>
                    <a:pt x="1223439" y="3739344"/>
                    <a:pt x="1221458" y="3737019"/>
                  </a:cubicBezTo>
                  <a:cubicBezTo>
                    <a:pt x="1200857" y="3712831"/>
                    <a:pt x="1203476" y="3701772"/>
                    <a:pt x="1231625" y="3685821"/>
                  </a:cubicBezTo>
                  <a:cubicBezTo>
                    <a:pt x="1242513" y="3679758"/>
                    <a:pt x="1249817" y="3675141"/>
                    <a:pt x="1240257" y="3659206"/>
                  </a:cubicBezTo>
                  <a:lnTo>
                    <a:pt x="1240179" y="3659067"/>
                  </a:lnTo>
                  <a:lnTo>
                    <a:pt x="1230192" y="3642988"/>
                  </a:lnTo>
                  <a:lnTo>
                    <a:pt x="1231048" y="3642849"/>
                  </a:lnTo>
                  <a:lnTo>
                    <a:pt x="1229111" y="3639405"/>
                  </a:lnTo>
                  <a:cubicBezTo>
                    <a:pt x="1225943" y="3632271"/>
                    <a:pt x="1223963" y="3624527"/>
                    <a:pt x="1225082" y="3615949"/>
                  </a:cubicBezTo>
                  <a:lnTo>
                    <a:pt x="1223380" y="3610559"/>
                  </a:lnTo>
                  <a:lnTo>
                    <a:pt x="1222745" y="3611002"/>
                  </a:lnTo>
                  <a:cubicBezTo>
                    <a:pt x="1211165" y="3623331"/>
                    <a:pt x="1193951" y="3632156"/>
                    <a:pt x="1190493" y="3651565"/>
                  </a:cubicBezTo>
                  <a:cubicBezTo>
                    <a:pt x="1182352" y="3655121"/>
                    <a:pt x="1174923" y="3658179"/>
                    <a:pt x="1166783" y="3661736"/>
                  </a:cubicBezTo>
                  <a:cubicBezTo>
                    <a:pt x="1162495" y="3664727"/>
                    <a:pt x="1158923" y="3667218"/>
                    <a:pt x="1154637" y="3670210"/>
                  </a:cubicBezTo>
                  <a:cubicBezTo>
                    <a:pt x="1145979" y="3683687"/>
                    <a:pt x="1131057" y="3686663"/>
                    <a:pt x="1116633" y="3690352"/>
                  </a:cubicBezTo>
                  <a:cubicBezTo>
                    <a:pt x="1105999" y="3690337"/>
                    <a:pt x="1094649" y="3690818"/>
                    <a:pt x="1090960" y="3676395"/>
                  </a:cubicBezTo>
                  <a:cubicBezTo>
                    <a:pt x="1104933" y="3640086"/>
                    <a:pt x="1123543" y="3605853"/>
                    <a:pt x="1152056" y="3582772"/>
                  </a:cubicBezTo>
                  <a:cubicBezTo>
                    <a:pt x="1150627" y="3583769"/>
                    <a:pt x="1149414" y="3583552"/>
                    <a:pt x="1146988" y="3583121"/>
                  </a:cubicBezTo>
                  <a:cubicBezTo>
                    <a:pt x="1156762" y="3573911"/>
                    <a:pt x="1165926" y="3564396"/>
                    <a:pt x="1174341" y="3554475"/>
                  </a:cubicBezTo>
                  <a:lnTo>
                    <a:pt x="1195008" y="3526369"/>
                  </a:lnTo>
                  <a:lnTo>
                    <a:pt x="1182314" y="3516738"/>
                  </a:lnTo>
                  <a:cubicBezTo>
                    <a:pt x="1176370" y="3509760"/>
                    <a:pt x="1169567" y="3502713"/>
                    <a:pt x="1164089" y="3495341"/>
                  </a:cubicBezTo>
                  <a:cubicBezTo>
                    <a:pt x="1157027" y="3486106"/>
                    <a:pt x="1151755" y="3476150"/>
                    <a:pt x="1138525" y="3489826"/>
                  </a:cubicBezTo>
                  <a:cubicBezTo>
                    <a:pt x="1132874" y="3495443"/>
                    <a:pt x="1120368" y="3489240"/>
                    <a:pt x="1113579" y="3498232"/>
                  </a:cubicBezTo>
                  <a:cubicBezTo>
                    <a:pt x="1108791" y="3503916"/>
                    <a:pt x="1101555" y="3507672"/>
                    <a:pt x="1101193" y="3517611"/>
                  </a:cubicBezTo>
                  <a:cubicBezTo>
                    <a:pt x="1100831" y="3527551"/>
                    <a:pt x="1092665" y="3532099"/>
                    <a:pt x="1083741" y="3524449"/>
                  </a:cubicBezTo>
                  <a:cubicBezTo>
                    <a:pt x="1075611" y="3517730"/>
                    <a:pt x="1064362" y="3512062"/>
                    <a:pt x="1066327" y="3498350"/>
                  </a:cubicBezTo>
                  <a:cubicBezTo>
                    <a:pt x="1067067" y="3494508"/>
                    <a:pt x="1064226" y="3492113"/>
                    <a:pt x="1060384" y="3491373"/>
                  </a:cubicBezTo>
                  <a:cubicBezTo>
                    <a:pt x="1057404" y="3490701"/>
                    <a:pt x="1054424" y="3490029"/>
                    <a:pt x="1051908" y="3488960"/>
                  </a:cubicBezTo>
                  <a:cubicBezTo>
                    <a:pt x="1043037" y="3486083"/>
                    <a:pt x="1044536" y="3472766"/>
                    <a:pt x="1034735" y="3470682"/>
                  </a:cubicBezTo>
                  <a:cubicBezTo>
                    <a:pt x="1024536" y="3468132"/>
                    <a:pt x="1027929" y="3485307"/>
                    <a:pt x="1017197" y="3484015"/>
                  </a:cubicBezTo>
                  <a:cubicBezTo>
                    <a:pt x="1014613" y="3483807"/>
                    <a:pt x="1011030" y="3485255"/>
                    <a:pt x="1010237" y="3484324"/>
                  </a:cubicBezTo>
                  <a:cubicBezTo>
                    <a:pt x="996233" y="3469766"/>
                    <a:pt x="975474" y="3474606"/>
                    <a:pt x="958799" y="3466337"/>
                  </a:cubicBezTo>
                  <a:cubicBezTo>
                    <a:pt x="956284" y="3465269"/>
                    <a:pt x="952046" y="3464063"/>
                    <a:pt x="951788" y="3461874"/>
                  </a:cubicBezTo>
                  <a:cubicBezTo>
                    <a:pt x="949515" y="3446956"/>
                    <a:pt x="936078" y="3441546"/>
                    <a:pt x="926759" y="3433431"/>
                  </a:cubicBezTo>
                  <a:cubicBezTo>
                    <a:pt x="911755" y="3420529"/>
                    <a:pt x="911618" y="3400579"/>
                    <a:pt x="903850" y="3383920"/>
                  </a:cubicBezTo>
                  <a:cubicBezTo>
                    <a:pt x="900957" y="3376754"/>
                    <a:pt x="899854" y="3368864"/>
                    <a:pt x="895238" y="3361559"/>
                  </a:cubicBezTo>
                  <a:cubicBezTo>
                    <a:pt x="892137" y="3356976"/>
                    <a:pt x="889313" y="3348949"/>
                    <a:pt x="893102" y="3344918"/>
                  </a:cubicBezTo>
                  <a:cubicBezTo>
                    <a:pt x="905938" y="3330776"/>
                    <a:pt x="901959" y="3310087"/>
                    <a:pt x="913932" y="3295875"/>
                  </a:cubicBezTo>
                  <a:cubicBezTo>
                    <a:pt x="916793" y="3292637"/>
                    <a:pt x="918601" y="3286279"/>
                    <a:pt x="916552" y="3284815"/>
                  </a:cubicBezTo>
                  <a:cubicBezTo>
                    <a:pt x="903718" y="3277287"/>
                    <a:pt x="908800" y="3262523"/>
                    <a:pt x="902668" y="3252497"/>
                  </a:cubicBezTo>
                  <a:cubicBezTo>
                    <a:pt x="900360" y="3248845"/>
                    <a:pt x="897466" y="3241679"/>
                    <a:pt x="899396" y="3239232"/>
                  </a:cubicBezTo>
                  <a:cubicBezTo>
                    <a:pt x="909112" y="3226141"/>
                    <a:pt x="894626" y="3217612"/>
                    <a:pt x="894195" y="3206742"/>
                  </a:cubicBezTo>
                  <a:cubicBezTo>
                    <a:pt x="893817" y="3200644"/>
                    <a:pt x="887529" y="3197974"/>
                    <a:pt x="880363" y="3200867"/>
                  </a:cubicBezTo>
                  <a:lnTo>
                    <a:pt x="868662" y="3212216"/>
                  </a:lnTo>
                  <a:lnTo>
                    <a:pt x="861785" y="3179867"/>
                  </a:lnTo>
                  <a:lnTo>
                    <a:pt x="841031" y="3128406"/>
                  </a:lnTo>
                  <a:lnTo>
                    <a:pt x="835094" y="3130395"/>
                  </a:lnTo>
                  <a:lnTo>
                    <a:pt x="836894" y="3131712"/>
                  </a:lnTo>
                  <a:cubicBezTo>
                    <a:pt x="837023" y="3134426"/>
                    <a:pt x="833965" y="3137488"/>
                    <a:pt x="828164" y="3141426"/>
                  </a:cubicBezTo>
                  <a:cubicBezTo>
                    <a:pt x="818458" y="3148422"/>
                    <a:pt x="813018" y="3157337"/>
                    <a:pt x="810249" y="3168564"/>
                  </a:cubicBezTo>
                  <a:cubicBezTo>
                    <a:pt x="809318" y="3173433"/>
                    <a:pt x="809074" y="3179403"/>
                    <a:pt x="805666" y="3182762"/>
                  </a:cubicBezTo>
                  <a:cubicBezTo>
                    <a:pt x="787414" y="3201536"/>
                    <a:pt x="780751" y="3228059"/>
                    <a:pt x="762994" y="3247137"/>
                  </a:cubicBezTo>
                  <a:cubicBezTo>
                    <a:pt x="751258" y="3259688"/>
                    <a:pt x="753600" y="3265877"/>
                    <a:pt x="769696" y="3269578"/>
                  </a:cubicBezTo>
                  <a:cubicBezTo>
                    <a:pt x="792945" y="3274925"/>
                    <a:pt x="800386" y="3291698"/>
                    <a:pt x="788985" y="3312615"/>
                  </a:cubicBezTo>
                  <a:cubicBezTo>
                    <a:pt x="786568" y="3316577"/>
                    <a:pt x="784452" y="3320045"/>
                    <a:pt x="783024" y="3324613"/>
                  </a:cubicBezTo>
                  <a:cubicBezTo>
                    <a:pt x="776218" y="3343570"/>
                    <a:pt x="776326" y="3342279"/>
                    <a:pt x="758660" y="3335580"/>
                  </a:cubicBezTo>
                  <a:cubicBezTo>
                    <a:pt x="725311" y="3323391"/>
                    <a:pt x="700011" y="3299121"/>
                    <a:pt x="671389" y="3280299"/>
                  </a:cubicBezTo>
                  <a:cubicBezTo>
                    <a:pt x="664454" y="3276068"/>
                    <a:pt x="658316" y="3271644"/>
                    <a:pt x="650969" y="3269201"/>
                  </a:cubicBezTo>
                  <a:cubicBezTo>
                    <a:pt x="647695" y="3267882"/>
                    <a:pt x="644252" y="3262384"/>
                    <a:pt x="641617" y="3268933"/>
                  </a:cubicBezTo>
                  <a:cubicBezTo>
                    <a:pt x="639393" y="3273694"/>
                    <a:pt x="638956" y="3278866"/>
                    <a:pt x="644405" y="3282190"/>
                  </a:cubicBezTo>
                  <a:cubicBezTo>
                    <a:pt x="646387" y="3283399"/>
                    <a:pt x="648476" y="3283314"/>
                    <a:pt x="650760" y="3284028"/>
                  </a:cubicBezTo>
                  <a:cubicBezTo>
                    <a:pt x="655328" y="3285455"/>
                    <a:pt x="662423" y="3281627"/>
                    <a:pt x="664657" y="3289108"/>
                  </a:cubicBezTo>
                  <a:cubicBezTo>
                    <a:pt x="666890" y="3296588"/>
                    <a:pt x="658310" y="3299510"/>
                    <a:pt x="653088" y="3305841"/>
                  </a:cubicBezTo>
                  <a:cubicBezTo>
                    <a:pt x="664943" y="3304236"/>
                    <a:pt x="673994" y="3305000"/>
                    <a:pt x="681811" y="3311127"/>
                  </a:cubicBezTo>
                  <a:cubicBezTo>
                    <a:pt x="686161" y="3315142"/>
                    <a:pt x="689712" y="3319347"/>
                    <a:pt x="681325" y="3323067"/>
                  </a:cubicBezTo>
                  <a:cubicBezTo>
                    <a:pt x="670368" y="3310944"/>
                    <a:pt x="656397" y="3316018"/>
                    <a:pt x="642947" y="3318009"/>
                  </a:cubicBezTo>
                  <a:cubicBezTo>
                    <a:pt x="631587" y="3319914"/>
                    <a:pt x="621135" y="3320335"/>
                    <a:pt x="616859" y="3306171"/>
                  </a:cubicBezTo>
                  <a:cubicBezTo>
                    <a:pt x="612232" y="3299271"/>
                    <a:pt x="615171" y="3292227"/>
                    <a:pt x="615221" y="3285459"/>
                  </a:cubicBezTo>
                  <a:cubicBezTo>
                    <a:pt x="615078" y="3277895"/>
                    <a:pt x="613230" y="3272008"/>
                    <a:pt x="603851" y="3275124"/>
                  </a:cubicBezTo>
                  <a:cubicBezTo>
                    <a:pt x="597338" y="3281347"/>
                    <a:pt x="590822" y="3287567"/>
                    <a:pt x="584006" y="3294285"/>
                  </a:cubicBezTo>
                  <a:cubicBezTo>
                    <a:pt x="581394" y="3297450"/>
                    <a:pt x="579690" y="3299130"/>
                    <a:pt x="576030" y="3296216"/>
                  </a:cubicBezTo>
                  <a:cubicBezTo>
                    <a:pt x="583887" y="3283337"/>
                    <a:pt x="590066" y="3268752"/>
                    <a:pt x="595446" y="3254362"/>
                  </a:cubicBezTo>
                  <a:cubicBezTo>
                    <a:pt x="600717" y="3241264"/>
                    <a:pt x="595184" y="3235849"/>
                    <a:pt x="582146" y="3236050"/>
                  </a:cubicBezTo>
                  <a:cubicBezTo>
                    <a:pt x="574581" y="3236194"/>
                    <a:pt x="566907" y="3237630"/>
                    <a:pt x="559040" y="3238269"/>
                  </a:cubicBezTo>
                  <a:cubicBezTo>
                    <a:pt x="545396" y="3239463"/>
                    <a:pt x="541651" y="3234459"/>
                    <a:pt x="547418" y="3221663"/>
                  </a:cubicBezTo>
                  <a:cubicBezTo>
                    <a:pt x="549644" y="3216903"/>
                    <a:pt x="552364" y="3212444"/>
                    <a:pt x="555276" y="3208783"/>
                  </a:cubicBezTo>
                  <a:cubicBezTo>
                    <a:pt x="563219" y="3197993"/>
                    <a:pt x="565770" y="3189354"/>
                    <a:pt x="552916" y="3178113"/>
                  </a:cubicBezTo>
                  <a:cubicBezTo>
                    <a:pt x="541244" y="3168275"/>
                    <a:pt x="547808" y="3155285"/>
                    <a:pt x="554759" y="3143891"/>
                  </a:cubicBezTo>
                  <a:cubicBezTo>
                    <a:pt x="566243" y="3125067"/>
                    <a:pt x="564975" y="3121575"/>
                    <a:pt x="546452" y="3109595"/>
                  </a:cubicBezTo>
                  <a:cubicBezTo>
                    <a:pt x="540701" y="3106766"/>
                    <a:pt x="532640" y="3106607"/>
                    <a:pt x="531314" y="3097640"/>
                  </a:cubicBezTo>
                  <a:cubicBezTo>
                    <a:pt x="533647" y="3091586"/>
                    <a:pt x="538239" y="3089631"/>
                    <a:pt x="544016" y="3089076"/>
                  </a:cubicBezTo>
                  <a:cubicBezTo>
                    <a:pt x="551086" y="3088629"/>
                    <a:pt x="550917" y="3084449"/>
                    <a:pt x="547970" y="3079252"/>
                  </a:cubicBezTo>
                  <a:cubicBezTo>
                    <a:pt x="535005" y="3069303"/>
                    <a:pt x="524737" y="3058281"/>
                    <a:pt x="536113" y="3040749"/>
                  </a:cubicBezTo>
                  <a:cubicBezTo>
                    <a:pt x="534651" y="3036458"/>
                    <a:pt x="536573" y="3032193"/>
                    <a:pt x="536514" y="3026719"/>
                  </a:cubicBezTo>
                  <a:cubicBezTo>
                    <a:pt x="527825" y="3030935"/>
                    <a:pt x="526650" y="3041773"/>
                    <a:pt x="518069" y="3044697"/>
                  </a:cubicBezTo>
                  <a:cubicBezTo>
                    <a:pt x="513393" y="3044561"/>
                    <a:pt x="509103" y="3046023"/>
                    <a:pt x="505031" y="3044899"/>
                  </a:cubicBezTo>
                  <a:cubicBezTo>
                    <a:pt x="488743" y="3040401"/>
                    <a:pt x="476283" y="3042996"/>
                    <a:pt x="469088" y="3060358"/>
                  </a:cubicBezTo>
                  <a:cubicBezTo>
                    <a:pt x="464531" y="3071173"/>
                    <a:pt x="455891" y="3068621"/>
                    <a:pt x="446865" y="3064475"/>
                  </a:cubicBezTo>
                  <a:cubicBezTo>
                    <a:pt x="427327" y="3055274"/>
                    <a:pt x="427327" y="3055274"/>
                    <a:pt x="428167" y="3076179"/>
                  </a:cubicBezTo>
                  <a:cubicBezTo>
                    <a:pt x="428034" y="3080857"/>
                    <a:pt x="426028" y="3083029"/>
                    <a:pt x="421376" y="3079513"/>
                  </a:cubicBezTo>
                  <a:cubicBezTo>
                    <a:pt x="412206" y="3067802"/>
                    <a:pt x="406748" y="3052236"/>
                    <a:pt x="387850" y="3050902"/>
                  </a:cubicBezTo>
                  <a:cubicBezTo>
                    <a:pt x="376212" y="3049921"/>
                    <a:pt x="366532" y="3053532"/>
                    <a:pt x="356247" y="3058134"/>
                  </a:cubicBezTo>
                  <a:cubicBezTo>
                    <a:pt x="336669" y="3067942"/>
                    <a:pt x="330917" y="3065114"/>
                    <a:pt x="329279" y="3044401"/>
                  </a:cubicBezTo>
                  <a:cubicBezTo>
                    <a:pt x="328084" y="3030757"/>
                    <a:pt x="321452" y="3026031"/>
                    <a:pt x="308607" y="3027031"/>
                  </a:cubicBezTo>
                  <a:cubicBezTo>
                    <a:pt x="279229" y="3029502"/>
                    <a:pt x="278733" y="3029199"/>
                    <a:pt x="279538" y="3001141"/>
                  </a:cubicBezTo>
                  <a:cubicBezTo>
                    <a:pt x="280108" y="2991291"/>
                    <a:pt x="276338" y="2989671"/>
                    <a:pt x="267950" y="2993392"/>
                  </a:cubicBezTo>
                  <a:cubicBezTo>
                    <a:pt x="260856" y="2997221"/>
                    <a:pt x="258597" y="2993124"/>
                    <a:pt x="257547" y="2987046"/>
                  </a:cubicBezTo>
                  <a:cubicBezTo>
                    <a:pt x="260075" y="2981789"/>
                    <a:pt x="261803" y="2976727"/>
                    <a:pt x="263834" y="2971168"/>
                  </a:cubicBezTo>
                  <a:cubicBezTo>
                    <a:pt x="265565" y="2966107"/>
                    <a:pt x="271147" y="2964754"/>
                    <a:pt x="275244" y="2962494"/>
                  </a:cubicBezTo>
                  <a:cubicBezTo>
                    <a:pt x="281540" y="2958859"/>
                    <a:pt x="284865" y="2953409"/>
                    <a:pt x="283127" y="2946230"/>
                  </a:cubicBezTo>
                  <a:cubicBezTo>
                    <a:pt x="281774" y="2940646"/>
                    <a:pt x="277014" y="2938422"/>
                    <a:pt x="271842" y="2937986"/>
                  </a:cubicBezTo>
                  <a:cubicBezTo>
                    <a:pt x="264084" y="2937332"/>
                    <a:pt x="259383" y="2940582"/>
                    <a:pt x="255949" y="2947324"/>
                  </a:cubicBezTo>
                  <a:cubicBezTo>
                    <a:pt x="253724" y="2952085"/>
                    <a:pt x="255959" y="2959566"/>
                    <a:pt x="248671" y="2962598"/>
                  </a:cubicBezTo>
                  <a:cubicBezTo>
                    <a:pt x="239403" y="2964419"/>
                    <a:pt x="230520" y="2967838"/>
                    <a:pt x="220889" y="2964682"/>
                  </a:cubicBezTo>
                  <a:cubicBezTo>
                    <a:pt x="215271" y="2957176"/>
                    <a:pt x="220191" y="2951340"/>
                    <a:pt x="224312" y="2945699"/>
                  </a:cubicBezTo>
                  <a:cubicBezTo>
                    <a:pt x="230248" y="2937083"/>
                    <a:pt x="234093" y="2928553"/>
                    <a:pt x="224403" y="2919922"/>
                  </a:cubicBezTo>
                  <a:cubicBezTo>
                    <a:pt x="221045" y="2916514"/>
                    <a:pt x="220683" y="2911535"/>
                    <a:pt x="221119" y="2906363"/>
                  </a:cubicBezTo>
                  <a:cubicBezTo>
                    <a:pt x="220481" y="2898496"/>
                    <a:pt x="223611" y="2892250"/>
                    <a:pt x="227734" y="2886607"/>
                  </a:cubicBezTo>
                  <a:cubicBezTo>
                    <a:pt x="230949" y="2882452"/>
                    <a:pt x="232570" y="2878681"/>
                    <a:pt x="230419" y="2873291"/>
                  </a:cubicBezTo>
                  <a:cubicBezTo>
                    <a:pt x="231485" y="2863744"/>
                    <a:pt x="216574" y="2861446"/>
                    <a:pt x="220334" y="2850825"/>
                  </a:cubicBezTo>
                  <a:cubicBezTo>
                    <a:pt x="229485" y="2838054"/>
                    <a:pt x="212181" y="2836334"/>
                    <a:pt x="210854" y="2827368"/>
                  </a:cubicBezTo>
                  <a:cubicBezTo>
                    <a:pt x="210642" y="2802088"/>
                    <a:pt x="220203" y="2787527"/>
                    <a:pt x="241764" y="2778929"/>
                  </a:cubicBezTo>
                  <a:cubicBezTo>
                    <a:pt x="254139" y="2774242"/>
                    <a:pt x="256909" y="2763016"/>
                    <a:pt x="255002" y="2751657"/>
                  </a:cubicBezTo>
                  <a:cubicBezTo>
                    <a:pt x="251852" y="2733421"/>
                    <a:pt x="254043" y="2719803"/>
                    <a:pt x="276350" y="2717777"/>
                  </a:cubicBezTo>
                  <a:cubicBezTo>
                    <a:pt x="282127" y="2717223"/>
                    <a:pt x="285837" y="2713370"/>
                    <a:pt x="285282" y="2707593"/>
                  </a:cubicBezTo>
                  <a:cubicBezTo>
                    <a:pt x="284559" y="2697636"/>
                    <a:pt x="286229" y="2687100"/>
                    <a:pt x="276926" y="2680064"/>
                  </a:cubicBezTo>
                  <a:cubicBezTo>
                    <a:pt x="273458" y="2677948"/>
                    <a:pt x="269496" y="2675530"/>
                    <a:pt x="264542" y="2672508"/>
                  </a:cubicBezTo>
                  <a:cubicBezTo>
                    <a:pt x="280384" y="2669938"/>
                    <a:pt x="293859" y="2664564"/>
                    <a:pt x="308116" y="2674621"/>
                  </a:cubicBezTo>
                  <a:cubicBezTo>
                    <a:pt x="315740" y="2679952"/>
                    <a:pt x="323028" y="2676920"/>
                    <a:pt x="327864" y="2668993"/>
                  </a:cubicBezTo>
                  <a:cubicBezTo>
                    <a:pt x="331792" y="2662553"/>
                    <a:pt x="336024" y="2655618"/>
                    <a:pt x="339456" y="2648876"/>
                  </a:cubicBezTo>
                  <a:cubicBezTo>
                    <a:pt x="345913" y="2637181"/>
                    <a:pt x="353636" y="2628976"/>
                    <a:pt x="368061" y="2643216"/>
                  </a:cubicBezTo>
                  <a:cubicBezTo>
                    <a:pt x="369890" y="2624619"/>
                    <a:pt x="377177" y="2621587"/>
                    <a:pt x="389538" y="2632526"/>
                  </a:cubicBezTo>
                  <a:cubicBezTo>
                    <a:pt x="391519" y="2633735"/>
                    <a:pt x="393995" y="2635245"/>
                    <a:pt x="396992" y="2633675"/>
                  </a:cubicBezTo>
                  <a:cubicBezTo>
                    <a:pt x="400292" y="2631609"/>
                    <a:pt x="398721" y="2628612"/>
                    <a:pt x="398142" y="2626219"/>
                  </a:cubicBezTo>
                  <a:cubicBezTo>
                    <a:pt x="394936" y="2615596"/>
                    <a:pt x="395164" y="2602479"/>
                    <a:pt x="385394" y="2597603"/>
                  </a:cubicBezTo>
                  <a:lnTo>
                    <a:pt x="377546" y="2596603"/>
                  </a:lnTo>
                  <a:lnTo>
                    <a:pt x="376221" y="2597323"/>
                  </a:lnTo>
                  <a:cubicBezTo>
                    <a:pt x="371736" y="2598535"/>
                    <a:pt x="367330" y="2598074"/>
                    <a:pt x="363730" y="2594317"/>
                  </a:cubicBezTo>
                  <a:cubicBezTo>
                    <a:pt x="354152" y="2584016"/>
                    <a:pt x="340389" y="2577279"/>
                    <a:pt x="336858" y="2561827"/>
                  </a:cubicBezTo>
                  <a:lnTo>
                    <a:pt x="337956" y="2558256"/>
                  </a:lnTo>
                  <a:lnTo>
                    <a:pt x="331405" y="2552878"/>
                  </a:lnTo>
                  <a:cubicBezTo>
                    <a:pt x="322102" y="2545844"/>
                    <a:pt x="314127" y="2547775"/>
                    <a:pt x="308578" y="2557984"/>
                  </a:cubicBezTo>
                  <a:cubicBezTo>
                    <a:pt x="303440" y="2566405"/>
                    <a:pt x="299100" y="2574634"/>
                    <a:pt x="294264" y="2582561"/>
                  </a:cubicBezTo>
                  <a:cubicBezTo>
                    <a:pt x="292149" y="2586028"/>
                    <a:pt x="290806" y="2592686"/>
                    <a:pt x="283955" y="2590545"/>
                  </a:cubicBezTo>
                  <a:cubicBezTo>
                    <a:pt x="278892" y="2588816"/>
                    <a:pt x="279630" y="2583149"/>
                    <a:pt x="279462" y="2578968"/>
                  </a:cubicBezTo>
                  <a:cubicBezTo>
                    <a:pt x="279671" y="2564141"/>
                    <a:pt x="280677" y="2549121"/>
                    <a:pt x="280886" y="2534293"/>
                  </a:cubicBezTo>
                  <a:cubicBezTo>
                    <a:pt x="282229" y="2527635"/>
                    <a:pt x="287920" y="2524990"/>
                    <a:pt x="293312" y="2522841"/>
                  </a:cubicBezTo>
                  <a:cubicBezTo>
                    <a:pt x="300902" y="2519313"/>
                    <a:pt x="307430" y="2514460"/>
                    <a:pt x="313664" y="2509256"/>
                  </a:cubicBezTo>
                  <a:lnTo>
                    <a:pt x="322562" y="2501743"/>
                  </a:lnTo>
                  <a:lnTo>
                    <a:pt x="322347" y="2500403"/>
                  </a:lnTo>
                  <a:cubicBezTo>
                    <a:pt x="322951" y="2498369"/>
                    <a:pt x="324153" y="2496315"/>
                    <a:pt x="325012" y="2494504"/>
                  </a:cubicBezTo>
                  <a:cubicBezTo>
                    <a:pt x="325942" y="2492996"/>
                    <a:pt x="326566" y="2491562"/>
                    <a:pt x="327121" y="2489822"/>
                  </a:cubicBezTo>
                  <a:cubicBezTo>
                    <a:pt x="327907" y="2487706"/>
                    <a:pt x="327635" y="2485197"/>
                    <a:pt x="325375" y="2483801"/>
                  </a:cubicBezTo>
                  <a:cubicBezTo>
                    <a:pt x="323420" y="2482332"/>
                    <a:pt x="321433" y="2483446"/>
                    <a:pt x="319894" y="2485096"/>
                  </a:cubicBezTo>
                  <a:cubicBezTo>
                    <a:pt x="317513" y="2487268"/>
                    <a:pt x="315060" y="2489134"/>
                    <a:pt x="311599" y="2486736"/>
                  </a:cubicBezTo>
                  <a:cubicBezTo>
                    <a:pt x="308442" y="2484265"/>
                    <a:pt x="309244" y="2480857"/>
                    <a:pt x="310423" y="2477683"/>
                  </a:cubicBezTo>
                  <a:cubicBezTo>
                    <a:pt x="310655" y="2477307"/>
                    <a:pt x="311120" y="2476555"/>
                    <a:pt x="311281" y="2475872"/>
                  </a:cubicBezTo>
                  <a:cubicBezTo>
                    <a:pt x="314962" y="2466960"/>
                    <a:pt x="313921" y="2465274"/>
                    <a:pt x="304224" y="2463706"/>
                  </a:cubicBezTo>
                  <a:cubicBezTo>
                    <a:pt x="299601" y="2463191"/>
                    <a:pt x="295890" y="2462459"/>
                    <a:pt x="295275" y="2457135"/>
                  </a:cubicBezTo>
                  <a:cubicBezTo>
                    <a:pt x="294986" y="2455917"/>
                    <a:pt x="294770" y="2455003"/>
                    <a:pt x="294859" y="2454016"/>
                  </a:cubicBezTo>
                  <a:cubicBezTo>
                    <a:pt x="295461" y="2448405"/>
                    <a:pt x="291944" y="2444410"/>
                    <a:pt x="286910" y="2446244"/>
                  </a:cubicBezTo>
                  <a:cubicBezTo>
                    <a:pt x="281877" y="2448077"/>
                    <a:pt x="279401" y="2445767"/>
                    <a:pt x="278232" y="2442183"/>
                  </a:cubicBezTo>
                  <a:cubicBezTo>
                    <a:pt x="274814" y="2430443"/>
                    <a:pt x="266929" y="2429735"/>
                    <a:pt x="256502" y="2431877"/>
                  </a:cubicBezTo>
                  <a:cubicBezTo>
                    <a:pt x="249121" y="2433301"/>
                    <a:pt x="241379" y="2433200"/>
                    <a:pt x="233566" y="2432796"/>
                  </a:cubicBezTo>
                  <a:cubicBezTo>
                    <a:pt x="229927" y="2432370"/>
                    <a:pt x="227364" y="2431045"/>
                    <a:pt x="225585" y="2427605"/>
                  </a:cubicBezTo>
                  <a:cubicBezTo>
                    <a:pt x="222281" y="2421790"/>
                    <a:pt x="219661" y="2415815"/>
                    <a:pt x="218516" y="2409611"/>
                  </a:cubicBezTo>
                  <a:lnTo>
                    <a:pt x="219702" y="2396654"/>
                  </a:lnTo>
                  <a:lnTo>
                    <a:pt x="203612" y="2390201"/>
                  </a:lnTo>
                  <a:cubicBezTo>
                    <a:pt x="197466" y="2388576"/>
                    <a:pt x="191205" y="2387136"/>
                    <a:pt x="185454" y="2384308"/>
                  </a:cubicBezTo>
                  <a:cubicBezTo>
                    <a:pt x="171667" y="2377936"/>
                    <a:pt x="170122" y="2371555"/>
                    <a:pt x="180651" y="2360984"/>
                  </a:cubicBezTo>
                  <a:cubicBezTo>
                    <a:pt x="183455" y="2358616"/>
                    <a:pt x="186451" y="2357046"/>
                    <a:pt x="188954" y="2355173"/>
                  </a:cubicBezTo>
                  <a:cubicBezTo>
                    <a:pt x="201353" y="2347104"/>
                    <a:pt x="207397" y="2337195"/>
                    <a:pt x="203232" y="2321739"/>
                  </a:cubicBezTo>
                  <a:cubicBezTo>
                    <a:pt x="199949" y="2308181"/>
                    <a:pt x="199553" y="2294345"/>
                    <a:pt x="198358" y="2280702"/>
                  </a:cubicBezTo>
                  <a:cubicBezTo>
                    <a:pt x="196947" y="2269642"/>
                    <a:pt x="193010" y="2263843"/>
                    <a:pt x="181129" y="2268831"/>
                  </a:cubicBezTo>
                  <a:cubicBezTo>
                    <a:pt x="174338" y="2272164"/>
                    <a:pt x="167461" y="2273408"/>
                    <a:pt x="161542" y="2266396"/>
                  </a:cubicBezTo>
                  <a:cubicBezTo>
                    <a:pt x="159249" y="2253442"/>
                    <a:pt x="166586" y="2243644"/>
                    <a:pt x="170152" y="2232225"/>
                  </a:cubicBezTo>
                  <a:cubicBezTo>
                    <a:pt x="172898" y="2224383"/>
                    <a:pt x="177430" y="2216953"/>
                    <a:pt x="182158" y="2210319"/>
                  </a:cubicBezTo>
                  <a:lnTo>
                    <a:pt x="185087" y="2204960"/>
                  </a:lnTo>
                  <a:lnTo>
                    <a:pt x="183548" y="2204931"/>
                  </a:lnTo>
                  <a:cubicBezTo>
                    <a:pt x="180415" y="2206636"/>
                    <a:pt x="178099" y="2203645"/>
                    <a:pt x="176985" y="2201655"/>
                  </a:cubicBezTo>
                  <a:cubicBezTo>
                    <a:pt x="172371" y="2194382"/>
                    <a:pt x="166329" y="2191949"/>
                    <a:pt x="158195" y="2192908"/>
                  </a:cubicBezTo>
                  <a:cubicBezTo>
                    <a:pt x="153178" y="2193451"/>
                    <a:pt x="151831" y="2191838"/>
                    <a:pt x="153725" y="2186242"/>
                  </a:cubicBezTo>
                  <a:lnTo>
                    <a:pt x="153180" y="2181644"/>
                  </a:lnTo>
                  <a:lnTo>
                    <a:pt x="148907" y="2184596"/>
                  </a:lnTo>
                  <a:cubicBezTo>
                    <a:pt x="144000" y="2188740"/>
                    <a:pt x="138907" y="2191241"/>
                    <a:pt x="133549" y="2192221"/>
                  </a:cubicBezTo>
                  <a:lnTo>
                    <a:pt x="130014" y="2191909"/>
                  </a:lnTo>
                  <a:lnTo>
                    <a:pt x="130318" y="2192823"/>
                  </a:lnTo>
                  <a:cubicBezTo>
                    <a:pt x="130000" y="2194023"/>
                    <a:pt x="128756" y="2194881"/>
                    <a:pt x="126282" y="2195305"/>
                  </a:cubicBezTo>
                  <a:cubicBezTo>
                    <a:pt x="119511" y="2196585"/>
                    <a:pt x="113381" y="2195139"/>
                    <a:pt x="107338" y="2192707"/>
                  </a:cubicBezTo>
                  <a:cubicBezTo>
                    <a:pt x="99558" y="2189719"/>
                    <a:pt x="95831" y="2190279"/>
                    <a:pt x="90588" y="2196667"/>
                  </a:cubicBezTo>
                  <a:cubicBezTo>
                    <a:pt x="88512" y="2198766"/>
                    <a:pt x="86957" y="2201708"/>
                    <a:pt x="85329" y="2204345"/>
                  </a:cubicBezTo>
                  <a:cubicBezTo>
                    <a:pt x="84631" y="2205475"/>
                    <a:pt x="84079" y="2207214"/>
                    <a:pt x="82412" y="2206965"/>
                  </a:cubicBezTo>
                  <a:cubicBezTo>
                    <a:pt x="80440" y="2206787"/>
                    <a:pt x="79775" y="2205337"/>
                    <a:pt x="79791" y="2204045"/>
                  </a:cubicBezTo>
                  <a:cubicBezTo>
                    <a:pt x="79714" y="2198273"/>
                    <a:pt x="76988" y="2197631"/>
                    <a:pt x="72187" y="2199087"/>
                  </a:cubicBezTo>
                  <a:cubicBezTo>
                    <a:pt x="66169" y="2200831"/>
                    <a:pt x="60968" y="2197880"/>
                    <a:pt x="56610" y="2194405"/>
                  </a:cubicBezTo>
                  <a:cubicBezTo>
                    <a:pt x="53077" y="2191701"/>
                    <a:pt x="50872" y="2191900"/>
                    <a:pt x="49228" y="2195828"/>
                  </a:cubicBezTo>
                  <a:cubicBezTo>
                    <a:pt x="48443" y="2197945"/>
                    <a:pt x="47513" y="2199452"/>
                    <a:pt x="44932" y="2199419"/>
                  </a:cubicBezTo>
                  <a:cubicBezTo>
                    <a:pt x="41439" y="2199601"/>
                    <a:pt x="41471" y="2197020"/>
                    <a:pt x="40357" y="2195030"/>
                  </a:cubicBezTo>
                  <a:cubicBezTo>
                    <a:pt x="39764" y="2193883"/>
                    <a:pt x="39404" y="2192360"/>
                    <a:pt x="38739" y="2190908"/>
                  </a:cubicBezTo>
                  <a:cubicBezTo>
                    <a:pt x="35881" y="2182898"/>
                    <a:pt x="30881" y="2182150"/>
                    <a:pt x="25029" y="2188681"/>
                  </a:cubicBezTo>
                  <a:cubicBezTo>
                    <a:pt x="24258" y="2189507"/>
                    <a:pt x="23794" y="2190261"/>
                    <a:pt x="22953" y="2190781"/>
                  </a:cubicBezTo>
                  <a:cubicBezTo>
                    <a:pt x="21341" y="2192127"/>
                    <a:pt x="19049" y="2193312"/>
                    <a:pt x="17398" y="2191771"/>
                  </a:cubicBezTo>
                  <a:cubicBezTo>
                    <a:pt x="15820" y="2190537"/>
                    <a:pt x="16534" y="2188116"/>
                    <a:pt x="17464" y="2186609"/>
                  </a:cubicBezTo>
                  <a:cubicBezTo>
                    <a:pt x="18394" y="2185102"/>
                    <a:pt x="19396" y="2183901"/>
                    <a:pt x="20703" y="2182626"/>
                  </a:cubicBezTo>
                  <a:cubicBezTo>
                    <a:pt x="22403" y="2180293"/>
                    <a:pt x="22580" y="2178321"/>
                    <a:pt x="20175" y="2176316"/>
                  </a:cubicBezTo>
                  <a:cubicBezTo>
                    <a:pt x="14847" y="2171463"/>
                    <a:pt x="12726" y="2165208"/>
                    <a:pt x="10908" y="2158882"/>
                  </a:cubicBezTo>
                  <a:cubicBezTo>
                    <a:pt x="8498" y="2151407"/>
                    <a:pt x="7539" y="2143269"/>
                    <a:pt x="3909" y="2136084"/>
                  </a:cubicBezTo>
                  <a:cubicBezTo>
                    <a:pt x="2653" y="2133485"/>
                    <a:pt x="4120" y="2131530"/>
                    <a:pt x="5354" y="2129952"/>
                  </a:cubicBezTo>
                  <a:lnTo>
                    <a:pt x="9185" y="2123453"/>
                  </a:lnTo>
                  <a:lnTo>
                    <a:pt x="8263" y="2119867"/>
                  </a:lnTo>
                  <a:cubicBezTo>
                    <a:pt x="5811" y="2114972"/>
                    <a:pt x="252" y="2112941"/>
                    <a:pt x="0" y="2106669"/>
                  </a:cubicBezTo>
                  <a:cubicBezTo>
                    <a:pt x="6599" y="2102537"/>
                    <a:pt x="1066" y="2097122"/>
                    <a:pt x="1997" y="2092253"/>
                  </a:cubicBezTo>
                  <a:cubicBezTo>
                    <a:pt x="6531" y="2084822"/>
                    <a:pt x="7100" y="2074973"/>
                    <a:pt x="18461" y="2073068"/>
                  </a:cubicBezTo>
                  <a:cubicBezTo>
                    <a:pt x="22642" y="2072898"/>
                    <a:pt x="23573" y="2068029"/>
                    <a:pt x="22909" y="2063545"/>
                  </a:cubicBezTo>
                  <a:cubicBezTo>
                    <a:pt x="21473" y="2055872"/>
                    <a:pt x="23504" y="2050313"/>
                    <a:pt x="31396" y="2046292"/>
                  </a:cubicBezTo>
                  <a:cubicBezTo>
                    <a:pt x="40689" y="2041086"/>
                    <a:pt x="33972" y="2034267"/>
                    <a:pt x="31352" y="2025192"/>
                  </a:cubicBezTo>
                  <a:cubicBezTo>
                    <a:pt x="45852" y="2029280"/>
                    <a:pt x="56523" y="2026274"/>
                    <a:pt x="63886" y="2013091"/>
                  </a:cubicBezTo>
                  <a:cubicBezTo>
                    <a:pt x="65396" y="2010614"/>
                    <a:pt x="74278" y="2007196"/>
                    <a:pt x="81239" y="2008044"/>
                  </a:cubicBezTo>
                  <a:cubicBezTo>
                    <a:pt x="94363" y="2009931"/>
                    <a:pt x="101700" y="2000134"/>
                    <a:pt x="111405" y="1993139"/>
                  </a:cubicBezTo>
                  <a:cubicBezTo>
                    <a:pt x="111305" y="2006673"/>
                    <a:pt x="117770" y="2007219"/>
                    <a:pt x="126677" y="2000417"/>
                  </a:cubicBezTo>
                  <a:cubicBezTo>
                    <a:pt x="131161" y="1999753"/>
                    <a:pt x="135728" y="2001180"/>
                    <a:pt x="139632" y="1998124"/>
                  </a:cubicBezTo>
                  <a:cubicBezTo>
                    <a:pt x="141832" y="1996747"/>
                    <a:pt x="144334" y="1994875"/>
                    <a:pt x="146533" y="1993496"/>
                  </a:cubicBezTo>
                  <a:cubicBezTo>
                    <a:pt x="149035" y="1991624"/>
                    <a:pt x="151948" y="1987964"/>
                    <a:pt x="153736" y="1988375"/>
                  </a:cubicBezTo>
                  <a:cubicBezTo>
                    <a:pt x="158305" y="1989802"/>
                    <a:pt x="154593" y="1993656"/>
                    <a:pt x="154376" y="1996242"/>
                  </a:cubicBezTo>
                  <a:cubicBezTo>
                    <a:pt x="154241" y="2000919"/>
                    <a:pt x="153914" y="2004797"/>
                    <a:pt x="153285" y="2009173"/>
                  </a:cubicBezTo>
                  <a:cubicBezTo>
                    <a:pt x="154336" y="2015250"/>
                    <a:pt x="159397" y="2016979"/>
                    <a:pt x="164872" y="2016921"/>
                  </a:cubicBezTo>
                  <a:cubicBezTo>
                    <a:pt x="168171" y="2014855"/>
                    <a:pt x="171966" y="2013091"/>
                    <a:pt x="175266" y="2011025"/>
                  </a:cubicBezTo>
                  <a:cubicBezTo>
                    <a:pt x="179447" y="2010857"/>
                    <a:pt x="178624" y="2014433"/>
                    <a:pt x="179204" y="2016827"/>
                  </a:cubicBezTo>
                  <a:cubicBezTo>
                    <a:pt x="173050" y="2028027"/>
                    <a:pt x="172975" y="2038177"/>
                    <a:pt x="185964" y="2044743"/>
                  </a:cubicBezTo>
                  <a:cubicBezTo>
                    <a:pt x="191221" y="2047270"/>
                    <a:pt x="195570" y="2051282"/>
                    <a:pt x="192136" y="2058025"/>
                  </a:cubicBezTo>
                  <a:lnTo>
                    <a:pt x="191400" y="2065222"/>
                  </a:lnTo>
                  <a:lnTo>
                    <a:pt x="193705" y="2064625"/>
                  </a:lnTo>
                  <a:cubicBezTo>
                    <a:pt x="196450" y="2062971"/>
                    <a:pt x="198965" y="2060687"/>
                    <a:pt x="201345" y="2058516"/>
                  </a:cubicBezTo>
                  <a:cubicBezTo>
                    <a:pt x="203798" y="2056649"/>
                    <a:pt x="205481" y="2055607"/>
                    <a:pt x="208726" y="2057092"/>
                  </a:cubicBezTo>
                  <a:lnTo>
                    <a:pt x="228242" y="2063119"/>
                  </a:lnTo>
                  <a:lnTo>
                    <a:pt x="231942" y="2058517"/>
                  </a:lnTo>
                  <a:cubicBezTo>
                    <a:pt x="240656" y="2050918"/>
                    <a:pt x="244031" y="2038701"/>
                    <a:pt x="254423" y="2032807"/>
                  </a:cubicBezTo>
                  <a:cubicBezTo>
                    <a:pt x="256237" y="2029835"/>
                    <a:pt x="257748" y="2027358"/>
                    <a:pt x="259562" y="2024385"/>
                  </a:cubicBezTo>
                  <a:cubicBezTo>
                    <a:pt x="258100" y="2020095"/>
                    <a:pt x="261014" y="2016434"/>
                    <a:pt x="260350" y="2011951"/>
                  </a:cubicBezTo>
                  <a:cubicBezTo>
                    <a:pt x="259241" y="2000398"/>
                    <a:pt x="248041" y="1994245"/>
                    <a:pt x="243934" y="1984262"/>
                  </a:cubicBezTo>
                  <a:cubicBezTo>
                    <a:pt x="241288" y="1978570"/>
                    <a:pt x="238148" y="1972575"/>
                    <a:pt x="241968" y="1967429"/>
                  </a:cubicBezTo>
                  <a:cubicBezTo>
                    <a:pt x="245788" y="1962282"/>
                    <a:pt x="252445" y="1963625"/>
                    <a:pt x="257810" y="1964858"/>
                  </a:cubicBezTo>
                  <a:cubicBezTo>
                    <a:pt x="264964" y="1966502"/>
                    <a:pt x="271404" y="1970433"/>
                    <a:pt x="278777" y="1969490"/>
                  </a:cubicBezTo>
                  <a:cubicBezTo>
                    <a:pt x="283973" y="1966543"/>
                    <a:pt x="288817" y="1970860"/>
                    <a:pt x="293797" y="1970497"/>
                  </a:cubicBezTo>
                  <a:cubicBezTo>
                    <a:pt x="297096" y="1968432"/>
                    <a:pt x="300201" y="1965569"/>
                    <a:pt x="304189" y="1964603"/>
                  </a:cubicBezTo>
                  <a:cubicBezTo>
                    <a:pt x="318017" y="1951966"/>
                    <a:pt x="330854" y="1938723"/>
                    <a:pt x="323849" y="1916778"/>
                  </a:cubicBezTo>
                  <a:cubicBezTo>
                    <a:pt x="320347" y="1905805"/>
                    <a:pt x="328953" y="1899498"/>
                    <a:pt x="339900" y="1899380"/>
                  </a:cubicBezTo>
                  <a:cubicBezTo>
                    <a:pt x="348759" y="1899346"/>
                    <a:pt x="357507" y="1900605"/>
                    <a:pt x="366172" y="1899774"/>
                  </a:cubicBezTo>
                  <a:cubicBezTo>
                    <a:pt x="385398" y="1897227"/>
                    <a:pt x="399611" y="1886186"/>
                    <a:pt x="386797" y="1855936"/>
                  </a:cubicBezTo>
                  <a:cubicBezTo>
                    <a:pt x="388937" y="1849084"/>
                    <a:pt x="381809" y="1844057"/>
                    <a:pt x="382353" y="1837591"/>
                  </a:cubicBezTo>
                  <a:cubicBezTo>
                    <a:pt x="386937" y="1823393"/>
                    <a:pt x="387735" y="1823200"/>
                    <a:pt x="397618" y="1832628"/>
                  </a:cubicBezTo>
                  <a:cubicBezTo>
                    <a:pt x="406317" y="1840654"/>
                    <a:pt x="417626" y="1845514"/>
                    <a:pt x="428633" y="1850870"/>
                  </a:cubicBezTo>
                  <a:cubicBezTo>
                    <a:pt x="424695" y="1845069"/>
                    <a:pt x="427138" y="1837723"/>
                    <a:pt x="421799" y="1833105"/>
                  </a:cubicBezTo>
                  <a:cubicBezTo>
                    <a:pt x="418632" y="1830494"/>
                    <a:pt x="416567" y="1827194"/>
                    <a:pt x="416893" y="1823315"/>
                  </a:cubicBezTo>
                  <a:cubicBezTo>
                    <a:pt x="417514" y="1806700"/>
                    <a:pt x="407003" y="1801646"/>
                    <a:pt x="392972" y="1801244"/>
                  </a:cubicBezTo>
                  <a:cubicBezTo>
                    <a:pt x="386338" y="1796518"/>
                    <a:pt x="378867" y="1810993"/>
                    <a:pt x="372974" y="1800599"/>
                  </a:cubicBezTo>
                  <a:cubicBezTo>
                    <a:pt x="365944" y="1782037"/>
                    <a:pt x="382055" y="1770114"/>
                    <a:pt x="385949" y="1754815"/>
                  </a:cubicBezTo>
                  <a:cubicBezTo>
                    <a:pt x="390449" y="1738528"/>
                    <a:pt x="396735" y="1722650"/>
                    <a:pt x="398951" y="1705649"/>
                  </a:cubicBezTo>
                  <a:cubicBezTo>
                    <a:pt x="400621" y="1695112"/>
                    <a:pt x="398001" y="1686035"/>
                    <a:pt x="389494" y="1678807"/>
                  </a:cubicBezTo>
                  <a:cubicBezTo>
                    <a:pt x="379504" y="1670672"/>
                    <a:pt x="371057" y="1668918"/>
                    <a:pt x="363309" y="1680505"/>
                  </a:cubicBezTo>
                  <a:cubicBezTo>
                    <a:pt x="357977" y="1688128"/>
                    <a:pt x="348708" y="1689952"/>
                    <a:pt x="342496" y="1695679"/>
                  </a:cubicBezTo>
                  <a:cubicBezTo>
                    <a:pt x="322085" y="1696822"/>
                    <a:pt x="303295" y="1694196"/>
                    <a:pt x="298105" y="1669277"/>
                  </a:cubicBezTo>
                  <a:cubicBezTo>
                    <a:pt x="297247" y="1663995"/>
                    <a:pt x="292932" y="1668839"/>
                    <a:pt x="291363" y="1665844"/>
                  </a:cubicBezTo>
                  <a:cubicBezTo>
                    <a:pt x="289623" y="1658665"/>
                    <a:pt x="294047" y="1652528"/>
                    <a:pt x="294593" y="1646062"/>
                  </a:cubicBezTo>
                  <a:cubicBezTo>
                    <a:pt x="298136" y="1638026"/>
                    <a:pt x="306825" y="1633812"/>
                    <a:pt x="308882" y="1624869"/>
                  </a:cubicBezTo>
                  <a:cubicBezTo>
                    <a:pt x="322164" y="1618699"/>
                    <a:pt x="335444" y="1612525"/>
                    <a:pt x="350575" y="1612239"/>
                  </a:cubicBezTo>
                  <a:cubicBezTo>
                    <a:pt x="353160" y="1612458"/>
                    <a:pt x="367718" y="1622019"/>
                    <a:pt x="368299" y="1624411"/>
                  </a:cubicBezTo>
                  <a:cubicBezTo>
                    <a:pt x="369433" y="1632581"/>
                    <a:pt x="374496" y="1634309"/>
                    <a:pt x="381481" y="1631773"/>
                  </a:cubicBezTo>
                  <a:cubicBezTo>
                    <a:pt x="403343" y="1622679"/>
                    <a:pt x="426281" y="1616280"/>
                    <a:pt x="447262" y="1605288"/>
                  </a:cubicBezTo>
                  <a:cubicBezTo>
                    <a:pt x="464446" y="1596060"/>
                    <a:pt x="468123" y="1583348"/>
                    <a:pt x="459886" y="1566766"/>
                  </a:cubicBezTo>
                  <a:cubicBezTo>
                    <a:pt x="457820" y="1563467"/>
                    <a:pt x="455754" y="1560167"/>
                    <a:pt x="453689" y="1556868"/>
                  </a:cubicBezTo>
                  <a:cubicBezTo>
                    <a:pt x="438565" y="1529288"/>
                    <a:pt x="441528" y="1518861"/>
                    <a:pt x="470485" y="1505937"/>
                  </a:cubicBezTo>
                  <a:cubicBezTo>
                    <a:pt x="483163" y="1500755"/>
                    <a:pt x="492675" y="1492964"/>
                    <a:pt x="499433" y="1480773"/>
                  </a:cubicBezTo>
                  <a:cubicBezTo>
                    <a:pt x="509925" y="1461343"/>
                    <a:pt x="529127" y="1462182"/>
                    <a:pt x="547531" y="1463211"/>
                  </a:cubicBezTo>
                  <a:cubicBezTo>
                    <a:pt x="553223" y="1460568"/>
                    <a:pt x="560074" y="1462707"/>
                    <a:pt x="567253" y="1460968"/>
                  </a:cubicBezTo>
                  <a:cubicBezTo>
                    <a:pt x="555146" y="1456301"/>
                    <a:pt x="543727" y="1452735"/>
                    <a:pt x="536841" y="1441738"/>
                  </a:cubicBezTo>
                  <a:cubicBezTo>
                    <a:pt x="536648" y="1440939"/>
                    <a:pt x="535657" y="1440335"/>
                    <a:pt x="534666" y="1439730"/>
                  </a:cubicBezTo>
                  <a:cubicBezTo>
                    <a:pt x="534172" y="1439428"/>
                    <a:pt x="533978" y="1438631"/>
                    <a:pt x="534281" y="1438135"/>
                  </a:cubicBezTo>
                  <a:cubicBezTo>
                    <a:pt x="536368" y="1397943"/>
                    <a:pt x="520472" y="1367174"/>
                    <a:pt x="490714" y="1340184"/>
                  </a:cubicBezTo>
                  <a:cubicBezTo>
                    <a:pt x="472519" y="1324325"/>
                    <a:pt x="474298" y="1312494"/>
                    <a:pt x="488780" y="1292099"/>
                  </a:cubicBezTo>
                  <a:cubicBezTo>
                    <a:pt x="500842" y="1275668"/>
                    <a:pt x="496206" y="1256526"/>
                    <a:pt x="496936" y="1238618"/>
                  </a:cubicBezTo>
                  <a:cubicBezTo>
                    <a:pt x="495971" y="1234629"/>
                    <a:pt x="496298" y="1230750"/>
                    <a:pt x="497423" y="1226677"/>
                  </a:cubicBezTo>
                  <a:cubicBezTo>
                    <a:pt x="501501" y="1199937"/>
                    <a:pt x="504781" y="1173389"/>
                    <a:pt x="498708" y="1146573"/>
                  </a:cubicBezTo>
                  <a:cubicBezTo>
                    <a:pt x="501647" y="1139528"/>
                    <a:pt x="498204" y="1134029"/>
                    <a:pt x="494265" y="1128228"/>
                  </a:cubicBezTo>
                  <a:cubicBezTo>
                    <a:pt x="489857" y="1118740"/>
                    <a:pt x="492023" y="1108506"/>
                    <a:pt x="491301" y="1098548"/>
                  </a:cubicBezTo>
                  <a:cubicBezTo>
                    <a:pt x="482720" y="1101471"/>
                    <a:pt x="479673" y="1109808"/>
                    <a:pt x="474258" y="1115342"/>
                  </a:cubicBezTo>
                  <a:cubicBezTo>
                    <a:pt x="465132" y="1124729"/>
                    <a:pt x="456686" y="1122975"/>
                    <a:pt x="456676" y="1110734"/>
                  </a:cubicBezTo>
                  <a:cubicBezTo>
                    <a:pt x="455944" y="1088534"/>
                    <a:pt x="441662" y="1081861"/>
                    <a:pt x="424274" y="1078050"/>
                  </a:cubicBezTo>
                  <a:cubicBezTo>
                    <a:pt x="414341" y="1075391"/>
                    <a:pt x="406802" y="1072150"/>
                    <a:pt x="407590" y="1059716"/>
                  </a:cubicBezTo>
                  <a:cubicBezTo>
                    <a:pt x="407916" y="1055836"/>
                    <a:pt x="406456" y="1051545"/>
                    <a:pt x="403785" y="1049237"/>
                  </a:cubicBezTo>
                  <a:cubicBezTo>
                    <a:pt x="389141" y="1037584"/>
                    <a:pt x="389048" y="1023253"/>
                    <a:pt x="396629" y="1007485"/>
                  </a:cubicBezTo>
                  <a:cubicBezTo>
                    <a:pt x="399483" y="998349"/>
                    <a:pt x="402832" y="989518"/>
                    <a:pt x="398423" y="980030"/>
                  </a:cubicBezTo>
                  <a:cubicBezTo>
                    <a:pt x="398256" y="975849"/>
                    <a:pt x="400177" y="971584"/>
                    <a:pt x="397121" y="967679"/>
                  </a:cubicBezTo>
                  <a:cubicBezTo>
                    <a:pt x="394723" y="962138"/>
                    <a:pt x="393612" y="957553"/>
                    <a:pt x="394920" y="95401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grpSp>
          <p:nvGrpSpPr>
            <p:cNvPr id="67" name="Group 66">
              <a:extLst>
                <a:ext uri="{FF2B5EF4-FFF2-40B4-BE49-F238E27FC236}">
                  <a16:creationId xmlns:a16="http://schemas.microsoft.com/office/drawing/2014/main" id="{A078C73E-BA25-4AAF-9B59-0E61BCBD95C2}"/>
                </a:ext>
              </a:extLst>
            </p:cNvPr>
            <p:cNvGrpSpPr/>
            <p:nvPr/>
          </p:nvGrpSpPr>
          <p:grpSpPr>
            <a:xfrm>
              <a:off x="3261506" y="475536"/>
              <a:ext cx="5668988" cy="4846071"/>
              <a:chOff x="3261506" y="475536"/>
              <a:chExt cx="5668988" cy="4846071"/>
            </a:xfrm>
          </p:grpSpPr>
          <p:sp>
            <p:nvSpPr>
              <p:cNvPr id="3" name="Freeform: Shape 2">
                <a:extLst>
                  <a:ext uri="{FF2B5EF4-FFF2-40B4-BE49-F238E27FC236}">
                    <a16:creationId xmlns:a16="http://schemas.microsoft.com/office/drawing/2014/main" id="{4468F5B2-C6F0-42A6-994B-D7BF9B377270}"/>
                  </a:ext>
                </a:extLst>
              </p:cNvPr>
              <p:cNvSpPr/>
              <p:nvPr/>
            </p:nvSpPr>
            <p:spPr>
              <a:xfrm rot="19755688">
                <a:off x="7256856" y="1721755"/>
                <a:ext cx="1008159" cy="122201"/>
              </a:xfrm>
              <a:custGeom>
                <a:avLst/>
                <a:gdLst>
                  <a:gd name="connsiteX0" fmla="*/ 15389 w 1270000"/>
                  <a:gd name="connsiteY0" fmla="*/ 73891 h 153939"/>
                  <a:gd name="connsiteX1" fmla="*/ 166250 w 1270000"/>
                  <a:gd name="connsiteY1" fmla="*/ 35406 h 153939"/>
                  <a:gd name="connsiteX2" fmla="*/ 250916 w 1270000"/>
                  <a:gd name="connsiteY2" fmla="*/ 34636 h 153939"/>
                  <a:gd name="connsiteX3" fmla="*/ 257843 w 1270000"/>
                  <a:gd name="connsiteY3" fmla="*/ 26170 h 153939"/>
                  <a:gd name="connsiteX4" fmla="*/ 406395 w 1270000"/>
                  <a:gd name="connsiteY4" fmla="*/ 25400 h 153939"/>
                  <a:gd name="connsiteX5" fmla="*/ 431025 w 1270000"/>
                  <a:gd name="connsiteY5" fmla="*/ 61576 h 153939"/>
                  <a:gd name="connsiteX6" fmla="*/ 442571 w 1270000"/>
                  <a:gd name="connsiteY6" fmla="*/ 70812 h 153939"/>
                  <a:gd name="connsiteX7" fmla="*/ 514153 w 1270000"/>
                  <a:gd name="connsiteY7" fmla="*/ 61576 h 153939"/>
                  <a:gd name="connsiteX8" fmla="*/ 667322 w 1270000"/>
                  <a:gd name="connsiteY8" fmla="*/ 27709 h 153939"/>
                  <a:gd name="connsiteX9" fmla="*/ 763534 w 1270000"/>
                  <a:gd name="connsiteY9" fmla="*/ 9236 h 153939"/>
                  <a:gd name="connsiteX10" fmla="*/ 1072183 w 1270000"/>
                  <a:gd name="connsiteY10" fmla="*/ 0 h 153939"/>
                  <a:gd name="connsiteX11" fmla="*/ 1118365 w 1270000"/>
                  <a:gd name="connsiteY11" fmla="*/ 770 h 153939"/>
                  <a:gd name="connsiteX12" fmla="*/ 1136838 w 1270000"/>
                  <a:gd name="connsiteY12" fmla="*/ 8467 h 153939"/>
                  <a:gd name="connsiteX13" fmla="*/ 1136838 w 1270000"/>
                  <a:gd name="connsiteY13" fmla="*/ 8467 h 153939"/>
                  <a:gd name="connsiteX14" fmla="*/ 1104510 w 1270000"/>
                  <a:gd name="connsiteY14" fmla="*/ 19242 h 153939"/>
                  <a:gd name="connsiteX15" fmla="*/ 1046013 w 1270000"/>
                  <a:gd name="connsiteY15" fmla="*/ 32327 h 153939"/>
                  <a:gd name="connsiteX16" fmla="*/ 996753 w 1270000"/>
                  <a:gd name="connsiteY16" fmla="*/ 39255 h 153939"/>
                  <a:gd name="connsiteX17" fmla="*/ 979820 w 1270000"/>
                  <a:gd name="connsiteY17" fmla="*/ 40794 h 153939"/>
                  <a:gd name="connsiteX18" fmla="*/ 922092 w 1270000"/>
                  <a:gd name="connsiteY18" fmla="*/ 47721 h 153939"/>
                  <a:gd name="connsiteX19" fmla="*/ 949801 w 1270000"/>
                  <a:gd name="connsiteY19" fmla="*/ 48491 h 153939"/>
                  <a:gd name="connsiteX20" fmla="*/ 1031389 w 1270000"/>
                  <a:gd name="connsiteY20" fmla="*/ 71582 h 153939"/>
                  <a:gd name="connsiteX21" fmla="*/ 1031389 w 1270000"/>
                  <a:gd name="connsiteY21" fmla="*/ 71582 h 153939"/>
                  <a:gd name="connsiteX22" fmla="*/ 1201492 w 1270000"/>
                  <a:gd name="connsiteY22" fmla="*/ 90824 h 153939"/>
                  <a:gd name="connsiteX23" fmla="*/ 1273843 w 1270000"/>
                  <a:gd name="connsiteY23" fmla="*/ 94673 h 153939"/>
                  <a:gd name="connsiteX24" fmla="*/ 1246904 w 1270000"/>
                  <a:gd name="connsiteY24" fmla="*/ 106218 h 153939"/>
                  <a:gd name="connsiteX25" fmla="*/ 1246904 w 1270000"/>
                  <a:gd name="connsiteY25" fmla="*/ 106218 h 153939"/>
                  <a:gd name="connsiteX26" fmla="*/ 1193795 w 1270000"/>
                  <a:gd name="connsiteY26" fmla="*/ 115455 h 153939"/>
                  <a:gd name="connsiteX27" fmla="*/ 1193795 w 1270000"/>
                  <a:gd name="connsiteY27" fmla="*/ 115455 h 153939"/>
                  <a:gd name="connsiteX28" fmla="*/ 1151461 w 1270000"/>
                  <a:gd name="connsiteY28" fmla="*/ 120843 h 153939"/>
                  <a:gd name="connsiteX29" fmla="*/ 1022922 w 1270000"/>
                  <a:gd name="connsiteY29" fmla="*/ 131618 h 153939"/>
                  <a:gd name="connsiteX30" fmla="*/ 923631 w 1270000"/>
                  <a:gd name="connsiteY30" fmla="*/ 121612 h 153939"/>
                  <a:gd name="connsiteX31" fmla="*/ 735056 w 1270000"/>
                  <a:gd name="connsiteY31" fmla="*/ 103139 h 153939"/>
                  <a:gd name="connsiteX32" fmla="*/ 670401 w 1270000"/>
                  <a:gd name="connsiteY32" fmla="*/ 110067 h 153939"/>
                  <a:gd name="connsiteX33" fmla="*/ 581886 w 1270000"/>
                  <a:gd name="connsiteY33" fmla="*/ 115455 h 153939"/>
                  <a:gd name="connsiteX34" fmla="*/ 531086 w 1270000"/>
                  <a:gd name="connsiteY34" fmla="*/ 125461 h 153939"/>
                  <a:gd name="connsiteX35" fmla="*/ 310183 w 1270000"/>
                  <a:gd name="connsiteY35" fmla="*/ 160097 h 153939"/>
                  <a:gd name="connsiteX36" fmla="*/ 297098 w 1270000"/>
                  <a:gd name="connsiteY36" fmla="*/ 160097 h 153939"/>
                  <a:gd name="connsiteX37" fmla="*/ 120068 w 1270000"/>
                  <a:gd name="connsiteY37" fmla="*/ 159327 h 153939"/>
                  <a:gd name="connsiteX38" fmla="*/ 49256 w 1270000"/>
                  <a:gd name="connsiteY38" fmla="*/ 150861 h 153939"/>
                  <a:gd name="connsiteX39" fmla="*/ 40789 w 1270000"/>
                  <a:gd name="connsiteY39" fmla="*/ 150861 h 153939"/>
                  <a:gd name="connsiteX40" fmla="*/ 33092 w 1270000"/>
                  <a:gd name="connsiteY40" fmla="*/ 147782 h 153939"/>
                  <a:gd name="connsiteX41" fmla="*/ 6922 w 1270000"/>
                  <a:gd name="connsiteY41" fmla="*/ 93903 h 153939"/>
                  <a:gd name="connsiteX42" fmla="*/ 15389 w 1270000"/>
                  <a:gd name="connsiteY42" fmla="*/ 73891 h 1539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</a:cxnLst>
                <a:rect l="l" t="t" r="r" b="b"/>
                <a:pathLst>
                  <a:path w="1270000" h="153939">
                    <a:moveTo>
                      <a:pt x="15389" y="73891"/>
                    </a:moveTo>
                    <a:cubicBezTo>
                      <a:pt x="60801" y="42333"/>
                      <a:pt x="113910" y="38485"/>
                      <a:pt x="166250" y="35406"/>
                    </a:cubicBezTo>
                    <a:cubicBezTo>
                      <a:pt x="193959" y="33867"/>
                      <a:pt x="222437" y="25400"/>
                      <a:pt x="250916" y="34636"/>
                    </a:cubicBezTo>
                    <a:cubicBezTo>
                      <a:pt x="257074" y="36176"/>
                      <a:pt x="260922" y="33867"/>
                      <a:pt x="257843" y="26170"/>
                    </a:cubicBezTo>
                    <a:cubicBezTo>
                      <a:pt x="307104" y="22321"/>
                      <a:pt x="357134" y="18473"/>
                      <a:pt x="406395" y="25400"/>
                    </a:cubicBezTo>
                    <a:cubicBezTo>
                      <a:pt x="434874" y="29249"/>
                      <a:pt x="438722" y="34636"/>
                      <a:pt x="431025" y="61576"/>
                    </a:cubicBezTo>
                    <a:cubicBezTo>
                      <a:pt x="427177" y="73891"/>
                      <a:pt x="437953" y="70042"/>
                      <a:pt x="442571" y="70812"/>
                    </a:cubicBezTo>
                    <a:cubicBezTo>
                      <a:pt x="467201" y="73121"/>
                      <a:pt x="490292" y="66194"/>
                      <a:pt x="514153" y="61576"/>
                    </a:cubicBezTo>
                    <a:cubicBezTo>
                      <a:pt x="565722" y="51570"/>
                      <a:pt x="617292" y="42333"/>
                      <a:pt x="667322" y="27709"/>
                    </a:cubicBezTo>
                    <a:cubicBezTo>
                      <a:pt x="700419" y="25400"/>
                      <a:pt x="731207" y="13085"/>
                      <a:pt x="763534" y="9236"/>
                    </a:cubicBezTo>
                    <a:cubicBezTo>
                      <a:pt x="865904" y="-1539"/>
                      <a:pt x="969813" y="770"/>
                      <a:pt x="1072183" y="0"/>
                    </a:cubicBezTo>
                    <a:cubicBezTo>
                      <a:pt x="1087577" y="0"/>
                      <a:pt x="1102971" y="0"/>
                      <a:pt x="1118365" y="770"/>
                    </a:cubicBezTo>
                    <a:cubicBezTo>
                      <a:pt x="1125293" y="770"/>
                      <a:pt x="1133759" y="-770"/>
                      <a:pt x="1136838" y="8467"/>
                    </a:cubicBezTo>
                    <a:cubicBezTo>
                      <a:pt x="1136838" y="8467"/>
                      <a:pt x="1136838" y="8467"/>
                      <a:pt x="1136838" y="8467"/>
                    </a:cubicBezTo>
                    <a:cubicBezTo>
                      <a:pt x="1128371" y="17703"/>
                      <a:pt x="1115286" y="16933"/>
                      <a:pt x="1104510" y="19242"/>
                    </a:cubicBezTo>
                    <a:cubicBezTo>
                      <a:pt x="1084498" y="23091"/>
                      <a:pt x="1066025" y="30018"/>
                      <a:pt x="1046013" y="32327"/>
                    </a:cubicBezTo>
                    <a:cubicBezTo>
                      <a:pt x="1029080" y="30788"/>
                      <a:pt x="1012916" y="35406"/>
                      <a:pt x="996753" y="39255"/>
                    </a:cubicBezTo>
                    <a:cubicBezTo>
                      <a:pt x="991365" y="40024"/>
                      <a:pt x="985207" y="41564"/>
                      <a:pt x="979820" y="40794"/>
                    </a:cubicBezTo>
                    <a:cubicBezTo>
                      <a:pt x="959808" y="37715"/>
                      <a:pt x="942104" y="50030"/>
                      <a:pt x="922092" y="47721"/>
                    </a:cubicBezTo>
                    <a:cubicBezTo>
                      <a:pt x="931328" y="46952"/>
                      <a:pt x="940565" y="46952"/>
                      <a:pt x="949801" y="48491"/>
                    </a:cubicBezTo>
                    <a:cubicBezTo>
                      <a:pt x="975971" y="60806"/>
                      <a:pt x="1006759" y="56188"/>
                      <a:pt x="1031389" y="71582"/>
                    </a:cubicBezTo>
                    <a:lnTo>
                      <a:pt x="1031389" y="71582"/>
                    </a:lnTo>
                    <a:cubicBezTo>
                      <a:pt x="1086808" y="86976"/>
                      <a:pt x="1143764" y="93133"/>
                      <a:pt x="1201492" y="90824"/>
                    </a:cubicBezTo>
                    <a:cubicBezTo>
                      <a:pt x="1226123" y="90055"/>
                      <a:pt x="1249983" y="83897"/>
                      <a:pt x="1273843" y="94673"/>
                    </a:cubicBezTo>
                    <a:cubicBezTo>
                      <a:pt x="1269995" y="110836"/>
                      <a:pt x="1255371" y="100830"/>
                      <a:pt x="1246904" y="106218"/>
                    </a:cubicBezTo>
                    <a:lnTo>
                      <a:pt x="1246904" y="106218"/>
                    </a:lnTo>
                    <a:cubicBezTo>
                      <a:pt x="1230741" y="116224"/>
                      <a:pt x="1211498" y="110067"/>
                      <a:pt x="1193795" y="115455"/>
                    </a:cubicBezTo>
                    <a:lnTo>
                      <a:pt x="1193795" y="115455"/>
                    </a:lnTo>
                    <a:cubicBezTo>
                      <a:pt x="1180710" y="125461"/>
                      <a:pt x="1165316" y="120073"/>
                      <a:pt x="1151461" y="120843"/>
                    </a:cubicBezTo>
                    <a:cubicBezTo>
                      <a:pt x="1108359" y="123152"/>
                      <a:pt x="1066025" y="129309"/>
                      <a:pt x="1022922" y="131618"/>
                    </a:cubicBezTo>
                    <a:cubicBezTo>
                      <a:pt x="989056" y="133927"/>
                      <a:pt x="955959" y="128539"/>
                      <a:pt x="923631" y="121612"/>
                    </a:cubicBezTo>
                    <a:cubicBezTo>
                      <a:pt x="861286" y="107758"/>
                      <a:pt x="798171" y="101600"/>
                      <a:pt x="735056" y="103139"/>
                    </a:cubicBezTo>
                    <a:cubicBezTo>
                      <a:pt x="713504" y="103909"/>
                      <a:pt x="691953" y="107758"/>
                      <a:pt x="670401" y="110067"/>
                    </a:cubicBezTo>
                    <a:cubicBezTo>
                      <a:pt x="641153" y="113146"/>
                      <a:pt x="611135" y="112376"/>
                      <a:pt x="581886" y="115455"/>
                    </a:cubicBezTo>
                    <a:cubicBezTo>
                      <a:pt x="563413" y="113146"/>
                      <a:pt x="546480" y="118533"/>
                      <a:pt x="531086" y="125461"/>
                    </a:cubicBezTo>
                    <a:cubicBezTo>
                      <a:pt x="460274" y="156249"/>
                      <a:pt x="384843" y="156249"/>
                      <a:pt x="310183" y="160097"/>
                    </a:cubicBezTo>
                    <a:cubicBezTo>
                      <a:pt x="305565" y="160097"/>
                      <a:pt x="301716" y="160097"/>
                      <a:pt x="297098" y="160097"/>
                    </a:cubicBezTo>
                    <a:cubicBezTo>
                      <a:pt x="237831" y="160097"/>
                      <a:pt x="179335" y="160097"/>
                      <a:pt x="120068" y="159327"/>
                    </a:cubicBezTo>
                    <a:cubicBezTo>
                      <a:pt x="96977" y="153939"/>
                      <a:pt x="72347" y="159327"/>
                      <a:pt x="49256" y="150861"/>
                    </a:cubicBezTo>
                    <a:cubicBezTo>
                      <a:pt x="46177" y="150861"/>
                      <a:pt x="43098" y="150861"/>
                      <a:pt x="40789" y="150861"/>
                    </a:cubicBezTo>
                    <a:cubicBezTo>
                      <a:pt x="38480" y="148552"/>
                      <a:pt x="35401" y="148552"/>
                      <a:pt x="33092" y="147782"/>
                    </a:cubicBezTo>
                    <a:cubicBezTo>
                      <a:pt x="765" y="141624"/>
                      <a:pt x="-7702" y="124691"/>
                      <a:pt x="6922" y="93903"/>
                    </a:cubicBezTo>
                    <a:cubicBezTo>
                      <a:pt x="10771" y="85436"/>
                      <a:pt x="11540" y="79279"/>
                      <a:pt x="15389" y="73891"/>
                    </a:cubicBezTo>
                    <a:close/>
                  </a:path>
                </a:pathLst>
              </a:custGeom>
              <a:solidFill>
                <a:srgbClr val="BED24B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" name="Freeform: Shape 3">
                <a:extLst>
                  <a:ext uri="{FF2B5EF4-FFF2-40B4-BE49-F238E27FC236}">
                    <a16:creationId xmlns:a16="http://schemas.microsoft.com/office/drawing/2014/main" id="{BEB01B51-A6FC-461F-BB48-325EAE785DBC}"/>
                  </a:ext>
                </a:extLst>
              </p:cNvPr>
              <p:cNvSpPr/>
              <p:nvPr/>
            </p:nvSpPr>
            <p:spPr>
              <a:xfrm rot="20986817">
                <a:off x="3803252" y="3918155"/>
                <a:ext cx="818747" cy="470474"/>
              </a:xfrm>
              <a:custGeom>
                <a:avLst/>
                <a:gdLst>
                  <a:gd name="connsiteX0" fmla="*/ 369455 w 1031393"/>
                  <a:gd name="connsiteY0" fmla="*/ 259388 h 592666"/>
                  <a:gd name="connsiteX1" fmla="*/ 454891 w 1031393"/>
                  <a:gd name="connsiteY1" fmla="*/ 203200 h 592666"/>
                  <a:gd name="connsiteX2" fmla="*/ 571885 w 1031393"/>
                  <a:gd name="connsiteY2" fmla="*/ 161636 h 592666"/>
                  <a:gd name="connsiteX3" fmla="*/ 677334 w 1031393"/>
                  <a:gd name="connsiteY3" fmla="*/ 120843 h 592666"/>
                  <a:gd name="connsiteX4" fmla="*/ 905933 w 1031393"/>
                  <a:gd name="connsiteY4" fmla="*/ 17703 h 592666"/>
                  <a:gd name="connsiteX5" fmla="*/ 1020618 w 1031393"/>
                  <a:gd name="connsiteY5" fmla="*/ 0 h 592666"/>
                  <a:gd name="connsiteX6" fmla="*/ 1022158 w 1031393"/>
                  <a:gd name="connsiteY6" fmla="*/ 18473 h 592666"/>
                  <a:gd name="connsiteX7" fmla="*/ 1035243 w 1031393"/>
                  <a:gd name="connsiteY7" fmla="*/ 95443 h 592666"/>
                  <a:gd name="connsiteX8" fmla="*/ 985982 w 1031393"/>
                  <a:gd name="connsiteY8" fmla="*/ 117764 h 592666"/>
                  <a:gd name="connsiteX9" fmla="*/ 847436 w 1031393"/>
                  <a:gd name="connsiteY9" fmla="*/ 167794 h 592666"/>
                  <a:gd name="connsiteX10" fmla="*/ 784321 w 1031393"/>
                  <a:gd name="connsiteY10" fmla="*/ 187806 h 592666"/>
                  <a:gd name="connsiteX11" fmla="*/ 779703 w 1031393"/>
                  <a:gd name="connsiteY11" fmla="*/ 191655 h 592666"/>
                  <a:gd name="connsiteX12" fmla="*/ 741218 w 1031393"/>
                  <a:gd name="connsiteY12" fmla="*/ 208588 h 592666"/>
                  <a:gd name="connsiteX13" fmla="*/ 648085 w 1031393"/>
                  <a:gd name="connsiteY13" fmla="*/ 255539 h 592666"/>
                  <a:gd name="connsiteX14" fmla="*/ 597285 w 1031393"/>
                  <a:gd name="connsiteY14" fmla="*/ 280939 h 592666"/>
                  <a:gd name="connsiteX15" fmla="*/ 597285 w 1031393"/>
                  <a:gd name="connsiteY15" fmla="*/ 298642 h 592666"/>
                  <a:gd name="connsiteX16" fmla="*/ 600364 w 1031393"/>
                  <a:gd name="connsiteY16" fmla="*/ 327121 h 592666"/>
                  <a:gd name="connsiteX17" fmla="*/ 573424 w 1031393"/>
                  <a:gd name="connsiteY17" fmla="*/ 349443 h 592666"/>
                  <a:gd name="connsiteX18" fmla="*/ 554182 w 1031393"/>
                  <a:gd name="connsiteY18" fmla="*/ 365606 h 592666"/>
                  <a:gd name="connsiteX19" fmla="*/ 320194 w 1031393"/>
                  <a:gd name="connsiteY19" fmla="*/ 496455 h 592666"/>
                  <a:gd name="connsiteX20" fmla="*/ 177800 w 1031393"/>
                  <a:gd name="connsiteY20" fmla="*/ 547254 h 592666"/>
                  <a:gd name="connsiteX21" fmla="*/ 164715 w 1031393"/>
                  <a:gd name="connsiteY21" fmla="*/ 549564 h 592666"/>
                  <a:gd name="connsiteX22" fmla="*/ 164715 w 1031393"/>
                  <a:gd name="connsiteY22" fmla="*/ 549564 h 592666"/>
                  <a:gd name="connsiteX23" fmla="*/ 150091 w 1031393"/>
                  <a:gd name="connsiteY23" fmla="*/ 559570 h 592666"/>
                  <a:gd name="connsiteX24" fmla="*/ 23861 w 1031393"/>
                  <a:gd name="connsiteY24" fmla="*/ 598824 h 592666"/>
                  <a:gd name="connsiteX25" fmla="*/ 0 w 1031393"/>
                  <a:gd name="connsiteY25" fmla="*/ 588049 h 592666"/>
                  <a:gd name="connsiteX26" fmla="*/ 10776 w 1031393"/>
                  <a:gd name="connsiteY26" fmla="*/ 572655 h 592666"/>
                  <a:gd name="connsiteX27" fmla="*/ 111606 w 1031393"/>
                  <a:gd name="connsiteY27" fmla="*/ 517236 h 592666"/>
                  <a:gd name="connsiteX28" fmla="*/ 123921 w 1031393"/>
                  <a:gd name="connsiteY28" fmla="*/ 514157 h 592666"/>
                  <a:gd name="connsiteX29" fmla="*/ 123921 w 1031393"/>
                  <a:gd name="connsiteY29" fmla="*/ 514157 h 592666"/>
                  <a:gd name="connsiteX30" fmla="*/ 152400 w 1031393"/>
                  <a:gd name="connsiteY30" fmla="*/ 494915 h 592666"/>
                  <a:gd name="connsiteX31" fmla="*/ 296333 w 1031393"/>
                  <a:gd name="connsiteY31" fmla="*/ 417176 h 592666"/>
                  <a:gd name="connsiteX32" fmla="*/ 296333 w 1031393"/>
                  <a:gd name="connsiteY32" fmla="*/ 417176 h 592666"/>
                  <a:gd name="connsiteX33" fmla="*/ 340976 w 1031393"/>
                  <a:gd name="connsiteY33" fmla="*/ 375612 h 592666"/>
                  <a:gd name="connsiteX34" fmla="*/ 347133 w 1031393"/>
                  <a:gd name="connsiteY34" fmla="*/ 352521 h 592666"/>
                  <a:gd name="connsiteX35" fmla="*/ 354830 w 1031393"/>
                  <a:gd name="connsiteY35" fmla="*/ 330200 h 592666"/>
                  <a:gd name="connsiteX36" fmla="*/ 381000 w 1031393"/>
                  <a:gd name="connsiteY36" fmla="*/ 311727 h 592666"/>
                  <a:gd name="connsiteX37" fmla="*/ 345594 w 1031393"/>
                  <a:gd name="connsiteY37" fmla="*/ 325582 h 592666"/>
                  <a:gd name="connsiteX38" fmla="*/ 256309 w 1031393"/>
                  <a:gd name="connsiteY38" fmla="*/ 337897 h 592666"/>
                  <a:gd name="connsiteX39" fmla="*/ 256309 w 1031393"/>
                  <a:gd name="connsiteY39" fmla="*/ 337897 h 592666"/>
                  <a:gd name="connsiteX40" fmla="*/ 199352 w 1031393"/>
                  <a:gd name="connsiteY40" fmla="*/ 330970 h 592666"/>
                  <a:gd name="connsiteX41" fmla="*/ 196273 w 1031393"/>
                  <a:gd name="connsiteY41" fmla="*/ 317115 h 592666"/>
                  <a:gd name="connsiteX42" fmla="*/ 245533 w 1031393"/>
                  <a:gd name="connsiteY42" fmla="*/ 292485 h 592666"/>
                  <a:gd name="connsiteX43" fmla="*/ 318655 w 1031393"/>
                  <a:gd name="connsiteY43" fmla="*/ 271703 h 592666"/>
                  <a:gd name="connsiteX44" fmla="*/ 342515 w 1031393"/>
                  <a:gd name="connsiteY44" fmla="*/ 264776 h 592666"/>
                  <a:gd name="connsiteX45" fmla="*/ 348673 w 1031393"/>
                  <a:gd name="connsiteY45" fmla="*/ 263236 h 592666"/>
                  <a:gd name="connsiteX46" fmla="*/ 369455 w 1031393"/>
                  <a:gd name="connsiteY46" fmla="*/ 259388 h 5926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1031393" h="592666">
                    <a:moveTo>
                      <a:pt x="369455" y="259388"/>
                    </a:moveTo>
                    <a:cubicBezTo>
                      <a:pt x="397933" y="240915"/>
                      <a:pt x="426412" y="221673"/>
                      <a:pt x="454891" y="203200"/>
                    </a:cubicBezTo>
                    <a:cubicBezTo>
                      <a:pt x="490297" y="179339"/>
                      <a:pt x="529552" y="167024"/>
                      <a:pt x="571885" y="161636"/>
                    </a:cubicBezTo>
                    <a:cubicBezTo>
                      <a:pt x="610370" y="157018"/>
                      <a:pt x="644236" y="139315"/>
                      <a:pt x="677334" y="120843"/>
                    </a:cubicBezTo>
                    <a:cubicBezTo>
                      <a:pt x="750455" y="80049"/>
                      <a:pt x="824345" y="40794"/>
                      <a:pt x="905933" y="17703"/>
                    </a:cubicBezTo>
                    <a:cubicBezTo>
                      <a:pt x="943648" y="6927"/>
                      <a:pt x="982133" y="4618"/>
                      <a:pt x="1020618" y="0"/>
                    </a:cubicBezTo>
                    <a:cubicBezTo>
                      <a:pt x="1026006" y="6157"/>
                      <a:pt x="1022927" y="12315"/>
                      <a:pt x="1022158" y="18473"/>
                    </a:cubicBezTo>
                    <a:cubicBezTo>
                      <a:pt x="1015230" y="46182"/>
                      <a:pt x="1015230" y="72352"/>
                      <a:pt x="1035243" y="95443"/>
                    </a:cubicBezTo>
                    <a:cubicBezTo>
                      <a:pt x="1022158" y="110067"/>
                      <a:pt x="1002915" y="111606"/>
                      <a:pt x="985982" y="117764"/>
                    </a:cubicBezTo>
                    <a:cubicBezTo>
                      <a:pt x="939800" y="133157"/>
                      <a:pt x="895158" y="154709"/>
                      <a:pt x="847436" y="167794"/>
                    </a:cubicBezTo>
                    <a:cubicBezTo>
                      <a:pt x="824345" y="168564"/>
                      <a:pt x="801255" y="167794"/>
                      <a:pt x="784321" y="187806"/>
                    </a:cubicBezTo>
                    <a:cubicBezTo>
                      <a:pt x="782782" y="189345"/>
                      <a:pt x="782012" y="190885"/>
                      <a:pt x="779703" y="191655"/>
                    </a:cubicBezTo>
                    <a:cubicBezTo>
                      <a:pt x="765849" y="194733"/>
                      <a:pt x="749685" y="192424"/>
                      <a:pt x="741218" y="208588"/>
                    </a:cubicBezTo>
                    <a:cubicBezTo>
                      <a:pt x="713509" y="230909"/>
                      <a:pt x="678873" y="239376"/>
                      <a:pt x="648085" y="255539"/>
                    </a:cubicBezTo>
                    <a:cubicBezTo>
                      <a:pt x="631152" y="264006"/>
                      <a:pt x="614218" y="271703"/>
                      <a:pt x="597285" y="280939"/>
                    </a:cubicBezTo>
                    <a:cubicBezTo>
                      <a:pt x="586509" y="287097"/>
                      <a:pt x="584970" y="291715"/>
                      <a:pt x="597285" y="298642"/>
                    </a:cubicBezTo>
                    <a:cubicBezTo>
                      <a:pt x="614988" y="308648"/>
                      <a:pt x="614988" y="314036"/>
                      <a:pt x="600364" y="327121"/>
                    </a:cubicBezTo>
                    <a:cubicBezTo>
                      <a:pt x="591897" y="334818"/>
                      <a:pt x="581891" y="341746"/>
                      <a:pt x="573424" y="349443"/>
                    </a:cubicBezTo>
                    <a:cubicBezTo>
                      <a:pt x="566497" y="354061"/>
                      <a:pt x="560339" y="359449"/>
                      <a:pt x="554182" y="365606"/>
                    </a:cubicBezTo>
                    <a:cubicBezTo>
                      <a:pt x="484909" y="424873"/>
                      <a:pt x="406400" y="467206"/>
                      <a:pt x="320194" y="496455"/>
                    </a:cubicBezTo>
                    <a:cubicBezTo>
                      <a:pt x="272473" y="512618"/>
                      <a:pt x="226291" y="533400"/>
                      <a:pt x="177800" y="547254"/>
                    </a:cubicBezTo>
                    <a:cubicBezTo>
                      <a:pt x="173182" y="548794"/>
                      <a:pt x="169333" y="548024"/>
                      <a:pt x="164715" y="549564"/>
                    </a:cubicBezTo>
                    <a:lnTo>
                      <a:pt x="164715" y="549564"/>
                    </a:lnTo>
                    <a:cubicBezTo>
                      <a:pt x="160867" y="554182"/>
                      <a:pt x="156249" y="558030"/>
                      <a:pt x="150091" y="559570"/>
                    </a:cubicBezTo>
                    <a:cubicBezTo>
                      <a:pt x="107758" y="571885"/>
                      <a:pt x="67733" y="591897"/>
                      <a:pt x="23861" y="598824"/>
                    </a:cubicBezTo>
                    <a:cubicBezTo>
                      <a:pt x="13855" y="599594"/>
                      <a:pt x="4618" y="598824"/>
                      <a:pt x="0" y="588049"/>
                    </a:cubicBezTo>
                    <a:cubicBezTo>
                      <a:pt x="0" y="580352"/>
                      <a:pt x="5388" y="576503"/>
                      <a:pt x="10776" y="572655"/>
                    </a:cubicBezTo>
                    <a:cubicBezTo>
                      <a:pt x="43873" y="553412"/>
                      <a:pt x="78509" y="536479"/>
                      <a:pt x="111606" y="517236"/>
                    </a:cubicBezTo>
                    <a:cubicBezTo>
                      <a:pt x="115455" y="514927"/>
                      <a:pt x="120073" y="516466"/>
                      <a:pt x="123921" y="514157"/>
                    </a:cubicBezTo>
                    <a:lnTo>
                      <a:pt x="123921" y="514157"/>
                    </a:lnTo>
                    <a:cubicBezTo>
                      <a:pt x="130848" y="503382"/>
                      <a:pt x="142394" y="500303"/>
                      <a:pt x="152400" y="494915"/>
                    </a:cubicBezTo>
                    <a:cubicBezTo>
                      <a:pt x="200891" y="470285"/>
                      <a:pt x="247073" y="440267"/>
                      <a:pt x="296333" y="417176"/>
                    </a:cubicBezTo>
                    <a:lnTo>
                      <a:pt x="296333" y="417176"/>
                    </a:lnTo>
                    <a:cubicBezTo>
                      <a:pt x="308649" y="401012"/>
                      <a:pt x="327891" y="391006"/>
                      <a:pt x="340976" y="375612"/>
                    </a:cubicBezTo>
                    <a:cubicBezTo>
                      <a:pt x="347133" y="368685"/>
                      <a:pt x="351752" y="361758"/>
                      <a:pt x="347133" y="352521"/>
                    </a:cubicBezTo>
                    <a:cubicBezTo>
                      <a:pt x="342515" y="342515"/>
                      <a:pt x="347133" y="335588"/>
                      <a:pt x="354830" y="330200"/>
                    </a:cubicBezTo>
                    <a:cubicBezTo>
                      <a:pt x="363297" y="321733"/>
                      <a:pt x="374073" y="315576"/>
                      <a:pt x="381000" y="311727"/>
                    </a:cubicBezTo>
                    <a:cubicBezTo>
                      <a:pt x="372533" y="317115"/>
                      <a:pt x="357909" y="318655"/>
                      <a:pt x="345594" y="325582"/>
                    </a:cubicBezTo>
                    <a:cubicBezTo>
                      <a:pt x="317115" y="337127"/>
                      <a:pt x="286327" y="337127"/>
                      <a:pt x="256309" y="337897"/>
                    </a:cubicBezTo>
                    <a:lnTo>
                      <a:pt x="256309" y="337897"/>
                    </a:lnTo>
                    <a:cubicBezTo>
                      <a:pt x="236297" y="344055"/>
                      <a:pt x="217055" y="340206"/>
                      <a:pt x="199352" y="330970"/>
                    </a:cubicBezTo>
                    <a:cubicBezTo>
                      <a:pt x="196273" y="327121"/>
                      <a:pt x="195503" y="321733"/>
                      <a:pt x="196273" y="317115"/>
                    </a:cubicBezTo>
                    <a:cubicBezTo>
                      <a:pt x="207049" y="298642"/>
                      <a:pt x="227830" y="297873"/>
                      <a:pt x="245533" y="292485"/>
                    </a:cubicBezTo>
                    <a:cubicBezTo>
                      <a:pt x="269394" y="284788"/>
                      <a:pt x="294024" y="277860"/>
                      <a:pt x="318655" y="271703"/>
                    </a:cubicBezTo>
                    <a:cubicBezTo>
                      <a:pt x="327121" y="270163"/>
                      <a:pt x="334818" y="267854"/>
                      <a:pt x="342515" y="264776"/>
                    </a:cubicBezTo>
                    <a:cubicBezTo>
                      <a:pt x="344055" y="264006"/>
                      <a:pt x="346364" y="263236"/>
                      <a:pt x="348673" y="263236"/>
                    </a:cubicBezTo>
                    <a:cubicBezTo>
                      <a:pt x="356370" y="262466"/>
                      <a:pt x="362527" y="261697"/>
                      <a:pt x="369455" y="259388"/>
                    </a:cubicBezTo>
                    <a:close/>
                  </a:path>
                </a:pathLst>
              </a:custGeom>
              <a:solidFill>
                <a:srgbClr val="84AF2D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" name="Freeform: Shape 4">
                <a:extLst>
                  <a:ext uri="{FF2B5EF4-FFF2-40B4-BE49-F238E27FC236}">
                    <a16:creationId xmlns:a16="http://schemas.microsoft.com/office/drawing/2014/main" id="{B988069D-A55D-49F1-A6AE-7CE74330A6F8}"/>
                  </a:ext>
                </a:extLst>
              </p:cNvPr>
              <p:cNvSpPr>
                <a:spLocks/>
              </p:cNvSpPr>
              <p:nvPr/>
            </p:nvSpPr>
            <p:spPr bwMode="auto">
              <a:xfrm rot="3516856">
                <a:off x="5178412" y="1286217"/>
                <a:ext cx="2075805" cy="2907237"/>
              </a:xfrm>
              <a:custGeom>
                <a:avLst/>
                <a:gdLst>
                  <a:gd name="connsiteX0" fmla="*/ 523821 w 2317676"/>
                  <a:gd name="connsiteY0" fmla="*/ 81126 h 3245984"/>
                  <a:gd name="connsiteX1" fmla="*/ 540146 w 2317676"/>
                  <a:gd name="connsiteY1" fmla="*/ 71362 h 3245984"/>
                  <a:gd name="connsiteX2" fmla="*/ 562562 w 2317676"/>
                  <a:gd name="connsiteY2" fmla="*/ 39055 h 3245984"/>
                  <a:gd name="connsiteX3" fmla="*/ 600056 w 2317676"/>
                  <a:gd name="connsiteY3" fmla="*/ 20453 h 3245984"/>
                  <a:gd name="connsiteX4" fmla="*/ 610057 w 2317676"/>
                  <a:gd name="connsiteY4" fmla="*/ 24752 h 3245984"/>
                  <a:gd name="connsiteX5" fmla="*/ 640804 w 2317676"/>
                  <a:gd name="connsiteY5" fmla="*/ 8346 h 3245984"/>
                  <a:gd name="connsiteX6" fmla="*/ 650101 w 2317676"/>
                  <a:gd name="connsiteY6" fmla="*/ 494 h 3245984"/>
                  <a:gd name="connsiteX7" fmla="*/ 670504 w 2317676"/>
                  <a:gd name="connsiteY7" fmla="*/ 8432 h 3245984"/>
                  <a:gd name="connsiteX8" fmla="*/ 707030 w 2317676"/>
                  <a:gd name="connsiteY8" fmla="*/ 13586 h 3245984"/>
                  <a:gd name="connsiteX9" fmla="*/ 728268 w 2317676"/>
                  <a:gd name="connsiteY9" fmla="*/ 15722 h 3245984"/>
                  <a:gd name="connsiteX10" fmla="*/ 765214 w 2317676"/>
                  <a:gd name="connsiteY10" fmla="*/ 89653 h 3245984"/>
                  <a:gd name="connsiteX11" fmla="*/ 785583 w 2317676"/>
                  <a:gd name="connsiteY11" fmla="*/ 102079 h 3245984"/>
                  <a:gd name="connsiteX12" fmla="*/ 843013 w 2317676"/>
                  <a:gd name="connsiteY12" fmla="*/ 101050 h 3245984"/>
                  <a:gd name="connsiteX13" fmla="*/ 871044 w 2317676"/>
                  <a:gd name="connsiteY13" fmla="*/ 112741 h 3245984"/>
                  <a:gd name="connsiteX14" fmla="*/ 898740 w 2317676"/>
                  <a:gd name="connsiteY14" fmla="*/ 116114 h 3245984"/>
                  <a:gd name="connsiteX15" fmla="*/ 940235 w 2317676"/>
                  <a:gd name="connsiteY15" fmla="*/ 127903 h 3245984"/>
                  <a:gd name="connsiteX16" fmla="*/ 940747 w 2317676"/>
                  <a:gd name="connsiteY16" fmla="*/ 130020 h 3245984"/>
                  <a:gd name="connsiteX17" fmla="*/ 982428 w 2317676"/>
                  <a:gd name="connsiteY17" fmla="*/ 98645 h 3245984"/>
                  <a:gd name="connsiteX18" fmla="*/ 1000644 w 2317676"/>
                  <a:gd name="connsiteY18" fmla="*/ 62874 h 3245984"/>
                  <a:gd name="connsiteX19" fmla="*/ 1022349 w 2317676"/>
                  <a:gd name="connsiteY19" fmla="*/ 55378 h 3245984"/>
                  <a:gd name="connsiteX20" fmla="*/ 1037618 w 2317676"/>
                  <a:gd name="connsiteY20" fmla="*/ 79120 h 3245984"/>
                  <a:gd name="connsiteX21" fmla="*/ 1030113 w 2317676"/>
                  <a:gd name="connsiteY21" fmla="*/ 94376 h 3245984"/>
                  <a:gd name="connsiteX22" fmla="*/ 1007620 w 2317676"/>
                  <a:gd name="connsiteY22" fmla="*/ 119423 h 3245984"/>
                  <a:gd name="connsiteX23" fmla="*/ 1015795 w 2317676"/>
                  <a:gd name="connsiteY23" fmla="*/ 120803 h 3245984"/>
                  <a:gd name="connsiteX24" fmla="*/ 1024250 w 2317676"/>
                  <a:gd name="connsiteY24" fmla="*/ 155716 h 3245984"/>
                  <a:gd name="connsiteX25" fmla="*/ 1019841 w 2317676"/>
                  <a:gd name="connsiteY25" fmla="*/ 162943 h 3245984"/>
                  <a:gd name="connsiteX26" fmla="*/ 962278 w 2317676"/>
                  <a:gd name="connsiteY26" fmla="*/ 325283 h 3245984"/>
                  <a:gd name="connsiteX27" fmla="*/ 933887 w 2317676"/>
                  <a:gd name="connsiteY27" fmla="*/ 416156 h 3245984"/>
                  <a:gd name="connsiteX28" fmla="*/ 935569 w 2317676"/>
                  <a:gd name="connsiteY28" fmla="*/ 420789 h 3245984"/>
                  <a:gd name="connsiteX29" fmla="*/ 939000 w 2317676"/>
                  <a:gd name="connsiteY29" fmla="*/ 421078 h 3245984"/>
                  <a:gd name="connsiteX30" fmla="*/ 947910 w 2317676"/>
                  <a:gd name="connsiteY30" fmla="*/ 430120 h 3245984"/>
                  <a:gd name="connsiteX31" fmla="*/ 957385 w 2317676"/>
                  <a:gd name="connsiteY31" fmla="*/ 559424 h 3245984"/>
                  <a:gd name="connsiteX32" fmla="*/ 955569 w 2317676"/>
                  <a:gd name="connsiteY32" fmla="*/ 593253 h 3245984"/>
                  <a:gd name="connsiteX33" fmla="*/ 954477 w 2317676"/>
                  <a:gd name="connsiteY33" fmla="*/ 600704 h 3245984"/>
                  <a:gd name="connsiteX34" fmla="*/ 964632 w 2317676"/>
                  <a:gd name="connsiteY34" fmla="*/ 598732 h 3245984"/>
                  <a:gd name="connsiteX35" fmla="*/ 980407 w 2317676"/>
                  <a:gd name="connsiteY35" fmla="*/ 597746 h 3245984"/>
                  <a:gd name="connsiteX36" fmla="*/ 1039559 w 2317676"/>
                  <a:gd name="connsiteY36" fmla="*/ 553404 h 3245984"/>
                  <a:gd name="connsiteX37" fmla="*/ 1055332 w 2317676"/>
                  <a:gd name="connsiteY37" fmla="*/ 519902 h 3245984"/>
                  <a:gd name="connsiteX38" fmla="*/ 1076036 w 2317676"/>
                  <a:gd name="connsiteY38" fmla="*/ 512018 h 3245984"/>
                  <a:gd name="connsiteX39" fmla="*/ 1080965 w 2317676"/>
                  <a:gd name="connsiteY39" fmla="*/ 530741 h 3245984"/>
                  <a:gd name="connsiteX40" fmla="*/ 1118429 w 2317676"/>
                  <a:gd name="connsiteY40" fmla="*/ 565229 h 3245984"/>
                  <a:gd name="connsiteX41" fmla="*/ 1161806 w 2317676"/>
                  <a:gd name="connsiteY41" fmla="*/ 564244 h 3245984"/>
                  <a:gd name="connsiteX42" fmla="*/ 1194341 w 2317676"/>
                  <a:gd name="connsiteY42" fmla="*/ 589863 h 3245984"/>
                  <a:gd name="connsiteX43" fmla="*/ 1273210 w 2317676"/>
                  <a:gd name="connsiteY43" fmla="*/ 609571 h 3245984"/>
                  <a:gd name="connsiteX44" fmla="*/ 1287998 w 2317676"/>
                  <a:gd name="connsiteY44" fmla="*/ 601688 h 3245984"/>
                  <a:gd name="connsiteX45" fmla="*/ 1320532 w 2317676"/>
                  <a:gd name="connsiteY45" fmla="*/ 654898 h 3245984"/>
                  <a:gd name="connsiteX46" fmla="*/ 1381656 w 2317676"/>
                  <a:gd name="connsiteY46" fmla="*/ 654898 h 3245984"/>
                  <a:gd name="connsiteX47" fmla="*/ 1377713 w 2317676"/>
                  <a:gd name="connsiteY47" fmla="*/ 665737 h 3245984"/>
                  <a:gd name="connsiteX48" fmla="*/ 1394472 w 2317676"/>
                  <a:gd name="connsiteY48" fmla="*/ 720919 h 3245984"/>
                  <a:gd name="connsiteX49" fmla="*/ 1414190 w 2317676"/>
                  <a:gd name="connsiteY49" fmla="*/ 759348 h 3245984"/>
                  <a:gd name="connsiteX50" fmla="*/ 1440808 w 2317676"/>
                  <a:gd name="connsiteY50" fmla="*/ 804675 h 3245984"/>
                  <a:gd name="connsiteX51" fmla="*/ 1454610 w 2317676"/>
                  <a:gd name="connsiteY51" fmla="*/ 789895 h 3245984"/>
                  <a:gd name="connsiteX52" fmla="*/ 1474328 w 2317676"/>
                  <a:gd name="connsiteY52" fmla="*/ 760333 h 3245984"/>
                  <a:gd name="connsiteX53" fmla="*/ 1487144 w 2317676"/>
                  <a:gd name="connsiteY53" fmla="*/ 772158 h 3245984"/>
                  <a:gd name="connsiteX54" fmla="*/ 1525593 w 2317676"/>
                  <a:gd name="connsiteY54" fmla="*/ 825368 h 3245984"/>
                  <a:gd name="connsiteX55" fmla="*/ 1648827 w 2317676"/>
                  <a:gd name="connsiteY55" fmla="*/ 876608 h 3245984"/>
                  <a:gd name="connsiteX56" fmla="*/ 1707979 w 2317676"/>
                  <a:gd name="connsiteY56" fmla="*/ 913067 h 3245984"/>
                  <a:gd name="connsiteX57" fmla="*/ 1740513 w 2317676"/>
                  <a:gd name="connsiteY57" fmla="*/ 908140 h 3245984"/>
                  <a:gd name="connsiteX58" fmla="*/ 1770089 w 2317676"/>
                  <a:gd name="connsiteY58" fmla="*/ 905184 h 3245984"/>
                  <a:gd name="connsiteX59" fmla="*/ 1763188 w 2317676"/>
                  <a:gd name="connsiteY59" fmla="*/ 929818 h 3245984"/>
                  <a:gd name="connsiteX60" fmla="*/ 1754315 w 2317676"/>
                  <a:gd name="connsiteY60" fmla="*/ 977117 h 3245984"/>
                  <a:gd name="connsiteX61" fmla="*/ 1780934 w 2317676"/>
                  <a:gd name="connsiteY61" fmla="*/ 1206710 h 3245984"/>
                  <a:gd name="connsiteX62" fmla="*/ 1815440 w 2317676"/>
                  <a:gd name="connsiteY62" fmla="*/ 1260905 h 3245984"/>
                  <a:gd name="connsiteX63" fmla="*/ 1873606 w 2317676"/>
                  <a:gd name="connsiteY63" fmla="*/ 1248095 h 3245984"/>
                  <a:gd name="connsiteX64" fmla="*/ 1931772 w 2317676"/>
                  <a:gd name="connsiteY64" fmla="*/ 1198827 h 3245984"/>
                  <a:gd name="connsiteX65" fmla="*/ 1972193 w 2317676"/>
                  <a:gd name="connsiteY65" fmla="*/ 1189958 h 3245984"/>
                  <a:gd name="connsiteX66" fmla="*/ 1955433 w 2317676"/>
                  <a:gd name="connsiteY66" fmla="*/ 1218534 h 3245984"/>
                  <a:gd name="connsiteX67" fmla="*/ 1935716 w 2317676"/>
                  <a:gd name="connsiteY67" fmla="*/ 1275686 h 3245984"/>
                  <a:gd name="connsiteX68" fmla="*/ 1919942 w 2317676"/>
                  <a:gd name="connsiteY68" fmla="*/ 1288495 h 3245984"/>
                  <a:gd name="connsiteX69" fmla="*/ 1887408 w 2317676"/>
                  <a:gd name="connsiteY69" fmla="*/ 1293422 h 3245984"/>
                  <a:gd name="connsiteX70" fmla="*/ 1875578 w 2317676"/>
                  <a:gd name="connsiteY70" fmla="*/ 1311159 h 3245984"/>
                  <a:gd name="connsiteX71" fmla="*/ 1890366 w 2317676"/>
                  <a:gd name="connsiteY71" fmla="*/ 1321999 h 3245984"/>
                  <a:gd name="connsiteX72" fmla="*/ 2009656 w 2317676"/>
                  <a:gd name="connsiteY72" fmla="*/ 1363384 h 3245984"/>
                  <a:gd name="connsiteX73" fmla="*/ 2077681 w 2317676"/>
                  <a:gd name="connsiteY73" fmla="*/ 1397872 h 3245984"/>
                  <a:gd name="connsiteX74" fmla="*/ 2119088 w 2317676"/>
                  <a:gd name="connsiteY74" fmla="*/ 1511191 h 3245984"/>
                  <a:gd name="connsiteX75" fmla="*/ 2133876 w 2317676"/>
                  <a:gd name="connsiteY75" fmla="*/ 1590021 h 3245984"/>
                  <a:gd name="connsiteX76" fmla="*/ 2099371 w 2317676"/>
                  <a:gd name="connsiteY76" fmla="*/ 1633377 h 3245984"/>
                  <a:gd name="connsiteX77" fmla="*/ 2060922 w 2317676"/>
                  <a:gd name="connsiteY77" fmla="*/ 1665895 h 3245984"/>
                  <a:gd name="connsiteX78" fmla="*/ 2030359 w 2317676"/>
                  <a:gd name="connsiteY78" fmla="*/ 1688559 h 3245984"/>
                  <a:gd name="connsiteX79" fmla="*/ 2045147 w 2317676"/>
                  <a:gd name="connsiteY79" fmla="*/ 1740784 h 3245984"/>
                  <a:gd name="connsiteX80" fmla="*/ 2085568 w 2317676"/>
                  <a:gd name="connsiteY80" fmla="*/ 1763447 h 3245984"/>
                  <a:gd name="connsiteX81" fmla="*/ 2155565 w 2317676"/>
                  <a:gd name="connsiteY81" fmla="*/ 1798921 h 3245984"/>
                  <a:gd name="connsiteX82" fmla="*/ 2177254 w 2317676"/>
                  <a:gd name="connsiteY82" fmla="*/ 1788082 h 3245984"/>
                  <a:gd name="connsiteX83" fmla="*/ 2213731 w 2317676"/>
                  <a:gd name="connsiteY83" fmla="*/ 1740784 h 3245984"/>
                  <a:gd name="connsiteX84" fmla="*/ 2280770 w 2317676"/>
                  <a:gd name="connsiteY84" fmla="*/ 1757535 h 3245984"/>
                  <a:gd name="connsiteX85" fmla="*/ 2287672 w 2317676"/>
                  <a:gd name="connsiteY85" fmla="*/ 1799906 h 3245984"/>
                  <a:gd name="connsiteX86" fmla="*/ 2304431 w 2317676"/>
                  <a:gd name="connsiteY86" fmla="*/ 1832424 h 3245984"/>
                  <a:gd name="connsiteX87" fmla="*/ 2317248 w 2317676"/>
                  <a:gd name="connsiteY87" fmla="*/ 1851146 h 3245984"/>
                  <a:gd name="connsiteX88" fmla="*/ 2300488 w 2317676"/>
                  <a:gd name="connsiteY88" fmla="*/ 1857058 h 3245984"/>
                  <a:gd name="connsiteX89" fmla="*/ 2011628 w 2317676"/>
                  <a:gd name="connsiteY89" fmla="*/ 1764433 h 3245984"/>
                  <a:gd name="connsiteX90" fmla="*/ 1990924 w 2317676"/>
                  <a:gd name="connsiteY90" fmla="*/ 1764433 h 3245984"/>
                  <a:gd name="connsiteX91" fmla="*/ 1956419 w 2317676"/>
                  <a:gd name="connsiteY91" fmla="*/ 1793994 h 3245984"/>
                  <a:gd name="connsiteX92" fmla="*/ 1902196 w 2317676"/>
                  <a:gd name="connsiteY92" fmla="*/ 1829468 h 3245984"/>
                  <a:gd name="connsiteX93" fmla="*/ 1896281 w 2317676"/>
                  <a:gd name="connsiteY93" fmla="*/ 1847205 h 3245984"/>
                  <a:gd name="connsiteX94" fmla="*/ 1923885 w 2317676"/>
                  <a:gd name="connsiteY94" fmla="*/ 1869868 h 3245984"/>
                  <a:gd name="connsiteX95" fmla="*/ 2007684 w 2317676"/>
                  <a:gd name="connsiteY95" fmla="*/ 1917166 h 3245984"/>
                  <a:gd name="connsiteX96" fmla="*/ 2069794 w 2317676"/>
                  <a:gd name="connsiteY96" fmla="*/ 1958552 h 3245984"/>
                  <a:gd name="connsiteX97" fmla="*/ 2099370 w 2317676"/>
                  <a:gd name="connsiteY97" fmla="*/ 1947713 h 3245984"/>
                  <a:gd name="connsiteX98" fmla="*/ 2117116 w 2317676"/>
                  <a:gd name="connsiteY98" fmla="*/ 1932932 h 3245984"/>
                  <a:gd name="connsiteX99" fmla="*/ 2135847 w 2317676"/>
                  <a:gd name="connsiteY99" fmla="*/ 1957566 h 3245984"/>
                  <a:gd name="connsiteX100" fmla="*/ 2125003 w 2317676"/>
                  <a:gd name="connsiteY100" fmla="*/ 1965450 h 3245984"/>
                  <a:gd name="connsiteX101" fmla="*/ 2082610 w 2317676"/>
                  <a:gd name="connsiteY101" fmla="*/ 1980231 h 3245984"/>
                  <a:gd name="connsiteX102" fmla="*/ 2066836 w 2317676"/>
                  <a:gd name="connsiteY102" fmla="*/ 1980230 h 3245984"/>
                  <a:gd name="connsiteX103" fmla="*/ 1906140 w 2317676"/>
                  <a:gd name="connsiteY103" fmla="*/ 1876766 h 3245984"/>
                  <a:gd name="connsiteX104" fmla="*/ 1854874 w 2317676"/>
                  <a:gd name="connsiteY104" fmla="*/ 1888590 h 3245984"/>
                  <a:gd name="connsiteX105" fmla="*/ 1826284 w 2317676"/>
                  <a:gd name="connsiteY105" fmla="*/ 1903371 h 3245984"/>
                  <a:gd name="connsiteX106" fmla="*/ 1804595 w 2317676"/>
                  <a:gd name="connsiteY106" fmla="*/ 1905342 h 3245984"/>
                  <a:gd name="connsiteX107" fmla="*/ 1787835 w 2317676"/>
                  <a:gd name="connsiteY107" fmla="*/ 1928991 h 3245984"/>
                  <a:gd name="connsiteX108" fmla="*/ 1800651 w 2317676"/>
                  <a:gd name="connsiteY108" fmla="*/ 1948698 h 3245984"/>
                  <a:gd name="connsiteX109" fmla="*/ 1833185 w 2317676"/>
                  <a:gd name="connsiteY109" fmla="*/ 1962494 h 3245984"/>
                  <a:gd name="connsiteX110" fmla="*/ 1865718 w 2317676"/>
                  <a:gd name="connsiteY110" fmla="*/ 1984172 h 3245984"/>
                  <a:gd name="connsiteX111" fmla="*/ 1854874 w 2317676"/>
                  <a:gd name="connsiteY111" fmla="*/ 2027528 h 3245984"/>
                  <a:gd name="connsiteX112" fmla="*/ 1832199 w 2317676"/>
                  <a:gd name="connsiteY112" fmla="*/ 2096504 h 3245984"/>
                  <a:gd name="connsiteX113" fmla="*/ 1845015 w 2317676"/>
                  <a:gd name="connsiteY113" fmla="*/ 2148730 h 3245984"/>
                  <a:gd name="connsiteX114" fmla="*/ 1837129 w 2317676"/>
                  <a:gd name="connsiteY114" fmla="*/ 2157598 h 3245984"/>
                  <a:gd name="connsiteX115" fmla="*/ 1828256 w 2317676"/>
                  <a:gd name="connsiteY115" fmla="*/ 2148730 h 3245984"/>
                  <a:gd name="connsiteX116" fmla="*/ 1798680 w 2317676"/>
                  <a:gd name="connsiteY116" fmla="*/ 2124096 h 3245984"/>
                  <a:gd name="connsiteX117" fmla="*/ 1752344 w 2317676"/>
                  <a:gd name="connsiteY117" fmla="*/ 2085666 h 3245984"/>
                  <a:gd name="connsiteX118" fmla="*/ 1733612 w 2317676"/>
                  <a:gd name="connsiteY118" fmla="*/ 2026543 h 3245984"/>
                  <a:gd name="connsiteX119" fmla="*/ 1710937 w 2317676"/>
                  <a:gd name="connsiteY119" fmla="*/ 1993040 h 3245984"/>
                  <a:gd name="connsiteX120" fmla="*/ 1697135 w 2317676"/>
                  <a:gd name="connsiteY120" fmla="*/ 1987128 h 3245984"/>
                  <a:gd name="connsiteX121" fmla="*/ 1688262 w 2317676"/>
                  <a:gd name="connsiteY121" fmla="*/ 2003879 h 3245984"/>
                  <a:gd name="connsiteX122" fmla="*/ 1693191 w 2317676"/>
                  <a:gd name="connsiteY122" fmla="*/ 2042309 h 3245984"/>
                  <a:gd name="connsiteX123" fmla="*/ 1703050 w 2317676"/>
                  <a:gd name="connsiteY123" fmla="*/ 2049207 h 3245984"/>
                  <a:gd name="connsiteX124" fmla="*/ 1715867 w 2317676"/>
                  <a:gd name="connsiteY124" fmla="*/ 2052163 h 3245984"/>
                  <a:gd name="connsiteX125" fmla="*/ 1732626 w 2317676"/>
                  <a:gd name="connsiteY125" fmla="*/ 2074826 h 3245984"/>
                  <a:gd name="connsiteX126" fmla="*/ 1707980 w 2317676"/>
                  <a:gd name="connsiteY126" fmla="*/ 2079753 h 3245984"/>
                  <a:gd name="connsiteX127" fmla="*/ 1699107 w 2317676"/>
                  <a:gd name="connsiteY127" fmla="*/ 2075812 h 3245984"/>
                  <a:gd name="connsiteX128" fmla="*/ 1675446 w 2317676"/>
                  <a:gd name="connsiteY128" fmla="*/ 2087636 h 3245984"/>
                  <a:gd name="connsiteX129" fmla="*/ 1693191 w 2317676"/>
                  <a:gd name="connsiteY129" fmla="*/ 2110300 h 3245984"/>
                  <a:gd name="connsiteX130" fmla="*/ 1709951 w 2317676"/>
                  <a:gd name="connsiteY130" fmla="*/ 2131978 h 3245984"/>
                  <a:gd name="connsiteX131" fmla="*/ 1701078 w 2317676"/>
                  <a:gd name="connsiteY131" fmla="*/ 2168438 h 3245984"/>
                  <a:gd name="connsiteX132" fmla="*/ 1725725 w 2317676"/>
                  <a:gd name="connsiteY132" fmla="*/ 2193072 h 3245984"/>
                  <a:gd name="connsiteX133" fmla="*/ 1735584 w 2317676"/>
                  <a:gd name="connsiteY133" fmla="*/ 2192086 h 3245984"/>
                  <a:gd name="connsiteX134" fmla="*/ 1758259 w 2317676"/>
                  <a:gd name="connsiteY134" fmla="*/ 2211794 h 3245984"/>
                  <a:gd name="connsiteX135" fmla="*/ 1778962 w 2317676"/>
                  <a:gd name="connsiteY135" fmla="*/ 2281756 h 3245984"/>
                  <a:gd name="connsiteX136" fmla="*/ 1830227 w 2317676"/>
                  <a:gd name="connsiteY136" fmla="*/ 2358615 h 3245984"/>
                  <a:gd name="connsiteX137" fmla="*/ 1833185 w 2317676"/>
                  <a:gd name="connsiteY137" fmla="*/ 2409855 h 3245984"/>
                  <a:gd name="connsiteX138" fmla="*/ 1836143 w 2317676"/>
                  <a:gd name="connsiteY138" fmla="*/ 2477846 h 3245984"/>
                  <a:gd name="connsiteX139" fmla="*/ 1844030 w 2317676"/>
                  <a:gd name="connsiteY139" fmla="*/ 2496568 h 3245984"/>
                  <a:gd name="connsiteX140" fmla="*/ 1830228 w 2317676"/>
                  <a:gd name="connsiteY140" fmla="*/ 2558647 h 3245984"/>
                  <a:gd name="connsiteX141" fmla="*/ 1822341 w 2317676"/>
                  <a:gd name="connsiteY141" fmla="*/ 2578354 h 3245984"/>
                  <a:gd name="connsiteX142" fmla="*/ 1821355 w 2317676"/>
                  <a:gd name="connsiteY142" fmla="*/ 2611857 h 3245984"/>
                  <a:gd name="connsiteX143" fmla="*/ 1840086 w 2317676"/>
                  <a:gd name="connsiteY143" fmla="*/ 2640433 h 3245984"/>
                  <a:gd name="connsiteX144" fmla="*/ 1857832 w 2317676"/>
                  <a:gd name="connsiteY144" fmla="*/ 2694629 h 3245984"/>
                  <a:gd name="connsiteX145" fmla="*/ 1850931 w 2317676"/>
                  <a:gd name="connsiteY145" fmla="*/ 2718278 h 3245984"/>
                  <a:gd name="connsiteX146" fmla="*/ 1846001 w 2317676"/>
                  <a:gd name="connsiteY146" fmla="*/ 2737000 h 3245984"/>
                  <a:gd name="connsiteX147" fmla="*/ 1820368 w 2317676"/>
                  <a:gd name="connsiteY147" fmla="*/ 2729117 h 3245984"/>
                  <a:gd name="connsiteX148" fmla="*/ 1805580 w 2317676"/>
                  <a:gd name="connsiteY148" fmla="*/ 2702512 h 3245984"/>
                  <a:gd name="connsiteX149" fmla="*/ 1762202 w 2317676"/>
                  <a:gd name="connsiteY149" fmla="*/ 2752766 h 3245984"/>
                  <a:gd name="connsiteX150" fmla="*/ 1772061 w 2317676"/>
                  <a:gd name="connsiteY150" fmla="*/ 2778386 h 3245984"/>
                  <a:gd name="connsiteX151" fmla="*/ 1797694 w 2317676"/>
                  <a:gd name="connsiteY151" fmla="*/ 2803020 h 3245984"/>
                  <a:gd name="connsiteX152" fmla="*/ 1813467 w 2317676"/>
                  <a:gd name="connsiteY152" fmla="*/ 2834552 h 3245984"/>
                  <a:gd name="connsiteX153" fmla="*/ 1792764 w 2317676"/>
                  <a:gd name="connsiteY153" fmla="*/ 2851303 h 3245984"/>
                  <a:gd name="connsiteX154" fmla="*/ 1770089 w 2317676"/>
                  <a:gd name="connsiteY154" fmla="*/ 2871996 h 3245984"/>
                  <a:gd name="connsiteX155" fmla="*/ 1767132 w 2317676"/>
                  <a:gd name="connsiteY155" fmla="*/ 2906485 h 3245984"/>
                  <a:gd name="connsiteX156" fmla="*/ 1732626 w 2317676"/>
                  <a:gd name="connsiteY156" fmla="*/ 2892690 h 3245984"/>
                  <a:gd name="connsiteX157" fmla="*/ 1719810 w 2317676"/>
                  <a:gd name="connsiteY157" fmla="*/ 2882836 h 3245984"/>
                  <a:gd name="connsiteX158" fmla="*/ 1700092 w 2317676"/>
                  <a:gd name="connsiteY158" fmla="*/ 2883821 h 3245984"/>
                  <a:gd name="connsiteX159" fmla="*/ 1700092 w 2317676"/>
                  <a:gd name="connsiteY159" fmla="*/ 2901557 h 3245984"/>
                  <a:gd name="connsiteX160" fmla="*/ 1699107 w 2317676"/>
                  <a:gd name="connsiteY160" fmla="*/ 2928163 h 3245984"/>
                  <a:gd name="connsiteX161" fmla="*/ 1670516 w 2317676"/>
                  <a:gd name="connsiteY161" fmla="*/ 2925207 h 3245984"/>
                  <a:gd name="connsiteX162" fmla="*/ 1665586 w 2317676"/>
                  <a:gd name="connsiteY162" fmla="*/ 2921266 h 3245984"/>
                  <a:gd name="connsiteX163" fmla="*/ 1623194 w 2317676"/>
                  <a:gd name="connsiteY163" fmla="*/ 2934075 h 3245984"/>
                  <a:gd name="connsiteX164" fmla="*/ 1596576 w 2317676"/>
                  <a:gd name="connsiteY164" fmla="*/ 2956739 h 3245984"/>
                  <a:gd name="connsiteX165" fmla="*/ 1586717 w 2317676"/>
                  <a:gd name="connsiteY165" fmla="*/ 2955753 h 3245984"/>
                  <a:gd name="connsiteX166" fmla="*/ 1557141 w 2317676"/>
                  <a:gd name="connsiteY166" fmla="*/ 2974476 h 3245984"/>
                  <a:gd name="connsiteX167" fmla="*/ 1538409 w 2317676"/>
                  <a:gd name="connsiteY167" fmla="*/ 2998125 h 3245984"/>
                  <a:gd name="connsiteX168" fmla="*/ 1491088 w 2317676"/>
                  <a:gd name="connsiteY168" fmla="*/ 3057247 h 3245984"/>
                  <a:gd name="connsiteX169" fmla="*/ 1477286 w 2317676"/>
                  <a:gd name="connsiteY169" fmla="*/ 3128195 h 3245984"/>
                  <a:gd name="connsiteX170" fmla="*/ 1455596 w 2317676"/>
                  <a:gd name="connsiteY170" fmla="*/ 3148887 h 3245984"/>
                  <a:gd name="connsiteX171" fmla="*/ 1337291 w 2317676"/>
                  <a:gd name="connsiteY171" fmla="*/ 3138048 h 3245984"/>
                  <a:gd name="connsiteX172" fmla="*/ 1316588 w 2317676"/>
                  <a:gd name="connsiteY172" fmla="*/ 3098633 h 3245984"/>
                  <a:gd name="connsiteX173" fmla="*/ 1292927 w 2317676"/>
                  <a:gd name="connsiteY173" fmla="*/ 3022759 h 3245984"/>
                  <a:gd name="connsiteX174" fmla="*/ 1277154 w 2317676"/>
                  <a:gd name="connsiteY174" fmla="*/ 3013891 h 3245984"/>
                  <a:gd name="connsiteX175" fmla="*/ 1206171 w 2317676"/>
                  <a:gd name="connsiteY175" fmla="*/ 3009950 h 3245984"/>
                  <a:gd name="connsiteX176" fmla="*/ 1172651 w 2317676"/>
                  <a:gd name="connsiteY176" fmla="*/ 2994184 h 3245984"/>
                  <a:gd name="connsiteX177" fmla="*/ 1143075 w 2317676"/>
                  <a:gd name="connsiteY177" fmla="*/ 2967578 h 3245984"/>
                  <a:gd name="connsiteX178" fmla="*/ 1123234 w 2317676"/>
                  <a:gd name="connsiteY178" fmla="*/ 2962651 h 3245984"/>
                  <a:gd name="connsiteX179" fmla="*/ 1107668 w 2317676"/>
                  <a:gd name="connsiteY179" fmla="*/ 2967868 h 3245984"/>
                  <a:gd name="connsiteX180" fmla="*/ 1110055 w 2317676"/>
                  <a:gd name="connsiteY180" fmla="*/ 2969616 h 3245984"/>
                  <a:gd name="connsiteX181" fmla="*/ 1098475 w 2317676"/>
                  <a:gd name="connsiteY181" fmla="*/ 2982501 h 3245984"/>
                  <a:gd name="connsiteX182" fmla="*/ 1074713 w 2317676"/>
                  <a:gd name="connsiteY182" fmla="*/ 3018496 h 3245984"/>
                  <a:gd name="connsiteX183" fmla="*/ 1068634 w 2317676"/>
                  <a:gd name="connsiteY183" fmla="*/ 3037328 h 3245984"/>
                  <a:gd name="connsiteX184" fmla="*/ 1012034 w 2317676"/>
                  <a:gd name="connsiteY184" fmla="*/ 3122715 h 3245984"/>
                  <a:gd name="connsiteX185" fmla="*/ 1020923 w 2317676"/>
                  <a:gd name="connsiteY185" fmla="*/ 3152481 h 3245984"/>
                  <a:gd name="connsiteX186" fmla="*/ 1046508 w 2317676"/>
                  <a:gd name="connsiteY186" fmla="*/ 3209565 h 3245984"/>
                  <a:gd name="connsiteX187" fmla="*/ 1038602 w 2317676"/>
                  <a:gd name="connsiteY187" fmla="*/ 3225479 h 3245984"/>
                  <a:gd name="connsiteX188" fmla="*/ 1006286 w 2317676"/>
                  <a:gd name="connsiteY188" fmla="*/ 3240025 h 3245984"/>
                  <a:gd name="connsiteX189" fmla="*/ 890529 w 2317676"/>
                  <a:gd name="connsiteY189" fmla="*/ 3166701 h 3245984"/>
                  <a:gd name="connsiteX190" fmla="*/ 863444 w 2317676"/>
                  <a:gd name="connsiteY190" fmla="*/ 3151981 h 3245984"/>
                  <a:gd name="connsiteX191" fmla="*/ 851039 w 2317676"/>
                  <a:gd name="connsiteY191" fmla="*/ 3151626 h 3245984"/>
                  <a:gd name="connsiteX192" fmla="*/ 854738 w 2317676"/>
                  <a:gd name="connsiteY192" fmla="*/ 3169210 h 3245984"/>
                  <a:gd name="connsiteX193" fmla="*/ 863167 w 2317676"/>
                  <a:gd name="connsiteY193" fmla="*/ 3171647 h 3245984"/>
                  <a:gd name="connsiteX194" fmla="*/ 881600 w 2317676"/>
                  <a:gd name="connsiteY194" fmla="*/ 3178384 h 3245984"/>
                  <a:gd name="connsiteX195" fmla="*/ 866254 w 2317676"/>
                  <a:gd name="connsiteY195" fmla="*/ 3200580 h 3245984"/>
                  <a:gd name="connsiteX196" fmla="*/ 904353 w 2317676"/>
                  <a:gd name="connsiteY196" fmla="*/ 3207592 h 3245984"/>
                  <a:gd name="connsiteX197" fmla="*/ 903708 w 2317676"/>
                  <a:gd name="connsiteY197" fmla="*/ 3223429 h 3245984"/>
                  <a:gd name="connsiteX198" fmla="*/ 852804 w 2317676"/>
                  <a:gd name="connsiteY198" fmla="*/ 3216719 h 3245984"/>
                  <a:gd name="connsiteX199" fmla="*/ 818201 w 2317676"/>
                  <a:gd name="connsiteY199" fmla="*/ 3201018 h 3245984"/>
                  <a:gd name="connsiteX200" fmla="*/ 816028 w 2317676"/>
                  <a:gd name="connsiteY200" fmla="*/ 3173545 h 3245984"/>
                  <a:gd name="connsiteX201" fmla="*/ 800948 w 2317676"/>
                  <a:gd name="connsiteY201" fmla="*/ 3159837 h 3245984"/>
                  <a:gd name="connsiteX202" fmla="*/ 774624 w 2317676"/>
                  <a:gd name="connsiteY202" fmla="*/ 3185252 h 3245984"/>
                  <a:gd name="connsiteX203" fmla="*/ 764045 w 2317676"/>
                  <a:gd name="connsiteY203" fmla="*/ 3187814 h 3245984"/>
                  <a:gd name="connsiteX204" fmla="*/ 789798 w 2317676"/>
                  <a:gd name="connsiteY204" fmla="*/ 3132298 h 3245984"/>
                  <a:gd name="connsiteX205" fmla="*/ 772157 w 2317676"/>
                  <a:gd name="connsiteY205" fmla="*/ 3108010 h 3245984"/>
                  <a:gd name="connsiteX206" fmla="*/ 741510 w 2317676"/>
                  <a:gd name="connsiteY206" fmla="*/ 3110953 h 3245984"/>
                  <a:gd name="connsiteX207" fmla="*/ 726095 w 2317676"/>
                  <a:gd name="connsiteY207" fmla="*/ 3088926 h 3245984"/>
                  <a:gd name="connsiteX208" fmla="*/ 736518 w 2317676"/>
                  <a:gd name="connsiteY208" fmla="*/ 3071842 h 3245984"/>
                  <a:gd name="connsiteX209" fmla="*/ 733386 w 2317676"/>
                  <a:gd name="connsiteY209" fmla="*/ 3031162 h 3245984"/>
                  <a:gd name="connsiteX210" fmla="*/ 735831 w 2317676"/>
                  <a:gd name="connsiteY210" fmla="*/ 2985770 h 3245984"/>
                  <a:gd name="connsiteX211" fmla="*/ 724813 w 2317676"/>
                  <a:gd name="connsiteY211" fmla="*/ 2940279 h 3245984"/>
                  <a:gd name="connsiteX212" fmla="*/ 704734 w 2317676"/>
                  <a:gd name="connsiteY212" fmla="*/ 2924422 h 3245984"/>
                  <a:gd name="connsiteX213" fmla="*/ 721582 w 2317676"/>
                  <a:gd name="connsiteY213" fmla="*/ 2913063 h 3245984"/>
                  <a:gd name="connsiteX214" fmla="*/ 726827 w 2317676"/>
                  <a:gd name="connsiteY214" fmla="*/ 2900032 h 3245984"/>
                  <a:gd name="connsiteX215" fmla="*/ 711099 w 2317676"/>
                  <a:gd name="connsiteY215" fmla="*/ 2848963 h 3245984"/>
                  <a:gd name="connsiteX216" fmla="*/ 711631 w 2317676"/>
                  <a:gd name="connsiteY216" fmla="*/ 2830353 h 3245984"/>
                  <a:gd name="connsiteX217" fmla="*/ 687166 w 2317676"/>
                  <a:gd name="connsiteY217" fmla="*/ 2854198 h 3245984"/>
                  <a:gd name="connsiteX218" fmla="*/ 669871 w 2317676"/>
                  <a:gd name="connsiteY218" fmla="*/ 2854467 h 3245984"/>
                  <a:gd name="connsiteX219" fmla="*/ 622198 w 2317676"/>
                  <a:gd name="connsiteY219" fmla="*/ 2874972 h 3245984"/>
                  <a:gd name="connsiteX220" fmla="*/ 592721 w 2317676"/>
                  <a:gd name="connsiteY220" fmla="*/ 2880432 h 3245984"/>
                  <a:gd name="connsiteX221" fmla="*/ 567921 w 2317676"/>
                  <a:gd name="connsiteY221" fmla="*/ 2895958 h 3245984"/>
                  <a:gd name="connsiteX222" fmla="*/ 558913 w 2317676"/>
                  <a:gd name="connsiteY222" fmla="*/ 2900379 h 3245984"/>
                  <a:gd name="connsiteX223" fmla="*/ 514443 w 2317676"/>
                  <a:gd name="connsiteY223" fmla="*/ 2862430 h 3245984"/>
                  <a:gd name="connsiteX224" fmla="*/ 472526 w 2317676"/>
                  <a:gd name="connsiteY224" fmla="*/ 2872022 h 3245984"/>
                  <a:gd name="connsiteX225" fmla="*/ 436755 w 2317676"/>
                  <a:gd name="connsiteY225" fmla="*/ 2853806 h 3245984"/>
                  <a:gd name="connsiteX226" fmla="*/ 409336 w 2317676"/>
                  <a:gd name="connsiteY226" fmla="*/ 2830766 h 3245984"/>
                  <a:gd name="connsiteX227" fmla="*/ 370779 w 2317676"/>
                  <a:gd name="connsiteY227" fmla="*/ 2796426 h 3245984"/>
                  <a:gd name="connsiteX228" fmla="*/ 355409 w 2317676"/>
                  <a:gd name="connsiteY228" fmla="*/ 2786148 h 3245984"/>
                  <a:gd name="connsiteX229" fmla="*/ 341611 w 2317676"/>
                  <a:gd name="connsiteY229" fmla="*/ 2777730 h 3245984"/>
                  <a:gd name="connsiteX230" fmla="*/ 349950 w 2317676"/>
                  <a:gd name="connsiteY230" fmla="*/ 2756671 h 3245984"/>
                  <a:gd name="connsiteX231" fmla="*/ 365084 w 2317676"/>
                  <a:gd name="connsiteY231" fmla="*/ 2745165 h 3245984"/>
                  <a:gd name="connsiteX232" fmla="*/ 375539 w 2317676"/>
                  <a:gd name="connsiteY232" fmla="*/ 2723593 h 3245984"/>
                  <a:gd name="connsiteX233" fmla="*/ 360571 w 2317676"/>
                  <a:gd name="connsiteY233" fmla="*/ 2712659 h 3245984"/>
                  <a:gd name="connsiteX234" fmla="*/ 339490 w 2317676"/>
                  <a:gd name="connsiteY234" fmla="*/ 2725045 h 3245984"/>
                  <a:gd name="connsiteX235" fmla="*/ 329837 w 2317676"/>
                  <a:gd name="connsiteY235" fmla="*/ 2745302 h 3245984"/>
                  <a:gd name="connsiteX236" fmla="*/ 292988 w 2317676"/>
                  <a:gd name="connsiteY236" fmla="*/ 2748067 h 3245984"/>
                  <a:gd name="connsiteX237" fmla="*/ 297528 w 2317676"/>
                  <a:gd name="connsiteY237" fmla="*/ 2722888 h 3245984"/>
                  <a:gd name="connsiteX238" fmla="*/ 297648 w 2317676"/>
                  <a:gd name="connsiteY238" fmla="*/ 2688698 h 3245984"/>
                  <a:gd name="connsiteX239" fmla="*/ 293293 w 2317676"/>
                  <a:gd name="connsiteY239" fmla="*/ 2670714 h 3245984"/>
                  <a:gd name="connsiteX240" fmla="*/ 302066 w 2317676"/>
                  <a:gd name="connsiteY240" fmla="*/ 2644509 h 3245984"/>
                  <a:gd name="connsiteX241" fmla="*/ 305628 w 2317676"/>
                  <a:gd name="connsiteY241" fmla="*/ 2626847 h 3245984"/>
                  <a:gd name="connsiteX242" fmla="*/ 292252 w 2317676"/>
                  <a:gd name="connsiteY242" fmla="*/ 2597047 h 3245984"/>
                  <a:gd name="connsiteX243" fmla="*/ 279676 w 2317676"/>
                  <a:gd name="connsiteY243" fmla="*/ 2565934 h 3245984"/>
                  <a:gd name="connsiteX244" fmla="*/ 320675 w 2317676"/>
                  <a:gd name="connsiteY244" fmla="*/ 2501684 h 3245984"/>
                  <a:gd name="connsiteX245" fmla="*/ 338235 w 2317676"/>
                  <a:gd name="connsiteY245" fmla="*/ 2465512 h 3245984"/>
                  <a:gd name="connsiteX246" fmla="*/ 366550 w 2317676"/>
                  <a:gd name="connsiteY246" fmla="*/ 2420574 h 3245984"/>
                  <a:gd name="connsiteX247" fmla="*/ 378398 w 2317676"/>
                  <a:gd name="connsiteY247" fmla="*/ 2407065 h 3245984"/>
                  <a:gd name="connsiteX248" fmla="*/ 367314 w 2317676"/>
                  <a:gd name="connsiteY248" fmla="*/ 2370550 h 3245984"/>
                  <a:gd name="connsiteX249" fmla="*/ 350888 w 2317676"/>
                  <a:gd name="connsiteY249" fmla="*/ 2360529 h 3245984"/>
                  <a:gd name="connsiteX250" fmla="*/ 408685 w 2317676"/>
                  <a:gd name="connsiteY250" fmla="*/ 2363331 h 3245984"/>
                  <a:gd name="connsiteX251" fmla="*/ 434878 w 2317676"/>
                  <a:gd name="connsiteY251" fmla="*/ 2355867 h 3245984"/>
                  <a:gd name="connsiteX252" fmla="*/ 450255 w 2317676"/>
                  <a:gd name="connsiteY252" fmla="*/ 2329183 h 3245984"/>
                  <a:gd name="connsiteX253" fmla="*/ 488196 w 2317676"/>
                  <a:gd name="connsiteY253" fmla="*/ 2321675 h 3245984"/>
                  <a:gd name="connsiteX254" fmla="*/ 516682 w 2317676"/>
                  <a:gd name="connsiteY254" fmla="*/ 2307496 h 3245984"/>
                  <a:gd name="connsiteX255" fmla="*/ 526570 w 2317676"/>
                  <a:gd name="connsiteY255" fmla="*/ 2309020 h 3245984"/>
                  <a:gd name="connsiteX256" fmla="*/ 528095 w 2317676"/>
                  <a:gd name="connsiteY256" fmla="*/ 2299131 h 3245984"/>
                  <a:gd name="connsiteX257" fmla="*/ 493146 w 2317676"/>
                  <a:gd name="connsiteY257" fmla="*/ 2258877 h 3245984"/>
                  <a:gd name="connsiteX258" fmla="*/ 478067 w 2317676"/>
                  <a:gd name="connsiteY258" fmla="*/ 2245168 h 3245984"/>
                  <a:gd name="connsiteX259" fmla="*/ 439575 w 2317676"/>
                  <a:gd name="connsiteY259" fmla="*/ 2201851 h 3245984"/>
                  <a:gd name="connsiteX260" fmla="*/ 409297 w 2317676"/>
                  <a:gd name="connsiteY260" fmla="*/ 2208624 h 3245984"/>
                  <a:gd name="connsiteX261" fmla="*/ 390312 w 2317676"/>
                  <a:gd name="connsiteY261" fmla="*/ 2241223 h 3245984"/>
                  <a:gd name="connsiteX262" fmla="*/ 376638 w 2317676"/>
                  <a:gd name="connsiteY262" fmla="*/ 2251813 h 3245984"/>
                  <a:gd name="connsiteX263" fmla="*/ 370678 w 2317676"/>
                  <a:gd name="connsiteY263" fmla="*/ 2236457 h 3245984"/>
                  <a:gd name="connsiteX264" fmla="*/ 372567 w 2317676"/>
                  <a:gd name="connsiteY264" fmla="*/ 2177200 h 3245984"/>
                  <a:gd name="connsiteX265" fmla="*/ 389048 w 2317676"/>
                  <a:gd name="connsiteY265" fmla="*/ 2162010 h 3245984"/>
                  <a:gd name="connsiteX266" fmla="*/ 416043 w 2317676"/>
                  <a:gd name="connsiteY266" fmla="*/ 2143991 h 3245984"/>
                  <a:gd name="connsiteX267" fmla="*/ 427845 w 2317676"/>
                  <a:gd name="connsiteY267" fmla="*/ 2134026 h 3245984"/>
                  <a:gd name="connsiteX268" fmla="*/ 427560 w 2317676"/>
                  <a:gd name="connsiteY268" fmla="*/ 2132248 h 3245984"/>
                  <a:gd name="connsiteX269" fmla="*/ 431096 w 2317676"/>
                  <a:gd name="connsiteY269" fmla="*/ 2124424 h 3245984"/>
                  <a:gd name="connsiteX270" fmla="*/ 433893 w 2317676"/>
                  <a:gd name="connsiteY270" fmla="*/ 2118214 h 3245984"/>
                  <a:gd name="connsiteX271" fmla="*/ 431577 w 2317676"/>
                  <a:gd name="connsiteY271" fmla="*/ 2110227 h 3245984"/>
                  <a:gd name="connsiteX272" fmla="*/ 424307 w 2317676"/>
                  <a:gd name="connsiteY272" fmla="*/ 2111946 h 3245984"/>
                  <a:gd name="connsiteX273" fmla="*/ 413305 w 2317676"/>
                  <a:gd name="connsiteY273" fmla="*/ 2114121 h 3245984"/>
                  <a:gd name="connsiteX274" fmla="*/ 411745 w 2317676"/>
                  <a:gd name="connsiteY274" fmla="*/ 2102113 h 3245984"/>
                  <a:gd name="connsiteX275" fmla="*/ 412883 w 2317676"/>
                  <a:gd name="connsiteY275" fmla="*/ 2099711 h 3245984"/>
                  <a:gd name="connsiteX276" fmla="*/ 403523 w 2317676"/>
                  <a:gd name="connsiteY276" fmla="*/ 2083574 h 3245984"/>
                  <a:gd name="connsiteX277" fmla="*/ 391652 w 2317676"/>
                  <a:gd name="connsiteY277" fmla="*/ 2074859 h 3245984"/>
                  <a:gd name="connsiteX278" fmla="*/ 391100 w 2317676"/>
                  <a:gd name="connsiteY278" fmla="*/ 2070722 h 3245984"/>
                  <a:gd name="connsiteX279" fmla="*/ 380558 w 2317676"/>
                  <a:gd name="connsiteY279" fmla="*/ 2060412 h 3245984"/>
                  <a:gd name="connsiteX280" fmla="*/ 369047 w 2317676"/>
                  <a:gd name="connsiteY280" fmla="*/ 2055026 h 3245984"/>
                  <a:gd name="connsiteX281" fmla="*/ 340224 w 2317676"/>
                  <a:gd name="connsiteY281" fmla="*/ 2041356 h 3245984"/>
                  <a:gd name="connsiteX282" fmla="*/ 309801 w 2317676"/>
                  <a:gd name="connsiteY282" fmla="*/ 2042575 h 3245984"/>
                  <a:gd name="connsiteX283" fmla="*/ 299216 w 2317676"/>
                  <a:gd name="connsiteY283" fmla="*/ 2035690 h 3245984"/>
                  <a:gd name="connsiteX284" fmla="*/ 289841 w 2317676"/>
                  <a:gd name="connsiteY284" fmla="*/ 2011822 h 3245984"/>
                  <a:gd name="connsiteX285" fmla="*/ 291414 w 2317676"/>
                  <a:gd name="connsiteY285" fmla="*/ 1994636 h 3245984"/>
                  <a:gd name="connsiteX286" fmla="*/ 270070 w 2317676"/>
                  <a:gd name="connsiteY286" fmla="*/ 1986077 h 3245984"/>
                  <a:gd name="connsiteX287" fmla="*/ 245987 w 2317676"/>
                  <a:gd name="connsiteY287" fmla="*/ 1978260 h 3245984"/>
                  <a:gd name="connsiteX288" fmla="*/ 239615 w 2317676"/>
                  <a:gd name="connsiteY288" fmla="*/ 1947324 h 3245984"/>
                  <a:gd name="connsiteX289" fmla="*/ 250628 w 2317676"/>
                  <a:gd name="connsiteY289" fmla="*/ 1939617 h 3245984"/>
                  <a:gd name="connsiteX290" fmla="*/ 269567 w 2317676"/>
                  <a:gd name="connsiteY290" fmla="*/ 1895270 h 3245984"/>
                  <a:gd name="connsiteX291" fmla="*/ 263103 w 2317676"/>
                  <a:gd name="connsiteY291" fmla="*/ 1840837 h 3245984"/>
                  <a:gd name="connsiteX292" fmla="*/ 240250 w 2317676"/>
                  <a:gd name="connsiteY292" fmla="*/ 1825092 h 3245984"/>
                  <a:gd name="connsiteX293" fmla="*/ 214269 w 2317676"/>
                  <a:gd name="connsiteY293" fmla="*/ 1821863 h 3245984"/>
                  <a:gd name="connsiteX294" fmla="*/ 225691 w 2317676"/>
                  <a:gd name="connsiteY294" fmla="*/ 1776538 h 3245984"/>
                  <a:gd name="connsiteX295" fmla="*/ 241614 w 2317676"/>
                  <a:gd name="connsiteY295" fmla="*/ 1747482 h 3245984"/>
                  <a:gd name="connsiteX296" fmla="*/ 245499 w 2317676"/>
                  <a:gd name="connsiteY296" fmla="*/ 1740375 h 3245984"/>
                  <a:gd name="connsiteX297" fmla="*/ 243458 w 2317676"/>
                  <a:gd name="connsiteY297" fmla="*/ 1740335 h 3245984"/>
                  <a:gd name="connsiteX298" fmla="*/ 234753 w 2317676"/>
                  <a:gd name="connsiteY298" fmla="*/ 1735991 h 3245984"/>
                  <a:gd name="connsiteX299" fmla="*/ 209829 w 2317676"/>
                  <a:gd name="connsiteY299" fmla="*/ 1724388 h 3245984"/>
                  <a:gd name="connsiteX300" fmla="*/ 203901 w 2317676"/>
                  <a:gd name="connsiteY300" fmla="*/ 1715547 h 3245984"/>
                  <a:gd name="connsiteX301" fmla="*/ 203178 w 2317676"/>
                  <a:gd name="connsiteY301" fmla="*/ 1709447 h 3245984"/>
                  <a:gd name="connsiteX302" fmla="*/ 197511 w 2317676"/>
                  <a:gd name="connsiteY302" fmla="*/ 1713364 h 3245984"/>
                  <a:gd name="connsiteX303" fmla="*/ 177140 w 2317676"/>
                  <a:gd name="connsiteY303" fmla="*/ 1723477 h 3245984"/>
                  <a:gd name="connsiteX304" fmla="*/ 172451 w 2317676"/>
                  <a:gd name="connsiteY304" fmla="*/ 1723064 h 3245984"/>
                  <a:gd name="connsiteX305" fmla="*/ 172854 w 2317676"/>
                  <a:gd name="connsiteY305" fmla="*/ 1724275 h 3245984"/>
                  <a:gd name="connsiteX306" fmla="*/ 167501 w 2317676"/>
                  <a:gd name="connsiteY306" fmla="*/ 1727568 h 3245984"/>
                  <a:gd name="connsiteX307" fmla="*/ 142374 w 2317676"/>
                  <a:gd name="connsiteY307" fmla="*/ 1724121 h 3245984"/>
                  <a:gd name="connsiteX308" fmla="*/ 120156 w 2317676"/>
                  <a:gd name="connsiteY308" fmla="*/ 1729374 h 3245984"/>
                  <a:gd name="connsiteX309" fmla="*/ 113181 w 2317676"/>
                  <a:gd name="connsiteY309" fmla="*/ 1739558 h 3245984"/>
                  <a:gd name="connsiteX310" fmla="*/ 109311 w 2317676"/>
                  <a:gd name="connsiteY310" fmla="*/ 1743034 h 3245984"/>
                  <a:gd name="connsiteX311" fmla="*/ 105836 w 2317676"/>
                  <a:gd name="connsiteY311" fmla="*/ 1739161 h 3245984"/>
                  <a:gd name="connsiteX312" fmla="*/ 95750 w 2317676"/>
                  <a:gd name="connsiteY312" fmla="*/ 1732584 h 3245984"/>
                  <a:gd name="connsiteX313" fmla="*/ 75088 w 2317676"/>
                  <a:gd name="connsiteY313" fmla="*/ 1726374 h 3245984"/>
                  <a:gd name="connsiteX314" fmla="*/ 65297 w 2317676"/>
                  <a:gd name="connsiteY314" fmla="*/ 1728262 h 3245984"/>
                  <a:gd name="connsiteX315" fmla="*/ 59599 w 2317676"/>
                  <a:gd name="connsiteY315" fmla="*/ 1733024 h 3245984"/>
                  <a:gd name="connsiteX316" fmla="*/ 53531 w 2317676"/>
                  <a:gd name="connsiteY316" fmla="*/ 1727203 h 3245984"/>
                  <a:gd name="connsiteX317" fmla="*/ 51385 w 2317676"/>
                  <a:gd name="connsiteY317" fmla="*/ 1721736 h 3245984"/>
                  <a:gd name="connsiteX318" fmla="*/ 33199 w 2317676"/>
                  <a:gd name="connsiteY318" fmla="*/ 1718781 h 3245984"/>
                  <a:gd name="connsiteX319" fmla="*/ 30445 w 2317676"/>
                  <a:gd name="connsiteY319" fmla="*/ 1721567 h 3245984"/>
                  <a:gd name="connsiteX320" fmla="*/ 23078 w 2317676"/>
                  <a:gd name="connsiteY320" fmla="*/ 1722881 h 3245984"/>
                  <a:gd name="connsiteX321" fmla="*/ 23165 w 2317676"/>
                  <a:gd name="connsiteY321" fmla="*/ 1716033 h 3245984"/>
                  <a:gd name="connsiteX322" fmla="*/ 27461 w 2317676"/>
                  <a:gd name="connsiteY322" fmla="*/ 1710750 h 3245984"/>
                  <a:gd name="connsiteX323" fmla="*/ 26761 w 2317676"/>
                  <a:gd name="connsiteY323" fmla="*/ 1702381 h 3245984"/>
                  <a:gd name="connsiteX324" fmla="*/ 14469 w 2317676"/>
                  <a:gd name="connsiteY324" fmla="*/ 1679256 h 3245984"/>
                  <a:gd name="connsiteX325" fmla="*/ 5186 w 2317676"/>
                  <a:gd name="connsiteY325" fmla="*/ 1649017 h 3245984"/>
                  <a:gd name="connsiteX326" fmla="*/ 7102 w 2317676"/>
                  <a:gd name="connsiteY326" fmla="*/ 1640883 h 3245984"/>
                  <a:gd name="connsiteX327" fmla="*/ 12183 w 2317676"/>
                  <a:gd name="connsiteY327" fmla="*/ 1632263 h 3245984"/>
                  <a:gd name="connsiteX328" fmla="*/ 10960 w 2317676"/>
                  <a:gd name="connsiteY328" fmla="*/ 1627506 h 3245984"/>
                  <a:gd name="connsiteX329" fmla="*/ 0 w 2317676"/>
                  <a:gd name="connsiteY329" fmla="*/ 1610002 h 3245984"/>
                  <a:gd name="connsiteX330" fmla="*/ 2649 w 2317676"/>
                  <a:gd name="connsiteY330" fmla="*/ 1590880 h 3245984"/>
                  <a:gd name="connsiteX331" fmla="*/ 24486 w 2317676"/>
                  <a:gd name="connsiteY331" fmla="*/ 1565433 h 3245984"/>
                  <a:gd name="connsiteX332" fmla="*/ 30387 w 2317676"/>
                  <a:gd name="connsiteY332" fmla="*/ 1552802 h 3245984"/>
                  <a:gd name="connsiteX333" fmla="*/ 41644 w 2317676"/>
                  <a:gd name="connsiteY333" fmla="*/ 1529917 h 3245984"/>
                  <a:gd name="connsiteX334" fmla="*/ 41586 w 2317676"/>
                  <a:gd name="connsiteY334" fmla="*/ 1501931 h 3245984"/>
                  <a:gd name="connsiteX335" fmla="*/ 84738 w 2317676"/>
                  <a:gd name="connsiteY335" fmla="*/ 1485880 h 3245984"/>
                  <a:gd name="connsiteX336" fmla="*/ 107756 w 2317676"/>
                  <a:gd name="connsiteY336" fmla="*/ 1479185 h 3245984"/>
                  <a:gd name="connsiteX337" fmla="*/ 147768 w 2317676"/>
                  <a:gd name="connsiteY337" fmla="*/ 1459415 h 3245984"/>
                  <a:gd name="connsiteX338" fmla="*/ 168025 w 2317676"/>
                  <a:gd name="connsiteY338" fmla="*/ 1469069 h 3245984"/>
                  <a:gd name="connsiteX339" fmla="*/ 185208 w 2317676"/>
                  <a:gd name="connsiteY339" fmla="*/ 1466027 h 3245984"/>
                  <a:gd name="connsiteX340" fmla="*/ 194362 w 2317676"/>
                  <a:gd name="connsiteY340" fmla="*/ 1459890 h 3245984"/>
                  <a:gd name="connsiteX341" fmla="*/ 203916 w 2317676"/>
                  <a:gd name="connsiteY341" fmla="*/ 1453096 h 3245984"/>
                  <a:gd name="connsiteX342" fmla="*/ 204764 w 2317676"/>
                  <a:gd name="connsiteY342" fmla="*/ 1463532 h 3245984"/>
                  <a:gd name="connsiteX343" fmla="*/ 203317 w 2317676"/>
                  <a:gd name="connsiteY343" fmla="*/ 1480682 h 3245984"/>
                  <a:gd name="connsiteX344" fmla="*/ 218687 w 2317676"/>
                  <a:gd name="connsiteY344" fmla="*/ 1490959 h 3245984"/>
                  <a:gd name="connsiteX345" fmla="*/ 232472 w 2317676"/>
                  <a:gd name="connsiteY345" fmla="*/ 1483139 h 3245984"/>
                  <a:gd name="connsiteX346" fmla="*/ 237696 w 2317676"/>
                  <a:gd name="connsiteY346" fmla="*/ 1490835 h 3245984"/>
                  <a:gd name="connsiteX347" fmla="*/ 246663 w 2317676"/>
                  <a:gd name="connsiteY347" fmla="*/ 1527862 h 3245984"/>
                  <a:gd name="connsiteX348" fmla="*/ 254850 w 2317676"/>
                  <a:gd name="connsiteY348" fmla="*/ 1545480 h 3245984"/>
                  <a:gd name="connsiteX349" fmla="*/ 253873 w 2317676"/>
                  <a:gd name="connsiteY349" fmla="*/ 1555026 h 3245984"/>
                  <a:gd name="connsiteX350" fmla="*/ 256931 w 2317676"/>
                  <a:gd name="connsiteY350" fmla="*/ 1554234 h 3245984"/>
                  <a:gd name="connsiteX351" fmla="*/ 267064 w 2317676"/>
                  <a:gd name="connsiteY351" fmla="*/ 1546131 h 3245984"/>
                  <a:gd name="connsiteX352" fmla="*/ 276855 w 2317676"/>
                  <a:gd name="connsiteY352" fmla="*/ 1544243 h 3245984"/>
                  <a:gd name="connsiteX353" fmla="*/ 302739 w 2317676"/>
                  <a:gd name="connsiteY353" fmla="*/ 1552237 h 3245984"/>
                  <a:gd name="connsiteX354" fmla="*/ 307647 w 2317676"/>
                  <a:gd name="connsiteY354" fmla="*/ 1546132 h 3245984"/>
                  <a:gd name="connsiteX355" fmla="*/ 337467 w 2317676"/>
                  <a:gd name="connsiteY355" fmla="*/ 1512030 h 3245984"/>
                  <a:gd name="connsiteX356" fmla="*/ 344283 w 2317676"/>
                  <a:gd name="connsiteY356" fmla="*/ 1500860 h 3245984"/>
                  <a:gd name="connsiteX357" fmla="*/ 345328 w 2317676"/>
                  <a:gd name="connsiteY357" fmla="*/ 1484367 h 3245984"/>
                  <a:gd name="connsiteX358" fmla="*/ 323554 w 2317676"/>
                  <a:gd name="connsiteY358" fmla="*/ 1447641 h 3245984"/>
                  <a:gd name="connsiteX359" fmla="*/ 320946 w 2317676"/>
                  <a:gd name="connsiteY359" fmla="*/ 1425313 h 3245984"/>
                  <a:gd name="connsiteX360" fmla="*/ 341959 w 2317676"/>
                  <a:gd name="connsiteY360" fmla="*/ 1421903 h 3245984"/>
                  <a:gd name="connsiteX361" fmla="*/ 369769 w 2317676"/>
                  <a:gd name="connsiteY361" fmla="*/ 1428048 h 3245984"/>
                  <a:gd name="connsiteX362" fmla="*/ 389691 w 2317676"/>
                  <a:gd name="connsiteY362" fmla="*/ 1429383 h 3245984"/>
                  <a:gd name="connsiteX363" fmla="*/ 403477 w 2317676"/>
                  <a:gd name="connsiteY363" fmla="*/ 1421565 h 3245984"/>
                  <a:gd name="connsiteX364" fmla="*/ 429554 w 2317676"/>
                  <a:gd name="connsiteY364" fmla="*/ 1358130 h 3245984"/>
                  <a:gd name="connsiteX365" fmla="*/ 450844 w 2317676"/>
                  <a:gd name="connsiteY365" fmla="*/ 1335054 h 3245984"/>
                  <a:gd name="connsiteX366" fmla="*/ 485690 w 2317676"/>
                  <a:gd name="connsiteY366" fmla="*/ 1335575 h 3245984"/>
                  <a:gd name="connsiteX367" fmla="*/ 513047 w 2317676"/>
                  <a:gd name="connsiteY367" fmla="*/ 1277429 h 3245984"/>
                  <a:gd name="connsiteX368" fmla="*/ 507153 w 2317676"/>
                  <a:gd name="connsiteY368" fmla="*/ 1253097 h 3245984"/>
                  <a:gd name="connsiteX369" fmla="*/ 527400 w 2317676"/>
                  <a:gd name="connsiteY369" fmla="*/ 1246514 h 3245984"/>
                  <a:gd name="connsiteX370" fmla="*/ 568539 w 2317676"/>
                  <a:gd name="connsiteY370" fmla="*/ 1270710 h 3245984"/>
                  <a:gd name="connsiteX371" fmla="*/ 559473 w 2317676"/>
                  <a:gd name="connsiteY371" fmla="*/ 1247146 h 3245984"/>
                  <a:gd name="connsiteX372" fmla="*/ 552967 w 2317676"/>
                  <a:gd name="connsiteY372" fmla="*/ 1234161 h 3245984"/>
                  <a:gd name="connsiteX373" fmla="*/ 521238 w 2317676"/>
                  <a:gd name="connsiteY373" fmla="*/ 1204886 h 3245984"/>
                  <a:gd name="connsiteX374" fmla="*/ 494711 w 2317676"/>
                  <a:gd name="connsiteY374" fmla="*/ 1204031 h 3245984"/>
                  <a:gd name="connsiteX375" fmla="*/ 511923 w 2317676"/>
                  <a:gd name="connsiteY375" fmla="*/ 1143303 h 3245984"/>
                  <a:gd name="connsiteX376" fmla="*/ 529168 w 2317676"/>
                  <a:gd name="connsiteY376" fmla="*/ 1078089 h 3245984"/>
                  <a:gd name="connsiteX377" fmla="*/ 516625 w 2317676"/>
                  <a:gd name="connsiteY377" fmla="*/ 1042485 h 3245984"/>
                  <a:gd name="connsiteX378" fmla="*/ 481892 w 2317676"/>
                  <a:gd name="connsiteY378" fmla="*/ 1044739 h 3245984"/>
                  <a:gd name="connsiteX379" fmla="*/ 454286 w 2317676"/>
                  <a:gd name="connsiteY379" fmla="*/ 1064864 h 3245984"/>
                  <a:gd name="connsiteX380" fmla="*/ 395406 w 2317676"/>
                  <a:gd name="connsiteY380" fmla="*/ 1029845 h 3245984"/>
                  <a:gd name="connsiteX381" fmla="*/ 386463 w 2317676"/>
                  <a:gd name="connsiteY381" fmla="*/ 1025291 h 3245984"/>
                  <a:gd name="connsiteX382" fmla="*/ 390748 w 2317676"/>
                  <a:gd name="connsiteY382" fmla="*/ 999053 h 3245984"/>
                  <a:gd name="connsiteX383" fmla="*/ 409700 w 2317676"/>
                  <a:gd name="connsiteY383" fmla="*/ 970943 h 3245984"/>
                  <a:gd name="connsiteX384" fmla="*/ 465002 w 2317676"/>
                  <a:gd name="connsiteY384" fmla="*/ 954190 h 3245984"/>
                  <a:gd name="connsiteX385" fmla="*/ 488512 w 2317676"/>
                  <a:gd name="connsiteY385" fmla="*/ 970336 h 3245984"/>
                  <a:gd name="connsiteX386" fmla="*/ 505996 w 2317676"/>
                  <a:gd name="connsiteY386" fmla="*/ 980101 h 3245984"/>
                  <a:gd name="connsiteX387" fmla="*/ 593248 w 2317676"/>
                  <a:gd name="connsiteY387" fmla="*/ 944970 h 3245984"/>
                  <a:gd name="connsiteX388" fmla="*/ 609991 w 2317676"/>
                  <a:gd name="connsiteY388" fmla="*/ 893875 h 3245984"/>
                  <a:gd name="connsiteX389" fmla="*/ 601772 w 2317676"/>
                  <a:gd name="connsiteY389" fmla="*/ 880746 h 3245984"/>
                  <a:gd name="connsiteX390" fmla="*/ 624050 w 2317676"/>
                  <a:gd name="connsiteY390" fmla="*/ 813192 h 3245984"/>
                  <a:gd name="connsiteX391" fmla="*/ 662447 w 2317676"/>
                  <a:gd name="connsiteY391" fmla="*/ 779813 h 3245984"/>
                  <a:gd name="connsiteX392" fmla="*/ 726244 w 2317676"/>
                  <a:gd name="connsiteY392" fmla="*/ 756521 h 3245984"/>
                  <a:gd name="connsiteX393" fmla="*/ 752403 w 2317676"/>
                  <a:gd name="connsiteY393" fmla="*/ 753545 h 3245984"/>
                  <a:gd name="connsiteX394" fmla="*/ 712065 w 2317676"/>
                  <a:gd name="connsiteY394" fmla="*/ 728037 h 3245984"/>
                  <a:gd name="connsiteX395" fmla="*/ 709181 w 2317676"/>
                  <a:gd name="connsiteY395" fmla="*/ 725375 h 3245984"/>
                  <a:gd name="connsiteX396" fmla="*/ 708669 w 2317676"/>
                  <a:gd name="connsiteY396" fmla="*/ 723259 h 3245984"/>
                  <a:gd name="connsiteX397" fmla="*/ 650882 w 2317676"/>
                  <a:gd name="connsiteY397" fmla="*/ 593336 h 3245984"/>
                  <a:gd name="connsiteX398" fmla="*/ 648317 w 2317676"/>
                  <a:gd name="connsiteY398" fmla="*/ 529558 h 3245984"/>
                  <a:gd name="connsiteX399" fmla="*/ 659135 w 2317676"/>
                  <a:gd name="connsiteY399" fmla="*/ 458620 h 3245984"/>
                  <a:gd name="connsiteX400" fmla="*/ 659780 w 2317676"/>
                  <a:gd name="connsiteY400" fmla="*/ 442783 h 3245984"/>
                  <a:gd name="connsiteX401" fmla="*/ 661486 w 2317676"/>
                  <a:gd name="connsiteY401" fmla="*/ 336531 h 3245984"/>
                  <a:gd name="connsiteX402" fmla="*/ 655593 w 2317676"/>
                  <a:gd name="connsiteY402" fmla="*/ 312199 h 3245984"/>
                  <a:gd name="connsiteX403" fmla="*/ 651660 w 2317676"/>
                  <a:gd name="connsiteY403" fmla="*/ 272833 h 3245984"/>
                  <a:gd name="connsiteX404" fmla="*/ 629055 w 2317676"/>
                  <a:gd name="connsiteY404" fmla="*/ 295107 h 3245984"/>
                  <a:gd name="connsiteX405" fmla="*/ 605735 w 2317676"/>
                  <a:gd name="connsiteY405" fmla="*/ 288995 h 3245984"/>
                  <a:gd name="connsiteX406" fmla="*/ 562756 w 2317676"/>
                  <a:gd name="connsiteY406" fmla="*/ 245643 h 3245984"/>
                  <a:gd name="connsiteX407" fmla="*/ 540627 w 2317676"/>
                  <a:gd name="connsiteY407" fmla="*/ 221325 h 3245984"/>
                  <a:gd name="connsiteX408" fmla="*/ 535580 w 2317676"/>
                  <a:gd name="connsiteY408" fmla="*/ 207427 h 3245984"/>
                  <a:gd name="connsiteX409" fmla="*/ 526088 w 2317676"/>
                  <a:gd name="connsiteY409" fmla="*/ 152046 h 3245984"/>
                  <a:gd name="connsiteX410" fmla="*/ 528467 w 2317676"/>
                  <a:gd name="connsiteY410" fmla="*/ 115631 h 3245984"/>
                  <a:gd name="connsiteX411" fmla="*/ 526741 w 2317676"/>
                  <a:gd name="connsiteY411" fmla="*/ 99248 h 3245984"/>
                  <a:gd name="connsiteX412" fmla="*/ 523821 w 2317676"/>
                  <a:gd name="connsiteY412" fmla="*/ 81126 h 32459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</a:cxnLst>
                <a:rect l="l" t="t" r="r" b="b"/>
                <a:pathLst>
                  <a:path w="2317676" h="3245984">
                    <a:moveTo>
                      <a:pt x="523821" y="81126"/>
                    </a:moveTo>
                    <a:cubicBezTo>
                      <a:pt x="525555" y="76436"/>
                      <a:pt x="530497" y="73139"/>
                      <a:pt x="540146" y="71362"/>
                    </a:cubicBezTo>
                    <a:cubicBezTo>
                      <a:pt x="555614" y="68177"/>
                      <a:pt x="559032" y="52229"/>
                      <a:pt x="562562" y="39055"/>
                    </a:cubicBezTo>
                    <a:cubicBezTo>
                      <a:pt x="570310" y="8617"/>
                      <a:pt x="570310" y="8617"/>
                      <a:pt x="600056" y="20453"/>
                    </a:cubicBezTo>
                    <a:cubicBezTo>
                      <a:pt x="603341" y="22457"/>
                      <a:pt x="606370" y="23404"/>
                      <a:pt x="610057" y="24752"/>
                    </a:cubicBezTo>
                    <a:cubicBezTo>
                      <a:pt x="625860" y="29884"/>
                      <a:pt x="638410" y="28525"/>
                      <a:pt x="640804" y="8346"/>
                    </a:cubicBezTo>
                    <a:cubicBezTo>
                      <a:pt x="640067" y="683"/>
                      <a:pt x="644699" y="-999"/>
                      <a:pt x="650101" y="494"/>
                    </a:cubicBezTo>
                    <a:cubicBezTo>
                      <a:pt x="657217" y="2130"/>
                      <a:pt x="664990" y="4167"/>
                      <a:pt x="670504" y="8432"/>
                    </a:cubicBezTo>
                    <a:cubicBezTo>
                      <a:pt x="682186" y="17363"/>
                      <a:pt x="693645" y="20747"/>
                      <a:pt x="707030" y="13586"/>
                    </a:cubicBezTo>
                    <a:cubicBezTo>
                      <a:pt x="714581" y="10077"/>
                      <a:pt x="721553" y="13428"/>
                      <a:pt x="728268" y="15722"/>
                    </a:cubicBezTo>
                    <a:cubicBezTo>
                      <a:pt x="741422" y="39975"/>
                      <a:pt x="731781" y="76470"/>
                      <a:pt x="765214" y="89653"/>
                    </a:cubicBezTo>
                    <a:cubicBezTo>
                      <a:pt x="773243" y="92748"/>
                      <a:pt x="772598" y="108585"/>
                      <a:pt x="785583" y="102079"/>
                    </a:cubicBezTo>
                    <a:cubicBezTo>
                      <a:pt x="812788" y="82611"/>
                      <a:pt x="812386" y="83268"/>
                      <a:pt x="843013" y="101050"/>
                    </a:cubicBezTo>
                    <a:cubicBezTo>
                      <a:pt x="851555" y="106261"/>
                      <a:pt x="858348" y="115816"/>
                      <a:pt x="871044" y="112741"/>
                    </a:cubicBezTo>
                    <a:cubicBezTo>
                      <a:pt x="880532" y="114922"/>
                      <a:pt x="888528" y="122507"/>
                      <a:pt x="898740" y="116114"/>
                    </a:cubicBezTo>
                    <a:cubicBezTo>
                      <a:pt x="914864" y="113328"/>
                      <a:pt x="928295" y="117915"/>
                      <a:pt x="940235" y="127903"/>
                    </a:cubicBezTo>
                    <a:cubicBezTo>
                      <a:pt x="940492" y="128961"/>
                      <a:pt x="940492" y="128961"/>
                      <a:pt x="940747" y="130020"/>
                    </a:cubicBezTo>
                    <a:cubicBezTo>
                      <a:pt x="967353" y="138135"/>
                      <a:pt x="975548" y="118790"/>
                      <a:pt x="982428" y="98645"/>
                    </a:cubicBezTo>
                    <a:cubicBezTo>
                      <a:pt x="982270" y="84123"/>
                      <a:pt x="992516" y="73243"/>
                      <a:pt x="1000644" y="62874"/>
                    </a:cubicBezTo>
                    <a:cubicBezTo>
                      <a:pt x="1005711" y="56046"/>
                      <a:pt x="1014174" y="53997"/>
                      <a:pt x="1022349" y="55378"/>
                    </a:cubicBezTo>
                    <a:cubicBezTo>
                      <a:pt x="1032895" y="57303"/>
                      <a:pt x="1030056" y="66390"/>
                      <a:pt x="1037618" y="79120"/>
                    </a:cubicBezTo>
                    <a:cubicBezTo>
                      <a:pt x="1037441" y="85323"/>
                      <a:pt x="1034635" y="89922"/>
                      <a:pt x="1030113" y="94376"/>
                    </a:cubicBezTo>
                    <a:cubicBezTo>
                      <a:pt x="1015559" y="99021"/>
                      <a:pt x="1007976" y="107018"/>
                      <a:pt x="1007620" y="119423"/>
                    </a:cubicBezTo>
                    <a:cubicBezTo>
                      <a:pt x="1009079" y="118509"/>
                      <a:pt x="1011852" y="118398"/>
                      <a:pt x="1015795" y="120803"/>
                    </a:cubicBezTo>
                    <a:cubicBezTo>
                      <a:pt x="1015038" y="133866"/>
                      <a:pt x="1011910" y="146385"/>
                      <a:pt x="1024250" y="155716"/>
                    </a:cubicBezTo>
                    <a:cubicBezTo>
                      <a:pt x="1023047" y="157687"/>
                      <a:pt x="1021444" y="160315"/>
                      <a:pt x="1019841" y="162943"/>
                    </a:cubicBezTo>
                    <a:cubicBezTo>
                      <a:pt x="1004777" y="218671"/>
                      <a:pt x="984056" y="271848"/>
                      <a:pt x="962278" y="325283"/>
                    </a:cubicBezTo>
                    <a:cubicBezTo>
                      <a:pt x="949786" y="354627"/>
                      <a:pt x="942694" y="385464"/>
                      <a:pt x="933887" y="416156"/>
                    </a:cubicBezTo>
                    <a:cubicBezTo>
                      <a:pt x="933086" y="417470"/>
                      <a:pt x="934657" y="419330"/>
                      <a:pt x="935569" y="420789"/>
                    </a:cubicBezTo>
                    <a:cubicBezTo>
                      <a:pt x="936628" y="420533"/>
                      <a:pt x="937285" y="420934"/>
                      <a:pt x="939000" y="421078"/>
                    </a:cubicBezTo>
                    <a:cubicBezTo>
                      <a:pt x="943343" y="422826"/>
                      <a:pt x="946227" y="425487"/>
                      <a:pt x="947910" y="430120"/>
                    </a:cubicBezTo>
                    <a:cubicBezTo>
                      <a:pt x="942835" y="473910"/>
                      <a:pt x="944764" y="516562"/>
                      <a:pt x="957385" y="559424"/>
                    </a:cubicBezTo>
                    <a:cubicBezTo>
                      <a:pt x="958489" y="570916"/>
                      <a:pt x="957285" y="582128"/>
                      <a:pt x="955569" y="593253"/>
                    </a:cubicBezTo>
                    <a:lnTo>
                      <a:pt x="954477" y="600704"/>
                    </a:lnTo>
                    <a:lnTo>
                      <a:pt x="964632" y="598732"/>
                    </a:lnTo>
                    <a:cubicBezTo>
                      <a:pt x="970547" y="599717"/>
                      <a:pt x="975477" y="598732"/>
                      <a:pt x="980407" y="597746"/>
                    </a:cubicBezTo>
                    <a:cubicBezTo>
                      <a:pt x="1009982" y="596761"/>
                      <a:pt x="1032657" y="585921"/>
                      <a:pt x="1039559" y="553404"/>
                    </a:cubicBezTo>
                    <a:cubicBezTo>
                      <a:pt x="1042516" y="541580"/>
                      <a:pt x="1047446" y="529755"/>
                      <a:pt x="1055332" y="519902"/>
                    </a:cubicBezTo>
                    <a:cubicBezTo>
                      <a:pt x="1060262" y="513004"/>
                      <a:pt x="1068149" y="509063"/>
                      <a:pt x="1076036" y="512018"/>
                    </a:cubicBezTo>
                    <a:cubicBezTo>
                      <a:pt x="1085894" y="514974"/>
                      <a:pt x="1081951" y="523843"/>
                      <a:pt x="1080965" y="530741"/>
                    </a:cubicBezTo>
                    <a:cubicBezTo>
                      <a:pt x="1077022" y="574097"/>
                      <a:pt x="1077022" y="574097"/>
                      <a:pt x="1118429" y="565229"/>
                    </a:cubicBezTo>
                    <a:cubicBezTo>
                      <a:pt x="1133216" y="562273"/>
                      <a:pt x="1147019" y="561288"/>
                      <a:pt x="1161806" y="564244"/>
                    </a:cubicBezTo>
                    <a:cubicBezTo>
                      <a:pt x="1176595" y="568185"/>
                      <a:pt x="1188425" y="571141"/>
                      <a:pt x="1194341" y="589863"/>
                    </a:cubicBezTo>
                    <a:cubicBezTo>
                      <a:pt x="1204199" y="616468"/>
                      <a:pt x="1241662" y="624351"/>
                      <a:pt x="1273210" y="609571"/>
                    </a:cubicBezTo>
                    <a:cubicBezTo>
                      <a:pt x="1278140" y="607600"/>
                      <a:pt x="1282083" y="604644"/>
                      <a:pt x="1287998" y="601688"/>
                    </a:cubicBezTo>
                    <a:cubicBezTo>
                      <a:pt x="1291942" y="624351"/>
                      <a:pt x="1297857" y="645044"/>
                      <a:pt x="1320532" y="654898"/>
                    </a:cubicBezTo>
                    <a:cubicBezTo>
                      <a:pt x="1341235" y="663767"/>
                      <a:pt x="1360953" y="658840"/>
                      <a:pt x="1381656" y="654898"/>
                    </a:cubicBezTo>
                    <a:cubicBezTo>
                      <a:pt x="1383628" y="660810"/>
                      <a:pt x="1379684" y="662781"/>
                      <a:pt x="1377713" y="665737"/>
                    </a:cubicBezTo>
                    <a:cubicBezTo>
                      <a:pt x="1357995" y="687416"/>
                      <a:pt x="1365882" y="712050"/>
                      <a:pt x="1394472" y="720919"/>
                    </a:cubicBezTo>
                    <a:cubicBezTo>
                      <a:pt x="1424048" y="729787"/>
                      <a:pt x="1424048" y="729787"/>
                      <a:pt x="1414190" y="759348"/>
                    </a:cubicBezTo>
                    <a:cubicBezTo>
                      <a:pt x="1407288" y="780041"/>
                      <a:pt x="1419119" y="801719"/>
                      <a:pt x="1440808" y="804675"/>
                    </a:cubicBezTo>
                    <a:cubicBezTo>
                      <a:pt x="1451652" y="806646"/>
                      <a:pt x="1452639" y="796793"/>
                      <a:pt x="1454610" y="789895"/>
                    </a:cubicBezTo>
                    <a:cubicBezTo>
                      <a:pt x="1457568" y="778070"/>
                      <a:pt x="1459540" y="764275"/>
                      <a:pt x="1474328" y="760333"/>
                    </a:cubicBezTo>
                    <a:cubicBezTo>
                      <a:pt x="1484187" y="758363"/>
                      <a:pt x="1491088" y="757377"/>
                      <a:pt x="1487144" y="772158"/>
                    </a:cubicBezTo>
                    <a:cubicBezTo>
                      <a:pt x="1478271" y="809603"/>
                      <a:pt x="1488130" y="822412"/>
                      <a:pt x="1525593" y="825368"/>
                    </a:cubicBezTo>
                    <a:cubicBezTo>
                      <a:pt x="1572915" y="829310"/>
                      <a:pt x="1613336" y="846061"/>
                      <a:pt x="1648827" y="876608"/>
                    </a:cubicBezTo>
                    <a:cubicBezTo>
                      <a:pt x="1666573" y="892374"/>
                      <a:pt x="1685304" y="905184"/>
                      <a:pt x="1707979" y="913067"/>
                    </a:cubicBezTo>
                    <a:cubicBezTo>
                      <a:pt x="1719810" y="917009"/>
                      <a:pt x="1730654" y="917008"/>
                      <a:pt x="1740513" y="908140"/>
                    </a:cubicBezTo>
                    <a:cubicBezTo>
                      <a:pt x="1749386" y="900257"/>
                      <a:pt x="1760231" y="895330"/>
                      <a:pt x="1770089" y="905184"/>
                    </a:cubicBezTo>
                    <a:cubicBezTo>
                      <a:pt x="1779948" y="916023"/>
                      <a:pt x="1769103" y="923906"/>
                      <a:pt x="1763188" y="929818"/>
                    </a:cubicBezTo>
                    <a:cubicBezTo>
                      <a:pt x="1748400" y="944599"/>
                      <a:pt x="1747414" y="958394"/>
                      <a:pt x="1754315" y="977117"/>
                    </a:cubicBezTo>
                    <a:cubicBezTo>
                      <a:pt x="1780934" y="1052005"/>
                      <a:pt x="1783892" y="1128864"/>
                      <a:pt x="1780934" y="1206710"/>
                    </a:cubicBezTo>
                    <a:cubicBezTo>
                      <a:pt x="1779948" y="1246124"/>
                      <a:pt x="1779948" y="1246124"/>
                      <a:pt x="1815440" y="1260905"/>
                    </a:cubicBezTo>
                    <a:cubicBezTo>
                      <a:pt x="1847973" y="1273715"/>
                      <a:pt x="1847973" y="1273715"/>
                      <a:pt x="1873606" y="1248095"/>
                    </a:cubicBezTo>
                    <a:cubicBezTo>
                      <a:pt x="1891352" y="1230358"/>
                      <a:pt x="1909097" y="1211636"/>
                      <a:pt x="1931772" y="1198827"/>
                    </a:cubicBezTo>
                    <a:cubicBezTo>
                      <a:pt x="1943603" y="1192914"/>
                      <a:pt x="1956419" y="1187002"/>
                      <a:pt x="1972193" y="1189958"/>
                    </a:cubicBezTo>
                    <a:cubicBezTo>
                      <a:pt x="1969235" y="1201783"/>
                      <a:pt x="1961348" y="1209666"/>
                      <a:pt x="1955433" y="1218534"/>
                    </a:cubicBezTo>
                    <a:cubicBezTo>
                      <a:pt x="1943603" y="1236271"/>
                      <a:pt x="1935716" y="1254993"/>
                      <a:pt x="1935716" y="1275686"/>
                    </a:cubicBezTo>
                    <a:cubicBezTo>
                      <a:pt x="1934730" y="1287510"/>
                      <a:pt x="1930786" y="1289481"/>
                      <a:pt x="1919942" y="1288495"/>
                    </a:cubicBezTo>
                    <a:cubicBezTo>
                      <a:pt x="1909097" y="1287510"/>
                      <a:pt x="1897266" y="1287510"/>
                      <a:pt x="1887408" y="1293422"/>
                    </a:cubicBezTo>
                    <a:cubicBezTo>
                      <a:pt x="1881493" y="1298350"/>
                      <a:pt x="1876563" y="1304262"/>
                      <a:pt x="1875578" y="1311159"/>
                    </a:cubicBezTo>
                    <a:cubicBezTo>
                      <a:pt x="1875577" y="1320028"/>
                      <a:pt x="1884451" y="1320028"/>
                      <a:pt x="1890366" y="1321999"/>
                    </a:cubicBezTo>
                    <a:cubicBezTo>
                      <a:pt x="1929800" y="1335794"/>
                      <a:pt x="1969235" y="1348604"/>
                      <a:pt x="2009656" y="1363384"/>
                    </a:cubicBezTo>
                    <a:cubicBezTo>
                      <a:pt x="2033317" y="1371267"/>
                      <a:pt x="2056978" y="1382107"/>
                      <a:pt x="2077681" y="1397872"/>
                    </a:cubicBezTo>
                    <a:cubicBezTo>
                      <a:pt x="2118102" y="1426449"/>
                      <a:pt x="2130918" y="1462908"/>
                      <a:pt x="2119088" y="1511191"/>
                    </a:cubicBezTo>
                    <a:cubicBezTo>
                      <a:pt x="2107257" y="1554548"/>
                      <a:pt x="2107257" y="1554548"/>
                      <a:pt x="2133876" y="1590021"/>
                    </a:cubicBezTo>
                    <a:cubicBezTo>
                      <a:pt x="2118102" y="1600860"/>
                      <a:pt x="2108243" y="1617612"/>
                      <a:pt x="2099371" y="1633377"/>
                    </a:cubicBezTo>
                    <a:cubicBezTo>
                      <a:pt x="2090497" y="1649144"/>
                      <a:pt x="2079653" y="1661953"/>
                      <a:pt x="2060922" y="1665895"/>
                    </a:cubicBezTo>
                    <a:cubicBezTo>
                      <a:pt x="2047119" y="1668851"/>
                      <a:pt x="2033317" y="1671807"/>
                      <a:pt x="2030359" y="1688559"/>
                    </a:cubicBezTo>
                    <a:cubicBezTo>
                      <a:pt x="2026416" y="1708266"/>
                      <a:pt x="2027402" y="1726988"/>
                      <a:pt x="2045147" y="1740784"/>
                    </a:cubicBezTo>
                    <a:cubicBezTo>
                      <a:pt x="2056978" y="1750638"/>
                      <a:pt x="2071766" y="1757535"/>
                      <a:pt x="2085568" y="1763447"/>
                    </a:cubicBezTo>
                    <a:cubicBezTo>
                      <a:pt x="2109229" y="1774286"/>
                      <a:pt x="2133876" y="1784140"/>
                      <a:pt x="2155565" y="1798921"/>
                    </a:cubicBezTo>
                    <a:cubicBezTo>
                      <a:pt x="2168381" y="1807789"/>
                      <a:pt x="2175282" y="1803848"/>
                      <a:pt x="2177254" y="1788082"/>
                    </a:cubicBezTo>
                    <a:cubicBezTo>
                      <a:pt x="2178240" y="1764433"/>
                      <a:pt x="2191056" y="1747681"/>
                      <a:pt x="2213731" y="1740784"/>
                    </a:cubicBezTo>
                    <a:cubicBezTo>
                      <a:pt x="2238378" y="1732901"/>
                      <a:pt x="2265982" y="1739798"/>
                      <a:pt x="2280770" y="1757535"/>
                    </a:cubicBezTo>
                    <a:cubicBezTo>
                      <a:pt x="2291615" y="1770345"/>
                      <a:pt x="2293587" y="1785126"/>
                      <a:pt x="2287672" y="1799906"/>
                    </a:cubicBezTo>
                    <a:cubicBezTo>
                      <a:pt x="2280770" y="1818629"/>
                      <a:pt x="2288657" y="1827497"/>
                      <a:pt x="2304431" y="1832424"/>
                    </a:cubicBezTo>
                    <a:cubicBezTo>
                      <a:pt x="2314290" y="1835380"/>
                      <a:pt x="2319220" y="1840307"/>
                      <a:pt x="2317248" y="1851146"/>
                    </a:cubicBezTo>
                    <a:cubicBezTo>
                      <a:pt x="2315276" y="1862970"/>
                      <a:pt x="2306403" y="1857058"/>
                      <a:pt x="2300488" y="1857058"/>
                    </a:cubicBezTo>
                    <a:cubicBezTo>
                      <a:pt x="2195986" y="1850160"/>
                      <a:pt x="2098385" y="1823556"/>
                      <a:pt x="2011628" y="1764433"/>
                    </a:cubicBezTo>
                    <a:cubicBezTo>
                      <a:pt x="2003741" y="1758521"/>
                      <a:pt x="1996840" y="1758521"/>
                      <a:pt x="1990924" y="1764433"/>
                    </a:cubicBezTo>
                    <a:cubicBezTo>
                      <a:pt x="1979094" y="1774287"/>
                      <a:pt x="1967264" y="1784140"/>
                      <a:pt x="1956419" y="1793994"/>
                    </a:cubicBezTo>
                    <a:cubicBezTo>
                      <a:pt x="1940645" y="1808775"/>
                      <a:pt x="1924871" y="1823556"/>
                      <a:pt x="1902196" y="1829468"/>
                    </a:cubicBezTo>
                    <a:cubicBezTo>
                      <a:pt x="1891352" y="1831438"/>
                      <a:pt x="1891352" y="1839321"/>
                      <a:pt x="1896281" y="1847205"/>
                    </a:cubicBezTo>
                    <a:cubicBezTo>
                      <a:pt x="1903182" y="1857058"/>
                      <a:pt x="1910083" y="1866912"/>
                      <a:pt x="1923885" y="1869868"/>
                    </a:cubicBezTo>
                    <a:cubicBezTo>
                      <a:pt x="1955433" y="1878737"/>
                      <a:pt x="1982052" y="1897459"/>
                      <a:pt x="2007684" y="1917166"/>
                    </a:cubicBezTo>
                    <a:cubicBezTo>
                      <a:pt x="2027402" y="1932932"/>
                      <a:pt x="2047119" y="1947713"/>
                      <a:pt x="2069794" y="1958552"/>
                    </a:cubicBezTo>
                    <a:cubicBezTo>
                      <a:pt x="2085568" y="1967420"/>
                      <a:pt x="2094441" y="1964464"/>
                      <a:pt x="2099370" y="1947713"/>
                    </a:cubicBezTo>
                    <a:cubicBezTo>
                      <a:pt x="2101342" y="1938845"/>
                      <a:pt x="2103314" y="1928991"/>
                      <a:pt x="2117116" y="1932932"/>
                    </a:cubicBezTo>
                    <a:cubicBezTo>
                      <a:pt x="2129933" y="1936874"/>
                      <a:pt x="2134862" y="1945742"/>
                      <a:pt x="2135847" y="1957566"/>
                    </a:cubicBezTo>
                    <a:cubicBezTo>
                      <a:pt x="2135847" y="1965450"/>
                      <a:pt x="2129932" y="1965450"/>
                      <a:pt x="2125003" y="1965450"/>
                    </a:cubicBezTo>
                    <a:cubicBezTo>
                      <a:pt x="2109229" y="1966435"/>
                      <a:pt x="2095427" y="1970376"/>
                      <a:pt x="2082610" y="1980231"/>
                    </a:cubicBezTo>
                    <a:cubicBezTo>
                      <a:pt x="2076696" y="1985157"/>
                      <a:pt x="2072752" y="1983187"/>
                      <a:pt x="2066836" y="1980230"/>
                    </a:cubicBezTo>
                    <a:cubicBezTo>
                      <a:pt x="2009656" y="1951654"/>
                      <a:pt x="1948532" y="1928005"/>
                      <a:pt x="1906140" y="1876766"/>
                    </a:cubicBezTo>
                    <a:cubicBezTo>
                      <a:pt x="1893323" y="1861985"/>
                      <a:pt x="1862761" y="1868882"/>
                      <a:pt x="1854874" y="1888590"/>
                    </a:cubicBezTo>
                    <a:cubicBezTo>
                      <a:pt x="1847973" y="1903371"/>
                      <a:pt x="1840086" y="1905342"/>
                      <a:pt x="1826284" y="1903371"/>
                    </a:cubicBezTo>
                    <a:cubicBezTo>
                      <a:pt x="1819383" y="1902385"/>
                      <a:pt x="1811496" y="1903371"/>
                      <a:pt x="1804595" y="1905342"/>
                    </a:cubicBezTo>
                    <a:cubicBezTo>
                      <a:pt x="1792764" y="1908298"/>
                      <a:pt x="1789806" y="1918152"/>
                      <a:pt x="1787835" y="1928991"/>
                    </a:cubicBezTo>
                    <a:cubicBezTo>
                      <a:pt x="1785863" y="1939830"/>
                      <a:pt x="1792764" y="1944757"/>
                      <a:pt x="1800651" y="1948698"/>
                    </a:cubicBezTo>
                    <a:cubicBezTo>
                      <a:pt x="1810510" y="1953626"/>
                      <a:pt x="1822341" y="1957566"/>
                      <a:pt x="1833185" y="1962494"/>
                    </a:cubicBezTo>
                    <a:cubicBezTo>
                      <a:pt x="1845015" y="1967421"/>
                      <a:pt x="1856846" y="1973333"/>
                      <a:pt x="1865718" y="1984172"/>
                    </a:cubicBezTo>
                    <a:cubicBezTo>
                      <a:pt x="1880507" y="2002894"/>
                      <a:pt x="1877549" y="2020631"/>
                      <a:pt x="1854874" y="2027528"/>
                    </a:cubicBezTo>
                    <a:cubicBezTo>
                      <a:pt x="1812482" y="2040338"/>
                      <a:pt x="1809525" y="2056105"/>
                      <a:pt x="1832199" y="2096504"/>
                    </a:cubicBezTo>
                    <a:cubicBezTo>
                      <a:pt x="1841072" y="2113256"/>
                      <a:pt x="1851916" y="2128037"/>
                      <a:pt x="1845015" y="2148730"/>
                    </a:cubicBezTo>
                    <a:cubicBezTo>
                      <a:pt x="1843044" y="2152671"/>
                      <a:pt x="1843044" y="2158583"/>
                      <a:pt x="1837129" y="2157598"/>
                    </a:cubicBezTo>
                    <a:cubicBezTo>
                      <a:pt x="1831213" y="2157598"/>
                      <a:pt x="1829242" y="2152671"/>
                      <a:pt x="1828256" y="2148730"/>
                    </a:cubicBezTo>
                    <a:cubicBezTo>
                      <a:pt x="1826284" y="2130993"/>
                      <a:pt x="1815439" y="2125081"/>
                      <a:pt x="1798680" y="2124096"/>
                    </a:cubicBezTo>
                    <a:cubicBezTo>
                      <a:pt x="1775019" y="2122125"/>
                      <a:pt x="1760231" y="2108329"/>
                      <a:pt x="1752344" y="2085666"/>
                    </a:cubicBezTo>
                    <a:cubicBezTo>
                      <a:pt x="1746428" y="2065958"/>
                      <a:pt x="1740513" y="2046250"/>
                      <a:pt x="1733612" y="2026543"/>
                    </a:cubicBezTo>
                    <a:cubicBezTo>
                      <a:pt x="1729669" y="2012748"/>
                      <a:pt x="1721782" y="2000924"/>
                      <a:pt x="1710937" y="1993040"/>
                    </a:cubicBezTo>
                    <a:cubicBezTo>
                      <a:pt x="1706993" y="1990084"/>
                      <a:pt x="1703050" y="1985157"/>
                      <a:pt x="1697135" y="1987128"/>
                    </a:cubicBezTo>
                    <a:cubicBezTo>
                      <a:pt x="1690233" y="1991069"/>
                      <a:pt x="1687276" y="1996982"/>
                      <a:pt x="1688262" y="2003879"/>
                    </a:cubicBezTo>
                    <a:cubicBezTo>
                      <a:pt x="1689248" y="2016689"/>
                      <a:pt x="1691220" y="2029499"/>
                      <a:pt x="1693191" y="2042309"/>
                    </a:cubicBezTo>
                    <a:cubicBezTo>
                      <a:pt x="1694177" y="2047236"/>
                      <a:pt x="1699107" y="2048221"/>
                      <a:pt x="1703050" y="2049207"/>
                    </a:cubicBezTo>
                    <a:cubicBezTo>
                      <a:pt x="1706993" y="2050192"/>
                      <a:pt x="1711923" y="2050192"/>
                      <a:pt x="1715867" y="2052163"/>
                    </a:cubicBezTo>
                    <a:cubicBezTo>
                      <a:pt x="1727696" y="2055119"/>
                      <a:pt x="1736570" y="2062017"/>
                      <a:pt x="1732626" y="2074826"/>
                    </a:cubicBezTo>
                    <a:cubicBezTo>
                      <a:pt x="1728683" y="2085666"/>
                      <a:pt x="1716852" y="2080739"/>
                      <a:pt x="1707980" y="2079753"/>
                    </a:cubicBezTo>
                    <a:cubicBezTo>
                      <a:pt x="1705022" y="2078768"/>
                      <a:pt x="1701078" y="2077783"/>
                      <a:pt x="1699107" y="2075812"/>
                    </a:cubicBezTo>
                    <a:cubicBezTo>
                      <a:pt x="1681361" y="2060046"/>
                      <a:pt x="1679389" y="2072856"/>
                      <a:pt x="1675446" y="2087636"/>
                    </a:cubicBezTo>
                    <a:cubicBezTo>
                      <a:pt x="1669530" y="2109315"/>
                      <a:pt x="1669530" y="2108329"/>
                      <a:pt x="1693191" y="2110300"/>
                    </a:cubicBezTo>
                    <a:cubicBezTo>
                      <a:pt x="1706993" y="2110300"/>
                      <a:pt x="1715866" y="2115227"/>
                      <a:pt x="1709951" y="2131978"/>
                    </a:cubicBezTo>
                    <a:cubicBezTo>
                      <a:pt x="1706008" y="2143803"/>
                      <a:pt x="1703050" y="2155627"/>
                      <a:pt x="1701078" y="2168438"/>
                    </a:cubicBezTo>
                    <a:cubicBezTo>
                      <a:pt x="1698121" y="2189130"/>
                      <a:pt x="1705022" y="2196028"/>
                      <a:pt x="1725725" y="2193072"/>
                    </a:cubicBezTo>
                    <a:cubicBezTo>
                      <a:pt x="1729669" y="2193071"/>
                      <a:pt x="1732626" y="2193072"/>
                      <a:pt x="1735584" y="2192086"/>
                    </a:cubicBezTo>
                    <a:cubicBezTo>
                      <a:pt x="1753330" y="2188145"/>
                      <a:pt x="1760231" y="2191101"/>
                      <a:pt x="1758259" y="2211794"/>
                    </a:cubicBezTo>
                    <a:cubicBezTo>
                      <a:pt x="1754315" y="2237414"/>
                      <a:pt x="1765160" y="2260078"/>
                      <a:pt x="1778962" y="2281756"/>
                    </a:cubicBezTo>
                    <a:cubicBezTo>
                      <a:pt x="1795722" y="2307376"/>
                      <a:pt x="1817411" y="2331025"/>
                      <a:pt x="1830227" y="2358615"/>
                    </a:cubicBezTo>
                    <a:cubicBezTo>
                      <a:pt x="1838114" y="2375367"/>
                      <a:pt x="1842058" y="2391132"/>
                      <a:pt x="1833185" y="2409855"/>
                    </a:cubicBezTo>
                    <a:cubicBezTo>
                      <a:pt x="1822341" y="2431533"/>
                      <a:pt x="1827270" y="2455182"/>
                      <a:pt x="1836143" y="2477846"/>
                    </a:cubicBezTo>
                    <a:cubicBezTo>
                      <a:pt x="1839100" y="2484743"/>
                      <a:pt x="1842058" y="2490656"/>
                      <a:pt x="1844030" y="2496568"/>
                    </a:cubicBezTo>
                    <a:cubicBezTo>
                      <a:pt x="1860790" y="2533027"/>
                      <a:pt x="1860790" y="2533027"/>
                      <a:pt x="1830228" y="2558647"/>
                    </a:cubicBezTo>
                    <a:cubicBezTo>
                      <a:pt x="1824312" y="2563573"/>
                      <a:pt x="1820369" y="2568500"/>
                      <a:pt x="1822341" y="2578354"/>
                    </a:cubicBezTo>
                    <a:cubicBezTo>
                      <a:pt x="1824312" y="2589193"/>
                      <a:pt x="1823326" y="2601018"/>
                      <a:pt x="1821355" y="2611857"/>
                    </a:cubicBezTo>
                    <a:cubicBezTo>
                      <a:pt x="1817411" y="2628608"/>
                      <a:pt x="1826284" y="2635506"/>
                      <a:pt x="1840086" y="2640433"/>
                    </a:cubicBezTo>
                    <a:cubicBezTo>
                      <a:pt x="1884451" y="2656199"/>
                      <a:pt x="1884451" y="2656199"/>
                      <a:pt x="1857832" y="2694629"/>
                    </a:cubicBezTo>
                    <a:cubicBezTo>
                      <a:pt x="1852902" y="2701526"/>
                      <a:pt x="1850931" y="2709410"/>
                      <a:pt x="1850931" y="2718278"/>
                    </a:cubicBezTo>
                    <a:cubicBezTo>
                      <a:pt x="1850931" y="2725175"/>
                      <a:pt x="1857832" y="2734044"/>
                      <a:pt x="1846001" y="2737000"/>
                    </a:cubicBezTo>
                    <a:cubicBezTo>
                      <a:pt x="1836143" y="2739956"/>
                      <a:pt x="1826284" y="2738970"/>
                      <a:pt x="1820368" y="2729117"/>
                    </a:cubicBezTo>
                    <a:cubicBezTo>
                      <a:pt x="1814453" y="2721234"/>
                      <a:pt x="1810510" y="2712366"/>
                      <a:pt x="1805580" y="2702512"/>
                    </a:cubicBezTo>
                    <a:cubicBezTo>
                      <a:pt x="1781920" y="2711380"/>
                      <a:pt x="1771075" y="2732073"/>
                      <a:pt x="1762202" y="2752766"/>
                    </a:cubicBezTo>
                    <a:cubicBezTo>
                      <a:pt x="1757273" y="2762620"/>
                      <a:pt x="1766145" y="2771488"/>
                      <a:pt x="1772061" y="2778386"/>
                    </a:cubicBezTo>
                    <a:cubicBezTo>
                      <a:pt x="1780934" y="2787254"/>
                      <a:pt x="1789806" y="2795137"/>
                      <a:pt x="1797694" y="2803020"/>
                    </a:cubicBezTo>
                    <a:cubicBezTo>
                      <a:pt x="1806566" y="2811889"/>
                      <a:pt x="1812482" y="2821742"/>
                      <a:pt x="1813467" y="2834552"/>
                    </a:cubicBezTo>
                    <a:cubicBezTo>
                      <a:pt x="1814453" y="2851303"/>
                      <a:pt x="1809524" y="2855245"/>
                      <a:pt x="1792764" y="2851303"/>
                    </a:cubicBezTo>
                    <a:cubicBezTo>
                      <a:pt x="1772061" y="2845391"/>
                      <a:pt x="1767132" y="2851303"/>
                      <a:pt x="1770089" y="2871996"/>
                    </a:cubicBezTo>
                    <a:cubicBezTo>
                      <a:pt x="1771075" y="2883821"/>
                      <a:pt x="1780934" y="2898602"/>
                      <a:pt x="1767132" y="2906485"/>
                    </a:cubicBezTo>
                    <a:cubicBezTo>
                      <a:pt x="1754315" y="2913382"/>
                      <a:pt x="1742485" y="2900572"/>
                      <a:pt x="1732626" y="2892690"/>
                    </a:cubicBezTo>
                    <a:cubicBezTo>
                      <a:pt x="1728683" y="2888748"/>
                      <a:pt x="1724739" y="2885792"/>
                      <a:pt x="1719810" y="2882836"/>
                    </a:cubicBezTo>
                    <a:cubicBezTo>
                      <a:pt x="1713894" y="2878894"/>
                      <a:pt x="1706008" y="2877909"/>
                      <a:pt x="1700092" y="2883821"/>
                    </a:cubicBezTo>
                    <a:cubicBezTo>
                      <a:pt x="1694177" y="2888748"/>
                      <a:pt x="1696149" y="2895646"/>
                      <a:pt x="1700092" y="2901557"/>
                    </a:cubicBezTo>
                    <a:cubicBezTo>
                      <a:pt x="1705022" y="2910426"/>
                      <a:pt x="1708966" y="2919294"/>
                      <a:pt x="1699107" y="2928163"/>
                    </a:cubicBezTo>
                    <a:cubicBezTo>
                      <a:pt x="1689248" y="2936046"/>
                      <a:pt x="1679389" y="2931119"/>
                      <a:pt x="1670516" y="2925207"/>
                    </a:cubicBezTo>
                    <a:cubicBezTo>
                      <a:pt x="1669530" y="2924222"/>
                      <a:pt x="1667559" y="2922251"/>
                      <a:pt x="1665586" y="2921266"/>
                    </a:cubicBezTo>
                    <a:cubicBezTo>
                      <a:pt x="1640940" y="2903529"/>
                      <a:pt x="1635025" y="2905499"/>
                      <a:pt x="1623194" y="2934075"/>
                    </a:cubicBezTo>
                    <a:cubicBezTo>
                      <a:pt x="1618265" y="2947871"/>
                      <a:pt x="1613336" y="2958710"/>
                      <a:pt x="1596576" y="2956739"/>
                    </a:cubicBezTo>
                    <a:cubicBezTo>
                      <a:pt x="1592632" y="2956739"/>
                      <a:pt x="1589675" y="2956739"/>
                      <a:pt x="1586717" y="2955753"/>
                    </a:cubicBezTo>
                    <a:cubicBezTo>
                      <a:pt x="1569958" y="2949841"/>
                      <a:pt x="1555169" y="2957724"/>
                      <a:pt x="1557141" y="2974476"/>
                    </a:cubicBezTo>
                    <a:cubicBezTo>
                      <a:pt x="1559113" y="2991227"/>
                      <a:pt x="1550240" y="2997139"/>
                      <a:pt x="1538409" y="2998125"/>
                    </a:cubicBezTo>
                    <a:cubicBezTo>
                      <a:pt x="1499960" y="3000095"/>
                      <a:pt x="1492074" y="3023745"/>
                      <a:pt x="1491088" y="3057247"/>
                    </a:cubicBezTo>
                    <a:cubicBezTo>
                      <a:pt x="1490102" y="3080896"/>
                      <a:pt x="1484187" y="3104546"/>
                      <a:pt x="1477286" y="3128195"/>
                    </a:cubicBezTo>
                    <a:cubicBezTo>
                      <a:pt x="1473342" y="3139034"/>
                      <a:pt x="1467427" y="3145931"/>
                      <a:pt x="1455596" y="3148887"/>
                    </a:cubicBezTo>
                    <a:cubicBezTo>
                      <a:pt x="1415176" y="3160712"/>
                      <a:pt x="1374755" y="3163668"/>
                      <a:pt x="1337291" y="3138048"/>
                    </a:cubicBezTo>
                    <a:cubicBezTo>
                      <a:pt x="1323489" y="3128194"/>
                      <a:pt x="1314617" y="3117355"/>
                      <a:pt x="1316588" y="3098633"/>
                    </a:cubicBezTo>
                    <a:cubicBezTo>
                      <a:pt x="1320532" y="3071043"/>
                      <a:pt x="1306729" y="3046408"/>
                      <a:pt x="1292927" y="3022759"/>
                    </a:cubicBezTo>
                    <a:cubicBezTo>
                      <a:pt x="1289970" y="3015861"/>
                      <a:pt x="1284055" y="3014877"/>
                      <a:pt x="1277154" y="3013891"/>
                    </a:cubicBezTo>
                    <a:cubicBezTo>
                      <a:pt x="1253493" y="3010935"/>
                      <a:pt x="1229832" y="3008964"/>
                      <a:pt x="1206171" y="3009950"/>
                    </a:cubicBezTo>
                    <a:cubicBezTo>
                      <a:pt x="1191383" y="3009949"/>
                      <a:pt x="1181524" y="3005022"/>
                      <a:pt x="1172651" y="2994184"/>
                    </a:cubicBezTo>
                    <a:cubicBezTo>
                      <a:pt x="1163778" y="2984329"/>
                      <a:pt x="1155891" y="2973491"/>
                      <a:pt x="1143075" y="2967578"/>
                    </a:cubicBezTo>
                    <a:cubicBezTo>
                      <a:pt x="1136174" y="2964622"/>
                      <a:pt x="1129766" y="2962651"/>
                      <a:pt x="1123234" y="2962651"/>
                    </a:cubicBezTo>
                    <a:lnTo>
                      <a:pt x="1107668" y="2967868"/>
                    </a:lnTo>
                    <a:lnTo>
                      <a:pt x="1110055" y="2969616"/>
                    </a:lnTo>
                    <a:cubicBezTo>
                      <a:pt x="1110226" y="2973215"/>
                      <a:pt x="1106170" y="2977278"/>
                      <a:pt x="1098475" y="2982501"/>
                    </a:cubicBezTo>
                    <a:cubicBezTo>
                      <a:pt x="1085601" y="2991779"/>
                      <a:pt x="1078386" y="3003605"/>
                      <a:pt x="1074713" y="3018496"/>
                    </a:cubicBezTo>
                    <a:cubicBezTo>
                      <a:pt x="1073478" y="3024954"/>
                      <a:pt x="1073154" y="3032873"/>
                      <a:pt x="1068634" y="3037328"/>
                    </a:cubicBezTo>
                    <a:cubicBezTo>
                      <a:pt x="1044425" y="3062230"/>
                      <a:pt x="1035586" y="3097410"/>
                      <a:pt x="1012034" y="3122715"/>
                    </a:cubicBezTo>
                    <a:cubicBezTo>
                      <a:pt x="996467" y="3139364"/>
                      <a:pt x="999574" y="3147571"/>
                      <a:pt x="1020923" y="3152481"/>
                    </a:cubicBezTo>
                    <a:cubicBezTo>
                      <a:pt x="1051760" y="3159573"/>
                      <a:pt x="1061630" y="3181822"/>
                      <a:pt x="1046508" y="3209565"/>
                    </a:cubicBezTo>
                    <a:cubicBezTo>
                      <a:pt x="1043302" y="3214820"/>
                      <a:pt x="1040496" y="3219420"/>
                      <a:pt x="1038602" y="3225479"/>
                    </a:cubicBezTo>
                    <a:cubicBezTo>
                      <a:pt x="1029574" y="3250624"/>
                      <a:pt x="1029717" y="3248910"/>
                      <a:pt x="1006286" y="3240025"/>
                    </a:cubicBezTo>
                    <a:cubicBezTo>
                      <a:pt x="962052" y="3223857"/>
                      <a:pt x="928494" y="3191666"/>
                      <a:pt x="890529" y="3166701"/>
                    </a:cubicBezTo>
                    <a:cubicBezTo>
                      <a:pt x="881330" y="3161089"/>
                      <a:pt x="873189" y="3155221"/>
                      <a:pt x="863444" y="3151981"/>
                    </a:cubicBezTo>
                    <a:cubicBezTo>
                      <a:pt x="859102" y="3150232"/>
                      <a:pt x="854535" y="3142939"/>
                      <a:pt x="851039" y="3151626"/>
                    </a:cubicBezTo>
                    <a:cubicBezTo>
                      <a:pt x="848089" y="3157940"/>
                      <a:pt x="847510" y="3164801"/>
                      <a:pt x="854738" y="3169210"/>
                    </a:cubicBezTo>
                    <a:cubicBezTo>
                      <a:pt x="857366" y="3170813"/>
                      <a:pt x="860138" y="3170701"/>
                      <a:pt x="863167" y="3171647"/>
                    </a:cubicBezTo>
                    <a:cubicBezTo>
                      <a:pt x="869226" y="3173540"/>
                      <a:pt x="878636" y="3168462"/>
                      <a:pt x="881600" y="3178384"/>
                    </a:cubicBezTo>
                    <a:cubicBezTo>
                      <a:pt x="884562" y="3188307"/>
                      <a:pt x="873181" y="3192182"/>
                      <a:pt x="866254" y="3200580"/>
                    </a:cubicBezTo>
                    <a:cubicBezTo>
                      <a:pt x="881980" y="3198452"/>
                      <a:pt x="893984" y="3199464"/>
                      <a:pt x="904353" y="3207592"/>
                    </a:cubicBezTo>
                    <a:cubicBezTo>
                      <a:pt x="910122" y="3212916"/>
                      <a:pt x="914833" y="3218494"/>
                      <a:pt x="903708" y="3223429"/>
                    </a:cubicBezTo>
                    <a:cubicBezTo>
                      <a:pt x="889174" y="3207348"/>
                      <a:pt x="870644" y="3214077"/>
                      <a:pt x="852804" y="3216719"/>
                    </a:cubicBezTo>
                    <a:cubicBezTo>
                      <a:pt x="837736" y="3219246"/>
                      <a:pt x="823873" y="3219804"/>
                      <a:pt x="818201" y="3201018"/>
                    </a:cubicBezTo>
                    <a:cubicBezTo>
                      <a:pt x="812064" y="3191865"/>
                      <a:pt x="815962" y="3182521"/>
                      <a:pt x="816028" y="3173545"/>
                    </a:cubicBezTo>
                    <a:cubicBezTo>
                      <a:pt x="815838" y="3163512"/>
                      <a:pt x="813387" y="3155704"/>
                      <a:pt x="800948" y="3159837"/>
                    </a:cubicBezTo>
                    <a:cubicBezTo>
                      <a:pt x="792308" y="3168091"/>
                      <a:pt x="783666" y="3176342"/>
                      <a:pt x="774624" y="3185252"/>
                    </a:cubicBezTo>
                    <a:cubicBezTo>
                      <a:pt x="771160" y="3189451"/>
                      <a:pt x="768900" y="3191679"/>
                      <a:pt x="764045" y="3187814"/>
                    </a:cubicBezTo>
                    <a:cubicBezTo>
                      <a:pt x="774466" y="3170731"/>
                      <a:pt x="782662" y="3151386"/>
                      <a:pt x="789798" y="3132298"/>
                    </a:cubicBezTo>
                    <a:cubicBezTo>
                      <a:pt x="796791" y="3114924"/>
                      <a:pt x="789452" y="3107742"/>
                      <a:pt x="772157" y="3108010"/>
                    </a:cubicBezTo>
                    <a:cubicBezTo>
                      <a:pt x="762123" y="3108200"/>
                      <a:pt x="751944" y="3110106"/>
                      <a:pt x="741510" y="3110953"/>
                    </a:cubicBezTo>
                    <a:cubicBezTo>
                      <a:pt x="723413" y="3112536"/>
                      <a:pt x="718445" y="3105899"/>
                      <a:pt x="726095" y="3088926"/>
                    </a:cubicBezTo>
                    <a:cubicBezTo>
                      <a:pt x="729047" y="3082612"/>
                      <a:pt x="732654" y="3076699"/>
                      <a:pt x="736518" y="3071842"/>
                    </a:cubicBezTo>
                    <a:cubicBezTo>
                      <a:pt x="747052" y="3057531"/>
                      <a:pt x="750436" y="3046072"/>
                      <a:pt x="733386" y="3031162"/>
                    </a:cubicBezTo>
                    <a:cubicBezTo>
                      <a:pt x="717905" y="3018112"/>
                      <a:pt x="726612" y="3000883"/>
                      <a:pt x="735831" y="2985770"/>
                    </a:cubicBezTo>
                    <a:cubicBezTo>
                      <a:pt x="751064" y="2960802"/>
                      <a:pt x="749382" y="2956169"/>
                      <a:pt x="724813" y="2940279"/>
                    </a:cubicBezTo>
                    <a:cubicBezTo>
                      <a:pt x="717185" y="2936527"/>
                      <a:pt x="706494" y="2936316"/>
                      <a:pt x="704734" y="2924422"/>
                    </a:cubicBezTo>
                    <a:cubicBezTo>
                      <a:pt x="707829" y="2916393"/>
                      <a:pt x="713920" y="2913798"/>
                      <a:pt x="721582" y="2913063"/>
                    </a:cubicBezTo>
                    <a:cubicBezTo>
                      <a:pt x="730959" y="2912471"/>
                      <a:pt x="730736" y="2906926"/>
                      <a:pt x="726827" y="2900032"/>
                    </a:cubicBezTo>
                    <a:cubicBezTo>
                      <a:pt x="709630" y="2886837"/>
                      <a:pt x="696010" y="2872216"/>
                      <a:pt x="711099" y="2848963"/>
                    </a:cubicBezTo>
                    <a:cubicBezTo>
                      <a:pt x="709160" y="2843271"/>
                      <a:pt x="711710" y="2837614"/>
                      <a:pt x="711631" y="2830353"/>
                    </a:cubicBezTo>
                    <a:cubicBezTo>
                      <a:pt x="700105" y="2835945"/>
                      <a:pt x="698547" y="2850321"/>
                      <a:pt x="687166" y="2854198"/>
                    </a:cubicBezTo>
                    <a:cubicBezTo>
                      <a:pt x="680964" y="2854020"/>
                      <a:pt x="675273" y="2855958"/>
                      <a:pt x="669871" y="2854467"/>
                    </a:cubicBezTo>
                    <a:cubicBezTo>
                      <a:pt x="648267" y="2848500"/>
                      <a:pt x="631741" y="2851943"/>
                      <a:pt x="622198" y="2874972"/>
                    </a:cubicBezTo>
                    <a:cubicBezTo>
                      <a:pt x="616153" y="2889316"/>
                      <a:pt x="604693" y="2885932"/>
                      <a:pt x="592721" y="2880432"/>
                    </a:cubicBezTo>
                    <a:cubicBezTo>
                      <a:pt x="566806" y="2868228"/>
                      <a:pt x="566806" y="2868228"/>
                      <a:pt x="567921" y="2895958"/>
                    </a:cubicBezTo>
                    <a:cubicBezTo>
                      <a:pt x="567744" y="2902161"/>
                      <a:pt x="565083" y="2905044"/>
                      <a:pt x="558913" y="2900379"/>
                    </a:cubicBezTo>
                    <a:cubicBezTo>
                      <a:pt x="546750" y="2884845"/>
                      <a:pt x="539511" y="2864199"/>
                      <a:pt x="514443" y="2862430"/>
                    </a:cubicBezTo>
                    <a:cubicBezTo>
                      <a:pt x="499007" y="2861128"/>
                      <a:pt x="486168" y="2865918"/>
                      <a:pt x="472526" y="2872022"/>
                    </a:cubicBezTo>
                    <a:cubicBezTo>
                      <a:pt x="446557" y="2885032"/>
                      <a:pt x="438929" y="2881279"/>
                      <a:pt x="436755" y="2853806"/>
                    </a:cubicBezTo>
                    <a:cubicBezTo>
                      <a:pt x="435171" y="2835709"/>
                      <a:pt x="426374" y="2829440"/>
                      <a:pt x="409336" y="2830766"/>
                    </a:cubicBezTo>
                    <a:cubicBezTo>
                      <a:pt x="370369" y="2834044"/>
                      <a:pt x="369711" y="2833643"/>
                      <a:pt x="370779" y="2796426"/>
                    </a:cubicBezTo>
                    <a:cubicBezTo>
                      <a:pt x="371535" y="2783362"/>
                      <a:pt x="366534" y="2781213"/>
                      <a:pt x="355409" y="2786148"/>
                    </a:cubicBezTo>
                    <a:cubicBezTo>
                      <a:pt x="345999" y="2791227"/>
                      <a:pt x="343004" y="2785793"/>
                      <a:pt x="341611" y="2777730"/>
                    </a:cubicBezTo>
                    <a:cubicBezTo>
                      <a:pt x="344963" y="2770758"/>
                      <a:pt x="347256" y="2764043"/>
                      <a:pt x="349950" y="2756671"/>
                    </a:cubicBezTo>
                    <a:cubicBezTo>
                      <a:pt x="352245" y="2749956"/>
                      <a:pt x="359649" y="2748162"/>
                      <a:pt x="365084" y="2745165"/>
                    </a:cubicBezTo>
                    <a:cubicBezTo>
                      <a:pt x="373435" y="2740343"/>
                      <a:pt x="377845" y="2733115"/>
                      <a:pt x="375539" y="2723593"/>
                    </a:cubicBezTo>
                    <a:cubicBezTo>
                      <a:pt x="373745" y="2716187"/>
                      <a:pt x="367431" y="2713237"/>
                      <a:pt x="360571" y="2712659"/>
                    </a:cubicBezTo>
                    <a:cubicBezTo>
                      <a:pt x="350281" y="2711790"/>
                      <a:pt x="344045" y="2716101"/>
                      <a:pt x="339490" y="2725045"/>
                    </a:cubicBezTo>
                    <a:cubicBezTo>
                      <a:pt x="336540" y="2731359"/>
                      <a:pt x="339504" y="2741282"/>
                      <a:pt x="329837" y="2745302"/>
                    </a:cubicBezTo>
                    <a:cubicBezTo>
                      <a:pt x="317544" y="2747719"/>
                      <a:pt x="305762" y="2752253"/>
                      <a:pt x="292988" y="2748067"/>
                    </a:cubicBezTo>
                    <a:cubicBezTo>
                      <a:pt x="285536" y="2738111"/>
                      <a:pt x="292061" y="2730371"/>
                      <a:pt x="297528" y="2722888"/>
                    </a:cubicBezTo>
                    <a:cubicBezTo>
                      <a:pt x="305401" y="2711460"/>
                      <a:pt x="310501" y="2700146"/>
                      <a:pt x="297648" y="2688698"/>
                    </a:cubicBezTo>
                    <a:cubicBezTo>
                      <a:pt x="293194" y="2684178"/>
                      <a:pt x="292714" y="2677573"/>
                      <a:pt x="293293" y="2670714"/>
                    </a:cubicBezTo>
                    <a:cubicBezTo>
                      <a:pt x="292446" y="2660279"/>
                      <a:pt x="296598" y="2651993"/>
                      <a:pt x="302066" y="2644509"/>
                    </a:cubicBezTo>
                    <a:cubicBezTo>
                      <a:pt x="306331" y="2638997"/>
                      <a:pt x="308480" y="2633996"/>
                      <a:pt x="305628" y="2626847"/>
                    </a:cubicBezTo>
                    <a:cubicBezTo>
                      <a:pt x="307042" y="2614184"/>
                      <a:pt x="287264" y="2611135"/>
                      <a:pt x="292252" y="2597047"/>
                    </a:cubicBezTo>
                    <a:cubicBezTo>
                      <a:pt x="304389" y="2580108"/>
                      <a:pt x="281437" y="2577827"/>
                      <a:pt x="279676" y="2565934"/>
                    </a:cubicBezTo>
                    <a:cubicBezTo>
                      <a:pt x="279395" y="2532402"/>
                      <a:pt x="292078" y="2513090"/>
                      <a:pt x="320675" y="2501684"/>
                    </a:cubicBezTo>
                    <a:cubicBezTo>
                      <a:pt x="337090" y="2495469"/>
                      <a:pt x="340764" y="2480579"/>
                      <a:pt x="338235" y="2465512"/>
                    </a:cubicBezTo>
                    <a:cubicBezTo>
                      <a:pt x="334056" y="2441324"/>
                      <a:pt x="336962" y="2423261"/>
                      <a:pt x="366550" y="2420574"/>
                    </a:cubicBezTo>
                    <a:cubicBezTo>
                      <a:pt x="374212" y="2419839"/>
                      <a:pt x="379134" y="2414727"/>
                      <a:pt x="378398" y="2407065"/>
                    </a:cubicBezTo>
                    <a:cubicBezTo>
                      <a:pt x="377439" y="2393858"/>
                      <a:pt x="379654" y="2379882"/>
                      <a:pt x="367314" y="2370550"/>
                    </a:cubicBezTo>
                    <a:cubicBezTo>
                      <a:pt x="362715" y="2367744"/>
                      <a:pt x="357459" y="2364537"/>
                      <a:pt x="350888" y="2360529"/>
                    </a:cubicBezTo>
                    <a:cubicBezTo>
                      <a:pt x="371901" y="2357119"/>
                      <a:pt x="389775" y="2349991"/>
                      <a:pt x="408685" y="2363331"/>
                    </a:cubicBezTo>
                    <a:cubicBezTo>
                      <a:pt x="418798" y="2370402"/>
                      <a:pt x="428465" y="2366380"/>
                      <a:pt x="434878" y="2355867"/>
                    </a:cubicBezTo>
                    <a:cubicBezTo>
                      <a:pt x="440089" y="2347325"/>
                      <a:pt x="445701" y="2338126"/>
                      <a:pt x="450255" y="2329183"/>
                    </a:cubicBezTo>
                    <a:cubicBezTo>
                      <a:pt x="458818" y="2313670"/>
                      <a:pt x="469062" y="2302789"/>
                      <a:pt x="488196" y="2321675"/>
                    </a:cubicBezTo>
                    <a:cubicBezTo>
                      <a:pt x="490622" y="2297007"/>
                      <a:pt x="500287" y="2292987"/>
                      <a:pt x="516682" y="2307496"/>
                    </a:cubicBezTo>
                    <a:cubicBezTo>
                      <a:pt x="519310" y="2309099"/>
                      <a:pt x="522594" y="2311103"/>
                      <a:pt x="526570" y="2309020"/>
                    </a:cubicBezTo>
                    <a:cubicBezTo>
                      <a:pt x="530947" y="2306280"/>
                      <a:pt x="528864" y="2302305"/>
                      <a:pt x="528095" y="2299131"/>
                    </a:cubicBezTo>
                    <a:cubicBezTo>
                      <a:pt x="522426" y="2280344"/>
                      <a:pt x="524852" y="2255677"/>
                      <a:pt x="493146" y="2258877"/>
                    </a:cubicBezTo>
                    <a:cubicBezTo>
                      <a:pt x="485485" y="2259612"/>
                      <a:pt x="480517" y="2252975"/>
                      <a:pt x="478067" y="2245168"/>
                    </a:cubicBezTo>
                    <a:cubicBezTo>
                      <a:pt x="472140" y="2225325"/>
                      <a:pt x="455458" y="2214245"/>
                      <a:pt x="439575" y="2201851"/>
                    </a:cubicBezTo>
                    <a:cubicBezTo>
                      <a:pt x="427236" y="2192521"/>
                      <a:pt x="416658" y="2195082"/>
                      <a:pt x="409297" y="2208624"/>
                    </a:cubicBezTo>
                    <a:cubicBezTo>
                      <a:pt x="402483" y="2219794"/>
                      <a:pt x="396726" y="2230709"/>
                      <a:pt x="390312" y="2241223"/>
                    </a:cubicBezTo>
                    <a:cubicBezTo>
                      <a:pt x="387507" y="2245822"/>
                      <a:pt x="385725" y="2254653"/>
                      <a:pt x="376638" y="2251813"/>
                    </a:cubicBezTo>
                    <a:cubicBezTo>
                      <a:pt x="369923" y="2249520"/>
                      <a:pt x="370901" y="2242003"/>
                      <a:pt x="370678" y="2236457"/>
                    </a:cubicBezTo>
                    <a:cubicBezTo>
                      <a:pt x="370956" y="2216791"/>
                      <a:pt x="372290" y="2196868"/>
                      <a:pt x="372567" y="2177200"/>
                    </a:cubicBezTo>
                    <a:cubicBezTo>
                      <a:pt x="374348" y="2168369"/>
                      <a:pt x="381897" y="2164861"/>
                      <a:pt x="389048" y="2162010"/>
                    </a:cubicBezTo>
                    <a:cubicBezTo>
                      <a:pt x="399115" y="2157331"/>
                      <a:pt x="407775" y="2150894"/>
                      <a:pt x="416043" y="2143991"/>
                    </a:cubicBezTo>
                    <a:lnTo>
                      <a:pt x="427845" y="2134026"/>
                    </a:lnTo>
                    <a:lnTo>
                      <a:pt x="427560" y="2132248"/>
                    </a:lnTo>
                    <a:cubicBezTo>
                      <a:pt x="428362" y="2129551"/>
                      <a:pt x="429957" y="2126827"/>
                      <a:pt x="431096" y="2124424"/>
                    </a:cubicBezTo>
                    <a:cubicBezTo>
                      <a:pt x="432329" y="2122425"/>
                      <a:pt x="433158" y="2120522"/>
                      <a:pt x="433893" y="2118214"/>
                    </a:cubicBezTo>
                    <a:cubicBezTo>
                      <a:pt x="434935" y="2115408"/>
                      <a:pt x="434575" y="2112079"/>
                      <a:pt x="431577" y="2110227"/>
                    </a:cubicBezTo>
                    <a:cubicBezTo>
                      <a:pt x="428984" y="2108280"/>
                      <a:pt x="426348" y="2109756"/>
                      <a:pt x="424307" y="2111946"/>
                    </a:cubicBezTo>
                    <a:cubicBezTo>
                      <a:pt x="421149" y="2114827"/>
                      <a:pt x="417895" y="2117303"/>
                      <a:pt x="413305" y="2114121"/>
                    </a:cubicBezTo>
                    <a:cubicBezTo>
                      <a:pt x="409117" y="2110844"/>
                      <a:pt x="410181" y="2106324"/>
                      <a:pt x="411745" y="2102113"/>
                    </a:cubicBezTo>
                    <a:cubicBezTo>
                      <a:pt x="412053" y="2101614"/>
                      <a:pt x="412670" y="2100616"/>
                      <a:pt x="412883" y="2099711"/>
                    </a:cubicBezTo>
                    <a:cubicBezTo>
                      <a:pt x="417765" y="2087889"/>
                      <a:pt x="416384" y="2085654"/>
                      <a:pt x="403523" y="2083574"/>
                    </a:cubicBezTo>
                    <a:cubicBezTo>
                      <a:pt x="397390" y="2082891"/>
                      <a:pt x="392468" y="2081920"/>
                      <a:pt x="391652" y="2074859"/>
                    </a:cubicBezTo>
                    <a:cubicBezTo>
                      <a:pt x="391269" y="2073242"/>
                      <a:pt x="390983" y="2072030"/>
                      <a:pt x="391100" y="2070722"/>
                    </a:cubicBezTo>
                    <a:cubicBezTo>
                      <a:pt x="391899" y="2063278"/>
                      <a:pt x="387234" y="2057980"/>
                      <a:pt x="380558" y="2060412"/>
                    </a:cubicBezTo>
                    <a:cubicBezTo>
                      <a:pt x="373882" y="2062844"/>
                      <a:pt x="370598" y="2059779"/>
                      <a:pt x="369047" y="2055026"/>
                    </a:cubicBezTo>
                    <a:cubicBezTo>
                      <a:pt x="364513" y="2039454"/>
                      <a:pt x="354054" y="2038514"/>
                      <a:pt x="340224" y="2041356"/>
                    </a:cubicBezTo>
                    <a:cubicBezTo>
                      <a:pt x="330434" y="2043245"/>
                      <a:pt x="320165" y="2043112"/>
                      <a:pt x="309801" y="2042575"/>
                    </a:cubicBezTo>
                    <a:cubicBezTo>
                      <a:pt x="304975" y="2042009"/>
                      <a:pt x="301575" y="2040253"/>
                      <a:pt x="299216" y="2035690"/>
                    </a:cubicBezTo>
                    <a:cubicBezTo>
                      <a:pt x="294833" y="2027977"/>
                      <a:pt x="291359" y="2020051"/>
                      <a:pt x="289841" y="2011822"/>
                    </a:cubicBezTo>
                    <a:lnTo>
                      <a:pt x="291414" y="1994636"/>
                    </a:lnTo>
                    <a:lnTo>
                      <a:pt x="270070" y="1986077"/>
                    </a:lnTo>
                    <a:cubicBezTo>
                      <a:pt x="261918" y="1983922"/>
                      <a:pt x="253615" y="1982012"/>
                      <a:pt x="245987" y="1978260"/>
                    </a:cubicBezTo>
                    <a:cubicBezTo>
                      <a:pt x="227700" y="1969809"/>
                      <a:pt x="225650" y="1961346"/>
                      <a:pt x="239615" y="1947324"/>
                    </a:cubicBezTo>
                    <a:cubicBezTo>
                      <a:pt x="243334" y="1944183"/>
                      <a:pt x="247308" y="1942100"/>
                      <a:pt x="250628" y="1939617"/>
                    </a:cubicBezTo>
                    <a:cubicBezTo>
                      <a:pt x="267075" y="1928913"/>
                      <a:pt x="275091" y="1915771"/>
                      <a:pt x="269567" y="1895270"/>
                    </a:cubicBezTo>
                    <a:cubicBezTo>
                      <a:pt x="265212" y="1877286"/>
                      <a:pt x="264687" y="1858933"/>
                      <a:pt x="263103" y="1840837"/>
                    </a:cubicBezTo>
                    <a:cubicBezTo>
                      <a:pt x="261231" y="1826169"/>
                      <a:pt x="256008" y="1818476"/>
                      <a:pt x="240250" y="1825092"/>
                    </a:cubicBezTo>
                    <a:cubicBezTo>
                      <a:pt x="231242" y="1829513"/>
                      <a:pt x="222121" y="1831162"/>
                      <a:pt x="214269" y="1821863"/>
                    </a:cubicBezTo>
                    <a:cubicBezTo>
                      <a:pt x="211228" y="1804680"/>
                      <a:pt x="220960" y="1791684"/>
                      <a:pt x="225691" y="1776538"/>
                    </a:cubicBezTo>
                    <a:cubicBezTo>
                      <a:pt x="229332" y="1766136"/>
                      <a:pt x="235344" y="1756280"/>
                      <a:pt x="241614" y="1747482"/>
                    </a:cubicBezTo>
                    <a:lnTo>
                      <a:pt x="245499" y="1740375"/>
                    </a:lnTo>
                    <a:lnTo>
                      <a:pt x="243458" y="1740335"/>
                    </a:lnTo>
                    <a:cubicBezTo>
                      <a:pt x="239301" y="1742598"/>
                      <a:pt x="236230" y="1738630"/>
                      <a:pt x="234753" y="1735991"/>
                    </a:cubicBezTo>
                    <a:cubicBezTo>
                      <a:pt x="228633" y="1726343"/>
                      <a:pt x="220619" y="1723117"/>
                      <a:pt x="209829" y="1724388"/>
                    </a:cubicBezTo>
                    <a:cubicBezTo>
                      <a:pt x="203175" y="1725108"/>
                      <a:pt x="201389" y="1722969"/>
                      <a:pt x="203901" y="1715547"/>
                    </a:cubicBezTo>
                    <a:lnTo>
                      <a:pt x="203178" y="1709447"/>
                    </a:lnTo>
                    <a:lnTo>
                      <a:pt x="197511" y="1713364"/>
                    </a:lnTo>
                    <a:cubicBezTo>
                      <a:pt x="191002" y="1718860"/>
                      <a:pt x="184246" y="1722177"/>
                      <a:pt x="177140" y="1723477"/>
                    </a:cubicBezTo>
                    <a:lnTo>
                      <a:pt x="172451" y="1723064"/>
                    </a:lnTo>
                    <a:lnTo>
                      <a:pt x="172854" y="1724275"/>
                    </a:lnTo>
                    <a:cubicBezTo>
                      <a:pt x="172431" y="1725868"/>
                      <a:pt x="170781" y="1727006"/>
                      <a:pt x="167501" y="1727568"/>
                    </a:cubicBezTo>
                    <a:cubicBezTo>
                      <a:pt x="158519" y="1729265"/>
                      <a:pt x="150388" y="1727347"/>
                      <a:pt x="142374" y="1724121"/>
                    </a:cubicBezTo>
                    <a:cubicBezTo>
                      <a:pt x="132053" y="1720159"/>
                      <a:pt x="127111" y="1720901"/>
                      <a:pt x="120156" y="1729374"/>
                    </a:cubicBezTo>
                    <a:cubicBezTo>
                      <a:pt x="117403" y="1732158"/>
                      <a:pt x="115340" y="1736061"/>
                      <a:pt x="113181" y="1739558"/>
                    </a:cubicBezTo>
                    <a:cubicBezTo>
                      <a:pt x="112256" y="1741057"/>
                      <a:pt x="111522" y="1743364"/>
                      <a:pt x="109311" y="1743034"/>
                    </a:cubicBezTo>
                    <a:cubicBezTo>
                      <a:pt x="106696" y="1742798"/>
                      <a:pt x="105814" y="1740874"/>
                      <a:pt x="105836" y="1739161"/>
                    </a:cubicBezTo>
                    <a:cubicBezTo>
                      <a:pt x="105732" y="1731504"/>
                      <a:pt x="102117" y="1730652"/>
                      <a:pt x="95750" y="1732584"/>
                    </a:cubicBezTo>
                    <a:cubicBezTo>
                      <a:pt x="87766" y="1734898"/>
                      <a:pt x="80869" y="1730982"/>
                      <a:pt x="75088" y="1726374"/>
                    </a:cubicBezTo>
                    <a:cubicBezTo>
                      <a:pt x="70401" y="1722788"/>
                      <a:pt x="67478" y="1723052"/>
                      <a:pt x="65297" y="1728262"/>
                    </a:cubicBezTo>
                    <a:cubicBezTo>
                      <a:pt x="64254" y="1731069"/>
                      <a:pt x="63021" y="1733068"/>
                      <a:pt x="59599" y="1733024"/>
                    </a:cubicBezTo>
                    <a:cubicBezTo>
                      <a:pt x="54965" y="1733266"/>
                      <a:pt x="55008" y="1729842"/>
                      <a:pt x="53531" y="1727203"/>
                    </a:cubicBezTo>
                    <a:cubicBezTo>
                      <a:pt x="52744" y="1725682"/>
                      <a:pt x="52266" y="1723662"/>
                      <a:pt x="51385" y="1721736"/>
                    </a:cubicBezTo>
                    <a:cubicBezTo>
                      <a:pt x="47593" y="1711111"/>
                      <a:pt x="40961" y="1710119"/>
                      <a:pt x="33199" y="1718781"/>
                    </a:cubicBezTo>
                    <a:cubicBezTo>
                      <a:pt x="32177" y="1719877"/>
                      <a:pt x="31561" y="1720876"/>
                      <a:pt x="30445" y="1721567"/>
                    </a:cubicBezTo>
                    <a:cubicBezTo>
                      <a:pt x="28307" y="1723353"/>
                      <a:pt x="25267" y="1724924"/>
                      <a:pt x="23078" y="1722881"/>
                    </a:cubicBezTo>
                    <a:cubicBezTo>
                      <a:pt x="20984" y="1721243"/>
                      <a:pt x="21931" y="1718032"/>
                      <a:pt x="23165" y="1716033"/>
                    </a:cubicBezTo>
                    <a:cubicBezTo>
                      <a:pt x="24398" y="1714035"/>
                      <a:pt x="25727" y="1712441"/>
                      <a:pt x="27461" y="1710750"/>
                    </a:cubicBezTo>
                    <a:cubicBezTo>
                      <a:pt x="29716" y="1707656"/>
                      <a:pt x="29950" y="1705040"/>
                      <a:pt x="26761" y="1702381"/>
                    </a:cubicBezTo>
                    <a:cubicBezTo>
                      <a:pt x="19694" y="1695943"/>
                      <a:pt x="16880" y="1687647"/>
                      <a:pt x="14469" y="1679256"/>
                    </a:cubicBezTo>
                    <a:cubicBezTo>
                      <a:pt x="11272" y="1669342"/>
                      <a:pt x="10000" y="1658547"/>
                      <a:pt x="5186" y="1649017"/>
                    </a:cubicBezTo>
                    <a:cubicBezTo>
                      <a:pt x="3519" y="1645570"/>
                      <a:pt x="5465" y="1642977"/>
                      <a:pt x="7102" y="1640883"/>
                    </a:cubicBezTo>
                    <a:lnTo>
                      <a:pt x="12183" y="1632263"/>
                    </a:lnTo>
                    <a:lnTo>
                      <a:pt x="10960" y="1627506"/>
                    </a:lnTo>
                    <a:cubicBezTo>
                      <a:pt x="7708" y="1621014"/>
                      <a:pt x="335" y="1618320"/>
                      <a:pt x="0" y="1610002"/>
                    </a:cubicBezTo>
                    <a:cubicBezTo>
                      <a:pt x="8753" y="1604521"/>
                      <a:pt x="1414" y="1597338"/>
                      <a:pt x="2649" y="1590880"/>
                    </a:cubicBezTo>
                    <a:cubicBezTo>
                      <a:pt x="8663" y="1581024"/>
                      <a:pt x="9418" y="1567960"/>
                      <a:pt x="24486" y="1565433"/>
                    </a:cubicBezTo>
                    <a:cubicBezTo>
                      <a:pt x="30032" y="1565208"/>
                      <a:pt x="31268" y="1558749"/>
                      <a:pt x="30387" y="1552802"/>
                    </a:cubicBezTo>
                    <a:cubicBezTo>
                      <a:pt x="28482" y="1542624"/>
                      <a:pt x="31176" y="1535251"/>
                      <a:pt x="41644" y="1529917"/>
                    </a:cubicBezTo>
                    <a:cubicBezTo>
                      <a:pt x="53971" y="1523011"/>
                      <a:pt x="45061" y="1513968"/>
                      <a:pt x="41586" y="1501931"/>
                    </a:cubicBezTo>
                    <a:cubicBezTo>
                      <a:pt x="60819" y="1507353"/>
                      <a:pt x="74973" y="1503365"/>
                      <a:pt x="84738" y="1485880"/>
                    </a:cubicBezTo>
                    <a:cubicBezTo>
                      <a:pt x="86742" y="1482594"/>
                      <a:pt x="98523" y="1478061"/>
                      <a:pt x="107756" y="1479185"/>
                    </a:cubicBezTo>
                    <a:cubicBezTo>
                      <a:pt x="125163" y="1481689"/>
                      <a:pt x="134895" y="1468693"/>
                      <a:pt x="147768" y="1459415"/>
                    </a:cubicBezTo>
                    <a:cubicBezTo>
                      <a:pt x="147635" y="1477366"/>
                      <a:pt x="156210" y="1478091"/>
                      <a:pt x="168025" y="1469069"/>
                    </a:cubicBezTo>
                    <a:cubicBezTo>
                      <a:pt x="173972" y="1468189"/>
                      <a:pt x="180031" y="1470080"/>
                      <a:pt x="185208" y="1466027"/>
                    </a:cubicBezTo>
                    <a:cubicBezTo>
                      <a:pt x="188126" y="1464200"/>
                      <a:pt x="191445" y="1461718"/>
                      <a:pt x="194362" y="1459890"/>
                    </a:cubicBezTo>
                    <a:cubicBezTo>
                      <a:pt x="197680" y="1457406"/>
                      <a:pt x="201544" y="1452551"/>
                      <a:pt x="203916" y="1453096"/>
                    </a:cubicBezTo>
                    <a:cubicBezTo>
                      <a:pt x="209975" y="1454989"/>
                      <a:pt x="205052" y="1460101"/>
                      <a:pt x="204764" y="1463532"/>
                    </a:cubicBezTo>
                    <a:cubicBezTo>
                      <a:pt x="204586" y="1469734"/>
                      <a:pt x="204152" y="1474879"/>
                      <a:pt x="203317" y="1480682"/>
                    </a:cubicBezTo>
                    <a:cubicBezTo>
                      <a:pt x="204711" y="1488744"/>
                      <a:pt x="211425" y="1491037"/>
                      <a:pt x="218687" y="1490959"/>
                    </a:cubicBezTo>
                    <a:cubicBezTo>
                      <a:pt x="223063" y="1488219"/>
                      <a:pt x="228096" y="1485880"/>
                      <a:pt x="232472" y="1483139"/>
                    </a:cubicBezTo>
                    <a:cubicBezTo>
                      <a:pt x="238019" y="1482917"/>
                      <a:pt x="236927" y="1487660"/>
                      <a:pt x="237696" y="1490835"/>
                    </a:cubicBezTo>
                    <a:cubicBezTo>
                      <a:pt x="229534" y="1505691"/>
                      <a:pt x="229435" y="1519154"/>
                      <a:pt x="246663" y="1527862"/>
                    </a:cubicBezTo>
                    <a:cubicBezTo>
                      <a:pt x="253635" y="1531214"/>
                      <a:pt x="259404" y="1536536"/>
                      <a:pt x="254850" y="1545480"/>
                    </a:cubicBezTo>
                    <a:lnTo>
                      <a:pt x="253873" y="1555026"/>
                    </a:lnTo>
                    <a:lnTo>
                      <a:pt x="256931" y="1554234"/>
                    </a:lnTo>
                    <a:cubicBezTo>
                      <a:pt x="260571" y="1552040"/>
                      <a:pt x="263906" y="1549011"/>
                      <a:pt x="267064" y="1546131"/>
                    </a:cubicBezTo>
                    <a:cubicBezTo>
                      <a:pt x="270318" y="1543654"/>
                      <a:pt x="272550" y="1542273"/>
                      <a:pt x="276855" y="1544243"/>
                    </a:cubicBezTo>
                    <a:lnTo>
                      <a:pt x="302739" y="1552237"/>
                    </a:lnTo>
                    <a:lnTo>
                      <a:pt x="307647" y="1546132"/>
                    </a:lnTo>
                    <a:cubicBezTo>
                      <a:pt x="319206" y="1536053"/>
                      <a:pt x="323682" y="1519849"/>
                      <a:pt x="337467" y="1512030"/>
                    </a:cubicBezTo>
                    <a:cubicBezTo>
                      <a:pt x="339873" y="1508088"/>
                      <a:pt x="341877" y="1504803"/>
                      <a:pt x="344283" y="1500860"/>
                    </a:cubicBezTo>
                    <a:cubicBezTo>
                      <a:pt x="342344" y="1495170"/>
                      <a:pt x="346209" y="1490314"/>
                      <a:pt x="345328" y="1484367"/>
                    </a:cubicBezTo>
                    <a:cubicBezTo>
                      <a:pt x="343857" y="1469044"/>
                      <a:pt x="329001" y="1460882"/>
                      <a:pt x="323554" y="1447641"/>
                    </a:cubicBezTo>
                    <a:cubicBezTo>
                      <a:pt x="320045" y="1440091"/>
                      <a:pt x="315879" y="1432140"/>
                      <a:pt x="320946" y="1425313"/>
                    </a:cubicBezTo>
                    <a:cubicBezTo>
                      <a:pt x="326012" y="1418486"/>
                      <a:pt x="334844" y="1420267"/>
                      <a:pt x="341959" y="1421903"/>
                    </a:cubicBezTo>
                    <a:cubicBezTo>
                      <a:pt x="351448" y="1424085"/>
                      <a:pt x="359991" y="1429297"/>
                      <a:pt x="369769" y="1428048"/>
                    </a:cubicBezTo>
                    <a:cubicBezTo>
                      <a:pt x="376661" y="1424139"/>
                      <a:pt x="383087" y="1429864"/>
                      <a:pt x="389691" y="1429383"/>
                    </a:cubicBezTo>
                    <a:cubicBezTo>
                      <a:pt x="394067" y="1426644"/>
                      <a:pt x="398187" y="1422846"/>
                      <a:pt x="403477" y="1421565"/>
                    </a:cubicBezTo>
                    <a:cubicBezTo>
                      <a:pt x="421818" y="1404803"/>
                      <a:pt x="438844" y="1387239"/>
                      <a:pt x="429554" y="1358130"/>
                    </a:cubicBezTo>
                    <a:cubicBezTo>
                      <a:pt x="424908" y="1343575"/>
                      <a:pt x="436323" y="1335210"/>
                      <a:pt x="450844" y="1335054"/>
                    </a:cubicBezTo>
                    <a:cubicBezTo>
                      <a:pt x="462593" y="1335009"/>
                      <a:pt x="474197" y="1336678"/>
                      <a:pt x="485690" y="1335575"/>
                    </a:cubicBezTo>
                    <a:cubicBezTo>
                      <a:pt x="511192" y="1332198"/>
                      <a:pt x="530043" y="1317553"/>
                      <a:pt x="513047" y="1277429"/>
                    </a:cubicBezTo>
                    <a:cubicBezTo>
                      <a:pt x="515886" y="1268342"/>
                      <a:pt x="506431" y="1261672"/>
                      <a:pt x="507153" y="1253097"/>
                    </a:cubicBezTo>
                    <a:cubicBezTo>
                      <a:pt x="513233" y="1234265"/>
                      <a:pt x="514291" y="1234008"/>
                      <a:pt x="527400" y="1246514"/>
                    </a:cubicBezTo>
                    <a:cubicBezTo>
                      <a:pt x="538938" y="1257160"/>
                      <a:pt x="553938" y="1263606"/>
                      <a:pt x="568539" y="1270710"/>
                    </a:cubicBezTo>
                    <a:cubicBezTo>
                      <a:pt x="563315" y="1263015"/>
                      <a:pt x="566555" y="1253271"/>
                      <a:pt x="559473" y="1247146"/>
                    </a:cubicBezTo>
                    <a:cubicBezTo>
                      <a:pt x="555273" y="1243683"/>
                      <a:pt x="552534" y="1239306"/>
                      <a:pt x="552967" y="1234161"/>
                    </a:cubicBezTo>
                    <a:cubicBezTo>
                      <a:pt x="553789" y="1212123"/>
                      <a:pt x="539847" y="1205420"/>
                      <a:pt x="521238" y="1204886"/>
                    </a:cubicBezTo>
                    <a:cubicBezTo>
                      <a:pt x="512439" y="1198618"/>
                      <a:pt x="502529" y="1217817"/>
                      <a:pt x="494711" y="1204031"/>
                    </a:cubicBezTo>
                    <a:cubicBezTo>
                      <a:pt x="485388" y="1179410"/>
                      <a:pt x="506757" y="1163595"/>
                      <a:pt x="511923" y="1143303"/>
                    </a:cubicBezTo>
                    <a:cubicBezTo>
                      <a:pt x="517891" y="1121699"/>
                      <a:pt x="526229" y="1100640"/>
                      <a:pt x="529168" y="1078089"/>
                    </a:cubicBezTo>
                    <a:cubicBezTo>
                      <a:pt x="531383" y="1064112"/>
                      <a:pt x="527908" y="1052073"/>
                      <a:pt x="516625" y="1042485"/>
                    </a:cubicBezTo>
                    <a:cubicBezTo>
                      <a:pt x="503373" y="1031696"/>
                      <a:pt x="492170" y="1029369"/>
                      <a:pt x="481892" y="1044739"/>
                    </a:cubicBezTo>
                    <a:cubicBezTo>
                      <a:pt x="474821" y="1054850"/>
                      <a:pt x="462526" y="1057268"/>
                      <a:pt x="454286" y="1064864"/>
                    </a:cubicBezTo>
                    <a:cubicBezTo>
                      <a:pt x="427213" y="1066381"/>
                      <a:pt x="402291" y="1062897"/>
                      <a:pt x="395406" y="1029845"/>
                    </a:cubicBezTo>
                    <a:cubicBezTo>
                      <a:pt x="394269" y="1022840"/>
                      <a:pt x="388545" y="1029265"/>
                      <a:pt x="386463" y="1025291"/>
                    </a:cubicBezTo>
                    <a:cubicBezTo>
                      <a:pt x="384156" y="1015769"/>
                      <a:pt x="390025" y="1007629"/>
                      <a:pt x="390748" y="999053"/>
                    </a:cubicBezTo>
                    <a:cubicBezTo>
                      <a:pt x="395447" y="988395"/>
                      <a:pt x="406972" y="982804"/>
                      <a:pt x="409700" y="970943"/>
                    </a:cubicBezTo>
                    <a:cubicBezTo>
                      <a:pt x="427318" y="962758"/>
                      <a:pt x="444933" y="954570"/>
                      <a:pt x="465002" y="954190"/>
                    </a:cubicBezTo>
                    <a:cubicBezTo>
                      <a:pt x="468432" y="954480"/>
                      <a:pt x="487742" y="967162"/>
                      <a:pt x="488512" y="970336"/>
                    </a:cubicBezTo>
                    <a:cubicBezTo>
                      <a:pt x="490016" y="981172"/>
                      <a:pt x="496731" y="983465"/>
                      <a:pt x="505996" y="980101"/>
                    </a:cubicBezTo>
                    <a:cubicBezTo>
                      <a:pt x="534994" y="968038"/>
                      <a:pt x="565418" y="959550"/>
                      <a:pt x="593248" y="944970"/>
                    </a:cubicBezTo>
                    <a:cubicBezTo>
                      <a:pt x="616041" y="932730"/>
                      <a:pt x="620918" y="915868"/>
                      <a:pt x="609991" y="893875"/>
                    </a:cubicBezTo>
                    <a:cubicBezTo>
                      <a:pt x="607252" y="889499"/>
                      <a:pt x="604512" y="885122"/>
                      <a:pt x="601772" y="880746"/>
                    </a:cubicBezTo>
                    <a:cubicBezTo>
                      <a:pt x="581712" y="844165"/>
                      <a:pt x="585643" y="830334"/>
                      <a:pt x="624050" y="813192"/>
                    </a:cubicBezTo>
                    <a:cubicBezTo>
                      <a:pt x="640866" y="806319"/>
                      <a:pt x="653483" y="795983"/>
                      <a:pt x="662447" y="779813"/>
                    </a:cubicBezTo>
                    <a:cubicBezTo>
                      <a:pt x="676364" y="754043"/>
                      <a:pt x="701833" y="755155"/>
                      <a:pt x="726244" y="756521"/>
                    </a:cubicBezTo>
                    <a:cubicBezTo>
                      <a:pt x="733795" y="753014"/>
                      <a:pt x="742881" y="755852"/>
                      <a:pt x="752403" y="753545"/>
                    </a:cubicBezTo>
                    <a:cubicBezTo>
                      <a:pt x="736345" y="747355"/>
                      <a:pt x="721199" y="742624"/>
                      <a:pt x="712065" y="728037"/>
                    </a:cubicBezTo>
                    <a:cubicBezTo>
                      <a:pt x="711809" y="726978"/>
                      <a:pt x="710495" y="726177"/>
                      <a:pt x="709181" y="725375"/>
                    </a:cubicBezTo>
                    <a:cubicBezTo>
                      <a:pt x="708525" y="724974"/>
                      <a:pt x="708268" y="723916"/>
                      <a:pt x="708669" y="723259"/>
                    </a:cubicBezTo>
                    <a:cubicBezTo>
                      <a:pt x="711437" y="669948"/>
                      <a:pt x="690353" y="629137"/>
                      <a:pt x="650882" y="593336"/>
                    </a:cubicBezTo>
                    <a:cubicBezTo>
                      <a:pt x="626749" y="572302"/>
                      <a:pt x="629108" y="556610"/>
                      <a:pt x="648317" y="529558"/>
                    </a:cubicBezTo>
                    <a:cubicBezTo>
                      <a:pt x="664317" y="507763"/>
                      <a:pt x="658168" y="482373"/>
                      <a:pt x="659135" y="458620"/>
                    </a:cubicBezTo>
                    <a:cubicBezTo>
                      <a:pt x="657855" y="453329"/>
                      <a:pt x="658289" y="448184"/>
                      <a:pt x="659780" y="442783"/>
                    </a:cubicBezTo>
                    <a:cubicBezTo>
                      <a:pt x="665190" y="407314"/>
                      <a:pt x="669541" y="372100"/>
                      <a:pt x="661486" y="336531"/>
                    </a:cubicBezTo>
                    <a:cubicBezTo>
                      <a:pt x="665384" y="327187"/>
                      <a:pt x="660817" y="319894"/>
                      <a:pt x="655593" y="312199"/>
                    </a:cubicBezTo>
                    <a:cubicBezTo>
                      <a:pt x="649746" y="299615"/>
                      <a:pt x="652619" y="286040"/>
                      <a:pt x="651660" y="272833"/>
                    </a:cubicBezTo>
                    <a:cubicBezTo>
                      <a:pt x="640279" y="276709"/>
                      <a:pt x="636237" y="287767"/>
                      <a:pt x="629055" y="295107"/>
                    </a:cubicBezTo>
                    <a:cubicBezTo>
                      <a:pt x="616950" y="307558"/>
                      <a:pt x="605747" y="305231"/>
                      <a:pt x="605735" y="288995"/>
                    </a:cubicBezTo>
                    <a:cubicBezTo>
                      <a:pt x="604763" y="259550"/>
                      <a:pt x="585819" y="250698"/>
                      <a:pt x="562756" y="245643"/>
                    </a:cubicBezTo>
                    <a:cubicBezTo>
                      <a:pt x="549581" y="242116"/>
                      <a:pt x="539581" y="237817"/>
                      <a:pt x="540627" y="221325"/>
                    </a:cubicBezTo>
                    <a:cubicBezTo>
                      <a:pt x="541059" y="216179"/>
                      <a:pt x="539122" y="210488"/>
                      <a:pt x="535580" y="207427"/>
                    </a:cubicBezTo>
                    <a:cubicBezTo>
                      <a:pt x="516157" y="191970"/>
                      <a:pt x="516033" y="172961"/>
                      <a:pt x="526088" y="152046"/>
                    </a:cubicBezTo>
                    <a:cubicBezTo>
                      <a:pt x="529873" y="139929"/>
                      <a:pt x="534316" y="128214"/>
                      <a:pt x="528467" y="115631"/>
                    </a:cubicBezTo>
                    <a:cubicBezTo>
                      <a:pt x="528246" y="110085"/>
                      <a:pt x="530795" y="104427"/>
                      <a:pt x="526741" y="99248"/>
                    </a:cubicBezTo>
                    <a:cubicBezTo>
                      <a:pt x="523560" y="91899"/>
                      <a:pt x="522087" y="85816"/>
                      <a:pt x="523821" y="81126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6" name="Freeform: Shape 5">
                <a:extLst>
                  <a:ext uri="{FF2B5EF4-FFF2-40B4-BE49-F238E27FC236}">
                    <a16:creationId xmlns:a16="http://schemas.microsoft.com/office/drawing/2014/main" id="{A5FC8F9D-DE6E-4CE5-8595-1F3008A1A0F3}"/>
                  </a:ext>
                </a:extLst>
              </p:cNvPr>
              <p:cNvSpPr/>
              <p:nvPr/>
            </p:nvSpPr>
            <p:spPr>
              <a:xfrm rot="3494497">
                <a:off x="4443886" y="1143275"/>
                <a:ext cx="1232348" cy="1956871"/>
              </a:xfrm>
              <a:custGeom>
                <a:avLst/>
                <a:gdLst>
                  <a:gd name="connsiteX0" fmla="*/ 808709 w 1552416"/>
                  <a:gd name="connsiteY0" fmla="*/ 2007805 h 2465114"/>
                  <a:gd name="connsiteX1" fmla="*/ 805222 w 1552416"/>
                  <a:gd name="connsiteY1" fmla="*/ 2011321 h 2465114"/>
                  <a:gd name="connsiteX2" fmla="*/ 806643 w 1552416"/>
                  <a:gd name="connsiteY2" fmla="*/ 2012083 h 2465114"/>
                  <a:gd name="connsiteX3" fmla="*/ 814629 w 1552416"/>
                  <a:gd name="connsiteY3" fmla="*/ 2008716 h 2465114"/>
                  <a:gd name="connsiteX4" fmla="*/ 832543 w 1552416"/>
                  <a:gd name="connsiteY4" fmla="*/ 1983999 h 2465114"/>
                  <a:gd name="connsiteX5" fmla="*/ 834160 w 1552416"/>
                  <a:gd name="connsiteY5" fmla="*/ 1992745 h 2465114"/>
                  <a:gd name="connsiteX6" fmla="*/ 845417 w 1552416"/>
                  <a:gd name="connsiteY6" fmla="*/ 2001019 h 2465114"/>
                  <a:gd name="connsiteX7" fmla="*/ 845990 w 1552416"/>
                  <a:gd name="connsiteY7" fmla="*/ 2000929 h 2465114"/>
                  <a:gd name="connsiteX8" fmla="*/ 843940 w 1552416"/>
                  <a:gd name="connsiteY8" fmla="*/ 1990068 h 2465114"/>
                  <a:gd name="connsiteX9" fmla="*/ 430301 w 1552416"/>
                  <a:gd name="connsiteY9" fmla="*/ 1634800 h 2465114"/>
                  <a:gd name="connsiteX10" fmla="*/ 422431 w 1552416"/>
                  <a:gd name="connsiteY10" fmla="*/ 1642346 h 2465114"/>
                  <a:gd name="connsiteX11" fmla="*/ 396909 w 1552416"/>
                  <a:gd name="connsiteY11" fmla="*/ 1668690 h 2465114"/>
                  <a:gd name="connsiteX12" fmla="*/ 414193 w 1552416"/>
                  <a:gd name="connsiteY12" fmla="*/ 1660524 h 2465114"/>
                  <a:gd name="connsiteX13" fmla="*/ 430549 w 1552416"/>
                  <a:gd name="connsiteY13" fmla="*/ 1638491 h 2465114"/>
                  <a:gd name="connsiteX14" fmla="*/ 1233126 w 1552416"/>
                  <a:gd name="connsiteY14" fmla="*/ 195929 h 2465114"/>
                  <a:gd name="connsiteX15" fmla="*/ 1246446 w 1552416"/>
                  <a:gd name="connsiteY15" fmla="*/ 205446 h 2465114"/>
                  <a:gd name="connsiteX16" fmla="*/ 1242873 w 1552416"/>
                  <a:gd name="connsiteY16" fmla="*/ 204263 h 2465114"/>
                  <a:gd name="connsiteX17" fmla="*/ 1233419 w 1552416"/>
                  <a:gd name="connsiteY17" fmla="*/ 197368 h 2465114"/>
                  <a:gd name="connsiteX18" fmla="*/ 665522 w 1552416"/>
                  <a:gd name="connsiteY18" fmla="*/ 124 h 2465114"/>
                  <a:gd name="connsiteX19" fmla="*/ 715851 w 1552416"/>
                  <a:gd name="connsiteY19" fmla="*/ 11645 h 2465114"/>
                  <a:gd name="connsiteX20" fmla="*/ 736496 w 1552416"/>
                  <a:gd name="connsiteY20" fmla="*/ 43009 h 2465114"/>
                  <a:gd name="connsiteX21" fmla="*/ 762645 w 1552416"/>
                  <a:gd name="connsiteY21" fmla="*/ 104729 h 2465114"/>
                  <a:gd name="connsiteX22" fmla="*/ 776619 w 1552416"/>
                  <a:gd name="connsiteY22" fmla="*/ 110864 h 2465114"/>
                  <a:gd name="connsiteX23" fmla="*/ 836522 w 1552416"/>
                  <a:gd name="connsiteY23" fmla="*/ 108286 h 2465114"/>
                  <a:gd name="connsiteX24" fmla="*/ 865962 w 1552416"/>
                  <a:gd name="connsiteY24" fmla="*/ 118739 h 2465114"/>
                  <a:gd name="connsiteX25" fmla="*/ 892991 w 1552416"/>
                  <a:gd name="connsiteY25" fmla="*/ 138617 h 2465114"/>
                  <a:gd name="connsiteX26" fmla="*/ 926753 w 1552416"/>
                  <a:gd name="connsiteY26" fmla="*/ 133612 h 2465114"/>
                  <a:gd name="connsiteX27" fmla="*/ 961903 w 1552416"/>
                  <a:gd name="connsiteY27" fmla="*/ 142665 h 2465114"/>
                  <a:gd name="connsiteX28" fmla="*/ 1014348 w 1552416"/>
                  <a:gd name="connsiteY28" fmla="*/ 149175 h 2465114"/>
                  <a:gd name="connsiteX29" fmla="*/ 1045925 w 1552416"/>
                  <a:gd name="connsiteY29" fmla="*/ 105136 h 2465114"/>
                  <a:gd name="connsiteX30" fmla="*/ 1070278 w 1552416"/>
                  <a:gd name="connsiteY30" fmla="*/ 84058 h 2465114"/>
                  <a:gd name="connsiteX31" fmla="*/ 1074508 w 1552416"/>
                  <a:gd name="connsiteY31" fmla="*/ 82605 h 2465114"/>
                  <a:gd name="connsiteX32" fmla="*/ 1079637 w 1552416"/>
                  <a:gd name="connsiteY32" fmla="*/ 86269 h 2465114"/>
                  <a:gd name="connsiteX33" fmla="*/ 1064472 w 1552416"/>
                  <a:gd name="connsiteY33" fmla="*/ 118440 h 2465114"/>
                  <a:gd name="connsiteX34" fmla="*/ 1046690 w 1552416"/>
                  <a:gd name="connsiteY34" fmla="*/ 155166 h 2465114"/>
                  <a:gd name="connsiteX35" fmla="*/ 1087478 w 1552416"/>
                  <a:gd name="connsiteY35" fmla="*/ 221285 h 2465114"/>
                  <a:gd name="connsiteX36" fmla="*/ 1143028 w 1552416"/>
                  <a:gd name="connsiteY36" fmla="*/ 259222 h 2465114"/>
                  <a:gd name="connsiteX37" fmla="*/ 1148390 w 1552416"/>
                  <a:gd name="connsiteY37" fmla="*/ 271218 h 2465114"/>
                  <a:gd name="connsiteX38" fmla="*/ 1172539 w 1552416"/>
                  <a:gd name="connsiteY38" fmla="*/ 278854 h 2465114"/>
                  <a:gd name="connsiteX39" fmla="*/ 1204023 w 1552416"/>
                  <a:gd name="connsiteY39" fmla="*/ 242340 h 2465114"/>
                  <a:gd name="connsiteX40" fmla="*/ 1224801 w 1552416"/>
                  <a:gd name="connsiteY40" fmla="*/ 232771 h 2465114"/>
                  <a:gd name="connsiteX41" fmla="*/ 1254252 w 1552416"/>
                  <a:gd name="connsiteY41" fmla="*/ 234872 h 2465114"/>
                  <a:gd name="connsiteX42" fmla="*/ 1267420 w 1552416"/>
                  <a:gd name="connsiteY42" fmla="*/ 224385 h 2465114"/>
                  <a:gd name="connsiteX43" fmla="*/ 1266675 w 1552416"/>
                  <a:gd name="connsiteY43" fmla="*/ 219898 h 2465114"/>
                  <a:gd name="connsiteX44" fmla="*/ 1332157 w 1552416"/>
                  <a:gd name="connsiteY44" fmla="*/ 266681 h 2465114"/>
                  <a:gd name="connsiteX45" fmla="*/ 1331329 w 1552416"/>
                  <a:gd name="connsiteY45" fmla="*/ 267656 h 2465114"/>
                  <a:gd name="connsiteX46" fmla="*/ 1332633 w 1552416"/>
                  <a:gd name="connsiteY46" fmla="*/ 275564 h 2465114"/>
                  <a:gd name="connsiteX47" fmla="*/ 1319351 w 1552416"/>
                  <a:gd name="connsiteY47" fmla="*/ 377923 h 2465114"/>
                  <a:gd name="connsiteX48" fmla="*/ 1269663 w 1552416"/>
                  <a:gd name="connsiteY48" fmla="*/ 416236 h 2465114"/>
                  <a:gd name="connsiteX49" fmla="*/ 1262777 w 1552416"/>
                  <a:gd name="connsiteY49" fmla="*/ 431113 h 2465114"/>
                  <a:gd name="connsiteX50" fmla="*/ 1280857 w 1552416"/>
                  <a:gd name="connsiteY50" fmla="*/ 461895 h 2465114"/>
                  <a:gd name="connsiteX51" fmla="*/ 1278937 w 1552416"/>
                  <a:gd name="connsiteY51" fmla="*/ 476282 h 2465114"/>
                  <a:gd name="connsiteX52" fmla="*/ 1268690 w 1552416"/>
                  <a:gd name="connsiteY52" fmla="*/ 533246 h 2465114"/>
                  <a:gd name="connsiteX53" fmla="*/ 1281673 w 1552416"/>
                  <a:gd name="connsiteY53" fmla="*/ 537808 h 2465114"/>
                  <a:gd name="connsiteX54" fmla="*/ 1318969 w 1552416"/>
                  <a:gd name="connsiteY54" fmla="*/ 551661 h 2465114"/>
                  <a:gd name="connsiteX55" fmla="*/ 1310315 w 1552416"/>
                  <a:gd name="connsiteY55" fmla="*/ 590930 h 2465114"/>
                  <a:gd name="connsiteX56" fmla="*/ 1289956 w 1552416"/>
                  <a:gd name="connsiteY56" fmla="*/ 596282 h 2465114"/>
                  <a:gd name="connsiteX57" fmla="*/ 1275685 w 1552416"/>
                  <a:gd name="connsiteY57" fmla="*/ 629426 h 2465114"/>
                  <a:gd name="connsiteX58" fmla="*/ 1290384 w 1552416"/>
                  <a:gd name="connsiteY58" fmla="*/ 651356 h 2465114"/>
                  <a:gd name="connsiteX59" fmla="*/ 1307484 w 1552416"/>
                  <a:gd name="connsiteY59" fmla="*/ 672214 h 2465114"/>
                  <a:gd name="connsiteX60" fmla="*/ 1313664 w 1552416"/>
                  <a:gd name="connsiteY60" fmla="*/ 692481 h 2465114"/>
                  <a:gd name="connsiteX61" fmla="*/ 1295869 w 1552416"/>
                  <a:gd name="connsiteY61" fmla="*/ 698414 h 2465114"/>
                  <a:gd name="connsiteX62" fmla="*/ 1256632 w 1552416"/>
                  <a:gd name="connsiteY62" fmla="*/ 715653 h 2465114"/>
                  <a:gd name="connsiteX63" fmla="*/ 1255446 w 1552416"/>
                  <a:gd name="connsiteY63" fmla="*/ 737482 h 2465114"/>
                  <a:gd name="connsiteX64" fmla="*/ 1288665 w 1552416"/>
                  <a:gd name="connsiteY64" fmla="*/ 769274 h 2465114"/>
                  <a:gd name="connsiteX65" fmla="*/ 1312169 w 1552416"/>
                  <a:gd name="connsiteY65" fmla="*/ 829584 h 2465114"/>
                  <a:gd name="connsiteX66" fmla="*/ 1318604 w 1552416"/>
                  <a:gd name="connsiteY66" fmla="*/ 843980 h 2465114"/>
                  <a:gd name="connsiteX67" fmla="*/ 1343489 w 1552416"/>
                  <a:gd name="connsiteY67" fmla="*/ 859059 h 2465114"/>
                  <a:gd name="connsiteX68" fmla="*/ 1379201 w 1552416"/>
                  <a:gd name="connsiteY68" fmla="*/ 882254 h 2465114"/>
                  <a:gd name="connsiteX69" fmla="*/ 1388905 w 1552416"/>
                  <a:gd name="connsiteY69" fmla="*/ 862088 h 2465114"/>
                  <a:gd name="connsiteX70" fmla="*/ 1402492 w 1552416"/>
                  <a:gd name="connsiteY70" fmla="*/ 847384 h 2465114"/>
                  <a:gd name="connsiteX71" fmla="*/ 1430359 w 1552416"/>
                  <a:gd name="connsiteY71" fmla="*/ 858828 h 2465114"/>
                  <a:gd name="connsiteX72" fmla="*/ 1421983 w 1552416"/>
                  <a:gd name="connsiteY72" fmla="*/ 875522 h 2465114"/>
                  <a:gd name="connsiteX73" fmla="*/ 1412451 w 1552416"/>
                  <a:gd name="connsiteY73" fmla="*/ 888991 h 2465114"/>
                  <a:gd name="connsiteX74" fmla="*/ 1451310 w 1552416"/>
                  <a:gd name="connsiteY74" fmla="*/ 910204 h 2465114"/>
                  <a:gd name="connsiteX75" fmla="*/ 1470351 w 1552416"/>
                  <a:gd name="connsiteY75" fmla="*/ 899972 h 2465114"/>
                  <a:gd name="connsiteX76" fmla="*/ 1491027 w 1552416"/>
                  <a:gd name="connsiteY76" fmla="*/ 906281 h 2465114"/>
                  <a:gd name="connsiteX77" fmla="*/ 1490505 w 1552416"/>
                  <a:gd name="connsiteY77" fmla="*/ 926374 h 2465114"/>
                  <a:gd name="connsiteX78" fmla="*/ 1460032 w 1552416"/>
                  <a:gd name="connsiteY78" fmla="*/ 947757 h 2465114"/>
                  <a:gd name="connsiteX79" fmla="*/ 1444096 w 1552416"/>
                  <a:gd name="connsiteY79" fmla="*/ 989416 h 2465114"/>
                  <a:gd name="connsiteX80" fmla="*/ 1470878 w 1552416"/>
                  <a:gd name="connsiteY80" fmla="*/ 1074455 h 2465114"/>
                  <a:gd name="connsiteX81" fmla="*/ 1484515 w 1552416"/>
                  <a:gd name="connsiteY81" fmla="*/ 1085634 h 2465114"/>
                  <a:gd name="connsiteX82" fmla="*/ 1552416 w 1552416"/>
                  <a:gd name="connsiteY82" fmla="*/ 1104814 h 2465114"/>
                  <a:gd name="connsiteX83" fmla="*/ 1499705 w 1552416"/>
                  <a:gd name="connsiteY83" fmla="*/ 1112527 h 2465114"/>
                  <a:gd name="connsiteX84" fmla="*/ 1446942 w 1552416"/>
                  <a:gd name="connsiteY84" fmla="*/ 1162000 h 2465114"/>
                  <a:gd name="connsiteX85" fmla="*/ 1466933 w 1552416"/>
                  <a:gd name="connsiteY85" fmla="*/ 1186748 h 2465114"/>
                  <a:gd name="connsiteX86" fmla="*/ 1486617 w 1552416"/>
                  <a:gd name="connsiteY86" fmla="*/ 1191484 h 2465114"/>
                  <a:gd name="connsiteX87" fmla="*/ 1461120 w 1552416"/>
                  <a:gd name="connsiteY87" fmla="*/ 1204024 h 2465114"/>
                  <a:gd name="connsiteX88" fmla="*/ 1449106 w 1552416"/>
                  <a:gd name="connsiteY88" fmla="*/ 1217737 h 2465114"/>
                  <a:gd name="connsiteX89" fmla="*/ 1473356 w 1552416"/>
                  <a:gd name="connsiteY89" fmla="*/ 1277138 h 2465114"/>
                  <a:gd name="connsiteX90" fmla="*/ 1497310 w 1552416"/>
                  <a:gd name="connsiteY90" fmla="*/ 1308176 h 2465114"/>
                  <a:gd name="connsiteX91" fmla="*/ 1510150 w 1552416"/>
                  <a:gd name="connsiteY91" fmla="*/ 1362024 h 2465114"/>
                  <a:gd name="connsiteX92" fmla="*/ 1531785 w 1552416"/>
                  <a:gd name="connsiteY92" fmla="*/ 1394960 h 2465114"/>
                  <a:gd name="connsiteX93" fmla="*/ 1541050 w 1552416"/>
                  <a:gd name="connsiteY93" fmla="*/ 1395715 h 2465114"/>
                  <a:gd name="connsiteX94" fmla="*/ 1512395 w 1552416"/>
                  <a:gd name="connsiteY94" fmla="*/ 1418588 h 2465114"/>
                  <a:gd name="connsiteX95" fmla="*/ 1487704 w 1552416"/>
                  <a:gd name="connsiteY95" fmla="*/ 1447751 h 2465114"/>
                  <a:gd name="connsiteX96" fmla="*/ 1498103 w 1552416"/>
                  <a:gd name="connsiteY96" fmla="*/ 1468436 h 2465114"/>
                  <a:gd name="connsiteX97" fmla="*/ 1518676 w 1552416"/>
                  <a:gd name="connsiteY97" fmla="*/ 1490621 h 2465114"/>
                  <a:gd name="connsiteX98" fmla="*/ 1500534 w 1552416"/>
                  <a:gd name="connsiteY98" fmla="*/ 1509951 h 2465114"/>
                  <a:gd name="connsiteX99" fmla="*/ 1492913 w 1552416"/>
                  <a:gd name="connsiteY99" fmla="*/ 1517384 h 2465114"/>
                  <a:gd name="connsiteX100" fmla="*/ 1504394 w 1552416"/>
                  <a:gd name="connsiteY100" fmla="*/ 1532117 h 2465114"/>
                  <a:gd name="connsiteX101" fmla="*/ 1519911 w 1552416"/>
                  <a:gd name="connsiteY101" fmla="*/ 1562318 h 2465114"/>
                  <a:gd name="connsiteX102" fmla="*/ 1529011 w 1552416"/>
                  <a:gd name="connsiteY102" fmla="*/ 1629061 h 2465114"/>
                  <a:gd name="connsiteX103" fmla="*/ 1529153 w 1552416"/>
                  <a:gd name="connsiteY103" fmla="*/ 1647419 h 2465114"/>
                  <a:gd name="connsiteX104" fmla="*/ 1530082 w 1552416"/>
                  <a:gd name="connsiteY104" fmla="*/ 1699103 h 2465114"/>
                  <a:gd name="connsiteX105" fmla="*/ 1522042 w 1552416"/>
                  <a:gd name="connsiteY105" fmla="*/ 1710754 h 2465114"/>
                  <a:gd name="connsiteX106" fmla="*/ 1487166 w 1552416"/>
                  <a:gd name="connsiteY106" fmla="*/ 1746768 h 2465114"/>
                  <a:gd name="connsiteX107" fmla="*/ 1481691 w 1552416"/>
                  <a:gd name="connsiteY107" fmla="*/ 1759000 h 2465114"/>
                  <a:gd name="connsiteX108" fmla="*/ 1442943 w 1552416"/>
                  <a:gd name="connsiteY108" fmla="*/ 1781201 h 2465114"/>
                  <a:gd name="connsiteX109" fmla="*/ 1414463 w 1552416"/>
                  <a:gd name="connsiteY109" fmla="*/ 1797375 h 2465114"/>
                  <a:gd name="connsiteX110" fmla="*/ 1389364 w 1552416"/>
                  <a:gd name="connsiteY110" fmla="*/ 1822403 h 2465114"/>
                  <a:gd name="connsiteX111" fmla="*/ 1378004 w 1552416"/>
                  <a:gd name="connsiteY111" fmla="*/ 1842732 h 2465114"/>
                  <a:gd name="connsiteX112" fmla="*/ 1375490 w 1552416"/>
                  <a:gd name="connsiteY112" fmla="*/ 1868033 h 2465114"/>
                  <a:gd name="connsiteX113" fmla="*/ 1380853 w 1552416"/>
                  <a:gd name="connsiteY113" fmla="*/ 1880030 h 2465114"/>
                  <a:gd name="connsiteX114" fmla="*/ 1400375 w 1552416"/>
                  <a:gd name="connsiteY114" fmla="*/ 1883112 h 2465114"/>
                  <a:gd name="connsiteX115" fmla="*/ 1416228 w 1552416"/>
                  <a:gd name="connsiteY115" fmla="*/ 1908269 h 2465114"/>
                  <a:gd name="connsiteX116" fmla="*/ 1403203 w 1552416"/>
                  <a:gd name="connsiteY116" fmla="*/ 1937114 h 2465114"/>
                  <a:gd name="connsiteX117" fmla="*/ 1376714 w 1552416"/>
                  <a:gd name="connsiteY117" fmla="*/ 1948082 h 2465114"/>
                  <a:gd name="connsiteX118" fmla="*/ 1364047 w 1552416"/>
                  <a:gd name="connsiteY118" fmla="*/ 1955179 h 2465114"/>
                  <a:gd name="connsiteX119" fmla="*/ 1372454 w 1552416"/>
                  <a:gd name="connsiteY119" fmla="*/ 1981071 h 2465114"/>
                  <a:gd name="connsiteX120" fmla="*/ 1375845 w 1552416"/>
                  <a:gd name="connsiteY120" fmla="*/ 1981571 h 2465114"/>
                  <a:gd name="connsiteX121" fmla="*/ 1396603 w 1552416"/>
                  <a:gd name="connsiteY121" fmla="*/ 1988706 h 2465114"/>
                  <a:gd name="connsiteX122" fmla="*/ 1390687 w 1552416"/>
                  <a:gd name="connsiteY122" fmla="*/ 2021860 h 2465114"/>
                  <a:gd name="connsiteX123" fmla="*/ 1367417 w 1552416"/>
                  <a:gd name="connsiteY123" fmla="*/ 2040026 h 2465114"/>
                  <a:gd name="connsiteX124" fmla="*/ 1352615 w 1552416"/>
                  <a:gd name="connsiteY124" fmla="*/ 2033972 h 2465114"/>
                  <a:gd name="connsiteX125" fmla="*/ 1346169 w 1552416"/>
                  <a:gd name="connsiteY125" fmla="*/ 2027928 h 2465114"/>
                  <a:gd name="connsiteX126" fmla="*/ 1340285 w 1552416"/>
                  <a:gd name="connsiteY126" fmla="*/ 2036025 h 2465114"/>
                  <a:gd name="connsiteX127" fmla="*/ 1340427 w 1552416"/>
                  <a:gd name="connsiteY127" fmla="*/ 2054383 h 2465114"/>
                  <a:gd name="connsiteX128" fmla="*/ 1308463 w 1552416"/>
                  <a:gd name="connsiteY128" fmla="*/ 2077583 h 2465114"/>
                  <a:gd name="connsiteX129" fmla="*/ 1302426 w 1552416"/>
                  <a:gd name="connsiteY129" fmla="*/ 2075675 h 2465114"/>
                  <a:gd name="connsiteX130" fmla="*/ 1260870 w 1552416"/>
                  <a:gd name="connsiteY130" fmla="*/ 2094811 h 2465114"/>
                  <a:gd name="connsiteX131" fmla="*/ 1239172 w 1552416"/>
                  <a:gd name="connsiteY131" fmla="*/ 2111987 h 2465114"/>
                  <a:gd name="connsiteX132" fmla="*/ 1226015 w 1552416"/>
                  <a:gd name="connsiteY132" fmla="*/ 2114122 h 2465114"/>
                  <a:gd name="connsiteX133" fmla="*/ 1180045 w 1552416"/>
                  <a:gd name="connsiteY133" fmla="*/ 2156243 h 2465114"/>
                  <a:gd name="connsiteX134" fmla="*/ 1169584 w 1552416"/>
                  <a:gd name="connsiteY134" fmla="*/ 2185669 h 2465114"/>
                  <a:gd name="connsiteX135" fmla="*/ 1152862 w 1552416"/>
                  <a:gd name="connsiteY135" fmla="*/ 2194002 h 2465114"/>
                  <a:gd name="connsiteX136" fmla="*/ 1147172 w 1552416"/>
                  <a:gd name="connsiteY136" fmla="*/ 2178697 h 2465114"/>
                  <a:gd name="connsiteX137" fmla="*/ 1112869 w 1552416"/>
                  <a:gd name="connsiteY137" fmla="*/ 2152858 h 2465114"/>
                  <a:gd name="connsiteX138" fmla="*/ 1076544 w 1552416"/>
                  <a:gd name="connsiteY138" fmla="*/ 2157281 h 2465114"/>
                  <a:gd name="connsiteX139" fmla="*/ 1047114 w 1552416"/>
                  <a:gd name="connsiteY139" fmla="*/ 2138477 h 2465114"/>
                  <a:gd name="connsiteX140" fmla="*/ 979285 w 1552416"/>
                  <a:gd name="connsiteY140" fmla="*/ 2128475 h 2465114"/>
                  <a:gd name="connsiteX141" fmla="*/ 967527 w 1552416"/>
                  <a:gd name="connsiteY141" fmla="*/ 2136318 h 2465114"/>
                  <a:gd name="connsiteX142" fmla="*/ 935810 w 1552416"/>
                  <a:gd name="connsiteY142" fmla="*/ 2094356 h 2465114"/>
                  <a:gd name="connsiteX143" fmla="*/ 909761 w 1552416"/>
                  <a:gd name="connsiteY143" fmla="*/ 2092858 h 2465114"/>
                  <a:gd name="connsiteX144" fmla="*/ 890923 w 1552416"/>
                  <a:gd name="connsiteY144" fmla="*/ 2097756 h 2465114"/>
                  <a:gd name="connsiteX145" fmla="*/ 889951 w 1552416"/>
                  <a:gd name="connsiteY145" fmla="*/ 2099239 h 2465114"/>
                  <a:gd name="connsiteX146" fmla="*/ 903914 w 1552416"/>
                  <a:gd name="connsiteY146" fmla="*/ 2149570 h 2465114"/>
                  <a:gd name="connsiteX147" fmla="*/ 913150 w 1552416"/>
                  <a:gd name="connsiteY147" fmla="*/ 2162655 h 2465114"/>
                  <a:gd name="connsiteX148" fmla="*/ 991659 w 1552416"/>
                  <a:gd name="connsiteY148" fmla="*/ 2161116 h 2465114"/>
                  <a:gd name="connsiteX149" fmla="*/ 1036302 w 1552416"/>
                  <a:gd name="connsiteY149" fmla="*/ 2174970 h 2465114"/>
                  <a:gd name="connsiteX150" fmla="*/ 1038611 w 1552416"/>
                  <a:gd name="connsiteY150" fmla="*/ 2189594 h 2465114"/>
                  <a:gd name="connsiteX151" fmla="*/ 1036302 w 1552416"/>
                  <a:gd name="connsiteY151" fmla="*/ 2265794 h 2465114"/>
                  <a:gd name="connsiteX152" fmla="*/ 1033992 w 1552416"/>
                  <a:gd name="connsiteY152" fmla="*/ 2268873 h 2465114"/>
                  <a:gd name="connsiteX153" fmla="*/ 995508 w 1552416"/>
                  <a:gd name="connsiteY153" fmla="*/ 2241164 h 2465114"/>
                  <a:gd name="connsiteX154" fmla="*/ 992429 w 1552416"/>
                  <a:gd name="connsiteY154" fmla="*/ 2234237 h 2465114"/>
                  <a:gd name="connsiteX155" fmla="*/ 967799 w 1552416"/>
                  <a:gd name="connsiteY155" fmla="*/ 2214994 h 2465114"/>
                  <a:gd name="connsiteX156" fmla="*/ 937011 w 1552416"/>
                  <a:gd name="connsiteY156" fmla="*/ 2214994 h 2465114"/>
                  <a:gd name="connsiteX157" fmla="*/ 916999 w 1552416"/>
                  <a:gd name="connsiteY157" fmla="*/ 2219612 h 2465114"/>
                  <a:gd name="connsiteX158" fmla="*/ 915459 w 1552416"/>
                  <a:gd name="connsiteY158" fmla="*/ 2254249 h 2465114"/>
                  <a:gd name="connsiteX159" fmla="*/ 910841 w 1552416"/>
                  <a:gd name="connsiteY159" fmla="*/ 2287346 h 2465114"/>
                  <a:gd name="connsiteX160" fmla="*/ 906992 w 1552416"/>
                  <a:gd name="connsiteY160" fmla="*/ 2324291 h 2465114"/>
                  <a:gd name="connsiteX161" fmla="*/ 919308 w 1552416"/>
                  <a:gd name="connsiteY161" fmla="*/ 2397413 h 2465114"/>
                  <a:gd name="connsiteX162" fmla="*/ 892368 w 1552416"/>
                  <a:gd name="connsiteY162" fmla="*/ 2427430 h 2465114"/>
                  <a:gd name="connsiteX163" fmla="*/ 883132 w 1552416"/>
                  <a:gd name="connsiteY163" fmla="*/ 2442824 h 2465114"/>
                  <a:gd name="connsiteX164" fmla="*/ 876974 w 1552416"/>
                  <a:gd name="connsiteY164" fmla="*/ 2456679 h 2465114"/>
                  <a:gd name="connsiteX165" fmla="*/ 769986 w 1552416"/>
                  <a:gd name="connsiteY165" fmla="*/ 2448982 h 2465114"/>
                  <a:gd name="connsiteX166" fmla="*/ 771526 w 1552416"/>
                  <a:gd name="connsiteY166" fmla="*/ 2443594 h 2465114"/>
                  <a:gd name="connsiteX167" fmla="*/ 833871 w 1552416"/>
                  <a:gd name="connsiteY167" fmla="*/ 2430509 h 2465114"/>
                  <a:gd name="connsiteX168" fmla="*/ 865429 w 1552416"/>
                  <a:gd name="connsiteY168" fmla="*/ 2385867 h 2465114"/>
                  <a:gd name="connsiteX169" fmla="*/ 863120 w 1552416"/>
                  <a:gd name="connsiteY169" fmla="*/ 2359697 h 2465114"/>
                  <a:gd name="connsiteX170" fmla="*/ 852344 w 1552416"/>
                  <a:gd name="connsiteY170" fmla="*/ 2339685 h 2465114"/>
                  <a:gd name="connsiteX171" fmla="*/ 820786 w 1552416"/>
                  <a:gd name="connsiteY171" fmla="*/ 2288116 h 2465114"/>
                  <a:gd name="connsiteX172" fmla="*/ 805393 w 1552416"/>
                  <a:gd name="connsiteY172" fmla="*/ 2276570 h 2465114"/>
                  <a:gd name="connsiteX173" fmla="*/ 771526 w 1552416"/>
                  <a:gd name="connsiteY173" fmla="*/ 2268104 h 2465114"/>
                  <a:gd name="connsiteX174" fmla="*/ 738429 w 1552416"/>
                  <a:gd name="connsiteY174" fmla="*/ 2262716 h 2465114"/>
                  <a:gd name="connsiteX175" fmla="*/ 734580 w 1552416"/>
                  <a:gd name="connsiteY175" fmla="*/ 2249631 h 2465114"/>
                  <a:gd name="connsiteX176" fmla="*/ 725344 w 1552416"/>
                  <a:gd name="connsiteY176" fmla="*/ 2235006 h 2465114"/>
                  <a:gd name="connsiteX177" fmla="*/ 712259 w 1552416"/>
                  <a:gd name="connsiteY177" fmla="*/ 2224231 h 2465114"/>
                  <a:gd name="connsiteX178" fmla="*/ 707641 w 1552416"/>
                  <a:gd name="connsiteY178" fmla="*/ 2215764 h 2465114"/>
                  <a:gd name="connsiteX179" fmla="*/ 672235 w 1552416"/>
                  <a:gd name="connsiteY179" fmla="*/ 2189594 h 2465114"/>
                  <a:gd name="connsiteX180" fmla="*/ 663768 w 1552416"/>
                  <a:gd name="connsiteY180" fmla="*/ 2176509 h 2465114"/>
                  <a:gd name="connsiteX181" fmla="*/ 646064 w 1552416"/>
                  <a:gd name="connsiteY181" fmla="*/ 2181127 h 2465114"/>
                  <a:gd name="connsiteX182" fmla="*/ 641446 w 1552416"/>
                  <a:gd name="connsiteY182" fmla="*/ 2198831 h 2465114"/>
                  <a:gd name="connsiteX183" fmla="*/ 628362 w 1552416"/>
                  <a:gd name="connsiteY183" fmla="*/ 2211915 h 2465114"/>
                  <a:gd name="connsiteX184" fmla="*/ 612967 w 1552416"/>
                  <a:gd name="connsiteY184" fmla="*/ 2213455 h 2465114"/>
                  <a:gd name="connsiteX185" fmla="*/ 603731 w 1552416"/>
                  <a:gd name="connsiteY185" fmla="*/ 2212685 h 2465114"/>
                  <a:gd name="connsiteX186" fmla="*/ 609119 w 1552416"/>
                  <a:gd name="connsiteY186" fmla="*/ 2202679 h 2465114"/>
                  <a:gd name="connsiteX187" fmla="*/ 624513 w 1552416"/>
                  <a:gd name="connsiteY187" fmla="*/ 2185746 h 2465114"/>
                  <a:gd name="connsiteX188" fmla="*/ 637598 w 1552416"/>
                  <a:gd name="connsiteY188" fmla="*/ 2159576 h 2465114"/>
                  <a:gd name="connsiteX189" fmla="*/ 629132 w 1552416"/>
                  <a:gd name="connsiteY189" fmla="*/ 2146491 h 2465114"/>
                  <a:gd name="connsiteX190" fmla="*/ 619894 w 1552416"/>
                  <a:gd name="connsiteY190" fmla="*/ 2154188 h 2465114"/>
                  <a:gd name="connsiteX191" fmla="*/ 592955 w 1552416"/>
                  <a:gd name="connsiteY191" fmla="*/ 2190364 h 2465114"/>
                  <a:gd name="connsiteX192" fmla="*/ 575252 w 1552416"/>
                  <a:gd name="connsiteY192" fmla="*/ 2212685 h 2465114"/>
                  <a:gd name="connsiteX193" fmla="*/ 566785 w 1552416"/>
                  <a:gd name="connsiteY193" fmla="*/ 2212685 h 2465114"/>
                  <a:gd name="connsiteX194" fmla="*/ 566785 w 1552416"/>
                  <a:gd name="connsiteY194" fmla="*/ 2172661 h 2465114"/>
                  <a:gd name="connsiteX195" fmla="*/ 565246 w 1552416"/>
                  <a:gd name="connsiteY195" fmla="*/ 2172661 h 2465114"/>
                  <a:gd name="connsiteX196" fmla="*/ 539076 w 1552416"/>
                  <a:gd name="connsiteY196" fmla="*/ 2194982 h 2465114"/>
                  <a:gd name="connsiteX197" fmla="*/ 530610 w 1552416"/>
                  <a:gd name="connsiteY197" fmla="*/ 2181127 h 2465114"/>
                  <a:gd name="connsiteX198" fmla="*/ 539846 w 1552416"/>
                  <a:gd name="connsiteY198" fmla="*/ 2155728 h 2465114"/>
                  <a:gd name="connsiteX199" fmla="*/ 561397 w 1552416"/>
                  <a:gd name="connsiteY199" fmla="*/ 2092612 h 2465114"/>
                  <a:gd name="connsiteX200" fmla="*/ 538307 w 1552416"/>
                  <a:gd name="connsiteY200" fmla="*/ 2042582 h 2465114"/>
                  <a:gd name="connsiteX201" fmla="*/ 513676 w 1552416"/>
                  <a:gd name="connsiteY201" fmla="*/ 2024879 h 2465114"/>
                  <a:gd name="connsiteX202" fmla="*/ 473652 w 1552416"/>
                  <a:gd name="connsiteY202" fmla="*/ 2018722 h 2465114"/>
                  <a:gd name="connsiteX203" fmla="*/ 429010 w 1552416"/>
                  <a:gd name="connsiteY203" fmla="*/ 1987164 h 2465114"/>
                  <a:gd name="connsiteX204" fmla="*/ 425931 w 1552416"/>
                  <a:gd name="connsiteY204" fmla="*/ 1952528 h 2465114"/>
                  <a:gd name="connsiteX205" fmla="*/ 408228 w 1552416"/>
                  <a:gd name="connsiteY205" fmla="*/ 1925588 h 2465114"/>
                  <a:gd name="connsiteX206" fmla="*/ 390525 w 1552416"/>
                  <a:gd name="connsiteY206" fmla="*/ 1900958 h 2465114"/>
                  <a:gd name="connsiteX207" fmla="*/ 350500 w 1552416"/>
                  <a:gd name="connsiteY207" fmla="*/ 1894031 h 2465114"/>
                  <a:gd name="connsiteX208" fmla="*/ 267373 w 1552416"/>
                  <a:gd name="connsiteY208" fmla="*/ 1910964 h 2465114"/>
                  <a:gd name="connsiteX209" fmla="*/ 225040 w 1552416"/>
                  <a:gd name="connsiteY209" fmla="*/ 1875558 h 2465114"/>
                  <a:gd name="connsiteX210" fmla="*/ 221961 w 1552416"/>
                  <a:gd name="connsiteY210" fmla="*/ 1837843 h 2465114"/>
                  <a:gd name="connsiteX211" fmla="*/ 227349 w 1552416"/>
                  <a:gd name="connsiteY211" fmla="*/ 1787813 h 2465114"/>
                  <a:gd name="connsiteX212" fmla="*/ 246591 w 1552416"/>
                  <a:gd name="connsiteY212" fmla="*/ 1787043 h 2465114"/>
                  <a:gd name="connsiteX213" fmla="*/ 228119 w 1552416"/>
                  <a:gd name="connsiteY213" fmla="*/ 1765491 h 2465114"/>
                  <a:gd name="connsiteX214" fmla="*/ 298931 w 1552416"/>
                  <a:gd name="connsiteY214" fmla="*/ 1596928 h 2465114"/>
                  <a:gd name="connsiteX215" fmla="*/ 346652 w 1552416"/>
                  <a:gd name="connsiteY215" fmla="*/ 1656195 h 2465114"/>
                  <a:gd name="connsiteX216" fmla="*/ 361501 w 1552416"/>
                  <a:gd name="connsiteY216" fmla="*/ 1660735 h 2465114"/>
                  <a:gd name="connsiteX217" fmla="*/ 365925 w 1552416"/>
                  <a:gd name="connsiteY217" fmla="*/ 1649703 h 2465114"/>
                  <a:gd name="connsiteX218" fmla="*/ 368015 w 1552416"/>
                  <a:gd name="connsiteY218" fmla="*/ 1624340 h 2465114"/>
                  <a:gd name="connsiteX219" fmla="*/ 380192 w 1552416"/>
                  <a:gd name="connsiteY219" fmla="*/ 1612281 h 2465114"/>
                  <a:gd name="connsiteX220" fmla="*/ 407089 w 1552416"/>
                  <a:gd name="connsiteY220" fmla="*/ 1605448 h 2465114"/>
                  <a:gd name="connsiteX221" fmla="*/ 415547 w 1552416"/>
                  <a:gd name="connsiteY221" fmla="*/ 1589580 h 2465114"/>
                  <a:gd name="connsiteX222" fmla="*/ 402237 w 1552416"/>
                  <a:gd name="connsiteY222" fmla="*/ 1581709 h 2465114"/>
                  <a:gd name="connsiteX223" fmla="*/ 298685 w 1552416"/>
                  <a:gd name="connsiteY223" fmla="*/ 1556865 h 2465114"/>
                  <a:gd name="connsiteX224" fmla="*/ 238732 w 1552416"/>
                  <a:gd name="connsiteY224" fmla="*/ 1533560 h 2465114"/>
                  <a:gd name="connsiteX225" fmla="*/ 194584 w 1552416"/>
                  <a:gd name="connsiteY225" fmla="*/ 1441885 h 2465114"/>
                  <a:gd name="connsiteX226" fmla="*/ 175636 w 1552416"/>
                  <a:gd name="connsiteY226" fmla="*/ 1376949 h 2465114"/>
                  <a:gd name="connsiteX227" fmla="*/ 201001 w 1552416"/>
                  <a:gd name="connsiteY227" fmla="*/ 1337699 h 2465114"/>
                  <a:gd name="connsiteX228" fmla="*/ 230576 w 1552416"/>
                  <a:gd name="connsiteY228" fmla="*/ 1307219 h 2465114"/>
                  <a:gd name="connsiteX229" fmla="*/ 254347 w 1552416"/>
                  <a:gd name="connsiteY229" fmla="*/ 1285664 h 2465114"/>
                  <a:gd name="connsiteX230" fmla="*/ 237605 w 1552416"/>
                  <a:gd name="connsiteY230" fmla="*/ 1243058 h 2465114"/>
                  <a:gd name="connsiteX231" fmla="*/ 201801 w 1552416"/>
                  <a:gd name="connsiteY231" fmla="*/ 1227388 h 2465114"/>
                  <a:gd name="connsiteX232" fmla="*/ 140112 w 1552416"/>
                  <a:gd name="connsiteY232" fmla="*/ 1203419 h 2465114"/>
                  <a:gd name="connsiteX233" fmla="*/ 122807 w 1552416"/>
                  <a:gd name="connsiteY233" fmla="*/ 1214314 h 2465114"/>
                  <a:gd name="connsiteX234" fmla="*/ 96113 w 1552416"/>
                  <a:gd name="connsiteY234" fmla="*/ 1257036 h 2465114"/>
                  <a:gd name="connsiteX235" fmla="*/ 38458 w 1552416"/>
                  <a:gd name="connsiteY235" fmla="*/ 1248535 h 2465114"/>
                  <a:gd name="connsiteX236" fmla="*/ 29153 w 1552416"/>
                  <a:gd name="connsiteY236" fmla="*/ 1213546 h 2465114"/>
                  <a:gd name="connsiteX237" fmla="*/ 12391 w 1552416"/>
                  <a:gd name="connsiteY237" fmla="*/ 1187643 h 2465114"/>
                  <a:gd name="connsiteX238" fmla="*/ 81 w 1552416"/>
                  <a:gd name="connsiteY238" fmla="*/ 1172993 h 2465114"/>
                  <a:gd name="connsiteX239" fmla="*/ 13658 w 1552416"/>
                  <a:gd name="connsiteY239" fmla="*/ 1166641 h 2465114"/>
                  <a:gd name="connsiteX240" fmla="*/ 142679 w 1552416"/>
                  <a:gd name="connsiteY240" fmla="*/ 1176546 h 2465114"/>
                  <a:gd name="connsiteX241" fmla="*/ 239171 w 1552416"/>
                  <a:gd name="connsiteY241" fmla="*/ 1211513 h 2465114"/>
                  <a:gd name="connsiteX242" fmla="*/ 235719 w 1552416"/>
                  <a:gd name="connsiteY242" fmla="*/ 1208616 h 2465114"/>
                  <a:gd name="connsiteX243" fmla="*/ 234276 w 1552416"/>
                  <a:gd name="connsiteY243" fmla="*/ 1199764 h 2465114"/>
                  <a:gd name="connsiteX244" fmla="*/ 250440 w 1552416"/>
                  <a:gd name="connsiteY244" fmla="*/ 1196685 h 2465114"/>
                  <a:gd name="connsiteX245" fmla="*/ 292773 w 1552416"/>
                  <a:gd name="connsiteY245" fmla="*/ 1205152 h 2465114"/>
                  <a:gd name="connsiteX246" fmla="*/ 293536 w 1552416"/>
                  <a:gd name="connsiteY246" fmla="*/ 1205788 h 2465114"/>
                  <a:gd name="connsiteX247" fmla="*/ 307663 w 1552416"/>
                  <a:gd name="connsiteY247" fmla="*/ 1191042 h 2465114"/>
                  <a:gd name="connsiteX248" fmla="*/ 350231 w 1552416"/>
                  <a:gd name="connsiteY248" fmla="*/ 1156773 h 2465114"/>
                  <a:gd name="connsiteX249" fmla="*/ 353724 w 1552416"/>
                  <a:gd name="connsiteY249" fmla="*/ 1141396 h 2465114"/>
                  <a:gd name="connsiteX250" fmla="*/ 328677 w 1552416"/>
                  <a:gd name="connsiteY250" fmla="*/ 1124663 h 2465114"/>
                  <a:gd name="connsiteX251" fmla="*/ 254423 w 1552416"/>
                  <a:gd name="connsiteY251" fmla="*/ 1091914 h 2465114"/>
                  <a:gd name="connsiteX252" fmla="*/ 198863 w 1552416"/>
                  <a:gd name="connsiteY252" fmla="*/ 1062329 h 2465114"/>
                  <a:gd name="connsiteX253" fmla="*/ 174939 w 1552416"/>
                  <a:gd name="connsiteY253" fmla="*/ 1073879 h 2465114"/>
                  <a:gd name="connsiteX254" fmla="*/ 161270 w 1552416"/>
                  <a:gd name="connsiteY254" fmla="*/ 1087756 h 2465114"/>
                  <a:gd name="connsiteX255" fmla="*/ 143506 w 1552416"/>
                  <a:gd name="connsiteY255" fmla="*/ 1068633 h 2465114"/>
                  <a:gd name="connsiteX256" fmla="*/ 151955 w 1552416"/>
                  <a:gd name="connsiteY256" fmla="*/ 1061118 h 2465114"/>
                  <a:gd name="connsiteX257" fmla="*/ 186309 w 1552416"/>
                  <a:gd name="connsiteY257" fmla="*/ 1045197 h 2465114"/>
                  <a:gd name="connsiteX258" fmla="*/ 199548 w 1552416"/>
                  <a:gd name="connsiteY258" fmla="*/ 1043889 h 2465114"/>
                  <a:gd name="connsiteX259" fmla="*/ 342999 w 1552416"/>
                  <a:gd name="connsiteY259" fmla="*/ 1117403 h 2465114"/>
                  <a:gd name="connsiteX260" fmla="*/ 385045 w 1552416"/>
                  <a:gd name="connsiteY260" fmla="*/ 1103228 h 2465114"/>
                  <a:gd name="connsiteX261" fmla="*/ 407816 w 1552416"/>
                  <a:gd name="connsiteY261" fmla="*/ 1088452 h 2465114"/>
                  <a:gd name="connsiteX262" fmla="*/ 425855 w 1552416"/>
                  <a:gd name="connsiteY262" fmla="*/ 1084999 h 2465114"/>
                  <a:gd name="connsiteX263" fmla="*/ 437962 w 1552416"/>
                  <a:gd name="connsiteY263" fmla="*/ 1063761 h 2465114"/>
                  <a:gd name="connsiteX264" fmla="*/ 425571 w 1552416"/>
                  <a:gd name="connsiteY264" fmla="*/ 1048283 h 2465114"/>
                  <a:gd name="connsiteX265" fmla="*/ 397121 w 1552416"/>
                  <a:gd name="connsiteY265" fmla="*/ 1039402 h 2465114"/>
                  <a:gd name="connsiteX266" fmla="*/ 368019 w 1552416"/>
                  <a:gd name="connsiteY266" fmla="*/ 1023905 h 2465114"/>
                  <a:gd name="connsiteX267" fmla="*/ 361094 w 1552416"/>
                  <a:gd name="connsiteY267" fmla="*/ 1008297 h 2465114"/>
                  <a:gd name="connsiteX268" fmla="*/ 355311 w 1552416"/>
                  <a:gd name="connsiteY268" fmla="*/ 1004069 h 2465114"/>
                  <a:gd name="connsiteX269" fmla="*/ 353579 w 1552416"/>
                  <a:gd name="connsiteY269" fmla="*/ 981940 h 2465114"/>
                  <a:gd name="connsiteX270" fmla="*/ 365125 w 1552416"/>
                  <a:gd name="connsiteY270" fmla="*/ 954231 h 2465114"/>
                  <a:gd name="connsiteX271" fmla="*/ 348192 w 1552416"/>
                  <a:gd name="connsiteY271" fmla="*/ 915746 h 2465114"/>
                  <a:gd name="connsiteX272" fmla="*/ 329719 w 1552416"/>
                  <a:gd name="connsiteY272" fmla="*/ 911897 h 2465114"/>
                  <a:gd name="connsiteX273" fmla="*/ 326640 w 1552416"/>
                  <a:gd name="connsiteY273" fmla="*/ 913437 h 2465114"/>
                  <a:gd name="connsiteX274" fmla="*/ 318173 w 1552416"/>
                  <a:gd name="connsiteY274" fmla="*/ 911897 h 2465114"/>
                  <a:gd name="connsiteX275" fmla="*/ 269682 w 1552416"/>
                  <a:gd name="connsiteY275" fmla="*/ 903430 h 2465114"/>
                  <a:gd name="connsiteX276" fmla="*/ 245052 w 1552416"/>
                  <a:gd name="connsiteY276" fmla="*/ 887267 h 2465114"/>
                  <a:gd name="connsiteX277" fmla="*/ 260446 w 1552416"/>
                  <a:gd name="connsiteY277" fmla="*/ 872643 h 2465114"/>
                  <a:gd name="connsiteX278" fmla="*/ 313555 w 1552416"/>
                  <a:gd name="connsiteY278" fmla="*/ 859558 h 2465114"/>
                  <a:gd name="connsiteX279" fmla="*/ 352040 w 1552416"/>
                  <a:gd name="connsiteY279" fmla="*/ 846473 h 2465114"/>
                  <a:gd name="connsiteX280" fmla="*/ 361276 w 1552416"/>
                  <a:gd name="connsiteY280" fmla="*/ 848782 h 2465114"/>
                  <a:gd name="connsiteX281" fmla="*/ 358197 w 1552416"/>
                  <a:gd name="connsiteY281" fmla="*/ 853400 h 2465114"/>
                  <a:gd name="connsiteX282" fmla="*/ 362046 w 1552416"/>
                  <a:gd name="connsiteY282" fmla="*/ 851091 h 2465114"/>
                  <a:gd name="connsiteX283" fmla="*/ 397452 w 1552416"/>
                  <a:gd name="connsiteY283" fmla="*/ 836467 h 2465114"/>
                  <a:gd name="connsiteX284" fmla="*/ 402840 w 1552416"/>
                  <a:gd name="connsiteY284" fmla="*/ 769503 h 2465114"/>
                  <a:gd name="connsiteX285" fmla="*/ 383597 w 1552416"/>
                  <a:gd name="connsiteY285" fmla="*/ 735637 h 2465114"/>
                  <a:gd name="connsiteX286" fmla="*/ 361276 w 1552416"/>
                  <a:gd name="connsiteY286" fmla="*/ 717934 h 2465114"/>
                  <a:gd name="connsiteX287" fmla="*/ 348192 w 1552416"/>
                  <a:gd name="connsiteY287" fmla="*/ 700231 h 2465114"/>
                  <a:gd name="connsiteX288" fmla="*/ 345113 w 1552416"/>
                  <a:gd name="connsiteY288" fmla="*/ 677140 h 2465114"/>
                  <a:gd name="connsiteX289" fmla="*/ 359259 w 1552416"/>
                  <a:gd name="connsiteY289" fmla="*/ 673306 h 2465114"/>
                  <a:gd name="connsiteX290" fmla="*/ 360028 w 1552416"/>
                  <a:gd name="connsiteY290" fmla="*/ 663933 h 2465114"/>
                  <a:gd name="connsiteX291" fmla="*/ 351908 w 1552416"/>
                  <a:gd name="connsiteY291" fmla="*/ 607114 h 2465114"/>
                  <a:gd name="connsiteX292" fmla="*/ 343736 w 1552416"/>
                  <a:gd name="connsiteY292" fmla="*/ 592055 h 2465114"/>
                  <a:gd name="connsiteX293" fmla="*/ 350173 w 1552416"/>
                  <a:gd name="connsiteY293" fmla="*/ 538808 h 2465114"/>
                  <a:gd name="connsiteX294" fmla="*/ 355159 w 1552416"/>
                  <a:gd name="connsiteY294" fmla="*/ 521613 h 2465114"/>
                  <a:gd name="connsiteX295" fmla="*/ 353208 w 1552416"/>
                  <a:gd name="connsiteY295" fmla="*/ 493412 h 2465114"/>
                  <a:gd name="connsiteX296" fmla="*/ 335118 w 1552416"/>
                  <a:gd name="connsiteY296" fmla="*/ 470982 h 2465114"/>
                  <a:gd name="connsiteX297" fmla="*/ 315730 w 1552416"/>
                  <a:gd name="connsiteY297" fmla="*/ 426967 h 2465114"/>
                  <a:gd name="connsiteX298" fmla="*/ 319561 w 1552416"/>
                  <a:gd name="connsiteY298" fmla="*/ 406546 h 2465114"/>
                  <a:gd name="connsiteX299" fmla="*/ 322146 w 1552416"/>
                  <a:gd name="connsiteY299" fmla="*/ 390424 h 2465114"/>
                  <a:gd name="connsiteX300" fmla="*/ 344313 w 1552416"/>
                  <a:gd name="connsiteY300" fmla="*/ 394915 h 2465114"/>
                  <a:gd name="connsiteX301" fmla="*/ 358931 w 1552416"/>
                  <a:gd name="connsiteY301" fmla="*/ 416018 h 2465114"/>
                  <a:gd name="connsiteX302" fmla="*/ 391171 w 1552416"/>
                  <a:gd name="connsiteY302" fmla="*/ 370244 h 2465114"/>
                  <a:gd name="connsiteX303" fmla="*/ 380772 w 1552416"/>
                  <a:gd name="connsiteY303" fmla="*/ 349558 h 2465114"/>
                  <a:gd name="connsiteX304" fmla="*/ 357216 w 1552416"/>
                  <a:gd name="connsiteY304" fmla="*/ 331008 h 2465114"/>
                  <a:gd name="connsiteX305" fmla="*/ 341363 w 1552416"/>
                  <a:gd name="connsiteY305" fmla="*/ 305851 h 2465114"/>
                  <a:gd name="connsiteX306" fmla="*/ 357350 w 1552416"/>
                  <a:gd name="connsiteY306" fmla="*/ 290075 h 2465114"/>
                  <a:gd name="connsiteX307" fmla="*/ 374665 w 1552416"/>
                  <a:gd name="connsiteY307" fmla="*/ 270828 h 2465114"/>
                  <a:gd name="connsiteX308" fmla="*/ 374288 w 1552416"/>
                  <a:gd name="connsiteY308" fmla="*/ 241636 h 2465114"/>
                  <a:gd name="connsiteX309" fmla="*/ 404392 w 1552416"/>
                  <a:gd name="connsiteY309" fmla="*/ 250354 h 2465114"/>
                  <a:gd name="connsiteX310" fmla="*/ 415966 w 1552416"/>
                  <a:gd name="connsiteY310" fmla="*/ 257561 h 2465114"/>
                  <a:gd name="connsiteX311" fmla="*/ 432433 w 1552416"/>
                  <a:gd name="connsiteY311" fmla="*/ 255099 h 2465114"/>
                  <a:gd name="connsiteX312" fmla="*/ 430963 w 1552416"/>
                  <a:gd name="connsiteY312" fmla="*/ 240213 h 2465114"/>
                  <a:gd name="connsiteX313" fmla="*/ 429584 w 1552416"/>
                  <a:gd name="connsiteY313" fmla="*/ 217801 h 2465114"/>
                  <a:gd name="connsiteX314" fmla="*/ 453825 w 1552416"/>
                  <a:gd name="connsiteY314" fmla="*/ 217912 h 2465114"/>
                  <a:gd name="connsiteX315" fmla="*/ 458289 w 1552416"/>
                  <a:gd name="connsiteY315" fmla="*/ 220811 h 2465114"/>
                  <a:gd name="connsiteX316" fmla="*/ 492807 w 1552416"/>
                  <a:gd name="connsiteY316" fmla="*/ 206545 h 2465114"/>
                  <a:gd name="connsiteX317" fmla="*/ 513268 w 1552416"/>
                  <a:gd name="connsiteY317" fmla="*/ 185317 h 2465114"/>
                  <a:gd name="connsiteX318" fmla="*/ 521624 w 1552416"/>
                  <a:gd name="connsiteY318" fmla="*/ 185326 h 2465114"/>
                  <a:gd name="connsiteX319" fmla="*/ 544895 w 1552416"/>
                  <a:gd name="connsiteY319" fmla="*/ 167160 h 2465114"/>
                  <a:gd name="connsiteX320" fmla="*/ 558655 w 1552416"/>
                  <a:gd name="connsiteY320" fmla="*/ 145758 h 2465114"/>
                  <a:gd name="connsiteX321" fmla="*/ 593470 w 1552416"/>
                  <a:gd name="connsiteY321" fmla="*/ 92213 h 2465114"/>
                  <a:gd name="connsiteX322" fmla="*/ 599172 w 1552416"/>
                  <a:gd name="connsiteY322" fmla="*/ 31523 h 2465114"/>
                  <a:gd name="connsiteX323" fmla="*/ 615660 w 1552416"/>
                  <a:gd name="connsiteY323" fmla="*/ 12357 h 2465114"/>
                  <a:gd name="connsiteX324" fmla="*/ 665522 w 1552416"/>
                  <a:gd name="connsiteY324" fmla="*/ 124 h 24651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</a:cxnLst>
                <a:rect l="l" t="t" r="r" b="b"/>
                <a:pathLst>
                  <a:path w="1552416" h="2465114">
                    <a:moveTo>
                      <a:pt x="808709" y="2007805"/>
                    </a:moveTo>
                    <a:lnTo>
                      <a:pt x="805222" y="2011321"/>
                    </a:lnTo>
                    <a:lnTo>
                      <a:pt x="806643" y="2012083"/>
                    </a:lnTo>
                    <a:cubicBezTo>
                      <a:pt x="810011" y="2012757"/>
                      <a:pt x="812705" y="2011795"/>
                      <a:pt x="814629" y="2008716"/>
                    </a:cubicBezTo>
                    <a:close/>
                    <a:moveTo>
                      <a:pt x="832543" y="1983999"/>
                    </a:moveTo>
                    <a:lnTo>
                      <a:pt x="834160" y="1992745"/>
                    </a:lnTo>
                    <a:cubicBezTo>
                      <a:pt x="836373" y="1996593"/>
                      <a:pt x="840029" y="1999480"/>
                      <a:pt x="845417" y="2001019"/>
                    </a:cubicBezTo>
                    <a:lnTo>
                      <a:pt x="845990" y="2000929"/>
                    </a:lnTo>
                    <a:lnTo>
                      <a:pt x="843940" y="1990068"/>
                    </a:lnTo>
                    <a:close/>
                    <a:moveTo>
                      <a:pt x="430301" y="1634800"/>
                    </a:moveTo>
                    <a:lnTo>
                      <a:pt x="422431" y="1642346"/>
                    </a:lnTo>
                    <a:lnTo>
                      <a:pt x="396909" y="1668690"/>
                    </a:lnTo>
                    <a:lnTo>
                      <a:pt x="414193" y="1660524"/>
                    </a:lnTo>
                    <a:cubicBezTo>
                      <a:pt x="420543" y="1655232"/>
                      <a:pt x="426123" y="1647920"/>
                      <a:pt x="430549" y="1638491"/>
                    </a:cubicBezTo>
                    <a:close/>
                    <a:moveTo>
                      <a:pt x="1233126" y="195929"/>
                    </a:moveTo>
                    <a:lnTo>
                      <a:pt x="1246446" y="205446"/>
                    </a:lnTo>
                    <a:lnTo>
                      <a:pt x="1242873" y="204263"/>
                    </a:lnTo>
                    <a:cubicBezTo>
                      <a:pt x="1238532" y="202604"/>
                      <a:pt x="1235390" y="200409"/>
                      <a:pt x="1233419" y="197368"/>
                    </a:cubicBezTo>
                    <a:close/>
                    <a:moveTo>
                      <a:pt x="665522" y="124"/>
                    </a:moveTo>
                    <a:cubicBezTo>
                      <a:pt x="682256" y="-694"/>
                      <a:pt x="699068" y="2447"/>
                      <a:pt x="715851" y="11645"/>
                    </a:cubicBezTo>
                    <a:cubicBezTo>
                      <a:pt x="728252" y="18771"/>
                      <a:pt x="736598" y="27133"/>
                      <a:pt x="736496" y="43009"/>
                    </a:cubicBezTo>
                    <a:cubicBezTo>
                      <a:pt x="735473" y="66493"/>
                      <a:pt x="749100" y="86024"/>
                      <a:pt x="762645" y="104729"/>
                    </a:cubicBezTo>
                    <a:cubicBezTo>
                      <a:pt x="765700" y="110272"/>
                      <a:pt x="770746" y="110609"/>
                      <a:pt x="776619" y="110864"/>
                    </a:cubicBezTo>
                    <a:cubicBezTo>
                      <a:pt x="796723" y="111383"/>
                      <a:pt x="816745" y="111075"/>
                      <a:pt x="836522" y="108286"/>
                    </a:cubicBezTo>
                    <a:cubicBezTo>
                      <a:pt x="848933" y="107060"/>
                      <a:pt x="857616" y="110378"/>
                      <a:pt x="865962" y="118739"/>
                    </a:cubicBezTo>
                    <a:cubicBezTo>
                      <a:pt x="874226" y="126274"/>
                      <a:pt x="881744" y="134717"/>
                      <a:pt x="892991" y="138617"/>
                    </a:cubicBezTo>
                    <a:cubicBezTo>
                      <a:pt x="905066" y="142435"/>
                      <a:pt x="915158" y="143108"/>
                      <a:pt x="926753" y="133612"/>
                    </a:cubicBezTo>
                    <a:cubicBezTo>
                      <a:pt x="940584" y="121389"/>
                      <a:pt x="954314" y="125043"/>
                      <a:pt x="961903" y="142665"/>
                    </a:cubicBezTo>
                    <a:cubicBezTo>
                      <a:pt x="975765" y="173029"/>
                      <a:pt x="990985" y="174866"/>
                      <a:pt x="1014348" y="149175"/>
                    </a:cubicBezTo>
                    <a:cubicBezTo>
                      <a:pt x="1027271" y="136207"/>
                      <a:pt x="1034821" y="119595"/>
                      <a:pt x="1045925" y="105136"/>
                    </a:cubicBezTo>
                    <a:cubicBezTo>
                      <a:pt x="1052636" y="96957"/>
                      <a:pt x="1059394" y="89244"/>
                      <a:pt x="1070278" y="84058"/>
                    </a:cubicBezTo>
                    <a:lnTo>
                      <a:pt x="1074508" y="82605"/>
                    </a:lnTo>
                    <a:lnTo>
                      <a:pt x="1079637" y="86269"/>
                    </a:lnTo>
                    <a:lnTo>
                      <a:pt x="1064472" y="118440"/>
                    </a:lnTo>
                    <a:cubicBezTo>
                      <a:pt x="1058696" y="130807"/>
                      <a:pt x="1052993" y="142852"/>
                      <a:pt x="1046690" y="155166"/>
                    </a:cubicBezTo>
                    <a:cubicBezTo>
                      <a:pt x="1034165" y="180622"/>
                      <a:pt x="1058763" y="226627"/>
                      <a:pt x="1087478" y="221285"/>
                    </a:cubicBezTo>
                    <a:cubicBezTo>
                      <a:pt x="1121157" y="215452"/>
                      <a:pt x="1133712" y="232584"/>
                      <a:pt x="1143028" y="259222"/>
                    </a:cubicBezTo>
                    <a:cubicBezTo>
                      <a:pt x="1145091" y="263193"/>
                      <a:pt x="1146327" y="267247"/>
                      <a:pt x="1148390" y="271218"/>
                    </a:cubicBezTo>
                    <a:cubicBezTo>
                      <a:pt x="1155152" y="288923"/>
                      <a:pt x="1156889" y="289586"/>
                      <a:pt x="1172539" y="278854"/>
                    </a:cubicBezTo>
                    <a:cubicBezTo>
                      <a:pt x="1185788" y="269194"/>
                      <a:pt x="1195402" y="256553"/>
                      <a:pt x="1204023" y="242340"/>
                    </a:cubicBezTo>
                    <a:cubicBezTo>
                      <a:pt x="1208998" y="233497"/>
                      <a:pt x="1213636" y="229699"/>
                      <a:pt x="1224801" y="232771"/>
                    </a:cubicBezTo>
                    <a:cubicBezTo>
                      <a:pt x="1234230" y="235180"/>
                      <a:pt x="1244241" y="235026"/>
                      <a:pt x="1254252" y="234872"/>
                    </a:cubicBezTo>
                    <a:cubicBezTo>
                      <a:pt x="1260953" y="235045"/>
                      <a:pt x="1266418" y="231165"/>
                      <a:pt x="1267420" y="224385"/>
                    </a:cubicBezTo>
                    <a:lnTo>
                      <a:pt x="1266675" y="219898"/>
                    </a:lnTo>
                    <a:lnTo>
                      <a:pt x="1332157" y="266681"/>
                    </a:lnTo>
                    <a:lnTo>
                      <a:pt x="1331329" y="267656"/>
                    </a:lnTo>
                    <a:cubicBezTo>
                      <a:pt x="1330820" y="269898"/>
                      <a:pt x="1331479" y="272338"/>
                      <a:pt x="1332633" y="275564"/>
                    </a:cubicBezTo>
                    <a:cubicBezTo>
                      <a:pt x="1344584" y="311963"/>
                      <a:pt x="1338669" y="345116"/>
                      <a:pt x="1319351" y="377923"/>
                    </a:cubicBezTo>
                    <a:cubicBezTo>
                      <a:pt x="1307909" y="397426"/>
                      <a:pt x="1291677" y="410721"/>
                      <a:pt x="1269663" y="416236"/>
                    </a:cubicBezTo>
                    <a:cubicBezTo>
                      <a:pt x="1259897" y="418871"/>
                      <a:pt x="1258569" y="422342"/>
                      <a:pt x="1262777" y="431113"/>
                    </a:cubicBezTo>
                    <a:cubicBezTo>
                      <a:pt x="1267977" y="441455"/>
                      <a:pt x="1272512" y="453534"/>
                      <a:pt x="1280857" y="461895"/>
                    </a:cubicBezTo>
                    <a:cubicBezTo>
                      <a:pt x="1287303" y="467939"/>
                      <a:pt x="1285975" y="471411"/>
                      <a:pt x="1278937" y="476282"/>
                    </a:cubicBezTo>
                    <a:cubicBezTo>
                      <a:pt x="1263951" y="485278"/>
                      <a:pt x="1258117" y="519258"/>
                      <a:pt x="1268690" y="533246"/>
                    </a:cubicBezTo>
                    <a:cubicBezTo>
                      <a:pt x="1272489" y="537881"/>
                      <a:pt x="1277454" y="537390"/>
                      <a:pt x="1281673" y="537808"/>
                    </a:cubicBezTo>
                    <a:cubicBezTo>
                      <a:pt x="1295239" y="539808"/>
                      <a:pt x="1308059" y="542718"/>
                      <a:pt x="1318969" y="551661"/>
                    </a:cubicBezTo>
                    <a:cubicBezTo>
                      <a:pt x="1336406" y="567475"/>
                      <a:pt x="1332994" y="583679"/>
                      <a:pt x="1310315" y="590930"/>
                    </a:cubicBezTo>
                    <a:cubicBezTo>
                      <a:pt x="1303860" y="593238"/>
                      <a:pt x="1296412" y="593974"/>
                      <a:pt x="1289956" y="596282"/>
                    </a:cubicBezTo>
                    <a:cubicBezTo>
                      <a:pt x="1272243" y="603042"/>
                      <a:pt x="1268095" y="611803"/>
                      <a:pt x="1275685" y="629426"/>
                    </a:cubicBezTo>
                    <a:cubicBezTo>
                      <a:pt x="1279066" y="638278"/>
                      <a:pt x="1284684" y="644403"/>
                      <a:pt x="1290384" y="651356"/>
                    </a:cubicBezTo>
                    <a:cubicBezTo>
                      <a:pt x="1296912" y="658227"/>
                      <a:pt x="1302530" y="664353"/>
                      <a:pt x="1307484" y="672214"/>
                    </a:cubicBezTo>
                    <a:cubicBezTo>
                      <a:pt x="1311366" y="677676"/>
                      <a:pt x="1314584" y="684875"/>
                      <a:pt x="1313664" y="692481"/>
                    </a:cubicBezTo>
                    <a:cubicBezTo>
                      <a:pt x="1311334" y="702732"/>
                      <a:pt x="1301579" y="697015"/>
                      <a:pt x="1295869" y="698414"/>
                    </a:cubicBezTo>
                    <a:cubicBezTo>
                      <a:pt x="1282129" y="703112"/>
                      <a:pt x="1267317" y="705411"/>
                      <a:pt x="1256632" y="715653"/>
                    </a:cubicBezTo>
                    <a:cubicBezTo>
                      <a:pt x="1249838" y="723004"/>
                      <a:pt x="1248755" y="728957"/>
                      <a:pt x="1255446" y="737482"/>
                    </a:cubicBezTo>
                    <a:cubicBezTo>
                      <a:pt x="1264946" y="749070"/>
                      <a:pt x="1277674" y="759504"/>
                      <a:pt x="1288665" y="769274"/>
                    </a:cubicBezTo>
                    <a:cubicBezTo>
                      <a:pt x="1307011" y="785834"/>
                      <a:pt x="1322048" y="802720"/>
                      <a:pt x="1312169" y="829584"/>
                    </a:cubicBezTo>
                    <a:cubicBezTo>
                      <a:pt x="1310340" y="836446"/>
                      <a:pt x="1314886" y="840172"/>
                      <a:pt x="1318604" y="843980"/>
                    </a:cubicBezTo>
                    <a:cubicBezTo>
                      <a:pt x="1325214" y="851678"/>
                      <a:pt x="1334806" y="855741"/>
                      <a:pt x="1343489" y="859059"/>
                    </a:cubicBezTo>
                    <a:cubicBezTo>
                      <a:pt x="1357381" y="864367"/>
                      <a:pt x="1371110" y="868022"/>
                      <a:pt x="1379201" y="882254"/>
                    </a:cubicBezTo>
                    <a:cubicBezTo>
                      <a:pt x="1386158" y="876556"/>
                      <a:pt x="1386168" y="868204"/>
                      <a:pt x="1388905" y="862088"/>
                    </a:cubicBezTo>
                    <a:cubicBezTo>
                      <a:pt x="1391644" y="855972"/>
                      <a:pt x="1393309" y="847457"/>
                      <a:pt x="1402492" y="847384"/>
                    </a:cubicBezTo>
                    <a:cubicBezTo>
                      <a:pt x="1413331" y="847149"/>
                      <a:pt x="1424332" y="848567"/>
                      <a:pt x="1430359" y="858828"/>
                    </a:cubicBezTo>
                    <a:cubicBezTo>
                      <a:pt x="1436222" y="867435"/>
                      <a:pt x="1435303" y="875041"/>
                      <a:pt x="1421983" y="875522"/>
                    </a:cubicBezTo>
                    <a:cubicBezTo>
                      <a:pt x="1412799" y="875594"/>
                      <a:pt x="1411716" y="881547"/>
                      <a:pt x="1412451" y="888991"/>
                    </a:cubicBezTo>
                    <a:cubicBezTo>
                      <a:pt x="1412839" y="909829"/>
                      <a:pt x="1433177" y="921182"/>
                      <a:pt x="1451310" y="910204"/>
                    </a:cubicBezTo>
                    <a:cubicBezTo>
                      <a:pt x="1457684" y="907069"/>
                      <a:pt x="1463149" y="903189"/>
                      <a:pt x="1470351" y="899972"/>
                    </a:cubicBezTo>
                    <a:cubicBezTo>
                      <a:pt x="1478462" y="897500"/>
                      <a:pt x="1485326" y="899328"/>
                      <a:pt x="1491027" y="906281"/>
                    </a:cubicBezTo>
                    <a:cubicBezTo>
                      <a:pt x="1497554" y="913151"/>
                      <a:pt x="1493989" y="919349"/>
                      <a:pt x="1490505" y="926374"/>
                    </a:cubicBezTo>
                    <a:cubicBezTo>
                      <a:pt x="1484202" y="938688"/>
                      <a:pt x="1472036" y="942396"/>
                      <a:pt x="1460032" y="947757"/>
                    </a:cubicBezTo>
                    <a:cubicBezTo>
                      <a:pt x="1431225" y="960624"/>
                      <a:pt x="1431225" y="960624"/>
                      <a:pt x="1444096" y="989416"/>
                    </a:cubicBezTo>
                    <a:cubicBezTo>
                      <a:pt x="1456057" y="1017463"/>
                      <a:pt x="1467110" y="1044764"/>
                      <a:pt x="1470878" y="1074455"/>
                    </a:cubicBezTo>
                    <a:cubicBezTo>
                      <a:pt x="1471859" y="1084379"/>
                      <a:pt x="1477732" y="1084634"/>
                      <a:pt x="1484515" y="1085634"/>
                    </a:cubicBezTo>
                    <a:cubicBezTo>
                      <a:pt x="1506601" y="1089298"/>
                      <a:pt x="1528849" y="1094616"/>
                      <a:pt x="1552416" y="1104814"/>
                    </a:cubicBezTo>
                    <a:cubicBezTo>
                      <a:pt x="1534039" y="1113311"/>
                      <a:pt x="1517163" y="1111637"/>
                      <a:pt x="1499705" y="1112527"/>
                    </a:cubicBezTo>
                    <a:cubicBezTo>
                      <a:pt x="1463134" y="1114470"/>
                      <a:pt x="1447893" y="1129337"/>
                      <a:pt x="1446942" y="1162000"/>
                    </a:cubicBezTo>
                    <a:cubicBezTo>
                      <a:pt x="1445930" y="1177131"/>
                      <a:pt x="1451712" y="1184911"/>
                      <a:pt x="1466933" y="1186748"/>
                    </a:cubicBezTo>
                    <a:cubicBezTo>
                      <a:pt x="1473715" y="1187748"/>
                      <a:pt x="1480335" y="1187094"/>
                      <a:pt x="1486617" y="1191484"/>
                    </a:cubicBezTo>
                    <a:cubicBezTo>
                      <a:pt x="1480978" y="1202062"/>
                      <a:pt x="1470222" y="1203125"/>
                      <a:pt x="1461120" y="1204024"/>
                    </a:cubicBezTo>
                    <a:cubicBezTo>
                      <a:pt x="1451190" y="1205005"/>
                      <a:pt x="1449116" y="1209385"/>
                      <a:pt x="1449106" y="1217737"/>
                    </a:cubicBezTo>
                    <a:cubicBezTo>
                      <a:pt x="1449739" y="1241057"/>
                      <a:pt x="1459893" y="1259261"/>
                      <a:pt x="1473356" y="1277138"/>
                    </a:cubicBezTo>
                    <a:cubicBezTo>
                      <a:pt x="1481038" y="1287236"/>
                      <a:pt x="1489628" y="1298078"/>
                      <a:pt x="1497310" y="1308176"/>
                    </a:cubicBezTo>
                    <a:cubicBezTo>
                      <a:pt x="1508955" y="1324562"/>
                      <a:pt x="1514062" y="1342430"/>
                      <a:pt x="1510150" y="1362024"/>
                    </a:cubicBezTo>
                    <a:cubicBezTo>
                      <a:pt x="1507064" y="1381536"/>
                      <a:pt x="1512927" y="1390143"/>
                      <a:pt x="1531785" y="1394960"/>
                    </a:cubicBezTo>
                    <a:cubicBezTo>
                      <a:pt x="1534348" y="1395542"/>
                      <a:pt x="1536831" y="1395297"/>
                      <a:pt x="1541050" y="1395715"/>
                    </a:cubicBezTo>
                    <a:cubicBezTo>
                      <a:pt x="1534910" y="1409683"/>
                      <a:pt x="1522744" y="1413390"/>
                      <a:pt x="1512395" y="1418588"/>
                    </a:cubicBezTo>
                    <a:cubicBezTo>
                      <a:pt x="1499647" y="1424858"/>
                      <a:pt x="1490453" y="1433282"/>
                      <a:pt x="1487704" y="1447751"/>
                    </a:cubicBezTo>
                    <a:cubicBezTo>
                      <a:pt x="1484548" y="1458084"/>
                      <a:pt x="1486938" y="1465364"/>
                      <a:pt x="1498103" y="1468436"/>
                    </a:cubicBezTo>
                    <a:cubicBezTo>
                      <a:pt x="1510096" y="1471427"/>
                      <a:pt x="1518115" y="1476480"/>
                      <a:pt x="1518676" y="1490621"/>
                    </a:cubicBezTo>
                    <a:cubicBezTo>
                      <a:pt x="1519984" y="1503854"/>
                      <a:pt x="1510218" y="1506488"/>
                      <a:pt x="1500534" y="1509951"/>
                    </a:cubicBezTo>
                    <a:cubicBezTo>
                      <a:pt x="1497306" y="1511104"/>
                      <a:pt x="1491513" y="1511677"/>
                      <a:pt x="1492913" y="1517384"/>
                    </a:cubicBezTo>
                    <a:cubicBezTo>
                      <a:pt x="1493566" y="1524000"/>
                      <a:pt x="1497611" y="1531116"/>
                      <a:pt x="1504394" y="1532117"/>
                    </a:cubicBezTo>
                    <a:cubicBezTo>
                      <a:pt x="1523088" y="1535280"/>
                      <a:pt x="1522577" y="1547022"/>
                      <a:pt x="1519911" y="1562318"/>
                    </a:cubicBezTo>
                    <a:cubicBezTo>
                      <a:pt x="1517152" y="1585138"/>
                      <a:pt x="1520185" y="1607385"/>
                      <a:pt x="1529011" y="1629061"/>
                    </a:cubicBezTo>
                    <a:cubicBezTo>
                      <a:pt x="1531320" y="1635514"/>
                      <a:pt x="1532719" y="1641221"/>
                      <a:pt x="1529153" y="1647419"/>
                    </a:cubicBezTo>
                    <a:cubicBezTo>
                      <a:pt x="1520031" y="1665022"/>
                      <a:pt x="1515791" y="1681308"/>
                      <a:pt x="1530082" y="1699103"/>
                    </a:cubicBezTo>
                    <a:cubicBezTo>
                      <a:pt x="1534954" y="1706138"/>
                      <a:pt x="1527088" y="1711090"/>
                      <a:pt x="1522042" y="1710754"/>
                    </a:cubicBezTo>
                    <a:cubicBezTo>
                      <a:pt x="1494165" y="1707662"/>
                      <a:pt x="1486452" y="1722621"/>
                      <a:pt x="1487166" y="1746768"/>
                    </a:cubicBezTo>
                    <a:cubicBezTo>
                      <a:pt x="1486748" y="1750985"/>
                      <a:pt x="1483765" y="1754620"/>
                      <a:pt x="1481691" y="1759000"/>
                    </a:cubicBezTo>
                    <a:cubicBezTo>
                      <a:pt x="1470658" y="1782638"/>
                      <a:pt x="1469166" y="1784456"/>
                      <a:pt x="1442943" y="1781201"/>
                    </a:cubicBezTo>
                    <a:cubicBezTo>
                      <a:pt x="1428551" y="1779282"/>
                      <a:pt x="1419612" y="1781835"/>
                      <a:pt x="1414463" y="1797375"/>
                    </a:cubicBezTo>
                    <a:cubicBezTo>
                      <a:pt x="1410561" y="1808617"/>
                      <a:pt x="1402439" y="1819441"/>
                      <a:pt x="1389364" y="1822403"/>
                    </a:cubicBezTo>
                    <a:cubicBezTo>
                      <a:pt x="1377116" y="1825283"/>
                      <a:pt x="1377105" y="1833635"/>
                      <a:pt x="1378004" y="1842732"/>
                    </a:cubicBezTo>
                    <a:cubicBezTo>
                      <a:pt x="1378903" y="1851829"/>
                      <a:pt x="1380547" y="1860018"/>
                      <a:pt x="1375490" y="1868033"/>
                    </a:cubicBezTo>
                    <a:cubicBezTo>
                      <a:pt x="1371925" y="1874231"/>
                      <a:pt x="1376471" y="1877958"/>
                      <a:pt x="1380853" y="1880030"/>
                    </a:cubicBezTo>
                    <a:cubicBezTo>
                      <a:pt x="1387718" y="1881857"/>
                      <a:pt x="1393673" y="1882939"/>
                      <a:pt x="1400375" y="1883112"/>
                    </a:cubicBezTo>
                    <a:cubicBezTo>
                      <a:pt x="1422460" y="1886776"/>
                      <a:pt x="1423451" y="1888348"/>
                      <a:pt x="1416228" y="1908269"/>
                    </a:cubicBezTo>
                    <a:cubicBezTo>
                      <a:pt x="1413071" y="1918602"/>
                      <a:pt x="1407268" y="1927526"/>
                      <a:pt x="1403203" y="1937114"/>
                    </a:cubicBezTo>
                    <a:cubicBezTo>
                      <a:pt x="1397645" y="1948519"/>
                      <a:pt x="1392088" y="1959925"/>
                      <a:pt x="1376714" y="1948082"/>
                    </a:cubicBezTo>
                    <a:cubicBezTo>
                      <a:pt x="1371341" y="1944437"/>
                      <a:pt x="1364967" y="1947572"/>
                      <a:pt x="1364047" y="1955179"/>
                    </a:cubicBezTo>
                    <a:cubicBezTo>
                      <a:pt x="1362464" y="1964521"/>
                      <a:pt x="1360134" y="1974773"/>
                      <a:pt x="1372454" y="1981071"/>
                    </a:cubicBezTo>
                    <a:cubicBezTo>
                      <a:pt x="1373281" y="1980990"/>
                      <a:pt x="1374108" y="1980908"/>
                      <a:pt x="1375845" y="1981571"/>
                    </a:cubicBezTo>
                    <a:cubicBezTo>
                      <a:pt x="1382710" y="1983399"/>
                      <a:pt x="1393722" y="1976465"/>
                      <a:pt x="1396603" y="1988706"/>
                    </a:cubicBezTo>
                    <a:cubicBezTo>
                      <a:pt x="1399401" y="2000121"/>
                      <a:pt x="1397154" y="2011200"/>
                      <a:pt x="1390687" y="2021860"/>
                    </a:cubicBezTo>
                    <a:cubicBezTo>
                      <a:pt x="1384803" y="2029957"/>
                      <a:pt x="1376191" y="2035818"/>
                      <a:pt x="1367417" y="2040026"/>
                    </a:cubicBezTo>
                    <a:cubicBezTo>
                      <a:pt x="1360214" y="2043242"/>
                      <a:pt x="1354422" y="2043815"/>
                      <a:pt x="1352615" y="2033972"/>
                    </a:cubicBezTo>
                    <a:cubicBezTo>
                      <a:pt x="1351460" y="2030746"/>
                      <a:pt x="1349479" y="2027601"/>
                      <a:pt x="1346169" y="2027928"/>
                    </a:cubicBezTo>
                    <a:cubicBezTo>
                      <a:pt x="1340377" y="2028500"/>
                      <a:pt x="1339958" y="2032717"/>
                      <a:pt x="1340285" y="2036025"/>
                    </a:cubicBezTo>
                    <a:cubicBezTo>
                      <a:pt x="1340111" y="2042723"/>
                      <a:pt x="1340683" y="2048512"/>
                      <a:pt x="1340427" y="2054383"/>
                    </a:cubicBezTo>
                    <a:cubicBezTo>
                      <a:pt x="1339906" y="2074477"/>
                      <a:pt x="1327402" y="2083228"/>
                      <a:pt x="1308463" y="2077583"/>
                    </a:cubicBezTo>
                    <a:cubicBezTo>
                      <a:pt x="1305899" y="2077002"/>
                      <a:pt x="1304163" y="2076338"/>
                      <a:pt x="1302426" y="2075675"/>
                    </a:cubicBezTo>
                    <a:cubicBezTo>
                      <a:pt x="1274559" y="2064231"/>
                      <a:pt x="1270503" y="2065467"/>
                      <a:pt x="1260870" y="2094811"/>
                    </a:cubicBezTo>
                    <a:cubicBezTo>
                      <a:pt x="1256967" y="2106053"/>
                      <a:pt x="1251747" y="2112415"/>
                      <a:pt x="1239172" y="2111987"/>
                    </a:cubicBezTo>
                    <a:cubicBezTo>
                      <a:pt x="1234126" y="2111650"/>
                      <a:pt x="1230070" y="2112886"/>
                      <a:pt x="1226015" y="2114122"/>
                    </a:cubicBezTo>
                    <a:cubicBezTo>
                      <a:pt x="1201274" y="2117401"/>
                      <a:pt x="1183141" y="2128379"/>
                      <a:pt x="1180045" y="2156243"/>
                    </a:cubicBezTo>
                    <a:cubicBezTo>
                      <a:pt x="1178544" y="2166412"/>
                      <a:pt x="1175386" y="2176745"/>
                      <a:pt x="1169584" y="2185669"/>
                    </a:cubicBezTo>
                    <a:cubicBezTo>
                      <a:pt x="1166019" y="2191867"/>
                      <a:pt x="1159726" y="2195829"/>
                      <a:pt x="1152862" y="2194002"/>
                    </a:cubicBezTo>
                    <a:cubicBezTo>
                      <a:pt x="1144342" y="2192339"/>
                      <a:pt x="1146916" y="2184568"/>
                      <a:pt x="1147172" y="2178697"/>
                    </a:cubicBezTo>
                    <a:cubicBezTo>
                      <a:pt x="1146887" y="2141981"/>
                      <a:pt x="1146887" y="2141981"/>
                      <a:pt x="1112869" y="2152858"/>
                    </a:cubicBezTo>
                    <a:cubicBezTo>
                      <a:pt x="1100703" y="2156565"/>
                      <a:pt x="1089201" y="2158536"/>
                      <a:pt x="1076544" y="2157281"/>
                    </a:cubicBezTo>
                    <a:cubicBezTo>
                      <a:pt x="1063806" y="2155199"/>
                      <a:pt x="1053631" y="2153699"/>
                      <a:pt x="1047114" y="2138477"/>
                    </a:cubicBezTo>
                    <a:cubicBezTo>
                      <a:pt x="1036634" y="2116965"/>
                      <a:pt x="1004538" y="2113455"/>
                      <a:pt x="979285" y="2128475"/>
                    </a:cubicBezTo>
                    <a:cubicBezTo>
                      <a:pt x="975311" y="2130538"/>
                      <a:pt x="972247" y="2133346"/>
                      <a:pt x="967527" y="2136318"/>
                    </a:cubicBezTo>
                    <a:cubicBezTo>
                      <a:pt x="962338" y="2117623"/>
                      <a:pt x="955658" y="2100746"/>
                      <a:pt x="935810" y="2094356"/>
                    </a:cubicBezTo>
                    <a:cubicBezTo>
                      <a:pt x="926754" y="2091493"/>
                      <a:pt x="918191" y="2091504"/>
                      <a:pt x="909761" y="2092858"/>
                    </a:cubicBezTo>
                    <a:lnTo>
                      <a:pt x="890923" y="2097756"/>
                    </a:lnTo>
                    <a:lnTo>
                      <a:pt x="889951" y="2099239"/>
                    </a:lnTo>
                    <a:cubicBezTo>
                      <a:pt x="881833" y="2116665"/>
                      <a:pt x="886596" y="2130520"/>
                      <a:pt x="903914" y="2149570"/>
                    </a:cubicBezTo>
                    <a:cubicBezTo>
                      <a:pt x="907762" y="2153419"/>
                      <a:pt x="913150" y="2156498"/>
                      <a:pt x="913150" y="2162655"/>
                    </a:cubicBezTo>
                    <a:cubicBezTo>
                      <a:pt x="939320" y="2157267"/>
                      <a:pt x="965489" y="2160346"/>
                      <a:pt x="991659" y="2161116"/>
                    </a:cubicBezTo>
                    <a:cubicBezTo>
                      <a:pt x="1006283" y="2166504"/>
                      <a:pt x="1023986" y="2162655"/>
                      <a:pt x="1036302" y="2174970"/>
                    </a:cubicBezTo>
                    <a:cubicBezTo>
                      <a:pt x="1039380" y="2179588"/>
                      <a:pt x="1040150" y="2184976"/>
                      <a:pt x="1038611" y="2189594"/>
                    </a:cubicBezTo>
                    <a:cubicBezTo>
                      <a:pt x="1028605" y="2214994"/>
                      <a:pt x="1031683" y="2240394"/>
                      <a:pt x="1036302" y="2265794"/>
                    </a:cubicBezTo>
                    <a:cubicBezTo>
                      <a:pt x="1035532" y="2267334"/>
                      <a:pt x="1034762" y="2268104"/>
                      <a:pt x="1033992" y="2268873"/>
                    </a:cubicBezTo>
                    <a:cubicBezTo>
                      <a:pt x="1019368" y="2262716"/>
                      <a:pt x="1010901" y="2246552"/>
                      <a:pt x="995508" y="2241164"/>
                    </a:cubicBezTo>
                    <a:cubicBezTo>
                      <a:pt x="991659" y="2239625"/>
                      <a:pt x="991659" y="2237316"/>
                      <a:pt x="992429" y="2234237"/>
                    </a:cubicBezTo>
                    <a:cubicBezTo>
                      <a:pt x="997817" y="2210376"/>
                      <a:pt x="988580" y="2207297"/>
                      <a:pt x="967799" y="2214994"/>
                    </a:cubicBezTo>
                    <a:cubicBezTo>
                      <a:pt x="958562" y="2218073"/>
                      <a:pt x="947017" y="2216534"/>
                      <a:pt x="937011" y="2214994"/>
                    </a:cubicBezTo>
                    <a:cubicBezTo>
                      <a:pt x="928544" y="2214225"/>
                      <a:pt x="916999" y="2209606"/>
                      <a:pt x="916999" y="2219612"/>
                    </a:cubicBezTo>
                    <a:cubicBezTo>
                      <a:pt x="917768" y="2231158"/>
                      <a:pt x="897756" y="2240394"/>
                      <a:pt x="915459" y="2254249"/>
                    </a:cubicBezTo>
                    <a:cubicBezTo>
                      <a:pt x="925465" y="2262716"/>
                      <a:pt x="920077" y="2278110"/>
                      <a:pt x="910841" y="2287346"/>
                    </a:cubicBezTo>
                    <a:cubicBezTo>
                      <a:pt x="898526" y="2299661"/>
                      <a:pt x="903144" y="2309667"/>
                      <a:pt x="906992" y="2324291"/>
                    </a:cubicBezTo>
                    <a:cubicBezTo>
                      <a:pt x="913150" y="2348152"/>
                      <a:pt x="921617" y="2372013"/>
                      <a:pt x="919308" y="2397413"/>
                    </a:cubicBezTo>
                    <a:cubicBezTo>
                      <a:pt x="917768" y="2412807"/>
                      <a:pt x="905453" y="2422043"/>
                      <a:pt x="892368" y="2427430"/>
                    </a:cubicBezTo>
                    <a:cubicBezTo>
                      <a:pt x="883901" y="2430509"/>
                      <a:pt x="879283" y="2433588"/>
                      <a:pt x="883132" y="2442824"/>
                    </a:cubicBezTo>
                    <a:cubicBezTo>
                      <a:pt x="886211" y="2448982"/>
                      <a:pt x="883132" y="2455909"/>
                      <a:pt x="876974" y="2456679"/>
                    </a:cubicBezTo>
                    <a:cubicBezTo>
                      <a:pt x="840799" y="2461297"/>
                      <a:pt x="803853" y="2476691"/>
                      <a:pt x="769986" y="2448982"/>
                    </a:cubicBezTo>
                    <a:cubicBezTo>
                      <a:pt x="769217" y="2446673"/>
                      <a:pt x="769986" y="2443594"/>
                      <a:pt x="771526" y="2443594"/>
                    </a:cubicBezTo>
                    <a:cubicBezTo>
                      <a:pt x="793847" y="2445903"/>
                      <a:pt x="812320" y="2430509"/>
                      <a:pt x="833871" y="2430509"/>
                    </a:cubicBezTo>
                    <a:cubicBezTo>
                      <a:pt x="859271" y="2430509"/>
                      <a:pt x="873895" y="2409728"/>
                      <a:pt x="865429" y="2385867"/>
                    </a:cubicBezTo>
                    <a:cubicBezTo>
                      <a:pt x="861580" y="2376631"/>
                      <a:pt x="871586" y="2367394"/>
                      <a:pt x="863120" y="2359697"/>
                    </a:cubicBezTo>
                    <a:cubicBezTo>
                      <a:pt x="853114" y="2355849"/>
                      <a:pt x="853883" y="2347382"/>
                      <a:pt x="852344" y="2339685"/>
                    </a:cubicBezTo>
                    <a:cubicBezTo>
                      <a:pt x="848496" y="2318134"/>
                      <a:pt x="840799" y="2299661"/>
                      <a:pt x="820786" y="2288116"/>
                    </a:cubicBezTo>
                    <a:cubicBezTo>
                      <a:pt x="815398" y="2285037"/>
                      <a:pt x="810780" y="2279649"/>
                      <a:pt x="805393" y="2276570"/>
                    </a:cubicBezTo>
                    <a:cubicBezTo>
                      <a:pt x="795386" y="2270413"/>
                      <a:pt x="788459" y="2255788"/>
                      <a:pt x="771526" y="2268104"/>
                    </a:cubicBezTo>
                    <a:cubicBezTo>
                      <a:pt x="764598" y="2272722"/>
                      <a:pt x="749204" y="2268104"/>
                      <a:pt x="738429" y="2262716"/>
                    </a:cubicBezTo>
                    <a:cubicBezTo>
                      <a:pt x="732271" y="2259637"/>
                      <a:pt x="733041" y="2255019"/>
                      <a:pt x="734580" y="2249631"/>
                    </a:cubicBezTo>
                    <a:cubicBezTo>
                      <a:pt x="736890" y="2241164"/>
                      <a:pt x="731502" y="2238085"/>
                      <a:pt x="725344" y="2235006"/>
                    </a:cubicBezTo>
                    <a:cubicBezTo>
                      <a:pt x="720726" y="2231928"/>
                      <a:pt x="716108" y="2228079"/>
                      <a:pt x="712259" y="2224231"/>
                    </a:cubicBezTo>
                    <a:cubicBezTo>
                      <a:pt x="708411" y="2222691"/>
                      <a:pt x="707641" y="2219612"/>
                      <a:pt x="707641" y="2215764"/>
                    </a:cubicBezTo>
                    <a:cubicBezTo>
                      <a:pt x="693786" y="2210376"/>
                      <a:pt x="675314" y="2209606"/>
                      <a:pt x="672235" y="2189594"/>
                    </a:cubicBezTo>
                    <a:cubicBezTo>
                      <a:pt x="673005" y="2182667"/>
                      <a:pt x="666077" y="2181127"/>
                      <a:pt x="663768" y="2176509"/>
                    </a:cubicBezTo>
                    <a:cubicBezTo>
                      <a:pt x="657611" y="2175740"/>
                      <a:pt x="651453" y="2178049"/>
                      <a:pt x="646064" y="2181127"/>
                    </a:cubicBezTo>
                    <a:cubicBezTo>
                      <a:pt x="645294" y="2187285"/>
                      <a:pt x="647604" y="2194212"/>
                      <a:pt x="641446" y="2198831"/>
                    </a:cubicBezTo>
                    <a:cubicBezTo>
                      <a:pt x="638368" y="2204988"/>
                      <a:pt x="634520" y="2208837"/>
                      <a:pt x="628362" y="2211915"/>
                    </a:cubicBezTo>
                    <a:cubicBezTo>
                      <a:pt x="623743" y="2219612"/>
                      <a:pt x="618355" y="2211915"/>
                      <a:pt x="612967" y="2213455"/>
                    </a:cubicBezTo>
                    <a:cubicBezTo>
                      <a:pt x="609888" y="2214994"/>
                      <a:pt x="606040" y="2217303"/>
                      <a:pt x="603731" y="2212685"/>
                    </a:cubicBezTo>
                    <a:cubicBezTo>
                      <a:pt x="601422" y="2208067"/>
                      <a:pt x="604501" y="2204218"/>
                      <a:pt x="609119" y="2202679"/>
                    </a:cubicBezTo>
                    <a:cubicBezTo>
                      <a:pt x="617585" y="2200370"/>
                      <a:pt x="619125" y="2191134"/>
                      <a:pt x="624513" y="2185746"/>
                    </a:cubicBezTo>
                    <a:cubicBezTo>
                      <a:pt x="629132" y="2177279"/>
                      <a:pt x="632980" y="2168043"/>
                      <a:pt x="637598" y="2159576"/>
                    </a:cubicBezTo>
                    <a:cubicBezTo>
                      <a:pt x="636828" y="2153419"/>
                      <a:pt x="637598" y="2146491"/>
                      <a:pt x="629132" y="2146491"/>
                    </a:cubicBezTo>
                    <a:cubicBezTo>
                      <a:pt x="623743" y="2146491"/>
                      <a:pt x="619894" y="2148801"/>
                      <a:pt x="619894" y="2154188"/>
                    </a:cubicBezTo>
                    <a:cubicBezTo>
                      <a:pt x="621434" y="2174200"/>
                      <a:pt x="606040" y="2181127"/>
                      <a:pt x="592955" y="2190364"/>
                    </a:cubicBezTo>
                    <a:cubicBezTo>
                      <a:pt x="588337" y="2198831"/>
                      <a:pt x="604501" y="2224231"/>
                      <a:pt x="575252" y="2212685"/>
                    </a:cubicBezTo>
                    <a:cubicBezTo>
                      <a:pt x="572943" y="2212685"/>
                      <a:pt x="569864" y="2212685"/>
                      <a:pt x="566785" y="2212685"/>
                    </a:cubicBezTo>
                    <a:cubicBezTo>
                      <a:pt x="550622" y="2199600"/>
                      <a:pt x="550622" y="2198061"/>
                      <a:pt x="566785" y="2172661"/>
                    </a:cubicBezTo>
                    <a:cubicBezTo>
                      <a:pt x="566016" y="2172661"/>
                      <a:pt x="566016" y="2172661"/>
                      <a:pt x="565246" y="2172661"/>
                    </a:cubicBezTo>
                    <a:cubicBezTo>
                      <a:pt x="556010" y="2180358"/>
                      <a:pt x="547543" y="2187285"/>
                      <a:pt x="539076" y="2194982"/>
                    </a:cubicBezTo>
                    <a:cubicBezTo>
                      <a:pt x="529070" y="2194982"/>
                      <a:pt x="526761" y="2189594"/>
                      <a:pt x="530610" y="2181127"/>
                    </a:cubicBezTo>
                    <a:cubicBezTo>
                      <a:pt x="533688" y="2172661"/>
                      <a:pt x="536767" y="2164195"/>
                      <a:pt x="539846" y="2155728"/>
                    </a:cubicBezTo>
                    <a:cubicBezTo>
                      <a:pt x="552931" y="2136485"/>
                      <a:pt x="557549" y="2114934"/>
                      <a:pt x="561397" y="2092612"/>
                    </a:cubicBezTo>
                    <a:cubicBezTo>
                      <a:pt x="565246" y="2071061"/>
                      <a:pt x="557549" y="2054127"/>
                      <a:pt x="538307" y="2042582"/>
                    </a:cubicBezTo>
                    <a:cubicBezTo>
                      <a:pt x="529840" y="2037195"/>
                      <a:pt x="521373" y="2031807"/>
                      <a:pt x="513676" y="2024879"/>
                    </a:cubicBezTo>
                    <a:cubicBezTo>
                      <a:pt x="501361" y="2014104"/>
                      <a:pt x="489046" y="2012564"/>
                      <a:pt x="473652" y="2018722"/>
                    </a:cubicBezTo>
                    <a:cubicBezTo>
                      <a:pt x="441325" y="2031037"/>
                      <a:pt x="429010" y="2021801"/>
                      <a:pt x="429010" y="1987164"/>
                    </a:cubicBezTo>
                    <a:cubicBezTo>
                      <a:pt x="429010" y="1975619"/>
                      <a:pt x="432088" y="1963303"/>
                      <a:pt x="425931" y="1952528"/>
                    </a:cubicBezTo>
                    <a:cubicBezTo>
                      <a:pt x="419003" y="1944061"/>
                      <a:pt x="413616" y="1934824"/>
                      <a:pt x="408228" y="1925588"/>
                    </a:cubicBezTo>
                    <a:cubicBezTo>
                      <a:pt x="402840" y="1917122"/>
                      <a:pt x="396682" y="1909425"/>
                      <a:pt x="390525" y="1900958"/>
                    </a:cubicBezTo>
                    <a:cubicBezTo>
                      <a:pt x="372822" y="1877097"/>
                      <a:pt x="372822" y="1877867"/>
                      <a:pt x="350500" y="1894031"/>
                    </a:cubicBezTo>
                    <a:cubicBezTo>
                      <a:pt x="325870" y="1911734"/>
                      <a:pt x="298161" y="1918661"/>
                      <a:pt x="267373" y="1910964"/>
                    </a:cubicBezTo>
                    <a:cubicBezTo>
                      <a:pt x="247361" y="1905576"/>
                      <a:pt x="245822" y="1879407"/>
                      <a:pt x="225040" y="1875558"/>
                    </a:cubicBezTo>
                    <a:cubicBezTo>
                      <a:pt x="230428" y="1862473"/>
                      <a:pt x="221961" y="1850928"/>
                      <a:pt x="221961" y="1837843"/>
                    </a:cubicBezTo>
                    <a:cubicBezTo>
                      <a:pt x="222731" y="1820909"/>
                      <a:pt x="232737" y="1804746"/>
                      <a:pt x="227349" y="1787813"/>
                    </a:cubicBezTo>
                    <a:cubicBezTo>
                      <a:pt x="233506" y="1782425"/>
                      <a:pt x="243513" y="1799358"/>
                      <a:pt x="246591" y="1787043"/>
                    </a:cubicBezTo>
                    <a:cubicBezTo>
                      <a:pt x="249670" y="1774728"/>
                      <a:pt x="236585" y="1770879"/>
                      <a:pt x="228119" y="1765491"/>
                    </a:cubicBezTo>
                    <a:cubicBezTo>
                      <a:pt x="295852" y="1745479"/>
                      <a:pt x="318943" y="1694679"/>
                      <a:pt x="298931" y="1596928"/>
                    </a:cubicBezTo>
                    <a:cubicBezTo>
                      <a:pt x="316634" y="1616940"/>
                      <a:pt x="326640" y="1640031"/>
                      <a:pt x="346652" y="1656195"/>
                    </a:cubicBezTo>
                    <a:lnTo>
                      <a:pt x="361501" y="1660735"/>
                    </a:lnTo>
                    <a:lnTo>
                      <a:pt x="365925" y="1649703"/>
                    </a:lnTo>
                    <a:cubicBezTo>
                      <a:pt x="368035" y="1641457"/>
                      <a:pt x="368873" y="1633023"/>
                      <a:pt x="368015" y="1624340"/>
                    </a:cubicBezTo>
                    <a:cubicBezTo>
                      <a:pt x="367862" y="1614333"/>
                      <a:pt x="371008" y="1612353"/>
                      <a:pt x="380192" y="1612281"/>
                    </a:cubicBezTo>
                    <a:cubicBezTo>
                      <a:pt x="389375" y="1612208"/>
                      <a:pt x="399305" y="1611227"/>
                      <a:pt x="407089" y="1605448"/>
                    </a:cubicBezTo>
                    <a:cubicBezTo>
                      <a:pt x="411645" y="1600822"/>
                      <a:pt x="415292" y="1595451"/>
                      <a:pt x="415547" y="1589580"/>
                    </a:cubicBezTo>
                    <a:cubicBezTo>
                      <a:pt x="414812" y="1582137"/>
                      <a:pt x="407365" y="1582873"/>
                      <a:pt x="402237" y="1581709"/>
                    </a:cubicBezTo>
                    <a:cubicBezTo>
                      <a:pt x="367996" y="1573400"/>
                      <a:pt x="333836" y="1565919"/>
                      <a:pt x="298685" y="1556865"/>
                    </a:cubicBezTo>
                    <a:cubicBezTo>
                      <a:pt x="278173" y="1552211"/>
                      <a:pt x="257416" y="1545075"/>
                      <a:pt x="238732" y="1533560"/>
                    </a:cubicBezTo>
                    <a:cubicBezTo>
                      <a:pt x="202438" y="1512927"/>
                      <a:pt x="188658" y="1483390"/>
                      <a:pt x="194584" y="1441885"/>
                    </a:cubicBezTo>
                    <a:cubicBezTo>
                      <a:pt x="200919" y="1404515"/>
                      <a:pt x="200919" y="1404515"/>
                      <a:pt x="175636" y="1376949"/>
                    </a:cubicBezTo>
                    <a:cubicBezTo>
                      <a:pt x="187976" y="1366544"/>
                      <a:pt x="194862" y="1351667"/>
                      <a:pt x="201001" y="1337699"/>
                    </a:cubicBezTo>
                    <a:cubicBezTo>
                      <a:pt x="207142" y="1323731"/>
                      <a:pt x="215181" y="1312081"/>
                      <a:pt x="230576" y="1307219"/>
                    </a:cubicBezTo>
                    <a:cubicBezTo>
                      <a:pt x="241915" y="1303594"/>
                      <a:pt x="253254" y="1299969"/>
                      <a:pt x="254347" y="1285664"/>
                    </a:cubicBezTo>
                    <a:cubicBezTo>
                      <a:pt x="256023" y="1268797"/>
                      <a:pt x="253643" y="1253165"/>
                      <a:pt x="237605" y="1243058"/>
                    </a:cubicBezTo>
                    <a:cubicBezTo>
                      <a:pt x="226859" y="1235768"/>
                      <a:pt x="213875" y="1231205"/>
                      <a:pt x="201801" y="1227388"/>
                    </a:cubicBezTo>
                    <a:cubicBezTo>
                      <a:pt x="181044" y="1220252"/>
                      <a:pt x="159541" y="1214026"/>
                      <a:pt x="140112" y="1203419"/>
                    </a:cubicBezTo>
                    <a:cubicBezTo>
                      <a:pt x="128620" y="1197038"/>
                      <a:pt x="123155" y="1200919"/>
                      <a:pt x="122807" y="1214314"/>
                    </a:cubicBezTo>
                    <a:cubicBezTo>
                      <a:pt x="123940" y="1234245"/>
                      <a:pt x="114572" y="1249367"/>
                      <a:pt x="96113" y="1257036"/>
                    </a:cubicBezTo>
                    <a:cubicBezTo>
                      <a:pt x="76081" y="1265696"/>
                      <a:pt x="52341" y="1262196"/>
                      <a:pt x="38458" y="1248535"/>
                    </a:cubicBezTo>
                    <a:cubicBezTo>
                      <a:pt x="28295" y="1238683"/>
                      <a:pt x="25414" y="1226441"/>
                      <a:pt x="29153" y="1213546"/>
                    </a:cubicBezTo>
                    <a:cubicBezTo>
                      <a:pt x="33393" y="1197260"/>
                      <a:pt x="26038" y="1190470"/>
                      <a:pt x="12391" y="1187643"/>
                    </a:cubicBezTo>
                    <a:cubicBezTo>
                      <a:pt x="3871" y="1185980"/>
                      <a:pt x="-675" y="1182253"/>
                      <a:pt x="81" y="1172993"/>
                    </a:cubicBezTo>
                    <a:cubicBezTo>
                      <a:pt x="756" y="1162905"/>
                      <a:pt x="8693" y="1167131"/>
                      <a:pt x="13658" y="1166641"/>
                    </a:cubicBezTo>
                    <a:cubicBezTo>
                      <a:pt x="57798" y="1165203"/>
                      <a:pt x="100899" y="1168043"/>
                      <a:pt x="142679" y="1176546"/>
                    </a:cubicBezTo>
                    <a:lnTo>
                      <a:pt x="239171" y="1211513"/>
                    </a:lnTo>
                    <a:lnTo>
                      <a:pt x="235719" y="1208616"/>
                    </a:lnTo>
                    <a:cubicBezTo>
                      <a:pt x="233507" y="1206307"/>
                      <a:pt x="232352" y="1203613"/>
                      <a:pt x="234276" y="1199764"/>
                    </a:cubicBezTo>
                    <a:cubicBezTo>
                      <a:pt x="237355" y="1193606"/>
                      <a:pt x="245052" y="1195915"/>
                      <a:pt x="250440" y="1196685"/>
                    </a:cubicBezTo>
                    <a:cubicBezTo>
                      <a:pt x="264294" y="1198994"/>
                      <a:pt x="278919" y="1202073"/>
                      <a:pt x="292773" y="1205152"/>
                    </a:cubicBezTo>
                    <a:lnTo>
                      <a:pt x="293536" y="1205788"/>
                    </a:lnTo>
                    <a:lnTo>
                      <a:pt x="307663" y="1191042"/>
                    </a:lnTo>
                    <a:cubicBezTo>
                      <a:pt x="319676" y="1177328"/>
                      <a:pt x="331690" y="1163615"/>
                      <a:pt x="350231" y="1156773"/>
                    </a:cubicBezTo>
                    <a:cubicBezTo>
                      <a:pt x="359169" y="1154220"/>
                      <a:pt x="358515" y="1147603"/>
                      <a:pt x="353724" y="1141396"/>
                    </a:cubicBezTo>
                    <a:cubicBezTo>
                      <a:pt x="347115" y="1133698"/>
                      <a:pt x="340506" y="1126000"/>
                      <a:pt x="328677" y="1124663"/>
                    </a:cubicBezTo>
                    <a:cubicBezTo>
                      <a:pt x="301464" y="1119835"/>
                      <a:pt x="277570" y="1106329"/>
                      <a:pt x="254423" y="1091914"/>
                    </a:cubicBezTo>
                    <a:cubicBezTo>
                      <a:pt x="236567" y="1080317"/>
                      <a:pt x="218793" y="1069546"/>
                      <a:pt x="198863" y="1062329"/>
                    </a:cubicBezTo>
                    <a:cubicBezTo>
                      <a:pt x="184889" y="1056194"/>
                      <a:pt x="177686" y="1059411"/>
                      <a:pt x="174939" y="1073879"/>
                    </a:cubicBezTo>
                    <a:cubicBezTo>
                      <a:pt x="174019" y="1081485"/>
                      <a:pt x="173181" y="1089919"/>
                      <a:pt x="161270" y="1087756"/>
                    </a:cubicBezTo>
                    <a:cubicBezTo>
                      <a:pt x="150186" y="1085510"/>
                      <a:pt x="145314" y="1078475"/>
                      <a:pt x="143506" y="1068633"/>
                    </a:cubicBezTo>
                    <a:cubicBezTo>
                      <a:pt x="142853" y="1062017"/>
                      <a:pt x="147817" y="1061526"/>
                      <a:pt x="151955" y="1061118"/>
                    </a:cubicBezTo>
                    <a:cubicBezTo>
                      <a:pt x="165112" y="1058982"/>
                      <a:pt x="176369" y="1054530"/>
                      <a:pt x="186309" y="1045197"/>
                    </a:cubicBezTo>
                    <a:cubicBezTo>
                      <a:pt x="190865" y="1040572"/>
                      <a:pt x="194338" y="1041899"/>
                      <a:pt x="199548" y="1043889"/>
                    </a:cubicBezTo>
                    <a:cubicBezTo>
                      <a:pt x="249909" y="1063132"/>
                      <a:pt x="303171" y="1077912"/>
                      <a:pt x="342999" y="1117403"/>
                    </a:cubicBezTo>
                    <a:cubicBezTo>
                      <a:pt x="354981" y="1128745"/>
                      <a:pt x="380060" y="1120422"/>
                      <a:pt x="385045" y="1103228"/>
                    </a:cubicBezTo>
                    <a:cubicBezTo>
                      <a:pt x="389612" y="1090250"/>
                      <a:pt x="396068" y="1087942"/>
                      <a:pt x="407816" y="1088452"/>
                    </a:cubicBezTo>
                    <a:cubicBezTo>
                      <a:pt x="413689" y="1088707"/>
                      <a:pt x="420227" y="1087226"/>
                      <a:pt x="425855" y="1084999"/>
                    </a:cubicBezTo>
                    <a:cubicBezTo>
                      <a:pt x="435540" y="1081537"/>
                      <a:pt x="437206" y="1073022"/>
                      <a:pt x="437962" y="1063761"/>
                    </a:cubicBezTo>
                    <a:cubicBezTo>
                      <a:pt x="438718" y="1054500"/>
                      <a:pt x="432517" y="1050937"/>
                      <a:pt x="425571" y="1048283"/>
                    </a:cubicBezTo>
                    <a:cubicBezTo>
                      <a:pt x="416888" y="1044965"/>
                      <a:pt x="406632" y="1042638"/>
                      <a:pt x="397121" y="1039402"/>
                    </a:cubicBezTo>
                    <a:cubicBezTo>
                      <a:pt x="386784" y="1036248"/>
                      <a:pt x="376364" y="1032267"/>
                      <a:pt x="368019" y="1023905"/>
                    </a:cubicBezTo>
                    <a:lnTo>
                      <a:pt x="361094" y="1008297"/>
                    </a:lnTo>
                    <a:lnTo>
                      <a:pt x="355311" y="1004069"/>
                    </a:lnTo>
                    <a:cubicBezTo>
                      <a:pt x="351847" y="999451"/>
                      <a:pt x="352040" y="993101"/>
                      <a:pt x="353579" y="981940"/>
                    </a:cubicBezTo>
                    <a:cubicBezTo>
                      <a:pt x="351270" y="970394"/>
                      <a:pt x="360506" y="963467"/>
                      <a:pt x="365125" y="954231"/>
                    </a:cubicBezTo>
                    <a:cubicBezTo>
                      <a:pt x="375900" y="931909"/>
                      <a:pt x="372052" y="921903"/>
                      <a:pt x="348192" y="915746"/>
                    </a:cubicBezTo>
                    <a:cubicBezTo>
                      <a:pt x="342034" y="914206"/>
                      <a:pt x="335876" y="913437"/>
                      <a:pt x="329719" y="911897"/>
                    </a:cubicBezTo>
                    <a:cubicBezTo>
                      <a:pt x="328179" y="912667"/>
                      <a:pt x="327410" y="912667"/>
                      <a:pt x="326640" y="913437"/>
                    </a:cubicBezTo>
                    <a:cubicBezTo>
                      <a:pt x="323561" y="914976"/>
                      <a:pt x="320482" y="914206"/>
                      <a:pt x="318173" y="911897"/>
                    </a:cubicBezTo>
                    <a:cubicBezTo>
                      <a:pt x="301240" y="914976"/>
                      <a:pt x="286616" y="903430"/>
                      <a:pt x="269682" y="903430"/>
                    </a:cubicBezTo>
                    <a:cubicBezTo>
                      <a:pt x="256597" y="904970"/>
                      <a:pt x="248131" y="898043"/>
                      <a:pt x="245052" y="887267"/>
                    </a:cubicBezTo>
                    <a:cubicBezTo>
                      <a:pt x="242743" y="877261"/>
                      <a:pt x="254288" y="877261"/>
                      <a:pt x="260446" y="872643"/>
                    </a:cubicBezTo>
                    <a:cubicBezTo>
                      <a:pt x="278919" y="871104"/>
                      <a:pt x="295852" y="863407"/>
                      <a:pt x="313555" y="859558"/>
                    </a:cubicBezTo>
                    <a:cubicBezTo>
                      <a:pt x="325101" y="851091"/>
                      <a:pt x="338955" y="848782"/>
                      <a:pt x="352040" y="846473"/>
                    </a:cubicBezTo>
                    <a:cubicBezTo>
                      <a:pt x="355119" y="846473"/>
                      <a:pt x="358197" y="847243"/>
                      <a:pt x="361276" y="848782"/>
                    </a:cubicBezTo>
                    <a:cubicBezTo>
                      <a:pt x="360506" y="850322"/>
                      <a:pt x="358967" y="851861"/>
                      <a:pt x="358197" y="853400"/>
                    </a:cubicBezTo>
                    <a:cubicBezTo>
                      <a:pt x="359737" y="852631"/>
                      <a:pt x="360506" y="851861"/>
                      <a:pt x="362046" y="851091"/>
                    </a:cubicBezTo>
                    <a:cubicBezTo>
                      <a:pt x="370513" y="838776"/>
                      <a:pt x="382828" y="833388"/>
                      <a:pt x="397452" y="836467"/>
                    </a:cubicBezTo>
                    <a:cubicBezTo>
                      <a:pt x="419773" y="815685"/>
                      <a:pt x="418234" y="793364"/>
                      <a:pt x="402840" y="769503"/>
                    </a:cubicBezTo>
                    <a:cubicBezTo>
                      <a:pt x="395913" y="758728"/>
                      <a:pt x="389755" y="747182"/>
                      <a:pt x="383597" y="735637"/>
                    </a:cubicBezTo>
                    <a:cubicBezTo>
                      <a:pt x="375900" y="729479"/>
                      <a:pt x="368973" y="724091"/>
                      <a:pt x="361276" y="717934"/>
                    </a:cubicBezTo>
                    <a:cubicBezTo>
                      <a:pt x="353579" y="714855"/>
                      <a:pt x="352040" y="706388"/>
                      <a:pt x="348192" y="700231"/>
                    </a:cubicBezTo>
                    <a:cubicBezTo>
                      <a:pt x="349731" y="692534"/>
                      <a:pt x="335876" y="684067"/>
                      <a:pt x="345113" y="677140"/>
                    </a:cubicBezTo>
                    <a:lnTo>
                      <a:pt x="359259" y="673306"/>
                    </a:lnTo>
                    <a:lnTo>
                      <a:pt x="360028" y="663933"/>
                    </a:lnTo>
                    <a:cubicBezTo>
                      <a:pt x="367332" y="644839"/>
                      <a:pt x="361234" y="625400"/>
                      <a:pt x="351908" y="607114"/>
                    </a:cubicBezTo>
                    <a:cubicBezTo>
                      <a:pt x="348854" y="601570"/>
                      <a:pt x="345881" y="596853"/>
                      <a:pt x="343736" y="592055"/>
                    </a:cubicBezTo>
                    <a:cubicBezTo>
                      <a:pt x="326647" y="562844"/>
                      <a:pt x="326647" y="562844"/>
                      <a:pt x="350173" y="538808"/>
                    </a:cubicBezTo>
                    <a:cubicBezTo>
                      <a:pt x="354729" y="534182"/>
                      <a:pt x="357630" y="529720"/>
                      <a:pt x="355159" y="521613"/>
                    </a:cubicBezTo>
                    <a:cubicBezTo>
                      <a:pt x="352605" y="512679"/>
                      <a:pt x="352452" y="502673"/>
                      <a:pt x="353208" y="493412"/>
                    </a:cubicBezTo>
                    <a:cubicBezTo>
                      <a:pt x="355129" y="479027"/>
                      <a:pt x="347110" y="473973"/>
                      <a:pt x="335118" y="470982"/>
                    </a:cubicBezTo>
                    <a:cubicBezTo>
                      <a:pt x="296575" y="461428"/>
                      <a:pt x="296575" y="461428"/>
                      <a:pt x="315730" y="426967"/>
                    </a:cubicBezTo>
                    <a:cubicBezTo>
                      <a:pt x="319295" y="420769"/>
                      <a:pt x="320296" y="413990"/>
                      <a:pt x="319561" y="406546"/>
                    </a:cubicBezTo>
                    <a:cubicBezTo>
                      <a:pt x="318989" y="400757"/>
                      <a:pt x="312462" y="393886"/>
                      <a:pt x="322146" y="390424"/>
                    </a:cubicBezTo>
                    <a:cubicBezTo>
                      <a:pt x="330175" y="387126"/>
                      <a:pt x="338531" y="387135"/>
                      <a:pt x="344313" y="394915"/>
                    </a:cubicBezTo>
                    <a:cubicBezTo>
                      <a:pt x="349931" y="401040"/>
                      <a:pt x="353976" y="408157"/>
                      <a:pt x="358931" y="416018"/>
                    </a:cubicBezTo>
                    <a:cubicBezTo>
                      <a:pt x="378054" y="406614"/>
                      <a:pt x="385440" y="388347"/>
                      <a:pt x="391171" y="370244"/>
                    </a:cubicBezTo>
                    <a:cubicBezTo>
                      <a:pt x="394491" y="361565"/>
                      <a:pt x="386309" y="354857"/>
                      <a:pt x="380772" y="349558"/>
                    </a:cubicBezTo>
                    <a:cubicBezTo>
                      <a:pt x="372590" y="342851"/>
                      <a:pt x="364490" y="336970"/>
                      <a:pt x="357216" y="331008"/>
                    </a:cubicBezTo>
                    <a:cubicBezTo>
                      <a:pt x="349034" y="324300"/>
                      <a:pt x="343252" y="316521"/>
                      <a:pt x="341363" y="305851"/>
                    </a:cubicBezTo>
                    <a:cubicBezTo>
                      <a:pt x="339146" y="291874"/>
                      <a:pt x="342957" y="288157"/>
                      <a:pt x="357350" y="290075"/>
                    </a:cubicBezTo>
                    <a:cubicBezTo>
                      <a:pt x="375216" y="293321"/>
                      <a:pt x="378863" y="287950"/>
                      <a:pt x="374665" y="270828"/>
                    </a:cubicBezTo>
                    <a:cubicBezTo>
                      <a:pt x="372858" y="260985"/>
                      <a:pt x="363358" y="249397"/>
                      <a:pt x="374288" y="241636"/>
                    </a:cubicBezTo>
                    <a:cubicBezTo>
                      <a:pt x="384473" y="234785"/>
                      <a:pt x="395464" y="244555"/>
                      <a:pt x="404392" y="250354"/>
                    </a:cubicBezTo>
                    <a:cubicBezTo>
                      <a:pt x="408029" y="253335"/>
                      <a:pt x="411584" y="255489"/>
                      <a:pt x="415966" y="257561"/>
                    </a:cubicBezTo>
                    <a:cubicBezTo>
                      <a:pt x="421258" y="260379"/>
                      <a:pt x="427958" y="260552"/>
                      <a:pt x="432433" y="255099"/>
                    </a:cubicBezTo>
                    <a:cubicBezTo>
                      <a:pt x="436989" y="250474"/>
                      <a:pt x="434762" y="244848"/>
                      <a:pt x="430963" y="240213"/>
                    </a:cubicBezTo>
                    <a:cubicBezTo>
                      <a:pt x="426090" y="233178"/>
                      <a:pt x="422045" y="226062"/>
                      <a:pt x="429584" y="217801"/>
                    </a:cubicBezTo>
                    <a:cubicBezTo>
                      <a:pt x="437204" y="210368"/>
                      <a:pt x="445887" y="213686"/>
                      <a:pt x="453825" y="217912"/>
                    </a:cubicBezTo>
                    <a:cubicBezTo>
                      <a:pt x="454734" y="218657"/>
                      <a:pt x="456552" y="220148"/>
                      <a:pt x="458289" y="220811"/>
                    </a:cubicBezTo>
                    <a:cubicBezTo>
                      <a:pt x="480445" y="233654"/>
                      <a:pt x="485246" y="231510"/>
                      <a:pt x="492807" y="206545"/>
                    </a:cubicBezTo>
                    <a:cubicBezTo>
                      <a:pt x="495800" y="194558"/>
                      <a:pt x="499038" y="185052"/>
                      <a:pt x="513268" y="185317"/>
                    </a:cubicBezTo>
                    <a:cubicBezTo>
                      <a:pt x="516578" y="184989"/>
                      <a:pt x="519060" y="184744"/>
                      <a:pt x="521624" y="185326"/>
                    </a:cubicBezTo>
                    <a:cubicBezTo>
                      <a:pt x="536181" y="188899"/>
                      <a:pt x="547939" y="181056"/>
                      <a:pt x="544895" y="167160"/>
                    </a:cubicBezTo>
                    <a:cubicBezTo>
                      <a:pt x="541851" y="153264"/>
                      <a:pt x="548808" y="147567"/>
                      <a:pt x="558655" y="145758"/>
                    </a:cubicBezTo>
                    <a:cubicBezTo>
                      <a:pt x="590762" y="140917"/>
                      <a:pt x="595421" y="120414"/>
                      <a:pt x="593470" y="92213"/>
                    </a:cubicBezTo>
                    <a:cubicBezTo>
                      <a:pt x="592337" y="72283"/>
                      <a:pt x="595341" y="51944"/>
                      <a:pt x="599172" y="31523"/>
                    </a:cubicBezTo>
                    <a:cubicBezTo>
                      <a:pt x="601583" y="22099"/>
                      <a:pt x="605975" y="15819"/>
                      <a:pt x="615660" y="12357"/>
                    </a:cubicBezTo>
                    <a:cubicBezTo>
                      <a:pt x="632132" y="5720"/>
                      <a:pt x="648788" y="943"/>
                      <a:pt x="665522" y="124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" name="Freeform: Shape 6">
                <a:extLst>
                  <a:ext uri="{FF2B5EF4-FFF2-40B4-BE49-F238E27FC236}">
                    <a16:creationId xmlns:a16="http://schemas.microsoft.com/office/drawing/2014/main" id="{97AA381D-C9F6-48DF-A2A4-F8BDF65AC30B}"/>
                  </a:ext>
                </a:extLst>
              </p:cNvPr>
              <p:cNvSpPr/>
              <p:nvPr/>
            </p:nvSpPr>
            <p:spPr>
              <a:xfrm>
                <a:off x="5527230" y="3046463"/>
                <a:ext cx="1732071" cy="1727593"/>
              </a:xfrm>
              <a:custGeom>
                <a:avLst/>
                <a:gdLst>
                  <a:gd name="connsiteX0" fmla="*/ 1594258 w 2181928"/>
                  <a:gd name="connsiteY0" fmla="*/ 1054835 h 2176287"/>
                  <a:gd name="connsiteX1" fmla="*/ 1594316 w 2181928"/>
                  <a:gd name="connsiteY1" fmla="*/ 1056846 h 2176287"/>
                  <a:gd name="connsiteX2" fmla="*/ 1602845 w 2181928"/>
                  <a:gd name="connsiteY2" fmla="*/ 1056101 h 2176287"/>
                  <a:gd name="connsiteX3" fmla="*/ 1600954 w 2181928"/>
                  <a:gd name="connsiteY3" fmla="*/ 1055480 h 2176287"/>
                  <a:gd name="connsiteX4" fmla="*/ 1594258 w 2181928"/>
                  <a:gd name="connsiteY4" fmla="*/ 1054835 h 2176287"/>
                  <a:gd name="connsiteX5" fmla="*/ 1657952 w 2181928"/>
                  <a:gd name="connsiteY5" fmla="*/ 941904 h 2176287"/>
                  <a:gd name="connsiteX6" fmla="*/ 1656709 w 2181928"/>
                  <a:gd name="connsiteY6" fmla="*/ 943146 h 2176287"/>
                  <a:gd name="connsiteX7" fmla="*/ 1651561 w 2181928"/>
                  <a:gd name="connsiteY7" fmla="*/ 948552 h 2176287"/>
                  <a:gd name="connsiteX8" fmla="*/ 1640569 w 2181928"/>
                  <a:gd name="connsiteY8" fmla="*/ 958045 h 2176287"/>
                  <a:gd name="connsiteX9" fmla="*/ 1638707 w 2181928"/>
                  <a:gd name="connsiteY9" fmla="*/ 959908 h 2176287"/>
                  <a:gd name="connsiteX10" fmla="*/ 1644293 w 2181928"/>
                  <a:gd name="connsiteY10" fmla="*/ 956182 h 2176287"/>
                  <a:gd name="connsiteX11" fmla="*/ 1651561 w 2181928"/>
                  <a:gd name="connsiteY11" fmla="*/ 948552 h 2176287"/>
                  <a:gd name="connsiteX12" fmla="*/ 1654226 w 2181928"/>
                  <a:gd name="connsiteY12" fmla="*/ 946250 h 2176287"/>
                  <a:gd name="connsiteX13" fmla="*/ 1657331 w 2181928"/>
                  <a:gd name="connsiteY13" fmla="*/ 942525 h 2176287"/>
                  <a:gd name="connsiteX14" fmla="*/ 1657952 w 2181928"/>
                  <a:gd name="connsiteY14" fmla="*/ 941904 h 2176287"/>
                  <a:gd name="connsiteX15" fmla="*/ 1651123 w 2181928"/>
                  <a:gd name="connsiteY15" fmla="*/ 847542 h 2176287"/>
                  <a:gd name="connsiteX16" fmla="*/ 1634982 w 2181928"/>
                  <a:gd name="connsiteY16" fmla="*/ 850026 h 2176287"/>
                  <a:gd name="connsiteX17" fmla="*/ 1623186 w 2181928"/>
                  <a:gd name="connsiteY17" fmla="*/ 859338 h 2176287"/>
                  <a:gd name="connsiteX18" fmla="*/ 1634982 w 2181928"/>
                  <a:gd name="connsiteY18" fmla="*/ 851268 h 2176287"/>
                  <a:gd name="connsiteX19" fmla="*/ 1648018 w 2181928"/>
                  <a:gd name="connsiteY19" fmla="*/ 855613 h 2176287"/>
                  <a:gd name="connsiteX20" fmla="*/ 1651123 w 2181928"/>
                  <a:gd name="connsiteY20" fmla="*/ 847542 h 2176287"/>
                  <a:gd name="connsiteX21" fmla="*/ 686564 w 2181928"/>
                  <a:gd name="connsiteY21" fmla="*/ 2961 h 2176287"/>
                  <a:gd name="connsiteX22" fmla="*/ 683861 w 2181928"/>
                  <a:gd name="connsiteY22" fmla="*/ 3910 h 2176287"/>
                  <a:gd name="connsiteX23" fmla="*/ 674957 w 2181928"/>
                  <a:gd name="connsiteY23" fmla="*/ 4152 h 2176287"/>
                  <a:gd name="connsiteX24" fmla="*/ 674111 w 2181928"/>
                  <a:gd name="connsiteY24" fmla="*/ 3421 h 2176287"/>
                  <a:gd name="connsiteX25" fmla="*/ 766694 w 2181928"/>
                  <a:gd name="connsiteY25" fmla="*/ 0 h 2176287"/>
                  <a:gd name="connsiteX26" fmla="*/ 766648 w 2181928"/>
                  <a:gd name="connsiteY26" fmla="*/ 972 h 2176287"/>
                  <a:gd name="connsiteX27" fmla="*/ 771112 w 2181928"/>
                  <a:gd name="connsiteY27" fmla="*/ 5131 h 2176287"/>
                  <a:gd name="connsiteX28" fmla="*/ 810713 w 2181928"/>
                  <a:gd name="connsiteY28" fmla="*/ 72992 h 2176287"/>
                  <a:gd name="connsiteX29" fmla="*/ 798589 w 2181928"/>
                  <a:gd name="connsiteY29" fmla="*/ 119188 h 2176287"/>
                  <a:gd name="connsiteX30" fmla="*/ 801359 w 2181928"/>
                  <a:gd name="connsiteY30" fmla="*/ 131356 h 2176287"/>
                  <a:gd name="connsiteX31" fmla="*/ 826570 w 2181928"/>
                  <a:gd name="connsiteY31" fmla="*/ 141497 h 2176287"/>
                  <a:gd name="connsiteX32" fmla="*/ 827298 w 2181928"/>
                  <a:gd name="connsiteY32" fmla="*/ 141823 h 2176287"/>
                  <a:gd name="connsiteX33" fmla="*/ 847108 w 2181928"/>
                  <a:gd name="connsiteY33" fmla="*/ 148211 h 2176287"/>
                  <a:gd name="connsiteX34" fmla="*/ 895608 w 2181928"/>
                  <a:gd name="connsiteY34" fmla="*/ 147901 h 2176287"/>
                  <a:gd name="connsiteX35" fmla="*/ 887705 w 2181928"/>
                  <a:gd name="connsiteY35" fmla="*/ 178980 h 2176287"/>
                  <a:gd name="connsiteX36" fmla="*/ 891285 w 2181928"/>
                  <a:gd name="connsiteY36" fmla="*/ 177866 h 2176287"/>
                  <a:gd name="connsiteX37" fmla="*/ 904334 w 2181928"/>
                  <a:gd name="connsiteY37" fmla="*/ 205555 h 2176287"/>
                  <a:gd name="connsiteX38" fmla="*/ 894554 w 2181928"/>
                  <a:gd name="connsiteY38" fmla="*/ 218249 h 2176287"/>
                  <a:gd name="connsiteX39" fmla="*/ 890952 w 2181928"/>
                  <a:gd name="connsiteY39" fmla="*/ 231324 h 2176287"/>
                  <a:gd name="connsiteX40" fmla="*/ 891811 w 2181928"/>
                  <a:gd name="connsiteY40" fmla="*/ 235017 h 2176287"/>
                  <a:gd name="connsiteX41" fmla="*/ 901368 w 2181928"/>
                  <a:gd name="connsiteY41" fmla="*/ 244859 h 2176287"/>
                  <a:gd name="connsiteX42" fmla="*/ 920426 w 2181928"/>
                  <a:gd name="connsiteY42" fmla="*/ 251238 h 2176287"/>
                  <a:gd name="connsiteX43" fmla="*/ 940431 w 2181928"/>
                  <a:gd name="connsiteY43" fmla="*/ 255855 h 2176287"/>
                  <a:gd name="connsiteX44" fmla="*/ 953581 w 2181928"/>
                  <a:gd name="connsiteY44" fmla="*/ 265194 h 2176287"/>
                  <a:gd name="connsiteX45" fmla="*/ 945617 w 2181928"/>
                  <a:gd name="connsiteY45" fmla="*/ 277045 h 2176287"/>
                  <a:gd name="connsiteX46" fmla="*/ 936146 w 2181928"/>
                  <a:gd name="connsiteY46" fmla="*/ 290643 h 2176287"/>
                  <a:gd name="connsiteX47" fmla="*/ 934173 w 2181928"/>
                  <a:gd name="connsiteY47" fmla="*/ 295461 h 2176287"/>
                  <a:gd name="connsiteX48" fmla="*/ 942169 w 2181928"/>
                  <a:gd name="connsiteY48" fmla="*/ 302790 h 2176287"/>
                  <a:gd name="connsiteX49" fmla="*/ 983141 w 2181928"/>
                  <a:gd name="connsiteY49" fmla="*/ 322346 h 2176287"/>
                  <a:gd name="connsiteX50" fmla="*/ 980961 w 2181928"/>
                  <a:gd name="connsiteY50" fmla="*/ 324526 h 2176287"/>
                  <a:gd name="connsiteX51" fmla="*/ 999919 w 2181928"/>
                  <a:gd name="connsiteY51" fmla="*/ 328552 h 2176287"/>
                  <a:gd name="connsiteX52" fmla="*/ 1016444 w 2181928"/>
                  <a:gd name="connsiteY52" fmla="*/ 348509 h 2176287"/>
                  <a:gd name="connsiteX53" fmla="*/ 1027017 w 2181928"/>
                  <a:gd name="connsiteY53" fmla="*/ 354191 h 2176287"/>
                  <a:gd name="connsiteX54" fmla="*/ 1049026 w 2181928"/>
                  <a:gd name="connsiteY54" fmla="*/ 351705 h 2176287"/>
                  <a:gd name="connsiteX55" fmla="*/ 1081334 w 2181928"/>
                  <a:gd name="connsiteY55" fmla="*/ 349074 h 2176287"/>
                  <a:gd name="connsiteX56" fmla="*/ 1077803 w 2181928"/>
                  <a:gd name="connsiteY56" fmla="*/ 332408 h 2176287"/>
                  <a:gd name="connsiteX57" fmla="*/ 1079152 w 2181928"/>
                  <a:gd name="connsiteY57" fmla="*/ 317228 h 2176287"/>
                  <a:gd name="connsiteX58" fmla="*/ 1101268 w 2181928"/>
                  <a:gd name="connsiteY58" fmla="*/ 311164 h 2176287"/>
                  <a:gd name="connsiteX59" fmla="*/ 1103984 w 2181928"/>
                  <a:gd name="connsiteY59" fmla="*/ 325120 h 2176287"/>
                  <a:gd name="connsiteX60" fmla="*/ 1104504 w 2181928"/>
                  <a:gd name="connsiteY60" fmla="*/ 337669 h 2176287"/>
                  <a:gd name="connsiteX61" fmla="*/ 1137787 w 2181928"/>
                  <a:gd name="connsiteY61" fmla="*/ 332380 h 2176287"/>
                  <a:gd name="connsiteX62" fmla="*/ 1144503 w 2181928"/>
                  <a:gd name="connsiteY62" fmla="*/ 317359 h 2176287"/>
                  <a:gd name="connsiteX63" fmla="*/ 1159896 w 2181928"/>
                  <a:gd name="connsiteY63" fmla="*/ 311544 h 2176287"/>
                  <a:gd name="connsiteX64" fmla="*/ 1168927 w 2181928"/>
                  <a:gd name="connsiteY64" fmla="*/ 323896 h 2176287"/>
                  <a:gd name="connsiteX65" fmla="*/ 1160508 w 2181928"/>
                  <a:gd name="connsiteY65" fmla="*/ 350953 h 2176287"/>
                  <a:gd name="connsiteX66" fmla="*/ 1170279 w 2181928"/>
                  <a:gd name="connsiteY66" fmla="*/ 383469 h 2176287"/>
                  <a:gd name="connsiteX67" fmla="*/ 1225969 w 2181928"/>
                  <a:gd name="connsiteY67" fmla="*/ 422259 h 2176287"/>
                  <a:gd name="connsiteX68" fmla="*/ 1239386 w 2181928"/>
                  <a:gd name="connsiteY68" fmla="*/ 422654 h 2176287"/>
                  <a:gd name="connsiteX69" fmla="*/ 1289224 w 2181928"/>
                  <a:gd name="connsiteY69" fmla="*/ 402633 h 2176287"/>
                  <a:gd name="connsiteX70" fmla="*/ 1261046 w 2181928"/>
                  <a:gd name="connsiteY70" fmla="*/ 431795 h 2176287"/>
                  <a:gd name="connsiteX71" fmla="*/ 1244590 w 2181928"/>
                  <a:gd name="connsiteY71" fmla="*/ 456244 h 2176287"/>
                  <a:gd name="connsiteX72" fmla="*/ 1245740 w 2181928"/>
                  <a:gd name="connsiteY72" fmla="*/ 456438 h 2176287"/>
                  <a:gd name="connsiteX73" fmla="*/ 1295403 w 2181928"/>
                  <a:gd name="connsiteY73" fmla="*/ 468234 h 2176287"/>
                  <a:gd name="connsiteX74" fmla="*/ 1408389 w 2181928"/>
                  <a:gd name="connsiteY74" fmla="*/ 485616 h 2176287"/>
                  <a:gd name="connsiteX75" fmla="*/ 1469228 w 2181928"/>
                  <a:gd name="connsiteY75" fmla="*/ 474442 h 2176287"/>
                  <a:gd name="connsiteX76" fmla="*/ 1494681 w 2181928"/>
                  <a:gd name="connsiteY76" fmla="*/ 463888 h 2176287"/>
                  <a:gd name="connsiteX77" fmla="*/ 1520134 w 2181928"/>
                  <a:gd name="connsiteY77" fmla="*/ 464508 h 2176287"/>
                  <a:gd name="connsiteX78" fmla="*/ 1596491 w 2181928"/>
                  <a:gd name="connsiteY78" fmla="*/ 471959 h 2176287"/>
                  <a:gd name="connsiteX79" fmla="*/ 1636844 w 2181928"/>
                  <a:gd name="connsiteY79" fmla="*/ 486858 h 2176287"/>
                  <a:gd name="connsiteX80" fmla="*/ 1715685 w 2181928"/>
                  <a:gd name="connsiteY80" fmla="*/ 539005 h 2176287"/>
                  <a:gd name="connsiteX81" fmla="*/ 1662297 w 2181928"/>
                  <a:gd name="connsiteY81" fmla="*/ 511689 h 2176287"/>
                  <a:gd name="connsiteX82" fmla="*/ 1619461 w 2181928"/>
                  <a:gd name="connsiteY82" fmla="*/ 493065 h 2176287"/>
                  <a:gd name="connsiteX83" fmla="*/ 1676576 w 2181928"/>
                  <a:gd name="connsiteY83" fmla="*/ 529692 h 2176287"/>
                  <a:gd name="connsiteX84" fmla="*/ 1716927 w 2181928"/>
                  <a:gd name="connsiteY84" fmla="*/ 569424 h 2176287"/>
                  <a:gd name="connsiteX85" fmla="*/ 1741139 w 2181928"/>
                  <a:gd name="connsiteY85" fmla="*/ 602326 h 2176287"/>
                  <a:gd name="connsiteX86" fmla="*/ 1743622 w 2181928"/>
                  <a:gd name="connsiteY86" fmla="*/ 614121 h 2176287"/>
                  <a:gd name="connsiteX87" fmla="*/ 1726860 w 2181928"/>
                  <a:gd name="connsiteY87" fmla="*/ 603568 h 2176287"/>
                  <a:gd name="connsiteX88" fmla="*/ 1697061 w 2181928"/>
                  <a:gd name="connsiteY88" fmla="*/ 563837 h 2176287"/>
                  <a:gd name="connsiteX89" fmla="*/ 1644293 w 2181928"/>
                  <a:gd name="connsiteY89" fmla="*/ 522864 h 2176287"/>
                  <a:gd name="connsiteX90" fmla="*/ 1644293 w 2181928"/>
                  <a:gd name="connsiteY90" fmla="*/ 525347 h 2176287"/>
                  <a:gd name="connsiteX91" fmla="*/ 1656709 w 2181928"/>
                  <a:gd name="connsiteY91" fmla="*/ 534659 h 2176287"/>
                  <a:gd name="connsiteX92" fmla="*/ 1657331 w 2181928"/>
                  <a:gd name="connsiteY92" fmla="*/ 535280 h 2176287"/>
                  <a:gd name="connsiteX93" fmla="*/ 1693958 w 2181928"/>
                  <a:gd name="connsiteY93" fmla="*/ 572528 h 2176287"/>
                  <a:gd name="connsiteX94" fmla="*/ 1749209 w 2181928"/>
                  <a:gd name="connsiteY94" fmla="*/ 651370 h 2176287"/>
                  <a:gd name="connsiteX95" fmla="*/ 1751692 w 2181928"/>
                  <a:gd name="connsiteY95" fmla="*/ 655715 h 2176287"/>
                  <a:gd name="connsiteX96" fmla="*/ 1743622 w 2181928"/>
                  <a:gd name="connsiteY96" fmla="*/ 674339 h 2176287"/>
                  <a:gd name="connsiteX97" fmla="*/ 1741760 w 2181928"/>
                  <a:gd name="connsiteY97" fmla="*/ 676202 h 2176287"/>
                  <a:gd name="connsiteX98" fmla="*/ 1741760 w 2181928"/>
                  <a:gd name="connsiteY98" fmla="*/ 676823 h 2176287"/>
                  <a:gd name="connsiteX99" fmla="*/ 1754796 w 2181928"/>
                  <a:gd name="connsiteY99" fmla="*/ 688618 h 2176287"/>
                  <a:gd name="connsiteX100" fmla="*/ 1754176 w 2181928"/>
                  <a:gd name="connsiteY100" fmla="*/ 692963 h 2176287"/>
                  <a:gd name="connsiteX101" fmla="*/ 1733068 w 2181928"/>
                  <a:gd name="connsiteY101" fmla="*/ 691722 h 2176287"/>
                  <a:gd name="connsiteX102" fmla="*/ 1729964 w 2181928"/>
                  <a:gd name="connsiteY102" fmla="*/ 699171 h 2176287"/>
                  <a:gd name="connsiteX103" fmla="*/ 1731206 w 2181928"/>
                  <a:gd name="connsiteY103" fmla="*/ 701654 h 2176287"/>
                  <a:gd name="connsiteX104" fmla="*/ 1723756 w 2181928"/>
                  <a:gd name="connsiteY104" fmla="*/ 715932 h 2176287"/>
                  <a:gd name="connsiteX105" fmla="*/ 1724377 w 2181928"/>
                  <a:gd name="connsiteY105" fmla="*/ 722762 h 2176287"/>
                  <a:gd name="connsiteX106" fmla="*/ 1741760 w 2181928"/>
                  <a:gd name="connsiteY106" fmla="*/ 761872 h 2176287"/>
                  <a:gd name="connsiteX107" fmla="*/ 1745484 w 2181928"/>
                  <a:gd name="connsiteY107" fmla="*/ 764976 h 2176287"/>
                  <a:gd name="connsiteX108" fmla="*/ 1772800 w 2181928"/>
                  <a:gd name="connsiteY108" fmla="*/ 776150 h 2176287"/>
                  <a:gd name="connsiteX109" fmla="*/ 1785836 w 2181928"/>
                  <a:gd name="connsiteY109" fmla="*/ 777392 h 2176287"/>
                  <a:gd name="connsiteX110" fmla="*/ 1790182 w 2181928"/>
                  <a:gd name="connsiteY110" fmla="*/ 780496 h 2176287"/>
                  <a:gd name="connsiteX111" fmla="*/ 1785836 w 2181928"/>
                  <a:gd name="connsiteY111" fmla="*/ 786704 h 2176287"/>
                  <a:gd name="connsiteX112" fmla="*/ 1766592 w 2181928"/>
                  <a:gd name="connsiteY112" fmla="*/ 789809 h 2176287"/>
                  <a:gd name="connsiteX113" fmla="*/ 1776525 w 2181928"/>
                  <a:gd name="connsiteY113" fmla="*/ 790429 h 2176287"/>
                  <a:gd name="connsiteX114" fmla="*/ 1783974 w 2181928"/>
                  <a:gd name="connsiteY114" fmla="*/ 791671 h 2176287"/>
                  <a:gd name="connsiteX115" fmla="*/ 1787698 w 2181928"/>
                  <a:gd name="connsiteY115" fmla="*/ 794774 h 2176287"/>
                  <a:gd name="connsiteX116" fmla="*/ 1793286 w 2181928"/>
                  <a:gd name="connsiteY116" fmla="*/ 816502 h 2176287"/>
                  <a:gd name="connsiteX117" fmla="*/ 1788941 w 2181928"/>
                  <a:gd name="connsiteY117" fmla="*/ 818986 h 2176287"/>
                  <a:gd name="connsiteX118" fmla="*/ 1775282 w 2181928"/>
                  <a:gd name="connsiteY118" fmla="*/ 824573 h 2176287"/>
                  <a:gd name="connsiteX119" fmla="*/ 1812531 w 2181928"/>
                  <a:gd name="connsiteY119" fmla="*/ 858717 h 2176287"/>
                  <a:gd name="connsiteX120" fmla="*/ 1809426 w 2181928"/>
                  <a:gd name="connsiteY120" fmla="*/ 867409 h 2176287"/>
                  <a:gd name="connsiteX121" fmla="*/ 1797631 w 2181928"/>
                  <a:gd name="connsiteY121" fmla="*/ 872996 h 2176287"/>
                  <a:gd name="connsiteX122" fmla="*/ 1815014 w 2181928"/>
                  <a:gd name="connsiteY122" fmla="*/ 876720 h 2176287"/>
                  <a:gd name="connsiteX123" fmla="*/ 1818739 w 2181928"/>
                  <a:gd name="connsiteY123" fmla="*/ 879204 h 2176287"/>
                  <a:gd name="connsiteX124" fmla="*/ 1831155 w 2181928"/>
                  <a:gd name="connsiteY124" fmla="*/ 884791 h 2176287"/>
                  <a:gd name="connsiteX125" fmla="*/ 1837984 w 2181928"/>
                  <a:gd name="connsiteY125" fmla="*/ 902173 h 2176287"/>
                  <a:gd name="connsiteX126" fmla="*/ 1789561 w 2181928"/>
                  <a:gd name="connsiteY126" fmla="*/ 917072 h 2176287"/>
                  <a:gd name="connsiteX127" fmla="*/ 1779628 w 2181928"/>
                  <a:gd name="connsiteY127" fmla="*/ 917693 h 2176287"/>
                  <a:gd name="connsiteX128" fmla="*/ 1757900 w 2181928"/>
                  <a:gd name="connsiteY128" fmla="*/ 923901 h 2176287"/>
                  <a:gd name="connsiteX129" fmla="*/ 1746105 w 2181928"/>
                  <a:gd name="connsiteY129" fmla="*/ 935696 h 2176287"/>
                  <a:gd name="connsiteX130" fmla="*/ 1734931 w 2181928"/>
                  <a:gd name="connsiteY130" fmla="*/ 912726 h 2176287"/>
                  <a:gd name="connsiteX131" fmla="*/ 1759142 w 2181928"/>
                  <a:gd name="connsiteY131" fmla="*/ 890378 h 2176287"/>
                  <a:gd name="connsiteX132" fmla="*/ 1746726 w 2181928"/>
                  <a:gd name="connsiteY132" fmla="*/ 889757 h 2176287"/>
                  <a:gd name="connsiteX133" fmla="*/ 1731826 w 2181928"/>
                  <a:gd name="connsiteY133" fmla="*/ 914589 h 2176287"/>
                  <a:gd name="connsiteX134" fmla="*/ 1727481 w 2181928"/>
                  <a:gd name="connsiteY134" fmla="*/ 959287 h 2176287"/>
                  <a:gd name="connsiteX135" fmla="*/ 1720652 w 2181928"/>
                  <a:gd name="connsiteY135" fmla="*/ 971703 h 2176287"/>
                  <a:gd name="connsiteX136" fmla="*/ 1720652 w 2181928"/>
                  <a:gd name="connsiteY136" fmla="*/ 973566 h 2176287"/>
                  <a:gd name="connsiteX137" fmla="*/ 1722515 w 2181928"/>
                  <a:gd name="connsiteY137" fmla="*/ 973566 h 2176287"/>
                  <a:gd name="connsiteX138" fmla="*/ 1736793 w 2181928"/>
                  <a:gd name="connsiteY138" fmla="*/ 956804 h 2176287"/>
                  <a:gd name="connsiteX139" fmla="*/ 1749830 w 2181928"/>
                  <a:gd name="connsiteY139" fmla="*/ 944387 h 2176287"/>
                  <a:gd name="connsiteX140" fmla="*/ 1759142 w 2181928"/>
                  <a:gd name="connsiteY140" fmla="*/ 939421 h 2176287"/>
                  <a:gd name="connsiteX141" fmla="*/ 1767212 w 2181928"/>
                  <a:gd name="connsiteY141" fmla="*/ 948733 h 2176287"/>
                  <a:gd name="connsiteX142" fmla="*/ 1757900 w 2181928"/>
                  <a:gd name="connsiteY142" fmla="*/ 985982 h 2176287"/>
                  <a:gd name="connsiteX143" fmla="*/ 1753555 w 2181928"/>
                  <a:gd name="connsiteY143" fmla="*/ 988465 h 2176287"/>
                  <a:gd name="connsiteX144" fmla="*/ 1743001 w 2181928"/>
                  <a:gd name="connsiteY144" fmla="*/ 984119 h 2176287"/>
                  <a:gd name="connsiteX145" fmla="*/ 1743467 w 2181928"/>
                  <a:gd name="connsiteY145" fmla="*/ 983033 h 2176287"/>
                  <a:gd name="connsiteX146" fmla="*/ 1743622 w 2181928"/>
                  <a:gd name="connsiteY146" fmla="*/ 982877 h 2176287"/>
                  <a:gd name="connsiteX147" fmla="*/ 1744863 w 2181928"/>
                  <a:gd name="connsiteY147" fmla="*/ 979774 h 2176287"/>
                  <a:gd name="connsiteX148" fmla="*/ 1743467 w 2181928"/>
                  <a:gd name="connsiteY148" fmla="*/ 983033 h 2176287"/>
                  <a:gd name="connsiteX149" fmla="*/ 1737414 w 2181928"/>
                  <a:gd name="connsiteY149" fmla="*/ 989085 h 2176287"/>
                  <a:gd name="connsiteX150" fmla="*/ 1718790 w 2181928"/>
                  <a:gd name="connsiteY150" fmla="*/ 997157 h 2176287"/>
                  <a:gd name="connsiteX151" fmla="*/ 1654847 w 2181928"/>
                  <a:gd name="connsiteY151" fmla="*/ 1000881 h 2176287"/>
                  <a:gd name="connsiteX152" fmla="*/ 1636844 w 2181928"/>
                  <a:gd name="connsiteY152" fmla="*/ 1000881 h 2176287"/>
                  <a:gd name="connsiteX153" fmla="*/ 1591526 w 2181928"/>
                  <a:gd name="connsiteY153" fmla="*/ 999639 h 2176287"/>
                  <a:gd name="connsiteX154" fmla="*/ 1575889 w 2181928"/>
                  <a:gd name="connsiteY154" fmla="*/ 1001638 h 2176287"/>
                  <a:gd name="connsiteX155" fmla="*/ 1570829 w 2181928"/>
                  <a:gd name="connsiteY155" fmla="*/ 999528 h 2176287"/>
                  <a:gd name="connsiteX156" fmla="*/ 1571198 w 2181928"/>
                  <a:gd name="connsiteY156" fmla="*/ 1002680 h 2176287"/>
                  <a:gd name="connsiteX157" fmla="*/ 1588306 w 2181928"/>
                  <a:gd name="connsiteY157" fmla="*/ 1014374 h 2176287"/>
                  <a:gd name="connsiteX158" fmla="*/ 1590582 w 2181928"/>
                  <a:gd name="connsiteY158" fmla="*/ 1013098 h 2176287"/>
                  <a:gd name="connsiteX159" fmla="*/ 1606409 w 2181928"/>
                  <a:gd name="connsiteY159" fmla="*/ 1007744 h 2176287"/>
                  <a:gd name="connsiteX160" fmla="*/ 1618263 w 2181928"/>
                  <a:gd name="connsiteY160" fmla="*/ 1030474 h 2176287"/>
                  <a:gd name="connsiteX161" fmla="*/ 1612689 w 2181928"/>
                  <a:gd name="connsiteY161" fmla="*/ 1052243 h 2176287"/>
                  <a:gd name="connsiteX162" fmla="*/ 1609858 w 2181928"/>
                  <a:gd name="connsiteY162" fmla="*/ 1055487 h 2176287"/>
                  <a:gd name="connsiteX163" fmla="*/ 1615986 w 2181928"/>
                  <a:gd name="connsiteY163" fmla="*/ 1054951 h 2176287"/>
                  <a:gd name="connsiteX164" fmla="*/ 1640712 w 2181928"/>
                  <a:gd name="connsiteY164" fmla="*/ 1057934 h 2176287"/>
                  <a:gd name="connsiteX165" fmla="*/ 1654567 w 2181928"/>
                  <a:gd name="connsiteY165" fmla="*/ 1071018 h 2176287"/>
                  <a:gd name="connsiteX166" fmla="*/ 1663034 w 2181928"/>
                  <a:gd name="connsiteY166" fmla="*/ 1087952 h 2176287"/>
                  <a:gd name="connsiteX167" fmla="*/ 1663803 w 2181928"/>
                  <a:gd name="connsiteY167" fmla="*/ 1094109 h 2176287"/>
                  <a:gd name="connsiteX168" fmla="*/ 1627627 w 2181928"/>
                  <a:gd name="connsiteY168" fmla="*/ 1127206 h 2176287"/>
                  <a:gd name="connsiteX169" fmla="*/ 1594531 w 2181928"/>
                  <a:gd name="connsiteY169" fmla="*/ 1152606 h 2176287"/>
                  <a:gd name="connsiteX170" fmla="*/ 1662264 w 2181928"/>
                  <a:gd name="connsiteY170" fmla="*/ 1130285 h 2176287"/>
                  <a:gd name="connsiteX171" fmla="*/ 1689973 w 2181928"/>
                  <a:gd name="connsiteY171" fmla="*/ 1128745 h 2176287"/>
                  <a:gd name="connsiteX172" fmla="*/ 1743852 w 2181928"/>
                  <a:gd name="connsiteY172" fmla="*/ 1142600 h 2176287"/>
                  <a:gd name="connsiteX173" fmla="*/ 1802349 w 2181928"/>
                  <a:gd name="connsiteY173" fmla="*/ 1159533 h 2176287"/>
                  <a:gd name="connsiteX174" fmla="*/ 1804658 w 2181928"/>
                  <a:gd name="connsiteY174" fmla="*/ 1172618 h 2176287"/>
                  <a:gd name="connsiteX175" fmla="*/ 1764633 w 2181928"/>
                  <a:gd name="connsiteY175" fmla="*/ 1238042 h 2176287"/>
                  <a:gd name="connsiteX176" fmla="*/ 1716143 w 2181928"/>
                  <a:gd name="connsiteY176" fmla="*/ 1311164 h 2176287"/>
                  <a:gd name="connsiteX177" fmla="*/ 1699979 w 2181928"/>
                  <a:gd name="connsiteY177" fmla="*/ 1353497 h 2176287"/>
                  <a:gd name="connsiteX178" fmla="*/ 1699998 w 2181928"/>
                  <a:gd name="connsiteY178" fmla="*/ 1354296 h 2176287"/>
                  <a:gd name="connsiteX179" fmla="*/ 1706994 w 2181928"/>
                  <a:gd name="connsiteY179" fmla="*/ 1355979 h 2176287"/>
                  <a:gd name="connsiteX180" fmla="*/ 1713745 w 2181928"/>
                  <a:gd name="connsiteY180" fmla="*/ 1369792 h 2176287"/>
                  <a:gd name="connsiteX181" fmla="*/ 1713088 w 2181928"/>
                  <a:gd name="connsiteY181" fmla="*/ 1372993 h 2176287"/>
                  <a:gd name="connsiteX182" fmla="*/ 1745872 w 2181928"/>
                  <a:gd name="connsiteY182" fmla="*/ 1378320 h 2176287"/>
                  <a:gd name="connsiteX183" fmla="*/ 1780797 w 2181928"/>
                  <a:gd name="connsiteY183" fmla="*/ 1375818 h 2176287"/>
                  <a:gd name="connsiteX184" fmla="*/ 1822361 w 2181928"/>
                  <a:gd name="connsiteY184" fmla="*/ 1316552 h 2176287"/>
                  <a:gd name="connsiteX185" fmla="*/ 1808506 w 2181928"/>
                  <a:gd name="connsiteY185" fmla="*/ 1298079 h 2176287"/>
                  <a:gd name="connsiteX186" fmla="*/ 1789264 w 2181928"/>
                  <a:gd name="connsiteY186" fmla="*/ 1268061 h 2176287"/>
                  <a:gd name="connsiteX187" fmla="*/ 1842373 w 2181928"/>
                  <a:gd name="connsiteY187" fmla="*/ 1254206 h 2176287"/>
                  <a:gd name="connsiteX188" fmla="*/ 1856997 w 2181928"/>
                  <a:gd name="connsiteY188" fmla="*/ 1267291 h 2176287"/>
                  <a:gd name="connsiteX189" fmla="*/ 1918573 w 2181928"/>
                  <a:gd name="connsiteY189" fmla="*/ 1279606 h 2176287"/>
                  <a:gd name="connsiteX190" fmla="*/ 1954749 w 2181928"/>
                  <a:gd name="connsiteY190" fmla="*/ 1271139 h 2176287"/>
                  <a:gd name="connsiteX191" fmla="*/ 1983228 w 2181928"/>
                  <a:gd name="connsiteY191" fmla="*/ 1311164 h 2176287"/>
                  <a:gd name="connsiteX192" fmla="*/ 1952440 w 2181928"/>
                  <a:gd name="connsiteY192" fmla="*/ 1367351 h 2176287"/>
                  <a:gd name="connsiteX193" fmla="*/ 1994773 w 2181928"/>
                  <a:gd name="connsiteY193" fmla="*/ 1338873 h 2176287"/>
                  <a:gd name="connsiteX194" fmla="*/ 2046343 w 2181928"/>
                  <a:gd name="connsiteY194" fmla="*/ 1327328 h 2176287"/>
                  <a:gd name="connsiteX195" fmla="*/ 2113307 w 2181928"/>
                  <a:gd name="connsiteY195" fmla="*/ 1318861 h 2176287"/>
                  <a:gd name="connsiteX196" fmla="*/ 2128700 w 2181928"/>
                  <a:gd name="connsiteY196" fmla="*/ 1354267 h 2176287"/>
                  <a:gd name="connsiteX197" fmla="*/ 2121003 w 2181928"/>
                  <a:gd name="connsiteY197" fmla="*/ 1388903 h 2176287"/>
                  <a:gd name="connsiteX198" fmla="*/ 2110228 w 2181928"/>
                  <a:gd name="connsiteY198" fmla="*/ 1416612 h 2176287"/>
                  <a:gd name="connsiteX199" fmla="*/ 2114846 w 2181928"/>
                  <a:gd name="connsiteY199" fmla="*/ 1460485 h 2176287"/>
                  <a:gd name="connsiteX200" fmla="*/ 2123312 w 2181928"/>
                  <a:gd name="connsiteY200" fmla="*/ 1467412 h 2176287"/>
                  <a:gd name="connsiteX201" fmla="*/ 2128700 w 2181928"/>
                  <a:gd name="connsiteY201" fmla="*/ 1525909 h 2176287"/>
                  <a:gd name="connsiteX202" fmla="*/ 2121003 w 2181928"/>
                  <a:gd name="connsiteY202" fmla="*/ 1539764 h 2176287"/>
                  <a:gd name="connsiteX203" fmla="*/ 2137167 w 2181928"/>
                  <a:gd name="connsiteY203" fmla="*/ 1543612 h 2176287"/>
                  <a:gd name="connsiteX204" fmla="*/ 2181040 w 2181928"/>
                  <a:gd name="connsiteY204" fmla="*/ 1569782 h 2176287"/>
                  <a:gd name="connsiteX205" fmla="*/ 2172573 w 2181928"/>
                  <a:gd name="connsiteY205" fmla="*/ 1588255 h 2176287"/>
                  <a:gd name="connsiteX206" fmla="*/ 2153330 w 2181928"/>
                  <a:gd name="connsiteY206" fmla="*/ 1622121 h 2176287"/>
                  <a:gd name="connsiteX207" fmla="*/ 2092525 w 2181928"/>
                  <a:gd name="connsiteY207" fmla="*/ 1635206 h 2176287"/>
                  <a:gd name="connsiteX208" fmla="*/ 2010167 w 2181928"/>
                  <a:gd name="connsiteY208" fmla="*/ 1606727 h 2176287"/>
                  <a:gd name="connsiteX209" fmla="*/ 1971682 w 2181928"/>
                  <a:gd name="connsiteY209" fmla="*/ 1578249 h 2176287"/>
                  <a:gd name="connsiteX210" fmla="*/ 1943203 w 2181928"/>
                  <a:gd name="connsiteY210" fmla="*/ 1526679 h 2176287"/>
                  <a:gd name="connsiteX211" fmla="*/ 1934737 w 2181928"/>
                  <a:gd name="connsiteY211" fmla="*/ 1524370 h 2176287"/>
                  <a:gd name="connsiteX212" fmla="*/ 1934737 w 2181928"/>
                  <a:gd name="connsiteY212" fmla="*/ 1531297 h 2176287"/>
                  <a:gd name="connsiteX213" fmla="*/ 1935506 w 2181928"/>
                  <a:gd name="connsiteY213" fmla="*/ 1543612 h 2176287"/>
                  <a:gd name="connsiteX214" fmla="*/ 1929349 w 2181928"/>
                  <a:gd name="connsiteY214" fmla="*/ 1575170 h 2176287"/>
                  <a:gd name="connsiteX215" fmla="*/ 1913955 w 2181928"/>
                  <a:gd name="connsiteY215" fmla="*/ 1564394 h 2176287"/>
                  <a:gd name="connsiteX216" fmla="*/ 1891633 w 2181928"/>
                  <a:gd name="connsiteY216" fmla="*/ 1532067 h 2176287"/>
                  <a:gd name="connsiteX217" fmla="*/ 1801579 w 2181928"/>
                  <a:gd name="connsiteY217" fmla="*/ 1532836 h 2176287"/>
                  <a:gd name="connsiteX218" fmla="*/ 1812355 w 2181928"/>
                  <a:gd name="connsiteY218" fmla="*/ 1621351 h 2176287"/>
                  <a:gd name="connsiteX219" fmla="*/ 1863924 w 2181928"/>
                  <a:gd name="connsiteY219" fmla="*/ 1640594 h 2176287"/>
                  <a:gd name="connsiteX220" fmla="*/ 1875470 w 2181928"/>
                  <a:gd name="connsiteY220" fmla="*/ 1645982 h 2176287"/>
                  <a:gd name="connsiteX221" fmla="*/ 1874700 w 2181928"/>
                  <a:gd name="connsiteY221" fmla="*/ 1649830 h 2176287"/>
                  <a:gd name="connsiteX222" fmla="*/ 1864694 w 2181928"/>
                  <a:gd name="connsiteY222" fmla="*/ 1667533 h 2176287"/>
                  <a:gd name="connsiteX223" fmla="*/ 1847761 w 2181928"/>
                  <a:gd name="connsiteY223" fmla="*/ 1723722 h 2176287"/>
                  <a:gd name="connsiteX224" fmla="*/ 1779258 w 2181928"/>
                  <a:gd name="connsiteY224" fmla="*/ 1775291 h 2176287"/>
                  <a:gd name="connsiteX225" fmla="*/ 1733076 w 2181928"/>
                  <a:gd name="connsiteY225" fmla="*/ 1790685 h 2176287"/>
                  <a:gd name="connsiteX226" fmla="*/ 1689203 w 2181928"/>
                  <a:gd name="connsiteY226" fmla="*/ 1817624 h 2176287"/>
                  <a:gd name="connsiteX227" fmla="*/ 1685355 w 2181928"/>
                  <a:gd name="connsiteY227" fmla="*/ 1817624 h 2176287"/>
                  <a:gd name="connsiteX228" fmla="*/ 1599919 w 2181928"/>
                  <a:gd name="connsiteY228" fmla="*/ 1862267 h 2176287"/>
                  <a:gd name="connsiteX229" fmla="*/ 1592222 w 2181928"/>
                  <a:gd name="connsiteY229" fmla="*/ 1875351 h 2176287"/>
                  <a:gd name="connsiteX230" fmla="*/ 1574519 w 2181928"/>
                  <a:gd name="connsiteY230" fmla="*/ 1887667 h 2176287"/>
                  <a:gd name="connsiteX231" fmla="*/ 1518330 w 2181928"/>
                  <a:gd name="connsiteY231" fmla="*/ 1929230 h 2176287"/>
                  <a:gd name="connsiteX232" fmla="*/ 1559125 w 2181928"/>
                  <a:gd name="connsiteY232" fmla="*/ 1939237 h 2176287"/>
                  <a:gd name="connsiteX233" fmla="*/ 1574519 w 2181928"/>
                  <a:gd name="connsiteY233" fmla="*/ 1958479 h 2176287"/>
                  <a:gd name="connsiteX234" fmla="*/ 1562973 w 2181928"/>
                  <a:gd name="connsiteY234" fmla="*/ 1968485 h 2176287"/>
                  <a:gd name="connsiteX235" fmla="*/ 1546040 w 2181928"/>
                  <a:gd name="connsiteY235" fmla="*/ 2030061 h 2176287"/>
                  <a:gd name="connsiteX236" fmla="*/ 1539112 w 2181928"/>
                  <a:gd name="connsiteY236" fmla="*/ 2072394 h 2176287"/>
                  <a:gd name="connsiteX237" fmla="*/ 1519870 w 2181928"/>
                  <a:gd name="connsiteY237" fmla="*/ 2101643 h 2176287"/>
                  <a:gd name="connsiteX238" fmla="*/ 1492161 w 2181928"/>
                  <a:gd name="connsiteY238" fmla="*/ 2126273 h 2176287"/>
                  <a:gd name="connsiteX239" fmla="*/ 1423658 w 2181928"/>
                  <a:gd name="connsiteY239" fmla="*/ 2163218 h 2176287"/>
                  <a:gd name="connsiteX240" fmla="*/ 1385173 w 2181928"/>
                  <a:gd name="connsiteY240" fmla="*/ 2163988 h 2176287"/>
                  <a:gd name="connsiteX241" fmla="*/ 1354385 w 2181928"/>
                  <a:gd name="connsiteY241" fmla="*/ 2157830 h 2176287"/>
                  <a:gd name="connsiteX242" fmla="*/ 1325137 w 2181928"/>
                  <a:gd name="connsiteY242" fmla="*/ 2167836 h 2176287"/>
                  <a:gd name="connsiteX243" fmla="*/ 1299737 w 2181928"/>
                  <a:gd name="connsiteY243" fmla="*/ 2148594 h 2176287"/>
                  <a:gd name="connsiteX244" fmla="*/ 1294349 w 2181928"/>
                  <a:gd name="connsiteY244" fmla="*/ 2120885 h 2176287"/>
                  <a:gd name="connsiteX245" fmla="*/ 1265100 w 2181928"/>
                  <a:gd name="connsiteY245" fmla="*/ 2101643 h 2176287"/>
                  <a:gd name="connsiteX246" fmla="*/ 1238929 w 2181928"/>
                  <a:gd name="connsiteY246" fmla="*/ 2087788 h 2176287"/>
                  <a:gd name="connsiteX247" fmla="*/ 1211221 w 2181928"/>
                  <a:gd name="connsiteY247" fmla="*/ 2043915 h 2176287"/>
                  <a:gd name="connsiteX248" fmla="*/ 1217379 w 2181928"/>
                  <a:gd name="connsiteY248" fmla="*/ 2011588 h 2176287"/>
                  <a:gd name="connsiteX249" fmla="*/ 1231233 w 2181928"/>
                  <a:gd name="connsiteY249" fmla="*/ 1993885 h 2176287"/>
                  <a:gd name="connsiteX250" fmla="*/ 1251246 w 2181928"/>
                  <a:gd name="connsiteY250" fmla="*/ 1965406 h 2176287"/>
                  <a:gd name="connsiteX251" fmla="*/ 1252015 w 2181928"/>
                  <a:gd name="connsiteY251" fmla="*/ 1965406 h 2176287"/>
                  <a:gd name="connsiteX252" fmla="*/ 1262021 w 2181928"/>
                  <a:gd name="connsiteY252" fmla="*/ 1951552 h 2176287"/>
                  <a:gd name="connsiteX253" fmla="*/ 1262021 w 2181928"/>
                  <a:gd name="connsiteY253" fmla="*/ 1909218 h 2176287"/>
                  <a:gd name="connsiteX254" fmla="*/ 1256633 w 2181928"/>
                  <a:gd name="connsiteY254" fmla="*/ 1903061 h 2176287"/>
                  <a:gd name="connsiteX255" fmla="*/ 1222767 w 2181928"/>
                  <a:gd name="connsiteY255" fmla="*/ 1851491 h 2176287"/>
                  <a:gd name="connsiteX256" fmla="*/ 1221227 w 2181928"/>
                  <a:gd name="connsiteY256" fmla="*/ 1845334 h 2176287"/>
                  <a:gd name="connsiteX257" fmla="*/ 1221227 w 2181928"/>
                  <a:gd name="connsiteY257" fmla="*/ 1842255 h 2176287"/>
                  <a:gd name="connsiteX258" fmla="*/ 1204293 w 2181928"/>
                  <a:gd name="connsiteY258" fmla="*/ 1762206 h 2176287"/>
                  <a:gd name="connsiteX259" fmla="*/ 1190439 w 2181928"/>
                  <a:gd name="connsiteY259" fmla="*/ 1723722 h 2176287"/>
                  <a:gd name="connsiteX260" fmla="*/ 1159651 w 2181928"/>
                  <a:gd name="connsiteY260" fmla="*/ 1706788 h 2176287"/>
                  <a:gd name="connsiteX261" fmla="*/ 1132497 w 2181928"/>
                  <a:gd name="connsiteY261" fmla="*/ 1711847 h 2176287"/>
                  <a:gd name="connsiteX262" fmla="*/ 1131900 w 2181928"/>
                  <a:gd name="connsiteY262" fmla="*/ 1712163 h 2176287"/>
                  <a:gd name="connsiteX263" fmla="*/ 1131622 w 2181928"/>
                  <a:gd name="connsiteY263" fmla="*/ 1712010 h 2176287"/>
                  <a:gd name="connsiteX264" fmla="*/ 1130210 w 2181928"/>
                  <a:gd name="connsiteY264" fmla="*/ 1712273 h 2176287"/>
                  <a:gd name="connsiteX265" fmla="*/ 1099615 w 2181928"/>
                  <a:gd name="connsiteY265" fmla="*/ 1713715 h 2176287"/>
                  <a:gd name="connsiteX266" fmla="*/ 1071137 w 2181928"/>
                  <a:gd name="connsiteY266" fmla="*/ 1700631 h 2176287"/>
                  <a:gd name="connsiteX267" fmla="*/ 1041117 w 2181928"/>
                  <a:gd name="connsiteY267" fmla="*/ 1647521 h 2176287"/>
                  <a:gd name="connsiteX268" fmla="*/ 1028802 w 2181928"/>
                  <a:gd name="connsiteY268" fmla="*/ 1639824 h 2176287"/>
                  <a:gd name="connsiteX269" fmla="*/ 965687 w 2181928"/>
                  <a:gd name="connsiteY269" fmla="*/ 1663685 h 2176287"/>
                  <a:gd name="connsiteX270" fmla="*/ 906420 w 2181928"/>
                  <a:gd name="connsiteY270" fmla="*/ 1696012 h 2176287"/>
                  <a:gd name="connsiteX271" fmla="*/ 895645 w 2181928"/>
                  <a:gd name="connsiteY271" fmla="*/ 1712176 h 2176287"/>
                  <a:gd name="connsiteX272" fmla="*/ 894105 w 2181928"/>
                  <a:gd name="connsiteY272" fmla="*/ 1756048 h 2176287"/>
                  <a:gd name="connsiteX273" fmla="*/ 840226 w 2181928"/>
                  <a:gd name="connsiteY273" fmla="*/ 1797612 h 2176287"/>
                  <a:gd name="connsiteX274" fmla="*/ 811748 w 2181928"/>
                  <a:gd name="connsiteY274" fmla="*/ 1782218 h 2176287"/>
                  <a:gd name="connsiteX275" fmla="*/ 709378 w 2181928"/>
                  <a:gd name="connsiteY275" fmla="*/ 1702940 h 2176287"/>
                  <a:gd name="connsiteX276" fmla="*/ 677820 w 2181928"/>
                  <a:gd name="connsiteY276" fmla="*/ 1683697 h 2176287"/>
                  <a:gd name="connsiteX277" fmla="*/ 611626 w 2181928"/>
                  <a:gd name="connsiteY277" fmla="*/ 1702170 h 2176287"/>
                  <a:gd name="connsiteX278" fmla="*/ 586996 w 2181928"/>
                  <a:gd name="connsiteY278" fmla="*/ 1743733 h 2176287"/>
                  <a:gd name="connsiteX279" fmla="*/ 482317 w 2181928"/>
                  <a:gd name="connsiteY279" fmla="*/ 1765285 h 2176287"/>
                  <a:gd name="connsiteX280" fmla="*/ 409966 w 2181928"/>
                  <a:gd name="connsiteY280" fmla="*/ 1734497 h 2176287"/>
                  <a:gd name="connsiteX281" fmla="*/ 410736 w 2181928"/>
                  <a:gd name="connsiteY281" fmla="*/ 1682927 h 2176287"/>
                  <a:gd name="connsiteX282" fmla="*/ 404578 w 2181928"/>
                  <a:gd name="connsiteY282" fmla="*/ 1642133 h 2176287"/>
                  <a:gd name="connsiteX283" fmla="*/ 377638 w 2181928"/>
                  <a:gd name="connsiteY283" fmla="*/ 1615964 h 2176287"/>
                  <a:gd name="connsiteX284" fmla="*/ 356857 w 2181928"/>
                  <a:gd name="connsiteY284" fmla="*/ 1587485 h 2176287"/>
                  <a:gd name="connsiteX285" fmla="*/ 369942 w 2181928"/>
                  <a:gd name="connsiteY285" fmla="*/ 1536685 h 2176287"/>
                  <a:gd name="connsiteX286" fmla="*/ 420742 w 2181928"/>
                  <a:gd name="connsiteY286" fmla="*/ 1387364 h 2176287"/>
                  <a:gd name="connsiteX287" fmla="*/ 423051 w 2181928"/>
                  <a:gd name="connsiteY287" fmla="*/ 1356576 h 2176287"/>
                  <a:gd name="connsiteX288" fmla="*/ 396111 w 2181928"/>
                  <a:gd name="connsiteY288" fmla="*/ 1329637 h 2176287"/>
                  <a:gd name="connsiteX289" fmla="*/ 307596 w 2181928"/>
                  <a:gd name="connsiteY289" fmla="*/ 1319631 h 2176287"/>
                  <a:gd name="connsiteX290" fmla="*/ 282196 w 2181928"/>
                  <a:gd name="connsiteY290" fmla="*/ 1330406 h 2176287"/>
                  <a:gd name="connsiteX291" fmla="*/ 269881 w 2181928"/>
                  <a:gd name="connsiteY291" fmla="*/ 1361194 h 2176287"/>
                  <a:gd name="connsiteX292" fmla="*/ 200608 w 2181928"/>
                  <a:gd name="connsiteY292" fmla="*/ 1464334 h 2176287"/>
                  <a:gd name="connsiteX293" fmla="*/ 185984 w 2181928"/>
                  <a:gd name="connsiteY293" fmla="*/ 1477418 h 2176287"/>
                  <a:gd name="connsiteX294" fmla="*/ 192141 w 2181928"/>
                  <a:gd name="connsiteY294" fmla="*/ 1535915 h 2176287"/>
                  <a:gd name="connsiteX295" fmla="*/ 220620 w 2181928"/>
                  <a:gd name="connsiteY295" fmla="*/ 1575940 h 2176287"/>
                  <a:gd name="connsiteX296" fmla="*/ 212154 w 2181928"/>
                  <a:gd name="connsiteY296" fmla="*/ 1595182 h 2176287"/>
                  <a:gd name="connsiteX297" fmla="*/ 155966 w 2181928"/>
                  <a:gd name="connsiteY297" fmla="*/ 1594412 h 2176287"/>
                  <a:gd name="connsiteX298" fmla="*/ 103626 w 2181928"/>
                  <a:gd name="connsiteY298" fmla="*/ 1593643 h 2176287"/>
                  <a:gd name="connsiteX299" fmla="*/ 62832 w 2181928"/>
                  <a:gd name="connsiteY299" fmla="*/ 1556697 h 2176287"/>
                  <a:gd name="connsiteX300" fmla="*/ 43590 w 2181928"/>
                  <a:gd name="connsiteY300" fmla="*/ 1479727 h 2176287"/>
                  <a:gd name="connsiteX301" fmla="*/ 52057 w 2181928"/>
                  <a:gd name="connsiteY301" fmla="*/ 1441243 h 2176287"/>
                  <a:gd name="connsiteX302" fmla="*/ 77457 w 2181928"/>
                  <a:gd name="connsiteY302" fmla="*/ 1435855 h 2176287"/>
                  <a:gd name="connsiteX303" fmla="*/ 88232 w 2181928"/>
                  <a:gd name="connsiteY303" fmla="*/ 1435085 h 2176287"/>
                  <a:gd name="connsiteX304" fmla="*/ 145960 w 2181928"/>
                  <a:gd name="connsiteY304" fmla="*/ 1432006 h 2176287"/>
                  <a:gd name="connsiteX305" fmla="*/ 112093 w 2181928"/>
                  <a:gd name="connsiteY305" fmla="*/ 1371970 h 2176287"/>
                  <a:gd name="connsiteX306" fmla="*/ 95160 w 2181928"/>
                  <a:gd name="connsiteY306" fmla="*/ 1356576 h 2176287"/>
                  <a:gd name="connsiteX307" fmla="*/ 85923 w 2181928"/>
                  <a:gd name="connsiteY307" fmla="*/ 1348109 h 2176287"/>
                  <a:gd name="connsiteX308" fmla="*/ 89002 w 2181928"/>
                  <a:gd name="connsiteY308" fmla="*/ 1330406 h 2176287"/>
                  <a:gd name="connsiteX309" fmla="*/ 107475 w 2181928"/>
                  <a:gd name="connsiteY309" fmla="*/ 1226497 h 2176287"/>
                  <a:gd name="connsiteX310" fmla="*/ 105166 w 2181928"/>
                  <a:gd name="connsiteY310" fmla="*/ 1199558 h 2176287"/>
                  <a:gd name="connsiteX311" fmla="*/ 118251 w 2181928"/>
                  <a:gd name="connsiteY311" fmla="*/ 1198018 h 2176287"/>
                  <a:gd name="connsiteX312" fmla="*/ 129796 w 2181928"/>
                  <a:gd name="connsiteY312" fmla="*/ 1214182 h 2176287"/>
                  <a:gd name="connsiteX313" fmla="*/ 154426 w 2181928"/>
                  <a:gd name="connsiteY313" fmla="*/ 1246509 h 2176287"/>
                  <a:gd name="connsiteX314" fmla="*/ 219081 w 2181928"/>
                  <a:gd name="connsiteY314" fmla="*/ 1260364 h 2176287"/>
                  <a:gd name="connsiteX315" fmla="*/ 228317 w 2181928"/>
                  <a:gd name="connsiteY315" fmla="*/ 1258824 h 2176287"/>
                  <a:gd name="connsiteX316" fmla="*/ 237554 w 2181928"/>
                  <a:gd name="connsiteY316" fmla="*/ 1242661 h 2176287"/>
                  <a:gd name="connsiteX317" fmla="*/ 246020 w 2181928"/>
                  <a:gd name="connsiteY317" fmla="*/ 1220339 h 2176287"/>
                  <a:gd name="connsiteX318" fmla="*/ 237554 w 2181928"/>
                  <a:gd name="connsiteY318" fmla="*/ 1181085 h 2176287"/>
                  <a:gd name="connsiteX319" fmla="*/ 230815 w 2181928"/>
                  <a:gd name="connsiteY319" fmla="*/ 1174101 h 2176287"/>
                  <a:gd name="connsiteX320" fmla="*/ 229726 w 2181928"/>
                  <a:gd name="connsiteY320" fmla="*/ 1174454 h 2176287"/>
                  <a:gd name="connsiteX321" fmla="*/ 218096 w 2181928"/>
                  <a:gd name="connsiteY321" fmla="*/ 1165046 h 2176287"/>
                  <a:gd name="connsiteX322" fmla="*/ 188626 w 2181928"/>
                  <a:gd name="connsiteY322" fmla="*/ 1147706 h 2176287"/>
                  <a:gd name="connsiteX323" fmla="*/ 169471 w 2181928"/>
                  <a:gd name="connsiteY323" fmla="*/ 1143310 h 2176287"/>
                  <a:gd name="connsiteX324" fmla="*/ 129796 w 2181928"/>
                  <a:gd name="connsiteY324" fmla="*/ 1141061 h 2176287"/>
                  <a:gd name="connsiteX325" fmla="*/ 145190 w 2181928"/>
                  <a:gd name="connsiteY325" fmla="*/ 1132594 h 2176287"/>
                  <a:gd name="connsiteX326" fmla="*/ 153657 w 2181928"/>
                  <a:gd name="connsiteY326" fmla="*/ 1125667 h 2176287"/>
                  <a:gd name="connsiteX327" fmla="*/ 158042 w 2181928"/>
                  <a:gd name="connsiteY327" fmla="*/ 1123306 h 2176287"/>
                  <a:gd name="connsiteX328" fmla="*/ 151369 w 2181928"/>
                  <a:gd name="connsiteY328" fmla="*/ 1113367 h 2176287"/>
                  <a:gd name="connsiteX329" fmla="*/ 131519 w 2181928"/>
                  <a:gd name="connsiteY329" fmla="*/ 1106686 h 2176287"/>
                  <a:gd name="connsiteX330" fmla="*/ 128341 w 2181928"/>
                  <a:gd name="connsiteY330" fmla="*/ 1096390 h 2176287"/>
                  <a:gd name="connsiteX331" fmla="*/ 123238 w 2181928"/>
                  <a:gd name="connsiteY331" fmla="*/ 1058571 h 2176287"/>
                  <a:gd name="connsiteX332" fmla="*/ 118504 w 2181928"/>
                  <a:gd name="connsiteY332" fmla="*/ 1049534 h 2176287"/>
                  <a:gd name="connsiteX333" fmla="*/ 123485 w 2181928"/>
                  <a:gd name="connsiteY333" fmla="*/ 1015908 h 2176287"/>
                  <a:gd name="connsiteX334" fmla="*/ 127231 w 2181928"/>
                  <a:gd name="connsiteY334" fmla="*/ 991259 h 2176287"/>
                  <a:gd name="connsiteX335" fmla="*/ 124092 w 2181928"/>
                  <a:gd name="connsiteY335" fmla="*/ 964461 h 2176287"/>
                  <a:gd name="connsiteX336" fmla="*/ 117289 w 2181928"/>
                  <a:gd name="connsiteY336" fmla="*/ 948091 h 2176287"/>
                  <a:gd name="connsiteX337" fmla="*/ 103345 w 2181928"/>
                  <a:gd name="connsiteY337" fmla="*/ 934668 h 2176287"/>
                  <a:gd name="connsiteX338" fmla="*/ 93646 w 2181928"/>
                  <a:gd name="connsiteY338" fmla="*/ 932223 h 2176287"/>
                  <a:gd name="connsiteX339" fmla="*/ 82606 w 2181928"/>
                  <a:gd name="connsiteY339" fmla="*/ 942443 h 2176287"/>
                  <a:gd name="connsiteX340" fmla="*/ 60096 w 2181928"/>
                  <a:gd name="connsiteY340" fmla="*/ 940070 h 2176287"/>
                  <a:gd name="connsiteX341" fmla="*/ 48986 w 2181928"/>
                  <a:gd name="connsiteY341" fmla="*/ 918693 h 2176287"/>
                  <a:gd name="connsiteX342" fmla="*/ 54907 w 2181928"/>
                  <a:gd name="connsiteY342" fmla="*/ 897688 h 2176287"/>
                  <a:gd name="connsiteX343" fmla="*/ 56632 w 2181928"/>
                  <a:gd name="connsiteY343" fmla="*/ 886771 h 2176287"/>
                  <a:gd name="connsiteX344" fmla="*/ 37189 w 2181928"/>
                  <a:gd name="connsiteY344" fmla="*/ 879599 h 2176287"/>
                  <a:gd name="connsiteX345" fmla="*/ 35293 w 2181928"/>
                  <a:gd name="connsiteY345" fmla="*/ 881391 h 2176287"/>
                  <a:gd name="connsiteX346" fmla="*/ 21248 w 2181928"/>
                  <a:gd name="connsiteY346" fmla="*/ 890441 h 2176287"/>
                  <a:gd name="connsiteX347" fmla="*/ 4212 w 2181928"/>
                  <a:gd name="connsiteY347" fmla="*/ 871285 h 2176287"/>
                  <a:gd name="connsiteX348" fmla="*/ 4313 w 2181928"/>
                  <a:gd name="connsiteY348" fmla="*/ 848813 h 2176287"/>
                  <a:gd name="connsiteX349" fmla="*/ 14906 w 2181928"/>
                  <a:gd name="connsiteY349" fmla="*/ 842814 h 2176287"/>
                  <a:gd name="connsiteX350" fmla="*/ 21557 w 2181928"/>
                  <a:gd name="connsiteY350" fmla="*/ 841808 h 2176287"/>
                  <a:gd name="connsiteX351" fmla="*/ 19488 w 2181928"/>
                  <a:gd name="connsiteY351" fmla="*/ 834475 h 2176287"/>
                  <a:gd name="connsiteX352" fmla="*/ 8444 w 2181928"/>
                  <a:gd name="connsiteY352" fmla="*/ 825912 h 2176287"/>
                  <a:gd name="connsiteX353" fmla="*/ 9631 w 2181928"/>
                  <a:gd name="connsiteY353" fmla="*/ 795870 h 2176287"/>
                  <a:gd name="connsiteX354" fmla="*/ 13617 w 2181928"/>
                  <a:gd name="connsiteY354" fmla="*/ 793160 h 2176287"/>
                  <a:gd name="connsiteX355" fmla="*/ 21752 w 2181928"/>
                  <a:gd name="connsiteY355" fmla="*/ 759297 h 2176287"/>
                  <a:gd name="connsiteX356" fmla="*/ 21705 w 2181928"/>
                  <a:gd name="connsiteY356" fmla="*/ 738233 h 2176287"/>
                  <a:gd name="connsiteX357" fmla="*/ 26627 w 2181928"/>
                  <a:gd name="connsiteY357" fmla="*/ 729360 h 2176287"/>
                  <a:gd name="connsiteX358" fmla="*/ 23100 w 2181928"/>
                  <a:gd name="connsiteY358" fmla="*/ 682030 h 2176287"/>
                  <a:gd name="connsiteX359" fmla="*/ 10434 w 2181928"/>
                  <a:gd name="connsiteY359" fmla="*/ 661912 h 2176287"/>
                  <a:gd name="connsiteX360" fmla="*/ 13330 w 2181928"/>
                  <a:gd name="connsiteY360" fmla="*/ 647988 h 2176287"/>
                  <a:gd name="connsiteX361" fmla="*/ 25161 w 2181928"/>
                  <a:gd name="connsiteY361" fmla="*/ 651797 h 2176287"/>
                  <a:gd name="connsiteX362" fmla="*/ 56771 w 2181928"/>
                  <a:gd name="connsiteY362" fmla="*/ 643460 h 2176287"/>
                  <a:gd name="connsiteX363" fmla="*/ 71240 w 2181928"/>
                  <a:gd name="connsiteY363" fmla="*/ 619657 h 2176287"/>
                  <a:gd name="connsiteX364" fmla="*/ 96348 w 2181928"/>
                  <a:gd name="connsiteY364" fmla="*/ 610920 h 2176287"/>
                  <a:gd name="connsiteX365" fmla="*/ 134283 w 2181928"/>
                  <a:gd name="connsiteY365" fmla="*/ 575076 h 2176287"/>
                  <a:gd name="connsiteX366" fmla="*/ 135133 w 2181928"/>
                  <a:gd name="connsiteY366" fmla="*/ 564351 h 2176287"/>
                  <a:gd name="connsiteX367" fmla="*/ 175165 w 2181928"/>
                  <a:gd name="connsiteY367" fmla="*/ 565156 h 2176287"/>
                  <a:gd name="connsiteX368" fmla="*/ 196304 w 2181928"/>
                  <a:gd name="connsiteY368" fmla="*/ 532095 h 2176287"/>
                  <a:gd name="connsiteX369" fmla="*/ 200803 w 2181928"/>
                  <a:gd name="connsiteY369" fmla="*/ 537976 h 2176287"/>
                  <a:gd name="connsiteX370" fmla="*/ 214957 w 2181928"/>
                  <a:gd name="connsiteY370" fmla="*/ 554445 h 2176287"/>
                  <a:gd name="connsiteX371" fmla="*/ 218884 w 2181928"/>
                  <a:gd name="connsiteY371" fmla="*/ 553267 h 2176287"/>
                  <a:gd name="connsiteX372" fmla="*/ 215844 w 2181928"/>
                  <a:gd name="connsiteY372" fmla="*/ 551027 h 2176287"/>
                  <a:gd name="connsiteX373" fmla="*/ 215598 w 2181928"/>
                  <a:gd name="connsiteY373" fmla="*/ 544305 h 2176287"/>
                  <a:gd name="connsiteX374" fmla="*/ 231045 w 2181928"/>
                  <a:gd name="connsiteY374" fmla="*/ 536702 h 2176287"/>
                  <a:gd name="connsiteX375" fmla="*/ 246480 w 2181928"/>
                  <a:gd name="connsiteY375" fmla="*/ 541607 h 2176287"/>
                  <a:gd name="connsiteX376" fmla="*/ 250236 w 2181928"/>
                  <a:gd name="connsiteY376" fmla="*/ 539216 h 2176287"/>
                  <a:gd name="connsiteX377" fmla="*/ 253281 w 2181928"/>
                  <a:gd name="connsiteY377" fmla="*/ 520961 h 2176287"/>
                  <a:gd name="connsiteX378" fmla="*/ 247808 w 2181928"/>
                  <a:gd name="connsiteY378" fmla="*/ 500042 h 2176287"/>
                  <a:gd name="connsiteX379" fmla="*/ 231921 w 2181928"/>
                  <a:gd name="connsiteY379" fmla="*/ 492413 h 2176287"/>
                  <a:gd name="connsiteX380" fmla="*/ 209099 w 2181928"/>
                  <a:gd name="connsiteY380" fmla="*/ 492190 h 2176287"/>
                  <a:gd name="connsiteX381" fmla="*/ 187845 w 2181928"/>
                  <a:gd name="connsiteY381" fmla="*/ 484403 h 2176287"/>
                  <a:gd name="connsiteX382" fmla="*/ 190142 w 2181928"/>
                  <a:gd name="connsiteY382" fmla="*/ 467461 h 2176287"/>
                  <a:gd name="connsiteX383" fmla="*/ 191625 w 2181928"/>
                  <a:gd name="connsiteY383" fmla="*/ 447809 h 2176287"/>
                  <a:gd name="connsiteX384" fmla="*/ 177821 w 2181928"/>
                  <a:gd name="connsiteY384" fmla="*/ 430393 h 2176287"/>
                  <a:gd name="connsiteX385" fmla="*/ 200016 w 2181928"/>
                  <a:gd name="connsiteY385" fmla="*/ 421646 h 2176287"/>
                  <a:gd name="connsiteX386" fmla="*/ 210343 w 2181928"/>
                  <a:gd name="connsiteY386" fmla="*/ 420606 h 2176287"/>
                  <a:gd name="connsiteX387" fmla="*/ 219122 w 2181928"/>
                  <a:gd name="connsiteY387" fmla="*/ 411464 h 2176287"/>
                  <a:gd name="connsiteX388" fmla="*/ 211312 w 2181928"/>
                  <a:gd name="connsiteY388" fmla="*/ 403177 h 2176287"/>
                  <a:gd name="connsiteX389" fmla="*/ 200058 w 2181928"/>
                  <a:gd name="connsiteY389" fmla="*/ 390313 h 2176287"/>
                  <a:gd name="connsiteX390" fmla="*/ 204906 w 2181928"/>
                  <a:gd name="connsiteY390" fmla="*/ 382719 h 2176287"/>
                  <a:gd name="connsiteX391" fmla="*/ 199768 w 2181928"/>
                  <a:gd name="connsiteY391" fmla="*/ 383106 h 2176287"/>
                  <a:gd name="connsiteX392" fmla="*/ 184791 w 2181928"/>
                  <a:gd name="connsiteY392" fmla="*/ 378218 h 2176287"/>
                  <a:gd name="connsiteX393" fmla="*/ 175479 w 2181928"/>
                  <a:gd name="connsiteY393" fmla="*/ 359594 h 2176287"/>
                  <a:gd name="connsiteX394" fmla="*/ 211253 w 2181928"/>
                  <a:gd name="connsiteY394" fmla="*/ 339573 h 2176287"/>
                  <a:gd name="connsiteX395" fmla="*/ 234333 w 2181928"/>
                  <a:gd name="connsiteY395" fmla="*/ 333650 h 2176287"/>
                  <a:gd name="connsiteX396" fmla="*/ 235379 w 2181928"/>
                  <a:gd name="connsiteY396" fmla="*/ 331817 h 2176287"/>
                  <a:gd name="connsiteX397" fmla="*/ 240419 w 2181928"/>
                  <a:gd name="connsiteY397" fmla="*/ 327937 h 2176287"/>
                  <a:gd name="connsiteX398" fmla="*/ 245994 w 2181928"/>
                  <a:gd name="connsiteY398" fmla="*/ 306167 h 2176287"/>
                  <a:gd name="connsiteX399" fmla="*/ 244332 w 2181928"/>
                  <a:gd name="connsiteY399" fmla="*/ 286870 h 2176287"/>
                  <a:gd name="connsiteX400" fmla="*/ 240410 w 2181928"/>
                  <a:gd name="connsiteY400" fmla="*/ 238411 h 2176287"/>
                  <a:gd name="connsiteX401" fmla="*/ 215620 w 2181928"/>
                  <a:gd name="connsiteY401" fmla="*/ 199187 h 2176287"/>
                  <a:gd name="connsiteX402" fmla="*/ 216642 w 2181928"/>
                  <a:gd name="connsiteY402" fmla="*/ 179969 h 2176287"/>
                  <a:gd name="connsiteX403" fmla="*/ 276688 w 2181928"/>
                  <a:gd name="connsiteY403" fmla="*/ 132943 h 2176287"/>
                  <a:gd name="connsiteX404" fmla="*/ 303715 w 2181928"/>
                  <a:gd name="connsiteY404" fmla="*/ 142242 h 2176287"/>
                  <a:gd name="connsiteX405" fmla="*/ 348177 w 2181928"/>
                  <a:gd name="connsiteY405" fmla="*/ 167273 h 2176287"/>
                  <a:gd name="connsiteX406" fmla="*/ 359452 w 2181928"/>
                  <a:gd name="connsiteY406" fmla="*/ 164472 h 2176287"/>
                  <a:gd name="connsiteX407" fmla="*/ 394351 w 2181928"/>
                  <a:gd name="connsiteY407" fmla="*/ 135059 h 2176287"/>
                  <a:gd name="connsiteX408" fmla="*/ 416954 w 2181928"/>
                  <a:gd name="connsiteY408" fmla="*/ 127666 h 2176287"/>
                  <a:gd name="connsiteX409" fmla="*/ 442487 w 2181928"/>
                  <a:gd name="connsiteY409" fmla="*/ 127074 h 2176287"/>
                  <a:gd name="connsiteX410" fmla="*/ 460504 w 2181928"/>
                  <a:gd name="connsiteY410" fmla="*/ 108356 h 2176287"/>
                  <a:gd name="connsiteX411" fmla="*/ 485897 w 2181928"/>
                  <a:gd name="connsiteY411" fmla="*/ 97464 h 2176287"/>
                  <a:gd name="connsiteX412" fmla="*/ 520529 w 2181928"/>
                  <a:gd name="connsiteY412" fmla="*/ 76996 h 2176287"/>
                  <a:gd name="connsiteX413" fmla="*/ 519075 w 2181928"/>
                  <a:gd name="connsiteY413" fmla="*/ 35771 h 2176287"/>
                  <a:gd name="connsiteX414" fmla="*/ 523948 w 2181928"/>
                  <a:gd name="connsiteY414" fmla="*/ 11743 h 2176287"/>
                  <a:gd name="connsiteX415" fmla="*/ 525821 w 2181928"/>
                  <a:gd name="connsiteY415" fmla="*/ 8900 h 2176287"/>
                  <a:gd name="connsiteX416" fmla="*/ 530616 w 2181928"/>
                  <a:gd name="connsiteY416" fmla="*/ 8723 h 2176287"/>
                  <a:gd name="connsiteX417" fmla="*/ 536439 w 2181928"/>
                  <a:gd name="connsiteY417" fmla="*/ 35163 h 2176287"/>
                  <a:gd name="connsiteX418" fmla="*/ 542804 w 2181928"/>
                  <a:gd name="connsiteY418" fmla="*/ 65564 h 2176287"/>
                  <a:gd name="connsiteX419" fmla="*/ 598134 w 2181928"/>
                  <a:gd name="connsiteY419" fmla="*/ 86439 h 2176287"/>
                  <a:gd name="connsiteX420" fmla="*/ 623536 w 2181928"/>
                  <a:gd name="connsiteY420" fmla="*/ 73365 h 2176287"/>
                  <a:gd name="connsiteX421" fmla="*/ 632672 w 2181928"/>
                  <a:gd name="connsiteY421" fmla="*/ 76953 h 2176287"/>
                  <a:gd name="connsiteX422" fmla="*/ 632544 w 2181928"/>
                  <a:gd name="connsiteY422" fmla="*/ 75267 h 2176287"/>
                  <a:gd name="connsiteX423" fmla="*/ 639839 w 2181928"/>
                  <a:gd name="connsiteY423" fmla="*/ 62851 h 2176287"/>
                  <a:gd name="connsiteX424" fmla="*/ 641701 w 2181928"/>
                  <a:gd name="connsiteY424" fmla="*/ 62230 h 2176287"/>
                  <a:gd name="connsiteX425" fmla="*/ 641080 w 2181928"/>
                  <a:gd name="connsiteY425" fmla="*/ 59747 h 2176287"/>
                  <a:gd name="connsiteX426" fmla="*/ 645426 w 2181928"/>
                  <a:gd name="connsiteY426" fmla="*/ 9462 h 2176287"/>
                  <a:gd name="connsiteX427" fmla="*/ 652410 w 2181928"/>
                  <a:gd name="connsiteY427" fmla="*/ 5892 h 2176287"/>
                  <a:gd name="connsiteX428" fmla="*/ 654737 w 2181928"/>
                  <a:gd name="connsiteY428" fmla="*/ 12566 h 2176287"/>
                  <a:gd name="connsiteX429" fmla="*/ 669637 w 2181928"/>
                  <a:gd name="connsiteY429" fmla="*/ 26223 h 2176287"/>
                  <a:gd name="connsiteX430" fmla="*/ 684896 w 2181928"/>
                  <a:gd name="connsiteY430" fmla="*/ 30577 h 2176287"/>
                  <a:gd name="connsiteX431" fmla="*/ 686229 w 2181928"/>
                  <a:gd name="connsiteY431" fmla="*/ 29494 h 2176287"/>
                  <a:gd name="connsiteX432" fmla="*/ 704954 w 2181928"/>
                  <a:gd name="connsiteY432" fmla="*/ 17064 h 2176287"/>
                  <a:gd name="connsiteX433" fmla="*/ 708011 w 2181928"/>
                  <a:gd name="connsiteY433" fmla="*/ 4620 h 2176287"/>
                  <a:gd name="connsiteX434" fmla="*/ 705476 w 2181928"/>
                  <a:gd name="connsiteY434" fmla="*/ 2262 h 21762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</a:cxnLst>
                <a:rect l="l" t="t" r="r" b="b"/>
                <a:pathLst>
                  <a:path w="2181928" h="2176287">
                    <a:moveTo>
                      <a:pt x="1594258" y="1054835"/>
                    </a:moveTo>
                    <a:lnTo>
                      <a:pt x="1594316" y="1056846"/>
                    </a:lnTo>
                    <a:lnTo>
                      <a:pt x="1602845" y="1056101"/>
                    </a:lnTo>
                    <a:lnTo>
                      <a:pt x="1600954" y="1055480"/>
                    </a:lnTo>
                    <a:cubicBezTo>
                      <a:pt x="1598757" y="1054072"/>
                      <a:pt x="1596101" y="1053099"/>
                      <a:pt x="1594258" y="1054835"/>
                    </a:cubicBezTo>
                    <a:close/>
                    <a:moveTo>
                      <a:pt x="1657952" y="941904"/>
                    </a:moveTo>
                    <a:cubicBezTo>
                      <a:pt x="1657331" y="941904"/>
                      <a:pt x="1656709" y="942525"/>
                      <a:pt x="1656709" y="943146"/>
                    </a:cubicBezTo>
                    <a:lnTo>
                      <a:pt x="1651561" y="948552"/>
                    </a:lnTo>
                    <a:lnTo>
                      <a:pt x="1640569" y="958045"/>
                    </a:lnTo>
                    <a:cubicBezTo>
                      <a:pt x="1639948" y="958666"/>
                      <a:pt x="1639327" y="959287"/>
                      <a:pt x="1638707" y="959908"/>
                    </a:cubicBezTo>
                    <a:cubicBezTo>
                      <a:pt x="1640569" y="958666"/>
                      <a:pt x="1642431" y="957425"/>
                      <a:pt x="1644293" y="956182"/>
                    </a:cubicBezTo>
                    <a:lnTo>
                      <a:pt x="1651561" y="948552"/>
                    </a:lnTo>
                    <a:lnTo>
                      <a:pt x="1654226" y="946250"/>
                    </a:lnTo>
                    <a:cubicBezTo>
                      <a:pt x="1655468" y="945009"/>
                      <a:pt x="1656709" y="943766"/>
                      <a:pt x="1657331" y="942525"/>
                    </a:cubicBezTo>
                    <a:cubicBezTo>
                      <a:pt x="1657331" y="942525"/>
                      <a:pt x="1657952" y="941904"/>
                      <a:pt x="1657952" y="941904"/>
                    </a:cubicBezTo>
                    <a:close/>
                    <a:moveTo>
                      <a:pt x="1651123" y="847542"/>
                    </a:moveTo>
                    <a:cubicBezTo>
                      <a:pt x="1645536" y="847542"/>
                      <a:pt x="1639948" y="848163"/>
                      <a:pt x="1634982" y="850026"/>
                    </a:cubicBezTo>
                    <a:cubicBezTo>
                      <a:pt x="1629394" y="851268"/>
                      <a:pt x="1623807" y="853130"/>
                      <a:pt x="1623186" y="859338"/>
                    </a:cubicBezTo>
                    <a:cubicBezTo>
                      <a:pt x="1625048" y="854992"/>
                      <a:pt x="1628774" y="851268"/>
                      <a:pt x="1634982" y="851268"/>
                    </a:cubicBezTo>
                    <a:cubicBezTo>
                      <a:pt x="1639948" y="850647"/>
                      <a:pt x="1644293" y="852509"/>
                      <a:pt x="1648018" y="855613"/>
                    </a:cubicBezTo>
                    <a:cubicBezTo>
                      <a:pt x="1648018" y="851888"/>
                      <a:pt x="1648639" y="849405"/>
                      <a:pt x="1651123" y="847542"/>
                    </a:cubicBezTo>
                    <a:close/>
                    <a:moveTo>
                      <a:pt x="686564" y="2961"/>
                    </a:moveTo>
                    <a:lnTo>
                      <a:pt x="683861" y="3910"/>
                    </a:lnTo>
                    <a:cubicBezTo>
                      <a:pt x="680473" y="4929"/>
                      <a:pt x="677559" y="5067"/>
                      <a:pt x="674957" y="4152"/>
                    </a:cubicBezTo>
                    <a:lnTo>
                      <a:pt x="674111" y="3421"/>
                    </a:lnTo>
                    <a:close/>
                    <a:moveTo>
                      <a:pt x="766694" y="0"/>
                    </a:moveTo>
                    <a:lnTo>
                      <a:pt x="766648" y="972"/>
                    </a:lnTo>
                    <a:cubicBezTo>
                      <a:pt x="767384" y="2560"/>
                      <a:pt x="768916" y="3724"/>
                      <a:pt x="771112" y="5131"/>
                    </a:cubicBezTo>
                    <a:cubicBezTo>
                      <a:pt x="795242" y="21508"/>
                      <a:pt x="807096" y="44238"/>
                      <a:pt x="810713" y="72992"/>
                    </a:cubicBezTo>
                    <a:cubicBezTo>
                      <a:pt x="812889" y="90065"/>
                      <a:pt x="809290" y="105626"/>
                      <a:pt x="798589" y="119188"/>
                    </a:cubicBezTo>
                    <a:cubicBezTo>
                      <a:pt x="793929" y="125318"/>
                      <a:pt x="794744" y="128028"/>
                      <a:pt x="801359" y="131356"/>
                    </a:cubicBezTo>
                    <a:cubicBezTo>
                      <a:pt x="809302" y="135170"/>
                      <a:pt x="817652" y="140340"/>
                      <a:pt x="826570" y="141497"/>
                    </a:cubicBezTo>
                    <a:lnTo>
                      <a:pt x="827298" y="141823"/>
                    </a:lnTo>
                    <a:lnTo>
                      <a:pt x="847108" y="148211"/>
                    </a:lnTo>
                    <a:cubicBezTo>
                      <a:pt x="862706" y="150539"/>
                      <a:pt x="878847" y="150384"/>
                      <a:pt x="895608" y="147901"/>
                    </a:cubicBezTo>
                    <a:lnTo>
                      <a:pt x="887705" y="178980"/>
                    </a:lnTo>
                    <a:lnTo>
                      <a:pt x="891285" y="177866"/>
                    </a:lnTo>
                    <a:cubicBezTo>
                      <a:pt x="909148" y="179286"/>
                      <a:pt x="914628" y="190638"/>
                      <a:pt x="904334" y="205555"/>
                    </a:cubicBezTo>
                    <a:cubicBezTo>
                      <a:pt x="901517" y="209948"/>
                      <a:pt x="897371" y="213855"/>
                      <a:pt x="894554" y="218249"/>
                    </a:cubicBezTo>
                    <a:lnTo>
                      <a:pt x="890952" y="231324"/>
                    </a:lnTo>
                    <a:lnTo>
                      <a:pt x="891811" y="235017"/>
                    </a:lnTo>
                    <a:lnTo>
                      <a:pt x="901368" y="244859"/>
                    </a:lnTo>
                    <a:cubicBezTo>
                      <a:pt x="907523" y="248621"/>
                      <a:pt x="913757" y="249699"/>
                      <a:pt x="920426" y="251238"/>
                    </a:cubicBezTo>
                    <a:cubicBezTo>
                      <a:pt x="927555" y="252343"/>
                      <a:pt x="933789" y="253421"/>
                      <a:pt x="940431" y="255855"/>
                    </a:cubicBezTo>
                    <a:cubicBezTo>
                      <a:pt x="945310" y="257341"/>
                      <a:pt x="950597" y="260182"/>
                      <a:pt x="953581" y="265194"/>
                    </a:cubicBezTo>
                    <a:cubicBezTo>
                      <a:pt x="956945" y="272454"/>
                      <a:pt x="948407" y="273547"/>
                      <a:pt x="945617" y="277045"/>
                    </a:cubicBezTo>
                    <a:cubicBezTo>
                      <a:pt x="942570" y="281656"/>
                      <a:pt x="939082" y="286030"/>
                      <a:pt x="936146" y="290643"/>
                    </a:cubicBezTo>
                    <a:lnTo>
                      <a:pt x="934173" y="295461"/>
                    </a:lnTo>
                    <a:lnTo>
                      <a:pt x="942169" y="302790"/>
                    </a:lnTo>
                    <a:cubicBezTo>
                      <a:pt x="954585" y="311016"/>
                      <a:pt x="968242" y="317379"/>
                      <a:pt x="983141" y="322346"/>
                    </a:cubicBezTo>
                    <a:lnTo>
                      <a:pt x="980961" y="324526"/>
                    </a:lnTo>
                    <a:lnTo>
                      <a:pt x="999919" y="328552"/>
                    </a:lnTo>
                    <a:cubicBezTo>
                      <a:pt x="1007310" y="332126"/>
                      <a:pt x="1013174" y="338118"/>
                      <a:pt x="1016444" y="348509"/>
                    </a:cubicBezTo>
                    <a:cubicBezTo>
                      <a:pt x="1018533" y="353494"/>
                      <a:pt x="1023006" y="353626"/>
                      <a:pt x="1027017" y="354191"/>
                    </a:cubicBezTo>
                    <a:cubicBezTo>
                      <a:pt x="1034580" y="355756"/>
                      <a:pt x="1042250" y="353744"/>
                      <a:pt x="1049026" y="351705"/>
                    </a:cubicBezTo>
                    <a:cubicBezTo>
                      <a:pt x="1059866" y="348443"/>
                      <a:pt x="1069839" y="344260"/>
                      <a:pt x="1081334" y="349074"/>
                    </a:cubicBezTo>
                    <a:cubicBezTo>
                      <a:pt x="1082876" y="342405"/>
                      <a:pt x="1078998" y="337367"/>
                      <a:pt x="1077803" y="332408"/>
                    </a:cubicBezTo>
                    <a:cubicBezTo>
                      <a:pt x="1076609" y="327449"/>
                      <a:pt x="1073652" y="321543"/>
                      <a:pt x="1079152" y="317228"/>
                    </a:cubicBezTo>
                    <a:cubicBezTo>
                      <a:pt x="1085574" y="312045"/>
                      <a:pt x="1092864" y="307784"/>
                      <a:pt x="1101268" y="311164"/>
                    </a:cubicBezTo>
                    <a:cubicBezTo>
                      <a:pt x="1108804" y="313624"/>
                      <a:pt x="1111787" y="318635"/>
                      <a:pt x="1103984" y="325120"/>
                    </a:cubicBezTo>
                    <a:cubicBezTo>
                      <a:pt x="1098483" y="329435"/>
                      <a:pt x="1100599" y="333525"/>
                      <a:pt x="1104504" y="337669"/>
                    </a:cubicBezTo>
                    <a:cubicBezTo>
                      <a:pt x="1114429" y="350046"/>
                      <a:pt x="1131965" y="347429"/>
                      <a:pt x="1137787" y="332380"/>
                    </a:cubicBezTo>
                    <a:cubicBezTo>
                      <a:pt x="1140170" y="327527"/>
                      <a:pt x="1141659" y="322646"/>
                      <a:pt x="1144503" y="317359"/>
                    </a:cubicBezTo>
                    <a:cubicBezTo>
                      <a:pt x="1148241" y="312097"/>
                      <a:pt x="1153227" y="310005"/>
                      <a:pt x="1159896" y="311544"/>
                    </a:cubicBezTo>
                    <a:cubicBezTo>
                      <a:pt x="1167025" y="312649"/>
                      <a:pt x="1167759" y="318042"/>
                      <a:pt x="1168927" y="323896"/>
                    </a:cubicBezTo>
                    <a:cubicBezTo>
                      <a:pt x="1170856" y="334248"/>
                      <a:pt x="1165248" y="342140"/>
                      <a:pt x="1160508" y="350953"/>
                    </a:cubicBezTo>
                    <a:cubicBezTo>
                      <a:pt x="1149133" y="372105"/>
                      <a:pt x="1149133" y="372105"/>
                      <a:pt x="1170279" y="383469"/>
                    </a:cubicBezTo>
                    <a:cubicBezTo>
                      <a:pt x="1190531" y="394808"/>
                      <a:pt x="1209889" y="406120"/>
                      <a:pt x="1225969" y="422259"/>
                    </a:cubicBezTo>
                    <a:cubicBezTo>
                      <a:pt x="1231175" y="427784"/>
                      <a:pt x="1234833" y="425205"/>
                      <a:pt x="1239386" y="422654"/>
                    </a:cubicBezTo>
                    <a:cubicBezTo>
                      <a:pt x="1254399" y="414590"/>
                      <a:pt x="1270279" y="407447"/>
                      <a:pt x="1289224" y="402633"/>
                    </a:cubicBezTo>
                    <a:cubicBezTo>
                      <a:pt x="1282101" y="416300"/>
                      <a:pt x="1271153" y="423140"/>
                      <a:pt x="1261046" y="431795"/>
                    </a:cubicBezTo>
                    <a:lnTo>
                      <a:pt x="1244590" y="456244"/>
                    </a:lnTo>
                    <a:lnTo>
                      <a:pt x="1245740" y="456438"/>
                    </a:lnTo>
                    <a:cubicBezTo>
                      <a:pt x="1263122" y="457680"/>
                      <a:pt x="1278021" y="465750"/>
                      <a:pt x="1295403" y="468234"/>
                    </a:cubicBezTo>
                    <a:cubicBezTo>
                      <a:pt x="1333273" y="473200"/>
                      <a:pt x="1370521" y="480650"/>
                      <a:pt x="1408389" y="485616"/>
                    </a:cubicBezTo>
                    <a:cubicBezTo>
                      <a:pt x="1428255" y="488099"/>
                      <a:pt x="1449983" y="483754"/>
                      <a:pt x="1469228" y="474442"/>
                    </a:cubicBezTo>
                    <a:cubicBezTo>
                      <a:pt x="1477919" y="470716"/>
                      <a:pt x="1485990" y="467613"/>
                      <a:pt x="1494681" y="463888"/>
                    </a:cubicBezTo>
                    <a:cubicBezTo>
                      <a:pt x="1502751" y="475683"/>
                      <a:pt x="1513305" y="466992"/>
                      <a:pt x="1520134" y="464508"/>
                    </a:cubicBezTo>
                    <a:cubicBezTo>
                      <a:pt x="1547448" y="453955"/>
                      <a:pt x="1572281" y="463267"/>
                      <a:pt x="1596491" y="471959"/>
                    </a:cubicBezTo>
                    <a:cubicBezTo>
                      <a:pt x="1609529" y="476924"/>
                      <a:pt x="1623807" y="479408"/>
                      <a:pt x="1636844" y="486858"/>
                    </a:cubicBezTo>
                    <a:cubicBezTo>
                      <a:pt x="1664780" y="502378"/>
                      <a:pt x="1692717" y="516656"/>
                      <a:pt x="1715685" y="539005"/>
                    </a:cubicBezTo>
                    <a:cubicBezTo>
                      <a:pt x="1697061" y="531555"/>
                      <a:pt x="1678438" y="523484"/>
                      <a:pt x="1662297" y="511689"/>
                    </a:cubicBezTo>
                    <a:cubicBezTo>
                      <a:pt x="1649260" y="501757"/>
                      <a:pt x="1635602" y="494928"/>
                      <a:pt x="1619461" y="493065"/>
                    </a:cubicBezTo>
                    <a:cubicBezTo>
                      <a:pt x="1638707" y="505481"/>
                      <a:pt x="1656709" y="518518"/>
                      <a:pt x="1676576" y="529692"/>
                    </a:cubicBezTo>
                    <a:cubicBezTo>
                      <a:pt x="1693958" y="539626"/>
                      <a:pt x="1706374" y="552042"/>
                      <a:pt x="1716927" y="569424"/>
                    </a:cubicBezTo>
                    <a:cubicBezTo>
                      <a:pt x="1723756" y="581220"/>
                      <a:pt x="1736172" y="588669"/>
                      <a:pt x="1741139" y="602326"/>
                    </a:cubicBezTo>
                    <a:cubicBezTo>
                      <a:pt x="1742380" y="606051"/>
                      <a:pt x="1743622" y="609776"/>
                      <a:pt x="1743622" y="614121"/>
                    </a:cubicBezTo>
                    <a:cubicBezTo>
                      <a:pt x="1734309" y="615984"/>
                      <a:pt x="1730585" y="609155"/>
                      <a:pt x="1726860" y="603568"/>
                    </a:cubicBezTo>
                    <a:cubicBezTo>
                      <a:pt x="1716927" y="589910"/>
                      <a:pt x="1706374" y="577494"/>
                      <a:pt x="1697061" y="563837"/>
                    </a:cubicBezTo>
                    <a:cubicBezTo>
                      <a:pt x="1684025" y="545213"/>
                      <a:pt x="1663539" y="534659"/>
                      <a:pt x="1644293" y="522864"/>
                    </a:cubicBezTo>
                    <a:cubicBezTo>
                      <a:pt x="1644293" y="524105"/>
                      <a:pt x="1644293" y="524726"/>
                      <a:pt x="1644293" y="525347"/>
                    </a:cubicBezTo>
                    <a:cubicBezTo>
                      <a:pt x="1648018" y="528451"/>
                      <a:pt x="1653606" y="530313"/>
                      <a:pt x="1656709" y="534659"/>
                    </a:cubicBezTo>
                    <a:cubicBezTo>
                      <a:pt x="1656709" y="535280"/>
                      <a:pt x="1657331" y="535280"/>
                      <a:pt x="1657331" y="535280"/>
                    </a:cubicBezTo>
                    <a:cubicBezTo>
                      <a:pt x="1674092" y="543350"/>
                      <a:pt x="1684025" y="559491"/>
                      <a:pt x="1693958" y="572528"/>
                    </a:cubicBezTo>
                    <a:cubicBezTo>
                      <a:pt x="1713823" y="597360"/>
                      <a:pt x="1738655" y="619708"/>
                      <a:pt x="1749209" y="651370"/>
                    </a:cubicBezTo>
                    <a:cubicBezTo>
                      <a:pt x="1749209" y="652612"/>
                      <a:pt x="1750450" y="654474"/>
                      <a:pt x="1751692" y="655715"/>
                    </a:cubicBezTo>
                    <a:cubicBezTo>
                      <a:pt x="1761625" y="670615"/>
                      <a:pt x="1761625" y="670615"/>
                      <a:pt x="1743622" y="674339"/>
                    </a:cubicBezTo>
                    <a:cubicBezTo>
                      <a:pt x="1743001" y="674960"/>
                      <a:pt x="1742380" y="675581"/>
                      <a:pt x="1741760" y="676202"/>
                    </a:cubicBezTo>
                    <a:cubicBezTo>
                      <a:pt x="1741760" y="676202"/>
                      <a:pt x="1741760" y="676823"/>
                      <a:pt x="1741760" y="676823"/>
                    </a:cubicBezTo>
                    <a:cubicBezTo>
                      <a:pt x="1741760" y="685514"/>
                      <a:pt x="1751692" y="683652"/>
                      <a:pt x="1754796" y="688618"/>
                    </a:cubicBezTo>
                    <a:cubicBezTo>
                      <a:pt x="1755417" y="689860"/>
                      <a:pt x="1755417" y="691722"/>
                      <a:pt x="1754176" y="692963"/>
                    </a:cubicBezTo>
                    <a:cubicBezTo>
                      <a:pt x="1747347" y="692342"/>
                      <a:pt x="1739897" y="692342"/>
                      <a:pt x="1733068" y="691722"/>
                    </a:cubicBezTo>
                    <a:cubicBezTo>
                      <a:pt x="1731826" y="694205"/>
                      <a:pt x="1731206" y="696688"/>
                      <a:pt x="1729964" y="699171"/>
                    </a:cubicBezTo>
                    <a:cubicBezTo>
                      <a:pt x="1730585" y="699792"/>
                      <a:pt x="1731206" y="700413"/>
                      <a:pt x="1731206" y="701654"/>
                    </a:cubicBezTo>
                    <a:cubicBezTo>
                      <a:pt x="1731826" y="708483"/>
                      <a:pt x="1731206" y="714070"/>
                      <a:pt x="1723756" y="715932"/>
                    </a:cubicBezTo>
                    <a:cubicBezTo>
                      <a:pt x="1724998" y="718416"/>
                      <a:pt x="1725618" y="720899"/>
                      <a:pt x="1724377" y="722762"/>
                    </a:cubicBezTo>
                    <a:cubicBezTo>
                      <a:pt x="1713823" y="743248"/>
                      <a:pt x="1729344" y="751939"/>
                      <a:pt x="1741760" y="761872"/>
                    </a:cubicBezTo>
                    <a:cubicBezTo>
                      <a:pt x="1743001" y="763114"/>
                      <a:pt x="1744242" y="763734"/>
                      <a:pt x="1745484" y="764976"/>
                    </a:cubicBezTo>
                    <a:cubicBezTo>
                      <a:pt x="1752934" y="773047"/>
                      <a:pt x="1761625" y="777392"/>
                      <a:pt x="1772800" y="776150"/>
                    </a:cubicBezTo>
                    <a:cubicBezTo>
                      <a:pt x="1777145" y="776150"/>
                      <a:pt x="1781490" y="776150"/>
                      <a:pt x="1785836" y="777392"/>
                    </a:cubicBezTo>
                    <a:cubicBezTo>
                      <a:pt x="1787698" y="778013"/>
                      <a:pt x="1788941" y="779255"/>
                      <a:pt x="1790182" y="780496"/>
                    </a:cubicBezTo>
                    <a:cubicBezTo>
                      <a:pt x="1790182" y="783601"/>
                      <a:pt x="1788319" y="785463"/>
                      <a:pt x="1785836" y="786704"/>
                    </a:cubicBezTo>
                    <a:cubicBezTo>
                      <a:pt x="1779628" y="789188"/>
                      <a:pt x="1772800" y="788566"/>
                      <a:pt x="1766592" y="789809"/>
                    </a:cubicBezTo>
                    <a:cubicBezTo>
                      <a:pt x="1769695" y="790429"/>
                      <a:pt x="1772800" y="790429"/>
                      <a:pt x="1776525" y="790429"/>
                    </a:cubicBezTo>
                    <a:cubicBezTo>
                      <a:pt x="1779008" y="790429"/>
                      <a:pt x="1781490" y="791050"/>
                      <a:pt x="1783974" y="791671"/>
                    </a:cubicBezTo>
                    <a:cubicBezTo>
                      <a:pt x="1785216" y="792292"/>
                      <a:pt x="1786457" y="793533"/>
                      <a:pt x="1787698" y="794774"/>
                    </a:cubicBezTo>
                    <a:cubicBezTo>
                      <a:pt x="1790803" y="801604"/>
                      <a:pt x="1792665" y="809053"/>
                      <a:pt x="1793286" y="816502"/>
                    </a:cubicBezTo>
                    <a:cubicBezTo>
                      <a:pt x="1792044" y="817744"/>
                      <a:pt x="1790182" y="818365"/>
                      <a:pt x="1788941" y="818986"/>
                    </a:cubicBezTo>
                    <a:cubicBezTo>
                      <a:pt x="1783974" y="820228"/>
                      <a:pt x="1778387" y="818986"/>
                      <a:pt x="1775282" y="824573"/>
                    </a:cubicBezTo>
                    <a:cubicBezTo>
                      <a:pt x="1788319" y="835747"/>
                      <a:pt x="1801356" y="846301"/>
                      <a:pt x="1812531" y="858717"/>
                    </a:cubicBezTo>
                    <a:cubicBezTo>
                      <a:pt x="1813772" y="862442"/>
                      <a:pt x="1812531" y="865546"/>
                      <a:pt x="1809426" y="867409"/>
                    </a:cubicBezTo>
                    <a:cubicBezTo>
                      <a:pt x="1805701" y="869892"/>
                      <a:pt x="1801356" y="868650"/>
                      <a:pt x="1797631" y="872996"/>
                    </a:cubicBezTo>
                    <a:cubicBezTo>
                      <a:pt x="1803218" y="876720"/>
                      <a:pt x="1809426" y="874237"/>
                      <a:pt x="1815014" y="876720"/>
                    </a:cubicBezTo>
                    <a:cubicBezTo>
                      <a:pt x="1816255" y="877341"/>
                      <a:pt x="1817497" y="877962"/>
                      <a:pt x="1818739" y="879204"/>
                    </a:cubicBezTo>
                    <a:cubicBezTo>
                      <a:pt x="1819980" y="887274"/>
                      <a:pt x="1827430" y="882928"/>
                      <a:pt x="1831155" y="884791"/>
                    </a:cubicBezTo>
                    <a:cubicBezTo>
                      <a:pt x="1836742" y="887895"/>
                      <a:pt x="1839225" y="891620"/>
                      <a:pt x="1837984" y="902173"/>
                    </a:cubicBezTo>
                    <a:cubicBezTo>
                      <a:pt x="1824947" y="915831"/>
                      <a:pt x="1805701" y="910864"/>
                      <a:pt x="1789561" y="917072"/>
                    </a:cubicBezTo>
                    <a:cubicBezTo>
                      <a:pt x="1786457" y="917072"/>
                      <a:pt x="1782733" y="917693"/>
                      <a:pt x="1779628" y="917693"/>
                    </a:cubicBezTo>
                    <a:cubicBezTo>
                      <a:pt x="1770316" y="912726"/>
                      <a:pt x="1762246" y="909002"/>
                      <a:pt x="1757900" y="923901"/>
                    </a:cubicBezTo>
                    <a:cubicBezTo>
                      <a:pt x="1756658" y="928868"/>
                      <a:pt x="1752313" y="934455"/>
                      <a:pt x="1746105" y="935696"/>
                    </a:cubicBezTo>
                    <a:cubicBezTo>
                      <a:pt x="1733689" y="931971"/>
                      <a:pt x="1734309" y="921418"/>
                      <a:pt x="1734931" y="912726"/>
                    </a:cubicBezTo>
                    <a:cubicBezTo>
                      <a:pt x="1735552" y="899069"/>
                      <a:pt x="1746726" y="893482"/>
                      <a:pt x="1759142" y="890378"/>
                    </a:cubicBezTo>
                    <a:cubicBezTo>
                      <a:pt x="1754796" y="887274"/>
                      <a:pt x="1750450" y="889136"/>
                      <a:pt x="1746726" y="889757"/>
                    </a:cubicBezTo>
                    <a:cubicBezTo>
                      <a:pt x="1725618" y="894103"/>
                      <a:pt x="1726239" y="894103"/>
                      <a:pt x="1731826" y="914589"/>
                    </a:cubicBezTo>
                    <a:cubicBezTo>
                      <a:pt x="1736172" y="929488"/>
                      <a:pt x="1740517" y="945629"/>
                      <a:pt x="1727481" y="959287"/>
                    </a:cubicBezTo>
                    <a:cubicBezTo>
                      <a:pt x="1721272" y="961150"/>
                      <a:pt x="1720031" y="966116"/>
                      <a:pt x="1720652" y="971703"/>
                    </a:cubicBezTo>
                    <a:cubicBezTo>
                      <a:pt x="1720652" y="974187"/>
                      <a:pt x="1720652" y="971082"/>
                      <a:pt x="1720652" y="973566"/>
                    </a:cubicBezTo>
                    <a:cubicBezTo>
                      <a:pt x="1721272" y="977290"/>
                      <a:pt x="1721893" y="974187"/>
                      <a:pt x="1722515" y="973566"/>
                    </a:cubicBezTo>
                    <a:cubicBezTo>
                      <a:pt x="1726239" y="967358"/>
                      <a:pt x="1727481" y="958045"/>
                      <a:pt x="1736793" y="956804"/>
                    </a:cubicBezTo>
                    <a:cubicBezTo>
                      <a:pt x="1746726" y="958666"/>
                      <a:pt x="1747968" y="951217"/>
                      <a:pt x="1749830" y="944387"/>
                    </a:cubicBezTo>
                    <a:cubicBezTo>
                      <a:pt x="1751071" y="939421"/>
                      <a:pt x="1754796" y="938179"/>
                      <a:pt x="1759142" y="939421"/>
                    </a:cubicBezTo>
                    <a:cubicBezTo>
                      <a:pt x="1764108" y="940663"/>
                      <a:pt x="1769695" y="945629"/>
                      <a:pt x="1767212" y="948733"/>
                    </a:cubicBezTo>
                    <a:cubicBezTo>
                      <a:pt x="1756658" y="959908"/>
                      <a:pt x="1764729" y="974807"/>
                      <a:pt x="1757900" y="985982"/>
                    </a:cubicBezTo>
                    <a:cubicBezTo>
                      <a:pt x="1756658" y="986603"/>
                      <a:pt x="1755417" y="987844"/>
                      <a:pt x="1753555" y="988465"/>
                    </a:cubicBezTo>
                    <a:cubicBezTo>
                      <a:pt x="1749209" y="989085"/>
                      <a:pt x="1744863" y="989085"/>
                      <a:pt x="1743001" y="984119"/>
                    </a:cubicBezTo>
                    <a:lnTo>
                      <a:pt x="1743467" y="983033"/>
                    </a:lnTo>
                    <a:lnTo>
                      <a:pt x="1743622" y="982877"/>
                    </a:lnTo>
                    <a:cubicBezTo>
                      <a:pt x="1744242" y="982257"/>
                      <a:pt x="1744863" y="981015"/>
                      <a:pt x="1744863" y="979774"/>
                    </a:cubicBezTo>
                    <a:lnTo>
                      <a:pt x="1743467" y="983033"/>
                    </a:lnTo>
                    <a:lnTo>
                      <a:pt x="1737414" y="989085"/>
                    </a:lnTo>
                    <a:cubicBezTo>
                      <a:pt x="1731206" y="992811"/>
                      <a:pt x="1726860" y="999019"/>
                      <a:pt x="1718790" y="997157"/>
                    </a:cubicBezTo>
                    <a:cubicBezTo>
                      <a:pt x="1697061" y="990327"/>
                      <a:pt x="1675955" y="998398"/>
                      <a:pt x="1654847" y="1000881"/>
                    </a:cubicBezTo>
                    <a:cubicBezTo>
                      <a:pt x="1648639" y="1003365"/>
                      <a:pt x="1643052" y="1003365"/>
                      <a:pt x="1636844" y="1000881"/>
                    </a:cubicBezTo>
                    <a:cubicBezTo>
                      <a:pt x="1621945" y="999639"/>
                      <a:pt x="1608908" y="992190"/>
                      <a:pt x="1591526" y="999639"/>
                    </a:cubicBezTo>
                    <a:cubicBezTo>
                      <a:pt x="1586249" y="1001812"/>
                      <a:pt x="1580972" y="1002394"/>
                      <a:pt x="1575889" y="1001638"/>
                    </a:cubicBezTo>
                    <a:lnTo>
                      <a:pt x="1570829" y="999528"/>
                    </a:lnTo>
                    <a:lnTo>
                      <a:pt x="1571198" y="1002680"/>
                    </a:lnTo>
                    <a:cubicBezTo>
                      <a:pt x="1574589" y="1009047"/>
                      <a:pt x="1577952" y="1016308"/>
                      <a:pt x="1588306" y="1014374"/>
                    </a:cubicBezTo>
                    <a:cubicBezTo>
                      <a:pt x="1588766" y="1013940"/>
                      <a:pt x="1589227" y="1013506"/>
                      <a:pt x="1590582" y="1013098"/>
                    </a:cubicBezTo>
                    <a:cubicBezTo>
                      <a:pt x="1595568" y="1011007"/>
                      <a:pt x="1598980" y="1001706"/>
                      <a:pt x="1606409" y="1007744"/>
                    </a:cubicBezTo>
                    <a:cubicBezTo>
                      <a:pt x="1613404" y="1013321"/>
                      <a:pt x="1617203" y="1021042"/>
                      <a:pt x="1618263" y="1030474"/>
                    </a:cubicBezTo>
                    <a:cubicBezTo>
                      <a:pt x="1618483" y="1038090"/>
                      <a:pt x="1616020" y="1045627"/>
                      <a:pt x="1612689" y="1052243"/>
                    </a:cubicBezTo>
                    <a:lnTo>
                      <a:pt x="1609858" y="1055487"/>
                    </a:lnTo>
                    <a:lnTo>
                      <a:pt x="1615986" y="1054951"/>
                    </a:lnTo>
                    <a:cubicBezTo>
                      <a:pt x="1624356" y="1054470"/>
                      <a:pt x="1632631" y="1054855"/>
                      <a:pt x="1640712" y="1057934"/>
                    </a:cubicBezTo>
                    <a:cubicBezTo>
                      <a:pt x="1646870" y="1060243"/>
                      <a:pt x="1651488" y="1065631"/>
                      <a:pt x="1654567" y="1071018"/>
                    </a:cubicBezTo>
                    <a:cubicBezTo>
                      <a:pt x="1657646" y="1076406"/>
                      <a:pt x="1660724" y="1081794"/>
                      <a:pt x="1663034" y="1087952"/>
                    </a:cubicBezTo>
                    <a:cubicBezTo>
                      <a:pt x="1663803" y="1090261"/>
                      <a:pt x="1663803" y="1091800"/>
                      <a:pt x="1663803" y="1094109"/>
                    </a:cubicBezTo>
                    <a:cubicBezTo>
                      <a:pt x="1657646" y="1111042"/>
                      <a:pt x="1640712" y="1117200"/>
                      <a:pt x="1627627" y="1127206"/>
                    </a:cubicBezTo>
                    <a:cubicBezTo>
                      <a:pt x="1616852" y="1135673"/>
                      <a:pt x="1606076" y="1144909"/>
                      <a:pt x="1594531" y="1152606"/>
                    </a:cubicBezTo>
                    <a:cubicBezTo>
                      <a:pt x="1617621" y="1145679"/>
                      <a:pt x="1639943" y="1138752"/>
                      <a:pt x="1662264" y="1130285"/>
                    </a:cubicBezTo>
                    <a:cubicBezTo>
                      <a:pt x="1671500" y="1126436"/>
                      <a:pt x="1680737" y="1124127"/>
                      <a:pt x="1689973" y="1128745"/>
                    </a:cubicBezTo>
                    <a:cubicBezTo>
                      <a:pt x="1706137" y="1139521"/>
                      <a:pt x="1724610" y="1141830"/>
                      <a:pt x="1743852" y="1142600"/>
                    </a:cubicBezTo>
                    <a:cubicBezTo>
                      <a:pt x="1763864" y="1143370"/>
                      <a:pt x="1785415" y="1143370"/>
                      <a:pt x="1802349" y="1159533"/>
                    </a:cubicBezTo>
                    <a:cubicBezTo>
                      <a:pt x="1804658" y="1163382"/>
                      <a:pt x="1805428" y="1168000"/>
                      <a:pt x="1804658" y="1172618"/>
                    </a:cubicBezTo>
                    <a:cubicBezTo>
                      <a:pt x="1796191" y="1197249"/>
                      <a:pt x="1780027" y="1218030"/>
                      <a:pt x="1764633" y="1238042"/>
                    </a:cubicBezTo>
                    <a:cubicBezTo>
                      <a:pt x="1746930" y="1261133"/>
                      <a:pt x="1731537" y="1286533"/>
                      <a:pt x="1716143" y="1311164"/>
                    </a:cubicBezTo>
                    <a:cubicBezTo>
                      <a:pt x="1708446" y="1324249"/>
                      <a:pt x="1708446" y="1340412"/>
                      <a:pt x="1699979" y="1353497"/>
                    </a:cubicBezTo>
                    <a:lnTo>
                      <a:pt x="1699998" y="1354296"/>
                    </a:lnTo>
                    <a:lnTo>
                      <a:pt x="1706994" y="1355979"/>
                    </a:lnTo>
                    <a:cubicBezTo>
                      <a:pt x="1712271" y="1360325"/>
                      <a:pt x="1713823" y="1364981"/>
                      <a:pt x="1713745" y="1369792"/>
                    </a:cubicBezTo>
                    <a:lnTo>
                      <a:pt x="1713088" y="1372993"/>
                    </a:lnTo>
                    <a:lnTo>
                      <a:pt x="1745872" y="1378320"/>
                    </a:lnTo>
                    <a:cubicBezTo>
                      <a:pt x="1757321" y="1380244"/>
                      <a:pt x="1768866" y="1380821"/>
                      <a:pt x="1780797" y="1375818"/>
                    </a:cubicBezTo>
                    <a:cubicBezTo>
                      <a:pt x="1796961" y="1368891"/>
                      <a:pt x="1826209" y="1332715"/>
                      <a:pt x="1822361" y="1316552"/>
                    </a:cubicBezTo>
                    <a:cubicBezTo>
                      <a:pt x="1820822" y="1310394"/>
                      <a:pt x="1815434" y="1303467"/>
                      <a:pt x="1808506" y="1298079"/>
                    </a:cubicBezTo>
                    <a:cubicBezTo>
                      <a:pt x="1799270" y="1291152"/>
                      <a:pt x="1778488" y="1288073"/>
                      <a:pt x="1789264" y="1268061"/>
                    </a:cubicBezTo>
                    <a:cubicBezTo>
                      <a:pt x="1797731" y="1253436"/>
                      <a:pt x="1826979" y="1246509"/>
                      <a:pt x="1842373" y="1254206"/>
                    </a:cubicBezTo>
                    <a:cubicBezTo>
                      <a:pt x="1848531" y="1257285"/>
                      <a:pt x="1852379" y="1261903"/>
                      <a:pt x="1856997" y="1267291"/>
                    </a:cubicBezTo>
                    <a:cubicBezTo>
                      <a:pt x="1880858" y="1295000"/>
                      <a:pt x="1884706" y="1295770"/>
                      <a:pt x="1918573" y="1279606"/>
                    </a:cubicBezTo>
                    <a:cubicBezTo>
                      <a:pt x="1930118" y="1273449"/>
                      <a:pt x="1941664" y="1269600"/>
                      <a:pt x="1954749" y="1271139"/>
                    </a:cubicBezTo>
                    <a:cubicBezTo>
                      <a:pt x="1977840" y="1273449"/>
                      <a:pt x="1988616" y="1288843"/>
                      <a:pt x="1983228" y="1311164"/>
                    </a:cubicBezTo>
                    <a:cubicBezTo>
                      <a:pt x="1978610" y="1331946"/>
                      <a:pt x="1963985" y="1348109"/>
                      <a:pt x="1952440" y="1367351"/>
                    </a:cubicBezTo>
                    <a:cubicBezTo>
                      <a:pt x="1966294" y="1355806"/>
                      <a:pt x="1980149" y="1347339"/>
                      <a:pt x="1994773" y="1338873"/>
                    </a:cubicBezTo>
                    <a:cubicBezTo>
                      <a:pt x="2010167" y="1329637"/>
                      <a:pt x="2026330" y="1322709"/>
                      <a:pt x="2046343" y="1327328"/>
                    </a:cubicBezTo>
                    <a:cubicBezTo>
                      <a:pt x="2069434" y="1332715"/>
                      <a:pt x="2090216" y="1317321"/>
                      <a:pt x="2113307" y="1318861"/>
                    </a:cubicBezTo>
                    <a:cubicBezTo>
                      <a:pt x="2133318" y="1325788"/>
                      <a:pt x="2134858" y="1328867"/>
                      <a:pt x="2128700" y="1354267"/>
                    </a:cubicBezTo>
                    <a:cubicBezTo>
                      <a:pt x="2121773" y="1365042"/>
                      <a:pt x="2116385" y="1375048"/>
                      <a:pt x="2121003" y="1388903"/>
                    </a:cubicBezTo>
                    <a:cubicBezTo>
                      <a:pt x="2124082" y="1399679"/>
                      <a:pt x="2116385" y="1408146"/>
                      <a:pt x="2110228" y="1416612"/>
                    </a:cubicBezTo>
                    <a:cubicBezTo>
                      <a:pt x="2094834" y="1436624"/>
                      <a:pt x="2095603" y="1443552"/>
                      <a:pt x="2114846" y="1460485"/>
                    </a:cubicBezTo>
                    <a:cubicBezTo>
                      <a:pt x="2117155" y="1462794"/>
                      <a:pt x="2120234" y="1465103"/>
                      <a:pt x="2123312" y="1467412"/>
                    </a:cubicBezTo>
                    <a:cubicBezTo>
                      <a:pt x="2148712" y="1488194"/>
                      <a:pt x="2150252" y="1500509"/>
                      <a:pt x="2128700" y="1525909"/>
                    </a:cubicBezTo>
                    <a:cubicBezTo>
                      <a:pt x="2124852" y="1529758"/>
                      <a:pt x="2117925" y="1533606"/>
                      <a:pt x="2121003" y="1539764"/>
                    </a:cubicBezTo>
                    <a:cubicBezTo>
                      <a:pt x="2124082" y="1545921"/>
                      <a:pt x="2131779" y="1543612"/>
                      <a:pt x="2137167" y="1543612"/>
                    </a:cubicBezTo>
                    <a:cubicBezTo>
                      <a:pt x="2166415" y="1544382"/>
                      <a:pt x="2175652" y="1549770"/>
                      <a:pt x="2181040" y="1569782"/>
                    </a:cubicBezTo>
                    <a:cubicBezTo>
                      <a:pt x="2182579" y="1575170"/>
                      <a:pt x="2183349" y="1579788"/>
                      <a:pt x="2172573" y="1588255"/>
                    </a:cubicBezTo>
                    <a:cubicBezTo>
                      <a:pt x="2166415" y="1599800"/>
                      <a:pt x="2160258" y="1611345"/>
                      <a:pt x="2153330" y="1622121"/>
                    </a:cubicBezTo>
                    <a:cubicBezTo>
                      <a:pt x="2137167" y="1647521"/>
                      <a:pt x="2116385" y="1653679"/>
                      <a:pt x="2092525" y="1635206"/>
                    </a:cubicBezTo>
                    <a:cubicBezTo>
                      <a:pt x="2067125" y="1616733"/>
                      <a:pt x="2042494" y="1604418"/>
                      <a:pt x="2010167" y="1606727"/>
                    </a:cubicBezTo>
                    <a:cubicBezTo>
                      <a:pt x="1990925" y="1607497"/>
                      <a:pt x="1980149" y="1592873"/>
                      <a:pt x="1971682" y="1578249"/>
                    </a:cubicBezTo>
                    <a:cubicBezTo>
                      <a:pt x="1961676" y="1561315"/>
                      <a:pt x="1952440" y="1543612"/>
                      <a:pt x="1943203" y="1526679"/>
                    </a:cubicBezTo>
                    <a:cubicBezTo>
                      <a:pt x="1940894" y="1524370"/>
                      <a:pt x="1937815" y="1522061"/>
                      <a:pt x="1934737" y="1524370"/>
                    </a:cubicBezTo>
                    <a:cubicBezTo>
                      <a:pt x="1933197" y="1525909"/>
                      <a:pt x="1933197" y="1528988"/>
                      <a:pt x="1934737" y="1531297"/>
                    </a:cubicBezTo>
                    <a:cubicBezTo>
                      <a:pt x="1934737" y="1535915"/>
                      <a:pt x="1935506" y="1539764"/>
                      <a:pt x="1935506" y="1543612"/>
                    </a:cubicBezTo>
                    <a:cubicBezTo>
                      <a:pt x="1939355" y="1555158"/>
                      <a:pt x="1940125" y="1566703"/>
                      <a:pt x="1929349" y="1575170"/>
                    </a:cubicBezTo>
                    <a:cubicBezTo>
                      <a:pt x="1919343" y="1579018"/>
                      <a:pt x="1917034" y="1571321"/>
                      <a:pt x="1913955" y="1564394"/>
                    </a:cubicBezTo>
                    <a:cubicBezTo>
                      <a:pt x="1909337" y="1552079"/>
                      <a:pt x="1900870" y="1542073"/>
                      <a:pt x="1891633" y="1532067"/>
                    </a:cubicBezTo>
                    <a:cubicBezTo>
                      <a:pt x="1868542" y="1506667"/>
                      <a:pt x="1823900" y="1507436"/>
                      <a:pt x="1801579" y="1532836"/>
                    </a:cubicBezTo>
                    <a:cubicBezTo>
                      <a:pt x="1780797" y="1557467"/>
                      <a:pt x="1786185" y="1601340"/>
                      <a:pt x="1812355" y="1621351"/>
                    </a:cubicBezTo>
                    <a:cubicBezTo>
                      <a:pt x="1827749" y="1632897"/>
                      <a:pt x="1842373" y="1645212"/>
                      <a:pt x="1863924" y="1640594"/>
                    </a:cubicBezTo>
                    <a:cubicBezTo>
                      <a:pt x="1868542" y="1639055"/>
                      <a:pt x="1873161" y="1642133"/>
                      <a:pt x="1875470" y="1645982"/>
                    </a:cubicBezTo>
                    <a:cubicBezTo>
                      <a:pt x="1875470" y="1647521"/>
                      <a:pt x="1875470" y="1648291"/>
                      <a:pt x="1874700" y="1649830"/>
                    </a:cubicBezTo>
                    <a:cubicBezTo>
                      <a:pt x="1869312" y="1655218"/>
                      <a:pt x="1872391" y="1664455"/>
                      <a:pt x="1864694" y="1667533"/>
                    </a:cubicBezTo>
                    <a:cubicBezTo>
                      <a:pt x="1854688" y="1685237"/>
                      <a:pt x="1853149" y="1705249"/>
                      <a:pt x="1847761" y="1723722"/>
                    </a:cubicBezTo>
                    <a:cubicBezTo>
                      <a:pt x="1834676" y="1766824"/>
                      <a:pt x="1821591" y="1782988"/>
                      <a:pt x="1779258" y="1775291"/>
                    </a:cubicBezTo>
                    <a:cubicBezTo>
                      <a:pt x="1761555" y="1772212"/>
                      <a:pt x="1746161" y="1779139"/>
                      <a:pt x="1733076" y="1790685"/>
                    </a:cubicBezTo>
                    <a:cubicBezTo>
                      <a:pt x="1720761" y="1803770"/>
                      <a:pt x="1706137" y="1813006"/>
                      <a:pt x="1689203" y="1817624"/>
                    </a:cubicBezTo>
                    <a:cubicBezTo>
                      <a:pt x="1687664" y="1816855"/>
                      <a:pt x="1686894" y="1817624"/>
                      <a:pt x="1685355" y="1817624"/>
                    </a:cubicBezTo>
                    <a:cubicBezTo>
                      <a:pt x="1650718" y="1812237"/>
                      <a:pt x="1617621" y="1829940"/>
                      <a:pt x="1599919" y="1862267"/>
                    </a:cubicBezTo>
                    <a:cubicBezTo>
                      <a:pt x="1597610" y="1866885"/>
                      <a:pt x="1595300" y="1871503"/>
                      <a:pt x="1592222" y="1875351"/>
                    </a:cubicBezTo>
                    <a:cubicBezTo>
                      <a:pt x="1587603" y="1881509"/>
                      <a:pt x="1580676" y="1883818"/>
                      <a:pt x="1574519" y="1887667"/>
                    </a:cubicBezTo>
                    <a:cubicBezTo>
                      <a:pt x="1556815" y="1902291"/>
                      <a:pt x="1541421" y="1919994"/>
                      <a:pt x="1518330" y="1929230"/>
                    </a:cubicBezTo>
                    <a:cubicBezTo>
                      <a:pt x="1531415" y="1938467"/>
                      <a:pt x="1546040" y="1936158"/>
                      <a:pt x="1559125" y="1939237"/>
                    </a:cubicBezTo>
                    <a:cubicBezTo>
                      <a:pt x="1569900" y="1942315"/>
                      <a:pt x="1576058" y="1946934"/>
                      <a:pt x="1574519" y="1958479"/>
                    </a:cubicBezTo>
                    <a:cubicBezTo>
                      <a:pt x="1570670" y="1961558"/>
                      <a:pt x="1566822" y="1965406"/>
                      <a:pt x="1562973" y="1968485"/>
                    </a:cubicBezTo>
                    <a:cubicBezTo>
                      <a:pt x="1537573" y="1990036"/>
                      <a:pt x="1535264" y="1997733"/>
                      <a:pt x="1546040" y="2030061"/>
                    </a:cubicBezTo>
                    <a:cubicBezTo>
                      <a:pt x="1551428" y="2045455"/>
                      <a:pt x="1556815" y="2060849"/>
                      <a:pt x="1539112" y="2072394"/>
                    </a:cubicBezTo>
                    <a:cubicBezTo>
                      <a:pt x="1524488" y="2077012"/>
                      <a:pt x="1522949" y="2090097"/>
                      <a:pt x="1519870" y="2101643"/>
                    </a:cubicBezTo>
                    <a:cubicBezTo>
                      <a:pt x="1516021" y="2115497"/>
                      <a:pt x="1509864" y="2123194"/>
                      <a:pt x="1492161" y="2126273"/>
                    </a:cubicBezTo>
                    <a:cubicBezTo>
                      <a:pt x="1466761" y="2130891"/>
                      <a:pt x="1442900" y="2144745"/>
                      <a:pt x="1423658" y="2163218"/>
                    </a:cubicBezTo>
                    <a:cubicBezTo>
                      <a:pt x="1409803" y="2175533"/>
                      <a:pt x="1399797" y="2184770"/>
                      <a:pt x="1385173" y="2163988"/>
                    </a:cubicBezTo>
                    <a:cubicBezTo>
                      <a:pt x="1377476" y="2153982"/>
                      <a:pt x="1365161" y="2154752"/>
                      <a:pt x="1354385" y="2157830"/>
                    </a:cubicBezTo>
                    <a:cubicBezTo>
                      <a:pt x="1344379" y="2160909"/>
                      <a:pt x="1335143" y="2165527"/>
                      <a:pt x="1325137" y="2167836"/>
                    </a:cubicBezTo>
                    <a:cubicBezTo>
                      <a:pt x="1309743" y="2171685"/>
                      <a:pt x="1298967" y="2167067"/>
                      <a:pt x="1299737" y="2148594"/>
                    </a:cubicBezTo>
                    <a:cubicBezTo>
                      <a:pt x="1300506" y="2139358"/>
                      <a:pt x="1296658" y="2130121"/>
                      <a:pt x="1294349" y="2120885"/>
                    </a:cubicBezTo>
                    <a:cubicBezTo>
                      <a:pt x="1291270" y="2103952"/>
                      <a:pt x="1285112" y="2094715"/>
                      <a:pt x="1265100" y="2101643"/>
                    </a:cubicBezTo>
                    <a:cubicBezTo>
                      <a:pt x="1254324" y="2105491"/>
                      <a:pt x="1241239" y="2100873"/>
                      <a:pt x="1238929" y="2087788"/>
                    </a:cubicBezTo>
                    <a:cubicBezTo>
                      <a:pt x="1235851" y="2068546"/>
                      <a:pt x="1223535" y="2057000"/>
                      <a:pt x="1211221" y="2043915"/>
                    </a:cubicBezTo>
                    <a:cubicBezTo>
                      <a:pt x="1198137" y="2030830"/>
                      <a:pt x="1199675" y="2019285"/>
                      <a:pt x="1217379" y="2011588"/>
                    </a:cubicBezTo>
                    <a:cubicBezTo>
                      <a:pt x="1225075" y="2007739"/>
                      <a:pt x="1231233" y="2003121"/>
                      <a:pt x="1231233" y="1993885"/>
                    </a:cubicBezTo>
                    <a:cubicBezTo>
                      <a:pt x="1231233" y="1980031"/>
                      <a:pt x="1241239" y="1972334"/>
                      <a:pt x="1251246" y="1965406"/>
                    </a:cubicBezTo>
                    <a:cubicBezTo>
                      <a:pt x="1251246" y="1965406"/>
                      <a:pt x="1252015" y="1965406"/>
                      <a:pt x="1252015" y="1965406"/>
                    </a:cubicBezTo>
                    <a:cubicBezTo>
                      <a:pt x="1255864" y="1961558"/>
                      <a:pt x="1260482" y="1957709"/>
                      <a:pt x="1262021" y="1951552"/>
                    </a:cubicBezTo>
                    <a:cubicBezTo>
                      <a:pt x="1265870" y="1937697"/>
                      <a:pt x="1257403" y="1923843"/>
                      <a:pt x="1262021" y="1909218"/>
                    </a:cubicBezTo>
                    <a:cubicBezTo>
                      <a:pt x="1262791" y="1906139"/>
                      <a:pt x="1259712" y="1903830"/>
                      <a:pt x="1256633" y="1903061"/>
                    </a:cubicBezTo>
                    <a:cubicBezTo>
                      <a:pt x="1225845" y="1898442"/>
                      <a:pt x="1218917" y="1878430"/>
                      <a:pt x="1222767" y="1851491"/>
                    </a:cubicBezTo>
                    <a:cubicBezTo>
                      <a:pt x="1223535" y="1849182"/>
                      <a:pt x="1221997" y="1847643"/>
                      <a:pt x="1221227" y="1845334"/>
                    </a:cubicBezTo>
                    <a:cubicBezTo>
                      <a:pt x="1221997" y="1844564"/>
                      <a:pt x="1221997" y="1843025"/>
                      <a:pt x="1221227" y="1842255"/>
                    </a:cubicBezTo>
                    <a:cubicBezTo>
                      <a:pt x="1222767" y="1813776"/>
                      <a:pt x="1218917" y="1786836"/>
                      <a:pt x="1204293" y="1762206"/>
                    </a:cubicBezTo>
                    <a:cubicBezTo>
                      <a:pt x="1192749" y="1751430"/>
                      <a:pt x="1196597" y="1736036"/>
                      <a:pt x="1190439" y="1723722"/>
                    </a:cubicBezTo>
                    <a:cubicBezTo>
                      <a:pt x="1183511" y="1709097"/>
                      <a:pt x="1174275" y="1703709"/>
                      <a:pt x="1159651" y="1706788"/>
                    </a:cubicBezTo>
                    <a:lnTo>
                      <a:pt x="1132497" y="1711847"/>
                    </a:lnTo>
                    <a:lnTo>
                      <a:pt x="1131900" y="1712163"/>
                    </a:lnTo>
                    <a:lnTo>
                      <a:pt x="1131622" y="1712010"/>
                    </a:lnTo>
                    <a:lnTo>
                      <a:pt x="1130210" y="1712273"/>
                    </a:lnTo>
                    <a:cubicBezTo>
                      <a:pt x="1120205" y="1713716"/>
                      <a:pt x="1110006" y="1714485"/>
                      <a:pt x="1099615" y="1713715"/>
                    </a:cubicBezTo>
                    <a:cubicBezTo>
                      <a:pt x="1088069" y="1712946"/>
                      <a:pt x="1078063" y="1710637"/>
                      <a:pt x="1071137" y="1700631"/>
                    </a:cubicBezTo>
                    <a:cubicBezTo>
                      <a:pt x="1054973" y="1686776"/>
                      <a:pt x="1041117" y="1671382"/>
                      <a:pt x="1041117" y="1647521"/>
                    </a:cubicBezTo>
                    <a:cubicBezTo>
                      <a:pt x="1041117" y="1639055"/>
                      <a:pt x="1034960" y="1638285"/>
                      <a:pt x="1028802" y="1639824"/>
                    </a:cubicBezTo>
                    <a:cubicBezTo>
                      <a:pt x="1007251" y="1645982"/>
                      <a:pt x="984160" y="1645982"/>
                      <a:pt x="965687" y="1663685"/>
                    </a:cubicBezTo>
                    <a:cubicBezTo>
                      <a:pt x="949524" y="1679079"/>
                      <a:pt x="932590" y="1696782"/>
                      <a:pt x="906420" y="1696012"/>
                    </a:cubicBezTo>
                    <a:cubicBezTo>
                      <a:pt x="896414" y="1695243"/>
                      <a:pt x="896414" y="1705249"/>
                      <a:pt x="895645" y="1712176"/>
                    </a:cubicBezTo>
                    <a:cubicBezTo>
                      <a:pt x="894875" y="1726800"/>
                      <a:pt x="894875" y="1741424"/>
                      <a:pt x="894105" y="1756048"/>
                    </a:cubicBezTo>
                    <a:cubicBezTo>
                      <a:pt x="879481" y="1792994"/>
                      <a:pt x="867166" y="1802230"/>
                      <a:pt x="840226" y="1797612"/>
                    </a:cubicBezTo>
                    <a:cubicBezTo>
                      <a:pt x="828681" y="1795303"/>
                      <a:pt x="820215" y="1789146"/>
                      <a:pt x="811748" y="1782218"/>
                    </a:cubicBezTo>
                    <a:cubicBezTo>
                      <a:pt x="777111" y="1756048"/>
                      <a:pt x="744014" y="1729109"/>
                      <a:pt x="709378" y="1702940"/>
                    </a:cubicBezTo>
                    <a:cubicBezTo>
                      <a:pt x="700141" y="1695243"/>
                      <a:pt x="689366" y="1689085"/>
                      <a:pt x="677820" y="1683697"/>
                    </a:cubicBezTo>
                    <a:cubicBezTo>
                      <a:pt x="649342" y="1670612"/>
                      <a:pt x="629330" y="1676000"/>
                      <a:pt x="611626" y="1702170"/>
                    </a:cubicBezTo>
                    <a:cubicBezTo>
                      <a:pt x="602390" y="1715255"/>
                      <a:pt x="594693" y="1729879"/>
                      <a:pt x="586996" y="1743733"/>
                    </a:cubicBezTo>
                    <a:cubicBezTo>
                      <a:pt x="560057" y="1793764"/>
                      <a:pt x="528499" y="1800691"/>
                      <a:pt x="482317" y="1765285"/>
                    </a:cubicBezTo>
                    <a:cubicBezTo>
                      <a:pt x="460766" y="1748351"/>
                      <a:pt x="439214" y="1732958"/>
                      <a:pt x="409966" y="1734497"/>
                    </a:cubicBezTo>
                    <a:cubicBezTo>
                      <a:pt x="403039" y="1717564"/>
                      <a:pt x="412275" y="1700631"/>
                      <a:pt x="410736" y="1682927"/>
                    </a:cubicBezTo>
                    <a:cubicBezTo>
                      <a:pt x="409966" y="1669073"/>
                      <a:pt x="408426" y="1655218"/>
                      <a:pt x="404578" y="1642133"/>
                    </a:cubicBezTo>
                    <a:cubicBezTo>
                      <a:pt x="399960" y="1629048"/>
                      <a:pt x="393032" y="1617503"/>
                      <a:pt x="377638" y="1615964"/>
                    </a:cubicBezTo>
                    <a:cubicBezTo>
                      <a:pt x="359936" y="1614424"/>
                      <a:pt x="354548" y="1603649"/>
                      <a:pt x="356857" y="1587485"/>
                    </a:cubicBezTo>
                    <a:cubicBezTo>
                      <a:pt x="358396" y="1569782"/>
                      <a:pt x="363784" y="1553618"/>
                      <a:pt x="369942" y="1536685"/>
                    </a:cubicBezTo>
                    <a:cubicBezTo>
                      <a:pt x="387645" y="1486654"/>
                      <a:pt x="409966" y="1438934"/>
                      <a:pt x="420742" y="1387364"/>
                    </a:cubicBezTo>
                    <a:cubicBezTo>
                      <a:pt x="423051" y="1376588"/>
                      <a:pt x="423051" y="1366582"/>
                      <a:pt x="423051" y="1356576"/>
                    </a:cubicBezTo>
                    <a:cubicBezTo>
                      <a:pt x="423051" y="1338873"/>
                      <a:pt x="413814" y="1328867"/>
                      <a:pt x="396111" y="1329637"/>
                    </a:cubicBezTo>
                    <a:cubicBezTo>
                      <a:pt x="366093" y="1331176"/>
                      <a:pt x="336845" y="1328867"/>
                      <a:pt x="307596" y="1319631"/>
                    </a:cubicBezTo>
                    <a:cubicBezTo>
                      <a:pt x="295281" y="1315782"/>
                      <a:pt x="287584" y="1320400"/>
                      <a:pt x="282196" y="1330406"/>
                    </a:cubicBezTo>
                    <a:cubicBezTo>
                      <a:pt x="277578" y="1340412"/>
                      <a:pt x="272190" y="1350418"/>
                      <a:pt x="269881" y="1361194"/>
                    </a:cubicBezTo>
                    <a:cubicBezTo>
                      <a:pt x="259875" y="1404297"/>
                      <a:pt x="236014" y="1438164"/>
                      <a:pt x="200608" y="1464334"/>
                    </a:cubicBezTo>
                    <a:cubicBezTo>
                      <a:pt x="195220" y="1468182"/>
                      <a:pt x="190602" y="1472800"/>
                      <a:pt x="185984" y="1477418"/>
                    </a:cubicBezTo>
                    <a:cubicBezTo>
                      <a:pt x="155966" y="1505127"/>
                      <a:pt x="156736" y="1515903"/>
                      <a:pt x="192141" y="1535915"/>
                    </a:cubicBezTo>
                    <a:cubicBezTo>
                      <a:pt x="208305" y="1545152"/>
                      <a:pt x="216772" y="1559006"/>
                      <a:pt x="220620" y="1575940"/>
                    </a:cubicBezTo>
                    <a:cubicBezTo>
                      <a:pt x="222160" y="1584406"/>
                      <a:pt x="223699" y="1592873"/>
                      <a:pt x="212154" y="1595182"/>
                    </a:cubicBezTo>
                    <a:cubicBezTo>
                      <a:pt x="193681" y="1595952"/>
                      <a:pt x="172129" y="1583637"/>
                      <a:pt x="155966" y="1594412"/>
                    </a:cubicBezTo>
                    <a:cubicBezTo>
                      <a:pt x="136723" y="1607497"/>
                      <a:pt x="121329" y="1591334"/>
                      <a:pt x="103626" y="1593643"/>
                    </a:cubicBezTo>
                    <a:cubicBezTo>
                      <a:pt x="85154" y="1595952"/>
                      <a:pt x="78226" y="1567473"/>
                      <a:pt x="62832" y="1556697"/>
                    </a:cubicBezTo>
                    <a:cubicBezTo>
                      <a:pt x="33584" y="1535915"/>
                      <a:pt x="54366" y="1504358"/>
                      <a:pt x="43590" y="1479727"/>
                    </a:cubicBezTo>
                    <a:cubicBezTo>
                      <a:pt x="58984" y="1469722"/>
                      <a:pt x="50517" y="1454328"/>
                      <a:pt x="52057" y="1441243"/>
                    </a:cubicBezTo>
                    <a:cubicBezTo>
                      <a:pt x="60523" y="1437394"/>
                      <a:pt x="74378" y="1461255"/>
                      <a:pt x="77457" y="1435855"/>
                    </a:cubicBezTo>
                    <a:cubicBezTo>
                      <a:pt x="81305" y="1432776"/>
                      <a:pt x="84384" y="1434315"/>
                      <a:pt x="88232" y="1435085"/>
                    </a:cubicBezTo>
                    <a:cubicBezTo>
                      <a:pt x="107475" y="1428927"/>
                      <a:pt x="125948" y="1425849"/>
                      <a:pt x="145960" y="1432006"/>
                    </a:cubicBezTo>
                    <a:cubicBezTo>
                      <a:pt x="146729" y="1405836"/>
                      <a:pt x="128257" y="1389673"/>
                      <a:pt x="112093" y="1371970"/>
                    </a:cubicBezTo>
                    <a:cubicBezTo>
                      <a:pt x="109784" y="1362733"/>
                      <a:pt x="102087" y="1360424"/>
                      <a:pt x="95160" y="1356576"/>
                    </a:cubicBezTo>
                    <a:cubicBezTo>
                      <a:pt x="90542" y="1355036"/>
                      <a:pt x="87463" y="1351957"/>
                      <a:pt x="85923" y="1348109"/>
                    </a:cubicBezTo>
                    <a:cubicBezTo>
                      <a:pt x="81305" y="1341182"/>
                      <a:pt x="85154" y="1335794"/>
                      <a:pt x="89002" y="1330406"/>
                    </a:cubicBezTo>
                    <a:cubicBezTo>
                      <a:pt x="110554" y="1298849"/>
                      <a:pt x="116711" y="1264212"/>
                      <a:pt x="107475" y="1226497"/>
                    </a:cubicBezTo>
                    <a:cubicBezTo>
                      <a:pt x="106705" y="1217261"/>
                      <a:pt x="102857" y="1208794"/>
                      <a:pt x="105166" y="1199558"/>
                    </a:cubicBezTo>
                    <a:cubicBezTo>
                      <a:pt x="109014" y="1191091"/>
                      <a:pt x="113632" y="1192631"/>
                      <a:pt x="118251" y="1198018"/>
                    </a:cubicBezTo>
                    <a:cubicBezTo>
                      <a:pt x="122869" y="1203406"/>
                      <a:pt x="125948" y="1208794"/>
                      <a:pt x="129796" y="1214182"/>
                    </a:cubicBezTo>
                    <a:cubicBezTo>
                      <a:pt x="136723" y="1225727"/>
                      <a:pt x="144420" y="1237273"/>
                      <a:pt x="154426" y="1246509"/>
                    </a:cubicBezTo>
                    <a:cubicBezTo>
                      <a:pt x="173669" y="1264212"/>
                      <a:pt x="193681" y="1274988"/>
                      <a:pt x="219081" y="1260364"/>
                    </a:cubicBezTo>
                    <a:cubicBezTo>
                      <a:pt x="222160" y="1258824"/>
                      <a:pt x="225239" y="1258055"/>
                      <a:pt x="228317" y="1258824"/>
                    </a:cubicBezTo>
                    <a:cubicBezTo>
                      <a:pt x="226778" y="1251127"/>
                      <a:pt x="231396" y="1246509"/>
                      <a:pt x="237554" y="1242661"/>
                    </a:cubicBezTo>
                    <a:cubicBezTo>
                      <a:pt x="245251" y="1237273"/>
                      <a:pt x="238323" y="1225727"/>
                      <a:pt x="246020" y="1220339"/>
                    </a:cubicBezTo>
                    <a:cubicBezTo>
                      <a:pt x="243711" y="1207255"/>
                      <a:pt x="240632" y="1194170"/>
                      <a:pt x="237554" y="1181085"/>
                    </a:cubicBezTo>
                    <a:lnTo>
                      <a:pt x="230815" y="1174101"/>
                    </a:lnTo>
                    <a:lnTo>
                      <a:pt x="229726" y="1174454"/>
                    </a:lnTo>
                    <a:cubicBezTo>
                      <a:pt x="225708" y="1173106"/>
                      <a:pt x="222041" y="1169446"/>
                      <a:pt x="218096" y="1165046"/>
                    </a:cubicBezTo>
                    <a:lnTo>
                      <a:pt x="188626" y="1147706"/>
                    </a:lnTo>
                    <a:lnTo>
                      <a:pt x="169471" y="1143310"/>
                    </a:lnTo>
                    <a:cubicBezTo>
                      <a:pt x="158371" y="1141927"/>
                      <a:pt x="145382" y="1141254"/>
                      <a:pt x="129796" y="1141061"/>
                    </a:cubicBezTo>
                    <a:cubicBezTo>
                      <a:pt x="136723" y="1137212"/>
                      <a:pt x="140572" y="1134903"/>
                      <a:pt x="145190" y="1132594"/>
                    </a:cubicBezTo>
                    <a:cubicBezTo>
                      <a:pt x="147499" y="1130285"/>
                      <a:pt x="150578" y="1127206"/>
                      <a:pt x="153657" y="1125667"/>
                    </a:cubicBezTo>
                    <a:lnTo>
                      <a:pt x="158042" y="1123306"/>
                    </a:lnTo>
                    <a:lnTo>
                      <a:pt x="151369" y="1113367"/>
                    </a:lnTo>
                    <a:cubicBezTo>
                      <a:pt x="146484" y="1109117"/>
                      <a:pt x="140206" y="1106605"/>
                      <a:pt x="131519" y="1106686"/>
                    </a:cubicBezTo>
                    <a:cubicBezTo>
                      <a:pt x="125018" y="1106285"/>
                      <a:pt x="125762" y="1099249"/>
                      <a:pt x="128341" y="1096390"/>
                    </a:cubicBezTo>
                    <a:cubicBezTo>
                      <a:pt x="143323" y="1081179"/>
                      <a:pt x="138013" y="1069519"/>
                      <a:pt x="123238" y="1058571"/>
                    </a:cubicBezTo>
                    <a:cubicBezTo>
                      <a:pt x="120915" y="1056334"/>
                      <a:pt x="120146" y="1052837"/>
                      <a:pt x="118504" y="1049534"/>
                    </a:cubicBezTo>
                    <a:cubicBezTo>
                      <a:pt x="109569" y="1031801"/>
                      <a:pt x="109185" y="1030053"/>
                      <a:pt x="123485" y="1015908"/>
                    </a:cubicBezTo>
                    <a:cubicBezTo>
                      <a:pt x="131413" y="1008206"/>
                      <a:pt x="134097" y="1001659"/>
                      <a:pt x="127231" y="991259"/>
                    </a:cubicBezTo>
                    <a:cubicBezTo>
                      <a:pt x="122348" y="983630"/>
                      <a:pt x="119703" y="973674"/>
                      <a:pt x="124092" y="964461"/>
                    </a:cubicBezTo>
                    <a:cubicBezTo>
                      <a:pt x="128140" y="955781"/>
                      <a:pt x="123151" y="951839"/>
                      <a:pt x="117289" y="948091"/>
                    </a:cubicBezTo>
                    <a:cubicBezTo>
                      <a:pt x="111426" y="944343"/>
                      <a:pt x="105755" y="941468"/>
                      <a:pt x="103345" y="934668"/>
                    </a:cubicBezTo>
                    <a:cubicBezTo>
                      <a:pt x="101319" y="929617"/>
                      <a:pt x="96949" y="930579"/>
                      <a:pt x="93646" y="932223"/>
                    </a:cubicBezTo>
                    <a:cubicBezTo>
                      <a:pt x="89319" y="935467"/>
                      <a:pt x="85867" y="938518"/>
                      <a:pt x="82606" y="942443"/>
                    </a:cubicBezTo>
                    <a:cubicBezTo>
                      <a:pt x="70011" y="953922"/>
                      <a:pt x="68604" y="953774"/>
                      <a:pt x="60096" y="940070"/>
                    </a:cubicBezTo>
                    <a:cubicBezTo>
                      <a:pt x="55405" y="933315"/>
                      <a:pt x="52803" y="925641"/>
                      <a:pt x="48986" y="918693"/>
                    </a:cubicBezTo>
                    <a:cubicBezTo>
                      <a:pt x="44785" y="909997"/>
                      <a:pt x="40583" y="901301"/>
                      <a:pt x="54907" y="897688"/>
                    </a:cubicBezTo>
                    <a:cubicBezTo>
                      <a:pt x="59618" y="896193"/>
                      <a:pt x="60746" y="890904"/>
                      <a:pt x="56632" y="886771"/>
                    </a:cubicBezTo>
                    <a:cubicBezTo>
                      <a:pt x="51791" y="881423"/>
                      <a:pt x="46759" y="875200"/>
                      <a:pt x="37189" y="879599"/>
                    </a:cubicBezTo>
                    <a:cubicBezTo>
                      <a:pt x="36849" y="880132"/>
                      <a:pt x="36508" y="880665"/>
                      <a:pt x="35293" y="881391"/>
                    </a:cubicBezTo>
                    <a:cubicBezTo>
                      <a:pt x="30966" y="884635"/>
                      <a:pt x="29924" y="894486"/>
                      <a:pt x="21248" y="890441"/>
                    </a:cubicBezTo>
                    <a:cubicBezTo>
                      <a:pt x="13104" y="886736"/>
                      <a:pt x="7539" y="880173"/>
                      <a:pt x="4212" y="871285"/>
                    </a:cubicBezTo>
                    <a:cubicBezTo>
                      <a:pt x="2142" y="863952"/>
                      <a:pt x="2695" y="856041"/>
                      <a:pt x="4313" y="848813"/>
                    </a:cubicBezTo>
                    <a:cubicBezTo>
                      <a:pt x="5783" y="842991"/>
                      <a:pt x="8170" y="839258"/>
                      <a:pt x="14906" y="842814"/>
                    </a:cubicBezTo>
                    <a:cubicBezTo>
                      <a:pt x="17379" y="843644"/>
                      <a:pt x="20193" y="843941"/>
                      <a:pt x="21557" y="841808"/>
                    </a:cubicBezTo>
                    <a:cubicBezTo>
                      <a:pt x="23943" y="838075"/>
                      <a:pt x="21620" y="835838"/>
                      <a:pt x="19488" y="834475"/>
                    </a:cubicBezTo>
                    <a:cubicBezTo>
                      <a:pt x="15564" y="831216"/>
                      <a:pt x="11834" y="828830"/>
                      <a:pt x="8444" y="825912"/>
                    </a:cubicBezTo>
                    <a:cubicBezTo>
                      <a:pt x="-3325" y="816133"/>
                      <a:pt x="-2666" y="804535"/>
                      <a:pt x="9631" y="795870"/>
                    </a:cubicBezTo>
                    <a:cubicBezTo>
                      <a:pt x="11187" y="794611"/>
                      <a:pt x="12402" y="793886"/>
                      <a:pt x="13617" y="793160"/>
                    </a:cubicBezTo>
                    <a:cubicBezTo>
                      <a:pt x="33587" y="781889"/>
                      <a:pt x="34759" y="778882"/>
                      <a:pt x="21752" y="759297"/>
                    </a:cubicBezTo>
                    <a:cubicBezTo>
                      <a:pt x="16869" y="751668"/>
                      <a:pt x="15525" y="745550"/>
                      <a:pt x="21705" y="738233"/>
                    </a:cubicBezTo>
                    <a:cubicBezTo>
                      <a:pt x="24284" y="735374"/>
                      <a:pt x="25456" y="732367"/>
                      <a:pt x="26627" y="729360"/>
                    </a:cubicBezTo>
                    <a:cubicBezTo>
                      <a:pt x="36322" y="713022"/>
                      <a:pt x="38301" y="697009"/>
                      <a:pt x="23100" y="682030"/>
                    </a:cubicBezTo>
                    <a:cubicBezTo>
                      <a:pt x="17727" y="676342"/>
                      <a:pt x="13036" y="669586"/>
                      <a:pt x="10434" y="661912"/>
                    </a:cubicBezTo>
                    <a:cubicBezTo>
                      <a:pt x="8408" y="656861"/>
                      <a:pt x="9003" y="651232"/>
                      <a:pt x="13330" y="647988"/>
                    </a:cubicBezTo>
                    <a:cubicBezTo>
                      <a:pt x="18338" y="643678"/>
                      <a:pt x="21771" y="648878"/>
                      <a:pt x="25161" y="651797"/>
                    </a:cubicBezTo>
                    <a:cubicBezTo>
                      <a:pt x="47248" y="668924"/>
                      <a:pt x="47248" y="668924"/>
                      <a:pt x="56771" y="643460"/>
                    </a:cubicBezTo>
                    <a:cubicBezTo>
                      <a:pt x="60286" y="634440"/>
                      <a:pt x="64527" y="626633"/>
                      <a:pt x="71240" y="619657"/>
                    </a:cubicBezTo>
                    <a:cubicBezTo>
                      <a:pt x="78486" y="613021"/>
                      <a:pt x="84176" y="607645"/>
                      <a:pt x="96348" y="610920"/>
                    </a:cubicBezTo>
                    <a:cubicBezTo>
                      <a:pt x="114148" y="614788"/>
                      <a:pt x="131368" y="597251"/>
                      <a:pt x="134283" y="575076"/>
                    </a:cubicBezTo>
                    <a:cubicBezTo>
                      <a:pt x="134922" y="571728"/>
                      <a:pt x="134687" y="568573"/>
                      <a:pt x="135133" y="564351"/>
                    </a:cubicBezTo>
                    <a:cubicBezTo>
                      <a:pt x="148756" y="570056"/>
                      <a:pt x="161994" y="574013"/>
                      <a:pt x="175165" y="565156"/>
                    </a:cubicBezTo>
                    <a:cubicBezTo>
                      <a:pt x="187122" y="557025"/>
                      <a:pt x="191276" y="544656"/>
                      <a:pt x="196304" y="532095"/>
                    </a:cubicBezTo>
                    <a:cubicBezTo>
                      <a:pt x="200183" y="533073"/>
                      <a:pt x="199886" y="535888"/>
                      <a:pt x="200803" y="537976"/>
                    </a:cubicBezTo>
                    <a:cubicBezTo>
                      <a:pt x="203256" y="547057"/>
                      <a:pt x="208496" y="552661"/>
                      <a:pt x="214957" y="554445"/>
                    </a:cubicBezTo>
                    <a:lnTo>
                      <a:pt x="218884" y="553267"/>
                    </a:lnTo>
                    <a:lnTo>
                      <a:pt x="215844" y="551027"/>
                    </a:lnTo>
                    <a:cubicBezTo>
                      <a:pt x="214211" y="549524"/>
                      <a:pt x="213485" y="547600"/>
                      <a:pt x="215598" y="544305"/>
                    </a:cubicBezTo>
                    <a:cubicBezTo>
                      <a:pt x="218902" y="538583"/>
                      <a:pt x="223942" y="534703"/>
                      <a:pt x="231045" y="536702"/>
                    </a:cubicBezTo>
                    <a:lnTo>
                      <a:pt x="246480" y="541607"/>
                    </a:lnTo>
                    <a:lnTo>
                      <a:pt x="250236" y="539216"/>
                    </a:lnTo>
                    <a:lnTo>
                      <a:pt x="253281" y="520961"/>
                    </a:lnTo>
                    <a:cubicBezTo>
                      <a:pt x="252543" y="513833"/>
                      <a:pt x="250291" y="506829"/>
                      <a:pt x="247808" y="500042"/>
                    </a:cubicBezTo>
                    <a:cubicBezTo>
                      <a:pt x="245772" y="493268"/>
                      <a:pt x="237722" y="493031"/>
                      <a:pt x="231921" y="492413"/>
                    </a:cubicBezTo>
                    <a:cubicBezTo>
                      <a:pt x="223871" y="492176"/>
                      <a:pt x="216254" y="492400"/>
                      <a:pt x="209099" y="492190"/>
                    </a:cubicBezTo>
                    <a:cubicBezTo>
                      <a:pt x="201048" y="491953"/>
                      <a:pt x="193946" y="489954"/>
                      <a:pt x="187845" y="484403"/>
                    </a:cubicBezTo>
                    <a:cubicBezTo>
                      <a:pt x="180009" y="477010"/>
                      <a:pt x="180576" y="472998"/>
                      <a:pt x="190142" y="467461"/>
                    </a:cubicBezTo>
                    <a:cubicBezTo>
                      <a:pt x="202418" y="461107"/>
                      <a:pt x="202118" y="456174"/>
                      <a:pt x="191625" y="447809"/>
                    </a:cubicBezTo>
                    <a:cubicBezTo>
                      <a:pt x="185958" y="442718"/>
                      <a:pt x="174844" y="440153"/>
                      <a:pt x="177821" y="430393"/>
                    </a:cubicBezTo>
                    <a:cubicBezTo>
                      <a:pt x="180772" y="421527"/>
                      <a:pt x="191940" y="422303"/>
                      <a:pt x="200016" y="421646"/>
                    </a:cubicBezTo>
                    <a:cubicBezTo>
                      <a:pt x="203594" y="421750"/>
                      <a:pt x="206739" y="421396"/>
                      <a:pt x="210343" y="420606"/>
                    </a:cubicBezTo>
                    <a:cubicBezTo>
                      <a:pt x="214842" y="419843"/>
                      <a:pt x="218961" y="416831"/>
                      <a:pt x="219122" y="411464"/>
                    </a:cubicBezTo>
                    <a:cubicBezTo>
                      <a:pt x="219716" y="406557"/>
                      <a:pt x="215757" y="404203"/>
                      <a:pt x="211312" y="403177"/>
                    </a:cubicBezTo>
                    <a:cubicBezTo>
                      <a:pt x="205104" y="401204"/>
                      <a:pt x="199357" y="398797"/>
                      <a:pt x="200058" y="390313"/>
                    </a:cubicBezTo>
                    <a:lnTo>
                      <a:pt x="204906" y="382719"/>
                    </a:lnTo>
                    <a:lnTo>
                      <a:pt x="199768" y="383106"/>
                    </a:lnTo>
                    <a:cubicBezTo>
                      <a:pt x="194724" y="382098"/>
                      <a:pt x="189758" y="380080"/>
                      <a:pt x="184791" y="378218"/>
                    </a:cubicBezTo>
                    <a:cubicBezTo>
                      <a:pt x="178583" y="373872"/>
                      <a:pt x="171755" y="369526"/>
                      <a:pt x="175479" y="359594"/>
                    </a:cubicBezTo>
                    <a:cubicBezTo>
                      <a:pt x="186964" y="351834"/>
                      <a:pt x="198915" y="344850"/>
                      <a:pt x="211253" y="339573"/>
                    </a:cubicBezTo>
                    <a:lnTo>
                      <a:pt x="234333" y="333650"/>
                    </a:lnTo>
                    <a:lnTo>
                      <a:pt x="235379" y="331817"/>
                    </a:lnTo>
                    <a:cubicBezTo>
                      <a:pt x="237222" y="330081"/>
                      <a:pt x="238603" y="328779"/>
                      <a:pt x="240419" y="327937"/>
                    </a:cubicBezTo>
                    <a:cubicBezTo>
                      <a:pt x="250853" y="323320"/>
                      <a:pt x="254291" y="313125"/>
                      <a:pt x="245994" y="306167"/>
                    </a:cubicBezTo>
                    <a:cubicBezTo>
                      <a:pt x="237697" y="299208"/>
                      <a:pt x="239239" y="292540"/>
                      <a:pt x="244332" y="286870"/>
                    </a:cubicBezTo>
                    <a:cubicBezTo>
                      <a:pt x="261429" y="269020"/>
                      <a:pt x="254701" y="254498"/>
                      <a:pt x="240410" y="238411"/>
                    </a:cubicBezTo>
                    <a:cubicBezTo>
                      <a:pt x="230458" y="226928"/>
                      <a:pt x="222808" y="213275"/>
                      <a:pt x="215620" y="199187"/>
                    </a:cubicBezTo>
                    <a:cubicBezTo>
                      <a:pt x="212689" y="192387"/>
                      <a:pt x="212416" y="186559"/>
                      <a:pt x="216642" y="179969"/>
                    </a:cubicBezTo>
                    <a:cubicBezTo>
                      <a:pt x="230321" y="156647"/>
                      <a:pt x="247904" y="137469"/>
                      <a:pt x="276688" y="132943"/>
                    </a:cubicBezTo>
                    <a:cubicBezTo>
                      <a:pt x="287475" y="131470"/>
                      <a:pt x="296393" y="132627"/>
                      <a:pt x="303715" y="142242"/>
                    </a:cubicBezTo>
                    <a:cubicBezTo>
                      <a:pt x="314021" y="156869"/>
                      <a:pt x="331316" y="162302"/>
                      <a:pt x="348177" y="167273"/>
                    </a:cubicBezTo>
                    <a:cubicBezTo>
                      <a:pt x="352596" y="169194"/>
                      <a:pt x="355794" y="167050"/>
                      <a:pt x="359452" y="164472"/>
                    </a:cubicBezTo>
                    <a:cubicBezTo>
                      <a:pt x="371808" y="155435"/>
                      <a:pt x="383730" y="145937"/>
                      <a:pt x="394351" y="135059"/>
                    </a:cubicBezTo>
                    <a:cubicBezTo>
                      <a:pt x="401260" y="128548"/>
                      <a:pt x="408036" y="126509"/>
                      <a:pt x="416954" y="127666"/>
                    </a:cubicBezTo>
                    <a:cubicBezTo>
                      <a:pt x="425438" y="128363"/>
                      <a:pt x="433895" y="129954"/>
                      <a:pt x="442487" y="127074"/>
                    </a:cubicBezTo>
                    <a:cubicBezTo>
                      <a:pt x="451538" y="123759"/>
                      <a:pt x="457933" y="119471"/>
                      <a:pt x="460504" y="108356"/>
                    </a:cubicBezTo>
                    <a:cubicBezTo>
                      <a:pt x="463154" y="94557"/>
                      <a:pt x="473127" y="90374"/>
                      <a:pt x="485897" y="97464"/>
                    </a:cubicBezTo>
                    <a:cubicBezTo>
                      <a:pt x="508372" y="109315"/>
                      <a:pt x="518398" y="103343"/>
                      <a:pt x="520529" y="76996"/>
                    </a:cubicBezTo>
                    <a:cubicBezTo>
                      <a:pt x="522285" y="63171"/>
                      <a:pt x="519108" y="49649"/>
                      <a:pt x="519075" y="35771"/>
                    </a:cubicBezTo>
                    <a:cubicBezTo>
                      <a:pt x="519316" y="27722"/>
                      <a:pt x="519801" y="19930"/>
                      <a:pt x="523948" y="11743"/>
                    </a:cubicBezTo>
                    <a:lnTo>
                      <a:pt x="525821" y="8900"/>
                    </a:lnTo>
                    <a:lnTo>
                      <a:pt x="530616" y="8723"/>
                    </a:lnTo>
                    <a:lnTo>
                      <a:pt x="536439" y="35163"/>
                    </a:lnTo>
                    <a:cubicBezTo>
                      <a:pt x="538710" y="45301"/>
                      <a:pt x="540876" y="55212"/>
                      <a:pt x="542804" y="65564"/>
                    </a:cubicBezTo>
                    <a:cubicBezTo>
                      <a:pt x="547096" y="86729"/>
                      <a:pt x="583314" y="103013"/>
                      <a:pt x="598134" y="86439"/>
                    </a:cubicBezTo>
                    <a:cubicBezTo>
                      <a:pt x="606926" y="76850"/>
                      <a:pt x="615205" y="73176"/>
                      <a:pt x="623536" y="73365"/>
                    </a:cubicBezTo>
                    <a:lnTo>
                      <a:pt x="632672" y="76953"/>
                    </a:lnTo>
                    <a:lnTo>
                      <a:pt x="632544" y="75267"/>
                    </a:lnTo>
                    <a:cubicBezTo>
                      <a:pt x="634096" y="70922"/>
                      <a:pt x="637045" y="66887"/>
                      <a:pt x="639839" y="62851"/>
                    </a:cubicBezTo>
                    <a:cubicBezTo>
                      <a:pt x="640459" y="62851"/>
                      <a:pt x="641080" y="62230"/>
                      <a:pt x="641701" y="62230"/>
                    </a:cubicBezTo>
                    <a:cubicBezTo>
                      <a:pt x="641701" y="61609"/>
                      <a:pt x="641080" y="60368"/>
                      <a:pt x="641080" y="59747"/>
                    </a:cubicBezTo>
                    <a:cubicBezTo>
                      <a:pt x="644805" y="42985"/>
                      <a:pt x="641701" y="26223"/>
                      <a:pt x="645426" y="9462"/>
                    </a:cubicBezTo>
                    <a:cubicBezTo>
                      <a:pt x="648530" y="4806"/>
                      <a:pt x="650858" y="4495"/>
                      <a:pt x="652410" y="5892"/>
                    </a:cubicBezTo>
                    <a:cubicBezTo>
                      <a:pt x="653961" y="7289"/>
                      <a:pt x="654737" y="10393"/>
                      <a:pt x="654737" y="12566"/>
                    </a:cubicBezTo>
                    <a:cubicBezTo>
                      <a:pt x="654116" y="23740"/>
                      <a:pt x="660945" y="23740"/>
                      <a:pt x="669637" y="26223"/>
                    </a:cubicBezTo>
                    <a:lnTo>
                      <a:pt x="684896" y="30577"/>
                    </a:lnTo>
                    <a:lnTo>
                      <a:pt x="686229" y="29494"/>
                    </a:lnTo>
                    <a:cubicBezTo>
                      <a:pt x="693031" y="26561"/>
                      <a:pt x="698993" y="21812"/>
                      <a:pt x="704954" y="17064"/>
                    </a:cubicBezTo>
                    <a:cubicBezTo>
                      <a:pt x="709072" y="14051"/>
                      <a:pt x="710561" y="9171"/>
                      <a:pt x="708011" y="4620"/>
                    </a:cubicBezTo>
                    <a:lnTo>
                      <a:pt x="705476" y="2262"/>
                    </a:lnTo>
                    <a:close/>
                  </a:path>
                </a:pathLst>
              </a:custGeom>
              <a:solidFill>
                <a:schemeClr val="accent4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" name="Freeform: Shape 7">
                <a:extLst>
                  <a:ext uri="{FF2B5EF4-FFF2-40B4-BE49-F238E27FC236}">
                    <a16:creationId xmlns:a16="http://schemas.microsoft.com/office/drawing/2014/main" id="{55E05517-3128-497D-82C3-781F196DD342}"/>
                  </a:ext>
                </a:extLst>
              </p:cNvPr>
              <p:cNvSpPr/>
              <p:nvPr/>
            </p:nvSpPr>
            <p:spPr>
              <a:xfrm>
                <a:off x="6587806" y="2530383"/>
                <a:ext cx="1214854" cy="1185788"/>
              </a:xfrm>
              <a:custGeom>
                <a:avLst/>
                <a:gdLst>
                  <a:gd name="connsiteX0" fmla="*/ 592378 w 1530379"/>
                  <a:gd name="connsiteY0" fmla="*/ 720443 h 1493763"/>
                  <a:gd name="connsiteX1" fmla="*/ 579959 w 1530379"/>
                  <a:gd name="connsiteY1" fmla="*/ 723893 h 1493763"/>
                  <a:gd name="connsiteX2" fmla="*/ 574571 w 1530379"/>
                  <a:gd name="connsiteY2" fmla="*/ 737747 h 1493763"/>
                  <a:gd name="connsiteX3" fmla="*/ 593044 w 1530379"/>
                  <a:gd name="connsiteY3" fmla="*/ 742366 h 1493763"/>
                  <a:gd name="connsiteX4" fmla="*/ 593988 w 1530379"/>
                  <a:gd name="connsiteY4" fmla="*/ 742285 h 1493763"/>
                  <a:gd name="connsiteX5" fmla="*/ 590922 w 1530379"/>
                  <a:gd name="connsiteY5" fmla="*/ 726188 h 1493763"/>
                  <a:gd name="connsiteX6" fmla="*/ 666943 w 1530379"/>
                  <a:gd name="connsiteY6" fmla="*/ 660814 h 1493763"/>
                  <a:gd name="connsiteX7" fmla="*/ 660778 w 1530379"/>
                  <a:gd name="connsiteY7" fmla="*/ 660873 h 1493763"/>
                  <a:gd name="connsiteX8" fmla="*/ 658927 w 1530379"/>
                  <a:gd name="connsiteY8" fmla="*/ 666832 h 1493763"/>
                  <a:gd name="connsiteX9" fmla="*/ 661445 w 1530379"/>
                  <a:gd name="connsiteY9" fmla="*/ 666247 h 1493763"/>
                  <a:gd name="connsiteX10" fmla="*/ 903082 w 1530379"/>
                  <a:gd name="connsiteY10" fmla="*/ 269817 h 1493763"/>
                  <a:gd name="connsiteX11" fmla="*/ 894766 w 1530379"/>
                  <a:gd name="connsiteY11" fmla="*/ 278237 h 1493763"/>
                  <a:gd name="connsiteX12" fmla="*/ 877700 w 1530379"/>
                  <a:gd name="connsiteY12" fmla="*/ 293366 h 1493763"/>
                  <a:gd name="connsiteX13" fmla="*/ 872132 w 1530379"/>
                  <a:gd name="connsiteY13" fmla="*/ 304800 h 1493763"/>
                  <a:gd name="connsiteX14" fmla="*/ 881098 w 1530379"/>
                  <a:gd name="connsiteY14" fmla="*/ 302853 h 1493763"/>
                  <a:gd name="connsiteX15" fmla="*/ 914964 w 1530379"/>
                  <a:gd name="connsiteY15" fmla="*/ 293617 h 1493763"/>
                  <a:gd name="connsiteX16" fmla="*/ 928049 w 1530379"/>
                  <a:gd name="connsiteY16" fmla="*/ 283611 h 1493763"/>
                  <a:gd name="connsiteX17" fmla="*/ 914194 w 1530379"/>
                  <a:gd name="connsiteY17" fmla="*/ 272065 h 1493763"/>
                  <a:gd name="connsiteX18" fmla="*/ 718211 w 1530379"/>
                  <a:gd name="connsiteY18" fmla="*/ 154398 h 1493763"/>
                  <a:gd name="connsiteX19" fmla="*/ 695010 w 1530379"/>
                  <a:gd name="connsiteY19" fmla="*/ 157470 h 1493763"/>
                  <a:gd name="connsiteX20" fmla="*/ 700128 w 1530379"/>
                  <a:gd name="connsiteY20" fmla="*/ 160762 h 1493763"/>
                  <a:gd name="connsiteX21" fmla="*/ 725047 w 1530379"/>
                  <a:gd name="connsiteY21" fmla="*/ 164706 h 1493763"/>
                  <a:gd name="connsiteX22" fmla="*/ 731863 w 1530379"/>
                  <a:gd name="connsiteY22" fmla="*/ 163023 h 1493763"/>
                  <a:gd name="connsiteX23" fmla="*/ 844922 w 1530379"/>
                  <a:gd name="connsiteY23" fmla="*/ 1132 h 1493763"/>
                  <a:gd name="connsiteX24" fmla="*/ 943443 w 1530379"/>
                  <a:gd name="connsiteY24" fmla="*/ 20375 h 1493763"/>
                  <a:gd name="connsiteX25" fmla="*/ 1023493 w 1530379"/>
                  <a:gd name="connsiteY25" fmla="*/ 21144 h 1493763"/>
                  <a:gd name="connsiteX26" fmla="*/ 1045044 w 1530379"/>
                  <a:gd name="connsiteY26" fmla="*/ 8059 h 1493763"/>
                  <a:gd name="connsiteX27" fmla="*/ 1061977 w 1530379"/>
                  <a:gd name="connsiteY27" fmla="*/ 16526 h 1493763"/>
                  <a:gd name="connsiteX28" fmla="*/ 1086608 w 1530379"/>
                  <a:gd name="connsiteY28" fmla="*/ 30380 h 1493763"/>
                  <a:gd name="connsiteX29" fmla="*/ 1103541 w 1530379"/>
                  <a:gd name="connsiteY29" fmla="*/ 28071 h 1493763"/>
                  <a:gd name="connsiteX30" fmla="*/ 1155881 w 1530379"/>
                  <a:gd name="connsiteY30" fmla="*/ 27302 h 1493763"/>
                  <a:gd name="connsiteX31" fmla="*/ 1164347 w 1530379"/>
                  <a:gd name="connsiteY31" fmla="*/ 32689 h 1493763"/>
                  <a:gd name="connsiteX32" fmla="*/ 1164347 w 1530379"/>
                  <a:gd name="connsiteY32" fmla="*/ 50393 h 1493763"/>
                  <a:gd name="connsiteX33" fmla="*/ 1195905 w 1530379"/>
                  <a:gd name="connsiteY33" fmla="*/ 102732 h 1493763"/>
                  <a:gd name="connsiteX34" fmla="*/ 1216687 w 1530379"/>
                  <a:gd name="connsiteY34" fmla="*/ 89647 h 1493763"/>
                  <a:gd name="connsiteX35" fmla="*/ 1231311 w 1530379"/>
                  <a:gd name="connsiteY35" fmla="*/ 75793 h 1493763"/>
                  <a:gd name="connsiteX36" fmla="*/ 1239008 w 1530379"/>
                  <a:gd name="connsiteY36" fmla="*/ 94265 h 1493763"/>
                  <a:gd name="connsiteX37" fmla="*/ 1286729 w 1530379"/>
                  <a:gd name="connsiteY37" fmla="*/ 208181 h 1493763"/>
                  <a:gd name="connsiteX38" fmla="*/ 1308280 w 1530379"/>
                  <a:gd name="connsiteY38" fmla="*/ 214338 h 1493763"/>
                  <a:gd name="connsiteX39" fmla="*/ 1339068 w 1530379"/>
                  <a:gd name="connsiteY39" fmla="*/ 219726 h 1493763"/>
                  <a:gd name="connsiteX40" fmla="*/ 1322905 w 1530379"/>
                  <a:gd name="connsiteY40" fmla="*/ 245126 h 1493763"/>
                  <a:gd name="connsiteX41" fmla="*/ 1341377 w 1530379"/>
                  <a:gd name="connsiteY41" fmla="*/ 282841 h 1493763"/>
                  <a:gd name="connsiteX42" fmla="*/ 1342025 w 1530379"/>
                  <a:gd name="connsiteY42" fmla="*/ 283106 h 1493763"/>
                  <a:gd name="connsiteX43" fmla="*/ 1364547 w 1530379"/>
                  <a:gd name="connsiteY43" fmla="*/ 277545 h 1493763"/>
                  <a:gd name="connsiteX44" fmla="*/ 1384270 w 1530379"/>
                  <a:gd name="connsiteY44" fmla="*/ 263017 h 1493763"/>
                  <a:gd name="connsiteX45" fmla="*/ 1395046 w 1530379"/>
                  <a:gd name="connsiteY45" fmla="*/ 188356 h 1493763"/>
                  <a:gd name="connsiteX46" fmla="*/ 1381192 w 1530379"/>
                  <a:gd name="connsiteY46" fmla="*/ 163726 h 1493763"/>
                  <a:gd name="connsiteX47" fmla="*/ 1381192 w 1530379"/>
                  <a:gd name="connsiteY47" fmla="*/ 146793 h 1493763"/>
                  <a:gd name="connsiteX48" fmla="*/ 1416598 w 1530379"/>
                  <a:gd name="connsiteY48" fmla="*/ 163726 h 1493763"/>
                  <a:gd name="connsiteX49" fmla="*/ 1421216 w 1530379"/>
                  <a:gd name="connsiteY49" fmla="*/ 210677 h 1493763"/>
                  <a:gd name="connsiteX50" fmla="*/ 1438149 w 1530379"/>
                  <a:gd name="connsiteY50" fmla="*/ 216065 h 1493763"/>
                  <a:gd name="connsiteX51" fmla="*/ 1460470 w 1530379"/>
                  <a:gd name="connsiteY51" fmla="*/ 229920 h 1493763"/>
                  <a:gd name="connsiteX52" fmla="*/ 1458931 w 1530379"/>
                  <a:gd name="connsiteY52" fmla="*/ 233768 h 1493763"/>
                  <a:gd name="connsiteX53" fmla="*/ 1440458 w 1530379"/>
                  <a:gd name="connsiteY53" fmla="*/ 263787 h 1493763"/>
                  <a:gd name="connsiteX54" fmla="*/ 1450464 w 1530379"/>
                  <a:gd name="connsiteY54" fmla="*/ 277641 h 1493763"/>
                  <a:gd name="connsiteX55" fmla="*/ 1451234 w 1530379"/>
                  <a:gd name="connsiteY55" fmla="*/ 281490 h 1493763"/>
                  <a:gd name="connsiteX56" fmla="*/ 1461240 w 1530379"/>
                  <a:gd name="connsiteY56" fmla="*/ 303811 h 1493763"/>
                  <a:gd name="connsiteX57" fmla="*/ 1505113 w 1530379"/>
                  <a:gd name="connsiteY57" fmla="*/ 341526 h 1493763"/>
                  <a:gd name="connsiteX58" fmla="*/ 1510501 w 1530379"/>
                  <a:gd name="connsiteY58" fmla="*/ 396944 h 1493763"/>
                  <a:gd name="connsiteX59" fmla="*/ 1505882 w 1530379"/>
                  <a:gd name="connsiteY59" fmla="*/ 457750 h 1493763"/>
                  <a:gd name="connsiteX60" fmla="*/ 1507422 w 1530379"/>
                  <a:gd name="connsiteY60" fmla="*/ 459290 h 1493763"/>
                  <a:gd name="connsiteX61" fmla="*/ 1498955 w 1530379"/>
                  <a:gd name="connsiteY61" fmla="*/ 519327 h 1493763"/>
                  <a:gd name="connsiteX62" fmla="*/ 1472785 w 1530379"/>
                  <a:gd name="connsiteY62" fmla="*/ 539339 h 1493763"/>
                  <a:gd name="connsiteX63" fmla="*/ 1504343 w 1530379"/>
                  <a:gd name="connsiteY63" fmla="*/ 558581 h 1493763"/>
                  <a:gd name="connsiteX64" fmla="*/ 1522816 w 1530379"/>
                  <a:gd name="connsiteY64" fmla="*/ 563969 h 1493763"/>
                  <a:gd name="connsiteX65" fmla="*/ 1515889 w 1530379"/>
                  <a:gd name="connsiteY65" fmla="*/ 574745 h 1493763"/>
                  <a:gd name="connsiteX66" fmla="*/ 1501264 w 1530379"/>
                  <a:gd name="connsiteY66" fmla="*/ 576285 h 1493763"/>
                  <a:gd name="connsiteX67" fmla="*/ 1468937 w 1530379"/>
                  <a:gd name="connsiteY67" fmla="*/ 581672 h 1493763"/>
                  <a:gd name="connsiteX68" fmla="*/ 1454313 w 1530379"/>
                  <a:gd name="connsiteY68" fmla="*/ 615539 h 1493763"/>
                  <a:gd name="connsiteX69" fmla="*/ 1474325 w 1530379"/>
                  <a:gd name="connsiteY69" fmla="*/ 641709 h 1493763"/>
                  <a:gd name="connsiteX70" fmla="*/ 1482022 w 1530379"/>
                  <a:gd name="connsiteY70" fmla="*/ 663260 h 1493763"/>
                  <a:gd name="connsiteX71" fmla="*/ 1458931 w 1530379"/>
                  <a:gd name="connsiteY71" fmla="*/ 673266 h 1493763"/>
                  <a:gd name="connsiteX72" fmla="*/ 1423525 w 1530379"/>
                  <a:gd name="connsiteY72" fmla="*/ 673266 h 1493763"/>
                  <a:gd name="connsiteX73" fmla="*/ 1401204 w 1530379"/>
                  <a:gd name="connsiteY73" fmla="*/ 691739 h 1493763"/>
                  <a:gd name="connsiteX74" fmla="*/ 1361949 w 1530379"/>
                  <a:gd name="connsiteY74" fmla="*/ 726376 h 1493763"/>
                  <a:gd name="connsiteX75" fmla="*/ 1318846 w 1530379"/>
                  <a:gd name="connsiteY75" fmla="*/ 782563 h 1493763"/>
                  <a:gd name="connsiteX76" fmla="*/ 1320024 w 1530379"/>
                  <a:gd name="connsiteY76" fmla="*/ 791592 h 1493763"/>
                  <a:gd name="connsiteX77" fmla="*/ 1331085 w 1530379"/>
                  <a:gd name="connsiteY77" fmla="*/ 805161 h 1493763"/>
                  <a:gd name="connsiteX78" fmla="*/ 1333394 w 1530379"/>
                  <a:gd name="connsiteY78" fmla="*/ 842877 h 1493763"/>
                  <a:gd name="connsiteX79" fmla="*/ 1340321 w 1530379"/>
                  <a:gd name="connsiteY79" fmla="*/ 873664 h 1493763"/>
                  <a:gd name="connsiteX80" fmla="*/ 1321848 w 1530379"/>
                  <a:gd name="connsiteY80" fmla="*/ 887519 h 1493763"/>
                  <a:gd name="connsiteX81" fmla="*/ 1292408 w 1530379"/>
                  <a:gd name="connsiteY81" fmla="*/ 889347 h 1493763"/>
                  <a:gd name="connsiteX82" fmla="*/ 1277207 w 1530379"/>
                  <a:gd name="connsiteY82" fmla="*/ 896835 h 1493763"/>
                  <a:gd name="connsiteX83" fmla="*/ 1279976 w 1530379"/>
                  <a:gd name="connsiteY83" fmla="*/ 900712 h 1493763"/>
                  <a:gd name="connsiteX84" fmla="*/ 1296525 w 1530379"/>
                  <a:gd name="connsiteY84" fmla="*/ 904945 h 1493763"/>
                  <a:gd name="connsiteX85" fmla="*/ 1338858 w 1530379"/>
                  <a:gd name="connsiteY85" fmla="*/ 945739 h 1493763"/>
                  <a:gd name="connsiteX86" fmla="*/ 1357331 w 1530379"/>
                  <a:gd name="connsiteY86" fmla="*/ 955745 h 1493763"/>
                  <a:gd name="connsiteX87" fmla="*/ 1366567 w 1530379"/>
                  <a:gd name="connsiteY87" fmla="*/ 974988 h 1493763"/>
                  <a:gd name="connsiteX88" fmla="*/ 1397355 w 1530379"/>
                  <a:gd name="connsiteY88" fmla="*/ 1055036 h 1493763"/>
                  <a:gd name="connsiteX89" fmla="*/ 1415058 w 1530379"/>
                  <a:gd name="connsiteY89" fmla="*/ 1097369 h 1493763"/>
                  <a:gd name="connsiteX90" fmla="*/ 1392737 w 1530379"/>
                  <a:gd name="connsiteY90" fmla="*/ 1115073 h 1493763"/>
                  <a:gd name="connsiteX91" fmla="*/ 1401973 w 1530379"/>
                  <a:gd name="connsiteY91" fmla="*/ 1150479 h 1493763"/>
                  <a:gd name="connsiteX92" fmla="*/ 1418907 w 1530379"/>
                  <a:gd name="connsiteY92" fmla="*/ 1185115 h 1493763"/>
                  <a:gd name="connsiteX93" fmla="*/ 1392737 w 1530379"/>
                  <a:gd name="connsiteY93" fmla="*/ 1202818 h 1493763"/>
                  <a:gd name="connsiteX94" fmla="*/ 1379652 w 1530379"/>
                  <a:gd name="connsiteY94" fmla="*/ 1217442 h 1493763"/>
                  <a:gd name="connsiteX95" fmla="*/ 1392737 w 1530379"/>
                  <a:gd name="connsiteY95" fmla="*/ 1228218 h 1493763"/>
                  <a:gd name="connsiteX96" fmla="*/ 1396586 w 1530379"/>
                  <a:gd name="connsiteY96" fmla="*/ 1228988 h 1493763"/>
                  <a:gd name="connsiteX97" fmla="*/ 1421216 w 1530379"/>
                  <a:gd name="connsiteY97" fmla="*/ 1238224 h 1493763"/>
                  <a:gd name="connsiteX98" fmla="*/ 1402743 w 1530379"/>
                  <a:gd name="connsiteY98" fmla="*/ 1246691 h 1493763"/>
                  <a:gd name="connsiteX99" fmla="*/ 1381192 w 1530379"/>
                  <a:gd name="connsiteY99" fmla="*/ 1249770 h 1493763"/>
                  <a:gd name="connsiteX100" fmla="*/ 1367337 w 1530379"/>
                  <a:gd name="connsiteY100" fmla="*/ 1285945 h 1493763"/>
                  <a:gd name="connsiteX101" fmla="*/ 1382731 w 1530379"/>
                  <a:gd name="connsiteY101" fmla="*/ 1301339 h 1493763"/>
                  <a:gd name="connsiteX102" fmla="*/ 1366567 w 1530379"/>
                  <a:gd name="connsiteY102" fmla="*/ 1324430 h 1493763"/>
                  <a:gd name="connsiteX103" fmla="*/ 1342707 w 1530379"/>
                  <a:gd name="connsiteY103" fmla="*/ 1324430 h 1493763"/>
                  <a:gd name="connsiteX104" fmla="*/ 1321155 w 1530379"/>
                  <a:gd name="connsiteY104" fmla="*/ 1341363 h 1493763"/>
                  <a:gd name="connsiteX105" fmla="*/ 1289598 w 1530379"/>
                  <a:gd name="connsiteY105" fmla="*/ 1365994 h 1493763"/>
                  <a:gd name="connsiteX106" fmla="*/ 1252652 w 1530379"/>
                  <a:gd name="connsiteY106" fmla="*/ 1404479 h 1493763"/>
                  <a:gd name="connsiteX107" fmla="*/ 1243416 w 1530379"/>
                  <a:gd name="connsiteY107" fmla="*/ 1422951 h 1493763"/>
                  <a:gd name="connsiteX108" fmla="*/ 1234949 w 1530379"/>
                  <a:gd name="connsiteY108" fmla="*/ 1413715 h 1493763"/>
                  <a:gd name="connsiteX109" fmla="*/ 1217246 w 1530379"/>
                  <a:gd name="connsiteY109" fmla="*/ 1422951 h 1493763"/>
                  <a:gd name="connsiteX110" fmla="*/ 1187997 w 1530379"/>
                  <a:gd name="connsiteY110" fmla="*/ 1450660 h 1493763"/>
                  <a:gd name="connsiteX111" fmla="*/ 1162598 w 1530379"/>
                  <a:gd name="connsiteY111" fmla="*/ 1457588 h 1493763"/>
                  <a:gd name="connsiteX112" fmla="*/ 1129501 w 1530379"/>
                  <a:gd name="connsiteY112" fmla="*/ 1447581 h 1493763"/>
                  <a:gd name="connsiteX113" fmla="*/ 1074852 w 1530379"/>
                  <a:gd name="connsiteY113" fmla="*/ 1443733 h 1493763"/>
                  <a:gd name="connsiteX114" fmla="*/ 1059458 w 1530379"/>
                  <a:gd name="connsiteY114" fmla="*/ 1456048 h 1493763"/>
                  <a:gd name="connsiteX115" fmla="*/ 1024052 w 1530379"/>
                  <a:gd name="connsiteY115" fmla="*/ 1453739 h 1493763"/>
                  <a:gd name="connsiteX116" fmla="*/ 987107 w 1530379"/>
                  <a:gd name="connsiteY116" fmla="*/ 1442194 h 1493763"/>
                  <a:gd name="connsiteX117" fmla="*/ 964785 w 1530379"/>
                  <a:gd name="connsiteY117" fmla="*/ 1486066 h 1493763"/>
                  <a:gd name="connsiteX118" fmla="*/ 962476 w 1530379"/>
                  <a:gd name="connsiteY118" fmla="*/ 1493763 h 1493763"/>
                  <a:gd name="connsiteX119" fmla="*/ 953240 w 1530379"/>
                  <a:gd name="connsiteY119" fmla="*/ 1481448 h 1493763"/>
                  <a:gd name="connsiteX120" fmla="*/ 927840 w 1530379"/>
                  <a:gd name="connsiteY120" fmla="*/ 1423721 h 1493763"/>
                  <a:gd name="connsiteX121" fmla="*/ 902440 w 1530379"/>
                  <a:gd name="connsiteY121" fmla="*/ 1413715 h 1493763"/>
                  <a:gd name="connsiteX122" fmla="*/ 873961 w 1530379"/>
                  <a:gd name="connsiteY122" fmla="*/ 1414485 h 1493763"/>
                  <a:gd name="connsiteX123" fmla="*/ 836246 w 1530379"/>
                  <a:gd name="connsiteY123" fmla="*/ 1382157 h 1493763"/>
                  <a:gd name="connsiteX124" fmla="*/ 808537 w 1530379"/>
                  <a:gd name="connsiteY124" fmla="*/ 1362145 h 1493763"/>
                  <a:gd name="connsiteX125" fmla="*/ 802379 w 1530379"/>
                  <a:gd name="connsiteY125" fmla="*/ 1349060 h 1493763"/>
                  <a:gd name="connsiteX126" fmla="*/ 791603 w 1530379"/>
                  <a:gd name="connsiteY126" fmla="*/ 1355218 h 1493763"/>
                  <a:gd name="connsiteX127" fmla="*/ 774670 w 1530379"/>
                  <a:gd name="connsiteY127" fmla="*/ 1372921 h 1493763"/>
                  <a:gd name="connsiteX128" fmla="*/ 770822 w 1530379"/>
                  <a:gd name="connsiteY128" fmla="*/ 1407558 h 1493763"/>
                  <a:gd name="connsiteX129" fmla="*/ 771591 w 1530379"/>
                  <a:gd name="connsiteY129" fmla="*/ 1435266 h 1493763"/>
                  <a:gd name="connsiteX130" fmla="*/ 752349 w 1530379"/>
                  <a:gd name="connsiteY130" fmla="*/ 1429878 h 1493763"/>
                  <a:gd name="connsiteX131" fmla="*/ 643052 w 1530379"/>
                  <a:gd name="connsiteY131" fmla="*/ 1388315 h 1493763"/>
                  <a:gd name="connsiteX132" fmla="*/ 620731 w 1530379"/>
                  <a:gd name="connsiteY132" fmla="*/ 1352139 h 1493763"/>
                  <a:gd name="connsiteX133" fmla="*/ 643052 w 1530379"/>
                  <a:gd name="connsiteY133" fmla="*/ 1350600 h 1493763"/>
                  <a:gd name="connsiteX134" fmla="*/ 720022 w 1530379"/>
                  <a:gd name="connsiteY134" fmla="*/ 1325200 h 1493763"/>
                  <a:gd name="connsiteX135" fmla="*/ 734646 w 1530379"/>
                  <a:gd name="connsiteY135" fmla="*/ 1309806 h 1493763"/>
                  <a:gd name="connsiteX136" fmla="*/ 738495 w 1530379"/>
                  <a:gd name="connsiteY136" fmla="*/ 1308170 h 1493763"/>
                  <a:gd name="connsiteX137" fmla="*/ 737082 w 1530379"/>
                  <a:gd name="connsiteY137" fmla="*/ 1307155 h 1493763"/>
                  <a:gd name="connsiteX138" fmla="*/ 726872 w 1530379"/>
                  <a:gd name="connsiteY138" fmla="*/ 1307774 h 1493763"/>
                  <a:gd name="connsiteX139" fmla="*/ 695314 w 1530379"/>
                  <a:gd name="connsiteY139" fmla="*/ 1300846 h 1493763"/>
                  <a:gd name="connsiteX140" fmla="*/ 653751 w 1530379"/>
                  <a:gd name="connsiteY140" fmla="*/ 1301616 h 1493763"/>
                  <a:gd name="connsiteX141" fmla="*/ 614496 w 1530379"/>
                  <a:gd name="connsiteY141" fmla="*/ 1313162 h 1493763"/>
                  <a:gd name="connsiteX142" fmla="*/ 593949 w 1530379"/>
                  <a:gd name="connsiteY142" fmla="*/ 1322974 h 1493763"/>
                  <a:gd name="connsiteX143" fmla="*/ 593237 w 1530379"/>
                  <a:gd name="connsiteY143" fmla="*/ 1324737 h 1493763"/>
                  <a:gd name="connsiteX144" fmla="*/ 591071 w 1530379"/>
                  <a:gd name="connsiteY144" fmla="*/ 1325482 h 1493763"/>
                  <a:gd name="connsiteX145" fmla="*/ 594484 w 1530379"/>
                  <a:gd name="connsiteY145" fmla="*/ 1350107 h 1493763"/>
                  <a:gd name="connsiteX146" fmla="*/ 601411 w 1530379"/>
                  <a:gd name="connsiteY146" fmla="*/ 1363962 h 1493763"/>
                  <a:gd name="connsiteX147" fmla="*/ 572163 w 1530379"/>
                  <a:gd name="connsiteY147" fmla="*/ 1413992 h 1493763"/>
                  <a:gd name="connsiteX148" fmla="*/ 530599 w 1530379"/>
                  <a:gd name="connsiteY148" fmla="*/ 1417840 h 1493763"/>
                  <a:gd name="connsiteX149" fmla="*/ 517514 w 1530379"/>
                  <a:gd name="connsiteY149" fmla="*/ 1454016 h 1493763"/>
                  <a:gd name="connsiteX150" fmla="*/ 531369 w 1530379"/>
                  <a:gd name="connsiteY150" fmla="*/ 1470949 h 1493763"/>
                  <a:gd name="connsiteX151" fmla="*/ 545223 w 1530379"/>
                  <a:gd name="connsiteY151" fmla="*/ 1486344 h 1493763"/>
                  <a:gd name="connsiteX152" fmla="*/ 486726 w 1530379"/>
                  <a:gd name="connsiteY152" fmla="*/ 1420919 h 1493763"/>
                  <a:gd name="connsiteX153" fmla="*/ 466714 w 1530379"/>
                  <a:gd name="connsiteY153" fmla="*/ 1401677 h 1493763"/>
                  <a:gd name="connsiteX154" fmla="*/ 443623 w 1530379"/>
                  <a:gd name="connsiteY154" fmla="*/ 1409374 h 1493763"/>
                  <a:gd name="connsiteX155" fmla="*/ 445932 w 1530379"/>
                  <a:gd name="connsiteY155" fmla="*/ 1367810 h 1493763"/>
                  <a:gd name="connsiteX156" fmla="*/ 467676 w 1530379"/>
                  <a:gd name="connsiteY156" fmla="*/ 1335964 h 1493763"/>
                  <a:gd name="connsiteX157" fmla="*/ 477919 w 1530379"/>
                  <a:gd name="connsiteY157" fmla="*/ 1317150 h 1493763"/>
                  <a:gd name="connsiteX158" fmla="*/ 459117 w 1530379"/>
                  <a:gd name="connsiteY158" fmla="*/ 1325026 h 1493763"/>
                  <a:gd name="connsiteX159" fmla="*/ 443723 w 1530379"/>
                  <a:gd name="connsiteY159" fmla="*/ 1337341 h 1493763"/>
                  <a:gd name="connsiteX160" fmla="*/ 408317 w 1530379"/>
                  <a:gd name="connsiteY160" fmla="*/ 1335032 h 1493763"/>
                  <a:gd name="connsiteX161" fmla="*/ 371372 w 1530379"/>
                  <a:gd name="connsiteY161" fmla="*/ 1323487 h 1493763"/>
                  <a:gd name="connsiteX162" fmla="*/ 349050 w 1530379"/>
                  <a:gd name="connsiteY162" fmla="*/ 1367359 h 1493763"/>
                  <a:gd name="connsiteX163" fmla="*/ 346741 w 1530379"/>
                  <a:gd name="connsiteY163" fmla="*/ 1375056 h 1493763"/>
                  <a:gd name="connsiteX164" fmla="*/ 337505 w 1530379"/>
                  <a:gd name="connsiteY164" fmla="*/ 1362741 h 1493763"/>
                  <a:gd name="connsiteX165" fmla="*/ 312105 w 1530379"/>
                  <a:gd name="connsiteY165" fmla="*/ 1305014 h 1493763"/>
                  <a:gd name="connsiteX166" fmla="*/ 286705 w 1530379"/>
                  <a:gd name="connsiteY166" fmla="*/ 1295008 h 1493763"/>
                  <a:gd name="connsiteX167" fmla="*/ 258226 w 1530379"/>
                  <a:gd name="connsiteY167" fmla="*/ 1295778 h 1493763"/>
                  <a:gd name="connsiteX168" fmla="*/ 220511 w 1530379"/>
                  <a:gd name="connsiteY168" fmla="*/ 1263450 h 1493763"/>
                  <a:gd name="connsiteX169" fmla="*/ 192802 w 1530379"/>
                  <a:gd name="connsiteY169" fmla="*/ 1243438 h 1493763"/>
                  <a:gd name="connsiteX170" fmla="*/ 186644 w 1530379"/>
                  <a:gd name="connsiteY170" fmla="*/ 1230353 h 1493763"/>
                  <a:gd name="connsiteX171" fmla="*/ 175868 w 1530379"/>
                  <a:gd name="connsiteY171" fmla="*/ 1236511 h 1493763"/>
                  <a:gd name="connsiteX172" fmla="*/ 158935 w 1530379"/>
                  <a:gd name="connsiteY172" fmla="*/ 1254214 h 1493763"/>
                  <a:gd name="connsiteX173" fmla="*/ 155087 w 1530379"/>
                  <a:gd name="connsiteY173" fmla="*/ 1288851 h 1493763"/>
                  <a:gd name="connsiteX174" fmla="*/ 155856 w 1530379"/>
                  <a:gd name="connsiteY174" fmla="*/ 1316559 h 1493763"/>
                  <a:gd name="connsiteX175" fmla="*/ 136614 w 1530379"/>
                  <a:gd name="connsiteY175" fmla="*/ 1311171 h 1493763"/>
                  <a:gd name="connsiteX176" fmla="*/ 27317 w 1530379"/>
                  <a:gd name="connsiteY176" fmla="*/ 1269608 h 1493763"/>
                  <a:gd name="connsiteX177" fmla="*/ 4996 w 1530379"/>
                  <a:gd name="connsiteY177" fmla="*/ 1233432 h 1493763"/>
                  <a:gd name="connsiteX178" fmla="*/ 27317 w 1530379"/>
                  <a:gd name="connsiteY178" fmla="*/ 1231893 h 1493763"/>
                  <a:gd name="connsiteX179" fmla="*/ 104287 w 1530379"/>
                  <a:gd name="connsiteY179" fmla="*/ 1206493 h 1493763"/>
                  <a:gd name="connsiteX180" fmla="*/ 118911 w 1530379"/>
                  <a:gd name="connsiteY180" fmla="*/ 1191099 h 1493763"/>
                  <a:gd name="connsiteX181" fmla="*/ 119681 w 1530379"/>
                  <a:gd name="connsiteY181" fmla="*/ 1187250 h 1493763"/>
                  <a:gd name="connsiteX182" fmla="*/ 115832 w 1530379"/>
                  <a:gd name="connsiteY182" fmla="*/ 1180323 h 1493763"/>
                  <a:gd name="connsiteX183" fmla="*/ 94281 w 1530379"/>
                  <a:gd name="connsiteY183" fmla="*/ 1134141 h 1493763"/>
                  <a:gd name="connsiteX184" fmla="*/ 84275 w 1530379"/>
                  <a:gd name="connsiteY184" fmla="*/ 1120287 h 1493763"/>
                  <a:gd name="connsiteX185" fmla="*/ 93511 w 1530379"/>
                  <a:gd name="connsiteY185" fmla="*/ 1100275 h 1493763"/>
                  <a:gd name="connsiteX186" fmla="*/ 142772 w 1530379"/>
                  <a:gd name="connsiteY186" fmla="*/ 1031772 h 1493763"/>
                  <a:gd name="connsiteX187" fmla="*/ 149699 w 1530379"/>
                  <a:gd name="connsiteY187" fmla="*/ 1020996 h 1493763"/>
                  <a:gd name="connsiteX188" fmla="*/ 202038 w 1530379"/>
                  <a:gd name="connsiteY188" fmla="*/ 1056402 h 1493763"/>
                  <a:gd name="connsiteX189" fmla="*/ 221281 w 1530379"/>
                  <a:gd name="connsiteY189" fmla="*/ 1061790 h 1493763"/>
                  <a:gd name="connsiteX190" fmla="*/ 216662 w 1530379"/>
                  <a:gd name="connsiteY190" fmla="*/ 1044087 h 1493763"/>
                  <a:gd name="connsiteX191" fmla="*/ 194341 w 1530379"/>
                  <a:gd name="connsiteY191" fmla="*/ 1003293 h 1493763"/>
                  <a:gd name="connsiteX192" fmla="*/ 192802 w 1530379"/>
                  <a:gd name="connsiteY192" fmla="*/ 982511 h 1493763"/>
                  <a:gd name="connsiteX193" fmla="*/ 215123 w 1530379"/>
                  <a:gd name="connsiteY193" fmla="*/ 975584 h 1493763"/>
                  <a:gd name="connsiteX194" fmla="*/ 236675 w 1530379"/>
                  <a:gd name="connsiteY194" fmla="*/ 980972 h 1493763"/>
                  <a:gd name="connsiteX195" fmla="*/ 287475 w 1530379"/>
                  <a:gd name="connsiteY195" fmla="*/ 952493 h 1493763"/>
                  <a:gd name="connsiteX196" fmla="*/ 302099 w 1530379"/>
                  <a:gd name="connsiteY196" fmla="*/ 904002 h 1493763"/>
                  <a:gd name="connsiteX197" fmla="*/ 352899 w 1530379"/>
                  <a:gd name="connsiteY197" fmla="*/ 874753 h 1493763"/>
                  <a:gd name="connsiteX198" fmla="*/ 389844 w 1530379"/>
                  <a:gd name="connsiteY198" fmla="*/ 853202 h 1493763"/>
                  <a:gd name="connsiteX199" fmla="*/ 399851 w 1530379"/>
                  <a:gd name="connsiteY199" fmla="*/ 768535 h 1493763"/>
                  <a:gd name="connsiteX200" fmla="*/ 436796 w 1530379"/>
                  <a:gd name="connsiteY200" fmla="*/ 716965 h 1493763"/>
                  <a:gd name="connsiteX201" fmla="*/ 507608 w 1530379"/>
                  <a:gd name="connsiteY201" fmla="*/ 709268 h 1493763"/>
                  <a:gd name="connsiteX202" fmla="*/ 541475 w 1530379"/>
                  <a:gd name="connsiteY202" fmla="*/ 706190 h 1493763"/>
                  <a:gd name="connsiteX203" fmla="*/ 595353 w 1530379"/>
                  <a:gd name="connsiteY203" fmla="*/ 701571 h 1493763"/>
                  <a:gd name="connsiteX204" fmla="*/ 597182 w 1530379"/>
                  <a:gd name="connsiteY204" fmla="*/ 701484 h 1493763"/>
                  <a:gd name="connsiteX205" fmla="*/ 598042 w 1530379"/>
                  <a:gd name="connsiteY205" fmla="*/ 698094 h 1493763"/>
                  <a:gd name="connsiteX206" fmla="*/ 608477 w 1530379"/>
                  <a:gd name="connsiteY206" fmla="*/ 689201 h 1493763"/>
                  <a:gd name="connsiteX207" fmla="*/ 517614 w 1530379"/>
                  <a:gd name="connsiteY207" fmla="*/ 661547 h 1493763"/>
                  <a:gd name="connsiteX208" fmla="*/ 459117 w 1530379"/>
                  <a:gd name="connsiteY208" fmla="*/ 636917 h 1493763"/>
                  <a:gd name="connsiteX209" fmla="*/ 432947 w 1530379"/>
                  <a:gd name="connsiteY209" fmla="*/ 590735 h 1493763"/>
                  <a:gd name="connsiteX210" fmla="*/ 468353 w 1530379"/>
                  <a:gd name="connsiteY210" fmla="*/ 552250 h 1493763"/>
                  <a:gd name="connsiteX211" fmla="*/ 553020 w 1530379"/>
                  <a:gd name="connsiteY211" fmla="*/ 522232 h 1493763"/>
                  <a:gd name="connsiteX212" fmla="*/ 583808 w 1530379"/>
                  <a:gd name="connsiteY212" fmla="*/ 502220 h 1493763"/>
                  <a:gd name="connsiteX213" fmla="*/ 550711 w 1530379"/>
                  <a:gd name="connsiteY213" fmla="*/ 489135 h 1493763"/>
                  <a:gd name="connsiteX214" fmla="*/ 492214 w 1530379"/>
                  <a:gd name="connsiteY214" fmla="*/ 481438 h 1493763"/>
                  <a:gd name="connsiteX215" fmla="*/ 468353 w 1530379"/>
                  <a:gd name="connsiteY215" fmla="*/ 452958 h 1493763"/>
                  <a:gd name="connsiteX216" fmla="*/ 466044 w 1530379"/>
                  <a:gd name="connsiteY216" fmla="*/ 429098 h 1493763"/>
                  <a:gd name="connsiteX217" fmla="*/ 435256 w 1530379"/>
                  <a:gd name="connsiteY217" fmla="*/ 400619 h 1493763"/>
                  <a:gd name="connsiteX218" fmla="*/ 411396 w 1530379"/>
                  <a:gd name="connsiteY218" fmla="*/ 396771 h 1493763"/>
                  <a:gd name="connsiteX219" fmla="*/ 379838 w 1530379"/>
                  <a:gd name="connsiteY219" fmla="*/ 357516 h 1493763"/>
                  <a:gd name="connsiteX220" fmla="*/ 410626 w 1530379"/>
                  <a:gd name="connsiteY220" fmla="*/ 378298 h 1493763"/>
                  <a:gd name="connsiteX221" fmla="*/ 449881 w 1530379"/>
                  <a:gd name="connsiteY221" fmla="*/ 362134 h 1493763"/>
                  <a:gd name="connsiteX222" fmla="*/ 451420 w 1530379"/>
                  <a:gd name="connsiteY222" fmla="*/ 353668 h 1493763"/>
                  <a:gd name="connsiteX223" fmla="*/ 467584 w 1530379"/>
                  <a:gd name="connsiteY223" fmla="*/ 320570 h 1493763"/>
                  <a:gd name="connsiteX224" fmla="*/ 488366 w 1530379"/>
                  <a:gd name="connsiteY224" fmla="*/ 348280 h 1493763"/>
                  <a:gd name="connsiteX225" fmla="*/ 494523 w 1530379"/>
                  <a:gd name="connsiteY225" fmla="*/ 359825 h 1493763"/>
                  <a:gd name="connsiteX226" fmla="*/ 544554 w 1530379"/>
                  <a:gd name="connsiteY226" fmla="*/ 375219 h 1493763"/>
                  <a:gd name="connsiteX227" fmla="*/ 592275 w 1530379"/>
                  <a:gd name="connsiteY227" fmla="*/ 373680 h 1493763"/>
                  <a:gd name="connsiteX228" fmla="*/ 655390 w 1530379"/>
                  <a:gd name="connsiteY228" fmla="*/ 399080 h 1493763"/>
                  <a:gd name="connsiteX229" fmla="*/ 673093 w 1530379"/>
                  <a:gd name="connsiteY229" fmla="*/ 395231 h 1493763"/>
                  <a:gd name="connsiteX230" fmla="*/ 669245 w 1530379"/>
                  <a:gd name="connsiteY230" fmla="*/ 375219 h 1493763"/>
                  <a:gd name="connsiteX231" fmla="*/ 622293 w 1530379"/>
                  <a:gd name="connsiteY231" fmla="*/ 319801 h 1493763"/>
                  <a:gd name="connsiteX232" fmla="*/ 639996 w 1530379"/>
                  <a:gd name="connsiteY232" fmla="*/ 254377 h 1493763"/>
                  <a:gd name="connsiteX233" fmla="*/ 724662 w 1530379"/>
                  <a:gd name="connsiteY233" fmla="*/ 232055 h 1493763"/>
                  <a:gd name="connsiteX234" fmla="*/ 754681 w 1530379"/>
                  <a:gd name="connsiteY234" fmla="*/ 215892 h 1493763"/>
                  <a:gd name="connsiteX235" fmla="*/ 723893 w 1530379"/>
                  <a:gd name="connsiteY235" fmla="*/ 201268 h 1493763"/>
                  <a:gd name="connsiteX236" fmla="*/ 670014 w 1530379"/>
                  <a:gd name="connsiteY236" fmla="*/ 191261 h 1493763"/>
                  <a:gd name="connsiteX237" fmla="*/ 647693 w 1530379"/>
                  <a:gd name="connsiteY237" fmla="*/ 173558 h 1493763"/>
                  <a:gd name="connsiteX238" fmla="*/ 665396 w 1530379"/>
                  <a:gd name="connsiteY238" fmla="*/ 139692 h 1493763"/>
                  <a:gd name="connsiteX239" fmla="*/ 676941 w 1530379"/>
                  <a:gd name="connsiteY239" fmla="*/ 145849 h 1493763"/>
                  <a:gd name="connsiteX240" fmla="*/ 688074 w 1530379"/>
                  <a:gd name="connsiteY240" fmla="*/ 153009 h 1493763"/>
                  <a:gd name="connsiteX241" fmla="*/ 710225 w 1530379"/>
                  <a:gd name="connsiteY241" fmla="*/ 120435 h 1493763"/>
                  <a:gd name="connsiteX242" fmla="*/ 741783 w 1530379"/>
                  <a:gd name="connsiteY242" fmla="*/ 108890 h 1493763"/>
                  <a:gd name="connsiteX243" fmla="*/ 761025 w 1530379"/>
                  <a:gd name="connsiteY243" fmla="*/ 112738 h 1493763"/>
                  <a:gd name="connsiteX244" fmla="*/ 777477 w 1530379"/>
                  <a:gd name="connsiteY244" fmla="*/ 113123 h 1493763"/>
                  <a:gd name="connsiteX245" fmla="*/ 785507 w 1530379"/>
                  <a:gd name="connsiteY245" fmla="*/ 107883 h 1493763"/>
                  <a:gd name="connsiteX246" fmla="*/ 785854 w 1530379"/>
                  <a:gd name="connsiteY246" fmla="*/ 89974 h 1493763"/>
                  <a:gd name="connsiteX247" fmla="*/ 779311 w 1530379"/>
                  <a:gd name="connsiteY247" fmla="*/ 69649 h 1493763"/>
                  <a:gd name="connsiteX248" fmla="*/ 765457 w 1530379"/>
                  <a:gd name="connsiteY248" fmla="*/ 45019 h 1493763"/>
                  <a:gd name="connsiteX249" fmla="*/ 765457 w 1530379"/>
                  <a:gd name="connsiteY249" fmla="*/ 28086 h 1493763"/>
                  <a:gd name="connsiteX250" fmla="*/ 786335 w 1530379"/>
                  <a:gd name="connsiteY250" fmla="*/ 29625 h 1493763"/>
                  <a:gd name="connsiteX251" fmla="*/ 790615 w 1530379"/>
                  <a:gd name="connsiteY251" fmla="*/ 34161 h 1493763"/>
                  <a:gd name="connsiteX252" fmla="*/ 791043 w 1530379"/>
                  <a:gd name="connsiteY252" fmla="*/ 33459 h 1493763"/>
                  <a:gd name="connsiteX253" fmla="*/ 804898 w 1530379"/>
                  <a:gd name="connsiteY253" fmla="*/ 16526 h 1493763"/>
                  <a:gd name="connsiteX254" fmla="*/ 844922 w 1530379"/>
                  <a:gd name="connsiteY254" fmla="*/ 1132 h 14937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</a:cxnLst>
                <a:rect l="l" t="t" r="r" b="b"/>
                <a:pathLst>
                  <a:path w="1530379" h="1493763">
                    <a:moveTo>
                      <a:pt x="592378" y="720443"/>
                    </a:moveTo>
                    <a:lnTo>
                      <a:pt x="579959" y="723893"/>
                    </a:lnTo>
                    <a:cubicBezTo>
                      <a:pt x="575341" y="727741"/>
                      <a:pt x="571493" y="733129"/>
                      <a:pt x="574571" y="737747"/>
                    </a:cubicBezTo>
                    <a:cubicBezTo>
                      <a:pt x="578420" y="743135"/>
                      <a:pt x="586887" y="744675"/>
                      <a:pt x="593044" y="742366"/>
                    </a:cubicBezTo>
                    <a:lnTo>
                      <a:pt x="593988" y="742285"/>
                    </a:lnTo>
                    <a:lnTo>
                      <a:pt x="590922" y="726188"/>
                    </a:lnTo>
                    <a:close/>
                    <a:moveTo>
                      <a:pt x="666943" y="660814"/>
                    </a:moveTo>
                    <a:lnTo>
                      <a:pt x="660778" y="660873"/>
                    </a:lnTo>
                    <a:lnTo>
                      <a:pt x="658927" y="666832"/>
                    </a:lnTo>
                    <a:lnTo>
                      <a:pt x="661445" y="666247"/>
                    </a:lnTo>
                    <a:close/>
                    <a:moveTo>
                      <a:pt x="903082" y="269817"/>
                    </a:moveTo>
                    <a:lnTo>
                      <a:pt x="894766" y="278237"/>
                    </a:lnTo>
                    <a:cubicBezTo>
                      <a:pt x="887261" y="284010"/>
                      <a:pt x="881585" y="288868"/>
                      <a:pt x="877700" y="293366"/>
                    </a:cubicBezTo>
                    <a:lnTo>
                      <a:pt x="872132" y="304800"/>
                    </a:lnTo>
                    <a:lnTo>
                      <a:pt x="881098" y="302853"/>
                    </a:lnTo>
                    <a:cubicBezTo>
                      <a:pt x="892643" y="300544"/>
                      <a:pt x="903419" y="297465"/>
                      <a:pt x="914964" y="293617"/>
                    </a:cubicBezTo>
                    <a:cubicBezTo>
                      <a:pt x="920352" y="292077"/>
                      <a:pt x="928049" y="290538"/>
                      <a:pt x="928049" y="283611"/>
                    </a:cubicBezTo>
                    <a:cubicBezTo>
                      <a:pt x="928049" y="275914"/>
                      <a:pt x="921122" y="272835"/>
                      <a:pt x="914194" y="272065"/>
                    </a:cubicBezTo>
                    <a:close/>
                    <a:moveTo>
                      <a:pt x="718211" y="154398"/>
                    </a:moveTo>
                    <a:lnTo>
                      <a:pt x="695010" y="157470"/>
                    </a:lnTo>
                    <a:lnTo>
                      <a:pt x="700128" y="160762"/>
                    </a:lnTo>
                    <a:cubicBezTo>
                      <a:pt x="708306" y="163840"/>
                      <a:pt x="716773" y="165091"/>
                      <a:pt x="725047" y="164706"/>
                    </a:cubicBezTo>
                    <a:lnTo>
                      <a:pt x="731863" y="163023"/>
                    </a:lnTo>
                    <a:close/>
                    <a:moveTo>
                      <a:pt x="844922" y="1132"/>
                    </a:moveTo>
                    <a:cubicBezTo>
                      <a:pt x="878019" y="8059"/>
                      <a:pt x="911116" y="14217"/>
                      <a:pt x="943443" y="20375"/>
                    </a:cubicBezTo>
                    <a:cubicBezTo>
                      <a:pt x="970383" y="19605"/>
                      <a:pt x="996552" y="30380"/>
                      <a:pt x="1023493" y="21144"/>
                    </a:cubicBezTo>
                    <a:cubicBezTo>
                      <a:pt x="1029650" y="14217"/>
                      <a:pt x="1038117" y="11908"/>
                      <a:pt x="1045044" y="8059"/>
                    </a:cubicBezTo>
                    <a:cubicBezTo>
                      <a:pt x="1054280" y="1902"/>
                      <a:pt x="1059668" y="7290"/>
                      <a:pt x="1061977" y="16526"/>
                    </a:cubicBezTo>
                    <a:cubicBezTo>
                      <a:pt x="1064286" y="30380"/>
                      <a:pt x="1071214" y="38077"/>
                      <a:pt x="1086608" y="30380"/>
                    </a:cubicBezTo>
                    <a:cubicBezTo>
                      <a:pt x="1091996" y="28071"/>
                      <a:pt x="1098153" y="24992"/>
                      <a:pt x="1103541" y="28071"/>
                    </a:cubicBezTo>
                    <a:cubicBezTo>
                      <a:pt x="1121244" y="37308"/>
                      <a:pt x="1138178" y="46544"/>
                      <a:pt x="1155881" y="27302"/>
                    </a:cubicBezTo>
                    <a:cubicBezTo>
                      <a:pt x="1158959" y="23453"/>
                      <a:pt x="1164347" y="27302"/>
                      <a:pt x="1164347" y="32689"/>
                    </a:cubicBezTo>
                    <a:cubicBezTo>
                      <a:pt x="1164347" y="38847"/>
                      <a:pt x="1164347" y="44235"/>
                      <a:pt x="1164347" y="50393"/>
                    </a:cubicBezTo>
                    <a:cubicBezTo>
                      <a:pt x="1162038" y="78102"/>
                      <a:pt x="1170505" y="91956"/>
                      <a:pt x="1195905" y="102732"/>
                    </a:cubicBezTo>
                    <a:cubicBezTo>
                      <a:pt x="1208990" y="108120"/>
                      <a:pt x="1212068" y="97344"/>
                      <a:pt x="1216687" y="89647"/>
                    </a:cubicBezTo>
                    <a:cubicBezTo>
                      <a:pt x="1220535" y="83490"/>
                      <a:pt x="1222844" y="74253"/>
                      <a:pt x="1231311" y="75793"/>
                    </a:cubicBezTo>
                    <a:cubicBezTo>
                      <a:pt x="1239778" y="78102"/>
                      <a:pt x="1239778" y="87338"/>
                      <a:pt x="1239008" y="94265"/>
                    </a:cubicBezTo>
                    <a:cubicBezTo>
                      <a:pt x="1232850" y="141987"/>
                      <a:pt x="1264408" y="172774"/>
                      <a:pt x="1286729" y="208181"/>
                    </a:cubicBezTo>
                    <a:cubicBezTo>
                      <a:pt x="1292117" y="216647"/>
                      <a:pt x="1300583" y="214338"/>
                      <a:pt x="1308280" y="214338"/>
                    </a:cubicBezTo>
                    <a:cubicBezTo>
                      <a:pt x="1319056" y="215108"/>
                      <a:pt x="1333680" y="208950"/>
                      <a:pt x="1339068" y="219726"/>
                    </a:cubicBezTo>
                    <a:cubicBezTo>
                      <a:pt x="1345226" y="232811"/>
                      <a:pt x="1325983" y="235120"/>
                      <a:pt x="1322905" y="245126"/>
                    </a:cubicBezTo>
                    <a:cubicBezTo>
                      <a:pt x="1314438" y="268987"/>
                      <a:pt x="1318286" y="275914"/>
                      <a:pt x="1341377" y="282841"/>
                    </a:cubicBezTo>
                    <a:lnTo>
                      <a:pt x="1342025" y="283106"/>
                    </a:lnTo>
                    <a:lnTo>
                      <a:pt x="1364547" y="277545"/>
                    </a:lnTo>
                    <a:cubicBezTo>
                      <a:pt x="1371955" y="274081"/>
                      <a:pt x="1378690" y="269174"/>
                      <a:pt x="1384270" y="263017"/>
                    </a:cubicBezTo>
                    <a:cubicBezTo>
                      <a:pt x="1401204" y="243775"/>
                      <a:pt x="1408901" y="215296"/>
                      <a:pt x="1395046" y="188356"/>
                    </a:cubicBezTo>
                    <a:cubicBezTo>
                      <a:pt x="1391198" y="180659"/>
                      <a:pt x="1396586" y="166805"/>
                      <a:pt x="1381192" y="163726"/>
                    </a:cubicBezTo>
                    <a:cubicBezTo>
                      <a:pt x="1376573" y="162956"/>
                      <a:pt x="1371955" y="152180"/>
                      <a:pt x="1381192" y="146793"/>
                    </a:cubicBezTo>
                    <a:cubicBezTo>
                      <a:pt x="1395816" y="146023"/>
                      <a:pt x="1410440" y="146023"/>
                      <a:pt x="1416598" y="163726"/>
                    </a:cubicBezTo>
                    <a:cubicBezTo>
                      <a:pt x="1421985" y="179120"/>
                      <a:pt x="1415058" y="196053"/>
                      <a:pt x="1421216" y="210677"/>
                    </a:cubicBezTo>
                    <a:cubicBezTo>
                      <a:pt x="1424294" y="218374"/>
                      <a:pt x="1427373" y="229920"/>
                      <a:pt x="1438149" y="216065"/>
                    </a:cubicBezTo>
                    <a:cubicBezTo>
                      <a:pt x="1449694" y="214526"/>
                      <a:pt x="1465858" y="203750"/>
                      <a:pt x="1460470" y="229920"/>
                    </a:cubicBezTo>
                    <a:cubicBezTo>
                      <a:pt x="1460470" y="231459"/>
                      <a:pt x="1460470" y="232229"/>
                      <a:pt x="1458931" y="233768"/>
                    </a:cubicBezTo>
                    <a:cubicBezTo>
                      <a:pt x="1448155" y="240696"/>
                      <a:pt x="1446616" y="253781"/>
                      <a:pt x="1440458" y="263787"/>
                    </a:cubicBezTo>
                    <a:cubicBezTo>
                      <a:pt x="1435840" y="271483"/>
                      <a:pt x="1439688" y="278411"/>
                      <a:pt x="1450464" y="277641"/>
                    </a:cubicBezTo>
                    <a:cubicBezTo>
                      <a:pt x="1451234" y="278411"/>
                      <a:pt x="1452003" y="279950"/>
                      <a:pt x="1451234" y="281490"/>
                    </a:cubicBezTo>
                    <a:cubicBezTo>
                      <a:pt x="1455852" y="288417"/>
                      <a:pt x="1452773" y="298423"/>
                      <a:pt x="1461240" y="303811"/>
                    </a:cubicBezTo>
                    <a:cubicBezTo>
                      <a:pt x="1473555" y="319205"/>
                      <a:pt x="1485870" y="333059"/>
                      <a:pt x="1505113" y="341526"/>
                    </a:cubicBezTo>
                    <a:cubicBezTo>
                      <a:pt x="1537440" y="356920"/>
                      <a:pt x="1538210" y="375393"/>
                      <a:pt x="1510501" y="396944"/>
                    </a:cubicBezTo>
                    <a:cubicBezTo>
                      <a:pt x="1480482" y="420035"/>
                      <a:pt x="1479713" y="428502"/>
                      <a:pt x="1505882" y="457750"/>
                    </a:cubicBezTo>
                    <a:cubicBezTo>
                      <a:pt x="1506652" y="458520"/>
                      <a:pt x="1506652" y="458520"/>
                      <a:pt x="1507422" y="459290"/>
                    </a:cubicBezTo>
                    <a:cubicBezTo>
                      <a:pt x="1534361" y="492387"/>
                      <a:pt x="1536670" y="496235"/>
                      <a:pt x="1498955" y="519327"/>
                    </a:cubicBezTo>
                    <a:cubicBezTo>
                      <a:pt x="1488949" y="525484"/>
                      <a:pt x="1472016" y="527024"/>
                      <a:pt x="1472785" y="539339"/>
                    </a:cubicBezTo>
                    <a:cubicBezTo>
                      <a:pt x="1473555" y="554733"/>
                      <a:pt x="1492028" y="553963"/>
                      <a:pt x="1504343" y="558581"/>
                    </a:cubicBezTo>
                    <a:cubicBezTo>
                      <a:pt x="1510501" y="560891"/>
                      <a:pt x="1516658" y="562430"/>
                      <a:pt x="1522816" y="563969"/>
                    </a:cubicBezTo>
                    <a:cubicBezTo>
                      <a:pt x="1527434" y="571666"/>
                      <a:pt x="1522816" y="574745"/>
                      <a:pt x="1515889" y="574745"/>
                    </a:cubicBezTo>
                    <a:cubicBezTo>
                      <a:pt x="1510501" y="575515"/>
                      <a:pt x="1505882" y="573975"/>
                      <a:pt x="1501264" y="576285"/>
                    </a:cubicBezTo>
                    <a:cubicBezTo>
                      <a:pt x="1490488" y="577824"/>
                      <a:pt x="1479713" y="579363"/>
                      <a:pt x="1468937" y="581672"/>
                    </a:cubicBezTo>
                    <a:cubicBezTo>
                      <a:pt x="1446616" y="587060"/>
                      <a:pt x="1442767" y="595527"/>
                      <a:pt x="1454313" y="615539"/>
                    </a:cubicBezTo>
                    <a:cubicBezTo>
                      <a:pt x="1459700" y="624776"/>
                      <a:pt x="1468167" y="632473"/>
                      <a:pt x="1474325" y="641709"/>
                    </a:cubicBezTo>
                    <a:cubicBezTo>
                      <a:pt x="1478943" y="647867"/>
                      <a:pt x="1485870" y="654793"/>
                      <a:pt x="1482022" y="663260"/>
                    </a:cubicBezTo>
                    <a:cubicBezTo>
                      <a:pt x="1477404" y="672497"/>
                      <a:pt x="1468167" y="672497"/>
                      <a:pt x="1458931" y="673266"/>
                    </a:cubicBezTo>
                    <a:cubicBezTo>
                      <a:pt x="1447385" y="674036"/>
                      <a:pt x="1435840" y="673266"/>
                      <a:pt x="1423525" y="673266"/>
                    </a:cubicBezTo>
                    <a:cubicBezTo>
                      <a:pt x="1410440" y="673266"/>
                      <a:pt x="1403513" y="677884"/>
                      <a:pt x="1401204" y="691739"/>
                    </a:cubicBezTo>
                    <a:cubicBezTo>
                      <a:pt x="1397355" y="716369"/>
                      <a:pt x="1385040" y="725606"/>
                      <a:pt x="1361949" y="726376"/>
                    </a:cubicBezTo>
                    <a:cubicBezTo>
                      <a:pt x="1311149" y="728685"/>
                      <a:pt x="1308840" y="731763"/>
                      <a:pt x="1318846" y="782563"/>
                    </a:cubicBezTo>
                    <a:lnTo>
                      <a:pt x="1320024" y="791592"/>
                    </a:lnTo>
                    <a:lnTo>
                      <a:pt x="1331085" y="805161"/>
                    </a:lnTo>
                    <a:cubicBezTo>
                      <a:pt x="1338012" y="817477"/>
                      <a:pt x="1337242" y="832871"/>
                      <a:pt x="1333394" y="842877"/>
                    </a:cubicBezTo>
                    <a:cubicBezTo>
                      <a:pt x="1328776" y="854422"/>
                      <a:pt x="1329545" y="861350"/>
                      <a:pt x="1340321" y="873664"/>
                    </a:cubicBezTo>
                    <a:cubicBezTo>
                      <a:pt x="1314922" y="863659"/>
                      <a:pt x="1314922" y="872895"/>
                      <a:pt x="1321848" y="887519"/>
                    </a:cubicBezTo>
                    <a:cubicBezTo>
                      <a:pt x="1311458" y="887904"/>
                      <a:pt x="1301644" y="887711"/>
                      <a:pt x="1292408" y="889347"/>
                    </a:cubicBezTo>
                    <a:lnTo>
                      <a:pt x="1277207" y="896835"/>
                    </a:lnTo>
                    <a:lnTo>
                      <a:pt x="1279976" y="900712"/>
                    </a:lnTo>
                    <a:cubicBezTo>
                      <a:pt x="1284209" y="903598"/>
                      <a:pt x="1289597" y="904945"/>
                      <a:pt x="1296525" y="904945"/>
                    </a:cubicBezTo>
                    <a:cubicBezTo>
                      <a:pt x="1332700" y="904945"/>
                      <a:pt x="1335779" y="907254"/>
                      <a:pt x="1338858" y="945739"/>
                    </a:cubicBezTo>
                    <a:cubicBezTo>
                      <a:pt x="1339628" y="961903"/>
                      <a:pt x="1346555" y="961903"/>
                      <a:pt x="1357331" y="955745"/>
                    </a:cubicBezTo>
                    <a:cubicBezTo>
                      <a:pt x="1375804" y="954206"/>
                      <a:pt x="1367337" y="966521"/>
                      <a:pt x="1366567" y="974988"/>
                    </a:cubicBezTo>
                    <a:cubicBezTo>
                      <a:pt x="1355022" y="1010394"/>
                      <a:pt x="1364258" y="1034254"/>
                      <a:pt x="1397355" y="1055036"/>
                    </a:cubicBezTo>
                    <a:cubicBezTo>
                      <a:pt x="1425064" y="1072739"/>
                      <a:pt x="1428143" y="1078897"/>
                      <a:pt x="1415058" y="1097369"/>
                    </a:cubicBezTo>
                    <a:cubicBezTo>
                      <a:pt x="1406592" y="1101988"/>
                      <a:pt x="1395046" y="1102757"/>
                      <a:pt x="1392737" y="1115073"/>
                    </a:cubicBezTo>
                    <a:cubicBezTo>
                      <a:pt x="1387349" y="1128927"/>
                      <a:pt x="1392737" y="1139703"/>
                      <a:pt x="1401973" y="1150479"/>
                    </a:cubicBezTo>
                    <a:cubicBezTo>
                      <a:pt x="1410440" y="1160485"/>
                      <a:pt x="1423525" y="1168951"/>
                      <a:pt x="1418907" y="1185115"/>
                    </a:cubicBezTo>
                    <a:cubicBezTo>
                      <a:pt x="1409670" y="1190503"/>
                      <a:pt x="1400434" y="1195121"/>
                      <a:pt x="1392737" y="1202818"/>
                    </a:cubicBezTo>
                    <a:cubicBezTo>
                      <a:pt x="1388119" y="1207436"/>
                      <a:pt x="1375804" y="1205127"/>
                      <a:pt x="1379652" y="1217442"/>
                    </a:cubicBezTo>
                    <a:cubicBezTo>
                      <a:pt x="1382731" y="1222830"/>
                      <a:pt x="1388889" y="1224369"/>
                      <a:pt x="1392737" y="1228218"/>
                    </a:cubicBezTo>
                    <a:cubicBezTo>
                      <a:pt x="1393507" y="1228988"/>
                      <a:pt x="1395046" y="1228988"/>
                      <a:pt x="1396586" y="1228988"/>
                    </a:cubicBezTo>
                    <a:cubicBezTo>
                      <a:pt x="1404283" y="1233606"/>
                      <a:pt x="1415828" y="1227448"/>
                      <a:pt x="1421216" y="1238224"/>
                    </a:cubicBezTo>
                    <a:cubicBezTo>
                      <a:pt x="1418137" y="1247460"/>
                      <a:pt x="1409670" y="1245921"/>
                      <a:pt x="1402743" y="1246691"/>
                    </a:cubicBezTo>
                    <a:cubicBezTo>
                      <a:pt x="1395816" y="1247460"/>
                      <a:pt x="1388119" y="1248230"/>
                      <a:pt x="1381192" y="1249770"/>
                    </a:cubicBezTo>
                    <a:cubicBezTo>
                      <a:pt x="1354252" y="1255157"/>
                      <a:pt x="1351173" y="1263624"/>
                      <a:pt x="1367337" y="1285945"/>
                    </a:cubicBezTo>
                    <a:cubicBezTo>
                      <a:pt x="1371955" y="1291333"/>
                      <a:pt x="1377343" y="1296721"/>
                      <a:pt x="1382731" y="1301339"/>
                    </a:cubicBezTo>
                    <a:cubicBezTo>
                      <a:pt x="1388889" y="1316733"/>
                      <a:pt x="1381192" y="1323660"/>
                      <a:pt x="1366567" y="1324430"/>
                    </a:cubicBezTo>
                    <a:cubicBezTo>
                      <a:pt x="1358870" y="1325200"/>
                      <a:pt x="1350404" y="1325200"/>
                      <a:pt x="1342707" y="1324430"/>
                    </a:cubicBezTo>
                    <a:cubicBezTo>
                      <a:pt x="1330391" y="1323660"/>
                      <a:pt x="1322694" y="1325969"/>
                      <a:pt x="1321155" y="1341363"/>
                    </a:cubicBezTo>
                    <a:cubicBezTo>
                      <a:pt x="1319616" y="1358297"/>
                      <a:pt x="1305761" y="1365224"/>
                      <a:pt x="1289598" y="1365994"/>
                    </a:cubicBezTo>
                    <a:cubicBezTo>
                      <a:pt x="1251882" y="1368303"/>
                      <a:pt x="1251882" y="1368303"/>
                      <a:pt x="1252652" y="1404479"/>
                    </a:cubicBezTo>
                    <a:cubicBezTo>
                      <a:pt x="1252652" y="1412176"/>
                      <a:pt x="1261889" y="1424491"/>
                      <a:pt x="1243416" y="1422951"/>
                    </a:cubicBezTo>
                    <a:cubicBezTo>
                      <a:pt x="1240337" y="1419873"/>
                      <a:pt x="1237258" y="1416794"/>
                      <a:pt x="1234949" y="1413715"/>
                    </a:cubicBezTo>
                    <a:cubicBezTo>
                      <a:pt x="1222634" y="1404479"/>
                      <a:pt x="1220325" y="1413715"/>
                      <a:pt x="1217246" y="1422951"/>
                    </a:cubicBezTo>
                    <a:cubicBezTo>
                      <a:pt x="1214167" y="1439884"/>
                      <a:pt x="1208010" y="1451430"/>
                      <a:pt x="1187997" y="1450660"/>
                    </a:cubicBezTo>
                    <a:cubicBezTo>
                      <a:pt x="1179531" y="1449891"/>
                      <a:pt x="1171064" y="1455278"/>
                      <a:pt x="1162598" y="1457588"/>
                    </a:cubicBezTo>
                    <a:cubicBezTo>
                      <a:pt x="1149513" y="1460666"/>
                      <a:pt x="1138737" y="1458357"/>
                      <a:pt x="1129501" y="1447581"/>
                    </a:cubicBezTo>
                    <a:cubicBezTo>
                      <a:pt x="1111028" y="1427569"/>
                      <a:pt x="1096404" y="1426800"/>
                      <a:pt x="1074852" y="1443733"/>
                    </a:cubicBezTo>
                    <a:cubicBezTo>
                      <a:pt x="1069464" y="1447581"/>
                      <a:pt x="1064846" y="1452200"/>
                      <a:pt x="1059458" y="1456048"/>
                    </a:cubicBezTo>
                    <a:cubicBezTo>
                      <a:pt x="1047143" y="1465285"/>
                      <a:pt x="1035597" y="1464515"/>
                      <a:pt x="1024052" y="1453739"/>
                    </a:cubicBezTo>
                    <a:cubicBezTo>
                      <a:pt x="1014046" y="1443733"/>
                      <a:pt x="1004810" y="1429878"/>
                      <a:pt x="987107" y="1442194"/>
                    </a:cubicBezTo>
                    <a:cubicBezTo>
                      <a:pt x="971713" y="1452969"/>
                      <a:pt x="956319" y="1463745"/>
                      <a:pt x="964785" y="1486066"/>
                    </a:cubicBezTo>
                    <a:cubicBezTo>
                      <a:pt x="965555" y="1488376"/>
                      <a:pt x="966325" y="1492224"/>
                      <a:pt x="962476" y="1493763"/>
                    </a:cubicBezTo>
                    <a:cubicBezTo>
                      <a:pt x="955549" y="1492994"/>
                      <a:pt x="955549" y="1486066"/>
                      <a:pt x="953240" y="1481448"/>
                    </a:cubicBezTo>
                    <a:cubicBezTo>
                      <a:pt x="938616" y="1464515"/>
                      <a:pt x="933997" y="1443733"/>
                      <a:pt x="927840" y="1423721"/>
                    </a:cubicBezTo>
                    <a:cubicBezTo>
                      <a:pt x="922452" y="1413715"/>
                      <a:pt x="912446" y="1413715"/>
                      <a:pt x="902440" y="1413715"/>
                    </a:cubicBezTo>
                    <a:cubicBezTo>
                      <a:pt x="893204" y="1413715"/>
                      <a:pt x="883198" y="1414485"/>
                      <a:pt x="873961" y="1414485"/>
                    </a:cubicBezTo>
                    <a:cubicBezTo>
                      <a:pt x="840094" y="1415255"/>
                      <a:pt x="839325" y="1414485"/>
                      <a:pt x="836246" y="1382157"/>
                    </a:cubicBezTo>
                    <a:cubicBezTo>
                      <a:pt x="810076" y="1390624"/>
                      <a:pt x="810076" y="1390624"/>
                      <a:pt x="808537" y="1362145"/>
                    </a:cubicBezTo>
                    <a:cubicBezTo>
                      <a:pt x="808537" y="1356757"/>
                      <a:pt x="807767" y="1351369"/>
                      <a:pt x="802379" y="1349060"/>
                    </a:cubicBezTo>
                    <a:cubicBezTo>
                      <a:pt x="796991" y="1346751"/>
                      <a:pt x="794682" y="1352139"/>
                      <a:pt x="791603" y="1355218"/>
                    </a:cubicBezTo>
                    <a:cubicBezTo>
                      <a:pt x="786215" y="1361376"/>
                      <a:pt x="780828" y="1367533"/>
                      <a:pt x="774670" y="1372921"/>
                    </a:cubicBezTo>
                    <a:cubicBezTo>
                      <a:pt x="763125" y="1383697"/>
                      <a:pt x="760816" y="1394473"/>
                      <a:pt x="770822" y="1407558"/>
                    </a:cubicBezTo>
                    <a:cubicBezTo>
                      <a:pt x="777749" y="1416794"/>
                      <a:pt x="779288" y="1426030"/>
                      <a:pt x="771591" y="1435266"/>
                    </a:cubicBezTo>
                    <a:cubicBezTo>
                      <a:pt x="763125" y="1440654"/>
                      <a:pt x="756967" y="1435266"/>
                      <a:pt x="752349" y="1429878"/>
                    </a:cubicBezTo>
                    <a:cubicBezTo>
                      <a:pt x="723101" y="1396782"/>
                      <a:pt x="683846" y="1391394"/>
                      <a:pt x="643052" y="1388315"/>
                    </a:cubicBezTo>
                    <a:cubicBezTo>
                      <a:pt x="614573" y="1386776"/>
                      <a:pt x="610725" y="1379848"/>
                      <a:pt x="620731" y="1352139"/>
                    </a:cubicBezTo>
                    <a:cubicBezTo>
                      <a:pt x="627658" y="1345982"/>
                      <a:pt x="636125" y="1349830"/>
                      <a:pt x="643052" y="1350600"/>
                    </a:cubicBezTo>
                    <a:cubicBezTo>
                      <a:pt x="674609" y="1364454"/>
                      <a:pt x="703858" y="1346751"/>
                      <a:pt x="720022" y="1325200"/>
                    </a:cubicBezTo>
                    <a:cubicBezTo>
                      <a:pt x="724640" y="1319812"/>
                      <a:pt x="726949" y="1311345"/>
                      <a:pt x="734646" y="1309806"/>
                    </a:cubicBezTo>
                    <a:cubicBezTo>
                      <a:pt x="737340" y="1309036"/>
                      <a:pt x="738495" y="1308651"/>
                      <a:pt x="738495" y="1308170"/>
                    </a:cubicBezTo>
                    <a:lnTo>
                      <a:pt x="737082" y="1307155"/>
                    </a:lnTo>
                    <a:lnTo>
                      <a:pt x="726872" y="1307774"/>
                    </a:lnTo>
                    <a:cubicBezTo>
                      <a:pt x="716096" y="1311622"/>
                      <a:pt x="705320" y="1307004"/>
                      <a:pt x="695314" y="1300846"/>
                    </a:cubicBezTo>
                    <a:cubicBezTo>
                      <a:pt x="681460" y="1292380"/>
                      <a:pt x="667605" y="1292380"/>
                      <a:pt x="653751" y="1301616"/>
                    </a:cubicBezTo>
                    <a:cubicBezTo>
                      <a:pt x="641436" y="1310083"/>
                      <a:pt x="628351" y="1310853"/>
                      <a:pt x="614496" y="1313162"/>
                    </a:cubicBezTo>
                    <a:lnTo>
                      <a:pt x="593949" y="1322974"/>
                    </a:lnTo>
                    <a:lnTo>
                      <a:pt x="593237" y="1324737"/>
                    </a:lnTo>
                    <a:lnTo>
                      <a:pt x="591071" y="1325482"/>
                    </a:lnTo>
                    <a:lnTo>
                      <a:pt x="594484" y="1350107"/>
                    </a:lnTo>
                    <a:cubicBezTo>
                      <a:pt x="596793" y="1354725"/>
                      <a:pt x="599102" y="1359343"/>
                      <a:pt x="601411" y="1363962"/>
                    </a:cubicBezTo>
                    <a:cubicBezTo>
                      <a:pt x="614496" y="1393210"/>
                      <a:pt x="604490" y="1410913"/>
                      <a:pt x="572163" y="1413992"/>
                    </a:cubicBezTo>
                    <a:cubicBezTo>
                      <a:pt x="558308" y="1415531"/>
                      <a:pt x="544453" y="1413222"/>
                      <a:pt x="530599" y="1417840"/>
                    </a:cubicBezTo>
                    <a:cubicBezTo>
                      <a:pt x="506739" y="1425537"/>
                      <a:pt x="502890" y="1434004"/>
                      <a:pt x="517514" y="1454016"/>
                    </a:cubicBezTo>
                    <a:cubicBezTo>
                      <a:pt x="521363" y="1460174"/>
                      <a:pt x="526751" y="1465562"/>
                      <a:pt x="531369" y="1470949"/>
                    </a:cubicBezTo>
                    <a:cubicBezTo>
                      <a:pt x="535987" y="1475568"/>
                      <a:pt x="540605" y="1480186"/>
                      <a:pt x="545223" y="1486344"/>
                    </a:cubicBezTo>
                    <a:cubicBezTo>
                      <a:pt x="500581" y="1480186"/>
                      <a:pt x="485187" y="1462483"/>
                      <a:pt x="486726" y="1420919"/>
                    </a:cubicBezTo>
                    <a:cubicBezTo>
                      <a:pt x="487496" y="1400907"/>
                      <a:pt x="481339" y="1395519"/>
                      <a:pt x="466714" y="1401677"/>
                    </a:cubicBezTo>
                    <a:cubicBezTo>
                      <a:pt x="459017" y="1405525"/>
                      <a:pt x="448241" y="1419380"/>
                      <a:pt x="443623" y="1409374"/>
                    </a:cubicBezTo>
                    <a:cubicBezTo>
                      <a:pt x="437466" y="1397828"/>
                      <a:pt x="435157" y="1380125"/>
                      <a:pt x="445932" y="1367810"/>
                    </a:cubicBezTo>
                    <a:cubicBezTo>
                      <a:pt x="454784" y="1358189"/>
                      <a:pt x="461519" y="1347221"/>
                      <a:pt x="467676" y="1335964"/>
                    </a:cubicBezTo>
                    <a:lnTo>
                      <a:pt x="477919" y="1317150"/>
                    </a:lnTo>
                    <a:lnTo>
                      <a:pt x="459117" y="1325026"/>
                    </a:lnTo>
                    <a:cubicBezTo>
                      <a:pt x="453729" y="1328874"/>
                      <a:pt x="449111" y="1333493"/>
                      <a:pt x="443723" y="1337341"/>
                    </a:cubicBezTo>
                    <a:cubicBezTo>
                      <a:pt x="431408" y="1346578"/>
                      <a:pt x="419862" y="1345808"/>
                      <a:pt x="408317" y="1335032"/>
                    </a:cubicBezTo>
                    <a:cubicBezTo>
                      <a:pt x="398311" y="1325026"/>
                      <a:pt x="389075" y="1311171"/>
                      <a:pt x="371372" y="1323487"/>
                    </a:cubicBezTo>
                    <a:cubicBezTo>
                      <a:pt x="355978" y="1334262"/>
                      <a:pt x="340584" y="1345038"/>
                      <a:pt x="349050" y="1367359"/>
                    </a:cubicBezTo>
                    <a:cubicBezTo>
                      <a:pt x="349820" y="1369669"/>
                      <a:pt x="350590" y="1373517"/>
                      <a:pt x="346741" y="1375056"/>
                    </a:cubicBezTo>
                    <a:cubicBezTo>
                      <a:pt x="339814" y="1374287"/>
                      <a:pt x="339814" y="1367359"/>
                      <a:pt x="337505" y="1362741"/>
                    </a:cubicBezTo>
                    <a:cubicBezTo>
                      <a:pt x="322881" y="1345808"/>
                      <a:pt x="318262" y="1325026"/>
                      <a:pt x="312105" y="1305014"/>
                    </a:cubicBezTo>
                    <a:cubicBezTo>
                      <a:pt x="306717" y="1295008"/>
                      <a:pt x="296711" y="1295008"/>
                      <a:pt x="286705" y="1295008"/>
                    </a:cubicBezTo>
                    <a:cubicBezTo>
                      <a:pt x="277469" y="1295008"/>
                      <a:pt x="267463" y="1295778"/>
                      <a:pt x="258226" y="1295778"/>
                    </a:cubicBezTo>
                    <a:cubicBezTo>
                      <a:pt x="224359" y="1296548"/>
                      <a:pt x="223590" y="1295778"/>
                      <a:pt x="220511" y="1263450"/>
                    </a:cubicBezTo>
                    <a:cubicBezTo>
                      <a:pt x="194341" y="1271917"/>
                      <a:pt x="194341" y="1271917"/>
                      <a:pt x="192802" y="1243438"/>
                    </a:cubicBezTo>
                    <a:cubicBezTo>
                      <a:pt x="192802" y="1238050"/>
                      <a:pt x="192032" y="1232662"/>
                      <a:pt x="186644" y="1230353"/>
                    </a:cubicBezTo>
                    <a:cubicBezTo>
                      <a:pt x="181256" y="1228044"/>
                      <a:pt x="178947" y="1233432"/>
                      <a:pt x="175868" y="1236511"/>
                    </a:cubicBezTo>
                    <a:cubicBezTo>
                      <a:pt x="170480" y="1242669"/>
                      <a:pt x="165093" y="1248826"/>
                      <a:pt x="158935" y="1254214"/>
                    </a:cubicBezTo>
                    <a:cubicBezTo>
                      <a:pt x="147390" y="1264990"/>
                      <a:pt x="145081" y="1275766"/>
                      <a:pt x="155087" y="1288851"/>
                    </a:cubicBezTo>
                    <a:cubicBezTo>
                      <a:pt x="162014" y="1298087"/>
                      <a:pt x="163553" y="1307323"/>
                      <a:pt x="155856" y="1316559"/>
                    </a:cubicBezTo>
                    <a:cubicBezTo>
                      <a:pt x="147390" y="1321947"/>
                      <a:pt x="141232" y="1316559"/>
                      <a:pt x="136614" y="1311171"/>
                    </a:cubicBezTo>
                    <a:cubicBezTo>
                      <a:pt x="107366" y="1278075"/>
                      <a:pt x="68111" y="1272687"/>
                      <a:pt x="27317" y="1269608"/>
                    </a:cubicBezTo>
                    <a:cubicBezTo>
                      <a:pt x="-1162" y="1268069"/>
                      <a:pt x="-5010" y="1261141"/>
                      <a:pt x="4996" y="1233432"/>
                    </a:cubicBezTo>
                    <a:cubicBezTo>
                      <a:pt x="11923" y="1227275"/>
                      <a:pt x="20390" y="1231123"/>
                      <a:pt x="27317" y="1231893"/>
                    </a:cubicBezTo>
                    <a:cubicBezTo>
                      <a:pt x="58874" y="1245747"/>
                      <a:pt x="88123" y="1228044"/>
                      <a:pt x="104287" y="1206493"/>
                    </a:cubicBezTo>
                    <a:cubicBezTo>
                      <a:pt x="108905" y="1201105"/>
                      <a:pt x="111214" y="1192638"/>
                      <a:pt x="118911" y="1191099"/>
                    </a:cubicBezTo>
                    <a:cubicBezTo>
                      <a:pt x="124299" y="1189559"/>
                      <a:pt x="123529" y="1189559"/>
                      <a:pt x="119681" y="1187250"/>
                    </a:cubicBezTo>
                    <a:cubicBezTo>
                      <a:pt x="116602" y="1185711"/>
                      <a:pt x="114293" y="1182632"/>
                      <a:pt x="115832" y="1180323"/>
                    </a:cubicBezTo>
                    <a:cubicBezTo>
                      <a:pt x="125069" y="1157232"/>
                      <a:pt x="107366" y="1146457"/>
                      <a:pt x="94281" y="1134141"/>
                    </a:cubicBezTo>
                    <a:cubicBezTo>
                      <a:pt x="90432" y="1130293"/>
                      <a:pt x="85814" y="1125675"/>
                      <a:pt x="84275" y="1120287"/>
                    </a:cubicBezTo>
                    <a:cubicBezTo>
                      <a:pt x="82735" y="1111820"/>
                      <a:pt x="85044" y="1103353"/>
                      <a:pt x="93511" y="1100275"/>
                    </a:cubicBezTo>
                    <a:cubicBezTo>
                      <a:pt x="125838" y="1088729"/>
                      <a:pt x="131226" y="1057171"/>
                      <a:pt x="142772" y="1031772"/>
                    </a:cubicBezTo>
                    <a:cubicBezTo>
                      <a:pt x="142002" y="1028693"/>
                      <a:pt x="141232" y="1021766"/>
                      <a:pt x="149699" y="1020996"/>
                    </a:cubicBezTo>
                    <a:cubicBezTo>
                      <a:pt x="169711" y="1029463"/>
                      <a:pt x="185874" y="1042547"/>
                      <a:pt x="202038" y="1056402"/>
                    </a:cubicBezTo>
                    <a:cubicBezTo>
                      <a:pt x="207426" y="1061020"/>
                      <a:pt x="214353" y="1067947"/>
                      <a:pt x="221281" y="1061790"/>
                    </a:cubicBezTo>
                    <a:cubicBezTo>
                      <a:pt x="226669" y="1056402"/>
                      <a:pt x="219741" y="1049474"/>
                      <a:pt x="216662" y="1044087"/>
                    </a:cubicBezTo>
                    <a:cubicBezTo>
                      <a:pt x="209735" y="1030232"/>
                      <a:pt x="202038" y="1017147"/>
                      <a:pt x="194341" y="1003293"/>
                    </a:cubicBezTo>
                    <a:cubicBezTo>
                      <a:pt x="191262" y="997135"/>
                      <a:pt x="186644" y="990208"/>
                      <a:pt x="192802" y="982511"/>
                    </a:cubicBezTo>
                    <a:cubicBezTo>
                      <a:pt x="198959" y="975584"/>
                      <a:pt x="206656" y="974044"/>
                      <a:pt x="215123" y="975584"/>
                    </a:cubicBezTo>
                    <a:cubicBezTo>
                      <a:pt x="222050" y="977123"/>
                      <a:pt x="228978" y="979432"/>
                      <a:pt x="236675" y="980972"/>
                    </a:cubicBezTo>
                    <a:cubicBezTo>
                      <a:pt x="267463" y="988669"/>
                      <a:pt x="277469" y="983281"/>
                      <a:pt x="287475" y="952493"/>
                    </a:cubicBezTo>
                    <a:cubicBezTo>
                      <a:pt x="292862" y="936329"/>
                      <a:pt x="296711" y="920165"/>
                      <a:pt x="302099" y="904002"/>
                    </a:cubicBezTo>
                    <a:cubicBezTo>
                      <a:pt x="312105" y="877063"/>
                      <a:pt x="325190" y="870135"/>
                      <a:pt x="352899" y="874753"/>
                    </a:cubicBezTo>
                    <a:cubicBezTo>
                      <a:pt x="371372" y="877832"/>
                      <a:pt x="382917" y="871675"/>
                      <a:pt x="389844" y="853202"/>
                    </a:cubicBezTo>
                    <a:cubicBezTo>
                      <a:pt x="399081" y="825493"/>
                      <a:pt x="397541" y="797014"/>
                      <a:pt x="399851" y="768535"/>
                    </a:cubicBezTo>
                    <a:cubicBezTo>
                      <a:pt x="402160" y="742366"/>
                      <a:pt x="412166" y="725432"/>
                      <a:pt x="436796" y="716965"/>
                    </a:cubicBezTo>
                    <a:cubicBezTo>
                      <a:pt x="459887" y="709268"/>
                      <a:pt x="482978" y="700802"/>
                      <a:pt x="507608" y="709268"/>
                    </a:cubicBezTo>
                    <a:cubicBezTo>
                      <a:pt x="518384" y="704650"/>
                      <a:pt x="530699" y="713117"/>
                      <a:pt x="541475" y="706190"/>
                    </a:cubicBezTo>
                    <a:cubicBezTo>
                      <a:pt x="558408" y="696953"/>
                      <a:pt x="577650" y="703881"/>
                      <a:pt x="595353" y="701571"/>
                    </a:cubicBezTo>
                    <a:lnTo>
                      <a:pt x="597182" y="701484"/>
                    </a:lnTo>
                    <a:lnTo>
                      <a:pt x="598042" y="698094"/>
                    </a:lnTo>
                    <a:lnTo>
                      <a:pt x="608477" y="689201"/>
                    </a:lnTo>
                    <a:lnTo>
                      <a:pt x="517614" y="661547"/>
                    </a:lnTo>
                    <a:cubicBezTo>
                      <a:pt x="497602" y="655390"/>
                      <a:pt x="477590" y="647693"/>
                      <a:pt x="459117" y="636917"/>
                    </a:cubicBezTo>
                    <a:cubicBezTo>
                      <a:pt x="441414" y="626911"/>
                      <a:pt x="429099" y="612287"/>
                      <a:pt x="432947" y="590735"/>
                    </a:cubicBezTo>
                    <a:cubicBezTo>
                      <a:pt x="436026" y="569953"/>
                      <a:pt x="449881" y="559177"/>
                      <a:pt x="468353" y="552250"/>
                    </a:cubicBezTo>
                    <a:cubicBezTo>
                      <a:pt x="496063" y="541474"/>
                      <a:pt x="525311" y="532238"/>
                      <a:pt x="553020" y="522232"/>
                    </a:cubicBezTo>
                    <a:cubicBezTo>
                      <a:pt x="565335" y="517614"/>
                      <a:pt x="584578" y="516075"/>
                      <a:pt x="583808" y="502220"/>
                    </a:cubicBezTo>
                    <a:cubicBezTo>
                      <a:pt x="582268" y="487596"/>
                      <a:pt x="563026" y="490675"/>
                      <a:pt x="550711" y="489135"/>
                    </a:cubicBezTo>
                    <a:cubicBezTo>
                      <a:pt x="531469" y="486826"/>
                      <a:pt x="511457" y="483747"/>
                      <a:pt x="492214" y="481438"/>
                    </a:cubicBezTo>
                    <a:cubicBezTo>
                      <a:pt x="475281" y="479129"/>
                      <a:pt x="468353" y="469893"/>
                      <a:pt x="468353" y="452958"/>
                    </a:cubicBezTo>
                    <a:cubicBezTo>
                      <a:pt x="468353" y="445261"/>
                      <a:pt x="468353" y="436795"/>
                      <a:pt x="466044" y="429098"/>
                    </a:cubicBezTo>
                    <a:cubicBezTo>
                      <a:pt x="462196" y="412934"/>
                      <a:pt x="453729" y="401389"/>
                      <a:pt x="435256" y="400619"/>
                    </a:cubicBezTo>
                    <a:cubicBezTo>
                      <a:pt x="427559" y="400619"/>
                      <a:pt x="419093" y="398310"/>
                      <a:pt x="411396" y="396771"/>
                    </a:cubicBezTo>
                    <a:cubicBezTo>
                      <a:pt x="389075" y="393692"/>
                      <a:pt x="380608" y="384456"/>
                      <a:pt x="379838" y="357516"/>
                    </a:cubicBezTo>
                    <a:cubicBezTo>
                      <a:pt x="390614" y="365213"/>
                      <a:pt x="399851" y="372910"/>
                      <a:pt x="410626" y="378298"/>
                    </a:cubicBezTo>
                    <a:cubicBezTo>
                      <a:pt x="429099" y="388304"/>
                      <a:pt x="443723" y="381377"/>
                      <a:pt x="449881" y="362134"/>
                    </a:cubicBezTo>
                    <a:cubicBezTo>
                      <a:pt x="450650" y="359055"/>
                      <a:pt x="450650" y="355977"/>
                      <a:pt x="451420" y="353668"/>
                    </a:cubicBezTo>
                    <a:cubicBezTo>
                      <a:pt x="456808" y="342122"/>
                      <a:pt x="452190" y="322110"/>
                      <a:pt x="467584" y="320570"/>
                    </a:cubicBezTo>
                    <a:cubicBezTo>
                      <a:pt x="479129" y="319801"/>
                      <a:pt x="482208" y="338274"/>
                      <a:pt x="488366" y="348280"/>
                    </a:cubicBezTo>
                    <a:cubicBezTo>
                      <a:pt x="490675" y="352128"/>
                      <a:pt x="492214" y="355977"/>
                      <a:pt x="494523" y="359825"/>
                    </a:cubicBezTo>
                    <a:cubicBezTo>
                      <a:pt x="511457" y="391383"/>
                      <a:pt x="512996" y="392153"/>
                      <a:pt x="544554" y="375219"/>
                    </a:cubicBezTo>
                    <a:cubicBezTo>
                      <a:pt x="560717" y="366752"/>
                      <a:pt x="575341" y="366752"/>
                      <a:pt x="592275" y="373680"/>
                    </a:cubicBezTo>
                    <a:cubicBezTo>
                      <a:pt x="613056" y="382916"/>
                      <a:pt x="633069" y="394462"/>
                      <a:pt x="655390" y="399080"/>
                    </a:cubicBezTo>
                    <a:cubicBezTo>
                      <a:pt x="662317" y="400619"/>
                      <a:pt x="669245" y="401389"/>
                      <a:pt x="673093" y="395231"/>
                    </a:cubicBezTo>
                    <a:cubicBezTo>
                      <a:pt x="677711" y="387534"/>
                      <a:pt x="674632" y="381377"/>
                      <a:pt x="669245" y="375219"/>
                    </a:cubicBezTo>
                    <a:cubicBezTo>
                      <a:pt x="652311" y="357516"/>
                      <a:pt x="635378" y="341352"/>
                      <a:pt x="622293" y="319801"/>
                    </a:cubicBezTo>
                    <a:cubicBezTo>
                      <a:pt x="601511" y="285164"/>
                      <a:pt x="604590" y="271310"/>
                      <a:pt x="639996" y="254377"/>
                    </a:cubicBezTo>
                    <a:cubicBezTo>
                      <a:pt x="666935" y="241292"/>
                      <a:pt x="696184" y="238983"/>
                      <a:pt x="724662" y="232055"/>
                    </a:cubicBezTo>
                    <a:cubicBezTo>
                      <a:pt x="736208" y="229746"/>
                      <a:pt x="755450" y="228977"/>
                      <a:pt x="754681" y="215892"/>
                    </a:cubicBezTo>
                    <a:cubicBezTo>
                      <a:pt x="754681" y="203577"/>
                      <a:pt x="736208" y="202807"/>
                      <a:pt x="723893" y="201268"/>
                    </a:cubicBezTo>
                    <a:cubicBezTo>
                      <a:pt x="706190" y="198189"/>
                      <a:pt x="687717" y="195110"/>
                      <a:pt x="670014" y="191261"/>
                    </a:cubicBezTo>
                    <a:cubicBezTo>
                      <a:pt x="660008" y="188952"/>
                      <a:pt x="648463" y="186643"/>
                      <a:pt x="647693" y="173558"/>
                    </a:cubicBezTo>
                    <a:cubicBezTo>
                      <a:pt x="646923" y="159704"/>
                      <a:pt x="656929" y="148928"/>
                      <a:pt x="665396" y="139692"/>
                    </a:cubicBezTo>
                    <a:cubicBezTo>
                      <a:pt x="670784" y="134304"/>
                      <a:pt x="673093" y="142771"/>
                      <a:pt x="676941" y="145849"/>
                    </a:cubicBezTo>
                    <a:lnTo>
                      <a:pt x="688074" y="153009"/>
                    </a:lnTo>
                    <a:lnTo>
                      <a:pt x="710225" y="120435"/>
                    </a:lnTo>
                    <a:cubicBezTo>
                      <a:pt x="717922" y="110429"/>
                      <a:pt x="729467" y="107350"/>
                      <a:pt x="741783" y="108890"/>
                    </a:cubicBezTo>
                    <a:cubicBezTo>
                      <a:pt x="747940" y="109659"/>
                      <a:pt x="754868" y="111968"/>
                      <a:pt x="761025" y="112738"/>
                    </a:cubicBezTo>
                    <a:cubicBezTo>
                      <a:pt x="766413" y="113123"/>
                      <a:pt x="772185" y="113893"/>
                      <a:pt x="777477" y="113123"/>
                    </a:cubicBezTo>
                    <a:lnTo>
                      <a:pt x="785507" y="107883"/>
                    </a:lnTo>
                    <a:lnTo>
                      <a:pt x="785854" y="89974"/>
                    </a:lnTo>
                    <a:cubicBezTo>
                      <a:pt x="784891" y="83215"/>
                      <a:pt x="782775" y="76384"/>
                      <a:pt x="779311" y="69649"/>
                    </a:cubicBezTo>
                    <a:cubicBezTo>
                      <a:pt x="775463" y="61952"/>
                      <a:pt x="780851" y="48098"/>
                      <a:pt x="765457" y="45019"/>
                    </a:cubicBezTo>
                    <a:cubicBezTo>
                      <a:pt x="760838" y="44249"/>
                      <a:pt x="756220" y="33473"/>
                      <a:pt x="765457" y="28086"/>
                    </a:cubicBezTo>
                    <a:cubicBezTo>
                      <a:pt x="772769" y="27701"/>
                      <a:pt x="780081" y="27508"/>
                      <a:pt x="786335" y="29625"/>
                    </a:cubicBezTo>
                    <a:lnTo>
                      <a:pt x="790615" y="34161"/>
                    </a:lnTo>
                    <a:lnTo>
                      <a:pt x="791043" y="33459"/>
                    </a:lnTo>
                    <a:cubicBezTo>
                      <a:pt x="796431" y="28841"/>
                      <a:pt x="800279" y="21914"/>
                      <a:pt x="804898" y="16526"/>
                    </a:cubicBezTo>
                    <a:cubicBezTo>
                      <a:pt x="814904" y="3441"/>
                      <a:pt x="827219" y="-2716"/>
                      <a:pt x="844922" y="1132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9" name="Freeform: Shape 8">
                <a:extLst>
                  <a:ext uri="{FF2B5EF4-FFF2-40B4-BE49-F238E27FC236}">
                    <a16:creationId xmlns:a16="http://schemas.microsoft.com/office/drawing/2014/main" id="{C3E1EBAA-E877-4464-B9B5-EF288986AE71}"/>
                  </a:ext>
                </a:extLst>
              </p:cNvPr>
              <p:cNvSpPr/>
              <p:nvPr/>
            </p:nvSpPr>
            <p:spPr>
              <a:xfrm rot="16200000">
                <a:off x="6082131" y="1612875"/>
                <a:ext cx="1546554" cy="1293408"/>
              </a:xfrm>
              <a:custGeom>
                <a:avLst/>
                <a:gdLst>
                  <a:gd name="connsiteX0" fmla="*/ 1658032 w 1871671"/>
                  <a:gd name="connsiteY0" fmla="*/ 170642 h 1565309"/>
                  <a:gd name="connsiteX1" fmla="*/ 1664022 w 1871671"/>
                  <a:gd name="connsiteY1" fmla="*/ 186763 h 1565309"/>
                  <a:gd name="connsiteX2" fmla="*/ 1667412 w 1871671"/>
                  <a:gd name="connsiteY2" fmla="*/ 192211 h 1565309"/>
                  <a:gd name="connsiteX3" fmla="*/ 1684422 w 1871671"/>
                  <a:gd name="connsiteY3" fmla="*/ 193100 h 1565309"/>
                  <a:gd name="connsiteX4" fmla="*/ 1689986 w 1871671"/>
                  <a:gd name="connsiteY4" fmla="*/ 189789 h 1565309"/>
                  <a:gd name="connsiteX5" fmla="*/ 1696534 w 1871671"/>
                  <a:gd name="connsiteY5" fmla="*/ 191679 h 1565309"/>
                  <a:gd name="connsiteX6" fmla="*/ 1698538 w 1871671"/>
                  <a:gd name="connsiteY6" fmla="*/ 193839 h 1565309"/>
                  <a:gd name="connsiteX7" fmla="*/ 1711764 w 1871671"/>
                  <a:gd name="connsiteY7" fmla="*/ 194536 h 1565309"/>
                  <a:gd name="connsiteX8" fmla="*/ 1724882 w 1871671"/>
                  <a:gd name="connsiteY8" fmla="*/ 185434 h 1565309"/>
                  <a:gd name="connsiteX9" fmla="*/ 1698792 w 1871671"/>
                  <a:gd name="connsiteY9" fmla="*/ 163501 h 1565309"/>
                  <a:gd name="connsiteX10" fmla="*/ 1674063 w 1871671"/>
                  <a:gd name="connsiteY10" fmla="*/ 151882 h 1565309"/>
                  <a:gd name="connsiteX11" fmla="*/ 1670423 w 1871671"/>
                  <a:gd name="connsiteY11" fmla="*/ 159487 h 1565309"/>
                  <a:gd name="connsiteX12" fmla="*/ 1658032 w 1871671"/>
                  <a:gd name="connsiteY12" fmla="*/ 170642 h 1565309"/>
                  <a:gd name="connsiteX13" fmla="*/ 1622735 w 1871671"/>
                  <a:gd name="connsiteY13" fmla="*/ 171115 h 1565309"/>
                  <a:gd name="connsiteX14" fmla="*/ 1620302 w 1871671"/>
                  <a:gd name="connsiteY14" fmla="*/ 178240 h 1565309"/>
                  <a:gd name="connsiteX15" fmla="*/ 1617947 w 1871671"/>
                  <a:gd name="connsiteY15" fmla="*/ 192895 h 1565309"/>
                  <a:gd name="connsiteX16" fmla="*/ 1629543 w 1871671"/>
                  <a:gd name="connsiteY16" fmla="*/ 192240 h 1565309"/>
                  <a:gd name="connsiteX17" fmla="*/ 1626305 w 1871671"/>
                  <a:gd name="connsiteY17" fmla="*/ 187427 h 1565309"/>
                  <a:gd name="connsiteX18" fmla="*/ 1628474 w 1871671"/>
                  <a:gd name="connsiteY18" fmla="*/ 165172 h 1565309"/>
                  <a:gd name="connsiteX19" fmla="*/ 1622735 w 1871671"/>
                  <a:gd name="connsiteY19" fmla="*/ 171115 h 1565309"/>
                  <a:gd name="connsiteX20" fmla="*/ 1516850 w 1871671"/>
                  <a:gd name="connsiteY20" fmla="*/ 256260 h 1565309"/>
                  <a:gd name="connsiteX21" fmla="*/ 1509790 w 1871671"/>
                  <a:gd name="connsiteY21" fmla="*/ 275237 h 1565309"/>
                  <a:gd name="connsiteX22" fmla="*/ 1508128 w 1871671"/>
                  <a:gd name="connsiteY22" fmla="*/ 285328 h 1565309"/>
                  <a:gd name="connsiteX23" fmla="*/ 1509612 w 1871671"/>
                  <a:gd name="connsiteY23" fmla="*/ 287996 h 1565309"/>
                  <a:gd name="connsiteX24" fmla="*/ 1512358 w 1871671"/>
                  <a:gd name="connsiteY24" fmla="*/ 289356 h 1565309"/>
                  <a:gd name="connsiteX25" fmla="*/ 1511135 w 1871671"/>
                  <a:gd name="connsiteY25" fmla="*/ 275987 h 1565309"/>
                  <a:gd name="connsiteX26" fmla="*/ 1523713 w 1871671"/>
                  <a:gd name="connsiteY26" fmla="*/ 264496 h 1565309"/>
                  <a:gd name="connsiteX27" fmla="*/ 1516850 w 1871671"/>
                  <a:gd name="connsiteY27" fmla="*/ 256260 h 1565309"/>
                  <a:gd name="connsiteX28" fmla="*/ 1002172 w 1871671"/>
                  <a:gd name="connsiteY28" fmla="*/ 520370 h 1565309"/>
                  <a:gd name="connsiteX29" fmla="*/ 1002782 w 1871671"/>
                  <a:gd name="connsiteY29" fmla="*/ 520831 h 1565309"/>
                  <a:gd name="connsiteX30" fmla="*/ 1013655 w 1871671"/>
                  <a:gd name="connsiteY30" fmla="*/ 509559 h 1565309"/>
                  <a:gd name="connsiteX31" fmla="*/ 1043544 w 1871671"/>
                  <a:gd name="connsiteY31" fmla="*/ 474343 h 1565309"/>
                  <a:gd name="connsiteX32" fmla="*/ 1047888 w 1871671"/>
                  <a:gd name="connsiteY32" fmla="*/ 469714 h 1565309"/>
                  <a:gd name="connsiteX33" fmla="*/ 1050888 w 1871671"/>
                  <a:gd name="connsiteY33" fmla="*/ 464337 h 1565309"/>
                  <a:gd name="connsiteX34" fmla="*/ 1026465 w 1871671"/>
                  <a:gd name="connsiteY34" fmla="*/ 493900 h 1565309"/>
                  <a:gd name="connsiteX35" fmla="*/ 743374 w 1871671"/>
                  <a:gd name="connsiteY35" fmla="*/ 659170 h 1565309"/>
                  <a:gd name="connsiteX36" fmla="*/ 748536 w 1871671"/>
                  <a:gd name="connsiteY36" fmla="*/ 661672 h 1565309"/>
                  <a:gd name="connsiteX37" fmla="*/ 755415 w 1871671"/>
                  <a:gd name="connsiteY37" fmla="*/ 651176 h 1565309"/>
                  <a:gd name="connsiteX38" fmla="*/ 260404 w 1871671"/>
                  <a:gd name="connsiteY38" fmla="*/ 967747 h 1565309"/>
                  <a:gd name="connsiteX39" fmla="*/ 256791 w 1871671"/>
                  <a:gd name="connsiteY39" fmla="*/ 977070 h 1565309"/>
                  <a:gd name="connsiteX40" fmla="*/ 262050 w 1871671"/>
                  <a:gd name="connsiteY40" fmla="*/ 974628 h 1565309"/>
                  <a:gd name="connsiteX41" fmla="*/ 265598 w 1871671"/>
                  <a:gd name="connsiteY41" fmla="*/ 969446 h 1565309"/>
                  <a:gd name="connsiteX42" fmla="*/ 32 w 1871671"/>
                  <a:gd name="connsiteY42" fmla="*/ 832161 h 1565309"/>
                  <a:gd name="connsiteX43" fmla="*/ 10947 w 1871671"/>
                  <a:gd name="connsiteY43" fmla="*/ 830813 h 1565309"/>
                  <a:gd name="connsiteX44" fmla="*/ 34734 w 1871671"/>
                  <a:gd name="connsiteY44" fmla="*/ 822929 h 1565309"/>
                  <a:gd name="connsiteX45" fmla="*/ 92304 w 1871671"/>
                  <a:gd name="connsiteY45" fmla="*/ 776603 h 1565309"/>
                  <a:gd name="connsiteX46" fmla="*/ 122827 w 1871671"/>
                  <a:gd name="connsiteY46" fmla="*/ 764544 h 1565309"/>
                  <a:gd name="connsiteX47" fmla="*/ 230889 w 1871671"/>
                  <a:gd name="connsiteY47" fmla="*/ 744621 h 1565309"/>
                  <a:gd name="connsiteX48" fmla="*/ 302968 w 1871671"/>
                  <a:gd name="connsiteY48" fmla="*/ 651743 h 1565309"/>
                  <a:gd name="connsiteX49" fmla="*/ 445280 w 1871671"/>
                  <a:gd name="connsiteY49" fmla="*/ 712618 h 1565309"/>
                  <a:gd name="connsiteX50" fmla="*/ 544723 w 1871671"/>
                  <a:gd name="connsiteY50" fmla="*/ 662326 h 1565309"/>
                  <a:gd name="connsiteX51" fmla="*/ 548289 w 1871671"/>
                  <a:gd name="connsiteY51" fmla="*/ 674892 h 1565309"/>
                  <a:gd name="connsiteX52" fmla="*/ 570344 w 1871671"/>
                  <a:gd name="connsiteY52" fmla="*/ 674855 h 1565309"/>
                  <a:gd name="connsiteX53" fmla="*/ 603014 w 1871671"/>
                  <a:gd name="connsiteY53" fmla="*/ 656412 h 1565309"/>
                  <a:gd name="connsiteX54" fmla="*/ 608176 w 1871671"/>
                  <a:gd name="connsiteY54" fmla="*/ 635675 h 1565309"/>
                  <a:gd name="connsiteX55" fmla="*/ 650433 w 1871671"/>
                  <a:gd name="connsiteY55" fmla="*/ 615342 h 1565309"/>
                  <a:gd name="connsiteX56" fmla="*/ 660890 w 1871671"/>
                  <a:gd name="connsiteY56" fmla="*/ 619428 h 1565309"/>
                  <a:gd name="connsiteX57" fmla="*/ 677065 w 1871671"/>
                  <a:gd name="connsiteY57" fmla="*/ 608353 h 1565309"/>
                  <a:gd name="connsiteX58" fmla="*/ 718138 w 1871671"/>
                  <a:gd name="connsiteY58" fmla="*/ 591603 h 1565309"/>
                  <a:gd name="connsiteX59" fmla="*/ 719106 w 1871671"/>
                  <a:gd name="connsiteY59" fmla="*/ 593025 h 1565309"/>
                  <a:gd name="connsiteX60" fmla="*/ 717607 w 1871671"/>
                  <a:gd name="connsiteY60" fmla="*/ 595713 h 1565309"/>
                  <a:gd name="connsiteX61" fmla="*/ 719624 w 1871671"/>
                  <a:gd name="connsiteY61" fmla="*/ 596838 h 1565309"/>
                  <a:gd name="connsiteX62" fmla="*/ 723377 w 1871671"/>
                  <a:gd name="connsiteY62" fmla="*/ 587696 h 1565309"/>
                  <a:gd name="connsiteX63" fmla="*/ 717318 w 1871671"/>
                  <a:gd name="connsiteY63" fmla="*/ 578526 h 1565309"/>
                  <a:gd name="connsiteX64" fmla="*/ 742155 w 1871671"/>
                  <a:gd name="connsiteY64" fmla="*/ 552362 h 1565309"/>
                  <a:gd name="connsiteX65" fmla="*/ 761692 w 1871671"/>
                  <a:gd name="connsiteY65" fmla="*/ 542850 h 1565309"/>
                  <a:gd name="connsiteX66" fmla="*/ 764768 w 1871671"/>
                  <a:gd name="connsiteY66" fmla="*/ 515909 h 1565309"/>
                  <a:gd name="connsiteX67" fmla="*/ 735127 w 1871671"/>
                  <a:gd name="connsiteY67" fmla="*/ 497198 h 1565309"/>
                  <a:gd name="connsiteX68" fmla="*/ 707560 w 1871671"/>
                  <a:gd name="connsiteY68" fmla="*/ 460889 h 1565309"/>
                  <a:gd name="connsiteX69" fmla="*/ 669838 w 1871671"/>
                  <a:gd name="connsiteY69" fmla="*/ 411633 h 1565309"/>
                  <a:gd name="connsiteX70" fmla="*/ 714859 w 1871671"/>
                  <a:gd name="connsiteY70" fmla="*/ 399839 h 1565309"/>
                  <a:gd name="connsiteX71" fmla="*/ 746229 w 1871671"/>
                  <a:gd name="connsiteY71" fmla="*/ 411888 h 1565309"/>
                  <a:gd name="connsiteX72" fmla="*/ 758198 w 1871671"/>
                  <a:gd name="connsiteY72" fmla="*/ 427437 h 1565309"/>
                  <a:gd name="connsiteX73" fmla="*/ 786383 w 1871671"/>
                  <a:gd name="connsiteY73" fmla="*/ 440793 h 1565309"/>
                  <a:gd name="connsiteX74" fmla="*/ 798948 w 1871671"/>
                  <a:gd name="connsiteY74" fmla="*/ 417025 h 1565309"/>
                  <a:gd name="connsiteX75" fmla="*/ 832938 w 1871671"/>
                  <a:gd name="connsiteY75" fmla="*/ 387435 h 1565309"/>
                  <a:gd name="connsiteX76" fmla="*/ 854510 w 1871671"/>
                  <a:gd name="connsiteY76" fmla="*/ 383784 h 1565309"/>
                  <a:gd name="connsiteX77" fmla="*/ 894789 w 1871671"/>
                  <a:gd name="connsiteY77" fmla="*/ 398498 h 1565309"/>
                  <a:gd name="connsiteX78" fmla="*/ 898420 w 1871671"/>
                  <a:gd name="connsiteY78" fmla="*/ 403171 h 1565309"/>
                  <a:gd name="connsiteX79" fmla="*/ 978354 w 1871671"/>
                  <a:gd name="connsiteY79" fmla="*/ 300488 h 1565309"/>
                  <a:gd name="connsiteX80" fmla="*/ 1003001 w 1871671"/>
                  <a:gd name="connsiteY80" fmla="*/ 227864 h 1565309"/>
                  <a:gd name="connsiteX81" fmla="*/ 1006946 w 1871671"/>
                  <a:gd name="connsiteY81" fmla="*/ 193930 h 1565309"/>
                  <a:gd name="connsiteX82" fmla="*/ 1022991 w 1871671"/>
                  <a:gd name="connsiteY82" fmla="*/ 166745 h 1565309"/>
                  <a:gd name="connsiteX83" fmla="*/ 1077177 w 1871671"/>
                  <a:gd name="connsiteY83" fmla="*/ 88565 h 1565309"/>
                  <a:gd name="connsiteX84" fmla="*/ 1117682 w 1871671"/>
                  <a:gd name="connsiteY84" fmla="*/ 53871 h 1565309"/>
                  <a:gd name="connsiteX85" fmla="*/ 1221766 w 1871671"/>
                  <a:gd name="connsiteY85" fmla="*/ 0 h 1565309"/>
                  <a:gd name="connsiteX86" fmla="*/ 1159943 w 1871671"/>
                  <a:gd name="connsiteY86" fmla="*/ 41310 h 1565309"/>
                  <a:gd name="connsiteX87" fmla="*/ 1113905 w 1871671"/>
                  <a:gd name="connsiteY87" fmla="*/ 76443 h 1565309"/>
                  <a:gd name="connsiteX88" fmla="*/ 1188061 w 1871671"/>
                  <a:gd name="connsiteY88" fmla="*/ 36723 h 1565309"/>
                  <a:gd name="connsiteX89" fmla="*/ 1255454 w 1871671"/>
                  <a:gd name="connsiteY89" fmla="*/ 17028 h 1565309"/>
                  <a:gd name="connsiteX90" fmla="*/ 1305703 w 1871671"/>
                  <a:gd name="connsiteY90" fmla="*/ 10685 h 1565309"/>
                  <a:gd name="connsiteX91" fmla="*/ 1319974 w 1871671"/>
                  <a:gd name="connsiteY91" fmla="*/ 15120 h 1565309"/>
                  <a:gd name="connsiteX92" fmla="*/ 1298423 w 1871671"/>
                  <a:gd name="connsiteY92" fmla="*/ 26895 h 1565309"/>
                  <a:gd name="connsiteX93" fmla="*/ 1237405 w 1871671"/>
                  <a:gd name="connsiteY93" fmla="*/ 35164 h 1565309"/>
                  <a:gd name="connsiteX94" fmla="*/ 1161169 w 1871671"/>
                  <a:gd name="connsiteY94" fmla="*/ 67553 h 1565309"/>
                  <a:gd name="connsiteX95" fmla="*/ 1163858 w 1871671"/>
                  <a:gd name="connsiteY95" fmla="*/ 69053 h 1565309"/>
                  <a:gd name="connsiteX96" fmla="*/ 1181440 w 1871671"/>
                  <a:gd name="connsiteY96" fmla="*/ 61233 h 1565309"/>
                  <a:gd name="connsiteX97" fmla="*/ 1182488 w 1871671"/>
                  <a:gd name="connsiteY97" fmla="*/ 60936 h 1565309"/>
                  <a:gd name="connsiteX98" fmla="*/ 1244942 w 1871671"/>
                  <a:gd name="connsiteY98" fmla="*/ 43774 h 1565309"/>
                  <a:gd name="connsiteX99" fmla="*/ 1363680 w 1871671"/>
                  <a:gd name="connsiteY99" fmla="*/ 31568 h 1565309"/>
                  <a:gd name="connsiteX100" fmla="*/ 1369886 w 1871671"/>
                  <a:gd name="connsiteY100" fmla="*/ 31504 h 1565309"/>
                  <a:gd name="connsiteX101" fmla="*/ 1385177 w 1871671"/>
                  <a:gd name="connsiteY101" fmla="*/ 51491 h 1565309"/>
                  <a:gd name="connsiteX102" fmla="*/ 1386069 w 1871671"/>
                  <a:gd name="connsiteY102" fmla="*/ 54633 h 1565309"/>
                  <a:gd name="connsiteX103" fmla="*/ 1386741 w 1871671"/>
                  <a:gd name="connsiteY103" fmla="*/ 55008 h 1565309"/>
                  <a:gd name="connsiteX104" fmla="*/ 1407387 w 1871671"/>
                  <a:gd name="connsiteY104" fmla="*/ 48016 h 1565309"/>
                  <a:gd name="connsiteX105" fmla="*/ 1411717 w 1871671"/>
                  <a:gd name="connsiteY105" fmla="*/ 51313 h 1565309"/>
                  <a:gd name="connsiteX106" fmla="*/ 1397625 w 1871671"/>
                  <a:gd name="connsiteY106" fmla="*/ 73418 h 1565309"/>
                  <a:gd name="connsiteX107" fmla="*/ 1403816 w 1871671"/>
                  <a:gd name="connsiteY107" fmla="*/ 81278 h 1565309"/>
                  <a:gd name="connsiteX108" fmla="*/ 1407254 w 1871671"/>
                  <a:gd name="connsiteY108" fmla="*/ 81433 h 1565309"/>
                  <a:gd name="connsiteX109" fmla="*/ 1418215 w 1871671"/>
                  <a:gd name="connsiteY109" fmla="*/ 98124 h 1565309"/>
                  <a:gd name="connsiteX110" fmla="*/ 1425984 w 1871671"/>
                  <a:gd name="connsiteY110" fmla="*/ 101576 h 1565309"/>
                  <a:gd name="connsiteX111" fmla="*/ 1478831 w 1871671"/>
                  <a:gd name="connsiteY111" fmla="*/ 106376 h 1565309"/>
                  <a:gd name="connsiteX112" fmla="*/ 1484442 w 1871671"/>
                  <a:gd name="connsiteY112" fmla="*/ 104218 h 1565309"/>
                  <a:gd name="connsiteX113" fmla="*/ 1513039 w 1871671"/>
                  <a:gd name="connsiteY113" fmla="*/ 81391 h 1565309"/>
                  <a:gd name="connsiteX114" fmla="*/ 1522258 w 1871671"/>
                  <a:gd name="connsiteY114" fmla="*/ 68025 h 1565309"/>
                  <a:gd name="connsiteX115" fmla="*/ 1528243 w 1871671"/>
                  <a:gd name="connsiteY115" fmla="*/ 65194 h 1565309"/>
                  <a:gd name="connsiteX116" fmla="*/ 1532341 w 1871671"/>
                  <a:gd name="connsiteY116" fmla="*/ 73650 h 1565309"/>
                  <a:gd name="connsiteX117" fmla="*/ 1524079 w 1871671"/>
                  <a:gd name="connsiteY117" fmla="*/ 96362 h 1565309"/>
                  <a:gd name="connsiteX118" fmla="*/ 1530749 w 1871671"/>
                  <a:gd name="connsiteY118" fmla="*/ 85982 h 1565309"/>
                  <a:gd name="connsiteX119" fmla="*/ 1536594 w 1871671"/>
                  <a:gd name="connsiteY119" fmla="*/ 78666 h 1565309"/>
                  <a:gd name="connsiteX120" fmla="*/ 1542204 w 1871671"/>
                  <a:gd name="connsiteY120" fmla="*/ 76507 h 1565309"/>
                  <a:gd name="connsiteX121" fmla="*/ 1569105 w 1871671"/>
                  <a:gd name="connsiteY121" fmla="*/ 83580 h 1565309"/>
                  <a:gd name="connsiteX122" fmla="*/ 1569169 w 1871671"/>
                  <a:gd name="connsiteY122" fmla="*/ 89786 h 1565309"/>
                  <a:gd name="connsiteX123" fmla="*/ 1566970 w 1871671"/>
                  <a:gd name="connsiteY123" fmla="*/ 107949 h 1565309"/>
                  <a:gd name="connsiteX124" fmla="*/ 1626438 w 1871671"/>
                  <a:gd name="connsiteY124" fmla="*/ 88240 h 1565309"/>
                  <a:gd name="connsiteX125" fmla="*/ 1633974 w 1871671"/>
                  <a:gd name="connsiteY125" fmla="*/ 96851 h 1565309"/>
                  <a:gd name="connsiteX126" fmla="*/ 1632899 w 1871671"/>
                  <a:gd name="connsiteY126" fmla="*/ 112997 h 1565309"/>
                  <a:gd name="connsiteX127" fmla="*/ 1637572 w 1871671"/>
                  <a:gd name="connsiteY127" fmla="*/ 108184 h 1565309"/>
                  <a:gd name="connsiteX128" fmla="*/ 1642006 w 1871671"/>
                  <a:gd name="connsiteY128" fmla="*/ 100729 h 1565309"/>
                  <a:gd name="connsiteX129" fmla="*/ 1646842 w 1871671"/>
                  <a:gd name="connsiteY129" fmla="*/ 97171 h 1565309"/>
                  <a:gd name="connsiteX130" fmla="*/ 1647431 w 1871671"/>
                  <a:gd name="connsiteY130" fmla="*/ 96425 h 1565309"/>
                  <a:gd name="connsiteX131" fmla="*/ 1648835 w 1871671"/>
                  <a:gd name="connsiteY131" fmla="*/ 95705 h 1565309"/>
                  <a:gd name="connsiteX132" fmla="*/ 1657764 w 1871671"/>
                  <a:gd name="connsiteY132" fmla="*/ 89136 h 1565309"/>
                  <a:gd name="connsiteX133" fmla="*/ 1661838 w 1871671"/>
                  <a:gd name="connsiteY133" fmla="*/ 90134 h 1565309"/>
                  <a:gd name="connsiteX134" fmla="*/ 1665919 w 1871671"/>
                  <a:gd name="connsiteY134" fmla="*/ 83822 h 1565309"/>
                  <a:gd name="connsiteX135" fmla="*/ 1688865 w 1871671"/>
                  <a:gd name="connsiteY135" fmla="*/ 86927 h 1565309"/>
                  <a:gd name="connsiteX136" fmla="*/ 1686035 w 1871671"/>
                  <a:gd name="connsiteY136" fmla="*/ 118069 h 1565309"/>
                  <a:gd name="connsiteX137" fmla="*/ 1685979 w 1871671"/>
                  <a:gd name="connsiteY137" fmla="*/ 118235 h 1565309"/>
                  <a:gd name="connsiteX138" fmla="*/ 1686041 w 1871671"/>
                  <a:gd name="connsiteY138" fmla="*/ 118302 h 1565309"/>
                  <a:gd name="connsiteX139" fmla="*/ 1756385 w 1871671"/>
                  <a:gd name="connsiteY139" fmla="*/ 119681 h 1565309"/>
                  <a:gd name="connsiteX140" fmla="*/ 1785688 w 1871671"/>
                  <a:gd name="connsiteY140" fmla="*/ 50170 h 1565309"/>
                  <a:gd name="connsiteX141" fmla="*/ 1778511 w 1871671"/>
                  <a:gd name="connsiteY141" fmla="*/ 22838 h 1565309"/>
                  <a:gd name="connsiteX142" fmla="*/ 1782792 w 1871671"/>
                  <a:gd name="connsiteY142" fmla="*/ 6455 h 1565309"/>
                  <a:gd name="connsiteX143" fmla="*/ 1812767 w 1871671"/>
                  <a:gd name="connsiteY143" fmla="*/ 31789 h 1565309"/>
                  <a:gd name="connsiteX144" fmla="*/ 1805364 w 1871671"/>
                  <a:gd name="connsiteY144" fmla="*/ 78382 h 1565309"/>
                  <a:gd name="connsiteX145" fmla="*/ 1820384 w 1871671"/>
                  <a:gd name="connsiteY145" fmla="*/ 87877 h 1565309"/>
                  <a:gd name="connsiteX146" fmla="*/ 1838477 w 1871671"/>
                  <a:gd name="connsiteY146" fmla="*/ 106925 h 1565309"/>
                  <a:gd name="connsiteX147" fmla="*/ 1836015 w 1871671"/>
                  <a:gd name="connsiteY147" fmla="*/ 110259 h 1565309"/>
                  <a:gd name="connsiteX148" fmla="*/ 1810552 w 1871671"/>
                  <a:gd name="connsiteY148" fmla="*/ 134632 h 1565309"/>
                  <a:gd name="connsiteX149" fmla="*/ 1816731 w 1871671"/>
                  <a:gd name="connsiteY149" fmla="*/ 150566 h 1565309"/>
                  <a:gd name="connsiteX150" fmla="*/ 1816502 w 1871671"/>
                  <a:gd name="connsiteY150" fmla="*/ 154484 h 1565309"/>
                  <a:gd name="connsiteX151" fmla="*/ 1820540 w 1871671"/>
                  <a:gd name="connsiteY151" fmla="*/ 178610 h 1565309"/>
                  <a:gd name="connsiteX152" fmla="*/ 1853452 w 1871671"/>
                  <a:gd name="connsiteY152" fmla="*/ 226193 h 1565309"/>
                  <a:gd name="connsiteX153" fmla="*/ 1844653 w 1871671"/>
                  <a:gd name="connsiteY153" fmla="*/ 281172 h 1565309"/>
                  <a:gd name="connsiteX154" fmla="*/ 1824810 w 1871671"/>
                  <a:gd name="connsiteY154" fmla="*/ 338835 h 1565309"/>
                  <a:gd name="connsiteX155" fmla="*/ 1825910 w 1871671"/>
                  <a:gd name="connsiteY155" fmla="*/ 340714 h 1565309"/>
                  <a:gd name="connsiteX156" fmla="*/ 1802539 w 1871671"/>
                  <a:gd name="connsiteY156" fmla="*/ 396659 h 1565309"/>
                  <a:gd name="connsiteX157" fmla="*/ 1772160 w 1871671"/>
                  <a:gd name="connsiteY157" fmla="*/ 409404 h 1565309"/>
                  <a:gd name="connsiteX158" fmla="*/ 1797828 w 1871671"/>
                  <a:gd name="connsiteY158" fmla="*/ 436000 h 1565309"/>
                  <a:gd name="connsiteX159" fmla="*/ 1814338 w 1871671"/>
                  <a:gd name="connsiteY159" fmla="*/ 445883 h 1565309"/>
                  <a:gd name="connsiteX160" fmla="*/ 1804912 w 1871671"/>
                  <a:gd name="connsiteY160" fmla="*/ 454558 h 1565309"/>
                  <a:gd name="connsiteX161" fmla="*/ 1790372 w 1871671"/>
                  <a:gd name="connsiteY161" fmla="*/ 452350 h 1565309"/>
                  <a:gd name="connsiteX162" fmla="*/ 1757734 w 1871671"/>
                  <a:gd name="connsiteY162" fmla="*/ 449389 h 1565309"/>
                  <a:gd name="connsiteX163" fmla="*/ 1735022 w 1871671"/>
                  <a:gd name="connsiteY163" fmla="*/ 478458 h 1565309"/>
                  <a:gd name="connsiteX164" fmla="*/ 1747767 w 1871671"/>
                  <a:gd name="connsiteY164" fmla="*/ 508837 h 1565309"/>
                  <a:gd name="connsiteX165" fmla="*/ 1749765 w 1871671"/>
                  <a:gd name="connsiteY165" fmla="*/ 531634 h 1565309"/>
                  <a:gd name="connsiteX166" fmla="*/ 1738202 w 1871671"/>
                  <a:gd name="connsiteY166" fmla="*/ 537066 h 1565309"/>
                  <a:gd name="connsiteX167" fmla="*/ 1737990 w 1871671"/>
                  <a:gd name="connsiteY167" fmla="*/ 537040 h 1565309"/>
                  <a:gd name="connsiteX168" fmla="*/ 1727348 w 1871671"/>
                  <a:gd name="connsiteY168" fmla="*/ 547683 h 1565309"/>
                  <a:gd name="connsiteX169" fmla="*/ 1744494 w 1871671"/>
                  <a:gd name="connsiteY169" fmla="*/ 582691 h 1565309"/>
                  <a:gd name="connsiteX170" fmla="*/ 1775930 w 1871671"/>
                  <a:gd name="connsiteY170" fmla="*/ 595551 h 1565309"/>
                  <a:gd name="connsiteX171" fmla="*/ 1828084 w 1871671"/>
                  <a:gd name="connsiteY171" fmla="*/ 640560 h 1565309"/>
                  <a:gd name="connsiteX172" fmla="*/ 1830228 w 1871671"/>
                  <a:gd name="connsiteY172" fmla="*/ 675569 h 1565309"/>
                  <a:gd name="connsiteX173" fmla="*/ 1836657 w 1871671"/>
                  <a:gd name="connsiteY173" fmla="*/ 704146 h 1565309"/>
                  <a:gd name="connsiteX174" fmla="*/ 1819510 w 1871671"/>
                  <a:gd name="connsiteY174" fmla="*/ 717006 h 1565309"/>
                  <a:gd name="connsiteX175" fmla="*/ 1768071 w 1871671"/>
                  <a:gd name="connsiteY175" fmla="*/ 730581 h 1565309"/>
                  <a:gd name="connsiteX176" fmla="*/ 1733063 w 1871671"/>
                  <a:gd name="connsiteY176" fmla="*/ 752014 h 1565309"/>
                  <a:gd name="connsiteX177" fmla="*/ 1704485 w 1871671"/>
                  <a:gd name="connsiteY177" fmla="*/ 814171 h 1565309"/>
                  <a:gd name="connsiteX178" fmla="*/ 1706628 w 1871671"/>
                  <a:gd name="connsiteY178" fmla="*/ 832747 h 1565309"/>
                  <a:gd name="connsiteX179" fmla="*/ 1703056 w 1871671"/>
                  <a:gd name="connsiteY179" fmla="*/ 855609 h 1565309"/>
                  <a:gd name="connsiteX180" fmla="*/ 1684481 w 1871671"/>
                  <a:gd name="connsiteY180" fmla="*/ 847036 h 1565309"/>
                  <a:gd name="connsiteX181" fmla="*/ 1673765 w 1871671"/>
                  <a:gd name="connsiteY181" fmla="*/ 843463 h 1565309"/>
                  <a:gd name="connsiteX182" fmla="*/ 1673050 w 1871671"/>
                  <a:gd name="connsiteY182" fmla="*/ 854180 h 1565309"/>
                  <a:gd name="connsiteX183" fmla="*/ 1645900 w 1871671"/>
                  <a:gd name="connsiteY183" fmla="*/ 919195 h 1565309"/>
                  <a:gd name="connsiteX184" fmla="*/ 1611608 w 1871671"/>
                  <a:gd name="connsiteY184" fmla="*/ 936342 h 1565309"/>
                  <a:gd name="connsiteX185" fmla="*/ 1554452 w 1871671"/>
                  <a:gd name="connsiteY185" fmla="*/ 953845 h 1565309"/>
                  <a:gd name="connsiteX186" fmla="*/ 1546673 w 1871671"/>
                  <a:gd name="connsiteY186" fmla="*/ 954145 h 1565309"/>
                  <a:gd name="connsiteX187" fmla="*/ 1543541 w 1871671"/>
                  <a:gd name="connsiteY187" fmla="*/ 964219 h 1565309"/>
                  <a:gd name="connsiteX188" fmla="*/ 1545758 w 1871671"/>
                  <a:gd name="connsiteY188" fmla="*/ 971581 h 1565309"/>
                  <a:gd name="connsiteX189" fmla="*/ 1553690 w 1871671"/>
                  <a:gd name="connsiteY189" fmla="*/ 979530 h 1565309"/>
                  <a:gd name="connsiteX190" fmla="*/ 1553351 w 1871671"/>
                  <a:gd name="connsiteY190" fmla="*/ 986035 h 1565309"/>
                  <a:gd name="connsiteX191" fmla="*/ 1551411 w 1871671"/>
                  <a:gd name="connsiteY191" fmla="*/ 987248 h 1565309"/>
                  <a:gd name="connsiteX192" fmla="*/ 1558275 w 1871671"/>
                  <a:gd name="connsiteY192" fmla="*/ 1000687 h 1565309"/>
                  <a:gd name="connsiteX193" fmla="*/ 1556757 w 1871671"/>
                  <a:gd name="connsiteY193" fmla="*/ 1020576 h 1565309"/>
                  <a:gd name="connsiteX194" fmla="*/ 1526961 w 1871671"/>
                  <a:gd name="connsiteY194" fmla="*/ 1031087 h 1565309"/>
                  <a:gd name="connsiteX195" fmla="*/ 1510604 w 1871671"/>
                  <a:gd name="connsiteY195" fmla="*/ 1041928 h 1565309"/>
                  <a:gd name="connsiteX196" fmla="*/ 1520539 w 1871671"/>
                  <a:gd name="connsiteY196" fmla="*/ 1055662 h 1565309"/>
                  <a:gd name="connsiteX197" fmla="*/ 1524069 w 1871671"/>
                  <a:gd name="connsiteY197" fmla="*/ 1057380 h 1565309"/>
                  <a:gd name="connsiteX198" fmla="*/ 1545563 w 1871671"/>
                  <a:gd name="connsiteY198" fmla="*/ 1072544 h 1565309"/>
                  <a:gd name="connsiteX199" fmla="*/ 1525549 w 1871671"/>
                  <a:gd name="connsiteY199" fmla="*/ 1076065 h 1565309"/>
                  <a:gd name="connsiteX200" fmla="*/ 1503920 w 1871671"/>
                  <a:gd name="connsiteY200" fmla="*/ 1073595 h 1565309"/>
                  <a:gd name="connsiteX201" fmla="*/ 1481369 w 1871671"/>
                  <a:gd name="connsiteY201" fmla="*/ 1105092 h 1565309"/>
                  <a:gd name="connsiteX202" fmla="*/ 1492371 w 1871671"/>
                  <a:gd name="connsiteY202" fmla="*/ 1123877 h 1565309"/>
                  <a:gd name="connsiteX203" fmla="*/ 1470894 w 1871671"/>
                  <a:gd name="connsiteY203" fmla="*/ 1142132 h 1565309"/>
                  <a:gd name="connsiteX204" fmla="*/ 1447809 w 1871671"/>
                  <a:gd name="connsiteY204" fmla="*/ 1136099 h 1565309"/>
                  <a:gd name="connsiteX205" fmla="*/ 1432865 w 1871671"/>
                  <a:gd name="connsiteY205" fmla="*/ 1134679 h 1565309"/>
                  <a:gd name="connsiteX206" fmla="*/ 1423800 w 1871671"/>
                  <a:gd name="connsiteY206" fmla="*/ 1145670 h 1565309"/>
                  <a:gd name="connsiteX207" fmla="*/ 1425154 w 1871671"/>
                  <a:gd name="connsiteY207" fmla="*/ 1146298 h 1565309"/>
                  <a:gd name="connsiteX208" fmla="*/ 1416275 w 1871671"/>
                  <a:gd name="connsiteY208" fmla="*/ 1164232 h 1565309"/>
                  <a:gd name="connsiteX209" fmla="*/ 1361685 w 1871671"/>
                  <a:gd name="connsiteY209" fmla="*/ 1275020 h 1565309"/>
                  <a:gd name="connsiteX210" fmla="*/ 1371191 w 1871671"/>
                  <a:gd name="connsiteY210" fmla="*/ 1295318 h 1565309"/>
                  <a:gd name="connsiteX211" fmla="*/ 1387341 w 1871671"/>
                  <a:gd name="connsiteY211" fmla="*/ 1322078 h 1565309"/>
                  <a:gd name="connsiteX212" fmla="*/ 1357571 w 1871671"/>
                  <a:gd name="connsiteY212" fmla="*/ 1326563 h 1565309"/>
                  <a:gd name="connsiteX213" fmla="*/ 1341252 w 1871671"/>
                  <a:gd name="connsiteY213" fmla="*/ 1365259 h 1565309"/>
                  <a:gd name="connsiteX214" fmla="*/ 1353038 w 1871671"/>
                  <a:gd name="connsiteY214" fmla="*/ 1399900 h 1565309"/>
                  <a:gd name="connsiteX215" fmla="*/ 1353356 w 1871671"/>
                  <a:gd name="connsiteY215" fmla="*/ 1474118 h 1565309"/>
                  <a:gd name="connsiteX216" fmla="*/ 1326424 w 1871671"/>
                  <a:gd name="connsiteY216" fmla="*/ 1500623 h 1565309"/>
                  <a:gd name="connsiteX217" fmla="*/ 1307751 w 1871671"/>
                  <a:gd name="connsiteY217" fmla="*/ 1526062 h 1565309"/>
                  <a:gd name="connsiteX218" fmla="*/ 1285172 w 1871671"/>
                  <a:gd name="connsiteY218" fmla="*/ 1521225 h 1565309"/>
                  <a:gd name="connsiteX219" fmla="*/ 1237756 w 1871671"/>
                  <a:gd name="connsiteY219" fmla="*/ 1489028 h 1565309"/>
                  <a:gd name="connsiteX220" fmla="*/ 1195576 w 1871671"/>
                  <a:gd name="connsiteY220" fmla="*/ 1475742 h 1565309"/>
                  <a:gd name="connsiteX221" fmla="*/ 1124852 w 1871671"/>
                  <a:gd name="connsiteY221" fmla="*/ 1496486 h 1565309"/>
                  <a:gd name="connsiteX222" fmla="*/ 1111275 w 1871671"/>
                  <a:gd name="connsiteY222" fmla="*/ 1511367 h 1565309"/>
                  <a:gd name="connsiteX223" fmla="*/ 1090171 w 1871671"/>
                  <a:gd name="connsiteY223" fmla="*/ 1524637 h 1565309"/>
                  <a:gd name="connsiteX224" fmla="*/ 1083997 w 1871671"/>
                  <a:gd name="connsiteY224" fmla="*/ 1503478 h 1565309"/>
                  <a:gd name="connsiteX225" fmla="*/ 1079321 w 1871671"/>
                  <a:gd name="connsiteY225" fmla="*/ 1492243 h 1565309"/>
                  <a:gd name="connsiteX226" fmla="*/ 1070106 w 1871671"/>
                  <a:gd name="connsiteY226" fmla="*/ 1499243 h 1565309"/>
                  <a:gd name="connsiteX227" fmla="*/ 998072 w 1871671"/>
                  <a:gd name="connsiteY227" fmla="*/ 1523169 h 1565309"/>
                  <a:gd name="connsiteX228" fmla="*/ 959881 w 1871671"/>
                  <a:gd name="connsiteY228" fmla="*/ 1507432 h 1565309"/>
                  <a:gd name="connsiteX229" fmla="*/ 854284 w 1871671"/>
                  <a:gd name="connsiteY229" fmla="*/ 1433017 h 1565309"/>
                  <a:gd name="connsiteX230" fmla="*/ 837620 w 1871671"/>
                  <a:gd name="connsiteY230" fmla="*/ 1437318 h 1565309"/>
                  <a:gd name="connsiteX231" fmla="*/ 821686 w 1871671"/>
                  <a:gd name="connsiteY231" fmla="*/ 1438943 h 1565309"/>
                  <a:gd name="connsiteX232" fmla="*/ 815083 w 1871671"/>
                  <a:gd name="connsiteY232" fmla="*/ 1431358 h 1565309"/>
                  <a:gd name="connsiteX233" fmla="*/ 795498 w 1871671"/>
                  <a:gd name="connsiteY233" fmla="*/ 1437357 h 1565309"/>
                  <a:gd name="connsiteX234" fmla="*/ 790547 w 1871671"/>
                  <a:gd name="connsiteY234" fmla="*/ 1434220 h 1565309"/>
                  <a:gd name="connsiteX235" fmla="*/ 779724 w 1871671"/>
                  <a:gd name="connsiteY235" fmla="*/ 1454041 h 1565309"/>
                  <a:gd name="connsiteX236" fmla="*/ 769563 w 1871671"/>
                  <a:gd name="connsiteY236" fmla="*/ 1435334 h 1565309"/>
                  <a:gd name="connsiteX237" fmla="*/ 752241 w 1871671"/>
                  <a:gd name="connsiteY237" fmla="*/ 1441227 h 1565309"/>
                  <a:gd name="connsiteX238" fmla="*/ 751780 w 1871671"/>
                  <a:gd name="connsiteY238" fmla="*/ 1439334 h 1565309"/>
                  <a:gd name="connsiteX239" fmla="*/ 744070 w 1871671"/>
                  <a:gd name="connsiteY239" fmla="*/ 1455986 h 1565309"/>
                  <a:gd name="connsiteX240" fmla="*/ 724681 w 1871671"/>
                  <a:gd name="connsiteY240" fmla="*/ 1489310 h 1565309"/>
                  <a:gd name="connsiteX241" fmla="*/ 695421 w 1871671"/>
                  <a:gd name="connsiteY241" fmla="*/ 1477387 h 1565309"/>
                  <a:gd name="connsiteX242" fmla="*/ 675992 w 1871671"/>
                  <a:gd name="connsiteY242" fmla="*/ 1474633 h 1565309"/>
                  <a:gd name="connsiteX243" fmla="*/ 674303 w 1871671"/>
                  <a:gd name="connsiteY243" fmla="*/ 1491499 h 1565309"/>
                  <a:gd name="connsiteX244" fmla="*/ 675801 w 1871671"/>
                  <a:gd name="connsiteY244" fmla="*/ 1495127 h 1565309"/>
                  <a:gd name="connsiteX245" fmla="*/ 681806 w 1871671"/>
                  <a:gd name="connsiteY245" fmla="*/ 1520737 h 1565309"/>
                  <a:gd name="connsiteX246" fmla="*/ 664503 w 1871671"/>
                  <a:gd name="connsiteY246" fmla="*/ 1510083 h 1565309"/>
                  <a:gd name="connsiteX247" fmla="*/ 649969 w 1871671"/>
                  <a:gd name="connsiteY247" fmla="*/ 1493875 h 1565309"/>
                  <a:gd name="connsiteX248" fmla="*/ 612193 w 1871671"/>
                  <a:gd name="connsiteY248" fmla="*/ 1502454 h 1565309"/>
                  <a:gd name="connsiteX249" fmla="*/ 607947 w 1871671"/>
                  <a:gd name="connsiteY249" fmla="*/ 1523807 h 1565309"/>
                  <a:gd name="connsiteX250" fmla="*/ 579768 w 1871671"/>
                  <a:gd name="connsiteY250" fmla="*/ 1523197 h 1565309"/>
                  <a:gd name="connsiteX251" fmla="*/ 566510 w 1871671"/>
                  <a:gd name="connsiteY251" fmla="*/ 1503358 h 1565309"/>
                  <a:gd name="connsiteX252" fmla="*/ 540457 w 1871671"/>
                  <a:gd name="connsiteY252" fmla="*/ 1494847 h 1565309"/>
                  <a:gd name="connsiteX253" fmla="*/ 502445 w 1871671"/>
                  <a:gd name="connsiteY253" fmla="*/ 1482295 h 1565309"/>
                  <a:gd name="connsiteX254" fmla="*/ 449919 w 1871671"/>
                  <a:gd name="connsiteY254" fmla="*/ 1472959 h 1565309"/>
                  <a:gd name="connsiteX255" fmla="*/ 429429 w 1871671"/>
                  <a:gd name="connsiteY255" fmla="*/ 1475543 h 1565309"/>
                  <a:gd name="connsiteX256" fmla="*/ 432404 w 1871671"/>
                  <a:gd name="connsiteY256" fmla="*/ 1463371 h 1565309"/>
                  <a:gd name="connsiteX257" fmla="*/ 414888 w 1871671"/>
                  <a:gd name="connsiteY257" fmla="*/ 1453784 h 1565309"/>
                  <a:gd name="connsiteX258" fmla="*/ 375599 w 1871671"/>
                  <a:gd name="connsiteY258" fmla="*/ 1444860 h 1565309"/>
                  <a:gd name="connsiteX259" fmla="*/ 355727 w 1871671"/>
                  <a:gd name="connsiteY259" fmla="*/ 1427592 h 1565309"/>
                  <a:gd name="connsiteX260" fmla="*/ 345658 w 1871671"/>
                  <a:gd name="connsiteY260" fmla="*/ 1394514 h 1565309"/>
                  <a:gd name="connsiteX261" fmla="*/ 318494 w 1871671"/>
                  <a:gd name="connsiteY261" fmla="*/ 1346938 h 1565309"/>
                  <a:gd name="connsiteX262" fmla="*/ 299702 w 1871671"/>
                  <a:gd name="connsiteY262" fmla="*/ 1340981 h 1565309"/>
                  <a:gd name="connsiteX263" fmla="*/ 281950 w 1871671"/>
                  <a:gd name="connsiteY263" fmla="*/ 1310260 h 1565309"/>
                  <a:gd name="connsiteX264" fmla="*/ 271022 w 1871671"/>
                  <a:gd name="connsiteY264" fmla="*/ 1273128 h 1565309"/>
                  <a:gd name="connsiteX265" fmla="*/ 264384 w 1871671"/>
                  <a:gd name="connsiteY265" fmla="*/ 1271344 h 1565309"/>
                  <a:gd name="connsiteX266" fmla="*/ 264571 w 1871671"/>
                  <a:gd name="connsiteY266" fmla="*/ 1318216 h 1565309"/>
                  <a:gd name="connsiteX267" fmla="*/ 265775 w 1871671"/>
                  <a:gd name="connsiteY267" fmla="*/ 1367802 h 1565309"/>
                  <a:gd name="connsiteX268" fmla="*/ 291071 w 1871671"/>
                  <a:gd name="connsiteY268" fmla="*/ 1395133 h 1565309"/>
                  <a:gd name="connsiteX269" fmla="*/ 297560 w 1871671"/>
                  <a:gd name="connsiteY269" fmla="*/ 1404041 h 1565309"/>
                  <a:gd name="connsiteX270" fmla="*/ 261129 w 1871671"/>
                  <a:gd name="connsiteY270" fmla="*/ 1417211 h 1565309"/>
                  <a:gd name="connsiteX271" fmla="*/ 237018 w 1871671"/>
                  <a:gd name="connsiteY271" fmla="*/ 1439896 h 1565309"/>
                  <a:gd name="connsiteX272" fmla="*/ 240764 w 1871671"/>
                  <a:gd name="connsiteY272" fmla="*/ 1479002 h 1565309"/>
                  <a:gd name="connsiteX273" fmla="*/ 226606 w 1871671"/>
                  <a:gd name="connsiteY273" fmla="*/ 1494901 h 1565309"/>
                  <a:gd name="connsiteX274" fmla="*/ 194936 w 1871671"/>
                  <a:gd name="connsiteY274" fmla="*/ 1478997 h 1565309"/>
                  <a:gd name="connsiteX275" fmla="*/ 206080 w 1871671"/>
                  <a:gd name="connsiteY275" fmla="*/ 1476400 h 1565309"/>
                  <a:gd name="connsiteX276" fmla="*/ 201781 w 1871671"/>
                  <a:gd name="connsiteY276" fmla="*/ 1411427 h 1565309"/>
                  <a:gd name="connsiteX277" fmla="*/ 176658 w 1871671"/>
                  <a:gd name="connsiteY277" fmla="*/ 1456464 h 1565309"/>
                  <a:gd name="connsiteX278" fmla="*/ 166713 w 1871671"/>
                  <a:gd name="connsiteY278" fmla="*/ 1501153 h 1565309"/>
                  <a:gd name="connsiteX279" fmla="*/ 151807 w 1871671"/>
                  <a:gd name="connsiteY279" fmla="*/ 1518396 h 1565309"/>
                  <a:gd name="connsiteX280" fmla="*/ 145433 w 1871671"/>
                  <a:gd name="connsiteY280" fmla="*/ 1529823 h 1565309"/>
                  <a:gd name="connsiteX281" fmla="*/ 123027 w 1871671"/>
                  <a:gd name="connsiteY281" fmla="*/ 1560512 h 1565309"/>
                  <a:gd name="connsiteX282" fmla="*/ 97237 w 1871671"/>
                  <a:gd name="connsiteY282" fmla="*/ 1559346 h 1565309"/>
                  <a:gd name="connsiteX283" fmla="*/ 109591 w 1871671"/>
                  <a:gd name="connsiteY283" fmla="*/ 1461357 h 1565309"/>
                  <a:gd name="connsiteX284" fmla="*/ 105699 w 1871671"/>
                  <a:gd name="connsiteY284" fmla="*/ 1463593 h 1565309"/>
                  <a:gd name="connsiteX285" fmla="*/ 117669 w 1871671"/>
                  <a:gd name="connsiteY285" fmla="*/ 1328374 h 1565309"/>
                  <a:gd name="connsiteX286" fmla="*/ 98619 w 1871671"/>
                  <a:gd name="connsiteY286" fmla="*/ 1277204 h 1565309"/>
                  <a:gd name="connsiteX287" fmla="*/ 87658 w 1871671"/>
                  <a:gd name="connsiteY287" fmla="*/ 1260514 h 1565309"/>
                  <a:gd name="connsiteX288" fmla="*/ 12336 w 1871671"/>
                  <a:gd name="connsiteY288" fmla="*/ 1196465 h 1565309"/>
                  <a:gd name="connsiteX289" fmla="*/ 52232 w 1871671"/>
                  <a:gd name="connsiteY289" fmla="*/ 1167602 h 1565309"/>
                  <a:gd name="connsiteX290" fmla="*/ 56499 w 1871671"/>
                  <a:gd name="connsiteY290" fmla="*/ 1164694 h 1565309"/>
                  <a:gd name="connsiteX291" fmla="*/ 103263 w 1871671"/>
                  <a:gd name="connsiteY291" fmla="*/ 1098238 h 1565309"/>
                  <a:gd name="connsiteX292" fmla="*/ 106560 w 1871671"/>
                  <a:gd name="connsiteY292" fmla="*/ 1093908 h 1565309"/>
                  <a:gd name="connsiteX293" fmla="*/ 112934 w 1871671"/>
                  <a:gd name="connsiteY293" fmla="*/ 1082480 h 1565309"/>
                  <a:gd name="connsiteX294" fmla="*/ 108088 w 1871671"/>
                  <a:gd name="connsiteY294" fmla="*/ 1075370 h 1565309"/>
                  <a:gd name="connsiteX295" fmla="*/ 118668 w 1871671"/>
                  <a:gd name="connsiteY295" fmla="*/ 1009001 h 1565309"/>
                  <a:gd name="connsiteX296" fmla="*/ 116729 w 1871671"/>
                  <a:gd name="connsiteY296" fmla="*/ 1006157 h 1565309"/>
                  <a:gd name="connsiteX297" fmla="*/ 110722 w 1871671"/>
                  <a:gd name="connsiteY297" fmla="*/ 983175 h 1565309"/>
                  <a:gd name="connsiteX298" fmla="*/ 104564 w 1871671"/>
                  <a:gd name="connsiteY298" fmla="*/ 978731 h 1565309"/>
                  <a:gd name="connsiteX299" fmla="*/ 70921 w 1871671"/>
                  <a:gd name="connsiteY299" fmla="*/ 997388 h 1565309"/>
                  <a:gd name="connsiteX300" fmla="*/ 70229 w 1871671"/>
                  <a:gd name="connsiteY300" fmla="*/ 1019256 h 1565309"/>
                  <a:gd name="connsiteX301" fmla="*/ 70547 w 1871671"/>
                  <a:gd name="connsiteY301" fmla="*/ 1039964 h 1565309"/>
                  <a:gd name="connsiteX302" fmla="*/ 69481 w 1871671"/>
                  <a:gd name="connsiteY302" fmla="*/ 952207 h 1565309"/>
                  <a:gd name="connsiteX303" fmla="*/ 67052 w 1871671"/>
                  <a:gd name="connsiteY303" fmla="*/ 924552 h 1565309"/>
                  <a:gd name="connsiteX304" fmla="*/ 44593 w 1871671"/>
                  <a:gd name="connsiteY304" fmla="*/ 915171 h 1565309"/>
                  <a:gd name="connsiteX305" fmla="*/ 54152 w 1871671"/>
                  <a:gd name="connsiteY305" fmla="*/ 896313 h 1565309"/>
                  <a:gd name="connsiteX306" fmla="*/ 64228 w 1871671"/>
                  <a:gd name="connsiteY306" fmla="*/ 890660 h 1565309"/>
                  <a:gd name="connsiteX307" fmla="*/ 56396 w 1871671"/>
                  <a:gd name="connsiteY307" fmla="*/ 877317 h 1565309"/>
                  <a:gd name="connsiteX308" fmla="*/ 56849 w 1871671"/>
                  <a:gd name="connsiteY308" fmla="*/ 874925 h 1565309"/>
                  <a:gd name="connsiteX309" fmla="*/ 53785 w 1871671"/>
                  <a:gd name="connsiteY309" fmla="*/ 874098 h 1565309"/>
                  <a:gd name="connsiteX310" fmla="*/ 1961 w 1871671"/>
                  <a:gd name="connsiteY310" fmla="*/ 839021 h 1565309"/>
                  <a:gd name="connsiteX311" fmla="*/ 32 w 1871671"/>
                  <a:gd name="connsiteY311" fmla="*/ 832161 h 15653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</a:cxnLst>
                <a:rect l="l" t="t" r="r" b="b"/>
                <a:pathLst>
                  <a:path w="1871671" h="1565309">
                    <a:moveTo>
                      <a:pt x="1658032" y="170642"/>
                    </a:moveTo>
                    <a:cubicBezTo>
                      <a:pt x="1656118" y="174862"/>
                      <a:pt x="1657268" y="179911"/>
                      <a:pt x="1664022" y="186763"/>
                    </a:cubicBezTo>
                    <a:lnTo>
                      <a:pt x="1667412" y="192211"/>
                    </a:lnTo>
                    <a:lnTo>
                      <a:pt x="1684422" y="193100"/>
                    </a:lnTo>
                    <a:lnTo>
                      <a:pt x="1689986" y="189789"/>
                    </a:lnTo>
                    <a:cubicBezTo>
                      <a:pt x="1692950" y="189018"/>
                      <a:pt x="1695603" y="189397"/>
                      <a:pt x="1696534" y="191679"/>
                    </a:cubicBezTo>
                    <a:lnTo>
                      <a:pt x="1698538" y="193839"/>
                    </a:lnTo>
                    <a:lnTo>
                      <a:pt x="1711764" y="194536"/>
                    </a:lnTo>
                    <a:cubicBezTo>
                      <a:pt x="1718256" y="194045"/>
                      <a:pt x="1723600" y="191861"/>
                      <a:pt x="1724882" y="185434"/>
                    </a:cubicBezTo>
                    <a:cubicBezTo>
                      <a:pt x="1727996" y="173519"/>
                      <a:pt x="1710318" y="168104"/>
                      <a:pt x="1698792" y="163501"/>
                    </a:cubicBezTo>
                    <a:lnTo>
                      <a:pt x="1674063" y="151882"/>
                    </a:lnTo>
                    <a:lnTo>
                      <a:pt x="1670423" y="159487"/>
                    </a:lnTo>
                    <a:cubicBezTo>
                      <a:pt x="1664922" y="163028"/>
                      <a:pt x="1659945" y="166421"/>
                      <a:pt x="1658032" y="170642"/>
                    </a:cubicBezTo>
                    <a:close/>
                    <a:moveTo>
                      <a:pt x="1622735" y="171115"/>
                    </a:moveTo>
                    <a:cubicBezTo>
                      <a:pt x="1621637" y="173477"/>
                      <a:pt x="1621091" y="176036"/>
                      <a:pt x="1620302" y="178240"/>
                    </a:cubicBezTo>
                    <a:lnTo>
                      <a:pt x="1617947" y="192895"/>
                    </a:lnTo>
                    <a:lnTo>
                      <a:pt x="1629543" y="192240"/>
                    </a:lnTo>
                    <a:lnTo>
                      <a:pt x="1626305" y="187427"/>
                    </a:lnTo>
                    <a:cubicBezTo>
                      <a:pt x="1625195" y="180529"/>
                      <a:pt x="1626405" y="172831"/>
                      <a:pt x="1628474" y="165172"/>
                    </a:cubicBezTo>
                    <a:cubicBezTo>
                      <a:pt x="1625481" y="166587"/>
                      <a:pt x="1623832" y="168752"/>
                      <a:pt x="1622735" y="171115"/>
                    </a:cubicBezTo>
                    <a:close/>
                    <a:moveTo>
                      <a:pt x="1516850" y="256260"/>
                    </a:moveTo>
                    <a:cubicBezTo>
                      <a:pt x="1513475" y="262310"/>
                      <a:pt x="1510773" y="268735"/>
                      <a:pt x="1509790" y="275237"/>
                    </a:cubicBezTo>
                    <a:cubicBezTo>
                      <a:pt x="1508775" y="278637"/>
                      <a:pt x="1507928" y="282131"/>
                      <a:pt x="1508128" y="285328"/>
                    </a:cubicBezTo>
                    <a:lnTo>
                      <a:pt x="1509612" y="287996"/>
                    </a:lnTo>
                    <a:lnTo>
                      <a:pt x="1512358" y="289356"/>
                    </a:lnTo>
                    <a:lnTo>
                      <a:pt x="1511135" y="275987"/>
                    </a:lnTo>
                    <a:cubicBezTo>
                      <a:pt x="1513462" y="270235"/>
                      <a:pt x="1518103" y="266655"/>
                      <a:pt x="1523713" y="264496"/>
                    </a:cubicBezTo>
                    <a:cubicBezTo>
                      <a:pt x="1519680" y="262247"/>
                      <a:pt x="1517366" y="260074"/>
                      <a:pt x="1516850" y="256260"/>
                    </a:cubicBezTo>
                    <a:close/>
                    <a:moveTo>
                      <a:pt x="1002172" y="520370"/>
                    </a:moveTo>
                    <a:lnTo>
                      <a:pt x="1002782" y="520831"/>
                    </a:lnTo>
                    <a:lnTo>
                      <a:pt x="1013655" y="509559"/>
                    </a:lnTo>
                    <a:cubicBezTo>
                      <a:pt x="1024197" y="498363"/>
                      <a:pt x="1034365" y="486849"/>
                      <a:pt x="1043544" y="474343"/>
                    </a:cubicBezTo>
                    <a:cubicBezTo>
                      <a:pt x="1044670" y="472325"/>
                      <a:pt x="1046092" y="471356"/>
                      <a:pt x="1047888" y="469714"/>
                    </a:cubicBezTo>
                    <a:cubicBezTo>
                      <a:pt x="1049013" y="467698"/>
                      <a:pt x="1049763" y="466353"/>
                      <a:pt x="1050888" y="464337"/>
                    </a:cubicBezTo>
                    <a:cubicBezTo>
                      <a:pt x="1041230" y="472170"/>
                      <a:pt x="1035154" y="484644"/>
                      <a:pt x="1026465" y="493900"/>
                    </a:cubicBezTo>
                    <a:close/>
                    <a:moveTo>
                      <a:pt x="743374" y="659170"/>
                    </a:moveTo>
                    <a:lnTo>
                      <a:pt x="748536" y="661672"/>
                    </a:lnTo>
                    <a:lnTo>
                      <a:pt x="755415" y="651176"/>
                    </a:lnTo>
                    <a:close/>
                    <a:moveTo>
                      <a:pt x="260404" y="967747"/>
                    </a:moveTo>
                    <a:lnTo>
                      <a:pt x="256791" y="977070"/>
                    </a:lnTo>
                    <a:lnTo>
                      <a:pt x="262050" y="974628"/>
                    </a:lnTo>
                    <a:lnTo>
                      <a:pt x="265598" y="969446"/>
                    </a:lnTo>
                    <a:close/>
                    <a:moveTo>
                      <a:pt x="32" y="832161"/>
                    </a:moveTo>
                    <a:cubicBezTo>
                      <a:pt x="566" y="827501"/>
                      <a:pt x="7418" y="828845"/>
                      <a:pt x="10947" y="830813"/>
                    </a:cubicBezTo>
                    <a:cubicBezTo>
                      <a:pt x="22671" y="838235"/>
                      <a:pt x="26795" y="830840"/>
                      <a:pt x="34734" y="822929"/>
                    </a:cubicBezTo>
                    <a:cubicBezTo>
                      <a:pt x="51735" y="805092"/>
                      <a:pt x="68064" y="786878"/>
                      <a:pt x="92304" y="776603"/>
                    </a:cubicBezTo>
                    <a:cubicBezTo>
                      <a:pt x="102181" y="771537"/>
                      <a:pt x="110792" y="764001"/>
                      <a:pt x="122827" y="764544"/>
                    </a:cubicBezTo>
                    <a:cubicBezTo>
                      <a:pt x="160871" y="769021"/>
                      <a:pt x="196694" y="761681"/>
                      <a:pt x="230889" y="744621"/>
                    </a:cubicBezTo>
                    <a:cubicBezTo>
                      <a:pt x="264645" y="722026"/>
                      <a:pt x="288098" y="691041"/>
                      <a:pt x="302968" y="651743"/>
                    </a:cubicBezTo>
                    <a:cubicBezTo>
                      <a:pt x="341617" y="696217"/>
                      <a:pt x="388231" y="716931"/>
                      <a:pt x="445280" y="712618"/>
                    </a:cubicBezTo>
                    <a:cubicBezTo>
                      <a:pt x="484167" y="706105"/>
                      <a:pt x="515970" y="688591"/>
                      <a:pt x="544723" y="662326"/>
                    </a:cubicBezTo>
                    <a:cubicBezTo>
                      <a:pt x="546959" y="666217"/>
                      <a:pt x="546053" y="671001"/>
                      <a:pt x="548289" y="674892"/>
                    </a:cubicBezTo>
                    <a:cubicBezTo>
                      <a:pt x="555528" y="682455"/>
                      <a:pt x="564655" y="678733"/>
                      <a:pt x="570344" y="674855"/>
                    </a:cubicBezTo>
                    <a:lnTo>
                      <a:pt x="603014" y="656412"/>
                    </a:lnTo>
                    <a:lnTo>
                      <a:pt x="608176" y="635675"/>
                    </a:lnTo>
                    <a:cubicBezTo>
                      <a:pt x="616187" y="617128"/>
                      <a:pt x="629281" y="609145"/>
                      <a:pt x="650433" y="615342"/>
                    </a:cubicBezTo>
                    <a:lnTo>
                      <a:pt x="660890" y="619428"/>
                    </a:lnTo>
                    <a:lnTo>
                      <a:pt x="677065" y="608353"/>
                    </a:lnTo>
                    <a:cubicBezTo>
                      <a:pt x="687848" y="598504"/>
                      <a:pt x="700724" y="588059"/>
                      <a:pt x="718138" y="591603"/>
                    </a:cubicBezTo>
                    <a:cubicBezTo>
                      <a:pt x="718513" y="590931"/>
                      <a:pt x="718809" y="591978"/>
                      <a:pt x="719106" y="593025"/>
                    </a:cubicBezTo>
                    <a:cubicBezTo>
                      <a:pt x="719404" y="594072"/>
                      <a:pt x="719029" y="594744"/>
                      <a:pt x="717607" y="595713"/>
                    </a:cubicBezTo>
                    <a:cubicBezTo>
                      <a:pt x="718280" y="596089"/>
                      <a:pt x="718951" y="596463"/>
                      <a:pt x="719624" y="596838"/>
                    </a:cubicBezTo>
                    <a:lnTo>
                      <a:pt x="723377" y="587696"/>
                    </a:lnTo>
                    <a:lnTo>
                      <a:pt x="717318" y="578526"/>
                    </a:lnTo>
                    <a:cubicBezTo>
                      <a:pt x="710378" y="564857"/>
                      <a:pt x="717350" y="560598"/>
                      <a:pt x="742155" y="552362"/>
                    </a:cubicBezTo>
                    <a:cubicBezTo>
                      <a:pt x="749104" y="550253"/>
                      <a:pt x="755398" y="546551"/>
                      <a:pt x="761692" y="542850"/>
                    </a:cubicBezTo>
                    <a:cubicBezTo>
                      <a:pt x="774787" y="534866"/>
                      <a:pt x="773615" y="525672"/>
                      <a:pt x="764768" y="515909"/>
                    </a:cubicBezTo>
                    <a:cubicBezTo>
                      <a:pt x="756500" y="506653"/>
                      <a:pt x="745776" y="501383"/>
                      <a:pt x="735127" y="497198"/>
                    </a:cubicBezTo>
                    <a:cubicBezTo>
                      <a:pt x="717738" y="490199"/>
                      <a:pt x="708238" y="478846"/>
                      <a:pt x="707560" y="460889"/>
                    </a:cubicBezTo>
                    <a:cubicBezTo>
                      <a:pt x="706514" y="437503"/>
                      <a:pt x="697148" y="420139"/>
                      <a:pt x="669838" y="411633"/>
                    </a:cubicBezTo>
                    <a:cubicBezTo>
                      <a:pt x="687499" y="406612"/>
                      <a:pt x="701395" y="402393"/>
                      <a:pt x="714859" y="399839"/>
                    </a:cubicBezTo>
                    <a:cubicBezTo>
                      <a:pt x="727237" y="397360"/>
                      <a:pt x="737961" y="402630"/>
                      <a:pt x="746229" y="411888"/>
                    </a:cubicBezTo>
                    <a:cubicBezTo>
                      <a:pt x="750363" y="416515"/>
                      <a:pt x="754065" y="422809"/>
                      <a:pt x="758198" y="427437"/>
                    </a:cubicBezTo>
                    <a:cubicBezTo>
                      <a:pt x="765811" y="435102"/>
                      <a:pt x="773573" y="444938"/>
                      <a:pt x="786383" y="440793"/>
                    </a:cubicBezTo>
                    <a:cubicBezTo>
                      <a:pt x="798181" y="437807"/>
                      <a:pt x="797947" y="426367"/>
                      <a:pt x="798948" y="417025"/>
                    </a:cubicBezTo>
                    <a:cubicBezTo>
                      <a:pt x="801382" y="396675"/>
                      <a:pt x="812810" y="388260"/>
                      <a:pt x="832938" y="387435"/>
                    </a:cubicBezTo>
                    <a:cubicBezTo>
                      <a:pt x="840034" y="387497"/>
                      <a:pt x="847487" y="384808"/>
                      <a:pt x="854510" y="383784"/>
                    </a:cubicBezTo>
                    <a:cubicBezTo>
                      <a:pt x="870652" y="380503"/>
                      <a:pt x="883980" y="383960"/>
                      <a:pt x="894789" y="398498"/>
                    </a:cubicBezTo>
                    <a:lnTo>
                      <a:pt x="898420" y="403171"/>
                    </a:lnTo>
                    <a:lnTo>
                      <a:pt x="978354" y="300488"/>
                    </a:lnTo>
                    <a:cubicBezTo>
                      <a:pt x="993042" y="280478"/>
                      <a:pt x="1001459" y="254326"/>
                      <a:pt x="1003001" y="227864"/>
                    </a:cubicBezTo>
                    <a:cubicBezTo>
                      <a:pt x="1004216" y="216203"/>
                      <a:pt x="1005730" y="205590"/>
                      <a:pt x="1006946" y="193930"/>
                    </a:cubicBezTo>
                    <a:cubicBezTo>
                      <a:pt x="1024592" y="192316"/>
                      <a:pt x="1021555" y="175639"/>
                      <a:pt x="1022991" y="166745"/>
                    </a:cubicBezTo>
                    <a:cubicBezTo>
                      <a:pt x="1028062" y="130795"/>
                      <a:pt x="1053143" y="109531"/>
                      <a:pt x="1077177" y="88565"/>
                    </a:cubicBezTo>
                    <a:cubicBezTo>
                      <a:pt x="1090428" y="77448"/>
                      <a:pt x="1101741" y="63488"/>
                      <a:pt x="1117682" y="53871"/>
                    </a:cubicBezTo>
                    <a:cubicBezTo>
                      <a:pt x="1151361" y="32997"/>
                      <a:pt x="1183694" y="11372"/>
                      <a:pt x="1221766" y="0"/>
                    </a:cubicBezTo>
                    <a:cubicBezTo>
                      <a:pt x="1202451" y="15667"/>
                      <a:pt x="1182464" y="30957"/>
                      <a:pt x="1159943" y="41310"/>
                    </a:cubicBezTo>
                    <a:cubicBezTo>
                      <a:pt x="1141314" y="49427"/>
                      <a:pt x="1125671" y="60091"/>
                      <a:pt x="1113905" y="76443"/>
                    </a:cubicBezTo>
                    <a:cubicBezTo>
                      <a:pt x="1138973" y="63104"/>
                      <a:pt x="1163963" y="51485"/>
                      <a:pt x="1188061" y="36723"/>
                    </a:cubicBezTo>
                    <a:cubicBezTo>
                      <a:pt x="1209315" y="23902"/>
                      <a:pt x="1230258" y="17957"/>
                      <a:pt x="1255454" y="17028"/>
                    </a:cubicBezTo>
                    <a:cubicBezTo>
                      <a:pt x="1272350" y="16759"/>
                      <a:pt x="1287915" y="7814"/>
                      <a:pt x="1305703" y="10685"/>
                    </a:cubicBezTo>
                    <a:cubicBezTo>
                      <a:pt x="1310486" y="11591"/>
                      <a:pt x="1315269" y="12496"/>
                      <a:pt x="1319974" y="15120"/>
                    </a:cubicBezTo>
                    <a:cubicBezTo>
                      <a:pt x="1316366" y="26329"/>
                      <a:pt x="1306723" y="26237"/>
                      <a:pt x="1298423" y="26895"/>
                    </a:cubicBezTo>
                    <a:cubicBezTo>
                      <a:pt x="1277636" y="29401"/>
                      <a:pt x="1257818" y="33330"/>
                      <a:pt x="1237405" y="35164"/>
                    </a:cubicBezTo>
                    <a:cubicBezTo>
                      <a:pt x="1209366" y="38031"/>
                      <a:pt x="1185565" y="53839"/>
                      <a:pt x="1161169" y="67553"/>
                    </a:cubicBezTo>
                    <a:cubicBezTo>
                      <a:pt x="1162513" y="68303"/>
                      <a:pt x="1163186" y="68678"/>
                      <a:pt x="1163858" y="69053"/>
                    </a:cubicBezTo>
                    <a:cubicBezTo>
                      <a:pt x="1169469" y="66895"/>
                      <a:pt x="1174860" y="61969"/>
                      <a:pt x="1181440" y="61233"/>
                    </a:cubicBezTo>
                    <a:cubicBezTo>
                      <a:pt x="1182112" y="61608"/>
                      <a:pt x="1182488" y="60936"/>
                      <a:pt x="1182488" y="60936"/>
                    </a:cubicBezTo>
                    <a:cubicBezTo>
                      <a:pt x="1201350" y="47661"/>
                      <a:pt x="1224826" y="46655"/>
                      <a:pt x="1244942" y="43774"/>
                    </a:cubicBezTo>
                    <a:cubicBezTo>
                      <a:pt x="1283827" y="37262"/>
                      <a:pt x="1323024" y="23873"/>
                      <a:pt x="1363680" y="31568"/>
                    </a:cubicBezTo>
                    <a:cubicBezTo>
                      <a:pt x="1365025" y="32319"/>
                      <a:pt x="1367792" y="32099"/>
                      <a:pt x="1369886" y="31504"/>
                    </a:cubicBezTo>
                    <a:cubicBezTo>
                      <a:pt x="1392018" y="29748"/>
                      <a:pt x="1392018" y="29748"/>
                      <a:pt x="1385177" y="51491"/>
                    </a:cubicBezTo>
                    <a:cubicBezTo>
                      <a:pt x="1385475" y="52539"/>
                      <a:pt x="1385771" y="53586"/>
                      <a:pt x="1386069" y="54633"/>
                    </a:cubicBezTo>
                    <a:cubicBezTo>
                      <a:pt x="1386069" y="54633"/>
                      <a:pt x="1386741" y="55008"/>
                      <a:pt x="1386741" y="55008"/>
                    </a:cubicBezTo>
                    <a:cubicBezTo>
                      <a:pt x="1396152" y="60257"/>
                      <a:pt x="1400135" y="48377"/>
                      <a:pt x="1407387" y="48016"/>
                    </a:cubicBezTo>
                    <a:cubicBezTo>
                      <a:pt x="1409107" y="48094"/>
                      <a:pt x="1411123" y="49219"/>
                      <a:pt x="1411717" y="51313"/>
                    </a:cubicBezTo>
                    <a:cubicBezTo>
                      <a:pt x="1406920" y="58332"/>
                      <a:pt x="1402421" y="66399"/>
                      <a:pt x="1397625" y="73418"/>
                    </a:cubicBezTo>
                    <a:cubicBezTo>
                      <a:pt x="1399563" y="76262"/>
                      <a:pt x="1401877" y="78434"/>
                      <a:pt x="1403816" y="81278"/>
                    </a:cubicBezTo>
                    <a:cubicBezTo>
                      <a:pt x="1404862" y="80981"/>
                      <a:pt x="1405910" y="80683"/>
                      <a:pt x="1407254" y="81433"/>
                    </a:cubicBezTo>
                    <a:cubicBezTo>
                      <a:pt x="1415023" y="84886"/>
                      <a:pt x="1420698" y="88932"/>
                      <a:pt x="1418215" y="98124"/>
                    </a:cubicBezTo>
                    <a:cubicBezTo>
                      <a:pt x="1421654" y="98279"/>
                      <a:pt x="1424717" y="99107"/>
                      <a:pt x="1425984" y="101576"/>
                    </a:cubicBezTo>
                    <a:cubicBezTo>
                      <a:pt x="1441792" y="125377"/>
                      <a:pt x="1460577" y="113821"/>
                      <a:pt x="1478831" y="106376"/>
                    </a:cubicBezTo>
                    <a:cubicBezTo>
                      <a:pt x="1480926" y="105783"/>
                      <a:pt x="1482347" y="104813"/>
                      <a:pt x="1484442" y="104218"/>
                    </a:cubicBezTo>
                    <a:cubicBezTo>
                      <a:pt x="1497680" y="101027"/>
                      <a:pt x="1507635" y="94241"/>
                      <a:pt x="1513039" y="81391"/>
                    </a:cubicBezTo>
                    <a:cubicBezTo>
                      <a:pt x="1515664" y="76686"/>
                      <a:pt x="1518288" y="71981"/>
                      <a:pt x="1522258" y="68025"/>
                    </a:cubicBezTo>
                    <a:cubicBezTo>
                      <a:pt x="1524055" y="66384"/>
                      <a:pt x="1526150" y="65789"/>
                      <a:pt x="1528243" y="65194"/>
                    </a:cubicBezTo>
                    <a:cubicBezTo>
                      <a:pt x="1531605" y="67070"/>
                      <a:pt x="1532497" y="70211"/>
                      <a:pt x="1532341" y="73650"/>
                    </a:cubicBezTo>
                    <a:cubicBezTo>
                      <a:pt x="1531280" y="81871"/>
                      <a:pt x="1526483" y="88890"/>
                      <a:pt x="1524079" y="96362"/>
                    </a:cubicBezTo>
                    <a:cubicBezTo>
                      <a:pt x="1526625" y="93376"/>
                      <a:pt x="1528500" y="90015"/>
                      <a:pt x="1530749" y="85982"/>
                    </a:cubicBezTo>
                    <a:cubicBezTo>
                      <a:pt x="1532249" y="83293"/>
                      <a:pt x="1534421" y="80980"/>
                      <a:pt x="1536594" y="78666"/>
                    </a:cubicBezTo>
                    <a:cubicBezTo>
                      <a:pt x="1538016" y="77696"/>
                      <a:pt x="1540110" y="77102"/>
                      <a:pt x="1542204" y="76507"/>
                    </a:cubicBezTo>
                    <a:cubicBezTo>
                      <a:pt x="1551473" y="77271"/>
                      <a:pt x="1560664" y="79753"/>
                      <a:pt x="1569105" y="83580"/>
                    </a:cubicBezTo>
                    <a:cubicBezTo>
                      <a:pt x="1569700" y="85675"/>
                      <a:pt x="1569247" y="88067"/>
                      <a:pt x="1569169" y="89786"/>
                    </a:cubicBezTo>
                    <a:cubicBezTo>
                      <a:pt x="1567514" y="95914"/>
                      <a:pt x="1562795" y="101213"/>
                      <a:pt x="1566970" y="107949"/>
                    </a:cubicBezTo>
                    <a:cubicBezTo>
                      <a:pt x="1586944" y="100582"/>
                      <a:pt x="1606245" y="92841"/>
                      <a:pt x="1626438" y="88240"/>
                    </a:cubicBezTo>
                    <a:cubicBezTo>
                      <a:pt x="1631221" y="89146"/>
                      <a:pt x="1633832" y="92365"/>
                      <a:pt x="1633974" y="96851"/>
                    </a:cubicBezTo>
                    <a:cubicBezTo>
                      <a:pt x="1634413" y="102384"/>
                      <a:pt x="1630444" y="106339"/>
                      <a:pt x="1632899" y="112997"/>
                    </a:cubicBezTo>
                    <a:lnTo>
                      <a:pt x="1637572" y="108184"/>
                    </a:lnTo>
                    <a:lnTo>
                      <a:pt x="1642006" y="100729"/>
                    </a:lnTo>
                    <a:lnTo>
                      <a:pt x="1646842" y="97171"/>
                    </a:lnTo>
                    <a:lnTo>
                      <a:pt x="1647431" y="96425"/>
                    </a:lnTo>
                    <a:lnTo>
                      <a:pt x="1648835" y="95705"/>
                    </a:lnTo>
                    <a:lnTo>
                      <a:pt x="1657764" y="89136"/>
                    </a:lnTo>
                    <a:lnTo>
                      <a:pt x="1661838" y="90134"/>
                    </a:lnTo>
                    <a:lnTo>
                      <a:pt x="1665919" y="83822"/>
                    </a:lnTo>
                    <a:cubicBezTo>
                      <a:pt x="1672655" y="79648"/>
                      <a:pt x="1678187" y="79209"/>
                      <a:pt x="1688865" y="86927"/>
                    </a:cubicBezTo>
                    <a:cubicBezTo>
                      <a:pt x="1692322" y="98110"/>
                      <a:pt x="1689800" y="108161"/>
                      <a:pt x="1686035" y="118069"/>
                    </a:cubicBezTo>
                    <a:lnTo>
                      <a:pt x="1685979" y="118235"/>
                    </a:lnTo>
                    <a:lnTo>
                      <a:pt x="1686041" y="118302"/>
                    </a:lnTo>
                    <a:cubicBezTo>
                      <a:pt x="1707442" y="133442"/>
                      <a:pt x="1735517" y="133321"/>
                      <a:pt x="1756385" y="119681"/>
                    </a:cubicBezTo>
                    <a:cubicBezTo>
                      <a:pt x="1777634" y="105346"/>
                      <a:pt x="1792281" y="79738"/>
                      <a:pt x="1785688" y="50170"/>
                    </a:cubicBezTo>
                    <a:cubicBezTo>
                      <a:pt x="1783911" y="41750"/>
                      <a:pt x="1792626" y="29709"/>
                      <a:pt x="1778511" y="22838"/>
                    </a:cubicBezTo>
                    <a:cubicBezTo>
                      <a:pt x="1774237" y="20925"/>
                      <a:pt x="1772493" y="9331"/>
                      <a:pt x="1782792" y="6455"/>
                    </a:cubicBezTo>
                    <a:cubicBezTo>
                      <a:pt x="1797136" y="9407"/>
                      <a:pt x="1811285" y="13104"/>
                      <a:pt x="1812767" y="31789"/>
                    </a:cubicBezTo>
                    <a:cubicBezTo>
                      <a:pt x="1814086" y="48045"/>
                      <a:pt x="1803103" y="62677"/>
                      <a:pt x="1805364" y="78382"/>
                    </a:cubicBezTo>
                    <a:cubicBezTo>
                      <a:pt x="1806395" y="86608"/>
                      <a:pt x="1806455" y="98557"/>
                      <a:pt x="1820384" y="87877"/>
                    </a:cubicBezTo>
                    <a:cubicBezTo>
                      <a:pt x="1831943" y="89307"/>
                      <a:pt x="1850307" y="82968"/>
                      <a:pt x="1838477" y="106925"/>
                    </a:cubicBezTo>
                    <a:cubicBezTo>
                      <a:pt x="1838088" y="108414"/>
                      <a:pt x="1837893" y="109159"/>
                      <a:pt x="1836015" y="110259"/>
                    </a:cubicBezTo>
                    <a:cubicBezTo>
                      <a:pt x="1823838" y="114237"/>
                      <a:pt x="1819040" y="126508"/>
                      <a:pt x="1810552" y="134632"/>
                    </a:cubicBezTo>
                    <a:cubicBezTo>
                      <a:pt x="1804139" y="140910"/>
                      <a:pt x="1806110" y="148586"/>
                      <a:pt x="1816731" y="150566"/>
                    </a:cubicBezTo>
                    <a:cubicBezTo>
                      <a:pt x="1817281" y="151506"/>
                      <a:pt x="1817636" y="153189"/>
                      <a:pt x="1816502" y="154484"/>
                    </a:cubicBezTo>
                    <a:cubicBezTo>
                      <a:pt x="1819219" y="162354"/>
                      <a:pt x="1813710" y="171256"/>
                      <a:pt x="1820540" y="178610"/>
                    </a:cubicBezTo>
                    <a:cubicBezTo>
                      <a:pt x="1828562" y="196618"/>
                      <a:pt x="1836975" y="213135"/>
                      <a:pt x="1853452" y="226193"/>
                    </a:cubicBezTo>
                    <a:cubicBezTo>
                      <a:pt x="1880836" y="249260"/>
                      <a:pt x="1876910" y="267327"/>
                      <a:pt x="1844653" y="281172"/>
                    </a:cubicBezTo>
                    <a:cubicBezTo>
                      <a:pt x="1809771" y="295923"/>
                      <a:pt x="1806886" y="303921"/>
                      <a:pt x="1824810" y="338835"/>
                    </a:cubicBezTo>
                    <a:cubicBezTo>
                      <a:pt x="1825360" y="339775"/>
                      <a:pt x="1825360" y="339775"/>
                      <a:pt x="1825910" y="340714"/>
                    </a:cubicBezTo>
                    <a:cubicBezTo>
                      <a:pt x="1843606" y="379547"/>
                      <a:pt x="1844867" y="383854"/>
                      <a:pt x="1802539" y="396659"/>
                    </a:cubicBezTo>
                    <a:cubicBezTo>
                      <a:pt x="1791302" y="400086"/>
                      <a:pt x="1774529" y="397294"/>
                      <a:pt x="1772160" y="409404"/>
                    </a:cubicBezTo>
                    <a:cubicBezTo>
                      <a:pt x="1769013" y="424492"/>
                      <a:pt x="1787080" y="428418"/>
                      <a:pt x="1797828" y="436000"/>
                    </a:cubicBezTo>
                    <a:cubicBezTo>
                      <a:pt x="1803201" y="439791"/>
                      <a:pt x="1808769" y="442837"/>
                      <a:pt x="1814338" y="445883"/>
                    </a:cubicBezTo>
                    <a:cubicBezTo>
                      <a:pt x="1816860" y="454498"/>
                      <a:pt x="1811613" y="456309"/>
                      <a:pt x="1804912" y="454558"/>
                    </a:cubicBezTo>
                    <a:cubicBezTo>
                      <a:pt x="1799504" y="453940"/>
                      <a:pt x="1795424" y="451283"/>
                      <a:pt x="1790372" y="452350"/>
                    </a:cubicBezTo>
                    <a:cubicBezTo>
                      <a:pt x="1779557" y="451114"/>
                      <a:pt x="1768743" y="449879"/>
                      <a:pt x="1757734" y="449389"/>
                    </a:cubicBezTo>
                    <a:cubicBezTo>
                      <a:pt x="1734776" y="448958"/>
                      <a:pt x="1728911" y="456177"/>
                      <a:pt x="1735022" y="478458"/>
                    </a:cubicBezTo>
                    <a:cubicBezTo>
                      <a:pt x="1737898" y="488757"/>
                      <a:pt x="1744145" y="498344"/>
                      <a:pt x="1747767" y="508837"/>
                    </a:cubicBezTo>
                    <a:cubicBezTo>
                      <a:pt x="1750678" y="515963"/>
                      <a:pt x="1755629" y="524415"/>
                      <a:pt x="1749765" y="531634"/>
                    </a:cubicBezTo>
                    <a:cubicBezTo>
                      <a:pt x="1746364" y="535519"/>
                      <a:pt x="1742428" y="536877"/>
                      <a:pt x="1738202" y="537066"/>
                    </a:cubicBezTo>
                    <a:lnTo>
                      <a:pt x="1737990" y="537040"/>
                    </a:lnTo>
                    <a:lnTo>
                      <a:pt x="1727348" y="547683"/>
                    </a:lnTo>
                    <a:cubicBezTo>
                      <a:pt x="1719488" y="569831"/>
                      <a:pt x="1723060" y="576261"/>
                      <a:pt x="1744494" y="582691"/>
                    </a:cubicBezTo>
                    <a:cubicBezTo>
                      <a:pt x="1755211" y="585549"/>
                      <a:pt x="1765213" y="592693"/>
                      <a:pt x="1775930" y="595551"/>
                    </a:cubicBezTo>
                    <a:cubicBezTo>
                      <a:pt x="1798078" y="605553"/>
                      <a:pt x="1816653" y="618413"/>
                      <a:pt x="1828084" y="640560"/>
                    </a:cubicBezTo>
                    <a:cubicBezTo>
                      <a:pt x="1834514" y="651992"/>
                      <a:pt x="1833800" y="666281"/>
                      <a:pt x="1830228" y="675569"/>
                    </a:cubicBezTo>
                    <a:cubicBezTo>
                      <a:pt x="1825941" y="686285"/>
                      <a:pt x="1826655" y="692716"/>
                      <a:pt x="1836657" y="704146"/>
                    </a:cubicBezTo>
                    <a:cubicBezTo>
                      <a:pt x="1813081" y="694859"/>
                      <a:pt x="1813081" y="703432"/>
                      <a:pt x="1819510" y="717006"/>
                    </a:cubicBezTo>
                    <a:cubicBezTo>
                      <a:pt x="1800221" y="717721"/>
                      <a:pt x="1783074" y="716292"/>
                      <a:pt x="1768071" y="730581"/>
                    </a:cubicBezTo>
                    <a:cubicBezTo>
                      <a:pt x="1758783" y="739869"/>
                      <a:pt x="1745209" y="744870"/>
                      <a:pt x="1733063" y="752014"/>
                    </a:cubicBezTo>
                    <a:cubicBezTo>
                      <a:pt x="1708771" y="765588"/>
                      <a:pt x="1699484" y="786308"/>
                      <a:pt x="1704485" y="814171"/>
                    </a:cubicBezTo>
                    <a:cubicBezTo>
                      <a:pt x="1705200" y="819887"/>
                      <a:pt x="1705914" y="826317"/>
                      <a:pt x="1706628" y="832747"/>
                    </a:cubicBezTo>
                    <a:cubicBezTo>
                      <a:pt x="1707343" y="840606"/>
                      <a:pt x="1711629" y="850608"/>
                      <a:pt x="1703056" y="855609"/>
                    </a:cubicBezTo>
                    <a:cubicBezTo>
                      <a:pt x="1695197" y="860610"/>
                      <a:pt x="1690197" y="850608"/>
                      <a:pt x="1684481" y="847036"/>
                    </a:cubicBezTo>
                    <a:cubicBezTo>
                      <a:pt x="1680909" y="844893"/>
                      <a:pt x="1677336" y="841320"/>
                      <a:pt x="1673765" y="843463"/>
                    </a:cubicBezTo>
                    <a:cubicBezTo>
                      <a:pt x="1668763" y="846321"/>
                      <a:pt x="1672335" y="851322"/>
                      <a:pt x="1673050" y="854180"/>
                    </a:cubicBezTo>
                    <a:cubicBezTo>
                      <a:pt x="1683052" y="884187"/>
                      <a:pt x="1663047" y="902048"/>
                      <a:pt x="1645900" y="919195"/>
                    </a:cubicBezTo>
                    <a:cubicBezTo>
                      <a:pt x="1638042" y="927768"/>
                      <a:pt x="1629468" y="943486"/>
                      <a:pt x="1611608" y="936342"/>
                    </a:cubicBezTo>
                    <a:cubicBezTo>
                      <a:pt x="1595175" y="952416"/>
                      <a:pt x="1574992" y="953666"/>
                      <a:pt x="1554452" y="953845"/>
                    </a:cubicBezTo>
                    <a:lnTo>
                      <a:pt x="1546673" y="954145"/>
                    </a:lnTo>
                    <a:lnTo>
                      <a:pt x="1543541" y="964219"/>
                    </a:lnTo>
                    <a:lnTo>
                      <a:pt x="1545758" y="971581"/>
                    </a:lnTo>
                    <a:lnTo>
                      <a:pt x="1553690" y="979530"/>
                    </a:lnTo>
                    <a:cubicBezTo>
                      <a:pt x="1554867" y="981637"/>
                      <a:pt x="1555029" y="983785"/>
                      <a:pt x="1553351" y="986035"/>
                    </a:cubicBezTo>
                    <a:lnTo>
                      <a:pt x="1551411" y="987248"/>
                    </a:lnTo>
                    <a:lnTo>
                      <a:pt x="1558275" y="1000687"/>
                    </a:lnTo>
                    <a:cubicBezTo>
                      <a:pt x="1560543" y="1006848"/>
                      <a:pt x="1561035" y="1013341"/>
                      <a:pt x="1556757" y="1020576"/>
                    </a:cubicBezTo>
                    <a:cubicBezTo>
                      <a:pt x="1546458" y="1023454"/>
                      <a:pt x="1536354" y="1025586"/>
                      <a:pt x="1526961" y="1031087"/>
                    </a:cubicBezTo>
                    <a:cubicBezTo>
                      <a:pt x="1521326" y="1034388"/>
                      <a:pt x="1509995" y="1029040"/>
                      <a:pt x="1510604" y="1041928"/>
                    </a:cubicBezTo>
                    <a:cubicBezTo>
                      <a:pt x="1512221" y="1047919"/>
                      <a:pt x="1517790" y="1050965"/>
                      <a:pt x="1520539" y="1055662"/>
                    </a:cubicBezTo>
                    <a:cubicBezTo>
                      <a:pt x="1521089" y="1056602"/>
                      <a:pt x="1522578" y="1056991"/>
                      <a:pt x="1524069" y="1057380"/>
                    </a:cubicBezTo>
                    <a:cubicBezTo>
                      <a:pt x="1530348" y="1063794"/>
                      <a:pt x="1543075" y="1060755"/>
                      <a:pt x="1545563" y="1072544"/>
                    </a:cubicBezTo>
                    <a:cubicBezTo>
                      <a:pt x="1540249" y="1080701"/>
                      <a:pt x="1532446" y="1077071"/>
                      <a:pt x="1525549" y="1076065"/>
                    </a:cubicBezTo>
                    <a:cubicBezTo>
                      <a:pt x="1518653" y="1075057"/>
                      <a:pt x="1511012" y="1073856"/>
                      <a:pt x="1503920" y="1073595"/>
                    </a:cubicBezTo>
                    <a:cubicBezTo>
                      <a:pt x="1476493" y="1071995"/>
                      <a:pt x="1471374" y="1079409"/>
                      <a:pt x="1481369" y="1105092"/>
                    </a:cubicBezTo>
                    <a:cubicBezTo>
                      <a:pt x="1484475" y="1111472"/>
                      <a:pt x="1488325" y="1118047"/>
                      <a:pt x="1492371" y="1123877"/>
                    </a:cubicBezTo>
                    <a:cubicBezTo>
                      <a:pt x="1494437" y="1140328"/>
                      <a:pt x="1485238" y="1145084"/>
                      <a:pt x="1470894" y="1142132"/>
                    </a:cubicBezTo>
                    <a:cubicBezTo>
                      <a:pt x="1463252" y="1140930"/>
                      <a:pt x="1455061" y="1138790"/>
                      <a:pt x="1447809" y="1136099"/>
                    </a:cubicBezTo>
                    <a:cubicBezTo>
                      <a:pt x="1441948" y="1134169"/>
                      <a:pt x="1437010" y="1133276"/>
                      <a:pt x="1432865" y="1134679"/>
                    </a:cubicBezTo>
                    <a:lnTo>
                      <a:pt x="1423800" y="1145670"/>
                    </a:lnTo>
                    <a:lnTo>
                      <a:pt x="1425154" y="1146298"/>
                    </a:lnTo>
                    <a:cubicBezTo>
                      <a:pt x="1428972" y="1154200"/>
                      <a:pt x="1422005" y="1160264"/>
                      <a:pt x="1416275" y="1164232"/>
                    </a:cubicBezTo>
                    <a:cubicBezTo>
                      <a:pt x="1376237" y="1190920"/>
                      <a:pt x="1373736" y="1234937"/>
                      <a:pt x="1361685" y="1275020"/>
                    </a:cubicBezTo>
                    <a:cubicBezTo>
                      <a:pt x="1358837" y="1284643"/>
                      <a:pt x="1366137" y="1289512"/>
                      <a:pt x="1371191" y="1295318"/>
                    </a:cubicBezTo>
                    <a:cubicBezTo>
                      <a:pt x="1377685" y="1303951"/>
                      <a:pt x="1391932" y="1310938"/>
                      <a:pt x="1387341" y="1322078"/>
                    </a:cubicBezTo>
                    <a:cubicBezTo>
                      <a:pt x="1381515" y="1335314"/>
                      <a:pt x="1367139" y="1322316"/>
                      <a:pt x="1357571" y="1326563"/>
                    </a:cubicBezTo>
                    <a:cubicBezTo>
                      <a:pt x="1334014" y="1335844"/>
                      <a:pt x="1331316" y="1343294"/>
                      <a:pt x="1341252" y="1365259"/>
                    </a:cubicBezTo>
                    <a:cubicBezTo>
                      <a:pt x="1346510" y="1375989"/>
                      <a:pt x="1347780" y="1389171"/>
                      <a:pt x="1353038" y="1399900"/>
                    </a:cubicBezTo>
                    <a:cubicBezTo>
                      <a:pt x="1360577" y="1424972"/>
                      <a:pt x="1363267" y="1449164"/>
                      <a:pt x="1353356" y="1474118"/>
                    </a:cubicBezTo>
                    <a:cubicBezTo>
                      <a:pt x="1348614" y="1487429"/>
                      <a:pt x="1336498" y="1496956"/>
                      <a:pt x="1326424" y="1500623"/>
                    </a:cubicBezTo>
                    <a:cubicBezTo>
                      <a:pt x="1314684" y="1504720"/>
                      <a:pt x="1309964" y="1509849"/>
                      <a:pt x="1307751" y="1526062"/>
                    </a:cubicBezTo>
                    <a:cubicBezTo>
                      <a:pt x="1298621" y="1500335"/>
                      <a:pt x="1291655" y="1506400"/>
                      <a:pt x="1285172" y="1521225"/>
                    </a:cubicBezTo>
                    <a:cubicBezTo>
                      <a:pt x="1270946" y="1506057"/>
                      <a:pt x="1259979" y="1491112"/>
                      <a:pt x="1237756" y="1489028"/>
                    </a:cubicBezTo>
                    <a:cubicBezTo>
                      <a:pt x="1223638" y="1488050"/>
                      <a:pt x="1209973" y="1480557"/>
                      <a:pt x="1195576" y="1475742"/>
                    </a:cubicBezTo>
                    <a:cubicBezTo>
                      <a:pt x="1167363" y="1465604"/>
                      <a:pt x="1143957" y="1472713"/>
                      <a:pt x="1124852" y="1496486"/>
                    </a:cubicBezTo>
                    <a:cubicBezTo>
                      <a:pt x="1120714" y="1501110"/>
                      <a:pt x="1115994" y="1506239"/>
                      <a:pt x="1111275" y="1511367"/>
                    </a:cubicBezTo>
                    <a:cubicBezTo>
                      <a:pt x="1105394" y="1517507"/>
                      <a:pt x="1100298" y="1528065"/>
                      <a:pt x="1090171" y="1524637"/>
                    </a:cubicBezTo>
                    <a:cubicBezTo>
                      <a:pt x="1080547" y="1521788"/>
                      <a:pt x="1085138" y="1510649"/>
                      <a:pt x="1083997" y="1503478"/>
                    </a:cubicBezTo>
                    <a:cubicBezTo>
                      <a:pt x="1083212" y="1499059"/>
                      <a:pt x="1083588" y="1493629"/>
                      <a:pt x="1079321" y="1492243"/>
                    </a:cubicBezTo>
                    <a:cubicBezTo>
                      <a:pt x="1073460" y="1490200"/>
                      <a:pt x="1071923" y="1496641"/>
                      <a:pt x="1070106" y="1499243"/>
                    </a:cubicBezTo>
                    <a:cubicBezTo>
                      <a:pt x="1052798" y="1528596"/>
                      <a:pt x="1024134" y="1524975"/>
                      <a:pt x="998072" y="1523169"/>
                    </a:cubicBezTo>
                    <a:cubicBezTo>
                      <a:pt x="985546" y="1522849"/>
                      <a:pt x="966710" y="1526999"/>
                      <a:pt x="959881" y="1507432"/>
                    </a:cubicBezTo>
                    <a:cubicBezTo>
                      <a:pt x="910510" y="1503468"/>
                      <a:pt x="898711" y="1445367"/>
                      <a:pt x="854284" y="1433017"/>
                    </a:cubicBezTo>
                    <a:cubicBezTo>
                      <a:pt x="846759" y="1431405"/>
                      <a:pt x="840619" y="1425524"/>
                      <a:pt x="837620" y="1437318"/>
                    </a:cubicBezTo>
                    <a:cubicBezTo>
                      <a:pt x="833815" y="1452877"/>
                      <a:pt x="827245" y="1445329"/>
                      <a:pt x="821686" y="1438943"/>
                    </a:cubicBezTo>
                    <a:lnTo>
                      <a:pt x="815083" y="1431358"/>
                    </a:lnTo>
                    <a:lnTo>
                      <a:pt x="795498" y="1437357"/>
                    </a:lnTo>
                    <a:lnTo>
                      <a:pt x="790547" y="1434220"/>
                    </a:lnTo>
                    <a:lnTo>
                      <a:pt x="779724" y="1454041"/>
                    </a:lnTo>
                    <a:cubicBezTo>
                      <a:pt x="764445" y="1454074"/>
                      <a:pt x="771864" y="1441494"/>
                      <a:pt x="769563" y="1435334"/>
                    </a:cubicBezTo>
                    <a:cubicBezTo>
                      <a:pt x="762971" y="1435969"/>
                      <a:pt x="759468" y="1447183"/>
                      <a:pt x="752241" y="1441227"/>
                    </a:cubicBezTo>
                    <a:lnTo>
                      <a:pt x="751780" y="1439334"/>
                    </a:lnTo>
                    <a:lnTo>
                      <a:pt x="744070" y="1455986"/>
                    </a:lnTo>
                    <a:cubicBezTo>
                      <a:pt x="740455" y="1468585"/>
                      <a:pt x="740686" y="1484169"/>
                      <a:pt x="724681" y="1489310"/>
                    </a:cubicBezTo>
                    <a:cubicBezTo>
                      <a:pt x="715068" y="1484623"/>
                      <a:pt x="706097" y="1479510"/>
                      <a:pt x="695421" y="1477387"/>
                    </a:cubicBezTo>
                    <a:cubicBezTo>
                      <a:pt x="689016" y="1476113"/>
                      <a:pt x="684093" y="1464591"/>
                      <a:pt x="675992" y="1474633"/>
                    </a:cubicBezTo>
                    <a:cubicBezTo>
                      <a:pt x="673223" y="1480186"/>
                      <a:pt x="675365" y="1486161"/>
                      <a:pt x="674303" y="1491499"/>
                    </a:cubicBezTo>
                    <a:cubicBezTo>
                      <a:pt x="674090" y="1492568"/>
                      <a:pt x="674945" y="1493847"/>
                      <a:pt x="675801" y="1495127"/>
                    </a:cubicBezTo>
                    <a:cubicBezTo>
                      <a:pt x="676238" y="1504093"/>
                      <a:pt x="687772" y="1510270"/>
                      <a:pt x="681806" y="1520737"/>
                    </a:cubicBezTo>
                    <a:cubicBezTo>
                      <a:pt x="672416" y="1523309"/>
                      <a:pt x="668992" y="1515414"/>
                      <a:pt x="664503" y="1510083"/>
                    </a:cubicBezTo>
                    <a:cubicBezTo>
                      <a:pt x="660014" y="1504750"/>
                      <a:pt x="655098" y="1498778"/>
                      <a:pt x="649969" y="1493875"/>
                    </a:cubicBezTo>
                    <a:cubicBezTo>
                      <a:pt x="630522" y="1474469"/>
                      <a:pt x="621771" y="1476613"/>
                      <a:pt x="612193" y="1502454"/>
                    </a:cubicBezTo>
                    <a:cubicBezTo>
                      <a:pt x="610279" y="1509287"/>
                      <a:pt x="608793" y="1516761"/>
                      <a:pt x="607947" y="1523807"/>
                    </a:cubicBezTo>
                    <a:cubicBezTo>
                      <a:pt x="598570" y="1537480"/>
                      <a:pt x="588533" y="1534929"/>
                      <a:pt x="579768" y="1523197"/>
                    </a:cubicBezTo>
                    <a:cubicBezTo>
                      <a:pt x="574851" y="1517225"/>
                      <a:pt x="570147" y="1510186"/>
                      <a:pt x="566510" y="1503358"/>
                    </a:cubicBezTo>
                    <a:cubicBezTo>
                      <a:pt x="560308" y="1492691"/>
                      <a:pt x="554112" y="1487574"/>
                      <a:pt x="540457" y="1494847"/>
                    </a:cubicBezTo>
                    <a:cubicBezTo>
                      <a:pt x="525523" y="1502976"/>
                      <a:pt x="512065" y="1495305"/>
                      <a:pt x="502445" y="1482295"/>
                    </a:cubicBezTo>
                    <a:cubicBezTo>
                      <a:pt x="479570" y="1452219"/>
                      <a:pt x="479570" y="1452219"/>
                      <a:pt x="449919" y="1472959"/>
                    </a:cubicBezTo>
                    <a:cubicBezTo>
                      <a:pt x="443519" y="1477235"/>
                      <a:pt x="438412" y="1491758"/>
                      <a:pt x="429429" y="1475543"/>
                    </a:cubicBezTo>
                    <a:cubicBezTo>
                      <a:pt x="430277" y="1471273"/>
                      <a:pt x="431126" y="1467002"/>
                      <a:pt x="432404" y="1463371"/>
                    </a:cubicBezTo>
                    <a:cubicBezTo>
                      <a:pt x="433241" y="1448000"/>
                      <a:pt x="424278" y="1451212"/>
                      <a:pt x="414888" y="1453784"/>
                    </a:cubicBezTo>
                    <a:cubicBezTo>
                      <a:pt x="399099" y="1460632"/>
                      <a:pt x="386078" y="1461928"/>
                      <a:pt x="375599" y="1444860"/>
                    </a:cubicBezTo>
                    <a:cubicBezTo>
                      <a:pt x="371535" y="1437394"/>
                      <a:pt x="362351" y="1433347"/>
                      <a:pt x="355727" y="1427592"/>
                    </a:cubicBezTo>
                    <a:cubicBezTo>
                      <a:pt x="345898" y="1418423"/>
                      <a:pt x="341830" y="1408180"/>
                      <a:pt x="345658" y="1394514"/>
                    </a:cubicBezTo>
                    <a:cubicBezTo>
                      <a:pt x="352033" y="1368036"/>
                      <a:pt x="344547" y="1355449"/>
                      <a:pt x="318494" y="1346938"/>
                    </a:cubicBezTo>
                    <a:cubicBezTo>
                      <a:pt x="312301" y="1344596"/>
                      <a:pt x="305895" y="1343323"/>
                      <a:pt x="299702" y="1340981"/>
                    </a:cubicBezTo>
                    <a:cubicBezTo>
                      <a:pt x="285179" y="1335874"/>
                      <a:pt x="279404" y="1325846"/>
                      <a:pt x="281950" y="1310260"/>
                    </a:cubicBezTo>
                    <a:cubicBezTo>
                      <a:pt x="284710" y="1296381"/>
                      <a:pt x="291098" y="1281004"/>
                      <a:pt x="271022" y="1273128"/>
                    </a:cubicBezTo>
                    <a:lnTo>
                      <a:pt x="264384" y="1271344"/>
                    </a:lnTo>
                    <a:lnTo>
                      <a:pt x="264571" y="1318216"/>
                    </a:lnTo>
                    <a:cubicBezTo>
                      <a:pt x="265982" y="1334646"/>
                      <a:pt x="267561" y="1351171"/>
                      <a:pt x="265775" y="1367802"/>
                    </a:cubicBezTo>
                    <a:cubicBezTo>
                      <a:pt x="265089" y="1375352"/>
                      <a:pt x="263846" y="1402861"/>
                      <a:pt x="291071" y="1395133"/>
                    </a:cubicBezTo>
                    <a:cubicBezTo>
                      <a:pt x="297355" y="1393350"/>
                      <a:pt x="294575" y="1401494"/>
                      <a:pt x="297560" y="1404041"/>
                    </a:cubicBezTo>
                    <a:cubicBezTo>
                      <a:pt x="287825" y="1413593"/>
                      <a:pt x="272726" y="1412221"/>
                      <a:pt x="261129" y="1417211"/>
                    </a:cubicBezTo>
                    <a:cubicBezTo>
                      <a:pt x="249533" y="1422199"/>
                      <a:pt x="241001" y="1428016"/>
                      <a:pt x="237018" y="1439896"/>
                    </a:cubicBezTo>
                    <a:cubicBezTo>
                      <a:pt x="238490" y="1453056"/>
                      <a:pt x="241010" y="1465919"/>
                      <a:pt x="240764" y="1479002"/>
                    </a:cubicBezTo>
                    <a:cubicBezTo>
                      <a:pt x="241048" y="1487973"/>
                      <a:pt x="240581" y="1498290"/>
                      <a:pt x="226606" y="1494901"/>
                    </a:cubicBezTo>
                    <a:cubicBezTo>
                      <a:pt x="214274" y="1493310"/>
                      <a:pt x="205691" y="1484996"/>
                      <a:pt x="194936" y="1478997"/>
                    </a:cubicBezTo>
                    <a:cubicBezTo>
                      <a:pt x="200780" y="1471681"/>
                      <a:pt x="203765" y="1474228"/>
                      <a:pt x="206080" y="1476400"/>
                    </a:cubicBezTo>
                    <a:cubicBezTo>
                      <a:pt x="189069" y="1456335"/>
                      <a:pt x="203912" y="1432886"/>
                      <a:pt x="201781" y="1411427"/>
                    </a:cubicBezTo>
                    <a:cubicBezTo>
                      <a:pt x="193532" y="1426215"/>
                      <a:pt x="184908" y="1441675"/>
                      <a:pt x="176658" y="1456464"/>
                    </a:cubicBezTo>
                    <a:cubicBezTo>
                      <a:pt x="172223" y="1470735"/>
                      <a:pt x="161958" y="1484398"/>
                      <a:pt x="166713" y="1501153"/>
                    </a:cubicBezTo>
                    <a:cubicBezTo>
                      <a:pt x="161619" y="1507125"/>
                      <a:pt x="156900" y="1512425"/>
                      <a:pt x="151807" y="1518396"/>
                    </a:cubicBezTo>
                    <a:cubicBezTo>
                      <a:pt x="149557" y="1522430"/>
                      <a:pt x="147682" y="1525790"/>
                      <a:pt x="145433" y="1529823"/>
                    </a:cubicBezTo>
                    <a:cubicBezTo>
                      <a:pt x="143763" y="1543875"/>
                      <a:pt x="133059" y="1552006"/>
                      <a:pt x="123027" y="1560512"/>
                    </a:cubicBezTo>
                    <a:cubicBezTo>
                      <a:pt x="114572" y="1564609"/>
                      <a:pt x="105742" y="1569378"/>
                      <a:pt x="97237" y="1559346"/>
                    </a:cubicBezTo>
                    <a:cubicBezTo>
                      <a:pt x="94305" y="1525100"/>
                      <a:pt x="95859" y="1490713"/>
                      <a:pt x="109591" y="1461357"/>
                    </a:cubicBezTo>
                    <a:cubicBezTo>
                      <a:pt x="108841" y="1462702"/>
                      <a:pt x="107793" y="1462998"/>
                      <a:pt x="105699" y="1463593"/>
                    </a:cubicBezTo>
                    <a:cubicBezTo>
                      <a:pt x="122522" y="1419215"/>
                      <a:pt x="129701" y="1374745"/>
                      <a:pt x="117669" y="1328374"/>
                    </a:cubicBezTo>
                    <a:cubicBezTo>
                      <a:pt x="112616" y="1310572"/>
                      <a:pt x="104047" y="1294335"/>
                      <a:pt x="98619" y="1277204"/>
                    </a:cubicBezTo>
                    <a:cubicBezTo>
                      <a:pt x="93319" y="1272486"/>
                      <a:pt x="89066" y="1267470"/>
                      <a:pt x="87658" y="1260514"/>
                    </a:cubicBezTo>
                    <a:cubicBezTo>
                      <a:pt x="67817" y="1234464"/>
                      <a:pt x="42584" y="1213337"/>
                      <a:pt x="12336" y="1196465"/>
                    </a:cubicBezTo>
                    <a:cubicBezTo>
                      <a:pt x="26932" y="1186099"/>
                      <a:pt x="39059" y="1176999"/>
                      <a:pt x="52232" y="1167602"/>
                    </a:cubicBezTo>
                    <a:cubicBezTo>
                      <a:pt x="53655" y="1166632"/>
                      <a:pt x="54405" y="1165288"/>
                      <a:pt x="56499" y="1164694"/>
                    </a:cubicBezTo>
                    <a:cubicBezTo>
                      <a:pt x="73280" y="1144089"/>
                      <a:pt x="91109" y="1123187"/>
                      <a:pt x="103263" y="1098238"/>
                    </a:cubicBezTo>
                    <a:cubicBezTo>
                      <a:pt x="104091" y="1095174"/>
                      <a:pt x="104841" y="1093829"/>
                      <a:pt x="106560" y="1093908"/>
                    </a:cubicBezTo>
                    <a:cubicBezTo>
                      <a:pt x="108138" y="1089500"/>
                      <a:pt x="110013" y="1086139"/>
                      <a:pt x="112934" y="1082480"/>
                    </a:cubicBezTo>
                    <a:cubicBezTo>
                      <a:pt x="123045" y="1072255"/>
                      <a:pt x="107932" y="1078808"/>
                      <a:pt x="108088" y="1075370"/>
                    </a:cubicBezTo>
                    <a:cubicBezTo>
                      <a:pt x="110145" y="1052721"/>
                      <a:pt x="107044" y="1029840"/>
                      <a:pt x="118668" y="1009001"/>
                    </a:cubicBezTo>
                    <a:cubicBezTo>
                      <a:pt x="117996" y="1008626"/>
                      <a:pt x="117026" y="1007205"/>
                      <a:pt x="116729" y="1006157"/>
                    </a:cubicBezTo>
                    <a:lnTo>
                      <a:pt x="110722" y="983175"/>
                    </a:lnTo>
                    <a:lnTo>
                      <a:pt x="104564" y="978731"/>
                    </a:lnTo>
                    <a:cubicBezTo>
                      <a:pt x="81525" y="968845"/>
                      <a:pt x="73059" y="972694"/>
                      <a:pt x="70921" y="997388"/>
                    </a:cubicBezTo>
                    <a:cubicBezTo>
                      <a:pt x="69773" y="1004558"/>
                      <a:pt x="70291" y="1012160"/>
                      <a:pt x="70229" y="1019256"/>
                    </a:cubicBezTo>
                    <a:cubicBezTo>
                      <a:pt x="70672" y="1025772"/>
                      <a:pt x="71115" y="1032288"/>
                      <a:pt x="70547" y="1039964"/>
                    </a:cubicBezTo>
                    <a:cubicBezTo>
                      <a:pt x="40957" y="1005975"/>
                      <a:pt x="40996" y="982515"/>
                      <a:pt x="69481" y="952207"/>
                    </a:cubicBezTo>
                    <a:cubicBezTo>
                      <a:pt x="83218" y="937635"/>
                      <a:pt x="82121" y="929527"/>
                      <a:pt x="67052" y="924552"/>
                    </a:cubicBezTo>
                    <a:cubicBezTo>
                      <a:pt x="58723" y="922391"/>
                      <a:pt x="41494" y="925746"/>
                      <a:pt x="44593" y="915171"/>
                    </a:cubicBezTo>
                    <a:cubicBezTo>
                      <a:pt x="46069" y="908797"/>
                      <a:pt x="49281" y="901896"/>
                      <a:pt x="54152" y="896313"/>
                    </a:cubicBezTo>
                    <a:lnTo>
                      <a:pt x="64228" y="890660"/>
                    </a:lnTo>
                    <a:lnTo>
                      <a:pt x="56396" y="877317"/>
                    </a:lnTo>
                    <a:cubicBezTo>
                      <a:pt x="56771" y="876645"/>
                      <a:pt x="56474" y="875598"/>
                      <a:pt x="56849" y="874925"/>
                    </a:cubicBezTo>
                    <a:cubicBezTo>
                      <a:pt x="56176" y="874550"/>
                      <a:pt x="54457" y="874473"/>
                      <a:pt x="53785" y="874098"/>
                    </a:cubicBezTo>
                    <a:cubicBezTo>
                      <a:pt x="37885" y="859941"/>
                      <a:pt x="17861" y="853178"/>
                      <a:pt x="1961" y="839021"/>
                    </a:cubicBezTo>
                    <a:cubicBezTo>
                      <a:pt x="379" y="835934"/>
                      <a:pt x="-145" y="833714"/>
                      <a:pt x="32" y="832161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" name="Freeform: Shape 9">
                <a:extLst>
                  <a:ext uri="{FF2B5EF4-FFF2-40B4-BE49-F238E27FC236}">
                    <a16:creationId xmlns:a16="http://schemas.microsoft.com/office/drawing/2014/main" id="{7474FC65-FA04-4B15-8984-8032B8A6294D}"/>
                  </a:ext>
                </a:extLst>
              </p:cNvPr>
              <p:cNvSpPr/>
              <p:nvPr/>
            </p:nvSpPr>
            <p:spPr>
              <a:xfrm rot="6300000">
                <a:off x="4353317" y="2738693"/>
                <a:ext cx="1449283" cy="1414607"/>
              </a:xfrm>
              <a:custGeom>
                <a:avLst/>
                <a:gdLst>
                  <a:gd name="connsiteX0" fmla="*/ 592378 w 1530379"/>
                  <a:gd name="connsiteY0" fmla="*/ 720443 h 1493763"/>
                  <a:gd name="connsiteX1" fmla="*/ 579959 w 1530379"/>
                  <a:gd name="connsiteY1" fmla="*/ 723893 h 1493763"/>
                  <a:gd name="connsiteX2" fmla="*/ 574571 w 1530379"/>
                  <a:gd name="connsiteY2" fmla="*/ 737747 h 1493763"/>
                  <a:gd name="connsiteX3" fmla="*/ 593044 w 1530379"/>
                  <a:gd name="connsiteY3" fmla="*/ 742366 h 1493763"/>
                  <a:gd name="connsiteX4" fmla="*/ 593988 w 1530379"/>
                  <a:gd name="connsiteY4" fmla="*/ 742285 h 1493763"/>
                  <a:gd name="connsiteX5" fmla="*/ 590922 w 1530379"/>
                  <a:gd name="connsiteY5" fmla="*/ 726188 h 1493763"/>
                  <a:gd name="connsiteX6" fmla="*/ 666943 w 1530379"/>
                  <a:gd name="connsiteY6" fmla="*/ 660814 h 1493763"/>
                  <a:gd name="connsiteX7" fmla="*/ 660778 w 1530379"/>
                  <a:gd name="connsiteY7" fmla="*/ 660873 h 1493763"/>
                  <a:gd name="connsiteX8" fmla="*/ 658927 w 1530379"/>
                  <a:gd name="connsiteY8" fmla="*/ 666832 h 1493763"/>
                  <a:gd name="connsiteX9" fmla="*/ 661445 w 1530379"/>
                  <a:gd name="connsiteY9" fmla="*/ 666247 h 1493763"/>
                  <a:gd name="connsiteX10" fmla="*/ 903082 w 1530379"/>
                  <a:gd name="connsiteY10" fmla="*/ 269817 h 1493763"/>
                  <a:gd name="connsiteX11" fmla="*/ 894766 w 1530379"/>
                  <a:gd name="connsiteY11" fmla="*/ 278237 h 1493763"/>
                  <a:gd name="connsiteX12" fmla="*/ 877700 w 1530379"/>
                  <a:gd name="connsiteY12" fmla="*/ 293366 h 1493763"/>
                  <a:gd name="connsiteX13" fmla="*/ 872132 w 1530379"/>
                  <a:gd name="connsiteY13" fmla="*/ 304800 h 1493763"/>
                  <a:gd name="connsiteX14" fmla="*/ 881098 w 1530379"/>
                  <a:gd name="connsiteY14" fmla="*/ 302853 h 1493763"/>
                  <a:gd name="connsiteX15" fmla="*/ 914964 w 1530379"/>
                  <a:gd name="connsiteY15" fmla="*/ 293617 h 1493763"/>
                  <a:gd name="connsiteX16" fmla="*/ 928049 w 1530379"/>
                  <a:gd name="connsiteY16" fmla="*/ 283611 h 1493763"/>
                  <a:gd name="connsiteX17" fmla="*/ 914194 w 1530379"/>
                  <a:gd name="connsiteY17" fmla="*/ 272065 h 1493763"/>
                  <a:gd name="connsiteX18" fmla="*/ 718211 w 1530379"/>
                  <a:gd name="connsiteY18" fmla="*/ 154398 h 1493763"/>
                  <a:gd name="connsiteX19" fmla="*/ 695010 w 1530379"/>
                  <a:gd name="connsiteY19" fmla="*/ 157470 h 1493763"/>
                  <a:gd name="connsiteX20" fmla="*/ 700128 w 1530379"/>
                  <a:gd name="connsiteY20" fmla="*/ 160762 h 1493763"/>
                  <a:gd name="connsiteX21" fmla="*/ 725047 w 1530379"/>
                  <a:gd name="connsiteY21" fmla="*/ 164706 h 1493763"/>
                  <a:gd name="connsiteX22" fmla="*/ 731863 w 1530379"/>
                  <a:gd name="connsiteY22" fmla="*/ 163023 h 1493763"/>
                  <a:gd name="connsiteX23" fmla="*/ 844922 w 1530379"/>
                  <a:gd name="connsiteY23" fmla="*/ 1132 h 1493763"/>
                  <a:gd name="connsiteX24" fmla="*/ 943443 w 1530379"/>
                  <a:gd name="connsiteY24" fmla="*/ 20375 h 1493763"/>
                  <a:gd name="connsiteX25" fmla="*/ 1023493 w 1530379"/>
                  <a:gd name="connsiteY25" fmla="*/ 21144 h 1493763"/>
                  <a:gd name="connsiteX26" fmla="*/ 1045044 w 1530379"/>
                  <a:gd name="connsiteY26" fmla="*/ 8059 h 1493763"/>
                  <a:gd name="connsiteX27" fmla="*/ 1061977 w 1530379"/>
                  <a:gd name="connsiteY27" fmla="*/ 16526 h 1493763"/>
                  <a:gd name="connsiteX28" fmla="*/ 1086608 w 1530379"/>
                  <a:gd name="connsiteY28" fmla="*/ 30380 h 1493763"/>
                  <a:gd name="connsiteX29" fmla="*/ 1103541 w 1530379"/>
                  <a:gd name="connsiteY29" fmla="*/ 28071 h 1493763"/>
                  <a:gd name="connsiteX30" fmla="*/ 1155881 w 1530379"/>
                  <a:gd name="connsiteY30" fmla="*/ 27302 h 1493763"/>
                  <a:gd name="connsiteX31" fmla="*/ 1164347 w 1530379"/>
                  <a:gd name="connsiteY31" fmla="*/ 32689 h 1493763"/>
                  <a:gd name="connsiteX32" fmla="*/ 1164347 w 1530379"/>
                  <a:gd name="connsiteY32" fmla="*/ 50393 h 1493763"/>
                  <a:gd name="connsiteX33" fmla="*/ 1195905 w 1530379"/>
                  <a:gd name="connsiteY33" fmla="*/ 102732 h 1493763"/>
                  <a:gd name="connsiteX34" fmla="*/ 1216687 w 1530379"/>
                  <a:gd name="connsiteY34" fmla="*/ 89647 h 1493763"/>
                  <a:gd name="connsiteX35" fmla="*/ 1231311 w 1530379"/>
                  <a:gd name="connsiteY35" fmla="*/ 75793 h 1493763"/>
                  <a:gd name="connsiteX36" fmla="*/ 1239008 w 1530379"/>
                  <a:gd name="connsiteY36" fmla="*/ 94265 h 1493763"/>
                  <a:gd name="connsiteX37" fmla="*/ 1286729 w 1530379"/>
                  <a:gd name="connsiteY37" fmla="*/ 208181 h 1493763"/>
                  <a:gd name="connsiteX38" fmla="*/ 1308280 w 1530379"/>
                  <a:gd name="connsiteY38" fmla="*/ 214338 h 1493763"/>
                  <a:gd name="connsiteX39" fmla="*/ 1339068 w 1530379"/>
                  <a:gd name="connsiteY39" fmla="*/ 219726 h 1493763"/>
                  <a:gd name="connsiteX40" fmla="*/ 1322905 w 1530379"/>
                  <a:gd name="connsiteY40" fmla="*/ 245126 h 1493763"/>
                  <a:gd name="connsiteX41" fmla="*/ 1341377 w 1530379"/>
                  <a:gd name="connsiteY41" fmla="*/ 282841 h 1493763"/>
                  <a:gd name="connsiteX42" fmla="*/ 1342025 w 1530379"/>
                  <a:gd name="connsiteY42" fmla="*/ 283106 h 1493763"/>
                  <a:gd name="connsiteX43" fmla="*/ 1364547 w 1530379"/>
                  <a:gd name="connsiteY43" fmla="*/ 277545 h 1493763"/>
                  <a:gd name="connsiteX44" fmla="*/ 1384270 w 1530379"/>
                  <a:gd name="connsiteY44" fmla="*/ 263017 h 1493763"/>
                  <a:gd name="connsiteX45" fmla="*/ 1395046 w 1530379"/>
                  <a:gd name="connsiteY45" fmla="*/ 188356 h 1493763"/>
                  <a:gd name="connsiteX46" fmla="*/ 1381192 w 1530379"/>
                  <a:gd name="connsiteY46" fmla="*/ 163726 h 1493763"/>
                  <a:gd name="connsiteX47" fmla="*/ 1381192 w 1530379"/>
                  <a:gd name="connsiteY47" fmla="*/ 146793 h 1493763"/>
                  <a:gd name="connsiteX48" fmla="*/ 1416598 w 1530379"/>
                  <a:gd name="connsiteY48" fmla="*/ 163726 h 1493763"/>
                  <a:gd name="connsiteX49" fmla="*/ 1421216 w 1530379"/>
                  <a:gd name="connsiteY49" fmla="*/ 210677 h 1493763"/>
                  <a:gd name="connsiteX50" fmla="*/ 1438149 w 1530379"/>
                  <a:gd name="connsiteY50" fmla="*/ 216065 h 1493763"/>
                  <a:gd name="connsiteX51" fmla="*/ 1460470 w 1530379"/>
                  <a:gd name="connsiteY51" fmla="*/ 229920 h 1493763"/>
                  <a:gd name="connsiteX52" fmla="*/ 1458931 w 1530379"/>
                  <a:gd name="connsiteY52" fmla="*/ 233768 h 1493763"/>
                  <a:gd name="connsiteX53" fmla="*/ 1440458 w 1530379"/>
                  <a:gd name="connsiteY53" fmla="*/ 263787 h 1493763"/>
                  <a:gd name="connsiteX54" fmla="*/ 1450464 w 1530379"/>
                  <a:gd name="connsiteY54" fmla="*/ 277641 h 1493763"/>
                  <a:gd name="connsiteX55" fmla="*/ 1451234 w 1530379"/>
                  <a:gd name="connsiteY55" fmla="*/ 281490 h 1493763"/>
                  <a:gd name="connsiteX56" fmla="*/ 1461240 w 1530379"/>
                  <a:gd name="connsiteY56" fmla="*/ 303811 h 1493763"/>
                  <a:gd name="connsiteX57" fmla="*/ 1505113 w 1530379"/>
                  <a:gd name="connsiteY57" fmla="*/ 341526 h 1493763"/>
                  <a:gd name="connsiteX58" fmla="*/ 1510501 w 1530379"/>
                  <a:gd name="connsiteY58" fmla="*/ 396944 h 1493763"/>
                  <a:gd name="connsiteX59" fmla="*/ 1505882 w 1530379"/>
                  <a:gd name="connsiteY59" fmla="*/ 457750 h 1493763"/>
                  <a:gd name="connsiteX60" fmla="*/ 1507422 w 1530379"/>
                  <a:gd name="connsiteY60" fmla="*/ 459290 h 1493763"/>
                  <a:gd name="connsiteX61" fmla="*/ 1498955 w 1530379"/>
                  <a:gd name="connsiteY61" fmla="*/ 519327 h 1493763"/>
                  <a:gd name="connsiteX62" fmla="*/ 1472785 w 1530379"/>
                  <a:gd name="connsiteY62" fmla="*/ 539339 h 1493763"/>
                  <a:gd name="connsiteX63" fmla="*/ 1504343 w 1530379"/>
                  <a:gd name="connsiteY63" fmla="*/ 558581 h 1493763"/>
                  <a:gd name="connsiteX64" fmla="*/ 1522816 w 1530379"/>
                  <a:gd name="connsiteY64" fmla="*/ 563969 h 1493763"/>
                  <a:gd name="connsiteX65" fmla="*/ 1515889 w 1530379"/>
                  <a:gd name="connsiteY65" fmla="*/ 574745 h 1493763"/>
                  <a:gd name="connsiteX66" fmla="*/ 1501264 w 1530379"/>
                  <a:gd name="connsiteY66" fmla="*/ 576285 h 1493763"/>
                  <a:gd name="connsiteX67" fmla="*/ 1468937 w 1530379"/>
                  <a:gd name="connsiteY67" fmla="*/ 581672 h 1493763"/>
                  <a:gd name="connsiteX68" fmla="*/ 1454313 w 1530379"/>
                  <a:gd name="connsiteY68" fmla="*/ 615539 h 1493763"/>
                  <a:gd name="connsiteX69" fmla="*/ 1474325 w 1530379"/>
                  <a:gd name="connsiteY69" fmla="*/ 641709 h 1493763"/>
                  <a:gd name="connsiteX70" fmla="*/ 1482022 w 1530379"/>
                  <a:gd name="connsiteY70" fmla="*/ 663260 h 1493763"/>
                  <a:gd name="connsiteX71" fmla="*/ 1458931 w 1530379"/>
                  <a:gd name="connsiteY71" fmla="*/ 673266 h 1493763"/>
                  <a:gd name="connsiteX72" fmla="*/ 1423525 w 1530379"/>
                  <a:gd name="connsiteY72" fmla="*/ 673266 h 1493763"/>
                  <a:gd name="connsiteX73" fmla="*/ 1401204 w 1530379"/>
                  <a:gd name="connsiteY73" fmla="*/ 691739 h 1493763"/>
                  <a:gd name="connsiteX74" fmla="*/ 1361949 w 1530379"/>
                  <a:gd name="connsiteY74" fmla="*/ 726376 h 1493763"/>
                  <a:gd name="connsiteX75" fmla="*/ 1318846 w 1530379"/>
                  <a:gd name="connsiteY75" fmla="*/ 782563 h 1493763"/>
                  <a:gd name="connsiteX76" fmla="*/ 1320024 w 1530379"/>
                  <a:gd name="connsiteY76" fmla="*/ 791592 h 1493763"/>
                  <a:gd name="connsiteX77" fmla="*/ 1331085 w 1530379"/>
                  <a:gd name="connsiteY77" fmla="*/ 805161 h 1493763"/>
                  <a:gd name="connsiteX78" fmla="*/ 1333394 w 1530379"/>
                  <a:gd name="connsiteY78" fmla="*/ 842877 h 1493763"/>
                  <a:gd name="connsiteX79" fmla="*/ 1340321 w 1530379"/>
                  <a:gd name="connsiteY79" fmla="*/ 873664 h 1493763"/>
                  <a:gd name="connsiteX80" fmla="*/ 1321848 w 1530379"/>
                  <a:gd name="connsiteY80" fmla="*/ 887519 h 1493763"/>
                  <a:gd name="connsiteX81" fmla="*/ 1292408 w 1530379"/>
                  <a:gd name="connsiteY81" fmla="*/ 889347 h 1493763"/>
                  <a:gd name="connsiteX82" fmla="*/ 1277207 w 1530379"/>
                  <a:gd name="connsiteY82" fmla="*/ 896835 h 1493763"/>
                  <a:gd name="connsiteX83" fmla="*/ 1279976 w 1530379"/>
                  <a:gd name="connsiteY83" fmla="*/ 900712 h 1493763"/>
                  <a:gd name="connsiteX84" fmla="*/ 1296525 w 1530379"/>
                  <a:gd name="connsiteY84" fmla="*/ 904945 h 1493763"/>
                  <a:gd name="connsiteX85" fmla="*/ 1338858 w 1530379"/>
                  <a:gd name="connsiteY85" fmla="*/ 945739 h 1493763"/>
                  <a:gd name="connsiteX86" fmla="*/ 1357331 w 1530379"/>
                  <a:gd name="connsiteY86" fmla="*/ 955745 h 1493763"/>
                  <a:gd name="connsiteX87" fmla="*/ 1366567 w 1530379"/>
                  <a:gd name="connsiteY87" fmla="*/ 974988 h 1493763"/>
                  <a:gd name="connsiteX88" fmla="*/ 1397355 w 1530379"/>
                  <a:gd name="connsiteY88" fmla="*/ 1055036 h 1493763"/>
                  <a:gd name="connsiteX89" fmla="*/ 1415058 w 1530379"/>
                  <a:gd name="connsiteY89" fmla="*/ 1097369 h 1493763"/>
                  <a:gd name="connsiteX90" fmla="*/ 1392737 w 1530379"/>
                  <a:gd name="connsiteY90" fmla="*/ 1115073 h 1493763"/>
                  <a:gd name="connsiteX91" fmla="*/ 1401973 w 1530379"/>
                  <a:gd name="connsiteY91" fmla="*/ 1150479 h 1493763"/>
                  <a:gd name="connsiteX92" fmla="*/ 1418907 w 1530379"/>
                  <a:gd name="connsiteY92" fmla="*/ 1185115 h 1493763"/>
                  <a:gd name="connsiteX93" fmla="*/ 1392737 w 1530379"/>
                  <a:gd name="connsiteY93" fmla="*/ 1202818 h 1493763"/>
                  <a:gd name="connsiteX94" fmla="*/ 1379652 w 1530379"/>
                  <a:gd name="connsiteY94" fmla="*/ 1217442 h 1493763"/>
                  <a:gd name="connsiteX95" fmla="*/ 1392737 w 1530379"/>
                  <a:gd name="connsiteY95" fmla="*/ 1228218 h 1493763"/>
                  <a:gd name="connsiteX96" fmla="*/ 1396586 w 1530379"/>
                  <a:gd name="connsiteY96" fmla="*/ 1228988 h 1493763"/>
                  <a:gd name="connsiteX97" fmla="*/ 1421216 w 1530379"/>
                  <a:gd name="connsiteY97" fmla="*/ 1238224 h 1493763"/>
                  <a:gd name="connsiteX98" fmla="*/ 1402743 w 1530379"/>
                  <a:gd name="connsiteY98" fmla="*/ 1246691 h 1493763"/>
                  <a:gd name="connsiteX99" fmla="*/ 1381192 w 1530379"/>
                  <a:gd name="connsiteY99" fmla="*/ 1249770 h 1493763"/>
                  <a:gd name="connsiteX100" fmla="*/ 1367337 w 1530379"/>
                  <a:gd name="connsiteY100" fmla="*/ 1285945 h 1493763"/>
                  <a:gd name="connsiteX101" fmla="*/ 1382731 w 1530379"/>
                  <a:gd name="connsiteY101" fmla="*/ 1301339 h 1493763"/>
                  <a:gd name="connsiteX102" fmla="*/ 1366567 w 1530379"/>
                  <a:gd name="connsiteY102" fmla="*/ 1324430 h 1493763"/>
                  <a:gd name="connsiteX103" fmla="*/ 1342707 w 1530379"/>
                  <a:gd name="connsiteY103" fmla="*/ 1324430 h 1493763"/>
                  <a:gd name="connsiteX104" fmla="*/ 1321155 w 1530379"/>
                  <a:gd name="connsiteY104" fmla="*/ 1341363 h 1493763"/>
                  <a:gd name="connsiteX105" fmla="*/ 1289598 w 1530379"/>
                  <a:gd name="connsiteY105" fmla="*/ 1365994 h 1493763"/>
                  <a:gd name="connsiteX106" fmla="*/ 1252652 w 1530379"/>
                  <a:gd name="connsiteY106" fmla="*/ 1404479 h 1493763"/>
                  <a:gd name="connsiteX107" fmla="*/ 1243416 w 1530379"/>
                  <a:gd name="connsiteY107" fmla="*/ 1422951 h 1493763"/>
                  <a:gd name="connsiteX108" fmla="*/ 1234949 w 1530379"/>
                  <a:gd name="connsiteY108" fmla="*/ 1413715 h 1493763"/>
                  <a:gd name="connsiteX109" fmla="*/ 1217246 w 1530379"/>
                  <a:gd name="connsiteY109" fmla="*/ 1422951 h 1493763"/>
                  <a:gd name="connsiteX110" fmla="*/ 1187997 w 1530379"/>
                  <a:gd name="connsiteY110" fmla="*/ 1450660 h 1493763"/>
                  <a:gd name="connsiteX111" fmla="*/ 1162598 w 1530379"/>
                  <a:gd name="connsiteY111" fmla="*/ 1457588 h 1493763"/>
                  <a:gd name="connsiteX112" fmla="*/ 1129501 w 1530379"/>
                  <a:gd name="connsiteY112" fmla="*/ 1447581 h 1493763"/>
                  <a:gd name="connsiteX113" fmla="*/ 1074852 w 1530379"/>
                  <a:gd name="connsiteY113" fmla="*/ 1443733 h 1493763"/>
                  <a:gd name="connsiteX114" fmla="*/ 1059458 w 1530379"/>
                  <a:gd name="connsiteY114" fmla="*/ 1456048 h 1493763"/>
                  <a:gd name="connsiteX115" fmla="*/ 1024052 w 1530379"/>
                  <a:gd name="connsiteY115" fmla="*/ 1453739 h 1493763"/>
                  <a:gd name="connsiteX116" fmla="*/ 987107 w 1530379"/>
                  <a:gd name="connsiteY116" fmla="*/ 1442194 h 1493763"/>
                  <a:gd name="connsiteX117" fmla="*/ 964785 w 1530379"/>
                  <a:gd name="connsiteY117" fmla="*/ 1486066 h 1493763"/>
                  <a:gd name="connsiteX118" fmla="*/ 962476 w 1530379"/>
                  <a:gd name="connsiteY118" fmla="*/ 1493763 h 1493763"/>
                  <a:gd name="connsiteX119" fmla="*/ 953240 w 1530379"/>
                  <a:gd name="connsiteY119" fmla="*/ 1481448 h 1493763"/>
                  <a:gd name="connsiteX120" fmla="*/ 927840 w 1530379"/>
                  <a:gd name="connsiteY120" fmla="*/ 1423721 h 1493763"/>
                  <a:gd name="connsiteX121" fmla="*/ 902440 w 1530379"/>
                  <a:gd name="connsiteY121" fmla="*/ 1413715 h 1493763"/>
                  <a:gd name="connsiteX122" fmla="*/ 873961 w 1530379"/>
                  <a:gd name="connsiteY122" fmla="*/ 1414485 h 1493763"/>
                  <a:gd name="connsiteX123" fmla="*/ 836246 w 1530379"/>
                  <a:gd name="connsiteY123" fmla="*/ 1382157 h 1493763"/>
                  <a:gd name="connsiteX124" fmla="*/ 808537 w 1530379"/>
                  <a:gd name="connsiteY124" fmla="*/ 1362145 h 1493763"/>
                  <a:gd name="connsiteX125" fmla="*/ 802379 w 1530379"/>
                  <a:gd name="connsiteY125" fmla="*/ 1349060 h 1493763"/>
                  <a:gd name="connsiteX126" fmla="*/ 791603 w 1530379"/>
                  <a:gd name="connsiteY126" fmla="*/ 1355218 h 1493763"/>
                  <a:gd name="connsiteX127" fmla="*/ 774670 w 1530379"/>
                  <a:gd name="connsiteY127" fmla="*/ 1372921 h 1493763"/>
                  <a:gd name="connsiteX128" fmla="*/ 770822 w 1530379"/>
                  <a:gd name="connsiteY128" fmla="*/ 1407558 h 1493763"/>
                  <a:gd name="connsiteX129" fmla="*/ 771591 w 1530379"/>
                  <a:gd name="connsiteY129" fmla="*/ 1435266 h 1493763"/>
                  <a:gd name="connsiteX130" fmla="*/ 752349 w 1530379"/>
                  <a:gd name="connsiteY130" fmla="*/ 1429878 h 1493763"/>
                  <a:gd name="connsiteX131" fmla="*/ 643052 w 1530379"/>
                  <a:gd name="connsiteY131" fmla="*/ 1388315 h 1493763"/>
                  <a:gd name="connsiteX132" fmla="*/ 620731 w 1530379"/>
                  <a:gd name="connsiteY132" fmla="*/ 1352139 h 1493763"/>
                  <a:gd name="connsiteX133" fmla="*/ 643052 w 1530379"/>
                  <a:gd name="connsiteY133" fmla="*/ 1350600 h 1493763"/>
                  <a:gd name="connsiteX134" fmla="*/ 720022 w 1530379"/>
                  <a:gd name="connsiteY134" fmla="*/ 1325200 h 1493763"/>
                  <a:gd name="connsiteX135" fmla="*/ 734646 w 1530379"/>
                  <a:gd name="connsiteY135" fmla="*/ 1309806 h 1493763"/>
                  <a:gd name="connsiteX136" fmla="*/ 738495 w 1530379"/>
                  <a:gd name="connsiteY136" fmla="*/ 1308170 h 1493763"/>
                  <a:gd name="connsiteX137" fmla="*/ 737082 w 1530379"/>
                  <a:gd name="connsiteY137" fmla="*/ 1307155 h 1493763"/>
                  <a:gd name="connsiteX138" fmla="*/ 726872 w 1530379"/>
                  <a:gd name="connsiteY138" fmla="*/ 1307774 h 1493763"/>
                  <a:gd name="connsiteX139" fmla="*/ 695314 w 1530379"/>
                  <a:gd name="connsiteY139" fmla="*/ 1300846 h 1493763"/>
                  <a:gd name="connsiteX140" fmla="*/ 653751 w 1530379"/>
                  <a:gd name="connsiteY140" fmla="*/ 1301616 h 1493763"/>
                  <a:gd name="connsiteX141" fmla="*/ 614496 w 1530379"/>
                  <a:gd name="connsiteY141" fmla="*/ 1313162 h 1493763"/>
                  <a:gd name="connsiteX142" fmla="*/ 593949 w 1530379"/>
                  <a:gd name="connsiteY142" fmla="*/ 1322974 h 1493763"/>
                  <a:gd name="connsiteX143" fmla="*/ 593237 w 1530379"/>
                  <a:gd name="connsiteY143" fmla="*/ 1324737 h 1493763"/>
                  <a:gd name="connsiteX144" fmla="*/ 591071 w 1530379"/>
                  <a:gd name="connsiteY144" fmla="*/ 1325482 h 1493763"/>
                  <a:gd name="connsiteX145" fmla="*/ 594484 w 1530379"/>
                  <a:gd name="connsiteY145" fmla="*/ 1350107 h 1493763"/>
                  <a:gd name="connsiteX146" fmla="*/ 601411 w 1530379"/>
                  <a:gd name="connsiteY146" fmla="*/ 1363962 h 1493763"/>
                  <a:gd name="connsiteX147" fmla="*/ 572163 w 1530379"/>
                  <a:gd name="connsiteY147" fmla="*/ 1413992 h 1493763"/>
                  <a:gd name="connsiteX148" fmla="*/ 530599 w 1530379"/>
                  <a:gd name="connsiteY148" fmla="*/ 1417840 h 1493763"/>
                  <a:gd name="connsiteX149" fmla="*/ 517514 w 1530379"/>
                  <a:gd name="connsiteY149" fmla="*/ 1454016 h 1493763"/>
                  <a:gd name="connsiteX150" fmla="*/ 531369 w 1530379"/>
                  <a:gd name="connsiteY150" fmla="*/ 1470949 h 1493763"/>
                  <a:gd name="connsiteX151" fmla="*/ 545223 w 1530379"/>
                  <a:gd name="connsiteY151" fmla="*/ 1486344 h 1493763"/>
                  <a:gd name="connsiteX152" fmla="*/ 486726 w 1530379"/>
                  <a:gd name="connsiteY152" fmla="*/ 1420919 h 1493763"/>
                  <a:gd name="connsiteX153" fmla="*/ 466714 w 1530379"/>
                  <a:gd name="connsiteY153" fmla="*/ 1401677 h 1493763"/>
                  <a:gd name="connsiteX154" fmla="*/ 443623 w 1530379"/>
                  <a:gd name="connsiteY154" fmla="*/ 1409374 h 1493763"/>
                  <a:gd name="connsiteX155" fmla="*/ 445932 w 1530379"/>
                  <a:gd name="connsiteY155" fmla="*/ 1367810 h 1493763"/>
                  <a:gd name="connsiteX156" fmla="*/ 467676 w 1530379"/>
                  <a:gd name="connsiteY156" fmla="*/ 1335964 h 1493763"/>
                  <a:gd name="connsiteX157" fmla="*/ 477919 w 1530379"/>
                  <a:gd name="connsiteY157" fmla="*/ 1317150 h 1493763"/>
                  <a:gd name="connsiteX158" fmla="*/ 459117 w 1530379"/>
                  <a:gd name="connsiteY158" fmla="*/ 1325026 h 1493763"/>
                  <a:gd name="connsiteX159" fmla="*/ 443723 w 1530379"/>
                  <a:gd name="connsiteY159" fmla="*/ 1337341 h 1493763"/>
                  <a:gd name="connsiteX160" fmla="*/ 408317 w 1530379"/>
                  <a:gd name="connsiteY160" fmla="*/ 1335032 h 1493763"/>
                  <a:gd name="connsiteX161" fmla="*/ 371372 w 1530379"/>
                  <a:gd name="connsiteY161" fmla="*/ 1323487 h 1493763"/>
                  <a:gd name="connsiteX162" fmla="*/ 349050 w 1530379"/>
                  <a:gd name="connsiteY162" fmla="*/ 1367359 h 1493763"/>
                  <a:gd name="connsiteX163" fmla="*/ 346741 w 1530379"/>
                  <a:gd name="connsiteY163" fmla="*/ 1375056 h 1493763"/>
                  <a:gd name="connsiteX164" fmla="*/ 337505 w 1530379"/>
                  <a:gd name="connsiteY164" fmla="*/ 1362741 h 1493763"/>
                  <a:gd name="connsiteX165" fmla="*/ 312105 w 1530379"/>
                  <a:gd name="connsiteY165" fmla="*/ 1305014 h 1493763"/>
                  <a:gd name="connsiteX166" fmla="*/ 286705 w 1530379"/>
                  <a:gd name="connsiteY166" fmla="*/ 1295008 h 1493763"/>
                  <a:gd name="connsiteX167" fmla="*/ 258226 w 1530379"/>
                  <a:gd name="connsiteY167" fmla="*/ 1295778 h 1493763"/>
                  <a:gd name="connsiteX168" fmla="*/ 220511 w 1530379"/>
                  <a:gd name="connsiteY168" fmla="*/ 1263450 h 1493763"/>
                  <a:gd name="connsiteX169" fmla="*/ 192802 w 1530379"/>
                  <a:gd name="connsiteY169" fmla="*/ 1243438 h 1493763"/>
                  <a:gd name="connsiteX170" fmla="*/ 186644 w 1530379"/>
                  <a:gd name="connsiteY170" fmla="*/ 1230353 h 1493763"/>
                  <a:gd name="connsiteX171" fmla="*/ 175868 w 1530379"/>
                  <a:gd name="connsiteY171" fmla="*/ 1236511 h 1493763"/>
                  <a:gd name="connsiteX172" fmla="*/ 158935 w 1530379"/>
                  <a:gd name="connsiteY172" fmla="*/ 1254214 h 1493763"/>
                  <a:gd name="connsiteX173" fmla="*/ 155087 w 1530379"/>
                  <a:gd name="connsiteY173" fmla="*/ 1288851 h 1493763"/>
                  <a:gd name="connsiteX174" fmla="*/ 155856 w 1530379"/>
                  <a:gd name="connsiteY174" fmla="*/ 1316559 h 1493763"/>
                  <a:gd name="connsiteX175" fmla="*/ 136614 w 1530379"/>
                  <a:gd name="connsiteY175" fmla="*/ 1311171 h 1493763"/>
                  <a:gd name="connsiteX176" fmla="*/ 27317 w 1530379"/>
                  <a:gd name="connsiteY176" fmla="*/ 1269608 h 1493763"/>
                  <a:gd name="connsiteX177" fmla="*/ 4996 w 1530379"/>
                  <a:gd name="connsiteY177" fmla="*/ 1233432 h 1493763"/>
                  <a:gd name="connsiteX178" fmla="*/ 27317 w 1530379"/>
                  <a:gd name="connsiteY178" fmla="*/ 1231893 h 1493763"/>
                  <a:gd name="connsiteX179" fmla="*/ 104287 w 1530379"/>
                  <a:gd name="connsiteY179" fmla="*/ 1206493 h 1493763"/>
                  <a:gd name="connsiteX180" fmla="*/ 118911 w 1530379"/>
                  <a:gd name="connsiteY180" fmla="*/ 1191099 h 1493763"/>
                  <a:gd name="connsiteX181" fmla="*/ 119681 w 1530379"/>
                  <a:gd name="connsiteY181" fmla="*/ 1187250 h 1493763"/>
                  <a:gd name="connsiteX182" fmla="*/ 115832 w 1530379"/>
                  <a:gd name="connsiteY182" fmla="*/ 1180323 h 1493763"/>
                  <a:gd name="connsiteX183" fmla="*/ 94281 w 1530379"/>
                  <a:gd name="connsiteY183" fmla="*/ 1134141 h 1493763"/>
                  <a:gd name="connsiteX184" fmla="*/ 84275 w 1530379"/>
                  <a:gd name="connsiteY184" fmla="*/ 1120287 h 1493763"/>
                  <a:gd name="connsiteX185" fmla="*/ 93511 w 1530379"/>
                  <a:gd name="connsiteY185" fmla="*/ 1100275 h 1493763"/>
                  <a:gd name="connsiteX186" fmla="*/ 142772 w 1530379"/>
                  <a:gd name="connsiteY186" fmla="*/ 1031772 h 1493763"/>
                  <a:gd name="connsiteX187" fmla="*/ 149699 w 1530379"/>
                  <a:gd name="connsiteY187" fmla="*/ 1020996 h 1493763"/>
                  <a:gd name="connsiteX188" fmla="*/ 202038 w 1530379"/>
                  <a:gd name="connsiteY188" fmla="*/ 1056402 h 1493763"/>
                  <a:gd name="connsiteX189" fmla="*/ 221281 w 1530379"/>
                  <a:gd name="connsiteY189" fmla="*/ 1061790 h 1493763"/>
                  <a:gd name="connsiteX190" fmla="*/ 216662 w 1530379"/>
                  <a:gd name="connsiteY190" fmla="*/ 1044087 h 1493763"/>
                  <a:gd name="connsiteX191" fmla="*/ 194341 w 1530379"/>
                  <a:gd name="connsiteY191" fmla="*/ 1003293 h 1493763"/>
                  <a:gd name="connsiteX192" fmla="*/ 192802 w 1530379"/>
                  <a:gd name="connsiteY192" fmla="*/ 982511 h 1493763"/>
                  <a:gd name="connsiteX193" fmla="*/ 215123 w 1530379"/>
                  <a:gd name="connsiteY193" fmla="*/ 975584 h 1493763"/>
                  <a:gd name="connsiteX194" fmla="*/ 236675 w 1530379"/>
                  <a:gd name="connsiteY194" fmla="*/ 980972 h 1493763"/>
                  <a:gd name="connsiteX195" fmla="*/ 287475 w 1530379"/>
                  <a:gd name="connsiteY195" fmla="*/ 952493 h 1493763"/>
                  <a:gd name="connsiteX196" fmla="*/ 302099 w 1530379"/>
                  <a:gd name="connsiteY196" fmla="*/ 904002 h 1493763"/>
                  <a:gd name="connsiteX197" fmla="*/ 352899 w 1530379"/>
                  <a:gd name="connsiteY197" fmla="*/ 874753 h 1493763"/>
                  <a:gd name="connsiteX198" fmla="*/ 389844 w 1530379"/>
                  <a:gd name="connsiteY198" fmla="*/ 853202 h 1493763"/>
                  <a:gd name="connsiteX199" fmla="*/ 399851 w 1530379"/>
                  <a:gd name="connsiteY199" fmla="*/ 768535 h 1493763"/>
                  <a:gd name="connsiteX200" fmla="*/ 436796 w 1530379"/>
                  <a:gd name="connsiteY200" fmla="*/ 716965 h 1493763"/>
                  <a:gd name="connsiteX201" fmla="*/ 507608 w 1530379"/>
                  <a:gd name="connsiteY201" fmla="*/ 709268 h 1493763"/>
                  <a:gd name="connsiteX202" fmla="*/ 541475 w 1530379"/>
                  <a:gd name="connsiteY202" fmla="*/ 706190 h 1493763"/>
                  <a:gd name="connsiteX203" fmla="*/ 595353 w 1530379"/>
                  <a:gd name="connsiteY203" fmla="*/ 701571 h 1493763"/>
                  <a:gd name="connsiteX204" fmla="*/ 597182 w 1530379"/>
                  <a:gd name="connsiteY204" fmla="*/ 701484 h 1493763"/>
                  <a:gd name="connsiteX205" fmla="*/ 598042 w 1530379"/>
                  <a:gd name="connsiteY205" fmla="*/ 698094 h 1493763"/>
                  <a:gd name="connsiteX206" fmla="*/ 608477 w 1530379"/>
                  <a:gd name="connsiteY206" fmla="*/ 689201 h 1493763"/>
                  <a:gd name="connsiteX207" fmla="*/ 517614 w 1530379"/>
                  <a:gd name="connsiteY207" fmla="*/ 661547 h 1493763"/>
                  <a:gd name="connsiteX208" fmla="*/ 459117 w 1530379"/>
                  <a:gd name="connsiteY208" fmla="*/ 636917 h 1493763"/>
                  <a:gd name="connsiteX209" fmla="*/ 432947 w 1530379"/>
                  <a:gd name="connsiteY209" fmla="*/ 590735 h 1493763"/>
                  <a:gd name="connsiteX210" fmla="*/ 468353 w 1530379"/>
                  <a:gd name="connsiteY210" fmla="*/ 552250 h 1493763"/>
                  <a:gd name="connsiteX211" fmla="*/ 553020 w 1530379"/>
                  <a:gd name="connsiteY211" fmla="*/ 522232 h 1493763"/>
                  <a:gd name="connsiteX212" fmla="*/ 583808 w 1530379"/>
                  <a:gd name="connsiteY212" fmla="*/ 502220 h 1493763"/>
                  <a:gd name="connsiteX213" fmla="*/ 550711 w 1530379"/>
                  <a:gd name="connsiteY213" fmla="*/ 489135 h 1493763"/>
                  <a:gd name="connsiteX214" fmla="*/ 492214 w 1530379"/>
                  <a:gd name="connsiteY214" fmla="*/ 481438 h 1493763"/>
                  <a:gd name="connsiteX215" fmla="*/ 468353 w 1530379"/>
                  <a:gd name="connsiteY215" fmla="*/ 452958 h 1493763"/>
                  <a:gd name="connsiteX216" fmla="*/ 466044 w 1530379"/>
                  <a:gd name="connsiteY216" fmla="*/ 429098 h 1493763"/>
                  <a:gd name="connsiteX217" fmla="*/ 435256 w 1530379"/>
                  <a:gd name="connsiteY217" fmla="*/ 400619 h 1493763"/>
                  <a:gd name="connsiteX218" fmla="*/ 411396 w 1530379"/>
                  <a:gd name="connsiteY218" fmla="*/ 396771 h 1493763"/>
                  <a:gd name="connsiteX219" fmla="*/ 379838 w 1530379"/>
                  <a:gd name="connsiteY219" fmla="*/ 357516 h 1493763"/>
                  <a:gd name="connsiteX220" fmla="*/ 410626 w 1530379"/>
                  <a:gd name="connsiteY220" fmla="*/ 378298 h 1493763"/>
                  <a:gd name="connsiteX221" fmla="*/ 449881 w 1530379"/>
                  <a:gd name="connsiteY221" fmla="*/ 362134 h 1493763"/>
                  <a:gd name="connsiteX222" fmla="*/ 451420 w 1530379"/>
                  <a:gd name="connsiteY222" fmla="*/ 353668 h 1493763"/>
                  <a:gd name="connsiteX223" fmla="*/ 467584 w 1530379"/>
                  <a:gd name="connsiteY223" fmla="*/ 320570 h 1493763"/>
                  <a:gd name="connsiteX224" fmla="*/ 488366 w 1530379"/>
                  <a:gd name="connsiteY224" fmla="*/ 348280 h 1493763"/>
                  <a:gd name="connsiteX225" fmla="*/ 494523 w 1530379"/>
                  <a:gd name="connsiteY225" fmla="*/ 359825 h 1493763"/>
                  <a:gd name="connsiteX226" fmla="*/ 544554 w 1530379"/>
                  <a:gd name="connsiteY226" fmla="*/ 375219 h 1493763"/>
                  <a:gd name="connsiteX227" fmla="*/ 592275 w 1530379"/>
                  <a:gd name="connsiteY227" fmla="*/ 373680 h 1493763"/>
                  <a:gd name="connsiteX228" fmla="*/ 655390 w 1530379"/>
                  <a:gd name="connsiteY228" fmla="*/ 399080 h 1493763"/>
                  <a:gd name="connsiteX229" fmla="*/ 673093 w 1530379"/>
                  <a:gd name="connsiteY229" fmla="*/ 395231 h 1493763"/>
                  <a:gd name="connsiteX230" fmla="*/ 669245 w 1530379"/>
                  <a:gd name="connsiteY230" fmla="*/ 375219 h 1493763"/>
                  <a:gd name="connsiteX231" fmla="*/ 622293 w 1530379"/>
                  <a:gd name="connsiteY231" fmla="*/ 319801 h 1493763"/>
                  <a:gd name="connsiteX232" fmla="*/ 639996 w 1530379"/>
                  <a:gd name="connsiteY232" fmla="*/ 254377 h 1493763"/>
                  <a:gd name="connsiteX233" fmla="*/ 724662 w 1530379"/>
                  <a:gd name="connsiteY233" fmla="*/ 232055 h 1493763"/>
                  <a:gd name="connsiteX234" fmla="*/ 754681 w 1530379"/>
                  <a:gd name="connsiteY234" fmla="*/ 215892 h 1493763"/>
                  <a:gd name="connsiteX235" fmla="*/ 723893 w 1530379"/>
                  <a:gd name="connsiteY235" fmla="*/ 201268 h 1493763"/>
                  <a:gd name="connsiteX236" fmla="*/ 670014 w 1530379"/>
                  <a:gd name="connsiteY236" fmla="*/ 191261 h 1493763"/>
                  <a:gd name="connsiteX237" fmla="*/ 647693 w 1530379"/>
                  <a:gd name="connsiteY237" fmla="*/ 173558 h 1493763"/>
                  <a:gd name="connsiteX238" fmla="*/ 665396 w 1530379"/>
                  <a:gd name="connsiteY238" fmla="*/ 139692 h 1493763"/>
                  <a:gd name="connsiteX239" fmla="*/ 676941 w 1530379"/>
                  <a:gd name="connsiteY239" fmla="*/ 145849 h 1493763"/>
                  <a:gd name="connsiteX240" fmla="*/ 688074 w 1530379"/>
                  <a:gd name="connsiteY240" fmla="*/ 153009 h 1493763"/>
                  <a:gd name="connsiteX241" fmla="*/ 710225 w 1530379"/>
                  <a:gd name="connsiteY241" fmla="*/ 120435 h 1493763"/>
                  <a:gd name="connsiteX242" fmla="*/ 741783 w 1530379"/>
                  <a:gd name="connsiteY242" fmla="*/ 108890 h 1493763"/>
                  <a:gd name="connsiteX243" fmla="*/ 761025 w 1530379"/>
                  <a:gd name="connsiteY243" fmla="*/ 112738 h 1493763"/>
                  <a:gd name="connsiteX244" fmla="*/ 777477 w 1530379"/>
                  <a:gd name="connsiteY244" fmla="*/ 113123 h 1493763"/>
                  <a:gd name="connsiteX245" fmla="*/ 785507 w 1530379"/>
                  <a:gd name="connsiteY245" fmla="*/ 107883 h 1493763"/>
                  <a:gd name="connsiteX246" fmla="*/ 785854 w 1530379"/>
                  <a:gd name="connsiteY246" fmla="*/ 89974 h 1493763"/>
                  <a:gd name="connsiteX247" fmla="*/ 779311 w 1530379"/>
                  <a:gd name="connsiteY247" fmla="*/ 69649 h 1493763"/>
                  <a:gd name="connsiteX248" fmla="*/ 765457 w 1530379"/>
                  <a:gd name="connsiteY248" fmla="*/ 45019 h 1493763"/>
                  <a:gd name="connsiteX249" fmla="*/ 765457 w 1530379"/>
                  <a:gd name="connsiteY249" fmla="*/ 28086 h 1493763"/>
                  <a:gd name="connsiteX250" fmla="*/ 786335 w 1530379"/>
                  <a:gd name="connsiteY250" fmla="*/ 29625 h 1493763"/>
                  <a:gd name="connsiteX251" fmla="*/ 790615 w 1530379"/>
                  <a:gd name="connsiteY251" fmla="*/ 34161 h 1493763"/>
                  <a:gd name="connsiteX252" fmla="*/ 791043 w 1530379"/>
                  <a:gd name="connsiteY252" fmla="*/ 33459 h 1493763"/>
                  <a:gd name="connsiteX253" fmla="*/ 804898 w 1530379"/>
                  <a:gd name="connsiteY253" fmla="*/ 16526 h 1493763"/>
                  <a:gd name="connsiteX254" fmla="*/ 844922 w 1530379"/>
                  <a:gd name="connsiteY254" fmla="*/ 1132 h 14937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</a:cxnLst>
                <a:rect l="l" t="t" r="r" b="b"/>
                <a:pathLst>
                  <a:path w="1530379" h="1493763">
                    <a:moveTo>
                      <a:pt x="592378" y="720443"/>
                    </a:moveTo>
                    <a:lnTo>
                      <a:pt x="579959" y="723893"/>
                    </a:lnTo>
                    <a:cubicBezTo>
                      <a:pt x="575341" y="727741"/>
                      <a:pt x="571493" y="733129"/>
                      <a:pt x="574571" y="737747"/>
                    </a:cubicBezTo>
                    <a:cubicBezTo>
                      <a:pt x="578420" y="743135"/>
                      <a:pt x="586887" y="744675"/>
                      <a:pt x="593044" y="742366"/>
                    </a:cubicBezTo>
                    <a:lnTo>
                      <a:pt x="593988" y="742285"/>
                    </a:lnTo>
                    <a:lnTo>
                      <a:pt x="590922" y="726188"/>
                    </a:lnTo>
                    <a:close/>
                    <a:moveTo>
                      <a:pt x="666943" y="660814"/>
                    </a:moveTo>
                    <a:lnTo>
                      <a:pt x="660778" y="660873"/>
                    </a:lnTo>
                    <a:lnTo>
                      <a:pt x="658927" y="666832"/>
                    </a:lnTo>
                    <a:lnTo>
                      <a:pt x="661445" y="666247"/>
                    </a:lnTo>
                    <a:close/>
                    <a:moveTo>
                      <a:pt x="903082" y="269817"/>
                    </a:moveTo>
                    <a:lnTo>
                      <a:pt x="894766" y="278237"/>
                    </a:lnTo>
                    <a:cubicBezTo>
                      <a:pt x="887261" y="284010"/>
                      <a:pt x="881585" y="288868"/>
                      <a:pt x="877700" y="293366"/>
                    </a:cubicBezTo>
                    <a:lnTo>
                      <a:pt x="872132" y="304800"/>
                    </a:lnTo>
                    <a:lnTo>
                      <a:pt x="881098" y="302853"/>
                    </a:lnTo>
                    <a:cubicBezTo>
                      <a:pt x="892643" y="300544"/>
                      <a:pt x="903419" y="297465"/>
                      <a:pt x="914964" y="293617"/>
                    </a:cubicBezTo>
                    <a:cubicBezTo>
                      <a:pt x="920352" y="292077"/>
                      <a:pt x="928049" y="290538"/>
                      <a:pt x="928049" y="283611"/>
                    </a:cubicBezTo>
                    <a:cubicBezTo>
                      <a:pt x="928049" y="275914"/>
                      <a:pt x="921122" y="272835"/>
                      <a:pt x="914194" y="272065"/>
                    </a:cubicBezTo>
                    <a:close/>
                    <a:moveTo>
                      <a:pt x="718211" y="154398"/>
                    </a:moveTo>
                    <a:lnTo>
                      <a:pt x="695010" y="157470"/>
                    </a:lnTo>
                    <a:lnTo>
                      <a:pt x="700128" y="160762"/>
                    </a:lnTo>
                    <a:cubicBezTo>
                      <a:pt x="708306" y="163840"/>
                      <a:pt x="716773" y="165091"/>
                      <a:pt x="725047" y="164706"/>
                    </a:cubicBezTo>
                    <a:lnTo>
                      <a:pt x="731863" y="163023"/>
                    </a:lnTo>
                    <a:close/>
                    <a:moveTo>
                      <a:pt x="844922" y="1132"/>
                    </a:moveTo>
                    <a:cubicBezTo>
                      <a:pt x="878019" y="8059"/>
                      <a:pt x="911116" y="14217"/>
                      <a:pt x="943443" y="20375"/>
                    </a:cubicBezTo>
                    <a:cubicBezTo>
                      <a:pt x="970383" y="19605"/>
                      <a:pt x="996552" y="30380"/>
                      <a:pt x="1023493" y="21144"/>
                    </a:cubicBezTo>
                    <a:cubicBezTo>
                      <a:pt x="1029650" y="14217"/>
                      <a:pt x="1038117" y="11908"/>
                      <a:pt x="1045044" y="8059"/>
                    </a:cubicBezTo>
                    <a:cubicBezTo>
                      <a:pt x="1054280" y="1902"/>
                      <a:pt x="1059668" y="7290"/>
                      <a:pt x="1061977" y="16526"/>
                    </a:cubicBezTo>
                    <a:cubicBezTo>
                      <a:pt x="1064286" y="30380"/>
                      <a:pt x="1071214" y="38077"/>
                      <a:pt x="1086608" y="30380"/>
                    </a:cubicBezTo>
                    <a:cubicBezTo>
                      <a:pt x="1091996" y="28071"/>
                      <a:pt x="1098153" y="24992"/>
                      <a:pt x="1103541" y="28071"/>
                    </a:cubicBezTo>
                    <a:cubicBezTo>
                      <a:pt x="1121244" y="37308"/>
                      <a:pt x="1138178" y="46544"/>
                      <a:pt x="1155881" y="27302"/>
                    </a:cubicBezTo>
                    <a:cubicBezTo>
                      <a:pt x="1158959" y="23453"/>
                      <a:pt x="1164347" y="27302"/>
                      <a:pt x="1164347" y="32689"/>
                    </a:cubicBezTo>
                    <a:cubicBezTo>
                      <a:pt x="1164347" y="38847"/>
                      <a:pt x="1164347" y="44235"/>
                      <a:pt x="1164347" y="50393"/>
                    </a:cubicBezTo>
                    <a:cubicBezTo>
                      <a:pt x="1162038" y="78102"/>
                      <a:pt x="1170505" y="91956"/>
                      <a:pt x="1195905" y="102732"/>
                    </a:cubicBezTo>
                    <a:cubicBezTo>
                      <a:pt x="1208990" y="108120"/>
                      <a:pt x="1212068" y="97344"/>
                      <a:pt x="1216687" y="89647"/>
                    </a:cubicBezTo>
                    <a:cubicBezTo>
                      <a:pt x="1220535" y="83490"/>
                      <a:pt x="1222844" y="74253"/>
                      <a:pt x="1231311" y="75793"/>
                    </a:cubicBezTo>
                    <a:cubicBezTo>
                      <a:pt x="1239778" y="78102"/>
                      <a:pt x="1239778" y="87338"/>
                      <a:pt x="1239008" y="94265"/>
                    </a:cubicBezTo>
                    <a:cubicBezTo>
                      <a:pt x="1232850" y="141987"/>
                      <a:pt x="1264408" y="172774"/>
                      <a:pt x="1286729" y="208181"/>
                    </a:cubicBezTo>
                    <a:cubicBezTo>
                      <a:pt x="1292117" y="216647"/>
                      <a:pt x="1300583" y="214338"/>
                      <a:pt x="1308280" y="214338"/>
                    </a:cubicBezTo>
                    <a:cubicBezTo>
                      <a:pt x="1319056" y="215108"/>
                      <a:pt x="1333680" y="208950"/>
                      <a:pt x="1339068" y="219726"/>
                    </a:cubicBezTo>
                    <a:cubicBezTo>
                      <a:pt x="1345226" y="232811"/>
                      <a:pt x="1325983" y="235120"/>
                      <a:pt x="1322905" y="245126"/>
                    </a:cubicBezTo>
                    <a:cubicBezTo>
                      <a:pt x="1314438" y="268987"/>
                      <a:pt x="1318286" y="275914"/>
                      <a:pt x="1341377" y="282841"/>
                    </a:cubicBezTo>
                    <a:lnTo>
                      <a:pt x="1342025" y="283106"/>
                    </a:lnTo>
                    <a:lnTo>
                      <a:pt x="1364547" y="277545"/>
                    </a:lnTo>
                    <a:cubicBezTo>
                      <a:pt x="1371955" y="274081"/>
                      <a:pt x="1378690" y="269174"/>
                      <a:pt x="1384270" y="263017"/>
                    </a:cubicBezTo>
                    <a:cubicBezTo>
                      <a:pt x="1401204" y="243775"/>
                      <a:pt x="1408901" y="215296"/>
                      <a:pt x="1395046" y="188356"/>
                    </a:cubicBezTo>
                    <a:cubicBezTo>
                      <a:pt x="1391198" y="180659"/>
                      <a:pt x="1396586" y="166805"/>
                      <a:pt x="1381192" y="163726"/>
                    </a:cubicBezTo>
                    <a:cubicBezTo>
                      <a:pt x="1376573" y="162956"/>
                      <a:pt x="1371955" y="152180"/>
                      <a:pt x="1381192" y="146793"/>
                    </a:cubicBezTo>
                    <a:cubicBezTo>
                      <a:pt x="1395816" y="146023"/>
                      <a:pt x="1410440" y="146023"/>
                      <a:pt x="1416598" y="163726"/>
                    </a:cubicBezTo>
                    <a:cubicBezTo>
                      <a:pt x="1421985" y="179120"/>
                      <a:pt x="1415058" y="196053"/>
                      <a:pt x="1421216" y="210677"/>
                    </a:cubicBezTo>
                    <a:cubicBezTo>
                      <a:pt x="1424294" y="218374"/>
                      <a:pt x="1427373" y="229920"/>
                      <a:pt x="1438149" y="216065"/>
                    </a:cubicBezTo>
                    <a:cubicBezTo>
                      <a:pt x="1449694" y="214526"/>
                      <a:pt x="1465858" y="203750"/>
                      <a:pt x="1460470" y="229920"/>
                    </a:cubicBezTo>
                    <a:cubicBezTo>
                      <a:pt x="1460470" y="231459"/>
                      <a:pt x="1460470" y="232229"/>
                      <a:pt x="1458931" y="233768"/>
                    </a:cubicBezTo>
                    <a:cubicBezTo>
                      <a:pt x="1448155" y="240696"/>
                      <a:pt x="1446616" y="253781"/>
                      <a:pt x="1440458" y="263787"/>
                    </a:cubicBezTo>
                    <a:cubicBezTo>
                      <a:pt x="1435840" y="271483"/>
                      <a:pt x="1439688" y="278411"/>
                      <a:pt x="1450464" y="277641"/>
                    </a:cubicBezTo>
                    <a:cubicBezTo>
                      <a:pt x="1451234" y="278411"/>
                      <a:pt x="1452003" y="279950"/>
                      <a:pt x="1451234" y="281490"/>
                    </a:cubicBezTo>
                    <a:cubicBezTo>
                      <a:pt x="1455852" y="288417"/>
                      <a:pt x="1452773" y="298423"/>
                      <a:pt x="1461240" y="303811"/>
                    </a:cubicBezTo>
                    <a:cubicBezTo>
                      <a:pt x="1473555" y="319205"/>
                      <a:pt x="1485870" y="333059"/>
                      <a:pt x="1505113" y="341526"/>
                    </a:cubicBezTo>
                    <a:cubicBezTo>
                      <a:pt x="1537440" y="356920"/>
                      <a:pt x="1538210" y="375393"/>
                      <a:pt x="1510501" y="396944"/>
                    </a:cubicBezTo>
                    <a:cubicBezTo>
                      <a:pt x="1480482" y="420035"/>
                      <a:pt x="1479713" y="428502"/>
                      <a:pt x="1505882" y="457750"/>
                    </a:cubicBezTo>
                    <a:cubicBezTo>
                      <a:pt x="1506652" y="458520"/>
                      <a:pt x="1506652" y="458520"/>
                      <a:pt x="1507422" y="459290"/>
                    </a:cubicBezTo>
                    <a:cubicBezTo>
                      <a:pt x="1534361" y="492387"/>
                      <a:pt x="1536670" y="496235"/>
                      <a:pt x="1498955" y="519327"/>
                    </a:cubicBezTo>
                    <a:cubicBezTo>
                      <a:pt x="1488949" y="525484"/>
                      <a:pt x="1472016" y="527024"/>
                      <a:pt x="1472785" y="539339"/>
                    </a:cubicBezTo>
                    <a:cubicBezTo>
                      <a:pt x="1473555" y="554733"/>
                      <a:pt x="1492028" y="553963"/>
                      <a:pt x="1504343" y="558581"/>
                    </a:cubicBezTo>
                    <a:cubicBezTo>
                      <a:pt x="1510501" y="560891"/>
                      <a:pt x="1516658" y="562430"/>
                      <a:pt x="1522816" y="563969"/>
                    </a:cubicBezTo>
                    <a:cubicBezTo>
                      <a:pt x="1527434" y="571666"/>
                      <a:pt x="1522816" y="574745"/>
                      <a:pt x="1515889" y="574745"/>
                    </a:cubicBezTo>
                    <a:cubicBezTo>
                      <a:pt x="1510501" y="575515"/>
                      <a:pt x="1505882" y="573975"/>
                      <a:pt x="1501264" y="576285"/>
                    </a:cubicBezTo>
                    <a:cubicBezTo>
                      <a:pt x="1490488" y="577824"/>
                      <a:pt x="1479713" y="579363"/>
                      <a:pt x="1468937" y="581672"/>
                    </a:cubicBezTo>
                    <a:cubicBezTo>
                      <a:pt x="1446616" y="587060"/>
                      <a:pt x="1442767" y="595527"/>
                      <a:pt x="1454313" y="615539"/>
                    </a:cubicBezTo>
                    <a:cubicBezTo>
                      <a:pt x="1459700" y="624776"/>
                      <a:pt x="1468167" y="632473"/>
                      <a:pt x="1474325" y="641709"/>
                    </a:cubicBezTo>
                    <a:cubicBezTo>
                      <a:pt x="1478943" y="647867"/>
                      <a:pt x="1485870" y="654793"/>
                      <a:pt x="1482022" y="663260"/>
                    </a:cubicBezTo>
                    <a:cubicBezTo>
                      <a:pt x="1477404" y="672497"/>
                      <a:pt x="1468167" y="672497"/>
                      <a:pt x="1458931" y="673266"/>
                    </a:cubicBezTo>
                    <a:cubicBezTo>
                      <a:pt x="1447385" y="674036"/>
                      <a:pt x="1435840" y="673266"/>
                      <a:pt x="1423525" y="673266"/>
                    </a:cubicBezTo>
                    <a:cubicBezTo>
                      <a:pt x="1410440" y="673266"/>
                      <a:pt x="1403513" y="677884"/>
                      <a:pt x="1401204" y="691739"/>
                    </a:cubicBezTo>
                    <a:cubicBezTo>
                      <a:pt x="1397355" y="716369"/>
                      <a:pt x="1385040" y="725606"/>
                      <a:pt x="1361949" y="726376"/>
                    </a:cubicBezTo>
                    <a:cubicBezTo>
                      <a:pt x="1311149" y="728685"/>
                      <a:pt x="1308840" y="731763"/>
                      <a:pt x="1318846" y="782563"/>
                    </a:cubicBezTo>
                    <a:lnTo>
                      <a:pt x="1320024" y="791592"/>
                    </a:lnTo>
                    <a:lnTo>
                      <a:pt x="1331085" y="805161"/>
                    </a:lnTo>
                    <a:cubicBezTo>
                      <a:pt x="1338012" y="817477"/>
                      <a:pt x="1337242" y="832871"/>
                      <a:pt x="1333394" y="842877"/>
                    </a:cubicBezTo>
                    <a:cubicBezTo>
                      <a:pt x="1328776" y="854422"/>
                      <a:pt x="1329545" y="861350"/>
                      <a:pt x="1340321" y="873664"/>
                    </a:cubicBezTo>
                    <a:cubicBezTo>
                      <a:pt x="1314922" y="863659"/>
                      <a:pt x="1314922" y="872895"/>
                      <a:pt x="1321848" y="887519"/>
                    </a:cubicBezTo>
                    <a:cubicBezTo>
                      <a:pt x="1311458" y="887904"/>
                      <a:pt x="1301644" y="887711"/>
                      <a:pt x="1292408" y="889347"/>
                    </a:cubicBezTo>
                    <a:lnTo>
                      <a:pt x="1277207" y="896835"/>
                    </a:lnTo>
                    <a:lnTo>
                      <a:pt x="1279976" y="900712"/>
                    </a:lnTo>
                    <a:cubicBezTo>
                      <a:pt x="1284209" y="903598"/>
                      <a:pt x="1289597" y="904945"/>
                      <a:pt x="1296525" y="904945"/>
                    </a:cubicBezTo>
                    <a:cubicBezTo>
                      <a:pt x="1332700" y="904945"/>
                      <a:pt x="1335779" y="907254"/>
                      <a:pt x="1338858" y="945739"/>
                    </a:cubicBezTo>
                    <a:cubicBezTo>
                      <a:pt x="1339628" y="961903"/>
                      <a:pt x="1346555" y="961903"/>
                      <a:pt x="1357331" y="955745"/>
                    </a:cubicBezTo>
                    <a:cubicBezTo>
                      <a:pt x="1375804" y="954206"/>
                      <a:pt x="1367337" y="966521"/>
                      <a:pt x="1366567" y="974988"/>
                    </a:cubicBezTo>
                    <a:cubicBezTo>
                      <a:pt x="1355022" y="1010394"/>
                      <a:pt x="1364258" y="1034254"/>
                      <a:pt x="1397355" y="1055036"/>
                    </a:cubicBezTo>
                    <a:cubicBezTo>
                      <a:pt x="1425064" y="1072739"/>
                      <a:pt x="1428143" y="1078897"/>
                      <a:pt x="1415058" y="1097369"/>
                    </a:cubicBezTo>
                    <a:cubicBezTo>
                      <a:pt x="1406592" y="1101988"/>
                      <a:pt x="1395046" y="1102757"/>
                      <a:pt x="1392737" y="1115073"/>
                    </a:cubicBezTo>
                    <a:cubicBezTo>
                      <a:pt x="1387349" y="1128927"/>
                      <a:pt x="1392737" y="1139703"/>
                      <a:pt x="1401973" y="1150479"/>
                    </a:cubicBezTo>
                    <a:cubicBezTo>
                      <a:pt x="1410440" y="1160485"/>
                      <a:pt x="1423525" y="1168951"/>
                      <a:pt x="1418907" y="1185115"/>
                    </a:cubicBezTo>
                    <a:cubicBezTo>
                      <a:pt x="1409670" y="1190503"/>
                      <a:pt x="1400434" y="1195121"/>
                      <a:pt x="1392737" y="1202818"/>
                    </a:cubicBezTo>
                    <a:cubicBezTo>
                      <a:pt x="1388119" y="1207436"/>
                      <a:pt x="1375804" y="1205127"/>
                      <a:pt x="1379652" y="1217442"/>
                    </a:cubicBezTo>
                    <a:cubicBezTo>
                      <a:pt x="1382731" y="1222830"/>
                      <a:pt x="1388889" y="1224369"/>
                      <a:pt x="1392737" y="1228218"/>
                    </a:cubicBezTo>
                    <a:cubicBezTo>
                      <a:pt x="1393507" y="1228988"/>
                      <a:pt x="1395046" y="1228988"/>
                      <a:pt x="1396586" y="1228988"/>
                    </a:cubicBezTo>
                    <a:cubicBezTo>
                      <a:pt x="1404283" y="1233606"/>
                      <a:pt x="1415828" y="1227448"/>
                      <a:pt x="1421216" y="1238224"/>
                    </a:cubicBezTo>
                    <a:cubicBezTo>
                      <a:pt x="1418137" y="1247460"/>
                      <a:pt x="1409670" y="1245921"/>
                      <a:pt x="1402743" y="1246691"/>
                    </a:cubicBezTo>
                    <a:cubicBezTo>
                      <a:pt x="1395816" y="1247460"/>
                      <a:pt x="1388119" y="1248230"/>
                      <a:pt x="1381192" y="1249770"/>
                    </a:cubicBezTo>
                    <a:cubicBezTo>
                      <a:pt x="1354252" y="1255157"/>
                      <a:pt x="1351173" y="1263624"/>
                      <a:pt x="1367337" y="1285945"/>
                    </a:cubicBezTo>
                    <a:cubicBezTo>
                      <a:pt x="1371955" y="1291333"/>
                      <a:pt x="1377343" y="1296721"/>
                      <a:pt x="1382731" y="1301339"/>
                    </a:cubicBezTo>
                    <a:cubicBezTo>
                      <a:pt x="1388889" y="1316733"/>
                      <a:pt x="1381192" y="1323660"/>
                      <a:pt x="1366567" y="1324430"/>
                    </a:cubicBezTo>
                    <a:cubicBezTo>
                      <a:pt x="1358870" y="1325200"/>
                      <a:pt x="1350404" y="1325200"/>
                      <a:pt x="1342707" y="1324430"/>
                    </a:cubicBezTo>
                    <a:cubicBezTo>
                      <a:pt x="1330391" y="1323660"/>
                      <a:pt x="1322694" y="1325969"/>
                      <a:pt x="1321155" y="1341363"/>
                    </a:cubicBezTo>
                    <a:cubicBezTo>
                      <a:pt x="1319616" y="1358297"/>
                      <a:pt x="1305761" y="1365224"/>
                      <a:pt x="1289598" y="1365994"/>
                    </a:cubicBezTo>
                    <a:cubicBezTo>
                      <a:pt x="1251882" y="1368303"/>
                      <a:pt x="1251882" y="1368303"/>
                      <a:pt x="1252652" y="1404479"/>
                    </a:cubicBezTo>
                    <a:cubicBezTo>
                      <a:pt x="1252652" y="1412176"/>
                      <a:pt x="1261889" y="1424491"/>
                      <a:pt x="1243416" y="1422951"/>
                    </a:cubicBezTo>
                    <a:cubicBezTo>
                      <a:pt x="1240337" y="1419873"/>
                      <a:pt x="1237258" y="1416794"/>
                      <a:pt x="1234949" y="1413715"/>
                    </a:cubicBezTo>
                    <a:cubicBezTo>
                      <a:pt x="1222634" y="1404479"/>
                      <a:pt x="1220325" y="1413715"/>
                      <a:pt x="1217246" y="1422951"/>
                    </a:cubicBezTo>
                    <a:cubicBezTo>
                      <a:pt x="1214167" y="1439884"/>
                      <a:pt x="1208010" y="1451430"/>
                      <a:pt x="1187997" y="1450660"/>
                    </a:cubicBezTo>
                    <a:cubicBezTo>
                      <a:pt x="1179531" y="1449891"/>
                      <a:pt x="1171064" y="1455278"/>
                      <a:pt x="1162598" y="1457588"/>
                    </a:cubicBezTo>
                    <a:cubicBezTo>
                      <a:pt x="1149513" y="1460666"/>
                      <a:pt x="1138737" y="1458357"/>
                      <a:pt x="1129501" y="1447581"/>
                    </a:cubicBezTo>
                    <a:cubicBezTo>
                      <a:pt x="1111028" y="1427569"/>
                      <a:pt x="1096404" y="1426800"/>
                      <a:pt x="1074852" y="1443733"/>
                    </a:cubicBezTo>
                    <a:cubicBezTo>
                      <a:pt x="1069464" y="1447581"/>
                      <a:pt x="1064846" y="1452200"/>
                      <a:pt x="1059458" y="1456048"/>
                    </a:cubicBezTo>
                    <a:cubicBezTo>
                      <a:pt x="1047143" y="1465285"/>
                      <a:pt x="1035597" y="1464515"/>
                      <a:pt x="1024052" y="1453739"/>
                    </a:cubicBezTo>
                    <a:cubicBezTo>
                      <a:pt x="1014046" y="1443733"/>
                      <a:pt x="1004810" y="1429878"/>
                      <a:pt x="987107" y="1442194"/>
                    </a:cubicBezTo>
                    <a:cubicBezTo>
                      <a:pt x="971713" y="1452969"/>
                      <a:pt x="956319" y="1463745"/>
                      <a:pt x="964785" y="1486066"/>
                    </a:cubicBezTo>
                    <a:cubicBezTo>
                      <a:pt x="965555" y="1488376"/>
                      <a:pt x="966325" y="1492224"/>
                      <a:pt x="962476" y="1493763"/>
                    </a:cubicBezTo>
                    <a:cubicBezTo>
                      <a:pt x="955549" y="1492994"/>
                      <a:pt x="955549" y="1486066"/>
                      <a:pt x="953240" y="1481448"/>
                    </a:cubicBezTo>
                    <a:cubicBezTo>
                      <a:pt x="938616" y="1464515"/>
                      <a:pt x="933997" y="1443733"/>
                      <a:pt x="927840" y="1423721"/>
                    </a:cubicBezTo>
                    <a:cubicBezTo>
                      <a:pt x="922452" y="1413715"/>
                      <a:pt x="912446" y="1413715"/>
                      <a:pt x="902440" y="1413715"/>
                    </a:cubicBezTo>
                    <a:cubicBezTo>
                      <a:pt x="893204" y="1413715"/>
                      <a:pt x="883198" y="1414485"/>
                      <a:pt x="873961" y="1414485"/>
                    </a:cubicBezTo>
                    <a:cubicBezTo>
                      <a:pt x="840094" y="1415255"/>
                      <a:pt x="839325" y="1414485"/>
                      <a:pt x="836246" y="1382157"/>
                    </a:cubicBezTo>
                    <a:cubicBezTo>
                      <a:pt x="810076" y="1390624"/>
                      <a:pt x="810076" y="1390624"/>
                      <a:pt x="808537" y="1362145"/>
                    </a:cubicBezTo>
                    <a:cubicBezTo>
                      <a:pt x="808537" y="1356757"/>
                      <a:pt x="807767" y="1351369"/>
                      <a:pt x="802379" y="1349060"/>
                    </a:cubicBezTo>
                    <a:cubicBezTo>
                      <a:pt x="796991" y="1346751"/>
                      <a:pt x="794682" y="1352139"/>
                      <a:pt x="791603" y="1355218"/>
                    </a:cubicBezTo>
                    <a:cubicBezTo>
                      <a:pt x="786215" y="1361376"/>
                      <a:pt x="780828" y="1367533"/>
                      <a:pt x="774670" y="1372921"/>
                    </a:cubicBezTo>
                    <a:cubicBezTo>
                      <a:pt x="763125" y="1383697"/>
                      <a:pt x="760816" y="1394473"/>
                      <a:pt x="770822" y="1407558"/>
                    </a:cubicBezTo>
                    <a:cubicBezTo>
                      <a:pt x="777749" y="1416794"/>
                      <a:pt x="779288" y="1426030"/>
                      <a:pt x="771591" y="1435266"/>
                    </a:cubicBezTo>
                    <a:cubicBezTo>
                      <a:pt x="763125" y="1440654"/>
                      <a:pt x="756967" y="1435266"/>
                      <a:pt x="752349" y="1429878"/>
                    </a:cubicBezTo>
                    <a:cubicBezTo>
                      <a:pt x="723101" y="1396782"/>
                      <a:pt x="683846" y="1391394"/>
                      <a:pt x="643052" y="1388315"/>
                    </a:cubicBezTo>
                    <a:cubicBezTo>
                      <a:pt x="614573" y="1386776"/>
                      <a:pt x="610725" y="1379848"/>
                      <a:pt x="620731" y="1352139"/>
                    </a:cubicBezTo>
                    <a:cubicBezTo>
                      <a:pt x="627658" y="1345982"/>
                      <a:pt x="636125" y="1349830"/>
                      <a:pt x="643052" y="1350600"/>
                    </a:cubicBezTo>
                    <a:cubicBezTo>
                      <a:pt x="674609" y="1364454"/>
                      <a:pt x="703858" y="1346751"/>
                      <a:pt x="720022" y="1325200"/>
                    </a:cubicBezTo>
                    <a:cubicBezTo>
                      <a:pt x="724640" y="1319812"/>
                      <a:pt x="726949" y="1311345"/>
                      <a:pt x="734646" y="1309806"/>
                    </a:cubicBezTo>
                    <a:cubicBezTo>
                      <a:pt x="737340" y="1309036"/>
                      <a:pt x="738495" y="1308651"/>
                      <a:pt x="738495" y="1308170"/>
                    </a:cubicBezTo>
                    <a:lnTo>
                      <a:pt x="737082" y="1307155"/>
                    </a:lnTo>
                    <a:lnTo>
                      <a:pt x="726872" y="1307774"/>
                    </a:lnTo>
                    <a:cubicBezTo>
                      <a:pt x="716096" y="1311622"/>
                      <a:pt x="705320" y="1307004"/>
                      <a:pt x="695314" y="1300846"/>
                    </a:cubicBezTo>
                    <a:cubicBezTo>
                      <a:pt x="681460" y="1292380"/>
                      <a:pt x="667605" y="1292380"/>
                      <a:pt x="653751" y="1301616"/>
                    </a:cubicBezTo>
                    <a:cubicBezTo>
                      <a:pt x="641436" y="1310083"/>
                      <a:pt x="628351" y="1310853"/>
                      <a:pt x="614496" y="1313162"/>
                    </a:cubicBezTo>
                    <a:lnTo>
                      <a:pt x="593949" y="1322974"/>
                    </a:lnTo>
                    <a:lnTo>
                      <a:pt x="593237" y="1324737"/>
                    </a:lnTo>
                    <a:lnTo>
                      <a:pt x="591071" y="1325482"/>
                    </a:lnTo>
                    <a:lnTo>
                      <a:pt x="594484" y="1350107"/>
                    </a:lnTo>
                    <a:cubicBezTo>
                      <a:pt x="596793" y="1354725"/>
                      <a:pt x="599102" y="1359343"/>
                      <a:pt x="601411" y="1363962"/>
                    </a:cubicBezTo>
                    <a:cubicBezTo>
                      <a:pt x="614496" y="1393210"/>
                      <a:pt x="604490" y="1410913"/>
                      <a:pt x="572163" y="1413992"/>
                    </a:cubicBezTo>
                    <a:cubicBezTo>
                      <a:pt x="558308" y="1415531"/>
                      <a:pt x="544453" y="1413222"/>
                      <a:pt x="530599" y="1417840"/>
                    </a:cubicBezTo>
                    <a:cubicBezTo>
                      <a:pt x="506739" y="1425537"/>
                      <a:pt x="502890" y="1434004"/>
                      <a:pt x="517514" y="1454016"/>
                    </a:cubicBezTo>
                    <a:cubicBezTo>
                      <a:pt x="521363" y="1460174"/>
                      <a:pt x="526751" y="1465562"/>
                      <a:pt x="531369" y="1470949"/>
                    </a:cubicBezTo>
                    <a:cubicBezTo>
                      <a:pt x="535987" y="1475568"/>
                      <a:pt x="540605" y="1480186"/>
                      <a:pt x="545223" y="1486344"/>
                    </a:cubicBezTo>
                    <a:cubicBezTo>
                      <a:pt x="500581" y="1480186"/>
                      <a:pt x="485187" y="1462483"/>
                      <a:pt x="486726" y="1420919"/>
                    </a:cubicBezTo>
                    <a:cubicBezTo>
                      <a:pt x="487496" y="1400907"/>
                      <a:pt x="481339" y="1395519"/>
                      <a:pt x="466714" y="1401677"/>
                    </a:cubicBezTo>
                    <a:cubicBezTo>
                      <a:pt x="459017" y="1405525"/>
                      <a:pt x="448241" y="1419380"/>
                      <a:pt x="443623" y="1409374"/>
                    </a:cubicBezTo>
                    <a:cubicBezTo>
                      <a:pt x="437466" y="1397828"/>
                      <a:pt x="435157" y="1380125"/>
                      <a:pt x="445932" y="1367810"/>
                    </a:cubicBezTo>
                    <a:cubicBezTo>
                      <a:pt x="454784" y="1358189"/>
                      <a:pt x="461519" y="1347221"/>
                      <a:pt x="467676" y="1335964"/>
                    </a:cubicBezTo>
                    <a:lnTo>
                      <a:pt x="477919" y="1317150"/>
                    </a:lnTo>
                    <a:lnTo>
                      <a:pt x="459117" y="1325026"/>
                    </a:lnTo>
                    <a:cubicBezTo>
                      <a:pt x="453729" y="1328874"/>
                      <a:pt x="449111" y="1333493"/>
                      <a:pt x="443723" y="1337341"/>
                    </a:cubicBezTo>
                    <a:cubicBezTo>
                      <a:pt x="431408" y="1346578"/>
                      <a:pt x="419862" y="1345808"/>
                      <a:pt x="408317" y="1335032"/>
                    </a:cubicBezTo>
                    <a:cubicBezTo>
                      <a:pt x="398311" y="1325026"/>
                      <a:pt x="389075" y="1311171"/>
                      <a:pt x="371372" y="1323487"/>
                    </a:cubicBezTo>
                    <a:cubicBezTo>
                      <a:pt x="355978" y="1334262"/>
                      <a:pt x="340584" y="1345038"/>
                      <a:pt x="349050" y="1367359"/>
                    </a:cubicBezTo>
                    <a:cubicBezTo>
                      <a:pt x="349820" y="1369669"/>
                      <a:pt x="350590" y="1373517"/>
                      <a:pt x="346741" y="1375056"/>
                    </a:cubicBezTo>
                    <a:cubicBezTo>
                      <a:pt x="339814" y="1374287"/>
                      <a:pt x="339814" y="1367359"/>
                      <a:pt x="337505" y="1362741"/>
                    </a:cubicBezTo>
                    <a:cubicBezTo>
                      <a:pt x="322881" y="1345808"/>
                      <a:pt x="318262" y="1325026"/>
                      <a:pt x="312105" y="1305014"/>
                    </a:cubicBezTo>
                    <a:cubicBezTo>
                      <a:pt x="306717" y="1295008"/>
                      <a:pt x="296711" y="1295008"/>
                      <a:pt x="286705" y="1295008"/>
                    </a:cubicBezTo>
                    <a:cubicBezTo>
                      <a:pt x="277469" y="1295008"/>
                      <a:pt x="267463" y="1295778"/>
                      <a:pt x="258226" y="1295778"/>
                    </a:cubicBezTo>
                    <a:cubicBezTo>
                      <a:pt x="224359" y="1296548"/>
                      <a:pt x="223590" y="1295778"/>
                      <a:pt x="220511" y="1263450"/>
                    </a:cubicBezTo>
                    <a:cubicBezTo>
                      <a:pt x="194341" y="1271917"/>
                      <a:pt x="194341" y="1271917"/>
                      <a:pt x="192802" y="1243438"/>
                    </a:cubicBezTo>
                    <a:cubicBezTo>
                      <a:pt x="192802" y="1238050"/>
                      <a:pt x="192032" y="1232662"/>
                      <a:pt x="186644" y="1230353"/>
                    </a:cubicBezTo>
                    <a:cubicBezTo>
                      <a:pt x="181256" y="1228044"/>
                      <a:pt x="178947" y="1233432"/>
                      <a:pt x="175868" y="1236511"/>
                    </a:cubicBezTo>
                    <a:cubicBezTo>
                      <a:pt x="170480" y="1242669"/>
                      <a:pt x="165093" y="1248826"/>
                      <a:pt x="158935" y="1254214"/>
                    </a:cubicBezTo>
                    <a:cubicBezTo>
                      <a:pt x="147390" y="1264990"/>
                      <a:pt x="145081" y="1275766"/>
                      <a:pt x="155087" y="1288851"/>
                    </a:cubicBezTo>
                    <a:cubicBezTo>
                      <a:pt x="162014" y="1298087"/>
                      <a:pt x="163553" y="1307323"/>
                      <a:pt x="155856" y="1316559"/>
                    </a:cubicBezTo>
                    <a:cubicBezTo>
                      <a:pt x="147390" y="1321947"/>
                      <a:pt x="141232" y="1316559"/>
                      <a:pt x="136614" y="1311171"/>
                    </a:cubicBezTo>
                    <a:cubicBezTo>
                      <a:pt x="107366" y="1278075"/>
                      <a:pt x="68111" y="1272687"/>
                      <a:pt x="27317" y="1269608"/>
                    </a:cubicBezTo>
                    <a:cubicBezTo>
                      <a:pt x="-1162" y="1268069"/>
                      <a:pt x="-5010" y="1261141"/>
                      <a:pt x="4996" y="1233432"/>
                    </a:cubicBezTo>
                    <a:cubicBezTo>
                      <a:pt x="11923" y="1227275"/>
                      <a:pt x="20390" y="1231123"/>
                      <a:pt x="27317" y="1231893"/>
                    </a:cubicBezTo>
                    <a:cubicBezTo>
                      <a:pt x="58874" y="1245747"/>
                      <a:pt x="88123" y="1228044"/>
                      <a:pt x="104287" y="1206493"/>
                    </a:cubicBezTo>
                    <a:cubicBezTo>
                      <a:pt x="108905" y="1201105"/>
                      <a:pt x="111214" y="1192638"/>
                      <a:pt x="118911" y="1191099"/>
                    </a:cubicBezTo>
                    <a:cubicBezTo>
                      <a:pt x="124299" y="1189559"/>
                      <a:pt x="123529" y="1189559"/>
                      <a:pt x="119681" y="1187250"/>
                    </a:cubicBezTo>
                    <a:cubicBezTo>
                      <a:pt x="116602" y="1185711"/>
                      <a:pt x="114293" y="1182632"/>
                      <a:pt x="115832" y="1180323"/>
                    </a:cubicBezTo>
                    <a:cubicBezTo>
                      <a:pt x="125069" y="1157232"/>
                      <a:pt x="107366" y="1146457"/>
                      <a:pt x="94281" y="1134141"/>
                    </a:cubicBezTo>
                    <a:cubicBezTo>
                      <a:pt x="90432" y="1130293"/>
                      <a:pt x="85814" y="1125675"/>
                      <a:pt x="84275" y="1120287"/>
                    </a:cubicBezTo>
                    <a:cubicBezTo>
                      <a:pt x="82735" y="1111820"/>
                      <a:pt x="85044" y="1103353"/>
                      <a:pt x="93511" y="1100275"/>
                    </a:cubicBezTo>
                    <a:cubicBezTo>
                      <a:pt x="125838" y="1088729"/>
                      <a:pt x="131226" y="1057171"/>
                      <a:pt x="142772" y="1031772"/>
                    </a:cubicBezTo>
                    <a:cubicBezTo>
                      <a:pt x="142002" y="1028693"/>
                      <a:pt x="141232" y="1021766"/>
                      <a:pt x="149699" y="1020996"/>
                    </a:cubicBezTo>
                    <a:cubicBezTo>
                      <a:pt x="169711" y="1029463"/>
                      <a:pt x="185874" y="1042547"/>
                      <a:pt x="202038" y="1056402"/>
                    </a:cubicBezTo>
                    <a:cubicBezTo>
                      <a:pt x="207426" y="1061020"/>
                      <a:pt x="214353" y="1067947"/>
                      <a:pt x="221281" y="1061790"/>
                    </a:cubicBezTo>
                    <a:cubicBezTo>
                      <a:pt x="226669" y="1056402"/>
                      <a:pt x="219741" y="1049474"/>
                      <a:pt x="216662" y="1044087"/>
                    </a:cubicBezTo>
                    <a:cubicBezTo>
                      <a:pt x="209735" y="1030232"/>
                      <a:pt x="202038" y="1017147"/>
                      <a:pt x="194341" y="1003293"/>
                    </a:cubicBezTo>
                    <a:cubicBezTo>
                      <a:pt x="191262" y="997135"/>
                      <a:pt x="186644" y="990208"/>
                      <a:pt x="192802" y="982511"/>
                    </a:cubicBezTo>
                    <a:cubicBezTo>
                      <a:pt x="198959" y="975584"/>
                      <a:pt x="206656" y="974044"/>
                      <a:pt x="215123" y="975584"/>
                    </a:cubicBezTo>
                    <a:cubicBezTo>
                      <a:pt x="222050" y="977123"/>
                      <a:pt x="228978" y="979432"/>
                      <a:pt x="236675" y="980972"/>
                    </a:cubicBezTo>
                    <a:cubicBezTo>
                      <a:pt x="267463" y="988669"/>
                      <a:pt x="277469" y="983281"/>
                      <a:pt x="287475" y="952493"/>
                    </a:cubicBezTo>
                    <a:cubicBezTo>
                      <a:pt x="292862" y="936329"/>
                      <a:pt x="296711" y="920165"/>
                      <a:pt x="302099" y="904002"/>
                    </a:cubicBezTo>
                    <a:cubicBezTo>
                      <a:pt x="312105" y="877063"/>
                      <a:pt x="325190" y="870135"/>
                      <a:pt x="352899" y="874753"/>
                    </a:cubicBezTo>
                    <a:cubicBezTo>
                      <a:pt x="371372" y="877832"/>
                      <a:pt x="382917" y="871675"/>
                      <a:pt x="389844" y="853202"/>
                    </a:cubicBezTo>
                    <a:cubicBezTo>
                      <a:pt x="399081" y="825493"/>
                      <a:pt x="397541" y="797014"/>
                      <a:pt x="399851" y="768535"/>
                    </a:cubicBezTo>
                    <a:cubicBezTo>
                      <a:pt x="402160" y="742366"/>
                      <a:pt x="412166" y="725432"/>
                      <a:pt x="436796" y="716965"/>
                    </a:cubicBezTo>
                    <a:cubicBezTo>
                      <a:pt x="459887" y="709268"/>
                      <a:pt x="482978" y="700802"/>
                      <a:pt x="507608" y="709268"/>
                    </a:cubicBezTo>
                    <a:cubicBezTo>
                      <a:pt x="518384" y="704650"/>
                      <a:pt x="530699" y="713117"/>
                      <a:pt x="541475" y="706190"/>
                    </a:cubicBezTo>
                    <a:cubicBezTo>
                      <a:pt x="558408" y="696953"/>
                      <a:pt x="577650" y="703881"/>
                      <a:pt x="595353" y="701571"/>
                    </a:cubicBezTo>
                    <a:lnTo>
                      <a:pt x="597182" y="701484"/>
                    </a:lnTo>
                    <a:lnTo>
                      <a:pt x="598042" y="698094"/>
                    </a:lnTo>
                    <a:lnTo>
                      <a:pt x="608477" y="689201"/>
                    </a:lnTo>
                    <a:lnTo>
                      <a:pt x="517614" y="661547"/>
                    </a:lnTo>
                    <a:cubicBezTo>
                      <a:pt x="497602" y="655390"/>
                      <a:pt x="477590" y="647693"/>
                      <a:pt x="459117" y="636917"/>
                    </a:cubicBezTo>
                    <a:cubicBezTo>
                      <a:pt x="441414" y="626911"/>
                      <a:pt x="429099" y="612287"/>
                      <a:pt x="432947" y="590735"/>
                    </a:cubicBezTo>
                    <a:cubicBezTo>
                      <a:pt x="436026" y="569953"/>
                      <a:pt x="449881" y="559177"/>
                      <a:pt x="468353" y="552250"/>
                    </a:cubicBezTo>
                    <a:cubicBezTo>
                      <a:pt x="496063" y="541474"/>
                      <a:pt x="525311" y="532238"/>
                      <a:pt x="553020" y="522232"/>
                    </a:cubicBezTo>
                    <a:cubicBezTo>
                      <a:pt x="565335" y="517614"/>
                      <a:pt x="584578" y="516075"/>
                      <a:pt x="583808" y="502220"/>
                    </a:cubicBezTo>
                    <a:cubicBezTo>
                      <a:pt x="582268" y="487596"/>
                      <a:pt x="563026" y="490675"/>
                      <a:pt x="550711" y="489135"/>
                    </a:cubicBezTo>
                    <a:cubicBezTo>
                      <a:pt x="531469" y="486826"/>
                      <a:pt x="511457" y="483747"/>
                      <a:pt x="492214" y="481438"/>
                    </a:cubicBezTo>
                    <a:cubicBezTo>
                      <a:pt x="475281" y="479129"/>
                      <a:pt x="468353" y="469893"/>
                      <a:pt x="468353" y="452958"/>
                    </a:cubicBezTo>
                    <a:cubicBezTo>
                      <a:pt x="468353" y="445261"/>
                      <a:pt x="468353" y="436795"/>
                      <a:pt x="466044" y="429098"/>
                    </a:cubicBezTo>
                    <a:cubicBezTo>
                      <a:pt x="462196" y="412934"/>
                      <a:pt x="453729" y="401389"/>
                      <a:pt x="435256" y="400619"/>
                    </a:cubicBezTo>
                    <a:cubicBezTo>
                      <a:pt x="427559" y="400619"/>
                      <a:pt x="419093" y="398310"/>
                      <a:pt x="411396" y="396771"/>
                    </a:cubicBezTo>
                    <a:cubicBezTo>
                      <a:pt x="389075" y="393692"/>
                      <a:pt x="380608" y="384456"/>
                      <a:pt x="379838" y="357516"/>
                    </a:cubicBezTo>
                    <a:cubicBezTo>
                      <a:pt x="390614" y="365213"/>
                      <a:pt x="399851" y="372910"/>
                      <a:pt x="410626" y="378298"/>
                    </a:cubicBezTo>
                    <a:cubicBezTo>
                      <a:pt x="429099" y="388304"/>
                      <a:pt x="443723" y="381377"/>
                      <a:pt x="449881" y="362134"/>
                    </a:cubicBezTo>
                    <a:cubicBezTo>
                      <a:pt x="450650" y="359055"/>
                      <a:pt x="450650" y="355977"/>
                      <a:pt x="451420" y="353668"/>
                    </a:cubicBezTo>
                    <a:cubicBezTo>
                      <a:pt x="456808" y="342122"/>
                      <a:pt x="452190" y="322110"/>
                      <a:pt x="467584" y="320570"/>
                    </a:cubicBezTo>
                    <a:cubicBezTo>
                      <a:pt x="479129" y="319801"/>
                      <a:pt x="482208" y="338274"/>
                      <a:pt x="488366" y="348280"/>
                    </a:cubicBezTo>
                    <a:cubicBezTo>
                      <a:pt x="490675" y="352128"/>
                      <a:pt x="492214" y="355977"/>
                      <a:pt x="494523" y="359825"/>
                    </a:cubicBezTo>
                    <a:cubicBezTo>
                      <a:pt x="511457" y="391383"/>
                      <a:pt x="512996" y="392153"/>
                      <a:pt x="544554" y="375219"/>
                    </a:cubicBezTo>
                    <a:cubicBezTo>
                      <a:pt x="560717" y="366752"/>
                      <a:pt x="575341" y="366752"/>
                      <a:pt x="592275" y="373680"/>
                    </a:cubicBezTo>
                    <a:cubicBezTo>
                      <a:pt x="613056" y="382916"/>
                      <a:pt x="633069" y="394462"/>
                      <a:pt x="655390" y="399080"/>
                    </a:cubicBezTo>
                    <a:cubicBezTo>
                      <a:pt x="662317" y="400619"/>
                      <a:pt x="669245" y="401389"/>
                      <a:pt x="673093" y="395231"/>
                    </a:cubicBezTo>
                    <a:cubicBezTo>
                      <a:pt x="677711" y="387534"/>
                      <a:pt x="674632" y="381377"/>
                      <a:pt x="669245" y="375219"/>
                    </a:cubicBezTo>
                    <a:cubicBezTo>
                      <a:pt x="652311" y="357516"/>
                      <a:pt x="635378" y="341352"/>
                      <a:pt x="622293" y="319801"/>
                    </a:cubicBezTo>
                    <a:cubicBezTo>
                      <a:pt x="601511" y="285164"/>
                      <a:pt x="604590" y="271310"/>
                      <a:pt x="639996" y="254377"/>
                    </a:cubicBezTo>
                    <a:cubicBezTo>
                      <a:pt x="666935" y="241292"/>
                      <a:pt x="696184" y="238983"/>
                      <a:pt x="724662" y="232055"/>
                    </a:cubicBezTo>
                    <a:cubicBezTo>
                      <a:pt x="736208" y="229746"/>
                      <a:pt x="755450" y="228977"/>
                      <a:pt x="754681" y="215892"/>
                    </a:cubicBezTo>
                    <a:cubicBezTo>
                      <a:pt x="754681" y="203577"/>
                      <a:pt x="736208" y="202807"/>
                      <a:pt x="723893" y="201268"/>
                    </a:cubicBezTo>
                    <a:cubicBezTo>
                      <a:pt x="706190" y="198189"/>
                      <a:pt x="687717" y="195110"/>
                      <a:pt x="670014" y="191261"/>
                    </a:cubicBezTo>
                    <a:cubicBezTo>
                      <a:pt x="660008" y="188952"/>
                      <a:pt x="648463" y="186643"/>
                      <a:pt x="647693" y="173558"/>
                    </a:cubicBezTo>
                    <a:cubicBezTo>
                      <a:pt x="646923" y="159704"/>
                      <a:pt x="656929" y="148928"/>
                      <a:pt x="665396" y="139692"/>
                    </a:cubicBezTo>
                    <a:cubicBezTo>
                      <a:pt x="670784" y="134304"/>
                      <a:pt x="673093" y="142771"/>
                      <a:pt x="676941" y="145849"/>
                    </a:cubicBezTo>
                    <a:lnTo>
                      <a:pt x="688074" y="153009"/>
                    </a:lnTo>
                    <a:lnTo>
                      <a:pt x="710225" y="120435"/>
                    </a:lnTo>
                    <a:cubicBezTo>
                      <a:pt x="717922" y="110429"/>
                      <a:pt x="729467" y="107350"/>
                      <a:pt x="741783" y="108890"/>
                    </a:cubicBezTo>
                    <a:cubicBezTo>
                      <a:pt x="747940" y="109659"/>
                      <a:pt x="754868" y="111968"/>
                      <a:pt x="761025" y="112738"/>
                    </a:cubicBezTo>
                    <a:cubicBezTo>
                      <a:pt x="766413" y="113123"/>
                      <a:pt x="772185" y="113893"/>
                      <a:pt x="777477" y="113123"/>
                    </a:cubicBezTo>
                    <a:lnTo>
                      <a:pt x="785507" y="107883"/>
                    </a:lnTo>
                    <a:lnTo>
                      <a:pt x="785854" y="89974"/>
                    </a:lnTo>
                    <a:cubicBezTo>
                      <a:pt x="784891" y="83215"/>
                      <a:pt x="782775" y="76384"/>
                      <a:pt x="779311" y="69649"/>
                    </a:cubicBezTo>
                    <a:cubicBezTo>
                      <a:pt x="775463" y="61952"/>
                      <a:pt x="780851" y="48098"/>
                      <a:pt x="765457" y="45019"/>
                    </a:cubicBezTo>
                    <a:cubicBezTo>
                      <a:pt x="760838" y="44249"/>
                      <a:pt x="756220" y="33473"/>
                      <a:pt x="765457" y="28086"/>
                    </a:cubicBezTo>
                    <a:cubicBezTo>
                      <a:pt x="772769" y="27701"/>
                      <a:pt x="780081" y="27508"/>
                      <a:pt x="786335" y="29625"/>
                    </a:cubicBezTo>
                    <a:lnTo>
                      <a:pt x="790615" y="34161"/>
                    </a:lnTo>
                    <a:lnTo>
                      <a:pt x="791043" y="33459"/>
                    </a:lnTo>
                    <a:cubicBezTo>
                      <a:pt x="796431" y="28841"/>
                      <a:pt x="800279" y="21914"/>
                      <a:pt x="804898" y="16526"/>
                    </a:cubicBezTo>
                    <a:cubicBezTo>
                      <a:pt x="814904" y="3441"/>
                      <a:pt x="827219" y="-2716"/>
                      <a:pt x="844922" y="1132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11" name="Freeform: Shape 10">
                <a:extLst>
                  <a:ext uri="{FF2B5EF4-FFF2-40B4-BE49-F238E27FC236}">
                    <a16:creationId xmlns:a16="http://schemas.microsoft.com/office/drawing/2014/main" id="{C2B8EFE9-8459-4DA3-A8CE-2DA2DE12632F}"/>
                  </a:ext>
                </a:extLst>
              </p:cNvPr>
              <p:cNvSpPr/>
              <p:nvPr/>
            </p:nvSpPr>
            <p:spPr>
              <a:xfrm>
                <a:off x="5436729" y="4297199"/>
                <a:ext cx="238292" cy="940948"/>
              </a:xfrm>
              <a:custGeom>
                <a:avLst/>
                <a:gdLst>
                  <a:gd name="connsiteX0" fmla="*/ 176276 w 300181"/>
                  <a:gd name="connsiteY0" fmla="*/ 917144 h 1185333"/>
                  <a:gd name="connsiteX1" fmla="*/ 176276 w 300181"/>
                  <a:gd name="connsiteY1" fmla="*/ 920223 h 1185333"/>
                  <a:gd name="connsiteX2" fmla="*/ 187821 w 300181"/>
                  <a:gd name="connsiteY2" fmla="*/ 1036447 h 1185333"/>
                  <a:gd name="connsiteX3" fmla="*/ 124706 w 300181"/>
                  <a:gd name="connsiteY3" fmla="*/ 1174993 h 1185333"/>
                  <a:gd name="connsiteX4" fmla="*/ 71597 w 300181"/>
                  <a:gd name="connsiteY4" fmla="*/ 1170375 h 1185333"/>
                  <a:gd name="connsiteX5" fmla="*/ 45427 w 300181"/>
                  <a:gd name="connsiteY5" fmla="*/ 1073393 h 1185333"/>
                  <a:gd name="connsiteX6" fmla="*/ 45427 w 300181"/>
                  <a:gd name="connsiteY6" fmla="*/ 1073393 h 1185333"/>
                  <a:gd name="connsiteX7" fmla="*/ 4633 w 300181"/>
                  <a:gd name="connsiteY7" fmla="*/ 997193 h 1185333"/>
                  <a:gd name="connsiteX8" fmla="*/ 18488 w 300181"/>
                  <a:gd name="connsiteY8" fmla="*/ 893284 h 1185333"/>
                  <a:gd name="connsiteX9" fmla="*/ 66209 w 300181"/>
                  <a:gd name="connsiteY9" fmla="*/ 707017 h 1185333"/>
                  <a:gd name="connsiteX10" fmla="*/ 67748 w 300181"/>
                  <a:gd name="connsiteY10" fmla="*/ 700090 h 1185333"/>
                  <a:gd name="connsiteX11" fmla="*/ 76985 w 300181"/>
                  <a:gd name="connsiteY11" fmla="*/ 664684 h 1185333"/>
                  <a:gd name="connsiteX12" fmla="*/ 93918 w 300181"/>
                  <a:gd name="connsiteY12" fmla="*/ 622351 h 1185333"/>
                  <a:gd name="connsiteX13" fmla="*/ 157033 w 300181"/>
                  <a:gd name="connsiteY13" fmla="*/ 495350 h 1185333"/>
                  <a:gd name="connsiteX14" fmla="*/ 133942 w 300181"/>
                  <a:gd name="connsiteY14" fmla="*/ 451478 h 1185333"/>
                  <a:gd name="connsiteX15" fmla="*/ 69288 w 300181"/>
                  <a:gd name="connsiteY15" fmla="*/ 396059 h 1185333"/>
                  <a:gd name="connsiteX16" fmla="*/ 67748 w 300181"/>
                  <a:gd name="connsiteY16" fmla="*/ 386053 h 1185333"/>
                  <a:gd name="connsiteX17" fmla="*/ 72367 w 300181"/>
                  <a:gd name="connsiteY17" fmla="*/ 372968 h 1185333"/>
                  <a:gd name="connsiteX18" fmla="*/ 73136 w 300181"/>
                  <a:gd name="connsiteY18" fmla="*/ 361423 h 1185333"/>
                  <a:gd name="connsiteX19" fmla="*/ 83912 w 300181"/>
                  <a:gd name="connsiteY19" fmla="*/ 280605 h 1185333"/>
                  <a:gd name="connsiteX20" fmla="*/ 63900 w 300181"/>
                  <a:gd name="connsiteY20" fmla="*/ 229805 h 1185333"/>
                  <a:gd name="connsiteX21" fmla="*/ 46967 w 300181"/>
                  <a:gd name="connsiteY21" fmla="*/ 219799 h 1185333"/>
                  <a:gd name="connsiteX22" fmla="*/ 40039 w 300181"/>
                  <a:gd name="connsiteY22" fmla="*/ 177466 h 1185333"/>
                  <a:gd name="connsiteX23" fmla="*/ 71597 w 300181"/>
                  <a:gd name="connsiteY23" fmla="*/ 146678 h 1185333"/>
                  <a:gd name="connsiteX24" fmla="*/ 137791 w 300181"/>
                  <a:gd name="connsiteY24" fmla="*/ 48156 h 1185333"/>
                  <a:gd name="connsiteX25" fmla="*/ 141639 w 300181"/>
                  <a:gd name="connsiteY25" fmla="*/ 37381 h 1185333"/>
                  <a:gd name="connsiteX26" fmla="*/ 201676 w 300181"/>
                  <a:gd name="connsiteY26" fmla="*/ 4284 h 1185333"/>
                  <a:gd name="connsiteX27" fmla="*/ 262482 w 300181"/>
                  <a:gd name="connsiteY27" fmla="*/ 9671 h 1185333"/>
                  <a:gd name="connsiteX28" fmla="*/ 303276 w 300181"/>
                  <a:gd name="connsiteY28" fmla="*/ 51235 h 1185333"/>
                  <a:gd name="connsiteX29" fmla="*/ 278645 w 300181"/>
                  <a:gd name="connsiteY29" fmla="*/ 148987 h 1185333"/>
                  <a:gd name="connsiteX30" fmla="*/ 244779 w 300181"/>
                  <a:gd name="connsiteY30" fmla="*/ 239811 h 1185333"/>
                  <a:gd name="connsiteX31" fmla="*/ 237852 w 300181"/>
                  <a:gd name="connsiteY31" fmla="*/ 272138 h 1185333"/>
                  <a:gd name="connsiteX32" fmla="*/ 252476 w 300181"/>
                  <a:gd name="connsiteY32" fmla="*/ 295999 h 1185333"/>
                  <a:gd name="connsiteX33" fmla="*/ 287112 w 300181"/>
                  <a:gd name="connsiteY33" fmla="*/ 337563 h 1185333"/>
                  <a:gd name="connsiteX34" fmla="*/ 287112 w 300181"/>
                  <a:gd name="connsiteY34" fmla="*/ 420690 h 1185333"/>
                  <a:gd name="connsiteX35" fmla="*/ 260173 w 300181"/>
                  <a:gd name="connsiteY35" fmla="*/ 508435 h 1185333"/>
                  <a:gd name="connsiteX36" fmla="*/ 248627 w 300181"/>
                  <a:gd name="connsiteY36" fmla="*/ 526908 h 1185333"/>
                  <a:gd name="connsiteX37" fmla="*/ 248627 w 300181"/>
                  <a:gd name="connsiteY37" fmla="*/ 526908 h 1185333"/>
                  <a:gd name="connsiteX38" fmla="*/ 230924 w 300181"/>
                  <a:gd name="connsiteY38" fmla="*/ 570781 h 1185333"/>
                  <a:gd name="connsiteX39" fmla="*/ 230924 w 300181"/>
                  <a:gd name="connsiteY39" fmla="*/ 570781 h 1185333"/>
                  <a:gd name="connsiteX40" fmla="*/ 213221 w 300181"/>
                  <a:gd name="connsiteY40" fmla="*/ 614654 h 1185333"/>
                  <a:gd name="connsiteX41" fmla="*/ 213221 w 300181"/>
                  <a:gd name="connsiteY41" fmla="*/ 614654 h 1185333"/>
                  <a:gd name="connsiteX42" fmla="*/ 204754 w 300181"/>
                  <a:gd name="connsiteY42" fmla="*/ 640823 h 1185333"/>
                  <a:gd name="connsiteX43" fmla="*/ 203985 w 300181"/>
                  <a:gd name="connsiteY43" fmla="*/ 645441 h 1185333"/>
                  <a:gd name="connsiteX44" fmla="*/ 183973 w 300181"/>
                  <a:gd name="connsiteY44" fmla="*/ 797072 h 1185333"/>
                  <a:gd name="connsiteX45" fmla="*/ 184742 w 300181"/>
                  <a:gd name="connsiteY45" fmla="*/ 856338 h 1185333"/>
                  <a:gd name="connsiteX46" fmla="*/ 177815 w 300181"/>
                  <a:gd name="connsiteY46" fmla="*/ 883278 h 1185333"/>
                  <a:gd name="connsiteX47" fmla="*/ 177815 w 300181"/>
                  <a:gd name="connsiteY47" fmla="*/ 883278 h 1185333"/>
                  <a:gd name="connsiteX48" fmla="*/ 176276 w 300181"/>
                  <a:gd name="connsiteY48" fmla="*/ 917144 h 11853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</a:cxnLst>
                <a:rect l="l" t="t" r="r" b="b"/>
                <a:pathLst>
                  <a:path w="300181" h="1185333">
                    <a:moveTo>
                      <a:pt x="176276" y="917144"/>
                    </a:moveTo>
                    <a:cubicBezTo>
                      <a:pt x="175506" y="917914"/>
                      <a:pt x="175506" y="919453"/>
                      <a:pt x="176276" y="920223"/>
                    </a:cubicBezTo>
                    <a:cubicBezTo>
                      <a:pt x="193979" y="957938"/>
                      <a:pt x="200906" y="996423"/>
                      <a:pt x="187821" y="1036447"/>
                    </a:cubicBezTo>
                    <a:cubicBezTo>
                      <a:pt x="171658" y="1084938"/>
                      <a:pt x="156264" y="1133429"/>
                      <a:pt x="124706" y="1174993"/>
                    </a:cubicBezTo>
                    <a:cubicBezTo>
                      <a:pt x="106233" y="1199623"/>
                      <a:pt x="83912" y="1198853"/>
                      <a:pt x="71597" y="1170375"/>
                    </a:cubicBezTo>
                    <a:cubicBezTo>
                      <a:pt x="57742" y="1139587"/>
                      <a:pt x="50045" y="1107260"/>
                      <a:pt x="45427" y="1073393"/>
                    </a:cubicBezTo>
                    <a:lnTo>
                      <a:pt x="45427" y="1073393"/>
                    </a:lnTo>
                    <a:cubicBezTo>
                      <a:pt x="26954" y="1050302"/>
                      <a:pt x="10791" y="1024902"/>
                      <a:pt x="4633" y="997193"/>
                    </a:cubicBezTo>
                    <a:cubicBezTo>
                      <a:pt x="-3833" y="962557"/>
                      <a:pt x="-1524" y="923302"/>
                      <a:pt x="18488" y="893284"/>
                    </a:cubicBezTo>
                    <a:cubicBezTo>
                      <a:pt x="55433" y="835557"/>
                      <a:pt x="63130" y="772441"/>
                      <a:pt x="66209" y="707017"/>
                    </a:cubicBezTo>
                    <a:cubicBezTo>
                      <a:pt x="66209" y="704708"/>
                      <a:pt x="66979" y="702399"/>
                      <a:pt x="67748" y="700090"/>
                    </a:cubicBezTo>
                    <a:cubicBezTo>
                      <a:pt x="71597" y="688544"/>
                      <a:pt x="73906" y="676229"/>
                      <a:pt x="76985" y="664684"/>
                    </a:cubicBezTo>
                    <a:cubicBezTo>
                      <a:pt x="80833" y="650059"/>
                      <a:pt x="89300" y="636974"/>
                      <a:pt x="93918" y="622351"/>
                    </a:cubicBezTo>
                    <a:cubicBezTo>
                      <a:pt x="115470" y="580017"/>
                      <a:pt x="139330" y="539223"/>
                      <a:pt x="157033" y="495350"/>
                    </a:cubicBezTo>
                    <a:cubicBezTo>
                      <a:pt x="168579" y="466102"/>
                      <a:pt x="164730" y="459175"/>
                      <a:pt x="133942" y="451478"/>
                    </a:cubicBezTo>
                    <a:cubicBezTo>
                      <a:pt x="103924" y="442241"/>
                      <a:pt x="76985" y="429926"/>
                      <a:pt x="69288" y="396059"/>
                    </a:cubicBezTo>
                    <a:cubicBezTo>
                      <a:pt x="68518" y="392981"/>
                      <a:pt x="67748" y="389132"/>
                      <a:pt x="67748" y="386053"/>
                    </a:cubicBezTo>
                    <a:cubicBezTo>
                      <a:pt x="67748" y="381435"/>
                      <a:pt x="69288" y="376817"/>
                      <a:pt x="72367" y="372968"/>
                    </a:cubicBezTo>
                    <a:cubicBezTo>
                      <a:pt x="72367" y="369120"/>
                      <a:pt x="73136" y="365272"/>
                      <a:pt x="73136" y="361423"/>
                    </a:cubicBezTo>
                    <a:cubicBezTo>
                      <a:pt x="70827" y="333714"/>
                      <a:pt x="84682" y="308314"/>
                      <a:pt x="83912" y="280605"/>
                    </a:cubicBezTo>
                    <a:cubicBezTo>
                      <a:pt x="89300" y="256744"/>
                      <a:pt x="83912" y="242890"/>
                      <a:pt x="63900" y="229805"/>
                    </a:cubicBezTo>
                    <a:cubicBezTo>
                      <a:pt x="58512" y="225957"/>
                      <a:pt x="52355" y="223648"/>
                      <a:pt x="46967" y="219799"/>
                    </a:cubicBezTo>
                    <a:cubicBezTo>
                      <a:pt x="31573" y="207484"/>
                      <a:pt x="28494" y="194399"/>
                      <a:pt x="40039" y="177466"/>
                    </a:cubicBezTo>
                    <a:cubicBezTo>
                      <a:pt x="48506" y="165150"/>
                      <a:pt x="60051" y="155914"/>
                      <a:pt x="71597" y="146678"/>
                    </a:cubicBezTo>
                    <a:cubicBezTo>
                      <a:pt x="103924" y="121277"/>
                      <a:pt x="128554" y="89720"/>
                      <a:pt x="137791" y="48156"/>
                    </a:cubicBezTo>
                    <a:cubicBezTo>
                      <a:pt x="138560" y="44308"/>
                      <a:pt x="140100" y="41229"/>
                      <a:pt x="141639" y="37381"/>
                    </a:cubicBezTo>
                    <a:cubicBezTo>
                      <a:pt x="154724" y="435"/>
                      <a:pt x="164730" y="-5723"/>
                      <a:pt x="201676" y="4284"/>
                    </a:cubicBezTo>
                    <a:cubicBezTo>
                      <a:pt x="221688" y="9671"/>
                      <a:pt x="242470" y="9671"/>
                      <a:pt x="262482" y="9671"/>
                    </a:cubicBezTo>
                    <a:cubicBezTo>
                      <a:pt x="292500" y="10441"/>
                      <a:pt x="304045" y="21987"/>
                      <a:pt x="303276" y="51235"/>
                    </a:cubicBezTo>
                    <a:cubicBezTo>
                      <a:pt x="302506" y="85872"/>
                      <a:pt x="290191" y="117429"/>
                      <a:pt x="278645" y="148987"/>
                    </a:cubicBezTo>
                    <a:cubicBezTo>
                      <a:pt x="267870" y="179005"/>
                      <a:pt x="255554" y="209023"/>
                      <a:pt x="244779" y="239811"/>
                    </a:cubicBezTo>
                    <a:cubicBezTo>
                      <a:pt x="240930" y="249817"/>
                      <a:pt x="238621" y="260593"/>
                      <a:pt x="237852" y="272138"/>
                    </a:cubicBezTo>
                    <a:cubicBezTo>
                      <a:pt x="237082" y="283684"/>
                      <a:pt x="240161" y="292150"/>
                      <a:pt x="252476" y="295999"/>
                    </a:cubicBezTo>
                    <a:cubicBezTo>
                      <a:pt x="273257" y="302156"/>
                      <a:pt x="282494" y="317550"/>
                      <a:pt x="287112" y="337563"/>
                    </a:cubicBezTo>
                    <a:cubicBezTo>
                      <a:pt x="293270" y="365272"/>
                      <a:pt x="289421" y="392981"/>
                      <a:pt x="287112" y="420690"/>
                    </a:cubicBezTo>
                    <a:cubicBezTo>
                      <a:pt x="279415" y="450708"/>
                      <a:pt x="270179" y="479957"/>
                      <a:pt x="260173" y="508435"/>
                    </a:cubicBezTo>
                    <a:cubicBezTo>
                      <a:pt x="257863" y="515362"/>
                      <a:pt x="255554" y="522290"/>
                      <a:pt x="248627" y="526908"/>
                    </a:cubicBezTo>
                    <a:lnTo>
                      <a:pt x="248627" y="526908"/>
                    </a:lnTo>
                    <a:cubicBezTo>
                      <a:pt x="242470" y="541532"/>
                      <a:pt x="243239" y="559235"/>
                      <a:pt x="230924" y="570781"/>
                    </a:cubicBezTo>
                    <a:lnTo>
                      <a:pt x="230924" y="570781"/>
                    </a:lnTo>
                    <a:cubicBezTo>
                      <a:pt x="228615" y="586944"/>
                      <a:pt x="225536" y="603108"/>
                      <a:pt x="213221" y="614654"/>
                    </a:cubicBezTo>
                    <a:lnTo>
                      <a:pt x="213221" y="614654"/>
                    </a:lnTo>
                    <a:cubicBezTo>
                      <a:pt x="208603" y="623120"/>
                      <a:pt x="211682" y="633126"/>
                      <a:pt x="204754" y="640823"/>
                    </a:cubicBezTo>
                    <a:cubicBezTo>
                      <a:pt x="204754" y="642362"/>
                      <a:pt x="203985" y="643902"/>
                      <a:pt x="203985" y="645441"/>
                    </a:cubicBezTo>
                    <a:cubicBezTo>
                      <a:pt x="200136" y="696241"/>
                      <a:pt x="192439" y="747042"/>
                      <a:pt x="183973" y="797072"/>
                    </a:cubicBezTo>
                    <a:cubicBezTo>
                      <a:pt x="180894" y="817084"/>
                      <a:pt x="186282" y="836326"/>
                      <a:pt x="184742" y="856338"/>
                    </a:cubicBezTo>
                    <a:cubicBezTo>
                      <a:pt x="183973" y="865575"/>
                      <a:pt x="185512" y="875581"/>
                      <a:pt x="177815" y="883278"/>
                    </a:cubicBezTo>
                    <a:lnTo>
                      <a:pt x="177815" y="883278"/>
                    </a:lnTo>
                    <a:cubicBezTo>
                      <a:pt x="173197" y="895593"/>
                      <a:pt x="173197" y="906368"/>
                      <a:pt x="176276" y="917144"/>
                    </a:cubicBezTo>
                    <a:close/>
                  </a:path>
                </a:pathLst>
              </a:custGeom>
              <a:solidFill>
                <a:srgbClr val="A2BE2A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5338075C-A00B-4E0C-B792-AD455B60159D}"/>
                  </a:ext>
                </a:extLst>
              </p:cNvPr>
              <p:cNvSpPr/>
              <p:nvPr/>
            </p:nvSpPr>
            <p:spPr>
              <a:xfrm>
                <a:off x="4026470" y="1035212"/>
                <a:ext cx="627162" cy="377529"/>
              </a:xfrm>
              <a:custGeom>
                <a:avLst/>
                <a:gdLst>
                  <a:gd name="connsiteX0" fmla="*/ 332897 w 790050"/>
                  <a:gd name="connsiteY0" fmla="*/ 80354 h 475582"/>
                  <a:gd name="connsiteX1" fmla="*/ 356710 w 790050"/>
                  <a:gd name="connsiteY1" fmla="*/ 98430 h 475582"/>
                  <a:gd name="connsiteX2" fmla="*/ 371334 w 790050"/>
                  <a:gd name="connsiteY2" fmla="*/ 105357 h 475582"/>
                  <a:gd name="connsiteX3" fmla="*/ 463699 w 790050"/>
                  <a:gd name="connsiteY3" fmla="*/ 184636 h 475582"/>
                  <a:gd name="connsiteX4" fmla="*/ 500644 w 790050"/>
                  <a:gd name="connsiteY4" fmla="*/ 219272 h 475582"/>
                  <a:gd name="connsiteX5" fmla="*/ 620717 w 790050"/>
                  <a:gd name="connsiteY5" fmla="*/ 320103 h 475582"/>
                  <a:gd name="connsiteX6" fmla="*/ 629183 w 790050"/>
                  <a:gd name="connsiteY6" fmla="*/ 336266 h 475582"/>
                  <a:gd name="connsiteX7" fmla="*/ 636880 w 790050"/>
                  <a:gd name="connsiteY7" fmla="*/ 341654 h 475582"/>
                  <a:gd name="connsiteX8" fmla="*/ 646886 w 790050"/>
                  <a:gd name="connsiteY8" fmla="*/ 347042 h 475582"/>
                  <a:gd name="connsiteX9" fmla="*/ 699996 w 790050"/>
                  <a:gd name="connsiteY9" fmla="*/ 380909 h 475582"/>
                  <a:gd name="connsiteX10" fmla="*/ 710002 w 790050"/>
                  <a:gd name="connsiteY10" fmla="*/ 382448 h 475582"/>
                  <a:gd name="connsiteX11" fmla="*/ 778505 w 790050"/>
                  <a:gd name="connsiteY11" fmla="*/ 460188 h 475582"/>
                  <a:gd name="connsiteX12" fmla="*/ 790050 w 790050"/>
                  <a:gd name="connsiteY12" fmla="*/ 475582 h 475582"/>
                  <a:gd name="connsiteX13" fmla="*/ 689989 w 790050"/>
                  <a:gd name="connsiteY13" fmla="*/ 437866 h 475582"/>
                  <a:gd name="connsiteX14" fmla="*/ 633032 w 790050"/>
                  <a:gd name="connsiteY14" fmla="*/ 381679 h 475582"/>
                  <a:gd name="connsiteX15" fmla="*/ 499874 w 790050"/>
                  <a:gd name="connsiteY15" fmla="*/ 307788 h 475582"/>
                  <a:gd name="connsiteX16" fmla="*/ 423674 w 790050"/>
                  <a:gd name="connsiteY16" fmla="*/ 273151 h 475582"/>
                  <a:gd name="connsiteX17" fmla="*/ 355940 w 790050"/>
                  <a:gd name="connsiteY17" fmla="*/ 245442 h 475582"/>
                  <a:gd name="connsiteX18" fmla="*/ 268195 w 790050"/>
                  <a:gd name="connsiteY18" fmla="*/ 170012 h 475582"/>
                  <a:gd name="connsiteX19" fmla="*/ 285897 w 790050"/>
                  <a:gd name="connsiteY19" fmla="*/ 160775 h 475582"/>
                  <a:gd name="connsiteX20" fmla="*/ 338237 w 790050"/>
                  <a:gd name="connsiteY20" fmla="*/ 173860 h 475582"/>
                  <a:gd name="connsiteX21" fmla="*/ 362097 w 790050"/>
                  <a:gd name="connsiteY21" fmla="*/ 166163 h 475582"/>
                  <a:gd name="connsiteX22" fmla="*/ 356710 w 790050"/>
                  <a:gd name="connsiteY22" fmla="*/ 146151 h 475582"/>
                  <a:gd name="connsiteX23" fmla="*/ 338237 w 790050"/>
                  <a:gd name="connsiteY23" fmla="*/ 116903 h 475582"/>
                  <a:gd name="connsiteX24" fmla="*/ 327461 w 790050"/>
                  <a:gd name="connsiteY24" fmla="*/ 103818 h 475582"/>
                  <a:gd name="connsiteX25" fmla="*/ 321304 w 790050"/>
                  <a:gd name="connsiteY25" fmla="*/ 82266 h 475582"/>
                  <a:gd name="connsiteX26" fmla="*/ 332897 w 790050"/>
                  <a:gd name="connsiteY26" fmla="*/ 80354 h 475582"/>
                  <a:gd name="connsiteX27" fmla="*/ 9287 w 790050"/>
                  <a:gd name="connsiteY27" fmla="*/ 6 h 475582"/>
                  <a:gd name="connsiteX28" fmla="*/ 21121 w 790050"/>
                  <a:gd name="connsiteY28" fmla="*/ 1449 h 475582"/>
                  <a:gd name="connsiteX29" fmla="*/ 133497 w 790050"/>
                  <a:gd name="connsiteY29" fmla="*/ 41473 h 475582"/>
                  <a:gd name="connsiteX30" fmla="*/ 197382 w 790050"/>
                  <a:gd name="connsiteY30" fmla="*/ 88426 h 475582"/>
                  <a:gd name="connsiteX31" fmla="*/ 186606 w 790050"/>
                  <a:gd name="connsiteY31" fmla="*/ 99201 h 475582"/>
                  <a:gd name="connsiteX32" fmla="*/ 135806 w 790050"/>
                  <a:gd name="connsiteY32" fmla="*/ 79959 h 475582"/>
                  <a:gd name="connsiteX33" fmla="*/ 99631 w 790050"/>
                  <a:gd name="connsiteY33" fmla="*/ 63795 h 475582"/>
                  <a:gd name="connsiteX34" fmla="*/ 14194 w 790050"/>
                  <a:gd name="connsiteY34" fmla="*/ 20691 h 475582"/>
                  <a:gd name="connsiteX35" fmla="*/ 339 w 790050"/>
                  <a:gd name="connsiteY35" fmla="*/ 6067 h 475582"/>
                  <a:gd name="connsiteX36" fmla="*/ 9287 w 790050"/>
                  <a:gd name="connsiteY36" fmla="*/ 6 h 4755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</a:cxnLst>
                <a:rect l="l" t="t" r="r" b="b"/>
                <a:pathLst>
                  <a:path w="790050" h="475582">
                    <a:moveTo>
                      <a:pt x="332897" y="80354"/>
                    </a:moveTo>
                    <a:cubicBezTo>
                      <a:pt x="342999" y="81833"/>
                      <a:pt x="349205" y="92080"/>
                      <a:pt x="356710" y="98430"/>
                    </a:cubicBezTo>
                    <a:cubicBezTo>
                      <a:pt x="359019" y="105357"/>
                      <a:pt x="365946" y="103818"/>
                      <a:pt x="371334" y="105357"/>
                    </a:cubicBezTo>
                    <a:cubicBezTo>
                      <a:pt x="403662" y="129988"/>
                      <a:pt x="432911" y="158466"/>
                      <a:pt x="463699" y="184636"/>
                    </a:cubicBezTo>
                    <a:cubicBezTo>
                      <a:pt x="476014" y="196181"/>
                      <a:pt x="486789" y="210036"/>
                      <a:pt x="500644" y="219272"/>
                    </a:cubicBezTo>
                    <a:cubicBezTo>
                      <a:pt x="539898" y="253909"/>
                      <a:pt x="578383" y="289315"/>
                      <a:pt x="620717" y="320103"/>
                    </a:cubicBezTo>
                    <a:cubicBezTo>
                      <a:pt x="626105" y="323951"/>
                      <a:pt x="631492" y="328569"/>
                      <a:pt x="629183" y="336266"/>
                    </a:cubicBezTo>
                    <a:cubicBezTo>
                      <a:pt x="629953" y="340885"/>
                      <a:pt x="633802" y="340885"/>
                      <a:pt x="636880" y="341654"/>
                    </a:cubicBezTo>
                    <a:cubicBezTo>
                      <a:pt x="640729" y="342424"/>
                      <a:pt x="644577" y="343194"/>
                      <a:pt x="646886" y="347042"/>
                    </a:cubicBezTo>
                    <a:cubicBezTo>
                      <a:pt x="662280" y="362436"/>
                      <a:pt x="683062" y="368594"/>
                      <a:pt x="699996" y="380909"/>
                    </a:cubicBezTo>
                    <a:cubicBezTo>
                      <a:pt x="703844" y="379369"/>
                      <a:pt x="707693" y="380139"/>
                      <a:pt x="710002" y="382448"/>
                    </a:cubicBezTo>
                    <a:cubicBezTo>
                      <a:pt x="734632" y="405539"/>
                      <a:pt x="760032" y="430169"/>
                      <a:pt x="778505" y="460188"/>
                    </a:cubicBezTo>
                    <a:cubicBezTo>
                      <a:pt x="781583" y="464806"/>
                      <a:pt x="785432" y="469424"/>
                      <a:pt x="790050" y="475582"/>
                    </a:cubicBezTo>
                    <a:cubicBezTo>
                      <a:pt x="752335" y="471733"/>
                      <a:pt x="720777" y="456339"/>
                      <a:pt x="689989" y="437866"/>
                    </a:cubicBezTo>
                    <a:cubicBezTo>
                      <a:pt x="679983" y="410157"/>
                      <a:pt x="659971" y="390915"/>
                      <a:pt x="633032" y="381679"/>
                    </a:cubicBezTo>
                    <a:cubicBezTo>
                      <a:pt x="584541" y="364745"/>
                      <a:pt x="542208" y="335497"/>
                      <a:pt x="499874" y="307788"/>
                    </a:cubicBezTo>
                    <a:cubicBezTo>
                      <a:pt x="476014" y="291624"/>
                      <a:pt x="452923" y="277769"/>
                      <a:pt x="423674" y="273151"/>
                    </a:cubicBezTo>
                    <a:cubicBezTo>
                      <a:pt x="399813" y="269303"/>
                      <a:pt x="377491" y="257757"/>
                      <a:pt x="355940" y="245442"/>
                    </a:cubicBezTo>
                    <a:cubicBezTo>
                      <a:pt x="326692" y="220042"/>
                      <a:pt x="297443" y="194642"/>
                      <a:pt x="268195" y="170012"/>
                    </a:cubicBezTo>
                    <a:cubicBezTo>
                      <a:pt x="266655" y="152309"/>
                      <a:pt x="278200" y="160006"/>
                      <a:pt x="285897" y="160775"/>
                    </a:cubicBezTo>
                    <a:cubicBezTo>
                      <a:pt x="303601" y="165394"/>
                      <a:pt x="320534" y="170012"/>
                      <a:pt x="338237" y="173860"/>
                    </a:cubicBezTo>
                    <a:cubicBezTo>
                      <a:pt x="346703" y="175400"/>
                      <a:pt x="356710" y="174630"/>
                      <a:pt x="362097" y="166163"/>
                    </a:cubicBezTo>
                    <a:cubicBezTo>
                      <a:pt x="366716" y="159236"/>
                      <a:pt x="359788" y="152309"/>
                      <a:pt x="356710" y="146151"/>
                    </a:cubicBezTo>
                    <a:cubicBezTo>
                      <a:pt x="350552" y="136145"/>
                      <a:pt x="344394" y="126909"/>
                      <a:pt x="338237" y="116903"/>
                    </a:cubicBezTo>
                    <a:cubicBezTo>
                      <a:pt x="334388" y="113054"/>
                      <a:pt x="332079" y="106897"/>
                      <a:pt x="327461" y="103818"/>
                    </a:cubicBezTo>
                    <a:cubicBezTo>
                      <a:pt x="324382" y="96891"/>
                      <a:pt x="316685" y="90733"/>
                      <a:pt x="321304" y="82266"/>
                    </a:cubicBezTo>
                    <a:cubicBezTo>
                      <a:pt x="325730" y="80342"/>
                      <a:pt x="329530" y="79861"/>
                      <a:pt x="332897" y="80354"/>
                    </a:cubicBezTo>
                    <a:close/>
                    <a:moveTo>
                      <a:pt x="9287" y="6"/>
                    </a:moveTo>
                    <a:cubicBezTo>
                      <a:pt x="13232" y="-91"/>
                      <a:pt x="17658" y="1064"/>
                      <a:pt x="21121" y="1449"/>
                    </a:cubicBezTo>
                    <a:cubicBezTo>
                      <a:pt x="61915" y="5297"/>
                      <a:pt x="97321" y="23770"/>
                      <a:pt x="133497" y="41473"/>
                    </a:cubicBezTo>
                    <a:cubicBezTo>
                      <a:pt x="157358" y="53020"/>
                      <a:pt x="182758" y="63795"/>
                      <a:pt x="197382" y="88426"/>
                    </a:cubicBezTo>
                    <a:cubicBezTo>
                      <a:pt x="200461" y="98432"/>
                      <a:pt x="196612" y="102280"/>
                      <a:pt x="186606" y="99201"/>
                    </a:cubicBezTo>
                    <a:cubicBezTo>
                      <a:pt x="169673" y="93044"/>
                      <a:pt x="152740" y="86886"/>
                      <a:pt x="135806" y="79959"/>
                    </a:cubicBezTo>
                    <a:cubicBezTo>
                      <a:pt x="125030" y="73801"/>
                      <a:pt x="109636" y="74571"/>
                      <a:pt x="99631" y="63795"/>
                    </a:cubicBezTo>
                    <a:cubicBezTo>
                      <a:pt x="71152" y="49171"/>
                      <a:pt x="40364" y="39164"/>
                      <a:pt x="14194" y="20691"/>
                    </a:cubicBezTo>
                    <a:cubicBezTo>
                      <a:pt x="8036" y="16843"/>
                      <a:pt x="-1970" y="12994"/>
                      <a:pt x="339" y="6067"/>
                    </a:cubicBezTo>
                    <a:cubicBezTo>
                      <a:pt x="1879" y="1449"/>
                      <a:pt x="5342" y="102"/>
                      <a:pt x="9287" y="6"/>
                    </a:cubicBezTo>
                    <a:close/>
                  </a:path>
                </a:pathLst>
              </a:custGeom>
              <a:solidFill>
                <a:srgbClr val="BDD14F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082C1731-B17B-4C85-A598-646DA6F50D55}"/>
                  </a:ext>
                </a:extLst>
              </p:cNvPr>
              <p:cNvSpPr/>
              <p:nvPr/>
            </p:nvSpPr>
            <p:spPr>
              <a:xfrm>
                <a:off x="4044746" y="3716170"/>
                <a:ext cx="317722" cy="305502"/>
              </a:xfrm>
              <a:custGeom>
                <a:avLst/>
                <a:gdLst>
                  <a:gd name="connsiteX0" fmla="*/ 165990 w 400242"/>
                  <a:gd name="connsiteY0" fmla="*/ 373598 h 384848"/>
                  <a:gd name="connsiteX1" fmla="*/ 145978 w 400242"/>
                  <a:gd name="connsiteY1" fmla="*/ 305865 h 384848"/>
                  <a:gd name="connsiteX2" fmla="*/ 153675 w 400242"/>
                  <a:gd name="connsiteY2" fmla="*/ 276617 h 384848"/>
                  <a:gd name="connsiteX3" fmla="*/ 194469 w 400242"/>
                  <a:gd name="connsiteY3" fmla="*/ 218889 h 384848"/>
                  <a:gd name="connsiteX4" fmla="*/ 201396 w 400242"/>
                  <a:gd name="connsiteY4" fmla="*/ 209653 h 384848"/>
                  <a:gd name="connsiteX5" fmla="*/ 194469 w 400242"/>
                  <a:gd name="connsiteY5" fmla="*/ 211962 h 384848"/>
                  <a:gd name="connsiteX6" fmla="*/ 181384 w 400242"/>
                  <a:gd name="connsiteY6" fmla="*/ 219659 h 384848"/>
                  <a:gd name="connsiteX7" fmla="*/ 59002 w 400242"/>
                  <a:gd name="connsiteY7" fmla="*/ 265071 h 384848"/>
                  <a:gd name="connsiteX8" fmla="*/ 505 w 400242"/>
                  <a:gd name="connsiteY8" fmla="*/ 218889 h 384848"/>
                  <a:gd name="connsiteX9" fmla="*/ 44378 w 400242"/>
                  <a:gd name="connsiteY9" fmla="*/ 155774 h 384848"/>
                  <a:gd name="connsiteX10" fmla="*/ 149826 w 400242"/>
                  <a:gd name="connsiteY10" fmla="*/ 144998 h 384848"/>
                  <a:gd name="connsiteX11" fmla="*/ 181384 w 400242"/>
                  <a:gd name="connsiteY11" fmla="*/ 148847 h 384848"/>
                  <a:gd name="connsiteX12" fmla="*/ 103645 w 400242"/>
                  <a:gd name="connsiteY12" fmla="*/ 104974 h 384848"/>
                  <a:gd name="connsiteX13" fmla="*/ 92099 w 400242"/>
                  <a:gd name="connsiteY13" fmla="*/ 94968 h 384848"/>
                  <a:gd name="connsiteX14" fmla="*/ 83633 w 400242"/>
                  <a:gd name="connsiteY14" fmla="*/ 86501 h 384848"/>
                  <a:gd name="connsiteX15" fmla="*/ 74396 w 400242"/>
                  <a:gd name="connsiteY15" fmla="*/ 72647 h 384848"/>
                  <a:gd name="connsiteX16" fmla="*/ 79014 w 400242"/>
                  <a:gd name="connsiteY16" fmla="*/ 17998 h 384848"/>
                  <a:gd name="connsiteX17" fmla="*/ 141360 w 400242"/>
                  <a:gd name="connsiteY17" fmla="*/ 2604 h 384848"/>
                  <a:gd name="connsiteX18" fmla="*/ 201396 w 400242"/>
                  <a:gd name="connsiteY18" fmla="*/ 42628 h 384848"/>
                  <a:gd name="connsiteX19" fmla="*/ 236033 w 400242"/>
                  <a:gd name="connsiteY19" fmla="*/ 97277 h 384848"/>
                  <a:gd name="connsiteX20" fmla="*/ 265281 w 400242"/>
                  <a:gd name="connsiteY20" fmla="*/ 21847 h 384848"/>
                  <a:gd name="connsiteX21" fmla="*/ 316851 w 400242"/>
                  <a:gd name="connsiteY21" fmla="*/ 16459 h 384848"/>
                  <a:gd name="connsiteX22" fmla="*/ 363033 w 400242"/>
                  <a:gd name="connsiteY22" fmla="*/ 82653 h 384848"/>
                  <a:gd name="connsiteX23" fmla="*/ 316081 w 400242"/>
                  <a:gd name="connsiteY23" fmla="*/ 151156 h 384848"/>
                  <a:gd name="connsiteX24" fmla="*/ 296839 w 400242"/>
                  <a:gd name="connsiteY24" fmla="*/ 158083 h 384848"/>
                  <a:gd name="connsiteX25" fmla="*/ 399209 w 400242"/>
                  <a:gd name="connsiteY25" fmla="*/ 259683 h 384848"/>
                  <a:gd name="connsiteX26" fmla="*/ 315311 w 400242"/>
                  <a:gd name="connsiteY26" fmla="*/ 285852 h 384848"/>
                  <a:gd name="connsiteX27" fmla="*/ 269899 w 400242"/>
                  <a:gd name="connsiteY27" fmla="*/ 231204 h 384848"/>
                  <a:gd name="connsiteX28" fmla="*/ 267590 w 400242"/>
                  <a:gd name="connsiteY28" fmla="*/ 329725 h 384848"/>
                  <a:gd name="connsiteX29" fmla="*/ 192930 w 400242"/>
                  <a:gd name="connsiteY29" fmla="*/ 390532 h 384848"/>
                  <a:gd name="connsiteX30" fmla="*/ 165990 w 400242"/>
                  <a:gd name="connsiteY30" fmla="*/ 373598 h 3848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400242" h="384848">
                    <a:moveTo>
                      <a:pt x="165990" y="373598"/>
                    </a:moveTo>
                    <a:cubicBezTo>
                      <a:pt x="138281" y="357435"/>
                      <a:pt x="143669" y="331265"/>
                      <a:pt x="145978" y="305865"/>
                    </a:cubicBezTo>
                    <a:cubicBezTo>
                      <a:pt x="146748" y="295859"/>
                      <a:pt x="150596" y="286622"/>
                      <a:pt x="153675" y="276617"/>
                    </a:cubicBezTo>
                    <a:cubicBezTo>
                      <a:pt x="167530" y="257374"/>
                      <a:pt x="180614" y="238132"/>
                      <a:pt x="194469" y="218889"/>
                    </a:cubicBezTo>
                    <a:cubicBezTo>
                      <a:pt x="196008" y="215041"/>
                      <a:pt x="197548" y="211962"/>
                      <a:pt x="201396" y="209653"/>
                    </a:cubicBezTo>
                    <a:cubicBezTo>
                      <a:pt x="198318" y="208883"/>
                      <a:pt x="196778" y="211962"/>
                      <a:pt x="194469" y="211962"/>
                    </a:cubicBezTo>
                    <a:cubicBezTo>
                      <a:pt x="189081" y="212731"/>
                      <a:pt x="183693" y="214271"/>
                      <a:pt x="181384" y="219659"/>
                    </a:cubicBezTo>
                    <a:cubicBezTo>
                      <a:pt x="145208" y="247368"/>
                      <a:pt x="105954" y="268150"/>
                      <a:pt x="59002" y="265071"/>
                    </a:cubicBezTo>
                    <a:cubicBezTo>
                      <a:pt x="25136" y="262762"/>
                      <a:pt x="4354" y="245059"/>
                      <a:pt x="505" y="218889"/>
                    </a:cubicBezTo>
                    <a:cubicBezTo>
                      <a:pt x="-3343" y="194259"/>
                      <a:pt x="15130" y="168089"/>
                      <a:pt x="44378" y="155774"/>
                    </a:cubicBezTo>
                    <a:cubicBezTo>
                      <a:pt x="78245" y="141150"/>
                      <a:pt x="114421" y="141150"/>
                      <a:pt x="149826" y="144998"/>
                    </a:cubicBezTo>
                    <a:cubicBezTo>
                      <a:pt x="158293" y="145768"/>
                      <a:pt x="166760" y="146538"/>
                      <a:pt x="181384" y="148847"/>
                    </a:cubicBezTo>
                    <a:cubicBezTo>
                      <a:pt x="152905" y="130374"/>
                      <a:pt x="125966" y="121907"/>
                      <a:pt x="103645" y="104974"/>
                    </a:cubicBezTo>
                    <a:cubicBezTo>
                      <a:pt x="101336" y="100356"/>
                      <a:pt x="93639" y="100356"/>
                      <a:pt x="92099" y="94968"/>
                    </a:cubicBezTo>
                    <a:cubicBezTo>
                      <a:pt x="89020" y="91889"/>
                      <a:pt x="86711" y="89580"/>
                      <a:pt x="83633" y="86501"/>
                    </a:cubicBezTo>
                    <a:cubicBezTo>
                      <a:pt x="77475" y="84192"/>
                      <a:pt x="76705" y="78034"/>
                      <a:pt x="74396" y="72647"/>
                    </a:cubicBezTo>
                    <a:cubicBezTo>
                      <a:pt x="68239" y="53404"/>
                      <a:pt x="62081" y="34162"/>
                      <a:pt x="79014" y="17998"/>
                    </a:cubicBezTo>
                    <a:cubicBezTo>
                      <a:pt x="96717" y="1065"/>
                      <a:pt x="117499" y="-3553"/>
                      <a:pt x="141360" y="2604"/>
                    </a:cubicBezTo>
                    <a:cubicBezTo>
                      <a:pt x="165990" y="8762"/>
                      <a:pt x="186002" y="21847"/>
                      <a:pt x="201396" y="42628"/>
                    </a:cubicBezTo>
                    <a:cubicBezTo>
                      <a:pt x="226796" y="53404"/>
                      <a:pt x="226027" y="80344"/>
                      <a:pt x="236033" y="97277"/>
                    </a:cubicBezTo>
                    <a:cubicBezTo>
                      <a:pt x="230645" y="68028"/>
                      <a:pt x="244499" y="42628"/>
                      <a:pt x="265281" y="21847"/>
                    </a:cubicBezTo>
                    <a:cubicBezTo>
                      <a:pt x="279905" y="7223"/>
                      <a:pt x="299148" y="8762"/>
                      <a:pt x="316851" y="16459"/>
                    </a:cubicBezTo>
                    <a:cubicBezTo>
                      <a:pt x="343790" y="27234"/>
                      <a:pt x="363033" y="54943"/>
                      <a:pt x="363033" y="82653"/>
                    </a:cubicBezTo>
                    <a:cubicBezTo>
                      <a:pt x="363033" y="111132"/>
                      <a:pt x="343790" y="138841"/>
                      <a:pt x="316081" y="151156"/>
                    </a:cubicBezTo>
                    <a:cubicBezTo>
                      <a:pt x="309924" y="153465"/>
                      <a:pt x="303766" y="154234"/>
                      <a:pt x="296839" y="158083"/>
                    </a:cubicBezTo>
                    <a:cubicBezTo>
                      <a:pt x="369190" y="147307"/>
                      <a:pt x="416142" y="200416"/>
                      <a:pt x="399209" y="259683"/>
                    </a:cubicBezTo>
                    <a:cubicBezTo>
                      <a:pt x="383045" y="299707"/>
                      <a:pt x="349948" y="310483"/>
                      <a:pt x="315311" y="285852"/>
                    </a:cubicBezTo>
                    <a:cubicBezTo>
                      <a:pt x="294530" y="271998"/>
                      <a:pt x="278366" y="255065"/>
                      <a:pt x="269899" y="231204"/>
                    </a:cubicBezTo>
                    <a:cubicBezTo>
                      <a:pt x="281445" y="264301"/>
                      <a:pt x="279136" y="297398"/>
                      <a:pt x="267590" y="329725"/>
                    </a:cubicBezTo>
                    <a:cubicBezTo>
                      <a:pt x="255275" y="364362"/>
                      <a:pt x="229105" y="383604"/>
                      <a:pt x="192930" y="390532"/>
                    </a:cubicBezTo>
                    <a:cubicBezTo>
                      <a:pt x="183693" y="385913"/>
                      <a:pt x="171378" y="385913"/>
                      <a:pt x="165990" y="373598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FB4C6B84-762E-4576-8FF1-487118CB4CAA}"/>
                  </a:ext>
                </a:extLst>
              </p:cNvPr>
              <p:cNvSpPr/>
              <p:nvPr/>
            </p:nvSpPr>
            <p:spPr>
              <a:xfrm rot="13519709">
                <a:off x="6549278" y="4872275"/>
                <a:ext cx="440010" cy="458654"/>
              </a:xfrm>
              <a:custGeom>
                <a:avLst/>
                <a:gdLst>
                  <a:gd name="connsiteX0" fmla="*/ 126460 w 772427"/>
                  <a:gd name="connsiteY0" fmla="*/ 0 h 805156"/>
                  <a:gd name="connsiteX1" fmla="*/ 287327 w 772427"/>
                  <a:gd name="connsiteY1" fmla="*/ 33097 h 805156"/>
                  <a:gd name="connsiteX2" fmla="*/ 315805 w 772427"/>
                  <a:gd name="connsiteY2" fmla="*/ 36176 h 805156"/>
                  <a:gd name="connsiteX3" fmla="*/ 322733 w 772427"/>
                  <a:gd name="connsiteY3" fmla="*/ 37715 h 805156"/>
                  <a:gd name="connsiteX4" fmla="*/ 378151 w 772427"/>
                  <a:gd name="connsiteY4" fmla="*/ 51570 h 805156"/>
                  <a:gd name="connsiteX5" fmla="*/ 454351 w 772427"/>
                  <a:gd name="connsiteY5" fmla="*/ 110836 h 805156"/>
                  <a:gd name="connsiteX6" fmla="*/ 496684 w 772427"/>
                  <a:gd name="connsiteY6" fmla="*/ 118533 h 805156"/>
                  <a:gd name="connsiteX7" fmla="*/ 522854 w 772427"/>
                  <a:gd name="connsiteY7" fmla="*/ 102370 h 805156"/>
                  <a:gd name="connsiteX8" fmla="*/ 606751 w 772427"/>
                  <a:gd name="connsiteY8" fmla="*/ 111606 h 805156"/>
                  <a:gd name="connsiteX9" fmla="*/ 650624 w 772427"/>
                  <a:gd name="connsiteY9" fmla="*/ 150861 h 805156"/>
                  <a:gd name="connsiteX10" fmla="*/ 662939 w 772427"/>
                  <a:gd name="connsiteY10" fmla="*/ 160867 h 805156"/>
                  <a:gd name="connsiteX11" fmla="*/ 679872 w 772427"/>
                  <a:gd name="connsiteY11" fmla="*/ 171642 h 805156"/>
                  <a:gd name="connsiteX12" fmla="*/ 713739 w 772427"/>
                  <a:gd name="connsiteY12" fmla="*/ 176261 h 805156"/>
                  <a:gd name="connsiteX13" fmla="*/ 746836 w 772427"/>
                  <a:gd name="connsiteY13" fmla="*/ 175491 h 805156"/>
                  <a:gd name="connsiteX14" fmla="*/ 772236 w 772427"/>
                  <a:gd name="connsiteY14" fmla="*/ 199351 h 805156"/>
                  <a:gd name="connsiteX15" fmla="*/ 733751 w 772427"/>
                  <a:gd name="connsiteY15" fmla="*/ 331740 h 805156"/>
                  <a:gd name="connsiteX16" fmla="*/ 646775 w 772427"/>
                  <a:gd name="connsiteY16" fmla="*/ 402552 h 805156"/>
                  <a:gd name="connsiteX17" fmla="*/ 551333 w 772427"/>
                  <a:gd name="connsiteY17" fmla="*/ 434880 h 805156"/>
                  <a:gd name="connsiteX18" fmla="*/ 577502 w 772427"/>
                  <a:gd name="connsiteY18" fmla="*/ 446425 h 805156"/>
                  <a:gd name="connsiteX19" fmla="*/ 576731 w 772427"/>
                  <a:gd name="connsiteY19" fmla="*/ 447370 h 805156"/>
                  <a:gd name="connsiteX20" fmla="*/ 595399 w 772427"/>
                  <a:gd name="connsiteY20" fmla="*/ 449503 h 805156"/>
                  <a:gd name="connsiteX21" fmla="*/ 614449 w 772427"/>
                  <a:gd name="connsiteY21" fmla="*/ 456431 h 805156"/>
                  <a:gd name="connsiteX22" fmla="*/ 609061 w 772427"/>
                  <a:gd name="connsiteY22" fmla="*/ 467207 h 805156"/>
                  <a:gd name="connsiteX23" fmla="*/ 577503 w 772427"/>
                  <a:gd name="connsiteY23" fmla="*/ 469420 h 805156"/>
                  <a:gd name="connsiteX24" fmla="*/ 559229 w 772427"/>
                  <a:gd name="connsiteY24" fmla="*/ 471705 h 805156"/>
                  <a:gd name="connsiteX25" fmla="*/ 569324 w 772427"/>
                  <a:gd name="connsiteY25" fmla="*/ 476154 h 805156"/>
                  <a:gd name="connsiteX26" fmla="*/ 586739 w 772427"/>
                  <a:gd name="connsiteY26" fmla="*/ 490298 h 805156"/>
                  <a:gd name="connsiteX27" fmla="*/ 635230 w 772427"/>
                  <a:gd name="connsiteY27" fmla="*/ 525704 h 805156"/>
                  <a:gd name="connsiteX28" fmla="*/ 663708 w 772427"/>
                  <a:gd name="connsiteY28" fmla="*/ 558031 h 805156"/>
                  <a:gd name="connsiteX29" fmla="*/ 665248 w 772427"/>
                  <a:gd name="connsiteY29" fmla="*/ 561880 h 805156"/>
                  <a:gd name="connsiteX30" fmla="*/ 676793 w 772427"/>
                  <a:gd name="connsiteY30" fmla="*/ 574195 h 805156"/>
                  <a:gd name="connsiteX31" fmla="*/ 683720 w 772427"/>
                  <a:gd name="connsiteY31" fmla="*/ 585740 h 805156"/>
                  <a:gd name="connsiteX32" fmla="*/ 690648 w 772427"/>
                  <a:gd name="connsiteY32" fmla="*/ 598055 h 805156"/>
                  <a:gd name="connsiteX33" fmla="*/ 709120 w 772427"/>
                  <a:gd name="connsiteY33" fmla="*/ 700425 h 805156"/>
                  <a:gd name="connsiteX34" fmla="*/ 700654 w 772427"/>
                  <a:gd name="connsiteY34" fmla="*/ 754304 h 805156"/>
                  <a:gd name="connsiteX35" fmla="*/ 684490 w 772427"/>
                  <a:gd name="connsiteY35" fmla="*/ 764310 h 805156"/>
                  <a:gd name="connsiteX36" fmla="*/ 552102 w 772427"/>
                  <a:gd name="connsiteY36" fmla="*/ 778165 h 805156"/>
                  <a:gd name="connsiteX37" fmla="*/ 506690 w 772427"/>
                  <a:gd name="connsiteY37" fmla="*/ 798947 h 805156"/>
                  <a:gd name="connsiteX38" fmla="*/ 428181 w 772427"/>
                  <a:gd name="connsiteY38" fmla="*/ 765080 h 805156"/>
                  <a:gd name="connsiteX39" fmla="*/ 413557 w 772427"/>
                  <a:gd name="connsiteY39" fmla="*/ 745837 h 805156"/>
                  <a:gd name="connsiteX40" fmla="*/ 392005 w 772427"/>
                  <a:gd name="connsiteY40" fmla="*/ 745837 h 805156"/>
                  <a:gd name="connsiteX41" fmla="*/ 218824 w 772427"/>
                  <a:gd name="connsiteY41" fmla="*/ 800486 h 805156"/>
                  <a:gd name="connsiteX42" fmla="*/ 158017 w 772427"/>
                  <a:gd name="connsiteY42" fmla="*/ 794328 h 805156"/>
                  <a:gd name="connsiteX43" fmla="*/ 28708 w 772427"/>
                  <a:gd name="connsiteY43" fmla="*/ 794328 h 805156"/>
                  <a:gd name="connsiteX44" fmla="*/ 21781 w 772427"/>
                  <a:gd name="connsiteY44" fmla="*/ 793559 h 805156"/>
                  <a:gd name="connsiteX45" fmla="*/ 4848 w 772427"/>
                  <a:gd name="connsiteY45" fmla="*/ 745068 h 805156"/>
                  <a:gd name="connsiteX46" fmla="*/ 43333 w 772427"/>
                  <a:gd name="connsiteY46" fmla="*/ 679644 h 805156"/>
                  <a:gd name="connsiteX47" fmla="*/ 54878 w 772427"/>
                  <a:gd name="connsiteY47" fmla="*/ 665019 h 805156"/>
                  <a:gd name="connsiteX48" fmla="*/ 116454 w 772427"/>
                  <a:gd name="connsiteY48" fmla="*/ 603443 h 805156"/>
                  <a:gd name="connsiteX49" fmla="*/ 126460 w 772427"/>
                  <a:gd name="connsiteY49" fmla="*/ 594207 h 805156"/>
                  <a:gd name="connsiteX50" fmla="*/ 196502 w 772427"/>
                  <a:gd name="connsiteY50" fmla="*/ 535710 h 805156"/>
                  <a:gd name="connsiteX51" fmla="*/ 265775 w 772427"/>
                  <a:gd name="connsiteY51" fmla="*/ 488759 h 805156"/>
                  <a:gd name="connsiteX52" fmla="*/ 295793 w 772427"/>
                  <a:gd name="connsiteY52" fmla="*/ 471825 h 805156"/>
                  <a:gd name="connsiteX53" fmla="*/ 300411 w 772427"/>
                  <a:gd name="connsiteY53" fmla="*/ 468746 h 805156"/>
                  <a:gd name="connsiteX54" fmla="*/ 309648 w 772427"/>
                  <a:gd name="connsiteY54" fmla="*/ 462589 h 805156"/>
                  <a:gd name="connsiteX55" fmla="*/ 314266 w 772427"/>
                  <a:gd name="connsiteY55" fmla="*/ 459510 h 805156"/>
                  <a:gd name="connsiteX56" fmla="*/ 318114 w 772427"/>
                  <a:gd name="connsiteY56" fmla="*/ 451813 h 805156"/>
                  <a:gd name="connsiteX57" fmla="*/ 310417 w 772427"/>
                  <a:gd name="connsiteY57" fmla="*/ 452583 h 805156"/>
                  <a:gd name="connsiteX58" fmla="*/ 274242 w 772427"/>
                  <a:gd name="connsiteY58" fmla="*/ 451043 h 805156"/>
                  <a:gd name="connsiteX59" fmla="*/ 261157 w 772427"/>
                  <a:gd name="connsiteY59" fmla="*/ 441807 h 805156"/>
                  <a:gd name="connsiteX60" fmla="*/ 260739 w 772427"/>
                  <a:gd name="connsiteY60" fmla="*/ 441305 h 805156"/>
                  <a:gd name="connsiteX61" fmla="*/ 199485 w 772427"/>
                  <a:gd name="connsiteY61" fmla="*/ 481927 h 805156"/>
                  <a:gd name="connsiteX62" fmla="*/ 130308 w 772427"/>
                  <a:gd name="connsiteY62" fmla="*/ 515698 h 805156"/>
                  <a:gd name="connsiteX63" fmla="*/ 139545 w 772427"/>
                  <a:gd name="connsiteY63" fmla="*/ 500304 h 805156"/>
                  <a:gd name="connsiteX64" fmla="*/ 236527 w 772427"/>
                  <a:gd name="connsiteY64" fmla="*/ 448733 h 805156"/>
                  <a:gd name="connsiteX65" fmla="*/ 258078 w 772427"/>
                  <a:gd name="connsiteY65" fmla="*/ 438727 h 805156"/>
                  <a:gd name="connsiteX66" fmla="*/ 258660 w 772427"/>
                  <a:gd name="connsiteY66" fmla="*/ 438810 h 805156"/>
                  <a:gd name="connsiteX67" fmla="*/ 257308 w 772427"/>
                  <a:gd name="connsiteY67" fmla="*/ 437189 h 805156"/>
                  <a:gd name="connsiteX68" fmla="*/ 257308 w 772427"/>
                  <a:gd name="connsiteY68" fmla="*/ 411019 h 805156"/>
                  <a:gd name="connsiteX69" fmla="*/ 257308 w 772427"/>
                  <a:gd name="connsiteY69" fmla="*/ 411018 h 805156"/>
                  <a:gd name="connsiteX70" fmla="*/ 214207 w 772427"/>
                  <a:gd name="connsiteY70" fmla="*/ 367916 h 805156"/>
                  <a:gd name="connsiteX71" fmla="*/ 149551 w 772427"/>
                  <a:gd name="connsiteY71" fmla="*/ 309418 h 805156"/>
                  <a:gd name="connsiteX72" fmla="*/ 157248 w 772427"/>
                  <a:gd name="connsiteY72" fmla="*/ 305570 h 805156"/>
                  <a:gd name="connsiteX73" fmla="*/ 164945 w 772427"/>
                  <a:gd name="connsiteY73" fmla="*/ 306340 h 805156"/>
                  <a:gd name="connsiteX74" fmla="*/ 178030 w 772427"/>
                  <a:gd name="connsiteY74" fmla="*/ 315576 h 805156"/>
                  <a:gd name="connsiteX75" fmla="*/ 248843 w 772427"/>
                  <a:gd name="connsiteY75" fmla="*/ 389468 h 805156"/>
                  <a:gd name="connsiteX76" fmla="*/ 264997 w 772427"/>
                  <a:gd name="connsiteY76" fmla="*/ 401408 h 805156"/>
                  <a:gd name="connsiteX77" fmla="*/ 266545 w 772427"/>
                  <a:gd name="connsiteY77" fmla="*/ 399474 h 805156"/>
                  <a:gd name="connsiteX78" fmla="*/ 326581 w 772427"/>
                  <a:gd name="connsiteY78" fmla="*/ 401013 h 805156"/>
                  <a:gd name="connsiteX79" fmla="*/ 241914 w 772427"/>
                  <a:gd name="connsiteY79" fmla="*/ 307880 h 805156"/>
                  <a:gd name="connsiteX80" fmla="*/ 230369 w 772427"/>
                  <a:gd name="connsiteY80" fmla="*/ 294024 h 805156"/>
                  <a:gd name="connsiteX81" fmla="*/ 161096 w 772427"/>
                  <a:gd name="connsiteY81" fmla="*/ 210127 h 805156"/>
                  <a:gd name="connsiteX82" fmla="*/ 125690 w 772427"/>
                  <a:gd name="connsiteY82" fmla="*/ 150091 h 805156"/>
                  <a:gd name="connsiteX83" fmla="*/ 122611 w 772427"/>
                  <a:gd name="connsiteY83" fmla="*/ 144703 h 805156"/>
                  <a:gd name="connsiteX84" fmla="*/ 87205 w 772427"/>
                  <a:gd name="connsiteY84" fmla="*/ 54649 h 805156"/>
                  <a:gd name="connsiteX85" fmla="*/ 86436 w 772427"/>
                  <a:gd name="connsiteY85" fmla="*/ 39255 h 805156"/>
                  <a:gd name="connsiteX86" fmla="*/ 126460 w 772427"/>
                  <a:gd name="connsiteY86" fmla="*/ 0 h 8051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</a:cxnLst>
                <a:rect l="l" t="t" r="r" b="b"/>
                <a:pathLst>
                  <a:path w="772427" h="805156">
                    <a:moveTo>
                      <a:pt x="126460" y="0"/>
                    </a:moveTo>
                    <a:cubicBezTo>
                      <a:pt x="179569" y="14624"/>
                      <a:pt x="232678" y="26170"/>
                      <a:pt x="287327" y="33097"/>
                    </a:cubicBezTo>
                    <a:cubicBezTo>
                      <a:pt x="296563" y="33867"/>
                      <a:pt x="306569" y="34636"/>
                      <a:pt x="315805" y="36176"/>
                    </a:cubicBezTo>
                    <a:cubicBezTo>
                      <a:pt x="318114" y="36176"/>
                      <a:pt x="320424" y="36945"/>
                      <a:pt x="322733" y="37715"/>
                    </a:cubicBezTo>
                    <a:cubicBezTo>
                      <a:pt x="340436" y="44642"/>
                      <a:pt x="359678" y="44642"/>
                      <a:pt x="378151" y="51570"/>
                    </a:cubicBezTo>
                    <a:cubicBezTo>
                      <a:pt x="410478" y="63115"/>
                      <a:pt x="435108" y="83127"/>
                      <a:pt x="454351" y="110836"/>
                    </a:cubicBezTo>
                    <a:cubicBezTo>
                      <a:pt x="468205" y="130848"/>
                      <a:pt x="469745" y="143164"/>
                      <a:pt x="496684" y="118533"/>
                    </a:cubicBezTo>
                    <a:cubicBezTo>
                      <a:pt x="504381" y="111606"/>
                      <a:pt x="513617" y="106988"/>
                      <a:pt x="522854" y="102370"/>
                    </a:cubicBezTo>
                    <a:cubicBezTo>
                      <a:pt x="552872" y="87745"/>
                      <a:pt x="581351" y="90054"/>
                      <a:pt x="606751" y="111606"/>
                    </a:cubicBezTo>
                    <a:cubicBezTo>
                      <a:pt x="622145" y="123921"/>
                      <a:pt x="639078" y="134697"/>
                      <a:pt x="650624" y="150861"/>
                    </a:cubicBezTo>
                    <a:cubicBezTo>
                      <a:pt x="652933" y="156248"/>
                      <a:pt x="657551" y="160097"/>
                      <a:pt x="662939" y="160867"/>
                    </a:cubicBezTo>
                    <a:cubicBezTo>
                      <a:pt x="669096" y="163176"/>
                      <a:pt x="675254" y="166255"/>
                      <a:pt x="679872" y="171642"/>
                    </a:cubicBezTo>
                    <a:cubicBezTo>
                      <a:pt x="689878" y="181649"/>
                      <a:pt x="702193" y="175491"/>
                      <a:pt x="713739" y="176261"/>
                    </a:cubicBezTo>
                    <a:cubicBezTo>
                      <a:pt x="724514" y="176261"/>
                      <a:pt x="736060" y="175491"/>
                      <a:pt x="746836" y="175491"/>
                    </a:cubicBezTo>
                    <a:cubicBezTo>
                      <a:pt x="766078" y="174721"/>
                      <a:pt x="773775" y="180109"/>
                      <a:pt x="772236" y="199351"/>
                    </a:cubicBezTo>
                    <a:cubicBezTo>
                      <a:pt x="769157" y="246303"/>
                      <a:pt x="765308" y="293255"/>
                      <a:pt x="733751" y="331740"/>
                    </a:cubicBezTo>
                    <a:cubicBezTo>
                      <a:pt x="707581" y="358680"/>
                      <a:pt x="683720" y="388698"/>
                      <a:pt x="646775" y="402552"/>
                    </a:cubicBezTo>
                    <a:cubicBezTo>
                      <a:pt x="615987" y="414868"/>
                      <a:pt x="585199" y="426413"/>
                      <a:pt x="551333" y="434880"/>
                    </a:cubicBezTo>
                    <a:cubicBezTo>
                      <a:pt x="559799" y="444116"/>
                      <a:pt x="569805" y="443347"/>
                      <a:pt x="577502" y="446425"/>
                    </a:cubicBezTo>
                    <a:lnTo>
                      <a:pt x="576731" y="447370"/>
                    </a:lnTo>
                    <a:lnTo>
                      <a:pt x="595399" y="449503"/>
                    </a:lnTo>
                    <a:cubicBezTo>
                      <a:pt x="601749" y="451620"/>
                      <a:pt x="607907" y="454507"/>
                      <a:pt x="614449" y="456431"/>
                    </a:cubicBezTo>
                    <a:cubicBezTo>
                      <a:pt x="615988" y="461819"/>
                      <a:pt x="613679" y="464898"/>
                      <a:pt x="609061" y="467207"/>
                    </a:cubicBezTo>
                    <a:cubicBezTo>
                      <a:pt x="598670" y="468362"/>
                      <a:pt x="588086" y="468746"/>
                      <a:pt x="577503" y="469420"/>
                    </a:cubicBezTo>
                    <a:lnTo>
                      <a:pt x="559229" y="471705"/>
                    </a:lnTo>
                    <a:lnTo>
                      <a:pt x="569324" y="476154"/>
                    </a:lnTo>
                    <a:cubicBezTo>
                      <a:pt x="575193" y="480676"/>
                      <a:pt x="580581" y="486064"/>
                      <a:pt x="586739" y="490298"/>
                    </a:cubicBezTo>
                    <a:cubicBezTo>
                      <a:pt x="602902" y="501843"/>
                      <a:pt x="619066" y="514158"/>
                      <a:pt x="635230" y="525704"/>
                    </a:cubicBezTo>
                    <a:cubicBezTo>
                      <a:pt x="645236" y="534940"/>
                      <a:pt x="656011" y="544946"/>
                      <a:pt x="663708" y="558031"/>
                    </a:cubicBezTo>
                    <a:cubicBezTo>
                      <a:pt x="663708" y="559571"/>
                      <a:pt x="664478" y="560340"/>
                      <a:pt x="665248" y="561880"/>
                    </a:cubicBezTo>
                    <a:cubicBezTo>
                      <a:pt x="669096" y="565728"/>
                      <a:pt x="675254" y="568037"/>
                      <a:pt x="676793" y="574195"/>
                    </a:cubicBezTo>
                    <a:cubicBezTo>
                      <a:pt x="677563" y="578813"/>
                      <a:pt x="679102" y="582661"/>
                      <a:pt x="683720" y="585740"/>
                    </a:cubicBezTo>
                    <a:cubicBezTo>
                      <a:pt x="686799" y="588819"/>
                      <a:pt x="688339" y="593437"/>
                      <a:pt x="690648" y="598055"/>
                    </a:cubicBezTo>
                    <a:cubicBezTo>
                      <a:pt x="701423" y="631153"/>
                      <a:pt x="712199" y="664249"/>
                      <a:pt x="709120" y="700425"/>
                    </a:cubicBezTo>
                    <a:cubicBezTo>
                      <a:pt x="707581" y="718898"/>
                      <a:pt x="704502" y="736601"/>
                      <a:pt x="700654" y="754304"/>
                    </a:cubicBezTo>
                    <a:cubicBezTo>
                      <a:pt x="698345" y="765080"/>
                      <a:pt x="693726" y="768159"/>
                      <a:pt x="684490" y="764310"/>
                    </a:cubicBezTo>
                    <a:cubicBezTo>
                      <a:pt x="637539" y="745068"/>
                      <a:pt x="594436" y="754304"/>
                      <a:pt x="552102" y="778165"/>
                    </a:cubicBezTo>
                    <a:cubicBezTo>
                      <a:pt x="537478" y="786631"/>
                      <a:pt x="522854" y="795868"/>
                      <a:pt x="506690" y="798947"/>
                    </a:cubicBezTo>
                    <a:cubicBezTo>
                      <a:pt x="472824" y="805874"/>
                      <a:pt x="448963" y="788940"/>
                      <a:pt x="428181" y="765080"/>
                    </a:cubicBezTo>
                    <a:cubicBezTo>
                      <a:pt x="422793" y="758922"/>
                      <a:pt x="418175" y="752765"/>
                      <a:pt x="413557" y="745837"/>
                    </a:cubicBezTo>
                    <a:cubicBezTo>
                      <a:pt x="405860" y="735061"/>
                      <a:pt x="398933" y="735061"/>
                      <a:pt x="392005" y="745837"/>
                    </a:cubicBezTo>
                    <a:cubicBezTo>
                      <a:pt x="346593" y="802795"/>
                      <a:pt x="285787" y="812801"/>
                      <a:pt x="218824" y="800486"/>
                    </a:cubicBezTo>
                    <a:cubicBezTo>
                      <a:pt x="198811" y="796637"/>
                      <a:pt x="178799" y="795098"/>
                      <a:pt x="158017" y="794328"/>
                    </a:cubicBezTo>
                    <a:cubicBezTo>
                      <a:pt x="114914" y="792789"/>
                      <a:pt x="71811" y="792789"/>
                      <a:pt x="28708" y="794328"/>
                    </a:cubicBezTo>
                    <a:cubicBezTo>
                      <a:pt x="26399" y="794328"/>
                      <a:pt x="24090" y="793559"/>
                      <a:pt x="21781" y="793559"/>
                    </a:cubicBezTo>
                    <a:cubicBezTo>
                      <a:pt x="-1310" y="778934"/>
                      <a:pt x="-4389" y="769698"/>
                      <a:pt x="4848" y="745068"/>
                    </a:cubicBezTo>
                    <a:cubicBezTo>
                      <a:pt x="13314" y="720437"/>
                      <a:pt x="27169" y="699656"/>
                      <a:pt x="43333" y="679644"/>
                    </a:cubicBezTo>
                    <a:cubicBezTo>
                      <a:pt x="47951" y="675025"/>
                      <a:pt x="51799" y="670407"/>
                      <a:pt x="54878" y="665019"/>
                    </a:cubicBezTo>
                    <a:cubicBezTo>
                      <a:pt x="73351" y="642698"/>
                      <a:pt x="90284" y="618837"/>
                      <a:pt x="116454" y="603443"/>
                    </a:cubicBezTo>
                    <a:cubicBezTo>
                      <a:pt x="121842" y="602674"/>
                      <a:pt x="128769" y="604213"/>
                      <a:pt x="126460" y="594207"/>
                    </a:cubicBezTo>
                    <a:cubicBezTo>
                      <a:pt x="144163" y="568037"/>
                      <a:pt x="172642" y="554183"/>
                      <a:pt x="196502" y="535710"/>
                    </a:cubicBezTo>
                    <a:cubicBezTo>
                      <a:pt x="218054" y="518777"/>
                      <a:pt x="242684" y="504153"/>
                      <a:pt x="265775" y="488759"/>
                    </a:cubicBezTo>
                    <a:cubicBezTo>
                      <a:pt x="275781" y="483371"/>
                      <a:pt x="286557" y="478752"/>
                      <a:pt x="295793" y="471825"/>
                    </a:cubicBezTo>
                    <a:cubicBezTo>
                      <a:pt x="297333" y="471055"/>
                      <a:pt x="298872" y="469516"/>
                      <a:pt x="300411" y="468746"/>
                    </a:cubicBezTo>
                    <a:cubicBezTo>
                      <a:pt x="303490" y="467207"/>
                      <a:pt x="306569" y="464898"/>
                      <a:pt x="309648" y="462589"/>
                    </a:cubicBezTo>
                    <a:cubicBezTo>
                      <a:pt x="311187" y="461819"/>
                      <a:pt x="312727" y="460280"/>
                      <a:pt x="314266" y="459510"/>
                    </a:cubicBezTo>
                    <a:cubicBezTo>
                      <a:pt x="315036" y="456431"/>
                      <a:pt x="325811" y="458740"/>
                      <a:pt x="318114" y="451813"/>
                    </a:cubicBezTo>
                    <a:cubicBezTo>
                      <a:pt x="315036" y="451813"/>
                      <a:pt x="312727" y="451813"/>
                      <a:pt x="310417" y="452583"/>
                    </a:cubicBezTo>
                    <a:cubicBezTo>
                      <a:pt x="298102" y="456431"/>
                      <a:pt x="285787" y="454892"/>
                      <a:pt x="274242" y="451043"/>
                    </a:cubicBezTo>
                    <a:cubicBezTo>
                      <a:pt x="268854" y="449504"/>
                      <a:pt x="265005" y="445656"/>
                      <a:pt x="261157" y="441807"/>
                    </a:cubicBezTo>
                    <a:lnTo>
                      <a:pt x="260739" y="441305"/>
                    </a:lnTo>
                    <a:lnTo>
                      <a:pt x="199485" y="481927"/>
                    </a:lnTo>
                    <a:cubicBezTo>
                      <a:pt x="178029" y="495878"/>
                      <a:pt x="155708" y="508386"/>
                      <a:pt x="130308" y="515698"/>
                    </a:cubicBezTo>
                    <a:cubicBezTo>
                      <a:pt x="127999" y="504152"/>
                      <a:pt x="137236" y="504922"/>
                      <a:pt x="139545" y="500304"/>
                    </a:cubicBezTo>
                    <a:cubicBezTo>
                      <a:pt x="174951" y="487989"/>
                      <a:pt x="204969" y="466436"/>
                      <a:pt x="236527" y="448733"/>
                    </a:cubicBezTo>
                    <a:cubicBezTo>
                      <a:pt x="243454" y="444884"/>
                      <a:pt x="249612" y="439497"/>
                      <a:pt x="258078" y="438727"/>
                    </a:cubicBezTo>
                    <a:lnTo>
                      <a:pt x="258660" y="438810"/>
                    </a:lnTo>
                    <a:lnTo>
                      <a:pt x="257308" y="437189"/>
                    </a:lnTo>
                    <a:cubicBezTo>
                      <a:pt x="253460" y="428722"/>
                      <a:pt x="249611" y="419486"/>
                      <a:pt x="257308" y="411019"/>
                    </a:cubicBezTo>
                    <a:lnTo>
                      <a:pt x="257308" y="411018"/>
                    </a:lnTo>
                    <a:lnTo>
                      <a:pt x="214207" y="367916"/>
                    </a:lnTo>
                    <a:cubicBezTo>
                      <a:pt x="195734" y="345595"/>
                      <a:pt x="171102" y="329431"/>
                      <a:pt x="149551" y="309418"/>
                    </a:cubicBezTo>
                    <a:cubicBezTo>
                      <a:pt x="151860" y="306340"/>
                      <a:pt x="154554" y="305570"/>
                      <a:pt x="157248" y="305570"/>
                    </a:cubicBezTo>
                    <a:cubicBezTo>
                      <a:pt x="159942" y="305570"/>
                      <a:pt x="162636" y="306340"/>
                      <a:pt x="164945" y="306340"/>
                    </a:cubicBezTo>
                    <a:cubicBezTo>
                      <a:pt x="169563" y="309418"/>
                      <a:pt x="174951" y="310188"/>
                      <a:pt x="178030" y="315576"/>
                    </a:cubicBezTo>
                    <a:cubicBezTo>
                      <a:pt x="205740" y="336358"/>
                      <a:pt x="229600" y="360989"/>
                      <a:pt x="248843" y="389468"/>
                    </a:cubicBezTo>
                    <a:lnTo>
                      <a:pt x="264997" y="401408"/>
                    </a:lnTo>
                    <a:lnTo>
                      <a:pt x="266545" y="399474"/>
                    </a:lnTo>
                    <a:cubicBezTo>
                      <a:pt x="286557" y="380231"/>
                      <a:pt x="305799" y="391007"/>
                      <a:pt x="326581" y="401013"/>
                    </a:cubicBezTo>
                    <a:cubicBezTo>
                      <a:pt x="301181" y="366377"/>
                      <a:pt x="268854" y="339437"/>
                      <a:pt x="241914" y="307880"/>
                    </a:cubicBezTo>
                    <a:cubicBezTo>
                      <a:pt x="238066" y="303261"/>
                      <a:pt x="234987" y="297873"/>
                      <a:pt x="230369" y="294024"/>
                    </a:cubicBezTo>
                    <a:cubicBezTo>
                      <a:pt x="204969" y="267854"/>
                      <a:pt x="183417" y="238606"/>
                      <a:pt x="161096" y="210127"/>
                    </a:cubicBezTo>
                    <a:cubicBezTo>
                      <a:pt x="148011" y="190885"/>
                      <a:pt x="137236" y="170103"/>
                      <a:pt x="125690" y="150091"/>
                    </a:cubicBezTo>
                    <a:cubicBezTo>
                      <a:pt x="124920" y="148551"/>
                      <a:pt x="123381" y="146242"/>
                      <a:pt x="122611" y="144703"/>
                    </a:cubicBezTo>
                    <a:cubicBezTo>
                      <a:pt x="108757" y="115455"/>
                      <a:pt x="94902" y="86206"/>
                      <a:pt x="87205" y="54649"/>
                    </a:cubicBezTo>
                    <a:cubicBezTo>
                      <a:pt x="86436" y="49261"/>
                      <a:pt x="86436" y="44642"/>
                      <a:pt x="86436" y="39255"/>
                    </a:cubicBezTo>
                    <a:cubicBezTo>
                      <a:pt x="86436" y="7697"/>
                      <a:pt x="94132" y="770"/>
                      <a:pt x="126460" y="0"/>
                    </a:cubicBezTo>
                    <a:close/>
                  </a:path>
                </a:pathLst>
              </a:custGeom>
              <a:solidFill>
                <a:schemeClr val="accent6">
                  <a:lumMod val="20000"/>
                  <a:lumOff val="80000"/>
                </a:schemeClr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1E979D8A-57ED-4FE3-98B2-1A43A9BDCD8D}"/>
                  </a:ext>
                </a:extLst>
              </p:cNvPr>
              <p:cNvSpPr/>
              <p:nvPr/>
            </p:nvSpPr>
            <p:spPr>
              <a:xfrm>
                <a:off x="4535561" y="927279"/>
                <a:ext cx="293283" cy="317722"/>
              </a:xfrm>
              <a:custGeom>
                <a:avLst/>
                <a:gdLst>
                  <a:gd name="connsiteX0" fmla="*/ 284468 w 369454"/>
                  <a:gd name="connsiteY0" fmla="*/ 142742 h 400242"/>
                  <a:gd name="connsiteX1" fmla="*/ 249062 w 369454"/>
                  <a:gd name="connsiteY1" fmla="*/ 181226 h 400242"/>
                  <a:gd name="connsiteX2" fmla="*/ 309868 w 369454"/>
                  <a:gd name="connsiteY2" fmla="*/ 151208 h 400242"/>
                  <a:gd name="connsiteX3" fmla="*/ 371444 w 369454"/>
                  <a:gd name="connsiteY3" fmla="*/ 202778 h 400242"/>
                  <a:gd name="connsiteX4" fmla="*/ 268304 w 369454"/>
                  <a:gd name="connsiteY4" fmla="*/ 261275 h 400242"/>
                  <a:gd name="connsiteX5" fmla="*/ 244444 w 369454"/>
                  <a:gd name="connsiteY5" fmla="*/ 251269 h 400242"/>
                  <a:gd name="connsiteX6" fmla="*/ 282929 w 369454"/>
                  <a:gd name="connsiteY6" fmla="*/ 322851 h 400242"/>
                  <a:gd name="connsiteX7" fmla="*/ 307559 w 369454"/>
                  <a:gd name="connsiteY7" fmla="*/ 337475 h 400242"/>
                  <a:gd name="connsiteX8" fmla="*/ 281389 w 369454"/>
                  <a:gd name="connsiteY8" fmla="*/ 362875 h 400242"/>
                  <a:gd name="connsiteX9" fmla="*/ 245213 w 369454"/>
                  <a:gd name="connsiteY9" fmla="*/ 398281 h 400242"/>
                  <a:gd name="connsiteX10" fmla="*/ 193644 w 369454"/>
                  <a:gd name="connsiteY10" fmla="*/ 394433 h 400242"/>
                  <a:gd name="connsiteX11" fmla="*/ 172092 w 369454"/>
                  <a:gd name="connsiteY11" fmla="*/ 329778 h 400242"/>
                  <a:gd name="connsiteX12" fmla="*/ 175941 w 369454"/>
                  <a:gd name="connsiteY12" fmla="*/ 305917 h 400242"/>
                  <a:gd name="connsiteX13" fmla="*/ 183638 w 369454"/>
                  <a:gd name="connsiteY13" fmla="*/ 275129 h 400242"/>
                  <a:gd name="connsiteX14" fmla="*/ 184407 w 369454"/>
                  <a:gd name="connsiteY14" fmla="*/ 272051 h 400242"/>
                  <a:gd name="connsiteX15" fmla="*/ 184407 w 369454"/>
                  <a:gd name="connsiteY15" fmla="*/ 274360 h 400242"/>
                  <a:gd name="connsiteX16" fmla="*/ 171323 w 369454"/>
                  <a:gd name="connsiteY16" fmla="*/ 288214 h 400242"/>
                  <a:gd name="connsiteX17" fmla="*/ 87426 w 369454"/>
                  <a:gd name="connsiteY17" fmla="*/ 344402 h 400242"/>
                  <a:gd name="connsiteX18" fmla="*/ 44323 w 369454"/>
                  <a:gd name="connsiteY18" fmla="*/ 342093 h 400242"/>
                  <a:gd name="connsiteX19" fmla="*/ 1219 w 369454"/>
                  <a:gd name="connsiteY19" fmla="*/ 293602 h 400242"/>
                  <a:gd name="connsiteX20" fmla="*/ 32777 w 369454"/>
                  <a:gd name="connsiteY20" fmla="*/ 242032 h 400242"/>
                  <a:gd name="connsiteX21" fmla="*/ 122832 w 369454"/>
                  <a:gd name="connsiteY21" fmla="*/ 217402 h 400242"/>
                  <a:gd name="connsiteX22" fmla="*/ 145923 w 369454"/>
                  <a:gd name="connsiteY22" fmla="*/ 214323 h 400242"/>
                  <a:gd name="connsiteX23" fmla="*/ 122062 w 369454"/>
                  <a:gd name="connsiteY23" fmla="*/ 208935 h 400242"/>
                  <a:gd name="connsiteX24" fmla="*/ 25850 w 369454"/>
                  <a:gd name="connsiteY24" fmla="*/ 159675 h 400242"/>
                  <a:gd name="connsiteX25" fmla="*/ 7377 w 369454"/>
                  <a:gd name="connsiteY25" fmla="*/ 75778 h 400242"/>
                  <a:gd name="connsiteX26" fmla="*/ 88195 w 369454"/>
                  <a:gd name="connsiteY26" fmla="*/ 62693 h 400242"/>
                  <a:gd name="connsiteX27" fmla="*/ 100511 w 369454"/>
                  <a:gd name="connsiteY27" fmla="*/ 67311 h 400242"/>
                  <a:gd name="connsiteX28" fmla="*/ 113595 w 369454"/>
                  <a:gd name="connsiteY28" fmla="*/ 76548 h 400242"/>
                  <a:gd name="connsiteX29" fmla="*/ 167474 w 369454"/>
                  <a:gd name="connsiteY29" fmla="*/ 137354 h 400242"/>
                  <a:gd name="connsiteX30" fmla="*/ 183638 w 369454"/>
                  <a:gd name="connsiteY30" fmla="*/ 158136 h 400242"/>
                  <a:gd name="connsiteX31" fmla="*/ 187486 w 369454"/>
                  <a:gd name="connsiteY31" fmla="*/ 165833 h 400242"/>
                  <a:gd name="connsiteX32" fmla="*/ 182098 w 369454"/>
                  <a:gd name="connsiteY32" fmla="*/ 154287 h 400242"/>
                  <a:gd name="connsiteX33" fmla="*/ 175941 w 369454"/>
                  <a:gd name="connsiteY33" fmla="*/ 128117 h 400242"/>
                  <a:gd name="connsiteX34" fmla="*/ 169783 w 369454"/>
                  <a:gd name="connsiteY34" fmla="*/ 51917 h 400242"/>
                  <a:gd name="connsiteX35" fmla="*/ 209807 w 369454"/>
                  <a:gd name="connsiteY35" fmla="*/ 348 h 400242"/>
                  <a:gd name="connsiteX36" fmla="*/ 272153 w 369454"/>
                  <a:gd name="connsiteY36" fmla="*/ 40372 h 400242"/>
                  <a:gd name="connsiteX37" fmla="*/ 280620 w 369454"/>
                  <a:gd name="connsiteY37" fmla="*/ 58075 h 400242"/>
                  <a:gd name="connsiteX38" fmla="*/ 286777 w 369454"/>
                  <a:gd name="connsiteY38" fmla="*/ 105026 h 400242"/>
                  <a:gd name="connsiteX39" fmla="*/ 279080 w 369454"/>
                  <a:gd name="connsiteY39" fmla="*/ 125039 h 400242"/>
                  <a:gd name="connsiteX40" fmla="*/ 284468 w 369454"/>
                  <a:gd name="connsiteY40" fmla="*/ 142742 h 4002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</a:cxnLst>
                <a:rect l="l" t="t" r="r" b="b"/>
                <a:pathLst>
                  <a:path w="369454" h="400242">
                    <a:moveTo>
                      <a:pt x="284468" y="142742"/>
                    </a:moveTo>
                    <a:cubicBezTo>
                      <a:pt x="265226" y="147360"/>
                      <a:pt x="256759" y="161214"/>
                      <a:pt x="249062" y="181226"/>
                    </a:cubicBezTo>
                    <a:cubicBezTo>
                      <a:pt x="271383" y="169681"/>
                      <a:pt x="287547" y="155826"/>
                      <a:pt x="309868" y="151208"/>
                    </a:cubicBezTo>
                    <a:cubicBezTo>
                      <a:pt x="342965" y="144281"/>
                      <a:pt x="372983" y="168911"/>
                      <a:pt x="371444" y="202778"/>
                    </a:cubicBezTo>
                    <a:cubicBezTo>
                      <a:pt x="367595" y="262814"/>
                      <a:pt x="322953" y="288214"/>
                      <a:pt x="268304" y="261275"/>
                    </a:cubicBezTo>
                    <a:cubicBezTo>
                      <a:pt x="260607" y="257426"/>
                      <a:pt x="252910" y="254348"/>
                      <a:pt x="244444" y="251269"/>
                    </a:cubicBezTo>
                    <a:cubicBezTo>
                      <a:pt x="263686" y="272051"/>
                      <a:pt x="276771" y="295911"/>
                      <a:pt x="282929" y="322851"/>
                    </a:cubicBezTo>
                    <a:cubicBezTo>
                      <a:pt x="286007" y="336705"/>
                      <a:pt x="302171" y="328239"/>
                      <a:pt x="307559" y="337475"/>
                    </a:cubicBezTo>
                    <a:cubicBezTo>
                      <a:pt x="295244" y="342093"/>
                      <a:pt x="286777" y="350560"/>
                      <a:pt x="281389" y="362875"/>
                    </a:cubicBezTo>
                    <a:cubicBezTo>
                      <a:pt x="274462" y="379039"/>
                      <a:pt x="261377" y="391354"/>
                      <a:pt x="245213" y="398281"/>
                    </a:cubicBezTo>
                    <a:cubicBezTo>
                      <a:pt x="227511" y="401360"/>
                      <a:pt x="209807" y="404439"/>
                      <a:pt x="193644" y="394433"/>
                    </a:cubicBezTo>
                    <a:cubicBezTo>
                      <a:pt x="171323" y="377499"/>
                      <a:pt x="169783" y="354408"/>
                      <a:pt x="172092" y="329778"/>
                    </a:cubicBezTo>
                    <a:cubicBezTo>
                      <a:pt x="172862" y="322081"/>
                      <a:pt x="175171" y="314384"/>
                      <a:pt x="175941" y="305917"/>
                    </a:cubicBezTo>
                    <a:cubicBezTo>
                      <a:pt x="180559" y="295142"/>
                      <a:pt x="176710" y="282057"/>
                      <a:pt x="183638" y="275129"/>
                    </a:cubicBezTo>
                    <a:cubicBezTo>
                      <a:pt x="186716" y="270511"/>
                      <a:pt x="181329" y="271281"/>
                      <a:pt x="184407" y="272051"/>
                    </a:cubicBezTo>
                    <a:cubicBezTo>
                      <a:pt x="185177" y="272051"/>
                      <a:pt x="185177" y="272820"/>
                      <a:pt x="184407" y="274360"/>
                    </a:cubicBezTo>
                    <a:cubicBezTo>
                      <a:pt x="180559" y="279748"/>
                      <a:pt x="178250" y="286675"/>
                      <a:pt x="171323" y="288214"/>
                    </a:cubicBezTo>
                    <a:cubicBezTo>
                      <a:pt x="148232" y="314384"/>
                      <a:pt x="123601" y="337475"/>
                      <a:pt x="87426" y="344402"/>
                    </a:cubicBezTo>
                    <a:cubicBezTo>
                      <a:pt x="72801" y="347481"/>
                      <a:pt x="58177" y="347481"/>
                      <a:pt x="44323" y="342093"/>
                    </a:cubicBezTo>
                    <a:cubicBezTo>
                      <a:pt x="21232" y="333626"/>
                      <a:pt x="4298" y="318232"/>
                      <a:pt x="1219" y="293602"/>
                    </a:cubicBezTo>
                    <a:cubicBezTo>
                      <a:pt x="-1090" y="270511"/>
                      <a:pt x="14304" y="255117"/>
                      <a:pt x="32777" y="242032"/>
                    </a:cubicBezTo>
                    <a:cubicBezTo>
                      <a:pt x="60486" y="223560"/>
                      <a:pt x="92814" y="224329"/>
                      <a:pt x="122832" y="217402"/>
                    </a:cubicBezTo>
                    <a:cubicBezTo>
                      <a:pt x="128219" y="211245"/>
                      <a:pt x="135147" y="216632"/>
                      <a:pt x="145923" y="214323"/>
                    </a:cubicBezTo>
                    <a:cubicBezTo>
                      <a:pt x="134377" y="215093"/>
                      <a:pt x="127450" y="213554"/>
                      <a:pt x="122062" y="208935"/>
                    </a:cubicBezTo>
                    <a:cubicBezTo>
                      <a:pt x="87426" y="197390"/>
                      <a:pt x="54329" y="184305"/>
                      <a:pt x="25850" y="159675"/>
                    </a:cubicBezTo>
                    <a:cubicBezTo>
                      <a:pt x="-1090" y="136584"/>
                      <a:pt x="-6478" y="94251"/>
                      <a:pt x="7377" y="75778"/>
                    </a:cubicBezTo>
                    <a:cubicBezTo>
                      <a:pt x="23541" y="52687"/>
                      <a:pt x="55098" y="47299"/>
                      <a:pt x="88195" y="62693"/>
                    </a:cubicBezTo>
                    <a:cubicBezTo>
                      <a:pt x="92044" y="64232"/>
                      <a:pt x="95892" y="65772"/>
                      <a:pt x="100511" y="67311"/>
                    </a:cubicBezTo>
                    <a:cubicBezTo>
                      <a:pt x="104359" y="71160"/>
                      <a:pt x="110517" y="71160"/>
                      <a:pt x="113595" y="76548"/>
                    </a:cubicBezTo>
                    <a:cubicBezTo>
                      <a:pt x="134377" y="94251"/>
                      <a:pt x="152080" y="115032"/>
                      <a:pt x="167474" y="137354"/>
                    </a:cubicBezTo>
                    <a:cubicBezTo>
                      <a:pt x="175941" y="141972"/>
                      <a:pt x="179789" y="149669"/>
                      <a:pt x="183638" y="158136"/>
                    </a:cubicBezTo>
                    <a:cubicBezTo>
                      <a:pt x="185177" y="160445"/>
                      <a:pt x="185177" y="164293"/>
                      <a:pt x="187486" y="165833"/>
                    </a:cubicBezTo>
                    <a:cubicBezTo>
                      <a:pt x="185947" y="161984"/>
                      <a:pt x="184407" y="158136"/>
                      <a:pt x="182098" y="154287"/>
                    </a:cubicBezTo>
                    <a:cubicBezTo>
                      <a:pt x="178250" y="145820"/>
                      <a:pt x="179789" y="136584"/>
                      <a:pt x="175941" y="128117"/>
                    </a:cubicBezTo>
                    <a:cubicBezTo>
                      <a:pt x="174401" y="102717"/>
                      <a:pt x="163626" y="78087"/>
                      <a:pt x="169783" y="51917"/>
                    </a:cubicBezTo>
                    <a:cubicBezTo>
                      <a:pt x="176710" y="20360"/>
                      <a:pt x="188256" y="3426"/>
                      <a:pt x="209807" y="348"/>
                    </a:cubicBezTo>
                    <a:cubicBezTo>
                      <a:pt x="232898" y="-2731"/>
                      <a:pt x="260607" y="14972"/>
                      <a:pt x="272153" y="40372"/>
                    </a:cubicBezTo>
                    <a:cubicBezTo>
                      <a:pt x="275232" y="46529"/>
                      <a:pt x="277541" y="51917"/>
                      <a:pt x="280620" y="58075"/>
                    </a:cubicBezTo>
                    <a:cubicBezTo>
                      <a:pt x="290626" y="72699"/>
                      <a:pt x="284468" y="89632"/>
                      <a:pt x="286777" y="105026"/>
                    </a:cubicBezTo>
                    <a:cubicBezTo>
                      <a:pt x="285238" y="111954"/>
                      <a:pt x="282159" y="118881"/>
                      <a:pt x="279080" y="125039"/>
                    </a:cubicBezTo>
                    <a:cubicBezTo>
                      <a:pt x="272923" y="135814"/>
                      <a:pt x="278310" y="138893"/>
                      <a:pt x="284468" y="142742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6A890E5C-DEE8-4919-A8C7-EC2999974827}"/>
                  </a:ext>
                </a:extLst>
              </p:cNvPr>
              <p:cNvSpPr/>
              <p:nvPr/>
            </p:nvSpPr>
            <p:spPr>
              <a:xfrm>
                <a:off x="7932142" y="2474353"/>
                <a:ext cx="293283" cy="317722"/>
              </a:xfrm>
              <a:custGeom>
                <a:avLst/>
                <a:gdLst>
                  <a:gd name="connsiteX0" fmla="*/ 370215 w 369454"/>
                  <a:gd name="connsiteY0" fmla="*/ 305601 h 400242"/>
                  <a:gd name="connsiteX1" fmla="*/ 265536 w 369454"/>
                  <a:gd name="connsiteY1" fmla="*/ 341007 h 400242"/>
                  <a:gd name="connsiteX2" fmla="*/ 221664 w 369454"/>
                  <a:gd name="connsiteY2" fmla="*/ 313298 h 400242"/>
                  <a:gd name="connsiteX3" fmla="*/ 220894 w 369454"/>
                  <a:gd name="connsiteY3" fmla="*/ 310219 h 400242"/>
                  <a:gd name="connsiteX4" fmla="*/ 190876 w 369454"/>
                  <a:gd name="connsiteY4" fmla="*/ 281741 h 400242"/>
                  <a:gd name="connsiteX5" fmla="*/ 185488 w 369454"/>
                  <a:gd name="connsiteY5" fmla="*/ 272504 h 400242"/>
                  <a:gd name="connsiteX6" fmla="*/ 195494 w 369454"/>
                  <a:gd name="connsiteY6" fmla="*/ 290207 h 400242"/>
                  <a:gd name="connsiteX7" fmla="*/ 203191 w 369454"/>
                  <a:gd name="connsiteY7" fmla="*/ 345626 h 400242"/>
                  <a:gd name="connsiteX8" fmla="*/ 203191 w 369454"/>
                  <a:gd name="connsiteY8" fmla="*/ 348704 h 400242"/>
                  <a:gd name="connsiteX9" fmla="*/ 200112 w 369454"/>
                  <a:gd name="connsiteY9" fmla="*/ 354092 h 400242"/>
                  <a:gd name="connsiteX10" fmla="*/ 153930 w 369454"/>
                  <a:gd name="connsiteY10" fmla="*/ 400274 h 400242"/>
                  <a:gd name="connsiteX11" fmla="*/ 89276 w 369454"/>
                  <a:gd name="connsiteY11" fmla="*/ 339468 h 400242"/>
                  <a:gd name="connsiteX12" fmla="*/ 116215 w 369454"/>
                  <a:gd name="connsiteY12" fmla="*/ 265577 h 400242"/>
                  <a:gd name="connsiteX13" fmla="*/ 123912 w 369454"/>
                  <a:gd name="connsiteY13" fmla="*/ 251723 h 400242"/>
                  <a:gd name="connsiteX14" fmla="*/ 111597 w 369454"/>
                  <a:gd name="connsiteY14" fmla="*/ 256341 h 400242"/>
                  <a:gd name="connsiteX15" fmla="*/ 23081 w 369454"/>
                  <a:gd name="connsiteY15" fmla="*/ 256341 h 400242"/>
                  <a:gd name="connsiteX16" fmla="*/ 2300 w 369454"/>
                  <a:gd name="connsiteY16" fmla="*/ 183989 h 400242"/>
                  <a:gd name="connsiteX17" fmla="*/ 53100 w 369454"/>
                  <a:gd name="connsiteY17" fmla="*/ 147044 h 400242"/>
                  <a:gd name="connsiteX18" fmla="*/ 75421 w 369454"/>
                  <a:gd name="connsiteY18" fmla="*/ 154741 h 400242"/>
                  <a:gd name="connsiteX19" fmla="*/ 80039 w 369454"/>
                  <a:gd name="connsiteY19" fmla="*/ 155510 h 400242"/>
                  <a:gd name="connsiteX20" fmla="*/ 120064 w 369454"/>
                  <a:gd name="connsiteY20" fmla="*/ 179371 h 400242"/>
                  <a:gd name="connsiteX21" fmla="*/ 124682 w 369454"/>
                  <a:gd name="connsiteY21" fmla="*/ 183219 h 400242"/>
                  <a:gd name="connsiteX22" fmla="*/ 121603 w 369454"/>
                  <a:gd name="connsiteY22" fmla="*/ 180141 h 400242"/>
                  <a:gd name="connsiteX23" fmla="*/ 98512 w 369454"/>
                  <a:gd name="connsiteY23" fmla="*/ 135498 h 400242"/>
                  <a:gd name="connsiteX24" fmla="*/ 93124 w 369454"/>
                  <a:gd name="connsiteY24" fmla="*/ 56219 h 400242"/>
                  <a:gd name="connsiteX25" fmla="*/ 124682 w 369454"/>
                  <a:gd name="connsiteY25" fmla="*/ 10038 h 400242"/>
                  <a:gd name="connsiteX26" fmla="*/ 197803 w 369454"/>
                  <a:gd name="connsiteY26" fmla="*/ 34668 h 400242"/>
                  <a:gd name="connsiteX27" fmla="*/ 200112 w 369454"/>
                  <a:gd name="connsiteY27" fmla="*/ 101632 h 400242"/>
                  <a:gd name="connsiteX28" fmla="*/ 193954 w 369454"/>
                  <a:gd name="connsiteY28" fmla="*/ 131650 h 400242"/>
                  <a:gd name="connsiteX29" fmla="*/ 191645 w 369454"/>
                  <a:gd name="connsiteY29" fmla="*/ 147044 h 400242"/>
                  <a:gd name="connsiteX30" fmla="*/ 203191 w 369454"/>
                  <a:gd name="connsiteY30" fmla="*/ 136268 h 400242"/>
                  <a:gd name="connsiteX31" fmla="*/ 211657 w 369454"/>
                  <a:gd name="connsiteY31" fmla="*/ 127032 h 400242"/>
                  <a:gd name="connsiteX32" fmla="*/ 220894 w 369454"/>
                  <a:gd name="connsiteY32" fmla="*/ 113947 h 400242"/>
                  <a:gd name="connsiteX33" fmla="*/ 220894 w 369454"/>
                  <a:gd name="connsiteY33" fmla="*/ 113947 h 400242"/>
                  <a:gd name="connsiteX34" fmla="*/ 237827 w 369454"/>
                  <a:gd name="connsiteY34" fmla="*/ 95474 h 400242"/>
                  <a:gd name="connsiteX35" fmla="*/ 344815 w 369454"/>
                  <a:gd name="connsiteY35" fmla="*/ 56989 h 400242"/>
                  <a:gd name="connsiteX36" fmla="*/ 376373 w 369454"/>
                  <a:gd name="connsiteY36" fmla="*/ 105480 h 400242"/>
                  <a:gd name="connsiteX37" fmla="*/ 341736 w 369454"/>
                  <a:gd name="connsiteY37" fmla="*/ 168595 h 400242"/>
                  <a:gd name="connsiteX38" fmla="*/ 250142 w 369454"/>
                  <a:gd name="connsiteY38" fmla="*/ 212468 h 400242"/>
                  <a:gd name="connsiteX39" fmla="*/ 237058 w 369454"/>
                  <a:gd name="connsiteY39" fmla="*/ 213238 h 400242"/>
                  <a:gd name="connsiteX40" fmla="*/ 297093 w 369454"/>
                  <a:gd name="connsiteY40" fmla="*/ 220165 h 400242"/>
                  <a:gd name="connsiteX41" fmla="*/ 371755 w 369454"/>
                  <a:gd name="connsiteY41" fmla="*/ 272504 h 400242"/>
                  <a:gd name="connsiteX42" fmla="*/ 371755 w 369454"/>
                  <a:gd name="connsiteY42" fmla="*/ 294825 h 400242"/>
                  <a:gd name="connsiteX43" fmla="*/ 370215 w 369454"/>
                  <a:gd name="connsiteY43" fmla="*/ 305601 h 4002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</a:cxnLst>
                <a:rect l="l" t="t" r="r" b="b"/>
                <a:pathLst>
                  <a:path w="369454" h="400242">
                    <a:moveTo>
                      <a:pt x="370215" y="305601"/>
                    </a:moveTo>
                    <a:cubicBezTo>
                      <a:pt x="345585" y="347935"/>
                      <a:pt x="308639" y="352553"/>
                      <a:pt x="265536" y="341007"/>
                    </a:cubicBezTo>
                    <a:cubicBezTo>
                      <a:pt x="247833" y="336389"/>
                      <a:pt x="233209" y="327153"/>
                      <a:pt x="221664" y="313298"/>
                    </a:cubicBezTo>
                    <a:cubicBezTo>
                      <a:pt x="221664" y="312529"/>
                      <a:pt x="220894" y="310989"/>
                      <a:pt x="220894" y="310219"/>
                    </a:cubicBezTo>
                    <a:cubicBezTo>
                      <a:pt x="207039" y="304062"/>
                      <a:pt x="198573" y="293286"/>
                      <a:pt x="190876" y="281741"/>
                    </a:cubicBezTo>
                    <a:cubicBezTo>
                      <a:pt x="189336" y="278662"/>
                      <a:pt x="188566" y="274814"/>
                      <a:pt x="185488" y="272504"/>
                    </a:cubicBezTo>
                    <a:cubicBezTo>
                      <a:pt x="190106" y="277892"/>
                      <a:pt x="190876" y="284819"/>
                      <a:pt x="195494" y="290207"/>
                    </a:cubicBezTo>
                    <a:cubicBezTo>
                      <a:pt x="203191" y="307910"/>
                      <a:pt x="198573" y="327923"/>
                      <a:pt x="203191" y="345626"/>
                    </a:cubicBezTo>
                    <a:cubicBezTo>
                      <a:pt x="202421" y="346395"/>
                      <a:pt x="202421" y="347935"/>
                      <a:pt x="203191" y="348704"/>
                    </a:cubicBezTo>
                    <a:cubicBezTo>
                      <a:pt x="202421" y="350244"/>
                      <a:pt x="200882" y="352553"/>
                      <a:pt x="200112" y="354092"/>
                    </a:cubicBezTo>
                    <a:cubicBezTo>
                      <a:pt x="191645" y="385650"/>
                      <a:pt x="175482" y="401814"/>
                      <a:pt x="153930" y="400274"/>
                    </a:cubicBezTo>
                    <a:cubicBezTo>
                      <a:pt x="120833" y="397965"/>
                      <a:pt x="91585" y="370256"/>
                      <a:pt x="89276" y="339468"/>
                    </a:cubicBezTo>
                    <a:cubicBezTo>
                      <a:pt x="86197" y="310219"/>
                      <a:pt x="99282" y="287128"/>
                      <a:pt x="116215" y="265577"/>
                    </a:cubicBezTo>
                    <a:cubicBezTo>
                      <a:pt x="119294" y="261729"/>
                      <a:pt x="120064" y="256341"/>
                      <a:pt x="123912" y="251723"/>
                    </a:cubicBezTo>
                    <a:cubicBezTo>
                      <a:pt x="120064" y="255571"/>
                      <a:pt x="115445" y="254032"/>
                      <a:pt x="111597" y="256341"/>
                    </a:cubicBezTo>
                    <a:cubicBezTo>
                      <a:pt x="82348" y="271735"/>
                      <a:pt x="53100" y="280201"/>
                      <a:pt x="23081" y="256341"/>
                    </a:cubicBezTo>
                    <a:cubicBezTo>
                      <a:pt x="4609" y="241716"/>
                      <a:pt x="-4627" y="207850"/>
                      <a:pt x="2300" y="183989"/>
                    </a:cubicBezTo>
                    <a:cubicBezTo>
                      <a:pt x="9227" y="160128"/>
                      <a:pt x="23851" y="149353"/>
                      <a:pt x="53100" y="147044"/>
                    </a:cubicBezTo>
                    <a:cubicBezTo>
                      <a:pt x="60797" y="149353"/>
                      <a:pt x="69263" y="149353"/>
                      <a:pt x="75421" y="154741"/>
                    </a:cubicBezTo>
                    <a:cubicBezTo>
                      <a:pt x="76960" y="154741"/>
                      <a:pt x="78500" y="155510"/>
                      <a:pt x="80039" y="155510"/>
                    </a:cubicBezTo>
                    <a:cubicBezTo>
                      <a:pt x="96203" y="158589"/>
                      <a:pt x="110058" y="167056"/>
                      <a:pt x="120064" y="179371"/>
                    </a:cubicBezTo>
                    <a:cubicBezTo>
                      <a:pt x="121603" y="180141"/>
                      <a:pt x="121603" y="183219"/>
                      <a:pt x="124682" y="183219"/>
                    </a:cubicBezTo>
                    <a:cubicBezTo>
                      <a:pt x="123912" y="182450"/>
                      <a:pt x="122373" y="181680"/>
                      <a:pt x="121603" y="180141"/>
                    </a:cubicBezTo>
                    <a:cubicBezTo>
                      <a:pt x="109288" y="167825"/>
                      <a:pt x="102361" y="152432"/>
                      <a:pt x="98512" y="135498"/>
                    </a:cubicBezTo>
                    <a:cubicBezTo>
                      <a:pt x="93124" y="109329"/>
                      <a:pt x="83888" y="83159"/>
                      <a:pt x="93124" y="56219"/>
                    </a:cubicBezTo>
                    <a:cubicBezTo>
                      <a:pt x="99282" y="37747"/>
                      <a:pt x="107748" y="21583"/>
                      <a:pt x="124682" y="10038"/>
                    </a:cubicBezTo>
                    <a:cubicBezTo>
                      <a:pt x="154700" y="-9974"/>
                      <a:pt x="187027" y="801"/>
                      <a:pt x="197803" y="34668"/>
                    </a:cubicBezTo>
                    <a:cubicBezTo>
                      <a:pt x="204730" y="56989"/>
                      <a:pt x="205500" y="79310"/>
                      <a:pt x="200112" y="101632"/>
                    </a:cubicBezTo>
                    <a:cubicBezTo>
                      <a:pt x="197803" y="111638"/>
                      <a:pt x="196263" y="121644"/>
                      <a:pt x="193954" y="131650"/>
                    </a:cubicBezTo>
                    <a:cubicBezTo>
                      <a:pt x="191645" y="136268"/>
                      <a:pt x="195494" y="141656"/>
                      <a:pt x="191645" y="147044"/>
                    </a:cubicBezTo>
                    <a:cubicBezTo>
                      <a:pt x="196263" y="143965"/>
                      <a:pt x="199342" y="139347"/>
                      <a:pt x="203191" y="136268"/>
                    </a:cubicBezTo>
                    <a:cubicBezTo>
                      <a:pt x="206270" y="133189"/>
                      <a:pt x="208579" y="130110"/>
                      <a:pt x="211657" y="127032"/>
                    </a:cubicBezTo>
                    <a:cubicBezTo>
                      <a:pt x="216276" y="123953"/>
                      <a:pt x="217045" y="117795"/>
                      <a:pt x="220894" y="113947"/>
                    </a:cubicBezTo>
                    <a:lnTo>
                      <a:pt x="220894" y="113947"/>
                    </a:lnTo>
                    <a:cubicBezTo>
                      <a:pt x="229361" y="110098"/>
                      <a:pt x="235518" y="103941"/>
                      <a:pt x="237827" y="95474"/>
                    </a:cubicBezTo>
                    <a:cubicBezTo>
                      <a:pt x="267076" y="64686"/>
                      <a:pt x="299403" y="43135"/>
                      <a:pt x="344815" y="56989"/>
                    </a:cubicBezTo>
                    <a:cubicBezTo>
                      <a:pt x="368676" y="66226"/>
                      <a:pt x="377912" y="80080"/>
                      <a:pt x="376373" y="105480"/>
                    </a:cubicBezTo>
                    <a:cubicBezTo>
                      <a:pt x="374834" y="131650"/>
                      <a:pt x="361748" y="152432"/>
                      <a:pt x="341736" y="168595"/>
                    </a:cubicBezTo>
                    <a:cubicBezTo>
                      <a:pt x="314797" y="190916"/>
                      <a:pt x="283239" y="203232"/>
                      <a:pt x="250142" y="212468"/>
                    </a:cubicBezTo>
                    <a:cubicBezTo>
                      <a:pt x="245524" y="212468"/>
                      <a:pt x="241676" y="210929"/>
                      <a:pt x="237058" y="213238"/>
                    </a:cubicBezTo>
                    <a:cubicBezTo>
                      <a:pt x="257839" y="210159"/>
                      <a:pt x="277082" y="220165"/>
                      <a:pt x="297093" y="220165"/>
                    </a:cubicBezTo>
                    <a:cubicBezTo>
                      <a:pt x="330191" y="225553"/>
                      <a:pt x="357130" y="240177"/>
                      <a:pt x="371755" y="272504"/>
                    </a:cubicBezTo>
                    <a:cubicBezTo>
                      <a:pt x="374834" y="280201"/>
                      <a:pt x="377142" y="287128"/>
                      <a:pt x="371755" y="294825"/>
                    </a:cubicBezTo>
                    <a:cubicBezTo>
                      <a:pt x="370985" y="299444"/>
                      <a:pt x="370985" y="302522"/>
                      <a:pt x="370215" y="30560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AB955850-67F7-48AF-94C9-22195F958274}"/>
                  </a:ext>
                </a:extLst>
              </p:cNvPr>
              <p:cNvSpPr/>
              <p:nvPr/>
            </p:nvSpPr>
            <p:spPr>
              <a:xfrm>
                <a:off x="7287776" y="3923395"/>
                <a:ext cx="293283" cy="317722"/>
              </a:xfrm>
              <a:custGeom>
                <a:avLst/>
                <a:gdLst>
                  <a:gd name="connsiteX0" fmla="*/ 370215 w 369454"/>
                  <a:gd name="connsiteY0" fmla="*/ 305601 h 400242"/>
                  <a:gd name="connsiteX1" fmla="*/ 265536 w 369454"/>
                  <a:gd name="connsiteY1" fmla="*/ 341007 h 400242"/>
                  <a:gd name="connsiteX2" fmla="*/ 221664 w 369454"/>
                  <a:gd name="connsiteY2" fmla="*/ 313298 h 400242"/>
                  <a:gd name="connsiteX3" fmla="*/ 220894 w 369454"/>
                  <a:gd name="connsiteY3" fmla="*/ 310219 h 400242"/>
                  <a:gd name="connsiteX4" fmla="*/ 190876 w 369454"/>
                  <a:gd name="connsiteY4" fmla="*/ 281741 h 400242"/>
                  <a:gd name="connsiteX5" fmla="*/ 185488 w 369454"/>
                  <a:gd name="connsiteY5" fmla="*/ 272504 h 400242"/>
                  <a:gd name="connsiteX6" fmla="*/ 195494 w 369454"/>
                  <a:gd name="connsiteY6" fmla="*/ 290207 h 400242"/>
                  <a:gd name="connsiteX7" fmla="*/ 203191 w 369454"/>
                  <a:gd name="connsiteY7" fmla="*/ 345626 h 400242"/>
                  <a:gd name="connsiteX8" fmla="*/ 203191 w 369454"/>
                  <a:gd name="connsiteY8" fmla="*/ 348704 h 400242"/>
                  <a:gd name="connsiteX9" fmla="*/ 200112 w 369454"/>
                  <a:gd name="connsiteY9" fmla="*/ 354092 h 400242"/>
                  <a:gd name="connsiteX10" fmla="*/ 153930 w 369454"/>
                  <a:gd name="connsiteY10" fmla="*/ 400274 h 400242"/>
                  <a:gd name="connsiteX11" fmla="*/ 89276 w 369454"/>
                  <a:gd name="connsiteY11" fmla="*/ 339468 h 400242"/>
                  <a:gd name="connsiteX12" fmla="*/ 116215 w 369454"/>
                  <a:gd name="connsiteY12" fmla="*/ 265577 h 400242"/>
                  <a:gd name="connsiteX13" fmla="*/ 123912 w 369454"/>
                  <a:gd name="connsiteY13" fmla="*/ 251723 h 400242"/>
                  <a:gd name="connsiteX14" fmla="*/ 111597 w 369454"/>
                  <a:gd name="connsiteY14" fmla="*/ 256341 h 400242"/>
                  <a:gd name="connsiteX15" fmla="*/ 23081 w 369454"/>
                  <a:gd name="connsiteY15" fmla="*/ 256341 h 400242"/>
                  <a:gd name="connsiteX16" fmla="*/ 2300 w 369454"/>
                  <a:gd name="connsiteY16" fmla="*/ 183989 h 400242"/>
                  <a:gd name="connsiteX17" fmla="*/ 53100 w 369454"/>
                  <a:gd name="connsiteY17" fmla="*/ 147044 h 400242"/>
                  <a:gd name="connsiteX18" fmla="*/ 75421 w 369454"/>
                  <a:gd name="connsiteY18" fmla="*/ 154741 h 400242"/>
                  <a:gd name="connsiteX19" fmla="*/ 80039 w 369454"/>
                  <a:gd name="connsiteY19" fmla="*/ 155510 h 400242"/>
                  <a:gd name="connsiteX20" fmla="*/ 120064 w 369454"/>
                  <a:gd name="connsiteY20" fmla="*/ 179371 h 400242"/>
                  <a:gd name="connsiteX21" fmla="*/ 124682 w 369454"/>
                  <a:gd name="connsiteY21" fmla="*/ 183219 h 400242"/>
                  <a:gd name="connsiteX22" fmla="*/ 121603 w 369454"/>
                  <a:gd name="connsiteY22" fmla="*/ 180141 h 400242"/>
                  <a:gd name="connsiteX23" fmla="*/ 98512 w 369454"/>
                  <a:gd name="connsiteY23" fmla="*/ 135498 h 400242"/>
                  <a:gd name="connsiteX24" fmla="*/ 93124 w 369454"/>
                  <a:gd name="connsiteY24" fmla="*/ 56219 h 400242"/>
                  <a:gd name="connsiteX25" fmla="*/ 124682 w 369454"/>
                  <a:gd name="connsiteY25" fmla="*/ 10038 h 400242"/>
                  <a:gd name="connsiteX26" fmla="*/ 197803 w 369454"/>
                  <a:gd name="connsiteY26" fmla="*/ 34668 h 400242"/>
                  <a:gd name="connsiteX27" fmla="*/ 200112 w 369454"/>
                  <a:gd name="connsiteY27" fmla="*/ 101632 h 400242"/>
                  <a:gd name="connsiteX28" fmla="*/ 193954 w 369454"/>
                  <a:gd name="connsiteY28" fmla="*/ 131650 h 400242"/>
                  <a:gd name="connsiteX29" fmla="*/ 191645 w 369454"/>
                  <a:gd name="connsiteY29" fmla="*/ 147044 h 400242"/>
                  <a:gd name="connsiteX30" fmla="*/ 203191 w 369454"/>
                  <a:gd name="connsiteY30" fmla="*/ 136268 h 400242"/>
                  <a:gd name="connsiteX31" fmla="*/ 211657 w 369454"/>
                  <a:gd name="connsiteY31" fmla="*/ 127032 h 400242"/>
                  <a:gd name="connsiteX32" fmla="*/ 220894 w 369454"/>
                  <a:gd name="connsiteY32" fmla="*/ 113947 h 400242"/>
                  <a:gd name="connsiteX33" fmla="*/ 220894 w 369454"/>
                  <a:gd name="connsiteY33" fmla="*/ 113947 h 400242"/>
                  <a:gd name="connsiteX34" fmla="*/ 237827 w 369454"/>
                  <a:gd name="connsiteY34" fmla="*/ 95474 h 400242"/>
                  <a:gd name="connsiteX35" fmla="*/ 344815 w 369454"/>
                  <a:gd name="connsiteY35" fmla="*/ 56989 h 400242"/>
                  <a:gd name="connsiteX36" fmla="*/ 376373 w 369454"/>
                  <a:gd name="connsiteY36" fmla="*/ 105480 h 400242"/>
                  <a:gd name="connsiteX37" fmla="*/ 341736 w 369454"/>
                  <a:gd name="connsiteY37" fmla="*/ 168595 h 400242"/>
                  <a:gd name="connsiteX38" fmla="*/ 250142 w 369454"/>
                  <a:gd name="connsiteY38" fmla="*/ 212468 h 400242"/>
                  <a:gd name="connsiteX39" fmla="*/ 237058 w 369454"/>
                  <a:gd name="connsiteY39" fmla="*/ 213238 h 400242"/>
                  <a:gd name="connsiteX40" fmla="*/ 297093 w 369454"/>
                  <a:gd name="connsiteY40" fmla="*/ 220165 h 400242"/>
                  <a:gd name="connsiteX41" fmla="*/ 371755 w 369454"/>
                  <a:gd name="connsiteY41" fmla="*/ 272504 h 400242"/>
                  <a:gd name="connsiteX42" fmla="*/ 371755 w 369454"/>
                  <a:gd name="connsiteY42" fmla="*/ 294825 h 400242"/>
                  <a:gd name="connsiteX43" fmla="*/ 370215 w 369454"/>
                  <a:gd name="connsiteY43" fmla="*/ 305601 h 4002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</a:cxnLst>
                <a:rect l="l" t="t" r="r" b="b"/>
                <a:pathLst>
                  <a:path w="369454" h="400242">
                    <a:moveTo>
                      <a:pt x="370215" y="305601"/>
                    </a:moveTo>
                    <a:cubicBezTo>
                      <a:pt x="345585" y="347935"/>
                      <a:pt x="308639" y="352553"/>
                      <a:pt x="265536" y="341007"/>
                    </a:cubicBezTo>
                    <a:cubicBezTo>
                      <a:pt x="247833" y="336389"/>
                      <a:pt x="233209" y="327153"/>
                      <a:pt x="221664" y="313298"/>
                    </a:cubicBezTo>
                    <a:cubicBezTo>
                      <a:pt x="221664" y="312529"/>
                      <a:pt x="220894" y="310989"/>
                      <a:pt x="220894" y="310219"/>
                    </a:cubicBezTo>
                    <a:cubicBezTo>
                      <a:pt x="207039" y="304062"/>
                      <a:pt x="198573" y="293286"/>
                      <a:pt x="190876" y="281741"/>
                    </a:cubicBezTo>
                    <a:cubicBezTo>
                      <a:pt x="189336" y="278662"/>
                      <a:pt x="188566" y="274814"/>
                      <a:pt x="185488" y="272504"/>
                    </a:cubicBezTo>
                    <a:cubicBezTo>
                      <a:pt x="190106" y="277892"/>
                      <a:pt x="190876" y="284819"/>
                      <a:pt x="195494" y="290207"/>
                    </a:cubicBezTo>
                    <a:cubicBezTo>
                      <a:pt x="203191" y="307910"/>
                      <a:pt x="198573" y="327923"/>
                      <a:pt x="203191" y="345626"/>
                    </a:cubicBezTo>
                    <a:cubicBezTo>
                      <a:pt x="202421" y="346395"/>
                      <a:pt x="202421" y="347935"/>
                      <a:pt x="203191" y="348704"/>
                    </a:cubicBezTo>
                    <a:cubicBezTo>
                      <a:pt x="202421" y="350244"/>
                      <a:pt x="200882" y="352553"/>
                      <a:pt x="200112" y="354092"/>
                    </a:cubicBezTo>
                    <a:cubicBezTo>
                      <a:pt x="191645" y="385650"/>
                      <a:pt x="175482" y="401814"/>
                      <a:pt x="153930" y="400274"/>
                    </a:cubicBezTo>
                    <a:cubicBezTo>
                      <a:pt x="120833" y="397965"/>
                      <a:pt x="91585" y="370256"/>
                      <a:pt x="89276" y="339468"/>
                    </a:cubicBezTo>
                    <a:cubicBezTo>
                      <a:pt x="86197" y="310219"/>
                      <a:pt x="99282" y="287128"/>
                      <a:pt x="116215" y="265577"/>
                    </a:cubicBezTo>
                    <a:cubicBezTo>
                      <a:pt x="119294" y="261729"/>
                      <a:pt x="120064" y="256341"/>
                      <a:pt x="123912" y="251723"/>
                    </a:cubicBezTo>
                    <a:cubicBezTo>
                      <a:pt x="120064" y="255571"/>
                      <a:pt x="115445" y="254032"/>
                      <a:pt x="111597" y="256341"/>
                    </a:cubicBezTo>
                    <a:cubicBezTo>
                      <a:pt x="82348" y="271735"/>
                      <a:pt x="53100" y="280201"/>
                      <a:pt x="23081" y="256341"/>
                    </a:cubicBezTo>
                    <a:cubicBezTo>
                      <a:pt x="4609" y="241716"/>
                      <a:pt x="-4627" y="207850"/>
                      <a:pt x="2300" y="183989"/>
                    </a:cubicBezTo>
                    <a:cubicBezTo>
                      <a:pt x="9227" y="160128"/>
                      <a:pt x="23851" y="149353"/>
                      <a:pt x="53100" y="147044"/>
                    </a:cubicBezTo>
                    <a:cubicBezTo>
                      <a:pt x="60797" y="149353"/>
                      <a:pt x="69263" y="149353"/>
                      <a:pt x="75421" y="154741"/>
                    </a:cubicBezTo>
                    <a:cubicBezTo>
                      <a:pt x="76960" y="154741"/>
                      <a:pt x="78500" y="155510"/>
                      <a:pt x="80039" y="155510"/>
                    </a:cubicBezTo>
                    <a:cubicBezTo>
                      <a:pt x="96203" y="158589"/>
                      <a:pt x="110058" y="167056"/>
                      <a:pt x="120064" y="179371"/>
                    </a:cubicBezTo>
                    <a:cubicBezTo>
                      <a:pt x="121603" y="180141"/>
                      <a:pt x="121603" y="183219"/>
                      <a:pt x="124682" y="183219"/>
                    </a:cubicBezTo>
                    <a:cubicBezTo>
                      <a:pt x="123912" y="182450"/>
                      <a:pt x="122373" y="181680"/>
                      <a:pt x="121603" y="180141"/>
                    </a:cubicBezTo>
                    <a:cubicBezTo>
                      <a:pt x="109288" y="167825"/>
                      <a:pt x="102361" y="152432"/>
                      <a:pt x="98512" y="135498"/>
                    </a:cubicBezTo>
                    <a:cubicBezTo>
                      <a:pt x="93124" y="109329"/>
                      <a:pt x="83888" y="83159"/>
                      <a:pt x="93124" y="56219"/>
                    </a:cubicBezTo>
                    <a:cubicBezTo>
                      <a:pt x="99282" y="37747"/>
                      <a:pt x="107748" y="21583"/>
                      <a:pt x="124682" y="10038"/>
                    </a:cubicBezTo>
                    <a:cubicBezTo>
                      <a:pt x="154700" y="-9974"/>
                      <a:pt x="187027" y="801"/>
                      <a:pt x="197803" y="34668"/>
                    </a:cubicBezTo>
                    <a:cubicBezTo>
                      <a:pt x="204730" y="56989"/>
                      <a:pt x="205500" y="79310"/>
                      <a:pt x="200112" y="101632"/>
                    </a:cubicBezTo>
                    <a:cubicBezTo>
                      <a:pt x="197803" y="111638"/>
                      <a:pt x="196263" y="121644"/>
                      <a:pt x="193954" y="131650"/>
                    </a:cubicBezTo>
                    <a:cubicBezTo>
                      <a:pt x="191645" y="136268"/>
                      <a:pt x="195494" y="141656"/>
                      <a:pt x="191645" y="147044"/>
                    </a:cubicBezTo>
                    <a:cubicBezTo>
                      <a:pt x="196263" y="143965"/>
                      <a:pt x="199342" y="139347"/>
                      <a:pt x="203191" y="136268"/>
                    </a:cubicBezTo>
                    <a:cubicBezTo>
                      <a:pt x="206270" y="133189"/>
                      <a:pt x="208579" y="130110"/>
                      <a:pt x="211657" y="127032"/>
                    </a:cubicBezTo>
                    <a:cubicBezTo>
                      <a:pt x="216276" y="123953"/>
                      <a:pt x="217045" y="117795"/>
                      <a:pt x="220894" y="113947"/>
                    </a:cubicBezTo>
                    <a:lnTo>
                      <a:pt x="220894" y="113947"/>
                    </a:lnTo>
                    <a:cubicBezTo>
                      <a:pt x="229361" y="110098"/>
                      <a:pt x="235518" y="103941"/>
                      <a:pt x="237827" y="95474"/>
                    </a:cubicBezTo>
                    <a:cubicBezTo>
                      <a:pt x="267076" y="64686"/>
                      <a:pt x="299403" y="43135"/>
                      <a:pt x="344815" y="56989"/>
                    </a:cubicBezTo>
                    <a:cubicBezTo>
                      <a:pt x="368676" y="66226"/>
                      <a:pt x="377912" y="80080"/>
                      <a:pt x="376373" y="105480"/>
                    </a:cubicBezTo>
                    <a:cubicBezTo>
                      <a:pt x="374834" y="131650"/>
                      <a:pt x="361748" y="152432"/>
                      <a:pt x="341736" y="168595"/>
                    </a:cubicBezTo>
                    <a:cubicBezTo>
                      <a:pt x="314797" y="190916"/>
                      <a:pt x="283239" y="203232"/>
                      <a:pt x="250142" y="212468"/>
                    </a:cubicBezTo>
                    <a:cubicBezTo>
                      <a:pt x="245524" y="212468"/>
                      <a:pt x="241676" y="210929"/>
                      <a:pt x="237058" y="213238"/>
                    </a:cubicBezTo>
                    <a:cubicBezTo>
                      <a:pt x="257839" y="210159"/>
                      <a:pt x="277082" y="220165"/>
                      <a:pt x="297093" y="220165"/>
                    </a:cubicBezTo>
                    <a:cubicBezTo>
                      <a:pt x="330191" y="225553"/>
                      <a:pt x="357130" y="240177"/>
                      <a:pt x="371755" y="272504"/>
                    </a:cubicBezTo>
                    <a:cubicBezTo>
                      <a:pt x="374834" y="280201"/>
                      <a:pt x="377142" y="287128"/>
                      <a:pt x="371755" y="294825"/>
                    </a:cubicBezTo>
                    <a:cubicBezTo>
                      <a:pt x="370985" y="299444"/>
                      <a:pt x="370985" y="302522"/>
                      <a:pt x="370215" y="30560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28F606DB-A358-4078-9FD9-6F5A709A65EC}"/>
                  </a:ext>
                </a:extLst>
              </p:cNvPr>
              <p:cNvSpPr/>
              <p:nvPr/>
            </p:nvSpPr>
            <p:spPr>
              <a:xfrm>
                <a:off x="6393265" y="4771793"/>
                <a:ext cx="148734" cy="161128"/>
              </a:xfrm>
              <a:custGeom>
                <a:avLst/>
                <a:gdLst>
                  <a:gd name="connsiteX0" fmla="*/ 370215 w 369454"/>
                  <a:gd name="connsiteY0" fmla="*/ 305601 h 400242"/>
                  <a:gd name="connsiteX1" fmla="*/ 265536 w 369454"/>
                  <a:gd name="connsiteY1" fmla="*/ 341007 h 400242"/>
                  <a:gd name="connsiteX2" fmla="*/ 221664 w 369454"/>
                  <a:gd name="connsiteY2" fmla="*/ 313298 h 400242"/>
                  <a:gd name="connsiteX3" fmla="*/ 220894 w 369454"/>
                  <a:gd name="connsiteY3" fmla="*/ 310219 h 400242"/>
                  <a:gd name="connsiteX4" fmla="*/ 190876 w 369454"/>
                  <a:gd name="connsiteY4" fmla="*/ 281741 h 400242"/>
                  <a:gd name="connsiteX5" fmla="*/ 185488 w 369454"/>
                  <a:gd name="connsiteY5" fmla="*/ 272504 h 400242"/>
                  <a:gd name="connsiteX6" fmla="*/ 195494 w 369454"/>
                  <a:gd name="connsiteY6" fmla="*/ 290207 h 400242"/>
                  <a:gd name="connsiteX7" fmla="*/ 203191 w 369454"/>
                  <a:gd name="connsiteY7" fmla="*/ 345626 h 400242"/>
                  <a:gd name="connsiteX8" fmla="*/ 203191 w 369454"/>
                  <a:gd name="connsiteY8" fmla="*/ 348704 h 400242"/>
                  <a:gd name="connsiteX9" fmla="*/ 200112 w 369454"/>
                  <a:gd name="connsiteY9" fmla="*/ 354092 h 400242"/>
                  <a:gd name="connsiteX10" fmla="*/ 153930 w 369454"/>
                  <a:gd name="connsiteY10" fmla="*/ 400274 h 400242"/>
                  <a:gd name="connsiteX11" fmla="*/ 89276 w 369454"/>
                  <a:gd name="connsiteY11" fmla="*/ 339468 h 400242"/>
                  <a:gd name="connsiteX12" fmla="*/ 116215 w 369454"/>
                  <a:gd name="connsiteY12" fmla="*/ 265577 h 400242"/>
                  <a:gd name="connsiteX13" fmla="*/ 123912 w 369454"/>
                  <a:gd name="connsiteY13" fmla="*/ 251723 h 400242"/>
                  <a:gd name="connsiteX14" fmla="*/ 111597 w 369454"/>
                  <a:gd name="connsiteY14" fmla="*/ 256341 h 400242"/>
                  <a:gd name="connsiteX15" fmla="*/ 23081 w 369454"/>
                  <a:gd name="connsiteY15" fmla="*/ 256341 h 400242"/>
                  <a:gd name="connsiteX16" fmla="*/ 2300 w 369454"/>
                  <a:gd name="connsiteY16" fmla="*/ 183989 h 400242"/>
                  <a:gd name="connsiteX17" fmla="*/ 53100 w 369454"/>
                  <a:gd name="connsiteY17" fmla="*/ 147044 h 400242"/>
                  <a:gd name="connsiteX18" fmla="*/ 75421 w 369454"/>
                  <a:gd name="connsiteY18" fmla="*/ 154741 h 400242"/>
                  <a:gd name="connsiteX19" fmla="*/ 80039 w 369454"/>
                  <a:gd name="connsiteY19" fmla="*/ 155510 h 400242"/>
                  <a:gd name="connsiteX20" fmla="*/ 120064 w 369454"/>
                  <a:gd name="connsiteY20" fmla="*/ 179371 h 400242"/>
                  <a:gd name="connsiteX21" fmla="*/ 124682 w 369454"/>
                  <a:gd name="connsiteY21" fmla="*/ 183219 h 400242"/>
                  <a:gd name="connsiteX22" fmla="*/ 121603 w 369454"/>
                  <a:gd name="connsiteY22" fmla="*/ 180141 h 400242"/>
                  <a:gd name="connsiteX23" fmla="*/ 98512 w 369454"/>
                  <a:gd name="connsiteY23" fmla="*/ 135498 h 400242"/>
                  <a:gd name="connsiteX24" fmla="*/ 93124 w 369454"/>
                  <a:gd name="connsiteY24" fmla="*/ 56219 h 400242"/>
                  <a:gd name="connsiteX25" fmla="*/ 124682 w 369454"/>
                  <a:gd name="connsiteY25" fmla="*/ 10038 h 400242"/>
                  <a:gd name="connsiteX26" fmla="*/ 197803 w 369454"/>
                  <a:gd name="connsiteY26" fmla="*/ 34668 h 400242"/>
                  <a:gd name="connsiteX27" fmla="*/ 200112 w 369454"/>
                  <a:gd name="connsiteY27" fmla="*/ 101632 h 400242"/>
                  <a:gd name="connsiteX28" fmla="*/ 193954 w 369454"/>
                  <a:gd name="connsiteY28" fmla="*/ 131650 h 400242"/>
                  <a:gd name="connsiteX29" fmla="*/ 191645 w 369454"/>
                  <a:gd name="connsiteY29" fmla="*/ 147044 h 400242"/>
                  <a:gd name="connsiteX30" fmla="*/ 203191 w 369454"/>
                  <a:gd name="connsiteY30" fmla="*/ 136268 h 400242"/>
                  <a:gd name="connsiteX31" fmla="*/ 211657 w 369454"/>
                  <a:gd name="connsiteY31" fmla="*/ 127032 h 400242"/>
                  <a:gd name="connsiteX32" fmla="*/ 220894 w 369454"/>
                  <a:gd name="connsiteY32" fmla="*/ 113947 h 400242"/>
                  <a:gd name="connsiteX33" fmla="*/ 220894 w 369454"/>
                  <a:gd name="connsiteY33" fmla="*/ 113947 h 400242"/>
                  <a:gd name="connsiteX34" fmla="*/ 237827 w 369454"/>
                  <a:gd name="connsiteY34" fmla="*/ 95474 h 400242"/>
                  <a:gd name="connsiteX35" fmla="*/ 344815 w 369454"/>
                  <a:gd name="connsiteY35" fmla="*/ 56989 h 400242"/>
                  <a:gd name="connsiteX36" fmla="*/ 376373 w 369454"/>
                  <a:gd name="connsiteY36" fmla="*/ 105480 h 400242"/>
                  <a:gd name="connsiteX37" fmla="*/ 341736 w 369454"/>
                  <a:gd name="connsiteY37" fmla="*/ 168595 h 400242"/>
                  <a:gd name="connsiteX38" fmla="*/ 250142 w 369454"/>
                  <a:gd name="connsiteY38" fmla="*/ 212468 h 400242"/>
                  <a:gd name="connsiteX39" fmla="*/ 237058 w 369454"/>
                  <a:gd name="connsiteY39" fmla="*/ 213238 h 400242"/>
                  <a:gd name="connsiteX40" fmla="*/ 297093 w 369454"/>
                  <a:gd name="connsiteY40" fmla="*/ 220165 h 400242"/>
                  <a:gd name="connsiteX41" fmla="*/ 371755 w 369454"/>
                  <a:gd name="connsiteY41" fmla="*/ 272504 h 400242"/>
                  <a:gd name="connsiteX42" fmla="*/ 371755 w 369454"/>
                  <a:gd name="connsiteY42" fmla="*/ 294825 h 400242"/>
                  <a:gd name="connsiteX43" fmla="*/ 370215 w 369454"/>
                  <a:gd name="connsiteY43" fmla="*/ 305601 h 4002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</a:cxnLst>
                <a:rect l="l" t="t" r="r" b="b"/>
                <a:pathLst>
                  <a:path w="369454" h="400242">
                    <a:moveTo>
                      <a:pt x="370215" y="305601"/>
                    </a:moveTo>
                    <a:cubicBezTo>
                      <a:pt x="345585" y="347935"/>
                      <a:pt x="308639" y="352553"/>
                      <a:pt x="265536" y="341007"/>
                    </a:cubicBezTo>
                    <a:cubicBezTo>
                      <a:pt x="247833" y="336389"/>
                      <a:pt x="233209" y="327153"/>
                      <a:pt x="221664" y="313298"/>
                    </a:cubicBezTo>
                    <a:cubicBezTo>
                      <a:pt x="221664" y="312529"/>
                      <a:pt x="220894" y="310989"/>
                      <a:pt x="220894" y="310219"/>
                    </a:cubicBezTo>
                    <a:cubicBezTo>
                      <a:pt x="207039" y="304062"/>
                      <a:pt x="198573" y="293286"/>
                      <a:pt x="190876" y="281741"/>
                    </a:cubicBezTo>
                    <a:cubicBezTo>
                      <a:pt x="189336" y="278662"/>
                      <a:pt x="188566" y="274814"/>
                      <a:pt x="185488" y="272504"/>
                    </a:cubicBezTo>
                    <a:cubicBezTo>
                      <a:pt x="190106" y="277892"/>
                      <a:pt x="190876" y="284819"/>
                      <a:pt x="195494" y="290207"/>
                    </a:cubicBezTo>
                    <a:cubicBezTo>
                      <a:pt x="203191" y="307910"/>
                      <a:pt x="198573" y="327923"/>
                      <a:pt x="203191" y="345626"/>
                    </a:cubicBezTo>
                    <a:cubicBezTo>
                      <a:pt x="202421" y="346395"/>
                      <a:pt x="202421" y="347935"/>
                      <a:pt x="203191" y="348704"/>
                    </a:cubicBezTo>
                    <a:cubicBezTo>
                      <a:pt x="202421" y="350244"/>
                      <a:pt x="200882" y="352553"/>
                      <a:pt x="200112" y="354092"/>
                    </a:cubicBezTo>
                    <a:cubicBezTo>
                      <a:pt x="191645" y="385650"/>
                      <a:pt x="175482" y="401814"/>
                      <a:pt x="153930" y="400274"/>
                    </a:cubicBezTo>
                    <a:cubicBezTo>
                      <a:pt x="120833" y="397965"/>
                      <a:pt x="91585" y="370256"/>
                      <a:pt x="89276" y="339468"/>
                    </a:cubicBezTo>
                    <a:cubicBezTo>
                      <a:pt x="86197" y="310219"/>
                      <a:pt x="99282" y="287128"/>
                      <a:pt x="116215" y="265577"/>
                    </a:cubicBezTo>
                    <a:cubicBezTo>
                      <a:pt x="119294" y="261729"/>
                      <a:pt x="120064" y="256341"/>
                      <a:pt x="123912" y="251723"/>
                    </a:cubicBezTo>
                    <a:cubicBezTo>
                      <a:pt x="120064" y="255571"/>
                      <a:pt x="115445" y="254032"/>
                      <a:pt x="111597" y="256341"/>
                    </a:cubicBezTo>
                    <a:cubicBezTo>
                      <a:pt x="82348" y="271735"/>
                      <a:pt x="53100" y="280201"/>
                      <a:pt x="23081" y="256341"/>
                    </a:cubicBezTo>
                    <a:cubicBezTo>
                      <a:pt x="4609" y="241716"/>
                      <a:pt x="-4627" y="207850"/>
                      <a:pt x="2300" y="183989"/>
                    </a:cubicBezTo>
                    <a:cubicBezTo>
                      <a:pt x="9227" y="160128"/>
                      <a:pt x="23851" y="149353"/>
                      <a:pt x="53100" y="147044"/>
                    </a:cubicBezTo>
                    <a:cubicBezTo>
                      <a:pt x="60797" y="149353"/>
                      <a:pt x="69263" y="149353"/>
                      <a:pt x="75421" y="154741"/>
                    </a:cubicBezTo>
                    <a:cubicBezTo>
                      <a:pt x="76960" y="154741"/>
                      <a:pt x="78500" y="155510"/>
                      <a:pt x="80039" y="155510"/>
                    </a:cubicBezTo>
                    <a:cubicBezTo>
                      <a:pt x="96203" y="158589"/>
                      <a:pt x="110058" y="167056"/>
                      <a:pt x="120064" y="179371"/>
                    </a:cubicBezTo>
                    <a:cubicBezTo>
                      <a:pt x="121603" y="180141"/>
                      <a:pt x="121603" y="183219"/>
                      <a:pt x="124682" y="183219"/>
                    </a:cubicBezTo>
                    <a:cubicBezTo>
                      <a:pt x="123912" y="182450"/>
                      <a:pt x="122373" y="181680"/>
                      <a:pt x="121603" y="180141"/>
                    </a:cubicBezTo>
                    <a:cubicBezTo>
                      <a:pt x="109288" y="167825"/>
                      <a:pt x="102361" y="152432"/>
                      <a:pt x="98512" y="135498"/>
                    </a:cubicBezTo>
                    <a:cubicBezTo>
                      <a:pt x="93124" y="109329"/>
                      <a:pt x="83888" y="83159"/>
                      <a:pt x="93124" y="56219"/>
                    </a:cubicBezTo>
                    <a:cubicBezTo>
                      <a:pt x="99282" y="37747"/>
                      <a:pt x="107748" y="21583"/>
                      <a:pt x="124682" y="10038"/>
                    </a:cubicBezTo>
                    <a:cubicBezTo>
                      <a:pt x="154700" y="-9974"/>
                      <a:pt x="187027" y="801"/>
                      <a:pt x="197803" y="34668"/>
                    </a:cubicBezTo>
                    <a:cubicBezTo>
                      <a:pt x="204730" y="56989"/>
                      <a:pt x="205500" y="79310"/>
                      <a:pt x="200112" y="101632"/>
                    </a:cubicBezTo>
                    <a:cubicBezTo>
                      <a:pt x="197803" y="111638"/>
                      <a:pt x="196263" y="121644"/>
                      <a:pt x="193954" y="131650"/>
                    </a:cubicBezTo>
                    <a:cubicBezTo>
                      <a:pt x="191645" y="136268"/>
                      <a:pt x="195494" y="141656"/>
                      <a:pt x="191645" y="147044"/>
                    </a:cubicBezTo>
                    <a:cubicBezTo>
                      <a:pt x="196263" y="143965"/>
                      <a:pt x="199342" y="139347"/>
                      <a:pt x="203191" y="136268"/>
                    </a:cubicBezTo>
                    <a:cubicBezTo>
                      <a:pt x="206270" y="133189"/>
                      <a:pt x="208579" y="130110"/>
                      <a:pt x="211657" y="127032"/>
                    </a:cubicBezTo>
                    <a:cubicBezTo>
                      <a:pt x="216276" y="123953"/>
                      <a:pt x="217045" y="117795"/>
                      <a:pt x="220894" y="113947"/>
                    </a:cubicBezTo>
                    <a:lnTo>
                      <a:pt x="220894" y="113947"/>
                    </a:lnTo>
                    <a:cubicBezTo>
                      <a:pt x="229361" y="110098"/>
                      <a:pt x="235518" y="103941"/>
                      <a:pt x="237827" y="95474"/>
                    </a:cubicBezTo>
                    <a:cubicBezTo>
                      <a:pt x="267076" y="64686"/>
                      <a:pt x="299403" y="43135"/>
                      <a:pt x="344815" y="56989"/>
                    </a:cubicBezTo>
                    <a:cubicBezTo>
                      <a:pt x="368676" y="66226"/>
                      <a:pt x="377912" y="80080"/>
                      <a:pt x="376373" y="105480"/>
                    </a:cubicBezTo>
                    <a:cubicBezTo>
                      <a:pt x="374834" y="131650"/>
                      <a:pt x="361748" y="152432"/>
                      <a:pt x="341736" y="168595"/>
                    </a:cubicBezTo>
                    <a:cubicBezTo>
                      <a:pt x="314797" y="190916"/>
                      <a:pt x="283239" y="203232"/>
                      <a:pt x="250142" y="212468"/>
                    </a:cubicBezTo>
                    <a:cubicBezTo>
                      <a:pt x="245524" y="212468"/>
                      <a:pt x="241676" y="210929"/>
                      <a:pt x="237058" y="213238"/>
                    </a:cubicBezTo>
                    <a:cubicBezTo>
                      <a:pt x="257839" y="210159"/>
                      <a:pt x="277082" y="220165"/>
                      <a:pt x="297093" y="220165"/>
                    </a:cubicBezTo>
                    <a:cubicBezTo>
                      <a:pt x="330191" y="225553"/>
                      <a:pt x="357130" y="240177"/>
                      <a:pt x="371755" y="272504"/>
                    </a:cubicBezTo>
                    <a:cubicBezTo>
                      <a:pt x="374834" y="280201"/>
                      <a:pt x="377142" y="287128"/>
                      <a:pt x="371755" y="294825"/>
                    </a:cubicBezTo>
                    <a:cubicBezTo>
                      <a:pt x="370985" y="299444"/>
                      <a:pt x="370985" y="302522"/>
                      <a:pt x="370215" y="30560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E2143C4C-8356-4B6C-BB86-D0F8FD5D9A13}"/>
                  </a:ext>
                </a:extLst>
              </p:cNvPr>
              <p:cNvSpPr/>
              <p:nvPr/>
            </p:nvSpPr>
            <p:spPr>
              <a:xfrm>
                <a:off x="4775647" y="4164764"/>
                <a:ext cx="272654" cy="262167"/>
              </a:xfrm>
              <a:custGeom>
                <a:avLst/>
                <a:gdLst>
                  <a:gd name="connsiteX0" fmla="*/ 165990 w 400242"/>
                  <a:gd name="connsiteY0" fmla="*/ 373598 h 384848"/>
                  <a:gd name="connsiteX1" fmla="*/ 145978 w 400242"/>
                  <a:gd name="connsiteY1" fmla="*/ 305865 h 384848"/>
                  <a:gd name="connsiteX2" fmla="*/ 153675 w 400242"/>
                  <a:gd name="connsiteY2" fmla="*/ 276617 h 384848"/>
                  <a:gd name="connsiteX3" fmla="*/ 194469 w 400242"/>
                  <a:gd name="connsiteY3" fmla="*/ 218889 h 384848"/>
                  <a:gd name="connsiteX4" fmla="*/ 201396 w 400242"/>
                  <a:gd name="connsiteY4" fmla="*/ 209653 h 384848"/>
                  <a:gd name="connsiteX5" fmla="*/ 194469 w 400242"/>
                  <a:gd name="connsiteY5" fmla="*/ 211962 h 384848"/>
                  <a:gd name="connsiteX6" fmla="*/ 181384 w 400242"/>
                  <a:gd name="connsiteY6" fmla="*/ 219659 h 384848"/>
                  <a:gd name="connsiteX7" fmla="*/ 59002 w 400242"/>
                  <a:gd name="connsiteY7" fmla="*/ 265071 h 384848"/>
                  <a:gd name="connsiteX8" fmla="*/ 505 w 400242"/>
                  <a:gd name="connsiteY8" fmla="*/ 218889 h 384848"/>
                  <a:gd name="connsiteX9" fmla="*/ 44378 w 400242"/>
                  <a:gd name="connsiteY9" fmla="*/ 155774 h 384848"/>
                  <a:gd name="connsiteX10" fmla="*/ 149826 w 400242"/>
                  <a:gd name="connsiteY10" fmla="*/ 144998 h 384848"/>
                  <a:gd name="connsiteX11" fmla="*/ 181384 w 400242"/>
                  <a:gd name="connsiteY11" fmla="*/ 148847 h 384848"/>
                  <a:gd name="connsiteX12" fmla="*/ 103645 w 400242"/>
                  <a:gd name="connsiteY12" fmla="*/ 104974 h 384848"/>
                  <a:gd name="connsiteX13" fmla="*/ 92099 w 400242"/>
                  <a:gd name="connsiteY13" fmla="*/ 94968 h 384848"/>
                  <a:gd name="connsiteX14" fmla="*/ 83633 w 400242"/>
                  <a:gd name="connsiteY14" fmla="*/ 86501 h 384848"/>
                  <a:gd name="connsiteX15" fmla="*/ 74396 w 400242"/>
                  <a:gd name="connsiteY15" fmla="*/ 72647 h 384848"/>
                  <a:gd name="connsiteX16" fmla="*/ 79014 w 400242"/>
                  <a:gd name="connsiteY16" fmla="*/ 17998 h 384848"/>
                  <a:gd name="connsiteX17" fmla="*/ 141360 w 400242"/>
                  <a:gd name="connsiteY17" fmla="*/ 2604 h 384848"/>
                  <a:gd name="connsiteX18" fmla="*/ 201396 w 400242"/>
                  <a:gd name="connsiteY18" fmla="*/ 42628 h 384848"/>
                  <a:gd name="connsiteX19" fmla="*/ 236033 w 400242"/>
                  <a:gd name="connsiteY19" fmla="*/ 97277 h 384848"/>
                  <a:gd name="connsiteX20" fmla="*/ 265281 w 400242"/>
                  <a:gd name="connsiteY20" fmla="*/ 21847 h 384848"/>
                  <a:gd name="connsiteX21" fmla="*/ 316851 w 400242"/>
                  <a:gd name="connsiteY21" fmla="*/ 16459 h 384848"/>
                  <a:gd name="connsiteX22" fmla="*/ 363033 w 400242"/>
                  <a:gd name="connsiteY22" fmla="*/ 82653 h 384848"/>
                  <a:gd name="connsiteX23" fmla="*/ 316081 w 400242"/>
                  <a:gd name="connsiteY23" fmla="*/ 151156 h 384848"/>
                  <a:gd name="connsiteX24" fmla="*/ 296839 w 400242"/>
                  <a:gd name="connsiteY24" fmla="*/ 158083 h 384848"/>
                  <a:gd name="connsiteX25" fmla="*/ 399209 w 400242"/>
                  <a:gd name="connsiteY25" fmla="*/ 259683 h 384848"/>
                  <a:gd name="connsiteX26" fmla="*/ 315311 w 400242"/>
                  <a:gd name="connsiteY26" fmla="*/ 285852 h 384848"/>
                  <a:gd name="connsiteX27" fmla="*/ 269899 w 400242"/>
                  <a:gd name="connsiteY27" fmla="*/ 231204 h 384848"/>
                  <a:gd name="connsiteX28" fmla="*/ 267590 w 400242"/>
                  <a:gd name="connsiteY28" fmla="*/ 329725 h 384848"/>
                  <a:gd name="connsiteX29" fmla="*/ 192930 w 400242"/>
                  <a:gd name="connsiteY29" fmla="*/ 390532 h 384848"/>
                  <a:gd name="connsiteX30" fmla="*/ 165990 w 400242"/>
                  <a:gd name="connsiteY30" fmla="*/ 373598 h 3848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400242" h="384848">
                    <a:moveTo>
                      <a:pt x="165990" y="373598"/>
                    </a:moveTo>
                    <a:cubicBezTo>
                      <a:pt x="138281" y="357435"/>
                      <a:pt x="143669" y="331265"/>
                      <a:pt x="145978" y="305865"/>
                    </a:cubicBezTo>
                    <a:cubicBezTo>
                      <a:pt x="146748" y="295859"/>
                      <a:pt x="150596" y="286622"/>
                      <a:pt x="153675" y="276617"/>
                    </a:cubicBezTo>
                    <a:cubicBezTo>
                      <a:pt x="167530" y="257374"/>
                      <a:pt x="180614" y="238132"/>
                      <a:pt x="194469" y="218889"/>
                    </a:cubicBezTo>
                    <a:cubicBezTo>
                      <a:pt x="196008" y="215041"/>
                      <a:pt x="197548" y="211962"/>
                      <a:pt x="201396" y="209653"/>
                    </a:cubicBezTo>
                    <a:cubicBezTo>
                      <a:pt x="198318" y="208883"/>
                      <a:pt x="196778" y="211962"/>
                      <a:pt x="194469" y="211962"/>
                    </a:cubicBezTo>
                    <a:cubicBezTo>
                      <a:pt x="189081" y="212731"/>
                      <a:pt x="183693" y="214271"/>
                      <a:pt x="181384" y="219659"/>
                    </a:cubicBezTo>
                    <a:cubicBezTo>
                      <a:pt x="145208" y="247368"/>
                      <a:pt x="105954" y="268150"/>
                      <a:pt x="59002" y="265071"/>
                    </a:cubicBezTo>
                    <a:cubicBezTo>
                      <a:pt x="25136" y="262762"/>
                      <a:pt x="4354" y="245059"/>
                      <a:pt x="505" y="218889"/>
                    </a:cubicBezTo>
                    <a:cubicBezTo>
                      <a:pt x="-3343" y="194259"/>
                      <a:pt x="15130" y="168089"/>
                      <a:pt x="44378" y="155774"/>
                    </a:cubicBezTo>
                    <a:cubicBezTo>
                      <a:pt x="78245" y="141150"/>
                      <a:pt x="114421" y="141150"/>
                      <a:pt x="149826" y="144998"/>
                    </a:cubicBezTo>
                    <a:cubicBezTo>
                      <a:pt x="158293" y="145768"/>
                      <a:pt x="166760" y="146538"/>
                      <a:pt x="181384" y="148847"/>
                    </a:cubicBezTo>
                    <a:cubicBezTo>
                      <a:pt x="152905" y="130374"/>
                      <a:pt x="125966" y="121907"/>
                      <a:pt x="103645" y="104974"/>
                    </a:cubicBezTo>
                    <a:cubicBezTo>
                      <a:pt x="101336" y="100356"/>
                      <a:pt x="93639" y="100356"/>
                      <a:pt x="92099" y="94968"/>
                    </a:cubicBezTo>
                    <a:cubicBezTo>
                      <a:pt x="89020" y="91889"/>
                      <a:pt x="86711" y="89580"/>
                      <a:pt x="83633" y="86501"/>
                    </a:cubicBezTo>
                    <a:cubicBezTo>
                      <a:pt x="77475" y="84192"/>
                      <a:pt x="76705" y="78034"/>
                      <a:pt x="74396" y="72647"/>
                    </a:cubicBezTo>
                    <a:cubicBezTo>
                      <a:pt x="68239" y="53404"/>
                      <a:pt x="62081" y="34162"/>
                      <a:pt x="79014" y="17998"/>
                    </a:cubicBezTo>
                    <a:cubicBezTo>
                      <a:pt x="96717" y="1065"/>
                      <a:pt x="117499" y="-3553"/>
                      <a:pt x="141360" y="2604"/>
                    </a:cubicBezTo>
                    <a:cubicBezTo>
                      <a:pt x="165990" y="8762"/>
                      <a:pt x="186002" y="21847"/>
                      <a:pt x="201396" y="42628"/>
                    </a:cubicBezTo>
                    <a:cubicBezTo>
                      <a:pt x="226796" y="53404"/>
                      <a:pt x="226027" y="80344"/>
                      <a:pt x="236033" y="97277"/>
                    </a:cubicBezTo>
                    <a:cubicBezTo>
                      <a:pt x="230645" y="68028"/>
                      <a:pt x="244499" y="42628"/>
                      <a:pt x="265281" y="21847"/>
                    </a:cubicBezTo>
                    <a:cubicBezTo>
                      <a:pt x="279905" y="7223"/>
                      <a:pt x="299148" y="8762"/>
                      <a:pt x="316851" y="16459"/>
                    </a:cubicBezTo>
                    <a:cubicBezTo>
                      <a:pt x="343790" y="27234"/>
                      <a:pt x="363033" y="54943"/>
                      <a:pt x="363033" y="82653"/>
                    </a:cubicBezTo>
                    <a:cubicBezTo>
                      <a:pt x="363033" y="111132"/>
                      <a:pt x="343790" y="138841"/>
                      <a:pt x="316081" y="151156"/>
                    </a:cubicBezTo>
                    <a:cubicBezTo>
                      <a:pt x="309924" y="153465"/>
                      <a:pt x="303766" y="154234"/>
                      <a:pt x="296839" y="158083"/>
                    </a:cubicBezTo>
                    <a:cubicBezTo>
                      <a:pt x="369190" y="147307"/>
                      <a:pt x="416142" y="200416"/>
                      <a:pt x="399209" y="259683"/>
                    </a:cubicBezTo>
                    <a:cubicBezTo>
                      <a:pt x="383045" y="299707"/>
                      <a:pt x="349948" y="310483"/>
                      <a:pt x="315311" y="285852"/>
                    </a:cubicBezTo>
                    <a:cubicBezTo>
                      <a:pt x="294530" y="271998"/>
                      <a:pt x="278366" y="255065"/>
                      <a:pt x="269899" y="231204"/>
                    </a:cubicBezTo>
                    <a:cubicBezTo>
                      <a:pt x="281445" y="264301"/>
                      <a:pt x="279136" y="297398"/>
                      <a:pt x="267590" y="329725"/>
                    </a:cubicBezTo>
                    <a:cubicBezTo>
                      <a:pt x="255275" y="364362"/>
                      <a:pt x="229105" y="383604"/>
                      <a:pt x="192930" y="390532"/>
                    </a:cubicBezTo>
                    <a:cubicBezTo>
                      <a:pt x="183693" y="385913"/>
                      <a:pt x="171378" y="385913"/>
                      <a:pt x="165990" y="373598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6769ACCC-DD09-4AD8-A93C-F983E534DF0C}"/>
                  </a:ext>
                </a:extLst>
              </p:cNvPr>
              <p:cNvSpPr/>
              <p:nvPr/>
            </p:nvSpPr>
            <p:spPr>
              <a:xfrm>
                <a:off x="6154831" y="1243739"/>
                <a:ext cx="272654" cy="262167"/>
              </a:xfrm>
              <a:custGeom>
                <a:avLst/>
                <a:gdLst>
                  <a:gd name="connsiteX0" fmla="*/ 165990 w 400242"/>
                  <a:gd name="connsiteY0" fmla="*/ 373598 h 384848"/>
                  <a:gd name="connsiteX1" fmla="*/ 145978 w 400242"/>
                  <a:gd name="connsiteY1" fmla="*/ 305865 h 384848"/>
                  <a:gd name="connsiteX2" fmla="*/ 153675 w 400242"/>
                  <a:gd name="connsiteY2" fmla="*/ 276617 h 384848"/>
                  <a:gd name="connsiteX3" fmla="*/ 194469 w 400242"/>
                  <a:gd name="connsiteY3" fmla="*/ 218889 h 384848"/>
                  <a:gd name="connsiteX4" fmla="*/ 201396 w 400242"/>
                  <a:gd name="connsiteY4" fmla="*/ 209653 h 384848"/>
                  <a:gd name="connsiteX5" fmla="*/ 194469 w 400242"/>
                  <a:gd name="connsiteY5" fmla="*/ 211962 h 384848"/>
                  <a:gd name="connsiteX6" fmla="*/ 181384 w 400242"/>
                  <a:gd name="connsiteY6" fmla="*/ 219659 h 384848"/>
                  <a:gd name="connsiteX7" fmla="*/ 59002 w 400242"/>
                  <a:gd name="connsiteY7" fmla="*/ 265071 h 384848"/>
                  <a:gd name="connsiteX8" fmla="*/ 505 w 400242"/>
                  <a:gd name="connsiteY8" fmla="*/ 218889 h 384848"/>
                  <a:gd name="connsiteX9" fmla="*/ 44378 w 400242"/>
                  <a:gd name="connsiteY9" fmla="*/ 155774 h 384848"/>
                  <a:gd name="connsiteX10" fmla="*/ 149826 w 400242"/>
                  <a:gd name="connsiteY10" fmla="*/ 144998 h 384848"/>
                  <a:gd name="connsiteX11" fmla="*/ 181384 w 400242"/>
                  <a:gd name="connsiteY11" fmla="*/ 148847 h 384848"/>
                  <a:gd name="connsiteX12" fmla="*/ 103645 w 400242"/>
                  <a:gd name="connsiteY12" fmla="*/ 104974 h 384848"/>
                  <a:gd name="connsiteX13" fmla="*/ 92099 w 400242"/>
                  <a:gd name="connsiteY13" fmla="*/ 94968 h 384848"/>
                  <a:gd name="connsiteX14" fmla="*/ 83633 w 400242"/>
                  <a:gd name="connsiteY14" fmla="*/ 86501 h 384848"/>
                  <a:gd name="connsiteX15" fmla="*/ 74396 w 400242"/>
                  <a:gd name="connsiteY15" fmla="*/ 72647 h 384848"/>
                  <a:gd name="connsiteX16" fmla="*/ 79014 w 400242"/>
                  <a:gd name="connsiteY16" fmla="*/ 17998 h 384848"/>
                  <a:gd name="connsiteX17" fmla="*/ 141360 w 400242"/>
                  <a:gd name="connsiteY17" fmla="*/ 2604 h 384848"/>
                  <a:gd name="connsiteX18" fmla="*/ 201396 w 400242"/>
                  <a:gd name="connsiteY18" fmla="*/ 42628 h 384848"/>
                  <a:gd name="connsiteX19" fmla="*/ 236033 w 400242"/>
                  <a:gd name="connsiteY19" fmla="*/ 97277 h 384848"/>
                  <a:gd name="connsiteX20" fmla="*/ 265281 w 400242"/>
                  <a:gd name="connsiteY20" fmla="*/ 21847 h 384848"/>
                  <a:gd name="connsiteX21" fmla="*/ 316851 w 400242"/>
                  <a:gd name="connsiteY21" fmla="*/ 16459 h 384848"/>
                  <a:gd name="connsiteX22" fmla="*/ 363033 w 400242"/>
                  <a:gd name="connsiteY22" fmla="*/ 82653 h 384848"/>
                  <a:gd name="connsiteX23" fmla="*/ 316081 w 400242"/>
                  <a:gd name="connsiteY23" fmla="*/ 151156 h 384848"/>
                  <a:gd name="connsiteX24" fmla="*/ 296839 w 400242"/>
                  <a:gd name="connsiteY24" fmla="*/ 158083 h 384848"/>
                  <a:gd name="connsiteX25" fmla="*/ 399209 w 400242"/>
                  <a:gd name="connsiteY25" fmla="*/ 259683 h 384848"/>
                  <a:gd name="connsiteX26" fmla="*/ 315311 w 400242"/>
                  <a:gd name="connsiteY26" fmla="*/ 285852 h 384848"/>
                  <a:gd name="connsiteX27" fmla="*/ 269899 w 400242"/>
                  <a:gd name="connsiteY27" fmla="*/ 231204 h 384848"/>
                  <a:gd name="connsiteX28" fmla="*/ 267590 w 400242"/>
                  <a:gd name="connsiteY28" fmla="*/ 329725 h 384848"/>
                  <a:gd name="connsiteX29" fmla="*/ 192930 w 400242"/>
                  <a:gd name="connsiteY29" fmla="*/ 390532 h 384848"/>
                  <a:gd name="connsiteX30" fmla="*/ 165990 w 400242"/>
                  <a:gd name="connsiteY30" fmla="*/ 373598 h 3848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400242" h="384848">
                    <a:moveTo>
                      <a:pt x="165990" y="373598"/>
                    </a:moveTo>
                    <a:cubicBezTo>
                      <a:pt x="138281" y="357435"/>
                      <a:pt x="143669" y="331265"/>
                      <a:pt x="145978" y="305865"/>
                    </a:cubicBezTo>
                    <a:cubicBezTo>
                      <a:pt x="146748" y="295859"/>
                      <a:pt x="150596" y="286622"/>
                      <a:pt x="153675" y="276617"/>
                    </a:cubicBezTo>
                    <a:cubicBezTo>
                      <a:pt x="167530" y="257374"/>
                      <a:pt x="180614" y="238132"/>
                      <a:pt x="194469" y="218889"/>
                    </a:cubicBezTo>
                    <a:cubicBezTo>
                      <a:pt x="196008" y="215041"/>
                      <a:pt x="197548" y="211962"/>
                      <a:pt x="201396" y="209653"/>
                    </a:cubicBezTo>
                    <a:cubicBezTo>
                      <a:pt x="198318" y="208883"/>
                      <a:pt x="196778" y="211962"/>
                      <a:pt x="194469" y="211962"/>
                    </a:cubicBezTo>
                    <a:cubicBezTo>
                      <a:pt x="189081" y="212731"/>
                      <a:pt x="183693" y="214271"/>
                      <a:pt x="181384" y="219659"/>
                    </a:cubicBezTo>
                    <a:cubicBezTo>
                      <a:pt x="145208" y="247368"/>
                      <a:pt x="105954" y="268150"/>
                      <a:pt x="59002" y="265071"/>
                    </a:cubicBezTo>
                    <a:cubicBezTo>
                      <a:pt x="25136" y="262762"/>
                      <a:pt x="4354" y="245059"/>
                      <a:pt x="505" y="218889"/>
                    </a:cubicBezTo>
                    <a:cubicBezTo>
                      <a:pt x="-3343" y="194259"/>
                      <a:pt x="15130" y="168089"/>
                      <a:pt x="44378" y="155774"/>
                    </a:cubicBezTo>
                    <a:cubicBezTo>
                      <a:pt x="78245" y="141150"/>
                      <a:pt x="114421" y="141150"/>
                      <a:pt x="149826" y="144998"/>
                    </a:cubicBezTo>
                    <a:cubicBezTo>
                      <a:pt x="158293" y="145768"/>
                      <a:pt x="166760" y="146538"/>
                      <a:pt x="181384" y="148847"/>
                    </a:cubicBezTo>
                    <a:cubicBezTo>
                      <a:pt x="152905" y="130374"/>
                      <a:pt x="125966" y="121907"/>
                      <a:pt x="103645" y="104974"/>
                    </a:cubicBezTo>
                    <a:cubicBezTo>
                      <a:pt x="101336" y="100356"/>
                      <a:pt x="93639" y="100356"/>
                      <a:pt x="92099" y="94968"/>
                    </a:cubicBezTo>
                    <a:cubicBezTo>
                      <a:pt x="89020" y="91889"/>
                      <a:pt x="86711" y="89580"/>
                      <a:pt x="83633" y="86501"/>
                    </a:cubicBezTo>
                    <a:cubicBezTo>
                      <a:pt x="77475" y="84192"/>
                      <a:pt x="76705" y="78034"/>
                      <a:pt x="74396" y="72647"/>
                    </a:cubicBezTo>
                    <a:cubicBezTo>
                      <a:pt x="68239" y="53404"/>
                      <a:pt x="62081" y="34162"/>
                      <a:pt x="79014" y="17998"/>
                    </a:cubicBezTo>
                    <a:cubicBezTo>
                      <a:pt x="96717" y="1065"/>
                      <a:pt x="117499" y="-3553"/>
                      <a:pt x="141360" y="2604"/>
                    </a:cubicBezTo>
                    <a:cubicBezTo>
                      <a:pt x="165990" y="8762"/>
                      <a:pt x="186002" y="21847"/>
                      <a:pt x="201396" y="42628"/>
                    </a:cubicBezTo>
                    <a:cubicBezTo>
                      <a:pt x="226796" y="53404"/>
                      <a:pt x="226027" y="80344"/>
                      <a:pt x="236033" y="97277"/>
                    </a:cubicBezTo>
                    <a:cubicBezTo>
                      <a:pt x="230645" y="68028"/>
                      <a:pt x="244499" y="42628"/>
                      <a:pt x="265281" y="21847"/>
                    </a:cubicBezTo>
                    <a:cubicBezTo>
                      <a:pt x="279905" y="7223"/>
                      <a:pt x="299148" y="8762"/>
                      <a:pt x="316851" y="16459"/>
                    </a:cubicBezTo>
                    <a:cubicBezTo>
                      <a:pt x="343790" y="27234"/>
                      <a:pt x="363033" y="54943"/>
                      <a:pt x="363033" y="82653"/>
                    </a:cubicBezTo>
                    <a:cubicBezTo>
                      <a:pt x="363033" y="111132"/>
                      <a:pt x="343790" y="138841"/>
                      <a:pt x="316081" y="151156"/>
                    </a:cubicBezTo>
                    <a:cubicBezTo>
                      <a:pt x="309924" y="153465"/>
                      <a:pt x="303766" y="154234"/>
                      <a:pt x="296839" y="158083"/>
                    </a:cubicBezTo>
                    <a:cubicBezTo>
                      <a:pt x="369190" y="147307"/>
                      <a:pt x="416142" y="200416"/>
                      <a:pt x="399209" y="259683"/>
                    </a:cubicBezTo>
                    <a:cubicBezTo>
                      <a:pt x="383045" y="299707"/>
                      <a:pt x="349948" y="310483"/>
                      <a:pt x="315311" y="285852"/>
                    </a:cubicBezTo>
                    <a:cubicBezTo>
                      <a:pt x="294530" y="271998"/>
                      <a:pt x="278366" y="255065"/>
                      <a:pt x="269899" y="231204"/>
                    </a:cubicBezTo>
                    <a:cubicBezTo>
                      <a:pt x="281445" y="264301"/>
                      <a:pt x="279136" y="297398"/>
                      <a:pt x="267590" y="329725"/>
                    </a:cubicBezTo>
                    <a:cubicBezTo>
                      <a:pt x="255275" y="364362"/>
                      <a:pt x="229105" y="383604"/>
                      <a:pt x="192930" y="390532"/>
                    </a:cubicBezTo>
                    <a:cubicBezTo>
                      <a:pt x="183693" y="385913"/>
                      <a:pt x="171378" y="385913"/>
                      <a:pt x="165990" y="373598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74422EC7-4F95-4523-B748-396DA21A169B}"/>
                  </a:ext>
                </a:extLst>
              </p:cNvPr>
              <p:cNvSpPr/>
              <p:nvPr/>
            </p:nvSpPr>
            <p:spPr>
              <a:xfrm>
                <a:off x="7184616" y="1122927"/>
                <a:ext cx="272654" cy="262167"/>
              </a:xfrm>
              <a:custGeom>
                <a:avLst/>
                <a:gdLst>
                  <a:gd name="connsiteX0" fmla="*/ 165990 w 400242"/>
                  <a:gd name="connsiteY0" fmla="*/ 373598 h 384848"/>
                  <a:gd name="connsiteX1" fmla="*/ 145978 w 400242"/>
                  <a:gd name="connsiteY1" fmla="*/ 305865 h 384848"/>
                  <a:gd name="connsiteX2" fmla="*/ 153675 w 400242"/>
                  <a:gd name="connsiteY2" fmla="*/ 276617 h 384848"/>
                  <a:gd name="connsiteX3" fmla="*/ 194469 w 400242"/>
                  <a:gd name="connsiteY3" fmla="*/ 218889 h 384848"/>
                  <a:gd name="connsiteX4" fmla="*/ 201396 w 400242"/>
                  <a:gd name="connsiteY4" fmla="*/ 209653 h 384848"/>
                  <a:gd name="connsiteX5" fmla="*/ 194469 w 400242"/>
                  <a:gd name="connsiteY5" fmla="*/ 211962 h 384848"/>
                  <a:gd name="connsiteX6" fmla="*/ 181384 w 400242"/>
                  <a:gd name="connsiteY6" fmla="*/ 219659 h 384848"/>
                  <a:gd name="connsiteX7" fmla="*/ 59002 w 400242"/>
                  <a:gd name="connsiteY7" fmla="*/ 265071 h 384848"/>
                  <a:gd name="connsiteX8" fmla="*/ 505 w 400242"/>
                  <a:gd name="connsiteY8" fmla="*/ 218889 h 384848"/>
                  <a:gd name="connsiteX9" fmla="*/ 44378 w 400242"/>
                  <a:gd name="connsiteY9" fmla="*/ 155774 h 384848"/>
                  <a:gd name="connsiteX10" fmla="*/ 149826 w 400242"/>
                  <a:gd name="connsiteY10" fmla="*/ 144998 h 384848"/>
                  <a:gd name="connsiteX11" fmla="*/ 181384 w 400242"/>
                  <a:gd name="connsiteY11" fmla="*/ 148847 h 384848"/>
                  <a:gd name="connsiteX12" fmla="*/ 103645 w 400242"/>
                  <a:gd name="connsiteY12" fmla="*/ 104974 h 384848"/>
                  <a:gd name="connsiteX13" fmla="*/ 92099 w 400242"/>
                  <a:gd name="connsiteY13" fmla="*/ 94968 h 384848"/>
                  <a:gd name="connsiteX14" fmla="*/ 83633 w 400242"/>
                  <a:gd name="connsiteY14" fmla="*/ 86501 h 384848"/>
                  <a:gd name="connsiteX15" fmla="*/ 74396 w 400242"/>
                  <a:gd name="connsiteY15" fmla="*/ 72647 h 384848"/>
                  <a:gd name="connsiteX16" fmla="*/ 79014 w 400242"/>
                  <a:gd name="connsiteY16" fmla="*/ 17998 h 384848"/>
                  <a:gd name="connsiteX17" fmla="*/ 141360 w 400242"/>
                  <a:gd name="connsiteY17" fmla="*/ 2604 h 384848"/>
                  <a:gd name="connsiteX18" fmla="*/ 201396 w 400242"/>
                  <a:gd name="connsiteY18" fmla="*/ 42628 h 384848"/>
                  <a:gd name="connsiteX19" fmla="*/ 236033 w 400242"/>
                  <a:gd name="connsiteY19" fmla="*/ 97277 h 384848"/>
                  <a:gd name="connsiteX20" fmla="*/ 265281 w 400242"/>
                  <a:gd name="connsiteY20" fmla="*/ 21847 h 384848"/>
                  <a:gd name="connsiteX21" fmla="*/ 316851 w 400242"/>
                  <a:gd name="connsiteY21" fmla="*/ 16459 h 384848"/>
                  <a:gd name="connsiteX22" fmla="*/ 363033 w 400242"/>
                  <a:gd name="connsiteY22" fmla="*/ 82653 h 384848"/>
                  <a:gd name="connsiteX23" fmla="*/ 316081 w 400242"/>
                  <a:gd name="connsiteY23" fmla="*/ 151156 h 384848"/>
                  <a:gd name="connsiteX24" fmla="*/ 296839 w 400242"/>
                  <a:gd name="connsiteY24" fmla="*/ 158083 h 384848"/>
                  <a:gd name="connsiteX25" fmla="*/ 399209 w 400242"/>
                  <a:gd name="connsiteY25" fmla="*/ 259683 h 384848"/>
                  <a:gd name="connsiteX26" fmla="*/ 315311 w 400242"/>
                  <a:gd name="connsiteY26" fmla="*/ 285852 h 384848"/>
                  <a:gd name="connsiteX27" fmla="*/ 269899 w 400242"/>
                  <a:gd name="connsiteY27" fmla="*/ 231204 h 384848"/>
                  <a:gd name="connsiteX28" fmla="*/ 267590 w 400242"/>
                  <a:gd name="connsiteY28" fmla="*/ 329725 h 384848"/>
                  <a:gd name="connsiteX29" fmla="*/ 192930 w 400242"/>
                  <a:gd name="connsiteY29" fmla="*/ 390532 h 384848"/>
                  <a:gd name="connsiteX30" fmla="*/ 165990 w 400242"/>
                  <a:gd name="connsiteY30" fmla="*/ 373598 h 3848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400242" h="384848">
                    <a:moveTo>
                      <a:pt x="165990" y="373598"/>
                    </a:moveTo>
                    <a:cubicBezTo>
                      <a:pt x="138281" y="357435"/>
                      <a:pt x="143669" y="331265"/>
                      <a:pt x="145978" y="305865"/>
                    </a:cubicBezTo>
                    <a:cubicBezTo>
                      <a:pt x="146748" y="295859"/>
                      <a:pt x="150596" y="286622"/>
                      <a:pt x="153675" y="276617"/>
                    </a:cubicBezTo>
                    <a:cubicBezTo>
                      <a:pt x="167530" y="257374"/>
                      <a:pt x="180614" y="238132"/>
                      <a:pt x="194469" y="218889"/>
                    </a:cubicBezTo>
                    <a:cubicBezTo>
                      <a:pt x="196008" y="215041"/>
                      <a:pt x="197548" y="211962"/>
                      <a:pt x="201396" y="209653"/>
                    </a:cubicBezTo>
                    <a:cubicBezTo>
                      <a:pt x="198318" y="208883"/>
                      <a:pt x="196778" y="211962"/>
                      <a:pt x="194469" y="211962"/>
                    </a:cubicBezTo>
                    <a:cubicBezTo>
                      <a:pt x="189081" y="212731"/>
                      <a:pt x="183693" y="214271"/>
                      <a:pt x="181384" y="219659"/>
                    </a:cubicBezTo>
                    <a:cubicBezTo>
                      <a:pt x="145208" y="247368"/>
                      <a:pt x="105954" y="268150"/>
                      <a:pt x="59002" y="265071"/>
                    </a:cubicBezTo>
                    <a:cubicBezTo>
                      <a:pt x="25136" y="262762"/>
                      <a:pt x="4354" y="245059"/>
                      <a:pt x="505" y="218889"/>
                    </a:cubicBezTo>
                    <a:cubicBezTo>
                      <a:pt x="-3343" y="194259"/>
                      <a:pt x="15130" y="168089"/>
                      <a:pt x="44378" y="155774"/>
                    </a:cubicBezTo>
                    <a:cubicBezTo>
                      <a:pt x="78245" y="141150"/>
                      <a:pt x="114421" y="141150"/>
                      <a:pt x="149826" y="144998"/>
                    </a:cubicBezTo>
                    <a:cubicBezTo>
                      <a:pt x="158293" y="145768"/>
                      <a:pt x="166760" y="146538"/>
                      <a:pt x="181384" y="148847"/>
                    </a:cubicBezTo>
                    <a:cubicBezTo>
                      <a:pt x="152905" y="130374"/>
                      <a:pt x="125966" y="121907"/>
                      <a:pt x="103645" y="104974"/>
                    </a:cubicBezTo>
                    <a:cubicBezTo>
                      <a:pt x="101336" y="100356"/>
                      <a:pt x="93639" y="100356"/>
                      <a:pt x="92099" y="94968"/>
                    </a:cubicBezTo>
                    <a:cubicBezTo>
                      <a:pt x="89020" y="91889"/>
                      <a:pt x="86711" y="89580"/>
                      <a:pt x="83633" y="86501"/>
                    </a:cubicBezTo>
                    <a:cubicBezTo>
                      <a:pt x="77475" y="84192"/>
                      <a:pt x="76705" y="78034"/>
                      <a:pt x="74396" y="72647"/>
                    </a:cubicBezTo>
                    <a:cubicBezTo>
                      <a:pt x="68239" y="53404"/>
                      <a:pt x="62081" y="34162"/>
                      <a:pt x="79014" y="17998"/>
                    </a:cubicBezTo>
                    <a:cubicBezTo>
                      <a:pt x="96717" y="1065"/>
                      <a:pt x="117499" y="-3553"/>
                      <a:pt x="141360" y="2604"/>
                    </a:cubicBezTo>
                    <a:cubicBezTo>
                      <a:pt x="165990" y="8762"/>
                      <a:pt x="186002" y="21847"/>
                      <a:pt x="201396" y="42628"/>
                    </a:cubicBezTo>
                    <a:cubicBezTo>
                      <a:pt x="226796" y="53404"/>
                      <a:pt x="226027" y="80344"/>
                      <a:pt x="236033" y="97277"/>
                    </a:cubicBezTo>
                    <a:cubicBezTo>
                      <a:pt x="230645" y="68028"/>
                      <a:pt x="244499" y="42628"/>
                      <a:pt x="265281" y="21847"/>
                    </a:cubicBezTo>
                    <a:cubicBezTo>
                      <a:pt x="279905" y="7223"/>
                      <a:pt x="299148" y="8762"/>
                      <a:pt x="316851" y="16459"/>
                    </a:cubicBezTo>
                    <a:cubicBezTo>
                      <a:pt x="343790" y="27234"/>
                      <a:pt x="363033" y="54943"/>
                      <a:pt x="363033" y="82653"/>
                    </a:cubicBezTo>
                    <a:cubicBezTo>
                      <a:pt x="363033" y="111132"/>
                      <a:pt x="343790" y="138841"/>
                      <a:pt x="316081" y="151156"/>
                    </a:cubicBezTo>
                    <a:cubicBezTo>
                      <a:pt x="309924" y="153465"/>
                      <a:pt x="303766" y="154234"/>
                      <a:pt x="296839" y="158083"/>
                    </a:cubicBezTo>
                    <a:cubicBezTo>
                      <a:pt x="369190" y="147307"/>
                      <a:pt x="416142" y="200416"/>
                      <a:pt x="399209" y="259683"/>
                    </a:cubicBezTo>
                    <a:cubicBezTo>
                      <a:pt x="383045" y="299707"/>
                      <a:pt x="349948" y="310483"/>
                      <a:pt x="315311" y="285852"/>
                    </a:cubicBezTo>
                    <a:cubicBezTo>
                      <a:pt x="294530" y="271998"/>
                      <a:pt x="278366" y="255065"/>
                      <a:pt x="269899" y="231204"/>
                    </a:cubicBezTo>
                    <a:cubicBezTo>
                      <a:pt x="281445" y="264301"/>
                      <a:pt x="279136" y="297398"/>
                      <a:pt x="267590" y="329725"/>
                    </a:cubicBezTo>
                    <a:cubicBezTo>
                      <a:pt x="255275" y="364362"/>
                      <a:pt x="229105" y="383604"/>
                      <a:pt x="192930" y="390532"/>
                    </a:cubicBezTo>
                    <a:cubicBezTo>
                      <a:pt x="183693" y="385913"/>
                      <a:pt x="171378" y="385913"/>
                      <a:pt x="165990" y="373598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F013D19C-28BF-421B-8B02-C70262065BF2}"/>
                  </a:ext>
                </a:extLst>
              </p:cNvPr>
              <p:cNvSpPr/>
              <p:nvPr/>
            </p:nvSpPr>
            <p:spPr>
              <a:xfrm>
                <a:off x="7356380" y="1529346"/>
                <a:ext cx="226423" cy="245291"/>
              </a:xfrm>
              <a:custGeom>
                <a:avLst/>
                <a:gdLst>
                  <a:gd name="connsiteX0" fmla="*/ 370215 w 369454"/>
                  <a:gd name="connsiteY0" fmla="*/ 305601 h 400242"/>
                  <a:gd name="connsiteX1" fmla="*/ 265536 w 369454"/>
                  <a:gd name="connsiteY1" fmla="*/ 341007 h 400242"/>
                  <a:gd name="connsiteX2" fmla="*/ 221664 w 369454"/>
                  <a:gd name="connsiteY2" fmla="*/ 313298 h 400242"/>
                  <a:gd name="connsiteX3" fmla="*/ 220894 w 369454"/>
                  <a:gd name="connsiteY3" fmla="*/ 310219 h 400242"/>
                  <a:gd name="connsiteX4" fmla="*/ 190876 w 369454"/>
                  <a:gd name="connsiteY4" fmla="*/ 281741 h 400242"/>
                  <a:gd name="connsiteX5" fmla="*/ 185488 w 369454"/>
                  <a:gd name="connsiteY5" fmla="*/ 272504 h 400242"/>
                  <a:gd name="connsiteX6" fmla="*/ 195494 w 369454"/>
                  <a:gd name="connsiteY6" fmla="*/ 290207 h 400242"/>
                  <a:gd name="connsiteX7" fmla="*/ 203191 w 369454"/>
                  <a:gd name="connsiteY7" fmla="*/ 345626 h 400242"/>
                  <a:gd name="connsiteX8" fmla="*/ 203191 w 369454"/>
                  <a:gd name="connsiteY8" fmla="*/ 348704 h 400242"/>
                  <a:gd name="connsiteX9" fmla="*/ 200112 w 369454"/>
                  <a:gd name="connsiteY9" fmla="*/ 354092 h 400242"/>
                  <a:gd name="connsiteX10" fmla="*/ 153930 w 369454"/>
                  <a:gd name="connsiteY10" fmla="*/ 400274 h 400242"/>
                  <a:gd name="connsiteX11" fmla="*/ 89276 w 369454"/>
                  <a:gd name="connsiteY11" fmla="*/ 339468 h 400242"/>
                  <a:gd name="connsiteX12" fmla="*/ 116215 w 369454"/>
                  <a:gd name="connsiteY12" fmla="*/ 265577 h 400242"/>
                  <a:gd name="connsiteX13" fmla="*/ 123912 w 369454"/>
                  <a:gd name="connsiteY13" fmla="*/ 251723 h 400242"/>
                  <a:gd name="connsiteX14" fmla="*/ 111597 w 369454"/>
                  <a:gd name="connsiteY14" fmla="*/ 256341 h 400242"/>
                  <a:gd name="connsiteX15" fmla="*/ 23081 w 369454"/>
                  <a:gd name="connsiteY15" fmla="*/ 256341 h 400242"/>
                  <a:gd name="connsiteX16" fmla="*/ 2300 w 369454"/>
                  <a:gd name="connsiteY16" fmla="*/ 183989 h 400242"/>
                  <a:gd name="connsiteX17" fmla="*/ 53100 w 369454"/>
                  <a:gd name="connsiteY17" fmla="*/ 147044 h 400242"/>
                  <a:gd name="connsiteX18" fmla="*/ 75421 w 369454"/>
                  <a:gd name="connsiteY18" fmla="*/ 154741 h 400242"/>
                  <a:gd name="connsiteX19" fmla="*/ 80039 w 369454"/>
                  <a:gd name="connsiteY19" fmla="*/ 155510 h 400242"/>
                  <a:gd name="connsiteX20" fmla="*/ 120064 w 369454"/>
                  <a:gd name="connsiteY20" fmla="*/ 179371 h 400242"/>
                  <a:gd name="connsiteX21" fmla="*/ 124682 w 369454"/>
                  <a:gd name="connsiteY21" fmla="*/ 183219 h 400242"/>
                  <a:gd name="connsiteX22" fmla="*/ 121603 w 369454"/>
                  <a:gd name="connsiteY22" fmla="*/ 180141 h 400242"/>
                  <a:gd name="connsiteX23" fmla="*/ 98512 w 369454"/>
                  <a:gd name="connsiteY23" fmla="*/ 135498 h 400242"/>
                  <a:gd name="connsiteX24" fmla="*/ 93124 w 369454"/>
                  <a:gd name="connsiteY24" fmla="*/ 56219 h 400242"/>
                  <a:gd name="connsiteX25" fmla="*/ 124682 w 369454"/>
                  <a:gd name="connsiteY25" fmla="*/ 10038 h 400242"/>
                  <a:gd name="connsiteX26" fmla="*/ 197803 w 369454"/>
                  <a:gd name="connsiteY26" fmla="*/ 34668 h 400242"/>
                  <a:gd name="connsiteX27" fmla="*/ 200112 w 369454"/>
                  <a:gd name="connsiteY27" fmla="*/ 101632 h 400242"/>
                  <a:gd name="connsiteX28" fmla="*/ 193954 w 369454"/>
                  <a:gd name="connsiteY28" fmla="*/ 131650 h 400242"/>
                  <a:gd name="connsiteX29" fmla="*/ 191645 w 369454"/>
                  <a:gd name="connsiteY29" fmla="*/ 147044 h 400242"/>
                  <a:gd name="connsiteX30" fmla="*/ 203191 w 369454"/>
                  <a:gd name="connsiteY30" fmla="*/ 136268 h 400242"/>
                  <a:gd name="connsiteX31" fmla="*/ 211657 w 369454"/>
                  <a:gd name="connsiteY31" fmla="*/ 127032 h 400242"/>
                  <a:gd name="connsiteX32" fmla="*/ 220894 w 369454"/>
                  <a:gd name="connsiteY32" fmla="*/ 113947 h 400242"/>
                  <a:gd name="connsiteX33" fmla="*/ 220894 w 369454"/>
                  <a:gd name="connsiteY33" fmla="*/ 113947 h 400242"/>
                  <a:gd name="connsiteX34" fmla="*/ 237827 w 369454"/>
                  <a:gd name="connsiteY34" fmla="*/ 95474 h 400242"/>
                  <a:gd name="connsiteX35" fmla="*/ 344815 w 369454"/>
                  <a:gd name="connsiteY35" fmla="*/ 56989 h 400242"/>
                  <a:gd name="connsiteX36" fmla="*/ 376373 w 369454"/>
                  <a:gd name="connsiteY36" fmla="*/ 105480 h 400242"/>
                  <a:gd name="connsiteX37" fmla="*/ 341736 w 369454"/>
                  <a:gd name="connsiteY37" fmla="*/ 168595 h 400242"/>
                  <a:gd name="connsiteX38" fmla="*/ 250142 w 369454"/>
                  <a:gd name="connsiteY38" fmla="*/ 212468 h 400242"/>
                  <a:gd name="connsiteX39" fmla="*/ 237058 w 369454"/>
                  <a:gd name="connsiteY39" fmla="*/ 213238 h 400242"/>
                  <a:gd name="connsiteX40" fmla="*/ 297093 w 369454"/>
                  <a:gd name="connsiteY40" fmla="*/ 220165 h 400242"/>
                  <a:gd name="connsiteX41" fmla="*/ 371755 w 369454"/>
                  <a:gd name="connsiteY41" fmla="*/ 272504 h 400242"/>
                  <a:gd name="connsiteX42" fmla="*/ 371755 w 369454"/>
                  <a:gd name="connsiteY42" fmla="*/ 294825 h 400242"/>
                  <a:gd name="connsiteX43" fmla="*/ 370215 w 369454"/>
                  <a:gd name="connsiteY43" fmla="*/ 305601 h 4002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</a:cxnLst>
                <a:rect l="l" t="t" r="r" b="b"/>
                <a:pathLst>
                  <a:path w="369454" h="400242">
                    <a:moveTo>
                      <a:pt x="370215" y="305601"/>
                    </a:moveTo>
                    <a:cubicBezTo>
                      <a:pt x="345585" y="347935"/>
                      <a:pt x="308639" y="352553"/>
                      <a:pt x="265536" y="341007"/>
                    </a:cubicBezTo>
                    <a:cubicBezTo>
                      <a:pt x="247833" y="336389"/>
                      <a:pt x="233209" y="327153"/>
                      <a:pt x="221664" y="313298"/>
                    </a:cubicBezTo>
                    <a:cubicBezTo>
                      <a:pt x="221664" y="312529"/>
                      <a:pt x="220894" y="310989"/>
                      <a:pt x="220894" y="310219"/>
                    </a:cubicBezTo>
                    <a:cubicBezTo>
                      <a:pt x="207039" y="304062"/>
                      <a:pt x="198573" y="293286"/>
                      <a:pt x="190876" y="281741"/>
                    </a:cubicBezTo>
                    <a:cubicBezTo>
                      <a:pt x="189336" y="278662"/>
                      <a:pt x="188566" y="274814"/>
                      <a:pt x="185488" y="272504"/>
                    </a:cubicBezTo>
                    <a:cubicBezTo>
                      <a:pt x="190106" y="277892"/>
                      <a:pt x="190876" y="284819"/>
                      <a:pt x="195494" y="290207"/>
                    </a:cubicBezTo>
                    <a:cubicBezTo>
                      <a:pt x="203191" y="307910"/>
                      <a:pt x="198573" y="327923"/>
                      <a:pt x="203191" y="345626"/>
                    </a:cubicBezTo>
                    <a:cubicBezTo>
                      <a:pt x="202421" y="346395"/>
                      <a:pt x="202421" y="347935"/>
                      <a:pt x="203191" y="348704"/>
                    </a:cubicBezTo>
                    <a:cubicBezTo>
                      <a:pt x="202421" y="350244"/>
                      <a:pt x="200882" y="352553"/>
                      <a:pt x="200112" y="354092"/>
                    </a:cubicBezTo>
                    <a:cubicBezTo>
                      <a:pt x="191645" y="385650"/>
                      <a:pt x="175482" y="401814"/>
                      <a:pt x="153930" y="400274"/>
                    </a:cubicBezTo>
                    <a:cubicBezTo>
                      <a:pt x="120833" y="397965"/>
                      <a:pt x="91585" y="370256"/>
                      <a:pt x="89276" y="339468"/>
                    </a:cubicBezTo>
                    <a:cubicBezTo>
                      <a:pt x="86197" y="310219"/>
                      <a:pt x="99282" y="287128"/>
                      <a:pt x="116215" y="265577"/>
                    </a:cubicBezTo>
                    <a:cubicBezTo>
                      <a:pt x="119294" y="261729"/>
                      <a:pt x="120064" y="256341"/>
                      <a:pt x="123912" y="251723"/>
                    </a:cubicBezTo>
                    <a:cubicBezTo>
                      <a:pt x="120064" y="255571"/>
                      <a:pt x="115445" y="254032"/>
                      <a:pt x="111597" y="256341"/>
                    </a:cubicBezTo>
                    <a:cubicBezTo>
                      <a:pt x="82348" y="271735"/>
                      <a:pt x="53100" y="280201"/>
                      <a:pt x="23081" y="256341"/>
                    </a:cubicBezTo>
                    <a:cubicBezTo>
                      <a:pt x="4609" y="241716"/>
                      <a:pt x="-4627" y="207850"/>
                      <a:pt x="2300" y="183989"/>
                    </a:cubicBezTo>
                    <a:cubicBezTo>
                      <a:pt x="9227" y="160128"/>
                      <a:pt x="23851" y="149353"/>
                      <a:pt x="53100" y="147044"/>
                    </a:cubicBezTo>
                    <a:cubicBezTo>
                      <a:pt x="60797" y="149353"/>
                      <a:pt x="69263" y="149353"/>
                      <a:pt x="75421" y="154741"/>
                    </a:cubicBezTo>
                    <a:cubicBezTo>
                      <a:pt x="76960" y="154741"/>
                      <a:pt x="78500" y="155510"/>
                      <a:pt x="80039" y="155510"/>
                    </a:cubicBezTo>
                    <a:cubicBezTo>
                      <a:pt x="96203" y="158589"/>
                      <a:pt x="110058" y="167056"/>
                      <a:pt x="120064" y="179371"/>
                    </a:cubicBezTo>
                    <a:cubicBezTo>
                      <a:pt x="121603" y="180141"/>
                      <a:pt x="121603" y="183219"/>
                      <a:pt x="124682" y="183219"/>
                    </a:cubicBezTo>
                    <a:cubicBezTo>
                      <a:pt x="123912" y="182450"/>
                      <a:pt x="122373" y="181680"/>
                      <a:pt x="121603" y="180141"/>
                    </a:cubicBezTo>
                    <a:cubicBezTo>
                      <a:pt x="109288" y="167825"/>
                      <a:pt x="102361" y="152432"/>
                      <a:pt x="98512" y="135498"/>
                    </a:cubicBezTo>
                    <a:cubicBezTo>
                      <a:pt x="93124" y="109329"/>
                      <a:pt x="83888" y="83159"/>
                      <a:pt x="93124" y="56219"/>
                    </a:cubicBezTo>
                    <a:cubicBezTo>
                      <a:pt x="99282" y="37747"/>
                      <a:pt x="107748" y="21583"/>
                      <a:pt x="124682" y="10038"/>
                    </a:cubicBezTo>
                    <a:cubicBezTo>
                      <a:pt x="154700" y="-9974"/>
                      <a:pt x="187027" y="801"/>
                      <a:pt x="197803" y="34668"/>
                    </a:cubicBezTo>
                    <a:cubicBezTo>
                      <a:pt x="204730" y="56989"/>
                      <a:pt x="205500" y="79310"/>
                      <a:pt x="200112" y="101632"/>
                    </a:cubicBezTo>
                    <a:cubicBezTo>
                      <a:pt x="197803" y="111638"/>
                      <a:pt x="196263" y="121644"/>
                      <a:pt x="193954" y="131650"/>
                    </a:cubicBezTo>
                    <a:cubicBezTo>
                      <a:pt x="191645" y="136268"/>
                      <a:pt x="195494" y="141656"/>
                      <a:pt x="191645" y="147044"/>
                    </a:cubicBezTo>
                    <a:cubicBezTo>
                      <a:pt x="196263" y="143965"/>
                      <a:pt x="199342" y="139347"/>
                      <a:pt x="203191" y="136268"/>
                    </a:cubicBezTo>
                    <a:cubicBezTo>
                      <a:pt x="206270" y="133189"/>
                      <a:pt x="208579" y="130110"/>
                      <a:pt x="211657" y="127032"/>
                    </a:cubicBezTo>
                    <a:cubicBezTo>
                      <a:pt x="216276" y="123953"/>
                      <a:pt x="217045" y="117795"/>
                      <a:pt x="220894" y="113947"/>
                    </a:cubicBezTo>
                    <a:lnTo>
                      <a:pt x="220894" y="113947"/>
                    </a:lnTo>
                    <a:cubicBezTo>
                      <a:pt x="229361" y="110098"/>
                      <a:pt x="235518" y="103941"/>
                      <a:pt x="237827" y="95474"/>
                    </a:cubicBezTo>
                    <a:cubicBezTo>
                      <a:pt x="267076" y="64686"/>
                      <a:pt x="299403" y="43135"/>
                      <a:pt x="344815" y="56989"/>
                    </a:cubicBezTo>
                    <a:cubicBezTo>
                      <a:pt x="368676" y="66226"/>
                      <a:pt x="377912" y="80080"/>
                      <a:pt x="376373" y="105480"/>
                    </a:cubicBezTo>
                    <a:cubicBezTo>
                      <a:pt x="374834" y="131650"/>
                      <a:pt x="361748" y="152432"/>
                      <a:pt x="341736" y="168595"/>
                    </a:cubicBezTo>
                    <a:cubicBezTo>
                      <a:pt x="314797" y="190916"/>
                      <a:pt x="283239" y="203232"/>
                      <a:pt x="250142" y="212468"/>
                    </a:cubicBezTo>
                    <a:cubicBezTo>
                      <a:pt x="245524" y="212468"/>
                      <a:pt x="241676" y="210929"/>
                      <a:pt x="237058" y="213238"/>
                    </a:cubicBezTo>
                    <a:cubicBezTo>
                      <a:pt x="257839" y="210159"/>
                      <a:pt x="277082" y="220165"/>
                      <a:pt x="297093" y="220165"/>
                    </a:cubicBezTo>
                    <a:cubicBezTo>
                      <a:pt x="330191" y="225553"/>
                      <a:pt x="357130" y="240177"/>
                      <a:pt x="371755" y="272504"/>
                    </a:cubicBezTo>
                    <a:cubicBezTo>
                      <a:pt x="374834" y="280201"/>
                      <a:pt x="377142" y="287128"/>
                      <a:pt x="371755" y="294825"/>
                    </a:cubicBezTo>
                    <a:cubicBezTo>
                      <a:pt x="370985" y="299444"/>
                      <a:pt x="370985" y="302522"/>
                      <a:pt x="370215" y="30560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2D8D61FB-F8DA-4EA8-B109-153B5E632DC3}"/>
                  </a:ext>
                </a:extLst>
              </p:cNvPr>
              <p:cNvSpPr/>
              <p:nvPr/>
            </p:nvSpPr>
            <p:spPr>
              <a:xfrm>
                <a:off x="5509078" y="985081"/>
                <a:ext cx="210497" cy="202401"/>
              </a:xfrm>
              <a:custGeom>
                <a:avLst/>
                <a:gdLst>
                  <a:gd name="connsiteX0" fmla="*/ 165990 w 400242"/>
                  <a:gd name="connsiteY0" fmla="*/ 373598 h 384848"/>
                  <a:gd name="connsiteX1" fmla="*/ 145978 w 400242"/>
                  <a:gd name="connsiteY1" fmla="*/ 305865 h 384848"/>
                  <a:gd name="connsiteX2" fmla="*/ 153675 w 400242"/>
                  <a:gd name="connsiteY2" fmla="*/ 276617 h 384848"/>
                  <a:gd name="connsiteX3" fmla="*/ 194469 w 400242"/>
                  <a:gd name="connsiteY3" fmla="*/ 218889 h 384848"/>
                  <a:gd name="connsiteX4" fmla="*/ 201396 w 400242"/>
                  <a:gd name="connsiteY4" fmla="*/ 209653 h 384848"/>
                  <a:gd name="connsiteX5" fmla="*/ 194469 w 400242"/>
                  <a:gd name="connsiteY5" fmla="*/ 211962 h 384848"/>
                  <a:gd name="connsiteX6" fmla="*/ 181384 w 400242"/>
                  <a:gd name="connsiteY6" fmla="*/ 219659 h 384848"/>
                  <a:gd name="connsiteX7" fmla="*/ 59002 w 400242"/>
                  <a:gd name="connsiteY7" fmla="*/ 265071 h 384848"/>
                  <a:gd name="connsiteX8" fmla="*/ 505 w 400242"/>
                  <a:gd name="connsiteY8" fmla="*/ 218889 h 384848"/>
                  <a:gd name="connsiteX9" fmla="*/ 44378 w 400242"/>
                  <a:gd name="connsiteY9" fmla="*/ 155774 h 384848"/>
                  <a:gd name="connsiteX10" fmla="*/ 149826 w 400242"/>
                  <a:gd name="connsiteY10" fmla="*/ 144998 h 384848"/>
                  <a:gd name="connsiteX11" fmla="*/ 181384 w 400242"/>
                  <a:gd name="connsiteY11" fmla="*/ 148847 h 384848"/>
                  <a:gd name="connsiteX12" fmla="*/ 103645 w 400242"/>
                  <a:gd name="connsiteY12" fmla="*/ 104974 h 384848"/>
                  <a:gd name="connsiteX13" fmla="*/ 92099 w 400242"/>
                  <a:gd name="connsiteY13" fmla="*/ 94968 h 384848"/>
                  <a:gd name="connsiteX14" fmla="*/ 83633 w 400242"/>
                  <a:gd name="connsiteY14" fmla="*/ 86501 h 384848"/>
                  <a:gd name="connsiteX15" fmla="*/ 74396 w 400242"/>
                  <a:gd name="connsiteY15" fmla="*/ 72647 h 384848"/>
                  <a:gd name="connsiteX16" fmla="*/ 79014 w 400242"/>
                  <a:gd name="connsiteY16" fmla="*/ 17998 h 384848"/>
                  <a:gd name="connsiteX17" fmla="*/ 141360 w 400242"/>
                  <a:gd name="connsiteY17" fmla="*/ 2604 h 384848"/>
                  <a:gd name="connsiteX18" fmla="*/ 201396 w 400242"/>
                  <a:gd name="connsiteY18" fmla="*/ 42628 h 384848"/>
                  <a:gd name="connsiteX19" fmla="*/ 236033 w 400242"/>
                  <a:gd name="connsiteY19" fmla="*/ 97277 h 384848"/>
                  <a:gd name="connsiteX20" fmla="*/ 265281 w 400242"/>
                  <a:gd name="connsiteY20" fmla="*/ 21847 h 384848"/>
                  <a:gd name="connsiteX21" fmla="*/ 316851 w 400242"/>
                  <a:gd name="connsiteY21" fmla="*/ 16459 h 384848"/>
                  <a:gd name="connsiteX22" fmla="*/ 363033 w 400242"/>
                  <a:gd name="connsiteY22" fmla="*/ 82653 h 384848"/>
                  <a:gd name="connsiteX23" fmla="*/ 316081 w 400242"/>
                  <a:gd name="connsiteY23" fmla="*/ 151156 h 384848"/>
                  <a:gd name="connsiteX24" fmla="*/ 296839 w 400242"/>
                  <a:gd name="connsiteY24" fmla="*/ 158083 h 384848"/>
                  <a:gd name="connsiteX25" fmla="*/ 399209 w 400242"/>
                  <a:gd name="connsiteY25" fmla="*/ 259683 h 384848"/>
                  <a:gd name="connsiteX26" fmla="*/ 315311 w 400242"/>
                  <a:gd name="connsiteY26" fmla="*/ 285852 h 384848"/>
                  <a:gd name="connsiteX27" fmla="*/ 269899 w 400242"/>
                  <a:gd name="connsiteY27" fmla="*/ 231204 h 384848"/>
                  <a:gd name="connsiteX28" fmla="*/ 267590 w 400242"/>
                  <a:gd name="connsiteY28" fmla="*/ 329725 h 384848"/>
                  <a:gd name="connsiteX29" fmla="*/ 192930 w 400242"/>
                  <a:gd name="connsiteY29" fmla="*/ 390532 h 384848"/>
                  <a:gd name="connsiteX30" fmla="*/ 165990 w 400242"/>
                  <a:gd name="connsiteY30" fmla="*/ 373598 h 3848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400242" h="384848">
                    <a:moveTo>
                      <a:pt x="165990" y="373598"/>
                    </a:moveTo>
                    <a:cubicBezTo>
                      <a:pt x="138281" y="357435"/>
                      <a:pt x="143669" y="331265"/>
                      <a:pt x="145978" y="305865"/>
                    </a:cubicBezTo>
                    <a:cubicBezTo>
                      <a:pt x="146748" y="295859"/>
                      <a:pt x="150596" y="286622"/>
                      <a:pt x="153675" y="276617"/>
                    </a:cubicBezTo>
                    <a:cubicBezTo>
                      <a:pt x="167530" y="257374"/>
                      <a:pt x="180614" y="238132"/>
                      <a:pt x="194469" y="218889"/>
                    </a:cubicBezTo>
                    <a:cubicBezTo>
                      <a:pt x="196008" y="215041"/>
                      <a:pt x="197548" y="211962"/>
                      <a:pt x="201396" y="209653"/>
                    </a:cubicBezTo>
                    <a:cubicBezTo>
                      <a:pt x="198318" y="208883"/>
                      <a:pt x="196778" y="211962"/>
                      <a:pt x="194469" y="211962"/>
                    </a:cubicBezTo>
                    <a:cubicBezTo>
                      <a:pt x="189081" y="212731"/>
                      <a:pt x="183693" y="214271"/>
                      <a:pt x="181384" y="219659"/>
                    </a:cubicBezTo>
                    <a:cubicBezTo>
                      <a:pt x="145208" y="247368"/>
                      <a:pt x="105954" y="268150"/>
                      <a:pt x="59002" y="265071"/>
                    </a:cubicBezTo>
                    <a:cubicBezTo>
                      <a:pt x="25136" y="262762"/>
                      <a:pt x="4354" y="245059"/>
                      <a:pt x="505" y="218889"/>
                    </a:cubicBezTo>
                    <a:cubicBezTo>
                      <a:pt x="-3343" y="194259"/>
                      <a:pt x="15130" y="168089"/>
                      <a:pt x="44378" y="155774"/>
                    </a:cubicBezTo>
                    <a:cubicBezTo>
                      <a:pt x="78245" y="141150"/>
                      <a:pt x="114421" y="141150"/>
                      <a:pt x="149826" y="144998"/>
                    </a:cubicBezTo>
                    <a:cubicBezTo>
                      <a:pt x="158293" y="145768"/>
                      <a:pt x="166760" y="146538"/>
                      <a:pt x="181384" y="148847"/>
                    </a:cubicBezTo>
                    <a:cubicBezTo>
                      <a:pt x="152905" y="130374"/>
                      <a:pt x="125966" y="121907"/>
                      <a:pt x="103645" y="104974"/>
                    </a:cubicBezTo>
                    <a:cubicBezTo>
                      <a:pt x="101336" y="100356"/>
                      <a:pt x="93639" y="100356"/>
                      <a:pt x="92099" y="94968"/>
                    </a:cubicBezTo>
                    <a:cubicBezTo>
                      <a:pt x="89020" y="91889"/>
                      <a:pt x="86711" y="89580"/>
                      <a:pt x="83633" y="86501"/>
                    </a:cubicBezTo>
                    <a:cubicBezTo>
                      <a:pt x="77475" y="84192"/>
                      <a:pt x="76705" y="78034"/>
                      <a:pt x="74396" y="72647"/>
                    </a:cubicBezTo>
                    <a:cubicBezTo>
                      <a:pt x="68239" y="53404"/>
                      <a:pt x="62081" y="34162"/>
                      <a:pt x="79014" y="17998"/>
                    </a:cubicBezTo>
                    <a:cubicBezTo>
                      <a:pt x="96717" y="1065"/>
                      <a:pt x="117499" y="-3553"/>
                      <a:pt x="141360" y="2604"/>
                    </a:cubicBezTo>
                    <a:cubicBezTo>
                      <a:pt x="165990" y="8762"/>
                      <a:pt x="186002" y="21847"/>
                      <a:pt x="201396" y="42628"/>
                    </a:cubicBezTo>
                    <a:cubicBezTo>
                      <a:pt x="226796" y="53404"/>
                      <a:pt x="226027" y="80344"/>
                      <a:pt x="236033" y="97277"/>
                    </a:cubicBezTo>
                    <a:cubicBezTo>
                      <a:pt x="230645" y="68028"/>
                      <a:pt x="244499" y="42628"/>
                      <a:pt x="265281" y="21847"/>
                    </a:cubicBezTo>
                    <a:cubicBezTo>
                      <a:pt x="279905" y="7223"/>
                      <a:pt x="299148" y="8762"/>
                      <a:pt x="316851" y="16459"/>
                    </a:cubicBezTo>
                    <a:cubicBezTo>
                      <a:pt x="343790" y="27234"/>
                      <a:pt x="363033" y="54943"/>
                      <a:pt x="363033" y="82653"/>
                    </a:cubicBezTo>
                    <a:cubicBezTo>
                      <a:pt x="363033" y="111132"/>
                      <a:pt x="343790" y="138841"/>
                      <a:pt x="316081" y="151156"/>
                    </a:cubicBezTo>
                    <a:cubicBezTo>
                      <a:pt x="309924" y="153465"/>
                      <a:pt x="303766" y="154234"/>
                      <a:pt x="296839" y="158083"/>
                    </a:cubicBezTo>
                    <a:cubicBezTo>
                      <a:pt x="369190" y="147307"/>
                      <a:pt x="416142" y="200416"/>
                      <a:pt x="399209" y="259683"/>
                    </a:cubicBezTo>
                    <a:cubicBezTo>
                      <a:pt x="383045" y="299707"/>
                      <a:pt x="349948" y="310483"/>
                      <a:pt x="315311" y="285852"/>
                    </a:cubicBezTo>
                    <a:cubicBezTo>
                      <a:pt x="294530" y="271998"/>
                      <a:pt x="278366" y="255065"/>
                      <a:pt x="269899" y="231204"/>
                    </a:cubicBezTo>
                    <a:cubicBezTo>
                      <a:pt x="281445" y="264301"/>
                      <a:pt x="279136" y="297398"/>
                      <a:pt x="267590" y="329725"/>
                    </a:cubicBezTo>
                    <a:cubicBezTo>
                      <a:pt x="255275" y="364362"/>
                      <a:pt x="229105" y="383604"/>
                      <a:pt x="192930" y="390532"/>
                    </a:cubicBezTo>
                    <a:cubicBezTo>
                      <a:pt x="183693" y="385913"/>
                      <a:pt x="171378" y="385913"/>
                      <a:pt x="165990" y="373598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4AA026AE-AD05-48EC-B541-61D26CA8B103}"/>
                  </a:ext>
                </a:extLst>
              </p:cNvPr>
              <p:cNvSpPr/>
              <p:nvPr/>
            </p:nvSpPr>
            <p:spPr>
              <a:xfrm>
                <a:off x="4030889" y="2758239"/>
                <a:ext cx="210497" cy="202401"/>
              </a:xfrm>
              <a:custGeom>
                <a:avLst/>
                <a:gdLst>
                  <a:gd name="connsiteX0" fmla="*/ 165990 w 400242"/>
                  <a:gd name="connsiteY0" fmla="*/ 373598 h 384848"/>
                  <a:gd name="connsiteX1" fmla="*/ 145978 w 400242"/>
                  <a:gd name="connsiteY1" fmla="*/ 305865 h 384848"/>
                  <a:gd name="connsiteX2" fmla="*/ 153675 w 400242"/>
                  <a:gd name="connsiteY2" fmla="*/ 276617 h 384848"/>
                  <a:gd name="connsiteX3" fmla="*/ 194469 w 400242"/>
                  <a:gd name="connsiteY3" fmla="*/ 218889 h 384848"/>
                  <a:gd name="connsiteX4" fmla="*/ 201396 w 400242"/>
                  <a:gd name="connsiteY4" fmla="*/ 209653 h 384848"/>
                  <a:gd name="connsiteX5" fmla="*/ 194469 w 400242"/>
                  <a:gd name="connsiteY5" fmla="*/ 211962 h 384848"/>
                  <a:gd name="connsiteX6" fmla="*/ 181384 w 400242"/>
                  <a:gd name="connsiteY6" fmla="*/ 219659 h 384848"/>
                  <a:gd name="connsiteX7" fmla="*/ 59002 w 400242"/>
                  <a:gd name="connsiteY7" fmla="*/ 265071 h 384848"/>
                  <a:gd name="connsiteX8" fmla="*/ 505 w 400242"/>
                  <a:gd name="connsiteY8" fmla="*/ 218889 h 384848"/>
                  <a:gd name="connsiteX9" fmla="*/ 44378 w 400242"/>
                  <a:gd name="connsiteY9" fmla="*/ 155774 h 384848"/>
                  <a:gd name="connsiteX10" fmla="*/ 149826 w 400242"/>
                  <a:gd name="connsiteY10" fmla="*/ 144998 h 384848"/>
                  <a:gd name="connsiteX11" fmla="*/ 181384 w 400242"/>
                  <a:gd name="connsiteY11" fmla="*/ 148847 h 384848"/>
                  <a:gd name="connsiteX12" fmla="*/ 103645 w 400242"/>
                  <a:gd name="connsiteY12" fmla="*/ 104974 h 384848"/>
                  <a:gd name="connsiteX13" fmla="*/ 92099 w 400242"/>
                  <a:gd name="connsiteY13" fmla="*/ 94968 h 384848"/>
                  <a:gd name="connsiteX14" fmla="*/ 83633 w 400242"/>
                  <a:gd name="connsiteY14" fmla="*/ 86501 h 384848"/>
                  <a:gd name="connsiteX15" fmla="*/ 74396 w 400242"/>
                  <a:gd name="connsiteY15" fmla="*/ 72647 h 384848"/>
                  <a:gd name="connsiteX16" fmla="*/ 79014 w 400242"/>
                  <a:gd name="connsiteY16" fmla="*/ 17998 h 384848"/>
                  <a:gd name="connsiteX17" fmla="*/ 141360 w 400242"/>
                  <a:gd name="connsiteY17" fmla="*/ 2604 h 384848"/>
                  <a:gd name="connsiteX18" fmla="*/ 201396 w 400242"/>
                  <a:gd name="connsiteY18" fmla="*/ 42628 h 384848"/>
                  <a:gd name="connsiteX19" fmla="*/ 236033 w 400242"/>
                  <a:gd name="connsiteY19" fmla="*/ 97277 h 384848"/>
                  <a:gd name="connsiteX20" fmla="*/ 265281 w 400242"/>
                  <a:gd name="connsiteY20" fmla="*/ 21847 h 384848"/>
                  <a:gd name="connsiteX21" fmla="*/ 316851 w 400242"/>
                  <a:gd name="connsiteY21" fmla="*/ 16459 h 384848"/>
                  <a:gd name="connsiteX22" fmla="*/ 363033 w 400242"/>
                  <a:gd name="connsiteY22" fmla="*/ 82653 h 384848"/>
                  <a:gd name="connsiteX23" fmla="*/ 316081 w 400242"/>
                  <a:gd name="connsiteY23" fmla="*/ 151156 h 384848"/>
                  <a:gd name="connsiteX24" fmla="*/ 296839 w 400242"/>
                  <a:gd name="connsiteY24" fmla="*/ 158083 h 384848"/>
                  <a:gd name="connsiteX25" fmla="*/ 399209 w 400242"/>
                  <a:gd name="connsiteY25" fmla="*/ 259683 h 384848"/>
                  <a:gd name="connsiteX26" fmla="*/ 315311 w 400242"/>
                  <a:gd name="connsiteY26" fmla="*/ 285852 h 384848"/>
                  <a:gd name="connsiteX27" fmla="*/ 269899 w 400242"/>
                  <a:gd name="connsiteY27" fmla="*/ 231204 h 384848"/>
                  <a:gd name="connsiteX28" fmla="*/ 267590 w 400242"/>
                  <a:gd name="connsiteY28" fmla="*/ 329725 h 384848"/>
                  <a:gd name="connsiteX29" fmla="*/ 192930 w 400242"/>
                  <a:gd name="connsiteY29" fmla="*/ 390532 h 384848"/>
                  <a:gd name="connsiteX30" fmla="*/ 165990 w 400242"/>
                  <a:gd name="connsiteY30" fmla="*/ 373598 h 3848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400242" h="384848">
                    <a:moveTo>
                      <a:pt x="165990" y="373598"/>
                    </a:moveTo>
                    <a:cubicBezTo>
                      <a:pt x="138281" y="357435"/>
                      <a:pt x="143669" y="331265"/>
                      <a:pt x="145978" y="305865"/>
                    </a:cubicBezTo>
                    <a:cubicBezTo>
                      <a:pt x="146748" y="295859"/>
                      <a:pt x="150596" y="286622"/>
                      <a:pt x="153675" y="276617"/>
                    </a:cubicBezTo>
                    <a:cubicBezTo>
                      <a:pt x="167530" y="257374"/>
                      <a:pt x="180614" y="238132"/>
                      <a:pt x="194469" y="218889"/>
                    </a:cubicBezTo>
                    <a:cubicBezTo>
                      <a:pt x="196008" y="215041"/>
                      <a:pt x="197548" y="211962"/>
                      <a:pt x="201396" y="209653"/>
                    </a:cubicBezTo>
                    <a:cubicBezTo>
                      <a:pt x="198318" y="208883"/>
                      <a:pt x="196778" y="211962"/>
                      <a:pt x="194469" y="211962"/>
                    </a:cubicBezTo>
                    <a:cubicBezTo>
                      <a:pt x="189081" y="212731"/>
                      <a:pt x="183693" y="214271"/>
                      <a:pt x="181384" y="219659"/>
                    </a:cubicBezTo>
                    <a:cubicBezTo>
                      <a:pt x="145208" y="247368"/>
                      <a:pt x="105954" y="268150"/>
                      <a:pt x="59002" y="265071"/>
                    </a:cubicBezTo>
                    <a:cubicBezTo>
                      <a:pt x="25136" y="262762"/>
                      <a:pt x="4354" y="245059"/>
                      <a:pt x="505" y="218889"/>
                    </a:cubicBezTo>
                    <a:cubicBezTo>
                      <a:pt x="-3343" y="194259"/>
                      <a:pt x="15130" y="168089"/>
                      <a:pt x="44378" y="155774"/>
                    </a:cubicBezTo>
                    <a:cubicBezTo>
                      <a:pt x="78245" y="141150"/>
                      <a:pt x="114421" y="141150"/>
                      <a:pt x="149826" y="144998"/>
                    </a:cubicBezTo>
                    <a:cubicBezTo>
                      <a:pt x="158293" y="145768"/>
                      <a:pt x="166760" y="146538"/>
                      <a:pt x="181384" y="148847"/>
                    </a:cubicBezTo>
                    <a:cubicBezTo>
                      <a:pt x="152905" y="130374"/>
                      <a:pt x="125966" y="121907"/>
                      <a:pt x="103645" y="104974"/>
                    </a:cubicBezTo>
                    <a:cubicBezTo>
                      <a:pt x="101336" y="100356"/>
                      <a:pt x="93639" y="100356"/>
                      <a:pt x="92099" y="94968"/>
                    </a:cubicBezTo>
                    <a:cubicBezTo>
                      <a:pt x="89020" y="91889"/>
                      <a:pt x="86711" y="89580"/>
                      <a:pt x="83633" y="86501"/>
                    </a:cubicBezTo>
                    <a:cubicBezTo>
                      <a:pt x="77475" y="84192"/>
                      <a:pt x="76705" y="78034"/>
                      <a:pt x="74396" y="72647"/>
                    </a:cubicBezTo>
                    <a:cubicBezTo>
                      <a:pt x="68239" y="53404"/>
                      <a:pt x="62081" y="34162"/>
                      <a:pt x="79014" y="17998"/>
                    </a:cubicBezTo>
                    <a:cubicBezTo>
                      <a:pt x="96717" y="1065"/>
                      <a:pt x="117499" y="-3553"/>
                      <a:pt x="141360" y="2604"/>
                    </a:cubicBezTo>
                    <a:cubicBezTo>
                      <a:pt x="165990" y="8762"/>
                      <a:pt x="186002" y="21847"/>
                      <a:pt x="201396" y="42628"/>
                    </a:cubicBezTo>
                    <a:cubicBezTo>
                      <a:pt x="226796" y="53404"/>
                      <a:pt x="226027" y="80344"/>
                      <a:pt x="236033" y="97277"/>
                    </a:cubicBezTo>
                    <a:cubicBezTo>
                      <a:pt x="230645" y="68028"/>
                      <a:pt x="244499" y="42628"/>
                      <a:pt x="265281" y="21847"/>
                    </a:cubicBezTo>
                    <a:cubicBezTo>
                      <a:pt x="279905" y="7223"/>
                      <a:pt x="299148" y="8762"/>
                      <a:pt x="316851" y="16459"/>
                    </a:cubicBezTo>
                    <a:cubicBezTo>
                      <a:pt x="343790" y="27234"/>
                      <a:pt x="363033" y="54943"/>
                      <a:pt x="363033" y="82653"/>
                    </a:cubicBezTo>
                    <a:cubicBezTo>
                      <a:pt x="363033" y="111132"/>
                      <a:pt x="343790" y="138841"/>
                      <a:pt x="316081" y="151156"/>
                    </a:cubicBezTo>
                    <a:cubicBezTo>
                      <a:pt x="309924" y="153465"/>
                      <a:pt x="303766" y="154234"/>
                      <a:pt x="296839" y="158083"/>
                    </a:cubicBezTo>
                    <a:cubicBezTo>
                      <a:pt x="369190" y="147307"/>
                      <a:pt x="416142" y="200416"/>
                      <a:pt x="399209" y="259683"/>
                    </a:cubicBezTo>
                    <a:cubicBezTo>
                      <a:pt x="383045" y="299707"/>
                      <a:pt x="349948" y="310483"/>
                      <a:pt x="315311" y="285852"/>
                    </a:cubicBezTo>
                    <a:cubicBezTo>
                      <a:pt x="294530" y="271998"/>
                      <a:pt x="278366" y="255065"/>
                      <a:pt x="269899" y="231204"/>
                    </a:cubicBezTo>
                    <a:cubicBezTo>
                      <a:pt x="281445" y="264301"/>
                      <a:pt x="279136" y="297398"/>
                      <a:pt x="267590" y="329725"/>
                    </a:cubicBezTo>
                    <a:cubicBezTo>
                      <a:pt x="255275" y="364362"/>
                      <a:pt x="229105" y="383604"/>
                      <a:pt x="192930" y="390532"/>
                    </a:cubicBezTo>
                    <a:cubicBezTo>
                      <a:pt x="183693" y="385913"/>
                      <a:pt x="171378" y="385913"/>
                      <a:pt x="165990" y="373598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D6ABE1F0-2449-479D-B880-4D92794443C4}"/>
                  </a:ext>
                </a:extLst>
              </p:cNvPr>
              <p:cNvSpPr/>
              <p:nvPr/>
            </p:nvSpPr>
            <p:spPr>
              <a:xfrm>
                <a:off x="7838917" y="4021673"/>
                <a:ext cx="317722" cy="305502"/>
              </a:xfrm>
              <a:custGeom>
                <a:avLst/>
                <a:gdLst>
                  <a:gd name="connsiteX0" fmla="*/ 165990 w 400242"/>
                  <a:gd name="connsiteY0" fmla="*/ 373598 h 384848"/>
                  <a:gd name="connsiteX1" fmla="*/ 145978 w 400242"/>
                  <a:gd name="connsiteY1" fmla="*/ 305865 h 384848"/>
                  <a:gd name="connsiteX2" fmla="*/ 153675 w 400242"/>
                  <a:gd name="connsiteY2" fmla="*/ 276617 h 384848"/>
                  <a:gd name="connsiteX3" fmla="*/ 194469 w 400242"/>
                  <a:gd name="connsiteY3" fmla="*/ 218889 h 384848"/>
                  <a:gd name="connsiteX4" fmla="*/ 201396 w 400242"/>
                  <a:gd name="connsiteY4" fmla="*/ 209653 h 384848"/>
                  <a:gd name="connsiteX5" fmla="*/ 194469 w 400242"/>
                  <a:gd name="connsiteY5" fmla="*/ 211962 h 384848"/>
                  <a:gd name="connsiteX6" fmla="*/ 181384 w 400242"/>
                  <a:gd name="connsiteY6" fmla="*/ 219659 h 384848"/>
                  <a:gd name="connsiteX7" fmla="*/ 59002 w 400242"/>
                  <a:gd name="connsiteY7" fmla="*/ 265071 h 384848"/>
                  <a:gd name="connsiteX8" fmla="*/ 505 w 400242"/>
                  <a:gd name="connsiteY8" fmla="*/ 218889 h 384848"/>
                  <a:gd name="connsiteX9" fmla="*/ 44378 w 400242"/>
                  <a:gd name="connsiteY9" fmla="*/ 155774 h 384848"/>
                  <a:gd name="connsiteX10" fmla="*/ 149826 w 400242"/>
                  <a:gd name="connsiteY10" fmla="*/ 144998 h 384848"/>
                  <a:gd name="connsiteX11" fmla="*/ 181384 w 400242"/>
                  <a:gd name="connsiteY11" fmla="*/ 148847 h 384848"/>
                  <a:gd name="connsiteX12" fmla="*/ 103645 w 400242"/>
                  <a:gd name="connsiteY12" fmla="*/ 104974 h 384848"/>
                  <a:gd name="connsiteX13" fmla="*/ 92099 w 400242"/>
                  <a:gd name="connsiteY13" fmla="*/ 94968 h 384848"/>
                  <a:gd name="connsiteX14" fmla="*/ 83633 w 400242"/>
                  <a:gd name="connsiteY14" fmla="*/ 86501 h 384848"/>
                  <a:gd name="connsiteX15" fmla="*/ 74396 w 400242"/>
                  <a:gd name="connsiteY15" fmla="*/ 72647 h 384848"/>
                  <a:gd name="connsiteX16" fmla="*/ 79014 w 400242"/>
                  <a:gd name="connsiteY16" fmla="*/ 17998 h 384848"/>
                  <a:gd name="connsiteX17" fmla="*/ 141360 w 400242"/>
                  <a:gd name="connsiteY17" fmla="*/ 2604 h 384848"/>
                  <a:gd name="connsiteX18" fmla="*/ 201396 w 400242"/>
                  <a:gd name="connsiteY18" fmla="*/ 42628 h 384848"/>
                  <a:gd name="connsiteX19" fmla="*/ 236033 w 400242"/>
                  <a:gd name="connsiteY19" fmla="*/ 97277 h 384848"/>
                  <a:gd name="connsiteX20" fmla="*/ 265281 w 400242"/>
                  <a:gd name="connsiteY20" fmla="*/ 21847 h 384848"/>
                  <a:gd name="connsiteX21" fmla="*/ 316851 w 400242"/>
                  <a:gd name="connsiteY21" fmla="*/ 16459 h 384848"/>
                  <a:gd name="connsiteX22" fmla="*/ 363033 w 400242"/>
                  <a:gd name="connsiteY22" fmla="*/ 82653 h 384848"/>
                  <a:gd name="connsiteX23" fmla="*/ 316081 w 400242"/>
                  <a:gd name="connsiteY23" fmla="*/ 151156 h 384848"/>
                  <a:gd name="connsiteX24" fmla="*/ 296839 w 400242"/>
                  <a:gd name="connsiteY24" fmla="*/ 158083 h 384848"/>
                  <a:gd name="connsiteX25" fmla="*/ 399209 w 400242"/>
                  <a:gd name="connsiteY25" fmla="*/ 259683 h 384848"/>
                  <a:gd name="connsiteX26" fmla="*/ 315311 w 400242"/>
                  <a:gd name="connsiteY26" fmla="*/ 285852 h 384848"/>
                  <a:gd name="connsiteX27" fmla="*/ 269899 w 400242"/>
                  <a:gd name="connsiteY27" fmla="*/ 231204 h 384848"/>
                  <a:gd name="connsiteX28" fmla="*/ 267590 w 400242"/>
                  <a:gd name="connsiteY28" fmla="*/ 329725 h 384848"/>
                  <a:gd name="connsiteX29" fmla="*/ 192930 w 400242"/>
                  <a:gd name="connsiteY29" fmla="*/ 390532 h 384848"/>
                  <a:gd name="connsiteX30" fmla="*/ 165990 w 400242"/>
                  <a:gd name="connsiteY30" fmla="*/ 373598 h 3848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400242" h="384848">
                    <a:moveTo>
                      <a:pt x="165990" y="373598"/>
                    </a:moveTo>
                    <a:cubicBezTo>
                      <a:pt x="138281" y="357435"/>
                      <a:pt x="143669" y="331265"/>
                      <a:pt x="145978" y="305865"/>
                    </a:cubicBezTo>
                    <a:cubicBezTo>
                      <a:pt x="146748" y="295859"/>
                      <a:pt x="150596" y="286622"/>
                      <a:pt x="153675" y="276617"/>
                    </a:cubicBezTo>
                    <a:cubicBezTo>
                      <a:pt x="167530" y="257374"/>
                      <a:pt x="180614" y="238132"/>
                      <a:pt x="194469" y="218889"/>
                    </a:cubicBezTo>
                    <a:cubicBezTo>
                      <a:pt x="196008" y="215041"/>
                      <a:pt x="197548" y="211962"/>
                      <a:pt x="201396" y="209653"/>
                    </a:cubicBezTo>
                    <a:cubicBezTo>
                      <a:pt x="198318" y="208883"/>
                      <a:pt x="196778" y="211962"/>
                      <a:pt x="194469" y="211962"/>
                    </a:cubicBezTo>
                    <a:cubicBezTo>
                      <a:pt x="189081" y="212731"/>
                      <a:pt x="183693" y="214271"/>
                      <a:pt x="181384" y="219659"/>
                    </a:cubicBezTo>
                    <a:cubicBezTo>
                      <a:pt x="145208" y="247368"/>
                      <a:pt x="105954" y="268150"/>
                      <a:pt x="59002" y="265071"/>
                    </a:cubicBezTo>
                    <a:cubicBezTo>
                      <a:pt x="25136" y="262762"/>
                      <a:pt x="4354" y="245059"/>
                      <a:pt x="505" y="218889"/>
                    </a:cubicBezTo>
                    <a:cubicBezTo>
                      <a:pt x="-3343" y="194259"/>
                      <a:pt x="15130" y="168089"/>
                      <a:pt x="44378" y="155774"/>
                    </a:cubicBezTo>
                    <a:cubicBezTo>
                      <a:pt x="78245" y="141150"/>
                      <a:pt x="114421" y="141150"/>
                      <a:pt x="149826" y="144998"/>
                    </a:cubicBezTo>
                    <a:cubicBezTo>
                      <a:pt x="158293" y="145768"/>
                      <a:pt x="166760" y="146538"/>
                      <a:pt x="181384" y="148847"/>
                    </a:cubicBezTo>
                    <a:cubicBezTo>
                      <a:pt x="152905" y="130374"/>
                      <a:pt x="125966" y="121907"/>
                      <a:pt x="103645" y="104974"/>
                    </a:cubicBezTo>
                    <a:cubicBezTo>
                      <a:pt x="101336" y="100356"/>
                      <a:pt x="93639" y="100356"/>
                      <a:pt x="92099" y="94968"/>
                    </a:cubicBezTo>
                    <a:cubicBezTo>
                      <a:pt x="89020" y="91889"/>
                      <a:pt x="86711" y="89580"/>
                      <a:pt x="83633" y="86501"/>
                    </a:cubicBezTo>
                    <a:cubicBezTo>
                      <a:pt x="77475" y="84192"/>
                      <a:pt x="76705" y="78034"/>
                      <a:pt x="74396" y="72647"/>
                    </a:cubicBezTo>
                    <a:cubicBezTo>
                      <a:pt x="68239" y="53404"/>
                      <a:pt x="62081" y="34162"/>
                      <a:pt x="79014" y="17998"/>
                    </a:cubicBezTo>
                    <a:cubicBezTo>
                      <a:pt x="96717" y="1065"/>
                      <a:pt x="117499" y="-3553"/>
                      <a:pt x="141360" y="2604"/>
                    </a:cubicBezTo>
                    <a:cubicBezTo>
                      <a:pt x="165990" y="8762"/>
                      <a:pt x="186002" y="21847"/>
                      <a:pt x="201396" y="42628"/>
                    </a:cubicBezTo>
                    <a:cubicBezTo>
                      <a:pt x="226796" y="53404"/>
                      <a:pt x="226027" y="80344"/>
                      <a:pt x="236033" y="97277"/>
                    </a:cubicBezTo>
                    <a:cubicBezTo>
                      <a:pt x="230645" y="68028"/>
                      <a:pt x="244499" y="42628"/>
                      <a:pt x="265281" y="21847"/>
                    </a:cubicBezTo>
                    <a:cubicBezTo>
                      <a:pt x="279905" y="7223"/>
                      <a:pt x="299148" y="8762"/>
                      <a:pt x="316851" y="16459"/>
                    </a:cubicBezTo>
                    <a:cubicBezTo>
                      <a:pt x="343790" y="27234"/>
                      <a:pt x="363033" y="54943"/>
                      <a:pt x="363033" y="82653"/>
                    </a:cubicBezTo>
                    <a:cubicBezTo>
                      <a:pt x="363033" y="111132"/>
                      <a:pt x="343790" y="138841"/>
                      <a:pt x="316081" y="151156"/>
                    </a:cubicBezTo>
                    <a:cubicBezTo>
                      <a:pt x="309924" y="153465"/>
                      <a:pt x="303766" y="154234"/>
                      <a:pt x="296839" y="158083"/>
                    </a:cubicBezTo>
                    <a:cubicBezTo>
                      <a:pt x="369190" y="147307"/>
                      <a:pt x="416142" y="200416"/>
                      <a:pt x="399209" y="259683"/>
                    </a:cubicBezTo>
                    <a:cubicBezTo>
                      <a:pt x="383045" y="299707"/>
                      <a:pt x="349948" y="310483"/>
                      <a:pt x="315311" y="285852"/>
                    </a:cubicBezTo>
                    <a:cubicBezTo>
                      <a:pt x="294530" y="271998"/>
                      <a:pt x="278366" y="255065"/>
                      <a:pt x="269899" y="231204"/>
                    </a:cubicBezTo>
                    <a:cubicBezTo>
                      <a:pt x="281445" y="264301"/>
                      <a:pt x="279136" y="297398"/>
                      <a:pt x="267590" y="329725"/>
                    </a:cubicBezTo>
                    <a:cubicBezTo>
                      <a:pt x="255275" y="364362"/>
                      <a:pt x="229105" y="383604"/>
                      <a:pt x="192930" y="390532"/>
                    </a:cubicBezTo>
                    <a:cubicBezTo>
                      <a:pt x="183693" y="385913"/>
                      <a:pt x="171378" y="385913"/>
                      <a:pt x="165990" y="373598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8F6A4A34-E7FE-40AC-B688-A4AC39AB11BB}"/>
                  </a:ext>
                </a:extLst>
              </p:cNvPr>
              <p:cNvSpPr/>
              <p:nvPr/>
            </p:nvSpPr>
            <p:spPr>
              <a:xfrm>
                <a:off x="7825060" y="3063742"/>
                <a:ext cx="210497" cy="202401"/>
              </a:xfrm>
              <a:custGeom>
                <a:avLst/>
                <a:gdLst>
                  <a:gd name="connsiteX0" fmla="*/ 165990 w 400242"/>
                  <a:gd name="connsiteY0" fmla="*/ 373598 h 384848"/>
                  <a:gd name="connsiteX1" fmla="*/ 145978 w 400242"/>
                  <a:gd name="connsiteY1" fmla="*/ 305865 h 384848"/>
                  <a:gd name="connsiteX2" fmla="*/ 153675 w 400242"/>
                  <a:gd name="connsiteY2" fmla="*/ 276617 h 384848"/>
                  <a:gd name="connsiteX3" fmla="*/ 194469 w 400242"/>
                  <a:gd name="connsiteY3" fmla="*/ 218889 h 384848"/>
                  <a:gd name="connsiteX4" fmla="*/ 201396 w 400242"/>
                  <a:gd name="connsiteY4" fmla="*/ 209653 h 384848"/>
                  <a:gd name="connsiteX5" fmla="*/ 194469 w 400242"/>
                  <a:gd name="connsiteY5" fmla="*/ 211962 h 384848"/>
                  <a:gd name="connsiteX6" fmla="*/ 181384 w 400242"/>
                  <a:gd name="connsiteY6" fmla="*/ 219659 h 384848"/>
                  <a:gd name="connsiteX7" fmla="*/ 59002 w 400242"/>
                  <a:gd name="connsiteY7" fmla="*/ 265071 h 384848"/>
                  <a:gd name="connsiteX8" fmla="*/ 505 w 400242"/>
                  <a:gd name="connsiteY8" fmla="*/ 218889 h 384848"/>
                  <a:gd name="connsiteX9" fmla="*/ 44378 w 400242"/>
                  <a:gd name="connsiteY9" fmla="*/ 155774 h 384848"/>
                  <a:gd name="connsiteX10" fmla="*/ 149826 w 400242"/>
                  <a:gd name="connsiteY10" fmla="*/ 144998 h 384848"/>
                  <a:gd name="connsiteX11" fmla="*/ 181384 w 400242"/>
                  <a:gd name="connsiteY11" fmla="*/ 148847 h 384848"/>
                  <a:gd name="connsiteX12" fmla="*/ 103645 w 400242"/>
                  <a:gd name="connsiteY12" fmla="*/ 104974 h 384848"/>
                  <a:gd name="connsiteX13" fmla="*/ 92099 w 400242"/>
                  <a:gd name="connsiteY13" fmla="*/ 94968 h 384848"/>
                  <a:gd name="connsiteX14" fmla="*/ 83633 w 400242"/>
                  <a:gd name="connsiteY14" fmla="*/ 86501 h 384848"/>
                  <a:gd name="connsiteX15" fmla="*/ 74396 w 400242"/>
                  <a:gd name="connsiteY15" fmla="*/ 72647 h 384848"/>
                  <a:gd name="connsiteX16" fmla="*/ 79014 w 400242"/>
                  <a:gd name="connsiteY16" fmla="*/ 17998 h 384848"/>
                  <a:gd name="connsiteX17" fmla="*/ 141360 w 400242"/>
                  <a:gd name="connsiteY17" fmla="*/ 2604 h 384848"/>
                  <a:gd name="connsiteX18" fmla="*/ 201396 w 400242"/>
                  <a:gd name="connsiteY18" fmla="*/ 42628 h 384848"/>
                  <a:gd name="connsiteX19" fmla="*/ 236033 w 400242"/>
                  <a:gd name="connsiteY19" fmla="*/ 97277 h 384848"/>
                  <a:gd name="connsiteX20" fmla="*/ 265281 w 400242"/>
                  <a:gd name="connsiteY20" fmla="*/ 21847 h 384848"/>
                  <a:gd name="connsiteX21" fmla="*/ 316851 w 400242"/>
                  <a:gd name="connsiteY21" fmla="*/ 16459 h 384848"/>
                  <a:gd name="connsiteX22" fmla="*/ 363033 w 400242"/>
                  <a:gd name="connsiteY22" fmla="*/ 82653 h 384848"/>
                  <a:gd name="connsiteX23" fmla="*/ 316081 w 400242"/>
                  <a:gd name="connsiteY23" fmla="*/ 151156 h 384848"/>
                  <a:gd name="connsiteX24" fmla="*/ 296839 w 400242"/>
                  <a:gd name="connsiteY24" fmla="*/ 158083 h 384848"/>
                  <a:gd name="connsiteX25" fmla="*/ 399209 w 400242"/>
                  <a:gd name="connsiteY25" fmla="*/ 259683 h 384848"/>
                  <a:gd name="connsiteX26" fmla="*/ 315311 w 400242"/>
                  <a:gd name="connsiteY26" fmla="*/ 285852 h 384848"/>
                  <a:gd name="connsiteX27" fmla="*/ 269899 w 400242"/>
                  <a:gd name="connsiteY27" fmla="*/ 231204 h 384848"/>
                  <a:gd name="connsiteX28" fmla="*/ 267590 w 400242"/>
                  <a:gd name="connsiteY28" fmla="*/ 329725 h 384848"/>
                  <a:gd name="connsiteX29" fmla="*/ 192930 w 400242"/>
                  <a:gd name="connsiteY29" fmla="*/ 390532 h 384848"/>
                  <a:gd name="connsiteX30" fmla="*/ 165990 w 400242"/>
                  <a:gd name="connsiteY30" fmla="*/ 373598 h 3848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400242" h="384848">
                    <a:moveTo>
                      <a:pt x="165990" y="373598"/>
                    </a:moveTo>
                    <a:cubicBezTo>
                      <a:pt x="138281" y="357435"/>
                      <a:pt x="143669" y="331265"/>
                      <a:pt x="145978" y="305865"/>
                    </a:cubicBezTo>
                    <a:cubicBezTo>
                      <a:pt x="146748" y="295859"/>
                      <a:pt x="150596" y="286622"/>
                      <a:pt x="153675" y="276617"/>
                    </a:cubicBezTo>
                    <a:cubicBezTo>
                      <a:pt x="167530" y="257374"/>
                      <a:pt x="180614" y="238132"/>
                      <a:pt x="194469" y="218889"/>
                    </a:cubicBezTo>
                    <a:cubicBezTo>
                      <a:pt x="196008" y="215041"/>
                      <a:pt x="197548" y="211962"/>
                      <a:pt x="201396" y="209653"/>
                    </a:cubicBezTo>
                    <a:cubicBezTo>
                      <a:pt x="198318" y="208883"/>
                      <a:pt x="196778" y="211962"/>
                      <a:pt x="194469" y="211962"/>
                    </a:cubicBezTo>
                    <a:cubicBezTo>
                      <a:pt x="189081" y="212731"/>
                      <a:pt x="183693" y="214271"/>
                      <a:pt x="181384" y="219659"/>
                    </a:cubicBezTo>
                    <a:cubicBezTo>
                      <a:pt x="145208" y="247368"/>
                      <a:pt x="105954" y="268150"/>
                      <a:pt x="59002" y="265071"/>
                    </a:cubicBezTo>
                    <a:cubicBezTo>
                      <a:pt x="25136" y="262762"/>
                      <a:pt x="4354" y="245059"/>
                      <a:pt x="505" y="218889"/>
                    </a:cubicBezTo>
                    <a:cubicBezTo>
                      <a:pt x="-3343" y="194259"/>
                      <a:pt x="15130" y="168089"/>
                      <a:pt x="44378" y="155774"/>
                    </a:cubicBezTo>
                    <a:cubicBezTo>
                      <a:pt x="78245" y="141150"/>
                      <a:pt x="114421" y="141150"/>
                      <a:pt x="149826" y="144998"/>
                    </a:cubicBezTo>
                    <a:cubicBezTo>
                      <a:pt x="158293" y="145768"/>
                      <a:pt x="166760" y="146538"/>
                      <a:pt x="181384" y="148847"/>
                    </a:cubicBezTo>
                    <a:cubicBezTo>
                      <a:pt x="152905" y="130374"/>
                      <a:pt x="125966" y="121907"/>
                      <a:pt x="103645" y="104974"/>
                    </a:cubicBezTo>
                    <a:cubicBezTo>
                      <a:pt x="101336" y="100356"/>
                      <a:pt x="93639" y="100356"/>
                      <a:pt x="92099" y="94968"/>
                    </a:cubicBezTo>
                    <a:cubicBezTo>
                      <a:pt x="89020" y="91889"/>
                      <a:pt x="86711" y="89580"/>
                      <a:pt x="83633" y="86501"/>
                    </a:cubicBezTo>
                    <a:cubicBezTo>
                      <a:pt x="77475" y="84192"/>
                      <a:pt x="76705" y="78034"/>
                      <a:pt x="74396" y="72647"/>
                    </a:cubicBezTo>
                    <a:cubicBezTo>
                      <a:pt x="68239" y="53404"/>
                      <a:pt x="62081" y="34162"/>
                      <a:pt x="79014" y="17998"/>
                    </a:cubicBezTo>
                    <a:cubicBezTo>
                      <a:pt x="96717" y="1065"/>
                      <a:pt x="117499" y="-3553"/>
                      <a:pt x="141360" y="2604"/>
                    </a:cubicBezTo>
                    <a:cubicBezTo>
                      <a:pt x="165990" y="8762"/>
                      <a:pt x="186002" y="21847"/>
                      <a:pt x="201396" y="42628"/>
                    </a:cubicBezTo>
                    <a:cubicBezTo>
                      <a:pt x="226796" y="53404"/>
                      <a:pt x="226027" y="80344"/>
                      <a:pt x="236033" y="97277"/>
                    </a:cubicBezTo>
                    <a:cubicBezTo>
                      <a:pt x="230645" y="68028"/>
                      <a:pt x="244499" y="42628"/>
                      <a:pt x="265281" y="21847"/>
                    </a:cubicBezTo>
                    <a:cubicBezTo>
                      <a:pt x="279905" y="7223"/>
                      <a:pt x="299148" y="8762"/>
                      <a:pt x="316851" y="16459"/>
                    </a:cubicBezTo>
                    <a:cubicBezTo>
                      <a:pt x="343790" y="27234"/>
                      <a:pt x="363033" y="54943"/>
                      <a:pt x="363033" y="82653"/>
                    </a:cubicBezTo>
                    <a:cubicBezTo>
                      <a:pt x="363033" y="111132"/>
                      <a:pt x="343790" y="138841"/>
                      <a:pt x="316081" y="151156"/>
                    </a:cubicBezTo>
                    <a:cubicBezTo>
                      <a:pt x="309924" y="153465"/>
                      <a:pt x="303766" y="154234"/>
                      <a:pt x="296839" y="158083"/>
                    </a:cubicBezTo>
                    <a:cubicBezTo>
                      <a:pt x="369190" y="147307"/>
                      <a:pt x="416142" y="200416"/>
                      <a:pt x="399209" y="259683"/>
                    </a:cubicBezTo>
                    <a:cubicBezTo>
                      <a:pt x="383045" y="299707"/>
                      <a:pt x="349948" y="310483"/>
                      <a:pt x="315311" y="285852"/>
                    </a:cubicBezTo>
                    <a:cubicBezTo>
                      <a:pt x="294530" y="271998"/>
                      <a:pt x="278366" y="255065"/>
                      <a:pt x="269899" y="231204"/>
                    </a:cubicBezTo>
                    <a:cubicBezTo>
                      <a:pt x="281445" y="264301"/>
                      <a:pt x="279136" y="297398"/>
                      <a:pt x="267590" y="329725"/>
                    </a:cubicBezTo>
                    <a:cubicBezTo>
                      <a:pt x="255275" y="364362"/>
                      <a:pt x="229105" y="383604"/>
                      <a:pt x="192930" y="390532"/>
                    </a:cubicBezTo>
                    <a:cubicBezTo>
                      <a:pt x="183693" y="385913"/>
                      <a:pt x="171378" y="385913"/>
                      <a:pt x="165990" y="373598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16DECB76-034A-428E-999B-91C893379EF7}"/>
                  </a:ext>
                </a:extLst>
              </p:cNvPr>
              <p:cNvSpPr/>
              <p:nvPr/>
            </p:nvSpPr>
            <p:spPr>
              <a:xfrm>
                <a:off x="4952949" y="4610665"/>
                <a:ext cx="148734" cy="161128"/>
              </a:xfrm>
              <a:custGeom>
                <a:avLst/>
                <a:gdLst>
                  <a:gd name="connsiteX0" fmla="*/ 370215 w 369454"/>
                  <a:gd name="connsiteY0" fmla="*/ 305601 h 400242"/>
                  <a:gd name="connsiteX1" fmla="*/ 265536 w 369454"/>
                  <a:gd name="connsiteY1" fmla="*/ 341007 h 400242"/>
                  <a:gd name="connsiteX2" fmla="*/ 221664 w 369454"/>
                  <a:gd name="connsiteY2" fmla="*/ 313298 h 400242"/>
                  <a:gd name="connsiteX3" fmla="*/ 220894 w 369454"/>
                  <a:gd name="connsiteY3" fmla="*/ 310219 h 400242"/>
                  <a:gd name="connsiteX4" fmla="*/ 190876 w 369454"/>
                  <a:gd name="connsiteY4" fmla="*/ 281741 h 400242"/>
                  <a:gd name="connsiteX5" fmla="*/ 185488 w 369454"/>
                  <a:gd name="connsiteY5" fmla="*/ 272504 h 400242"/>
                  <a:gd name="connsiteX6" fmla="*/ 195494 w 369454"/>
                  <a:gd name="connsiteY6" fmla="*/ 290207 h 400242"/>
                  <a:gd name="connsiteX7" fmla="*/ 203191 w 369454"/>
                  <a:gd name="connsiteY7" fmla="*/ 345626 h 400242"/>
                  <a:gd name="connsiteX8" fmla="*/ 203191 w 369454"/>
                  <a:gd name="connsiteY8" fmla="*/ 348704 h 400242"/>
                  <a:gd name="connsiteX9" fmla="*/ 200112 w 369454"/>
                  <a:gd name="connsiteY9" fmla="*/ 354092 h 400242"/>
                  <a:gd name="connsiteX10" fmla="*/ 153930 w 369454"/>
                  <a:gd name="connsiteY10" fmla="*/ 400274 h 400242"/>
                  <a:gd name="connsiteX11" fmla="*/ 89276 w 369454"/>
                  <a:gd name="connsiteY11" fmla="*/ 339468 h 400242"/>
                  <a:gd name="connsiteX12" fmla="*/ 116215 w 369454"/>
                  <a:gd name="connsiteY12" fmla="*/ 265577 h 400242"/>
                  <a:gd name="connsiteX13" fmla="*/ 123912 w 369454"/>
                  <a:gd name="connsiteY13" fmla="*/ 251723 h 400242"/>
                  <a:gd name="connsiteX14" fmla="*/ 111597 w 369454"/>
                  <a:gd name="connsiteY14" fmla="*/ 256341 h 400242"/>
                  <a:gd name="connsiteX15" fmla="*/ 23081 w 369454"/>
                  <a:gd name="connsiteY15" fmla="*/ 256341 h 400242"/>
                  <a:gd name="connsiteX16" fmla="*/ 2300 w 369454"/>
                  <a:gd name="connsiteY16" fmla="*/ 183989 h 400242"/>
                  <a:gd name="connsiteX17" fmla="*/ 53100 w 369454"/>
                  <a:gd name="connsiteY17" fmla="*/ 147044 h 400242"/>
                  <a:gd name="connsiteX18" fmla="*/ 75421 w 369454"/>
                  <a:gd name="connsiteY18" fmla="*/ 154741 h 400242"/>
                  <a:gd name="connsiteX19" fmla="*/ 80039 w 369454"/>
                  <a:gd name="connsiteY19" fmla="*/ 155510 h 400242"/>
                  <a:gd name="connsiteX20" fmla="*/ 120064 w 369454"/>
                  <a:gd name="connsiteY20" fmla="*/ 179371 h 400242"/>
                  <a:gd name="connsiteX21" fmla="*/ 124682 w 369454"/>
                  <a:gd name="connsiteY21" fmla="*/ 183219 h 400242"/>
                  <a:gd name="connsiteX22" fmla="*/ 121603 w 369454"/>
                  <a:gd name="connsiteY22" fmla="*/ 180141 h 400242"/>
                  <a:gd name="connsiteX23" fmla="*/ 98512 w 369454"/>
                  <a:gd name="connsiteY23" fmla="*/ 135498 h 400242"/>
                  <a:gd name="connsiteX24" fmla="*/ 93124 w 369454"/>
                  <a:gd name="connsiteY24" fmla="*/ 56219 h 400242"/>
                  <a:gd name="connsiteX25" fmla="*/ 124682 w 369454"/>
                  <a:gd name="connsiteY25" fmla="*/ 10038 h 400242"/>
                  <a:gd name="connsiteX26" fmla="*/ 197803 w 369454"/>
                  <a:gd name="connsiteY26" fmla="*/ 34668 h 400242"/>
                  <a:gd name="connsiteX27" fmla="*/ 200112 w 369454"/>
                  <a:gd name="connsiteY27" fmla="*/ 101632 h 400242"/>
                  <a:gd name="connsiteX28" fmla="*/ 193954 w 369454"/>
                  <a:gd name="connsiteY28" fmla="*/ 131650 h 400242"/>
                  <a:gd name="connsiteX29" fmla="*/ 191645 w 369454"/>
                  <a:gd name="connsiteY29" fmla="*/ 147044 h 400242"/>
                  <a:gd name="connsiteX30" fmla="*/ 203191 w 369454"/>
                  <a:gd name="connsiteY30" fmla="*/ 136268 h 400242"/>
                  <a:gd name="connsiteX31" fmla="*/ 211657 w 369454"/>
                  <a:gd name="connsiteY31" fmla="*/ 127032 h 400242"/>
                  <a:gd name="connsiteX32" fmla="*/ 220894 w 369454"/>
                  <a:gd name="connsiteY32" fmla="*/ 113947 h 400242"/>
                  <a:gd name="connsiteX33" fmla="*/ 220894 w 369454"/>
                  <a:gd name="connsiteY33" fmla="*/ 113947 h 400242"/>
                  <a:gd name="connsiteX34" fmla="*/ 237827 w 369454"/>
                  <a:gd name="connsiteY34" fmla="*/ 95474 h 400242"/>
                  <a:gd name="connsiteX35" fmla="*/ 344815 w 369454"/>
                  <a:gd name="connsiteY35" fmla="*/ 56989 h 400242"/>
                  <a:gd name="connsiteX36" fmla="*/ 376373 w 369454"/>
                  <a:gd name="connsiteY36" fmla="*/ 105480 h 400242"/>
                  <a:gd name="connsiteX37" fmla="*/ 341736 w 369454"/>
                  <a:gd name="connsiteY37" fmla="*/ 168595 h 400242"/>
                  <a:gd name="connsiteX38" fmla="*/ 250142 w 369454"/>
                  <a:gd name="connsiteY38" fmla="*/ 212468 h 400242"/>
                  <a:gd name="connsiteX39" fmla="*/ 237058 w 369454"/>
                  <a:gd name="connsiteY39" fmla="*/ 213238 h 400242"/>
                  <a:gd name="connsiteX40" fmla="*/ 297093 w 369454"/>
                  <a:gd name="connsiteY40" fmla="*/ 220165 h 400242"/>
                  <a:gd name="connsiteX41" fmla="*/ 371755 w 369454"/>
                  <a:gd name="connsiteY41" fmla="*/ 272504 h 400242"/>
                  <a:gd name="connsiteX42" fmla="*/ 371755 w 369454"/>
                  <a:gd name="connsiteY42" fmla="*/ 294825 h 400242"/>
                  <a:gd name="connsiteX43" fmla="*/ 370215 w 369454"/>
                  <a:gd name="connsiteY43" fmla="*/ 305601 h 4002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</a:cxnLst>
                <a:rect l="l" t="t" r="r" b="b"/>
                <a:pathLst>
                  <a:path w="369454" h="400242">
                    <a:moveTo>
                      <a:pt x="370215" y="305601"/>
                    </a:moveTo>
                    <a:cubicBezTo>
                      <a:pt x="345585" y="347935"/>
                      <a:pt x="308639" y="352553"/>
                      <a:pt x="265536" y="341007"/>
                    </a:cubicBezTo>
                    <a:cubicBezTo>
                      <a:pt x="247833" y="336389"/>
                      <a:pt x="233209" y="327153"/>
                      <a:pt x="221664" y="313298"/>
                    </a:cubicBezTo>
                    <a:cubicBezTo>
                      <a:pt x="221664" y="312529"/>
                      <a:pt x="220894" y="310989"/>
                      <a:pt x="220894" y="310219"/>
                    </a:cubicBezTo>
                    <a:cubicBezTo>
                      <a:pt x="207039" y="304062"/>
                      <a:pt x="198573" y="293286"/>
                      <a:pt x="190876" y="281741"/>
                    </a:cubicBezTo>
                    <a:cubicBezTo>
                      <a:pt x="189336" y="278662"/>
                      <a:pt x="188566" y="274814"/>
                      <a:pt x="185488" y="272504"/>
                    </a:cubicBezTo>
                    <a:cubicBezTo>
                      <a:pt x="190106" y="277892"/>
                      <a:pt x="190876" y="284819"/>
                      <a:pt x="195494" y="290207"/>
                    </a:cubicBezTo>
                    <a:cubicBezTo>
                      <a:pt x="203191" y="307910"/>
                      <a:pt x="198573" y="327923"/>
                      <a:pt x="203191" y="345626"/>
                    </a:cubicBezTo>
                    <a:cubicBezTo>
                      <a:pt x="202421" y="346395"/>
                      <a:pt x="202421" y="347935"/>
                      <a:pt x="203191" y="348704"/>
                    </a:cubicBezTo>
                    <a:cubicBezTo>
                      <a:pt x="202421" y="350244"/>
                      <a:pt x="200882" y="352553"/>
                      <a:pt x="200112" y="354092"/>
                    </a:cubicBezTo>
                    <a:cubicBezTo>
                      <a:pt x="191645" y="385650"/>
                      <a:pt x="175482" y="401814"/>
                      <a:pt x="153930" y="400274"/>
                    </a:cubicBezTo>
                    <a:cubicBezTo>
                      <a:pt x="120833" y="397965"/>
                      <a:pt x="91585" y="370256"/>
                      <a:pt x="89276" y="339468"/>
                    </a:cubicBezTo>
                    <a:cubicBezTo>
                      <a:pt x="86197" y="310219"/>
                      <a:pt x="99282" y="287128"/>
                      <a:pt x="116215" y="265577"/>
                    </a:cubicBezTo>
                    <a:cubicBezTo>
                      <a:pt x="119294" y="261729"/>
                      <a:pt x="120064" y="256341"/>
                      <a:pt x="123912" y="251723"/>
                    </a:cubicBezTo>
                    <a:cubicBezTo>
                      <a:pt x="120064" y="255571"/>
                      <a:pt x="115445" y="254032"/>
                      <a:pt x="111597" y="256341"/>
                    </a:cubicBezTo>
                    <a:cubicBezTo>
                      <a:pt x="82348" y="271735"/>
                      <a:pt x="53100" y="280201"/>
                      <a:pt x="23081" y="256341"/>
                    </a:cubicBezTo>
                    <a:cubicBezTo>
                      <a:pt x="4609" y="241716"/>
                      <a:pt x="-4627" y="207850"/>
                      <a:pt x="2300" y="183989"/>
                    </a:cubicBezTo>
                    <a:cubicBezTo>
                      <a:pt x="9227" y="160128"/>
                      <a:pt x="23851" y="149353"/>
                      <a:pt x="53100" y="147044"/>
                    </a:cubicBezTo>
                    <a:cubicBezTo>
                      <a:pt x="60797" y="149353"/>
                      <a:pt x="69263" y="149353"/>
                      <a:pt x="75421" y="154741"/>
                    </a:cubicBezTo>
                    <a:cubicBezTo>
                      <a:pt x="76960" y="154741"/>
                      <a:pt x="78500" y="155510"/>
                      <a:pt x="80039" y="155510"/>
                    </a:cubicBezTo>
                    <a:cubicBezTo>
                      <a:pt x="96203" y="158589"/>
                      <a:pt x="110058" y="167056"/>
                      <a:pt x="120064" y="179371"/>
                    </a:cubicBezTo>
                    <a:cubicBezTo>
                      <a:pt x="121603" y="180141"/>
                      <a:pt x="121603" y="183219"/>
                      <a:pt x="124682" y="183219"/>
                    </a:cubicBezTo>
                    <a:cubicBezTo>
                      <a:pt x="123912" y="182450"/>
                      <a:pt x="122373" y="181680"/>
                      <a:pt x="121603" y="180141"/>
                    </a:cubicBezTo>
                    <a:cubicBezTo>
                      <a:pt x="109288" y="167825"/>
                      <a:pt x="102361" y="152432"/>
                      <a:pt x="98512" y="135498"/>
                    </a:cubicBezTo>
                    <a:cubicBezTo>
                      <a:pt x="93124" y="109329"/>
                      <a:pt x="83888" y="83159"/>
                      <a:pt x="93124" y="56219"/>
                    </a:cubicBezTo>
                    <a:cubicBezTo>
                      <a:pt x="99282" y="37747"/>
                      <a:pt x="107748" y="21583"/>
                      <a:pt x="124682" y="10038"/>
                    </a:cubicBezTo>
                    <a:cubicBezTo>
                      <a:pt x="154700" y="-9974"/>
                      <a:pt x="187027" y="801"/>
                      <a:pt x="197803" y="34668"/>
                    </a:cubicBezTo>
                    <a:cubicBezTo>
                      <a:pt x="204730" y="56989"/>
                      <a:pt x="205500" y="79310"/>
                      <a:pt x="200112" y="101632"/>
                    </a:cubicBezTo>
                    <a:cubicBezTo>
                      <a:pt x="197803" y="111638"/>
                      <a:pt x="196263" y="121644"/>
                      <a:pt x="193954" y="131650"/>
                    </a:cubicBezTo>
                    <a:cubicBezTo>
                      <a:pt x="191645" y="136268"/>
                      <a:pt x="195494" y="141656"/>
                      <a:pt x="191645" y="147044"/>
                    </a:cubicBezTo>
                    <a:cubicBezTo>
                      <a:pt x="196263" y="143965"/>
                      <a:pt x="199342" y="139347"/>
                      <a:pt x="203191" y="136268"/>
                    </a:cubicBezTo>
                    <a:cubicBezTo>
                      <a:pt x="206270" y="133189"/>
                      <a:pt x="208579" y="130110"/>
                      <a:pt x="211657" y="127032"/>
                    </a:cubicBezTo>
                    <a:cubicBezTo>
                      <a:pt x="216276" y="123953"/>
                      <a:pt x="217045" y="117795"/>
                      <a:pt x="220894" y="113947"/>
                    </a:cubicBezTo>
                    <a:lnTo>
                      <a:pt x="220894" y="113947"/>
                    </a:lnTo>
                    <a:cubicBezTo>
                      <a:pt x="229361" y="110098"/>
                      <a:pt x="235518" y="103941"/>
                      <a:pt x="237827" y="95474"/>
                    </a:cubicBezTo>
                    <a:cubicBezTo>
                      <a:pt x="267076" y="64686"/>
                      <a:pt x="299403" y="43135"/>
                      <a:pt x="344815" y="56989"/>
                    </a:cubicBezTo>
                    <a:cubicBezTo>
                      <a:pt x="368676" y="66226"/>
                      <a:pt x="377912" y="80080"/>
                      <a:pt x="376373" y="105480"/>
                    </a:cubicBezTo>
                    <a:cubicBezTo>
                      <a:pt x="374834" y="131650"/>
                      <a:pt x="361748" y="152432"/>
                      <a:pt x="341736" y="168595"/>
                    </a:cubicBezTo>
                    <a:cubicBezTo>
                      <a:pt x="314797" y="190916"/>
                      <a:pt x="283239" y="203232"/>
                      <a:pt x="250142" y="212468"/>
                    </a:cubicBezTo>
                    <a:cubicBezTo>
                      <a:pt x="245524" y="212468"/>
                      <a:pt x="241676" y="210929"/>
                      <a:pt x="237058" y="213238"/>
                    </a:cubicBezTo>
                    <a:cubicBezTo>
                      <a:pt x="257839" y="210159"/>
                      <a:pt x="277082" y="220165"/>
                      <a:pt x="297093" y="220165"/>
                    </a:cubicBezTo>
                    <a:cubicBezTo>
                      <a:pt x="330191" y="225553"/>
                      <a:pt x="357130" y="240177"/>
                      <a:pt x="371755" y="272504"/>
                    </a:cubicBezTo>
                    <a:cubicBezTo>
                      <a:pt x="374834" y="280201"/>
                      <a:pt x="377142" y="287128"/>
                      <a:pt x="371755" y="294825"/>
                    </a:cubicBezTo>
                    <a:cubicBezTo>
                      <a:pt x="370985" y="299444"/>
                      <a:pt x="370985" y="302522"/>
                      <a:pt x="370215" y="30560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00C1C5F1-934A-43B1-A15A-6762B55754E6}"/>
                  </a:ext>
                </a:extLst>
              </p:cNvPr>
              <p:cNvSpPr/>
              <p:nvPr/>
            </p:nvSpPr>
            <p:spPr>
              <a:xfrm>
                <a:off x="6080661" y="4522169"/>
                <a:ext cx="210497" cy="202401"/>
              </a:xfrm>
              <a:custGeom>
                <a:avLst/>
                <a:gdLst>
                  <a:gd name="connsiteX0" fmla="*/ 165990 w 400242"/>
                  <a:gd name="connsiteY0" fmla="*/ 373598 h 384848"/>
                  <a:gd name="connsiteX1" fmla="*/ 145978 w 400242"/>
                  <a:gd name="connsiteY1" fmla="*/ 305865 h 384848"/>
                  <a:gd name="connsiteX2" fmla="*/ 153675 w 400242"/>
                  <a:gd name="connsiteY2" fmla="*/ 276617 h 384848"/>
                  <a:gd name="connsiteX3" fmla="*/ 194469 w 400242"/>
                  <a:gd name="connsiteY3" fmla="*/ 218889 h 384848"/>
                  <a:gd name="connsiteX4" fmla="*/ 201396 w 400242"/>
                  <a:gd name="connsiteY4" fmla="*/ 209653 h 384848"/>
                  <a:gd name="connsiteX5" fmla="*/ 194469 w 400242"/>
                  <a:gd name="connsiteY5" fmla="*/ 211962 h 384848"/>
                  <a:gd name="connsiteX6" fmla="*/ 181384 w 400242"/>
                  <a:gd name="connsiteY6" fmla="*/ 219659 h 384848"/>
                  <a:gd name="connsiteX7" fmla="*/ 59002 w 400242"/>
                  <a:gd name="connsiteY7" fmla="*/ 265071 h 384848"/>
                  <a:gd name="connsiteX8" fmla="*/ 505 w 400242"/>
                  <a:gd name="connsiteY8" fmla="*/ 218889 h 384848"/>
                  <a:gd name="connsiteX9" fmla="*/ 44378 w 400242"/>
                  <a:gd name="connsiteY9" fmla="*/ 155774 h 384848"/>
                  <a:gd name="connsiteX10" fmla="*/ 149826 w 400242"/>
                  <a:gd name="connsiteY10" fmla="*/ 144998 h 384848"/>
                  <a:gd name="connsiteX11" fmla="*/ 181384 w 400242"/>
                  <a:gd name="connsiteY11" fmla="*/ 148847 h 384848"/>
                  <a:gd name="connsiteX12" fmla="*/ 103645 w 400242"/>
                  <a:gd name="connsiteY12" fmla="*/ 104974 h 384848"/>
                  <a:gd name="connsiteX13" fmla="*/ 92099 w 400242"/>
                  <a:gd name="connsiteY13" fmla="*/ 94968 h 384848"/>
                  <a:gd name="connsiteX14" fmla="*/ 83633 w 400242"/>
                  <a:gd name="connsiteY14" fmla="*/ 86501 h 384848"/>
                  <a:gd name="connsiteX15" fmla="*/ 74396 w 400242"/>
                  <a:gd name="connsiteY15" fmla="*/ 72647 h 384848"/>
                  <a:gd name="connsiteX16" fmla="*/ 79014 w 400242"/>
                  <a:gd name="connsiteY16" fmla="*/ 17998 h 384848"/>
                  <a:gd name="connsiteX17" fmla="*/ 141360 w 400242"/>
                  <a:gd name="connsiteY17" fmla="*/ 2604 h 384848"/>
                  <a:gd name="connsiteX18" fmla="*/ 201396 w 400242"/>
                  <a:gd name="connsiteY18" fmla="*/ 42628 h 384848"/>
                  <a:gd name="connsiteX19" fmla="*/ 236033 w 400242"/>
                  <a:gd name="connsiteY19" fmla="*/ 97277 h 384848"/>
                  <a:gd name="connsiteX20" fmla="*/ 265281 w 400242"/>
                  <a:gd name="connsiteY20" fmla="*/ 21847 h 384848"/>
                  <a:gd name="connsiteX21" fmla="*/ 316851 w 400242"/>
                  <a:gd name="connsiteY21" fmla="*/ 16459 h 384848"/>
                  <a:gd name="connsiteX22" fmla="*/ 363033 w 400242"/>
                  <a:gd name="connsiteY22" fmla="*/ 82653 h 384848"/>
                  <a:gd name="connsiteX23" fmla="*/ 316081 w 400242"/>
                  <a:gd name="connsiteY23" fmla="*/ 151156 h 384848"/>
                  <a:gd name="connsiteX24" fmla="*/ 296839 w 400242"/>
                  <a:gd name="connsiteY24" fmla="*/ 158083 h 384848"/>
                  <a:gd name="connsiteX25" fmla="*/ 399209 w 400242"/>
                  <a:gd name="connsiteY25" fmla="*/ 259683 h 384848"/>
                  <a:gd name="connsiteX26" fmla="*/ 315311 w 400242"/>
                  <a:gd name="connsiteY26" fmla="*/ 285852 h 384848"/>
                  <a:gd name="connsiteX27" fmla="*/ 269899 w 400242"/>
                  <a:gd name="connsiteY27" fmla="*/ 231204 h 384848"/>
                  <a:gd name="connsiteX28" fmla="*/ 267590 w 400242"/>
                  <a:gd name="connsiteY28" fmla="*/ 329725 h 384848"/>
                  <a:gd name="connsiteX29" fmla="*/ 192930 w 400242"/>
                  <a:gd name="connsiteY29" fmla="*/ 390532 h 384848"/>
                  <a:gd name="connsiteX30" fmla="*/ 165990 w 400242"/>
                  <a:gd name="connsiteY30" fmla="*/ 373598 h 3848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400242" h="384848">
                    <a:moveTo>
                      <a:pt x="165990" y="373598"/>
                    </a:moveTo>
                    <a:cubicBezTo>
                      <a:pt x="138281" y="357435"/>
                      <a:pt x="143669" y="331265"/>
                      <a:pt x="145978" y="305865"/>
                    </a:cubicBezTo>
                    <a:cubicBezTo>
                      <a:pt x="146748" y="295859"/>
                      <a:pt x="150596" y="286622"/>
                      <a:pt x="153675" y="276617"/>
                    </a:cubicBezTo>
                    <a:cubicBezTo>
                      <a:pt x="167530" y="257374"/>
                      <a:pt x="180614" y="238132"/>
                      <a:pt x="194469" y="218889"/>
                    </a:cubicBezTo>
                    <a:cubicBezTo>
                      <a:pt x="196008" y="215041"/>
                      <a:pt x="197548" y="211962"/>
                      <a:pt x="201396" y="209653"/>
                    </a:cubicBezTo>
                    <a:cubicBezTo>
                      <a:pt x="198318" y="208883"/>
                      <a:pt x="196778" y="211962"/>
                      <a:pt x="194469" y="211962"/>
                    </a:cubicBezTo>
                    <a:cubicBezTo>
                      <a:pt x="189081" y="212731"/>
                      <a:pt x="183693" y="214271"/>
                      <a:pt x="181384" y="219659"/>
                    </a:cubicBezTo>
                    <a:cubicBezTo>
                      <a:pt x="145208" y="247368"/>
                      <a:pt x="105954" y="268150"/>
                      <a:pt x="59002" y="265071"/>
                    </a:cubicBezTo>
                    <a:cubicBezTo>
                      <a:pt x="25136" y="262762"/>
                      <a:pt x="4354" y="245059"/>
                      <a:pt x="505" y="218889"/>
                    </a:cubicBezTo>
                    <a:cubicBezTo>
                      <a:pt x="-3343" y="194259"/>
                      <a:pt x="15130" y="168089"/>
                      <a:pt x="44378" y="155774"/>
                    </a:cubicBezTo>
                    <a:cubicBezTo>
                      <a:pt x="78245" y="141150"/>
                      <a:pt x="114421" y="141150"/>
                      <a:pt x="149826" y="144998"/>
                    </a:cubicBezTo>
                    <a:cubicBezTo>
                      <a:pt x="158293" y="145768"/>
                      <a:pt x="166760" y="146538"/>
                      <a:pt x="181384" y="148847"/>
                    </a:cubicBezTo>
                    <a:cubicBezTo>
                      <a:pt x="152905" y="130374"/>
                      <a:pt x="125966" y="121907"/>
                      <a:pt x="103645" y="104974"/>
                    </a:cubicBezTo>
                    <a:cubicBezTo>
                      <a:pt x="101336" y="100356"/>
                      <a:pt x="93639" y="100356"/>
                      <a:pt x="92099" y="94968"/>
                    </a:cubicBezTo>
                    <a:cubicBezTo>
                      <a:pt x="89020" y="91889"/>
                      <a:pt x="86711" y="89580"/>
                      <a:pt x="83633" y="86501"/>
                    </a:cubicBezTo>
                    <a:cubicBezTo>
                      <a:pt x="77475" y="84192"/>
                      <a:pt x="76705" y="78034"/>
                      <a:pt x="74396" y="72647"/>
                    </a:cubicBezTo>
                    <a:cubicBezTo>
                      <a:pt x="68239" y="53404"/>
                      <a:pt x="62081" y="34162"/>
                      <a:pt x="79014" y="17998"/>
                    </a:cubicBezTo>
                    <a:cubicBezTo>
                      <a:pt x="96717" y="1065"/>
                      <a:pt x="117499" y="-3553"/>
                      <a:pt x="141360" y="2604"/>
                    </a:cubicBezTo>
                    <a:cubicBezTo>
                      <a:pt x="165990" y="8762"/>
                      <a:pt x="186002" y="21847"/>
                      <a:pt x="201396" y="42628"/>
                    </a:cubicBezTo>
                    <a:cubicBezTo>
                      <a:pt x="226796" y="53404"/>
                      <a:pt x="226027" y="80344"/>
                      <a:pt x="236033" y="97277"/>
                    </a:cubicBezTo>
                    <a:cubicBezTo>
                      <a:pt x="230645" y="68028"/>
                      <a:pt x="244499" y="42628"/>
                      <a:pt x="265281" y="21847"/>
                    </a:cubicBezTo>
                    <a:cubicBezTo>
                      <a:pt x="279905" y="7223"/>
                      <a:pt x="299148" y="8762"/>
                      <a:pt x="316851" y="16459"/>
                    </a:cubicBezTo>
                    <a:cubicBezTo>
                      <a:pt x="343790" y="27234"/>
                      <a:pt x="363033" y="54943"/>
                      <a:pt x="363033" y="82653"/>
                    </a:cubicBezTo>
                    <a:cubicBezTo>
                      <a:pt x="363033" y="111132"/>
                      <a:pt x="343790" y="138841"/>
                      <a:pt x="316081" y="151156"/>
                    </a:cubicBezTo>
                    <a:cubicBezTo>
                      <a:pt x="309924" y="153465"/>
                      <a:pt x="303766" y="154234"/>
                      <a:pt x="296839" y="158083"/>
                    </a:cubicBezTo>
                    <a:cubicBezTo>
                      <a:pt x="369190" y="147307"/>
                      <a:pt x="416142" y="200416"/>
                      <a:pt x="399209" y="259683"/>
                    </a:cubicBezTo>
                    <a:cubicBezTo>
                      <a:pt x="383045" y="299707"/>
                      <a:pt x="349948" y="310483"/>
                      <a:pt x="315311" y="285852"/>
                    </a:cubicBezTo>
                    <a:cubicBezTo>
                      <a:pt x="294530" y="271998"/>
                      <a:pt x="278366" y="255065"/>
                      <a:pt x="269899" y="231204"/>
                    </a:cubicBezTo>
                    <a:cubicBezTo>
                      <a:pt x="281445" y="264301"/>
                      <a:pt x="279136" y="297398"/>
                      <a:pt x="267590" y="329725"/>
                    </a:cubicBezTo>
                    <a:cubicBezTo>
                      <a:pt x="255275" y="364362"/>
                      <a:pt x="229105" y="383604"/>
                      <a:pt x="192930" y="390532"/>
                    </a:cubicBezTo>
                    <a:cubicBezTo>
                      <a:pt x="183693" y="385913"/>
                      <a:pt x="171378" y="385913"/>
                      <a:pt x="165990" y="373598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FFD0DF4D-BB67-4B61-8559-22FDCAA7D3E1}"/>
                  </a:ext>
                </a:extLst>
              </p:cNvPr>
              <p:cNvSpPr/>
              <p:nvPr/>
            </p:nvSpPr>
            <p:spPr>
              <a:xfrm rot="19265104" flipH="1">
                <a:off x="8317322" y="2987853"/>
                <a:ext cx="613172" cy="639154"/>
              </a:xfrm>
              <a:custGeom>
                <a:avLst/>
                <a:gdLst>
                  <a:gd name="connsiteX0" fmla="*/ 126460 w 772427"/>
                  <a:gd name="connsiteY0" fmla="*/ 0 h 805156"/>
                  <a:gd name="connsiteX1" fmla="*/ 287327 w 772427"/>
                  <a:gd name="connsiteY1" fmla="*/ 33097 h 805156"/>
                  <a:gd name="connsiteX2" fmla="*/ 315805 w 772427"/>
                  <a:gd name="connsiteY2" fmla="*/ 36176 h 805156"/>
                  <a:gd name="connsiteX3" fmla="*/ 322733 w 772427"/>
                  <a:gd name="connsiteY3" fmla="*/ 37715 h 805156"/>
                  <a:gd name="connsiteX4" fmla="*/ 378151 w 772427"/>
                  <a:gd name="connsiteY4" fmla="*/ 51570 h 805156"/>
                  <a:gd name="connsiteX5" fmla="*/ 454351 w 772427"/>
                  <a:gd name="connsiteY5" fmla="*/ 110836 h 805156"/>
                  <a:gd name="connsiteX6" fmla="*/ 496684 w 772427"/>
                  <a:gd name="connsiteY6" fmla="*/ 118533 h 805156"/>
                  <a:gd name="connsiteX7" fmla="*/ 522854 w 772427"/>
                  <a:gd name="connsiteY7" fmla="*/ 102370 h 805156"/>
                  <a:gd name="connsiteX8" fmla="*/ 606751 w 772427"/>
                  <a:gd name="connsiteY8" fmla="*/ 111606 h 805156"/>
                  <a:gd name="connsiteX9" fmla="*/ 650624 w 772427"/>
                  <a:gd name="connsiteY9" fmla="*/ 150861 h 805156"/>
                  <a:gd name="connsiteX10" fmla="*/ 662939 w 772427"/>
                  <a:gd name="connsiteY10" fmla="*/ 160867 h 805156"/>
                  <a:gd name="connsiteX11" fmla="*/ 679872 w 772427"/>
                  <a:gd name="connsiteY11" fmla="*/ 171642 h 805156"/>
                  <a:gd name="connsiteX12" fmla="*/ 713739 w 772427"/>
                  <a:gd name="connsiteY12" fmla="*/ 176261 h 805156"/>
                  <a:gd name="connsiteX13" fmla="*/ 746836 w 772427"/>
                  <a:gd name="connsiteY13" fmla="*/ 175491 h 805156"/>
                  <a:gd name="connsiteX14" fmla="*/ 772236 w 772427"/>
                  <a:gd name="connsiteY14" fmla="*/ 199351 h 805156"/>
                  <a:gd name="connsiteX15" fmla="*/ 733751 w 772427"/>
                  <a:gd name="connsiteY15" fmla="*/ 331740 h 805156"/>
                  <a:gd name="connsiteX16" fmla="*/ 646775 w 772427"/>
                  <a:gd name="connsiteY16" fmla="*/ 402552 h 805156"/>
                  <a:gd name="connsiteX17" fmla="*/ 551333 w 772427"/>
                  <a:gd name="connsiteY17" fmla="*/ 434880 h 805156"/>
                  <a:gd name="connsiteX18" fmla="*/ 577502 w 772427"/>
                  <a:gd name="connsiteY18" fmla="*/ 446425 h 805156"/>
                  <a:gd name="connsiteX19" fmla="*/ 576731 w 772427"/>
                  <a:gd name="connsiteY19" fmla="*/ 447370 h 805156"/>
                  <a:gd name="connsiteX20" fmla="*/ 595399 w 772427"/>
                  <a:gd name="connsiteY20" fmla="*/ 449503 h 805156"/>
                  <a:gd name="connsiteX21" fmla="*/ 614449 w 772427"/>
                  <a:gd name="connsiteY21" fmla="*/ 456431 h 805156"/>
                  <a:gd name="connsiteX22" fmla="*/ 609061 w 772427"/>
                  <a:gd name="connsiteY22" fmla="*/ 467207 h 805156"/>
                  <a:gd name="connsiteX23" fmla="*/ 577503 w 772427"/>
                  <a:gd name="connsiteY23" fmla="*/ 469420 h 805156"/>
                  <a:gd name="connsiteX24" fmla="*/ 559229 w 772427"/>
                  <a:gd name="connsiteY24" fmla="*/ 471705 h 805156"/>
                  <a:gd name="connsiteX25" fmla="*/ 569324 w 772427"/>
                  <a:gd name="connsiteY25" fmla="*/ 476154 h 805156"/>
                  <a:gd name="connsiteX26" fmla="*/ 586739 w 772427"/>
                  <a:gd name="connsiteY26" fmla="*/ 490298 h 805156"/>
                  <a:gd name="connsiteX27" fmla="*/ 635230 w 772427"/>
                  <a:gd name="connsiteY27" fmla="*/ 525704 h 805156"/>
                  <a:gd name="connsiteX28" fmla="*/ 663708 w 772427"/>
                  <a:gd name="connsiteY28" fmla="*/ 558031 h 805156"/>
                  <a:gd name="connsiteX29" fmla="*/ 665248 w 772427"/>
                  <a:gd name="connsiteY29" fmla="*/ 561880 h 805156"/>
                  <a:gd name="connsiteX30" fmla="*/ 676793 w 772427"/>
                  <a:gd name="connsiteY30" fmla="*/ 574195 h 805156"/>
                  <a:gd name="connsiteX31" fmla="*/ 683720 w 772427"/>
                  <a:gd name="connsiteY31" fmla="*/ 585740 h 805156"/>
                  <a:gd name="connsiteX32" fmla="*/ 690648 w 772427"/>
                  <a:gd name="connsiteY32" fmla="*/ 598055 h 805156"/>
                  <a:gd name="connsiteX33" fmla="*/ 709120 w 772427"/>
                  <a:gd name="connsiteY33" fmla="*/ 700425 h 805156"/>
                  <a:gd name="connsiteX34" fmla="*/ 700654 w 772427"/>
                  <a:gd name="connsiteY34" fmla="*/ 754304 h 805156"/>
                  <a:gd name="connsiteX35" fmla="*/ 684490 w 772427"/>
                  <a:gd name="connsiteY35" fmla="*/ 764310 h 805156"/>
                  <a:gd name="connsiteX36" fmla="*/ 552102 w 772427"/>
                  <a:gd name="connsiteY36" fmla="*/ 778165 h 805156"/>
                  <a:gd name="connsiteX37" fmla="*/ 506690 w 772427"/>
                  <a:gd name="connsiteY37" fmla="*/ 798947 h 805156"/>
                  <a:gd name="connsiteX38" fmla="*/ 428181 w 772427"/>
                  <a:gd name="connsiteY38" fmla="*/ 765080 h 805156"/>
                  <a:gd name="connsiteX39" fmla="*/ 413557 w 772427"/>
                  <a:gd name="connsiteY39" fmla="*/ 745837 h 805156"/>
                  <a:gd name="connsiteX40" fmla="*/ 392005 w 772427"/>
                  <a:gd name="connsiteY40" fmla="*/ 745837 h 805156"/>
                  <a:gd name="connsiteX41" fmla="*/ 218824 w 772427"/>
                  <a:gd name="connsiteY41" fmla="*/ 800486 h 805156"/>
                  <a:gd name="connsiteX42" fmla="*/ 158017 w 772427"/>
                  <a:gd name="connsiteY42" fmla="*/ 794328 h 805156"/>
                  <a:gd name="connsiteX43" fmla="*/ 28708 w 772427"/>
                  <a:gd name="connsiteY43" fmla="*/ 794328 h 805156"/>
                  <a:gd name="connsiteX44" fmla="*/ 21781 w 772427"/>
                  <a:gd name="connsiteY44" fmla="*/ 793559 h 805156"/>
                  <a:gd name="connsiteX45" fmla="*/ 4848 w 772427"/>
                  <a:gd name="connsiteY45" fmla="*/ 745068 h 805156"/>
                  <a:gd name="connsiteX46" fmla="*/ 43333 w 772427"/>
                  <a:gd name="connsiteY46" fmla="*/ 679644 h 805156"/>
                  <a:gd name="connsiteX47" fmla="*/ 54878 w 772427"/>
                  <a:gd name="connsiteY47" fmla="*/ 665019 h 805156"/>
                  <a:gd name="connsiteX48" fmla="*/ 116454 w 772427"/>
                  <a:gd name="connsiteY48" fmla="*/ 603443 h 805156"/>
                  <a:gd name="connsiteX49" fmla="*/ 126460 w 772427"/>
                  <a:gd name="connsiteY49" fmla="*/ 594207 h 805156"/>
                  <a:gd name="connsiteX50" fmla="*/ 196502 w 772427"/>
                  <a:gd name="connsiteY50" fmla="*/ 535710 h 805156"/>
                  <a:gd name="connsiteX51" fmla="*/ 265775 w 772427"/>
                  <a:gd name="connsiteY51" fmla="*/ 488759 h 805156"/>
                  <a:gd name="connsiteX52" fmla="*/ 295793 w 772427"/>
                  <a:gd name="connsiteY52" fmla="*/ 471825 h 805156"/>
                  <a:gd name="connsiteX53" fmla="*/ 300411 w 772427"/>
                  <a:gd name="connsiteY53" fmla="*/ 468746 h 805156"/>
                  <a:gd name="connsiteX54" fmla="*/ 309648 w 772427"/>
                  <a:gd name="connsiteY54" fmla="*/ 462589 h 805156"/>
                  <a:gd name="connsiteX55" fmla="*/ 314266 w 772427"/>
                  <a:gd name="connsiteY55" fmla="*/ 459510 h 805156"/>
                  <a:gd name="connsiteX56" fmla="*/ 318114 w 772427"/>
                  <a:gd name="connsiteY56" fmla="*/ 451813 h 805156"/>
                  <a:gd name="connsiteX57" fmla="*/ 310417 w 772427"/>
                  <a:gd name="connsiteY57" fmla="*/ 452583 h 805156"/>
                  <a:gd name="connsiteX58" fmla="*/ 274242 w 772427"/>
                  <a:gd name="connsiteY58" fmla="*/ 451043 h 805156"/>
                  <a:gd name="connsiteX59" fmla="*/ 261157 w 772427"/>
                  <a:gd name="connsiteY59" fmla="*/ 441807 h 805156"/>
                  <a:gd name="connsiteX60" fmla="*/ 260739 w 772427"/>
                  <a:gd name="connsiteY60" fmla="*/ 441305 h 805156"/>
                  <a:gd name="connsiteX61" fmla="*/ 199485 w 772427"/>
                  <a:gd name="connsiteY61" fmla="*/ 481927 h 805156"/>
                  <a:gd name="connsiteX62" fmla="*/ 130308 w 772427"/>
                  <a:gd name="connsiteY62" fmla="*/ 515698 h 805156"/>
                  <a:gd name="connsiteX63" fmla="*/ 139545 w 772427"/>
                  <a:gd name="connsiteY63" fmla="*/ 500304 h 805156"/>
                  <a:gd name="connsiteX64" fmla="*/ 236527 w 772427"/>
                  <a:gd name="connsiteY64" fmla="*/ 448733 h 805156"/>
                  <a:gd name="connsiteX65" fmla="*/ 258078 w 772427"/>
                  <a:gd name="connsiteY65" fmla="*/ 438727 h 805156"/>
                  <a:gd name="connsiteX66" fmla="*/ 258660 w 772427"/>
                  <a:gd name="connsiteY66" fmla="*/ 438810 h 805156"/>
                  <a:gd name="connsiteX67" fmla="*/ 257308 w 772427"/>
                  <a:gd name="connsiteY67" fmla="*/ 437189 h 805156"/>
                  <a:gd name="connsiteX68" fmla="*/ 257308 w 772427"/>
                  <a:gd name="connsiteY68" fmla="*/ 411019 h 805156"/>
                  <a:gd name="connsiteX69" fmla="*/ 257308 w 772427"/>
                  <a:gd name="connsiteY69" fmla="*/ 411018 h 805156"/>
                  <a:gd name="connsiteX70" fmla="*/ 214207 w 772427"/>
                  <a:gd name="connsiteY70" fmla="*/ 367916 h 805156"/>
                  <a:gd name="connsiteX71" fmla="*/ 149551 w 772427"/>
                  <a:gd name="connsiteY71" fmla="*/ 309418 h 805156"/>
                  <a:gd name="connsiteX72" fmla="*/ 157248 w 772427"/>
                  <a:gd name="connsiteY72" fmla="*/ 305570 h 805156"/>
                  <a:gd name="connsiteX73" fmla="*/ 164945 w 772427"/>
                  <a:gd name="connsiteY73" fmla="*/ 306340 h 805156"/>
                  <a:gd name="connsiteX74" fmla="*/ 178030 w 772427"/>
                  <a:gd name="connsiteY74" fmla="*/ 315576 h 805156"/>
                  <a:gd name="connsiteX75" fmla="*/ 248843 w 772427"/>
                  <a:gd name="connsiteY75" fmla="*/ 389468 h 805156"/>
                  <a:gd name="connsiteX76" fmla="*/ 264997 w 772427"/>
                  <a:gd name="connsiteY76" fmla="*/ 401408 h 805156"/>
                  <a:gd name="connsiteX77" fmla="*/ 266545 w 772427"/>
                  <a:gd name="connsiteY77" fmla="*/ 399474 h 805156"/>
                  <a:gd name="connsiteX78" fmla="*/ 326581 w 772427"/>
                  <a:gd name="connsiteY78" fmla="*/ 401013 h 805156"/>
                  <a:gd name="connsiteX79" fmla="*/ 241914 w 772427"/>
                  <a:gd name="connsiteY79" fmla="*/ 307880 h 805156"/>
                  <a:gd name="connsiteX80" fmla="*/ 230369 w 772427"/>
                  <a:gd name="connsiteY80" fmla="*/ 294024 h 805156"/>
                  <a:gd name="connsiteX81" fmla="*/ 161096 w 772427"/>
                  <a:gd name="connsiteY81" fmla="*/ 210127 h 805156"/>
                  <a:gd name="connsiteX82" fmla="*/ 125690 w 772427"/>
                  <a:gd name="connsiteY82" fmla="*/ 150091 h 805156"/>
                  <a:gd name="connsiteX83" fmla="*/ 122611 w 772427"/>
                  <a:gd name="connsiteY83" fmla="*/ 144703 h 805156"/>
                  <a:gd name="connsiteX84" fmla="*/ 87205 w 772427"/>
                  <a:gd name="connsiteY84" fmla="*/ 54649 h 805156"/>
                  <a:gd name="connsiteX85" fmla="*/ 86436 w 772427"/>
                  <a:gd name="connsiteY85" fmla="*/ 39255 h 805156"/>
                  <a:gd name="connsiteX86" fmla="*/ 126460 w 772427"/>
                  <a:gd name="connsiteY86" fmla="*/ 0 h 8051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</a:cxnLst>
                <a:rect l="l" t="t" r="r" b="b"/>
                <a:pathLst>
                  <a:path w="772427" h="805156">
                    <a:moveTo>
                      <a:pt x="126460" y="0"/>
                    </a:moveTo>
                    <a:cubicBezTo>
                      <a:pt x="179569" y="14624"/>
                      <a:pt x="232678" y="26170"/>
                      <a:pt x="287327" y="33097"/>
                    </a:cubicBezTo>
                    <a:cubicBezTo>
                      <a:pt x="296563" y="33867"/>
                      <a:pt x="306569" y="34636"/>
                      <a:pt x="315805" y="36176"/>
                    </a:cubicBezTo>
                    <a:cubicBezTo>
                      <a:pt x="318114" y="36176"/>
                      <a:pt x="320424" y="36945"/>
                      <a:pt x="322733" y="37715"/>
                    </a:cubicBezTo>
                    <a:cubicBezTo>
                      <a:pt x="340436" y="44642"/>
                      <a:pt x="359678" y="44642"/>
                      <a:pt x="378151" y="51570"/>
                    </a:cubicBezTo>
                    <a:cubicBezTo>
                      <a:pt x="410478" y="63115"/>
                      <a:pt x="435108" y="83127"/>
                      <a:pt x="454351" y="110836"/>
                    </a:cubicBezTo>
                    <a:cubicBezTo>
                      <a:pt x="468205" y="130848"/>
                      <a:pt x="469745" y="143164"/>
                      <a:pt x="496684" y="118533"/>
                    </a:cubicBezTo>
                    <a:cubicBezTo>
                      <a:pt x="504381" y="111606"/>
                      <a:pt x="513617" y="106988"/>
                      <a:pt x="522854" y="102370"/>
                    </a:cubicBezTo>
                    <a:cubicBezTo>
                      <a:pt x="552872" y="87745"/>
                      <a:pt x="581351" y="90054"/>
                      <a:pt x="606751" y="111606"/>
                    </a:cubicBezTo>
                    <a:cubicBezTo>
                      <a:pt x="622145" y="123921"/>
                      <a:pt x="639078" y="134697"/>
                      <a:pt x="650624" y="150861"/>
                    </a:cubicBezTo>
                    <a:cubicBezTo>
                      <a:pt x="652933" y="156248"/>
                      <a:pt x="657551" y="160097"/>
                      <a:pt x="662939" y="160867"/>
                    </a:cubicBezTo>
                    <a:cubicBezTo>
                      <a:pt x="669096" y="163176"/>
                      <a:pt x="675254" y="166255"/>
                      <a:pt x="679872" y="171642"/>
                    </a:cubicBezTo>
                    <a:cubicBezTo>
                      <a:pt x="689878" y="181649"/>
                      <a:pt x="702193" y="175491"/>
                      <a:pt x="713739" y="176261"/>
                    </a:cubicBezTo>
                    <a:cubicBezTo>
                      <a:pt x="724514" y="176261"/>
                      <a:pt x="736060" y="175491"/>
                      <a:pt x="746836" y="175491"/>
                    </a:cubicBezTo>
                    <a:cubicBezTo>
                      <a:pt x="766078" y="174721"/>
                      <a:pt x="773775" y="180109"/>
                      <a:pt x="772236" y="199351"/>
                    </a:cubicBezTo>
                    <a:cubicBezTo>
                      <a:pt x="769157" y="246303"/>
                      <a:pt x="765308" y="293255"/>
                      <a:pt x="733751" y="331740"/>
                    </a:cubicBezTo>
                    <a:cubicBezTo>
                      <a:pt x="707581" y="358680"/>
                      <a:pt x="683720" y="388698"/>
                      <a:pt x="646775" y="402552"/>
                    </a:cubicBezTo>
                    <a:cubicBezTo>
                      <a:pt x="615987" y="414868"/>
                      <a:pt x="585199" y="426413"/>
                      <a:pt x="551333" y="434880"/>
                    </a:cubicBezTo>
                    <a:cubicBezTo>
                      <a:pt x="559799" y="444116"/>
                      <a:pt x="569805" y="443347"/>
                      <a:pt x="577502" y="446425"/>
                    </a:cubicBezTo>
                    <a:lnTo>
                      <a:pt x="576731" y="447370"/>
                    </a:lnTo>
                    <a:lnTo>
                      <a:pt x="595399" y="449503"/>
                    </a:lnTo>
                    <a:cubicBezTo>
                      <a:pt x="601749" y="451620"/>
                      <a:pt x="607907" y="454507"/>
                      <a:pt x="614449" y="456431"/>
                    </a:cubicBezTo>
                    <a:cubicBezTo>
                      <a:pt x="615988" y="461819"/>
                      <a:pt x="613679" y="464898"/>
                      <a:pt x="609061" y="467207"/>
                    </a:cubicBezTo>
                    <a:cubicBezTo>
                      <a:pt x="598670" y="468362"/>
                      <a:pt x="588086" y="468746"/>
                      <a:pt x="577503" y="469420"/>
                    </a:cubicBezTo>
                    <a:lnTo>
                      <a:pt x="559229" y="471705"/>
                    </a:lnTo>
                    <a:lnTo>
                      <a:pt x="569324" y="476154"/>
                    </a:lnTo>
                    <a:cubicBezTo>
                      <a:pt x="575193" y="480676"/>
                      <a:pt x="580581" y="486064"/>
                      <a:pt x="586739" y="490298"/>
                    </a:cubicBezTo>
                    <a:cubicBezTo>
                      <a:pt x="602902" y="501843"/>
                      <a:pt x="619066" y="514158"/>
                      <a:pt x="635230" y="525704"/>
                    </a:cubicBezTo>
                    <a:cubicBezTo>
                      <a:pt x="645236" y="534940"/>
                      <a:pt x="656011" y="544946"/>
                      <a:pt x="663708" y="558031"/>
                    </a:cubicBezTo>
                    <a:cubicBezTo>
                      <a:pt x="663708" y="559571"/>
                      <a:pt x="664478" y="560340"/>
                      <a:pt x="665248" y="561880"/>
                    </a:cubicBezTo>
                    <a:cubicBezTo>
                      <a:pt x="669096" y="565728"/>
                      <a:pt x="675254" y="568037"/>
                      <a:pt x="676793" y="574195"/>
                    </a:cubicBezTo>
                    <a:cubicBezTo>
                      <a:pt x="677563" y="578813"/>
                      <a:pt x="679102" y="582661"/>
                      <a:pt x="683720" y="585740"/>
                    </a:cubicBezTo>
                    <a:cubicBezTo>
                      <a:pt x="686799" y="588819"/>
                      <a:pt x="688339" y="593437"/>
                      <a:pt x="690648" y="598055"/>
                    </a:cubicBezTo>
                    <a:cubicBezTo>
                      <a:pt x="701423" y="631153"/>
                      <a:pt x="712199" y="664249"/>
                      <a:pt x="709120" y="700425"/>
                    </a:cubicBezTo>
                    <a:cubicBezTo>
                      <a:pt x="707581" y="718898"/>
                      <a:pt x="704502" y="736601"/>
                      <a:pt x="700654" y="754304"/>
                    </a:cubicBezTo>
                    <a:cubicBezTo>
                      <a:pt x="698345" y="765080"/>
                      <a:pt x="693726" y="768159"/>
                      <a:pt x="684490" y="764310"/>
                    </a:cubicBezTo>
                    <a:cubicBezTo>
                      <a:pt x="637539" y="745068"/>
                      <a:pt x="594436" y="754304"/>
                      <a:pt x="552102" y="778165"/>
                    </a:cubicBezTo>
                    <a:cubicBezTo>
                      <a:pt x="537478" y="786631"/>
                      <a:pt x="522854" y="795868"/>
                      <a:pt x="506690" y="798947"/>
                    </a:cubicBezTo>
                    <a:cubicBezTo>
                      <a:pt x="472824" y="805874"/>
                      <a:pt x="448963" y="788940"/>
                      <a:pt x="428181" y="765080"/>
                    </a:cubicBezTo>
                    <a:cubicBezTo>
                      <a:pt x="422793" y="758922"/>
                      <a:pt x="418175" y="752765"/>
                      <a:pt x="413557" y="745837"/>
                    </a:cubicBezTo>
                    <a:cubicBezTo>
                      <a:pt x="405860" y="735061"/>
                      <a:pt x="398933" y="735061"/>
                      <a:pt x="392005" y="745837"/>
                    </a:cubicBezTo>
                    <a:cubicBezTo>
                      <a:pt x="346593" y="802795"/>
                      <a:pt x="285787" y="812801"/>
                      <a:pt x="218824" y="800486"/>
                    </a:cubicBezTo>
                    <a:cubicBezTo>
                      <a:pt x="198811" y="796637"/>
                      <a:pt x="178799" y="795098"/>
                      <a:pt x="158017" y="794328"/>
                    </a:cubicBezTo>
                    <a:cubicBezTo>
                      <a:pt x="114914" y="792789"/>
                      <a:pt x="71811" y="792789"/>
                      <a:pt x="28708" y="794328"/>
                    </a:cubicBezTo>
                    <a:cubicBezTo>
                      <a:pt x="26399" y="794328"/>
                      <a:pt x="24090" y="793559"/>
                      <a:pt x="21781" y="793559"/>
                    </a:cubicBezTo>
                    <a:cubicBezTo>
                      <a:pt x="-1310" y="778934"/>
                      <a:pt x="-4389" y="769698"/>
                      <a:pt x="4848" y="745068"/>
                    </a:cubicBezTo>
                    <a:cubicBezTo>
                      <a:pt x="13314" y="720437"/>
                      <a:pt x="27169" y="699656"/>
                      <a:pt x="43333" y="679644"/>
                    </a:cubicBezTo>
                    <a:cubicBezTo>
                      <a:pt x="47951" y="675025"/>
                      <a:pt x="51799" y="670407"/>
                      <a:pt x="54878" y="665019"/>
                    </a:cubicBezTo>
                    <a:cubicBezTo>
                      <a:pt x="73351" y="642698"/>
                      <a:pt x="90284" y="618837"/>
                      <a:pt x="116454" y="603443"/>
                    </a:cubicBezTo>
                    <a:cubicBezTo>
                      <a:pt x="121842" y="602674"/>
                      <a:pt x="128769" y="604213"/>
                      <a:pt x="126460" y="594207"/>
                    </a:cubicBezTo>
                    <a:cubicBezTo>
                      <a:pt x="144163" y="568037"/>
                      <a:pt x="172642" y="554183"/>
                      <a:pt x="196502" y="535710"/>
                    </a:cubicBezTo>
                    <a:cubicBezTo>
                      <a:pt x="218054" y="518777"/>
                      <a:pt x="242684" y="504153"/>
                      <a:pt x="265775" y="488759"/>
                    </a:cubicBezTo>
                    <a:cubicBezTo>
                      <a:pt x="275781" y="483371"/>
                      <a:pt x="286557" y="478752"/>
                      <a:pt x="295793" y="471825"/>
                    </a:cubicBezTo>
                    <a:cubicBezTo>
                      <a:pt x="297333" y="471055"/>
                      <a:pt x="298872" y="469516"/>
                      <a:pt x="300411" y="468746"/>
                    </a:cubicBezTo>
                    <a:cubicBezTo>
                      <a:pt x="303490" y="467207"/>
                      <a:pt x="306569" y="464898"/>
                      <a:pt x="309648" y="462589"/>
                    </a:cubicBezTo>
                    <a:cubicBezTo>
                      <a:pt x="311187" y="461819"/>
                      <a:pt x="312727" y="460280"/>
                      <a:pt x="314266" y="459510"/>
                    </a:cubicBezTo>
                    <a:cubicBezTo>
                      <a:pt x="315036" y="456431"/>
                      <a:pt x="325811" y="458740"/>
                      <a:pt x="318114" y="451813"/>
                    </a:cubicBezTo>
                    <a:cubicBezTo>
                      <a:pt x="315036" y="451813"/>
                      <a:pt x="312727" y="451813"/>
                      <a:pt x="310417" y="452583"/>
                    </a:cubicBezTo>
                    <a:cubicBezTo>
                      <a:pt x="298102" y="456431"/>
                      <a:pt x="285787" y="454892"/>
                      <a:pt x="274242" y="451043"/>
                    </a:cubicBezTo>
                    <a:cubicBezTo>
                      <a:pt x="268854" y="449504"/>
                      <a:pt x="265005" y="445656"/>
                      <a:pt x="261157" y="441807"/>
                    </a:cubicBezTo>
                    <a:lnTo>
                      <a:pt x="260739" y="441305"/>
                    </a:lnTo>
                    <a:lnTo>
                      <a:pt x="199485" y="481927"/>
                    </a:lnTo>
                    <a:cubicBezTo>
                      <a:pt x="178029" y="495878"/>
                      <a:pt x="155708" y="508386"/>
                      <a:pt x="130308" y="515698"/>
                    </a:cubicBezTo>
                    <a:cubicBezTo>
                      <a:pt x="127999" y="504152"/>
                      <a:pt x="137236" y="504922"/>
                      <a:pt x="139545" y="500304"/>
                    </a:cubicBezTo>
                    <a:cubicBezTo>
                      <a:pt x="174951" y="487989"/>
                      <a:pt x="204969" y="466436"/>
                      <a:pt x="236527" y="448733"/>
                    </a:cubicBezTo>
                    <a:cubicBezTo>
                      <a:pt x="243454" y="444884"/>
                      <a:pt x="249612" y="439497"/>
                      <a:pt x="258078" y="438727"/>
                    </a:cubicBezTo>
                    <a:lnTo>
                      <a:pt x="258660" y="438810"/>
                    </a:lnTo>
                    <a:lnTo>
                      <a:pt x="257308" y="437189"/>
                    </a:lnTo>
                    <a:cubicBezTo>
                      <a:pt x="253460" y="428722"/>
                      <a:pt x="249611" y="419486"/>
                      <a:pt x="257308" y="411019"/>
                    </a:cubicBezTo>
                    <a:lnTo>
                      <a:pt x="257308" y="411018"/>
                    </a:lnTo>
                    <a:lnTo>
                      <a:pt x="214207" y="367916"/>
                    </a:lnTo>
                    <a:cubicBezTo>
                      <a:pt x="195734" y="345595"/>
                      <a:pt x="171102" y="329431"/>
                      <a:pt x="149551" y="309418"/>
                    </a:cubicBezTo>
                    <a:cubicBezTo>
                      <a:pt x="151860" y="306340"/>
                      <a:pt x="154554" y="305570"/>
                      <a:pt x="157248" y="305570"/>
                    </a:cubicBezTo>
                    <a:cubicBezTo>
                      <a:pt x="159942" y="305570"/>
                      <a:pt x="162636" y="306340"/>
                      <a:pt x="164945" y="306340"/>
                    </a:cubicBezTo>
                    <a:cubicBezTo>
                      <a:pt x="169563" y="309418"/>
                      <a:pt x="174951" y="310188"/>
                      <a:pt x="178030" y="315576"/>
                    </a:cubicBezTo>
                    <a:cubicBezTo>
                      <a:pt x="205740" y="336358"/>
                      <a:pt x="229600" y="360989"/>
                      <a:pt x="248843" y="389468"/>
                    </a:cubicBezTo>
                    <a:lnTo>
                      <a:pt x="264997" y="401408"/>
                    </a:lnTo>
                    <a:lnTo>
                      <a:pt x="266545" y="399474"/>
                    </a:lnTo>
                    <a:cubicBezTo>
                      <a:pt x="286557" y="380231"/>
                      <a:pt x="305799" y="391007"/>
                      <a:pt x="326581" y="401013"/>
                    </a:cubicBezTo>
                    <a:cubicBezTo>
                      <a:pt x="301181" y="366377"/>
                      <a:pt x="268854" y="339437"/>
                      <a:pt x="241914" y="307880"/>
                    </a:cubicBezTo>
                    <a:cubicBezTo>
                      <a:pt x="238066" y="303261"/>
                      <a:pt x="234987" y="297873"/>
                      <a:pt x="230369" y="294024"/>
                    </a:cubicBezTo>
                    <a:cubicBezTo>
                      <a:pt x="204969" y="267854"/>
                      <a:pt x="183417" y="238606"/>
                      <a:pt x="161096" y="210127"/>
                    </a:cubicBezTo>
                    <a:cubicBezTo>
                      <a:pt x="148011" y="190885"/>
                      <a:pt x="137236" y="170103"/>
                      <a:pt x="125690" y="150091"/>
                    </a:cubicBezTo>
                    <a:cubicBezTo>
                      <a:pt x="124920" y="148551"/>
                      <a:pt x="123381" y="146242"/>
                      <a:pt x="122611" y="144703"/>
                    </a:cubicBezTo>
                    <a:cubicBezTo>
                      <a:pt x="108757" y="115455"/>
                      <a:pt x="94902" y="86206"/>
                      <a:pt x="87205" y="54649"/>
                    </a:cubicBezTo>
                    <a:cubicBezTo>
                      <a:pt x="86436" y="49261"/>
                      <a:pt x="86436" y="44642"/>
                      <a:pt x="86436" y="39255"/>
                    </a:cubicBezTo>
                    <a:cubicBezTo>
                      <a:pt x="86436" y="7697"/>
                      <a:pt x="94132" y="770"/>
                      <a:pt x="126460" y="0"/>
                    </a:cubicBezTo>
                    <a:close/>
                  </a:path>
                </a:pathLst>
              </a:custGeom>
              <a:solidFill>
                <a:schemeClr val="accent6">
                  <a:lumMod val="40000"/>
                  <a:lumOff val="60000"/>
                </a:schemeClr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4BAED19E-0421-469B-AFFC-832ECCC9CEAF}"/>
                  </a:ext>
                </a:extLst>
              </p:cNvPr>
              <p:cNvSpPr/>
              <p:nvPr/>
            </p:nvSpPr>
            <p:spPr>
              <a:xfrm flipH="1">
                <a:off x="7904652" y="1632266"/>
                <a:ext cx="763756" cy="769867"/>
              </a:xfrm>
              <a:custGeom>
                <a:avLst/>
                <a:gdLst>
                  <a:gd name="connsiteX0" fmla="*/ 944187 w 962121"/>
                  <a:gd name="connsiteY0" fmla="*/ 526880 h 969818"/>
                  <a:gd name="connsiteX1" fmla="*/ 909551 w 962121"/>
                  <a:gd name="connsiteY1" fmla="*/ 493783 h 969818"/>
                  <a:gd name="connsiteX2" fmla="*/ 887999 w 962121"/>
                  <a:gd name="connsiteY2" fmla="*/ 435286 h 969818"/>
                  <a:gd name="connsiteX3" fmla="*/ 874145 w 962121"/>
                  <a:gd name="connsiteY3" fmla="*/ 379868 h 969818"/>
                  <a:gd name="connsiteX4" fmla="*/ 867218 w 962121"/>
                  <a:gd name="connsiteY4" fmla="*/ 367552 h 969818"/>
                  <a:gd name="connsiteX5" fmla="*/ 786400 w 962121"/>
                  <a:gd name="connsiteY5" fmla="*/ 333686 h 969818"/>
                  <a:gd name="connsiteX6" fmla="*/ 760999 w 962121"/>
                  <a:gd name="connsiteY6" fmla="*/ 330607 h 969818"/>
                  <a:gd name="connsiteX7" fmla="*/ 757921 w 962121"/>
                  <a:gd name="connsiteY7" fmla="*/ 302898 h 969818"/>
                  <a:gd name="connsiteX8" fmla="*/ 752533 w 962121"/>
                  <a:gd name="connsiteY8" fmla="*/ 244401 h 969818"/>
                  <a:gd name="connsiteX9" fmla="*/ 738678 w 962121"/>
                  <a:gd name="connsiteY9" fmla="*/ 218231 h 969818"/>
                  <a:gd name="connsiteX10" fmla="*/ 727133 w 962121"/>
                  <a:gd name="connsiteY10" fmla="*/ 205146 h 969818"/>
                  <a:gd name="connsiteX11" fmla="*/ 720975 w 962121"/>
                  <a:gd name="connsiteY11" fmla="*/ 198989 h 969818"/>
                  <a:gd name="connsiteX12" fmla="*/ 710969 w 962121"/>
                  <a:gd name="connsiteY12" fmla="*/ 182825 h 969818"/>
                  <a:gd name="connsiteX13" fmla="*/ 687878 w 962121"/>
                  <a:gd name="connsiteY13" fmla="*/ 154346 h 969818"/>
                  <a:gd name="connsiteX14" fmla="*/ 587048 w 962121"/>
                  <a:gd name="connsiteY14" fmla="*/ 42740 h 969818"/>
                  <a:gd name="connsiteX15" fmla="*/ 566266 w 962121"/>
                  <a:gd name="connsiteY15" fmla="*/ 15031 h 969818"/>
                  <a:gd name="connsiteX16" fmla="*/ 509309 w 962121"/>
                  <a:gd name="connsiteY16" fmla="*/ 23498 h 969818"/>
                  <a:gd name="connsiteX17" fmla="*/ 490066 w 962121"/>
                  <a:gd name="connsiteY17" fmla="*/ 68910 h 969818"/>
                  <a:gd name="connsiteX18" fmla="*/ 467745 w 962121"/>
                  <a:gd name="connsiteY18" fmla="*/ 160504 h 969818"/>
                  <a:gd name="connsiteX19" fmla="*/ 464666 w 962121"/>
                  <a:gd name="connsiteY19" fmla="*/ 184365 h 969818"/>
                  <a:gd name="connsiteX20" fmla="*/ 463127 w 962121"/>
                  <a:gd name="connsiteY20" fmla="*/ 198219 h 969818"/>
                  <a:gd name="connsiteX21" fmla="*/ 480830 w 962121"/>
                  <a:gd name="connsiteY21" fmla="*/ 446061 h 969818"/>
                  <a:gd name="connsiteX22" fmla="*/ 446193 w 962121"/>
                  <a:gd name="connsiteY22" fmla="*/ 416813 h 969818"/>
                  <a:gd name="connsiteX23" fmla="*/ 437727 w 962121"/>
                  <a:gd name="connsiteY23" fmla="*/ 415274 h 969818"/>
                  <a:gd name="connsiteX24" fmla="*/ 433878 w 962121"/>
                  <a:gd name="connsiteY24" fmla="*/ 406807 h 969818"/>
                  <a:gd name="connsiteX25" fmla="*/ 425412 w 962121"/>
                  <a:gd name="connsiteY25" fmla="*/ 324449 h 969818"/>
                  <a:gd name="connsiteX26" fmla="*/ 405399 w 962121"/>
                  <a:gd name="connsiteY26" fmla="*/ 268261 h 969818"/>
                  <a:gd name="connsiteX27" fmla="*/ 428490 w 962121"/>
                  <a:gd name="connsiteY27" fmla="*/ 416043 h 969818"/>
                  <a:gd name="connsiteX28" fmla="*/ 428490 w 962121"/>
                  <a:gd name="connsiteY28" fmla="*/ 416043 h 969818"/>
                  <a:gd name="connsiteX29" fmla="*/ 410787 w 962121"/>
                  <a:gd name="connsiteY29" fmla="*/ 429128 h 969818"/>
                  <a:gd name="connsiteX30" fmla="*/ 360757 w 962121"/>
                  <a:gd name="connsiteY30" fmla="*/ 426819 h 969818"/>
                  <a:gd name="connsiteX31" fmla="*/ 257618 w 962121"/>
                  <a:gd name="connsiteY31" fmla="*/ 412195 h 969818"/>
                  <a:gd name="connsiteX32" fmla="*/ 269933 w 962121"/>
                  <a:gd name="connsiteY32" fmla="*/ 425280 h 969818"/>
                  <a:gd name="connsiteX33" fmla="*/ 405399 w 962121"/>
                  <a:gd name="connsiteY33" fmla="*/ 438365 h 969818"/>
                  <a:gd name="connsiteX34" fmla="*/ 406939 w 962121"/>
                  <a:gd name="connsiteY34" fmla="*/ 442983 h 969818"/>
                  <a:gd name="connsiteX35" fmla="*/ 413096 w 962121"/>
                  <a:gd name="connsiteY35" fmla="*/ 465304 h 969818"/>
                  <a:gd name="connsiteX36" fmla="*/ 429260 w 962121"/>
                  <a:gd name="connsiteY36" fmla="*/ 479158 h 969818"/>
                  <a:gd name="connsiteX37" fmla="*/ 446193 w 962121"/>
                  <a:gd name="connsiteY37" fmla="*/ 480698 h 969818"/>
                  <a:gd name="connsiteX38" fmla="*/ 453121 w 962121"/>
                  <a:gd name="connsiteY38" fmla="*/ 493783 h 969818"/>
                  <a:gd name="connsiteX39" fmla="*/ 443884 w 962121"/>
                  <a:gd name="connsiteY39" fmla="*/ 503019 h 969818"/>
                  <a:gd name="connsiteX40" fmla="*/ 373842 w 962121"/>
                  <a:gd name="connsiteY40" fmla="*/ 488395 h 969818"/>
                  <a:gd name="connsiteX41" fmla="*/ 342284 w 962121"/>
                  <a:gd name="connsiteY41" fmla="*/ 482237 h 969818"/>
                  <a:gd name="connsiteX42" fmla="*/ 229139 w 962121"/>
                  <a:gd name="connsiteY42" fmla="*/ 480698 h 969818"/>
                  <a:gd name="connsiteX43" fmla="*/ 160636 w 962121"/>
                  <a:gd name="connsiteY43" fmla="*/ 491474 h 969818"/>
                  <a:gd name="connsiteX44" fmla="*/ 67502 w 962121"/>
                  <a:gd name="connsiteY44" fmla="*/ 512255 h 969818"/>
                  <a:gd name="connsiteX45" fmla="*/ 28248 w 962121"/>
                  <a:gd name="connsiteY45" fmla="*/ 527649 h 969818"/>
                  <a:gd name="connsiteX46" fmla="*/ 19781 w 962121"/>
                  <a:gd name="connsiteY46" fmla="*/ 536116 h 969818"/>
                  <a:gd name="connsiteX47" fmla="*/ 2078 w 962121"/>
                  <a:gd name="connsiteY47" fmla="*/ 554589 h 969818"/>
                  <a:gd name="connsiteX48" fmla="*/ 26709 w 962121"/>
                  <a:gd name="connsiteY48" fmla="*/ 595383 h 969818"/>
                  <a:gd name="connsiteX49" fmla="*/ 99830 w 962121"/>
                  <a:gd name="connsiteY49" fmla="*/ 653880 h 969818"/>
                  <a:gd name="connsiteX50" fmla="*/ 116763 w 962121"/>
                  <a:gd name="connsiteY50" fmla="*/ 670043 h 969818"/>
                  <a:gd name="connsiteX51" fmla="*/ 126769 w 962121"/>
                  <a:gd name="connsiteY51" fmla="*/ 677740 h 969818"/>
                  <a:gd name="connsiteX52" fmla="*/ 196812 w 962121"/>
                  <a:gd name="connsiteY52" fmla="*/ 739316 h 969818"/>
                  <a:gd name="connsiteX53" fmla="*/ 225290 w 962121"/>
                  <a:gd name="connsiteY53" fmla="*/ 760098 h 969818"/>
                  <a:gd name="connsiteX54" fmla="*/ 269163 w 962121"/>
                  <a:gd name="connsiteY54" fmla="*/ 772413 h 969818"/>
                  <a:gd name="connsiteX55" fmla="*/ 310727 w 962121"/>
                  <a:gd name="connsiteY55" fmla="*/ 772413 h 969818"/>
                  <a:gd name="connsiteX56" fmla="*/ 335357 w 962121"/>
                  <a:gd name="connsiteY56" fmla="*/ 797043 h 969818"/>
                  <a:gd name="connsiteX57" fmla="*/ 339975 w 962121"/>
                  <a:gd name="connsiteY57" fmla="*/ 840146 h 969818"/>
                  <a:gd name="connsiteX58" fmla="*/ 351521 w 962121"/>
                  <a:gd name="connsiteY58" fmla="*/ 869395 h 969818"/>
                  <a:gd name="connsiteX59" fmla="*/ 368454 w 962121"/>
                  <a:gd name="connsiteY59" fmla="*/ 877862 h 969818"/>
                  <a:gd name="connsiteX60" fmla="*/ 387696 w 962121"/>
                  <a:gd name="connsiteY60" fmla="*/ 882480 h 969818"/>
                  <a:gd name="connsiteX61" fmla="*/ 393084 w 962121"/>
                  <a:gd name="connsiteY61" fmla="*/ 884789 h 969818"/>
                  <a:gd name="connsiteX62" fmla="*/ 421563 w 962121"/>
                  <a:gd name="connsiteY62" fmla="*/ 894025 h 969818"/>
                  <a:gd name="connsiteX63" fmla="*/ 426181 w 962121"/>
                  <a:gd name="connsiteY63" fmla="*/ 897874 h 969818"/>
                  <a:gd name="connsiteX64" fmla="*/ 470054 w 962121"/>
                  <a:gd name="connsiteY64" fmla="*/ 906340 h 969818"/>
                  <a:gd name="connsiteX65" fmla="*/ 510078 w 962121"/>
                  <a:gd name="connsiteY65" fmla="*/ 927892 h 969818"/>
                  <a:gd name="connsiteX66" fmla="*/ 536248 w 962121"/>
                  <a:gd name="connsiteY66" fmla="*/ 959449 h 969818"/>
                  <a:gd name="connsiteX67" fmla="*/ 565496 w 962121"/>
                  <a:gd name="connsiteY67" fmla="*/ 964067 h 969818"/>
                  <a:gd name="connsiteX68" fmla="*/ 574733 w 962121"/>
                  <a:gd name="connsiteY68" fmla="*/ 951753 h 969818"/>
                  <a:gd name="connsiteX69" fmla="*/ 590896 w 962121"/>
                  <a:gd name="connsiteY69" fmla="*/ 935589 h 969818"/>
                  <a:gd name="connsiteX70" fmla="*/ 610909 w 962121"/>
                  <a:gd name="connsiteY70" fmla="*/ 920965 h 969818"/>
                  <a:gd name="connsiteX71" fmla="*/ 614757 w 962121"/>
                  <a:gd name="connsiteY71" fmla="*/ 915577 h 969818"/>
                  <a:gd name="connsiteX72" fmla="*/ 652472 w 962121"/>
                  <a:gd name="connsiteY72" fmla="*/ 825522 h 969818"/>
                  <a:gd name="connsiteX73" fmla="*/ 654012 w 962121"/>
                  <a:gd name="connsiteY73" fmla="*/ 811668 h 969818"/>
                  <a:gd name="connsiteX74" fmla="*/ 645545 w 962121"/>
                  <a:gd name="connsiteY74" fmla="*/ 716225 h 969818"/>
                  <a:gd name="connsiteX75" fmla="*/ 615527 w 962121"/>
                  <a:gd name="connsiteY75" fmla="*/ 641564 h 969818"/>
                  <a:gd name="connsiteX76" fmla="*/ 616296 w 962121"/>
                  <a:gd name="connsiteY76" fmla="*/ 637716 h 969818"/>
                  <a:gd name="connsiteX77" fmla="*/ 618606 w 962121"/>
                  <a:gd name="connsiteY77" fmla="*/ 637716 h 969818"/>
                  <a:gd name="connsiteX78" fmla="*/ 646315 w 962121"/>
                  <a:gd name="connsiteY78" fmla="*/ 634637 h 969818"/>
                  <a:gd name="connsiteX79" fmla="*/ 637078 w 962121"/>
                  <a:gd name="connsiteY79" fmla="*/ 623092 h 969818"/>
                  <a:gd name="connsiteX80" fmla="*/ 633230 w 962121"/>
                  <a:gd name="connsiteY80" fmla="*/ 616165 h 969818"/>
                  <a:gd name="connsiteX81" fmla="*/ 640157 w 962121"/>
                  <a:gd name="connsiteY81" fmla="*/ 615395 h 969818"/>
                  <a:gd name="connsiteX82" fmla="*/ 657860 w 962121"/>
                  <a:gd name="connsiteY82" fmla="*/ 631559 h 969818"/>
                  <a:gd name="connsiteX83" fmla="*/ 740218 w 962121"/>
                  <a:gd name="connsiteY83" fmla="*/ 654649 h 969818"/>
                  <a:gd name="connsiteX84" fmla="*/ 779472 w 962121"/>
                  <a:gd name="connsiteY84" fmla="*/ 658498 h 969818"/>
                  <a:gd name="connsiteX85" fmla="*/ 817187 w 962121"/>
                  <a:gd name="connsiteY85" fmla="*/ 652340 h 969818"/>
                  <a:gd name="connsiteX86" fmla="*/ 950345 w 962121"/>
                  <a:gd name="connsiteY86" fmla="*/ 568443 h 969818"/>
                  <a:gd name="connsiteX87" fmla="*/ 962660 w 962121"/>
                  <a:gd name="connsiteY87" fmla="*/ 549971 h 969818"/>
                  <a:gd name="connsiteX88" fmla="*/ 944187 w 962121"/>
                  <a:gd name="connsiteY88" fmla="*/ 526880 h 969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</a:cxnLst>
                <a:rect l="l" t="t" r="r" b="b"/>
                <a:pathLst>
                  <a:path w="962121" h="969818">
                    <a:moveTo>
                      <a:pt x="944187" y="526880"/>
                    </a:moveTo>
                    <a:cubicBezTo>
                      <a:pt x="930333" y="518413"/>
                      <a:pt x="918787" y="507637"/>
                      <a:pt x="909551" y="493783"/>
                    </a:cubicBezTo>
                    <a:cubicBezTo>
                      <a:pt x="898006" y="476080"/>
                      <a:pt x="891078" y="456067"/>
                      <a:pt x="887999" y="435286"/>
                    </a:cubicBezTo>
                    <a:cubicBezTo>
                      <a:pt x="884151" y="416813"/>
                      <a:pt x="880303" y="398340"/>
                      <a:pt x="874145" y="379868"/>
                    </a:cubicBezTo>
                    <a:cubicBezTo>
                      <a:pt x="872606" y="375249"/>
                      <a:pt x="870297" y="371401"/>
                      <a:pt x="867218" y="367552"/>
                    </a:cubicBezTo>
                    <a:cubicBezTo>
                      <a:pt x="847206" y="339843"/>
                      <a:pt x="817957" y="332916"/>
                      <a:pt x="786400" y="333686"/>
                    </a:cubicBezTo>
                    <a:cubicBezTo>
                      <a:pt x="777933" y="332916"/>
                      <a:pt x="768696" y="335995"/>
                      <a:pt x="760999" y="330607"/>
                    </a:cubicBezTo>
                    <a:cubicBezTo>
                      <a:pt x="754842" y="322140"/>
                      <a:pt x="757921" y="312134"/>
                      <a:pt x="757921" y="302898"/>
                    </a:cubicBezTo>
                    <a:cubicBezTo>
                      <a:pt x="757151" y="283655"/>
                      <a:pt x="760230" y="263643"/>
                      <a:pt x="752533" y="244401"/>
                    </a:cubicBezTo>
                    <a:cubicBezTo>
                      <a:pt x="748684" y="235165"/>
                      <a:pt x="746375" y="225928"/>
                      <a:pt x="738678" y="218231"/>
                    </a:cubicBezTo>
                    <a:cubicBezTo>
                      <a:pt x="734060" y="215152"/>
                      <a:pt x="729442" y="210534"/>
                      <a:pt x="727133" y="205146"/>
                    </a:cubicBezTo>
                    <a:cubicBezTo>
                      <a:pt x="725593" y="202837"/>
                      <a:pt x="723284" y="200528"/>
                      <a:pt x="720975" y="198989"/>
                    </a:cubicBezTo>
                    <a:cubicBezTo>
                      <a:pt x="714048" y="195910"/>
                      <a:pt x="712509" y="189752"/>
                      <a:pt x="710969" y="182825"/>
                    </a:cubicBezTo>
                    <a:cubicBezTo>
                      <a:pt x="706351" y="170510"/>
                      <a:pt x="695575" y="163583"/>
                      <a:pt x="687878" y="154346"/>
                    </a:cubicBezTo>
                    <a:cubicBezTo>
                      <a:pt x="653242" y="118171"/>
                      <a:pt x="617836" y="82764"/>
                      <a:pt x="587048" y="42740"/>
                    </a:cubicBezTo>
                    <a:cubicBezTo>
                      <a:pt x="580121" y="33504"/>
                      <a:pt x="574733" y="23498"/>
                      <a:pt x="566266" y="15031"/>
                    </a:cubicBezTo>
                    <a:cubicBezTo>
                      <a:pt x="544715" y="-7290"/>
                      <a:pt x="524703" y="-4981"/>
                      <a:pt x="509309" y="23498"/>
                    </a:cubicBezTo>
                    <a:cubicBezTo>
                      <a:pt x="508539" y="41201"/>
                      <a:pt x="506230" y="58134"/>
                      <a:pt x="490066" y="68910"/>
                    </a:cubicBezTo>
                    <a:cubicBezTo>
                      <a:pt x="476212" y="98158"/>
                      <a:pt x="473903" y="129716"/>
                      <a:pt x="467745" y="160504"/>
                    </a:cubicBezTo>
                    <a:cubicBezTo>
                      <a:pt x="467745" y="168971"/>
                      <a:pt x="467745" y="176668"/>
                      <a:pt x="464666" y="184365"/>
                    </a:cubicBezTo>
                    <a:cubicBezTo>
                      <a:pt x="463896" y="188983"/>
                      <a:pt x="463127" y="193601"/>
                      <a:pt x="463127" y="198219"/>
                    </a:cubicBezTo>
                    <a:cubicBezTo>
                      <a:pt x="463896" y="280577"/>
                      <a:pt x="473903" y="362934"/>
                      <a:pt x="480830" y="446061"/>
                    </a:cubicBezTo>
                    <a:cubicBezTo>
                      <a:pt x="467745" y="436825"/>
                      <a:pt x="464666" y="418352"/>
                      <a:pt x="446193" y="416813"/>
                    </a:cubicBezTo>
                    <a:cubicBezTo>
                      <a:pt x="443115" y="416813"/>
                      <a:pt x="440806" y="416043"/>
                      <a:pt x="437727" y="415274"/>
                    </a:cubicBezTo>
                    <a:cubicBezTo>
                      <a:pt x="435418" y="412965"/>
                      <a:pt x="433878" y="410655"/>
                      <a:pt x="433878" y="406807"/>
                    </a:cubicBezTo>
                    <a:cubicBezTo>
                      <a:pt x="433878" y="379098"/>
                      <a:pt x="423872" y="352158"/>
                      <a:pt x="425412" y="324449"/>
                    </a:cubicBezTo>
                    <a:cubicBezTo>
                      <a:pt x="420793" y="305207"/>
                      <a:pt x="421563" y="283655"/>
                      <a:pt x="405399" y="268261"/>
                    </a:cubicBezTo>
                    <a:cubicBezTo>
                      <a:pt x="413866" y="317522"/>
                      <a:pt x="422333" y="366783"/>
                      <a:pt x="428490" y="416043"/>
                    </a:cubicBezTo>
                    <a:lnTo>
                      <a:pt x="428490" y="416043"/>
                    </a:lnTo>
                    <a:cubicBezTo>
                      <a:pt x="424642" y="422971"/>
                      <a:pt x="410787" y="416813"/>
                      <a:pt x="410787" y="429128"/>
                    </a:cubicBezTo>
                    <a:cubicBezTo>
                      <a:pt x="393854" y="432207"/>
                      <a:pt x="377690" y="429898"/>
                      <a:pt x="360757" y="426819"/>
                    </a:cubicBezTo>
                    <a:cubicBezTo>
                      <a:pt x="326121" y="421431"/>
                      <a:pt x="291484" y="416813"/>
                      <a:pt x="257618" y="412195"/>
                    </a:cubicBezTo>
                    <a:cubicBezTo>
                      <a:pt x="256848" y="420662"/>
                      <a:pt x="266854" y="419892"/>
                      <a:pt x="269933" y="425280"/>
                    </a:cubicBezTo>
                    <a:cubicBezTo>
                      <a:pt x="315345" y="429898"/>
                      <a:pt x="359987" y="434516"/>
                      <a:pt x="405399" y="438365"/>
                    </a:cubicBezTo>
                    <a:cubicBezTo>
                      <a:pt x="405399" y="439904"/>
                      <a:pt x="406169" y="441443"/>
                      <a:pt x="406939" y="442983"/>
                    </a:cubicBezTo>
                    <a:cubicBezTo>
                      <a:pt x="410787" y="449910"/>
                      <a:pt x="410787" y="457607"/>
                      <a:pt x="413096" y="465304"/>
                    </a:cubicBezTo>
                    <a:cubicBezTo>
                      <a:pt x="416175" y="473001"/>
                      <a:pt x="420793" y="477619"/>
                      <a:pt x="429260" y="479158"/>
                    </a:cubicBezTo>
                    <a:cubicBezTo>
                      <a:pt x="434648" y="479928"/>
                      <a:pt x="440806" y="479158"/>
                      <a:pt x="446193" y="480698"/>
                    </a:cubicBezTo>
                    <a:cubicBezTo>
                      <a:pt x="454660" y="482237"/>
                      <a:pt x="453121" y="488395"/>
                      <a:pt x="453121" y="493783"/>
                    </a:cubicBezTo>
                    <a:cubicBezTo>
                      <a:pt x="453121" y="499940"/>
                      <a:pt x="450042" y="504559"/>
                      <a:pt x="443884" y="503019"/>
                    </a:cubicBezTo>
                    <a:cubicBezTo>
                      <a:pt x="420793" y="496862"/>
                      <a:pt x="395393" y="499940"/>
                      <a:pt x="373842" y="488395"/>
                    </a:cubicBezTo>
                    <a:cubicBezTo>
                      <a:pt x="363066" y="486086"/>
                      <a:pt x="352290" y="484546"/>
                      <a:pt x="342284" y="482237"/>
                    </a:cubicBezTo>
                    <a:cubicBezTo>
                      <a:pt x="304569" y="483777"/>
                      <a:pt x="266854" y="472231"/>
                      <a:pt x="229139" y="480698"/>
                    </a:cubicBezTo>
                    <a:cubicBezTo>
                      <a:pt x="206818" y="486086"/>
                      <a:pt x="183727" y="487625"/>
                      <a:pt x="160636" y="491474"/>
                    </a:cubicBezTo>
                    <a:cubicBezTo>
                      <a:pt x="129078" y="494552"/>
                      <a:pt x="98290" y="505328"/>
                      <a:pt x="67502" y="512255"/>
                    </a:cubicBezTo>
                    <a:cubicBezTo>
                      <a:pt x="52878" y="513795"/>
                      <a:pt x="38254" y="514564"/>
                      <a:pt x="28248" y="527649"/>
                    </a:cubicBezTo>
                    <a:cubicBezTo>
                      <a:pt x="25169" y="530728"/>
                      <a:pt x="22090" y="533037"/>
                      <a:pt x="19781" y="536116"/>
                    </a:cubicBezTo>
                    <a:cubicBezTo>
                      <a:pt x="13624" y="542274"/>
                      <a:pt x="7466" y="547662"/>
                      <a:pt x="2078" y="554589"/>
                    </a:cubicBezTo>
                    <a:cubicBezTo>
                      <a:pt x="-6388" y="577680"/>
                      <a:pt x="12854" y="586146"/>
                      <a:pt x="26709" y="595383"/>
                    </a:cubicBezTo>
                    <a:cubicBezTo>
                      <a:pt x="52878" y="613086"/>
                      <a:pt x="78278" y="631559"/>
                      <a:pt x="99830" y="653880"/>
                    </a:cubicBezTo>
                    <a:cubicBezTo>
                      <a:pt x="105218" y="659268"/>
                      <a:pt x="111375" y="664655"/>
                      <a:pt x="116763" y="670043"/>
                    </a:cubicBezTo>
                    <a:cubicBezTo>
                      <a:pt x="119072" y="673892"/>
                      <a:pt x="122921" y="676201"/>
                      <a:pt x="126769" y="677740"/>
                    </a:cubicBezTo>
                    <a:cubicBezTo>
                      <a:pt x="149860" y="698522"/>
                      <a:pt x="173721" y="718534"/>
                      <a:pt x="196812" y="739316"/>
                    </a:cubicBezTo>
                    <a:cubicBezTo>
                      <a:pt x="202199" y="751631"/>
                      <a:pt x="214515" y="755480"/>
                      <a:pt x="225290" y="760098"/>
                    </a:cubicBezTo>
                    <a:cubicBezTo>
                      <a:pt x="238375" y="769334"/>
                      <a:pt x="252999" y="771643"/>
                      <a:pt x="269163" y="772413"/>
                    </a:cubicBezTo>
                    <a:cubicBezTo>
                      <a:pt x="283018" y="772413"/>
                      <a:pt x="296872" y="772413"/>
                      <a:pt x="310727" y="772413"/>
                    </a:cubicBezTo>
                    <a:cubicBezTo>
                      <a:pt x="335357" y="772413"/>
                      <a:pt x="335357" y="773183"/>
                      <a:pt x="335357" y="797043"/>
                    </a:cubicBezTo>
                    <a:cubicBezTo>
                      <a:pt x="335357" y="811668"/>
                      <a:pt x="334587" y="826292"/>
                      <a:pt x="339975" y="840146"/>
                    </a:cubicBezTo>
                    <a:cubicBezTo>
                      <a:pt x="343054" y="850152"/>
                      <a:pt x="348442" y="859389"/>
                      <a:pt x="351521" y="869395"/>
                    </a:cubicBezTo>
                    <a:cubicBezTo>
                      <a:pt x="355369" y="876322"/>
                      <a:pt x="361527" y="877092"/>
                      <a:pt x="368454" y="877862"/>
                    </a:cubicBezTo>
                    <a:cubicBezTo>
                      <a:pt x="375381" y="877862"/>
                      <a:pt x="382309" y="877862"/>
                      <a:pt x="387696" y="882480"/>
                    </a:cubicBezTo>
                    <a:cubicBezTo>
                      <a:pt x="389236" y="883249"/>
                      <a:pt x="391545" y="884019"/>
                      <a:pt x="393084" y="884789"/>
                    </a:cubicBezTo>
                    <a:cubicBezTo>
                      <a:pt x="402321" y="887868"/>
                      <a:pt x="414636" y="882480"/>
                      <a:pt x="421563" y="894025"/>
                    </a:cubicBezTo>
                    <a:cubicBezTo>
                      <a:pt x="423103" y="895564"/>
                      <a:pt x="424642" y="897104"/>
                      <a:pt x="426181" y="897874"/>
                    </a:cubicBezTo>
                    <a:cubicBezTo>
                      <a:pt x="440806" y="901722"/>
                      <a:pt x="456199" y="900183"/>
                      <a:pt x="470054" y="906340"/>
                    </a:cubicBezTo>
                    <a:cubicBezTo>
                      <a:pt x="485448" y="910189"/>
                      <a:pt x="498533" y="917116"/>
                      <a:pt x="510078" y="927892"/>
                    </a:cubicBezTo>
                    <a:cubicBezTo>
                      <a:pt x="521624" y="936359"/>
                      <a:pt x="529321" y="947904"/>
                      <a:pt x="536248" y="959449"/>
                    </a:cubicBezTo>
                    <a:cubicBezTo>
                      <a:pt x="544715" y="972534"/>
                      <a:pt x="553951" y="976383"/>
                      <a:pt x="565496" y="964067"/>
                    </a:cubicBezTo>
                    <a:cubicBezTo>
                      <a:pt x="569345" y="960219"/>
                      <a:pt x="572424" y="956371"/>
                      <a:pt x="574733" y="951753"/>
                    </a:cubicBezTo>
                    <a:cubicBezTo>
                      <a:pt x="576272" y="941746"/>
                      <a:pt x="580890" y="936359"/>
                      <a:pt x="590896" y="935589"/>
                    </a:cubicBezTo>
                    <a:cubicBezTo>
                      <a:pt x="597824" y="931740"/>
                      <a:pt x="604751" y="927122"/>
                      <a:pt x="610909" y="920965"/>
                    </a:cubicBezTo>
                    <a:cubicBezTo>
                      <a:pt x="612448" y="919425"/>
                      <a:pt x="613218" y="917886"/>
                      <a:pt x="614757" y="915577"/>
                    </a:cubicBezTo>
                    <a:cubicBezTo>
                      <a:pt x="634769" y="888637"/>
                      <a:pt x="647854" y="858619"/>
                      <a:pt x="652472" y="825522"/>
                    </a:cubicBezTo>
                    <a:cubicBezTo>
                      <a:pt x="653242" y="820904"/>
                      <a:pt x="654012" y="816286"/>
                      <a:pt x="654012" y="811668"/>
                    </a:cubicBezTo>
                    <a:cubicBezTo>
                      <a:pt x="653242" y="779340"/>
                      <a:pt x="657860" y="747013"/>
                      <a:pt x="645545" y="716225"/>
                    </a:cubicBezTo>
                    <a:cubicBezTo>
                      <a:pt x="639387" y="690056"/>
                      <a:pt x="628612" y="665425"/>
                      <a:pt x="615527" y="641564"/>
                    </a:cubicBezTo>
                    <a:cubicBezTo>
                      <a:pt x="614757" y="640025"/>
                      <a:pt x="615527" y="637716"/>
                      <a:pt x="616296" y="637716"/>
                    </a:cubicBezTo>
                    <a:cubicBezTo>
                      <a:pt x="619375" y="638486"/>
                      <a:pt x="615527" y="636177"/>
                      <a:pt x="618606" y="637716"/>
                    </a:cubicBezTo>
                    <a:cubicBezTo>
                      <a:pt x="643236" y="652340"/>
                      <a:pt x="643236" y="652340"/>
                      <a:pt x="646315" y="634637"/>
                    </a:cubicBezTo>
                    <a:cubicBezTo>
                      <a:pt x="644006" y="630019"/>
                      <a:pt x="640927" y="626171"/>
                      <a:pt x="637078" y="623092"/>
                    </a:cubicBezTo>
                    <a:cubicBezTo>
                      <a:pt x="635539" y="620783"/>
                      <a:pt x="631690" y="619243"/>
                      <a:pt x="633230" y="616165"/>
                    </a:cubicBezTo>
                    <a:cubicBezTo>
                      <a:pt x="634769" y="613086"/>
                      <a:pt x="637848" y="613855"/>
                      <a:pt x="640157" y="615395"/>
                    </a:cubicBezTo>
                    <a:cubicBezTo>
                      <a:pt x="646315" y="620013"/>
                      <a:pt x="650933" y="626940"/>
                      <a:pt x="657860" y="631559"/>
                    </a:cubicBezTo>
                    <a:cubicBezTo>
                      <a:pt x="683260" y="645413"/>
                      <a:pt x="712509" y="650031"/>
                      <a:pt x="740218" y="654649"/>
                    </a:cubicBezTo>
                    <a:cubicBezTo>
                      <a:pt x="753303" y="657728"/>
                      <a:pt x="766387" y="659268"/>
                      <a:pt x="779472" y="658498"/>
                    </a:cubicBezTo>
                    <a:cubicBezTo>
                      <a:pt x="792557" y="659268"/>
                      <a:pt x="804872" y="655419"/>
                      <a:pt x="817187" y="652340"/>
                    </a:cubicBezTo>
                    <a:cubicBezTo>
                      <a:pt x="873375" y="643874"/>
                      <a:pt x="915709" y="611546"/>
                      <a:pt x="950345" y="568443"/>
                    </a:cubicBezTo>
                    <a:cubicBezTo>
                      <a:pt x="954193" y="562286"/>
                      <a:pt x="959581" y="556898"/>
                      <a:pt x="962660" y="549971"/>
                    </a:cubicBezTo>
                    <a:cubicBezTo>
                      <a:pt x="966509" y="536116"/>
                      <a:pt x="951115" y="535346"/>
                      <a:pt x="944187" y="52688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CE00565F-3C0F-4F4F-B877-FF54C4879527}"/>
                  </a:ext>
                </a:extLst>
              </p:cNvPr>
              <p:cNvSpPr/>
              <p:nvPr/>
            </p:nvSpPr>
            <p:spPr>
              <a:xfrm rot="18674865" flipH="1">
                <a:off x="4883176" y="473250"/>
                <a:ext cx="571570" cy="576142"/>
              </a:xfrm>
              <a:custGeom>
                <a:avLst/>
                <a:gdLst>
                  <a:gd name="connsiteX0" fmla="*/ 944187 w 962121"/>
                  <a:gd name="connsiteY0" fmla="*/ 526880 h 969818"/>
                  <a:gd name="connsiteX1" fmla="*/ 909551 w 962121"/>
                  <a:gd name="connsiteY1" fmla="*/ 493783 h 969818"/>
                  <a:gd name="connsiteX2" fmla="*/ 887999 w 962121"/>
                  <a:gd name="connsiteY2" fmla="*/ 435286 h 969818"/>
                  <a:gd name="connsiteX3" fmla="*/ 874145 w 962121"/>
                  <a:gd name="connsiteY3" fmla="*/ 379868 h 969818"/>
                  <a:gd name="connsiteX4" fmla="*/ 867218 w 962121"/>
                  <a:gd name="connsiteY4" fmla="*/ 367552 h 969818"/>
                  <a:gd name="connsiteX5" fmla="*/ 786400 w 962121"/>
                  <a:gd name="connsiteY5" fmla="*/ 333686 h 969818"/>
                  <a:gd name="connsiteX6" fmla="*/ 760999 w 962121"/>
                  <a:gd name="connsiteY6" fmla="*/ 330607 h 969818"/>
                  <a:gd name="connsiteX7" fmla="*/ 757921 w 962121"/>
                  <a:gd name="connsiteY7" fmla="*/ 302898 h 969818"/>
                  <a:gd name="connsiteX8" fmla="*/ 752533 w 962121"/>
                  <a:gd name="connsiteY8" fmla="*/ 244401 h 969818"/>
                  <a:gd name="connsiteX9" fmla="*/ 738678 w 962121"/>
                  <a:gd name="connsiteY9" fmla="*/ 218231 h 969818"/>
                  <a:gd name="connsiteX10" fmla="*/ 727133 w 962121"/>
                  <a:gd name="connsiteY10" fmla="*/ 205146 h 969818"/>
                  <a:gd name="connsiteX11" fmla="*/ 720975 w 962121"/>
                  <a:gd name="connsiteY11" fmla="*/ 198989 h 969818"/>
                  <a:gd name="connsiteX12" fmla="*/ 710969 w 962121"/>
                  <a:gd name="connsiteY12" fmla="*/ 182825 h 969818"/>
                  <a:gd name="connsiteX13" fmla="*/ 687878 w 962121"/>
                  <a:gd name="connsiteY13" fmla="*/ 154346 h 969818"/>
                  <a:gd name="connsiteX14" fmla="*/ 587048 w 962121"/>
                  <a:gd name="connsiteY14" fmla="*/ 42740 h 969818"/>
                  <a:gd name="connsiteX15" fmla="*/ 566266 w 962121"/>
                  <a:gd name="connsiteY15" fmla="*/ 15031 h 969818"/>
                  <a:gd name="connsiteX16" fmla="*/ 509309 w 962121"/>
                  <a:gd name="connsiteY16" fmla="*/ 23498 h 969818"/>
                  <a:gd name="connsiteX17" fmla="*/ 490066 w 962121"/>
                  <a:gd name="connsiteY17" fmla="*/ 68910 h 969818"/>
                  <a:gd name="connsiteX18" fmla="*/ 467745 w 962121"/>
                  <a:gd name="connsiteY18" fmla="*/ 160504 h 969818"/>
                  <a:gd name="connsiteX19" fmla="*/ 464666 w 962121"/>
                  <a:gd name="connsiteY19" fmla="*/ 184365 h 969818"/>
                  <a:gd name="connsiteX20" fmla="*/ 463127 w 962121"/>
                  <a:gd name="connsiteY20" fmla="*/ 198219 h 969818"/>
                  <a:gd name="connsiteX21" fmla="*/ 480830 w 962121"/>
                  <a:gd name="connsiteY21" fmla="*/ 446061 h 969818"/>
                  <a:gd name="connsiteX22" fmla="*/ 446193 w 962121"/>
                  <a:gd name="connsiteY22" fmla="*/ 416813 h 969818"/>
                  <a:gd name="connsiteX23" fmla="*/ 437727 w 962121"/>
                  <a:gd name="connsiteY23" fmla="*/ 415274 h 969818"/>
                  <a:gd name="connsiteX24" fmla="*/ 433878 w 962121"/>
                  <a:gd name="connsiteY24" fmla="*/ 406807 h 969818"/>
                  <a:gd name="connsiteX25" fmla="*/ 425412 w 962121"/>
                  <a:gd name="connsiteY25" fmla="*/ 324449 h 969818"/>
                  <a:gd name="connsiteX26" fmla="*/ 405399 w 962121"/>
                  <a:gd name="connsiteY26" fmla="*/ 268261 h 969818"/>
                  <a:gd name="connsiteX27" fmla="*/ 428490 w 962121"/>
                  <a:gd name="connsiteY27" fmla="*/ 416043 h 969818"/>
                  <a:gd name="connsiteX28" fmla="*/ 428490 w 962121"/>
                  <a:gd name="connsiteY28" fmla="*/ 416043 h 969818"/>
                  <a:gd name="connsiteX29" fmla="*/ 410787 w 962121"/>
                  <a:gd name="connsiteY29" fmla="*/ 429128 h 969818"/>
                  <a:gd name="connsiteX30" fmla="*/ 360757 w 962121"/>
                  <a:gd name="connsiteY30" fmla="*/ 426819 h 969818"/>
                  <a:gd name="connsiteX31" fmla="*/ 257618 w 962121"/>
                  <a:gd name="connsiteY31" fmla="*/ 412195 h 969818"/>
                  <a:gd name="connsiteX32" fmla="*/ 269933 w 962121"/>
                  <a:gd name="connsiteY32" fmla="*/ 425280 h 969818"/>
                  <a:gd name="connsiteX33" fmla="*/ 405399 w 962121"/>
                  <a:gd name="connsiteY33" fmla="*/ 438365 h 969818"/>
                  <a:gd name="connsiteX34" fmla="*/ 406939 w 962121"/>
                  <a:gd name="connsiteY34" fmla="*/ 442983 h 969818"/>
                  <a:gd name="connsiteX35" fmla="*/ 413096 w 962121"/>
                  <a:gd name="connsiteY35" fmla="*/ 465304 h 969818"/>
                  <a:gd name="connsiteX36" fmla="*/ 429260 w 962121"/>
                  <a:gd name="connsiteY36" fmla="*/ 479158 h 969818"/>
                  <a:gd name="connsiteX37" fmla="*/ 446193 w 962121"/>
                  <a:gd name="connsiteY37" fmla="*/ 480698 h 969818"/>
                  <a:gd name="connsiteX38" fmla="*/ 453121 w 962121"/>
                  <a:gd name="connsiteY38" fmla="*/ 493783 h 969818"/>
                  <a:gd name="connsiteX39" fmla="*/ 443884 w 962121"/>
                  <a:gd name="connsiteY39" fmla="*/ 503019 h 969818"/>
                  <a:gd name="connsiteX40" fmla="*/ 373842 w 962121"/>
                  <a:gd name="connsiteY40" fmla="*/ 488395 h 969818"/>
                  <a:gd name="connsiteX41" fmla="*/ 342284 w 962121"/>
                  <a:gd name="connsiteY41" fmla="*/ 482237 h 969818"/>
                  <a:gd name="connsiteX42" fmla="*/ 229139 w 962121"/>
                  <a:gd name="connsiteY42" fmla="*/ 480698 h 969818"/>
                  <a:gd name="connsiteX43" fmla="*/ 160636 w 962121"/>
                  <a:gd name="connsiteY43" fmla="*/ 491474 h 969818"/>
                  <a:gd name="connsiteX44" fmla="*/ 67502 w 962121"/>
                  <a:gd name="connsiteY44" fmla="*/ 512255 h 969818"/>
                  <a:gd name="connsiteX45" fmla="*/ 28248 w 962121"/>
                  <a:gd name="connsiteY45" fmla="*/ 527649 h 969818"/>
                  <a:gd name="connsiteX46" fmla="*/ 19781 w 962121"/>
                  <a:gd name="connsiteY46" fmla="*/ 536116 h 969818"/>
                  <a:gd name="connsiteX47" fmla="*/ 2078 w 962121"/>
                  <a:gd name="connsiteY47" fmla="*/ 554589 h 969818"/>
                  <a:gd name="connsiteX48" fmla="*/ 26709 w 962121"/>
                  <a:gd name="connsiteY48" fmla="*/ 595383 h 969818"/>
                  <a:gd name="connsiteX49" fmla="*/ 99830 w 962121"/>
                  <a:gd name="connsiteY49" fmla="*/ 653880 h 969818"/>
                  <a:gd name="connsiteX50" fmla="*/ 116763 w 962121"/>
                  <a:gd name="connsiteY50" fmla="*/ 670043 h 969818"/>
                  <a:gd name="connsiteX51" fmla="*/ 126769 w 962121"/>
                  <a:gd name="connsiteY51" fmla="*/ 677740 h 969818"/>
                  <a:gd name="connsiteX52" fmla="*/ 196812 w 962121"/>
                  <a:gd name="connsiteY52" fmla="*/ 739316 h 969818"/>
                  <a:gd name="connsiteX53" fmla="*/ 225290 w 962121"/>
                  <a:gd name="connsiteY53" fmla="*/ 760098 h 969818"/>
                  <a:gd name="connsiteX54" fmla="*/ 269163 w 962121"/>
                  <a:gd name="connsiteY54" fmla="*/ 772413 h 969818"/>
                  <a:gd name="connsiteX55" fmla="*/ 310727 w 962121"/>
                  <a:gd name="connsiteY55" fmla="*/ 772413 h 969818"/>
                  <a:gd name="connsiteX56" fmla="*/ 335357 w 962121"/>
                  <a:gd name="connsiteY56" fmla="*/ 797043 h 969818"/>
                  <a:gd name="connsiteX57" fmla="*/ 339975 w 962121"/>
                  <a:gd name="connsiteY57" fmla="*/ 840146 h 969818"/>
                  <a:gd name="connsiteX58" fmla="*/ 351521 w 962121"/>
                  <a:gd name="connsiteY58" fmla="*/ 869395 h 969818"/>
                  <a:gd name="connsiteX59" fmla="*/ 368454 w 962121"/>
                  <a:gd name="connsiteY59" fmla="*/ 877862 h 969818"/>
                  <a:gd name="connsiteX60" fmla="*/ 387696 w 962121"/>
                  <a:gd name="connsiteY60" fmla="*/ 882480 h 969818"/>
                  <a:gd name="connsiteX61" fmla="*/ 393084 w 962121"/>
                  <a:gd name="connsiteY61" fmla="*/ 884789 h 969818"/>
                  <a:gd name="connsiteX62" fmla="*/ 421563 w 962121"/>
                  <a:gd name="connsiteY62" fmla="*/ 894025 h 969818"/>
                  <a:gd name="connsiteX63" fmla="*/ 426181 w 962121"/>
                  <a:gd name="connsiteY63" fmla="*/ 897874 h 969818"/>
                  <a:gd name="connsiteX64" fmla="*/ 470054 w 962121"/>
                  <a:gd name="connsiteY64" fmla="*/ 906340 h 969818"/>
                  <a:gd name="connsiteX65" fmla="*/ 510078 w 962121"/>
                  <a:gd name="connsiteY65" fmla="*/ 927892 h 969818"/>
                  <a:gd name="connsiteX66" fmla="*/ 536248 w 962121"/>
                  <a:gd name="connsiteY66" fmla="*/ 959449 h 969818"/>
                  <a:gd name="connsiteX67" fmla="*/ 565496 w 962121"/>
                  <a:gd name="connsiteY67" fmla="*/ 964067 h 969818"/>
                  <a:gd name="connsiteX68" fmla="*/ 574733 w 962121"/>
                  <a:gd name="connsiteY68" fmla="*/ 951753 h 969818"/>
                  <a:gd name="connsiteX69" fmla="*/ 590896 w 962121"/>
                  <a:gd name="connsiteY69" fmla="*/ 935589 h 969818"/>
                  <a:gd name="connsiteX70" fmla="*/ 610909 w 962121"/>
                  <a:gd name="connsiteY70" fmla="*/ 920965 h 969818"/>
                  <a:gd name="connsiteX71" fmla="*/ 614757 w 962121"/>
                  <a:gd name="connsiteY71" fmla="*/ 915577 h 969818"/>
                  <a:gd name="connsiteX72" fmla="*/ 652472 w 962121"/>
                  <a:gd name="connsiteY72" fmla="*/ 825522 h 969818"/>
                  <a:gd name="connsiteX73" fmla="*/ 654012 w 962121"/>
                  <a:gd name="connsiteY73" fmla="*/ 811668 h 969818"/>
                  <a:gd name="connsiteX74" fmla="*/ 645545 w 962121"/>
                  <a:gd name="connsiteY74" fmla="*/ 716225 h 969818"/>
                  <a:gd name="connsiteX75" fmla="*/ 615527 w 962121"/>
                  <a:gd name="connsiteY75" fmla="*/ 641564 h 969818"/>
                  <a:gd name="connsiteX76" fmla="*/ 616296 w 962121"/>
                  <a:gd name="connsiteY76" fmla="*/ 637716 h 969818"/>
                  <a:gd name="connsiteX77" fmla="*/ 618606 w 962121"/>
                  <a:gd name="connsiteY77" fmla="*/ 637716 h 969818"/>
                  <a:gd name="connsiteX78" fmla="*/ 646315 w 962121"/>
                  <a:gd name="connsiteY78" fmla="*/ 634637 h 969818"/>
                  <a:gd name="connsiteX79" fmla="*/ 637078 w 962121"/>
                  <a:gd name="connsiteY79" fmla="*/ 623092 h 969818"/>
                  <a:gd name="connsiteX80" fmla="*/ 633230 w 962121"/>
                  <a:gd name="connsiteY80" fmla="*/ 616165 h 969818"/>
                  <a:gd name="connsiteX81" fmla="*/ 640157 w 962121"/>
                  <a:gd name="connsiteY81" fmla="*/ 615395 h 969818"/>
                  <a:gd name="connsiteX82" fmla="*/ 657860 w 962121"/>
                  <a:gd name="connsiteY82" fmla="*/ 631559 h 969818"/>
                  <a:gd name="connsiteX83" fmla="*/ 740218 w 962121"/>
                  <a:gd name="connsiteY83" fmla="*/ 654649 h 969818"/>
                  <a:gd name="connsiteX84" fmla="*/ 779472 w 962121"/>
                  <a:gd name="connsiteY84" fmla="*/ 658498 h 969818"/>
                  <a:gd name="connsiteX85" fmla="*/ 817187 w 962121"/>
                  <a:gd name="connsiteY85" fmla="*/ 652340 h 969818"/>
                  <a:gd name="connsiteX86" fmla="*/ 950345 w 962121"/>
                  <a:gd name="connsiteY86" fmla="*/ 568443 h 969818"/>
                  <a:gd name="connsiteX87" fmla="*/ 962660 w 962121"/>
                  <a:gd name="connsiteY87" fmla="*/ 549971 h 969818"/>
                  <a:gd name="connsiteX88" fmla="*/ 944187 w 962121"/>
                  <a:gd name="connsiteY88" fmla="*/ 526880 h 969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</a:cxnLst>
                <a:rect l="l" t="t" r="r" b="b"/>
                <a:pathLst>
                  <a:path w="962121" h="969818">
                    <a:moveTo>
                      <a:pt x="944187" y="526880"/>
                    </a:moveTo>
                    <a:cubicBezTo>
                      <a:pt x="930333" y="518413"/>
                      <a:pt x="918787" y="507637"/>
                      <a:pt x="909551" y="493783"/>
                    </a:cubicBezTo>
                    <a:cubicBezTo>
                      <a:pt x="898006" y="476080"/>
                      <a:pt x="891078" y="456067"/>
                      <a:pt x="887999" y="435286"/>
                    </a:cubicBezTo>
                    <a:cubicBezTo>
                      <a:pt x="884151" y="416813"/>
                      <a:pt x="880303" y="398340"/>
                      <a:pt x="874145" y="379868"/>
                    </a:cubicBezTo>
                    <a:cubicBezTo>
                      <a:pt x="872606" y="375249"/>
                      <a:pt x="870297" y="371401"/>
                      <a:pt x="867218" y="367552"/>
                    </a:cubicBezTo>
                    <a:cubicBezTo>
                      <a:pt x="847206" y="339843"/>
                      <a:pt x="817957" y="332916"/>
                      <a:pt x="786400" y="333686"/>
                    </a:cubicBezTo>
                    <a:cubicBezTo>
                      <a:pt x="777933" y="332916"/>
                      <a:pt x="768696" y="335995"/>
                      <a:pt x="760999" y="330607"/>
                    </a:cubicBezTo>
                    <a:cubicBezTo>
                      <a:pt x="754842" y="322140"/>
                      <a:pt x="757921" y="312134"/>
                      <a:pt x="757921" y="302898"/>
                    </a:cubicBezTo>
                    <a:cubicBezTo>
                      <a:pt x="757151" y="283655"/>
                      <a:pt x="760230" y="263643"/>
                      <a:pt x="752533" y="244401"/>
                    </a:cubicBezTo>
                    <a:cubicBezTo>
                      <a:pt x="748684" y="235165"/>
                      <a:pt x="746375" y="225928"/>
                      <a:pt x="738678" y="218231"/>
                    </a:cubicBezTo>
                    <a:cubicBezTo>
                      <a:pt x="734060" y="215152"/>
                      <a:pt x="729442" y="210534"/>
                      <a:pt x="727133" y="205146"/>
                    </a:cubicBezTo>
                    <a:cubicBezTo>
                      <a:pt x="725593" y="202837"/>
                      <a:pt x="723284" y="200528"/>
                      <a:pt x="720975" y="198989"/>
                    </a:cubicBezTo>
                    <a:cubicBezTo>
                      <a:pt x="714048" y="195910"/>
                      <a:pt x="712509" y="189752"/>
                      <a:pt x="710969" y="182825"/>
                    </a:cubicBezTo>
                    <a:cubicBezTo>
                      <a:pt x="706351" y="170510"/>
                      <a:pt x="695575" y="163583"/>
                      <a:pt x="687878" y="154346"/>
                    </a:cubicBezTo>
                    <a:cubicBezTo>
                      <a:pt x="653242" y="118171"/>
                      <a:pt x="617836" y="82764"/>
                      <a:pt x="587048" y="42740"/>
                    </a:cubicBezTo>
                    <a:cubicBezTo>
                      <a:pt x="580121" y="33504"/>
                      <a:pt x="574733" y="23498"/>
                      <a:pt x="566266" y="15031"/>
                    </a:cubicBezTo>
                    <a:cubicBezTo>
                      <a:pt x="544715" y="-7290"/>
                      <a:pt x="524703" y="-4981"/>
                      <a:pt x="509309" y="23498"/>
                    </a:cubicBezTo>
                    <a:cubicBezTo>
                      <a:pt x="508539" y="41201"/>
                      <a:pt x="506230" y="58134"/>
                      <a:pt x="490066" y="68910"/>
                    </a:cubicBezTo>
                    <a:cubicBezTo>
                      <a:pt x="476212" y="98158"/>
                      <a:pt x="473903" y="129716"/>
                      <a:pt x="467745" y="160504"/>
                    </a:cubicBezTo>
                    <a:cubicBezTo>
                      <a:pt x="467745" y="168971"/>
                      <a:pt x="467745" y="176668"/>
                      <a:pt x="464666" y="184365"/>
                    </a:cubicBezTo>
                    <a:cubicBezTo>
                      <a:pt x="463896" y="188983"/>
                      <a:pt x="463127" y="193601"/>
                      <a:pt x="463127" y="198219"/>
                    </a:cubicBezTo>
                    <a:cubicBezTo>
                      <a:pt x="463896" y="280577"/>
                      <a:pt x="473903" y="362934"/>
                      <a:pt x="480830" y="446061"/>
                    </a:cubicBezTo>
                    <a:cubicBezTo>
                      <a:pt x="467745" y="436825"/>
                      <a:pt x="464666" y="418352"/>
                      <a:pt x="446193" y="416813"/>
                    </a:cubicBezTo>
                    <a:cubicBezTo>
                      <a:pt x="443115" y="416813"/>
                      <a:pt x="440806" y="416043"/>
                      <a:pt x="437727" y="415274"/>
                    </a:cubicBezTo>
                    <a:cubicBezTo>
                      <a:pt x="435418" y="412965"/>
                      <a:pt x="433878" y="410655"/>
                      <a:pt x="433878" y="406807"/>
                    </a:cubicBezTo>
                    <a:cubicBezTo>
                      <a:pt x="433878" y="379098"/>
                      <a:pt x="423872" y="352158"/>
                      <a:pt x="425412" y="324449"/>
                    </a:cubicBezTo>
                    <a:cubicBezTo>
                      <a:pt x="420793" y="305207"/>
                      <a:pt x="421563" y="283655"/>
                      <a:pt x="405399" y="268261"/>
                    </a:cubicBezTo>
                    <a:cubicBezTo>
                      <a:pt x="413866" y="317522"/>
                      <a:pt x="422333" y="366783"/>
                      <a:pt x="428490" y="416043"/>
                    </a:cubicBezTo>
                    <a:lnTo>
                      <a:pt x="428490" y="416043"/>
                    </a:lnTo>
                    <a:cubicBezTo>
                      <a:pt x="424642" y="422971"/>
                      <a:pt x="410787" y="416813"/>
                      <a:pt x="410787" y="429128"/>
                    </a:cubicBezTo>
                    <a:cubicBezTo>
                      <a:pt x="393854" y="432207"/>
                      <a:pt x="377690" y="429898"/>
                      <a:pt x="360757" y="426819"/>
                    </a:cubicBezTo>
                    <a:cubicBezTo>
                      <a:pt x="326121" y="421431"/>
                      <a:pt x="291484" y="416813"/>
                      <a:pt x="257618" y="412195"/>
                    </a:cubicBezTo>
                    <a:cubicBezTo>
                      <a:pt x="256848" y="420662"/>
                      <a:pt x="266854" y="419892"/>
                      <a:pt x="269933" y="425280"/>
                    </a:cubicBezTo>
                    <a:cubicBezTo>
                      <a:pt x="315345" y="429898"/>
                      <a:pt x="359987" y="434516"/>
                      <a:pt x="405399" y="438365"/>
                    </a:cubicBezTo>
                    <a:cubicBezTo>
                      <a:pt x="405399" y="439904"/>
                      <a:pt x="406169" y="441443"/>
                      <a:pt x="406939" y="442983"/>
                    </a:cubicBezTo>
                    <a:cubicBezTo>
                      <a:pt x="410787" y="449910"/>
                      <a:pt x="410787" y="457607"/>
                      <a:pt x="413096" y="465304"/>
                    </a:cubicBezTo>
                    <a:cubicBezTo>
                      <a:pt x="416175" y="473001"/>
                      <a:pt x="420793" y="477619"/>
                      <a:pt x="429260" y="479158"/>
                    </a:cubicBezTo>
                    <a:cubicBezTo>
                      <a:pt x="434648" y="479928"/>
                      <a:pt x="440806" y="479158"/>
                      <a:pt x="446193" y="480698"/>
                    </a:cubicBezTo>
                    <a:cubicBezTo>
                      <a:pt x="454660" y="482237"/>
                      <a:pt x="453121" y="488395"/>
                      <a:pt x="453121" y="493783"/>
                    </a:cubicBezTo>
                    <a:cubicBezTo>
                      <a:pt x="453121" y="499940"/>
                      <a:pt x="450042" y="504559"/>
                      <a:pt x="443884" y="503019"/>
                    </a:cubicBezTo>
                    <a:cubicBezTo>
                      <a:pt x="420793" y="496862"/>
                      <a:pt x="395393" y="499940"/>
                      <a:pt x="373842" y="488395"/>
                    </a:cubicBezTo>
                    <a:cubicBezTo>
                      <a:pt x="363066" y="486086"/>
                      <a:pt x="352290" y="484546"/>
                      <a:pt x="342284" y="482237"/>
                    </a:cubicBezTo>
                    <a:cubicBezTo>
                      <a:pt x="304569" y="483777"/>
                      <a:pt x="266854" y="472231"/>
                      <a:pt x="229139" y="480698"/>
                    </a:cubicBezTo>
                    <a:cubicBezTo>
                      <a:pt x="206818" y="486086"/>
                      <a:pt x="183727" y="487625"/>
                      <a:pt x="160636" y="491474"/>
                    </a:cubicBezTo>
                    <a:cubicBezTo>
                      <a:pt x="129078" y="494552"/>
                      <a:pt x="98290" y="505328"/>
                      <a:pt x="67502" y="512255"/>
                    </a:cubicBezTo>
                    <a:cubicBezTo>
                      <a:pt x="52878" y="513795"/>
                      <a:pt x="38254" y="514564"/>
                      <a:pt x="28248" y="527649"/>
                    </a:cubicBezTo>
                    <a:cubicBezTo>
                      <a:pt x="25169" y="530728"/>
                      <a:pt x="22090" y="533037"/>
                      <a:pt x="19781" y="536116"/>
                    </a:cubicBezTo>
                    <a:cubicBezTo>
                      <a:pt x="13624" y="542274"/>
                      <a:pt x="7466" y="547662"/>
                      <a:pt x="2078" y="554589"/>
                    </a:cubicBezTo>
                    <a:cubicBezTo>
                      <a:pt x="-6388" y="577680"/>
                      <a:pt x="12854" y="586146"/>
                      <a:pt x="26709" y="595383"/>
                    </a:cubicBezTo>
                    <a:cubicBezTo>
                      <a:pt x="52878" y="613086"/>
                      <a:pt x="78278" y="631559"/>
                      <a:pt x="99830" y="653880"/>
                    </a:cubicBezTo>
                    <a:cubicBezTo>
                      <a:pt x="105218" y="659268"/>
                      <a:pt x="111375" y="664655"/>
                      <a:pt x="116763" y="670043"/>
                    </a:cubicBezTo>
                    <a:cubicBezTo>
                      <a:pt x="119072" y="673892"/>
                      <a:pt x="122921" y="676201"/>
                      <a:pt x="126769" y="677740"/>
                    </a:cubicBezTo>
                    <a:cubicBezTo>
                      <a:pt x="149860" y="698522"/>
                      <a:pt x="173721" y="718534"/>
                      <a:pt x="196812" y="739316"/>
                    </a:cubicBezTo>
                    <a:cubicBezTo>
                      <a:pt x="202199" y="751631"/>
                      <a:pt x="214515" y="755480"/>
                      <a:pt x="225290" y="760098"/>
                    </a:cubicBezTo>
                    <a:cubicBezTo>
                      <a:pt x="238375" y="769334"/>
                      <a:pt x="252999" y="771643"/>
                      <a:pt x="269163" y="772413"/>
                    </a:cubicBezTo>
                    <a:cubicBezTo>
                      <a:pt x="283018" y="772413"/>
                      <a:pt x="296872" y="772413"/>
                      <a:pt x="310727" y="772413"/>
                    </a:cubicBezTo>
                    <a:cubicBezTo>
                      <a:pt x="335357" y="772413"/>
                      <a:pt x="335357" y="773183"/>
                      <a:pt x="335357" y="797043"/>
                    </a:cubicBezTo>
                    <a:cubicBezTo>
                      <a:pt x="335357" y="811668"/>
                      <a:pt x="334587" y="826292"/>
                      <a:pt x="339975" y="840146"/>
                    </a:cubicBezTo>
                    <a:cubicBezTo>
                      <a:pt x="343054" y="850152"/>
                      <a:pt x="348442" y="859389"/>
                      <a:pt x="351521" y="869395"/>
                    </a:cubicBezTo>
                    <a:cubicBezTo>
                      <a:pt x="355369" y="876322"/>
                      <a:pt x="361527" y="877092"/>
                      <a:pt x="368454" y="877862"/>
                    </a:cubicBezTo>
                    <a:cubicBezTo>
                      <a:pt x="375381" y="877862"/>
                      <a:pt x="382309" y="877862"/>
                      <a:pt x="387696" y="882480"/>
                    </a:cubicBezTo>
                    <a:cubicBezTo>
                      <a:pt x="389236" y="883249"/>
                      <a:pt x="391545" y="884019"/>
                      <a:pt x="393084" y="884789"/>
                    </a:cubicBezTo>
                    <a:cubicBezTo>
                      <a:pt x="402321" y="887868"/>
                      <a:pt x="414636" y="882480"/>
                      <a:pt x="421563" y="894025"/>
                    </a:cubicBezTo>
                    <a:cubicBezTo>
                      <a:pt x="423103" y="895564"/>
                      <a:pt x="424642" y="897104"/>
                      <a:pt x="426181" y="897874"/>
                    </a:cubicBezTo>
                    <a:cubicBezTo>
                      <a:pt x="440806" y="901722"/>
                      <a:pt x="456199" y="900183"/>
                      <a:pt x="470054" y="906340"/>
                    </a:cubicBezTo>
                    <a:cubicBezTo>
                      <a:pt x="485448" y="910189"/>
                      <a:pt x="498533" y="917116"/>
                      <a:pt x="510078" y="927892"/>
                    </a:cubicBezTo>
                    <a:cubicBezTo>
                      <a:pt x="521624" y="936359"/>
                      <a:pt x="529321" y="947904"/>
                      <a:pt x="536248" y="959449"/>
                    </a:cubicBezTo>
                    <a:cubicBezTo>
                      <a:pt x="544715" y="972534"/>
                      <a:pt x="553951" y="976383"/>
                      <a:pt x="565496" y="964067"/>
                    </a:cubicBezTo>
                    <a:cubicBezTo>
                      <a:pt x="569345" y="960219"/>
                      <a:pt x="572424" y="956371"/>
                      <a:pt x="574733" y="951753"/>
                    </a:cubicBezTo>
                    <a:cubicBezTo>
                      <a:pt x="576272" y="941746"/>
                      <a:pt x="580890" y="936359"/>
                      <a:pt x="590896" y="935589"/>
                    </a:cubicBezTo>
                    <a:cubicBezTo>
                      <a:pt x="597824" y="931740"/>
                      <a:pt x="604751" y="927122"/>
                      <a:pt x="610909" y="920965"/>
                    </a:cubicBezTo>
                    <a:cubicBezTo>
                      <a:pt x="612448" y="919425"/>
                      <a:pt x="613218" y="917886"/>
                      <a:pt x="614757" y="915577"/>
                    </a:cubicBezTo>
                    <a:cubicBezTo>
                      <a:pt x="634769" y="888637"/>
                      <a:pt x="647854" y="858619"/>
                      <a:pt x="652472" y="825522"/>
                    </a:cubicBezTo>
                    <a:cubicBezTo>
                      <a:pt x="653242" y="820904"/>
                      <a:pt x="654012" y="816286"/>
                      <a:pt x="654012" y="811668"/>
                    </a:cubicBezTo>
                    <a:cubicBezTo>
                      <a:pt x="653242" y="779340"/>
                      <a:pt x="657860" y="747013"/>
                      <a:pt x="645545" y="716225"/>
                    </a:cubicBezTo>
                    <a:cubicBezTo>
                      <a:pt x="639387" y="690056"/>
                      <a:pt x="628612" y="665425"/>
                      <a:pt x="615527" y="641564"/>
                    </a:cubicBezTo>
                    <a:cubicBezTo>
                      <a:pt x="614757" y="640025"/>
                      <a:pt x="615527" y="637716"/>
                      <a:pt x="616296" y="637716"/>
                    </a:cubicBezTo>
                    <a:cubicBezTo>
                      <a:pt x="619375" y="638486"/>
                      <a:pt x="615527" y="636177"/>
                      <a:pt x="618606" y="637716"/>
                    </a:cubicBezTo>
                    <a:cubicBezTo>
                      <a:pt x="643236" y="652340"/>
                      <a:pt x="643236" y="652340"/>
                      <a:pt x="646315" y="634637"/>
                    </a:cubicBezTo>
                    <a:cubicBezTo>
                      <a:pt x="644006" y="630019"/>
                      <a:pt x="640927" y="626171"/>
                      <a:pt x="637078" y="623092"/>
                    </a:cubicBezTo>
                    <a:cubicBezTo>
                      <a:pt x="635539" y="620783"/>
                      <a:pt x="631690" y="619243"/>
                      <a:pt x="633230" y="616165"/>
                    </a:cubicBezTo>
                    <a:cubicBezTo>
                      <a:pt x="634769" y="613086"/>
                      <a:pt x="637848" y="613855"/>
                      <a:pt x="640157" y="615395"/>
                    </a:cubicBezTo>
                    <a:cubicBezTo>
                      <a:pt x="646315" y="620013"/>
                      <a:pt x="650933" y="626940"/>
                      <a:pt x="657860" y="631559"/>
                    </a:cubicBezTo>
                    <a:cubicBezTo>
                      <a:pt x="683260" y="645413"/>
                      <a:pt x="712509" y="650031"/>
                      <a:pt x="740218" y="654649"/>
                    </a:cubicBezTo>
                    <a:cubicBezTo>
                      <a:pt x="753303" y="657728"/>
                      <a:pt x="766387" y="659268"/>
                      <a:pt x="779472" y="658498"/>
                    </a:cubicBezTo>
                    <a:cubicBezTo>
                      <a:pt x="792557" y="659268"/>
                      <a:pt x="804872" y="655419"/>
                      <a:pt x="817187" y="652340"/>
                    </a:cubicBezTo>
                    <a:cubicBezTo>
                      <a:pt x="873375" y="643874"/>
                      <a:pt x="915709" y="611546"/>
                      <a:pt x="950345" y="568443"/>
                    </a:cubicBezTo>
                    <a:cubicBezTo>
                      <a:pt x="954193" y="562286"/>
                      <a:pt x="959581" y="556898"/>
                      <a:pt x="962660" y="549971"/>
                    </a:cubicBezTo>
                    <a:cubicBezTo>
                      <a:pt x="966509" y="536116"/>
                      <a:pt x="951115" y="535346"/>
                      <a:pt x="944187" y="526880"/>
                    </a:cubicBezTo>
                    <a:close/>
                  </a:path>
                </a:pathLst>
              </a:custGeom>
              <a:solidFill>
                <a:schemeClr val="accent6">
                  <a:lumMod val="40000"/>
                  <a:lumOff val="60000"/>
                </a:schemeClr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0591B40C-485B-4429-A8C3-1145ACEF1143}"/>
                  </a:ext>
                </a:extLst>
              </p:cNvPr>
              <p:cNvSpPr/>
              <p:nvPr/>
            </p:nvSpPr>
            <p:spPr>
              <a:xfrm rot="13519709">
                <a:off x="6639752" y="3486844"/>
                <a:ext cx="440010" cy="458654"/>
              </a:xfrm>
              <a:custGeom>
                <a:avLst/>
                <a:gdLst>
                  <a:gd name="connsiteX0" fmla="*/ 126460 w 772427"/>
                  <a:gd name="connsiteY0" fmla="*/ 0 h 805156"/>
                  <a:gd name="connsiteX1" fmla="*/ 287327 w 772427"/>
                  <a:gd name="connsiteY1" fmla="*/ 33097 h 805156"/>
                  <a:gd name="connsiteX2" fmla="*/ 315805 w 772427"/>
                  <a:gd name="connsiteY2" fmla="*/ 36176 h 805156"/>
                  <a:gd name="connsiteX3" fmla="*/ 322733 w 772427"/>
                  <a:gd name="connsiteY3" fmla="*/ 37715 h 805156"/>
                  <a:gd name="connsiteX4" fmla="*/ 378151 w 772427"/>
                  <a:gd name="connsiteY4" fmla="*/ 51570 h 805156"/>
                  <a:gd name="connsiteX5" fmla="*/ 454351 w 772427"/>
                  <a:gd name="connsiteY5" fmla="*/ 110836 h 805156"/>
                  <a:gd name="connsiteX6" fmla="*/ 496684 w 772427"/>
                  <a:gd name="connsiteY6" fmla="*/ 118533 h 805156"/>
                  <a:gd name="connsiteX7" fmla="*/ 522854 w 772427"/>
                  <a:gd name="connsiteY7" fmla="*/ 102370 h 805156"/>
                  <a:gd name="connsiteX8" fmla="*/ 606751 w 772427"/>
                  <a:gd name="connsiteY8" fmla="*/ 111606 h 805156"/>
                  <a:gd name="connsiteX9" fmla="*/ 650624 w 772427"/>
                  <a:gd name="connsiteY9" fmla="*/ 150861 h 805156"/>
                  <a:gd name="connsiteX10" fmla="*/ 662939 w 772427"/>
                  <a:gd name="connsiteY10" fmla="*/ 160867 h 805156"/>
                  <a:gd name="connsiteX11" fmla="*/ 679872 w 772427"/>
                  <a:gd name="connsiteY11" fmla="*/ 171642 h 805156"/>
                  <a:gd name="connsiteX12" fmla="*/ 713739 w 772427"/>
                  <a:gd name="connsiteY12" fmla="*/ 176261 h 805156"/>
                  <a:gd name="connsiteX13" fmla="*/ 746836 w 772427"/>
                  <a:gd name="connsiteY13" fmla="*/ 175491 h 805156"/>
                  <a:gd name="connsiteX14" fmla="*/ 772236 w 772427"/>
                  <a:gd name="connsiteY14" fmla="*/ 199351 h 805156"/>
                  <a:gd name="connsiteX15" fmla="*/ 733751 w 772427"/>
                  <a:gd name="connsiteY15" fmla="*/ 331740 h 805156"/>
                  <a:gd name="connsiteX16" fmla="*/ 646775 w 772427"/>
                  <a:gd name="connsiteY16" fmla="*/ 402552 h 805156"/>
                  <a:gd name="connsiteX17" fmla="*/ 551333 w 772427"/>
                  <a:gd name="connsiteY17" fmla="*/ 434880 h 805156"/>
                  <a:gd name="connsiteX18" fmla="*/ 577502 w 772427"/>
                  <a:gd name="connsiteY18" fmla="*/ 446425 h 805156"/>
                  <a:gd name="connsiteX19" fmla="*/ 576731 w 772427"/>
                  <a:gd name="connsiteY19" fmla="*/ 447370 h 805156"/>
                  <a:gd name="connsiteX20" fmla="*/ 595399 w 772427"/>
                  <a:gd name="connsiteY20" fmla="*/ 449503 h 805156"/>
                  <a:gd name="connsiteX21" fmla="*/ 614449 w 772427"/>
                  <a:gd name="connsiteY21" fmla="*/ 456431 h 805156"/>
                  <a:gd name="connsiteX22" fmla="*/ 609061 w 772427"/>
                  <a:gd name="connsiteY22" fmla="*/ 467207 h 805156"/>
                  <a:gd name="connsiteX23" fmla="*/ 577503 w 772427"/>
                  <a:gd name="connsiteY23" fmla="*/ 469420 h 805156"/>
                  <a:gd name="connsiteX24" fmla="*/ 559229 w 772427"/>
                  <a:gd name="connsiteY24" fmla="*/ 471705 h 805156"/>
                  <a:gd name="connsiteX25" fmla="*/ 569324 w 772427"/>
                  <a:gd name="connsiteY25" fmla="*/ 476154 h 805156"/>
                  <a:gd name="connsiteX26" fmla="*/ 586739 w 772427"/>
                  <a:gd name="connsiteY26" fmla="*/ 490298 h 805156"/>
                  <a:gd name="connsiteX27" fmla="*/ 635230 w 772427"/>
                  <a:gd name="connsiteY27" fmla="*/ 525704 h 805156"/>
                  <a:gd name="connsiteX28" fmla="*/ 663708 w 772427"/>
                  <a:gd name="connsiteY28" fmla="*/ 558031 h 805156"/>
                  <a:gd name="connsiteX29" fmla="*/ 665248 w 772427"/>
                  <a:gd name="connsiteY29" fmla="*/ 561880 h 805156"/>
                  <a:gd name="connsiteX30" fmla="*/ 676793 w 772427"/>
                  <a:gd name="connsiteY30" fmla="*/ 574195 h 805156"/>
                  <a:gd name="connsiteX31" fmla="*/ 683720 w 772427"/>
                  <a:gd name="connsiteY31" fmla="*/ 585740 h 805156"/>
                  <a:gd name="connsiteX32" fmla="*/ 690648 w 772427"/>
                  <a:gd name="connsiteY32" fmla="*/ 598055 h 805156"/>
                  <a:gd name="connsiteX33" fmla="*/ 709120 w 772427"/>
                  <a:gd name="connsiteY33" fmla="*/ 700425 h 805156"/>
                  <a:gd name="connsiteX34" fmla="*/ 700654 w 772427"/>
                  <a:gd name="connsiteY34" fmla="*/ 754304 h 805156"/>
                  <a:gd name="connsiteX35" fmla="*/ 684490 w 772427"/>
                  <a:gd name="connsiteY35" fmla="*/ 764310 h 805156"/>
                  <a:gd name="connsiteX36" fmla="*/ 552102 w 772427"/>
                  <a:gd name="connsiteY36" fmla="*/ 778165 h 805156"/>
                  <a:gd name="connsiteX37" fmla="*/ 506690 w 772427"/>
                  <a:gd name="connsiteY37" fmla="*/ 798947 h 805156"/>
                  <a:gd name="connsiteX38" fmla="*/ 428181 w 772427"/>
                  <a:gd name="connsiteY38" fmla="*/ 765080 h 805156"/>
                  <a:gd name="connsiteX39" fmla="*/ 413557 w 772427"/>
                  <a:gd name="connsiteY39" fmla="*/ 745837 h 805156"/>
                  <a:gd name="connsiteX40" fmla="*/ 392005 w 772427"/>
                  <a:gd name="connsiteY40" fmla="*/ 745837 h 805156"/>
                  <a:gd name="connsiteX41" fmla="*/ 218824 w 772427"/>
                  <a:gd name="connsiteY41" fmla="*/ 800486 h 805156"/>
                  <a:gd name="connsiteX42" fmla="*/ 158017 w 772427"/>
                  <a:gd name="connsiteY42" fmla="*/ 794328 h 805156"/>
                  <a:gd name="connsiteX43" fmla="*/ 28708 w 772427"/>
                  <a:gd name="connsiteY43" fmla="*/ 794328 h 805156"/>
                  <a:gd name="connsiteX44" fmla="*/ 21781 w 772427"/>
                  <a:gd name="connsiteY44" fmla="*/ 793559 h 805156"/>
                  <a:gd name="connsiteX45" fmla="*/ 4848 w 772427"/>
                  <a:gd name="connsiteY45" fmla="*/ 745068 h 805156"/>
                  <a:gd name="connsiteX46" fmla="*/ 43333 w 772427"/>
                  <a:gd name="connsiteY46" fmla="*/ 679644 h 805156"/>
                  <a:gd name="connsiteX47" fmla="*/ 54878 w 772427"/>
                  <a:gd name="connsiteY47" fmla="*/ 665019 h 805156"/>
                  <a:gd name="connsiteX48" fmla="*/ 116454 w 772427"/>
                  <a:gd name="connsiteY48" fmla="*/ 603443 h 805156"/>
                  <a:gd name="connsiteX49" fmla="*/ 126460 w 772427"/>
                  <a:gd name="connsiteY49" fmla="*/ 594207 h 805156"/>
                  <a:gd name="connsiteX50" fmla="*/ 196502 w 772427"/>
                  <a:gd name="connsiteY50" fmla="*/ 535710 h 805156"/>
                  <a:gd name="connsiteX51" fmla="*/ 265775 w 772427"/>
                  <a:gd name="connsiteY51" fmla="*/ 488759 h 805156"/>
                  <a:gd name="connsiteX52" fmla="*/ 295793 w 772427"/>
                  <a:gd name="connsiteY52" fmla="*/ 471825 h 805156"/>
                  <a:gd name="connsiteX53" fmla="*/ 300411 w 772427"/>
                  <a:gd name="connsiteY53" fmla="*/ 468746 h 805156"/>
                  <a:gd name="connsiteX54" fmla="*/ 309648 w 772427"/>
                  <a:gd name="connsiteY54" fmla="*/ 462589 h 805156"/>
                  <a:gd name="connsiteX55" fmla="*/ 314266 w 772427"/>
                  <a:gd name="connsiteY55" fmla="*/ 459510 h 805156"/>
                  <a:gd name="connsiteX56" fmla="*/ 318114 w 772427"/>
                  <a:gd name="connsiteY56" fmla="*/ 451813 h 805156"/>
                  <a:gd name="connsiteX57" fmla="*/ 310417 w 772427"/>
                  <a:gd name="connsiteY57" fmla="*/ 452583 h 805156"/>
                  <a:gd name="connsiteX58" fmla="*/ 274242 w 772427"/>
                  <a:gd name="connsiteY58" fmla="*/ 451043 h 805156"/>
                  <a:gd name="connsiteX59" fmla="*/ 261157 w 772427"/>
                  <a:gd name="connsiteY59" fmla="*/ 441807 h 805156"/>
                  <a:gd name="connsiteX60" fmla="*/ 260739 w 772427"/>
                  <a:gd name="connsiteY60" fmla="*/ 441305 h 805156"/>
                  <a:gd name="connsiteX61" fmla="*/ 199485 w 772427"/>
                  <a:gd name="connsiteY61" fmla="*/ 481927 h 805156"/>
                  <a:gd name="connsiteX62" fmla="*/ 130308 w 772427"/>
                  <a:gd name="connsiteY62" fmla="*/ 515698 h 805156"/>
                  <a:gd name="connsiteX63" fmla="*/ 139545 w 772427"/>
                  <a:gd name="connsiteY63" fmla="*/ 500304 h 805156"/>
                  <a:gd name="connsiteX64" fmla="*/ 236527 w 772427"/>
                  <a:gd name="connsiteY64" fmla="*/ 448733 h 805156"/>
                  <a:gd name="connsiteX65" fmla="*/ 258078 w 772427"/>
                  <a:gd name="connsiteY65" fmla="*/ 438727 h 805156"/>
                  <a:gd name="connsiteX66" fmla="*/ 258660 w 772427"/>
                  <a:gd name="connsiteY66" fmla="*/ 438810 h 805156"/>
                  <a:gd name="connsiteX67" fmla="*/ 257308 w 772427"/>
                  <a:gd name="connsiteY67" fmla="*/ 437189 h 805156"/>
                  <a:gd name="connsiteX68" fmla="*/ 257308 w 772427"/>
                  <a:gd name="connsiteY68" fmla="*/ 411019 h 805156"/>
                  <a:gd name="connsiteX69" fmla="*/ 257308 w 772427"/>
                  <a:gd name="connsiteY69" fmla="*/ 411018 h 805156"/>
                  <a:gd name="connsiteX70" fmla="*/ 214207 w 772427"/>
                  <a:gd name="connsiteY70" fmla="*/ 367916 h 805156"/>
                  <a:gd name="connsiteX71" fmla="*/ 149551 w 772427"/>
                  <a:gd name="connsiteY71" fmla="*/ 309418 h 805156"/>
                  <a:gd name="connsiteX72" fmla="*/ 157248 w 772427"/>
                  <a:gd name="connsiteY72" fmla="*/ 305570 h 805156"/>
                  <a:gd name="connsiteX73" fmla="*/ 164945 w 772427"/>
                  <a:gd name="connsiteY73" fmla="*/ 306340 h 805156"/>
                  <a:gd name="connsiteX74" fmla="*/ 178030 w 772427"/>
                  <a:gd name="connsiteY74" fmla="*/ 315576 h 805156"/>
                  <a:gd name="connsiteX75" fmla="*/ 248843 w 772427"/>
                  <a:gd name="connsiteY75" fmla="*/ 389468 h 805156"/>
                  <a:gd name="connsiteX76" fmla="*/ 264997 w 772427"/>
                  <a:gd name="connsiteY76" fmla="*/ 401408 h 805156"/>
                  <a:gd name="connsiteX77" fmla="*/ 266545 w 772427"/>
                  <a:gd name="connsiteY77" fmla="*/ 399474 h 805156"/>
                  <a:gd name="connsiteX78" fmla="*/ 326581 w 772427"/>
                  <a:gd name="connsiteY78" fmla="*/ 401013 h 805156"/>
                  <a:gd name="connsiteX79" fmla="*/ 241914 w 772427"/>
                  <a:gd name="connsiteY79" fmla="*/ 307880 h 805156"/>
                  <a:gd name="connsiteX80" fmla="*/ 230369 w 772427"/>
                  <a:gd name="connsiteY80" fmla="*/ 294024 h 805156"/>
                  <a:gd name="connsiteX81" fmla="*/ 161096 w 772427"/>
                  <a:gd name="connsiteY81" fmla="*/ 210127 h 805156"/>
                  <a:gd name="connsiteX82" fmla="*/ 125690 w 772427"/>
                  <a:gd name="connsiteY82" fmla="*/ 150091 h 805156"/>
                  <a:gd name="connsiteX83" fmla="*/ 122611 w 772427"/>
                  <a:gd name="connsiteY83" fmla="*/ 144703 h 805156"/>
                  <a:gd name="connsiteX84" fmla="*/ 87205 w 772427"/>
                  <a:gd name="connsiteY84" fmla="*/ 54649 h 805156"/>
                  <a:gd name="connsiteX85" fmla="*/ 86436 w 772427"/>
                  <a:gd name="connsiteY85" fmla="*/ 39255 h 805156"/>
                  <a:gd name="connsiteX86" fmla="*/ 126460 w 772427"/>
                  <a:gd name="connsiteY86" fmla="*/ 0 h 8051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</a:cxnLst>
                <a:rect l="l" t="t" r="r" b="b"/>
                <a:pathLst>
                  <a:path w="772427" h="805156">
                    <a:moveTo>
                      <a:pt x="126460" y="0"/>
                    </a:moveTo>
                    <a:cubicBezTo>
                      <a:pt x="179569" y="14624"/>
                      <a:pt x="232678" y="26170"/>
                      <a:pt x="287327" y="33097"/>
                    </a:cubicBezTo>
                    <a:cubicBezTo>
                      <a:pt x="296563" y="33867"/>
                      <a:pt x="306569" y="34636"/>
                      <a:pt x="315805" y="36176"/>
                    </a:cubicBezTo>
                    <a:cubicBezTo>
                      <a:pt x="318114" y="36176"/>
                      <a:pt x="320424" y="36945"/>
                      <a:pt x="322733" y="37715"/>
                    </a:cubicBezTo>
                    <a:cubicBezTo>
                      <a:pt x="340436" y="44642"/>
                      <a:pt x="359678" y="44642"/>
                      <a:pt x="378151" y="51570"/>
                    </a:cubicBezTo>
                    <a:cubicBezTo>
                      <a:pt x="410478" y="63115"/>
                      <a:pt x="435108" y="83127"/>
                      <a:pt x="454351" y="110836"/>
                    </a:cubicBezTo>
                    <a:cubicBezTo>
                      <a:pt x="468205" y="130848"/>
                      <a:pt x="469745" y="143164"/>
                      <a:pt x="496684" y="118533"/>
                    </a:cubicBezTo>
                    <a:cubicBezTo>
                      <a:pt x="504381" y="111606"/>
                      <a:pt x="513617" y="106988"/>
                      <a:pt x="522854" y="102370"/>
                    </a:cubicBezTo>
                    <a:cubicBezTo>
                      <a:pt x="552872" y="87745"/>
                      <a:pt x="581351" y="90054"/>
                      <a:pt x="606751" y="111606"/>
                    </a:cubicBezTo>
                    <a:cubicBezTo>
                      <a:pt x="622145" y="123921"/>
                      <a:pt x="639078" y="134697"/>
                      <a:pt x="650624" y="150861"/>
                    </a:cubicBezTo>
                    <a:cubicBezTo>
                      <a:pt x="652933" y="156248"/>
                      <a:pt x="657551" y="160097"/>
                      <a:pt x="662939" y="160867"/>
                    </a:cubicBezTo>
                    <a:cubicBezTo>
                      <a:pt x="669096" y="163176"/>
                      <a:pt x="675254" y="166255"/>
                      <a:pt x="679872" y="171642"/>
                    </a:cubicBezTo>
                    <a:cubicBezTo>
                      <a:pt x="689878" y="181649"/>
                      <a:pt x="702193" y="175491"/>
                      <a:pt x="713739" y="176261"/>
                    </a:cubicBezTo>
                    <a:cubicBezTo>
                      <a:pt x="724514" y="176261"/>
                      <a:pt x="736060" y="175491"/>
                      <a:pt x="746836" y="175491"/>
                    </a:cubicBezTo>
                    <a:cubicBezTo>
                      <a:pt x="766078" y="174721"/>
                      <a:pt x="773775" y="180109"/>
                      <a:pt x="772236" y="199351"/>
                    </a:cubicBezTo>
                    <a:cubicBezTo>
                      <a:pt x="769157" y="246303"/>
                      <a:pt x="765308" y="293255"/>
                      <a:pt x="733751" y="331740"/>
                    </a:cubicBezTo>
                    <a:cubicBezTo>
                      <a:pt x="707581" y="358680"/>
                      <a:pt x="683720" y="388698"/>
                      <a:pt x="646775" y="402552"/>
                    </a:cubicBezTo>
                    <a:cubicBezTo>
                      <a:pt x="615987" y="414868"/>
                      <a:pt x="585199" y="426413"/>
                      <a:pt x="551333" y="434880"/>
                    </a:cubicBezTo>
                    <a:cubicBezTo>
                      <a:pt x="559799" y="444116"/>
                      <a:pt x="569805" y="443347"/>
                      <a:pt x="577502" y="446425"/>
                    </a:cubicBezTo>
                    <a:lnTo>
                      <a:pt x="576731" y="447370"/>
                    </a:lnTo>
                    <a:lnTo>
                      <a:pt x="595399" y="449503"/>
                    </a:lnTo>
                    <a:cubicBezTo>
                      <a:pt x="601749" y="451620"/>
                      <a:pt x="607907" y="454507"/>
                      <a:pt x="614449" y="456431"/>
                    </a:cubicBezTo>
                    <a:cubicBezTo>
                      <a:pt x="615988" y="461819"/>
                      <a:pt x="613679" y="464898"/>
                      <a:pt x="609061" y="467207"/>
                    </a:cubicBezTo>
                    <a:cubicBezTo>
                      <a:pt x="598670" y="468362"/>
                      <a:pt x="588086" y="468746"/>
                      <a:pt x="577503" y="469420"/>
                    </a:cubicBezTo>
                    <a:lnTo>
                      <a:pt x="559229" y="471705"/>
                    </a:lnTo>
                    <a:lnTo>
                      <a:pt x="569324" y="476154"/>
                    </a:lnTo>
                    <a:cubicBezTo>
                      <a:pt x="575193" y="480676"/>
                      <a:pt x="580581" y="486064"/>
                      <a:pt x="586739" y="490298"/>
                    </a:cubicBezTo>
                    <a:cubicBezTo>
                      <a:pt x="602902" y="501843"/>
                      <a:pt x="619066" y="514158"/>
                      <a:pt x="635230" y="525704"/>
                    </a:cubicBezTo>
                    <a:cubicBezTo>
                      <a:pt x="645236" y="534940"/>
                      <a:pt x="656011" y="544946"/>
                      <a:pt x="663708" y="558031"/>
                    </a:cubicBezTo>
                    <a:cubicBezTo>
                      <a:pt x="663708" y="559571"/>
                      <a:pt x="664478" y="560340"/>
                      <a:pt x="665248" y="561880"/>
                    </a:cubicBezTo>
                    <a:cubicBezTo>
                      <a:pt x="669096" y="565728"/>
                      <a:pt x="675254" y="568037"/>
                      <a:pt x="676793" y="574195"/>
                    </a:cubicBezTo>
                    <a:cubicBezTo>
                      <a:pt x="677563" y="578813"/>
                      <a:pt x="679102" y="582661"/>
                      <a:pt x="683720" y="585740"/>
                    </a:cubicBezTo>
                    <a:cubicBezTo>
                      <a:pt x="686799" y="588819"/>
                      <a:pt x="688339" y="593437"/>
                      <a:pt x="690648" y="598055"/>
                    </a:cubicBezTo>
                    <a:cubicBezTo>
                      <a:pt x="701423" y="631153"/>
                      <a:pt x="712199" y="664249"/>
                      <a:pt x="709120" y="700425"/>
                    </a:cubicBezTo>
                    <a:cubicBezTo>
                      <a:pt x="707581" y="718898"/>
                      <a:pt x="704502" y="736601"/>
                      <a:pt x="700654" y="754304"/>
                    </a:cubicBezTo>
                    <a:cubicBezTo>
                      <a:pt x="698345" y="765080"/>
                      <a:pt x="693726" y="768159"/>
                      <a:pt x="684490" y="764310"/>
                    </a:cubicBezTo>
                    <a:cubicBezTo>
                      <a:pt x="637539" y="745068"/>
                      <a:pt x="594436" y="754304"/>
                      <a:pt x="552102" y="778165"/>
                    </a:cubicBezTo>
                    <a:cubicBezTo>
                      <a:pt x="537478" y="786631"/>
                      <a:pt x="522854" y="795868"/>
                      <a:pt x="506690" y="798947"/>
                    </a:cubicBezTo>
                    <a:cubicBezTo>
                      <a:pt x="472824" y="805874"/>
                      <a:pt x="448963" y="788940"/>
                      <a:pt x="428181" y="765080"/>
                    </a:cubicBezTo>
                    <a:cubicBezTo>
                      <a:pt x="422793" y="758922"/>
                      <a:pt x="418175" y="752765"/>
                      <a:pt x="413557" y="745837"/>
                    </a:cubicBezTo>
                    <a:cubicBezTo>
                      <a:pt x="405860" y="735061"/>
                      <a:pt x="398933" y="735061"/>
                      <a:pt x="392005" y="745837"/>
                    </a:cubicBezTo>
                    <a:cubicBezTo>
                      <a:pt x="346593" y="802795"/>
                      <a:pt x="285787" y="812801"/>
                      <a:pt x="218824" y="800486"/>
                    </a:cubicBezTo>
                    <a:cubicBezTo>
                      <a:pt x="198811" y="796637"/>
                      <a:pt x="178799" y="795098"/>
                      <a:pt x="158017" y="794328"/>
                    </a:cubicBezTo>
                    <a:cubicBezTo>
                      <a:pt x="114914" y="792789"/>
                      <a:pt x="71811" y="792789"/>
                      <a:pt x="28708" y="794328"/>
                    </a:cubicBezTo>
                    <a:cubicBezTo>
                      <a:pt x="26399" y="794328"/>
                      <a:pt x="24090" y="793559"/>
                      <a:pt x="21781" y="793559"/>
                    </a:cubicBezTo>
                    <a:cubicBezTo>
                      <a:pt x="-1310" y="778934"/>
                      <a:pt x="-4389" y="769698"/>
                      <a:pt x="4848" y="745068"/>
                    </a:cubicBezTo>
                    <a:cubicBezTo>
                      <a:pt x="13314" y="720437"/>
                      <a:pt x="27169" y="699656"/>
                      <a:pt x="43333" y="679644"/>
                    </a:cubicBezTo>
                    <a:cubicBezTo>
                      <a:pt x="47951" y="675025"/>
                      <a:pt x="51799" y="670407"/>
                      <a:pt x="54878" y="665019"/>
                    </a:cubicBezTo>
                    <a:cubicBezTo>
                      <a:pt x="73351" y="642698"/>
                      <a:pt x="90284" y="618837"/>
                      <a:pt x="116454" y="603443"/>
                    </a:cubicBezTo>
                    <a:cubicBezTo>
                      <a:pt x="121842" y="602674"/>
                      <a:pt x="128769" y="604213"/>
                      <a:pt x="126460" y="594207"/>
                    </a:cubicBezTo>
                    <a:cubicBezTo>
                      <a:pt x="144163" y="568037"/>
                      <a:pt x="172642" y="554183"/>
                      <a:pt x="196502" y="535710"/>
                    </a:cubicBezTo>
                    <a:cubicBezTo>
                      <a:pt x="218054" y="518777"/>
                      <a:pt x="242684" y="504153"/>
                      <a:pt x="265775" y="488759"/>
                    </a:cubicBezTo>
                    <a:cubicBezTo>
                      <a:pt x="275781" y="483371"/>
                      <a:pt x="286557" y="478752"/>
                      <a:pt x="295793" y="471825"/>
                    </a:cubicBezTo>
                    <a:cubicBezTo>
                      <a:pt x="297333" y="471055"/>
                      <a:pt x="298872" y="469516"/>
                      <a:pt x="300411" y="468746"/>
                    </a:cubicBezTo>
                    <a:cubicBezTo>
                      <a:pt x="303490" y="467207"/>
                      <a:pt x="306569" y="464898"/>
                      <a:pt x="309648" y="462589"/>
                    </a:cubicBezTo>
                    <a:cubicBezTo>
                      <a:pt x="311187" y="461819"/>
                      <a:pt x="312727" y="460280"/>
                      <a:pt x="314266" y="459510"/>
                    </a:cubicBezTo>
                    <a:cubicBezTo>
                      <a:pt x="315036" y="456431"/>
                      <a:pt x="325811" y="458740"/>
                      <a:pt x="318114" y="451813"/>
                    </a:cubicBezTo>
                    <a:cubicBezTo>
                      <a:pt x="315036" y="451813"/>
                      <a:pt x="312727" y="451813"/>
                      <a:pt x="310417" y="452583"/>
                    </a:cubicBezTo>
                    <a:cubicBezTo>
                      <a:pt x="298102" y="456431"/>
                      <a:pt x="285787" y="454892"/>
                      <a:pt x="274242" y="451043"/>
                    </a:cubicBezTo>
                    <a:cubicBezTo>
                      <a:pt x="268854" y="449504"/>
                      <a:pt x="265005" y="445656"/>
                      <a:pt x="261157" y="441807"/>
                    </a:cubicBezTo>
                    <a:lnTo>
                      <a:pt x="260739" y="441305"/>
                    </a:lnTo>
                    <a:lnTo>
                      <a:pt x="199485" y="481927"/>
                    </a:lnTo>
                    <a:cubicBezTo>
                      <a:pt x="178029" y="495878"/>
                      <a:pt x="155708" y="508386"/>
                      <a:pt x="130308" y="515698"/>
                    </a:cubicBezTo>
                    <a:cubicBezTo>
                      <a:pt x="127999" y="504152"/>
                      <a:pt x="137236" y="504922"/>
                      <a:pt x="139545" y="500304"/>
                    </a:cubicBezTo>
                    <a:cubicBezTo>
                      <a:pt x="174951" y="487989"/>
                      <a:pt x="204969" y="466436"/>
                      <a:pt x="236527" y="448733"/>
                    </a:cubicBezTo>
                    <a:cubicBezTo>
                      <a:pt x="243454" y="444884"/>
                      <a:pt x="249612" y="439497"/>
                      <a:pt x="258078" y="438727"/>
                    </a:cubicBezTo>
                    <a:lnTo>
                      <a:pt x="258660" y="438810"/>
                    </a:lnTo>
                    <a:lnTo>
                      <a:pt x="257308" y="437189"/>
                    </a:lnTo>
                    <a:cubicBezTo>
                      <a:pt x="253460" y="428722"/>
                      <a:pt x="249611" y="419486"/>
                      <a:pt x="257308" y="411019"/>
                    </a:cubicBezTo>
                    <a:lnTo>
                      <a:pt x="257308" y="411018"/>
                    </a:lnTo>
                    <a:lnTo>
                      <a:pt x="214207" y="367916"/>
                    </a:lnTo>
                    <a:cubicBezTo>
                      <a:pt x="195734" y="345595"/>
                      <a:pt x="171102" y="329431"/>
                      <a:pt x="149551" y="309418"/>
                    </a:cubicBezTo>
                    <a:cubicBezTo>
                      <a:pt x="151860" y="306340"/>
                      <a:pt x="154554" y="305570"/>
                      <a:pt x="157248" y="305570"/>
                    </a:cubicBezTo>
                    <a:cubicBezTo>
                      <a:pt x="159942" y="305570"/>
                      <a:pt x="162636" y="306340"/>
                      <a:pt x="164945" y="306340"/>
                    </a:cubicBezTo>
                    <a:cubicBezTo>
                      <a:pt x="169563" y="309418"/>
                      <a:pt x="174951" y="310188"/>
                      <a:pt x="178030" y="315576"/>
                    </a:cubicBezTo>
                    <a:cubicBezTo>
                      <a:pt x="205740" y="336358"/>
                      <a:pt x="229600" y="360989"/>
                      <a:pt x="248843" y="389468"/>
                    </a:cubicBezTo>
                    <a:lnTo>
                      <a:pt x="264997" y="401408"/>
                    </a:lnTo>
                    <a:lnTo>
                      <a:pt x="266545" y="399474"/>
                    </a:lnTo>
                    <a:cubicBezTo>
                      <a:pt x="286557" y="380231"/>
                      <a:pt x="305799" y="391007"/>
                      <a:pt x="326581" y="401013"/>
                    </a:cubicBezTo>
                    <a:cubicBezTo>
                      <a:pt x="301181" y="366377"/>
                      <a:pt x="268854" y="339437"/>
                      <a:pt x="241914" y="307880"/>
                    </a:cubicBezTo>
                    <a:cubicBezTo>
                      <a:pt x="238066" y="303261"/>
                      <a:pt x="234987" y="297873"/>
                      <a:pt x="230369" y="294024"/>
                    </a:cubicBezTo>
                    <a:cubicBezTo>
                      <a:pt x="204969" y="267854"/>
                      <a:pt x="183417" y="238606"/>
                      <a:pt x="161096" y="210127"/>
                    </a:cubicBezTo>
                    <a:cubicBezTo>
                      <a:pt x="148011" y="190885"/>
                      <a:pt x="137236" y="170103"/>
                      <a:pt x="125690" y="150091"/>
                    </a:cubicBezTo>
                    <a:cubicBezTo>
                      <a:pt x="124920" y="148551"/>
                      <a:pt x="123381" y="146242"/>
                      <a:pt x="122611" y="144703"/>
                    </a:cubicBezTo>
                    <a:cubicBezTo>
                      <a:pt x="108757" y="115455"/>
                      <a:pt x="94902" y="86206"/>
                      <a:pt x="87205" y="54649"/>
                    </a:cubicBezTo>
                    <a:cubicBezTo>
                      <a:pt x="86436" y="49261"/>
                      <a:pt x="86436" y="44642"/>
                      <a:pt x="86436" y="39255"/>
                    </a:cubicBezTo>
                    <a:cubicBezTo>
                      <a:pt x="86436" y="7697"/>
                      <a:pt x="94132" y="770"/>
                      <a:pt x="126460" y="0"/>
                    </a:cubicBezTo>
                    <a:close/>
                  </a:path>
                </a:pathLst>
              </a:custGeom>
              <a:solidFill>
                <a:srgbClr val="C4CD92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8F2745E5-AAD5-4394-8D26-2B77CF2D9D70}"/>
                  </a:ext>
                </a:extLst>
              </p:cNvPr>
              <p:cNvSpPr/>
              <p:nvPr/>
            </p:nvSpPr>
            <p:spPr>
              <a:xfrm>
                <a:off x="3730443" y="3683970"/>
                <a:ext cx="134421" cy="134421"/>
              </a:xfrm>
              <a:custGeom>
                <a:avLst/>
                <a:gdLst>
                  <a:gd name="connsiteX0" fmla="*/ 157018 w 169333"/>
                  <a:gd name="connsiteY0" fmla="*/ 136236 h 169333"/>
                  <a:gd name="connsiteX1" fmla="*/ 127770 w 169333"/>
                  <a:gd name="connsiteY1" fmla="*/ 152400 h 169333"/>
                  <a:gd name="connsiteX2" fmla="*/ 69273 w 169333"/>
                  <a:gd name="connsiteY2" fmla="*/ 170103 h 169333"/>
                  <a:gd name="connsiteX3" fmla="*/ 33867 w 169333"/>
                  <a:gd name="connsiteY3" fmla="*/ 160867 h 169333"/>
                  <a:gd name="connsiteX4" fmla="*/ 29248 w 169333"/>
                  <a:gd name="connsiteY4" fmla="*/ 153939 h 169333"/>
                  <a:gd name="connsiteX5" fmla="*/ 17703 w 169333"/>
                  <a:gd name="connsiteY5" fmla="*/ 146242 h 169333"/>
                  <a:gd name="connsiteX6" fmla="*/ 0 w 169333"/>
                  <a:gd name="connsiteY6" fmla="*/ 109297 h 169333"/>
                  <a:gd name="connsiteX7" fmla="*/ 4618 w 169333"/>
                  <a:gd name="connsiteY7" fmla="*/ 76200 h 169333"/>
                  <a:gd name="connsiteX8" fmla="*/ 10776 w 169333"/>
                  <a:gd name="connsiteY8" fmla="*/ 55418 h 169333"/>
                  <a:gd name="connsiteX9" fmla="*/ 43873 w 169333"/>
                  <a:gd name="connsiteY9" fmla="*/ 13085 h 169333"/>
                  <a:gd name="connsiteX10" fmla="*/ 83127 w 169333"/>
                  <a:gd name="connsiteY10" fmla="*/ 3079 h 169333"/>
                  <a:gd name="connsiteX11" fmla="*/ 132388 w 169333"/>
                  <a:gd name="connsiteY11" fmla="*/ 6157 h 169333"/>
                  <a:gd name="connsiteX12" fmla="*/ 151630 w 169333"/>
                  <a:gd name="connsiteY12" fmla="*/ 0 h 169333"/>
                  <a:gd name="connsiteX13" fmla="*/ 165485 w 169333"/>
                  <a:gd name="connsiteY13" fmla="*/ 23861 h 169333"/>
                  <a:gd name="connsiteX14" fmla="*/ 168564 w 169333"/>
                  <a:gd name="connsiteY14" fmla="*/ 28479 h 169333"/>
                  <a:gd name="connsiteX15" fmla="*/ 173952 w 169333"/>
                  <a:gd name="connsiteY15" fmla="*/ 61576 h 169333"/>
                  <a:gd name="connsiteX16" fmla="*/ 172412 w 169333"/>
                  <a:gd name="connsiteY16" fmla="*/ 82358 h 169333"/>
                  <a:gd name="connsiteX17" fmla="*/ 169333 w 169333"/>
                  <a:gd name="connsiteY17" fmla="*/ 104679 h 169333"/>
                  <a:gd name="connsiteX18" fmla="*/ 157018 w 169333"/>
                  <a:gd name="connsiteY18" fmla="*/ 136236 h 1693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69333" h="169333">
                    <a:moveTo>
                      <a:pt x="157018" y="136236"/>
                    </a:moveTo>
                    <a:cubicBezTo>
                      <a:pt x="143933" y="135467"/>
                      <a:pt x="135467" y="145473"/>
                      <a:pt x="127770" y="152400"/>
                    </a:cubicBezTo>
                    <a:cubicBezTo>
                      <a:pt x="110836" y="167794"/>
                      <a:pt x="90055" y="170873"/>
                      <a:pt x="69273" y="170103"/>
                    </a:cubicBezTo>
                    <a:cubicBezTo>
                      <a:pt x="57727" y="170103"/>
                      <a:pt x="47721" y="157018"/>
                      <a:pt x="33867" y="160867"/>
                    </a:cubicBezTo>
                    <a:cubicBezTo>
                      <a:pt x="31558" y="159327"/>
                      <a:pt x="30018" y="157018"/>
                      <a:pt x="29248" y="153939"/>
                    </a:cubicBezTo>
                    <a:cubicBezTo>
                      <a:pt x="27709" y="148551"/>
                      <a:pt x="21551" y="148551"/>
                      <a:pt x="17703" y="146242"/>
                    </a:cubicBezTo>
                    <a:cubicBezTo>
                      <a:pt x="6927" y="136236"/>
                      <a:pt x="3848" y="122382"/>
                      <a:pt x="0" y="109297"/>
                    </a:cubicBezTo>
                    <a:cubicBezTo>
                      <a:pt x="7697" y="99291"/>
                      <a:pt x="10776" y="88515"/>
                      <a:pt x="4618" y="76200"/>
                    </a:cubicBezTo>
                    <a:cubicBezTo>
                      <a:pt x="0" y="67733"/>
                      <a:pt x="6927" y="60036"/>
                      <a:pt x="10776" y="55418"/>
                    </a:cubicBezTo>
                    <a:cubicBezTo>
                      <a:pt x="22321" y="41564"/>
                      <a:pt x="40024" y="33097"/>
                      <a:pt x="43873" y="13085"/>
                    </a:cubicBezTo>
                    <a:cubicBezTo>
                      <a:pt x="59267" y="18473"/>
                      <a:pt x="69273" y="3079"/>
                      <a:pt x="83127" y="3079"/>
                    </a:cubicBezTo>
                    <a:cubicBezTo>
                      <a:pt x="99291" y="3848"/>
                      <a:pt x="116224" y="3079"/>
                      <a:pt x="132388" y="6157"/>
                    </a:cubicBezTo>
                    <a:cubicBezTo>
                      <a:pt x="141624" y="7697"/>
                      <a:pt x="145473" y="2309"/>
                      <a:pt x="151630" y="0"/>
                    </a:cubicBezTo>
                    <a:cubicBezTo>
                      <a:pt x="159327" y="6157"/>
                      <a:pt x="146242" y="24630"/>
                      <a:pt x="165485" y="23861"/>
                    </a:cubicBezTo>
                    <a:cubicBezTo>
                      <a:pt x="167024" y="25400"/>
                      <a:pt x="167794" y="26939"/>
                      <a:pt x="168564" y="28479"/>
                    </a:cubicBezTo>
                    <a:cubicBezTo>
                      <a:pt x="168564" y="40024"/>
                      <a:pt x="167794" y="50800"/>
                      <a:pt x="173952" y="61576"/>
                    </a:cubicBezTo>
                    <a:cubicBezTo>
                      <a:pt x="167794" y="67733"/>
                      <a:pt x="167794" y="75430"/>
                      <a:pt x="172412" y="82358"/>
                    </a:cubicBezTo>
                    <a:cubicBezTo>
                      <a:pt x="169333" y="89285"/>
                      <a:pt x="167024" y="96982"/>
                      <a:pt x="169333" y="104679"/>
                    </a:cubicBezTo>
                    <a:cubicBezTo>
                      <a:pt x="167024" y="116225"/>
                      <a:pt x="159327" y="124691"/>
                      <a:pt x="157018" y="136236"/>
                    </a:cubicBezTo>
                    <a:close/>
                  </a:path>
                </a:pathLst>
              </a:custGeom>
              <a:solidFill>
                <a:srgbClr val="84AF2E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810D0B6F-430C-4A8D-ACAB-73D1AB1662DD}"/>
                  </a:ext>
                </a:extLst>
              </p:cNvPr>
              <p:cNvSpPr/>
              <p:nvPr/>
            </p:nvSpPr>
            <p:spPr>
              <a:xfrm>
                <a:off x="6216346" y="5013609"/>
                <a:ext cx="109981" cy="91651"/>
              </a:xfrm>
              <a:custGeom>
                <a:avLst/>
                <a:gdLst>
                  <a:gd name="connsiteX0" fmla="*/ 34636 w 138545"/>
                  <a:gd name="connsiteY0" fmla="*/ 104546 h 115454"/>
                  <a:gd name="connsiteX1" fmla="*/ 12315 w 138545"/>
                  <a:gd name="connsiteY1" fmla="*/ 78376 h 115454"/>
                  <a:gd name="connsiteX2" fmla="*/ 0 w 138545"/>
                  <a:gd name="connsiteY2" fmla="*/ 68370 h 115454"/>
                  <a:gd name="connsiteX3" fmla="*/ 15394 w 138545"/>
                  <a:gd name="connsiteY3" fmla="*/ 56824 h 115454"/>
                  <a:gd name="connsiteX4" fmla="*/ 2309 w 138545"/>
                  <a:gd name="connsiteY4" fmla="*/ 46818 h 115454"/>
                  <a:gd name="connsiteX5" fmla="*/ 3848 w 138545"/>
                  <a:gd name="connsiteY5" fmla="*/ 43739 h 115454"/>
                  <a:gd name="connsiteX6" fmla="*/ 30018 w 138545"/>
                  <a:gd name="connsiteY6" fmla="*/ 19109 h 115454"/>
                  <a:gd name="connsiteX7" fmla="*/ 137006 w 138545"/>
                  <a:gd name="connsiteY7" fmla="*/ 37582 h 115454"/>
                  <a:gd name="connsiteX8" fmla="*/ 130848 w 138545"/>
                  <a:gd name="connsiteY8" fmla="*/ 96079 h 115454"/>
                  <a:gd name="connsiteX9" fmla="*/ 63885 w 138545"/>
                  <a:gd name="connsiteY9" fmla="*/ 120709 h 115454"/>
                  <a:gd name="connsiteX10" fmla="*/ 43873 w 138545"/>
                  <a:gd name="connsiteY10" fmla="*/ 111473 h 115454"/>
                  <a:gd name="connsiteX11" fmla="*/ 34636 w 138545"/>
                  <a:gd name="connsiteY11" fmla="*/ 104546 h 115454"/>
                  <a:gd name="connsiteX12" fmla="*/ 34636 w 138545"/>
                  <a:gd name="connsiteY12" fmla="*/ 104546 h 1154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38545" h="115454">
                    <a:moveTo>
                      <a:pt x="34636" y="104546"/>
                    </a:moveTo>
                    <a:cubicBezTo>
                      <a:pt x="26939" y="96079"/>
                      <a:pt x="20012" y="86843"/>
                      <a:pt x="12315" y="78376"/>
                    </a:cubicBezTo>
                    <a:cubicBezTo>
                      <a:pt x="8467" y="74527"/>
                      <a:pt x="1539" y="74527"/>
                      <a:pt x="0" y="68370"/>
                    </a:cubicBezTo>
                    <a:cubicBezTo>
                      <a:pt x="3848" y="62982"/>
                      <a:pt x="13085" y="64521"/>
                      <a:pt x="15394" y="56824"/>
                    </a:cubicBezTo>
                    <a:cubicBezTo>
                      <a:pt x="13855" y="49897"/>
                      <a:pt x="4618" y="52976"/>
                      <a:pt x="2309" y="46818"/>
                    </a:cubicBezTo>
                    <a:cubicBezTo>
                      <a:pt x="3079" y="46049"/>
                      <a:pt x="3079" y="43739"/>
                      <a:pt x="3848" y="43739"/>
                    </a:cubicBezTo>
                    <a:cubicBezTo>
                      <a:pt x="22321" y="46049"/>
                      <a:pt x="21552" y="27576"/>
                      <a:pt x="30018" y="19109"/>
                    </a:cubicBezTo>
                    <a:cubicBezTo>
                      <a:pt x="62346" y="-12448"/>
                      <a:pt x="118534" y="-3982"/>
                      <a:pt x="137006" y="37582"/>
                    </a:cubicBezTo>
                    <a:cubicBezTo>
                      <a:pt x="147782" y="61443"/>
                      <a:pt x="145473" y="81455"/>
                      <a:pt x="130848" y="96079"/>
                    </a:cubicBezTo>
                    <a:cubicBezTo>
                      <a:pt x="116225" y="125327"/>
                      <a:pt x="86976" y="115321"/>
                      <a:pt x="63885" y="120709"/>
                    </a:cubicBezTo>
                    <a:cubicBezTo>
                      <a:pt x="53109" y="127636"/>
                      <a:pt x="53109" y="109164"/>
                      <a:pt x="43873" y="111473"/>
                    </a:cubicBezTo>
                    <a:cubicBezTo>
                      <a:pt x="42333" y="108394"/>
                      <a:pt x="39255" y="106085"/>
                      <a:pt x="34636" y="104546"/>
                    </a:cubicBezTo>
                    <a:lnTo>
                      <a:pt x="34636" y="104546"/>
                    </a:lnTo>
                    <a:close/>
                  </a:path>
                </a:pathLst>
              </a:custGeom>
              <a:solidFill>
                <a:srgbClr val="84AF2D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6BB332AB-43CB-4DAB-BE19-BC1F569E54DA}"/>
                  </a:ext>
                </a:extLst>
              </p:cNvPr>
              <p:cNvSpPr/>
              <p:nvPr/>
            </p:nvSpPr>
            <p:spPr>
              <a:xfrm>
                <a:off x="8024450" y="4285008"/>
                <a:ext cx="122201" cy="146641"/>
              </a:xfrm>
              <a:custGeom>
                <a:avLst/>
                <a:gdLst>
                  <a:gd name="connsiteX0" fmla="*/ 18647 w 153939"/>
                  <a:gd name="connsiteY0" fmla="*/ 161877 h 184727"/>
                  <a:gd name="connsiteX1" fmla="*/ 9410 w 153939"/>
                  <a:gd name="connsiteY1" fmla="*/ 136478 h 184727"/>
                  <a:gd name="connsiteX2" fmla="*/ 7101 w 153939"/>
                  <a:gd name="connsiteY2" fmla="*/ 77980 h 184727"/>
                  <a:gd name="connsiteX3" fmla="*/ 4022 w 153939"/>
                  <a:gd name="connsiteY3" fmla="*/ 65665 h 184727"/>
                  <a:gd name="connsiteX4" fmla="*/ 17107 w 153939"/>
                  <a:gd name="connsiteY4" fmla="*/ 47962 h 184727"/>
                  <a:gd name="connsiteX5" fmla="*/ 17107 w 153939"/>
                  <a:gd name="connsiteY5" fmla="*/ 47962 h 184727"/>
                  <a:gd name="connsiteX6" fmla="*/ 25574 w 153939"/>
                  <a:gd name="connsiteY6" fmla="*/ 34877 h 184727"/>
                  <a:gd name="connsiteX7" fmla="*/ 50974 w 153939"/>
                  <a:gd name="connsiteY7" fmla="*/ 4090 h 184727"/>
                  <a:gd name="connsiteX8" fmla="*/ 58671 w 153939"/>
                  <a:gd name="connsiteY8" fmla="*/ 10247 h 184727"/>
                  <a:gd name="connsiteX9" fmla="*/ 68677 w 153939"/>
                  <a:gd name="connsiteY9" fmla="*/ 20253 h 184727"/>
                  <a:gd name="connsiteX10" fmla="*/ 77914 w 153939"/>
                  <a:gd name="connsiteY10" fmla="*/ 9478 h 184727"/>
                  <a:gd name="connsiteX11" fmla="*/ 86380 w 153939"/>
                  <a:gd name="connsiteY11" fmla="*/ 241 h 184727"/>
                  <a:gd name="connsiteX12" fmla="*/ 144107 w 153939"/>
                  <a:gd name="connsiteY12" fmla="*/ 49501 h 184727"/>
                  <a:gd name="connsiteX13" fmla="*/ 143338 w 153939"/>
                  <a:gd name="connsiteY13" fmla="*/ 49501 h 184727"/>
                  <a:gd name="connsiteX14" fmla="*/ 144877 w 153939"/>
                  <a:gd name="connsiteY14" fmla="*/ 62586 h 184727"/>
                  <a:gd name="connsiteX15" fmla="*/ 157192 w 153939"/>
                  <a:gd name="connsiteY15" fmla="*/ 130320 h 184727"/>
                  <a:gd name="connsiteX16" fmla="*/ 88689 w 153939"/>
                  <a:gd name="connsiteY16" fmla="*/ 190356 h 184727"/>
                  <a:gd name="connsiteX17" fmla="*/ 25574 w 153939"/>
                  <a:gd name="connsiteY17" fmla="*/ 165726 h 184727"/>
                  <a:gd name="connsiteX18" fmla="*/ 18647 w 153939"/>
                  <a:gd name="connsiteY18" fmla="*/ 161877 h 1847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53939" h="184727">
                    <a:moveTo>
                      <a:pt x="18647" y="161877"/>
                    </a:moveTo>
                    <a:cubicBezTo>
                      <a:pt x="20956" y="151102"/>
                      <a:pt x="10950" y="145714"/>
                      <a:pt x="9410" y="136478"/>
                    </a:cubicBezTo>
                    <a:cubicBezTo>
                      <a:pt x="5562" y="117235"/>
                      <a:pt x="-8293" y="98762"/>
                      <a:pt x="7101" y="77980"/>
                    </a:cubicBezTo>
                    <a:cubicBezTo>
                      <a:pt x="8641" y="75671"/>
                      <a:pt x="5562" y="70283"/>
                      <a:pt x="4022" y="65665"/>
                    </a:cubicBezTo>
                    <a:cubicBezTo>
                      <a:pt x="9410" y="60277"/>
                      <a:pt x="10180" y="51811"/>
                      <a:pt x="17107" y="47962"/>
                    </a:cubicBezTo>
                    <a:lnTo>
                      <a:pt x="17107" y="47962"/>
                    </a:lnTo>
                    <a:cubicBezTo>
                      <a:pt x="21725" y="44883"/>
                      <a:pt x="22495" y="39495"/>
                      <a:pt x="25574" y="34877"/>
                    </a:cubicBezTo>
                    <a:cubicBezTo>
                      <a:pt x="39429" y="28720"/>
                      <a:pt x="57901" y="26411"/>
                      <a:pt x="50974" y="4090"/>
                    </a:cubicBezTo>
                    <a:cubicBezTo>
                      <a:pt x="57901" y="2550"/>
                      <a:pt x="57132" y="7938"/>
                      <a:pt x="58671" y="10247"/>
                    </a:cubicBezTo>
                    <a:cubicBezTo>
                      <a:pt x="61750" y="14096"/>
                      <a:pt x="61750" y="21023"/>
                      <a:pt x="68677" y="20253"/>
                    </a:cubicBezTo>
                    <a:cubicBezTo>
                      <a:pt x="74835" y="20253"/>
                      <a:pt x="75604" y="14096"/>
                      <a:pt x="77914" y="9478"/>
                    </a:cubicBezTo>
                    <a:cubicBezTo>
                      <a:pt x="79453" y="4859"/>
                      <a:pt x="78683" y="-1298"/>
                      <a:pt x="86380" y="241"/>
                    </a:cubicBezTo>
                    <a:cubicBezTo>
                      <a:pt x="105623" y="16405"/>
                      <a:pt x="131022" y="26411"/>
                      <a:pt x="144107" y="49501"/>
                    </a:cubicBezTo>
                    <a:cubicBezTo>
                      <a:pt x="144107" y="49501"/>
                      <a:pt x="143338" y="49501"/>
                      <a:pt x="143338" y="49501"/>
                    </a:cubicBezTo>
                    <a:cubicBezTo>
                      <a:pt x="144107" y="54120"/>
                      <a:pt x="142568" y="60277"/>
                      <a:pt x="144877" y="62586"/>
                    </a:cubicBezTo>
                    <a:cubicBezTo>
                      <a:pt x="171047" y="81059"/>
                      <a:pt x="155653" y="107999"/>
                      <a:pt x="157192" y="130320"/>
                    </a:cubicBezTo>
                    <a:cubicBezTo>
                      <a:pt x="160271" y="158799"/>
                      <a:pt x="118707" y="187277"/>
                      <a:pt x="88689" y="190356"/>
                    </a:cubicBezTo>
                    <a:cubicBezTo>
                      <a:pt x="62520" y="192665"/>
                      <a:pt x="40968" y="189586"/>
                      <a:pt x="25574" y="165726"/>
                    </a:cubicBezTo>
                    <a:cubicBezTo>
                      <a:pt x="24804" y="163417"/>
                      <a:pt x="20956" y="162647"/>
                      <a:pt x="18647" y="161877"/>
                    </a:cubicBezTo>
                    <a:close/>
                  </a:path>
                </a:pathLst>
              </a:custGeom>
              <a:solidFill>
                <a:srgbClr val="84AF2D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69F1AEF0-660D-4A5B-AFB4-8AC5982ABA74}"/>
                  </a:ext>
                </a:extLst>
              </p:cNvPr>
              <p:cNvSpPr/>
              <p:nvPr/>
            </p:nvSpPr>
            <p:spPr>
              <a:xfrm>
                <a:off x="8009805" y="2252265"/>
                <a:ext cx="103871" cy="134421"/>
              </a:xfrm>
              <a:custGeom>
                <a:avLst/>
                <a:gdLst>
                  <a:gd name="connsiteX0" fmla="*/ 102370 w 130848"/>
                  <a:gd name="connsiteY0" fmla="*/ 20619 h 169333"/>
                  <a:gd name="connsiteX1" fmla="*/ 132388 w 130848"/>
                  <a:gd name="connsiteY1" fmla="*/ 89892 h 169333"/>
                  <a:gd name="connsiteX2" fmla="*/ 100831 w 130848"/>
                  <a:gd name="connsiteY2" fmla="*/ 139922 h 169333"/>
                  <a:gd name="connsiteX3" fmla="*/ 80818 w 130848"/>
                  <a:gd name="connsiteY3" fmla="*/ 147619 h 169333"/>
                  <a:gd name="connsiteX4" fmla="*/ 70812 w 130848"/>
                  <a:gd name="connsiteY4" fmla="*/ 153007 h 169333"/>
                  <a:gd name="connsiteX5" fmla="*/ 26939 w 130848"/>
                  <a:gd name="connsiteY5" fmla="*/ 163013 h 169333"/>
                  <a:gd name="connsiteX6" fmla="*/ 11545 w 130848"/>
                  <a:gd name="connsiteY6" fmla="*/ 132225 h 169333"/>
                  <a:gd name="connsiteX7" fmla="*/ 0 w 130848"/>
                  <a:gd name="connsiteY7" fmla="*/ 109135 h 169333"/>
                  <a:gd name="connsiteX8" fmla="*/ 5388 w 130848"/>
                  <a:gd name="connsiteY8" fmla="*/ 73728 h 169333"/>
                  <a:gd name="connsiteX9" fmla="*/ 53109 w 130848"/>
                  <a:gd name="connsiteY9" fmla="*/ 12922 h 169333"/>
                  <a:gd name="connsiteX10" fmla="*/ 58497 w 130848"/>
                  <a:gd name="connsiteY10" fmla="*/ 9844 h 169333"/>
                  <a:gd name="connsiteX11" fmla="*/ 83897 w 130848"/>
                  <a:gd name="connsiteY11" fmla="*/ 12153 h 169333"/>
                  <a:gd name="connsiteX12" fmla="*/ 90055 w 130848"/>
                  <a:gd name="connsiteY12" fmla="*/ 12153 h 169333"/>
                  <a:gd name="connsiteX13" fmla="*/ 102370 w 130848"/>
                  <a:gd name="connsiteY13" fmla="*/ 20619 h 1693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30848" h="169333">
                    <a:moveTo>
                      <a:pt x="102370" y="20619"/>
                    </a:moveTo>
                    <a:cubicBezTo>
                      <a:pt x="124691" y="30625"/>
                      <a:pt x="142394" y="66801"/>
                      <a:pt x="132388" y="89892"/>
                    </a:cubicBezTo>
                    <a:cubicBezTo>
                      <a:pt x="124691" y="107595"/>
                      <a:pt x="119303" y="127607"/>
                      <a:pt x="100831" y="139922"/>
                    </a:cubicBezTo>
                    <a:cubicBezTo>
                      <a:pt x="93903" y="144541"/>
                      <a:pt x="89285" y="150698"/>
                      <a:pt x="80818" y="147619"/>
                    </a:cubicBezTo>
                    <a:cubicBezTo>
                      <a:pt x="75431" y="146080"/>
                      <a:pt x="72352" y="148389"/>
                      <a:pt x="70812" y="153007"/>
                    </a:cubicBezTo>
                    <a:cubicBezTo>
                      <a:pt x="61576" y="180716"/>
                      <a:pt x="43873" y="169171"/>
                      <a:pt x="26939" y="163013"/>
                    </a:cubicBezTo>
                    <a:cubicBezTo>
                      <a:pt x="15394" y="156086"/>
                      <a:pt x="17703" y="142231"/>
                      <a:pt x="11545" y="132225"/>
                    </a:cubicBezTo>
                    <a:cubicBezTo>
                      <a:pt x="7697" y="124529"/>
                      <a:pt x="5388" y="116062"/>
                      <a:pt x="0" y="109135"/>
                    </a:cubicBezTo>
                    <a:cubicBezTo>
                      <a:pt x="3079" y="97589"/>
                      <a:pt x="5388" y="84504"/>
                      <a:pt x="5388" y="73728"/>
                    </a:cubicBezTo>
                    <a:cubicBezTo>
                      <a:pt x="5388" y="39092"/>
                      <a:pt x="27709" y="25238"/>
                      <a:pt x="53109" y="12922"/>
                    </a:cubicBezTo>
                    <a:cubicBezTo>
                      <a:pt x="55418" y="12153"/>
                      <a:pt x="57727" y="11383"/>
                      <a:pt x="58497" y="9844"/>
                    </a:cubicBezTo>
                    <a:cubicBezTo>
                      <a:pt x="67734" y="-932"/>
                      <a:pt x="76970" y="-6320"/>
                      <a:pt x="83897" y="12153"/>
                    </a:cubicBezTo>
                    <a:cubicBezTo>
                      <a:pt x="83897" y="12922"/>
                      <a:pt x="87746" y="12153"/>
                      <a:pt x="90055" y="12153"/>
                    </a:cubicBezTo>
                    <a:cubicBezTo>
                      <a:pt x="100061" y="9074"/>
                      <a:pt x="96982" y="19850"/>
                      <a:pt x="102370" y="20619"/>
                    </a:cubicBezTo>
                    <a:close/>
                  </a:path>
                </a:pathLst>
              </a:custGeom>
              <a:solidFill>
                <a:srgbClr val="84AF2E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C3F4A750-16F0-45BE-8FA5-72DBBC4C189D}"/>
                  </a:ext>
                </a:extLst>
              </p:cNvPr>
              <p:cNvSpPr/>
              <p:nvPr/>
            </p:nvSpPr>
            <p:spPr>
              <a:xfrm>
                <a:off x="3675223" y="1961388"/>
                <a:ext cx="116091" cy="103871"/>
              </a:xfrm>
              <a:custGeom>
                <a:avLst/>
                <a:gdLst>
                  <a:gd name="connsiteX0" fmla="*/ 121132 w 146242"/>
                  <a:gd name="connsiteY0" fmla="*/ 121043 h 130848"/>
                  <a:gd name="connsiteX1" fmla="*/ 76489 w 146242"/>
                  <a:gd name="connsiteY1" fmla="*/ 134897 h 130848"/>
                  <a:gd name="connsiteX2" fmla="*/ 17223 w 146242"/>
                  <a:gd name="connsiteY2" fmla="*/ 117964 h 130848"/>
                  <a:gd name="connsiteX3" fmla="*/ 1829 w 146242"/>
                  <a:gd name="connsiteY3" fmla="*/ 57158 h 130848"/>
                  <a:gd name="connsiteX4" fmla="*/ 44932 w 146242"/>
                  <a:gd name="connsiteY4" fmla="*/ 970 h 130848"/>
                  <a:gd name="connsiteX5" fmla="*/ 106508 w 146242"/>
                  <a:gd name="connsiteY5" fmla="*/ 4049 h 130848"/>
                  <a:gd name="connsiteX6" fmla="*/ 131138 w 146242"/>
                  <a:gd name="connsiteY6" fmla="*/ 27909 h 130848"/>
                  <a:gd name="connsiteX7" fmla="*/ 142683 w 146242"/>
                  <a:gd name="connsiteY7" fmla="*/ 37146 h 130848"/>
                  <a:gd name="connsiteX8" fmla="*/ 152689 w 146242"/>
                  <a:gd name="connsiteY8" fmla="*/ 75631 h 130848"/>
                  <a:gd name="connsiteX9" fmla="*/ 126520 w 146242"/>
                  <a:gd name="connsiteY9" fmla="*/ 109497 h 130848"/>
                  <a:gd name="connsiteX10" fmla="*/ 123441 w 146242"/>
                  <a:gd name="connsiteY10" fmla="*/ 119503 h 130848"/>
                  <a:gd name="connsiteX11" fmla="*/ 121132 w 146242"/>
                  <a:gd name="connsiteY11" fmla="*/ 121043 h 1308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46242" h="130848">
                    <a:moveTo>
                      <a:pt x="121132" y="121043"/>
                    </a:moveTo>
                    <a:cubicBezTo>
                      <a:pt x="104199" y="117194"/>
                      <a:pt x="91114" y="130279"/>
                      <a:pt x="76489" y="134897"/>
                    </a:cubicBezTo>
                    <a:cubicBezTo>
                      <a:pt x="51089" y="143364"/>
                      <a:pt x="30308" y="131818"/>
                      <a:pt x="17223" y="117964"/>
                    </a:cubicBezTo>
                    <a:cubicBezTo>
                      <a:pt x="3368" y="104109"/>
                      <a:pt x="-3559" y="83328"/>
                      <a:pt x="1829" y="57158"/>
                    </a:cubicBezTo>
                    <a:cubicBezTo>
                      <a:pt x="7217" y="27140"/>
                      <a:pt x="36465" y="23291"/>
                      <a:pt x="44932" y="970"/>
                    </a:cubicBezTo>
                    <a:cubicBezTo>
                      <a:pt x="64944" y="4818"/>
                      <a:pt x="85726" y="-5188"/>
                      <a:pt x="106508" y="4049"/>
                    </a:cubicBezTo>
                    <a:cubicBezTo>
                      <a:pt x="118053" y="9437"/>
                      <a:pt x="134986" y="7897"/>
                      <a:pt x="131138" y="27909"/>
                    </a:cubicBezTo>
                    <a:cubicBezTo>
                      <a:pt x="134217" y="31758"/>
                      <a:pt x="141144" y="30218"/>
                      <a:pt x="142683" y="37146"/>
                    </a:cubicBezTo>
                    <a:cubicBezTo>
                      <a:pt x="148071" y="49461"/>
                      <a:pt x="139605" y="65624"/>
                      <a:pt x="152689" y="75631"/>
                    </a:cubicBezTo>
                    <a:cubicBezTo>
                      <a:pt x="151150" y="92564"/>
                      <a:pt x="138835" y="101031"/>
                      <a:pt x="126520" y="109497"/>
                    </a:cubicBezTo>
                    <a:cubicBezTo>
                      <a:pt x="124980" y="112576"/>
                      <a:pt x="124980" y="116424"/>
                      <a:pt x="123441" y="119503"/>
                    </a:cubicBezTo>
                    <a:cubicBezTo>
                      <a:pt x="122671" y="119503"/>
                      <a:pt x="121901" y="120273"/>
                      <a:pt x="121132" y="121043"/>
                    </a:cubicBezTo>
                    <a:close/>
                  </a:path>
                </a:pathLst>
              </a:custGeom>
              <a:solidFill>
                <a:srgbClr val="A2BE2C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935587C6-9F12-4149-A08A-0CD3C86F3AA0}"/>
                  </a:ext>
                </a:extLst>
              </p:cNvPr>
              <p:cNvSpPr/>
              <p:nvPr/>
            </p:nvSpPr>
            <p:spPr>
              <a:xfrm>
                <a:off x="3768936" y="2001873"/>
                <a:ext cx="122201" cy="103871"/>
              </a:xfrm>
              <a:custGeom>
                <a:avLst/>
                <a:gdLst>
                  <a:gd name="connsiteX0" fmla="*/ 3079 w 153939"/>
                  <a:gd name="connsiteY0" fmla="*/ 56958 h 130848"/>
                  <a:gd name="connsiteX1" fmla="*/ 0 w 153939"/>
                  <a:gd name="connsiteY1" fmla="*/ 52339 h 130848"/>
                  <a:gd name="connsiteX2" fmla="*/ 33097 w 153939"/>
                  <a:gd name="connsiteY2" fmla="*/ 26170 h 130848"/>
                  <a:gd name="connsiteX3" fmla="*/ 33097 w 153939"/>
                  <a:gd name="connsiteY3" fmla="*/ 17703 h 130848"/>
                  <a:gd name="connsiteX4" fmla="*/ 55418 w 153939"/>
                  <a:gd name="connsiteY4" fmla="*/ 8467 h 130848"/>
                  <a:gd name="connsiteX5" fmla="*/ 72352 w 153939"/>
                  <a:gd name="connsiteY5" fmla="*/ 0 h 130848"/>
                  <a:gd name="connsiteX6" fmla="*/ 107758 w 153939"/>
                  <a:gd name="connsiteY6" fmla="*/ 6927 h 130848"/>
                  <a:gd name="connsiteX7" fmla="*/ 147012 w 153939"/>
                  <a:gd name="connsiteY7" fmla="*/ 101600 h 130848"/>
                  <a:gd name="connsiteX8" fmla="*/ 81588 w 153939"/>
                  <a:gd name="connsiteY8" fmla="*/ 131618 h 130848"/>
                  <a:gd name="connsiteX9" fmla="*/ 10006 w 153939"/>
                  <a:gd name="connsiteY9" fmla="*/ 80048 h 130848"/>
                  <a:gd name="connsiteX10" fmla="*/ 6927 w 153939"/>
                  <a:gd name="connsiteY10" fmla="*/ 72351 h 130848"/>
                  <a:gd name="connsiteX11" fmla="*/ 3079 w 153939"/>
                  <a:gd name="connsiteY11" fmla="*/ 56958 h 1308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53939" h="130848">
                    <a:moveTo>
                      <a:pt x="3079" y="56958"/>
                    </a:moveTo>
                    <a:cubicBezTo>
                      <a:pt x="2309" y="55418"/>
                      <a:pt x="770" y="53879"/>
                      <a:pt x="0" y="52339"/>
                    </a:cubicBezTo>
                    <a:cubicBezTo>
                      <a:pt x="19242" y="53879"/>
                      <a:pt x="22321" y="34636"/>
                      <a:pt x="33097" y="26170"/>
                    </a:cubicBezTo>
                    <a:cubicBezTo>
                      <a:pt x="30788" y="23091"/>
                      <a:pt x="30788" y="20782"/>
                      <a:pt x="33097" y="17703"/>
                    </a:cubicBezTo>
                    <a:cubicBezTo>
                      <a:pt x="40024" y="13085"/>
                      <a:pt x="46182" y="8467"/>
                      <a:pt x="55418" y="8467"/>
                    </a:cubicBezTo>
                    <a:cubicBezTo>
                      <a:pt x="58497" y="770"/>
                      <a:pt x="67733" y="4618"/>
                      <a:pt x="72352" y="0"/>
                    </a:cubicBezTo>
                    <a:cubicBezTo>
                      <a:pt x="83897" y="2309"/>
                      <a:pt x="96212" y="4618"/>
                      <a:pt x="107758" y="6927"/>
                    </a:cubicBezTo>
                    <a:cubicBezTo>
                      <a:pt x="144703" y="14624"/>
                      <a:pt x="171643" y="75430"/>
                      <a:pt x="147012" y="101600"/>
                    </a:cubicBezTo>
                    <a:cubicBezTo>
                      <a:pt x="130848" y="118533"/>
                      <a:pt x="110067" y="133157"/>
                      <a:pt x="81588" y="131618"/>
                    </a:cubicBezTo>
                    <a:cubicBezTo>
                      <a:pt x="45412" y="129309"/>
                      <a:pt x="26170" y="107758"/>
                      <a:pt x="10006" y="80048"/>
                    </a:cubicBezTo>
                    <a:cubicBezTo>
                      <a:pt x="8467" y="77739"/>
                      <a:pt x="6927" y="75430"/>
                      <a:pt x="6927" y="72351"/>
                    </a:cubicBezTo>
                    <a:cubicBezTo>
                      <a:pt x="9236" y="65424"/>
                      <a:pt x="7697" y="60806"/>
                      <a:pt x="3079" y="56958"/>
                    </a:cubicBezTo>
                    <a:close/>
                  </a:path>
                </a:pathLst>
              </a:custGeom>
              <a:solidFill>
                <a:srgbClr val="84AF2D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013484E4-239B-4287-9E27-ED9464AE144D}"/>
                  </a:ext>
                </a:extLst>
              </p:cNvPr>
              <p:cNvSpPr/>
              <p:nvPr/>
            </p:nvSpPr>
            <p:spPr>
              <a:xfrm>
                <a:off x="5241733" y="4789674"/>
                <a:ext cx="116091" cy="103871"/>
              </a:xfrm>
              <a:custGeom>
                <a:avLst/>
                <a:gdLst>
                  <a:gd name="connsiteX0" fmla="*/ 107413 w 146242"/>
                  <a:gd name="connsiteY0" fmla="*/ 134969 h 130848"/>
                  <a:gd name="connsiteX1" fmla="*/ 62001 w 146242"/>
                  <a:gd name="connsiteY1" fmla="*/ 129581 h 130848"/>
                  <a:gd name="connsiteX2" fmla="*/ 23516 w 146242"/>
                  <a:gd name="connsiteY2" fmla="*/ 96484 h 130848"/>
                  <a:gd name="connsiteX3" fmla="*/ 2734 w 146242"/>
                  <a:gd name="connsiteY3" fmla="*/ 57999 h 130848"/>
                  <a:gd name="connsiteX4" fmla="*/ 9661 w 146242"/>
                  <a:gd name="connsiteY4" fmla="*/ 32599 h 130848"/>
                  <a:gd name="connsiteX5" fmla="*/ 96637 w 146242"/>
                  <a:gd name="connsiteY5" fmla="*/ 1042 h 130848"/>
                  <a:gd name="connsiteX6" fmla="*/ 147437 w 146242"/>
                  <a:gd name="connsiteY6" fmla="*/ 57999 h 130848"/>
                  <a:gd name="connsiteX7" fmla="*/ 148977 w 146242"/>
                  <a:gd name="connsiteY7" fmla="*/ 96484 h 130848"/>
                  <a:gd name="connsiteX8" fmla="*/ 126655 w 146242"/>
                  <a:gd name="connsiteY8" fmla="*/ 127272 h 130848"/>
                  <a:gd name="connsiteX9" fmla="*/ 107413 w 146242"/>
                  <a:gd name="connsiteY9" fmla="*/ 134969 h 1308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46242" h="130848">
                    <a:moveTo>
                      <a:pt x="107413" y="134969"/>
                    </a:moveTo>
                    <a:cubicBezTo>
                      <a:pt x="93558" y="128042"/>
                      <a:pt x="78934" y="136508"/>
                      <a:pt x="62001" y="129581"/>
                    </a:cubicBezTo>
                    <a:cubicBezTo>
                      <a:pt x="43528" y="121884"/>
                      <a:pt x="34292" y="108029"/>
                      <a:pt x="23516" y="96484"/>
                    </a:cubicBezTo>
                    <a:cubicBezTo>
                      <a:pt x="14280" y="86478"/>
                      <a:pt x="12740" y="69545"/>
                      <a:pt x="2734" y="57999"/>
                    </a:cubicBezTo>
                    <a:cubicBezTo>
                      <a:pt x="-4193" y="49533"/>
                      <a:pt x="3504" y="39527"/>
                      <a:pt x="9661" y="32599"/>
                    </a:cubicBezTo>
                    <a:cubicBezTo>
                      <a:pt x="32752" y="7199"/>
                      <a:pt x="62771" y="-3577"/>
                      <a:pt x="96637" y="1042"/>
                    </a:cubicBezTo>
                    <a:cubicBezTo>
                      <a:pt x="112031" y="2581"/>
                      <a:pt x="145898" y="41836"/>
                      <a:pt x="147437" y="57999"/>
                    </a:cubicBezTo>
                    <a:cubicBezTo>
                      <a:pt x="148977" y="70315"/>
                      <a:pt x="152055" y="83399"/>
                      <a:pt x="148977" y="96484"/>
                    </a:cubicBezTo>
                    <a:cubicBezTo>
                      <a:pt x="148207" y="100332"/>
                      <a:pt x="130504" y="124963"/>
                      <a:pt x="126655" y="127272"/>
                    </a:cubicBezTo>
                    <a:cubicBezTo>
                      <a:pt x="117419" y="124193"/>
                      <a:pt x="114340" y="134199"/>
                      <a:pt x="107413" y="134969"/>
                    </a:cubicBezTo>
                    <a:close/>
                  </a:path>
                </a:pathLst>
              </a:custGeom>
              <a:solidFill>
                <a:srgbClr val="84AF2E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BAD158F2-5A4F-4273-9F9E-96DFBB4A5DAA}"/>
                  </a:ext>
                </a:extLst>
              </p:cNvPr>
              <p:cNvSpPr/>
              <p:nvPr/>
            </p:nvSpPr>
            <p:spPr>
              <a:xfrm>
                <a:off x="5675430" y="786890"/>
                <a:ext cx="134421" cy="128311"/>
              </a:xfrm>
              <a:custGeom>
                <a:avLst/>
                <a:gdLst>
                  <a:gd name="connsiteX0" fmla="*/ 0 w 169333"/>
                  <a:gd name="connsiteY0" fmla="*/ 60932 h 161636"/>
                  <a:gd name="connsiteX1" fmla="*/ 27709 w 169333"/>
                  <a:gd name="connsiteY1" fmla="*/ 21678 h 161636"/>
                  <a:gd name="connsiteX2" fmla="*/ 123921 w 169333"/>
                  <a:gd name="connsiteY2" fmla="*/ 11672 h 161636"/>
                  <a:gd name="connsiteX3" fmla="*/ 170873 w 169333"/>
                  <a:gd name="connsiteY3" fmla="*/ 60163 h 161636"/>
                  <a:gd name="connsiteX4" fmla="*/ 170873 w 169333"/>
                  <a:gd name="connsiteY4" fmla="*/ 108654 h 161636"/>
                  <a:gd name="connsiteX5" fmla="*/ 167024 w 169333"/>
                  <a:gd name="connsiteY5" fmla="*/ 127126 h 161636"/>
                  <a:gd name="connsiteX6" fmla="*/ 149321 w 169333"/>
                  <a:gd name="connsiteY6" fmla="*/ 138672 h 161636"/>
                  <a:gd name="connsiteX7" fmla="*/ 159327 w 169333"/>
                  <a:gd name="connsiteY7" fmla="*/ 161763 h 161636"/>
                  <a:gd name="connsiteX8" fmla="*/ 94673 w 169333"/>
                  <a:gd name="connsiteY8" fmla="*/ 162532 h 161636"/>
                  <a:gd name="connsiteX9" fmla="*/ 50030 w 169333"/>
                  <a:gd name="connsiteY9" fmla="*/ 156375 h 161636"/>
                  <a:gd name="connsiteX10" fmla="*/ 40794 w 169333"/>
                  <a:gd name="connsiteY10" fmla="*/ 140211 h 161636"/>
                  <a:gd name="connsiteX11" fmla="*/ 14624 w 169333"/>
                  <a:gd name="connsiteY11" fmla="*/ 117120 h 161636"/>
                  <a:gd name="connsiteX12" fmla="*/ 6927 w 169333"/>
                  <a:gd name="connsiteY12" fmla="*/ 82484 h 161636"/>
                  <a:gd name="connsiteX13" fmla="*/ 0 w 169333"/>
                  <a:gd name="connsiteY13" fmla="*/ 60932 h 1616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69333" h="161636">
                    <a:moveTo>
                      <a:pt x="0" y="60932"/>
                    </a:moveTo>
                    <a:cubicBezTo>
                      <a:pt x="15394" y="52466"/>
                      <a:pt x="13855" y="33223"/>
                      <a:pt x="27709" y="21678"/>
                    </a:cubicBezTo>
                    <a:cubicBezTo>
                      <a:pt x="55418" y="-2183"/>
                      <a:pt x="90055" y="-7571"/>
                      <a:pt x="123921" y="11672"/>
                    </a:cubicBezTo>
                    <a:cubicBezTo>
                      <a:pt x="145473" y="23987"/>
                      <a:pt x="162406" y="40151"/>
                      <a:pt x="170873" y="60163"/>
                    </a:cubicBezTo>
                    <a:cubicBezTo>
                      <a:pt x="176261" y="72478"/>
                      <a:pt x="179340" y="93260"/>
                      <a:pt x="170873" y="108654"/>
                    </a:cubicBezTo>
                    <a:cubicBezTo>
                      <a:pt x="167794" y="114811"/>
                      <a:pt x="165485" y="120199"/>
                      <a:pt x="167024" y="127126"/>
                    </a:cubicBezTo>
                    <a:cubicBezTo>
                      <a:pt x="167794" y="140981"/>
                      <a:pt x="151630" y="128666"/>
                      <a:pt x="149321" y="138672"/>
                    </a:cubicBezTo>
                    <a:cubicBezTo>
                      <a:pt x="152400" y="145599"/>
                      <a:pt x="154709" y="151757"/>
                      <a:pt x="159327" y="161763"/>
                    </a:cubicBezTo>
                    <a:cubicBezTo>
                      <a:pt x="136236" y="150217"/>
                      <a:pt x="116224" y="163302"/>
                      <a:pt x="94673" y="162532"/>
                    </a:cubicBezTo>
                    <a:cubicBezTo>
                      <a:pt x="79279" y="162532"/>
                      <a:pt x="66964" y="146369"/>
                      <a:pt x="50030" y="156375"/>
                    </a:cubicBezTo>
                    <a:cubicBezTo>
                      <a:pt x="46182" y="158684"/>
                      <a:pt x="50030" y="144060"/>
                      <a:pt x="40794" y="140211"/>
                    </a:cubicBezTo>
                    <a:cubicBezTo>
                      <a:pt x="30788" y="135593"/>
                      <a:pt x="25400" y="124048"/>
                      <a:pt x="14624" y="117120"/>
                    </a:cubicBezTo>
                    <a:cubicBezTo>
                      <a:pt x="3079" y="109423"/>
                      <a:pt x="8467" y="94799"/>
                      <a:pt x="6927" y="82484"/>
                    </a:cubicBezTo>
                    <a:cubicBezTo>
                      <a:pt x="3848" y="77096"/>
                      <a:pt x="5388" y="67860"/>
                      <a:pt x="0" y="60932"/>
                    </a:cubicBezTo>
                    <a:close/>
                  </a:path>
                </a:pathLst>
              </a:custGeom>
              <a:solidFill>
                <a:srgbClr val="85AF2D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7A76025A-5B11-490A-ABE5-A7618BE95130}"/>
                  </a:ext>
                </a:extLst>
              </p:cNvPr>
              <p:cNvSpPr/>
              <p:nvPr/>
            </p:nvSpPr>
            <p:spPr>
              <a:xfrm>
                <a:off x="4557744" y="4694956"/>
                <a:ext cx="128311" cy="103871"/>
              </a:xfrm>
              <a:custGeom>
                <a:avLst/>
                <a:gdLst>
                  <a:gd name="connsiteX0" fmla="*/ 100830 w 161636"/>
                  <a:gd name="connsiteY0" fmla="*/ 1058 h 130848"/>
                  <a:gd name="connsiteX1" fmla="*/ 144703 w 161636"/>
                  <a:gd name="connsiteY1" fmla="*/ 8755 h 130848"/>
                  <a:gd name="connsiteX2" fmla="*/ 154709 w 161636"/>
                  <a:gd name="connsiteY2" fmla="*/ 17221 h 130848"/>
                  <a:gd name="connsiteX3" fmla="*/ 164715 w 161636"/>
                  <a:gd name="connsiteY3" fmla="*/ 45700 h 130848"/>
                  <a:gd name="connsiteX4" fmla="*/ 106218 w 161636"/>
                  <a:gd name="connsiteY4" fmla="*/ 126518 h 130848"/>
                  <a:gd name="connsiteX5" fmla="*/ 32327 w 161636"/>
                  <a:gd name="connsiteY5" fmla="*/ 118051 h 130848"/>
                  <a:gd name="connsiteX6" fmla="*/ 6927 w 161636"/>
                  <a:gd name="connsiteY6" fmla="*/ 114203 h 130848"/>
                  <a:gd name="connsiteX7" fmla="*/ 15394 w 161636"/>
                  <a:gd name="connsiteY7" fmla="*/ 94960 h 130848"/>
                  <a:gd name="connsiteX8" fmla="*/ 0 w 161636"/>
                  <a:gd name="connsiteY8" fmla="*/ 90342 h 130848"/>
                  <a:gd name="connsiteX9" fmla="*/ 20012 w 161636"/>
                  <a:gd name="connsiteY9" fmla="*/ 40312 h 130848"/>
                  <a:gd name="connsiteX10" fmla="*/ 40794 w 161636"/>
                  <a:gd name="connsiteY10" fmla="*/ 12603 h 130848"/>
                  <a:gd name="connsiteX11" fmla="*/ 48491 w 161636"/>
                  <a:gd name="connsiteY11" fmla="*/ 16452 h 130848"/>
                  <a:gd name="connsiteX12" fmla="*/ 71582 w 161636"/>
                  <a:gd name="connsiteY12" fmla="*/ 7985 h 130848"/>
                  <a:gd name="connsiteX13" fmla="*/ 100830 w 161636"/>
                  <a:gd name="connsiteY13" fmla="*/ 1058 h 1308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61636" h="130848">
                    <a:moveTo>
                      <a:pt x="100830" y="1058"/>
                    </a:moveTo>
                    <a:cubicBezTo>
                      <a:pt x="113146" y="16452"/>
                      <a:pt x="129309" y="11064"/>
                      <a:pt x="144703" y="8755"/>
                    </a:cubicBezTo>
                    <a:cubicBezTo>
                      <a:pt x="147782" y="11833"/>
                      <a:pt x="150861" y="14912"/>
                      <a:pt x="154709" y="17221"/>
                    </a:cubicBezTo>
                    <a:cubicBezTo>
                      <a:pt x="165485" y="24149"/>
                      <a:pt x="170103" y="38003"/>
                      <a:pt x="164715" y="45700"/>
                    </a:cubicBezTo>
                    <a:cubicBezTo>
                      <a:pt x="145473" y="72639"/>
                      <a:pt x="144703" y="111894"/>
                      <a:pt x="106218" y="126518"/>
                    </a:cubicBezTo>
                    <a:cubicBezTo>
                      <a:pt x="84667" y="134985"/>
                      <a:pt x="46952" y="136524"/>
                      <a:pt x="32327" y="118051"/>
                    </a:cubicBezTo>
                    <a:cubicBezTo>
                      <a:pt x="23861" y="108045"/>
                      <a:pt x="17703" y="108815"/>
                      <a:pt x="6927" y="114203"/>
                    </a:cubicBezTo>
                    <a:cubicBezTo>
                      <a:pt x="7697" y="104967"/>
                      <a:pt x="19242" y="102657"/>
                      <a:pt x="15394" y="94960"/>
                    </a:cubicBezTo>
                    <a:cubicBezTo>
                      <a:pt x="12315" y="88803"/>
                      <a:pt x="4618" y="92651"/>
                      <a:pt x="0" y="90342"/>
                    </a:cubicBezTo>
                    <a:cubicBezTo>
                      <a:pt x="6927" y="73409"/>
                      <a:pt x="13855" y="57245"/>
                      <a:pt x="20012" y="40312"/>
                    </a:cubicBezTo>
                    <a:cubicBezTo>
                      <a:pt x="23861" y="28767"/>
                      <a:pt x="39255" y="25688"/>
                      <a:pt x="40794" y="12603"/>
                    </a:cubicBezTo>
                    <a:cubicBezTo>
                      <a:pt x="43103" y="14142"/>
                      <a:pt x="46182" y="14912"/>
                      <a:pt x="48491" y="16452"/>
                    </a:cubicBezTo>
                    <a:cubicBezTo>
                      <a:pt x="55418" y="12603"/>
                      <a:pt x="63885" y="11833"/>
                      <a:pt x="71582" y="7985"/>
                    </a:cubicBezTo>
                    <a:cubicBezTo>
                      <a:pt x="77739" y="-7409"/>
                      <a:pt x="91594" y="4906"/>
                      <a:pt x="100830" y="1058"/>
                    </a:cubicBezTo>
                    <a:close/>
                  </a:path>
                </a:pathLst>
              </a:custGeom>
              <a:solidFill>
                <a:srgbClr val="85AF2D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F7D5B490-AEC8-4265-8A5F-ED75E28D21DF}"/>
                  </a:ext>
                </a:extLst>
              </p:cNvPr>
              <p:cNvSpPr/>
              <p:nvPr/>
            </p:nvSpPr>
            <p:spPr>
              <a:xfrm>
                <a:off x="8220807" y="3587859"/>
                <a:ext cx="134421" cy="128311"/>
              </a:xfrm>
              <a:custGeom>
                <a:avLst/>
                <a:gdLst>
                  <a:gd name="connsiteX0" fmla="*/ 125952 w 169333"/>
                  <a:gd name="connsiteY0" fmla="*/ 1880 h 161636"/>
                  <a:gd name="connsiteX1" fmla="*/ 151352 w 169333"/>
                  <a:gd name="connsiteY1" fmla="*/ 20353 h 161636"/>
                  <a:gd name="connsiteX2" fmla="*/ 152121 w 169333"/>
                  <a:gd name="connsiteY2" fmla="*/ 23431 h 161636"/>
                  <a:gd name="connsiteX3" fmla="*/ 160589 w 169333"/>
                  <a:gd name="connsiteY3" fmla="*/ 36516 h 161636"/>
                  <a:gd name="connsiteX4" fmla="*/ 169055 w 169333"/>
                  <a:gd name="connsiteY4" fmla="*/ 92704 h 161636"/>
                  <a:gd name="connsiteX5" fmla="*/ 160589 w 169333"/>
                  <a:gd name="connsiteY5" fmla="*/ 124262 h 161636"/>
                  <a:gd name="connsiteX6" fmla="*/ 114407 w 169333"/>
                  <a:gd name="connsiteY6" fmla="*/ 160437 h 161636"/>
                  <a:gd name="connsiteX7" fmla="*/ 72843 w 169333"/>
                  <a:gd name="connsiteY7" fmla="*/ 165056 h 161636"/>
                  <a:gd name="connsiteX8" fmla="*/ 28970 w 169333"/>
                  <a:gd name="connsiteY8" fmla="*/ 155050 h 161636"/>
                  <a:gd name="connsiteX9" fmla="*/ 8958 w 169333"/>
                  <a:gd name="connsiteY9" fmla="*/ 155819 h 161636"/>
                  <a:gd name="connsiteX10" fmla="*/ 2031 w 169333"/>
                  <a:gd name="connsiteY10" fmla="*/ 128880 h 161636"/>
                  <a:gd name="connsiteX11" fmla="*/ 2031 w 169333"/>
                  <a:gd name="connsiteY11" fmla="*/ 119643 h 161636"/>
                  <a:gd name="connsiteX12" fmla="*/ 2800 w 169333"/>
                  <a:gd name="connsiteY12" fmla="*/ 63455 h 161636"/>
                  <a:gd name="connsiteX13" fmla="*/ 2031 w 169333"/>
                  <a:gd name="connsiteY13" fmla="*/ 49601 h 161636"/>
                  <a:gd name="connsiteX14" fmla="*/ 10497 w 169333"/>
                  <a:gd name="connsiteY14" fmla="*/ 48831 h 161636"/>
                  <a:gd name="connsiteX15" fmla="*/ 63606 w 169333"/>
                  <a:gd name="connsiteY15" fmla="*/ 5728 h 161636"/>
                  <a:gd name="connsiteX16" fmla="*/ 125952 w 169333"/>
                  <a:gd name="connsiteY16" fmla="*/ 1880 h 161636"/>
                  <a:gd name="connsiteX17" fmla="*/ 125952 w 169333"/>
                  <a:gd name="connsiteY17" fmla="*/ 1880 h 1616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69333" h="161636">
                    <a:moveTo>
                      <a:pt x="125952" y="1880"/>
                    </a:moveTo>
                    <a:cubicBezTo>
                      <a:pt x="124412" y="21892"/>
                      <a:pt x="139806" y="18813"/>
                      <a:pt x="151352" y="20353"/>
                    </a:cubicBezTo>
                    <a:cubicBezTo>
                      <a:pt x="151352" y="21892"/>
                      <a:pt x="151352" y="22662"/>
                      <a:pt x="152121" y="23431"/>
                    </a:cubicBezTo>
                    <a:cubicBezTo>
                      <a:pt x="155200" y="28050"/>
                      <a:pt x="154431" y="34207"/>
                      <a:pt x="160589" y="36516"/>
                    </a:cubicBezTo>
                    <a:cubicBezTo>
                      <a:pt x="165976" y="54989"/>
                      <a:pt x="176752" y="72692"/>
                      <a:pt x="169055" y="92704"/>
                    </a:cubicBezTo>
                    <a:cubicBezTo>
                      <a:pt x="163667" y="102710"/>
                      <a:pt x="168286" y="115025"/>
                      <a:pt x="160589" y="124262"/>
                    </a:cubicBezTo>
                    <a:cubicBezTo>
                      <a:pt x="145195" y="136577"/>
                      <a:pt x="128261" y="145813"/>
                      <a:pt x="114407" y="160437"/>
                    </a:cubicBezTo>
                    <a:cubicBezTo>
                      <a:pt x="109788" y="165825"/>
                      <a:pt x="87467" y="166595"/>
                      <a:pt x="72843" y="165056"/>
                    </a:cubicBezTo>
                    <a:cubicBezTo>
                      <a:pt x="57449" y="163516"/>
                      <a:pt x="42825" y="160437"/>
                      <a:pt x="28970" y="155050"/>
                    </a:cubicBezTo>
                    <a:cubicBezTo>
                      <a:pt x="22043" y="151971"/>
                      <a:pt x="15116" y="152740"/>
                      <a:pt x="8958" y="155819"/>
                    </a:cubicBezTo>
                    <a:cubicBezTo>
                      <a:pt x="6649" y="145813"/>
                      <a:pt x="29740" y="130419"/>
                      <a:pt x="2031" y="128880"/>
                    </a:cubicBezTo>
                    <a:cubicBezTo>
                      <a:pt x="-1048" y="125801"/>
                      <a:pt x="-278" y="122722"/>
                      <a:pt x="2031" y="119643"/>
                    </a:cubicBezTo>
                    <a:cubicBezTo>
                      <a:pt x="2800" y="101171"/>
                      <a:pt x="-1048" y="81928"/>
                      <a:pt x="2800" y="63455"/>
                    </a:cubicBezTo>
                    <a:cubicBezTo>
                      <a:pt x="16655" y="58067"/>
                      <a:pt x="-1048" y="54219"/>
                      <a:pt x="2031" y="49601"/>
                    </a:cubicBezTo>
                    <a:cubicBezTo>
                      <a:pt x="4340" y="46522"/>
                      <a:pt x="7419" y="46522"/>
                      <a:pt x="10497" y="48831"/>
                    </a:cubicBezTo>
                    <a:cubicBezTo>
                      <a:pt x="21273" y="26510"/>
                      <a:pt x="45134" y="18813"/>
                      <a:pt x="63606" y="5728"/>
                    </a:cubicBezTo>
                    <a:cubicBezTo>
                      <a:pt x="85158" y="-1969"/>
                      <a:pt x="105170" y="-429"/>
                      <a:pt x="125952" y="1880"/>
                    </a:cubicBezTo>
                    <a:lnTo>
                      <a:pt x="125952" y="1880"/>
                    </a:lnTo>
                    <a:close/>
                  </a:path>
                </a:pathLst>
              </a:custGeom>
              <a:solidFill>
                <a:srgbClr val="84AF2D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A81386AF-10DB-4EDD-94A5-3244254AAE33}"/>
                  </a:ext>
                </a:extLst>
              </p:cNvPr>
              <p:cNvSpPr/>
              <p:nvPr/>
            </p:nvSpPr>
            <p:spPr>
              <a:xfrm>
                <a:off x="3957568" y="3992989"/>
                <a:ext cx="146641" cy="122201"/>
              </a:xfrm>
              <a:custGeom>
                <a:avLst/>
                <a:gdLst>
                  <a:gd name="connsiteX0" fmla="*/ 54176 w 184727"/>
                  <a:gd name="connsiteY0" fmla="*/ 11353 h 153939"/>
                  <a:gd name="connsiteX1" fmla="*/ 124988 w 184727"/>
                  <a:gd name="connsiteY1" fmla="*/ 10583 h 153939"/>
                  <a:gd name="connsiteX2" fmla="*/ 138842 w 184727"/>
                  <a:gd name="connsiteY2" fmla="*/ 19050 h 153939"/>
                  <a:gd name="connsiteX3" fmla="*/ 151927 w 184727"/>
                  <a:gd name="connsiteY3" fmla="*/ 19050 h 153939"/>
                  <a:gd name="connsiteX4" fmla="*/ 185024 w 184727"/>
                  <a:gd name="connsiteY4" fmla="*/ 25977 h 153939"/>
                  <a:gd name="connsiteX5" fmla="*/ 172709 w 184727"/>
                  <a:gd name="connsiteY5" fmla="*/ 64462 h 153939"/>
                  <a:gd name="connsiteX6" fmla="*/ 191182 w 184727"/>
                  <a:gd name="connsiteY6" fmla="*/ 73699 h 153939"/>
                  <a:gd name="connsiteX7" fmla="*/ 169630 w 184727"/>
                  <a:gd name="connsiteY7" fmla="*/ 102947 h 153939"/>
                  <a:gd name="connsiteX8" fmla="*/ 165012 w 184727"/>
                  <a:gd name="connsiteY8" fmla="*/ 112183 h 153939"/>
                  <a:gd name="connsiteX9" fmla="*/ 124218 w 184727"/>
                  <a:gd name="connsiteY9" fmla="*/ 155286 h 153939"/>
                  <a:gd name="connsiteX10" fmla="*/ 104976 w 184727"/>
                  <a:gd name="connsiteY10" fmla="*/ 153747 h 153939"/>
                  <a:gd name="connsiteX11" fmla="*/ 53406 w 184727"/>
                  <a:gd name="connsiteY11" fmla="*/ 157595 h 153939"/>
                  <a:gd name="connsiteX12" fmla="*/ 28006 w 184727"/>
                  <a:gd name="connsiteY12" fmla="*/ 142971 h 153939"/>
                  <a:gd name="connsiteX13" fmla="*/ 1067 w 184727"/>
                  <a:gd name="connsiteY13" fmla="*/ 95250 h 153939"/>
                  <a:gd name="connsiteX14" fmla="*/ 25697 w 184727"/>
                  <a:gd name="connsiteY14" fmla="*/ 23668 h 153939"/>
                  <a:gd name="connsiteX15" fmla="*/ 39552 w 184727"/>
                  <a:gd name="connsiteY15" fmla="*/ 19050 h 153939"/>
                  <a:gd name="connsiteX16" fmla="*/ 54176 w 184727"/>
                  <a:gd name="connsiteY16" fmla="*/ 11353 h 1539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84727" h="153939">
                    <a:moveTo>
                      <a:pt x="54176" y="11353"/>
                    </a:moveTo>
                    <a:cubicBezTo>
                      <a:pt x="77267" y="-4041"/>
                      <a:pt x="101127" y="-3271"/>
                      <a:pt x="124988" y="10583"/>
                    </a:cubicBezTo>
                    <a:cubicBezTo>
                      <a:pt x="130376" y="12892"/>
                      <a:pt x="134224" y="16741"/>
                      <a:pt x="138842" y="19050"/>
                    </a:cubicBezTo>
                    <a:cubicBezTo>
                      <a:pt x="143461" y="19050"/>
                      <a:pt x="147309" y="19820"/>
                      <a:pt x="151927" y="19050"/>
                    </a:cubicBezTo>
                    <a:cubicBezTo>
                      <a:pt x="163473" y="17511"/>
                      <a:pt x="177327" y="11353"/>
                      <a:pt x="185024" y="25977"/>
                    </a:cubicBezTo>
                    <a:cubicBezTo>
                      <a:pt x="192721" y="41371"/>
                      <a:pt x="187333" y="55226"/>
                      <a:pt x="172709" y="64462"/>
                    </a:cubicBezTo>
                    <a:cubicBezTo>
                      <a:pt x="177327" y="70620"/>
                      <a:pt x="184254" y="69850"/>
                      <a:pt x="191182" y="73699"/>
                    </a:cubicBezTo>
                    <a:cubicBezTo>
                      <a:pt x="181176" y="81396"/>
                      <a:pt x="171939" y="89862"/>
                      <a:pt x="169630" y="102947"/>
                    </a:cubicBezTo>
                    <a:cubicBezTo>
                      <a:pt x="171939" y="107565"/>
                      <a:pt x="167321" y="109105"/>
                      <a:pt x="165012" y="112183"/>
                    </a:cubicBezTo>
                    <a:cubicBezTo>
                      <a:pt x="155006" y="129886"/>
                      <a:pt x="135764" y="138353"/>
                      <a:pt x="124218" y="155286"/>
                    </a:cubicBezTo>
                    <a:cubicBezTo>
                      <a:pt x="119600" y="162983"/>
                      <a:pt x="112673" y="152208"/>
                      <a:pt x="104976" y="153747"/>
                    </a:cubicBezTo>
                    <a:cubicBezTo>
                      <a:pt x="88812" y="156056"/>
                      <a:pt x="71879" y="166832"/>
                      <a:pt x="53406" y="157595"/>
                    </a:cubicBezTo>
                    <a:cubicBezTo>
                      <a:pt x="44939" y="152977"/>
                      <a:pt x="39552" y="141432"/>
                      <a:pt x="28006" y="142971"/>
                    </a:cubicBezTo>
                    <a:cubicBezTo>
                      <a:pt x="12612" y="130656"/>
                      <a:pt x="4915" y="116032"/>
                      <a:pt x="1067" y="95250"/>
                    </a:cubicBezTo>
                    <a:cubicBezTo>
                      <a:pt x="-3552" y="65232"/>
                      <a:pt x="7224" y="44450"/>
                      <a:pt x="25697" y="23668"/>
                    </a:cubicBezTo>
                    <a:cubicBezTo>
                      <a:pt x="29545" y="19050"/>
                      <a:pt x="34933" y="19820"/>
                      <a:pt x="39552" y="19050"/>
                    </a:cubicBezTo>
                    <a:cubicBezTo>
                      <a:pt x="44939" y="15971"/>
                      <a:pt x="49557" y="13662"/>
                      <a:pt x="54176" y="11353"/>
                    </a:cubicBezTo>
                    <a:close/>
                  </a:path>
                </a:pathLst>
              </a:custGeom>
              <a:solidFill>
                <a:srgbClr val="84AF2D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CF94831E-98C3-4026-BFB2-AED132D94BF8}"/>
                  </a:ext>
                </a:extLst>
              </p:cNvPr>
              <p:cNvSpPr>
                <a:spLocks/>
              </p:cNvSpPr>
              <p:nvPr/>
            </p:nvSpPr>
            <p:spPr bwMode="auto">
              <a:xfrm rot="900000">
                <a:off x="4451574" y="1548551"/>
                <a:ext cx="3271787" cy="2983845"/>
              </a:xfrm>
              <a:custGeom>
                <a:avLst/>
                <a:gdLst>
                  <a:gd name="connsiteX0" fmla="*/ 3386347 w 4041704"/>
                  <a:gd name="connsiteY0" fmla="*/ 2411413 h 3686004"/>
                  <a:gd name="connsiteX1" fmla="*/ 3386340 w 4041704"/>
                  <a:gd name="connsiteY1" fmla="*/ 2411535 h 3686004"/>
                  <a:gd name="connsiteX2" fmla="*/ 3386483 w 4041704"/>
                  <a:gd name="connsiteY2" fmla="*/ 2411511 h 3686004"/>
                  <a:gd name="connsiteX3" fmla="*/ 3362819 w 4041704"/>
                  <a:gd name="connsiteY3" fmla="*/ 2194357 h 3686004"/>
                  <a:gd name="connsiteX4" fmla="*/ 3361204 w 4041704"/>
                  <a:gd name="connsiteY4" fmla="*/ 2201156 h 3686004"/>
                  <a:gd name="connsiteX5" fmla="*/ 3365647 w 4041704"/>
                  <a:gd name="connsiteY5" fmla="*/ 2203538 h 3686004"/>
                  <a:gd name="connsiteX6" fmla="*/ 3367414 w 4041704"/>
                  <a:gd name="connsiteY6" fmla="*/ 2187828 h 3686004"/>
                  <a:gd name="connsiteX7" fmla="*/ 3369533 w 4041704"/>
                  <a:gd name="connsiteY7" fmla="*/ 2184367 h 3686004"/>
                  <a:gd name="connsiteX8" fmla="*/ 3369683 w 4041704"/>
                  <a:gd name="connsiteY8" fmla="*/ 2161469 h 3686004"/>
                  <a:gd name="connsiteX9" fmla="*/ 3378698 w 4041704"/>
                  <a:gd name="connsiteY9" fmla="*/ 2161125 h 3686004"/>
                  <a:gd name="connsiteX10" fmla="*/ 3381834 w 4041704"/>
                  <a:gd name="connsiteY10" fmla="*/ 2164342 h 3686004"/>
                  <a:gd name="connsiteX11" fmla="*/ 3381252 w 4041704"/>
                  <a:gd name="connsiteY11" fmla="*/ 2167406 h 3686004"/>
                  <a:gd name="connsiteX12" fmla="*/ 3393725 w 4041704"/>
                  <a:gd name="connsiteY12" fmla="*/ 2151948 h 3686004"/>
                  <a:gd name="connsiteX13" fmla="*/ 3398392 w 4041704"/>
                  <a:gd name="connsiteY13" fmla="*/ 2146236 h 3686004"/>
                  <a:gd name="connsiteX14" fmla="*/ 3392043 w 4041704"/>
                  <a:gd name="connsiteY14" fmla="*/ 2148993 h 3686004"/>
                  <a:gd name="connsiteX15" fmla="*/ 3355458 w 4041704"/>
                  <a:gd name="connsiteY15" fmla="*/ 2155683 h 3686004"/>
                  <a:gd name="connsiteX16" fmla="*/ 3355439 w 4041704"/>
                  <a:gd name="connsiteY16" fmla="*/ 2156097 h 3686004"/>
                  <a:gd name="connsiteX17" fmla="*/ 3358079 w 4041704"/>
                  <a:gd name="connsiteY17" fmla="*/ 2164040 h 3686004"/>
                  <a:gd name="connsiteX18" fmla="*/ 3362945 w 4041704"/>
                  <a:gd name="connsiteY18" fmla="*/ 2162609 h 3686004"/>
                  <a:gd name="connsiteX19" fmla="*/ 3362474 w 4041704"/>
                  <a:gd name="connsiteY19" fmla="*/ 2162586 h 3686004"/>
                  <a:gd name="connsiteX20" fmla="*/ 3340275 w 4041704"/>
                  <a:gd name="connsiteY20" fmla="*/ 2163884 h 3686004"/>
                  <a:gd name="connsiteX21" fmla="*/ 3339342 w 4041704"/>
                  <a:gd name="connsiteY21" fmla="*/ 2166886 h 3686004"/>
                  <a:gd name="connsiteX22" fmla="*/ 3339875 w 4041704"/>
                  <a:gd name="connsiteY22" fmla="*/ 2166130 h 3686004"/>
                  <a:gd name="connsiteX23" fmla="*/ 3552686 w 4041704"/>
                  <a:gd name="connsiteY23" fmla="*/ 1785302 h 3686004"/>
                  <a:gd name="connsiteX24" fmla="*/ 3552595 w 4041704"/>
                  <a:gd name="connsiteY24" fmla="*/ 1785639 h 3686004"/>
                  <a:gd name="connsiteX25" fmla="*/ 3553346 w 4041704"/>
                  <a:gd name="connsiteY25" fmla="*/ 1786264 h 3686004"/>
                  <a:gd name="connsiteX26" fmla="*/ 3376296 w 4041704"/>
                  <a:gd name="connsiteY26" fmla="*/ 1583151 h 3686004"/>
                  <a:gd name="connsiteX27" fmla="*/ 3375997 w 4041704"/>
                  <a:gd name="connsiteY27" fmla="*/ 1583729 h 3686004"/>
                  <a:gd name="connsiteX28" fmla="*/ 3377264 w 4041704"/>
                  <a:gd name="connsiteY28" fmla="*/ 1583840 h 3686004"/>
                  <a:gd name="connsiteX29" fmla="*/ 3381205 w 4041704"/>
                  <a:gd name="connsiteY29" fmla="*/ 1582227 h 3686004"/>
                  <a:gd name="connsiteX30" fmla="*/ 3320681 w 4041704"/>
                  <a:gd name="connsiteY30" fmla="*/ 1573903 h 3686004"/>
                  <a:gd name="connsiteX31" fmla="*/ 3321545 w 4041704"/>
                  <a:gd name="connsiteY31" fmla="*/ 1574218 h 3686004"/>
                  <a:gd name="connsiteX32" fmla="*/ 3321319 w 4041704"/>
                  <a:gd name="connsiteY32" fmla="*/ 1573906 h 3686004"/>
                  <a:gd name="connsiteX33" fmla="*/ 3273764 w 4041704"/>
                  <a:gd name="connsiteY33" fmla="*/ 1356808 h 3686004"/>
                  <a:gd name="connsiteX34" fmla="*/ 3271648 w 4041704"/>
                  <a:gd name="connsiteY34" fmla="*/ 1370709 h 3686004"/>
                  <a:gd name="connsiteX35" fmla="*/ 3273370 w 4041704"/>
                  <a:gd name="connsiteY35" fmla="*/ 1384198 h 3686004"/>
                  <a:gd name="connsiteX36" fmla="*/ 3270646 w 4041704"/>
                  <a:gd name="connsiteY36" fmla="*/ 1397074 h 3686004"/>
                  <a:gd name="connsiteX37" fmla="*/ 3268575 w 4041704"/>
                  <a:gd name="connsiteY37" fmla="*/ 1398376 h 3686004"/>
                  <a:gd name="connsiteX38" fmla="*/ 3299781 w 4041704"/>
                  <a:gd name="connsiteY38" fmla="*/ 1403318 h 3686004"/>
                  <a:gd name="connsiteX39" fmla="*/ 3292105 w 4041704"/>
                  <a:gd name="connsiteY39" fmla="*/ 1393842 h 3686004"/>
                  <a:gd name="connsiteX40" fmla="*/ 3281163 w 4041704"/>
                  <a:gd name="connsiteY40" fmla="*/ 1369598 h 3686004"/>
                  <a:gd name="connsiteX41" fmla="*/ 2942540 w 4041704"/>
                  <a:gd name="connsiteY41" fmla="*/ 460381 h 3686004"/>
                  <a:gd name="connsiteX42" fmla="*/ 2943393 w 4041704"/>
                  <a:gd name="connsiteY42" fmla="*/ 463167 h 3686004"/>
                  <a:gd name="connsiteX43" fmla="*/ 2946045 w 4041704"/>
                  <a:gd name="connsiteY43" fmla="*/ 474113 h 3686004"/>
                  <a:gd name="connsiteX44" fmla="*/ 2974889 w 4041704"/>
                  <a:gd name="connsiteY44" fmla="*/ 476785 h 3686004"/>
                  <a:gd name="connsiteX45" fmla="*/ 2975278 w 4041704"/>
                  <a:gd name="connsiteY45" fmla="*/ 476498 h 3686004"/>
                  <a:gd name="connsiteX46" fmla="*/ 2980094 w 4041704"/>
                  <a:gd name="connsiteY46" fmla="*/ 461238 h 3686004"/>
                  <a:gd name="connsiteX47" fmla="*/ 2978625 w 4041704"/>
                  <a:gd name="connsiteY47" fmla="*/ 444405 h 3686004"/>
                  <a:gd name="connsiteX48" fmla="*/ 2976516 w 4041704"/>
                  <a:gd name="connsiteY48" fmla="*/ 441086 h 3686004"/>
                  <a:gd name="connsiteX49" fmla="*/ 2971944 w 4041704"/>
                  <a:gd name="connsiteY49" fmla="*/ 444037 h 3686004"/>
                  <a:gd name="connsiteX50" fmla="*/ 2947692 w 4041704"/>
                  <a:gd name="connsiteY50" fmla="*/ 453174 h 3686004"/>
                  <a:gd name="connsiteX51" fmla="*/ 931457 w 4041704"/>
                  <a:gd name="connsiteY51" fmla="*/ 2960614 h 3686004"/>
                  <a:gd name="connsiteX52" fmla="*/ 932617 w 4041704"/>
                  <a:gd name="connsiteY52" fmla="*/ 2960737 h 3686004"/>
                  <a:gd name="connsiteX53" fmla="*/ 932419 w 4041704"/>
                  <a:gd name="connsiteY53" fmla="*/ 2960450 h 3686004"/>
                  <a:gd name="connsiteX54" fmla="*/ 731853 w 4041704"/>
                  <a:gd name="connsiteY54" fmla="*/ 2718061 h 3686004"/>
                  <a:gd name="connsiteX55" fmla="*/ 741742 w 4041704"/>
                  <a:gd name="connsiteY55" fmla="*/ 2737711 h 3686004"/>
                  <a:gd name="connsiteX56" fmla="*/ 767713 w 4041704"/>
                  <a:gd name="connsiteY56" fmla="*/ 2756738 h 3686004"/>
                  <a:gd name="connsiteX57" fmla="*/ 778286 w 4041704"/>
                  <a:gd name="connsiteY57" fmla="*/ 2745315 h 3686004"/>
                  <a:gd name="connsiteX58" fmla="*/ 777750 w 4041704"/>
                  <a:gd name="connsiteY58" fmla="*/ 2745207 h 3686004"/>
                  <a:gd name="connsiteX59" fmla="*/ 768222 w 4041704"/>
                  <a:gd name="connsiteY59" fmla="*/ 2737381 h 3686004"/>
                  <a:gd name="connsiteX60" fmla="*/ 748847 w 4041704"/>
                  <a:gd name="connsiteY60" fmla="*/ 2719950 h 3686004"/>
                  <a:gd name="connsiteX61" fmla="*/ 735849 w 4041704"/>
                  <a:gd name="connsiteY61" fmla="*/ 2716722 h 3686004"/>
                  <a:gd name="connsiteX62" fmla="*/ 1246175 w 4041704"/>
                  <a:gd name="connsiteY62" fmla="*/ 310765 h 3686004"/>
                  <a:gd name="connsiteX63" fmla="*/ 1255291 w 4041704"/>
                  <a:gd name="connsiteY63" fmla="*/ 304099 h 3686004"/>
                  <a:gd name="connsiteX64" fmla="*/ 1253742 w 4041704"/>
                  <a:gd name="connsiteY64" fmla="*/ 306184 h 3686004"/>
                  <a:gd name="connsiteX65" fmla="*/ 1247181 w 4041704"/>
                  <a:gd name="connsiteY65" fmla="*/ 310884 h 3686004"/>
                  <a:gd name="connsiteX66" fmla="*/ 783421 w 4041704"/>
                  <a:gd name="connsiteY66" fmla="*/ 946304 h 3686004"/>
                  <a:gd name="connsiteX67" fmla="*/ 784179 w 4041704"/>
                  <a:gd name="connsiteY67" fmla="*/ 953359 h 3686004"/>
                  <a:gd name="connsiteX68" fmla="*/ 784245 w 4041704"/>
                  <a:gd name="connsiteY68" fmla="*/ 953368 h 3686004"/>
                  <a:gd name="connsiteX69" fmla="*/ 784830 w 4041704"/>
                  <a:gd name="connsiteY69" fmla="*/ 944504 h 3686004"/>
                  <a:gd name="connsiteX70" fmla="*/ 658370 w 4041704"/>
                  <a:gd name="connsiteY70" fmla="*/ 913024 h 3686004"/>
                  <a:gd name="connsiteX71" fmla="*/ 652593 w 4041704"/>
                  <a:gd name="connsiteY71" fmla="*/ 931066 h 3686004"/>
                  <a:gd name="connsiteX72" fmla="*/ 659391 w 4041704"/>
                  <a:gd name="connsiteY72" fmla="*/ 930691 h 3686004"/>
                  <a:gd name="connsiteX73" fmla="*/ 668518 w 4041704"/>
                  <a:gd name="connsiteY73" fmla="*/ 926662 h 3686004"/>
                  <a:gd name="connsiteX74" fmla="*/ 664451 w 4041704"/>
                  <a:gd name="connsiteY74" fmla="*/ 919128 h 3686004"/>
                  <a:gd name="connsiteX75" fmla="*/ 343163 w 4041704"/>
                  <a:gd name="connsiteY75" fmla="*/ 828988 h 3686004"/>
                  <a:gd name="connsiteX76" fmla="*/ 353858 w 4041704"/>
                  <a:gd name="connsiteY76" fmla="*/ 822591 h 3686004"/>
                  <a:gd name="connsiteX77" fmla="*/ 368544 w 4041704"/>
                  <a:gd name="connsiteY77" fmla="*/ 801426 h 3686004"/>
                  <a:gd name="connsiteX78" fmla="*/ 393106 w 4041704"/>
                  <a:gd name="connsiteY78" fmla="*/ 789240 h 3686004"/>
                  <a:gd name="connsiteX79" fmla="*/ 399658 w 4041704"/>
                  <a:gd name="connsiteY79" fmla="*/ 792057 h 3686004"/>
                  <a:gd name="connsiteX80" fmla="*/ 419801 w 4041704"/>
                  <a:gd name="connsiteY80" fmla="*/ 781308 h 3686004"/>
                  <a:gd name="connsiteX81" fmla="*/ 425891 w 4041704"/>
                  <a:gd name="connsiteY81" fmla="*/ 776165 h 3686004"/>
                  <a:gd name="connsiteX82" fmla="*/ 439258 w 4041704"/>
                  <a:gd name="connsiteY82" fmla="*/ 781365 h 3686004"/>
                  <a:gd name="connsiteX83" fmla="*/ 463187 w 4041704"/>
                  <a:gd name="connsiteY83" fmla="*/ 784741 h 3686004"/>
                  <a:gd name="connsiteX84" fmla="*/ 477100 w 4041704"/>
                  <a:gd name="connsiteY84" fmla="*/ 786141 h 3686004"/>
                  <a:gd name="connsiteX85" fmla="*/ 501304 w 4041704"/>
                  <a:gd name="connsiteY85" fmla="*/ 834574 h 3686004"/>
                  <a:gd name="connsiteX86" fmla="*/ 514648 w 4041704"/>
                  <a:gd name="connsiteY86" fmla="*/ 842715 h 3686004"/>
                  <a:gd name="connsiteX87" fmla="*/ 552271 w 4041704"/>
                  <a:gd name="connsiteY87" fmla="*/ 842041 h 3686004"/>
                  <a:gd name="connsiteX88" fmla="*/ 570635 w 4041704"/>
                  <a:gd name="connsiteY88" fmla="*/ 849700 h 3686004"/>
                  <a:gd name="connsiteX89" fmla="*/ 588778 w 4041704"/>
                  <a:gd name="connsiteY89" fmla="*/ 851910 h 3686004"/>
                  <a:gd name="connsiteX90" fmla="*/ 615963 w 4041704"/>
                  <a:gd name="connsiteY90" fmla="*/ 859632 h 3686004"/>
                  <a:gd name="connsiteX91" fmla="*/ 616299 w 4041704"/>
                  <a:gd name="connsiteY91" fmla="*/ 861019 h 3686004"/>
                  <a:gd name="connsiteX92" fmla="*/ 634797 w 4041704"/>
                  <a:gd name="connsiteY92" fmla="*/ 857685 h 3686004"/>
                  <a:gd name="connsiteX93" fmla="*/ 637257 w 4041704"/>
                  <a:gd name="connsiteY93" fmla="*/ 852876 h 3686004"/>
                  <a:gd name="connsiteX94" fmla="*/ 644105 w 4041704"/>
                  <a:gd name="connsiteY94" fmla="*/ 816137 h 3686004"/>
                  <a:gd name="connsiteX95" fmla="*/ 669424 w 4041704"/>
                  <a:gd name="connsiteY95" fmla="*/ 801349 h 3686004"/>
                  <a:gd name="connsiteX96" fmla="*/ 671560 w 4041704"/>
                  <a:gd name="connsiteY96" fmla="*/ 809100 h 3686004"/>
                  <a:gd name="connsiteX97" fmla="*/ 670812 w 4041704"/>
                  <a:gd name="connsiteY97" fmla="*/ 813063 h 3686004"/>
                  <a:gd name="connsiteX98" fmla="*/ 675492 w 4041704"/>
                  <a:gd name="connsiteY98" fmla="*/ 817242 h 3686004"/>
                  <a:gd name="connsiteX99" fmla="*/ 679761 w 4041704"/>
                  <a:gd name="connsiteY99" fmla="*/ 827674 h 3686004"/>
                  <a:gd name="connsiteX100" fmla="*/ 674844 w 4041704"/>
                  <a:gd name="connsiteY100" fmla="*/ 837668 h 3686004"/>
                  <a:gd name="connsiteX101" fmla="*/ 667970 w 4041704"/>
                  <a:gd name="connsiteY101" fmla="*/ 841657 h 3686004"/>
                  <a:gd name="connsiteX102" fmla="*/ 668977 w 4041704"/>
                  <a:gd name="connsiteY102" fmla="*/ 847276 h 3686004"/>
                  <a:gd name="connsiteX103" fmla="*/ 686345 w 4041704"/>
                  <a:gd name="connsiteY103" fmla="*/ 870267 h 3686004"/>
                  <a:gd name="connsiteX104" fmla="*/ 696716 w 4041704"/>
                  <a:gd name="connsiteY104" fmla="*/ 880609 h 3686004"/>
                  <a:gd name="connsiteX105" fmla="*/ 699358 w 4041704"/>
                  <a:gd name="connsiteY105" fmla="*/ 881204 h 3686004"/>
                  <a:gd name="connsiteX106" fmla="*/ 704199 w 4041704"/>
                  <a:gd name="connsiteY106" fmla="*/ 878665 h 3686004"/>
                  <a:gd name="connsiteX107" fmla="*/ 736405 w 4041704"/>
                  <a:gd name="connsiteY107" fmla="*/ 864574 h 3686004"/>
                  <a:gd name="connsiteX108" fmla="*/ 746126 w 4041704"/>
                  <a:gd name="connsiteY108" fmla="*/ 857906 h 3686004"/>
                  <a:gd name="connsiteX109" fmla="*/ 759772 w 4041704"/>
                  <a:gd name="connsiteY109" fmla="*/ 864608 h 3686004"/>
                  <a:gd name="connsiteX110" fmla="*/ 806189 w 4041704"/>
                  <a:gd name="connsiteY110" fmla="*/ 899721 h 3686004"/>
                  <a:gd name="connsiteX111" fmla="*/ 810502 w 4041704"/>
                  <a:gd name="connsiteY111" fmla="*/ 899825 h 3686004"/>
                  <a:gd name="connsiteX112" fmla="*/ 812660 w 4041704"/>
                  <a:gd name="connsiteY112" fmla="*/ 903314 h 3686004"/>
                  <a:gd name="connsiteX113" fmla="*/ 817662 w 4041704"/>
                  <a:gd name="connsiteY113" fmla="*/ 897914 h 3686004"/>
                  <a:gd name="connsiteX114" fmla="*/ 813177 w 4041704"/>
                  <a:gd name="connsiteY114" fmla="*/ 889446 h 3686004"/>
                  <a:gd name="connsiteX115" fmla="*/ 794007 w 4041704"/>
                  <a:gd name="connsiteY115" fmla="*/ 878389 h 3686004"/>
                  <a:gd name="connsiteX116" fmla="*/ 789170 w 4041704"/>
                  <a:gd name="connsiteY116" fmla="*/ 880349 h 3686004"/>
                  <a:gd name="connsiteX117" fmla="*/ 797766 w 4041704"/>
                  <a:gd name="connsiteY117" fmla="*/ 861641 h 3686004"/>
                  <a:gd name="connsiteX118" fmla="*/ 802787 w 4041704"/>
                  <a:gd name="connsiteY118" fmla="*/ 840778 h 3686004"/>
                  <a:gd name="connsiteX119" fmla="*/ 792348 w 4041704"/>
                  <a:gd name="connsiteY119" fmla="*/ 833029 h 3686004"/>
                  <a:gd name="connsiteX120" fmla="*/ 776427 w 4041704"/>
                  <a:gd name="connsiteY120" fmla="*/ 827097 h 3686004"/>
                  <a:gd name="connsiteX121" fmla="*/ 780645 w 4041704"/>
                  <a:gd name="connsiteY121" fmla="*/ 812820 h 3686004"/>
                  <a:gd name="connsiteX122" fmla="*/ 782590 w 4041704"/>
                  <a:gd name="connsiteY122" fmla="*/ 807168 h 3686004"/>
                  <a:gd name="connsiteX123" fmla="*/ 773112 w 4041704"/>
                  <a:gd name="connsiteY123" fmla="*/ 802676 h 3686004"/>
                  <a:gd name="connsiteX124" fmla="*/ 757703 w 4041704"/>
                  <a:gd name="connsiteY124" fmla="*/ 791447 h 3686004"/>
                  <a:gd name="connsiteX125" fmla="*/ 736284 w 4041704"/>
                  <a:gd name="connsiteY125" fmla="*/ 760268 h 3686004"/>
                  <a:gd name="connsiteX126" fmla="*/ 731578 w 4041704"/>
                  <a:gd name="connsiteY126" fmla="*/ 751096 h 3686004"/>
                  <a:gd name="connsiteX127" fmla="*/ 718061 w 4041704"/>
                  <a:gd name="connsiteY127" fmla="*/ 725407 h 3686004"/>
                  <a:gd name="connsiteX128" fmla="*/ 719151 w 4041704"/>
                  <a:gd name="connsiteY128" fmla="*/ 717533 h 3686004"/>
                  <a:gd name="connsiteX129" fmla="*/ 727549 w 4041704"/>
                  <a:gd name="connsiteY129" fmla="*/ 690662 h 3686004"/>
                  <a:gd name="connsiteX130" fmla="*/ 727207 w 4041704"/>
                  <a:gd name="connsiteY130" fmla="*/ 683143 h 3686004"/>
                  <a:gd name="connsiteX131" fmla="*/ 741036 w 4041704"/>
                  <a:gd name="connsiteY131" fmla="*/ 662224 h 3686004"/>
                  <a:gd name="connsiteX132" fmla="*/ 751237 w 4041704"/>
                  <a:gd name="connsiteY132" fmla="*/ 646919 h 3686004"/>
                  <a:gd name="connsiteX133" fmla="*/ 757507 w 4041704"/>
                  <a:gd name="connsiteY133" fmla="*/ 628028 h 3686004"/>
                  <a:gd name="connsiteX134" fmla="*/ 758071 w 4041704"/>
                  <a:gd name="connsiteY134" fmla="*/ 614963 h 3686004"/>
                  <a:gd name="connsiteX135" fmla="*/ 752943 w 4041704"/>
                  <a:gd name="connsiteY135" fmla="*/ 601638 h 3686004"/>
                  <a:gd name="connsiteX136" fmla="*/ 747224 w 4041704"/>
                  <a:gd name="connsiteY136" fmla="*/ 596975 h 3686004"/>
                  <a:gd name="connsiteX137" fmla="*/ 736654 w 4041704"/>
                  <a:gd name="connsiteY137" fmla="*/ 600358 h 3686004"/>
                  <a:gd name="connsiteX138" fmla="*/ 722350 w 4041704"/>
                  <a:gd name="connsiteY138" fmla="*/ 591743 h 3686004"/>
                  <a:gd name="connsiteX139" fmla="*/ 721599 w 4041704"/>
                  <a:gd name="connsiteY139" fmla="*/ 573987 h 3686004"/>
                  <a:gd name="connsiteX140" fmla="*/ 732116 w 4041704"/>
                  <a:gd name="connsiteY140" fmla="*/ 561796 h 3686004"/>
                  <a:gd name="connsiteX141" fmla="*/ 736677 w 4041704"/>
                  <a:gd name="connsiteY141" fmla="*/ 555038 h 3686004"/>
                  <a:gd name="connsiteX142" fmla="*/ 725922 w 4041704"/>
                  <a:gd name="connsiteY142" fmla="*/ 544173 h 3686004"/>
                  <a:gd name="connsiteX143" fmla="*/ 724095 w 4041704"/>
                  <a:gd name="connsiteY143" fmla="*/ 544779 h 3686004"/>
                  <a:gd name="connsiteX144" fmla="*/ 711882 w 4041704"/>
                  <a:gd name="connsiteY144" fmla="*/ 546442 h 3686004"/>
                  <a:gd name="connsiteX145" fmla="*/ 706478 w 4041704"/>
                  <a:gd name="connsiteY145" fmla="*/ 528319 h 3686004"/>
                  <a:gd name="connsiteX146" fmla="*/ 713562 w 4041704"/>
                  <a:gd name="connsiteY146" fmla="*/ 513331 h 3686004"/>
                  <a:gd name="connsiteX147" fmla="*/ 722515 w 4041704"/>
                  <a:gd name="connsiteY147" fmla="*/ 512630 h 3686004"/>
                  <a:gd name="connsiteX148" fmla="*/ 727274 w 4041704"/>
                  <a:gd name="connsiteY148" fmla="*/ 514033 h 3686004"/>
                  <a:gd name="connsiteX149" fmla="*/ 728181 w 4041704"/>
                  <a:gd name="connsiteY149" fmla="*/ 508486 h 3686004"/>
                  <a:gd name="connsiteX150" fmla="*/ 723473 w 4041704"/>
                  <a:gd name="connsiteY150" fmla="*/ 499314 h 3686004"/>
                  <a:gd name="connsiteX151" fmla="*/ 733648 w 4041704"/>
                  <a:gd name="connsiteY151" fmla="*/ 479606 h 3686004"/>
                  <a:gd name="connsiteX152" fmla="*/ 737158 w 4041704"/>
                  <a:gd name="connsiteY152" fmla="*/ 479038 h 3686004"/>
                  <a:gd name="connsiteX153" fmla="*/ 753169 w 4041704"/>
                  <a:gd name="connsiteY153" fmla="*/ 458948 h 3686004"/>
                  <a:gd name="connsiteX154" fmla="*/ 759715 w 4041704"/>
                  <a:gd name="connsiteY154" fmla="*/ 444853 h 3686004"/>
                  <a:gd name="connsiteX155" fmla="*/ 765776 w 4041704"/>
                  <a:gd name="connsiteY155" fmla="*/ 440460 h 3686004"/>
                  <a:gd name="connsiteX156" fmla="*/ 778198 w 4041704"/>
                  <a:gd name="connsiteY156" fmla="*/ 407724 h 3686004"/>
                  <a:gd name="connsiteX157" fmla="*/ 776014 w 4041704"/>
                  <a:gd name="connsiteY157" fmla="*/ 390323 h 3686004"/>
                  <a:gd name="connsiteX158" fmla="*/ 782297 w 4041704"/>
                  <a:gd name="connsiteY158" fmla="*/ 381921 h 3686004"/>
                  <a:gd name="connsiteX159" fmla="*/ 789015 w 4041704"/>
                  <a:gd name="connsiteY159" fmla="*/ 388160 h 3686004"/>
                  <a:gd name="connsiteX160" fmla="*/ 812745 w 4041704"/>
                  <a:gd name="connsiteY160" fmla="*/ 392459 h 3686004"/>
                  <a:gd name="connsiteX161" fmla="*/ 829848 w 4041704"/>
                  <a:gd name="connsiteY161" fmla="*/ 381068 h 3686004"/>
                  <a:gd name="connsiteX162" fmla="*/ 849359 w 4041704"/>
                  <a:gd name="connsiteY162" fmla="*/ 383069 h 3686004"/>
                  <a:gd name="connsiteX163" fmla="*/ 885906 w 4041704"/>
                  <a:gd name="connsiteY163" fmla="*/ 370957 h 3686004"/>
                  <a:gd name="connsiteX164" fmla="*/ 889824 w 4041704"/>
                  <a:gd name="connsiteY164" fmla="*/ 364054 h 3686004"/>
                  <a:gd name="connsiteX165" fmla="*/ 916328 w 4041704"/>
                  <a:gd name="connsiteY165" fmla="*/ 377092 h 3686004"/>
                  <a:gd name="connsiteX166" fmla="*/ 940780 w 4041704"/>
                  <a:gd name="connsiteY166" fmla="*/ 361596 h 3686004"/>
                  <a:gd name="connsiteX167" fmla="*/ 941950 w 4041704"/>
                  <a:gd name="connsiteY167" fmla="*/ 366932 h 3686004"/>
                  <a:gd name="connsiteX168" fmla="*/ 962645 w 4041704"/>
                  <a:gd name="connsiteY168" fmla="*/ 384757 h 3686004"/>
                  <a:gd name="connsiteX169" fmla="*/ 980276 w 4041704"/>
                  <a:gd name="connsiteY169" fmla="*/ 395131 h 3686004"/>
                  <a:gd name="connsiteX170" fmla="*/ 1002415 w 4041704"/>
                  <a:gd name="connsiteY170" fmla="*/ 406516 h 3686004"/>
                  <a:gd name="connsiteX171" fmla="*/ 1004189 w 4041704"/>
                  <a:gd name="connsiteY171" fmla="*/ 397105 h 3686004"/>
                  <a:gd name="connsiteX172" fmla="*/ 1004583 w 4041704"/>
                  <a:gd name="connsiteY172" fmla="*/ 380280 h 3686004"/>
                  <a:gd name="connsiteX173" fmla="*/ 1012707 w 4041704"/>
                  <a:gd name="connsiteY173" fmla="*/ 381760 h 3686004"/>
                  <a:gd name="connsiteX174" fmla="*/ 1041579 w 4041704"/>
                  <a:gd name="connsiteY174" fmla="*/ 393299 h 3686004"/>
                  <a:gd name="connsiteX175" fmla="*/ 1103867 w 4041704"/>
                  <a:gd name="connsiteY175" fmla="*/ 382553 h 3686004"/>
                  <a:gd name="connsiteX176" fmla="*/ 1136774 w 4041704"/>
                  <a:gd name="connsiteY176" fmla="*/ 382141 h 3686004"/>
                  <a:gd name="connsiteX177" fmla="*/ 1148539 w 4041704"/>
                  <a:gd name="connsiteY177" fmla="*/ 371922 h 3686004"/>
                  <a:gd name="connsiteX178" fmla="*/ 1159621 w 4041704"/>
                  <a:gd name="connsiteY178" fmla="*/ 363242 h 3686004"/>
                  <a:gd name="connsiteX179" fmla="*/ 1163106 w 4041704"/>
                  <a:gd name="connsiteY179" fmla="*/ 374845 h 3686004"/>
                  <a:gd name="connsiteX180" fmla="*/ 1171548 w 4041704"/>
                  <a:gd name="connsiteY180" fmla="*/ 396017 h 3686004"/>
                  <a:gd name="connsiteX181" fmla="*/ 1205445 w 4041704"/>
                  <a:gd name="connsiteY181" fmla="*/ 430538 h 3686004"/>
                  <a:gd name="connsiteX182" fmla="*/ 1209429 w 4041704"/>
                  <a:gd name="connsiteY182" fmla="*/ 430483 h 3686004"/>
                  <a:gd name="connsiteX183" fmla="*/ 1231275 w 4041704"/>
                  <a:gd name="connsiteY183" fmla="*/ 411649 h 3686004"/>
                  <a:gd name="connsiteX184" fmla="*/ 1268141 w 4041704"/>
                  <a:gd name="connsiteY184" fmla="*/ 383471 h 3686004"/>
                  <a:gd name="connsiteX185" fmla="*/ 1277159 w 4041704"/>
                  <a:gd name="connsiteY185" fmla="*/ 382553 h 3686004"/>
                  <a:gd name="connsiteX186" fmla="*/ 1287384 w 4041704"/>
                  <a:gd name="connsiteY186" fmla="*/ 368388 h 3686004"/>
                  <a:gd name="connsiteX187" fmla="*/ 1270278 w 4041704"/>
                  <a:gd name="connsiteY187" fmla="*/ 339867 h 3686004"/>
                  <a:gd name="connsiteX188" fmla="*/ 1268506 w 4041704"/>
                  <a:gd name="connsiteY188" fmla="*/ 324188 h 3686004"/>
                  <a:gd name="connsiteX189" fmla="*/ 1276253 w 4041704"/>
                  <a:gd name="connsiteY189" fmla="*/ 305352 h 3686004"/>
                  <a:gd name="connsiteX190" fmla="*/ 1272233 w 4041704"/>
                  <a:gd name="connsiteY190" fmla="*/ 294460 h 3686004"/>
                  <a:gd name="connsiteX191" fmla="*/ 1269133 w 4041704"/>
                  <a:gd name="connsiteY191" fmla="*/ 293976 h 3686004"/>
                  <a:gd name="connsiteX192" fmla="*/ 1313940 w 4041704"/>
                  <a:gd name="connsiteY192" fmla="*/ 261207 h 3686004"/>
                  <a:gd name="connsiteX193" fmla="*/ 1314400 w 4041704"/>
                  <a:gd name="connsiteY193" fmla="*/ 261959 h 3686004"/>
                  <a:gd name="connsiteX194" fmla="*/ 1319862 w 4041704"/>
                  <a:gd name="connsiteY194" fmla="*/ 262817 h 3686004"/>
                  <a:gd name="connsiteX195" fmla="*/ 1384033 w 4041704"/>
                  <a:gd name="connsiteY195" fmla="*/ 293659 h 3686004"/>
                  <a:gd name="connsiteX196" fmla="*/ 1398378 w 4041704"/>
                  <a:gd name="connsiteY196" fmla="*/ 334493 h 3686004"/>
                  <a:gd name="connsiteX197" fmla="*/ 1406634 w 4041704"/>
                  <a:gd name="connsiteY197" fmla="*/ 342221 h 3686004"/>
                  <a:gd name="connsiteX198" fmla="*/ 1430707 w 4041704"/>
                  <a:gd name="connsiteY198" fmla="*/ 337038 h 3686004"/>
                  <a:gd name="connsiteX199" fmla="*/ 1439714 w 4041704"/>
                  <a:gd name="connsiteY199" fmla="*/ 341409 h 3686004"/>
                  <a:gd name="connsiteX200" fmla="*/ 1474809 w 4041704"/>
                  <a:gd name="connsiteY200" fmla="*/ 360443 h 3686004"/>
                  <a:gd name="connsiteX201" fmla="*/ 1480606 w 4041704"/>
                  <a:gd name="connsiteY201" fmla="*/ 352926 h 3686004"/>
                  <a:gd name="connsiteX202" fmla="*/ 1497747 w 4041704"/>
                  <a:gd name="connsiteY202" fmla="*/ 331495 h 3686004"/>
                  <a:gd name="connsiteX203" fmla="*/ 1521596 w 4041704"/>
                  <a:gd name="connsiteY203" fmla="*/ 345658 h 3686004"/>
                  <a:gd name="connsiteX204" fmla="*/ 1520697 w 4041704"/>
                  <a:gd name="connsiteY204" fmla="*/ 360150 h 3686004"/>
                  <a:gd name="connsiteX205" fmla="*/ 1539318 w 4041704"/>
                  <a:gd name="connsiteY205" fmla="*/ 376668 h 3686004"/>
                  <a:gd name="connsiteX206" fmla="*/ 1556863 w 4041704"/>
                  <a:gd name="connsiteY206" fmla="*/ 371785 h 3686004"/>
                  <a:gd name="connsiteX207" fmla="*/ 1574223 w 4041704"/>
                  <a:gd name="connsiteY207" fmla="*/ 365097 h 3686004"/>
                  <a:gd name="connsiteX208" fmla="*/ 1588835 w 4041704"/>
                  <a:gd name="connsiteY208" fmla="*/ 365434 h 3686004"/>
                  <a:gd name="connsiteX209" fmla="*/ 1588872 w 4041704"/>
                  <a:gd name="connsiteY209" fmla="*/ 378372 h 3686004"/>
                  <a:gd name="connsiteX210" fmla="*/ 1591674 w 4041704"/>
                  <a:gd name="connsiteY210" fmla="*/ 407802 h 3686004"/>
                  <a:gd name="connsiteX211" fmla="*/ 1605716 w 4041704"/>
                  <a:gd name="connsiteY211" fmla="*/ 413300 h 3686004"/>
                  <a:gd name="connsiteX212" fmla="*/ 1633726 w 4041704"/>
                  <a:gd name="connsiteY212" fmla="*/ 398419 h 3686004"/>
                  <a:gd name="connsiteX213" fmla="*/ 1678313 w 4041704"/>
                  <a:gd name="connsiteY213" fmla="*/ 396072 h 3686004"/>
                  <a:gd name="connsiteX214" fmla="*/ 1689134 w 4041704"/>
                  <a:gd name="connsiteY214" fmla="*/ 394971 h 3686004"/>
                  <a:gd name="connsiteX215" fmla="*/ 1704395 w 4041704"/>
                  <a:gd name="connsiteY215" fmla="*/ 381934 h 3686004"/>
                  <a:gd name="connsiteX216" fmla="*/ 1727313 w 4041704"/>
                  <a:gd name="connsiteY216" fmla="*/ 363561 h 3686004"/>
                  <a:gd name="connsiteX217" fmla="*/ 1716203 w 4041704"/>
                  <a:gd name="connsiteY217" fmla="*/ 352842 h 3686004"/>
                  <a:gd name="connsiteX218" fmla="*/ 1709511 w 4041704"/>
                  <a:gd name="connsiteY218" fmla="*/ 340762 h 3686004"/>
                  <a:gd name="connsiteX219" fmla="*/ 1723035 w 4041704"/>
                  <a:gd name="connsiteY219" fmla="*/ 324984 h 3686004"/>
                  <a:gd name="connsiteX220" fmla="*/ 1732158 w 4041704"/>
                  <a:gd name="connsiteY220" fmla="*/ 334083 h 3686004"/>
                  <a:gd name="connsiteX221" fmla="*/ 1738918 w 4041704"/>
                  <a:gd name="connsiteY221" fmla="*/ 343239 h 3686004"/>
                  <a:gd name="connsiteX222" fmla="*/ 1761219 w 4041704"/>
                  <a:gd name="connsiteY222" fmla="*/ 322377 h 3686004"/>
                  <a:gd name="connsiteX223" fmla="*/ 1758636 w 4041704"/>
                  <a:gd name="connsiteY223" fmla="*/ 307691 h 3686004"/>
                  <a:gd name="connsiteX224" fmla="*/ 1767241 w 4041704"/>
                  <a:gd name="connsiteY224" fmla="*/ 295514 h 3686004"/>
                  <a:gd name="connsiteX225" fmla="*/ 1780289 w 4041704"/>
                  <a:gd name="connsiteY225" fmla="*/ 300202 h 3686004"/>
                  <a:gd name="connsiteX226" fmla="*/ 1787702 w 4041704"/>
                  <a:gd name="connsiteY226" fmla="*/ 324787 h 3686004"/>
                  <a:gd name="connsiteX227" fmla="*/ 1798995 w 4041704"/>
                  <a:gd name="connsiteY227" fmla="*/ 345173 h 3686004"/>
                  <a:gd name="connsiteX228" fmla="*/ 1800029 w 4041704"/>
                  <a:gd name="connsiteY228" fmla="*/ 345095 h 3686004"/>
                  <a:gd name="connsiteX229" fmla="*/ 1798659 w 4041704"/>
                  <a:gd name="connsiteY229" fmla="*/ 337106 h 3686004"/>
                  <a:gd name="connsiteX230" fmla="*/ 1790248 w 4041704"/>
                  <a:gd name="connsiteY230" fmla="*/ 326711 h 3686004"/>
                  <a:gd name="connsiteX231" fmla="*/ 1794305 w 4041704"/>
                  <a:gd name="connsiteY231" fmla="*/ 319518 h 3686004"/>
                  <a:gd name="connsiteX232" fmla="*/ 1808853 w 4041704"/>
                  <a:gd name="connsiteY232" fmla="*/ 318746 h 3686004"/>
                  <a:gd name="connsiteX233" fmla="*/ 1850485 w 4041704"/>
                  <a:gd name="connsiteY233" fmla="*/ 290530 h 3686004"/>
                  <a:gd name="connsiteX234" fmla="*/ 1838826 w 4041704"/>
                  <a:gd name="connsiteY234" fmla="*/ 274023 h 3686004"/>
                  <a:gd name="connsiteX235" fmla="*/ 1826804 w 4041704"/>
                  <a:gd name="connsiteY235" fmla="*/ 262610 h 3686004"/>
                  <a:gd name="connsiteX236" fmla="*/ 1841648 w 4041704"/>
                  <a:gd name="connsiteY236" fmla="*/ 255479 h 3686004"/>
                  <a:gd name="connsiteX237" fmla="*/ 1933175 w 4041704"/>
                  <a:gd name="connsiteY237" fmla="*/ 211295 h 3686004"/>
                  <a:gd name="connsiteX238" fmla="*/ 1937293 w 4041704"/>
                  <a:gd name="connsiteY238" fmla="*/ 193317 h 3686004"/>
                  <a:gd name="connsiteX239" fmla="*/ 1940378 w 4041704"/>
                  <a:gd name="connsiteY239" fmla="*/ 167782 h 3686004"/>
                  <a:gd name="connsiteX240" fmla="*/ 1961956 w 4041704"/>
                  <a:gd name="connsiteY240" fmla="*/ 179955 h 3686004"/>
                  <a:gd name="connsiteX241" fmla="*/ 1992141 w 4041704"/>
                  <a:gd name="connsiteY241" fmla="*/ 163131 h 3686004"/>
                  <a:gd name="connsiteX242" fmla="*/ 1992331 w 4041704"/>
                  <a:gd name="connsiteY242" fmla="*/ 162587 h 3686004"/>
                  <a:gd name="connsiteX243" fmla="*/ 1986778 w 4041704"/>
                  <a:gd name="connsiteY243" fmla="*/ 144322 h 3686004"/>
                  <a:gd name="connsiteX244" fmla="*/ 1973980 w 4041704"/>
                  <a:gd name="connsiteY244" fmla="*/ 128749 h 3686004"/>
                  <a:gd name="connsiteX245" fmla="*/ 1912158 w 4041704"/>
                  <a:gd name="connsiteY245" fmla="*/ 123151 h 3686004"/>
                  <a:gd name="connsiteX246" fmla="*/ 1892523 w 4041704"/>
                  <a:gd name="connsiteY246" fmla="*/ 135610 h 3686004"/>
                  <a:gd name="connsiteX247" fmla="*/ 1878608 w 4041704"/>
                  <a:gd name="connsiteY247" fmla="*/ 136350 h 3686004"/>
                  <a:gd name="connsiteX248" fmla="*/ 1882843 w 4041704"/>
                  <a:gd name="connsiteY248" fmla="*/ 111953 h 3686004"/>
                  <a:gd name="connsiteX249" fmla="*/ 1890978 w 4041704"/>
                  <a:gd name="connsiteY249" fmla="*/ 106516 h 3686004"/>
                  <a:gd name="connsiteX250" fmla="*/ 1929358 w 4041704"/>
                  <a:gd name="connsiteY250" fmla="*/ 100672 h 3686004"/>
                  <a:gd name="connsiteX251" fmla="*/ 1933047 w 4041704"/>
                  <a:gd name="connsiteY251" fmla="*/ 86523 h 3686004"/>
                  <a:gd name="connsiteX252" fmla="*/ 1943458 w 4041704"/>
                  <a:gd name="connsiteY252" fmla="*/ 67577 h 3686004"/>
                  <a:gd name="connsiteX253" fmla="*/ 1946687 w 4041704"/>
                  <a:gd name="connsiteY253" fmla="*/ 68673 h 3686004"/>
                  <a:gd name="connsiteX254" fmla="*/ 1972161 w 4041704"/>
                  <a:gd name="connsiteY254" fmla="*/ 82543 h 3686004"/>
                  <a:gd name="connsiteX255" fmla="*/ 1983109 w 4041704"/>
                  <a:gd name="connsiteY255" fmla="*/ 73717 h 3686004"/>
                  <a:gd name="connsiteX256" fmla="*/ 1986238 w 4041704"/>
                  <a:gd name="connsiteY256" fmla="*/ 72916 h 3686004"/>
                  <a:gd name="connsiteX257" fmla="*/ 2004144 w 4041704"/>
                  <a:gd name="connsiteY257" fmla="*/ 63720 h 3686004"/>
                  <a:gd name="connsiteX258" fmla="*/ 2033222 w 4041704"/>
                  <a:gd name="connsiteY258" fmla="*/ 26022 h 3686004"/>
                  <a:gd name="connsiteX259" fmla="*/ 2078526 w 4041704"/>
                  <a:gd name="connsiteY259" fmla="*/ 19176 h 3686004"/>
                  <a:gd name="connsiteX260" fmla="*/ 2128694 w 4041704"/>
                  <a:gd name="connsiteY260" fmla="*/ 20319 h 3686004"/>
                  <a:gd name="connsiteX261" fmla="*/ 2129892 w 4041704"/>
                  <a:gd name="connsiteY261" fmla="*/ 18987 h 3686004"/>
                  <a:gd name="connsiteX262" fmla="*/ 2179596 w 4041704"/>
                  <a:gd name="connsiteY262" fmla="*/ 23325 h 3686004"/>
                  <a:gd name="connsiteX263" fmla="*/ 2197183 w 4041704"/>
                  <a:gd name="connsiteY263" fmla="*/ 43956 h 3686004"/>
                  <a:gd name="connsiteX264" fmla="*/ 2211619 w 4041704"/>
                  <a:gd name="connsiteY264" fmla="*/ 17184 h 3686004"/>
                  <a:gd name="connsiteX265" fmla="*/ 2215240 w 4041704"/>
                  <a:gd name="connsiteY265" fmla="*/ 1769 h 3686004"/>
                  <a:gd name="connsiteX266" fmla="*/ 2224397 w 4041704"/>
                  <a:gd name="connsiteY266" fmla="*/ 6991 h 3686004"/>
                  <a:gd name="connsiteX267" fmla="*/ 2226301 w 4041704"/>
                  <a:gd name="connsiteY267" fmla="*/ 18942 h 3686004"/>
                  <a:gd name="connsiteX268" fmla="*/ 2232138 w 4041704"/>
                  <a:gd name="connsiteY268" fmla="*/ 45271 h 3686004"/>
                  <a:gd name="connsiteX269" fmla="*/ 2260606 w 4041704"/>
                  <a:gd name="connsiteY269" fmla="*/ 55811 h 3686004"/>
                  <a:gd name="connsiteX270" fmla="*/ 2281238 w 4041704"/>
                  <a:gd name="connsiteY270" fmla="*/ 38224 h 3686004"/>
                  <a:gd name="connsiteX271" fmla="*/ 2298611 w 4041704"/>
                  <a:gd name="connsiteY271" fmla="*/ 30959 h 3686004"/>
                  <a:gd name="connsiteX272" fmla="*/ 2307841 w 4041704"/>
                  <a:gd name="connsiteY272" fmla="*/ 49497 h 3686004"/>
                  <a:gd name="connsiteX273" fmla="*/ 2309386 w 4041704"/>
                  <a:gd name="connsiteY273" fmla="*/ 78592 h 3686004"/>
                  <a:gd name="connsiteX274" fmla="*/ 2325539 w 4041704"/>
                  <a:gd name="connsiteY274" fmla="*/ 96128 h 3686004"/>
                  <a:gd name="connsiteX275" fmla="*/ 2355715 w 4041704"/>
                  <a:gd name="connsiteY275" fmla="*/ 126875 h 3686004"/>
                  <a:gd name="connsiteX276" fmla="*/ 2403767 w 4041704"/>
                  <a:gd name="connsiteY276" fmla="*/ 159843 h 3686004"/>
                  <a:gd name="connsiteX277" fmla="*/ 2411135 w 4041704"/>
                  <a:gd name="connsiteY277" fmla="*/ 158481 h 3686004"/>
                  <a:gd name="connsiteX278" fmla="*/ 2421802 w 4041704"/>
                  <a:gd name="connsiteY278" fmla="*/ 148799 h 3686004"/>
                  <a:gd name="connsiteX279" fmla="*/ 2452695 w 4041704"/>
                  <a:gd name="connsiteY279" fmla="*/ 145256 h 3686004"/>
                  <a:gd name="connsiteX280" fmla="*/ 2477692 w 4041704"/>
                  <a:gd name="connsiteY280" fmla="*/ 138221 h 3686004"/>
                  <a:gd name="connsiteX281" fmla="*/ 2489883 w 4041704"/>
                  <a:gd name="connsiteY281" fmla="*/ 152796 h 3686004"/>
                  <a:gd name="connsiteX282" fmla="*/ 2492669 w 4041704"/>
                  <a:gd name="connsiteY282" fmla="*/ 176909 h 3686004"/>
                  <a:gd name="connsiteX283" fmla="*/ 2499486 w 4041704"/>
                  <a:gd name="connsiteY283" fmla="*/ 189073 h 3686004"/>
                  <a:gd name="connsiteX284" fmla="*/ 2502551 w 4041704"/>
                  <a:gd name="connsiteY284" fmla="*/ 186628 h 3686004"/>
                  <a:gd name="connsiteX285" fmla="*/ 2505307 w 4041704"/>
                  <a:gd name="connsiteY285" fmla="*/ 172845 h 3686004"/>
                  <a:gd name="connsiteX286" fmla="*/ 2536983 w 4041704"/>
                  <a:gd name="connsiteY286" fmla="*/ 136278 h 3686004"/>
                  <a:gd name="connsiteX287" fmla="*/ 2544398 w 4041704"/>
                  <a:gd name="connsiteY287" fmla="*/ 120661 h 3686004"/>
                  <a:gd name="connsiteX288" fmla="*/ 2559808 w 4041704"/>
                  <a:gd name="connsiteY288" fmla="*/ 112233 h 3686004"/>
                  <a:gd name="connsiteX289" fmla="*/ 2624244 w 4041704"/>
                  <a:gd name="connsiteY289" fmla="*/ 83440 h 3686004"/>
                  <a:gd name="connsiteX290" fmla="*/ 2658258 w 4041704"/>
                  <a:gd name="connsiteY290" fmla="*/ 67046 h 3686004"/>
                  <a:gd name="connsiteX291" fmla="*/ 2673780 w 4041704"/>
                  <a:gd name="connsiteY291" fmla="*/ 84616 h 3686004"/>
                  <a:gd name="connsiteX292" fmla="*/ 2702471 w 4041704"/>
                  <a:gd name="connsiteY292" fmla="*/ 75481 h 3686004"/>
                  <a:gd name="connsiteX293" fmla="*/ 2730195 w 4041704"/>
                  <a:gd name="connsiteY293" fmla="*/ 60055 h 3686004"/>
                  <a:gd name="connsiteX294" fmla="*/ 2745884 w 4041704"/>
                  <a:gd name="connsiteY294" fmla="*/ 80788 h 3686004"/>
                  <a:gd name="connsiteX295" fmla="*/ 2758472 w 4041704"/>
                  <a:gd name="connsiteY295" fmla="*/ 90901 h 3686004"/>
                  <a:gd name="connsiteX296" fmla="*/ 2766756 w 4041704"/>
                  <a:gd name="connsiteY296" fmla="*/ 79679 h 3686004"/>
                  <a:gd name="connsiteX297" fmla="*/ 2767220 w 4041704"/>
                  <a:gd name="connsiteY297" fmla="*/ 76483 h 3686004"/>
                  <a:gd name="connsiteX298" fmla="*/ 2773735 w 4041704"/>
                  <a:gd name="connsiteY298" fmla="*/ 55840 h 3686004"/>
                  <a:gd name="connsiteX299" fmla="*/ 2781499 w 4041704"/>
                  <a:gd name="connsiteY299" fmla="*/ 70651 h 3686004"/>
                  <a:gd name="connsiteX300" fmla="*/ 2784970 w 4041704"/>
                  <a:gd name="connsiteY300" fmla="*/ 88225 h 3686004"/>
                  <a:gd name="connsiteX301" fmla="*/ 2815301 w 4041704"/>
                  <a:gd name="connsiteY301" fmla="*/ 98032 h 3686004"/>
                  <a:gd name="connsiteX302" fmla="*/ 2827279 w 4041704"/>
                  <a:gd name="connsiteY302" fmla="*/ 84711 h 3686004"/>
                  <a:gd name="connsiteX303" fmla="*/ 2846959 w 4041704"/>
                  <a:gd name="connsiteY303" fmla="*/ 96987 h 3686004"/>
                  <a:gd name="connsiteX304" fmla="*/ 2848000 w 4041704"/>
                  <a:gd name="connsiteY304" fmla="*/ 116593 h 3686004"/>
                  <a:gd name="connsiteX305" fmla="*/ 2862855 w 4041704"/>
                  <a:gd name="connsiteY305" fmla="*/ 133564 h 3686004"/>
                  <a:gd name="connsiteX306" fmla="*/ 2884472 w 4041704"/>
                  <a:gd name="connsiteY306" fmla="*/ 158421 h 3686004"/>
                  <a:gd name="connsiteX307" fmla="*/ 2917709 w 4041704"/>
                  <a:gd name="connsiteY307" fmla="*/ 187102 h 3686004"/>
                  <a:gd name="connsiteX308" fmla="*/ 2933291 w 4041704"/>
                  <a:gd name="connsiteY308" fmla="*/ 193886 h 3686004"/>
                  <a:gd name="connsiteX309" fmla="*/ 2926071 w 4041704"/>
                  <a:gd name="connsiteY309" fmla="*/ 201247 h 3686004"/>
                  <a:gd name="connsiteX310" fmla="*/ 2934433 w 4041704"/>
                  <a:gd name="connsiteY310" fmla="*/ 215391 h 3686004"/>
                  <a:gd name="connsiteX311" fmla="*/ 2958478 w 4041704"/>
                  <a:gd name="connsiteY311" fmla="*/ 238217 h 3686004"/>
                  <a:gd name="connsiteX312" fmla="*/ 2965280 w 4041704"/>
                  <a:gd name="connsiteY312" fmla="*/ 258786 h 3686004"/>
                  <a:gd name="connsiteX313" fmla="*/ 2958500 w 4041704"/>
                  <a:gd name="connsiteY313" fmla="*/ 286420 h 3686004"/>
                  <a:gd name="connsiteX314" fmla="*/ 2957723 w 4041704"/>
                  <a:gd name="connsiteY314" fmla="*/ 331496 h 3686004"/>
                  <a:gd name="connsiteX315" fmla="*/ 2968514 w 4041704"/>
                  <a:gd name="connsiteY315" fmla="*/ 343608 h 3686004"/>
                  <a:gd name="connsiteX316" fmla="*/ 2968162 w 4041704"/>
                  <a:gd name="connsiteY316" fmla="*/ 372803 h 3686004"/>
                  <a:gd name="connsiteX317" fmla="*/ 2955827 w 4041704"/>
                  <a:gd name="connsiteY317" fmla="*/ 394151 h 3686004"/>
                  <a:gd name="connsiteX318" fmla="*/ 2960174 w 4041704"/>
                  <a:gd name="connsiteY318" fmla="*/ 403426 h 3686004"/>
                  <a:gd name="connsiteX319" fmla="*/ 2961076 w 4041704"/>
                  <a:gd name="connsiteY319" fmla="*/ 403846 h 3686004"/>
                  <a:gd name="connsiteX320" fmla="*/ 2970332 w 4041704"/>
                  <a:gd name="connsiteY320" fmla="*/ 395811 h 3686004"/>
                  <a:gd name="connsiteX321" fmla="*/ 2986510 w 4041704"/>
                  <a:gd name="connsiteY321" fmla="*/ 387644 h 3686004"/>
                  <a:gd name="connsiteX322" fmla="*/ 2988222 w 4041704"/>
                  <a:gd name="connsiteY322" fmla="*/ 389933 h 3686004"/>
                  <a:gd name="connsiteX323" fmla="*/ 2999263 w 4041704"/>
                  <a:gd name="connsiteY323" fmla="*/ 411595 h 3686004"/>
                  <a:gd name="connsiteX324" fmla="*/ 3011016 w 4041704"/>
                  <a:gd name="connsiteY324" fmla="*/ 410679 h 3686004"/>
                  <a:gd name="connsiteX325" fmla="*/ 3013559 w 4041704"/>
                  <a:gd name="connsiteY325" fmla="*/ 411609 h 3686004"/>
                  <a:gd name="connsiteX326" fmla="*/ 3030298 w 4041704"/>
                  <a:gd name="connsiteY326" fmla="*/ 413735 h 3686004"/>
                  <a:gd name="connsiteX327" fmla="*/ 3068268 w 4041704"/>
                  <a:gd name="connsiteY327" fmla="*/ 401449 h 3686004"/>
                  <a:gd name="connsiteX328" fmla="*/ 3102837 w 4041704"/>
                  <a:gd name="connsiteY328" fmla="*/ 418184 h 3686004"/>
                  <a:gd name="connsiteX329" fmla="*/ 3136983 w 4041704"/>
                  <a:gd name="connsiteY329" fmla="*/ 442748 h 3686004"/>
                  <a:gd name="connsiteX330" fmla="*/ 3138443 w 4041704"/>
                  <a:gd name="connsiteY330" fmla="*/ 442395 h 3686004"/>
                  <a:gd name="connsiteX331" fmla="*/ 3170756 w 4041704"/>
                  <a:gd name="connsiteY331" fmla="*/ 468949 h 3686004"/>
                  <a:gd name="connsiteX332" fmla="*/ 3173139 w 4041704"/>
                  <a:gd name="connsiteY332" fmla="*/ 491549 h 3686004"/>
                  <a:gd name="connsiteX333" fmla="*/ 3195806 w 4041704"/>
                  <a:gd name="connsiteY333" fmla="*/ 479877 h 3686004"/>
                  <a:gd name="connsiteX334" fmla="*/ 3205615 w 4041704"/>
                  <a:gd name="connsiteY334" fmla="*/ 470935 h 3686004"/>
                  <a:gd name="connsiteX335" fmla="*/ 3209472 w 4041704"/>
                  <a:gd name="connsiteY335" fmla="*/ 478885 h 3686004"/>
                  <a:gd name="connsiteX336" fmla="*/ 3205125 w 4041704"/>
                  <a:gd name="connsiteY336" fmla="*/ 488051 h 3686004"/>
                  <a:gd name="connsiteX337" fmla="*/ 3196684 w 4041704"/>
                  <a:gd name="connsiteY337" fmla="*/ 509022 h 3686004"/>
                  <a:gd name="connsiteX338" fmla="*/ 3211374 w 4041704"/>
                  <a:gd name="connsiteY338" fmla="*/ 529800 h 3686004"/>
                  <a:gd name="connsiteX339" fmla="*/ 3233973 w 4041704"/>
                  <a:gd name="connsiteY339" fmla="*/ 527417 h 3686004"/>
                  <a:gd name="connsiteX340" fmla="*/ 3249429 w 4041704"/>
                  <a:gd name="connsiteY340" fmla="*/ 530626 h 3686004"/>
                  <a:gd name="connsiteX341" fmla="*/ 3247026 w 4041704"/>
                  <a:gd name="connsiteY341" fmla="*/ 547818 h 3686004"/>
                  <a:gd name="connsiteX342" fmla="*/ 3234306 w 4041704"/>
                  <a:gd name="connsiteY342" fmla="*/ 568668 h 3686004"/>
                  <a:gd name="connsiteX343" fmla="*/ 3237166 w 4041704"/>
                  <a:gd name="connsiteY343" fmla="*/ 588447 h 3686004"/>
                  <a:gd name="connsiteX344" fmla="*/ 3243460 w 4041704"/>
                  <a:gd name="connsiteY344" fmla="*/ 624006 h 3686004"/>
                  <a:gd name="connsiteX345" fmla="*/ 3261062 w 4041704"/>
                  <a:gd name="connsiteY345" fmla="*/ 669573 h 3686004"/>
                  <a:gd name="connsiteX346" fmla="*/ 3266803 w 4041704"/>
                  <a:gd name="connsiteY346" fmla="*/ 672122 h 3686004"/>
                  <a:gd name="connsiteX347" fmla="*/ 3278766 w 4041704"/>
                  <a:gd name="connsiteY347" fmla="*/ 670484 h 3686004"/>
                  <a:gd name="connsiteX348" fmla="*/ 3301805 w 4041704"/>
                  <a:gd name="connsiteY348" fmla="*/ 682673 h 3686004"/>
                  <a:gd name="connsiteX349" fmla="*/ 3322422 w 4041704"/>
                  <a:gd name="connsiteY349" fmla="*/ 689654 h 3686004"/>
                  <a:gd name="connsiteX350" fmla="*/ 3323945 w 4041704"/>
                  <a:gd name="connsiteY350" fmla="*/ 705510 h 3686004"/>
                  <a:gd name="connsiteX351" fmla="*/ 3314446 w 4041704"/>
                  <a:gd name="connsiteY351" fmla="*/ 723502 h 3686004"/>
                  <a:gd name="connsiteX352" fmla="*/ 3313394 w 4041704"/>
                  <a:gd name="connsiteY352" fmla="*/ 735144 h 3686004"/>
                  <a:gd name="connsiteX353" fmla="*/ 3316672 w 4041704"/>
                  <a:gd name="connsiteY353" fmla="*/ 734906 h 3686004"/>
                  <a:gd name="connsiteX354" fmla="*/ 3325110 w 4041704"/>
                  <a:gd name="connsiteY354" fmla="*/ 726681 h 3686004"/>
                  <a:gd name="connsiteX355" fmla="*/ 3364340 w 4041704"/>
                  <a:gd name="connsiteY355" fmla="*/ 716408 h 3686004"/>
                  <a:gd name="connsiteX356" fmla="*/ 3376868 w 4041704"/>
                  <a:gd name="connsiteY356" fmla="*/ 709124 h 3686004"/>
                  <a:gd name="connsiteX357" fmla="*/ 3391517 w 4041704"/>
                  <a:gd name="connsiteY357" fmla="*/ 710599 h 3686004"/>
                  <a:gd name="connsiteX358" fmla="*/ 3449715 w 4041704"/>
                  <a:gd name="connsiteY358" fmla="*/ 721225 h 3686004"/>
                  <a:gd name="connsiteX359" fmla="*/ 3481003 w 4041704"/>
                  <a:gd name="connsiteY359" fmla="*/ 726008 h 3686004"/>
                  <a:gd name="connsiteX360" fmla="*/ 3483409 w 4041704"/>
                  <a:gd name="connsiteY360" fmla="*/ 745513 h 3686004"/>
                  <a:gd name="connsiteX361" fmla="*/ 3507576 w 4041704"/>
                  <a:gd name="connsiteY361" fmla="*/ 752793 h 3686004"/>
                  <a:gd name="connsiteX362" fmla="*/ 3534055 w 4041704"/>
                  <a:gd name="connsiteY362" fmla="*/ 755263 h 3686004"/>
                  <a:gd name="connsiteX363" fmla="*/ 3535079 w 4041704"/>
                  <a:gd name="connsiteY363" fmla="*/ 777034 h 3686004"/>
                  <a:gd name="connsiteX364" fmla="*/ 3538990 w 4041704"/>
                  <a:gd name="connsiteY364" fmla="*/ 789993 h 3686004"/>
                  <a:gd name="connsiteX365" fmla="*/ 3550035 w 4041704"/>
                  <a:gd name="connsiteY365" fmla="*/ 786158 h 3686004"/>
                  <a:gd name="connsiteX366" fmla="*/ 3551872 w 4041704"/>
                  <a:gd name="connsiteY366" fmla="*/ 784169 h 3686004"/>
                  <a:gd name="connsiteX367" fmla="*/ 3566159 w 4041704"/>
                  <a:gd name="connsiteY367" fmla="*/ 772983 h 3686004"/>
                  <a:gd name="connsiteX368" fmla="*/ 3564509 w 4041704"/>
                  <a:gd name="connsiteY368" fmla="*/ 786903 h 3686004"/>
                  <a:gd name="connsiteX369" fmla="*/ 3558579 w 4041704"/>
                  <a:gd name="connsiteY369" fmla="*/ 800700 h 3686004"/>
                  <a:gd name="connsiteX370" fmla="*/ 3574904 w 4041704"/>
                  <a:gd name="connsiteY370" fmla="*/ 821854 h 3686004"/>
                  <a:gd name="connsiteX371" fmla="*/ 3589499 w 4041704"/>
                  <a:gd name="connsiteY371" fmla="*/ 818319 h 3686004"/>
                  <a:gd name="connsiteX372" fmla="*/ 3597290 w 4041704"/>
                  <a:gd name="connsiteY372" fmla="*/ 836133 h 3686004"/>
                  <a:gd name="connsiteX373" fmla="*/ 3588718 w 4041704"/>
                  <a:gd name="connsiteY373" fmla="*/ 850183 h 3686004"/>
                  <a:gd name="connsiteX374" fmla="*/ 3590947 w 4041704"/>
                  <a:gd name="connsiteY374" fmla="*/ 868957 h 3686004"/>
                  <a:gd name="connsiteX375" fmla="*/ 3594115 w 4041704"/>
                  <a:gd name="connsiteY375" fmla="*/ 896388 h 3686004"/>
                  <a:gd name="connsiteX376" fmla="*/ 3603504 w 4041704"/>
                  <a:gd name="connsiteY376" fmla="*/ 931969 h 3686004"/>
                  <a:gd name="connsiteX377" fmla="*/ 3611064 w 4041704"/>
                  <a:gd name="connsiteY377" fmla="*/ 944044 h 3686004"/>
                  <a:gd name="connsiteX378" fmla="*/ 3602584 w 4041704"/>
                  <a:gd name="connsiteY378" fmla="*/ 945712 h 3686004"/>
                  <a:gd name="connsiteX379" fmla="*/ 3601663 w 4041704"/>
                  <a:gd name="connsiteY379" fmla="*/ 959454 h 3686004"/>
                  <a:gd name="connsiteX380" fmla="*/ 3607473 w 4041704"/>
                  <a:gd name="connsiteY380" fmla="*/ 986633 h 3686004"/>
                  <a:gd name="connsiteX381" fmla="*/ 3602427 w 4041704"/>
                  <a:gd name="connsiteY381" fmla="*/ 1004078 h 3686004"/>
                  <a:gd name="connsiteX382" fmla="*/ 3584645 w 4041704"/>
                  <a:gd name="connsiteY382" fmla="*/ 1019972 h 3686004"/>
                  <a:gd name="connsiteX383" fmla="*/ 3562747 w 4041704"/>
                  <a:gd name="connsiteY383" fmla="*/ 1050771 h 3686004"/>
                  <a:gd name="connsiteX384" fmla="*/ 3564469 w 4041704"/>
                  <a:gd name="connsiteY384" fmla="*/ 1064260 h 3686004"/>
                  <a:gd name="connsiteX385" fmla="*/ 3550390 w 4041704"/>
                  <a:gd name="connsiteY385" fmla="*/ 1084279 h 3686004"/>
                  <a:gd name="connsiteX386" fmla="*/ 3530319 w 4041704"/>
                  <a:gd name="connsiteY386" fmla="*/ 1101888 h 3686004"/>
                  <a:gd name="connsiteX387" fmla="*/ 3548134 w 4041704"/>
                  <a:gd name="connsiteY387" fmla="*/ 1130793 h 3686004"/>
                  <a:gd name="connsiteX388" fmla="*/ 3551837 w 4041704"/>
                  <a:gd name="connsiteY388" fmla="*/ 1134918 h 3686004"/>
                  <a:gd name="connsiteX389" fmla="*/ 3541268 w 4041704"/>
                  <a:gd name="connsiteY389" fmla="*/ 1135933 h 3686004"/>
                  <a:gd name="connsiteX390" fmla="*/ 3498150 w 4041704"/>
                  <a:gd name="connsiteY390" fmla="*/ 1130151 h 3686004"/>
                  <a:gd name="connsiteX391" fmla="*/ 3483133 w 4041704"/>
                  <a:gd name="connsiteY391" fmla="*/ 1141514 h 3686004"/>
                  <a:gd name="connsiteX392" fmla="*/ 3473356 w 4041704"/>
                  <a:gd name="connsiteY392" fmla="*/ 1158560 h 3686004"/>
                  <a:gd name="connsiteX393" fmla="*/ 3440770 w 4041704"/>
                  <a:gd name="connsiteY393" fmla="*/ 1169156 h 3686004"/>
                  <a:gd name="connsiteX394" fmla="*/ 3419032 w 4041704"/>
                  <a:gd name="connsiteY394" fmla="*/ 1178283 h 3686004"/>
                  <a:gd name="connsiteX395" fmla="*/ 3409114 w 4041704"/>
                  <a:gd name="connsiteY395" fmla="*/ 1177209 h 3686004"/>
                  <a:gd name="connsiteX396" fmla="*/ 3408869 w 4041704"/>
                  <a:gd name="connsiteY396" fmla="*/ 1185767 h 3686004"/>
                  <a:gd name="connsiteX397" fmla="*/ 3413211 w 4041704"/>
                  <a:gd name="connsiteY397" fmla="*/ 1202098 h 3686004"/>
                  <a:gd name="connsiteX398" fmla="*/ 3432225 w 4041704"/>
                  <a:gd name="connsiteY398" fmla="*/ 1216807 h 3686004"/>
                  <a:gd name="connsiteX399" fmla="*/ 3448817 w 4041704"/>
                  <a:gd name="connsiteY399" fmla="*/ 1226307 h 3686004"/>
                  <a:gd name="connsiteX400" fmla="*/ 3438732 w 4041704"/>
                  <a:gd name="connsiteY400" fmla="*/ 1235703 h 3686004"/>
                  <a:gd name="connsiteX401" fmla="*/ 3374993 w 4041704"/>
                  <a:gd name="connsiteY401" fmla="*/ 1285133 h 3686004"/>
                  <a:gd name="connsiteX402" fmla="*/ 3354054 w 4041704"/>
                  <a:gd name="connsiteY402" fmla="*/ 1294223 h 3686004"/>
                  <a:gd name="connsiteX403" fmla="*/ 3347879 w 4041704"/>
                  <a:gd name="connsiteY403" fmla="*/ 1287635 h 3686004"/>
                  <a:gd name="connsiteX404" fmla="*/ 3338368 w 4041704"/>
                  <a:gd name="connsiteY404" fmla="*/ 1296544 h 3686004"/>
                  <a:gd name="connsiteX405" fmla="*/ 3337209 w 4041704"/>
                  <a:gd name="connsiteY405" fmla="*/ 1300189 h 3686004"/>
                  <a:gd name="connsiteX406" fmla="*/ 3345693 w 4041704"/>
                  <a:gd name="connsiteY406" fmla="*/ 1300905 h 3686004"/>
                  <a:gd name="connsiteX407" fmla="*/ 3364647 w 4041704"/>
                  <a:gd name="connsiteY407" fmla="*/ 1336101 h 3686004"/>
                  <a:gd name="connsiteX408" fmla="*/ 3351981 w 4041704"/>
                  <a:gd name="connsiteY408" fmla="*/ 1361958 h 3686004"/>
                  <a:gd name="connsiteX409" fmla="*/ 3368583 w 4041704"/>
                  <a:gd name="connsiteY409" fmla="*/ 1382660 h 3686004"/>
                  <a:gd name="connsiteX410" fmla="*/ 3383532 w 4041704"/>
                  <a:gd name="connsiteY410" fmla="*/ 1380584 h 3686004"/>
                  <a:gd name="connsiteX411" fmla="*/ 3397575 w 4041704"/>
                  <a:gd name="connsiteY411" fmla="*/ 1377956 h 3686004"/>
                  <a:gd name="connsiteX412" fmla="*/ 3338034 w 4041704"/>
                  <a:gd name="connsiteY412" fmla="*/ 1388899 h 3686004"/>
                  <a:gd name="connsiteX413" fmla="*/ 3319514 w 4041704"/>
                  <a:gd name="connsiteY413" fmla="*/ 1393771 h 3686004"/>
                  <a:gd name="connsiteX414" fmla="*/ 3320276 w 4041704"/>
                  <a:gd name="connsiteY414" fmla="*/ 1404499 h 3686004"/>
                  <a:gd name="connsiteX415" fmla="*/ 3319892 w 4041704"/>
                  <a:gd name="connsiteY415" fmla="*/ 1406503 h 3686004"/>
                  <a:gd name="connsiteX416" fmla="*/ 3351343 w 4041704"/>
                  <a:gd name="connsiteY416" fmla="*/ 1411484 h 3686004"/>
                  <a:gd name="connsiteX417" fmla="*/ 3370604 w 4041704"/>
                  <a:gd name="connsiteY417" fmla="*/ 1418834 h 3686004"/>
                  <a:gd name="connsiteX418" fmla="*/ 3372427 w 4041704"/>
                  <a:gd name="connsiteY418" fmla="*/ 1417510 h 3686004"/>
                  <a:gd name="connsiteX419" fmla="*/ 3429285 w 4041704"/>
                  <a:gd name="connsiteY419" fmla="*/ 1421677 h 3686004"/>
                  <a:gd name="connsiteX420" fmla="*/ 3537127 w 4041704"/>
                  <a:gd name="connsiteY420" fmla="*/ 1416180 h 3686004"/>
                  <a:gd name="connsiteX421" fmla="*/ 3570029 w 4041704"/>
                  <a:gd name="connsiteY421" fmla="*/ 1415478 h 3686004"/>
                  <a:gd name="connsiteX422" fmla="*/ 3622826 w 4041704"/>
                  <a:gd name="connsiteY422" fmla="*/ 1424914 h 3686004"/>
                  <a:gd name="connsiteX423" fmla="*/ 3649654 w 4041704"/>
                  <a:gd name="connsiteY423" fmla="*/ 1428626 h 3686004"/>
                  <a:gd name="connsiteX424" fmla="*/ 3659254 w 4041704"/>
                  <a:gd name="connsiteY424" fmla="*/ 1439284 h 3686004"/>
                  <a:gd name="connsiteX425" fmla="*/ 3678443 w 4041704"/>
                  <a:gd name="connsiteY425" fmla="*/ 1426734 h 3686004"/>
                  <a:gd name="connsiteX426" fmla="*/ 3736952 w 4041704"/>
                  <a:gd name="connsiteY426" fmla="*/ 1440838 h 3686004"/>
                  <a:gd name="connsiteX427" fmla="*/ 3753042 w 4041704"/>
                  <a:gd name="connsiteY427" fmla="*/ 1444462 h 3686004"/>
                  <a:gd name="connsiteX428" fmla="*/ 3801091 w 4041704"/>
                  <a:gd name="connsiteY428" fmla="*/ 1460134 h 3686004"/>
                  <a:gd name="connsiteX429" fmla="*/ 3852917 w 4041704"/>
                  <a:gd name="connsiteY429" fmla="*/ 1479093 h 3686004"/>
                  <a:gd name="connsiteX430" fmla="*/ 3880072 w 4041704"/>
                  <a:gd name="connsiteY430" fmla="*/ 1490918 h 3686004"/>
                  <a:gd name="connsiteX431" fmla="*/ 3881728 w 4041704"/>
                  <a:gd name="connsiteY431" fmla="*/ 1490643 h 3686004"/>
                  <a:gd name="connsiteX432" fmla="*/ 3881727 w 4041704"/>
                  <a:gd name="connsiteY432" fmla="*/ 1490645 h 3686004"/>
                  <a:gd name="connsiteX433" fmla="*/ 3882142 w 4041704"/>
                  <a:gd name="connsiteY433" fmla="*/ 1490575 h 3686004"/>
                  <a:gd name="connsiteX434" fmla="*/ 3881728 w 4041704"/>
                  <a:gd name="connsiteY434" fmla="*/ 1490643 h 3686004"/>
                  <a:gd name="connsiteX435" fmla="*/ 3880762 w 4041704"/>
                  <a:gd name="connsiteY435" fmla="*/ 1489954 h 3686004"/>
                  <a:gd name="connsiteX436" fmla="*/ 3881898 w 4041704"/>
                  <a:gd name="connsiteY436" fmla="*/ 1479383 h 3686004"/>
                  <a:gd name="connsiteX437" fmla="*/ 3889489 w 4041704"/>
                  <a:gd name="connsiteY437" fmla="*/ 1478972 h 3686004"/>
                  <a:gd name="connsiteX438" fmla="*/ 3973092 w 4041704"/>
                  <a:gd name="connsiteY438" fmla="*/ 1487374 h 3686004"/>
                  <a:gd name="connsiteX439" fmla="*/ 3987858 w 4041704"/>
                  <a:gd name="connsiteY439" fmla="*/ 1489176 h 3686004"/>
                  <a:gd name="connsiteX440" fmla="*/ 3991362 w 4041704"/>
                  <a:gd name="connsiteY440" fmla="*/ 1490805 h 3686004"/>
                  <a:gd name="connsiteX441" fmla="*/ 3998148 w 4041704"/>
                  <a:gd name="connsiteY441" fmla="*/ 1498868 h 3686004"/>
                  <a:gd name="connsiteX442" fmla="*/ 3999748 w 4041704"/>
                  <a:gd name="connsiteY442" fmla="*/ 1502347 h 3686004"/>
                  <a:gd name="connsiteX443" fmla="*/ 3999825 w 4041704"/>
                  <a:gd name="connsiteY443" fmla="*/ 1512035 h 3686004"/>
                  <a:gd name="connsiteX444" fmla="*/ 3999960 w 4041704"/>
                  <a:gd name="connsiteY444" fmla="*/ 1517970 h 3686004"/>
                  <a:gd name="connsiteX445" fmla="*/ 4023367 w 4041704"/>
                  <a:gd name="connsiteY445" fmla="*/ 1519526 h 3686004"/>
                  <a:gd name="connsiteX446" fmla="*/ 4040531 w 4041704"/>
                  <a:gd name="connsiteY446" fmla="*/ 1526545 h 3686004"/>
                  <a:gd name="connsiteX447" fmla="*/ 4034260 w 4041704"/>
                  <a:gd name="connsiteY447" fmla="*/ 1538991 h 3686004"/>
                  <a:gd name="connsiteX448" fmla="*/ 3962725 w 4041704"/>
                  <a:gd name="connsiteY448" fmla="*/ 1522285 h 3686004"/>
                  <a:gd name="connsiteX449" fmla="*/ 3925435 w 4041704"/>
                  <a:gd name="connsiteY449" fmla="*/ 1520144 h 3686004"/>
                  <a:gd name="connsiteX450" fmla="*/ 3918451 w 4041704"/>
                  <a:gd name="connsiteY450" fmla="*/ 1520112 h 3686004"/>
                  <a:gd name="connsiteX451" fmla="*/ 3875897 w 4041704"/>
                  <a:gd name="connsiteY451" fmla="*/ 1503697 h 3686004"/>
                  <a:gd name="connsiteX452" fmla="*/ 3853899 w 4041704"/>
                  <a:gd name="connsiteY452" fmla="*/ 1503438 h 3686004"/>
                  <a:gd name="connsiteX453" fmla="*/ 3840815 w 4041704"/>
                  <a:gd name="connsiteY453" fmla="*/ 1504592 h 3686004"/>
                  <a:gd name="connsiteX454" fmla="*/ 3787302 w 4041704"/>
                  <a:gd name="connsiteY454" fmla="*/ 1492891 h 3686004"/>
                  <a:gd name="connsiteX455" fmla="*/ 3749846 w 4041704"/>
                  <a:gd name="connsiteY455" fmla="*/ 1491797 h 3686004"/>
                  <a:gd name="connsiteX456" fmla="*/ 3719047 w 4041704"/>
                  <a:gd name="connsiteY456" fmla="*/ 1482618 h 3686004"/>
                  <a:gd name="connsiteX457" fmla="*/ 3687714 w 4041704"/>
                  <a:gd name="connsiteY457" fmla="*/ 1493783 h 3686004"/>
                  <a:gd name="connsiteX458" fmla="*/ 3686552 w 4041704"/>
                  <a:gd name="connsiteY458" fmla="*/ 1501125 h 3686004"/>
                  <a:gd name="connsiteX459" fmla="*/ 3647015 w 4041704"/>
                  <a:gd name="connsiteY459" fmla="*/ 1523353 h 3686004"/>
                  <a:gd name="connsiteX460" fmla="*/ 3624570 w 4041704"/>
                  <a:gd name="connsiteY460" fmla="*/ 1532700 h 3686004"/>
                  <a:gd name="connsiteX461" fmla="*/ 3604598 w 4041704"/>
                  <a:gd name="connsiteY461" fmla="*/ 1567165 h 3686004"/>
                  <a:gd name="connsiteX462" fmla="*/ 3599983 w 4041704"/>
                  <a:gd name="connsiteY462" fmla="*/ 1579335 h 3686004"/>
                  <a:gd name="connsiteX463" fmla="*/ 3576656 w 4041704"/>
                  <a:gd name="connsiteY463" fmla="*/ 1587467 h 3686004"/>
                  <a:gd name="connsiteX464" fmla="*/ 3566998 w 4041704"/>
                  <a:gd name="connsiteY464" fmla="*/ 1580562 h 3686004"/>
                  <a:gd name="connsiteX465" fmla="*/ 3560343 w 4041704"/>
                  <a:gd name="connsiteY465" fmla="*/ 1588646 h 3686004"/>
                  <a:gd name="connsiteX466" fmla="*/ 3549845 w 4041704"/>
                  <a:gd name="connsiteY466" fmla="*/ 1607411 h 3686004"/>
                  <a:gd name="connsiteX467" fmla="*/ 3540926 w 4041704"/>
                  <a:gd name="connsiteY467" fmla="*/ 1616211 h 3686004"/>
                  <a:gd name="connsiteX468" fmla="*/ 3549587 w 4041704"/>
                  <a:gd name="connsiteY468" fmla="*/ 1629410 h 3686004"/>
                  <a:gd name="connsiteX469" fmla="*/ 3563295 w 4041704"/>
                  <a:gd name="connsiteY469" fmla="*/ 1651469 h 3686004"/>
                  <a:gd name="connsiteX470" fmla="*/ 3559475 w 4041704"/>
                  <a:gd name="connsiteY470" fmla="*/ 1675591 h 3686004"/>
                  <a:gd name="connsiteX471" fmla="*/ 3570285 w 4041704"/>
                  <a:gd name="connsiteY471" fmla="*/ 1695579 h 3686004"/>
                  <a:gd name="connsiteX472" fmla="*/ 3589932 w 4041704"/>
                  <a:gd name="connsiteY472" fmla="*/ 1707291 h 3686004"/>
                  <a:gd name="connsiteX473" fmla="*/ 3609724 w 4041704"/>
                  <a:gd name="connsiteY473" fmla="*/ 1704514 h 3686004"/>
                  <a:gd name="connsiteX474" fmla="*/ 3624100 w 4041704"/>
                  <a:gd name="connsiteY474" fmla="*/ 1712166 h 3686004"/>
                  <a:gd name="connsiteX475" fmla="*/ 3616719 w 4041704"/>
                  <a:gd name="connsiteY475" fmla="*/ 1738412 h 3686004"/>
                  <a:gd name="connsiteX476" fmla="*/ 3615472 w 4041704"/>
                  <a:gd name="connsiteY476" fmla="*/ 1746279 h 3686004"/>
                  <a:gd name="connsiteX477" fmla="*/ 3618671 w 4041704"/>
                  <a:gd name="connsiteY477" fmla="*/ 1753235 h 3686004"/>
                  <a:gd name="connsiteX478" fmla="*/ 3616316 w 4041704"/>
                  <a:gd name="connsiteY478" fmla="*/ 1774901 h 3686004"/>
                  <a:gd name="connsiteX479" fmla="*/ 3635028 w 4041704"/>
                  <a:gd name="connsiteY479" fmla="*/ 1778940 h 3686004"/>
                  <a:gd name="connsiteX480" fmla="*/ 3639165 w 4041704"/>
                  <a:gd name="connsiteY480" fmla="*/ 1783358 h 3686004"/>
                  <a:gd name="connsiteX481" fmla="*/ 3656369 w 4041704"/>
                  <a:gd name="connsiteY481" fmla="*/ 1827474 h 3686004"/>
                  <a:gd name="connsiteX482" fmla="*/ 3657386 w 4041704"/>
                  <a:gd name="connsiteY482" fmla="*/ 1834623 h 3686004"/>
                  <a:gd name="connsiteX483" fmla="*/ 3652762 w 4041704"/>
                  <a:gd name="connsiteY483" fmla="*/ 1867218 h 3686004"/>
                  <a:gd name="connsiteX484" fmla="*/ 3633034 w 4041704"/>
                  <a:gd name="connsiteY484" fmla="*/ 1910323 h 3686004"/>
                  <a:gd name="connsiteX485" fmla="*/ 3623144 w 4041704"/>
                  <a:gd name="connsiteY485" fmla="*/ 1928646 h 3686004"/>
                  <a:gd name="connsiteX486" fmla="*/ 3613368 w 4041704"/>
                  <a:gd name="connsiteY486" fmla="*/ 1939462 h 3686004"/>
                  <a:gd name="connsiteX487" fmla="*/ 3569227 w 4041704"/>
                  <a:gd name="connsiteY487" fmla="*/ 1953435 h 3686004"/>
                  <a:gd name="connsiteX488" fmla="*/ 3560447 w 4041704"/>
                  <a:gd name="connsiteY488" fmla="*/ 1957957 h 3686004"/>
                  <a:gd name="connsiteX489" fmla="*/ 3546964 w 4041704"/>
                  <a:gd name="connsiteY489" fmla="*/ 1985387 h 3686004"/>
                  <a:gd name="connsiteX490" fmla="*/ 3540059 w 4041704"/>
                  <a:gd name="connsiteY490" fmla="*/ 1995045 h 3686004"/>
                  <a:gd name="connsiteX491" fmla="*/ 3521556 w 4041704"/>
                  <a:gd name="connsiteY491" fmla="*/ 2016841 h 3686004"/>
                  <a:gd name="connsiteX492" fmla="*/ 3525497 w 4041704"/>
                  <a:gd name="connsiteY492" fmla="*/ 2029292 h 3686004"/>
                  <a:gd name="connsiteX493" fmla="*/ 3539601 w 4041704"/>
                  <a:gd name="connsiteY493" fmla="*/ 2030598 h 3686004"/>
                  <a:gd name="connsiteX494" fmla="*/ 3522138 w 4041704"/>
                  <a:gd name="connsiteY494" fmla="*/ 2053422 h 3686004"/>
                  <a:gd name="connsiteX495" fmla="*/ 3498434 w 4041704"/>
                  <a:gd name="connsiteY495" fmla="*/ 2099040 h 3686004"/>
                  <a:gd name="connsiteX496" fmla="*/ 3498803 w 4041704"/>
                  <a:gd name="connsiteY496" fmla="*/ 2096020 h 3686004"/>
                  <a:gd name="connsiteX497" fmla="*/ 3507452 w 4041704"/>
                  <a:gd name="connsiteY497" fmla="*/ 2075350 h 3686004"/>
                  <a:gd name="connsiteX498" fmla="*/ 3505010 w 4041704"/>
                  <a:gd name="connsiteY498" fmla="*/ 2043248 h 3686004"/>
                  <a:gd name="connsiteX499" fmla="*/ 3482570 w 4041704"/>
                  <a:gd name="connsiteY499" fmla="*/ 2042383 h 3686004"/>
                  <a:gd name="connsiteX500" fmla="*/ 3478178 w 4041704"/>
                  <a:gd name="connsiteY500" fmla="*/ 2049750 h 3686004"/>
                  <a:gd name="connsiteX501" fmla="*/ 3467318 w 4041704"/>
                  <a:gd name="connsiteY501" fmla="*/ 2077595 h 3686004"/>
                  <a:gd name="connsiteX502" fmla="*/ 3448518 w 4041704"/>
                  <a:gd name="connsiteY502" fmla="*/ 2084293 h 3686004"/>
                  <a:gd name="connsiteX503" fmla="*/ 3416302 w 4041704"/>
                  <a:gd name="connsiteY503" fmla="*/ 2094243 h 3686004"/>
                  <a:gd name="connsiteX504" fmla="*/ 3400649 w 4041704"/>
                  <a:gd name="connsiteY504" fmla="*/ 2101439 h 3686004"/>
                  <a:gd name="connsiteX505" fmla="*/ 3392861 w 4041704"/>
                  <a:gd name="connsiteY505" fmla="*/ 2109883 h 3686004"/>
                  <a:gd name="connsiteX506" fmla="*/ 3402050 w 4041704"/>
                  <a:gd name="connsiteY506" fmla="*/ 2112950 h 3686004"/>
                  <a:gd name="connsiteX507" fmla="*/ 3434326 w 4041704"/>
                  <a:gd name="connsiteY507" fmla="*/ 2153540 h 3686004"/>
                  <a:gd name="connsiteX508" fmla="*/ 3411986 w 4041704"/>
                  <a:gd name="connsiteY508" fmla="*/ 2175804 h 3686004"/>
                  <a:gd name="connsiteX509" fmla="*/ 3401240 w 4041704"/>
                  <a:gd name="connsiteY509" fmla="*/ 2196142 h 3686004"/>
                  <a:gd name="connsiteX510" fmla="*/ 3412689 w 4041704"/>
                  <a:gd name="connsiteY510" fmla="*/ 2208706 h 3686004"/>
                  <a:gd name="connsiteX511" fmla="*/ 3442159 w 4041704"/>
                  <a:gd name="connsiteY511" fmla="*/ 2226274 h 3686004"/>
                  <a:gd name="connsiteX512" fmla="*/ 3446101 w 4041704"/>
                  <a:gd name="connsiteY512" fmla="*/ 2238724 h 3686004"/>
                  <a:gd name="connsiteX513" fmla="*/ 3427747 w 4041704"/>
                  <a:gd name="connsiteY513" fmla="*/ 2354615 h 3686004"/>
                  <a:gd name="connsiteX514" fmla="*/ 3418205 w 4041704"/>
                  <a:gd name="connsiteY514" fmla="*/ 2394495 h 3686004"/>
                  <a:gd name="connsiteX515" fmla="*/ 3426176 w 4041704"/>
                  <a:gd name="connsiteY515" fmla="*/ 2408659 h 3686004"/>
                  <a:gd name="connsiteX516" fmla="*/ 3439494 w 4041704"/>
                  <a:gd name="connsiteY516" fmla="*/ 2436571 h 3686004"/>
                  <a:gd name="connsiteX517" fmla="*/ 3469785 w 4041704"/>
                  <a:gd name="connsiteY517" fmla="*/ 2469320 h 3686004"/>
                  <a:gd name="connsiteX518" fmla="*/ 3500336 w 4041704"/>
                  <a:gd name="connsiteY518" fmla="*/ 2480071 h 3686004"/>
                  <a:gd name="connsiteX519" fmla="*/ 3502210 w 4041704"/>
                  <a:gd name="connsiteY519" fmla="*/ 2485206 h 3686004"/>
                  <a:gd name="connsiteX520" fmla="*/ 3500872 w 4041704"/>
                  <a:gd name="connsiteY520" fmla="*/ 2514022 h 3686004"/>
                  <a:gd name="connsiteX521" fmla="*/ 3493729 w 4041704"/>
                  <a:gd name="connsiteY521" fmla="*/ 2559120 h 3686004"/>
                  <a:gd name="connsiteX522" fmla="*/ 3483071 w 4041704"/>
                  <a:gd name="connsiteY522" fmla="*/ 2568720 h 3686004"/>
                  <a:gd name="connsiteX523" fmla="*/ 3482158 w 4041704"/>
                  <a:gd name="connsiteY523" fmla="*/ 2574489 h 3686004"/>
                  <a:gd name="connsiteX524" fmla="*/ 3459948 w 4041704"/>
                  <a:gd name="connsiteY524" fmla="*/ 2612900 h 3686004"/>
                  <a:gd name="connsiteX525" fmla="*/ 3443380 w 4041704"/>
                  <a:gd name="connsiteY525" fmla="*/ 2625865 h 3686004"/>
                  <a:gd name="connsiteX526" fmla="*/ 3420587 w 4041704"/>
                  <a:gd name="connsiteY526" fmla="*/ 2613654 h 3686004"/>
                  <a:gd name="connsiteX527" fmla="*/ 3417441 w 4041704"/>
                  <a:gd name="connsiteY527" fmla="*/ 2613156 h 3686004"/>
                  <a:gd name="connsiteX528" fmla="*/ 3333756 w 4041704"/>
                  <a:gd name="connsiteY528" fmla="*/ 2605278 h 3686004"/>
                  <a:gd name="connsiteX529" fmla="*/ 3325100 w 4041704"/>
                  <a:gd name="connsiteY529" fmla="*/ 2581868 h 3686004"/>
                  <a:gd name="connsiteX530" fmla="*/ 3318589 w 4041704"/>
                  <a:gd name="connsiteY530" fmla="*/ 2575462 h 3686004"/>
                  <a:gd name="connsiteX531" fmla="*/ 3305204 w 4041704"/>
                  <a:gd name="connsiteY531" fmla="*/ 2571729 h 3686004"/>
                  <a:gd name="connsiteX532" fmla="*/ 3316361 w 4041704"/>
                  <a:gd name="connsiteY532" fmla="*/ 2558982 h 3686004"/>
                  <a:gd name="connsiteX533" fmla="*/ 3307290 w 4041704"/>
                  <a:gd name="connsiteY533" fmla="*/ 2538194 h 3686004"/>
                  <a:gd name="connsiteX534" fmla="*/ 3305747 w 4041704"/>
                  <a:gd name="connsiteY534" fmla="*/ 2530962 h 3686004"/>
                  <a:gd name="connsiteX535" fmla="*/ 3298183 w 4041704"/>
                  <a:gd name="connsiteY535" fmla="*/ 2534601 h 3686004"/>
                  <a:gd name="connsiteX536" fmla="*/ 3289953 w 4041704"/>
                  <a:gd name="connsiteY536" fmla="*/ 2542436 h 3686004"/>
                  <a:gd name="connsiteX537" fmla="*/ 3279280 w 4041704"/>
                  <a:gd name="connsiteY537" fmla="*/ 2542477 h 3686004"/>
                  <a:gd name="connsiteX538" fmla="*/ 3278980 w 4041704"/>
                  <a:gd name="connsiteY538" fmla="*/ 2542776 h 3686004"/>
                  <a:gd name="connsiteX539" fmla="*/ 3288743 w 4041704"/>
                  <a:gd name="connsiteY539" fmla="*/ 2549150 h 3686004"/>
                  <a:gd name="connsiteX540" fmla="*/ 3282013 w 4041704"/>
                  <a:gd name="connsiteY540" fmla="*/ 2554876 h 3686004"/>
                  <a:gd name="connsiteX541" fmla="*/ 3273364 w 4041704"/>
                  <a:gd name="connsiteY541" fmla="*/ 2553216 h 3686004"/>
                  <a:gd name="connsiteX542" fmla="*/ 3271617 w 4041704"/>
                  <a:gd name="connsiteY542" fmla="*/ 2563184 h 3686004"/>
                  <a:gd name="connsiteX543" fmla="*/ 3259817 w 4041704"/>
                  <a:gd name="connsiteY543" fmla="*/ 2593568 h 3686004"/>
                  <a:gd name="connsiteX544" fmla="*/ 3259480 w 4041704"/>
                  <a:gd name="connsiteY544" fmla="*/ 2605879 h 3686004"/>
                  <a:gd name="connsiteX545" fmla="*/ 3270159 w 4041704"/>
                  <a:gd name="connsiteY545" fmla="*/ 2609720 h 3686004"/>
                  <a:gd name="connsiteX546" fmla="*/ 3284287 w 4041704"/>
                  <a:gd name="connsiteY546" fmla="*/ 2618945 h 3686004"/>
                  <a:gd name="connsiteX547" fmla="*/ 3286808 w 4041704"/>
                  <a:gd name="connsiteY547" fmla="*/ 2660735 h 3686004"/>
                  <a:gd name="connsiteX548" fmla="*/ 3285386 w 4041704"/>
                  <a:gd name="connsiteY548" fmla="*/ 2667163 h 3686004"/>
                  <a:gd name="connsiteX549" fmla="*/ 3283128 w 4041704"/>
                  <a:gd name="connsiteY549" fmla="*/ 2670599 h 3686004"/>
                  <a:gd name="connsiteX550" fmla="*/ 3292503 w 4041704"/>
                  <a:gd name="connsiteY550" fmla="*/ 2683060 h 3686004"/>
                  <a:gd name="connsiteX551" fmla="*/ 3298349 w 4041704"/>
                  <a:gd name="connsiteY551" fmla="*/ 2682050 h 3686004"/>
                  <a:gd name="connsiteX552" fmla="*/ 3307862 w 4041704"/>
                  <a:gd name="connsiteY552" fmla="*/ 2673746 h 3686004"/>
                  <a:gd name="connsiteX553" fmla="*/ 3336874 w 4041704"/>
                  <a:gd name="connsiteY553" fmla="*/ 2667053 h 3686004"/>
                  <a:gd name="connsiteX554" fmla="*/ 3361333 w 4041704"/>
                  <a:gd name="connsiteY554" fmla="*/ 2658563 h 3686004"/>
                  <a:gd name="connsiteX555" fmla="*/ 3378700 w 4041704"/>
                  <a:gd name="connsiteY555" fmla="*/ 2647336 h 3686004"/>
                  <a:gd name="connsiteX556" fmla="*/ 3389842 w 4041704"/>
                  <a:gd name="connsiteY556" fmla="*/ 2665227 h 3686004"/>
                  <a:gd name="connsiteX557" fmla="*/ 3397694 w 4041704"/>
                  <a:gd name="connsiteY557" fmla="*/ 2697111 h 3686004"/>
                  <a:gd name="connsiteX558" fmla="*/ 3400149 w 4041704"/>
                  <a:gd name="connsiteY558" fmla="*/ 2698576 h 3686004"/>
                  <a:gd name="connsiteX559" fmla="*/ 3417201 w 4041704"/>
                  <a:gd name="connsiteY559" fmla="*/ 2713102 h 3686004"/>
                  <a:gd name="connsiteX560" fmla="*/ 3410947 w 4041704"/>
                  <a:gd name="connsiteY560" fmla="*/ 2749202 h 3686004"/>
                  <a:gd name="connsiteX561" fmla="*/ 3404597 w 4041704"/>
                  <a:gd name="connsiteY561" fmla="*/ 2751959 h 3686004"/>
                  <a:gd name="connsiteX562" fmla="*/ 3393284 w 4041704"/>
                  <a:gd name="connsiteY562" fmla="*/ 2745329 h 3686004"/>
                  <a:gd name="connsiteX563" fmla="*/ 3389862 w 4041704"/>
                  <a:gd name="connsiteY563" fmla="*/ 2743175 h 3686004"/>
                  <a:gd name="connsiteX564" fmla="*/ 3369393 w 4041704"/>
                  <a:gd name="connsiteY564" fmla="*/ 2716281 h 3686004"/>
                  <a:gd name="connsiteX565" fmla="*/ 3358136 w 4041704"/>
                  <a:gd name="connsiteY565" fmla="*/ 2705898 h 3686004"/>
                  <a:gd name="connsiteX566" fmla="*/ 3326206 w 4041704"/>
                  <a:gd name="connsiteY566" fmla="*/ 2697078 h 3686004"/>
                  <a:gd name="connsiteX567" fmla="*/ 3295330 w 4041704"/>
                  <a:gd name="connsiteY567" fmla="*/ 2711615 h 3686004"/>
                  <a:gd name="connsiteX568" fmla="*/ 3292130 w 4041704"/>
                  <a:gd name="connsiteY568" fmla="*/ 2718355 h 3686004"/>
                  <a:gd name="connsiteX569" fmla="*/ 3297187 w 4041704"/>
                  <a:gd name="connsiteY569" fmla="*/ 2727762 h 3686004"/>
                  <a:gd name="connsiteX570" fmla="*/ 3289779 w 4041704"/>
                  <a:gd name="connsiteY570" fmla="*/ 2725356 h 3686004"/>
                  <a:gd name="connsiteX571" fmla="*/ 3287722 w 4041704"/>
                  <a:gd name="connsiteY571" fmla="*/ 2734726 h 3686004"/>
                  <a:gd name="connsiteX572" fmla="*/ 3289609 w 4041704"/>
                  <a:gd name="connsiteY572" fmla="*/ 2748262 h 3686004"/>
                  <a:gd name="connsiteX573" fmla="*/ 3285161 w 4041704"/>
                  <a:gd name="connsiteY573" fmla="*/ 2759383 h 3686004"/>
                  <a:gd name="connsiteX574" fmla="*/ 3274895 w 4041704"/>
                  <a:gd name="connsiteY574" fmla="*/ 2752920 h 3686004"/>
                  <a:gd name="connsiteX575" fmla="*/ 3271161 w 4041704"/>
                  <a:gd name="connsiteY575" fmla="*/ 2736485 h 3686004"/>
                  <a:gd name="connsiteX576" fmla="*/ 3266142 w 4041704"/>
                  <a:gd name="connsiteY576" fmla="*/ 2736601 h 3686004"/>
                  <a:gd name="connsiteX577" fmla="*/ 3258831 w 4041704"/>
                  <a:gd name="connsiteY577" fmla="*/ 2739855 h 3686004"/>
                  <a:gd name="connsiteX578" fmla="*/ 3262278 w 4041704"/>
                  <a:gd name="connsiteY578" fmla="*/ 2745613 h 3686004"/>
                  <a:gd name="connsiteX579" fmla="*/ 3255571 w 4041704"/>
                  <a:gd name="connsiteY579" fmla="*/ 2759535 h 3686004"/>
                  <a:gd name="connsiteX580" fmla="*/ 3238454 w 4041704"/>
                  <a:gd name="connsiteY580" fmla="*/ 2769189 h 3686004"/>
                  <a:gd name="connsiteX581" fmla="*/ 3240926 w 4041704"/>
                  <a:gd name="connsiteY581" fmla="*/ 2794307 h 3686004"/>
                  <a:gd name="connsiteX582" fmla="*/ 3248725 w 4041704"/>
                  <a:gd name="connsiteY582" fmla="*/ 2819731 h 3686004"/>
                  <a:gd name="connsiteX583" fmla="*/ 3228986 w 4041704"/>
                  <a:gd name="connsiteY583" fmla="*/ 2828968 h 3686004"/>
                  <a:gd name="connsiteX584" fmla="*/ 3218493 w 4041704"/>
                  <a:gd name="connsiteY584" fmla="*/ 2837521 h 3686004"/>
                  <a:gd name="connsiteX585" fmla="*/ 3226246 w 4041704"/>
                  <a:gd name="connsiteY585" fmla="*/ 2846274 h 3686004"/>
                  <a:gd name="connsiteX586" fmla="*/ 3228785 w 4041704"/>
                  <a:gd name="connsiteY586" fmla="*/ 2847214 h 3686004"/>
                  <a:gd name="connsiteX587" fmla="*/ 3244569 w 4041704"/>
                  <a:gd name="connsiteY587" fmla="*/ 2856164 h 3686004"/>
                  <a:gd name="connsiteX588" fmla="*/ 3231069 w 4041704"/>
                  <a:gd name="connsiteY588" fmla="*/ 2859939 h 3686004"/>
                  <a:gd name="connsiteX589" fmla="*/ 3216055 w 4041704"/>
                  <a:gd name="connsiteY589" fmla="*/ 2859712 h 3686004"/>
                  <a:gd name="connsiteX590" fmla="*/ 3202712 w 4041704"/>
                  <a:gd name="connsiteY590" fmla="*/ 2882863 h 3686004"/>
                  <a:gd name="connsiteX591" fmla="*/ 3211539 w 4041704"/>
                  <a:gd name="connsiteY591" fmla="*/ 2895012 h 3686004"/>
                  <a:gd name="connsiteX592" fmla="*/ 3198034 w 4041704"/>
                  <a:gd name="connsiteY592" fmla="*/ 2908999 h 3686004"/>
                  <a:gd name="connsiteX593" fmla="*/ 3181779 w 4041704"/>
                  <a:gd name="connsiteY593" fmla="*/ 2906425 h 3686004"/>
                  <a:gd name="connsiteX594" fmla="*/ 3165269 w 4041704"/>
                  <a:gd name="connsiteY594" fmla="*/ 2915636 h 3686004"/>
                  <a:gd name="connsiteX595" fmla="*/ 3141111 w 4041704"/>
                  <a:gd name="connsiteY595" fmla="*/ 2929013 h 3686004"/>
                  <a:gd name="connsiteX596" fmla="*/ 3111788 w 4041704"/>
                  <a:gd name="connsiteY596" fmla="*/ 2951246 h 3686004"/>
                  <a:gd name="connsiteX597" fmla="*/ 3103501 w 4041704"/>
                  <a:gd name="connsiteY597" fmla="*/ 2962833 h 3686004"/>
                  <a:gd name="connsiteX598" fmla="*/ 3098730 w 4041704"/>
                  <a:gd name="connsiteY598" fmla="*/ 2955628 h 3686004"/>
                  <a:gd name="connsiteX599" fmla="*/ 3085672 w 4041704"/>
                  <a:gd name="connsiteY599" fmla="*/ 2960010 h 3686004"/>
                  <a:gd name="connsiteX600" fmla="*/ 3081075 w 4041704"/>
                  <a:gd name="connsiteY600" fmla="*/ 2967665 h 3686004"/>
                  <a:gd name="connsiteX601" fmla="*/ 3086646 w 4041704"/>
                  <a:gd name="connsiteY601" fmla="*/ 2973865 h 3686004"/>
                  <a:gd name="connsiteX602" fmla="*/ 3072757 w 4041704"/>
                  <a:gd name="connsiteY602" fmla="*/ 2975754 h 3686004"/>
                  <a:gd name="connsiteX603" fmla="*/ 3067356 w 4041704"/>
                  <a:gd name="connsiteY603" fmla="*/ 2974923 h 3686004"/>
                  <a:gd name="connsiteX604" fmla="*/ 3062755 w 4041704"/>
                  <a:gd name="connsiteY604" fmla="*/ 2975733 h 3686004"/>
                  <a:gd name="connsiteX605" fmla="*/ 3044703 w 4041704"/>
                  <a:gd name="connsiteY605" fmla="*/ 2977712 h 3686004"/>
                  <a:gd name="connsiteX606" fmla="*/ 3040222 w 4041704"/>
                  <a:gd name="connsiteY606" fmla="*/ 2977051 h 3686004"/>
                  <a:gd name="connsiteX607" fmla="*/ 3038819 w 4041704"/>
                  <a:gd name="connsiteY607" fmla="*/ 2983436 h 3686004"/>
                  <a:gd name="connsiteX608" fmla="*/ 3041525 w 4041704"/>
                  <a:gd name="connsiteY608" fmla="*/ 2994574 h 3686004"/>
                  <a:gd name="connsiteX609" fmla="*/ 3048604 w 4041704"/>
                  <a:gd name="connsiteY609" fmla="*/ 3007817 h 3686004"/>
                  <a:gd name="connsiteX610" fmla="*/ 3033310 w 4041704"/>
                  <a:gd name="connsiteY610" fmla="*/ 3019823 h 3686004"/>
                  <a:gd name="connsiteX611" fmla="*/ 3017560 w 4041704"/>
                  <a:gd name="connsiteY611" fmla="*/ 3015045 h 3686004"/>
                  <a:gd name="connsiteX612" fmla="*/ 3007298 w 4041704"/>
                  <a:gd name="connsiteY612" fmla="*/ 3013664 h 3686004"/>
                  <a:gd name="connsiteX613" fmla="*/ 3000754 w 4041704"/>
                  <a:gd name="connsiteY613" fmla="*/ 3020997 h 3686004"/>
                  <a:gd name="connsiteX614" fmla="*/ 3001671 w 4041704"/>
                  <a:gd name="connsiteY614" fmla="*/ 3021465 h 3686004"/>
                  <a:gd name="connsiteX615" fmla="*/ 2995069 w 4041704"/>
                  <a:gd name="connsiteY615" fmla="*/ 3033588 h 3686004"/>
                  <a:gd name="connsiteX616" fmla="*/ 2954465 w 4041704"/>
                  <a:gd name="connsiteY616" fmla="*/ 3108485 h 3686004"/>
                  <a:gd name="connsiteX617" fmla="*/ 2960471 w 4041704"/>
                  <a:gd name="connsiteY617" fmla="*/ 3122730 h 3686004"/>
                  <a:gd name="connsiteX618" fmla="*/ 2970885 w 4041704"/>
                  <a:gd name="connsiteY618" fmla="*/ 3141609 h 3686004"/>
                  <a:gd name="connsiteX619" fmla="*/ 2950245 w 4041704"/>
                  <a:gd name="connsiteY619" fmla="*/ 3143900 h 3686004"/>
                  <a:gd name="connsiteX620" fmla="*/ 2937957 w 4041704"/>
                  <a:gd name="connsiteY620" fmla="*/ 3170134 h 3686004"/>
                  <a:gd name="connsiteX621" fmla="*/ 2945149 w 4041704"/>
                  <a:gd name="connsiteY621" fmla="*/ 3194327 h 3686004"/>
                  <a:gd name="connsiteX622" fmla="*/ 2943374 w 4041704"/>
                  <a:gd name="connsiteY622" fmla="*/ 3245492 h 3686004"/>
                  <a:gd name="connsiteX623" fmla="*/ 2924099 w 4041704"/>
                  <a:gd name="connsiteY623" fmla="*/ 3263038 h 3686004"/>
                  <a:gd name="connsiteX624" fmla="*/ 2910544 w 4041704"/>
                  <a:gd name="connsiteY624" fmla="*/ 3280070 h 3686004"/>
                  <a:gd name="connsiteX625" fmla="*/ 2895111 w 4041704"/>
                  <a:gd name="connsiteY625" fmla="*/ 3276129 h 3686004"/>
                  <a:gd name="connsiteX626" fmla="*/ 2863294 w 4041704"/>
                  <a:gd name="connsiteY626" fmla="*/ 3252663 h 3686004"/>
                  <a:gd name="connsiteX627" fmla="*/ 2834578 w 4041704"/>
                  <a:gd name="connsiteY627" fmla="*/ 3242372 h 3686004"/>
                  <a:gd name="connsiteX628" fmla="*/ 2785273 w 4041704"/>
                  <a:gd name="connsiteY628" fmla="*/ 3254770 h 3686004"/>
                  <a:gd name="connsiteX629" fmla="*/ 2775514 w 4041704"/>
                  <a:gd name="connsiteY629" fmla="*/ 3264662 h 3686004"/>
                  <a:gd name="connsiteX630" fmla="*/ 2760612 w 4041704"/>
                  <a:gd name="connsiteY630" fmla="*/ 3273241 h 3686004"/>
                  <a:gd name="connsiteX631" fmla="*/ 2756924 w 4041704"/>
                  <a:gd name="connsiteY631" fmla="*/ 3258492 h 3686004"/>
                  <a:gd name="connsiteX632" fmla="*/ 2754004 w 4041704"/>
                  <a:gd name="connsiteY632" fmla="*/ 3250621 h 3686004"/>
                  <a:gd name="connsiteX633" fmla="*/ 2747464 w 4041704"/>
                  <a:gd name="connsiteY633" fmla="*/ 3255198 h 3686004"/>
                  <a:gd name="connsiteX634" fmla="*/ 2697171 w 4041704"/>
                  <a:gd name="connsiteY634" fmla="*/ 3269754 h 3686004"/>
                  <a:gd name="connsiteX635" fmla="*/ 2675868 w 4041704"/>
                  <a:gd name="connsiteY635" fmla="*/ 3265425 h 3686004"/>
                  <a:gd name="connsiteX636" fmla="*/ 2673392 w 4041704"/>
                  <a:gd name="connsiteY636" fmla="*/ 3261362 h 3686004"/>
                  <a:gd name="connsiteX637" fmla="*/ 2671104 w 4041704"/>
                  <a:gd name="connsiteY637" fmla="*/ 3263092 h 3686004"/>
                  <a:gd name="connsiteX638" fmla="*/ 2662639 w 4041704"/>
                  <a:gd name="connsiteY638" fmla="*/ 3257802 h 3686004"/>
                  <a:gd name="connsiteX639" fmla="*/ 2660869 w 4041704"/>
                  <a:gd name="connsiteY639" fmla="*/ 3253543 h 3686004"/>
                  <a:gd name="connsiteX640" fmla="*/ 2650158 w 4041704"/>
                  <a:gd name="connsiteY640" fmla="*/ 3249077 h 3686004"/>
                  <a:gd name="connsiteX641" fmla="*/ 2645756 w 4041704"/>
                  <a:gd name="connsiteY641" fmla="*/ 3244534 h 3686004"/>
                  <a:gd name="connsiteX642" fmla="*/ 2645179 w 4041704"/>
                  <a:gd name="connsiteY642" fmla="*/ 3248918 h 3686004"/>
                  <a:gd name="connsiteX643" fmla="*/ 2593191 w 4041704"/>
                  <a:gd name="connsiteY643" fmla="*/ 3294739 h 3686004"/>
                  <a:gd name="connsiteX644" fmla="*/ 2555482 w 4041704"/>
                  <a:gd name="connsiteY644" fmla="*/ 3295150 h 3686004"/>
                  <a:gd name="connsiteX645" fmla="*/ 2497398 w 4041704"/>
                  <a:gd name="connsiteY645" fmla="*/ 3286039 h 3686004"/>
                  <a:gd name="connsiteX646" fmla="*/ 2490388 w 4041704"/>
                  <a:gd name="connsiteY646" fmla="*/ 3282957 h 3686004"/>
                  <a:gd name="connsiteX647" fmla="*/ 2483284 w 4041704"/>
                  <a:gd name="connsiteY647" fmla="*/ 3290519 h 3686004"/>
                  <a:gd name="connsiteX648" fmla="*/ 2482076 w 4041704"/>
                  <a:gd name="connsiteY648" fmla="*/ 3297985 h 3686004"/>
                  <a:gd name="connsiteX649" fmla="*/ 2485672 w 4041704"/>
                  <a:gd name="connsiteY649" fmla="*/ 3308429 h 3686004"/>
                  <a:gd name="connsiteX650" fmla="*/ 2482573 w 4041704"/>
                  <a:gd name="connsiteY650" fmla="*/ 3314037 h 3686004"/>
                  <a:gd name="connsiteX651" fmla="*/ 2480335 w 4041704"/>
                  <a:gd name="connsiteY651" fmla="*/ 3314275 h 3686004"/>
                  <a:gd name="connsiteX652" fmla="*/ 2480624 w 4041704"/>
                  <a:gd name="connsiteY652" fmla="*/ 3329114 h 3686004"/>
                  <a:gd name="connsiteX653" fmla="*/ 2470723 w 4041704"/>
                  <a:gd name="connsiteY653" fmla="*/ 3346053 h 3686004"/>
                  <a:gd name="connsiteX654" fmla="*/ 2439847 w 4041704"/>
                  <a:gd name="connsiteY654" fmla="*/ 3342529 h 3686004"/>
                  <a:gd name="connsiteX655" fmla="*/ 2420715 w 4041704"/>
                  <a:gd name="connsiteY655" fmla="*/ 3345080 h 3686004"/>
                  <a:gd name="connsiteX656" fmla="*/ 2423593 w 4041704"/>
                  <a:gd name="connsiteY656" fmla="*/ 3361502 h 3686004"/>
                  <a:gd name="connsiteX657" fmla="*/ 2425975 w 4041704"/>
                  <a:gd name="connsiteY657" fmla="*/ 3364541 h 3686004"/>
                  <a:gd name="connsiteX658" fmla="*/ 2438462 w 4041704"/>
                  <a:gd name="connsiteY658" fmla="*/ 3387201 h 3686004"/>
                  <a:gd name="connsiteX659" fmla="*/ 2419245 w 4041704"/>
                  <a:gd name="connsiteY659" fmla="*/ 3381705 h 3686004"/>
                  <a:gd name="connsiteX660" fmla="*/ 2401177 w 4041704"/>
                  <a:gd name="connsiteY660" fmla="*/ 3370212 h 3686004"/>
                  <a:gd name="connsiteX661" fmla="*/ 2367679 w 4041704"/>
                  <a:gd name="connsiteY661" fmla="*/ 3388368 h 3686004"/>
                  <a:gd name="connsiteX662" fmla="*/ 2369327 w 4041704"/>
                  <a:gd name="connsiteY662" fmla="*/ 3409717 h 3686004"/>
                  <a:gd name="connsiteX663" fmla="*/ 2342476 w 4041704"/>
                  <a:gd name="connsiteY663" fmla="*/ 3416622 h 3686004"/>
                  <a:gd name="connsiteX664" fmla="*/ 2324654 w 4041704"/>
                  <a:gd name="connsiteY664" fmla="*/ 3401353 h 3686004"/>
                  <a:gd name="connsiteX665" fmla="*/ 2312047 w 4041704"/>
                  <a:gd name="connsiteY665" fmla="*/ 3393667 h 3686004"/>
                  <a:gd name="connsiteX666" fmla="*/ 2299300 w 4041704"/>
                  <a:gd name="connsiteY666" fmla="*/ 3399488 h 3686004"/>
                  <a:gd name="connsiteX667" fmla="*/ 2300228 w 4041704"/>
                  <a:gd name="connsiteY667" fmla="*/ 3400626 h 3686004"/>
                  <a:gd name="connsiteX668" fmla="*/ 2284657 w 4041704"/>
                  <a:gd name="connsiteY668" fmla="*/ 3412668 h 3686004"/>
                  <a:gd name="connsiteX669" fmla="*/ 2188704 w 4041704"/>
                  <a:gd name="connsiteY669" fmla="*/ 3487168 h 3686004"/>
                  <a:gd name="connsiteX670" fmla="*/ 2188378 w 4041704"/>
                  <a:gd name="connsiteY670" fmla="*/ 3509212 h 3686004"/>
                  <a:gd name="connsiteX671" fmla="*/ 2191148 w 4041704"/>
                  <a:gd name="connsiteY671" fmla="*/ 3539830 h 3686004"/>
                  <a:gd name="connsiteX672" fmla="*/ 2162887 w 4041704"/>
                  <a:gd name="connsiteY672" fmla="*/ 3530987 h 3686004"/>
                  <a:gd name="connsiteX673" fmla="*/ 2131803 w 4041704"/>
                  <a:gd name="connsiteY673" fmla="*/ 3558191 h 3686004"/>
                  <a:gd name="connsiteX674" fmla="*/ 2127323 w 4041704"/>
                  <a:gd name="connsiteY674" fmla="*/ 3593902 h 3686004"/>
                  <a:gd name="connsiteX675" fmla="*/ 2095670 w 4041704"/>
                  <a:gd name="connsiteY675" fmla="*/ 3659684 h 3686004"/>
                  <a:gd name="connsiteX676" fmla="*/ 2060444 w 4041704"/>
                  <a:gd name="connsiteY676" fmla="*/ 3671539 h 3686004"/>
                  <a:gd name="connsiteX677" fmla="*/ 2032982 w 4041704"/>
                  <a:gd name="connsiteY677" fmla="*/ 3686004 h 3686004"/>
                  <a:gd name="connsiteX678" fmla="*/ 2015093 w 4041704"/>
                  <a:gd name="connsiteY678" fmla="*/ 3672010 h 3686004"/>
                  <a:gd name="connsiteX679" fmla="*/ 1987008 w 4041704"/>
                  <a:gd name="connsiteY679" fmla="*/ 3623131 h 3686004"/>
                  <a:gd name="connsiteX680" fmla="*/ 1955418 w 4041704"/>
                  <a:gd name="connsiteY680" fmla="*/ 3593230 h 3686004"/>
                  <a:gd name="connsiteX681" fmla="*/ 1883937 w 4041704"/>
                  <a:gd name="connsiteY681" fmla="*/ 3581147 h 3686004"/>
                  <a:gd name="connsiteX682" fmla="*/ 1865526 w 4041704"/>
                  <a:gd name="connsiteY682" fmla="*/ 3588467 h 3686004"/>
                  <a:gd name="connsiteX683" fmla="*/ 1841150 w 4041704"/>
                  <a:gd name="connsiteY683" fmla="*/ 3591124 h 3686004"/>
                  <a:gd name="connsiteX684" fmla="*/ 1844793 w 4041704"/>
                  <a:gd name="connsiteY684" fmla="*/ 3569752 h 3686004"/>
                  <a:gd name="connsiteX685" fmla="*/ 1845492 w 4041704"/>
                  <a:gd name="connsiteY685" fmla="*/ 3557803 h 3686004"/>
                  <a:gd name="connsiteX686" fmla="*/ 1834329 w 4041704"/>
                  <a:gd name="connsiteY686" fmla="*/ 3560030 h 3686004"/>
                  <a:gd name="connsiteX687" fmla="*/ 1760322 w 4041704"/>
                  <a:gd name="connsiteY687" fmla="*/ 3550197 h 3686004"/>
                  <a:gd name="connsiteX688" fmla="*/ 1733314 w 4041704"/>
                  <a:gd name="connsiteY688" fmla="*/ 3519845 h 3686004"/>
                  <a:gd name="connsiteX689" fmla="*/ 1671934 w 4041704"/>
                  <a:gd name="connsiteY689" fmla="*/ 3408590 h 3686004"/>
                  <a:gd name="connsiteX690" fmla="*/ 1655345 w 4041704"/>
                  <a:gd name="connsiteY690" fmla="*/ 3405224 h 3686004"/>
                  <a:gd name="connsiteX691" fmla="*/ 1640552 w 4041704"/>
                  <a:gd name="connsiteY691" fmla="*/ 3399806 h 3686004"/>
                  <a:gd name="connsiteX692" fmla="*/ 1637976 w 4041704"/>
                  <a:gd name="connsiteY692" fmla="*/ 3390256 h 3686004"/>
                  <a:gd name="connsiteX693" fmla="*/ 1618072 w 4041704"/>
                  <a:gd name="connsiteY693" fmla="*/ 3387135 h 3686004"/>
                  <a:gd name="connsiteX694" fmla="*/ 1615043 w 4041704"/>
                  <a:gd name="connsiteY694" fmla="*/ 3382230 h 3686004"/>
                  <a:gd name="connsiteX695" fmla="*/ 1596941 w 4041704"/>
                  <a:gd name="connsiteY695" fmla="*/ 3395104 h 3686004"/>
                  <a:gd name="connsiteX696" fmla="*/ 1596004 w 4041704"/>
                  <a:gd name="connsiteY696" fmla="*/ 3374186 h 3686004"/>
                  <a:gd name="connsiteX697" fmla="*/ 1578147 w 4041704"/>
                  <a:gd name="connsiteY697" fmla="*/ 3371945 h 3686004"/>
                  <a:gd name="connsiteX698" fmla="*/ 1578554 w 4041704"/>
                  <a:gd name="connsiteY698" fmla="*/ 3370072 h 3686004"/>
                  <a:gd name="connsiteX699" fmla="*/ 1564569 w 4041704"/>
                  <a:gd name="connsiteY699" fmla="*/ 3381484 h 3686004"/>
                  <a:gd name="connsiteX700" fmla="*/ 1533082 w 4041704"/>
                  <a:gd name="connsiteY700" fmla="*/ 3402615 h 3686004"/>
                  <a:gd name="connsiteX701" fmla="*/ 1512331 w 4041704"/>
                  <a:gd name="connsiteY701" fmla="*/ 3379479 h 3686004"/>
                  <a:gd name="connsiteX702" fmla="*/ 1496332 w 4041704"/>
                  <a:gd name="connsiteY702" fmla="*/ 3368684 h 3686004"/>
                  <a:gd name="connsiteX703" fmla="*/ 1487582 w 4041704"/>
                  <a:gd name="connsiteY703" fmla="*/ 3382875 h 3686004"/>
                  <a:gd name="connsiteX704" fmla="*/ 1487345 w 4041704"/>
                  <a:gd name="connsiteY704" fmla="*/ 3386728 h 3686004"/>
                  <a:gd name="connsiteX705" fmla="*/ 1481637 w 4041704"/>
                  <a:gd name="connsiteY705" fmla="*/ 3411963 h 3686004"/>
                  <a:gd name="connsiteX706" fmla="*/ 1470917 w 4041704"/>
                  <a:gd name="connsiteY706" fmla="*/ 3395095 h 3686004"/>
                  <a:gd name="connsiteX707" fmla="*/ 1465036 w 4041704"/>
                  <a:gd name="connsiteY707" fmla="*/ 3374505 h 3686004"/>
                  <a:gd name="connsiteX708" fmla="*/ 1427933 w 4041704"/>
                  <a:gd name="connsiteY708" fmla="*/ 3365840 h 3686004"/>
                  <a:gd name="connsiteX709" fmla="*/ 1414989 w 4041704"/>
                  <a:gd name="connsiteY709" fmla="*/ 3382899 h 3686004"/>
                  <a:gd name="connsiteX710" fmla="*/ 1390328 w 4041704"/>
                  <a:gd name="connsiteY710" fmla="*/ 3370234 h 3686004"/>
                  <a:gd name="connsiteX711" fmla="*/ 1387138 w 4041704"/>
                  <a:gd name="connsiteY711" fmla="*/ 3346982 h 3686004"/>
                  <a:gd name="connsiteX712" fmla="*/ 1367757 w 4041704"/>
                  <a:gd name="connsiteY712" fmla="*/ 3328245 h 3686004"/>
                  <a:gd name="connsiteX713" fmla="*/ 1339537 w 4041704"/>
                  <a:gd name="connsiteY713" fmla="*/ 3300787 h 3686004"/>
                  <a:gd name="connsiteX714" fmla="*/ 1297095 w 4041704"/>
                  <a:gd name="connsiteY714" fmla="*/ 3269929 h 3686004"/>
                  <a:gd name="connsiteX715" fmla="*/ 1277860 w 4041704"/>
                  <a:gd name="connsiteY715" fmla="*/ 3263398 h 3686004"/>
                  <a:gd name="connsiteX716" fmla="*/ 1285729 w 4041704"/>
                  <a:gd name="connsiteY716" fmla="*/ 3253912 h 3686004"/>
                  <a:gd name="connsiteX717" fmla="*/ 1274362 w 4041704"/>
                  <a:gd name="connsiteY717" fmla="*/ 3237896 h 3686004"/>
                  <a:gd name="connsiteX718" fmla="*/ 1243451 w 4041704"/>
                  <a:gd name="connsiteY718" fmla="*/ 3213097 h 3686004"/>
                  <a:gd name="connsiteX719" fmla="*/ 1233305 w 4041704"/>
                  <a:gd name="connsiteY719" fmla="*/ 3189274 h 3686004"/>
                  <a:gd name="connsiteX720" fmla="*/ 1231404 w 4041704"/>
                  <a:gd name="connsiteY720" fmla="*/ 3176435 h 3686004"/>
                  <a:gd name="connsiteX721" fmla="*/ 1223095 w 4041704"/>
                  <a:gd name="connsiteY721" fmla="*/ 3189026 h 3686004"/>
                  <a:gd name="connsiteX722" fmla="*/ 1202226 w 4041704"/>
                  <a:gd name="connsiteY722" fmla="*/ 3214473 h 3686004"/>
                  <a:gd name="connsiteX723" fmla="*/ 1160715 w 4041704"/>
                  <a:gd name="connsiteY723" fmla="*/ 3248436 h 3686004"/>
                  <a:gd name="connsiteX724" fmla="*/ 1140446 w 4041704"/>
                  <a:gd name="connsiteY724" fmla="*/ 3266397 h 3686004"/>
                  <a:gd name="connsiteX725" fmla="*/ 1126105 w 4041704"/>
                  <a:gd name="connsiteY725" fmla="*/ 3266756 h 3686004"/>
                  <a:gd name="connsiteX726" fmla="*/ 1123155 w 4041704"/>
                  <a:gd name="connsiteY726" fmla="*/ 3289494 h 3686004"/>
                  <a:gd name="connsiteX727" fmla="*/ 1074384 w 4041704"/>
                  <a:gd name="connsiteY727" fmla="*/ 3324758 h 3686004"/>
                  <a:gd name="connsiteX728" fmla="*/ 1061166 w 4041704"/>
                  <a:gd name="connsiteY728" fmla="*/ 3334623 h 3686004"/>
                  <a:gd name="connsiteX729" fmla="*/ 1018008 w 4041704"/>
                  <a:gd name="connsiteY729" fmla="*/ 3360921 h 3686004"/>
                  <a:gd name="connsiteX730" fmla="*/ 969896 w 4041704"/>
                  <a:gd name="connsiteY730" fmla="*/ 3387953 h 3686004"/>
                  <a:gd name="connsiteX731" fmla="*/ 943250 w 4041704"/>
                  <a:gd name="connsiteY731" fmla="*/ 3400885 h 3686004"/>
                  <a:gd name="connsiteX732" fmla="*/ 942382 w 4041704"/>
                  <a:gd name="connsiteY732" fmla="*/ 3402321 h 3686004"/>
                  <a:gd name="connsiteX733" fmla="*/ 942381 w 4041704"/>
                  <a:gd name="connsiteY733" fmla="*/ 3402321 h 3686004"/>
                  <a:gd name="connsiteX734" fmla="*/ 942165 w 4041704"/>
                  <a:gd name="connsiteY734" fmla="*/ 3402681 h 3686004"/>
                  <a:gd name="connsiteX735" fmla="*/ 942382 w 4041704"/>
                  <a:gd name="connsiteY735" fmla="*/ 3402321 h 3686004"/>
                  <a:gd name="connsiteX736" fmla="*/ 943534 w 4041704"/>
                  <a:gd name="connsiteY736" fmla="*/ 3402037 h 3686004"/>
                  <a:gd name="connsiteX737" fmla="*/ 950824 w 4041704"/>
                  <a:gd name="connsiteY737" fmla="*/ 3409777 h 3686004"/>
                  <a:gd name="connsiteX738" fmla="*/ 946198 w 4041704"/>
                  <a:gd name="connsiteY738" fmla="*/ 3415809 h 3686004"/>
                  <a:gd name="connsiteX739" fmla="*/ 885435 w 4041704"/>
                  <a:gd name="connsiteY739" fmla="*/ 3473841 h 3686004"/>
                  <a:gd name="connsiteX740" fmla="*/ 874462 w 4041704"/>
                  <a:gd name="connsiteY740" fmla="*/ 3483885 h 3686004"/>
                  <a:gd name="connsiteX741" fmla="*/ 870944 w 4041704"/>
                  <a:gd name="connsiteY741" fmla="*/ 3485487 h 3686004"/>
                  <a:gd name="connsiteX742" fmla="*/ 860406 w 4041704"/>
                  <a:gd name="connsiteY742" fmla="*/ 3485396 h 3686004"/>
                  <a:gd name="connsiteX743" fmla="*/ 856724 w 4041704"/>
                  <a:gd name="connsiteY743" fmla="*/ 3484348 h 3686004"/>
                  <a:gd name="connsiteX744" fmla="*/ 849315 w 4041704"/>
                  <a:gd name="connsiteY744" fmla="*/ 3478105 h 3686004"/>
                  <a:gd name="connsiteX745" fmla="*/ 844719 w 4041704"/>
                  <a:gd name="connsiteY745" fmla="*/ 3474347 h 3686004"/>
                  <a:gd name="connsiteX746" fmla="*/ 828312 w 4041704"/>
                  <a:gd name="connsiteY746" fmla="*/ 3491112 h 3686004"/>
                  <a:gd name="connsiteX747" fmla="*/ 811816 w 4041704"/>
                  <a:gd name="connsiteY747" fmla="*/ 3499584 h 3686004"/>
                  <a:gd name="connsiteX748" fmla="*/ 806443 w 4041704"/>
                  <a:gd name="connsiteY748" fmla="*/ 3486725 h 3686004"/>
                  <a:gd name="connsiteX749" fmla="*/ 865663 w 4041704"/>
                  <a:gd name="connsiteY749" fmla="*/ 3443258 h 3686004"/>
                  <a:gd name="connsiteX750" fmla="*/ 891545 w 4041704"/>
                  <a:gd name="connsiteY750" fmla="*/ 3416330 h 3686004"/>
                  <a:gd name="connsiteX751" fmla="*/ 896111 w 4041704"/>
                  <a:gd name="connsiteY751" fmla="*/ 3411046 h 3686004"/>
                  <a:gd name="connsiteX752" fmla="*/ 936260 w 4041704"/>
                  <a:gd name="connsiteY752" fmla="*/ 3389402 h 3686004"/>
                  <a:gd name="connsiteX753" fmla="*/ 950766 w 4041704"/>
                  <a:gd name="connsiteY753" fmla="*/ 3372862 h 3686004"/>
                  <a:gd name="connsiteX754" fmla="*/ 958401 w 4041704"/>
                  <a:gd name="connsiteY754" fmla="*/ 3362175 h 3686004"/>
                  <a:gd name="connsiteX755" fmla="*/ 1002097 w 4041704"/>
                  <a:gd name="connsiteY755" fmla="*/ 3329141 h 3686004"/>
                  <a:gd name="connsiteX756" fmla="*/ 1027292 w 4041704"/>
                  <a:gd name="connsiteY756" fmla="*/ 3301404 h 3686004"/>
                  <a:gd name="connsiteX757" fmla="*/ 1054298 w 4041704"/>
                  <a:gd name="connsiteY757" fmla="*/ 3283982 h 3686004"/>
                  <a:gd name="connsiteX758" fmla="*/ 1066200 w 4041704"/>
                  <a:gd name="connsiteY758" fmla="*/ 3252921 h 3686004"/>
                  <a:gd name="connsiteX759" fmla="*/ 1061380 w 4041704"/>
                  <a:gd name="connsiteY759" fmla="*/ 3247263 h 3686004"/>
                  <a:gd name="connsiteX760" fmla="*/ 1070214 w 4041704"/>
                  <a:gd name="connsiteY760" fmla="*/ 3202775 h 3686004"/>
                  <a:gd name="connsiteX761" fmla="*/ 1077715 w 4041704"/>
                  <a:gd name="connsiteY761" fmla="*/ 3179648 h 3686004"/>
                  <a:gd name="connsiteX762" fmla="*/ 1077647 w 4041704"/>
                  <a:gd name="connsiteY762" fmla="*/ 3179528 h 3686004"/>
                  <a:gd name="connsiteX763" fmla="*/ 1068969 w 4041704"/>
                  <a:gd name="connsiteY763" fmla="*/ 3165555 h 3686004"/>
                  <a:gd name="connsiteX764" fmla="*/ 1069713 w 4041704"/>
                  <a:gd name="connsiteY764" fmla="*/ 3165435 h 3686004"/>
                  <a:gd name="connsiteX765" fmla="*/ 1068029 w 4041704"/>
                  <a:gd name="connsiteY765" fmla="*/ 3162443 h 3686004"/>
                  <a:gd name="connsiteX766" fmla="*/ 1064529 w 4041704"/>
                  <a:gd name="connsiteY766" fmla="*/ 3142060 h 3686004"/>
                  <a:gd name="connsiteX767" fmla="*/ 1063050 w 4041704"/>
                  <a:gd name="connsiteY767" fmla="*/ 3137376 h 3686004"/>
                  <a:gd name="connsiteX768" fmla="*/ 1062498 w 4041704"/>
                  <a:gd name="connsiteY768" fmla="*/ 3137761 h 3686004"/>
                  <a:gd name="connsiteX769" fmla="*/ 1034473 w 4041704"/>
                  <a:gd name="connsiteY769" fmla="*/ 3173009 h 3686004"/>
                  <a:gd name="connsiteX770" fmla="*/ 1013870 w 4041704"/>
                  <a:gd name="connsiteY770" fmla="*/ 3181846 h 3686004"/>
                  <a:gd name="connsiteX771" fmla="*/ 1003316 w 4041704"/>
                  <a:gd name="connsiteY771" fmla="*/ 3189210 h 3686004"/>
                  <a:gd name="connsiteX772" fmla="*/ 970293 w 4041704"/>
                  <a:gd name="connsiteY772" fmla="*/ 3206712 h 3686004"/>
                  <a:gd name="connsiteX773" fmla="*/ 947984 w 4041704"/>
                  <a:gd name="connsiteY773" fmla="*/ 3194585 h 3686004"/>
                  <a:gd name="connsiteX774" fmla="*/ 1001074 w 4041704"/>
                  <a:gd name="connsiteY774" fmla="*/ 3113231 h 3686004"/>
                  <a:gd name="connsiteX775" fmla="*/ 996669 w 4041704"/>
                  <a:gd name="connsiteY775" fmla="*/ 3113534 h 3686004"/>
                  <a:gd name="connsiteX776" fmla="*/ 1020438 w 4041704"/>
                  <a:gd name="connsiteY776" fmla="*/ 3088642 h 3686004"/>
                  <a:gd name="connsiteX777" fmla="*/ 1038396 w 4041704"/>
                  <a:gd name="connsiteY777" fmla="*/ 3064220 h 3686004"/>
                  <a:gd name="connsiteX778" fmla="*/ 1027366 w 4041704"/>
                  <a:gd name="connsiteY778" fmla="*/ 3055851 h 3686004"/>
                  <a:gd name="connsiteX779" fmla="*/ 1011529 w 4041704"/>
                  <a:gd name="connsiteY779" fmla="*/ 3037259 h 3686004"/>
                  <a:gd name="connsiteX780" fmla="*/ 989315 w 4041704"/>
                  <a:gd name="connsiteY780" fmla="*/ 3032467 h 3686004"/>
                  <a:gd name="connsiteX781" fmla="*/ 967639 w 4041704"/>
                  <a:gd name="connsiteY781" fmla="*/ 3039771 h 3686004"/>
                  <a:gd name="connsiteX782" fmla="*/ 956876 w 4041704"/>
                  <a:gd name="connsiteY782" fmla="*/ 3056610 h 3686004"/>
                  <a:gd name="connsiteX783" fmla="*/ 941712 w 4041704"/>
                  <a:gd name="connsiteY783" fmla="*/ 3062552 h 3686004"/>
                  <a:gd name="connsiteX784" fmla="*/ 926580 w 4041704"/>
                  <a:gd name="connsiteY784" fmla="*/ 3039873 h 3686004"/>
                  <a:gd name="connsiteX785" fmla="*/ 921415 w 4041704"/>
                  <a:gd name="connsiteY785" fmla="*/ 3033810 h 3686004"/>
                  <a:gd name="connsiteX786" fmla="*/ 914050 w 4041704"/>
                  <a:gd name="connsiteY786" fmla="*/ 3031714 h 3686004"/>
                  <a:gd name="connsiteX787" fmla="*/ 899127 w 4041704"/>
                  <a:gd name="connsiteY787" fmla="*/ 3015831 h 3686004"/>
                  <a:gd name="connsiteX788" fmla="*/ 883887 w 4041704"/>
                  <a:gd name="connsiteY788" fmla="*/ 3027417 h 3686004"/>
                  <a:gd name="connsiteX789" fmla="*/ 877840 w 4041704"/>
                  <a:gd name="connsiteY789" fmla="*/ 3027685 h 3686004"/>
                  <a:gd name="connsiteX790" fmla="*/ 833143 w 4041704"/>
                  <a:gd name="connsiteY790" fmla="*/ 3012056 h 3686004"/>
                  <a:gd name="connsiteX791" fmla="*/ 827051 w 4041704"/>
                  <a:gd name="connsiteY791" fmla="*/ 3008178 h 3686004"/>
                  <a:gd name="connsiteX792" fmla="*/ 805303 w 4041704"/>
                  <a:gd name="connsiteY792" fmla="*/ 2983463 h 3686004"/>
                  <a:gd name="connsiteX793" fmla="*/ 785396 w 4041704"/>
                  <a:gd name="connsiteY793" fmla="*/ 2940440 h 3686004"/>
                  <a:gd name="connsiteX794" fmla="*/ 777912 w 4041704"/>
                  <a:gd name="connsiteY794" fmla="*/ 2921010 h 3686004"/>
                  <a:gd name="connsiteX795" fmla="*/ 776057 w 4041704"/>
                  <a:gd name="connsiteY795" fmla="*/ 2906550 h 3686004"/>
                  <a:gd name="connsiteX796" fmla="*/ 794156 w 4041704"/>
                  <a:gd name="connsiteY796" fmla="*/ 2863934 h 3686004"/>
                  <a:gd name="connsiteX797" fmla="*/ 796433 w 4041704"/>
                  <a:gd name="connsiteY797" fmla="*/ 2854323 h 3686004"/>
                  <a:gd name="connsiteX798" fmla="*/ 784369 w 4041704"/>
                  <a:gd name="connsiteY798" fmla="*/ 2826241 h 3686004"/>
                  <a:gd name="connsiteX799" fmla="*/ 781525 w 4041704"/>
                  <a:gd name="connsiteY799" fmla="*/ 2814714 h 3686004"/>
                  <a:gd name="connsiteX800" fmla="*/ 777006 w 4041704"/>
                  <a:gd name="connsiteY800" fmla="*/ 2786482 h 3686004"/>
                  <a:gd name="connsiteX801" fmla="*/ 764987 w 4041704"/>
                  <a:gd name="connsiteY801" fmla="*/ 2781377 h 3686004"/>
                  <a:gd name="connsiteX802" fmla="*/ 754819 w 4041704"/>
                  <a:gd name="connsiteY802" fmla="*/ 2791238 h 3686004"/>
                  <a:gd name="connsiteX803" fmla="*/ 748844 w 4041704"/>
                  <a:gd name="connsiteY803" fmla="*/ 2763129 h 3686004"/>
                  <a:gd name="connsiteX804" fmla="*/ 730809 w 4041704"/>
                  <a:gd name="connsiteY804" fmla="*/ 2718412 h 3686004"/>
                  <a:gd name="connsiteX805" fmla="*/ 725651 w 4041704"/>
                  <a:gd name="connsiteY805" fmla="*/ 2720140 h 3686004"/>
                  <a:gd name="connsiteX806" fmla="*/ 727215 w 4041704"/>
                  <a:gd name="connsiteY806" fmla="*/ 2721285 h 3686004"/>
                  <a:gd name="connsiteX807" fmla="*/ 719629 w 4041704"/>
                  <a:gd name="connsiteY807" fmla="*/ 2729726 h 3686004"/>
                  <a:gd name="connsiteX808" fmla="*/ 704062 w 4041704"/>
                  <a:gd name="connsiteY808" fmla="*/ 2753308 h 3686004"/>
                  <a:gd name="connsiteX809" fmla="*/ 700079 w 4041704"/>
                  <a:gd name="connsiteY809" fmla="*/ 2765644 h 3686004"/>
                  <a:gd name="connsiteX810" fmla="*/ 663000 w 4041704"/>
                  <a:gd name="connsiteY810" fmla="*/ 2821583 h 3686004"/>
                  <a:gd name="connsiteX811" fmla="*/ 668823 w 4041704"/>
                  <a:gd name="connsiteY811" fmla="*/ 2841084 h 3686004"/>
                  <a:gd name="connsiteX812" fmla="*/ 685585 w 4041704"/>
                  <a:gd name="connsiteY812" fmla="*/ 2878480 h 3686004"/>
                  <a:gd name="connsiteX813" fmla="*/ 680405 w 4041704"/>
                  <a:gd name="connsiteY813" fmla="*/ 2888905 h 3686004"/>
                  <a:gd name="connsiteX814" fmla="*/ 659234 w 4041704"/>
                  <a:gd name="connsiteY814" fmla="*/ 2898435 h 3686004"/>
                  <a:gd name="connsiteX815" fmla="*/ 583400 w 4041704"/>
                  <a:gd name="connsiteY815" fmla="*/ 2850398 h 3686004"/>
                  <a:gd name="connsiteX816" fmla="*/ 565656 w 4041704"/>
                  <a:gd name="connsiteY816" fmla="*/ 2840755 h 3686004"/>
                  <a:gd name="connsiteX817" fmla="*/ 557530 w 4041704"/>
                  <a:gd name="connsiteY817" fmla="*/ 2840523 h 3686004"/>
                  <a:gd name="connsiteX818" fmla="*/ 559953 w 4041704"/>
                  <a:gd name="connsiteY818" fmla="*/ 2852042 h 3686004"/>
                  <a:gd name="connsiteX819" fmla="*/ 565475 w 4041704"/>
                  <a:gd name="connsiteY819" fmla="*/ 2853639 h 3686004"/>
                  <a:gd name="connsiteX820" fmla="*/ 577550 w 4041704"/>
                  <a:gd name="connsiteY820" fmla="*/ 2858053 h 3686004"/>
                  <a:gd name="connsiteX821" fmla="*/ 567497 w 4041704"/>
                  <a:gd name="connsiteY821" fmla="*/ 2872594 h 3686004"/>
                  <a:gd name="connsiteX822" fmla="*/ 592456 w 4041704"/>
                  <a:gd name="connsiteY822" fmla="*/ 2877187 h 3686004"/>
                  <a:gd name="connsiteX823" fmla="*/ 592034 w 4041704"/>
                  <a:gd name="connsiteY823" fmla="*/ 2887562 h 3686004"/>
                  <a:gd name="connsiteX824" fmla="*/ 558685 w 4041704"/>
                  <a:gd name="connsiteY824" fmla="*/ 2883167 h 3686004"/>
                  <a:gd name="connsiteX825" fmla="*/ 536016 w 4041704"/>
                  <a:gd name="connsiteY825" fmla="*/ 2872881 h 3686004"/>
                  <a:gd name="connsiteX826" fmla="*/ 534593 w 4041704"/>
                  <a:gd name="connsiteY826" fmla="*/ 2854883 h 3686004"/>
                  <a:gd name="connsiteX827" fmla="*/ 524713 w 4041704"/>
                  <a:gd name="connsiteY827" fmla="*/ 2845902 h 3686004"/>
                  <a:gd name="connsiteX828" fmla="*/ 507469 w 4041704"/>
                  <a:gd name="connsiteY828" fmla="*/ 2862552 h 3686004"/>
                  <a:gd name="connsiteX829" fmla="*/ 500538 w 4041704"/>
                  <a:gd name="connsiteY829" fmla="*/ 2864230 h 3686004"/>
                  <a:gd name="connsiteX830" fmla="*/ 517410 w 4041704"/>
                  <a:gd name="connsiteY830" fmla="*/ 2827861 h 3686004"/>
                  <a:gd name="connsiteX831" fmla="*/ 505852 w 4041704"/>
                  <a:gd name="connsiteY831" fmla="*/ 2811950 h 3686004"/>
                  <a:gd name="connsiteX832" fmla="*/ 485775 w 4041704"/>
                  <a:gd name="connsiteY832" fmla="*/ 2813877 h 3686004"/>
                  <a:gd name="connsiteX833" fmla="*/ 475676 w 4041704"/>
                  <a:gd name="connsiteY833" fmla="*/ 2799448 h 3686004"/>
                  <a:gd name="connsiteX834" fmla="*/ 482504 w 4041704"/>
                  <a:gd name="connsiteY834" fmla="*/ 2788255 h 3686004"/>
                  <a:gd name="connsiteX835" fmla="*/ 480453 w 4041704"/>
                  <a:gd name="connsiteY835" fmla="*/ 2761605 h 3686004"/>
                  <a:gd name="connsiteX836" fmla="*/ 482055 w 4041704"/>
                  <a:gd name="connsiteY836" fmla="*/ 2731868 h 3686004"/>
                  <a:gd name="connsiteX837" fmla="*/ 474837 w 4041704"/>
                  <a:gd name="connsiteY837" fmla="*/ 2702067 h 3686004"/>
                  <a:gd name="connsiteX838" fmla="*/ 461682 w 4041704"/>
                  <a:gd name="connsiteY838" fmla="*/ 2691678 h 3686004"/>
                  <a:gd name="connsiteX839" fmla="*/ 472720 w 4041704"/>
                  <a:gd name="connsiteY839" fmla="*/ 2684237 h 3686004"/>
                  <a:gd name="connsiteX840" fmla="*/ 476156 w 4041704"/>
                  <a:gd name="connsiteY840" fmla="*/ 2675700 h 3686004"/>
                  <a:gd name="connsiteX841" fmla="*/ 465852 w 4041704"/>
                  <a:gd name="connsiteY841" fmla="*/ 2642243 h 3686004"/>
                  <a:gd name="connsiteX842" fmla="*/ 466201 w 4041704"/>
                  <a:gd name="connsiteY842" fmla="*/ 2630051 h 3686004"/>
                  <a:gd name="connsiteX843" fmla="*/ 450174 w 4041704"/>
                  <a:gd name="connsiteY843" fmla="*/ 2645673 h 3686004"/>
                  <a:gd name="connsiteX844" fmla="*/ 438844 w 4041704"/>
                  <a:gd name="connsiteY844" fmla="*/ 2645849 h 3686004"/>
                  <a:gd name="connsiteX845" fmla="*/ 407612 w 4041704"/>
                  <a:gd name="connsiteY845" fmla="*/ 2659282 h 3686004"/>
                  <a:gd name="connsiteX846" fmla="*/ 388301 w 4041704"/>
                  <a:gd name="connsiteY846" fmla="*/ 2662859 h 3686004"/>
                  <a:gd name="connsiteX847" fmla="*/ 372054 w 4041704"/>
                  <a:gd name="connsiteY847" fmla="*/ 2673030 h 3686004"/>
                  <a:gd name="connsiteX848" fmla="*/ 366153 w 4041704"/>
                  <a:gd name="connsiteY848" fmla="*/ 2675927 h 3686004"/>
                  <a:gd name="connsiteX849" fmla="*/ 337020 w 4041704"/>
                  <a:gd name="connsiteY849" fmla="*/ 2651066 h 3686004"/>
                  <a:gd name="connsiteX850" fmla="*/ 309559 w 4041704"/>
                  <a:gd name="connsiteY850" fmla="*/ 2657350 h 3686004"/>
                  <a:gd name="connsiteX851" fmla="*/ 286125 w 4041704"/>
                  <a:gd name="connsiteY851" fmla="*/ 2645417 h 3686004"/>
                  <a:gd name="connsiteX852" fmla="*/ 268162 w 4041704"/>
                  <a:gd name="connsiteY852" fmla="*/ 2630323 h 3686004"/>
                  <a:gd name="connsiteX853" fmla="*/ 242903 w 4041704"/>
                  <a:gd name="connsiteY853" fmla="*/ 2607826 h 3686004"/>
                  <a:gd name="connsiteX854" fmla="*/ 232834 w 4041704"/>
                  <a:gd name="connsiteY854" fmla="*/ 2601092 h 3686004"/>
                  <a:gd name="connsiteX855" fmla="*/ 223794 w 4041704"/>
                  <a:gd name="connsiteY855" fmla="*/ 2595578 h 3686004"/>
                  <a:gd name="connsiteX856" fmla="*/ 229257 w 4041704"/>
                  <a:gd name="connsiteY856" fmla="*/ 2581782 h 3686004"/>
                  <a:gd name="connsiteX857" fmla="*/ 239172 w 4041704"/>
                  <a:gd name="connsiteY857" fmla="*/ 2574244 h 3686004"/>
                  <a:gd name="connsiteX858" fmla="*/ 246021 w 4041704"/>
                  <a:gd name="connsiteY858" fmla="*/ 2560112 h 3686004"/>
                  <a:gd name="connsiteX859" fmla="*/ 236215 w 4041704"/>
                  <a:gd name="connsiteY859" fmla="*/ 2552948 h 3686004"/>
                  <a:gd name="connsiteX860" fmla="*/ 222405 w 4041704"/>
                  <a:gd name="connsiteY860" fmla="*/ 2561062 h 3686004"/>
                  <a:gd name="connsiteX861" fmla="*/ 216081 w 4041704"/>
                  <a:gd name="connsiteY861" fmla="*/ 2574334 h 3686004"/>
                  <a:gd name="connsiteX862" fmla="*/ 191941 w 4041704"/>
                  <a:gd name="connsiteY862" fmla="*/ 2576145 h 3686004"/>
                  <a:gd name="connsiteX863" fmla="*/ 194915 w 4041704"/>
                  <a:gd name="connsiteY863" fmla="*/ 2559649 h 3686004"/>
                  <a:gd name="connsiteX864" fmla="*/ 194993 w 4041704"/>
                  <a:gd name="connsiteY864" fmla="*/ 2537251 h 3686004"/>
                  <a:gd name="connsiteX865" fmla="*/ 192141 w 4041704"/>
                  <a:gd name="connsiteY865" fmla="*/ 2525470 h 3686004"/>
                  <a:gd name="connsiteX866" fmla="*/ 197888 w 4041704"/>
                  <a:gd name="connsiteY866" fmla="*/ 2508302 h 3686004"/>
                  <a:gd name="connsiteX867" fmla="*/ 200221 w 4041704"/>
                  <a:gd name="connsiteY867" fmla="*/ 2496731 h 3686004"/>
                  <a:gd name="connsiteX868" fmla="*/ 191458 w 4041704"/>
                  <a:gd name="connsiteY868" fmla="*/ 2477209 h 3686004"/>
                  <a:gd name="connsiteX869" fmla="*/ 183220 w 4041704"/>
                  <a:gd name="connsiteY869" fmla="*/ 2456827 h 3686004"/>
                  <a:gd name="connsiteX870" fmla="*/ 210079 w 4041704"/>
                  <a:gd name="connsiteY870" fmla="*/ 2414736 h 3686004"/>
                  <a:gd name="connsiteX871" fmla="*/ 221583 w 4041704"/>
                  <a:gd name="connsiteY871" fmla="*/ 2391038 h 3686004"/>
                  <a:gd name="connsiteX872" fmla="*/ 240133 w 4041704"/>
                  <a:gd name="connsiteY872" fmla="*/ 2361599 h 3686004"/>
                  <a:gd name="connsiteX873" fmla="*/ 247894 w 4041704"/>
                  <a:gd name="connsiteY873" fmla="*/ 2352749 h 3686004"/>
                  <a:gd name="connsiteX874" fmla="*/ 240633 w 4041704"/>
                  <a:gd name="connsiteY874" fmla="*/ 2328828 h 3686004"/>
                  <a:gd name="connsiteX875" fmla="*/ 229872 w 4041704"/>
                  <a:gd name="connsiteY875" fmla="*/ 2322262 h 3686004"/>
                  <a:gd name="connsiteX876" fmla="*/ 267736 w 4041704"/>
                  <a:gd name="connsiteY876" fmla="*/ 2324097 h 3686004"/>
                  <a:gd name="connsiteX877" fmla="*/ 284895 w 4041704"/>
                  <a:gd name="connsiteY877" fmla="*/ 2319208 h 3686004"/>
                  <a:gd name="connsiteX878" fmla="*/ 294969 w 4041704"/>
                  <a:gd name="connsiteY878" fmla="*/ 2301727 h 3686004"/>
                  <a:gd name="connsiteX879" fmla="*/ 319825 w 4041704"/>
                  <a:gd name="connsiteY879" fmla="*/ 2296809 h 3686004"/>
                  <a:gd name="connsiteX880" fmla="*/ 338486 w 4041704"/>
                  <a:gd name="connsiteY880" fmla="*/ 2287520 h 3686004"/>
                  <a:gd name="connsiteX881" fmla="*/ 344964 w 4041704"/>
                  <a:gd name="connsiteY881" fmla="*/ 2288518 h 3686004"/>
                  <a:gd name="connsiteX882" fmla="*/ 345963 w 4041704"/>
                  <a:gd name="connsiteY882" fmla="*/ 2282040 h 3686004"/>
                  <a:gd name="connsiteX883" fmla="*/ 334886 w 4041704"/>
                  <a:gd name="connsiteY883" fmla="*/ 2257174 h 3686004"/>
                  <a:gd name="connsiteX884" fmla="*/ 328066 w 4041704"/>
                  <a:gd name="connsiteY884" fmla="*/ 2256305 h 3686004"/>
                  <a:gd name="connsiteX885" fmla="*/ 326915 w 4041704"/>
                  <a:gd name="connsiteY885" fmla="*/ 2256930 h 3686004"/>
                  <a:gd name="connsiteX886" fmla="*/ 316061 w 4041704"/>
                  <a:gd name="connsiteY886" fmla="*/ 2254318 h 3686004"/>
                  <a:gd name="connsiteX887" fmla="*/ 292711 w 4041704"/>
                  <a:gd name="connsiteY887" fmla="*/ 2226086 h 3686004"/>
                  <a:gd name="connsiteX888" fmla="*/ 293665 w 4041704"/>
                  <a:gd name="connsiteY888" fmla="*/ 2222983 h 3686004"/>
                  <a:gd name="connsiteX889" fmla="*/ 287973 w 4041704"/>
                  <a:gd name="connsiteY889" fmla="*/ 2218310 h 3686004"/>
                  <a:gd name="connsiteX890" fmla="*/ 268137 w 4041704"/>
                  <a:gd name="connsiteY890" fmla="*/ 2222747 h 3686004"/>
                  <a:gd name="connsiteX891" fmla="*/ 255699 w 4041704"/>
                  <a:gd name="connsiteY891" fmla="*/ 2244103 h 3686004"/>
                  <a:gd name="connsiteX892" fmla="*/ 246742 w 4041704"/>
                  <a:gd name="connsiteY892" fmla="*/ 2251040 h 3686004"/>
                  <a:gd name="connsiteX893" fmla="*/ 242837 w 4041704"/>
                  <a:gd name="connsiteY893" fmla="*/ 2240980 h 3686004"/>
                  <a:gd name="connsiteX894" fmla="*/ 244074 w 4041704"/>
                  <a:gd name="connsiteY894" fmla="*/ 2202161 h 3686004"/>
                  <a:gd name="connsiteX895" fmla="*/ 254872 w 4041704"/>
                  <a:gd name="connsiteY895" fmla="*/ 2192209 h 3686004"/>
                  <a:gd name="connsiteX896" fmla="*/ 272556 w 4041704"/>
                  <a:gd name="connsiteY896" fmla="*/ 2180404 h 3686004"/>
                  <a:gd name="connsiteX897" fmla="*/ 280288 w 4041704"/>
                  <a:gd name="connsiteY897" fmla="*/ 2173876 h 3686004"/>
                  <a:gd name="connsiteX898" fmla="*/ 280101 w 4041704"/>
                  <a:gd name="connsiteY898" fmla="*/ 2172712 h 3686004"/>
                  <a:gd name="connsiteX899" fmla="*/ 282418 w 4041704"/>
                  <a:gd name="connsiteY899" fmla="*/ 2167586 h 3686004"/>
                  <a:gd name="connsiteX900" fmla="*/ 284250 w 4041704"/>
                  <a:gd name="connsiteY900" fmla="*/ 2163518 h 3686004"/>
                  <a:gd name="connsiteX901" fmla="*/ 282733 w 4041704"/>
                  <a:gd name="connsiteY901" fmla="*/ 2158286 h 3686004"/>
                  <a:gd name="connsiteX902" fmla="*/ 277970 w 4041704"/>
                  <a:gd name="connsiteY902" fmla="*/ 2159412 h 3686004"/>
                  <a:gd name="connsiteX903" fmla="*/ 270762 w 4041704"/>
                  <a:gd name="connsiteY903" fmla="*/ 2160837 h 3686004"/>
                  <a:gd name="connsiteX904" fmla="*/ 269741 w 4041704"/>
                  <a:gd name="connsiteY904" fmla="*/ 2152970 h 3686004"/>
                  <a:gd name="connsiteX905" fmla="*/ 270486 w 4041704"/>
                  <a:gd name="connsiteY905" fmla="*/ 2151396 h 3686004"/>
                  <a:gd name="connsiteX906" fmla="*/ 264354 w 4041704"/>
                  <a:gd name="connsiteY906" fmla="*/ 2140825 h 3686004"/>
                  <a:gd name="connsiteX907" fmla="*/ 256578 w 4041704"/>
                  <a:gd name="connsiteY907" fmla="*/ 2135115 h 3686004"/>
                  <a:gd name="connsiteX908" fmla="*/ 256216 w 4041704"/>
                  <a:gd name="connsiteY908" fmla="*/ 2132405 h 3686004"/>
                  <a:gd name="connsiteX909" fmla="*/ 249309 w 4041704"/>
                  <a:gd name="connsiteY909" fmla="*/ 2125651 h 3686004"/>
                  <a:gd name="connsiteX910" fmla="*/ 241768 w 4041704"/>
                  <a:gd name="connsiteY910" fmla="*/ 2122122 h 3686004"/>
                  <a:gd name="connsiteX911" fmla="*/ 222886 w 4041704"/>
                  <a:gd name="connsiteY911" fmla="*/ 2113166 h 3686004"/>
                  <a:gd name="connsiteX912" fmla="*/ 202956 w 4041704"/>
                  <a:gd name="connsiteY912" fmla="*/ 2113965 h 3686004"/>
                  <a:gd name="connsiteX913" fmla="*/ 196020 w 4041704"/>
                  <a:gd name="connsiteY913" fmla="*/ 2109455 h 3686004"/>
                  <a:gd name="connsiteX914" fmla="*/ 189879 w 4041704"/>
                  <a:gd name="connsiteY914" fmla="*/ 2093818 h 3686004"/>
                  <a:gd name="connsiteX915" fmla="*/ 190909 w 4041704"/>
                  <a:gd name="connsiteY915" fmla="*/ 2082560 h 3686004"/>
                  <a:gd name="connsiteX916" fmla="*/ 176927 w 4041704"/>
                  <a:gd name="connsiteY916" fmla="*/ 2076952 h 3686004"/>
                  <a:gd name="connsiteX917" fmla="*/ 161150 w 4041704"/>
                  <a:gd name="connsiteY917" fmla="*/ 2071832 h 3686004"/>
                  <a:gd name="connsiteX918" fmla="*/ 156976 w 4041704"/>
                  <a:gd name="connsiteY918" fmla="*/ 2051565 h 3686004"/>
                  <a:gd name="connsiteX919" fmla="*/ 164190 w 4041704"/>
                  <a:gd name="connsiteY919" fmla="*/ 2046515 h 3686004"/>
                  <a:gd name="connsiteX920" fmla="*/ 176598 w 4041704"/>
                  <a:gd name="connsiteY920" fmla="*/ 2017463 h 3686004"/>
                  <a:gd name="connsiteX921" fmla="*/ 172362 w 4041704"/>
                  <a:gd name="connsiteY921" fmla="*/ 1981804 h 3686004"/>
                  <a:gd name="connsiteX922" fmla="*/ 157391 w 4041704"/>
                  <a:gd name="connsiteY922" fmla="*/ 1971489 h 3686004"/>
                  <a:gd name="connsiteX923" fmla="*/ 140371 w 4041704"/>
                  <a:gd name="connsiteY923" fmla="*/ 1969374 h 3686004"/>
                  <a:gd name="connsiteX924" fmla="*/ 147853 w 4041704"/>
                  <a:gd name="connsiteY924" fmla="*/ 1939681 h 3686004"/>
                  <a:gd name="connsiteX925" fmla="*/ 158285 w 4041704"/>
                  <a:gd name="connsiteY925" fmla="*/ 1920645 h 3686004"/>
                  <a:gd name="connsiteX926" fmla="*/ 160830 w 4041704"/>
                  <a:gd name="connsiteY926" fmla="*/ 1915989 h 3686004"/>
                  <a:gd name="connsiteX927" fmla="*/ 159493 w 4041704"/>
                  <a:gd name="connsiteY927" fmla="*/ 1915963 h 3686004"/>
                  <a:gd name="connsiteX928" fmla="*/ 153790 w 4041704"/>
                  <a:gd name="connsiteY928" fmla="*/ 1913117 h 3686004"/>
                  <a:gd name="connsiteX929" fmla="*/ 137462 w 4041704"/>
                  <a:gd name="connsiteY929" fmla="*/ 1905516 h 3686004"/>
                  <a:gd name="connsiteX930" fmla="*/ 133579 w 4041704"/>
                  <a:gd name="connsiteY930" fmla="*/ 1899724 h 3686004"/>
                  <a:gd name="connsiteX931" fmla="*/ 133105 w 4041704"/>
                  <a:gd name="connsiteY931" fmla="*/ 1895728 h 3686004"/>
                  <a:gd name="connsiteX932" fmla="*/ 129392 w 4041704"/>
                  <a:gd name="connsiteY932" fmla="*/ 1898293 h 3686004"/>
                  <a:gd name="connsiteX933" fmla="*/ 116047 w 4041704"/>
                  <a:gd name="connsiteY933" fmla="*/ 1904919 h 3686004"/>
                  <a:gd name="connsiteX934" fmla="*/ 112975 w 4041704"/>
                  <a:gd name="connsiteY934" fmla="*/ 1904648 h 3686004"/>
                  <a:gd name="connsiteX935" fmla="*/ 113239 w 4041704"/>
                  <a:gd name="connsiteY935" fmla="*/ 1905442 h 3686004"/>
                  <a:gd name="connsiteX936" fmla="*/ 109733 w 4041704"/>
                  <a:gd name="connsiteY936" fmla="*/ 1907599 h 3686004"/>
                  <a:gd name="connsiteX937" fmla="*/ 93271 w 4041704"/>
                  <a:gd name="connsiteY937" fmla="*/ 1905341 h 3686004"/>
                  <a:gd name="connsiteX938" fmla="*/ 78716 w 4041704"/>
                  <a:gd name="connsiteY938" fmla="*/ 1908782 h 3686004"/>
                  <a:gd name="connsiteX939" fmla="*/ 74146 w 4041704"/>
                  <a:gd name="connsiteY939" fmla="*/ 1915454 h 3686004"/>
                  <a:gd name="connsiteX940" fmla="*/ 71611 w 4041704"/>
                  <a:gd name="connsiteY940" fmla="*/ 1917731 h 3686004"/>
                  <a:gd name="connsiteX941" fmla="*/ 69334 w 4041704"/>
                  <a:gd name="connsiteY941" fmla="*/ 1915194 h 3686004"/>
                  <a:gd name="connsiteX942" fmla="*/ 62727 w 4041704"/>
                  <a:gd name="connsiteY942" fmla="*/ 1910885 h 3686004"/>
                  <a:gd name="connsiteX943" fmla="*/ 49191 w 4041704"/>
                  <a:gd name="connsiteY943" fmla="*/ 1906817 h 3686004"/>
                  <a:gd name="connsiteX944" fmla="*/ 42777 w 4041704"/>
                  <a:gd name="connsiteY944" fmla="*/ 1908054 h 3686004"/>
                  <a:gd name="connsiteX945" fmla="*/ 39043 w 4041704"/>
                  <a:gd name="connsiteY945" fmla="*/ 1911174 h 3686004"/>
                  <a:gd name="connsiteX946" fmla="*/ 35068 w 4041704"/>
                  <a:gd name="connsiteY946" fmla="*/ 1907360 h 3686004"/>
                  <a:gd name="connsiteX947" fmla="*/ 33663 w 4041704"/>
                  <a:gd name="connsiteY947" fmla="*/ 1903778 h 3686004"/>
                  <a:gd name="connsiteX948" fmla="*/ 21749 w 4041704"/>
                  <a:gd name="connsiteY948" fmla="*/ 1901843 h 3686004"/>
                  <a:gd name="connsiteX949" fmla="*/ 19945 w 4041704"/>
                  <a:gd name="connsiteY949" fmla="*/ 1903668 h 3686004"/>
                  <a:gd name="connsiteX950" fmla="*/ 15118 w 4041704"/>
                  <a:gd name="connsiteY950" fmla="*/ 1904528 h 3686004"/>
                  <a:gd name="connsiteX951" fmla="*/ 15175 w 4041704"/>
                  <a:gd name="connsiteY951" fmla="*/ 1900043 h 3686004"/>
                  <a:gd name="connsiteX952" fmla="*/ 17990 w 4041704"/>
                  <a:gd name="connsiteY952" fmla="*/ 1896581 h 3686004"/>
                  <a:gd name="connsiteX953" fmla="*/ 17531 w 4041704"/>
                  <a:gd name="connsiteY953" fmla="*/ 1891099 h 3686004"/>
                  <a:gd name="connsiteX954" fmla="*/ 9478 w 4041704"/>
                  <a:gd name="connsiteY954" fmla="*/ 1875949 h 3686004"/>
                  <a:gd name="connsiteX955" fmla="*/ 3397 w 4041704"/>
                  <a:gd name="connsiteY955" fmla="*/ 1856139 h 3686004"/>
                  <a:gd name="connsiteX956" fmla="*/ 4652 w 4041704"/>
                  <a:gd name="connsiteY956" fmla="*/ 1850811 h 3686004"/>
                  <a:gd name="connsiteX957" fmla="*/ 7981 w 4041704"/>
                  <a:gd name="connsiteY957" fmla="*/ 1845163 h 3686004"/>
                  <a:gd name="connsiteX958" fmla="*/ 7180 w 4041704"/>
                  <a:gd name="connsiteY958" fmla="*/ 1842047 h 3686004"/>
                  <a:gd name="connsiteX959" fmla="*/ 0 w 4041704"/>
                  <a:gd name="connsiteY959" fmla="*/ 1830579 h 3686004"/>
                  <a:gd name="connsiteX960" fmla="*/ 1735 w 4041704"/>
                  <a:gd name="connsiteY960" fmla="*/ 1818053 h 3686004"/>
                  <a:gd name="connsiteX961" fmla="*/ 16041 w 4041704"/>
                  <a:gd name="connsiteY961" fmla="*/ 1801382 h 3686004"/>
                  <a:gd name="connsiteX962" fmla="*/ 19907 w 4041704"/>
                  <a:gd name="connsiteY962" fmla="*/ 1793107 h 3686004"/>
                  <a:gd name="connsiteX963" fmla="*/ 27281 w 4041704"/>
                  <a:gd name="connsiteY963" fmla="*/ 1778114 h 3686004"/>
                  <a:gd name="connsiteX964" fmla="*/ 27243 w 4041704"/>
                  <a:gd name="connsiteY964" fmla="*/ 1759781 h 3686004"/>
                  <a:gd name="connsiteX965" fmla="*/ 55513 w 4041704"/>
                  <a:gd name="connsiteY965" fmla="*/ 1749265 h 3686004"/>
                  <a:gd name="connsiteX966" fmla="*/ 70592 w 4041704"/>
                  <a:gd name="connsiteY966" fmla="*/ 1744880 h 3686004"/>
                  <a:gd name="connsiteX967" fmla="*/ 96805 w 4041704"/>
                  <a:gd name="connsiteY967" fmla="*/ 1731928 h 3686004"/>
                  <a:gd name="connsiteX968" fmla="*/ 110075 w 4041704"/>
                  <a:gd name="connsiteY968" fmla="*/ 1738252 h 3686004"/>
                  <a:gd name="connsiteX969" fmla="*/ 121332 w 4041704"/>
                  <a:gd name="connsiteY969" fmla="*/ 1736259 h 3686004"/>
                  <a:gd name="connsiteX970" fmla="*/ 127329 w 4041704"/>
                  <a:gd name="connsiteY970" fmla="*/ 1732239 h 3686004"/>
                  <a:gd name="connsiteX971" fmla="*/ 133588 w 4041704"/>
                  <a:gd name="connsiteY971" fmla="*/ 1727788 h 3686004"/>
                  <a:gd name="connsiteX972" fmla="*/ 134144 w 4041704"/>
                  <a:gd name="connsiteY972" fmla="*/ 1734624 h 3686004"/>
                  <a:gd name="connsiteX973" fmla="*/ 133196 w 4041704"/>
                  <a:gd name="connsiteY973" fmla="*/ 1745861 h 3686004"/>
                  <a:gd name="connsiteX974" fmla="*/ 143265 w 4041704"/>
                  <a:gd name="connsiteY974" fmla="*/ 1752593 h 3686004"/>
                  <a:gd name="connsiteX975" fmla="*/ 152296 w 4041704"/>
                  <a:gd name="connsiteY975" fmla="*/ 1747470 h 3686004"/>
                  <a:gd name="connsiteX976" fmla="*/ 155718 w 4041704"/>
                  <a:gd name="connsiteY976" fmla="*/ 1752512 h 3686004"/>
                  <a:gd name="connsiteX977" fmla="*/ 161592 w 4041704"/>
                  <a:gd name="connsiteY977" fmla="*/ 1776769 h 3686004"/>
                  <a:gd name="connsiteX978" fmla="*/ 166956 w 4041704"/>
                  <a:gd name="connsiteY978" fmla="*/ 1788310 h 3686004"/>
                  <a:gd name="connsiteX979" fmla="*/ 166316 w 4041704"/>
                  <a:gd name="connsiteY979" fmla="*/ 1794564 h 3686004"/>
                  <a:gd name="connsiteX980" fmla="*/ 168319 w 4041704"/>
                  <a:gd name="connsiteY980" fmla="*/ 1794045 h 3686004"/>
                  <a:gd name="connsiteX981" fmla="*/ 174958 w 4041704"/>
                  <a:gd name="connsiteY981" fmla="*/ 1788737 h 3686004"/>
                  <a:gd name="connsiteX982" fmla="*/ 181371 w 4041704"/>
                  <a:gd name="connsiteY982" fmla="*/ 1787500 h 3686004"/>
                  <a:gd name="connsiteX983" fmla="*/ 198329 w 4041704"/>
                  <a:gd name="connsiteY983" fmla="*/ 1792737 h 3686004"/>
                  <a:gd name="connsiteX984" fmla="*/ 201544 w 4041704"/>
                  <a:gd name="connsiteY984" fmla="*/ 1788737 h 3686004"/>
                  <a:gd name="connsiteX985" fmla="*/ 221079 w 4041704"/>
                  <a:gd name="connsiteY985" fmla="*/ 1766397 h 3686004"/>
                  <a:gd name="connsiteX986" fmla="*/ 225545 w 4041704"/>
                  <a:gd name="connsiteY986" fmla="*/ 1759079 h 3686004"/>
                  <a:gd name="connsiteX987" fmla="*/ 226230 w 4041704"/>
                  <a:gd name="connsiteY987" fmla="*/ 1748274 h 3686004"/>
                  <a:gd name="connsiteX988" fmla="*/ 211965 w 4041704"/>
                  <a:gd name="connsiteY988" fmla="*/ 1724214 h 3686004"/>
                  <a:gd name="connsiteX989" fmla="*/ 210257 w 4041704"/>
                  <a:gd name="connsiteY989" fmla="*/ 1709587 h 3686004"/>
                  <a:gd name="connsiteX990" fmla="*/ 224023 w 4041704"/>
                  <a:gd name="connsiteY990" fmla="*/ 1707353 h 3686004"/>
                  <a:gd name="connsiteX991" fmla="*/ 242241 w 4041704"/>
                  <a:gd name="connsiteY991" fmla="*/ 1711379 h 3686004"/>
                  <a:gd name="connsiteX992" fmla="*/ 255293 w 4041704"/>
                  <a:gd name="connsiteY992" fmla="*/ 1712253 h 3686004"/>
                  <a:gd name="connsiteX993" fmla="*/ 264324 w 4041704"/>
                  <a:gd name="connsiteY993" fmla="*/ 1707132 h 3686004"/>
                  <a:gd name="connsiteX994" fmla="*/ 281407 w 4041704"/>
                  <a:gd name="connsiteY994" fmla="*/ 1665575 h 3686004"/>
                  <a:gd name="connsiteX995" fmla="*/ 295355 w 4041704"/>
                  <a:gd name="connsiteY995" fmla="*/ 1650457 h 3686004"/>
                  <a:gd name="connsiteX996" fmla="*/ 318183 w 4041704"/>
                  <a:gd name="connsiteY996" fmla="*/ 1650798 h 3686004"/>
                  <a:gd name="connsiteX997" fmla="*/ 336105 w 4041704"/>
                  <a:gd name="connsiteY997" fmla="*/ 1612706 h 3686004"/>
                  <a:gd name="connsiteX998" fmla="*/ 332244 w 4041704"/>
                  <a:gd name="connsiteY998" fmla="*/ 1596765 h 3686004"/>
                  <a:gd name="connsiteX999" fmla="*/ 345508 w 4041704"/>
                  <a:gd name="connsiteY999" fmla="*/ 1592453 h 3686004"/>
                  <a:gd name="connsiteX1000" fmla="*/ 372459 w 4041704"/>
                  <a:gd name="connsiteY1000" fmla="*/ 1608304 h 3686004"/>
                  <a:gd name="connsiteX1001" fmla="*/ 366520 w 4041704"/>
                  <a:gd name="connsiteY1001" fmla="*/ 1592867 h 3686004"/>
                  <a:gd name="connsiteX1002" fmla="*/ 362257 w 4041704"/>
                  <a:gd name="connsiteY1002" fmla="*/ 1584360 h 3686004"/>
                  <a:gd name="connsiteX1003" fmla="*/ 341471 w 4041704"/>
                  <a:gd name="connsiteY1003" fmla="*/ 1565181 h 3686004"/>
                  <a:gd name="connsiteX1004" fmla="*/ 324093 w 4041704"/>
                  <a:gd name="connsiteY1004" fmla="*/ 1564622 h 3686004"/>
                  <a:gd name="connsiteX1005" fmla="*/ 335369 w 4041704"/>
                  <a:gd name="connsiteY1005" fmla="*/ 1524838 h 3686004"/>
                  <a:gd name="connsiteX1006" fmla="*/ 346666 w 4041704"/>
                  <a:gd name="connsiteY1006" fmla="*/ 1482115 h 3686004"/>
                  <a:gd name="connsiteX1007" fmla="*/ 338449 w 4041704"/>
                  <a:gd name="connsiteY1007" fmla="*/ 1458790 h 3686004"/>
                  <a:gd name="connsiteX1008" fmla="*/ 315695 w 4041704"/>
                  <a:gd name="connsiteY1008" fmla="*/ 1460266 h 3686004"/>
                  <a:gd name="connsiteX1009" fmla="*/ 297610 w 4041704"/>
                  <a:gd name="connsiteY1009" fmla="*/ 1473451 h 3686004"/>
                  <a:gd name="connsiteX1010" fmla="*/ 259036 w 4041704"/>
                  <a:gd name="connsiteY1010" fmla="*/ 1450509 h 3686004"/>
                  <a:gd name="connsiteX1011" fmla="*/ 253178 w 4041704"/>
                  <a:gd name="connsiteY1011" fmla="*/ 1447526 h 3686004"/>
                  <a:gd name="connsiteX1012" fmla="*/ 255985 w 4041704"/>
                  <a:gd name="connsiteY1012" fmla="*/ 1430337 h 3686004"/>
                  <a:gd name="connsiteX1013" fmla="*/ 268401 w 4041704"/>
                  <a:gd name="connsiteY1013" fmla="*/ 1411922 h 3686004"/>
                  <a:gd name="connsiteX1014" fmla="*/ 304630 w 4041704"/>
                  <a:gd name="connsiteY1014" fmla="*/ 1400946 h 3686004"/>
                  <a:gd name="connsiteX1015" fmla="*/ 320032 w 4041704"/>
                  <a:gd name="connsiteY1015" fmla="*/ 1411524 h 3686004"/>
                  <a:gd name="connsiteX1016" fmla="*/ 331486 w 4041704"/>
                  <a:gd name="connsiteY1016" fmla="*/ 1417921 h 3686004"/>
                  <a:gd name="connsiteX1017" fmla="*/ 388646 w 4041704"/>
                  <a:gd name="connsiteY1017" fmla="*/ 1394907 h 3686004"/>
                  <a:gd name="connsiteX1018" fmla="*/ 399615 w 4041704"/>
                  <a:gd name="connsiteY1018" fmla="*/ 1361433 h 3686004"/>
                  <a:gd name="connsiteX1019" fmla="*/ 394231 w 4041704"/>
                  <a:gd name="connsiteY1019" fmla="*/ 1352832 h 3686004"/>
                  <a:gd name="connsiteX1020" fmla="*/ 408825 w 4041704"/>
                  <a:gd name="connsiteY1020" fmla="*/ 1308576 h 3686004"/>
                  <a:gd name="connsiteX1021" fmla="*/ 433980 w 4041704"/>
                  <a:gd name="connsiteY1021" fmla="*/ 1286710 h 3686004"/>
                  <a:gd name="connsiteX1022" fmla="*/ 475774 w 4041704"/>
                  <a:gd name="connsiteY1022" fmla="*/ 1271450 h 3686004"/>
                  <a:gd name="connsiteX1023" fmla="*/ 492912 w 4041704"/>
                  <a:gd name="connsiteY1023" fmla="*/ 1269501 h 3686004"/>
                  <a:gd name="connsiteX1024" fmla="*/ 466485 w 4041704"/>
                  <a:gd name="connsiteY1024" fmla="*/ 1252791 h 3686004"/>
                  <a:gd name="connsiteX1025" fmla="*/ 464596 w 4041704"/>
                  <a:gd name="connsiteY1025" fmla="*/ 1251046 h 3686004"/>
                  <a:gd name="connsiteX1026" fmla="*/ 464260 w 4041704"/>
                  <a:gd name="connsiteY1026" fmla="*/ 1249660 h 3686004"/>
                  <a:gd name="connsiteX1027" fmla="*/ 426403 w 4041704"/>
                  <a:gd name="connsiteY1027" fmla="*/ 1164545 h 3686004"/>
                  <a:gd name="connsiteX1028" fmla="*/ 424723 w 4041704"/>
                  <a:gd name="connsiteY1028" fmla="*/ 1122763 h 3686004"/>
                  <a:gd name="connsiteX1029" fmla="*/ 431810 w 4041704"/>
                  <a:gd name="connsiteY1029" fmla="*/ 1076290 h 3686004"/>
                  <a:gd name="connsiteX1030" fmla="*/ 432233 w 4041704"/>
                  <a:gd name="connsiteY1030" fmla="*/ 1065915 h 3686004"/>
                  <a:gd name="connsiteX1031" fmla="*/ 433350 w 4041704"/>
                  <a:gd name="connsiteY1031" fmla="*/ 996308 h 3686004"/>
                  <a:gd name="connsiteX1032" fmla="*/ 429489 w 4041704"/>
                  <a:gd name="connsiteY1032" fmla="*/ 980368 h 3686004"/>
                  <a:gd name="connsiteX1033" fmla="*/ 426913 w 4041704"/>
                  <a:gd name="connsiteY1033" fmla="*/ 954578 h 3686004"/>
                  <a:gd name="connsiteX1034" fmla="*/ 412104 w 4041704"/>
                  <a:gd name="connsiteY1034" fmla="*/ 969171 h 3686004"/>
                  <a:gd name="connsiteX1035" fmla="*/ 396826 w 4041704"/>
                  <a:gd name="connsiteY1035" fmla="*/ 965166 h 3686004"/>
                  <a:gd name="connsiteX1036" fmla="*/ 368670 w 4041704"/>
                  <a:gd name="connsiteY1036" fmla="*/ 936766 h 3686004"/>
                  <a:gd name="connsiteX1037" fmla="*/ 354173 w 4041704"/>
                  <a:gd name="connsiteY1037" fmla="*/ 920835 h 3686004"/>
                  <a:gd name="connsiteX1038" fmla="*/ 350867 w 4041704"/>
                  <a:gd name="connsiteY1038" fmla="*/ 911730 h 3686004"/>
                  <a:gd name="connsiteX1039" fmla="*/ 344649 w 4041704"/>
                  <a:gd name="connsiteY1039" fmla="*/ 875449 h 3686004"/>
                  <a:gd name="connsiteX1040" fmla="*/ 346207 w 4041704"/>
                  <a:gd name="connsiteY1040" fmla="*/ 851592 h 3686004"/>
                  <a:gd name="connsiteX1041" fmla="*/ 345076 w 4041704"/>
                  <a:gd name="connsiteY1041" fmla="*/ 840860 h 3686004"/>
                  <a:gd name="connsiteX1042" fmla="*/ 343163 w 4041704"/>
                  <a:gd name="connsiteY1042" fmla="*/ 828988 h 36860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</a:cxnLst>
                <a:rect l="l" t="t" r="r" b="b"/>
                <a:pathLst>
                  <a:path w="4041704" h="3686004">
                    <a:moveTo>
                      <a:pt x="3386347" y="2411413"/>
                    </a:moveTo>
                    <a:lnTo>
                      <a:pt x="3386340" y="2411535"/>
                    </a:lnTo>
                    <a:lnTo>
                      <a:pt x="3386483" y="2411511"/>
                    </a:lnTo>
                    <a:close/>
                    <a:moveTo>
                      <a:pt x="3362819" y="2194357"/>
                    </a:moveTo>
                    <a:cubicBezTo>
                      <a:pt x="3360830" y="2196729"/>
                      <a:pt x="3360305" y="2199199"/>
                      <a:pt x="3361204" y="2201156"/>
                    </a:cubicBezTo>
                    <a:lnTo>
                      <a:pt x="3365647" y="2203538"/>
                    </a:lnTo>
                    <a:lnTo>
                      <a:pt x="3367414" y="2187828"/>
                    </a:lnTo>
                    <a:lnTo>
                      <a:pt x="3369533" y="2184367"/>
                    </a:lnTo>
                    <a:close/>
                    <a:moveTo>
                      <a:pt x="3369683" y="2161469"/>
                    </a:moveTo>
                    <a:lnTo>
                      <a:pt x="3378698" y="2161125"/>
                    </a:lnTo>
                    <a:cubicBezTo>
                      <a:pt x="3380316" y="2161515"/>
                      <a:pt x="3381480" y="2162439"/>
                      <a:pt x="3381834" y="2164342"/>
                    </a:cubicBezTo>
                    <a:lnTo>
                      <a:pt x="3381252" y="2167406"/>
                    </a:lnTo>
                    <a:lnTo>
                      <a:pt x="3393725" y="2151948"/>
                    </a:lnTo>
                    <a:cubicBezTo>
                      <a:pt x="3395106" y="2150016"/>
                      <a:pt x="3397011" y="2148168"/>
                      <a:pt x="3398392" y="2146236"/>
                    </a:cubicBezTo>
                    <a:cubicBezTo>
                      <a:pt x="3395687" y="2146345"/>
                      <a:pt x="3394306" y="2148277"/>
                      <a:pt x="3392043" y="2148993"/>
                    </a:cubicBezTo>
                    <a:close/>
                    <a:moveTo>
                      <a:pt x="3355458" y="2155683"/>
                    </a:moveTo>
                    <a:lnTo>
                      <a:pt x="3355439" y="2156097"/>
                    </a:lnTo>
                    <a:cubicBezTo>
                      <a:pt x="3356073" y="2158885"/>
                      <a:pt x="3356602" y="2162329"/>
                      <a:pt x="3358079" y="2164040"/>
                    </a:cubicBezTo>
                    <a:lnTo>
                      <a:pt x="3362945" y="2162609"/>
                    </a:lnTo>
                    <a:lnTo>
                      <a:pt x="3362474" y="2162586"/>
                    </a:lnTo>
                    <a:close/>
                    <a:moveTo>
                      <a:pt x="3340275" y="2163884"/>
                    </a:moveTo>
                    <a:lnTo>
                      <a:pt x="3339342" y="2166886"/>
                    </a:lnTo>
                    <a:lnTo>
                      <a:pt x="3339875" y="2166130"/>
                    </a:lnTo>
                    <a:close/>
                    <a:moveTo>
                      <a:pt x="3552686" y="1785302"/>
                    </a:moveTo>
                    <a:lnTo>
                      <a:pt x="3552595" y="1785639"/>
                    </a:lnTo>
                    <a:lnTo>
                      <a:pt x="3553346" y="1786264"/>
                    </a:lnTo>
                    <a:close/>
                    <a:moveTo>
                      <a:pt x="3376296" y="1583151"/>
                    </a:moveTo>
                    <a:lnTo>
                      <a:pt x="3375997" y="1583729"/>
                    </a:lnTo>
                    <a:lnTo>
                      <a:pt x="3377264" y="1583840"/>
                    </a:lnTo>
                    <a:lnTo>
                      <a:pt x="3381205" y="1582227"/>
                    </a:lnTo>
                    <a:close/>
                    <a:moveTo>
                      <a:pt x="3320681" y="1573903"/>
                    </a:moveTo>
                    <a:lnTo>
                      <a:pt x="3321545" y="1574218"/>
                    </a:lnTo>
                    <a:lnTo>
                      <a:pt x="3321319" y="1573906"/>
                    </a:lnTo>
                    <a:close/>
                    <a:moveTo>
                      <a:pt x="3273764" y="1356808"/>
                    </a:moveTo>
                    <a:lnTo>
                      <a:pt x="3271648" y="1370709"/>
                    </a:lnTo>
                    <a:cubicBezTo>
                      <a:pt x="3271978" y="1375263"/>
                      <a:pt x="3273039" y="1379642"/>
                      <a:pt x="3273370" y="1384198"/>
                    </a:cubicBezTo>
                    <a:cubicBezTo>
                      <a:pt x="3273877" y="1389483"/>
                      <a:pt x="3272980" y="1393756"/>
                      <a:pt x="3270646" y="1397074"/>
                    </a:cubicBezTo>
                    <a:lnTo>
                      <a:pt x="3268575" y="1398376"/>
                    </a:lnTo>
                    <a:lnTo>
                      <a:pt x="3299781" y="1403318"/>
                    </a:lnTo>
                    <a:lnTo>
                      <a:pt x="3292105" y="1393842"/>
                    </a:lnTo>
                    <a:cubicBezTo>
                      <a:pt x="3289620" y="1385174"/>
                      <a:pt x="3285580" y="1377268"/>
                      <a:pt x="3281163" y="1369598"/>
                    </a:cubicBezTo>
                    <a:close/>
                    <a:moveTo>
                      <a:pt x="2942540" y="460381"/>
                    </a:moveTo>
                    <a:lnTo>
                      <a:pt x="2943393" y="463167"/>
                    </a:lnTo>
                    <a:cubicBezTo>
                      <a:pt x="2943843" y="467018"/>
                      <a:pt x="2943651" y="471410"/>
                      <a:pt x="2946045" y="474113"/>
                    </a:cubicBezTo>
                    <a:cubicBezTo>
                      <a:pt x="2957054" y="487671"/>
                      <a:pt x="2962515" y="487893"/>
                      <a:pt x="2974889" y="476785"/>
                    </a:cubicBezTo>
                    <a:lnTo>
                      <a:pt x="2975278" y="476498"/>
                    </a:lnTo>
                    <a:lnTo>
                      <a:pt x="2980094" y="461238"/>
                    </a:lnTo>
                    <a:cubicBezTo>
                      <a:pt x="2980716" y="455632"/>
                      <a:pt x="2980246" y="449903"/>
                      <a:pt x="2978625" y="444405"/>
                    </a:cubicBezTo>
                    <a:lnTo>
                      <a:pt x="2976516" y="441086"/>
                    </a:lnTo>
                    <a:lnTo>
                      <a:pt x="2971944" y="444037"/>
                    </a:lnTo>
                    <a:cubicBezTo>
                      <a:pt x="2964043" y="447549"/>
                      <a:pt x="2955780" y="450208"/>
                      <a:pt x="2947692" y="453174"/>
                    </a:cubicBezTo>
                    <a:close/>
                    <a:moveTo>
                      <a:pt x="931457" y="2960614"/>
                    </a:moveTo>
                    <a:lnTo>
                      <a:pt x="932617" y="2960737"/>
                    </a:lnTo>
                    <a:lnTo>
                      <a:pt x="932419" y="2960450"/>
                    </a:lnTo>
                    <a:close/>
                    <a:moveTo>
                      <a:pt x="731853" y="2718061"/>
                    </a:moveTo>
                    <a:lnTo>
                      <a:pt x="741742" y="2737711"/>
                    </a:lnTo>
                    <a:cubicBezTo>
                      <a:pt x="744870" y="2750390"/>
                      <a:pt x="761291" y="2747562"/>
                      <a:pt x="767713" y="2756738"/>
                    </a:cubicBezTo>
                    <a:lnTo>
                      <a:pt x="778286" y="2745315"/>
                    </a:lnTo>
                    <a:lnTo>
                      <a:pt x="777750" y="2745207"/>
                    </a:lnTo>
                    <a:cubicBezTo>
                      <a:pt x="774197" y="2743512"/>
                      <a:pt x="771129" y="2740930"/>
                      <a:pt x="768222" y="2737381"/>
                    </a:cubicBezTo>
                    <a:cubicBezTo>
                      <a:pt x="762410" y="2730924"/>
                      <a:pt x="757243" y="2723824"/>
                      <a:pt x="748847" y="2719950"/>
                    </a:cubicBezTo>
                    <a:cubicBezTo>
                      <a:pt x="744326" y="2718014"/>
                      <a:pt x="740128" y="2716723"/>
                      <a:pt x="735849" y="2716722"/>
                    </a:cubicBezTo>
                    <a:close/>
                    <a:moveTo>
                      <a:pt x="1246175" y="310765"/>
                    </a:moveTo>
                    <a:lnTo>
                      <a:pt x="1255291" y="304099"/>
                    </a:lnTo>
                    <a:lnTo>
                      <a:pt x="1253742" y="306184"/>
                    </a:lnTo>
                    <a:cubicBezTo>
                      <a:pt x="1251717" y="308669"/>
                      <a:pt x="1249600" y="310251"/>
                      <a:pt x="1247181" y="310884"/>
                    </a:cubicBezTo>
                    <a:close/>
                    <a:moveTo>
                      <a:pt x="783421" y="946304"/>
                    </a:moveTo>
                    <a:cubicBezTo>
                      <a:pt x="782304" y="948533"/>
                      <a:pt x="782114" y="950920"/>
                      <a:pt x="784179" y="953359"/>
                    </a:cubicBezTo>
                    <a:lnTo>
                      <a:pt x="784245" y="953368"/>
                    </a:lnTo>
                    <a:lnTo>
                      <a:pt x="784830" y="944504"/>
                    </a:lnTo>
                    <a:close/>
                    <a:moveTo>
                      <a:pt x="658370" y="913024"/>
                    </a:moveTo>
                    <a:lnTo>
                      <a:pt x="652593" y="931066"/>
                    </a:lnTo>
                    <a:lnTo>
                      <a:pt x="659391" y="930691"/>
                    </a:lnTo>
                    <a:cubicBezTo>
                      <a:pt x="663107" y="930780"/>
                      <a:pt x="666835" y="930339"/>
                      <a:pt x="668518" y="926662"/>
                    </a:cubicBezTo>
                    <a:cubicBezTo>
                      <a:pt x="670200" y="922985"/>
                      <a:pt x="666523" y="921303"/>
                      <a:pt x="664451" y="919128"/>
                    </a:cubicBezTo>
                    <a:close/>
                    <a:moveTo>
                      <a:pt x="343163" y="828988"/>
                    </a:moveTo>
                    <a:cubicBezTo>
                      <a:pt x="344299" y="825916"/>
                      <a:pt x="347538" y="823755"/>
                      <a:pt x="353858" y="822591"/>
                    </a:cubicBezTo>
                    <a:cubicBezTo>
                      <a:pt x="363992" y="820505"/>
                      <a:pt x="366231" y="810057"/>
                      <a:pt x="368544" y="801426"/>
                    </a:cubicBezTo>
                    <a:cubicBezTo>
                      <a:pt x="373619" y="781486"/>
                      <a:pt x="373619" y="781486"/>
                      <a:pt x="393106" y="789240"/>
                    </a:cubicBezTo>
                    <a:cubicBezTo>
                      <a:pt x="395259" y="790553"/>
                      <a:pt x="397243" y="791173"/>
                      <a:pt x="399658" y="792057"/>
                    </a:cubicBezTo>
                    <a:cubicBezTo>
                      <a:pt x="410011" y="795418"/>
                      <a:pt x="418233" y="794528"/>
                      <a:pt x="419801" y="781308"/>
                    </a:cubicBezTo>
                    <a:cubicBezTo>
                      <a:pt x="419318" y="776289"/>
                      <a:pt x="422353" y="775186"/>
                      <a:pt x="425891" y="776165"/>
                    </a:cubicBezTo>
                    <a:cubicBezTo>
                      <a:pt x="430553" y="777237"/>
                      <a:pt x="435646" y="778570"/>
                      <a:pt x="439258" y="781365"/>
                    </a:cubicBezTo>
                    <a:cubicBezTo>
                      <a:pt x="446911" y="787216"/>
                      <a:pt x="454418" y="789433"/>
                      <a:pt x="463187" y="784741"/>
                    </a:cubicBezTo>
                    <a:cubicBezTo>
                      <a:pt x="468133" y="782442"/>
                      <a:pt x="472701" y="784638"/>
                      <a:pt x="477100" y="786141"/>
                    </a:cubicBezTo>
                    <a:cubicBezTo>
                      <a:pt x="485718" y="802029"/>
                      <a:pt x="479401" y="825938"/>
                      <a:pt x="501304" y="834574"/>
                    </a:cubicBezTo>
                    <a:cubicBezTo>
                      <a:pt x="506564" y="836602"/>
                      <a:pt x="506142" y="846977"/>
                      <a:pt x="514648" y="842715"/>
                    </a:cubicBezTo>
                    <a:cubicBezTo>
                      <a:pt x="532470" y="829961"/>
                      <a:pt x="532207" y="830391"/>
                      <a:pt x="552271" y="842041"/>
                    </a:cubicBezTo>
                    <a:cubicBezTo>
                      <a:pt x="557867" y="845455"/>
                      <a:pt x="562318" y="851714"/>
                      <a:pt x="570635" y="849700"/>
                    </a:cubicBezTo>
                    <a:cubicBezTo>
                      <a:pt x="576851" y="851128"/>
                      <a:pt x="582089" y="856097"/>
                      <a:pt x="588778" y="851910"/>
                    </a:cubicBezTo>
                    <a:cubicBezTo>
                      <a:pt x="599342" y="850085"/>
                      <a:pt x="608141" y="853089"/>
                      <a:pt x="615963" y="859632"/>
                    </a:cubicBezTo>
                    <a:cubicBezTo>
                      <a:pt x="616132" y="860326"/>
                      <a:pt x="616132" y="860326"/>
                      <a:pt x="616299" y="861019"/>
                    </a:cubicBezTo>
                    <a:cubicBezTo>
                      <a:pt x="625013" y="863678"/>
                      <a:pt x="630713" y="861838"/>
                      <a:pt x="634797" y="857685"/>
                    </a:cubicBezTo>
                    <a:lnTo>
                      <a:pt x="637257" y="852876"/>
                    </a:lnTo>
                    <a:lnTo>
                      <a:pt x="644105" y="816137"/>
                    </a:lnTo>
                    <a:cubicBezTo>
                      <a:pt x="645642" y="796524"/>
                      <a:pt x="650484" y="793986"/>
                      <a:pt x="669424" y="801349"/>
                    </a:cubicBezTo>
                    <a:cubicBezTo>
                      <a:pt x="671489" y="803788"/>
                      <a:pt x="671824" y="806452"/>
                      <a:pt x="671560" y="809100"/>
                    </a:cubicBezTo>
                    <a:lnTo>
                      <a:pt x="670812" y="813063"/>
                    </a:lnTo>
                    <a:lnTo>
                      <a:pt x="675492" y="817242"/>
                    </a:lnTo>
                    <a:cubicBezTo>
                      <a:pt x="676510" y="819931"/>
                      <a:pt x="677284" y="823504"/>
                      <a:pt x="679761" y="827674"/>
                    </a:cubicBezTo>
                    <a:cubicBezTo>
                      <a:pt x="679644" y="831737"/>
                      <a:pt x="677806" y="834751"/>
                      <a:pt x="674844" y="837668"/>
                    </a:cubicBezTo>
                    <a:lnTo>
                      <a:pt x="667970" y="841657"/>
                    </a:lnTo>
                    <a:lnTo>
                      <a:pt x="668977" y="847276"/>
                    </a:lnTo>
                    <a:cubicBezTo>
                      <a:pt x="672471" y="856522"/>
                      <a:pt x="679049" y="864515"/>
                      <a:pt x="686345" y="870267"/>
                    </a:cubicBezTo>
                    <a:cubicBezTo>
                      <a:pt x="689983" y="873542"/>
                      <a:pt x="695784" y="875276"/>
                      <a:pt x="696716" y="880609"/>
                    </a:cubicBezTo>
                    <a:cubicBezTo>
                      <a:pt x="697688" y="884350"/>
                      <a:pt x="697701" y="883819"/>
                      <a:pt x="699358" y="881204"/>
                    </a:cubicBezTo>
                    <a:cubicBezTo>
                      <a:pt x="700470" y="879107"/>
                      <a:pt x="702632" y="877566"/>
                      <a:pt x="704199" y="878665"/>
                    </a:cubicBezTo>
                    <a:cubicBezTo>
                      <a:pt x="719968" y="885420"/>
                      <a:pt x="727694" y="873392"/>
                      <a:pt x="736405" y="864574"/>
                    </a:cubicBezTo>
                    <a:cubicBezTo>
                      <a:pt x="739123" y="861985"/>
                      <a:pt x="742384" y="858877"/>
                      <a:pt x="746126" y="857906"/>
                    </a:cubicBezTo>
                    <a:cubicBezTo>
                      <a:pt x="751990" y="856985"/>
                      <a:pt x="757791" y="858718"/>
                      <a:pt x="759772" y="864608"/>
                    </a:cubicBezTo>
                    <a:cubicBezTo>
                      <a:pt x="767194" y="887094"/>
                      <a:pt x="788866" y="891336"/>
                      <a:pt x="806189" y="899721"/>
                    </a:cubicBezTo>
                    <a:cubicBezTo>
                      <a:pt x="807257" y="899482"/>
                      <a:pt x="808988" y="899258"/>
                      <a:pt x="810502" y="899825"/>
                    </a:cubicBezTo>
                    <a:lnTo>
                      <a:pt x="812660" y="903314"/>
                    </a:lnTo>
                    <a:lnTo>
                      <a:pt x="817662" y="897914"/>
                    </a:lnTo>
                    <a:lnTo>
                      <a:pt x="813177" y="889446"/>
                    </a:lnTo>
                    <a:cubicBezTo>
                      <a:pt x="809797" y="878880"/>
                      <a:pt x="804682" y="876043"/>
                      <a:pt x="794007" y="878389"/>
                    </a:cubicBezTo>
                    <a:cubicBezTo>
                      <a:pt x="792575" y="878743"/>
                      <a:pt x="791391" y="879494"/>
                      <a:pt x="789170" y="880349"/>
                    </a:cubicBezTo>
                    <a:cubicBezTo>
                      <a:pt x="788722" y="871793"/>
                      <a:pt x="793888" y="866862"/>
                      <a:pt x="797766" y="861641"/>
                    </a:cubicBezTo>
                    <a:cubicBezTo>
                      <a:pt x="802577" y="855277"/>
                      <a:pt x="805062" y="848730"/>
                      <a:pt x="802787" y="840778"/>
                    </a:cubicBezTo>
                    <a:cubicBezTo>
                      <a:pt x="801761" y="834799"/>
                      <a:pt x="798723" y="831751"/>
                      <a:pt x="792348" y="833029"/>
                    </a:cubicBezTo>
                    <a:cubicBezTo>
                      <a:pt x="785577" y="834558"/>
                      <a:pt x="780279" y="834048"/>
                      <a:pt x="776427" y="827097"/>
                    </a:cubicBezTo>
                    <a:cubicBezTo>
                      <a:pt x="772429" y="820789"/>
                      <a:pt x="776662" y="817002"/>
                      <a:pt x="780645" y="812820"/>
                    </a:cubicBezTo>
                    <a:cubicBezTo>
                      <a:pt x="781973" y="811426"/>
                      <a:pt x="784734" y="809677"/>
                      <a:pt x="782590" y="807168"/>
                    </a:cubicBezTo>
                    <a:cubicBezTo>
                      <a:pt x="780592" y="804014"/>
                      <a:pt x="776767" y="801466"/>
                      <a:pt x="773112" y="802676"/>
                    </a:cubicBezTo>
                    <a:cubicBezTo>
                      <a:pt x="762935" y="805811"/>
                      <a:pt x="760228" y="799792"/>
                      <a:pt x="757703" y="791447"/>
                    </a:cubicBezTo>
                    <a:cubicBezTo>
                      <a:pt x="753325" y="779304"/>
                      <a:pt x="746185" y="768911"/>
                      <a:pt x="736284" y="760268"/>
                    </a:cubicBezTo>
                    <a:cubicBezTo>
                      <a:pt x="733498" y="757614"/>
                      <a:pt x="731354" y="755104"/>
                      <a:pt x="731578" y="751096"/>
                    </a:cubicBezTo>
                    <a:cubicBezTo>
                      <a:pt x="731708" y="739963"/>
                      <a:pt x="729722" y="730724"/>
                      <a:pt x="718061" y="725407"/>
                    </a:cubicBezTo>
                    <a:cubicBezTo>
                      <a:pt x="713840" y="723109"/>
                      <a:pt x="716535" y="718638"/>
                      <a:pt x="719151" y="717533"/>
                    </a:cubicBezTo>
                    <a:cubicBezTo>
                      <a:pt x="733915" y="712044"/>
                      <a:pt x="734006" y="702593"/>
                      <a:pt x="727549" y="690662"/>
                    </a:cubicBezTo>
                    <a:cubicBezTo>
                      <a:pt x="726695" y="688442"/>
                      <a:pt x="727273" y="685864"/>
                      <a:pt x="727207" y="683143"/>
                    </a:cubicBezTo>
                    <a:cubicBezTo>
                      <a:pt x="726773" y="668502"/>
                      <a:pt x="727062" y="667214"/>
                      <a:pt x="741036" y="662224"/>
                    </a:cubicBezTo>
                    <a:cubicBezTo>
                      <a:pt x="748740" y="659553"/>
                      <a:pt x="752579" y="656015"/>
                      <a:pt x="751237" y="646919"/>
                    </a:cubicBezTo>
                    <a:cubicBezTo>
                      <a:pt x="750356" y="640296"/>
                      <a:pt x="751697" y="632816"/>
                      <a:pt x="757507" y="628028"/>
                    </a:cubicBezTo>
                    <a:cubicBezTo>
                      <a:pt x="762923" y="623491"/>
                      <a:pt x="760819" y="619299"/>
                      <a:pt x="758071" y="614963"/>
                    </a:cubicBezTo>
                    <a:cubicBezTo>
                      <a:pt x="755323" y="610627"/>
                      <a:pt x="752430" y="606935"/>
                      <a:pt x="752943" y="601638"/>
                    </a:cubicBezTo>
                    <a:cubicBezTo>
                      <a:pt x="753166" y="597628"/>
                      <a:pt x="749945" y="596908"/>
                      <a:pt x="747224" y="596975"/>
                    </a:cubicBezTo>
                    <a:cubicBezTo>
                      <a:pt x="743319" y="597791"/>
                      <a:pt x="740059" y="598753"/>
                      <a:pt x="736654" y="600358"/>
                    </a:cubicBezTo>
                    <a:cubicBezTo>
                      <a:pt x="724651" y="604097"/>
                      <a:pt x="723757" y="603559"/>
                      <a:pt x="722350" y="591743"/>
                    </a:cubicBezTo>
                    <a:cubicBezTo>
                      <a:pt x="721325" y="585763"/>
                      <a:pt x="721981" y="579822"/>
                      <a:pt x="721599" y="573987"/>
                    </a:cubicBezTo>
                    <a:cubicBezTo>
                      <a:pt x="721506" y="566862"/>
                      <a:pt x="721414" y="559738"/>
                      <a:pt x="732116" y="561796"/>
                    </a:cubicBezTo>
                    <a:cubicBezTo>
                      <a:pt x="735732" y="562268"/>
                      <a:pt x="738136" y="559086"/>
                      <a:pt x="736677" y="555038"/>
                    </a:cubicBezTo>
                    <a:cubicBezTo>
                      <a:pt x="735112" y="549952"/>
                      <a:pt x="733691" y="544222"/>
                      <a:pt x="725922" y="544173"/>
                    </a:cubicBezTo>
                    <a:cubicBezTo>
                      <a:pt x="725528" y="544423"/>
                      <a:pt x="725134" y="544673"/>
                      <a:pt x="724095" y="544779"/>
                    </a:cubicBezTo>
                    <a:cubicBezTo>
                      <a:pt x="720190" y="545596"/>
                      <a:pt x="716418" y="551855"/>
                      <a:pt x="711882" y="546442"/>
                    </a:cubicBezTo>
                    <a:cubicBezTo>
                      <a:pt x="707596" y="541422"/>
                      <a:pt x="705925" y="535298"/>
                      <a:pt x="706478" y="528319"/>
                    </a:cubicBezTo>
                    <a:cubicBezTo>
                      <a:pt x="707383" y="522772"/>
                      <a:pt x="710223" y="517658"/>
                      <a:pt x="713562" y="513331"/>
                    </a:cubicBezTo>
                    <a:cubicBezTo>
                      <a:pt x="716362" y="509899"/>
                      <a:pt x="719123" y="508150"/>
                      <a:pt x="722515" y="512630"/>
                    </a:cubicBezTo>
                    <a:cubicBezTo>
                      <a:pt x="723908" y="513956"/>
                      <a:pt x="725697" y="515034"/>
                      <a:pt x="727274" y="514033"/>
                    </a:cubicBezTo>
                    <a:cubicBezTo>
                      <a:pt x="730035" y="512284"/>
                      <a:pt x="729180" y="510063"/>
                      <a:pt x="728181" y="508486"/>
                    </a:cubicBezTo>
                    <a:cubicBezTo>
                      <a:pt x="726577" y="505083"/>
                      <a:pt x="724827" y="502324"/>
                      <a:pt x="723473" y="499314"/>
                    </a:cubicBezTo>
                    <a:cubicBezTo>
                      <a:pt x="718661" y="489104"/>
                      <a:pt x="722724" y="481557"/>
                      <a:pt x="733648" y="479606"/>
                    </a:cubicBezTo>
                    <a:cubicBezTo>
                      <a:pt x="735081" y="479251"/>
                      <a:pt x="736119" y="479145"/>
                      <a:pt x="737158" y="479038"/>
                    </a:cubicBezTo>
                    <a:cubicBezTo>
                      <a:pt x="754024" y="477743"/>
                      <a:pt x="755747" y="476098"/>
                      <a:pt x="753169" y="458948"/>
                    </a:cubicBezTo>
                    <a:cubicBezTo>
                      <a:pt x="752288" y="452323"/>
                      <a:pt x="753300" y="447814"/>
                      <a:pt x="759715" y="444853"/>
                    </a:cubicBezTo>
                    <a:cubicBezTo>
                      <a:pt x="762331" y="443748"/>
                      <a:pt x="764053" y="442104"/>
                      <a:pt x="765776" y="440460"/>
                    </a:cubicBezTo>
                    <a:cubicBezTo>
                      <a:pt x="777357" y="432567"/>
                      <a:pt x="783680" y="422483"/>
                      <a:pt x="778198" y="407724"/>
                    </a:cubicBezTo>
                    <a:cubicBezTo>
                      <a:pt x="776382" y="402244"/>
                      <a:pt x="775357" y="396265"/>
                      <a:pt x="776014" y="390323"/>
                    </a:cubicBezTo>
                    <a:cubicBezTo>
                      <a:pt x="776237" y="386314"/>
                      <a:pt x="778392" y="382738"/>
                      <a:pt x="782297" y="381921"/>
                    </a:cubicBezTo>
                    <a:cubicBezTo>
                      <a:pt x="786990" y="380605"/>
                      <a:pt x="787661" y="385151"/>
                      <a:pt x="789015" y="388160"/>
                    </a:cubicBezTo>
                    <a:cubicBezTo>
                      <a:pt x="798429" y="406505"/>
                      <a:pt x="798429" y="406505"/>
                      <a:pt x="812745" y="392459"/>
                    </a:cubicBezTo>
                    <a:cubicBezTo>
                      <a:pt x="817912" y="387528"/>
                      <a:pt x="823183" y="383635"/>
                      <a:pt x="829848" y="381068"/>
                    </a:cubicBezTo>
                    <a:cubicBezTo>
                      <a:pt x="836764" y="378895"/>
                      <a:pt x="842246" y="377078"/>
                      <a:pt x="849359" y="383069"/>
                    </a:cubicBezTo>
                    <a:cubicBezTo>
                      <a:pt x="860047" y="391212"/>
                      <a:pt x="877033" y="384868"/>
                      <a:pt x="885906" y="370957"/>
                    </a:cubicBezTo>
                    <a:cubicBezTo>
                      <a:pt x="887379" y="368919"/>
                      <a:pt x="888207" y="366736"/>
                      <a:pt x="889824" y="364054"/>
                    </a:cubicBezTo>
                    <a:cubicBezTo>
                      <a:pt x="897146" y="372121"/>
                      <a:pt x="904759" y="378899"/>
                      <a:pt x="916328" y="377092"/>
                    </a:cubicBezTo>
                    <a:cubicBezTo>
                      <a:pt x="926858" y="375392"/>
                      <a:pt x="933497" y="368421"/>
                      <a:pt x="940780" y="361596"/>
                    </a:cubicBezTo>
                    <a:cubicBezTo>
                      <a:pt x="943067" y="363461"/>
                      <a:pt x="941989" y="365249"/>
                      <a:pt x="941950" y="366932"/>
                    </a:cubicBezTo>
                    <a:cubicBezTo>
                      <a:pt x="939559" y="380603"/>
                      <a:pt x="948959" y="388458"/>
                      <a:pt x="962645" y="384757"/>
                    </a:cubicBezTo>
                    <a:cubicBezTo>
                      <a:pt x="976724" y="380807"/>
                      <a:pt x="976724" y="380807"/>
                      <a:pt x="980276" y="395131"/>
                    </a:cubicBezTo>
                    <a:cubicBezTo>
                      <a:pt x="982760" y="405159"/>
                      <a:pt x="992989" y="410831"/>
                      <a:pt x="1002415" y="406516"/>
                    </a:cubicBezTo>
                    <a:cubicBezTo>
                      <a:pt x="1007253" y="404555"/>
                      <a:pt x="1005150" y="400363"/>
                      <a:pt x="1004189" y="397105"/>
                    </a:cubicBezTo>
                    <a:cubicBezTo>
                      <a:pt x="1002374" y="391624"/>
                      <a:pt x="999666" y="385605"/>
                      <a:pt x="1004583" y="380280"/>
                    </a:cubicBezTo>
                    <a:cubicBezTo>
                      <a:pt x="1008026" y="376992"/>
                      <a:pt x="1010538" y="374847"/>
                      <a:pt x="1012707" y="381760"/>
                    </a:cubicBezTo>
                    <a:cubicBezTo>
                      <a:pt x="1018651" y="398989"/>
                      <a:pt x="1025842" y="401614"/>
                      <a:pt x="1041579" y="393299"/>
                    </a:cubicBezTo>
                    <a:cubicBezTo>
                      <a:pt x="1061509" y="382878"/>
                      <a:pt x="1081925" y="379332"/>
                      <a:pt x="1103867" y="382553"/>
                    </a:cubicBezTo>
                    <a:cubicBezTo>
                      <a:pt x="1114963" y="384362"/>
                      <a:pt x="1125704" y="384737"/>
                      <a:pt x="1136774" y="382141"/>
                    </a:cubicBezTo>
                    <a:cubicBezTo>
                      <a:pt x="1142505" y="380720"/>
                      <a:pt x="1146844" y="377970"/>
                      <a:pt x="1148539" y="371922"/>
                    </a:cubicBezTo>
                    <a:cubicBezTo>
                      <a:pt x="1150090" y="366520"/>
                      <a:pt x="1153179" y="361799"/>
                      <a:pt x="1159621" y="363242"/>
                    </a:cubicBezTo>
                    <a:cubicBezTo>
                      <a:pt x="1166313" y="365079"/>
                      <a:pt x="1163973" y="370982"/>
                      <a:pt x="1163106" y="374845"/>
                    </a:cubicBezTo>
                    <a:cubicBezTo>
                      <a:pt x="1160937" y="384508"/>
                      <a:pt x="1164040" y="390277"/>
                      <a:pt x="1171548" y="396017"/>
                    </a:cubicBezTo>
                    <a:lnTo>
                      <a:pt x="1205445" y="430538"/>
                    </a:lnTo>
                    <a:lnTo>
                      <a:pt x="1209429" y="430483"/>
                    </a:lnTo>
                    <a:cubicBezTo>
                      <a:pt x="1220377" y="428161"/>
                      <a:pt x="1229919" y="421631"/>
                      <a:pt x="1231275" y="411649"/>
                    </a:cubicBezTo>
                    <a:cubicBezTo>
                      <a:pt x="1234740" y="388327"/>
                      <a:pt x="1248678" y="383810"/>
                      <a:pt x="1268141" y="383471"/>
                    </a:cubicBezTo>
                    <a:cubicBezTo>
                      <a:pt x="1271189" y="382978"/>
                      <a:pt x="1274112" y="383046"/>
                      <a:pt x="1277159" y="382553"/>
                    </a:cubicBezTo>
                    <a:cubicBezTo>
                      <a:pt x="1290217" y="381954"/>
                      <a:pt x="1291029" y="380960"/>
                      <a:pt x="1287384" y="368388"/>
                    </a:cubicBezTo>
                    <a:cubicBezTo>
                      <a:pt x="1283923" y="357620"/>
                      <a:pt x="1277724" y="348589"/>
                      <a:pt x="1270278" y="339867"/>
                    </a:cubicBezTo>
                    <a:cubicBezTo>
                      <a:pt x="1265564" y="334695"/>
                      <a:pt x="1264078" y="330837"/>
                      <a:pt x="1268506" y="324188"/>
                    </a:cubicBezTo>
                    <a:cubicBezTo>
                      <a:pt x="1272124" y="318534"/>
                      <a:pt x="1274189" y="311943"/>
                      <a:pt x="1276253" y="305352"/>
                    </a:cubicBezTo>
                    <a:cubicBezTo>
                      <a:pt x="1277817" y="301001"/>
                      <a:pt x="1276458" y="296581"/>
                      <a:pt x="1272233" y="294460"/>
                    </a:cubicBezTo>
                    <a:lnTo>
                      <a:pt x="1269133" y="293976"/>
                    </a:lnTo>
                    <a:lnTo>
                      <a:pt x="1313940" y="261207"/>
                    </a:lnTo>
                    <a:lnTo>
                      <a:pt x="1314400" y="261959"/>
                    </a:lnTo>
                    <a:cubicBezTo>
                      <a:pt x="1315758" y="262779"/>
                      <a:pt x="1317500" y="262875"/>
                      <a:pt x="1319862" y="262817"/>
                    </a:cubicBezTo>
                    <a:cubicBezTo>
                      <a:pt x="1346288" y="262864"/>
                      <a:pt x="1366723" y="273910"/>
                      <a:pt x="1384033" y="293659"/>
                    </a:cubicBezTo>
                    <a:cubicBezTo>
                      <a:pt x="1394331" y="305373"/>
                      <a:pt x="1399528" y="318881"/>
                      <a:pt x="1398378" y="334493"/>
                    </a:cubicBezTo>
                    <a:cubicBezTo>
                      <a:pt x="1397991" y="341460"/>
                      <a:pt x="1399978" y="343080"/>
                      <a:pt x="1406634" y="342221"/>
                    </a:cubicBezTo>
                    <a:cubicBezTo>
                      <a:pt x="1414533" y="341053"/>
                      <a:pt x="1423424" y="340696"/>
                      <a:pt x="1430707" y="337038"/>
                    </a:cubicBezTo>
                    <a:cubicBezTo>
                      <a:pt x="1436060" y="334124"/>
                      <a:pt x="1438047" y="335744"/>
                      <a:pt x="1439714" y="341409"/>
                    </a:cubicBezTo>
                    <a:cubicBezTo>
                      <a:pt x="1442365" y="353170"/>
                      <a:pt x="1463360" y="364342"/>
                      <a:pt x="1474809" y="360443"/>
                    </a:cubicBezTo>
                    <a:cubicBezTo>
                      <a:pt x="1478665" y="358958"/>
                      <a:pt x="1479419" y="355599"/>
                      <a:pt x="1480606" y="352926"/>
                    </a:cubicBezTo>
                    <a:cubicBezTo>
                      <a:pt x="1484851" y="344473"/>
                      <a:pt x="1489529" y="336706"/>
                      <a:pt x="1497747" y="331495"/>
                    </a:cubicBezTo>
                    <a:cubicBezTo>
                      <a:pt x="1511877" y="323496"/>
                      <a:pt x="1521752" y="329236"/>
                      <a:pt x="1521596" y="345658"/>
                    </a:cubicBezTo>
                    <a:cubicBezTo>
                      <a:pt x="1521710" y="350386"/>
                      <a:pt x="1520582" y="355422"/>
                      <a:pt x="1520697" y="360150"/>
                    </a:cubicBezTo>
                    <a:cubicBezTo>
                      <a:pt x="1521293" y="373215"/>
                      <a:pt x="1526134" y="377827"/>
                      <a:pt x="1539318" y="376668"/>
                    </a:cubicBezTo>
                    <a:cubicBezTo>
                      <a:pt x="1545847" y="376369"/>
                      <a:pt x="1551076" y="374014"/>
                      <a:pt x="1556863" y="371785"/>
                    </a:cubicBezTo>
                    <a:cubicBezTo>
                      <a:pt x="1562775" y="368996"/>
                      <a:pt x="1568003" y="366641"/>
                      <a:pt x="1574223" y="365097"/>
                    </a:cubicBezTo>
                    <a:cubicBezTo>
                      <a:pt x="1578641" y="363736"/>
                      <a:pt x="1584052" y="363184"/>
                      <a:pt x="1588835" y="365434"/>
                    </a:cubicBezTo>
                    <a:cubicBezTo>
                      <a:pt x="1595046" y="369177"/>
                      <a:pt x="1589191" y="374330"/>
                      <a:pt x="1588872" y="378372"/>
                    </a:cubicBezTo>
                    <a:cubicBezTo>
                      <a:pt x="1588977" y="388388"/>
                      <a:pt x="1587278" y="398587"/>
                      <a:pt x="1591674" y="407802"/>
                    </a:cubicBezTo>
                    <a:cubicBezTo>
                      <a:pt x="1595020" y="413841"/>
                      <a:pt x="1598684" y="415839"/>
                      <a:pt x="1605716" y="413300"/>
                    </a:cubicBezTo>
                    <a:cubicBezTo>
                      <a:pt x="1615360" y="409585"/>
                      <a:pt x="1624949" y="403506"/>
                      <a:pt x="1633726" y="398419"/>
                    </a:cubicBezTo>
                    <a:cubicBezTo>
                      <a:pt x="1648541" y="389986"/>
                      <a:pt x="1662855" y="383790"/>
                      <a:pt x="1678313" y="396072"/>
                    </a:cubicBezTo>
                    <a:cubicBezTo>
                      <a:pt x="1682413" y="398754"/>
                      <a:pt x="1685836" y="396583"/>
                      <a:pt x="1689134" y="394971"/>
                    </a:cubicBezTo>
                    <a:cubicBezTo>
                      <a:pt x="1695607" y="392307"/>
                      <a:pt x="1700343" y="386904"/>
                      <a:pt x="1704395" y="381934"/>
                    </a:cubicBezTo>
                    <a:cubicBezTo>
                      <a:pt x="1710877" y="373983"/>
                      <a:pt x="1716240" y="365782"/>
                      <a:pt x="1727313" y="363561"/>
                    </a:cubicBezTo>
                    <a:cubicBezTo>
                      <a:pt x="1725085" y="357772"/>
                      <a:pt x="1719616" y="355959"/>
                      <a:pt x="1716203" y="352842"/>
                    </a:cubicBezTo>
                    <a:cubicBezTo>
                      <a:pt x="1712789" y="349725"/>
                      <a:pt x="1707572" y="346792"/>
                      <a:pt x="1709511" y="340762"/>
                    </a:cubicBezTo>
                    <a:cubicBezTo>
                      <a:pt x="1711702" y="333612"/>
                      <a:pt x="1715011" y="326713"/>
                      <a:pt x="1723035" y="324984"/>
                    </a:cubicBezTo>
                    <a:cubicBezTo>
                      <a:pt x="1729942" y="323007"/>
                      <a:pt x="1734724" y="325254"/>
                      <a:pt x="1732158" y="334083"/>
                    </a:cubicBezTo>
                    <a:cubicBezTo>
                      <a:pt x="1730219" y="340114"/>
                      <a:pt x="1733883" y="342111"/>
                      <a:pt x="1738918" y="343239"/>
                    </a:cubicBezTo>
                    <a:cubicBezTo>
                      <a:pt x="1752651" y="347493"/>
                      <a:pt x="1764486" y="336628"/>
                      <a:pt x="1761219" y="322377"/>
                    </a:cubicBezTo>
                    <a:cubicBezTo>
                      <a:pt x="1760545" y="317524"/>
                      <a:pt x="1759185" y="313104"/>
                      <a:pt x="1758636" y="307691"/>
                    </a:cubicBezTo>
                    <a:cubicBezTo>
                      <a:pt x="1758771" y="301844"/>
                      <a:pt x="1761453" y="297743"/>
                      <a:pt x="1767241" y="295514"/>
                    </a:cubicBezTo>
                    <a:cubicBezTo>
                      <a:pt x="1773154" y="292725"/>
                      <a:pt x="1776442" y="296402"/>
                      <a:pt x="1780289" y="300202"/>
                    </a:cubicBezTo>
                    <a:cubicBezTo>
                      <a:pt x="1786991" y="306995"/>
                      <a:pt x="1786787" y="315765"/>
                      <a:pt x="1787702" y="324787"/>
                    </a:cubicBezTo>
                    <a:cubicBezTo>
                      <a:pt x="1789349" y="341026"/>
                      <a:pt x="1789761" y="345086"/>
                      <a:pt x="1798995" y="345173"/>
                    </a:cubicBezTo>
                    <a:lnTo>
                      <a:pt x="1800029" y="345095"/>
                    </a:lnTo>
                    <a:lnTo>
                      <a:pt x="1798659" y="337106"/>
                    </a:lnTo>
                    <a:cubicBezTo>
                      <a:pt x="1797075" y="333602"/>
                      <a:pt x="1794394" y="330138"/>
                      <a:pt x="1790248" y="326711"/>
                    </a:cubicBezTo>
                    <a:cubicBezTo>
                      <a:pt x="1786951" y="324348"/>
                      <a:pt x="1789878" y="319753"/>
                      <a:pt x="1794305" y="319518"/>
                    </a:cubicBezTo>
                    <a:cubicBezTo>
                      <a:pt x="1799366" y="319250"/>
                      <a:pt x="1803793" y="319015"/>
                      <a:pt x="1808853" y="318746"/>
                    </a:cubicBezTo>
                    <a:cubicBezTo>
                      <a:pt x="1831724" y="319434"/>
                      <a:pt x="1842739" y="311872"/>
                      <a:pt x="1850485" y="290530"/>
                    </a:cubicBezTo>
                    <a:cubicBezTo>
                      <a:pt x="1854342" y="279542"/>
                      <a:pt x="1845353" y="277483"/>
                      <a:pt x="1838826" y="274023"/>
                    </a:cubicBezTo>
                    <a:cubicBezTo>
                      <a:pt x="1833599" y="271129"/>
                      <a:pt x="1825908" y="269635"/>
                      <a:pt x="1826804" y="262610"/>
                    </a:cubicBezTo>
                    <a:cubicBezTo>
                      <a:pt x="1828332" y="255552"/>
                      <a:pt x="1835922" y="255149"/>
                      <a:pt x="1841648" y="255479"/>
                    </a:cubicBezTo>
                    <a:cubicBezTo>
                      <a:pt x="1881131" y="258457"/>
                      <a:pt x="1905053" y="231182"/>
                      <a:pt x="1933175" y="211295"/>
                    </a:cubicBezTo>
                    <a:cubicBezTo>
                      <a:pt x="1939897" y="206498"/>
                      <a:pt x="1937630" y="199642"/>
                      <a:pt x="1937293" y="193317"/>
                    </a:cubicBezTo>
                    <a:cubicBezTo>
                      <a:pt x="1937456" y="184428"/>
                      <a:pt x="1931758" y="172680"/>
                      <a:pt x="1940378" y="167782"/>
                    </a:cubicBezTo>
                    <a:cubicBezTo>
                      <a:pt x="1950862" y="162151"/>
                      <a:pt x="1953599" y="177862"/>
                      <a:pt x="1961956" y="179955"/>
                    </a:cubicBezTo>
                    <a:cubicBezTo>
                      <a:pt x="1981933" y="185872"/>
                      <a:pt x="1987457" y="182408"/>
                      <a:pt x="1992141" y="163131"/>
                    </a:cubicBezTo>
                    <a:lnTo>
                      <a:pt x="1992331" y="162587"/>
                    </a:lnTo>
                    <a:lnTo>
                      <a:pt x="1986778" y="144322"/>
                    </a:lnTo>
                    <a:cubicBezTo>
                      <a:pt x="1983609" y="138386"/>
                      <a:pt x="1979283" y="133065"/>
                      <a:pt x="1973980" y="128749"/>
                    </a:cubicBezTo>
                    <a:cubicBezTo>
                      <a:pt x="1957429" y="115673"/>
                      <a:pt x="1933691" y="110591"/>
                      <a:pt x="1912158" y="123151"/>
                    </a:cubicBezTo>
                    <a:cubicBezTo>
                      <a:pt x="1906000" y="126650"/>
                      <a:pt x="1894382" y="122826"/>
                      <a:pt x="1892523" y="135610"/>
                    </a:cubicBezTo>
                    <a:cubicBezTo>
                      <a:pt x="1892092" y="139439"/>
                      <a:pt x="1883438" y="143704"/>
                      <a:pt x="1878608" y="136350"/>
                    </a:cubicBezTo>
                    <a:cubicBezTo>
                      <a:pt x="1877655" y="127361"/>
                      <a:pt x="1877058" y="118355"/>
                      <a:pt x="1882843" y="111953"/>
                    </a:cubicBezTo>
                    <a:cubicBezTo>
                      <a:pt x="1884771" y="109819"/>
                      <a:pt x="1887408" y="107974"/>
                      <a:pt x="1890978" y="106516"/>
                    </a:cubicBezTo>
                    <a:cubicBezTo>
                      <a:pt x="1903393" y="101417"/>
                      <a:pt x="1917610" y="106371"/>
                      <a:pt x="1929358" y="100672"/>
                    </a:cubicBezTo>
                    <a:cubicBezTo>
                      <a:pt x="1935549" y="97807"/>
                      <a:pt x="1944903" y="94773"/>
                      <a:pt x="1933047" y="86523"/>
                    </a:cubicBezTo>
                    <a:cubicBezTo>
                      <a:pt x="1931278" y="77103"/>
                      <a:pt x="1921718" y="64291"/>
                      <a:pt x="1943458" y="67577"/>
                    </a:cubicBezTo>
                    <a:cubicBezTo>
                      <a:pt x="1944722" y="67509"/>
                      <a:pt x="1945356" y="67475"/>
                      <a:pt x="1946687" y="68673"/>
                    </a:cubicBezTo>
                    <a:cubicBezTo>
                      <a:pt x="1952851" y="77226"/>
                      <a:pt x="1963670" y="77919"/>
                      <a:pt x="1972161" y="82543"/>
                    </a:cubicBezTo>
                    <a:cubicBezTo>
                      <a:pt x="1978687" y="86003"/>
                      <a:pt x="1984212" y="82538"/>
                      <a:pt x="1983109" y="73717"/>
                    </a:cubicBezTo>
                    <a:cubicBezTo>
                      <a:pt x="1983708" y="73050"/>
                      <a:pt x="1984939" y="72351"/>
                      <a:pt x="1986238" y="72916"/>
                    </a:cubicBezTo>
                    <a:cubicBezTo>
                      <a:pt x="1991729" y="68819"/>
                      <a:pt x="2000086" y="70912"/>
                      <a:pt x="2004144" y="63720"/>
                    </a:cubicBezTo>
                    <a:cubicBezTo>
                      <a:pt x="2016257" y="52929"/>
                      <a:pt x="2027104" y="42204"/>
                      <a:pt x="2033222" y="26022"/>
                    </a:cubicBezTo>
                    <a:cubicBezTo>
                      <a:pt x="2044462" y="-1214"/>
                      <a:pt x="2059607" y="-2653"/>
                      <a:pt x="2078526" y="19176"/>
                    </a:cubicBezTo>
                    <a:cubicBezTo>
                      <a:pt x="2098810" y="42837"/>
                      <a:pt x="2105802" y="43100"/>
                      <a:pt x="2128694" y="20319"/>
                    </a:cubicBezTo>
                    <a:cubicBezTo>
                      <a:pt x="2129293" y="19653"/>
                      <a:pt x="2129293" y="19653"/>
                      <a:pt x="2129892" y="18987"/>
                    </a:cubicBezTo>
                    <a:cubicBezTo>
                      <a:pt x="2155915" y="-4595"/>
                      <a:pt x="2158976" y="-6660"/>
                      <a:pt x="2179596" y="23325"/>
                    </a:cubicBezTo>
                    <a:cubicBezTo>
                      <a:pt x="2185093" y="31279"/>
                      <a:pt x="2187097" y="45126"/>
                      <a:pt x="2197183" y="43956"/>
                    </a:cubicBezTo>
                    <a:cubicBezTo>
                      <a:pt x="2209799" y="42652"/>
                      <a:pt x="2208361" y="27505"/>
                      <a:pt x="2211619" y="17184"/>
                    </a:cubicBezTo>
                    <a:cubicBezTo>
                      <a:pt x="2213248" y="12024"/>
                      <a:pt x="2214244" y="6896"/>
                      <a:pt x="2215240" y="1769"/>
                    </a:cubicBezTo>
                    <a:cubicBezTo>
                      <a:pt x="2221363" y="-2361"/>
                      <a:pt x="2224095" y="1300"/>
                      <a:pt x="2224397" y="6991"/>
                    </a:cubicBezTo>
                    <a:cubicBezTo>
                      <a:pt x="2225265" y="11385"/>
                      <a:pt x="2224201" y="15249"/>
                      <a:pt x="2226301" y="18942"/>
                    </a:cubicBezTo>
                    <a:cubicBezTo>
                      <a:pt x="2228035" y="27730"/>
                      <a:pt x="2229770" y="36517"/>
                      <a:pt x="2232138" y="45271"/>
                    </a:cubicBezTo>
                    <a:cubicBezTo>
                      <a:pt x="2237540" y="63379"/>
                      <a:pt x="2244665" y="66172"/>
                      <a:pt x="2260606" y="55811"/>
                    </a:cubicBezTo>
                    <a:cubicBezTo>
                      <a:pt x="2267961" y="50981"/>
                      <a:pt x="2273917" y="43688"/>
                      <a:pt x="2281238" y="38224"/>
                    </a:cubicBezTo>
                    <a:cubicBezTo>
                      <a:pt x="2286096" y="34161"/>
                      <a:pt x="2291486" y="28166"/>
                      <a:pt x="2298611" y="30959"/>
                    </a:cubicBezTo>
                    <a:cubicBezTo>
                      <a:pt x="2306403" y="34351"/>
                      <a:pt x="2306806" y="41941"/>
                      <a:pt x="2307841" y="49497"/>
                    </a:cubicBezTo>
                    <a:cubicBezTo>
                      <a:pt x="2308978" y="58952"/>
                      <a:pt x="2308849" y="68472"/>
                      <a:pt x="2309386" y="78592"/>
                    </a:cubicBezTo>
                    <a:cubicBezTo>
                      <a:pt x="2309957" y="89344"/>
                      <a:pt x="2314054" y="94835"/>
                      <a:pt x="2325539" y="96128"/>
                    </a:cubicBezTo>
                    <a:cubicBezTo>
                      <a:pt x="2345947" y="98216"/>
                      <a:pt x="2354075" y="107934"/>
                      <a:pt x="2355715" y="126875"/>
                    </a:cubicBezTo>
                    <a:cubicBezTo>
                      <a:pt x="2359829" y="168518"/>
                      <a:pt x="2362459" y="170281"/>
                      <a:pt x="2403767" y="159843"/>
                    </a:cubicBezTo>
                    <a:lnTo>
                      <a:pt x="2411135" y="158481"/>
                    </a:lnTo>
                    <a:lnTo>
                      <a:pt x="2421802" y="148799"/>
                    </a:lnTo>
                    <a:cubicBezTo>
                      <a:pt x="2431621" y="142570"/>
                      <a:pt x="2444304" y="142532"/>
                      <a:pt x="2452695" y="145256"/>
                    </a:cubicBezTo>
                    <a:cubicBezTo>
                      <a:pt x="2462383" y="148547"/>
                      <a:pt x="2468043" y="147613"/>
                      <a:pt x="2477692" y="138221"/>
                    </a:cubicBezTo>
                    <a:cubicBezTo>
                      <a:pt x="2470578" y="159528"/>
                      <a:pt x="2478168" y="159126"/>
                      <a:pt x="2489883" y="152796"/>
                    </a:cubicBezTo>
                    <a:cubicBezTo>
                      <a:pt x="2490652" y="161317"/>
                      <a:pt x="2490922" y="169391"/>
                      <a:pt x="2492669" y="176909"/>
                    </a:cubicBezTo>
                    <a:lnTo>
                      <a:pt x="2499486" y="189073"/>
                    </a:lnTo>
                    <a:lnTo>
                      <a:pt x="2502551" y="186628"/>
                    </a:lnTo>
                    <a:cubicBezTo>
                      <a:pt x="2504737" y="183025"/>
                      <a:pt x="2505610" y="178538"/>
                      <a:pt x="2505307" y="172845"/>
                    </a:cubicBezTo>
                    <a:cubicBezTo>
                      <a:pt x="2503729" y="143118"/>
                      <a:pt x="2505492" y="140488"/>
                      <a:pt x="2536983" y="136278"/>
                    </a:cubicBezTo>
                    <a:cubicBezTo>
                      <a:pt x="2550231" y="134940"/>
                      <a:pt x="2549928" y="129248"/>
                      <a:pt x="2544398" y="120661"/>
                    </a:cubicBezTo>
                    <a:cubicBezTo>
                      <a:pt x="2542328" y="105549"/>
                      <a:pt x="2552817" y="111970"/>
                      <a:pt x="2559808" y="112233"/>
                    </a:cubicBezTo>
                    <a:cubicBezTo>
                      <a:pt x="2589406" y="120175"/>
                      <a:pt x="2608611" y="111544"/>
                      <a:pt x="2624244" y="83440"/>
                    </a:cubicBezTo>
                    <a:cubicBezTo>
                      <a:pt x="2637582" y="59899"/>
                      <a:pt x="2642508" y="57099"/>
                      <a:pt x="2658258" y="67046"/>
                    </a:cubicBezTo>
                    <a:cubicBezTo>
                      <a:pt x="2662423" y="73801"/>
                      <a:pt x="2663559" y="83256"/>
                      <a:pt x="2673780" y="84616"/>
                    </a:cubicBezTo>
                    <a:cubicBezTo>
                      <a:pt x="2685399" y="88439"/>
                      <a:pt x="2694019" y="83541"/>
                      <a:pt x="2702471" y="75481"/>
                    </a:cubicBezTo>
                    <a:cubicBezTo>
                      <a:pt x="2710324" y="68087"/>
                      <a:pt x="2716710" y="56965"/>
                      <a:pt x="2730195" y="60055"/>
                    </a:cubicBezTo>
                    <a:cubicBezTo>
                      <a:pt x="2735025" y="67410"/>
                      <a:pt x="2739223" y="74798"/>
                      <a:pt x="2745884" y="80788"/>
                    </a:cubicBezTo>
                    <a:cubicBezTo>
                      <a:pt x="2749880" y="84380"/>
                      <a:pt x="2748520" y="94601"/>
                      <a:pt x="2758472" y="90901"/>
                    </a:cubicBezTo>
                    <a:cubicBezTo>
                      <a:pt x="2762765" y="88136"/>
                      <a:pt x="2763761" y="83010"/>
                      <a:pt x="2766756" y="79679"/>
                    </a:cubicBezTo>
                    <a:cubicBezTo>
                      <a:pt x="2767355" y="79013"/>
                      <a:pt x="2767288" y="77749"/>
                      <a:pt x="2767220" y="76483"/>
                    </a:cubicBezTo>
                    <a:cubicBezTo>
                      <a:pt x="2770680" y="69956"/>
                      <a:pt x="2765116" y="60737"/>
                      <a:pt x="2773735" y="55840"/>
                    </a:cubicBezTo>
                    <a:cubicBezTo>
                      <a:pt x="2781460" y="57967"/>
                      <a:pt x="2780564" y="64992"/>
                      <a:pt x="2781499" y="70651"/>
                    </a:cubicBezTo>
                    <a:cubicBezTo>
                      <a:pt x="2782434" y="76309"/>
                      <a:pt x="2783402" y="82600"/>
                      <a:pt x="2784970" y="88225"/>
                    </a:cubicBezTo>
                    <a:cubicBezTo>
                      <a:pt x="2790572" y="110129"/>
                      <a:pt x="2797664" y="112290"/>
                      <a:pt x="2815301" y="98032"/>
                    </a:cubicBezTo>
                    <a:cubicBezTo>
                      <a:pt x="2819527" y="94002"/>
                      <a:pt x="2823720" y="89340"/>
                      <a:pt x="2827279" y="84711"/>
                    </a:cubicBezTo>
                    <a:cubicBezTo>
                      <a:pt x="2839660" y="78979"/>
                      <a:pt x="2845688" y="85002"/>
                      <a:pt x="2846959" y="96987"/>
                    </a:cubicBezTo>
                    <a:cubicBezTo>
                      <a:pt x="2847927" y="103278"/>
                      <a:pt x="2848297" y="110234"/>
                      <a:pt x="2848000" y="116593"/>
                    </a:cubicBezTo>
                    <a:cubicBezTo>
                      <a:pt x="2847904" y="126748"/>
                      <a:pt x="2850138" y="132971"/>
                      <a:pt x="2862855" y="133564"/>
                    </a:cubicBezTo>
                    <a:cubicBezTo>
                      <a:pt x="2876837" y="134091"/>
                      <a:pt x="2883134" y="145174"/>
                      <a:pt x="2884472" y="158421"/>
                    </a:cubicBezTo>
                    <a:cubicBezTo>
                      <a:pt x="2888015" y="189314"/>
                      <a:pt x="2888015" y="189314"/>
                      <a:pt x="2917709" y="187102"/>
                    </a:cubicBezTo>
                    <a:cubicBezTo>
                      <a:pt x="2924034" y="186766"/>
                      <a:pt x="2933750" y="178638"/>
                      <a:pt x="2933291" y="193886"/>
                    </a:cubicBezTo>
                    <a:cubicBezTo>
                      <a:pt x="2930896" y="196550"/>
                      <a:pt x="2928500" y="199215"/>
                      <a:pt x="2926071" y="201247"/>
                    </a:cubicBezTo>
                    <a:cubicBezTo>
                      <a:pt x="2919018" y="211769"/>
                      <a:pt x="2926709" y="213263"/>
                      <a:pt x="2934433" y="215391"/>
                    </a:cubicBezTo>
                    <a:cubicBezTo>
                      <a:pt x="2948481" y="217182"/>
                      <a:pt x="2958238" y="221738"/>
                      <a:pt x="2958478" y="238217"/>
                    </a:cubicBezTo>
                    <a:cubicBezTo>
                      <a:pt x="2958216" y="245207"/>
                      <a:pt x="2963013" y="251930"/>
                      <a:pt x="2965280" y="258786"/>
                    </a:cubicBezTo>
                    <a:cubicBezTo>
                      <a:pt x="2968380" y="269405"/>
                      <a:pt x="2966953" y="278360"/>
                      <a:pt x="2958500" y="286420"/>
                    </a:cubicBezTo>
                    <a:cubicBezTo>
                      <a:pt x="2942862" y="302473"/>
                      <a:pt x="2942868" y="314524"/>
                      <a:pt x="2957723" y="331496"/>
                    </a:cubicBezTo>
                    <a:cubicBezTo>
                      <a:pt x="2961120" y="335755"/>
                      <a:pt x="2965117" y="339348"/>
                      <a:pt x="2968514" y="343608"/>
                    </a:cubicBezTo>
                    <a:cubicBezTo>
                      <a:pt x="2976642" y="353325"/>
                      <a:pt x="2976513" y="362846"/>
                      <a:pt x="2968162" y="372803"/>
                    </a:cubicBezTo>
                    <a:cubicBezTo>
                      <a:pt x="2962322" y="379297"/>
                      <a:pt x="2954685" y="385530"/>
                      <a:pt x="2955827" y="394151"/>
                    </a:cubicBezTo>
                    <a:lnTo>
                      <a:pt x="2960174" y="403426"/>
                    </a:lnTo>
                    <a:lnTo>
                      <a:pt x="2961076" y="403846"/>
                    </a:lnTo>
                    <a:cubicBezTo>
                      <a:pt x="2966715" y="404799"/>
                      <a:pt x="2974620" y="407133"/>
                      <a:pt x="2970332" y="395811"/>
                    </a:cubicBezTo>
                    <a:cubicBezTo>
                      <a:pt x="2973573" y="388459"/>
                      <a:pt x="2973034" y="375070"/>
                      <a:pt x="2986510" y="387644"/>
                    </a:cubicBezTo>
                    <a:cubicBezTo>
                      <a:pt x="2987416" y="388197"/>
                      <a:pt x="2987869" y="388474"/>
                      <a:pt x="2988222" y="389933"/>
                    </a:cubicBezTo>
                    <a:cubicBezTo>
                      <a:pt x="2988431" y="398767"/>
                      <a:pt x="2995584" y="404374"/>
                      <a:pt x="2999263" y="411595"/>
                    </a:cubicBezTo>
                    <a:cubicBezTo>
                      <a:pt x="3002136" y="417078"/>
                      <a:pt x="3007598" y="417301"/>
                      <a:pt x="3011016" y="410679"/>
                    </a:cubicBezTo>
                    <a:cubicBezTo>
                      <a:pt x="3011746" y="410503"/>
                      <a:pt x="3012929" y="410603"/>
                      <a:pt x="3013559" y="411609"/>
                    </a:cubicBezTo>
                    <a:cubicBezTo>
                      <a:pt x="3019297" y="411378"/>
                      <a:pt x="3024083" y="416786"/>
                      <a:pt x="3030298" y="413735"/>
                    </a:cubicBezTo>
                    <a:cubicBezTo>
                      <a:pt x="3043787" y="412014"/>
                      <a:pt x="3056369" y="409739"/>
                      <a:pt x="3068268" y="401449"/>
                    </a:cubicBezTo>
                    <a:cubicBezTo>
                      <a:pt x="3088946" y="387943"/>
                      <a:pt x="3100100" y="394126"/>
                      <a:pt x="3102837" y="418184"/>
                    </a:cubicBezTo>
                    <a:cubicBezTo>
                      <a:pt x="3105650" y="444157"/>
                      <a:pt x="3110360" y="447651"/>
                      <a:pt x="3136983" y="442748"/>
                    </a:cubicBezTo>
                    <a:cubicBezTo>
                      <a:pt x="3137714" y="442572"/>
                      <a:pt x="3137714" y="442572"/>
                      <a:pt x="3138443" y="442395"/>
                    </a:cubicBezTo>
                    <a:cubicBezTo>
                      <a:pt x="3167611" y="438421"/>
                      <a:pt x="3170707" y="438444"/>
                      <a:pt x="3170756" y="468949"/>
                    </a:cubicBezTo>
                    <a:cubicBezTo>
                      <a:pt x="3170786" y="477052"/>
                      <a:pt x="3165610" y="487577"/>
                      <a:pt x="3173139" y="491549"/>
                    </a:cubicBezTo>
                    <a:cubicBezTo>
                      <a:pt x="3182480" y="496625"/>
                      <a:pt x="3188663" y="485470"/>
                      <a:pt x="3195806" y="479877"/>
                    </a:cubicBezTo>
                    <a:cubicBezTo>
                      <a:pt x="3199379" y="477081"/>
                      <a:pt x="3202497" y="474008"/>
                      <a:pt x="3205615" y="470935"/>
                    </a:cubicBezTo>
                    <a:cubicBezTo>
                      <a:pt x="3211807" y="470981"/>
                      <a:pt x="3211961" y="474806"/>
                      <a:pt x="3209472" y="478885"/>
                    </a:cubicBezTo>
                    <a:cubicBezTo>
                      <a:pt x="3207990" y="482335"/>
                      <a:pt x="3205424" y="484502"/>
                      <a:pt x="3205125" y="488051"/>
                    </a:cubicBezTo>
                    <a:cubicBezTo>
                      <a:pt x="3202160" y="494949"/>
                      <a:pt x="3199196" y="501847"/>
                      <a:pt x="3196684" y="509022"/>
                    </a:cubicBezTo>
                    <a:cubicBezTo>
                      <a:pt x="3191838" y="524102"/>
                      <a:pt x="3195442" y="529410"/>
                      <a:pt x="3211374" y="529800"/>
                    </a:cubicBezTo>
                    <a:cubicBezTo>
                      <a:pt x="3218748" y="529946"/>
                      <a:pt x="3226322" y="527725"/>
                      <a:pt x="3233973" y="527417"/>
                    </a:cubicBezTo>
                    <a:cubicBezTo>
                      <a:pt x="3239259" y="526910"/>
                      <a:pt x="3245826" y="525318"/>
                      <a:pt x="3249429" y="530626"/>
                    </a:cubicBezTo>
                    <a:cubicBezTo>
                      <a:pt x="3253209" y="536664"/>
                      <a:pt x="3249891" y="542103"/>
                      <a:pt x="3247026" y="547818"/>
                    </a:cubicBezTo>
                    <a:cubicBezTo>
                      <a:pt x="3243332" y="554894"/>
                      <a:pt x="3238731" y="561416"/>
                      <a:pt x="3234306" y="568668"/>
                    </a:cubicBezTo>
                    <a:cubicBezTo>
                      <a:pt x="3229606" y="576373"/>
                      <a:pt x="3229837" y="582111"/>
                      <a:pt x="3237166" y="588447"/>
                    </a:cubicBezTo>
                    <a:cubicBezTo>
                      <a:pt x="3250287" y="599562"/>
                      <a:pt x="3251302" y="610133"/>
                      <a:pt x="3243460" y="624006"/>
                    </a:cubicBezTo>
                    <a:cubicBezTo>
                      <a:pt x="3226570" y="654750"/>
                      <a:pt x="3227553" y="657215"/>
                      <a:pt x="3261062" y="669573"/>
                    </a:cubicBezTo>
                    <a:lnTo>
                      <a:pt x="3266803" y="672122"/>
                    </a:lnTo>
                    <a:lnTo>
                      <a:pt x="3278766" y="670484"/>
                    </a:lnTo>
                    <a:cubicBezTo>
                      <a:pt x="3288507" y="670829"/>
                      <a:pt x="3297296" y="676813"/>
                      <a:pt x="3301805" y="682673"/>
                    </a:cubicBezTo>
                    <a:cubicBezTo>
                      <a:pt x="3306944" y="689540"/>
                      <a:pt x="3311300" y="691576"/>
                      <a:pt x="3322422" y="689654"/>
                    </a:cubicBezTo>
                    <a:cubicBezTo>
                      <a:pt x="3307407" y="701017"/>
                      <a:pt x="3312846" y="704334"/>
                      <a:pt x="3323945" y="705510"/>
                    </a:cubicBezTo>
                    <a:cubicBezTo>
                      <a:pt x="3320439" y="711766"/>
                      <a:pt x="3316800" y="717475"/>
                      <a:pt x="3314446" y="723502"/>
                    </a:cubicBezTo>
                    <a:lnTo>
                      <a:pt x="3313394" y="735144"/>
                    </a:lnTo>
                    <a:lnTo>
                      <a:pt x="3316672" y="734906"/>
                    </a:lnTo>
                    <a:cubicBezTo>
                      <a:pt x="3319892" y="733450"/>
                      <a:pt x="3322621" y="730761"/>
                      <a:pt x="3325110" y="726681"/>
                    </a:cubicBezTo>
                    <a:cubicBezTo>
                      <a:pt x="3338105" y="705379"/>
                      <a:pt x="3340571" y="704396"/>
                      <a:pt x="3364340" y="716408"/>
                    </a:cubicBezTo>
                    <a:cubicBezTo>
                      <a:pt x="3374134" y="721761"/>
                      <a:pt x="3376623" y="717682"/>
                      <a:pt x="3376868" y="709124"/>
                    </a:cubicBezTo>
                    <a:cubicBezTo>
                      <a:pt x="3382598" y="697694"/>
                      <a:pt x="3386808" y="707104"/>
                      <a:pt x="3391517" y="710599"/>
                    </a:cubicBezTo>
                    <a:cubicBezTo>
                      <a:pt x="3408219" y="730117"/>
                      <a:pt x="3425587" y="733249"/>
                      <a:pt x="3449715" y="721225"/>
                    </a:cubicBezTo>
                    <a:cubicBezTo>
                      <a:pt x="3470094" y="711268"/>
                      <a:pt x="3474825" y="711667"/>
                      <a:pt x="3481003" y="726008"/>
                    </a:cubicBezTo>
                    <a:cubicBezTo>
                      <a:pt x="3480681" y="732653"/>
                      <a:pt x="3476986" y="739728"/>
                      <a:pt x="3483409" y="745513"/>
                    </a:cubicBezTo>
                    <a:cubicBezTo>
                      <a:pt x="3489632" y="753662"/>
                      <a:pt x="3497913" y="754361"/>
                      <a:pt x="3507576" y="752793"/>
                    </a:cubicBezTo>
                    <a:cubicBezTo>
                      <a:pt x="3516510" y="751402"/>
                      <a:pt x="3526197" y="746738"/>
                      <a:pt x="3534055" y="755263"/>
                    </a:cubicBezTo>
                    <a:cubicBezTo>
                      <a:pt x="3533910" y="762639"/>
                      <a:pt x="3533312" y="769737"/>
                      <a:pt x="3535079" y="777034"/>
                    </a:cubicBezTo>
                    <a:cubicBezTo>
                      <a:pt x="3536139" y="781412"/>
                      <a:pt x="3530355" y="787835"/>
                      <a:pt x="3538990" y="789993"/>
                    </a:cubicBezTo>
                    <a:cubicBezTo>
                      <a:pt x="3543269" y="790115"/>
                      <a:pt x="3546387" y="787042"/>
                      <a:pt x="3550035" y="786158"/>
                    </a:cubicBezTo>
                    <a:cubicBezTo>
                      <a:pt x="3550766" y="785982"/>
                      <a:pt x="3551318" y="785076"/>
                      <a:pt x="3551872" y="784169"/>
                    </a:cubicBezTo>
                    <a:cubicBezTo>
                      <a:pt x="3557356" y="781296"/>
                      <a:pt x="3557878" y="772285"/>
                      <a:pt x="3566159" y="772983"/>
                    </a:cubicBezTo>
                    <a:cubicBezTo>
                      <a:pt x="3570491" y="778114"/>
                      <a:pt x="3566544" y="782548"/>
                      <a:pt x="3564509" y="786903"/>
                    </a:cubicBezTo>
                    <a:cubicBezTo>
                      <a:pt x="3562473" y="791258"/>
                      <a:pt x="3560161" y="796068"/>
                      <a:pt x="3558579" y="800700"/>
                    </a:cubicBezTo>
                    <a:cubicBezTo>
                      <a:pt x="3552074" y="818499"/>
                      <a:pt x="3555953" y="823354"/>
                      <a:pt x="3574904" y="821854"/>
                    </a:cubicBezTo>
                    <a:cubicBezTo>
                      <a:pt x="3579736" y="821070"/>
                      <a:pt x="3584844" y="819833"/>
                      <a:pt x="3589499" y="818319"/>
                    </a:cubicBezTo>
                    <a:cubicBezTo>
                      <a:pt x="3600777" y="820223"/>
                      <a:pt x="3602091" y="827244"/>
                      <a:pt x="3597290" y="836133"/>
                    </a:cubicBezTo>
                    <a:cubicBezTo>
                      <a:pt x="3594978" y="840942"/>
                      <a:pt x="3591937" y="845927"/>
                      <a:pt x="3588718" y="850183"/>
                    </a:cubicBezTo>
                    <a:cubicBezTo>
                      <a:pt x="3583841" y="857159"/>
                      <a:pt x="3582435" y="862521"/>
                      <a:pt x="3590947" y="868957"/>
                    </a:cubicBezTo>
                    <a:cubicBezTo>
                      <a:pt x="3600366" y="875947"/>
                      <a:pt x="3599468" y="886593"/>
                      <a:pt x="3594115" y="896388"/>
                    </a:cubicBezTo>
                    <a:cubicBezTo>
                      <a:pt x="3581925" y="919427"/>
                      <a:pt x="3581925" y="919427"/>
                      <a:pt x="3603504" y="931969"/>
                    </a:cubicBezTo>
                    <a:cubicBezTo>
                      <a:pt x="3608037" y="934735"/>
                      <a:pt x="3618608" y="933719"/>
                      <a:pt x="3611064" y="944044"/>
                    </a:cubicBezTo>
                    <a:cubicBezTo>
                      <a:pt x="3608145" y="944751"/>
                      <a:pt x="3605226" y="945458"/>
                      <a:pt x="3602584" y="945712"/>
                    </a:cubicBezTo>
                    <a:cubicBezTo>
                      <a:pt x="3592721" y="949646"/>
                      <a:pt x="3597331" y="954324"/>
                      <a:pt x="3601663" y="959454"/>
                    </a:cubicBezTo>
                    <a:cubicBezTo>
                      <a:pt x="3610528" y="967351"/>
                      <a:pt x="3615115" y="975124"/>
                      <a:pt x="3607473" y="986633"/>
                    </a:cubicBezTo>
                    <a:cubicBezTo>
                      <a:pt x="3603978" y="991342"/>
                      <a:pt x="3604108" y="998262"/>
                      <a:pt x="3602427" y="1004078"/>
                    </a:cubicBezTo>
                    <a:cubicBezTo>
                      <a:pt x="3599539" y="1012889"/>
                      <a:pt x="3594309" y="1018405"/>
                      <a:pt x="3584645" y="1019972"/>
                    </a:cubicBezTo>
                    <a:cubicBezTo>
                      <a:pt x="3566224" y="1023661"/>
                      <a:pt x="3560518" y="1031997"/>
                      <a:pt x="3562747" y="1050771"/>
                    </a:cubicBezTo>
                    <a:cubicBezTo>
                      <a:pt x="3563077" y="1055326"/>
                      <a:pt x="3564138" y="1059705"/>
                      <a:pt x="3564469" y="1064260"/>
                    </a:cubicBezTo>
                    <a:cubicBezTo>
                      <a:pt x="3565484" y="1074830"/>
                      <a:pt x="3560883" y="1081352"/>
                      <a:pt x="3550390" y="1084279"/>
                    </a:cubicBezTo>
                    <a:cubicBezTo>
                      <a:pt x="3540903" y="1086577"/>
                      <a:pt x="3529426" y="1087039"/>
                      <a:pt x="3530319" y="1101888"/>
                    </a:cubicBezTo>
                    <a:cubicBezTo>
                      <a:pt x="3531134" y="1114823"/>
                      <a:pt x="3531949" y="1127760"/>
                      <a:pt x="3548134" y="1130793"/>
                    </a:cubicBezTo>
                    <a:cubicBezTo>
                      <a:pt x="3549771" y="1131169"/>
                      <a:pt x="3552314" y="1132098"/>
                      <a:pt x="3551837" y="1134918"/>
                    </a:cubicBezTo>
                    <a:cubicBezTo>
                      <a:pt x="3548896" y="1138720"/>
                      <a:pt x="3544817" y="1136232"/>
                      <a:pt x="3541268" y="1135933"/>
                    </a:cubicBezTo>
                    <a:cubicBezTo>
                      <a:pt x="3526043" y="1138460"/>
                      <a:pt x="3512146" y="1133715"/>
                      <a:pt x="3498150" y="1130151"/>
                    </a:cubicBezTo>
                    <a:cubicBezTo>
                      <a:pt x="3490322" y="1129730"/>
                      <a:pt x="3486727" y="1135622"/>
                      <a:pt x="3483133" y="1141514"/>
                    </a:cubicBezTo>
                    <a:cubicBezTo>
                      <a:pt x="3479815" y="1146952"/>
                      <a:pt x="3476674" y="1153121"/>
                      <a:pt x="3473356" y="1158560"/>
                    </a:cubicBezTo>
                    <a:cubicBezTo>
                      <a:pt x="3461642" y="1178780"/>
                      <a:pt x="3460914" y="1178957"/>
                      <a:pt x="3440770" y="1169156"/>
                    </a:cubicBezTo>
                    <a:cubicBezTo>
                      <a:pt x="3436354" y="1187608"/>
                      <a:pt x="3436354" y="1187608"/>
                      <a:pt x="3419032" y="1178283"/>
                    </a:cubicBezTo>
                    <a:cubicBezTo>
                      <a:pt x="3415859" y="1176348"/>
                      <a:pt x="3412409" y="1174866"/>
                      <a:pt x="3409114" y="1177209"/>
                    </a:cubicBezTo>
                    <a:cubicBezTo>
                      <a:pt x="3405819" y="1179553"/>
                      <a:pt x="3408162" y="1182848"/>
                      <a:pt x="3408869" y="1185767"/>
                    </a:cubicBezTo>
                    <a:cubicBezTo>
                      <a:pt x="3410560" y="1191152"/>
                      <a:pt x="3412250" y="1196536"/>
                      <a:pt x="3413211" y="1202098"/>
                    </a:cubicBezTo>
                    <a:cubicBezTo>
                      <a:pt x="3415409" y="1212768"/>
                      <a:pt x="3420925" y="1217998"/>
                      <a:pt x="3432225" y="1216807"/>
                    </a:cubicBezTo>
                    <a:cubicBezTo>
                      <a:pt x="3440152" y="1216045"/>
                      <a:pt x="3446143" y="1218458"/>
                      <a:pt x="3448817" y="1226307"/>
                    </a:cubicBezTo>
                    <a:cubicBezTo>
                      <a:pt x="3448949" y="1233228"/>
                      <a:pt x="3443564" y="1234919"/>
                      <a:pt x="3438732" y="1235703"/>
                    </a:cubicBezTo>
                    <a:cubicBezTo>
                      <a:pt x="3408736" y="1241036"/>
                      <a:pt x="3391461" y="1262216"/>
                      <a:pt x="3374993" y="1285133"/>
                    </a:cubicBezTo>
                    <a:cubicBezTo>
                      <a:pt x="3366640" y="1297295"/>
                      <a:pt x="3361480" y="1300211"/>
                      <a:pt x="3354054" y="1294223"/>
                    </a:cubicBezTo>
                    <a:lnTo>
                      <a:pt x="3347879" y="1287635"/>
                    </a:lnTo>
                    <a:lnTo>
                      <a:pt x="3338368" y="1296544"/>
                    </a:lnTo>
                    <a:lnTo>
                      <a:pt x="3337209" y="1300189"/>
                    </a:lnTo>
                    <a:lnTo>
                      <a:pt x="3345693" y="1300905"/>
                    </a:lnTo>
                    <a:cubicBezTo>
                      <a:pt x="3367617" y="1303707"/>
                      <a:pt x="3374447" y="1315958"/>
                      <a:pt x="3364647" y="1336101"/>
                    </a:cubicBezTo>
                    <a:cubicBezTo>
                      <a:pt x="3360576" y="1344812"/>
                      <a:pt x="3354239" y="1352141"/>
                      <a:pt x="3351981" y="1361958"/>
                    </a:cubicBezTo>
                    <a:cubicBezTo>
                      <a:pt x="3347943" y="1378774"/>
                      <a:pt x="3351546" y="1384082"/>
                      <a:pt x="3368583" y="1382660"/>
                    </a:cubicBezTo>
                    <a:cubicBezTo>
                      <a:pt x="3373592" y="1382605"/>
                      <a:pt x="3378700" y="1381368"/>
                      <a:pt x="3383532" y="1380584"/>
                    </a:cubicBezTo>
                    <a:cubicBezTo>
                      <a:pt x="3387910" y="1379524"/>
                      <a:pt x="3392289" y="1378464"/>
                      <a:pt x="3397575" y="1377956"/>
                    </a:cubicBezTo>
                    <a:cubicBezTo>
                      <a:pt x="3377911" y="1402032"/>
                      <a:pt x="3361956" y="1404737"/>
                      <a:pt x="3338034" y="1388899"/>
                    </a:cubicBezTo>
                    <a:cubicBezTo>
                      <a:pt x="3326526" y="1381257"/>
                      <a:pt x="3321142" y="1382947"/>
                      <a:pt x="3319514" y="1393771"/>
                    </a:cubicBezTo>
                    <a:cubicBezTo>
                      <a:pt x="3319264" y="1396729"/>
                      <a:pt x="3320211" y="1401038"/>
                      <a:pt x="3320276" y="1404499"/>
                    </a:cubicBezTo>
                    <a:lnTo>
                      <a:pt x="3319892" y="1406503"/>
                    </a:lnTo>
                    <a:lnTo>
                      <a:pt x="3351343" y="1411484"/>
                    </a:lnTo>
                    <a:cubicBezTo>
                      <a:pt x="3358159" y="1412563"/>
                      <a:pt x="3365666" y="1412677"/>
                      <a:pt x="3370604" y="1418834"/>
                    </a:cubicBezTo>
                    <a:cubicBezTo>
                      <a:pt x="3371212" y="1418394"/>
                      <a:pt x="3371820" y="1417953"/>
                      <a:pt x="3372427" y="1417510"/>
                    </a:cubicBezTo>
                    <a:cubicBezTo>
                      <a:pt x="3391694" y="1414650"/>
                      <a:pt x="3410074" y="1420785"/>
                      <a:pt x="3429285" y="1421677"/>
                    </a:cubicBezTo>
                    <a:cubicBezTo>
                      <a:pt x="3465084" y="1423046"/>
                      <a:pt x="3501241" y="1425548"/>
                      <a:pt x="3537127" y="1416180"/>
                    </a:cubicBezTo>
                    <a:cubicBezTo>
                      <a:pt x="3547755" y="1413562"/>
                      <a:pt x="3559182" y="1412685"/>
                      <a:pt x="3570029" y="1415478"/>
                    </a:cubicBezTo>
                    <a:cubicBezTo>
                      <a:pt x="3587609" y="1419874"/>
                      <a:pt x="3603144" y="1430397"/>
                      <a:pt x="3622826" y="1424914"/>
                    </a:cubicBezTo>
                    <a:cubicBezTo>
                      <a:pt x="3631274" y="1422488"/>
                      <a:pt x="3640905" y="1426164"/>
                      <a:pt x="3649654" y="1428626"/>
                    </a:cubicBezTo>
                    <a:cubicBezTo>
                      <a:pt x="3654815" y="1429980"/>
                      <a:pt x="3659285" y="1432301"/>
                      <a:pt x="3659254" y="1439284"/>
                    </a:cubicBezTo>
                    <a:cubicBezTo>
                      <a:pt x="3662047" y="1428438"/>
                      <a:pt x="3669088" y="1424715"/>
                      <a:pt x="3678443" y="1426734"/>
                    </a:cubicBezTo>
                    <a:cubicBezTo>
                      <a:pt x="3698204" y="1430939"/>
                      <a:pt x="3718962" y="1428851"/>
                      <a:pt x="3736952" y="1440838"/>
                    </a:cubicBezTo>
                    <a:cubicBezTo>
                      <a:pt x="3741339" y="1443683"/>
                      <a:pt x="3747882" y="1443106"/>
                      <a:pt x="3753042" y="1444462"/>
                    </a:cubicBezTo>
                    <a:cubicBezTo>
                      <a:pt x="3768966" y="1449134"/>
                      <a:pt x="3785057" y="1452757"/>
                      <a:pt x="3801091" y="1460134"/>
                    </a:cubicBezTo>
                    <a:cubicBezTo>
                      <a:pt x="3816515" y="1467952"/>
                      <a:pt x="3832850" y="1480215"/>
                      <a:pt x="3852917" y="1479093"/>
                    </a:cubicBezTo>
                    <a:cubicBezTo>
                      <a:pt x="3862605" y="1479015"/>
                      <a:pt x="3873617" y="1480759"/>
                      <a:pt x="3880072" y="1490918"/>
                    </a:cubicBezTo>
                    <a:lnTo>
                      <a:pt x="3881728" y="1490643"/>
                    </a:lnTo>
                    <a:lnTo>
                      <a:pt x="3881727" y="1490645"/>
                    </a:lnTo>
                    <a:cubicBezTo>
                      <a:pt x="3882639" y="1489982"/>
                      <a:pt x="3882597" y="1490244"/>
                      <a:pt x="3882142" y="1490575"/>
                    </a:cubicBezTo>
                    <a:lnTo>
                      <a:pt x="3881728" y="1490643"/>
                    </a:lnTo>
                    <a:lnTo>
                      <a:pt x="3880762" y="1489954"/>
                    </a:lnTo>
                    <a:cubicBezTo>
                      <a:pt x="3874443" y="1485728"/>
                      <a:pt x="3875024" y="1482057"/>
                      <a:pt x="3881898" y="1479383"/>
                    </a:cubicBezTo>
                    <a:cubicBezTo>
                      <a:pt x="3884245" y="1478142"/>
                      <a:pt x="3886867" y="1478557"/>
                      <a:pt x="3889489" y="1478972"/>
                    </a:cubicBezTo>
                    <a:cubicBezTo>
                      <a:pt x="3916868" y="1485996"/>
                      <a:pt x="3945771" y="1476597"/>
                      <a:pt x="3973092" y="1487374"/>
                    </a:cubicBezTo>
                    <a:cubicBezTo>
                      <a:pt x="3977120" y="1489087"/>
                      <a:pt x="3982696" y="1487820"/>
                      <a:pt x="3987858" y="1489176"/>
                    </a:cubicBezTo>
                    <a:cubicBezTo>
                      <a:pt x="3988907" y="1489342"/>
                      <a:pt x="3990396" y="1490115"/>
                      <a:pt x="3991362" y="1490805"/>
                    </a:cubicBezTo>
                    <a:cubicBezTo>
                      <a:pt x="3994176" y="1493402"/>
                      <a:pt x="3994036" y="1497680"/>
                      <a:pt x="3998148" y="1498868"/>
                    </a:cubicBezTo>
                    <a:cubicBezTo>
                      <a:pt x="3999031" y="1500083"/>
                      <a:pt x="3999389" y="1501215"/>
                      <a:pt x="3999748" y="1502347"/>
                    </a:cubicBezTo>
                    <a:cubicBezTo>
                      <a:pt x="4000298" y="1505659"/>
                      <a:pt x="4000324" y="1508889"/>
                      <a:pt x="3999825" y="1512035"/>
                    </a:cubicBezTo>
                    <a:cubicBezTo>
                      <a:pt x="4000018" y="1514215"/>
                      <a:pt x="3999686" y="1516314"/>
                      <a:pt x="3999960" y="1517970"/>
                    </a:cubicBezTo>
                    <a:cubicBezTo>
                      <a:pt x="4007438" y="1525066"/>
                      <a:pt x="4015111" y="1524131"/>
                      <a:pt x="4023367" y="1519526"/>
                    </a:cubicBezTo>
                    <a:cubicBezTo>
                      <a:pt x="4031372" y="1516494"/>
                      <a:pt x="4036891" y="1518980"/>
                      <a:pt x="4040531" y="1526545"/>
                    </a:cubicBezTo>
                    <a:cubicBezTo>
                      <a:pt x="4043371" y="1532370"/>
                      <a:pt x="4040968" y="1537365"/>
                      <a:pt x="4034260" y="1538991"/>
                    </a:cubicBezTo>
                    <a:cubicBezTo>
                      <a:pt x="4011825" y="1527911"/>
                      <a:pt x="3986514" y="1528204"/>
                      <a:pt x="3962725" y="1522285"/>
                    </a:cubicBezTo>
                    <a:cubicBezTo>
                      <a:pt x="3952926" y="1519659"/>
                      <a:pt x="3938166" y="1507645"/>
                      <a:pt x="3925435" y="1520144"/>
                    </a:cubicBezTo>
                    <a:cubicBezTo>
                      <a:pt x="3924137" y="1521550"/>
                      <a:pt x="3919859" y="1521410"/>
                      <a:pt x="3918451" y="1520112"/>
                    </a:cubicBezTo>
                    <a:cubicBezTo>
                      <a:pt x="3906146" y="1509563"/>
                      <a:pt x="3889143" y="1511708"/>
                      <a:pt x="3875897" y="1503697"/>
                    </a:cubicBezTo>
                    <a:cubicBezTo>
                      <a:pt x="3868530" y="1499304"/>
                      <a:pt x="3861521" y="1496045"/>
                      <a:pt x="3853899" y="1503438"/>
                    </a:cubicBezTo>
                    <a:cubicBezTo>
                      <a:pt x="3850088" y="1507135"/>
                      <a:pt x="3844844" y="1506304"/>
                      <a:pt x="3840815" y="1504592"/>
                    </a:cubicBezTo>
                    <a:cubicBezTo>
                      <a:pt x="3823651" y="1497572"/>
                      <a:pt x="3805298" y="1494666"/>
                      <a:pt x="3787302" y="1492891"/>
                    </a:cubicBezTo>
                    <a:cubicBezTo>
                      <a:pt x="3774633" y="1491421"/>
                      <a:pt x="3762655" y="1488988"/>
                      <a:pt x="3749846" y="1491797"/>
                    </a:cubicBezTo>
                    <a:cubicBezTo>
                      <a:pt x="3739302" y="1493890"/>
                      <a:pt x="3728538" y="1490572"/>
                      <a:pt x="3719047" y="1482618"/>
                    </a:cubicBezTo>
                    <a:cubicBezTo>
                      <a:pt x="3705858" y="1470855"/>
                      <a:pt x="3690979" y="1476561"/>
                      <a:pt x="3687714" y="1493783"/>
                    </a:cubicBezTo>
                    <a:cubicBezTo>
                      <a:pt x="3687382" y="1495881"/>
                      <a:pt x="3686967" y="1498503"/>
                      <a:pt x="3686552" y="1501125"/>
                    </a:cubicBezTo>
                    <a:cubicBezTo>
                      <a:pt x="3682233" y="1528393"/>
                      <a:pt x="3673453" y="1532915"/>
                      <a:pt x="3647015" y="1523353"/>
                    </a:cubicBezTo>
                    <a:cubicBezTo>
                      <a:pt x="3636859" y="1519595"/>
                      <a:pt x="3629684" y="1517383"/>
                      <a:pt x="3624570" y="1532700"/>
                    </a:cubicBezTo>
                    <a:cubicBezTo>
                      <a:pt x="3620563" y="1544428"/>
                      <a:pt x="3617189" y="1558945"/>
                      <a:pt x="3604598" y="1567165"/>
                    </a:cubicBezTo>
                    <a:cubicBezTo>
                      <a:pt x="3600430" y="1569730"/>
                      <a:pt x="3601172" y="1575224"/>
                      <a:pt x="3599983" y="1579335"/>
                    </a:cubicBezTo>
                    <a:cubicBezTo>
                      <a:pt x="3596775" y="1592802"/>
                      <a:pt x="3588245" y="1595753"/>
                      <a:pt x="3576656" y="1587467"/>
                    </a:cubicBezTo>
                    <a:cubicBezTo>
                      <a:pt x="3573317" y="1584788"/>
                      <a:pt x="3571360" y="1580177"/>
                      <a:pt x="3566998" y="1580562"/>
                    </a:cubicBezTo>
                    <a:cubicBezTo>
                      <a:pt x="3563161" y="1581030"/>
                      <a:pt x="3554771" y="1579701"/>
                      <a:pt x="3560343" y="1588646"/>
                    </a:cubicBezTo>
                    <a:cubicBezTo>
                      <a:pt x="3567072" y="1600462"/>
                      <a:pt x="3560390" y="1605317"/>
                      <a:pt x="3549845" y="1607411"/>
                    </a:cubicBezTo>
                    <a:cubicBezTo>
                      <a:pt x="3544352" y="1608154"/>
                      <a:pt x="3540516" y="1608621"/>
                      <a:pt x="3540926" y="1616211"/>
                    </a:cubicBezTo>
                    <a:cubicBezTo>
                      <a:pt x="3540978" y="1622671"/>
                      <a:pt x="3541638" y="1628687"/>
                      <a:pt x="3549587" y="1629410"/>
                    </a:cubicBezTo>
                    <a:cubicBezTo>
                      <a:pt x="3563829" y="1631127"/>
                      <a:pt x="3565038" y="1640456"/>
                      <a:pt x="3563295" y="1651469"/>
                    </a:cubicBezTo>
                    <a:cubicBezTo>
                      <a:pt x="3562049" y="1659335"/>
                      <a:pt x="3561244" y="1667808"/>
                      <a:pt x="3559475" y="1675591"/>
                    </a:cubicBezTo>
                    <a:cubicBezTo>
                      <a:pt x="3557372" y="1685472"/>
                      <a:pt x="3553780" y="1694578"/>
                      <a:pt x="3570285" y="1695579"/>
                    </a:cubicBezTo>
                    <a:cubicBezTo>
                      <a:pt x="3577185" y="1696135"/>
                      <a:pt x="3580160" y="1707894"/>
                      <a:pt x="3589932" y="1707291"/>
                    </a:cubicBezTo>
                    <a:cubicBezTo>
                      <a:pt x="3596390" y="1707239"/>
                      <a:pt x="3602958" y="1709893"/>
                      <a:pt x="3609724" y="1704514"/>
                    </a:cubicBezTo>
                    <a:cubicBezTo>
                      <a:pt x="3616489" y="1699135"/>
                      <a:pt x="3624105" y="1701954"/>
                      <a:pt x="3624100" y="1712166"/>
                    </a:cubicBezTo>
                    <a:cubicBezTo>
                      <a:pt x="3624262" y="1721330"/>
                      <a:pt x="3626880" y="1731958"/>
                      <a:pt x="3616719" y="1738412"/>
                    </a:cubicBezTo>
                    <a:cubicBezTo>
                      <a:pt x="3613765" y="1740094"/>
                      <a:pt x="3613791" y="1743323"/>
                      <a:pt x="3615472" y="1746279"/>
                    </a:cubicBezTo>
                    <a:cubicBezTo>
                      <a:pt x="3616714" y="1748624"/>
                      <a:pt x="3617955" y="1750971"/>
                      <a:pt x="3618671" y="1753235"/>
                    </a:cubicBezTo>
                    <a:cubicBezTo>
                      <a:pt x="3621787" y="1760716"/>
                      <a:pt x="3612151" y="1767253"/>
                      <a:pt x="3616316" y="1774901"/>
                    </a:cubicBezTo>
                    <a:cubicBezTo>
                      <a:pt x="3620397" y="1783073"/>
                      <a:pt x="3629815" y="1771126"/>
                      <a:pt x="3635028" y="1778940"/>
                    </a:cubicBezTo>
                    <a:cubicBezTo>
                      <a:pt x="3636351" y="1780762"/>
                      <a:pt x="3639331" y="1782309"/>
                      <a:pt x="3639165" y="1783358"/>
                    </a:cubicBezTo>
                    <a:cubicBezTo>
                      <a:pt x="3637474" y="1800829"/>
                      <a:pt x="3652400" y="1811794"/>
                      <a:pt x="3656369" y="1827474"/>
                    </a:cubicBezTo>
                    <a:cubicBezTo>
                      <a:pt x="3657085" y="1829737"/>
                      <a:pt x="3658685" y="1833215"/>
                      <a:pt x="3657386" y="1834623"/>
                    </a:cubicBezTo>
                    <a:cubicBezTo>
                      <a:pt x="3648825" y="1844555"/>
                      <a:pt x="3652850" y="1856481"/>
                      <a:pt x="3652762" y="1867218"/>
                    </a:cubicBezTo>
                    <a:cubicBezTo>
                      <a:pt x="3652727" y="1884414"/>
                      <a:pt x="3639638" y="1895780"/>
                      <a:pt x="3633034" y="1910323"/>
                    </a:cubicBezTo>
                    <a:cubicBezTo>
                      <a:pt x="3629940" y="1916284"/>
                      <a:pt x="3625356" y="1921470"/>
                      <a:pt x="3623144" y="1928646"/>
                    </a:cubicBezTo>
                    <a:cubicBezTo>
                      <a:pt x="3621872" y="1933283"/>
                      <a:pt x="3618170" y="1939684"/>
                      <a:pt x="3613368" y="1939462"/>
                    </a:cubicBezTo>
                    <a:cubicBezTo>
                      <a:pt x="3596779" y="1938984"/>
                      <a:pt x="3585374" y="1953304"/>
                      <a:pt x="3569227" y="1953435"/>
                    </a:cubicBezTo>
                    <a:cubicBezTo>
                      <a:pt x="3565473" y="1953378"/>
                      <a:pt x="3560254" y="1955777"/>
                      <a:pt x="3560447" y="1957957"/>
                    </a:cubicBezTo>
                    <a:cubicBezTo>
                      <a:pt x="3562732" y="1970683"/>
                      <a:pt x="3550115" y="1975673"/>
                      <a:pt x="3546964" y="1985387"/>
                    </a:cubicBezTo>
                    <a:cubicBezTo>
                      <a:pt x="3545858" y="1988975"/>
                      <a:pt x="3542764" y="1994935"/>
                      <a:pt x="3540059" y="1995045"/>
                    </a:cubicBezTo>
                    <a:cubicBezTo>
                      <a:pt x="3525927" y="1996032"/>
                      <a:pt x="3528487" y="2010413"/>
                      <a:pt x="3521556" y="2016841"/>
                    </a:cubicBezTo>
                    <a:cubicBezTo>
                      <a:pt x="3517745" y="2020538"/>
                      <a:pt x="3519537" y="2026197"/>
                      <a:pt x="3525497" y="2029292"/>
                    </a:cubicBezTo>
                    <a:lnTo>
                      <a:pt x="3539601" y="2030598"/>
                    </a:lnTo>
                    <a:lnTo>
                      <a:pt x="3522138" y="2053422"/>
                    </a:lnTo>
                    <a:lnTo>
                      <a:pt x="3498434" y="2099040"/>
                    </a:lnTo>
                    <a:lnTo>
                      <a:pt x="3498803" y="2096020"/>
                    </a:lnTo>
                    <a:cubicBezTo>
                      <a:pt x="3500048" y="2088155"/>
                      <a:pt x="3502701" y="2081586"/>
                      <a:pt x="3507452" y="2075350"/>
                    </a:cubicBezTo>
                    <a:cubicBezTo>
                      <a:pt x="3515047" y="2064727"/>
                      <a:pt x="3502217" y="2054094"/>
                      <a:pt x="3505010" y="2043248"/>
                    </a:cubicBezTo>
                    <a:cubicBezTo>
                      <a:pt x="3497503" y="2043135"/>
                      <a:pt x="3490161" y="2041972"/>
                      <a:pt x="3482570" y="2042383"/>
                    </a:cubicBezTo>
                    <a:cubicBezTo>
                      <a:pt x="3479259" y="2042933"/>
                      <a:pt x="3479119" y="2047211"/>
                      <a:pt x="3478178" y="2049750"/>
                    </a:cubicBezTo>
                    <a:cubicBezTo>
                      <a:pt x="3474586" y="2058857"/>
                      <a:pt x="3471434" y="2068571"/>
                      <a:pt x="3467318" y="2077595"/>
                    </a:cubicBezTo>
                    <a:cubicBezTo>
                      <a:pt x="3463808" y="2086178"/>
                      <a:pt x="3455444" y="2088078"/>
                      <a:pt x="3448518" y="2084293"/>
                    </a:cubicBezTo>
                    <a:cubicBezTo>
                      <a:pt x="3433699" y="2076035"/>
                      <a:pt x="3423045" y="2075421"/>
                      <a:pt x="3416302" y="2094243"/>
                    </a:cubicBezTo>
                    <a:cubicBezTo>
                      <a:pt x="3413733" y="2100286"/>
                      <a:pt x="3406583" y="2101305"/>
                      <a:pt x="3400649" y="2101439"/>
                    </a:cubicBezTo>
                    <a:cubicBezTo>
                      <a:pt x="3394715" y="2101575"/>
                      <a:pt x="3392118" y="2104389"/>
                      <a:pt x="3392861" y="2109883"/>
                    </a:cubicBezTo>
                    <a:cubicBezTo>
                      <a:pt x="3394045" y="2115983"/>
                      <a:pt x="3397690" y="2113335"/>
                      <a:pt x="3402050" y="2112950"/>
                    </a:cubicBezTo>
                    <a:cubicBezTo>
                      <a:pt x="3427943" y="2108987"/>
                      <a:pt x="3443639" y="2128675"/>
                      <a:pt x="3434326" y="2153540"/>
                    </a:cubicBezTo>
                    <a:cubicBezTo>
                      <a:pt x="3430402" y="2164744"/>
                      <a:pt x="3427608" y="2175591"/>
                      <a:pt x="3411986" y="2175804"/>
                    </a:cubicBezTo>
                    <a:cubicBezTo>
                      <a:pt x="3399593" y="2175991"/>
                      <a:pt x="3401961" y="2188192"/>
                      <a:pt x="3401240" y="2196142"/>
                    </a:cubicBezTo>
                    <a:cubicBezTo>
                      <a:pt x="3399994" y="2204007"/>
                      <a:pt x="3404656" y="2208509"/>
                      <a:pt x="3412689" y="2208706"/>
                    </a:cubicBezTo>
                    <a:cubicBezTo>
                      <a:pt x="3426131" y="2208684"/>
                      <a:pt x="3433026" y="2219453"/>
                      <a:pt x="3442159" y="2226274"/>
                    </a:cubicBezTo>
                    <a:cubicBezTo>
                      <a:pt x="3446022" y="2229036"/>
                      <a:pt x="3446849" y="2234005"/>
                      <a:pt x="3446101" y="2238724"/>
                    </a:cubicBezTo>
                    <a:cubicBezTo>
                      <a:pt x="3439955" y="2277530"/>
                      <a:pt x="3433892" y="2315810"/>
                      <a:pt x="3427747" y="2354615"/>
                    </a:cubicBezTo>
                    <a:cubicBezTo>
                      <a:pt x="3425587" y="2368250"/>
                      <a:pt x="3419315" y="2380695"/>
                      <a:pt x="3418205" y="2394495"/>
                    </a:cubicBezTo>
                    <a:cubicBezTo>
                      <a:pt x="3417650" y="2401395"/>
                      <a:pt x="3418476" y="2406364"/>
                      <a:pt x="3426176" y="2408659"/>
                    </a:cubicBezTo>
                    <a:cubicBezTo>
                      <a:pt x="3440003" y="2412998"/>
                      <a:pt x="3441570" y="2423461"/>
                      <a:pt x="3439494" y="2436571"/>
                    </a:cubicBezTo>
                    <a:cubicBezTo>
                      <a:pt x="3435508" y="2461742"/>
                      <a:pt x="3444059" y="2472234"/>
                      <a:pt x="3469785" y="2469320"/>
                    </a:cubicBezTo>
                    <a:cubicBezTo>
                      <a:pt x="3482869" y="2468167"/>
                      <a:pt x="3489075" y="2479901"/>
                      <a:pt x="3500336" y="2480071"/>
                    </a:cubicBezTo>
                    <a:cubicBezTo>
                      <a:pt x="3500860" y="2480154"/>
                      <a:pt x="3502459" y="2483633"/>
                      <a:pt x="3502210" y="2485206"/>
                    </a:cubicBezTo>
                    <a:cubicBezTo>
                      <a:pt x="3502289" y="2494894"/>
                      <a:pt x="3502367" y="2504582"/>
                      <a:pt x="3500872" y="2514022"/>
                    </a:cubicBezTo>
                    <a:cubicBezTo>
                      <a:pt x="3497939" y="2529146"/>
                      <a:pt x="3489846" y="2542916"/>
                      <a:pt x="3493729" y="2559120"/>
                    </a:cubicBezTo>
                    <a:cubicBezTo>
                      <a:pt x="3494997" y="2564697"/>
                      <a:pt x="3490495" y="2569358"/>
                      <a:pt x="3483071" y="2568720"/>
                    </a:cubicBezTo>
                    <a:cubicBezTo>
                      <a:pt x="3479150" y="2569711"/>
                      <a:pt x="3480917" y="2572142"/>
                      <a:pt x="3482158" y="2574489"/>
                    </a:cubicBezTo>
                    <a:cubicBezTo>
                      <a:pt x="3463440" y="2580662"/>
                      <a:pt x="3462964" y="2597251"/>
                      <a:pt x="3459948" y="2612900"/>
                    </a:cubicBezTo>
                    <a:cubicBezTo>
                      <a:pt x="3458177" y="2620683"/>
                      <a:pt x="3451495" y="2625538"/>
                      <a:pt x="3443380" y="2625865"/>
                    </a:cubicBezTo>
                    <a:cubicBezTo>
                      <a:pt x="3434216" y="2626027"/>
                      <a:pt x="3424087" y="2625497"/>
                      <a:pt x="3420587" y="2613654"/>
                    </a:cubicBezTo>
                    <a:cubicBezTo>
                      <a:pt x="3420120" y="2609818"/>
                      <a:pt x="3418822" y="2611224"/>
                      <a:pt x="3417441" y="2613156"/>
                    </a:cubicBezTo>
                    <a:cubicBezTo>
                      <a:pt x="3388787" y="2620983"/>
                      <a:pt x="3359722" y="2621217"/>
                      <a:pt x="3333756" y="2605278"/>
                    </a:cubicBezTo>
                    <a:cubicBezTo>
                      <a:pt x="3326912" y="2600969"/>
                      <a:pt x="3328132" y="2589874"/>
                      <a:pt x="3325100" y="2581868"/>
                    </a:cubicBezTo>
                    <a:cubicBezTo>
                      <a:pt x="3324025" y="2578473"/>
                      <a:pt x="3325547" y="2572262"/>
                      <a:pt x="3318589" y="2575462"/>
                    </a:cubicBezTo>
                    <a:cubicBezTo>
                      <a:pt x="3312764" y="2578302"/>
                      <a:pt x="3307270" y="2579044"/>
                      <a:pt x="3305204" y="2571729"/>
                    </a:cubicBezTo>
                    <a:cubicBezTo>
                      <a:pt x="3303303" y="2563365"/>
                      <a:pt x="3308687" y="2559917"/>
                      <a:pt x="3316361" y="2558982"/>
                    </a:cubicBezTo>
                    <a:cubicBezTo>
                      <a:pt x="3310982" y="2552217"/>
                      <a:pt x="3305437" y="2546501"/>
                      <a:pt x="3307290" y="2538194"/>
                    </a:cubicBezTo>
                    <a:cubicBezTo>
                      <a:pt x="3308313" y="2535131"/>
                      <a:pt x="3310384" y="2532233"/>
                      <a:pt x="3305747" y="2530962"/>
                    </a:cubicBezTo>
                    <a:cubicBezTo>
                      <a:pt x="3302160" y="2529856"/>
                      <a:pt x="3299731" y="2531621"/>
                      <a:pt x="3298183" y="2534601"/>
                    </a:cubicBezTo>
                    <a:cubicBezTo>
                      <a:pt x="3296028" y="2538022"/>
                      <a:pt x="3294066" y="2543625"/>
                      <a:pt x="3289953" y="2542436"/>
                    </a:cubicBezTo>
                    <a:cubicBezTo>
                      <a:pt x="3285144" y="2541406"/>
                      <a:pt x="3281730" y="2541537"/>
                      <a:pt x="3279280" y="2542477"/>
                    </a:cubicBezTo>
                    <a:lnTo>
                      <a:pt x="3278980" y="2542776"/>
                    </a:lnTo>
                    <a:lnTo>
                      <a:pt x="3288743" y="2549150"/>
                    </a:lnTo>
                    <a:cubicBezTo>
                      <a:pt x="3290250" y="2555156"/>
                      <a:pt x="3286584" y="2556263"/>
                      <a:pt x="3282013" y="2554876"/>
                    </a:cubicBezTo>
                    <a:lnTo>
                      <a:pt x="3273364" y="2553216"/>
                    </a:lnTo>
                    <a:lnTo>
                      <a:pt x="3271617" y="2563184"/>
                    </a:lnTo>
                    <a:cubicBezTo>
                      <a:pt x="3269348" y="2574114"/>
                      <a:pt x="3269702" y="2585458"/>
                      <a:pt x="3259817" y="2593568"/>
                    </a:cubicBezTo>
                    <a:cubicBezTo>
                      <a:pt x="3255481" y="2597182"/>
                      <a:pt x="3257522" y="2601269"/>
                      <a:pt x="3259480" y="2605879"/>
                    </a:cubicBezTo>
                    <a:cubicBezTo>
                      <a:pt x="3261796" y="2611621"/>
                      <a:pt x="3265107" y="2611071"/>
                      <a:pt x="3270159" y="2609720"/>
                    </a:cubicBezTo>
                    <a:cubicBezTo>
                      <a:pt x="3277999" y="2607736"/>
                      <a:pt x="3282911" y="2610664"/>
                      <a:pt x="3284287" y="2618945"/>
                    </a:cubicBezTo>
                    <a:cubicBezTo>
                      <a:pt x="3286931" y="2632802"/>
                      <a:pt x="3290706" y="2646302"/>
                      <a:pt x="3286808" y="2660735"/>
                    </a:cubicBezTo>
                    <a:cubicBezTo>
                      <a:pt x="3286213" y="2662792"/>
                      <a:pt x="3285991" y="2665041"/>
                      <a:pt x="3285386" y="2667163"/>
                    </a:cubicBezTo>
                    <a:lnTo>
                      <a:pt x="3283128" y="2670599"/>
                    </a:lnTo>
                    <a:lnTo>
                      <a:pt x="3292503" y="2683060"/>
                    </a:lnTo>
                    <a:lnTo>
                      <a:pt x="3298349" y="2682050"/>
                    </a:lnTo>
                    <a:cubicBezTo>
                      <a:pt x="3301910" y="2679926"/>
                      <a:pt x="3304962" y="2676781"/>
                      <a:pt x="3307862" y="2673746"/>
                    </a:cubicBezTo>
                    <a:cubicBezTo>
                      <a:pt x="3316339" y="2664337"/>
                      <a:pt x="3324429" y="2660781"/>
                      <a:pt x="3336874" y="2667053"/>
                    </a:cubicBezTo>
                    <a:cubicBezTo>
                      <a:pt x="3346339" y="2671777"/>
                      <a:pt x="3356551" y="2671781"/>
                      <a:pt x="3361333" y="2658563"/>
                    </a:cubicBezTo>
                    <a:cubicBezTo>
                      <a:pt x="3364152" y="2650945"/>
                      <a:pt x="3370475" y="2644959"/>
                      <a:pt x="3378700" y="2647336"/>
                    </a:cubicBezTo>
                    <a:cubicBezTo>
                      <a:pt x="3386924" y="2649714"/>
                      <a:pt x="3391613" y="2657445"/>
                      <a:pt x="3389842" y="2665227"/>
                    </a:cubicBezTo>
                    <a:cubicBezTo>
                      <a:pt x="3387932" y="2677289"/>
                      <a:pt x="3403441" y="2684583"/>
                      <a:pt x="3397694" y="2697111"/>
                    </a:cubicBezTo>
                    <a:cubicBezTo>
                      <a:pt x="3397694" y="2697111"/>
                      <a:pt x="3399101" y="2698409"/>
                      <a:pt x="3400149" y="2698576"/>
                    </a:cubicBezTo>
                    <a:cubicBezTo>
                      <a:pt x="3408457" y="2700428"/>
                      <a:pt x="3418089" y="2704104"/>
                      <a:pt x="3417201" y="2713102"/>
                    </a:cubicBezTo>
                    <a:cubicBezTo>
                      <a:pt x="3415815" y="2725246"/>
                      <a:pt x="3419149" y="2738138"/>
                      <a:pt x="3410947" y="2749202"/>
                    </a:cubicBezTo>
                    <a:cubicBezTo>
                      <a:pt x="3409040" y="2751051"/>
                      <a:pt x="3407301" y="2751850"/>
                      <a:pt x="3404597" y="2751959"/>
                    </a:cubicBezTo>
                    <a:cubicBezTo>
                      <a:pt x="3400650" y="2749721"/>
                      <a:pt x="3397394" y="2746518"/>
                      <a:pt x="3393284" y="2745329"/>
                    </a:cubicBezTo>
                    <a:cubicBezTo>
                      <a:pt x="3391710" y="2745080"/>
                      <a:pt x="3390827" y="2743865"/>
                      <a:pt x="3389862" y="2743175"/>
                    </a:cubicBezTo>
                    <a:cubicBezTo>
                      <a:pt x="3379597" y="2736711"/>
                      <a:pt x="3371762" y="2728483"/>
                      <a:pt x="3369393" y="2716281"/>
                    </a:cubicBezTo>
                    <a:cubicBezTo>
                      <a:pt x="3368210" y="2710181"/>
                      <a:pt x="3363739" y="2707860"/>
                      <a:pt x="3358136" y="2705898"/>
                    </a:cubicBezTo>
                    <a:cubicBezTo>
                      <a:pt x="3347981" y="2702139"/>
                      <a:pt x="3336969" y="2700395"/>
                      <a:pt x="3326206" y="2697078"/>
                    </a:cubicBezTo>
                    <a:cubicBezTo>
                      <a:pt x="3317015" y="2694010"/>
                      <a:pt x="3302759" y="2701932"/>
                      <a:pt x="3295330" y="2711615"/>
                    </a:cubicBezTo>
                    <a:lnTo>
                      <a:pt x="3292130" y="2718355"/>
                    </a:lnTo>
                    <a:lnTo>
                      <a:pt x="3297187" y="2727762"/>
                    </a:lnTo>
                    <a:lnTo>
                      <a:pt x="3289779" y="2725356"/>
                    </a:lnTo>
                    <a:lnTo>
                      <a:pt x="3287722" y="2734726"/>
                    </a:lnTo>
                    <a:cubicBezTo>
                      <a:pt x="3287026" y="2739119"/>
                      <a:pt x="3287128" y="2743569"/>
                      <a:pt x="3289609" y="2748262"/>
                    </a:cubicBezTo>
                    <a:cubicBezTo>
                      <a:pt x="3292175" y="2752432"/>
                      <a:pt x="3290295" y="2757509"/>
                      <a:pt x="3285161" y="2759383"/>
                    </a:cubicBezTo>
                    <a:cubicBezTo>
                      <a:pt x="3280026" y="2761258"/>
                      <a:pt x="3276329" y="2757447"/>
                      <a:pt x="3274895" y="2752920"/>
                    </a:cubicBezTo>
                    <a:lnTo>
                      <a:pt x="3271161" y="2736485"/>
                    </a:lnTo>
                    <a:lnTo>
                      <a:pt x="3266142" y="2736601"/>
                    </a:lnTo>
                    <a:lnTo>
                      <a:pt x="3258831" y="2739855"/>
                    </a:lnTo>
                    <a:lnTo>
                      <a:pt x="3262278" y="2745613"/>
                    </a:lnTo>
                    <a:cubicBezTo>
                      <a:pt x="3263394" y="2750023"/>
                      <a:pt x="3261025" y="2753948"/>
                      <a:pt x="3255571" y="2759535"/>
                    </a:cubicBezTo>
                    <a:cubicBezTo>
                      <a:pt x="3249305" y="2761769"/>
                      <a:pt x="3241355" y="2761047"/>
                      <a:pt x="3238454" y="2769189"/>
                    </a:cubicBezTo>
                    <a:cubicBezTo>
                      <a:pt x="3233288" y="2778045"/>
                      <a:pt x="3235796" y="2785969"/>
                      <a:pt x="3240926" y="2794307"/>
                    </a:cubicBezTo>
                    <a:cubicBezTo>
                      <a:pt x="3245615" y="2802038"/>
                      <a:pt x="3253615" y="2809218"/>
                      <a:pt x="3248725" y="2819731"/>
                    </a:cubicBezTo>
                    <a:cubicBezTo>
                      <a:pt x="3241851" y="2822406"/>
                      <a:pt x="3235060" y="2824555"/>
                      <a:pt x="3228986" y="2828968"/>
                    </a:cubicBezTo>
                    <a:cubicBezTo>
                      <a:pt x="3225341" y="2831618"/>
                      <a:pt x="3217200" y="2828715"/>
                      <a:pt x="3218493" y="2837521"/>
                    </a:cubicBezTo>
                    <a:cubicBezTo>
                      <a:pt x="3220010" y="2841524"/>
                      <a:pt x="3224039" y="2843237"/>
                      <a:pt x="3226246" y="2846274"/>
                    </a:cubicBezTo>
                    <a:cubicBezTo>
                      <a:pt x="3226687" y="2846882"/>
                      <a:pt x="3227735" y="2847048"/>
                      <a:pt x="3228785" y="2847214"/>
                    </a:cubicBezTo>
                    <a:cubicBezTo>
                      <a:pt x="3233529" y="2851191"/>
                      <a:pt x="3242060" y="2848241"/>
                      <a:pt x="3244569" y="2856164"/>
                    </a:cubicBezTo>
                    <a:cubicBezTo>
                      <a:pt x="3241474" y="2862124"/>
                      <a:pt x="3235872" y="2860162"/>
                      <a:pt x="3231069" y="2859939"/>
                    </a:cubicBezTo>
                    <a:cubicBezTo>
                      <a:pt x="3226267" y="2859716"/>
                      <a:pt x="3220940" y="2859411"/>
                      <a:pt x="3216055" y="2859712"/>
                    </a:cubicBezTo>
                    <a:cubicBezTo>
                      <a:pt x="3197119" y="2860475"/>
                      <a:pt x="3194108" y="2865911"/>
                      <a:pt x="3202712" y="2882863"/>
                    </a:cubicBezTo>
                    <a:cubicBezTo>
                      <a:pt x="3205277" y="2887032"/>
                      <a:pt x="3208366" y="2891284"/>
                      <a:pt x="3211539" y="2895012"/>
                    </a:cubicBezTo>
                    <a:cubicBezTo>
                      <a:pt x="3214073" y="2906164"/>
                      <a:pt x="3208082" y="2910053"/>
                      <a:pt x="3198034" y="2908999"/>
                    </a:cubicBezTo>
                    <a:cubicBezTo>
                      <a:pt x="3192708" y="2908693"/>
                      <a:pt x="3186940" y="2907781"/>
                      <a:pt x="3181779" y="2906425"/>
                    </a:cubicBezTo>
                    <a:cubicBezTo>
                      <a:pt x="3173471" y="2904572"/>
                      <a:pt x="3167978" y="2905314"/>
                      <a:pt x="3165269" y="2915636"/>
                    </a:cubicBezTo>
                    <a:cubicBezTo>
                      <a:pt x="3162392" y="2927007"/>
                      <a:pt x="3152205" y="2930232"/>
                      <a:pt x="3141111" y="2929013"/>
                    </a:cubicBezTo>
                    <a:cubicBezTo>
                      <a:pt x="3115166" y="2926516"/>
                      <a:pt x="3115166" y="2926516"/>
                      <a:pt x="3111788" y="2951246"/>
                    </a:cubicBezTo>
                    <a:cubicBezTo>
                      <a:pt x="3110957" y="2956489"/>
                      <a:pt x="3115921" y="2965877"/>
                      <a:pt x="3103501" y="2962833"/>
                    </a:cubicBezTo>
                    <a:cubicBezTo>
                      <a:pt x="3101736" y="2960405"/>
                      <a:pt x="3099970" y="2957975"/>
                      <a:pt x="3098730" y="2955628"/>
                    </a:cubicBezTo>
                    <a:cubicBezTo>
                      <a:pt x="3091336" y="2948006"/>
                      <a:pt x="3088766" y="2954051"/>
                      <a:pt x="3085672" y="2960010"/>
                    </a:cubicBezTo>
                    <a:lnTo>
                      <a:pt x="3081075" y="2967665"/>
                    </a:lnTo>
                    <a:lnTo>
                      <a:pt x="3086646" y="2973865"/>
                    </a:lnTo>
                    <a:cubicBezTo>
                      <a:pt x="3082765" y="2979344"/>
                      <a:pt x="3077484" y="2976633"/>
                      <a:pt x="3072757" y="2975754"/>
                    </a:cubicBezTo>
                    <a:lnTo>
                      <a:pt x="3067356" y="2974923"/>
                    </a:lnTo>
                    <a:lnTo>
                      <a:pt x="3062755" y="2975733"/>
                    </a:lnTo>
                    <a:cubicBezTo>
                      <a:pt x="3057070" y="2974295"/>
                      <a:pt x="3050720" y="2977052"/>
                      <a:pt x="3044703" y="2977712"/>
                    </a:cubicBezTo>
                    <a:lnTo>
                      <a:pt x="3040222" y="2977051"/>
                    </a:lnTo>
                    <a:lnTo>
                      <a:pt x="3038819" y="2983436"/>
                    </a:lnTo>
                    <a:cubicBezTo>
                      <a:pt x="3039046" y="2986401"/>
                      <a:pt x="3039976" y="2990082"/>
                      <a:pt x="3041525" y="2994574"/>
                    </a:cubicBezTo>
                    <a:cubicBezTo>
                      <a:pt x="3043494" y="2999055"/>
                      <a:pt x="3045971" y="3003690"/>
                      <a:pt x="3048604" y="3007817"/>
                    </a:cubicBezTo>
                    <a:cubicBezTo>
                      <a:pt x="3049585" y="3019212"/>
                      <a:pt x="3043117" y="3022243"/>
                      <a:pt x="3033310" y="3019823"/>
                    </a:cubicBezTo>
                    <a:cubicBezTo>
                      <a:pt x="3028074" y="3018789"/>
                      <a:pt x="3022487" y="3017094"/>
                      <a:pt x="3017560" y="3015045"/>
                    </a:cubicBezTo>
                    <a:cubicBezTo>
                      <a:pt x="3013572" y="3013557"/>
                      <a:pt x="3010193" y="3012808"/>
                      <a:pt x="3007298" y="3013664"/>
                    </a:cubicBezTo>
                    <a:lnTo>
                      <a:pt x="3000754" y="3020997"/>
                    </a:lnTo>
                    <a:lnTo>
                      <a:pt x="3001671" y="3021465"/>
                    </a:lnTo>
                    <a:cubicBezTo>
                      <a:pt x="3004090" y="3027015"/>
                      <a:pt x="2999125" y="3031007"/>
                      <a:pt x="2995069" y="3033588"/>
                    </a:cubicBezTo>
                    <a:cubicBezTo>
                      <a:pt x="2966756" y="3050907"/>
                      <a:pt x="2963849" y="3081180"/>
                      <a:pt x="2954465" y="3108485"/>
                    </a:cubicBezTo>
                    <a:cubicBezTo>
                      <a:pt x="2952244" y="3115040"/>
                      <a:pt x="2957144" y="3118592"/>
                      <a:pt x="2960471" y="3122730"/>
                    </a:cubicBezTo>
                    <a:cubicBezTo>
                      <a:pt x="2964716" y="3128855"/>
                      <a:pt x="2974348" y="3134054"/>
                      <a:pt x="2970885" y="3141609"/>
                    </a:cubicBezTo>
                    <a:cubicBezTo>
                      <a:pt x="2966513" y="3150575"/>
                      <a:pt x="2956954" y="3141230"/>
                      <a:pt x="2950245" y="3143900"/>
                    </a:cubicBezTo>
                    <a:cubicBezTo>
                      <a:pt x="2933758" y="3149664"/>
                      <a:pt x="2931698" y="3154727"/>
                      <a:pt x="2937957" y="3170134"/>
                    </a:cubicBezTo>
                    <a:cubicBezTo>
                      <a:pt x="2941292" y="3177671"/>
                      <a:pt x="2941813" y="3186791"/>
                      <a:pt x="2945149" y="3194327"/>
                    </a:cubicBezTo>
                    <a:cubicBezTo>
                      <a:pt x="2949672" y="3211811"/>
                      <a:pt x="2950876" y="3228558"/>
                      <a:pt x="2943374" y="3245492"/>
                    </a:cubicBezTo>
                    <a:cubicBezTo>
                      <a:pt x="2939748" y="3254539"/>
                      <a:pt x="2931141" y="3260780"/>
                      <a:pt x="2924099" y="3263038"/>
                    </a:cubicBezTo>
                    <a:cubicBezTo>
                      <a:pt x="2915896" y="3265546"/>
                      <a:pt x="2912505" y="3268954"/>
                      <a:pt x="2910544" y="3280070"/>
                    </a:cubicBezTo>
                    <a:cubicBezTo>
                      <a:pt x="2904942" y="3262092"/>
                      <a:pt x="2899979" y="3266085"/>
                      <a:pt x="2895111" y="3276129"/>
                    </a:cubicBezTo>
                    <a:cubicBezTo>
                      <a:pt x="2885713" y="3265292"/>
                      <a:pt x="2878556" y="3254697"/>
                      <a:pt x="2863294" y="3252663"/>
                    </a:cubicBezTo>
                    <a:cubicBezTo>
                      <a:pt x="2853589" y="3251609"/>
                      <a:pt x="2844372" y="3246078"/>
                      <a:pt x="2834578" y="3242372"/>
                    </a:cubicBezTo>
                    <a:cubicBezTo>
                      <a:pt x="2815404" y="3234626"/>
                      <a:pt x="2799080" y="3238897"/>
                      <a:pt x="2785273" y="3254770"/>
                    </a:cubicBezTo>
                    <a:cubicBezTo>
                      <a:pt x="2782296" y="3257845"/>
                      <a:pt x="2778905" y="3261253"/>
                      <a:pt x="2775514" y="3264662"/>
                    </a:cubicBezTo>
                    <a:cubicBezTo>
                      <a:pt x="2771296" y="3268736"/>
                      <a:pt x="2767500" y="3275876"/>
                      <a:pt x="2760612" y="3273241"/>
                    </a:cubicBezTo>
                    <a:cubicBezTo>
                      <a:pt x="2754055" y="3271019"/>
                      <a:pt x="2757519" y="3263464"/>
                      <a:pt x="2756924" y="3258492"/>
                    </a:cubicBezTo>
                    <a:cubicBezTo>
                      <a:pt x="2756502" y="3255424"/>
                      <a:pt x="2756908" y="3251691"/>
                      <a:pt x="2754004" y="3250621"/>
                    </a:cubicBezTo>
                    <a:cubicBezTo>
                      <a:pt x="2750019" y="3249056"/>
                      <a:pt x="2748786" y="3253454"/>
                      <a:pt x="2747464" y="3255198"/>
                    </a:cubicBezTo>
                    <a:cubicBezTo>
                      <a:pt x="2734745" y="3274966"/>
                      <a:pt x="2715086" y="3271699"/>
                      <a:pt x="2697171" y="3269754"/>
                    </a:cubicBezTo>
                    <a:cubicBezTo>
                      <a:pt x="2690702" y="3269336"/>
                      <a:pt x="2681718" y="3270557"/>
                      <a:pt x="2675868" y="3265425"/>
                    </a:cubicBezTo>
                    <a:lnTo>
                      <a:pt x="2673392" y="3261362"/>
                    </a:lnTo>
                    <a:lnTo>
                      <a:pt x="2671104" y="3263092"/>
                    </a:lnTo>
                    <a:cubicBezTo>
                      <a:pt x="2666552" y="3263613"/>
                      <a:pt x="2664247" y="3261124"/>
                      <a:pt x="2662639" y="3257802"/>
                    </a:cubicBezTo>
                    <a:lnTo>
                      <a:pt x="2660869" y="3253543"/>
                    </a:lnTo>
                    <a:lnTo>
                      <a:pt x="2650158" y="3249077"/>
                    </a:lnTo>
                    <a:lnTo>
                      <a:pt x="2645756" y="3244534"/>
                    </a:lnTo>
                    <a:lnTo>
                      <a:pt x="2645179" y="3248918"/>
                    </a:lnTo>
                    <a:cubicBezTo>
                      <a:pt x="2641114" y="3279761"/>
                      <a:pt x="2615735" y="3286951"/>
                      <a:pt x="2593191" y="3294739"/>
                    </a:cubicBezTo>
                    <a:cubicBezTo>
                      <a:pt x="2582551" y="3298941"/>
                      <a:pt x="2568205" y="3309155"/>
                      <a:pt x="2555482" y="3295150"/>
                    </a:cubicBezTo>
                    <a:cubicBezTo>
                      <a:pt x="2534031" y="3302297"/>
                      <a:pt x="2515642" y="3294718"/>
                      <a:pt x="2497398" y="3286039"/>
                    </a:cubicBezTo>
                    <a:lnTo>
                      <a:pt x="2490388" y="3282957"/>
                    </a:lnTo>
                    <a:lnTo>
                      <a:pt x="2483284" y="3290519"/>
                    </a:lnTo>
                    <a:lnTo>
                      <a:pt x="2482076" y="3297985"/>
                    </a:lnTo>
                    <a:lnTo>
                      <a:pt x="2485672" y="3308429"/>
                    </a:lnTo>
                    <a:cubicBezTo>
                      <a:pt x="2485806" y="3310799"/>
                      <a:pt x="2485025" y="3312769"/>
                      <a:pt x="2482573" y="3314037"/>
                    </a:cubicBezTo>
                    <a:lnTo>
                      <a:pt x="2480335" y="3314275"/>
                    </a:lnTo>
                    <a:lnTo>
                      <a:pt x="2480624" y="3329114"/>
                    </a:lnTo>
                    <a:cubicBezTo>
                      <a:pt x="2479979" y="3335540"/>
                      <a:pt x="2477620" y="3341494"/>
                      <a:pt x="2470723" y="3346053"/>
                    </a:cubicBezTo>
                    <a:cubicBezTo>
                      <a:pt x="2460376" y="3344167"/>
                      <a:pt x="2450521" y="3341704"/>
                      <a:pt x="2439847" y="3342529"/>
                    </a:cubicBezTo>
                    <a:cubicBezTo>
                      <a:pt x="2433442" y="3343024"/>
                      <a:pt x="2425721" y="3333418"/>
                      <a:pt x="2420715" y="3345080"/>
                    </a:cubicBezTo>
                    <a:cubicBezTo>
                      <a:pt x="2419567" y="3351075"/>
                      <a:pt x="2423182" y="3356165"/>
                      <a:pt x="2423593" y="3361502"/>
                    </a:cubicBezTo>
                    <a:cubicBezTo>
                      <a:pt x="2423675" y="3362570"/>
                      <a:pt x="2424824" y="3363555"/>
                      <a:pt x="2425975" y="3364541"/>
                    </a:cubicBezTo>
                    <a:cubicBezTo>
                      <a:pt x="2428769" y="3372915"/>
                      <a:pt x="2441333" y="3375703"/>
                      <a:pt x="2438462" y="3387201"/>
                    </a:cubicBezTo>
                    <a:cubicBezTo>
                      <a:pt x="2430252" y="3392130"/>
                      <a:pt x="2424912" y="3385562"/>
                      <a:pt x="2419245" y="3381705"/>
                    </a:cubicBezTo>
                    <a:cubicBezTo>
                      <a:pt x="2413579" y="3377846"/>
                      <a:pt x="2407338" y="3373495"/>
                      <a:pt x="2401177" y="3370212"/>
                    </a:cubicBezTo>
                    <a:cubicBezTo>
                      <a:pt x="2377607" y="3356996"/>
                      <a:pt x="2369889" y="3361351"/>
                      <a:pt x="2367679" y="3388368"/>
                    </a:cubicBezTo>
                    <a:cubicBezTo>
                      <a:pt x="2367681" y="3395347"/>
                      <a:pt x="2368257" y="3402819"/>
                      <a:pt x="2369327" y="3409717"/>
                    </a:cubicBezTo>
                    <a:cubicBezTo>
                      <a:pt x="2364076" y="3425156"/>
                      <a:pt x="2353893" y="3425405"/>
                      <a:pt x="2342476" y="3416622"/>
                    </a:cubicBezTo>
                    <a:cubicBezTo>
                      <a:pt x="2336234" y="3412270"/>
                      <a:pt x="2329910" y="3406853"/>
                      <a:pt x="2324654" y="3401353"/>
                    </a:cubicBezTo>
                    <a:cubicBezTo>
                      <a:pt x="2320301" y="3397124"/>
                      <a:pt x="2316317" y="3394210"/>
                      <a:pt x="2312047" y="3393667"/>
                    </a:cubicBezTo>
                    <a:lnTo>
                      <a:pt x="2299300" y="3399488"/>
                    </a:lnTo>
                    <a:lnTo>
                      <a:pt x="2300228" y="3400626"/>
                    </a:lnTo>
                    <a:cubicBezTo>
                      <a:pt x="2300204" y="3409258"/>
                      <a:pt x="2291433" y="3411624"/>
                      <a:pt x="2284657" y="3412668"/>
                    </a:cubicBezTo>
                    <a:cubicBezTo>
                      <a:pt x="2237761" y="3419045"/>
                      <a:pt x="2216610" y="3456901"/>
                      <a:pt x="2188704" y="3487168"/>
                    </a:cubicBezTo>
                    <a:cubicBezTo>
                      <a:pt x="2182045" y="3494454"/>
                      <a:pt x="2186406" y="3501902"/>
                      <a:pt x="2188378" y="3509212"/>
                    </a:cubicBezTo>
                    <a:cubicBezTo>
                      <a:pt x="2190408" y="3519642"/>
                      <a:pt x="2200003" y="3531952"/>
                      <a:pt x="2191148" y="3539830"/>
                    </a:cubicBezTo>
                    <a:cubicBezTo>
                      <a:pt x="2180300" y="3549029"/>
                      <a:pt x="2173177" y="3531348"/>
                      <a:pt x="2162887" y="3530987"/>
                    </a:cubicBezTo>
                    <a:cubicBezTo>
                      <a:pt x="2138058" y="3529060"/>
                      <a:pt x="2132466" y="3534489"/>
                      <a:pt x="2131803" y="3558191"/>
                    </a:cubicBezTo>
                    <a:cubicBezTo>
                      <a:pt x="2131837" y="3569945"/>
                      <a:pt x="2127289" y="3582150"/>
                      <a:pt x="2127323" y="3593902"/>
                    </a:cubicBezTo>
                    <a:cubicBezTo>
                      <a:pt x="2123203" y="3619322"/>
                      <a:pt x="2115173" y="3641877"/>
                      <a:pt x="2095670" y="3659684"/>
                    </a:cubicBezTo>
                    <a:cubicBezTo>
                      <a:pt x="2085748" y="3669416"/>
                      <a:pt x="2070932" y="3672630"/>
                      <a:pt x="2060444" y="3671539"/>
                    </a:cubicBezTo>
                    <a:cubicBezTo>
                      <a:pt x="2048297" y="3670111"/>
                      <a:pt x="2041916" y="3672616"/>
                      <a:pt x="2032982" y="3686004"/>
                    </a:cubicBezTo>
                    <a:cubicBezTo>
                      <a:pt x="2035977" y="3659320"/>
                      <a:pt x="2027206" y="3661688"/>
                      <a:pt x="2015093" y="3672010"/>
                    </a:cubicBezTo>
                    <a:cubicBezTo>
                      <a:pt x="2009037" y="3652473"/>
                      <a:pt x="2005767" y="3634536"/>
                      <a:pt x="1987008" y="3623131"/>
                    </a:cubicBezTo>
                    <a:cubicBezTo>
                      <a:pt x="1974942" y="3616191"/>
                      <a:pt x="1966079" y="3603684"/>
                      <a:pt x="1955418" y="3593230"/>
                    </a:cubicBezTo>
                    <a:cubicBezTo>
                      <a:pt x="1934826" y="3572124"/>
                      <a:pt x="1911064" y="3568340"/>
                      <a:pt x="1883937" y="3581147"/>
                    </a:cubicBezTo>
                    <a:cubicBezTo>
                      <a:pt x="1878288" y="3583457"/>
                      <a:pt x="1871906" y="3585962"/>
                      <a:pt x="1865526" y="3588467"/>
                    </a:cubicBezTo>
                    <a:cubicBezTo>
                      <a:pt x="1857682" y="3591367"/>
                      <a:pt x="1848632" y="3598513"/>
                      <a:pt x="1841150" y="3591124"/>
                    </a:cubicBezTo>
                    <a:cubicBezTo>
                      <a:pt x="1833863" y="3584462"/>
                      <a:pt x="1842717" y="3576586"/>
                      <a:pt x="1844793" y="3569752"/>
                    </a:cubicBezTo>
                    <a:cubicBezTo>
                      <a:pt x="1846001" y="3565506"/>
                      <a:pt x="1848670" y="3560865"/>
                      <a:pt x="1845492" y="3557803"/>
                    </a:cubicBezTo>
                    <a:cubicBezTo>
                      <a:pt x="1841187" y="3553474"/>
                      <a:pt x="1837057" y="3558510"/>
                      <a:pt x="1834329" y="3560030"/>
                    </a:cubicBezTo>
                    <a:cubicBezTo>
                      <a:pt x="1806391" y="3578544"/>
                      <a:pt x="1782596" y="3563008"/>
                      <a:pt x="1760322" y="3550197"/>
                    </a:cubicBezTo>
                    <a:cubicBezTo>
                      <a:pt x="1749380" y="3544524"/>
                      <a:pt x="1730935" y="3540090"/>
                      <a:pt x="1733314" y="3519845"/>
                    </a:cubicBezTo>
                    <a:cubicBezTo>
                      <a:pt x="1691352" y="3495095"/>
                      <a:pt x="1705916" y="3438629"/>
                      <a:pt x="1671934" y="3408590"/>
                    </a:cubicBezTo>
                    <a:cubicBezTo>
                      <a:pt x="1665972" y="3403926"/>
                      <a:pt x="1663072" y="3396083"/>
                      <a:pt x="1655345" y="3405224"/>
                    </a:cubicBezTo>
                    <a:cubicBezTo>
                      <a:pt x="1645285" y="3417348"/>
                      <a:pt x="1642722" y="3407845"/>
                      <a:pt x="1640552" y="3399806"/>
                    </a:cubicBezTo>
                    <a:lnTo>
                      <a:pt x="1637976" y="3390256"/>
                    </a:lnTo>
                    <a:lnTo>
                      <a:pt x="1618072" y="3387135"/>
                    </a:lnTo>
                    <a:lnTo>
                      <a:pt x="1615043" y="3382230"/>
                    </a:lnTo>
                    <a:lnTo>
                      <a:pt x="1596941" y="3395104"/>
                    </a:lnTo>
                    <a:cubicBezTo>
                      <a:pt x="1583413" y="3388558"/>
                      <a:pt x="1595388" y="3380625"/>
                      <a:pt x="1596004" y="3374186"/>
                    </a:cubicBezTo>
                    <a:cubicBezTo>
                      <a:pt x="1589899" y="3371911"/>
                      <a:pt x="1581976" y="3380323"/>
                      <a:pt x="1578147" y="3371945"/>
                    </a:cubicBezTo>
                    <a:lnTo>
                      <a:pt x="1578554" y="3370072"/>
                    </a:lnTo>
                    <a:lnTo>
                      <a:pt x="1564569" y="3381484"/>
                    </a:lnTo>
                    <a:cubicBezTo>
                      <a:pt x="1555951" y="3391072"/>
                      <a:pt x="1549450" y="3404954"/>
                      <a:pt x="1533082" y="3402615"/>
                    </a:cubicBezTo>
                    <a:cubicBezTo>
                      <a:pt x="1526596" y="3394333"/>
                      <a:pt x="1520861" y="3385951"/>
                      <a:pt x="1512331" y="3379479"/>
                    </a:cubicBezTo>
                    <a:cubicBezTo>
                      <a:pt x="1507215" y="3375597"/>
                      <a:pt x="1507818" y="3363287"/>
                      <a:pt x="1496332" y="3368684"/>
                    </a:cubicBezTo>
                    <a:cubicBezTo>
                      <a:pt x="1491493" y="3372404"/>
                      <a:pt x="1490817" y="3378610"/>
                      <a:pt x="1487582" y="3382875"/>
                    </a:cubicBezTo>
                    <a:cubicBezTo>
                      <a:pt x="1486932" y="3383729"/>
                      <a:pt x="1487139" y="3385227"/>
                      <a:pt x="1487345" y="3386728"/>
                    </a:cubicBezTo>
                    <a:cubicBezTo>
                      <a:pt x="1483873" y="3394847"/>
                      <a:pt x="1491418" y="3405273"/>
                      <a:pt x="1481637" y="3411963"/>
                    </a:cubicBezTo>
                    <a:cubicBezTo>
                      <a:pt x="1472225" y="3410198"/>
                      <a:pt x="1472594" y="3401742"/>
                      <a:pt x="1470917" y="3395095"/>
                    </a:cubicBezTo>
                    <a:cubicBezTo>
                      <a:pt x="1469241" y="3388447"/>
                      <a:pt x="1467462" y="3381050"/>
                      <a:pt x="1465036" y="3374505"/>
                    </a:cubicBezTo>
                    <a:cubicBezTo>
                      <a:pt x="1456185" y="3348974"/>
                      <a:pt x="1447523" y="3347105"/>
                      <a:pt x="1427933" y="3365840"/>
                    </a:cubicBezTo>
                    <a:cubicBezTo>
                      <a:pt x="1423299" y="3371059"/>
                      <a:pt x="1418769" y="3377031"/>
                      <a:pt x="1414989" y="3382899"/>
                    </a:cubicBezTo>
                    <a:cubicBezTo>
                      <a:pt x="1400812" y="3390958"/>
                      <a:pt x="1393032" y="3384383"/>
                      <a:pt x="1390328" y="3370234"/>
                    </a:cubicBezTo>
                    <a:cubicBezTo>
                      <a:pt x="1388548" y="3362836"/>
                      <a:pt x="1387417" y="3354586"/>
                      <a:pt x="1387138" y="3346982"/>
                    </a:cubicBezTo>
                    <a:cubicBezTo>
                      <a:pt x="1386242" y="3334879"/>
                      <a:pt x="1382963" y="3327687"/>
                      <a:pt x="1367757" y="3328245"/>
                    </a:cubicBezTo>
                    <a:cubicBezTo>
                      <a:pt x="1351050" y="3329009"/>
                      <a:pt x="1342448" y="3316434"/>
                      <a:pt x="1339537" y="3300787"/>
                    </a:cubicBezTo>
                    <a:cubicBezTo>
                      <a:pt x="1332245" y="3264343"/>
                      <a:pt x="1332245" y="3264343"/>
                      <a:pt x="1297095" y="3269929"/>
                    </a:cubicBezTo>
                    <a:cubicBezTo>
                      <a:pt x="1289595" y="3270957"/>
                      <a:pt x="1278829" y="3281605"/>
                      <a:pt x="1277860" y="3263398"/>
                    </a:cubicBezTo>
                    <a:cubicBezTo>
                      <a:pt x="1280448" y="3259987"/>
                      <a:pt x="1283036" y="3256573"/>
                      <a:pt x="1285729" y="3253912"/>
                    </a:cubicBezTo>
                    <a:cubicBezTo>
                      <a:pt x="1293083" y="3240677"/>
                      <a:pt x="1283773" y="3239661"/>
                      <a:pt x="1274362" y="3237896"/>
                    </a:cubicBezTo>
                    <a:cubicBezTo>
                      <a:pt x="1257450" y="3237158"/>
                      <a:pt x="1245376" y="3232702"/>
                      <a:pt x="1243451" y="3213097"/>
                    </a:cubicBezTo>
                    <a:cubicBezTo>
                      <a:pt x="1243069" y="3204745"/>
                      <a:pt x="1236687" y="3197214"/>
                      <a:pt x="1233305" y="3189274"/>
                    </a:cubicBezTo>
                    <a:lnTo>
                      <a:pt x="1231404" y="3176435"/>
                    </a:lnTo>
                    <a:lnTo>
                      <a:pt x="1223095" y="3189026"/>
                    </a:lnTo>
                    <a:cubicBezTo>
                      <a:pt x="1218169" y="3198801"/>
                      <a:pt x="1211403" y="3208052"/>
                      <a:pt x="1202226" y="3214473"/>
                    </a:cubicBezTo>
                    <a:cubicBezTo>
                      <a:pt x="1187451" y="3224966"/>
                      <a:pt x="1169354" y="3229919"/>
                      <a:pt x="1160715" y="3248436"/>
                    </a:cubicBezTo>
                    <a:cubicBezTo>
                      <a:pt x="1157062" y="3256430"/>
                      <a:pt x="1148006" y="3261353"/>
                      <a:pt x="1140446" y="3266397"/>
                    </a:cubicBezTo>
                    <a:cubicBezTo>
                      <a:pt x="1136060" y="3269437"/>
                      <a:pt x="1131389" y="3271323"/>
                      <a:pt x="1126105" y="3266756"/>
                    </a:cubicBezTo>
                    <a:cubicBezTo>
                      <a:pt x="1132527" y="3275932"/>
                      <a:pt x="1130774" y="3283701"/>
                      <a:pt x="1123155" y="3289494"/>
                    </a:cubicBezTo>
                    <a:cubicBezTo>
                      <a:pt x="1107107" y="3301768"/>
                      <a:pt x="1095191" y="3318892"/>
                      <a:pt x="1074384" y="3324758"/>
                    </a:cubicBezTo>
                    <a:cubicBezTo>
                      <a:pt x="1069369" y="3326241"/>
                      <a:pt x="1065553" y="3331585"/>
                      <a:pt x="1061166" y="3334623"/>
                    </a:cubicBezTo>
                    <a:cubicBezTo>
                      <a:pt x="1047258" y="3343678"/>
                      <a:pt x="1034041" y="3353543"/>
                      <a:pt x="1018008" y="3360921"/>
                    </a:cubicBezTo>
                    <a:cubicBezTo>
                      <a:pt x="1002036" y="3367552"/>
                      <a:pt x="982097" y="3371981"/>
                      <a:pt x="969896" y="3387953"/>
                    </a:cubicBezTo>
                    <a:cubicBezTo>
                      <a:pt x="963654" y="3395362"/>
                      <a:pt x="955166" y="3402592"/>
                      <a:pt x="943250" y="3400885"/>
                    </a:cubicBezTo>
                    <a:lnTo>
                      <a:pt x="942382" y="3402321"/>
                    </a:lnTo>
                    <a:lnTo>
                      <a:pt x="942381" y="3402321"/>
                    </a:lnTo>
                    <a:cubicBezTo>
                      <a:pt x="942292" y="3403444"/>
                      <a:pt x="942120" y="3403242"/>
                      <a:pt x="942165" y="3402681"/>
                    </a:cubicBezTo>
                    <a:lnTo>
                      <a:pt x="942382" y="3402321"/>
                    </a:lnTo>
                    <a:lnTo>
                      <a:pt x="943534" y="3402037"/>
                    </a:lnTo>
                    <a:cubicBezTo>
                      <a:pt x="950854" y="3399987"/>
                      <a:pt x="953264" y="3402816"/>
                      <a:pt x="950824" y="3409777"/>
                    </a:cubicBezTo>
                    <a:cubicBezTo>
                      <a:pt x="950240" y="3412366"/>
                      <a:pt x="948219" y="3414088"/>
                      <a:pt x="946198" y="3415809"/>
                    </a:cubicBezTo>
                    <a:cubicBezTo>
                      <a:pt x="923055" y="3432035"/>
                      <a:pt x="911392" y="3460101"/>
                      <a:pt x="885435" y="3473841"/>
                    </a:cubicBezTo>
                    <a:cubicBezTo>
                      <a:pt x="881513" y="3475787"/>
                      <a:pt x="878849" y="3480846"/>
                      <a:pt x="874462" y="3483885"/>
                    </a:cubicBezTo>
                    <a:cubicBezTo>
                      <a:pt x="873653" y="3484573"/>
                      <a:pt x="872097" y="3485202"/>
                      <a:pt x="870944" y="3485487"/>
                    </a:cubicBezTo>
                    <a:cubicBezTo>
                      <a:pt x="867142" y="3485935"/>
                      <a:pt x="863984" y="3483046"/>
                      <a:pt x="860406" y="3485396"/>
                    </a:cubicBezTo>
                    <a:cubicBezTo>
                      <a:pt x="858909" y="3485276"/>
                      <a:pt x="857817" y="3484812"/>
                      <a:pt x="856724" y="3484348"/>
                    </a:cubicBezTo>
                    <a:cubicBezTo>
                      <a:pt x="853849" y="3482611"/>
                      <a:pt x="851380" y="3480530"/>
                      <a:pt x="849315" y="3478105"/>
                    </a:cubicBezTo>
                    <a:cubicBezTo>
                      <a:pt x="847533" y="3476833"/>
                      <a:pt x="846155" y="3475216"/>
                      <a:pt x="844719" y="3474347"/>
                    </a:cubicBezTo>
                    <a:cubicBezTo>
                      <a:pt x="834465" y="3475410"/>
                      <a:pt x="830184" y="3481847"/>
                      <a:pt x="828312" y="3491112"/>
                    </a:cubicBezTo>
                    <a:cubicBezTo>
                      <a:pt x="825408" y="3499166"/>
                      <a:pt x="819929" y="3501740"/>
                      <a:pt x="811816" y="3499584"/>
                    </a:cubicBezTo>
                    <a:cubicBezTo>
                      <a:pt x="805544" y="3497952"/>
                      <a:pt x="803313" y="3492878"/>
                      <a:pt x="806443" y="3486725"/>
                    </a:cubicBezTo>
                    <a:cubicBezTo>
                      <a:pt x="829451" y="3476892"/>
                      <a:pt x="845693" y="3457477"/>
                      <a:pt x="865663" y="3443258"/>
                    </a:cubicBezTo>
                    <a:cubicBezTo>
                      <a:pt x="874030" y="3437526"/>
                      <a:pt x="892757" y="3434129"/>
                      <a:pt x="891545" y="3416330"/>
                    </a:cubicBezTo>
                    <a:cubicBezTo>
                      <a:pt x="891322" y="3414428"/>
                      <a:pt x="894210" y="3411271"/>
                      <a:pt x="896111" y="3411046"/>
                    </a:cubicBezTo>
                    <a:cubicBezTo>
                      <a:pt x="912129" y="3408562"/>
                      <a:pt x="921560" y="3394252"/>
                      <a:pt x="936260" y="3389402"/>
                    </a:cubicBezTo>
                    <a:cubicBezTo>
                      <a:pt x="944389" y="3386664"/>
                      <a:pt x="951424" y="3383461"/>
                      <a:pt x="950766" y="3372862"/>
                    </a:cubicBezTo>
                    <a:cubicBezTo>
                      <a:pt x="950437" y="3367564"/>
                      <a:pt x="954479" y="3364121"/>
                      <a:pt x="958401" y="3362175"/>
                    </a:cubicBezTo>
                    <a:cubicBezTo>
                      <a:pt x="974897" y="3353704"/>
                      <a:pt x="989043" y="3341655"/>
                      <a:pt x="1002097" y="3329141"/>
                    </a:cubicBezTo>
                    <a:cubicBezTo>
                      <a:pt x="1011454" y="3320474"/>
                      <a:pt x="1021094" y="3312960"/>
                      <a:pt x="1027292" y="3301404"/>
                    </a:cubicBezTo>
                    <a:cubicBezTo>
                      <a:pt x="1032562" y="3292035"/>
                      <a:pt x="1042083" y="3286017"/>
                      <a:pt x="1054298" y="3283982"/>
                    </a:cubicBezTo>
                    <a:cubicBezTo>
                      <a:pt x="1071812" y="3281618"/>
                      <a:pt x="1077157" y="3266603"/>
                      <a:pt x="1066200" y="3252921"/>
                    </a:cubicBezTo>
                    <a:cubicBezTo>
                      <a:pt x="1064823" y="3251305"/>
                      <a:pt x="1063101" y="3249284"/>
                      <a:pt x="1061380" y="3247263"/>
                    </a:cubicBezTo>
                    <a:cubicBezTo>
                      <a:pt x="1043478" y="3226245"/>
                      <a:pt x="1045754" y="3216635"/>
                      <a:pt x="1070214" y="3202775"/>
                    </a:cubicBezTo>
                    <a:cubicBezTo>
                      <a:pt x="1079675" y="3197507"/>
                      <a:pt x="1086022" y="3193495"/>
                      <a:pt x="1077715" y="3179648"/>
                    </a:cubicBezTo>
                    <a:lnTo>
                      <a:pt x="1077647" y="3179528"/>
                    </a:lnTo>
                    <a:lnTo>
                      <a:pt x="1068969" y="3165555"/>
                    </a:lnTo>
                    <a:lnTo>
                      <a:pt x="1069713" y="3165435"/>
                    </a:lnTo>
                    <a:lnTo>
                      <a:pt x="1068029" y="3162443"/>
                    </a:lnTo>
                    <a:cubicBezTo>
                      <a:pt x="1065277" y="3156243"/>
                      <a:pt x="1063556" y="3149514"/>
                      <a:pt x="1064529" y="3142060"/>
                    </a:cubicBezTo>
                    <a:lnTo>
                      <a:pt x="1063050" y="3137376"/>
                    </a:lnTo>
                    <a:lnTo>
                      <a:pt x="1062498" y="3137761"/>
                    </a:lnTo>
                    <a:cubicBezTo>
                      <a:pt x="1052435" y="3148475"/>
                      <a:pt x="1037477" y="3156143"/>
                      <a:pt x="1034473" y="3173009"/>
                    </a:cubicBezTo>
                    <a:cubicBezTo>
                      <a:pt x="1027398" y="3176098"/>
                      <a:pt x="1020944" y="3178756"/>
                      <a:pt x="1013870" y="3181846"/>
                    </a:cubicBezTo>
                    <a:cubicBezTo>
                      <a:pt x="1010144" y="3184446"/>
                      <a:pt x="1007040" y="3186611"/>
                      <a:pt x="1003316" y="3189210"/>
                    </a:cubicBezTo>
                    <a:cubicBezTo>
                      <a:pt x="995792" y="3200920"/>
                      <a:pt x="982826" y="3203507"/>
                      <a:pt x="970293" y="3206712"/>
                    </a:cubicBezTo>
                    <a:cubicBezTo>
                      <a:pt x="961052" y="3206699"/>
                      <a:pt x="951190" y="3207117"/>
                      <a:pt x="947984" y="3194585"/>
                    </a:cubicBezTo>
                    <a:cubicBezTo>
                      <a:pt x="960126" y="3163033"/>
                      <a:pt x="976297" y="3133287"/>
                      <a:pt x="1001074" y="3113231"/>
                    </a:cubicBezTo>
                    <a:cubicBezTo>
                      <a:pt x="999831" y="3114098"/>
                      <a:pt x="998777" y="3113909"/>
                      <a:pt x="996669" y="3113534"/>
                    </a:cubicBezTo>
                    <a:cubicBezTo>
                      <a:pt x="1005163" y="3105531"/>
                      <a:pt x="1013126" y="3097263"/>
                      <a:pt x="1020438" y="3088642"/>
                    </a:cubicBezTo>
                    <a:lnTo>
                      <a:pt x="1038396" y="3064220"/>
                    </a:lnTo>
                    <a:lnTo>
                      <a:pt x="1027366" y="3055851"/>
                    </a:lnTo>
                    <a:cubicBezTo>
                      <a:pt x="1022201" y="3049788"/>
                      <a:pt x="1016290" y="3043665"/>
                      <a:pt x="1011529" y="3037259"/>
                    </a:cubicBezTo>
                    <a:cubicBezTo>
                      <a:pt x="1005392" y="3029234"/>
                      <a:pt x="1000812" y="3020582"/>
                      <a:pt x="989315" y="3032467"/>
                    </a:cubicBezTo>
                    <a:cubicBezTo>
                      <a:pt x="984405" y="3037347"/>
                      <a:pt x="973538" y="3031957"/>
                      <a:pt x="967639" y="3039771"/>
                    </a:cubicBezTo>
                    <a:cubicBezTo>
                      <a:pt x="963478" y="3044710"/>
                      <a:pt x="957190" y="3047973"/>
                      <a:pt x="956876" y="3056610"/>
                    </a:cubicBezTo>
                    <a:cubicBezTo>
                      <a:pt x="956561" y="3065247"/>
                      <a:pt x="949465" y="3069199"/>
                      <a:pt x="941712" y="3062552"/>
                    </a:cubicBezTo>
                    <a:cubicBezTo>
                      <a:pt x="934647" y="3056714"/>
                      <a:pt x="924872" y="3051788"/>
                      <a:pt x="926580" y="3039873"/>
                    </a:cubicBezTo>
                    <a:cubicBezTo>
                      <a:pt x="927222" y="3036535"/>
                      <a:pt x="924754" y="3034454"/>
                      <a:pt x="921415" y="3033810"/>
                    </a:cubicBezTo>
                    <a:cubicBezTo>
                      <a:pt x="918825" y="3033227"/>
                      <a:pt x="916236" y="3032642"/>
                      <a:pt x="914050" y="3031714"/>
                    </a:cubicBezTo>
                    <a:cubicBezTo>
                      <a:pt x="906342" y="3029214"/>
                      <a:pt x="907644" y="3017642"/>
                      <a:pt x="899127" y="3015831"/>
                    </a:cubicBezTo>
                    <a:cubicBezTo>
                      <a:pt x="890265" y="3013615"/>
                      <a:pt x="893214" y="3028539"/>
                      <a:pt x="883887" y="3027417"/>
                    </a:cubicBezTo>
                    <a:cubicBezTo>
                      <a:pt x="881642" y="3027237"/>
                      <a:pt x="878530" y="3028494"/>
                      <a:pt x="877840" y="3027685"/>
                    </a:cubicBezTo>
                    <a:cubicBezTo>
                      <a:pt x="865672" y="3015035"/>
                      <a:pt x="847633" y="3019241"/>
                      <a:pt x="833143" y="3012056"/>
                    </a:cubicBezTo>
                    <a:cubicBezTo>
                      <a:pt x="830958" y="3011127"/>
                      <a:pt x="827276" y="3010080"/>
                      <a:pt x="827051" y="3008178"/>
                    </a:cubicBezTo>
                    <a:cubicBezTo>
                      <a:pt x="825076" y="2995215"/>
                      <a:pt x="813400" y="2990513"/>
                      <a:pt x="805303" y="2983463"/>
                    </a:cubicBezTo>
                    <a:cubicBezTo>
                      <a:pt x="792265" y="2972251"/>
                      <a:pt x="792146" y="2954915"/>
                      <a:pt x="785396" y="2940440"/>
                    </a:cubicBezTo>
                    <a:cubicBezTo>
                      <a:pt x="782882" y="2934213"/>
                      <a:pt x="781923" y="2927357"/>
                      <a:pt x="777912" y="2921010"/>
                    </a:cubicBezTo>
                    <a:cubicBezTo>
                      <a:pt x="775218" y="2917027"/>
                      <a:pt x="772764" y="2910052"/>
                      <a:pt x="776057" y="2906550"/>
                    </a:cubicBezTo>
                    <a:cubicBezTo>
                      <a:pt x="787210" y="2894261"/>
                      <a:pt x="783753" y="2876283"/>
                      <a:pt x="794156" y="2863934"/>
                    </a:cubicBezTo>
                    <a:cubicBezTo>
                      <a:pt x="796642" y="2861120"/>
                      <a:pt x="798214" y="2855595"/>
                      <a:pt x="796433" y="2854323"/>
                    </a:cubicBezTo>
                    <a:cubicBezTo>
                      <a:pt x="785281" y="2847781"/>
                      <a:pt x="789697" y="2834952"/>
                      <a:pt x="784369" y="2826241"/>
                    </a:cubicBezTo>
                    <a:cubicBezTo>
                      <a:pt x="782364" y="2823067"/>
                      <a:pt x="779849" y="2816840"/>
                      <a:pt x="781525" y="2814714"/>
                    </a:cubicBezTo>
                    <a:cubicBezTo>
                      <a:pt x="789969" y="2803338"/>
                      <a:pt x="777380" y="2795928"/>
                      <a:pt x="777006" y="2786482"/>
                    </a:cubicBezTo>
                    <a:cubicBezTo>
                      <a:pt x="776678" y="2781183"/>
                      <a:pt x="771214" y="2778863"/>
                      <a:pt x="764987" y="2781377"/>
                    </a:cubicBezTo>
                    <a:lnTo>
                      <a:pt x="754819" y="2791238"/>
                    </a:lnTo>
                    <a:lnTo>
                      <a:pt x="748844" y="2763129"/>
                    </a:lnTo>
                    <a:lnTo>
                      <a:pt x="730809" y="2718412"/>
                    </a:lnTo>
                    <a:lnTo>
                      <a:pt x="725651" y="2720140"/>
                    </a:lnTo>
                    <a:lnTo>
                      <a:pt x="727215" y="2721285"/>
                    </a:lnTo>
                    <a:cubicBezTo>
                      <a:pt x="727327" y="2723643"/>
                      <a:pt x="724670" y="2726304"/>
                      <a:pt x="719629" y="2729726"/>
                    </a:cubicBezTo>
                    <a:cubicBezTo>
                      <a:pt x="711195" y="2735805"/>
                      <a:pt x="706468" y="2743552"/>
                      <a:pt x="704062" y="2753308"/>
                    </a:cubicBezTo>
                    <a:cubicBezTo>
                      <a:pt x="703253" y="2757538"/>
                      <a:pt x="703040" y="2762726"/>
                      <a:pt x="700079" y="2765644"/>
                    </a:cubicBezTo>
                    <a:cubicBezTo>
                      <a:pt x="684219" y="2781958"/>
                      <a:pt x="678430" y="2805005"/>
                      <a:pt x="663000" y="2821583"/>
                    </a:cubicBezTo>
                    <a:cubicBezTo>
                      <a:pt x="652802" y="2832489"/>
                      <a:pt x="654837" y="2837867"/>
                      <a:pt x="668823" y="2841084"/>
                    </a:cubicBezTo>
                    <a:cubicBezTo>
                      <a:pt x="689025" y="2845729"/>
                      <a:pt x="695491" y="2860305"/>
                      <a:pt x="685585" y="2878480"/>
                    </a:cubicBezTo>
                    <a:cubicBezTo>
                      <a:pt x="683484" y="2881923"/>
                      <a:pt x="681646" y="2884936"/>
                      <a:pt x="680405" y="2888905"/>
                    </a:cubicBezTo>
                    <a:cubicBezTo>
                      <a:pt x="674490" y="2905378"/>
                      <a:pt x="674584" y="2904256"/>
                      <a:pt x="659234" y="2898435"/>
                    </a:cubicBezTo>
                    <a:cubicBezTo>
                      <a:pt x="630256" y="2887843"/>
                      <a:pt x="608271" y="2866754"/>
                      <a:pt x="583400" y="2850398"/>
                    </a:cubicBezTo>
                    <a:cubicBezTo>
                      <a:pt x="577374" y="2846722"/>
                      <a:pt x="572040" y="2842878"/>
                      <a:pt x="565656" y="2840755"/>
                    </a:cubicBezTo>
                    <a:cubicBezTo>
                      <a:pt x="562811" y="2839609"/>
                      <a:pt x="559820" y="2834832"/>
                      <a:pt x="557530" y="2840523"/>
                    </a:cubicBezTo>
                    <a:cubicBezTo>
                      <a:pt x="555597" y="2844659"/>
                      <a:pt x="555218" y="2849154"/>
                      <a:pt x="559953" y="2852042"/>
                    </a:cubicBezTo>
                    <a:cubicBezTo>
                      <a:pt x="561675" y="2853093"/>
                      <a:pt x="563490" y="2853019"/>
                      <a:pt x="565475" y="2853639"/>
                    </a:cubicBezTo>
                    <a:cubicBezTo>
                      <a:pt x="569444" y="2854879"/>
                      <a:pt x="575609" y="2851552"/>
                      <a:pt x="577550" y="2858053"/>
                    </a:cubicBezTo>
                    <a:cubicBezTo>
                      <a:pt x="579491" y="2864554"/>
                      <a:pt x="572035" y="2867092"/>
                      <a:pt x="567497" y="2872594"/>
                    </a:cubicBezTo>
                    <a:cubicBezTo>
                      <a:pt x="577799" y="2871199"/>
                      <a:pt x="585663" y="2871862"/>
                      <a:pt x="592456" y="2877187"/>
                    </a:cubicBezTo>
                    <a:cubicBezTo>
                      <a:pt x="596236" y="2880675"/>
                      <a:pt x="599322" y="2884329"/>
                      <a:pt x="592034" y="2887562"/>
                    </a:cubicBezTo>
                    <a:cubicBezTo>
                      <a:pt x="582513" y="2877028"/>
                      <a:pt x="570373" y="2881436"/>
                      <a:pt x="558685" y="2883167"/>
                    </a:cubicBezTo>
                    <a:cubicBezTo>
                      <a:pt x="548814" y="2884822"/>
                      <a:pt x="539732" y="2885188"/>
                      <a:pt x="536016" y="2872881"/>
                    </a:cubicBezTo>
                    <a:cubicBezTo>
                      <a:pt x="531996" y="2866884"/>
                      <a:pt x="534550" y="2860763"/>
                      <a:pt x="534593" y="2854883"/>
                    </a:cubicBezTo>
                    <a:cubicBezTo>
                      <a:pt x="534468" y="2848310"/>
                      <a:pt x="532863" y="2843194"/>
                      <a:pt x="524713" y="2845902"/>
                    </a:cubicBezTo>
                    <a:cubicBezTo>
                      <a:pt x="519054" y="2851309"/>
                      <a:pt x="513392" y="2856715"/>
                      <a:pt x="507469" y="2862552"/>
                    </a:cubicBezTo>
                    <a:cubicBezTo>
                      <a:pt x="505200" y="2865303"/>
                      <a:pt x="503719" y="2866762"/>
                      <a:pt x="500538" y="2864230"/>
                    </a:cubicBezTo>
                    <a:cubicBezTo>
                      <a:pt x="507365" y="2853039"/>
                      <a:pt x="512735" y="2840365"/>
                      <a:pt x="517410" y="2827861"/>
                    </a:cubicBezTo>
                    <a:cubicBezTo>
                      <a:pt x="521990" y="2816479"/>
                      <a:pt x="517182" y="2811774"/>
                      <a:pt x="505852" y="2811950"/>
                    </a:cubicBezTo>
                    <a:cubicBezTo>
                      <a:pt x="499279" y="2812074"/>
                      <a:pt x="492611" y="2813322"/>
                      <a:pt x="485775" y="2813877"/>
                    </a:cubicBezTo>
                    <a:cubicBezTo>
                      <a:pt x="473919" y="2814915"/>
                      <a:pt x="470665" y="2810566"/>
                      <a:pt x="475676" y="2799448"/>
                    </a:cubicBezTo>
                    <a:cubicBezTo>
                      <a:pt x="477610" y="2795311"/>
                      <a:pt x="479974" y="2791437"/>
                      <a:pt x="482504" y="2788255"/>
                    </a:cubicBezTo>
                    <a:cubicBezTo>
                      <a:pt x="489406" y="2778880"/>
                      <a:pt x="491623" y="2771373"/>
                      <a:pt x="480453" y="2761605"/>
                    </a:cubicBezTo>
                    <a:cubicBezTo>
                      <a:pt x="470311" y="2753056"/>
                      <a:pt x="476015" y="2741769"/>
                      <a:pt x="482055" y="2731868"/>
                    </a:cubicBezTo>
                    <a:cubicBezTo>
                      <a:pt x="492034" y="2715511"/>
                      <a:pt x="490932" y="2712476"/>
                      <a:pt x="474837" y="2702067"/>
                    </a:cubicBezTo>
                    <a:cubicBezTo>
                      <a:pt x="469839" y="2699608"/>
                      <a:pt x="462835" y="2699470"/>
                      <a:pt x="461682" y="2691678"/>
                    </a:cubicBezTo>
                    <a:cubicBezTo>
                      <a:pt x="463710" y="2686418"/>
                      <a:pt x="467700" y="2684718"/>
                      <a:pt x="472720" y="2684237"/>
                    </a:cubicBezTo>
                    <a:cubicBezTo>
                      <a:pt x="478863" y="2683848"/>
                      <a:pt x="478716" y="2680216"/>
                      <a:pt x="476156" y="2675700"/>
                    </a:cubicBezTo>
                    <a:cubicBezTo>
                      <a:pt x="464890" y="2667056"/>
                      <a:pt x="455968" y="2657477"/>
                      <a:pt x="465852" y="2642243"/>
                    </a:cubicBezTo>
                    <a:cubicBezTo>
                      <a:pt x="464582" y="2638514"/>
                      <a:pt x="466252" y="2634808"/>
                      <a:pt x="466201" y="2630051"/>
                    </a:cubicBezTo>
                    <a:cubicBezTo>
                      <a:pt x="458650" y="2633715"/>
                      <a:pt x="457629" y="2643133"/>
                      <a:pt x="450174" y="2645673"/>
                    </a:cubicBezTo>
                    <a:cubicBezTo>
                      <a:pt x="446111" y="2645556"/>
                      <a:pt x="442382" y="2646826"/>
                      <a:pt x="438844" y="2645849"/>
                    </a:cubicBezTo>
                    <a:cubicBezTo>
                      <a:pt x="424690" y="2641940"/>
                      <a:pt x="413863" y="2644196"/>
                      <a:pt x="407612" y="2659282"/>
                    </a:cubicBezTo>
                    <a:cubicBezTo>
                      <a:pt x="403652" y="2668680"/>
                      <a:pt x="396144" y="2666462"/>
                      <a:pt x="388301" y="2662859"/>
                    </a:cubicBezTo>
                    <a:cubicBezTo>
                      <a:pt x="371323" y="2654864"/>
                      <a:pt x="371323" y="2654864"/>
                      <a:pt x="372054" y="2673030"/>
                    </a:cubicBezTo>
                    <a:cubicBezTo>
                      <a:pt x="371938" y="2677094"/>
                      <a:pt x="370195" y="2678982"/>
                      <a:pt x="366153" y="2675927"/>
                    </a:cubicBezTo>
                    <a:cubicBezTo>
                      <a:pt x="358184" y="2665750"/>
                      <a:pt x="353442" y="2652225"/>
                      <a:pt x="337020" y="2651066"/>
                    </a:cubicBezTo>
                    <a:cubicBezTo>
                      <a:pt x="326908" y="2650213"/>
                      <a:pt x="318497" y="2653351"/>
                      <a:pt x="309559" y="2657350"/>
                    </a:cubicBezTo>
                    <a:cubicBezTo>
                      <a:pt x="292546" y="2665872"/>
                      <a:pt x="287549" y="2663415"/>
                      <a:pt x="286125" y="2645417"/>
                    </a:cubicBezTo>
                    <a:cubicBezTo>
                      <a:pt x="285087" y="2633560"/>
                      <a:pt x="279325" y="2629453"/>
                      <a:pt x="268162" y="2630323"/>
                    </a:cubicBezTo>
                    <a:cubicBezTo>
                      <a:pt x="242635" y="2632470"/>
                      <a:pt x="242203" y="2632206"/>
                      <a:pt x="242903" y="2607826"/>
                    </a:cubicBezTo>
                    <a:cubicBezTo>
                      <a:pt x="243398" y="2599267"/>
                      <a:pt x="240122" y="2597859"/>
                      <a:pt x="232834" y="2601092"/>
                    </a:cubicBezTo>
                    <a:cubicBezTo>
                      <a:pt x="226669" y="2604420"/>
                      <a:pt x="224707" y="2600860"/>
                      <a:pt x="223794" y="2595578"/>
                    </a:cubicBezTo>
                    <a:cubicBezTo>
                      <a:pt x="225991" y="2591010"/>
                      <a:pt x="227492" y="2586611"/>
                      <a:pt x="229257" y="2581782"/>
                    </a:cubicBezTo>
                    <a:cubicBezTo>
                      <a:pt x="230761" y="2577383"/>
                      <a:pt x="235612" y="2576207"/>
                      <a:pt x="239172" y="2574244"/>
                    </a:cubicBezTo>
                    <a:cubicBezTo>
                      <a:pt x="244643" y="2571085"/>
                      <a:pt x="247532" y="2566350"/>
                      <a:pt x="246021" y="2560112"/>
                    </a:cubicBezTo>
                    <a:cubicBezTo>
                      <a:pt x="244846" y="2555259"/>
                      <a:pt x="240709" y="2553327"/>
                      <a:pt x="236215" y="2552948"/>
                    </a:cubicBezTo>
                    <a:cubicBezTo>
                      <a:pt x="229475" y="2552379"/>
                      <a:pt x="225389" y="2555203"/>
                      <a:pt x="222405" y="2561062"/>
                    </a:cubicBezTo>
                    <a:cubicBezTo>
                      <a:pt x="220472" y="2565200"/>
                      <a:pt x="222414" y="2571700"/>
                      <a:pt x="216081" y="2574334"/>
                    </a:cubicBezTo>
                    <a:cubicBezTo>
                      <a:pt x="208028" y="2575917"/>
                      <a:pt x="200309" y="2578887"/>
                      <a:pt x="191941" y="2576145"/>
                    </a:cubicBezTo>
                    <a:cubicBezTo>
                      <a:pt x="187059" y="2569623"/>
                      <a:pt x="191333" y="2564552"/>
                      <a:pt x="194915" y="2559649"/>
                    </a:cubicBezTo>
                    <a:cubicBezTo>
                      <a:pt x="200073" y="2552163"/>
                      <a:pt x="203414" y="2544751"/>
                      <a:pt x="194993" y="2537251"/>
                    </a:cubicBezTo>
                    <a:cubicBezTo>
                      <a:pt x="192076" y="2534290"/>
                      <a:pt x="191761" y="2529963"/>
                      <a:pt x="192141" y="2525470"/>
                    </a:cubicBezTo>
                    <a:cubicBezTo>
                      <a:pt x="191586" y="2518633"/>
                      <a:pt x="194306" y="2513205"/>
                      <a:pt x="197888" y="2508302"/>
                    </a:cubicBezTo>
                    <a:cubicBezTo>
                      <a:pt x="200682" y="2504692"/>
                      <a:pt x="202090" y="2501415"/>
                      <a:pt x="200221" y="2496731"/>
                    </a:cubicBezTo>
                    <a:cubicBezTo>
                      <a:pt x="201148" y="2488435"/>
                      <a:pt x="188191" y="2486439"/>
                      <a:pt x="191458" y="2477209"/>
                    </a:cubicBezTo>
                    <a:cubicBezTo>
                      <a:pt x="199410" y="2466112"/>
                      <a:pt x="184373" y="2464618"/>
                      <a:pt x="183220" y="2456827"/>
                    </a:cubicBezTo>
                    <a:cubicBezTo>
                      <a:pt x="183036" y="2434860"/>
                      <a:pt x="191344" y="2422207"/>
                      <a:pt x="210079" y="2414736"/>
                    </a:cubicBezTo>
                    <a:cubicBezTo>
                      <a:pt x="220832" y="2410663"/>
                      <a:pt x="223240" y="2400908"/>
                      <a:pt x="221583" y="2391038"/>
                    </a:cubicBezTo>
                    <a:cubicBezTo>
                      <a:pt x="218845" y="2375192"/>
                      <a:pt x="220749" y="2363360"/>
                      <a:pt x="240133" y="2361599"/>
                    </a:cubicBezTo>
                    <a:cubicBezTo>
                      <a:pt x="245152" y="2361117"/>
                      <a:pt x="248377" y="2357768"/>
                      <a:pt x="247894" y="2352749"/>
                    </a:cubicBezTo>
                    <a:cubicBezTo>
                      <a:pt x="247266" y="2344097"/>
                      <a:pt x="248717" y="2334941"/>
                      <a:pt x="240633" y="2328828"/>
                    </a:cubicBezTo>
                    <a:cubicBezTo>
                      <a:pt x="237620" y="2326989"/>
                      <a:pt x="234177" y="2324888"/>
                      <a:pt x="229872" y="2322262"/>
                    </a:cubicBezTo>
                    <a:cubicBezTo>
                      <a:pt x="243638" y="2320029"/>
                      <a:pt x="255347" y="2315359"/>
                      <a:pt x="267736" y="2324097"/>
                    </a:cubicBezTo>
                    <a:cubicBezTo>
                      <a:pt x="274361" y="2328730"/>
                      <a:pt x="280694" y="2326095"/>
                      <a:pt x="284895" y="2319208"/>
                    </a:cubicBezTo>
                    <a:cubicBezTo>
                      <a:pt x="288309" y="2313612"/>
                      <a:pt x="291986" y="2307586"/>
                      <a:pt x="294969" y="2301727"/>
                    </a:cubicBezTo>
                    <a:cubicBezTo>
                      <a:pt x="300579" y="2291564"/>
                      <a:pt x="307290" y="2284435"/>
                      <a:pt x="319825" y="2296809"/>
                    </a:cubicBezTo>
                    <a:cubicBezTo>
                      <a:pt x="321414" y="2280649"/>
                      <a:pt x="327746" y="2278015"/>
                      <a:pt x="338486" y="2287520"/>
                    </a:cubicBezTo>
                    <a:cubicBezTo>
                      <a:pt x="340208" y="2288570"/>
                      <a:pt x="342360" y="2289882"/>
                      <a:pt x="344964" y="2288518"/>
                    </a:cubicBezTo>
                    <a:cubicBezTo>
                      <a:pt x="347832" y="2286723"/>
                      <a:pt x="346467" y="2284119"/>
                      <a:pt x="345963" y="2282040"/>
                    </a:cubicBezTo>
                    <a:cubicBezTo>
                      <a:pt x="343178" y="2272809"/>
                      <a:pt x="343376" y="2261411"/>
                      <a:pt x="334886" y="2257174"/>
                    </a:cubicBezTo>
                    <a:lnTo>
                      <a:pt x="328066" y="2256305"/>
                    </a:lnTo>
                    <a:lnTo>
                      <a:pt x="326915" y="2256930"/>
                    </a:lnTo>
                    <a:cubicBezTo>
                      <a:pt x="323018" y="2257983"/>
                      <a:pt x="319190" y="2257583"/>
                      <a:pt x="316061" y="2254318"/>
                    </a:cubicBezTo>
                    <a:cubicBezTo>
                      <a:pt x="307739" y="2245367"/>
                      <a:pt x="295779" y="2239513"/>
                      <a:pt x="292711" y="2226086"/>
                    </a:cubicBezTo>
                    <a:lnTo>
                      <a:pt x="293665" y="2222983"/>
                    </a:lnTo>
                    <a:lnTo>
                      <a:pt x="287973" y="2218310"/>
                    </a:lnTo>
                    <a:cubicBezTo>
                      <a:pt x="279889" y="2212198"/>
                      <a:pt x="272959" y="2213875"/>
                      <a:pt x="268137" y="2222747"/>
                    </a:cubicBezTo>
                    <a:cubicBezTo>
                      <a:pt x="263672" y="2230065"/>
                      <a:pt x="259901" y="2237215"/>
                      <a:pt x="255699" y="2244103"/>
                    </a:cubicBezTo>
                    <a:cubicBezTo>
                      <a:pt x="253862" y="2247115"/>
                      <a:pt x="252694" y="2252901"/>
                      <a:pt x="246742" y="2251040"/>
                    </a:cubicBezTo>
                    <a:cubicBezTo>
                      <a:pt x="242342" y="2249538"/>
                      <a:pt x="242983" y="2244614"/>
                      <a:pt x="242837" y="2240980"/>
                    </a:cubicBezTo>
                    <a:cubicBezTo>
                      <a:pt x="243019" y="2228097"/>
                      <a:pt x="243893" y="2215045"/>
                      <a:pt x="244074" y="2202161"/>
                    </a:cubicBezTo>
                    <a:cubicBezTo>
                      <a:pt x="245241" y="2196375"/>
                      <a:pt x="250186" y="2194077"/>
                      <a:pt x="254872" y="2192209"/>
                    </a:cubicBezTo>
                    <a:cubicBezTo>
                      <a:pt x="261467" y="2189144"/>
                      <a:pt x="267140" y="2184927"/>
                      <a:pt x="272556" y="2180404"/>
                    </a:cubicBezTo>
                    <a:lnTo>
                      <a:pt x="280288" y="2173876"/>
                    </a:lnTo>
                    <a:lnTo>
                      <a:pt x="280101" y="2172712"/>
                    </a:lnTo>
                    <a:cubicBezTo>
                      <a:pt x="280627" y="2170945"/>
                      <a:pt x="281671" y="2169160"/>
                      <a:pt x="282418" y="2167586"/>
                    </a:cubicBezTo>
                    <a:cubicBezTo>
                      <a:pt x="283225" y="2166276"/>
                      <a:pt x="283768" y="2165030"/>
                      <a:pt x="284250" y="2163518"/>
                    </a:cubicBezTo>
                    <a:cubicBezTo>
                      <a:pt x="284933" y="2161679"/>
                      <a:pt x="284697" y="2159499"/>
                      <a:pt x="282733" y="2158286"/>
                    </a:cubicBezTo>
                    <a:cubicBezTo>
                      <a:pt x="281034" y="2157010"/>
                      <a:pt x="279307" y="2157977"/>
                      <a:pt x="277970" y="2159412"/>
                    </a:cubicBezTo>
                    <a:cubicBezTo>
                      <a:pt x="275901" y="2161299"/>
                      <a:pt x="273770" y="2162920"/>
                      <a:pt x="270762" y="2160837"/>
                    </a:cubicBezTo>
                    <a:cubicBezTo>
                      <a:pt x="268019" y="2158689"/>
                      <a:pt x="268716" y="2155728"/>
                      <a:pt x="269741" y="2152970"/>
                    </a:cubicBezTo>
                    <a:cubicBezTo>
                      <a:pt x="269942" y="2152643"/>
                      <a:pt x="270346" y="2151989"/>
                      <a:pt x="270486" y="2151396"/>
                    </a:cubicBezTo>
                    <a:cubicBezTo>
                      <a:pt x="273684" y="2143652"/>
                      <a:pt x="272780" y="2142187"/>
                      <a:pt x="264354" y="2140825"/>
                    </a:cubicBezTo>
                    <a:cubicBezTo>
                      <a:pt x="260337" y="2140376"/>
                      <a:pt x="257112" y="2139742"/>
                      <a:pt x="256578" y="2135115"/>
                    </a:cubicBezTo>
                    <a:cubicBezTo>
                      <a:pt x="256326" y="2134056"/>
                      <a:pt x="256139" y="2133262"/>
                      <a:pt x="256216" y="2132405"/>
                    </a:cubicBezTo>
                    <a:cubicBezTo>
                      <a:pt x="256739" y="2127529"/>
                      <a:pt x="253683" y="2124057"/>
                      <a:pt x="249309" y="2125651"/>
                    </a:cubicBezTo>
                    <a:cubicBezTo>
                      <a:pt x="244936" y="2127244"/>
                      <a:pt x="242784" y="2125236"/>
                      <a:pt x="241768" y="2122122"/>
                    </a:cubicBezTo>
                    <a:cubicBezTo>
                      <a:pt x="238798" y="2111921"/>
                      <a:pt x="231946" y="2111306"/>
                      <a:pt x="222886" y="2113166"/>
                    </a:cubicBezTo>
                    <a:cubicBezTo>
                      <a:pt x="216472" y="2114404"/>
                      <a:pt x="209745" y="2114317"/>
                      <a:pt x="202956" y="2113965"/>
                    </a:cubicBezTo>
                    <a:cubicBezTo>
                      <a:pt x="199794" y="2113595"/>
                      <a:pt x="197566" y="2112444"/>
                      <a:pt x="196020" y="2109455"/>
                    </a:cubicBezTo>
                    <a:cubicBezTo>
                      <a:pt x="193150" y="2104402"/>
                      <a:pt x="190873" y="2099210"/>
                      <a:pt x="189879" y="2093818"/>
                    </a:cubicBezTo>
                    <a:lnTo>
                      <a:pt x="190909" y="2082560"/>
                    </a:lnTo>
                    <a:lnTo>
                      <a:pt x="176927" y="2076952"/>
                    </a:lnTo>
                    <a:cubicBezTo>
                      <a:pt x="171587" y="2075541"/>
                      <a:pt x="166146" y="2074290"/>
                      <a:pt x="161150" y="2071832"/>
                    </a:cubicBezTo>
                    <a:cubicBezTo>
                      <a:pt x="149169" y="2066295"/>
                      <a:pt x="147827" y="2060750"/>
                      <a:pt x="156976" y="2051565"/>
                    </a:cubicBezTo>
                    <a:cubicBezTo>
                      <a:pt x="159412" y="2049507"/>
                      <a:pt x="162015" y="2048143"/>
                      <a:pt x="164190" y="2046515"/>
                    </a:cubicBezTo>
                    <a:cubicBezTo>
                      <a:pt x="174965" y="2039504"/>
                      <a:pt x="180216" y="2030894"/>
                      <a:pt x="176598" y="2017463"/>
                    </a:cubicBezTo>
                    <a:cubicBezTo>
                      <a:pt x="173744" y="2005682"/>
                      <a:pt x="173400" y="1993659"/>
                      <a:pt x="172362" y="1981804"/>
                    </a:cubicBezTo>
                    <a:cubicBezTo>
                      <a:pt x="171137" y="1972194"/>
                      <a:pt x="167715" y="1967155"/>
                      <a:pt x="157391" y="1971489"/>
                    </a:cubicBezTo>
                    <a:cubicBezTo>
                      <a:pt x="151490" y="1974385"/>
                      <a:pt x="145515" y="1975465"/>
                      <a:pt x="140371" y="1969374"/>
                    </a:cubicBezTo>
                    <a:cubicBezTo>
                      <a:pt x="138378" y="1958117"/>
                      <a:pt x="144754" y="1949602"/>
                      <a:pt x="147853" y="1939681"/>
                    </a:cubicBezTo>
                    <a:cubicBezTo>
                      <a:pt x="150238" y="1932866"/>
                      <a:pt x="154177" y="1926409"/>
                      <a:pt x="158285" y="1920645"/>
                    </a:cubicBezTo>
                    <a:lnTo>
                      <a:pt x="160830" y="1915989"/>
                    </a:lnTo>
                    <a:lnTo>
                      <a:pt x="159493" y="1915963"/>
                    </a:lnTo>
                    <a:cubicBezTo>
                      <a:pt x="156770" y="1917445"/>
                      <a:pt x="154758" y="1914846"/>
                      <a:pt x="153790" y="1913117"/>
                    </a:cubicBezTo>
                    <a:cubicBezTo>
                      <a:pt x="149781" y="1906797"/>
                      <a:pt x="144530" y="1904683"/>
                      <a:pt x="137462" y="1905516"/>
                    </a:cubicBezTo>
                    <a:cubicBezTo>
                      <a:pt x="133103" y="1905988"/>
                      <a:pt x="131933" y="1904586"/>
                      <a:pt x="133579" y="1899724"/>
                    </a:cubicBezTo>
                    <a:lnTo>
                      <a:pt x="133105" y="1895728"/>
                    </a:lnTo>
                    <a:lnTo>
                      <a:pt x="129392" y="1898293"/>
                    </a:lnTo>
                    <a:cubicBezTo>
                      <a:pt x="125128" y="1901895"/>
                      <a:pt x="120702" y="1904068"/>
                      <a:pt x="116047" y="1904919"/>
                    </a:cubicBezTo>
                    <a:lnTo>
                      <a:pt x="112975" y="1904648"/>
                    </a:lnTo>
                    <a:lnTo>
                      <a:pt x="113239" y="1905442"/>
                    </a:lnTo>
                    <a:cubicBezTo>
                      <a:pt x="112962" y="1906485"/>
                      <a:pt x="111881" y="1907231"/>
                      <a:pt x="109733" y="1907599"/>
                    </a:cubicBezTo>
                    <a:cubicBezTo>
                      <a:pt x="103848" y="1908711"/>
                      <a:pt x="98521" y="1907454"/>
                      <a:pt x="93271" y="1905341"/>
                    </a:cubicBezTo>
                    <a:cubicBezTo>
                      <a:pt x="86510" y="1902745"/>
                      <a:pt x="83272" y="1903231"/>
                      <a:pt x="78716" y="1908782"/>
                    </a:cubicBezTo>
                    <a:cubicBezTo>
                      <a:pt x="76912" y="1910606"/>
                      <a:pt x="75560" y="1913163"/>
                      <a:pt x="74146" y="1915454"/>
                    </a:cubicBezTo>
                    <a:cubicBezTo>
                      <a:pt x="73540" y="1916436"/>
                      <a:pt x="73060" y="1917947"/>
                      <a:pt x="71611" y="1917731"/>
                    </a:cubicBezTo>
                    <a:cubicBezTo>
                      <a:pt x="69898" y="1917576"/>
                      <a:pt x="69320" y="1916316"/>
                      <a:pt x="69334" y="1915194"/>
                    </a:cubicBezTo>
                    <a:cubicBezTo>
                      <a:pt x="69267" y="1910178"/>
                      <a:pt x="66898" y="1909619"/>
                      <a:pt x="62727" y="1910885"/>
                    </a:cubicBezTo>
                    <a:cubicBezTo>
                      <a:pt x="57497" y="1912401"/>
                      <a:pt x="52978" y="1909836"/>
                      <a:pt x="49191" y="1906817"/>
                    </a:cubicBezTo>
                    <a:cubicBezTo>
                      <a:pt x="46121" y="1904467"/>
                      <a:pt x="44205" y="1904641"/>
                      <a:pt x="42777" y="1908054"/>
                    </a:cubicBezTo>
                    <a:cubicBezTo>
                      <a:pt x="42094" y="1909893"/>
                      <a:pt x="41286" y="1911202"/>
                      <a:pt x="39043" y="1911174"/>
                    </a:cubicBezTo>
                    <a:cubicBezTo>
                      <a:pt x="36008" y="1911332"/>
                      <a:pt x="36036" y="1909089"/>
                      <a:pt x="35068" y="1907360"/>
                    </a:cubicBezTo>
                    <a:cubicBezTo>
                      <a:pt x="34553" y="1906364"/>
                      <a:pt x="34240" y="1905040"/>
                      <a:pt x="33663" y="1903778"/>
                    </a:cubicBezTo>
                    <a:cubicBezTo>
                      <a:pt x="31179" y="1896818"/>
                      <a:pt x="26833" y="1896168"/>
                      <a:pt x="21749" y="1901843"/>
                    </a:cubicBezTo>
                    <a:cubicBezTo>
                      <a:pt x="21079" y="1902560"/>
                      <a:pt x="20676" y="1903216"/>
                      <a:pt x="19945" y="1903668"/>
                    </a:cubicBezTo>
                    <a:cubicBezTo>
                      <a:pt x="18544" y="1904837"/>
                      <a:pt x="16552" y="1905867"/>
                      <a:pt x="15118" y="1904528"/>
                    </a:cubicBezTo>
                    <a:cubicBezTo>
                      <a:pt x="13747" y="1903456"/>
                      <a:pt x="14367" y="1901352"/>
                      <a:pt x="15175" y="1900043"/>
                    </a:cubicBezTo>
                    <a:cubicBezTo>
                      <a:pt x="15983" y="1898733"/>
                      <a:pt x="16854" y="1897689"/>
                      <a:pt x="17990" y="1896581"/>
                    </a:cubicBezTo>
                    <a:cubicBezTo>
                      <a:pt x="19467" y="1894554"/>
                      <a:pt x="19621" y="1892840"/>
                      <a:pt x="17531" y="1891099"/>
                    </a:cubicBezTo>
                    <a:cubicBezTo>
                      <a:pt x="12901" y="1886881"/>
                      <a:pt x="11058" y="1881446"/>
                      <a:pt x="9478" y="1875949"/>
                    </a:cubicBezTo>
                    <a:cubicBezTo>
                      <a:pt x="7384" y="1869454"/>
                      <a:pt x="6551" y="1862383"/>
                      <a:pt x="3397" y="1856139"/>
                    </a:cubicBezTo>
                    <a:cubicBezTo>
                      <a:pt x="2305" y="1853881"/>
                      <a:pt x="3580" y="1852182"/>
                      <a:pt x="4652" y="1850811"/>
                    </a:cubicBezTo>
                    <a:lnTo>
                      <a:pt x="7981" y="1845163"/>
                    </a:lnTo>
                    <a:lnTo>
                      <a:pt x="7180" y="1842047"/>
                    </a:lnTo>
                    <a:cubicBezTo>
                      <a:pt x="5049" y="1837794"/>
                      <a:pt x="219" y="1836029"/>
                      <a:pt x="0" y="1830579"/>
                    </a:cubicBezTo>
                    <a:cubicBezTo>
                      <a:pt x="5734" y="1826989"/>
                      <a:pt x="926" y="1822283"/>
                      <a:pt x="1735" y="1818053"/>
                    </a:cubicBezTo>
                    <a:cubicBezTo>
                      <a:pt x="5675" y="1811595"/>
                      <a:pt x="6170" y="1803037"/>
                      <a:pt x="16041" y="1801382"/>
                    </a:cubicBezTo>
                    <a:cubicBezTo>
                      <a:pt x="19674" y="1801234"/>
                      <a:pt x="20484" y="1797003"/>
                      <a:pt x="19907" y="1793107"/>
                    </a:cubicBezTo>
                    <a:cubicBezTo>
                      <a:pt x="18659" y="1786439"/>
                      <a:pt x="20423" y="1781609"/>
                      <a:pt x="27281" y="1778114"/>
                    </a:cubicBezTo>
                    <a:cubicBezTo>
                      <a:pt x="35357" y="1773591"/>
                      <a:pt x="29520" y="1767666"/>
                      <a:pt x="27243" y="1759781"/>
                    </a:cubicBezTo>
                    <a:cubicBezTo>
                      <a:pt x="39843" y="1763333"/>
                      <a:pt x="49115" y="1760721"/>
                      <a:pt x="55513" y="1749265"/>
                    </a:cubicBezTo>
                    <a:cubicBezTo>
                      <a:pt x="56826" y="1747112"/>
                      <a:pt x="64544" y="1744143"/>
                      <a:pt x="70592" y="1744880"/>
                    </a:cubicBezTo>
                    <a:cubicBezTo>
                      <a:pt x="81996" y="1746519"/>
                      <a:pt x="88372" y="1738006"/>
                      <a:pt x="96805" y="1731928"/>
                    </a:cubicBezTo>
                    <a:cubicBezTo>
                      <a:pt x="96718" y="1743688"/>
                      <a:pt x="102335" y="1744163"/>
                      <a:pt x="110075" y="1738252"/>
                    </a:cubicBezTo>
                    <a:cubicBezTo>
                      <a:pt x="113972" y="1737675"/>
                      <a:pt x="117941" y="1738915"/>
                      <a:pt x="121332" y="1736259"/>
                    </a:cubicBezTo>
                    <a:cubicBezTo>
                      <a:pt x="123244" y="1735062"/>
                      <a:pt x="125418" y="1733436"/>
                      <a:pt x="127329" y="1732239"/>
                    </a:cubicBezTo>
                    <a:cubicBezTo>
                      <a:pt x="129503" y="1730611"/>
                      <a:pt x="132034" y="1727432"/>
                      <a:pt x="133588" y="1727788"/>
                    </a:cubicBezTo>
                    <a:cubicBezTo>
                      <a:pt x="137558" y="1729028"/>
                      <a:pt x="134333" y="1732377"/>
                      <a:pt x="134144" y="1734624"/>
                    </a:cubicBezTo>
                    <a:cubicBezTo>
                      <a:pt x="134027" y="1738688"/>
                      <a:pt x="133743" y="1742059"/>
                      <a:pt x="133196" y="1745861"/>
                    </a:cubicBezTo>
                    <a:cubicBezTo>
                      <a:pt x="134109" y="1751141"/>
                      <a:pt x="138507" y="1752644"/>
                      <a:pt x="143265" y="1752593"/>
                    </a:cubicBezTo>
                    <a:cubicBezTo>
                      <a:pt x="146132" y="1750798"/>
                      <a:pt x="149429" y="1749265"/>
                      <a:pt x="152296" y="1747470"/>
                    </a:cubicBezTo>
                    <a:cubicBezTo>
                      <a:pt x="155929" y="1747324"/>
                      <a:pt x="155215" y="1750431"/>
                      <a:pt x="155718" y="1752512"/>
                    </a:cubicBezTo>
                    <a:cubicBezTo>
                      <a:pt x="150371" y="1762244"/>
                      <a:pt x="150306" y="1771063"/>
                      <a:pt x="161592" y="1776769"/>
                    </a:cubicBezTo>
                    <a:cubicBezTo>
                      <a:pt x="166160" y="1778965"/>
                      <a:pt x="169940" y="1782451"/>
                      <a:pt x="166956" y="1788310"/>
                    </a:cubicBezTo>
                    <a:lnTo>
                      <a:pt x="166316" y="1794564"/>
                    </a:lnTo>
                    <a:lnTo>
                      <a:pt x="168319" y="1794045"/>
                    </a:lnTo>
                    <a:cubicBezTo>
                      <a:pt x="170704" y="1792608"/>
                      <a:pt x="172889" y="1790623"/>
                      <a:pt x="174958" y="1788737"/>
                    </a:cubicBezTo>
                    <a:cubicBezTo>
                      <a:pt x="177089" y="1787114"/>
                      <a:pt x="178552" y="1786209"/>
                      <a:pt x="181371" y="1787500"/>
                    </a:cubicBezTo>
                    <a:lnTo>
                      <a:pt x="198329" y="1792737"/>
                    </a:lnTo>
                    <a:lnTo>
                      <a:pt x="201544" y="1788737"/>
                    </a:lnTo>
                    <a:cubicBezTo>
                      <a:pt x="209117" y="1782135"/>
                      <a:pt x="212049" y="1771518"/>
                      <a:pt x="221079" y="1766397"/>
                    </a:cubicBezTo>
                    <a:cubicBezTo>
                      <a:pt x="222656" y="1763814"/>
                      <a:pt x="223969" y="1761662"/>
                      <a:pt x="225545" y="1759079"/>
                    </a:cubicBezTo>
                    <a:cubicBezTo>
                      <a:pt x="224274" y="1755351"/>
                      <a:pt x="226807" y="1752170"/>
                      <a:pt x="226230" y="1748274"/>
                    </a:cubicBezTo>
                    <a:cubicBezTo>
                      <a:pt x="225266" y="1738235"/>
                      <a:pt x="215533" y="1732889"/>
                      <a:pt x="211965" y="1724214"/>
                    </a:cubicBezTo>
                    <a:cubicBezTo>
                      <a:pt x="209666" y="1719269"/>
                      <a:pt x="206937" y="1714059"/>
                      <a:pt x="210257" y="1709587"/>
                    </a:cubicBezTo>
                    <a:cubicBezTo>
                      <a:pt x="213576" y="1705115"/>
                      <a:pt x="219361" y="1706282"/>
                      <a:pt x="224023" y="1707353"/>
                    </a:cubicBezTo>
                    <a:cubicBezTo>
                      <a:pt x="230239" y="1708782"/>
                      <a:pt x="235835" y="1712197"/>
                      <a:pt x="242241" y="1711379"/>
                    </a:cubicBezTo>
                    <a:cubicBezTo>
                      <a:pt x="246757" y="1708818"/>
                      <a:pt x="250966" y="1712568"/>
                      <a:pt x="255293" y="1712253"/>
                    </a:cubicBezTo>
                    <a:cubicBezTo>
                      <a:pt x="258160" y="1710459"/>
                      <a:pt x="260858" y="1707971"/>
                      <a:pt x="264324" y="1707132"/>
                    </a:cubicBezTo>
                    <a:cubicBezTo>
                      <a:pt x="276339" y="1696151"/>
                      <a:pt x="287494" y="1684644"/>
                      <a:pt x="281407" y="1665575"/>
                    </a:cubicBezTo>
                    <a:cubicBezTo>
                      <a:pt x="278364" y="1656039"/>
                      <a:pt x="285842" y="1650559"/>
                      <a:pt x="295355" y="1650457"/>
                    </a:cubicBezTo>
                    <a:cubicBezTo>
                      <a:pt x="303052" y="1650427"/>
                      <a:pt x="310654" y="1651521"/>
                      <a:pt x="318183" y="1650798"/>
                    </a:cubicBezTo>
                    <a:cubicBezTo>
                      <a:pt x="334890" y="1648585"/>
                      <a:pt x="347239" y="1638991"/>
                      <a:pt x="336105" y="1612706"/>
                    </a:cubicBezTo>
                    <a:cubicBezTo>
                      <a:pt x="337965" y="1606753"/>
                      <a:pt x="331771" y="1602383"/>
                      <a:pt x="332244" y="1596765"/>
                    </a:cubicBezTo>
                    <a:cubicBezTo>
                      <a:pt x="336227" y="1584428"/>
                      <a:pt x="336920" y="1584260"/>
                      <a:pt x="345508" y="1592453"/>
                    </a:cubicBezTo>
                    <a:cubicBezTo>
                      <a:pt x="353067" y="1599427"/>
                      <a:pt x="362894" y="1603650"/>
                      <a:pt x="372459" y="1608304"/>
                    </a:cubicBezTo>
                    <a:cubicBezTo>
                      <a:pt x="369037" y="1603263"/>
                      <a:pt x="371159" y="1596879"/>
                      <a:pt x="366520" y="1592867"/>
                    </a:cubicBezTo>
                    <a:cubicBezTo>
                      <a:pt x="363768" y="1590598"/>
                      <a:pt x="361974" y="1587731"/>
                      <a:pt x="362257" y="1584360"/>
                    </a:cubicBezTo>
                    <a:cubicBezTo>
                      <a:pt x="362796" y="1569922"/>
                      <a:pt x="353663" y="1565531"/>
                      <a:pt x="341471" y="1565181"/>
                    </a:cubicBezTo>
                    <a:cubicBezTo>
                      <a:pt x="335707" y="1561075"/>
                      <a:pt x="329214" y="1573653"/>
                      <a:pt x="324093" y="1564622"/>
                    </a:cubicBezTo>
                    <a:cubicBezTo>
                      <a:pt x="317985" y="1548492"/>
                      <a:pt x="331985" y="1538131"/>
                      <a:pt x="335369" y="1524838"/>
                    </a:cubicBezTo>
                    <a:cubicBezTo>
                      <a:pt x="339279" y="1510684"/>
                      <a:pt x="344741" y="1496888"/>
                      <a:pt x="346666" y="1482115"/>
                    </a:cubicBezTo>
                    <a:cubicBezTo>
                      <a:pt x="348117" y="1472959"/>
                      <a:pt x="345841" y="1465071"/>
                      <a:pt x="338449" y="1458790"/>
                    </a:cubicBezTo>
                    <a:cubicBezTo>
                      <a:pt x="329768" y="1451722"/>
                      <a:pt x="322428" y="1450197"/>
                      <a:pt x="315695" y="1460266"/>
                    </a:cubicBezTo>
                    <a:cubicBezTo>
                      <a:pt x="311063" y="1466891"/>
                      <a:pt x="303008" y="1468475"/>
                      <a:pt x="297610" y="1473451"/>
                    </a:cubicBezTo>
                    <a:cubicBezTo>
                      <a:pt x="279874" y="1474445"/>
                      <a:pt x="263547" y="1472163"/>
                      <a:pt x="259036" y="1450509"/>
                    </a:cubicBezTo>
                    <a:cubicBezTo>
                      <a:pt x="258291" y="1445920"/>
                      <a:pt x="254542" y="1450129"/>
                      <a:pt x="253178" y="1447526"/>
                    </a:cubicBezTo>
                    <a:cubicBezTo>
                      <a:pt x="251667" y="1441288"/>
                      <a:pt x="255511" y="1435955"/>
                      <a:pt x="255985" y="1430337"/>
                    </a:cubicBezTo>
                    <a:cubicBezTo>
                      <a:pt x="259063" y="1423355"/>
                      <a:pt x="266614" y="1419692"/>
                      <a:pt x="268401" y="1411922"/>
                    </a:cubicBezTo>
                    <a:cubicBezTo>
                      <a:pt x="279943" y="1406560"/>
                      <a:pt x="291482" y="1401195"/>
                      <a:pt x="304630" y="1400946"/>
                    </a:cubicBezTo>
                    <a:cubicBezTo>
                      <a:pt x="306877" y="1401137"/>
                      <a:pt x="319527" y="1409445"/>
                      <a:pt x="320032" y="1411524"/>
                    </a:cubicBezTo>
                    <a:cubicBezTo>
                      <a:pt x="321017" y="1418623"/>
                      <a:pt x="325416" y="1420125"/>
                      <a:pt x="331486" y="1417921"/>
                    </a:cubicBezTo>
                    <a:cubicBezTo>
                      <a:pt x="350483" y="1410019"/>
                      <a:pt x="370414" y="1404458"/>
                      <a:pt x="388646" y="1394907"/>
                    </a:cubicBezTo>
                    <a:cubicBezTo>
                      <a:pt x="403578" y="1386888"/>
                      <a:pt x="406773" y="1375842"/>
                      <a:pt x="399615" y="1361433"/>
                    </a:cubicBezTo>
                    <a:cubicBezTo>
                      <a:pt x="397820" y="1358567"/>
                      <a:pt x="396025" y="1355699"/>
                      <a:pt x="394231" y="1352832"/>
                    </a:cubicBezTo>
                    <a:cubicBezTo>
                      <a:pt x="381089" y="1328867"/>
                      <a:pt x="383664" y="1319806"/>
                      <a:pt x="408825" y="1308576"/>
                    </a:cubicBezTo>
                    <a:cubicBezTo>
                      <a:pt x="419842" y="1304074"/>
                      <a:pt x="428107" y="1297303"/>
                      <a:pt x="433980" y="1286710"/>
                    </a:cubicBezTo>
                    <a:cubicBezTo>
                      <a:pt x="443097" y="1269827"/>
                      <a:pt x="459782" y="1270555"/>
                      <a:pt x="475774" y="1271450"/>
                    </a:cubicBezTo>
                    <a:cubicBezTo>
                      <a:pt x="480721" y="1269153"/>
                      <a:pt x="486673" y="1271012"/>
                      <a:pt x="492912" y="1269501"/>
                    </a:cubicBezTo>
                    <a:cubicBezTo>
                      <a:pt x="482391" y="1265445"/>
                      <a:pt x="472469" y="1262347"/>
                      <a:pt x="466485" y="1252791"/>
                    </a:cubicBezTo>
                    <a:cubicBezTo>
                      <a:pt x="466317" y="1252096"/>
                      <a:pt x="465456" y="1251572"/>
                      <a:pt x="464596" y="1251046"/>
                    </a:cubicBezTo>
                    <a:cubicBezTo>
                      <a:pt x="464166" y="1250783"/>
                      <a:pt x="463997" y="1250091"/>
                      <a:pt x="464260" y="1249660"/>
                    </a:cubicBezTo>
                    <a:cubicBezTo>
                      <a:pt x="466074" y="1214735"/>
                      <a:pt x="452261" y="1187999"/>
                      <a:pt x="426403" y="1164545"/>
                    </a:cubicBezTo>
                    <a:cubicBezTo>
                      <a:pt x="410593" y="1150766"/>
                      <a:pt x="412139" y="1140485"/>
                      <a:pt x="424723" y="1122763"/>
                    </a:cubicBezTo>
                    <a:cubicBezTo>
                      <a:pt x="435204" y="1108485"/>
                      <a:pt x="431176" y="1091852"/>
                      <a:pt x="431810" y="1076290"/>
                    </a:cubicBezTo>
                    <a:cubicBezTo>
                      <a:pt x="430971" y="1072825"/>
                      <a:pt x="431256" y="1069454"/>
                      <a:pt x="432233" y="1065915"/>
                    </a:cubicBezTo>
                    <a:cubicBezTo>
                      <a:pt x="435777" y="1042679"/>
                      <a:pt x="438627" y="1019610"/>
                      <a:pt x="433350" y="996308"/>
                    </a:cubicBezTo>
                    <a:cubicBezTo>
                      <a:pt x="435904" y="990187"/>
                      <a:pt x="432911" y="985409"/>
                      <a:pt x="429489" y="980368"/>
                    </a:cubicBezTo>
                    <a:cubicBezTo>
                      <a:pt x="425659" y="972124"/>
                      <a:pt x="427541" y="963231"/>
                      <a:pt x="426913" y="954578"/>
                    </a:cubicBezTo>
                    <a:cubicBezTo>
                      <a:pt x="419457" y="957118"/>
                      <a:pt x="416809" y="964362"/>
                      <a:pt x="412104" y="969171"/>
                    </a:cubicBezTo>
                    <a:cubicBezTo>
                      <a:pt x="404174" y="977327"/>
                      <a:pt x="396835" y="975803"/>
                      <a:pt x="396826" y="965166"/>
                    </a:cubicBezTo>
                    <a:cubicBezTo>
                      <a:pt x="396190" y="945876"/>
                      <a:pt x="383779" y="940077"/>
                      <a:pt x="368670" y="936766"/>
                    </a:cubicBezTo>
                    <a:cubicBezTo>
                      <a:pt x="360039" y="934455"/>
                      <a:pt x="353488" y="931639"/>
                      <a:pt x="354173" y="920835"/>
                    </a:cubicBezTo>
                    <a:cubicBezTo>
                      <a:pt x="354457" y="917463"/>
                      <a:pt x="353188" y="913735"/>
                      <a:pt x="350867" y="911730"/>
                    </a:cubicBezTo>
                    <a:cubicBezTo>
                      <a:pt x="338143" y="901603"/>
                      <a:pt x="338061" y="889151"/>
                      <a:pt x="344649" y="875449"/>
                    </a:cubicBezTo>
                    <a:cubicBezTo>
                      <a:pt x="347128" y="867511"/>
                      <a:pt x="350039" y="859836"/>
                      <a:pt x="346207" y="851592"/>
                    </a:cubicBezTo>
                    <a:cubicBezTo>
                      <a:pt x="346063" y="847959"/>
                      <a:pt x="347732" y="844253"/>
                      <a:pt x="345076" y="840860"/>
                    </a:cubicBezTo>
                    <a:cubicBezTo>
                      <a:pt x="342992" y="836045"/>
                      <a:pt x="342027" y="832060"/>
                      <a:pt x="343163" y="828988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C74CC311-2DC6-41A5-967D-5267619F51C1}"/>
                  </a:ext>
                </a:extLst>
              </p:cNvPr>
              <p:cNvSpPr/>
              <p:nvPr/>
            </p:nvSpPr>
            <p:spPr>
              <a:xfrm>
                <a:off x="4362468" y="1653355"/>
                <a:ext cx="763756" cy="769867"/>
              </a:xfrm>
              <a:custGeom>
                <a:avLst/>
                <a:gdLst>
                  <a:gd name="connsiteX0" fmla="*/ 944187 w 962121"/>
                  <a:gd name="connsiteY0" fmla="*/ 526880 h 969818"/>
                  <a:gd name="connsiteX1" fmla="*/ 909551 w 962121"/>
                  <a:gd name="connsiteY1" fmla="*/ 493783 h 969818"/>
                  <a:gd name="connsiteX2" fmla="*/ 887999 w 962121"/>
                  <a:gd name="connsiteY2" fmla="*/ 435286 h 969818"/>
                  <a:gd name="connsiteX3" fmla="*/ 874145 w 962121"/>
                  <a:gd name="connsiteY3" fmla="*/ 379868 h 969818"/>
                  <a:gd name="connsiteX4" fmla="*/ 867218 w 962121"/>
                  <a:gd name="connsiteY4" fmla="*/ 367552 h 969818"/>
                  <a:gd name="connsiteX5" fmla="*/ 786400 w 962121"/>
                  <a:gd name="connsiteY5" fmla="*/ 333686 h 969818"/>
                  <a:gd name="connsiteX6" fmla="*/ 760999 w 962121"/>
                  <a:gd name="connsiteY6" fmla="*/ 330607 h 969818"/>
                  <a:gd name="connsiteX7" fmla="*/ 757921 w 962121"/>
                  <a:gd name="connsiteY7" fmla="*/ 302898 h 969818"/>
                  <a:gd name="connsiteX8" fmla="*/ 752533 w 962121"/>
                  <a:gd name="connsiteY8" fmla="*/ 244401 h 969818"/>
                  <a:gd name="connsiteX9" fmla="*/ 738678 w 962121"/>
                  <a:gd name="connsiteY9" fmla="*/ 218231 h 969818"/>
                  <a:gd name="connsiteX10" fmla="*/ 727133 w 962121"/>
                  <a:gd name="connsiteY10" fmla="*/ 205146 h 969818"/>
                  <a:gd name="connsiteX11" fmla="*/ 720975 w 962121"/>
                  <a:gd name="connsiteY11" fmla="*/ 198989 h 969818"/>
                  <a:gd name="connsiteX12" fmla="*/ 710969 w 962121"/>
                  <a:gd name="connsiteY12" fmla="*/ 182825 h 969818"/>
                  <a:gd name="connsiteX13" fmla="*/ 687878 w 962121"/>
                  <a:gd name="connsiteY13" fmla="*/ 154346 h 969818"/>
                  <a:gd name="connsiteX14" fmla="*/ 587048 w 962121"/>
                  <a:gd name="connsiteY14" fmla="*/ 42740 h 969818"/>
                  <a:gd name="connsiteX15" fmla="*/ 566266 w 962121"/>
                  <a:gd name="connsiteY15" fmla="*/ 15031 h 969818"/>
                  <a:gd name="connsiteX16" fmla="*/ 509309 w 962121"/>
                  <a:gd name="connsiteY16" fmla="*/ 23498 h 969818"/>
                  <a:gd name="connsiteX17" fmla="*/ 490066 w 962121"/>
                  <a:gd name="connsiteY17" fmla="*/ 68910 h 969818"/>
                  <a:gd name="connsiteX18" fmla="*/ 467745 w 962121"/>
                  <a:gd name="connsiteY18" fmla="*/ 160504 h 969818"/>
                  <a:gd name="connsiteX19" fmla="*/ 464666 w 962121"/>
                  <a:gd name="connsiteY19" fmla="*/ 184365 h 969818"/>
                  <a:gd name="connsiteX20" fmla="*/ 463127 w 962121"/>
                  <a:gd name="connsiteY20" fmla="*/ 198219 h 969818"/>
                  <a:gd name="connsiteX21" fmla="*/ 480830 w 962121"/>
                  <a:gd name="connsiteY21" fmla="*/ 446061 h 969818"/>
                  <a:gd name="connsiteX22" fmla="*/ 446193 w 962121"/>
                  <a:gd name="connsiteY22" fmla="*/ 416813 h 969818"/>
                  <a:gd name="connsiteX23" fmla="*/ 437727 w 962121"/>
                  <a:gd name="connsiteY23" fmla="*/ 415274 h 969818"/>
                  <a:gd name="connsiteX24" fmla="*/ 433878 w 962121"/>
                  <a:gd name="connsiteY24" fmla="*/ 406807 h 969818"/>
                  <a:gd name="connsiteX25" fmla="*/ 425412 w 962121"/>
                  <a:gd name="connsiteY25" fmla="*/ 324449 h 969818"/>
                  <a:gd name="connsiteX26" fmla="*/ 405399 w 962121"/>
                  <a:gd name="connsiteY26" fmla="*/ 268261 h 969818"/>
                  <a:gd name="connsiteX27" fmla="*/ 428490 w 962121"/>
                  <a:gd name="connsiteY27" fmla="*/ 416043 h 969818"/>
                  <a:gd name="connsiteX28" fmla="*/ 428490 w 962121"/>
                  <a:gd name="connsiteY28" fmla="*/ 416043 h 969818"/>
                  <a:gd name="connsiteX29" fmla="*/ 410787 w 962121"/>
                  <a:gd name="connsiteY29" fmla="*/ 429128 h 969818"/>
                  <a:gd name="connsiteX30" fmla="*/ 360757 w 962121"/>
                  <a:gd name="connsiteY30" fmla="*/ 426819 h 969818"/>
                  <a:gd name="connsiteX31" fmla="*/ 257618 w 962121"/>
                  <a:gd name="connsiteY31" fmla="*/ 412195 h 969818"/>
                  <a:gd name="connsiteX32" fmla="*/ 269933 w 962121"/>
                  <a:gd name="connsiteY32" fmla="*/ 425280 h 969818"/>
                  <a:gd name="connsiteX33" fmla="*/ 405399 w 962121"/>
                  <a:gd name="connsiteY33" fmla="*/ 438365 h 969818"/>
                  <a:gd name="connsiteX34" fmla="*/ 406939 w 962121"/>
                  <a:gd name="connsiteY34" fmla="*/ 442983 h 969818"/>
                  <a:gd name="connsiteX35" fmla="*/ 413096 w 962121"/>
                  <a:gd name="connsiteY35" fmla="*/ 465304 h 969818"/>
                  <a:gd name="connsiteX36" fmla="*/ 429260 w 962121"/>
                  <a:gd name="connsiteY36" fmla="*/ 479158 h 969818"/>
                  <a:gd name="connsiteX37" fmla="*/ 446193 w 962121"/>
                  <a:gd name="connsiteY37" fmla="*/ 480698 h 969818"/>
                  <a:gd name="connsiteX38" fmla="*/ 453121 w 962121"/>
                  <a:gd name="connsiteY38" fmla="*/ 493783 h 969818"/>
                  <a:gd name="connsiteX39" fmla="*/ 443884 w 962121"/>
                  <a:gd name="connsiteY39" fmla="*/ 503019 h 969818"/>
                  <a:gd name="connsiteX40" fmla="*/ 373842 w 962121"/>
                  <a:gd name="connsiteY40" fmla="*/ 488395 h 969818"/>
                  <a:gd name="connsiteX41" fmla="*/ 342284 w 962121"/>
                  <a:gd name="connsiteY41" fmla="*/ 482237 h 969818"/>
                  <a:gd name="connsiteX42" fmla="*/ 229139 w 962121"/>
                  <a:gd name="connsiteY42" fmla="*/ 480698 h 969818"/>
                  <a:gd name="connsiteX43" fmla="*/ 160636 w 962121"/>
                  <a:gd name="connsiteY43" fmla="*/ 491474 h 969818"/>
                  <a:gd name="connsiteX44" fmla="*/ 67502 w 962121"/>
                  <a:gd name="connsiteY44" fmla="*/ 512255 h 969818"/>
                  <a:gd name="connsiteX45" fmla="*/ 28248 w 962121"/>
                  <a:gd name="connsiteY45" fmla="*/ 527649 h 969818"/>
                  <a:gd name="connsiteX46" fmla="*/ 19781 w 962121"/>
                  <a:gd name="connsiteY46" fmla="*/ 536116 h 969818"/>
                  <a:gd name="connsiteX47" fmla="*/ 2078 w 962121"/>
                  <a:gd name="connsiteY47" fmla="*/ 554589 h 969818"/>
                  <a:gd name="connsiteX48" fmla="*/ 26709 w 962121"/>
                  <a:gd name="connsiteY48" fmla="*/ 595383 h 969818"/>
                  <a:gd name="connsiteX49" fmla="*/ 99830 w 962121"/>
                  <a:gd name="connsiteY49" fmla="*/ 653880 h 969818"/>
                  <a:gd name="connsiteX50" fmla="*/ 116763 w 962121"/>
                  <a:gd name="connsiteY50" fmla="*/ 670043 h 969818"/>
                  <a:gd name="connsiteX51" fmla="*/ 126769 w 962121"/>
                  <a:gd name="connsiteY51" fmla="*/ 677740 h 969818"/>
                  <a:gd name="connsiteX52" fmla="*/ 196812 w 962121"/>
                  <a:gd name="connsiteY52" fmla="*/ 739316 h 969818"/>
                  <a:gd name="connsiteX53" fmla="*/ 225290 w 962121"/>
                  <a:gd name="connsiteY53" fmla="*/ 760098 h 969818"/>
                  <a:gd name="connsiteX54" fmla="*/ 269163 w 962121"/>
                  <a:gd name="connsiteY54" fmla="*/ 772413 h 969818"/>
                  <a:gd name="connsiteX55" fmla="*/ 310727 w 962121"/>
                  <a:gd name="connsiteY55" fmla="*/ 772413 h 969818"/>
                  <a:gd name="connsiteX56" fmla="*/ 335357 w 962121"/>
                  <a:gd name="connsiteY56" fmla="*/ 797043 h 969818"/>
                  <a:gd name="connsiteX57" fmla="*/ 339975 w 962121"/>
                  <a:gd name="connsiteY57" fmla="*/ 840146 h 969818"/>
                  <a:gd name="connsiteX58" fmla="*/ 351521 w 962121"/>
                  <a:gd name="connsiteY58" fmla="*/ 869395 h 969818"/>
                  <a:gd name="connsiteX59" fmla="*/ 368454 w 962121"/>
                  <a:gd name="connsiteY59" fmla="*/ 877862 h 969818"/>
                  <a:gd name="connsiteX60" fmla="*/ 387696 w 962121"/>
                  <a:gd name="connsiteY60" fmla="*/ 882480 h 969818"/>
                  <a:gd name="connsiteX61" fmla="*/ 393084 w 962121"/>
                  <a:gd name="connsiteY61" fmla="*/ 884789 h 969818"/>
                  <a:gd name="connsiteX62" fmla="*/ 421563 w 962121"/>
                  <a:gd name="connsiteY62" fmla="*/ 894025 h 969818"/>
                  <a:gd name="connsiteX63" fmla="*/ 426181 w 962121"/>
                  <a:gd name="connsiteY63" fmla="*/ 897874 h 969818"/>
                  <a:gd name="connsiteX64" fmla="*/ 470054 w 962121"/>
                  <a:gd name="connsiteY64" fmla="*/ 906340 h 969818"/>
                  <a:gd name="connsiteX65" fmla="*/ 510078 w 962121"/>
                  <a:gd name="connsiteY65" fmla="*/ 927892 h 969818"/>
                  <a:gd name="connsiteX66" fmla="*/ 536248 w 962121"/>
                  <a:gd name="connsiteY66" fmla="*/ 959449 h 969818"/>
                  <a:gd name="connsiteX67" fmla="*/ 565496 w 962121"/>
                  <a:gd name="connsiteY67" fmla="*/ 964067 h 969818"/>
                  <a:gd name="connsiteX68" fmla="*/ 574733 w 962121"/>
                  <a:gd name="connsiteY68" fmla="*/ 951753 h 969818"/>
                  <a:gd name="connsiteX69" fmla="*/ 590896 w 962121"/>
                  <a:gd name="connsiteY69" fmla="*/ 935589 h 969818"/>
                  <a:gd name="connsiteX70" fmla="*/ 610909 w 962121"/>
                  <a:gd name="connsiteY70" fmla="*/ 920965 h 969818"/>
                  <a:gd name="connsiteX71" fmla="*/ 614757 w 962121"/>
                  <a:gd name="connsiteY71" fmla="*/ 915577 h 969818"/>
                  <a:gd name="connsiteX72" fmla="*/ 652472 w 962121"/>
                  <a:gd name="connsiteY72" fmla="*/ 825522 h 969818"/>
                  <a:gd name="connsiteX73" fmla="*/ 654012 w 962121"/>
                  <a:gd name="connsiteY73" fmla="*/ 811668 h 969818"/>
                  <a:gd name="connsiteX74" fmla="*/ 645545 w 962121"/>
                  <a:gd name="connsiteY74" fmla="*/ 716225 h 969818"/>
                  <a:gd name="connsiteX75" fmla="*/ 615527 w 962121"/>
                  <a:gd name="connsiteY75" fmla="*/ 641564 h 969818"/>
                  <a:gd name="connsiteX76" fmla="*/ 616296 w 962121"/>
                  <a:gd name="connsiteY76" fmla="*/ 637716 h 969818"/>
                  <a:gd name="connsiteX77" fmla="*/ 618606 w 962121"/>
                  <a:gd name="connsiteY77" fmla="*/ 637716 h 969818"/>
                  <a:gd name="connsiteX78" fmla="*/ 646315 w 962121"/>
                  <a:gd name="connsiteY78" fmla="*/ 634637 h 969818"/>
                  <a:gd name="connsiteX79" fmla="*/ 637078 w 962121"/>
                  <a:gd name="connsiteY79" fmla="*/ 623092 h 969818"/>
                  <a:gd name="connsiteX80" fmla="*/ 633230 w 962121"/>
                  <a:gd name="connsiteY80" fmla="*/ 616165 h 969818"/>
                  <a:gd name="connsiteX81" fmla="*/ 640157 w 962121"/>
                  <a:gd name="connsiteY81" fmla="*/ 615395 h 969818"/>
                  <a:gd name="connsiteX82" fmla="*/ 657860 w 962121"/>
                  <a:gd name="connsiteY82" fmla="*/ 631559 h 969818"/>
                  <a:gd name="connsiteX83" fmla="*/ 740218 w 962121"/>
                  <a:gd name="connsiteY83" fmla="*/ 654649 h 969818"/>
                  <a:gd name="connsiteX84" fmla="*/ 779472 w 962121"/>
                  <a:gd name="connsiteY84" fmla="*/ 658498 h 969818"/>
                  <a:gd name="connsiteX85" fmla="*/ 817187 w 962121"/>
                  <a:gd name="connsiteY85" fmla="*/ 652340 h 969818"/>
                  <a:gd name="connsiteX86" fmla="*/ 950345 w 962121"/>
                  <a:gd name="connsiteY86" fmla="*/ 568443 h 969818"/>
                  <a:gd name="connsiteX87" fmla="*/ 962660 w 962121"/>
                  <a:gd name="connsiteY87" fmla="*/ 549971 h 969818"/>
                  <a:gd name="connsiteX88" fmla="*/ 944187 w 962121"/>
                  <a:gd name="connsiteY88" fmla="*/ 526880 h 969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</a:cxnLst>
                <a:rect l="l" t="t" r="r" b="b"/>
                <a:pathLst>
                  <a:path w="962121" h="969818">
                    <a:moveTo>
                      <a:pt x="944187" y="526880"/>
                    </a:moveTo>
                    <a:cubicBezTo>
                      <a:pt x="930333" y="518413"/>
                      <a:pt x="918787" y="507637"/>
                      <a:pt x="909551" y="493783"/>
                    </a:cubicBezTo>
                    <a:cubicBezTo>
                      <a:pt x="898006" y="476080"/>
                      <a:pt x="891078" y="456067"/>
                      <a:pt x="887999" y="435286"/>
                    </a:cubicBezTo>
                    <a:cubicBezTo>
                      <a:pt x="884151" y="416813"/>
                      <a:pt x="880303" y="398340"/>
                      <a:pt x="874145" y="379868"/>
                    </a:cubicBezTo>
                    <a:cubicBezTo>
                      <a:pt x="872606" y="375249"/>
                      <a:pt x="870297" y="371401"/>
                      <a:pt x="867218" y="367552"/>
                    </a:cubicBezTo>
                    <a:cubicBezTo>
                      <a:pt x="847206" y="339843"/>
                      <a:pt x="817957" y="332916"/>
                      <a:pt x="786400" y="333686"/>
                    </a:cubicBezTo>
                    <a:cubicBezTo>
                      <a:pt x="777933" y="332916"/>
                      <a:pt x="768696" y="335995"/>
                      <a:pt x="760999" y="330607"/>
                    </a:cubicBezTo>
                    <a:cubicBezTo>
                      <a:pt x="754842" y="322140"/>
                      <a:pt x="757921" y="312134"/>
                      <a:pt x="757921" y="302898"/>
                    </a:cubicBezTo>
                    <a:cubicBezTo>
                      <a:pt x="757151" y="283655"/>
                      <a:pt x="760230" y="263643"/>
                      <a:pt x="752533" y="244401"/>
                    </a:cubicBezTo>
                    <a:cubicBezTo>
                      <a:pt x="748684" y="235165"/>
                      <a:pt x="746375" y="225928"/>
                      <a:pt x="738678" y="218231"/>
                    </a:cubicBezTo>
                    <a:cubicBezTo>
                      <a:pt x="734060" y="215152"/>
                      <a:pt x="729442" y="210534"/>
                      <a:pt x="727133" y="205146"/>
                    </a:cubicBezTo>
                    <a:cubicBezTo>
                      <a:pt x="725593" y="202837"/>
                      <a:pt x="723284" y="200528"/>
                      <a:pt x="720975" y="198989"/>
                    </a:cubicBezTo>
                    <a:cubicBezTo>
                      <a:pt x="714048" y="195910"/>
                      <a:pt x="712509" y="189752"/>
                      <a:pt x="710969" y="182825"/>
                    </a:cubicBezTo>
                    <a:cubicBezTo>
                      <a:pt x="706351" y="170510"/>
                      <a:pt x="695575" y="163583"/>
                      <a:pt x="687878" y="154346"/>
                    </a:cubicBezTo>
                    <a:cubicBezTo>
                      <a:pt x="653242" y="118171"/>
                      <a:pt x="617836" y="82764"/>
                      <a:pt x="587048" y="42740"/>
                    </a:cubicBezTo>
                    <a:cubicBezTo>
                      <a:pt x="580121" y="33504"/>
                      <a:pt x="574733" y="23498"/>
                      <a:pt x="566266" y="15031"/>
                    </a:cubicBezTo>
                    <a:cubicBezTo>
                      <a:pt x="544715" y="-7290"/>
                      <a:pt x="524703" y="-4981"/>
                      <a:pt x="509309" y="23498"/>
                    </a:cubicBezTo>
                    <a:cubicBezTo>
                      <a:pt x="508539" y="41201"/>
                      <a:pt x="506230" y="58134"/>
                      <a:pt x="490066" y="68910"/>
                    </a:cubicBezTo>
                    <a:cubicBezTo>
                      <a:pt x="476212" y="98158"/>
                      <a:pt x="473903" y="129716"/>
                      <a:pt x="467745" y="160504"/>
                    </a:cubicBezTo>
                    <a:cubicBezTo>
                      <a:pt x="467745" y="168971"/>
                      <a:pt x="467745" y="176668"/>
                      <a:pt x="464666" y="184365"/>
                    </a:cubicBezTo>
                    <a:cubicBezTo>
                      <a:pt x="463896" y="188983"/>
                      <a:pt x="463127" y="193601"/>
                      <a:pt x="463127" y="198219"/>
                    </a:cubicBezTo>
                    <a:cubicBezTo>
                      <a:pt x="463896" y="280577"/>
                      <a:pt x="473903" y="362934"/>
                      <a:pt x="480830" y="446061"/>
                    </a:cubicBezTo>
                    <a:cubicBezTo>
                      <a:pt x="467745" y="436825"/>
                      <a:pt x="464666" y="418352"/>
                      <a:pt x="446193" y="416813"/>
                    </a:cubicBezTo>
                    <a:cubicBezTo>
                      <a:pt x="443115" y="416813"/>
                      <a:pt x="440806" y="416043"/>
                      <a:pt x="437727" y="415274"/>
                    </a:cubicBezTo>
                    <a:cubicBezTo>
                      <a:pt x="435418" y="412965"/>
                      <a:pt x="433878" y="410655"/>
                      <a:pt x="433878" y="406807"/>
                    </a:cubicBezTo>
                    <a:cubicBezTo>
                      <a:pt x="433878" y="379098"/>
                      <a:pt x="423872" y="352158"/>
                      <a:pt x="425412" y="324449"/>
                    </a:cubicBezTo>
                    <a:cubicBezTo>
                      <a:pt x="420793" y="305207"/>
                      <a:pt x="421563" y="283655"/>
                      <a:pt x="405399" y="268261"/>
                    </a:cubicBezTo>
                    <a:cubicBezTo>
                      <a:pt x="413866" y="317522"/>
                      <a:pt x="422333" y="366783"/>
                      <a:pt x="428490" y="416043"/>
                    </a:cubicBezTo>
                    <a:lnTo>
                      <a:pt x="428490" y="416043"/>
                    </a:lnTo>
                    <a:cubicBezTo>
                      <a:pt x="424642" y="422971"/>
                      <a:pt x="410787" y="416813"/>
                      <a:pt x="410787" y="429128"/>
                    </a:cubicBezTo>
                    <a:cubicBezTo>
                      <a:pt x="393854" y="432207"/>
                      <a:pt x="377690" y="429898"/>
                      <a:pt x="360757" y="426819"/>
                    </a:cubicBezTo>
                    <a:cubicBezTo>
                      <a:pt x="326121" y="421431"/>
                      <a:pt x="291484" y="416813"/>
                      <a:pt x="257618" y="412195"/>
                    </a:cubicBezTo>
                    <a:cubicBezTo>
                      <a:pt x="256848" y="420662"/>
                      <a:pt x="266854" y="419892"/>
                      <a:pt x="269933" y="425280"/>
                    </a:cubicBezTo>
                    <a:cubicBezTo>
                      <a:pt x="315345" y="429898"/>
                      <a:pt x="359987" y="434516"/>
                      <a:pt x="405399" y="438365"/>
                    </a:cubicBezTo>
                    <a:cubicBezTo>
                      <a:pt x="405399" y="439904"/>
                      <a:pt x="406169" y="441443"/>
                      <a:pt x="406939" y="442983"/>
                    </a:cubicBezTo>
                    <a:cubicBezTo>
                      <a:pt x="410787" y="449910"/>
                      <a:pt x="410787" y="457607"/>
                      <a:pt x="413096" y="465304"/>
                    </a:cubicBezTo>
                    <a:cubicBezTo>
                      <a:pt x="416175" y="473001"/>
                      <a:pt x="420793" y="477619"/>
                      <a:pt x="429260" y="479158"/>
                    </a:cubicBezTo>
                    <a:cubicBezTo>
                      <a:pt x="434648" y="479928"/>
                      <a:pt x="440806" y="479158"/>
                      <a:pt x="446193" y="480698"/>
                    </a:cubicBezTo>
                    <a:cubicBezTo>
                      <a:pt x="454660" y="482237"/>
                      <a:pt x="453121" y="488395"/>
                      <a:pt x="453121" y="493783"/>
                    </a:cubicBezTo>
                    <a:cubicBezTo>
                      <a:pt x="453121" y="499940"/>
                      <a:pt x="450042" y="504559"/>
                      <a:pt x="443884" y="503019"/>
                    </a:cubicBezTo>
                    <a:cubicBezTo>
                      <a:pt x="420793" y="496862"/>
                      <a:pt x="395393" y="499940"/>
                      <a:pt x="373842" y="488395"/>
                    </a:cubicBezTo>
                    <a:cubicBezTo>
                      <a:pt x="363066" y="486086"/>
                      <a:pt x="352290" y="484546"/>
                      <a:pt x="342284" y="482237"/>
                    </a:cubicBezTo>
                    <a:cubicBezTo>
                      <a:pt x="304569" y="483777"/>
                      <a:pt x="266854" y="472231"/>
                      <a:pt x="229139" y="480698"/>
                    </a:cubicBezTo>
                    <a:cubicBezTo>
                      <a:pt x="206818" y="486086"/>
                      <a:pt x="183727" y="487625"/>
                      <a:pt x="160636" y="491474"/>
                    </a:cubicBezTo>
                    <a:cubicBezTo>
                      <a:pt x="129078" y="494552"/>
                      <a:pt x="98290" y="505328"/>
                      <a:pt x="67502" y="512255"/>
                    </a:cubicBezTo>
                    <a:cubicBezTo>
                      <a:pt x="52878" y="513795"/>
                      <a:pt x="38254" y="514564"/>
                      <a:pt x="28248" y="527649"/>
                    </a:cubicBezTo>
                    <a:cubicBezTo>
                      <a:pt x="25169" y="530728"/>
                      <a:pt x="22090" y="533037"/>
                      <a:pt x="19781" y="536116"/>
                    </a:cubicBezTo>
                    <a:cubicBezTo>
                      <a:pt x="13624" y="542274"/>
                      <a:pt x="7466" y="547662"/>
                      <a:pt x="2078" y="554589"/>
                    </a:cubicBezTo>
                    <a:cubicBezTo>
                      <a:pt x="-6388" y="577680"/>
                      <a:pt x="12854" y="586146"/>
                      <a:pt x="26709" y="595383"/>
                    </a:cubicBezTo>
                    <a:cubicBezTo>
                      <a:pt x="52878" y="613086"/>
                      <a:pt x="78278" y="631559"/>
                      <a:pt x="99830" y="653880"/>
                    </a:cubicBezTo>
                    <a:cubicBezTo>
                      <a:pt x="105218" y="659268"/>
                      <a:pt x="111375" y="664655"/>
                      <a:pt x="116763" y="670043"/>
                    </a:cubicBezTo>
                    <a:cubicBezTo>
                      <a:pt x="119072" y="673892"/>
                      <a:pt x="122921" y="676201"/>
                      <a:pt x="126769" y="677740"/>
                    </a:cubicBezTo>
                    <a:cubicBezTo>
                      <a:pt x="149860" y="698522"/>
                      <a:pt x="173721" y="718534"/>
                      <a:pt x="196812" y="739316"/>
                    </a:cubicBezTo>
                    <a:cubicBezTo>
                      <a:pt x="202199" y="751631"/>
                      <a:pt x="214515" y="755480"/>
                      <a:pt x="225290" y="760098"/>
                    </a:cubicBezTo>
                    <a:cubicBezTo>
                      <a:pt x="238375" y="769334"/>
                      <a:pt x="252999" y="771643"/>
                      <a:pt x="269163" y="772413"/>
                    </a:cubicBezTo>
                    <a:cubicBezTo>
                      <a:pt x="283018" y="772413"/>
                      <a:pt x="296872" y="772413"/>
                      <a:pt x="310727" y="772413"/>
                    </a:cubicBezTo>
                    <a:cubicBezTo>
                      <a:pt x="335357" y="772413"/>
                      <a:pt x="335357" y="773183"/>
                      <a:pt x="335357" y="797043"/>
                    </a:cubicBezTo>
                    <a:cubicBezTo>
                      <a:pt x="335357" y="811668"/>
                      <a:pt x="334587" y="826292"/>
                      <a:pt x="339975" y="840146"/>
                    </a:cubicBezTo>
                    <a:cubicBezTo>
                      <a:pt x="343054" y="850152"/>
                      <a:pt x="348442" y="859389"/>
                      <a:pt x="351521" y="869395"/>
                    </a:cubicBezTo>
                    <a:cubicBezTo>
                      <a:pt x="355369" y="876322"/>
                      <a:pt x="361527" y="877092"/>
                      <a:pt x="368454" y="877862"/>
                    </a:cubicBezTo>
                    <a:cubicBezTo>
                      <a:pt x="375381" y="877862"/>
                      <a:pt x="382309" y="877862"/>
                      <a:pt x="387696" y="882480"/>
                    </a:cubicBezTo>
                    <a:cubicBezTo>
                      <a:pt x="389236" y="883249"/>
                      <a:pt x="391545" y="884019"/>
                      <a:pt x="393084" y="884789"/>
                    </a:cubicBezTo>
                    <a:cubicBezTo>
                      <a:pt x="402321" y="887868"/>
                      <a:pt x="414636" y="882480"/>
                      <a:pt x="421563" y="894025"/>
                    </a:cubicBezTo>
                    <a:cubicBezTo>
                      <a:pt x="423103" y="895564"/>
                      <a:pt x="424642" y="897104"/>
                      <a:pt x="426181" y="897874"/>
                    </a:cubicBezTo>
                    <a:cubicBezTo>
                      <a:pt x="440806" y="901722"/>
                      <a:pt x="456199" y="900183"/>
                      <a:pt x="470054" y="906340"/>
                    </a:cubicBezTo>
                    <a:cubicBezTo>
                      <a:pt x="485448" y="910189"/>
                      <a:pt x="498533" y="917116"/>
                      <a:pt x="510078" y="927892"/>
                    </a:cubicBezTo>
                    <a:cubicBezTo>
                      <a:pt x="521624" y="936359"/>
                      <a:pt x="529321" y="947904"/>
                      <a:pt x="536248" y="959449"/>
                    </a:cubicBezTo>
                    <a:cubicBezTo>
                      <a:pt x="544715" y="972534"/>
                      <a:pt x="553951" y="976383"/>
                      <a:pt x="565496" y="964067"/>
                    </a:cubicBezTo>
                    <a:cubicBezTo>
                      <a:pt x="569345" y="960219"/>
                      <a:pt x="572424" y="956371"/>
                      <a:pt x="574733" y="951753"/>
                    </a:cubicBezTo>
                    <a:cubicBezTo>
                      <a:pt x="576272" y="941746"/>
                      <a:pt x="580890" y="936359"/>
                      <a:pt x="590896" y="935589"/>
                    </a:cubicBezTo>
                    <a:cubicBezTo>
                      <a:pt x="597824" y="931740"/>
                      <a:pt x="604751" y="927122"/>
                      <a:pt x="610909" y="920965"/>
                    </a:cubicBezTo>
                    <a:cubicBezTo>
                      <a:pt x="612448" y="919425"/>
                      <a:pt x="613218" y="917886"/>
                      <a:pt x="614757" y="915577"/>
                    </a:cubicBezTo>
                    <a:cubicBezTo>
                      <a:pt x="634769" y="888637"/>
                      <a:pt x="647854" y="858619"/>
                      <a:pt x="652472" y="825522"/>
                    </a:cubicBezTo>
                    <a:cubicBezTo>
                      <a:pt x="653242" y="820904"/>
                      <a:pt x="654012" y="816286"/>
                      <a:pt x="654012" y="811668"/>
                    </a:cubicBezTo>
                    <a:cubicBezTo>
                      <a:pt x="653242" y="779340"/>
                      <a:pt x="657860" y="747013"/>
                      <a:pt x="645545" y="716225"/>
                    </a:cubicBezTo>
                    <a:cubicBezTo>
                      <a:pt x="639387" y="690056"/>
                      <a:pt x="628612" y="665425"/>
                      <a:pt x="615527" y="641564"/>
                    </a:cubicBezTo>
                    <a:cubicBezTo>
                      <a:pt x="614757" y="640025"/>
                      <a:pt x="615527" y="637716"/>
                      <a:pt x="616296" y="637716"/>
                    </a:cubicBezTo>
                    <a:cubicBezTo>
                      <a:pt x="619375" y="638486"/>
                      <a:pt x="615527" y="636177"/>
                      <a:pt x="618606" y="637716"/>
                    </a:cubicBezTo>
                    <a:cubicBezTo>
                      <a:pt x="643236" y="652340"/>
                      <a:pt x="643236" y="652340"/>
                      <a:pt x="646315" y="634637"/>
                    </a:cubicBezTo>
                    <a:cubicBezTo>
                      <a:pt x="644006" y="630019"/>
                      <a:pt x="640927" y="626171"/>
                      <a:pt x="637078" y="623092"/>
                    </a:cubicBezTo>
                    <a:cubicBezTo>
                      <a:pt x="635539" y="620783"/>
                      <a:pt x="631690" y="619243"/>
                      <a:pt x="633230" y="616165"/>
                    </a:cubicBezTo>
                    <a:cubicBezTo>
                      <a:pt x="634769" y="613086"/>
                      <a:pt x="637848" y="613855"/>
                      <a:pt x="640157" y="615395"/>
                    </a:cubicBezTo>
                    <a:cubicBezTo>
                      <a:pt x="646315" y="620013"/>
                      <a:pt x="650933" y="626940"/>
                      <a:pt x="657860" y="631559"/>
                    </a:cubicBezTo>
                    <a:cubicBezTo>
                      <a:pt x="683260" y="645413"/>
                      <a:pt x="712509" y="650031"/>
                      <a:pt x="740218" y="654649"/>
                    </a:cubicBezTo>
                    <a:cubicBezTo>
                      <a:pt x="753303" y="657728"/>
                      <a:pt x="766387" y="659268"/>
                      <a:pt x="779472" y="658498"/>
                    </a:cubicBezTo>
                    <a:cubicBezTo>
                      <a:pt x="792557" y="659268"/>
                      <a:pt x="804872" y="655419"/>
                      <a:pt x="817187" y="652340"/>
                    </a:cubicBezTo>
                    <a:cubicBezTo>
                      <a:pt x="873375" y="643874"/>
                      <a:pt x="915709" y="611546"/>
                      <a:pt x="950345" y="568443"/>
                    </a:cubicBezTo>
                    <a:cubicBezTo>
                      <a:pt x="954193" y="562286"/>
                      <a:pt x="959581" y="556898"/>
                      <a:pt x="962660" y="549971"/>
                    </a:cubicBezTo>
                    <a:cubicBezTo>
                      <a:pt x="966509" y="536116"/>
                      <a:pt x="951115" y="535346"/>
                      <a:pt x="944187" y="52688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AB710F7B-E325-4C1A-B38C-BF2529617521}"/>
                  </a:ext>
                </a:extLst>
              </p:cNvPr>
              <p:cNvSpPr/>
              <p:nvPr/>
            </p:nvSpPr>
            <p:spPr>
              <a:xfrm flipH="1">
                <a:off x="6146877" y="1505531"/>
                <a:ext cx="763756" cy="769867"/>
              </a:xfrm>
              <a:custGeom>
                <a:avLst/>
                <a:gdLst>
                  <a:gd name="connsiteX0" fmla="*/ 944187 w 962121"/>
                  <a:gd name="connsiteY0" fmla="*/ 526880 h 969818"/>
                  <a:gd name="connsiteX1" fmla="*/ 909551 w 962121"/>
                  <a:gd name="connsiteY1" fmla="*/ 493783 h 969818"/>
                  <a:gd name="connsiteX2" fmla="*/ 887999 w 962121"/>
                  <a:gd name="connsiteY2" fmla="*/ 435286 h 969818"/>
                  <a:gd name="connsiteX3" fmla="*/ 874145 w 962121"/>
                  <a:gd name="connsiteY3" fmla="*/ 379868 h 969818"/>
                  <a:gd name="connsiteX4" fmla="*/ 867218 w 962121"/>
                  <a:gd name="connsiteY4" fmla="*/ 367552 h 969818"/>
                  <a:gd name="connsiteX5" fmla="*/ 786400 w 962121"/>
                  <a:gd name="connsiteY5" fmla="*/ 333686 h 969818"/>
                  <a:gd name="connsiteX6" fmla="*/ 760999 w 962121"/>
                  <a:gd name="connsiteY6" fmla="*/ 330607 h 969818"/>
                  <a:gd name="connsiteX7" fmla="*/ 757921 w 962121"/>
                  <a:gd name="connsiteY7" fmla="*/ 302898 h 969818"/>
                  <a:gd name="connsiteX8" fmla="*/ 752533 w 962121"/>
                  <a:gd name="connsiteY8" fmla="*/ 244401 h 969818"/>
                  <a:gd name="connsiteX9" fmla="*/ 738678 w 962121"/>
                  <a:gd name="connsiteY9" fmla="*/ 218231 h 969818"/>
                  <a:gd name="connsiteX10" fmla="*/ 727133 w 962121"/>
                  <a:gd name="connsiteY10" fmla="*/ 205146 h 969818"/>
                  <a:gd name="connsiteX11" fmla="*/ 720975 w 962121"/>
                  <a:gd name="connsiteY11" fmla="*/ 198989 h 969818"/>
                  <a:gd name="connsiteX12" fmla="*/ 710969 w 962121"/>
                  <a:gd name="connsiteY12" fmla="*/ 182825 h 969818"/>
                  <a:gd name="connsiteX13" fmla="*/ 687878 w 962121"/>
                  <a:gd name="connsiteY13" fmla="*/ 154346 h 969818"/>
                  <a:gd name="connsiteX14" fmla="*/ 587048 w 962121"/>
                  <a:gd name="connsiteY14" fmla="*/ 42740 h 969818"/>
                  <a:gd name="connsiteX15" fmla="*/ 566266 w 962121"/>
                  <a:gd name="connsiteY15" fmla="*/ 15031 h 969818"/>
                  <a:gd name="connsiteX16" fmla="*/ 509309 w 962121"/>
                  <a:gd name="connsiteY16" fmla="*/ 23498 h 969818"/>
                  <a:gd name="connsiteX17" fmla="*/ 490066 w 962121"/>
                  <a:gd name="connsiteY17" fmla="*/ 68910 h 969818"/>
                  <a:gd name="connsiteX18" fmla="*/ 467745 w 962121"/>
                  <a:gd name="connsiteY18" fmla="*/ 160504 h 969818"/>
                  <a:gd name="connsiteX19" fmla="*/ 464666 w 962121"/>
                  <a:gd name="connsiteY19" fmla="*/ 184365 h 969818"/>
                  <a:gd name="connsiteX20" fmla="*/ 463127 w 962121"/>
                  <a:gd name="connsiteY20" fmla="*/ 198219 h 969818"/>
                  <a:gd name="connsiteX21" fmla="*/ 480830 w 962121"/>
                  <a:gd name="connsiteY21" fmla="*/ 446061 h 969818"/>
                  <a:gd name="connsiteX22" fmla="*/ 446193 w 962121"/>
                  <a:gd name="connsiteY22" fmla="*/ 416813 h 969818"/>
                  <a:gd name="connsiteX23" fmla="*/ 437727 w 962121"/>
                  <a:gd name="connsiteY23" fmla="*/ 415274 h 969818"/>
                  <a:gd name="connsiteX24" fmla="*/ 433878 w 962121"/>
                  <a:gd name="connsiteY24" fmla="*/ 406807 h 969818"/>
                  <a:gd name="connsiteX25" fmla="*/ 425412 w 962121"/>
                  <a:gd name="connsiteY25" fmla="*/ 324449 h 969818"/>
                  <a:gd name="connsiteX26" fmla="*/ 405399 w 962121"/>
                  <a:gd name="connsiteY26" fmla="*/ 268261 h 969818"/>
                  <a:gd name="connsiteX27" fmla="*/ 428490 w 962121"/>
                  <a:gd name="connsiteY27" fmla="*/ 416043 h 969818"/>
                  <a:gd name="connsiteX28" fmla="*/ 428490 w 962121"/>
                  <a:gd name="connsiteY28" fmla="*/ 416043 h 969818"/>
                  <a:gd name="connsiteX29" fmla="*/ 410787 w 962121"/>
                  <a:gd name="connsiteY29" fmla="*/ 429128 h 969818"/>
                  <a:gd name="connsiteX30" fmla="*/ 360757 w 962121"/>
                  <a:gd name="connsiteY30" fmla="*/ 426819 h 969818"/>
                  <a:gd name="connsiteX31" fmla="*/ 257618 w 962121"/>
                  <a:gd name="connsiteY31" fmla="*/ 412195 h 969818"/>
                  <a:gd name="connsiteX32" fmla="*/ 269933 w 962121"/>
                  <a:gd name="connsiteY32" fmla="*/ 425280 h 969818"/>
                  <a:gd name="connsiteX33" fmla="*/ 405399 w 962121"/>
                  <a:gd name="connsiteY33" fmla="*/ 438365 h 969818"/>
                  <a:gd name="connsiteX34" fmla="*/ 406939 w 962121"/>
                  <a:gd name="connsiteY34" fmla="*/ 442983 h 969818"/>
                  <a:gd name="connsiteX35" fmla="*/ 413096 w 962121"/>
                  <a:gd name="connsiteY35" fmla="*/ 465304 h 969818"/>
                  <a:gd name="connsiteX36" fmla="*/ 429260 w 962121"/>
                  <a:gd name="connsiteY36" fmla="*/ 479158 h 969818"/>
                  <a:gd name="connsiteX37" fmla="*/ 446193 w 962121"/>
                  <a:gd name="connsiteY37" fmla="*/ 480698 h 969818"/>
                  <a:gd name="connsiteX38" fmla="*/ 453121 w 962121"/>
                  <a:gd name="connsiteY38" fmla="*/ 493783 h 969818"/>
                  <a:gd name="connsiteX39" fmla="*/ 443884 w 962121"/>
                  <a:gd name="connsiteY39" fmla="*/ 503019 h 969818"/>
                  <a:gd name="connsiteX40" fmla="*/ 373842 w 962121"/>
                  <a:gd name="connsiteY40" fmla="*/ 488395 h 969818"/>
                  <a:gd name="connsiteX41" fmla="*/ 342284 w 962121"/>
                  <a:gd name="connsiteY41" fmla="*/ 482237 h 969818"/>
                  <a:gd name="connsiteX42" fmla="*/ 229139 w 962121"/>
                  <a:gd name="connsiteY42" fmla="*/ 480698 h 969818"/>
                  <a:gd name="connsiteX43" fmla="*/ 160636 w 962121"/>
                  <a:gd name="connsiteY43" fmla="*/ 491474 h 969818"/>
                  <a:gd name="connsiteX44" fmla="*/ 67502 w 962121"/>
                  <a:gd name="connsiteY44" fmla="*/ 512255 h 969818"/>
                  <a:gd name="connsiteX45" fmla="*/ 28248 w 962121"/>
                  <a:gd name="connsiteY45" fmla="*/ 527649 h 969818"/>
                  <a:gd name="connsiteX46" fmla="*/ 19781 w 962121"/>
                  <a:gd name="connsiteY46" fmla="*/ 536116 h 969818"/>
                  <a:gd name="connsiteX47" fmla="*/ 2078 w 962121"/>
                  <a:gd name="connsiteY47" fmla="*/ 554589 h 969818"/>
                  <a:gd name="connsiteX48" fmla="*/ 26709 w 962121"/>
                  <a:gd name="connsiteY48" fmla="*/ 595383 h 969818"/>
                  <a:gd name="connsiteX49" fmla="*/ 99830 w 962121"/>
                  <a:gd name="connsiteY49" fmla="*/ 653880 h 969818"/>
                  <a:gd name="connsiteX50" fmla="*/ 116763 w 962121"/>
                  <a:gd name="connsiteY50" fmla="*/ 670043 h 969818"/>
                  <a:gd name="connsiteX51" fmla="*/ 126769 w 962121"/>
                  <a:gd name="connsiteY51" fmla="*/ 677740 h 969818"/>
                  <a:gd name="connsiteX52" fmla="*/ 196812 w 962121"/>
                  <a:gd name="connsiteY52" fmla="*/ 739316 h 969818"/>
                  <a:gd name="connsiteX53" fmla="*/ 225290 w 962121"/>
                  <a:gd name="connsiteY53" fmla="*/ 760098 h 969818"/>
                  <a:gd name="connsiteX54" fmla="*/ 269163 w 962121"/>
                  <a:gd name="connsiteY54" fmla="*/ 772413 h 969818"/>
                  <a:gd name="connsiteX55" fmla="*/ 310727 w 962121"/>
                  <a:gd name="connsiteY55" fmla="*/ 772413 h 969818"/>
                  <a:gd name="connsiteX56" fmla="*/ 335357 w 962121"/>
                  <a:gd name="connsiteY56" fmla="*/ 797043 h 969818"/>
                  <a:gd name="connsiteX57" fmla="*/ 339975 w 962121"/>
                  <a:gd name="connsiteY57" fmla="*/ 840146 h 969818"/>
                  <a:gd name="connsiteX58" fmla="*/ 351521 w 962121"/>
                  <a:gd name="connsiteY58" fmla="*/ 869395 h 969818"/>
                  <a:gd name="connsiteX59" fmla="*/ 368454 w 962121"/>
                  <a:gd name="connsiteY59" fmla="*/ 877862 h 969818"/>
                  <a:gd name="connsiteX60" fmla="*/ 387696 w 962121"/>
                  <a:gd name="connsiteY60" fmla="*/ 882480 h 969818"/>
                  <a:gd name="connsiteX61" fmla="*/ 393084 w 962121"/>
                  <a:gd name="connsiteY61" fmla="*/ 884789 h 969818"/>
                  <a:gd name="connsiteX62" fmla="*/ 421563 w 962121"/>
                  <a:gd name="connsiteY62" fmla="*/ 894025 h 969818"/>
                  <a:gd name="connsiteX63" fmla="*/ 426181 w 962121"/>
                  <a:gd name="connsiteY63" fmla="*/ 897874 h 969818"/>
                  <a:gd name="connsiteX64" fmla="*/ 470054 w 962121"/>
                  <a:gd name="connsiteY64" fmla="*/ 906340 h 969818"/>
                  <a:gd name="connsiteX65" fmla="*/ 510078 w 962121"/>
                  <a:gd name="connsiteY65" fmla="*/ 927892 h 969818"/>
                  <a:gd name="connsiteX66" fmla="*/ 536248 w 962121"/>
                  <a:gd name="connsiteY66" fmla="*/ 959449 h 969818"/>
                  <a:gd name="connsiteX67" fmla="*/ 565496 w 962121"/>
                  <a:gd name="connsiteY67" fmla="*/ 964067 h 969818"/>
                  <a:gd name="connsiteX68" fmla="*/ 574733 w 962121"/>
                  <a:gd name="connsiteY68" fmla="*/ 951753 h 969818"/>
                  <a:gd name="connsiteX69" fmla="*/ 590896 w 962121"/>
                  <a:gd name="connsiteY69" fmla="*/ 935589 h 969818"/>
                  <a:gd name="connsiteX70" fmla="*/ 610909 w 962121"/>
                  <a:gd name="connsiteY70" fmla="*/ 920965 h 969818"/>
                  <a:gd name="connsiteX71" fmla="*/ 614757 w 962121"/>
                  <a:gd name="connsiteY71" fmla="*/ 915577 h 969818"/>
                  <a:gd name="connsiteX72" fmla="*/ 652472 w 962121"/>
                  <a:gd name="connsiteY72" fmla="*/ 825522 h 969818"/>
                  <a:gd name="connsiteX73" fmla="*/ 654012 w 962121"/>
                  <a:gd name="connsiteY73" fmla="*/ 811668 h 969818"/>
                  <a:gd name="connsiteX74" fmla="*/ 645545 w 962121"/>
                  <a:gd name="connsiteY74" fmla="*/ 716225 h 969818"/>
                  <a:gd name="connsiteX75" fmla="*/ 615527 w 962121"/>
                  <a:gd name="connsiteY75" fmla="*/ 641564 h 969818"/>
                  <a:gd name="connsiteX76" fmla="*/ 616296 w 962121"/>
                  <a:gd name="connsiteY76" fmla="*/ 637716 h 969818"/>
                  <a:gd name="connsiteX77" fmla="*/ 618606 w 962121"/>
                  <a:gd name="connsiteY77" fmla="*/ 637716 h 969818"/>
                  <a:gd name="connsiteX78" fmla="*/ 646315 w 962121"/>
                  <a:gd name="connsiteY78" fmla="*/ 634637 h 969818"/>
                  <a:gd name="connsiteX79" fmla="*/ 637078 w 962121"/>
                  <a:gd name="connsiteY79" fmla="*/ 623092 h 969818"/>
                  <a:gd name="connsiteX80" fmla="*/ 633230 w 962121"/>
                  <a:gd name="connsiteY80" fmla="*/ 616165 h 969818"/>
                  <a:gd name="connsiteX81" fmla="*/ 640157 w 962121"/>
                  <a:gd name="connsiteY81" fmla="*/ 615395 h 969818"/>
                  <a:gd name="connsiteX82" fmla="*/ 657860 w 962121"/>
                  <a:gd name="connsiteY82" fmla="*/ 631559 h 969818"/>
                  <a:gd name="connsiteX83" fmla="*/ 740218 w 962121"/>
                  <a:gd name="connsiteY83" fmla="*/ 654649 h 969818"/>
                  <a:gd name="connsiteX84" fmla="*/ 779472 w 962121"/>
                  <a:gd name="connsiteY84" fmla="*/ 658498 h 969818"/>
                  <a:gd name="connsiteX85" fmla="*/ 817187 w 962121"/>
                  <a:gd name="connsiteY85" fmla="*/ 652340 h 969818"/>
                  <a:gd name="connsiteX86" fmla="*/ 950345 w 962121"/>
                  <a:gd name="connsiteY86" fmla="*/ 568443 h 969818"/>
                  <a:gd name="connsiteX87" fmla="*/ 962660 w 962121"/>
                  <a:gd name="connsiteY87" fmla="*/ 549971 h 969818"/>
                  <a:gd name="connsiteX88" fmla="*/ 944187 w 962121"/>
                  <a:gd name="connsiteY88" fmla="*/ 526880 h 969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</a:cxnLst>
                <a:rect l="l" t="t" r="r" b="b"/>
                <a:pathLst>
                  <a:path w="962121" h="969818">
                    <a:moveTo>
                      <a:pt x="944187" y="526880"/>
                    </a:moveTo>
                    <a:cubicBezTo>
                      <a:pt x="930333" y="518413"/>
                      <a:pt x="918787" y="507637"/>
                      <a:pt x="909551" y="493783"/>
                    </a:cubicBezTo>
                    <a:cubicBezTo>
                      <a:pt x="898006" y="476080"/>
                      <a:pt x="891078" y="456067"/>
                      <a:pt x="887999" y="435286"/>
                    </a:cubicBezTo>
                    <a:cubicBezTo>
                      <a:pt x="884151" y="416813"/>
                      <a:pt x="880303" y="398340"/>
                      <a:pt x="874145" y="379868"/>
                    </a:cubicBezTo>
                    <a:cubicBezTo>
                      <a:pt x="872606" y="375249"/>
                      <a:pt x="870297" y="371401"/>
                      <a:pt x="867218" y="367552"/>
                    </a:cubicBezTo>
                    <a:cubicBezTo>
                      <a:pt x="847206" y="339843"/>
                      <a:pt x="817957" y="332916"/>
                      <a:pt x="786400" y="333686"/>
                    </a:cubicBezTo>
                    <a:cubicBezTo>
                      <a:pt x="777933" y="332916"/>
                      <a:pt x="768696" y="335995"/>
                      <a:pt x="760999" y="330607"/>
                    </a:cubicBezTo>
                    <a:cubicBezTo>
                      <a:pt x="754842" y="322140"/>
                      <a:pt x="757921" y="312134"/>
                      <a:pt x="757921" y="302898"/>
                    </a:cubicBezTo>
                    <a:cubicBezTo>
                      <a:pt x="757151" y="283655"/>
                      <a:pt x="760230" y="263643"/>
                      <a:pt x="752533" y="244401"/>
                    </a:cubicBezTo>
                    <a:cubicBezTo>
                      <a:pt x="748684" y="235165"/>
                      <a:pt x="746375" y="225928"/>
                      <a:pt x="738678" y="218231"/>
                    </a:cubicBezTo>
                    <a:cubicBezTo>
                      <a:pt x="734060" y="215152"/>
                      <a:pt x="729442" y="210534"/>
                      <a:pt x="727133" y="205146"/>
                    </a:cubicBezTo>
                    <a:cubicBezTo>
                      <a:pt x="725593" y="202837"/>
                      <a:pt x="723284" y="200528"/>
                      <a:pt x="720975" y="198989"/>
                    </a:cubicBezTo>
                    <a:cubicBezTo>
                      <a:pt x="714048" y="195910"/>
                      <a:pt x="712509" y="189752"/>
                      <a:pt x="710969" y="182825"/>
                    </a:cubicBezTo>
                    <a:cubicBezTo>
                      <a:pt x="706351" y="170510"/>
                      <a:pt x="695575" y="163583"/>
                      <a:pt x="687878" y="154346"/>
                    </a:cubicBezTo>
                    <a:cubicBezTo>
                      <a:pt x="653242" y="118171"/>
                      <a:pt x="617836" y="82764"/>
                      <a:pt x="587048" y="42740"/>
                    </a:cubicBezTo>
                    <a:cubicBezTo>
                      <a:pt x="580121" y="33504"/>
                      <a:pt x="574733" y="23498"/>
                      <a:pt x="566266" y="15031"/>
                    </a:cubicBezTo>
                    <a:cubicBezTo>
                      <a:pt x="544715" y="-7290"/>
                      <a:pt x="524703" y="-4981"/>
                      <a:pt x="509309" y="23498"/>
                    </a:cubicBezTo>
                    <a:cubicBezTo>
                      <a:pt x="508539" y="41201"/>
                      <a:pt x="506230" y="58134"/>
                      <a:pt x="490066" y="68910"/>
                    </a:cubicBezTo>
                    <a:cubicBezTo>
                      <a:pt x="476212" y="98158"/>
                      <a:pt x="473903" y="129716"/>
                      <a:pt x="467745" y="160504"/>
                    </a:cubicBezTo>
                    <a:cubicBezTo>
                      <a:pt x="467745" y="168971"/>
                      <a:pt x="467745" y="176668"/>
                      <a:pt x="464666" y="184365"/>
                    </a:cubicBezTo>
                    <a:cubicBezTo>
                      <a:pt x="463896" y="188983"/>
                      <a:pt x="463127" y="193601"/>
                      <a:pt x="463127" y="198219"/>
                    </a:cubicBezTo>
                    <a:cubicBezTo>
                      <a:pt x="463896" y="280577"/>
                      <a:pt x="473903" y="362934"/>
                      <a:pt x="480830" y="446061"/>
                    </a:cubicBezTo>
                    <a:cubicBezTo>
                      <a:pt x="467745" y="436825"/>
                      <a:pt x="464666" y="418352"/>
                      <a:pt x="446193" y="416813"/>
                    </a:cubicBezTo>
                    <a:cubicBezTo>
                      <a:pt x="443115" y="416813"/>
                      <a:pt x="440806" y="416043"/>
                      <a:pt x="437727" y="415274"/>
                    </a:cubicBezTo>
                    <a:cubicBezTo>
                      <a:pt x="435418" y="412965"/>
                      <a:pt x="433878" y="410655"/>
                      <a:pt x="433878" y="406807"/>
                    </a:cubicBezTo>
                    <a:cubicBezTo>
                      <a:pt x="433878" y="379098"/>
                      <a:pt x="423872" y="352158"/>
                      <a:pt x="425412" y="324449"/>
                    </a:cubicBezTo>
                    <a:cubicBezTo>
                      <a:pt x="420793" y="305207"/>
                      <a:pt x="421563" y="283655"/>
                      <a:pt x="405399" y="268261"/>
                    </a:cubicBezTo>
                    <a:cubicBezTo>
                      <a:pt x="413866" y="317522"/>
                      <a:pt x="422333" y="366783"/>
                      <a:pt x="428490" y="416043"/>
                    </a:cubicBezTo>
                    <a:lnTo>
                      <a:pt x="428490" y="416043"/>
                    </a:lnTo>
                    <a:cubicBezTo>
                      <a:pt x="424642" y="422971"/>
                      <a:pt x="410787" y="416813"/>
                      <a:pt x="410787" y="429128"/>
                    </a:cubicBezTo>
                    <a:cubicBezTo>
                      <a:pt x="393854" y="432207"/>
                      <a:pt x="377690" y="429898"/>
                      <a:pt x="360757" y="426819"/>
                    </a:cubicBezTo>
                    <a:cubicBezTo>
                      <a:pt x="326121" y="421431"/>
                      <a:pt x="291484" y="416813"/>
                      <a:pt x="257618" y="412195"/>
                    </a:cubicBezTo>
                    <a:cubicBezTo>
                      <a:pt x="256848" y="420662"/>
                      <a:pt x="266854" y="419892"/>
                      <a:pt x="269933" y="425280"/>
                    </a:cubicBezTo>
                    <a:cubicBezTo>
                      <a:pt x="315345" y="429898"/>
                      <a:pt x="359987" y="434516"/>
                      <a:pt x="405399" y="438365"/>
                    </a:cubicBezTo>
                    <a:cubicBezTo>
                      <a:pt x="405399" y="439904"/>
                      <a:pt x="406169" y="441443"/>
                      <a:pt x="406939" y="442983"/>
                    </a:cubicBezTo>
                    <a:cubicBezTo>
                      <a:pt x="410787" y="449910"/>
                      <a:pt x="410787" y="457607"/>
                      <a:pt x="413096" y="465304"/>
                    </a:cubicBezTo>
                    <a:cubicBezTo>
                      <a:pt x="416175" y="473001"/>
                      <a:pt x="420793" y="477619"/>
                      <a:pt x="429260" y="479158"/>
                    </a:cubicBezTo>
                    <a:cubicBezTo>
                      <a:pt x="434648" y="479928"/>
                      <a:pt x="440806" y="479158"/>
                      <a:pt x="446193" y="480698"/>
                    </a:cubicBezTo>
                    <a:cubicBezTo>
                      <a:pt x="454660" y="482237"/>
                      <a:pt x="453121" y="488395"/>
                      <a:pt x="453121" y="493783"/>
                    </a:cubicBezTo>
                    <a:cubicBezTo>
                      <a:pt x="453121" y="499940"/>
                      <a:pt x="450042" y="504559"/>
                      <a:pt x="443884" y="503019"/>
                    </a:cubicBezTo>
                    <a:cubicBezTo>
                      <a:pt x="420793" y="496862"/>
                      <a:pt x="395393" y="499940"/>
                      <a:pt x="373842" y="488395"/>
                    </a:cubicBezTo>
                    <a:cubicBezTo>
                      <a:pt x="363066" y="486086"/>
                      <a:pt x="352290" y="484546"/>
                      <a:pt x="342284" y="482237"/>
                    </a:cubicBezTo>
                    <a:cubicBezTo>
                      <a:pt x="304569" y="483777"/>
                      <a:pt x="266854" y="472231"/>
                      <a:pt x="229139" y="480698"/>
                    </a:cubicBezTo>
                    <a:cubicBezTo>
                      <a:pt x="206818" y="486086"/>
                      <a:pt x="183727" y="487625"/>
                      <a:pt x="160636" y="491474"/>
                    </a:cubicBezTo>
                    <a:cubicBezTo>
                      <a:pt x="129078" y="494552"/>
                      <a:pt x="98290" y="505328"/>
                      <a:pt x="67502" y="512255"/>
                    </a:cubicBezTo>
                    <a:cubicBezTo>
                      <a:pt x="52878" y="513795"/>
                      <a:pt x="38254" y="514564"/>
                      <a:pt x="28248" y="527649"/>
                    </a:cubicBezTo>
                    <a:cubicBezTo>
                      <a:pt x="25169" y="530728"/>
                      <a:pt x="22090" y="533037"/>
                      <a:pt x="19781" y="536116"/>
                    </a:cubicBezTo>
                    <a:cubicBezTo>
                      <a:pt x="13624" y="542274"/>
                      <a:pt x="7466" y="547662"/>
                      <a:pt x="2078" y="554589"/>
                    </a:cubicBezTo>
                    <a:cubicBezTo>
                      <a:pt x="-6388" y="577680"/>
                      <a:pt x="12854" y="586146"/>
                      <a:pt x="26709" y="595383"/>
                    </a:cubicBezTo>
                    <a:cubicBezTo>
                      <a:pt x="52878" y="613086"/>
                      <a:pt x="78278" y="631559"/>
                      <a:pt x="99830" y="653880"/>
                    </a:cubicBezTo>
                    <a:cubicBezTo>
                      <a:pt x="105218" y="659268"/>
                      <a:pt x="111375" y="664655"/>
                      <a:pt x="116763" y="670043"/>
                    </a:cubicBezTo>
                    <a:cubicBezTo>
                      <a:pt x="119072" y="673892"/>
                      <a:pt x="122921" y="676201"/>
                      <a:pt x="126769" y="677740"/>
                    </a:cubicBezTo>
                    <a:cubicBezTo>
                      <a:pt x="149860" y="698522"/>
                      <a:pt x="173721" y="718534"/>
                      <a:pt x="196812" y="739316"/>
                    </a:cubicBezTo>
                    <a:cubicBezTo>
                      <a:pt x="202199" y="751631"/>
                      <a:pt x="214515" y="755480"/>
                      <a:pt x="225290" y="760098"/>
                    </a:cubicBezTo>
                    <a:cubicBezTo>
                      <a:pt x="238375" y="769334"/>
                      <a:pt x="252999" y="771643"/>
                      <a:pt x="269163" y="772413"/>
                    </a:cubicBezTo>
                    <a:cubicBezTo>
                      <a:pt x="283018" y="772413"/>
                      <a:pt x="296872" y="772413"/>
                      <a:pt x="310727" y="772413"/>
                    </a:cubicBezTo>
                    <a:cubicBezTo>
                      <a:pt x="335357" y="772413"/>
                      <a:pt x="335357" y="773183"/>
                      <a:pt x="335357" y="797043"/>
                    </a:cubicBezTo>
                    <a:cubicBezTo>
                      <a:pt x="335357" y="811668"/>
                      <a:pt x="334587" y="826292"/>
                      <a:pt x="339975" y="840146"/>
                    </a:cubicBezTo>
                    <a:cubicBezTo>
                      <a:pt x="343054" y="850152"/>
                      <a:pt x="348442" y="859389"/>
                      <a:pt x="351521" y="869395"/>
                    </a:cubicBezTo>
                    <a:cubicBezTo>
                      <a:pt x="355369" y="876322"/>
                      <a:pt x="361527" y="877092"/>
                      <a:pt x="368454" y="877862"/>
                    </a:cubicBezTo>
                    <a:cubicBezTo>
                      <a:pt x="375381" y="877862"/>
                      <a:pt x="382309" y="877862"/>
                      <a:pt x="387696" y="882480"/>
                    </a:cubicBezTo>
                    <a:cubicBezTo>
                      <a:pt x="389236" y="883249"/>
                      <a:pt x="391545" y="884019"/>
                      <a:pt x="393084" y="884789"/>
                    </a:cubicBezTo>
                    <a:cubicBezTo>
                      <a:pt x="402321" y="887868"/>
                      <a:pt x="414636" y="882480"/>
                      <a:pt x="421563" y="894025"/>
                    </a:cubicBezTo>
                    <a:cubicBezTo>
                      <a:pt x="423103" y="895564"/>
                      <a:pt x="424642" y="897104"/>
                      <a:pt x="426181" y="897874"/>
                    </a:cubicBezTo>
                    <a:cubicBezTo>
                      <a:pt x="440806" y="901722"/>
                      <a:pt x="456199" y="900183"/>
                      <a:pt x="470054" y="906340"/>
                    </a:cubicBezTo>
                    <a:cubicBezTo>
                      <a:pt x="485448" y="910189"/>
                      <a:pt x="498533" y="917116"/>
                      <a:pt x="510078" y="927892"/>
                    </a:cubicBezTo>
                    <a:cubicBezTo>
                      <a:pt x="521624" y="936359"/>
                      <a:pt x="529321" y="947904"/>
                      <a:pt x="536248" y="959449"/>
                    </a:cubicBezTo>
                    <a:cubicBezTo>
                      <a:pt x="544715" y="972534"/>
                      <a:pt x="553951" y="976383"/>
                      <a:pt x="565496" y="964067"/>
                    </a:cubicBezTo>
                    <a:cubicBezTo>
                      <a:pt x="569345" y="960219"/>
                      <a:pt x="572424" y="956371"/>
                      <a:pt x="574733" y="951753"/>
                    </a:cubicBezTo>
                    <a:cubicBezTo>
                      <a:pt x="576272" y="941746"/>
                      <a:pt x="580890" y="936359"/>
                      <a:pt x="590896" y="935589"/>
                    </a:cubicBezTo>
                    <a:cubicBezTo>
                      <a:pt x="597824" y="931740"/>
                      <a:pt x="604751" y="927122"/>
                      <a:pt x="610909" y="920965"/>
                    </a:cubicBezTo>
                    <a:cubicBezTo>
                      <a:pt x="612448" y="919425"/>
                      <a:pt x="613218" y="917886"/>
                      <a:pt x="614757" y="915577"/>
                    </a:cubicBezTo>
                    <a:cubicBezTo>
                      <a:pt x="634769" y="888637"/>
                      <a:pt x="647854" y="858619"/>
                      <a:pt x="652472" y="825522"/>
                    </a:cubicBezTo>
                    <a:cubicBezTo>
                      <a:pt x="653242" y="820904"/>
                      <a:pt x="654012" y="816286"/>
                      <a:pt x="654012" y="811668"/>
                    </a:cubicBezTo>
                    <a:cubicBezTo>
                      <a:pt x="653242" y="779340"/>
                      <a:pt x="657860" y="747013"/>
                      <a:pt x="645545" y="716225"/>
                    </a:cubicBezTo>
                    <a:cubicBezTo>
                      <a:pt x="639387" y="690056"/>
                      <a:pt x="628612" y="665425"/>
                      <a:pt x="615527" y="641564"/>
                    </a:cubicBezTo>
                    <a:cubicBezTo>
                      <a:pt x="614757" y="640025"/>
                      <a:pt x="615527" y="637716"/>
                      <a:pt x="616296" y="637716"/>
                    </a:cubicBezTo>
                    <a:cubicBezTo>
                      <a:pt x="619375" y="638486"/>
                      <a:pt x="615527" y="636177"/>
                      <a:pt x="618606" y="637716"/>
                    </a:cubicBezTo>
                    <a:cubicBezTo>
                      <a:pt x="643236" y="652340"/>
                      <a:pt x="643236" y="652340"/>
                      <a:pt x="646315" y="634637"/>
                    </a:cubicBezTo>
                    <a:cubicBezTo>
                      <a:pt x="644006" y="630019"/>
                      <a:pt x="640927" y="626171"/>
                      <a:pt x="637078" y="623092"/>
                    </a:cubicBezTo>
                    <a:cubicBezTo>
                      <a:pt x="635539" y="620783"/>
                      <a:pt x="631690" y="619243"/>
                      <a:pt x="633230" y="616165"/>
                    </a:cubicBezTo>
                    <a:cubicBezTo>
                      <a:pt x="634769" y="613086"/>
                      <a:pt x="637848" y="613855"/>
                      <a:pt x="640157" y="615395"/>
                    </a:cubicBezTo>
                    <a:cubicBezTo>
                      <a:pt x="646315" y="620013"/>
                      <a:pt x="650933" y="626940"/>
                      <a:pt x="657860" y="631559"/>
                    </a:cubicBezTo>
                    <a:cubicBezTo>
                      <a:pt x="683260" y="645413"/>
                      <a:pt x="712509" y="650031"/>
                      <a:pt x="740218" y="654649"/>
                    </a:cubicBezTo>
                    <a:cubicBezTo>
                      <a:pt x="753303" y="657728"/>
                      <a:pt x="766387" y="659268"/>
                      <a:pt x="779472" y="658498"/>
                    </a:cubicBezTo>
                    <a:cubicBezTo>
                      <a:pt x="792557" y="659268"/>
                      <a:pt x="804872" y="655419"/>
                      <a:pt x="817187" y="652340"/>
                    </a:cubicBezTo>
                    <a:cubicBezTo>
                      <a:pt x="873375" y="643874"/>
                      <a:pt x="915709" y="611546"/>
                      <a:pt x="950345" y="568443"/>
                    </a:cubicBezTo>
                    <a:cubicBezTo>
                      <a:pt x="954193" y="562286"/>
                      <a:pt x="959581" y="556898"/>
                      <a:pt x="962660" y="549971"/>
                    </a:cubicBezTo>
                    <a:cubicBezTo>
                      <a:pt x="966509" y="536116"/>
                      <a:pt x="951115" y="535346"/>
                      <a:pt x="944187" y="526880"/>
                    </a:cubicBezTo>
                    <a:close/>
                  </a:path>
                </a:pathLst>
              </a:custGeom>
              <a:solidFill>
                <a:schemeClr val="accent6">
                  <a:lumMod val="60000"/>
                  <a:lumOff val="40000"/>
                </a:schemeClr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7" name="Freeform: Shape 46">
                <a:extLst>
                  <a:ext uri="{FF2B5EF4-FFF2-40B4-BE49-F238E27FC236}">
                    <a16:creationId xmlns:a16="http://schemas.microsoft.com/office/drawing/2014/main" id="{5528B631-DD9F-45F4-947D-5D360660EAA2}"/>
                  </a:ext>
                </a:extLst>
              </p:cNvPr>
              <p:cNvSpPr/>
              <p:nvPr/>
            </p:nvSpPr>
            <p:spPr>
              <a:xfrm flipV="1">
                <a:off x="3261506" y="4061665"/>
                <a:ext cx="603449" cy="608276"/>
              </a:xfrm>
              <a:custGeom>
                <a:avLst/>
                <a:gdLst>
                  <a:gd name="connsiteX0" fmla="*/ 944187 w 962121"/>
                  <a:gd name="connsiteY0" fmla="*/ 526880 h 969818"/>
                  <a:gd name="connsiteX1" fmla="*/ 909551 w 962121"/>
                  <a:gd name="connsiteY1" fmla="*/ 493783 h 969818"/>
                  <a:gd name="connsiteX2" fmla="*/ 887999 w 962121"/>
                  <a:gd name="connsiteY2" fmla="*/ 435286 h 969818"/>
                  <a:gd name="connsiteX3" fmla="*/ 874145 w 962121"/>
                  <a:gd name="connsiteY3" fmla="*/ 379868 h 969818"/>
                  <a:gd name="connsiteX4" fmla="*/ 867218 w 962121"/>
                  <a:gd name="connsiteY4" fmla="*/ 367552 h 969818"/>
                  <a:gd name="connsiteX5" fmla="*/ 786400 w 962121"/>
                  <a:gd name="connsiteY5" fmla="*/ 333686 h 969818"/>
                  <a:gd name="connsiteX6" fmla="*/ 760999 w 962121"/>
                  <a:gd name="connsiteY6" fmla="*/ 330607 h 969818"/>
                  <a:gd name="connsiteX7" fmla="*/ 757921 w 962121"/>
                  <a:gd name="connsiteY7" fmla="*/ 302898 h 969818"/>
                  <a:gd name="connsiteX8" fmla="*/ 752533 w 962121"/>
                  <a:gd name="connsiteY8" fmla="*/ 244401 h 969818"/>
                  <a:gd name="connsiteX9" fmla="*/ 738678 w 962121"/>
                  <a:gd name="connsiteY9" fmla="*/ 218231 h 969818"/>
                  <a:gd name="connsiteX10" fmla="*/ 727133 w 962121"/>
                  <a:gd name="connsiteY10" fmla="*/ 205146 h 969818"/>
                  <a:gd name="connsiteX11" fmla="*/ 720975 w 962121"/>
                  <a:gd name="connsiteY11" fmla="*/ 198989 h 969818"/>
                  <a:gd name="connsiteX12" fmla="*/ 710969 w 962121"/>
                  <a:gd name="connsiteY12" fmla="*/ 182825 h 969818"/>
                  <a:gd name="connsiteX13" fmla="*/ 687878 w 962121"/>
                  <a:gd name="connsiteY13" fmla="*/ 154346 h 969818"/>
                  <a:gd name="connsiteX14" fmla="*/ 587048 w 962121"/>
                  <a:gd name="connsiteY14" fmla="*/ 42740 h 969818"/>
                  <a:gd name="connsiteX15" fmla="*/ 566266 w 962121"/>
                  <a:gd name="connsiteY15" fmla="*/ 15031 h 969818"/>
                  <a:gd name="connsiteX16" fmla="*/ 509309 w 962121"/>
                  <a:gd name="connsiteY16" fmla="*/ 23498 h 969818"/>
                  <a:gd name="connsiteX17" fmla="*/ 490066 w 962121"/>
                  <a:gd name="connsiteY17" fmla="*/ 68910 h 969818"/>
                  <a:gd name="connsiteX18" fmla="*/ 467745 w 962121"/>
                  <a:gd name="connsiteY18" fmla="*/ 160504 h 969818"/>
                  <a:gd name="connsiteX19" fmla="*/ 464666 w 962121"/>
                  <a:gd name="connsiteY19" fmla="*/ 184365 h 969818"/>
                  <a:gd name="connsiteX20" fmla="*/ 463127 w 962121"/>
                  <a:gd name="connsiteY20" fmla="*/ 198219 h 969818"/>
                  <a:gd name="connsiteX21" fmla="*/ 480830 w 962121"/>
                  <a:gd name="connsiteY21" fmla="*/ 446061 h 969818"/>
                  <a:gd name="connsiteX22" fmla="*/ 446193 w 962121"/>
                  <a:gd name="connsiteY22" fmla="*/ 416813 h 969818"/>
                  <a:gd name="connsiteX23" fmla="*/ 437727 w 962121"/>
                  <a:gd name="connsiteY23" fmla="*/ 415274 h 969818"/>
                  <a:gd name="connsiteX24" fmla="*/ 433878 w 962121"/>
                  <a:gd name="connsiteY24" fmla="*/ 406807 h 969818"/>
                  <a:gd name="connsiteX25" fmla="*/ 425412 w 962121"/>
                  <a:gd name="connsiteY25" fmla="*/ 324449 h 969818"/>
                  <a:gd name="connsiteX26" fmla="*/ 405399 w 962121"/>
                  <a:gd name="connsiteY26" fmla="*/ 268261 h 969818"/>
                  <a:gd name="connsiteX27" fmla="*/ 428490 w 962121"/>
                  <a:gd name="connsiteY27" fmla="*/ 416043 h 969818"/>
                  <a:gd name="connsiteX28" fmla="*/ 428490 w 962121"/>
                  <a:gd name="connsiteY28" fmla="*/ 416043 h 969818"/>
                  <a:gd name="connsiteX29" fmla="*/ 410787 w 962121"/>
                  <a:gd name="connsiteY29" fmla="*/ 429128 h 969818"/>
                  <a:gd name="connsiteX30" fmla="*/ 360757 w 962121"/>
                  <a:gd name="connsiteY30" fmla="*/ 426819 h 969818"/>
                  <a:gd name="connsiteX31" fmla="*/ 257618 w 962121"/>
                  <a:gd name="connsiteY31" fmla="*/ 412195 h 969818"/>
                  <a:gd name="connsiteX32" fmla="*/ 269933 w 962121"/>
                  <a:gd name="connsiteY32" fmla="*/ 425280 h 969818"/>
                  <a:gd name="connsiteX33" fmla="*/ 405399 w 962121"/>
                  <a:gd name="connsiteY33" fmla="*/ 438365 h 969818"/>
                  <a:gd name="connsiteX34" fmla="*/ 406939 w 962121"/>
                  <a:gd name="connsiteY34" fmla="*/ 442983 h 969818"/>
                  <a:gd name="connsiteX35" fmla="*/ 413096 w 962121"/>
                  <a:gd name="connsiteY35" fmla="*/ 465304 h 969818"/>
                  <a:gd name="connsiteX36" fmla="*/ 429260 w 962121"/>
                  <a:gd name="connsiteY36" fmla="*/ 479158 h 969818"/>
                  <a:gd name="connsiteX37" fmla="*/ 446193 w 962121"/>
                  <a:gd name="connsiteY37" fmla="*/ 480698 h 969818"/>
                  <a:gd name="connsiteX38" fmla="*/ 453121 w 962121"/>
                  <a:gd name="connsiteY38" fmla="*/ 493783 h 969818"/>
                  <a:gd name="connsiteX39" fmla="*/ 443884 w 962121"/>
                  <a:gd name="connsiteY39" fmla="*/ 503019 h 969818"/>
                  <a:gd name="connsiteX40" fmla="*/ 373842 w 962121"/>
                  <a:gd name="connsiteY40" fmla="*/ 488395 h 969818"/>
                  <a:gd name="connsiteX41" fmla="*/ 342284 w 962121"/>
                  <a:gd name="connsiteY41" fmla="*/ 482237 h 969818"/>
                  <a:gd name="connsiteX42" fmla="*/ 229139 w 962121"/>
                  <a:gd name="connsiteY42" fmla="*/ 480698 h 969818"/>
                  <a:gd name="connsiteX43" fmla="*/ 160636 w 962121"/>
                  <a:gd name="connsiteY43" fmla="*/ 491474 h 969818"/>
                  <a:gd name="connsiteX44" fmla="*/ 67502 w 962121"/>
                  <a:gd name="connsiteY44" fmla="*/ 512255 h 969818"/>
                  <a:gd name="connsiteX45" fmla="*/ 28248 w 962121"/>
                  <a:gd name="connsiteY45" fmla="*/ 527649 h 969818"/>
                  <a:gd name="connsiteX46" fmla="*/ 19781 w 962121"/>
                  <a:gd name="connsiteY46" fmla="*/ 536116 h 969818"/>
                  <a:gd name="connsiteX47" fmla="*/ 2078 w 962121"/>
                  <a:gd name="connsiteY47" fmla="*/ 554589 h 969818"/>
                  <a:gd name="connsiteX48" fmla="*/ 26709 w 962121"/>
                  <a:gd name="connsiteY48" fmla="*/ 595383 h 969818"/>
                  <a:gd name="connsiteX49" fmla="*/ 99830 w 962121"/>
                  <a:gd name="connsiteY49" fmla="*/ 653880 h 969818"/>
                  <a:gd name="connsiteX50" fmla="*/ 116763 w 962121"/>
                  <a:gd name="connsiteY50" fmla="*/ 670043 h 969818"/>
                  <a:gd name="connsiteX51" fmla="*/ 126769 w 962121"/>
                  <a:gd name="connsiteY51" fmla="*/ 677740 h 969818"/>
                  <a:gd name="connsiteX52" fmla="*/ 196812 w 962121"/>
                  <a:gd name="connsiteY52" fmla="*/ 739316 h 969818"/>
                  <a:gd name="connsiteX53" fmla="*/ 225290 w 962121"/>
                  <a:gd name="connsiteY53" fmla="*/ 760098 h 969818"/>
                  <a:gd name="connsiteX54" fmla="*/ 269163 w 962121"/>
                  <a:gd name="connsiteY54" fmla="*/ 772413 h 969818"/>
                  <a:gd name="connsiteX55" fmla="*/ 310727 w 962121"/>
                  <a:gd name="connsiteY55" fmla="*/ 772413 h 969818"/>
                  <a:gd name="connsiteX56" fmla="*/ 335357 w 962121"/>
                  <a:gd name="connsiteY56" fmla="*/ 797043 h 969818"/>
                  <a:gd name="connsiteX57" fmla="*/ 339975 w 962121"/>
                  <a:gd name="connsiteY57" fmla="*/ 840146 h 969818"/>
                  <a:gd name="connsiteX58" fmla="*/ 351521 w 962121"/>
                  <a:gd name="connsiteY58" fmla="*/ 869395 h 969818"/>
                  <a:gd name="connsiteX59" fmla="*/ 368454 w 962121"/>
                  <a:gd name="connsiteY59" fmla="*/ 877862 h 969818"/>
                  <a:gd name="connsiteX60" fmla="*/ 387696 w 962121"/>
                  <a:gd name="connsiteY60" fmla="*/ 882480 h 969818"/>
                  <a:gd name="connsiteX61" fmla="*/ 393084 w 962121"/>
                  <a:gd name="connsiteY61" fmla="*/ 884789 h 969818"/>
                  <a:gd name="connsiteX62" fmla="*/ 421563 w 962121"/>
                  <a:gd name="connsiteY62" fmla="*/ 894025 h 969818"/>
                  <a:gd name="connsiteX63" fmla="*/ 426181 w 962121"/>
                  <a:gd name="connsiteY63" fmla="*/ 897874 h 969818"/>
                  <a:gd name="connsiteX64" fmla="*/ 470054 w 962121"/>
                  <a:gd name="connsiteY64" fmla="*/ 906340 h 969818"/>
                  <a:gd name="connsiteX65" fmla="*/ 510078 w 962121"/>
                  <a:gd name="connsiteY65" fmla="*/ 927892 h 969818"/>
                  <a:gd name="connsiteX66" fmla="*/ 536248 w 962121"/>
                  <a:gd name="connsiteY66" fmla="*/ 959449 h 969818"/>
                  <a:gd name="connsiteX67" fmla="*/ 565496 w 962121"/>
                  <a:gd name="connsiteY67" fmla="*/ 964067 h 969818"/>
                  <a:gd name="connsiteX68" fmla="*/ 574733 w 962121"/>
                  <a:gd name="connsiteY68" fmla="*/ 951753 h 969818"/>
                  <a:gd name="connsiteX69" fmla="*/ 590896 w 962121"/>
                  <a:gd name="connsiteY69" fmla="*/ 935589 h 969818"/>
                  <a:gd name="connsiteX70" fmla="*/ 610909 w 962121"/>
                  <a:gd name="connsiteY70" fmla="*/ 920965 h 969818"/>
                  <a:gd name="connsiteX71" fmla="*/ 614757 w 962121"/>
                  <a:gd name="connsiteY71" fmla="*/ 915577 h 969818"/>
                  <a:gd name="connsiteX72" fmla="*/ 652472 w 962121"/>
                  <a:gd name="connsiteY72" fmla="*/ 825522 h 969818"/>
                  <a:gd name="connsiteX73" fmla="*/ 654012 w 962121"/>
                  <a:gd name="connsiteY73" fmla="*/ 811668 h 969818"/>
                  <a:gd name="connsiteX74" fmla="*/ 645545 w 962121"/>
                  <a:gd name="connsiteY74" fmla="*/ 716225 h 969818"/>
                  <a:gd name="connsiteX75" fmla="*/ 615527 w 962121"/>
                  <a:gd name="connsiteY75" fmla="*/ 641564 h 969818"/>
                  <a:gd name="connsiteX76" fmla="*/ 616296 w 962121"/>
                  <a:gd name="connsiteY76" fmla="*/ 637716 h 969818"/>
                  <a:gd name="connsiteX77" fmla="*/ 618606 w 962121"/>
                  <a:gd name="connsiteY77" fmla="*/ 637716 h 969818"/>
                  <a:gd name="connsiteX78" fmla="*/ 646315 w 962121"/>
                  <a:gd name="connsiteY78" fmla="*/ 634637 h 969818"/>
                  <a:gd name="connsiteX79" fmla="*/ 637078 w 962121"/>
                  <a:gd name="connsiteY79" fmla="*/ 623092 h 969818"/>
                  <a:gd name="connsiteX80" fmla="*/ 633230 w 962121"/>
                  <a:gd name="connsiteY80" fmla="*/ 616165 h 969818"/>
                  <a:gd name="connsiteX81" fmla="*/ 640157 w 962121"/>
                  <a:gd name="connsiteY81" fmla="*/ 615395 h 969818"/>
                  <a:gd name="connsiteX82" fmla="*/ 657860 w 962121"/>
                  <a:gd name="connsiteY82" fmla="*/ 631559 h 969818"/>
                  <a:gd name="connsiteX83" fmla="*/ 740218 w 962121"/>
                  <a:gd name="connsiteY83" fmla="*/ 654649 h 969818"/>
                  <a:gd name="connsiteX84" fmla="*/ 779472 w 962121"/>
                  <a:gd name="connsiteY84" fmla="*/ 658498 h 969818"/>
                  <a:gd name="connsiteX85" fmla="*/ 817187 w 962121"/>
                  <a:gd name="connsiteY85" fmla="*/ 652340 h 969818"/>
                  <a:gd name="connsiteX86" fmla="*/ 950345 w 962121"/>
                  <a:gd name="connsiteY86" fmla="*/ 568443 h 969818"/>
                  <a:gd name="connsiteX87" fmla="*/ 962660 w 962121"/>
                  <a:gd name="connsiteY87" fmla="*/ 549971 h 969818"/>
                  <a:gd name="connsiteX88" fmla="*/ 944187 w 962121"/>
                  <a:gd name="connsiteY88" fmla="*/ 526880 h 969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</a:cxnLst>
                <a:rect l="l" t="t" r="r" b="b"/>
                <a:pathLst>
                  <a:path w="962121" h="969818">
                    <a:moveTo>
                      <a:pt x="944187" y="526880"/>
                    </a:moveTo>
                    <a:cubicBezTo>
                      <a:pt x="930333" y="518413"/>
                      <a:pt x="918787" y="507637"/>
                      <a:pt x="909551" y="493783"/>
                    </a:cubicBezTo>
                    <a:cubicBezTo>
                      <a:pt x="898006" y="476080"/>
                      <a:pt x="891078" y="456067"/>
                      <a:pt x="887999" y="435286"/>
                    </a:cubicBezTo>
                    <a:cubicBezTo>
                      <a:pt x="884151" y="416813"/>
                      <a:pt x="880303" y="398340"/>
                      <a:pt x="874145" y="379868"/>
                    </a:cubicBezTo>
                    <a:cubicBezTo>
                      <a:pt x="872606" y="375249"/>
                      <a:pt x="870297" y="371401"/>
                      <a:pt x="867218" y="367552"/>
                    </a:cubicBezTo>
                    <a:cubicBezTo>
                      <a:pt x="847206" y="339843"/>
                      <a:pt x="817957" y="332916"/>
                      <a:pt x="786400" y="333686"/>
                    </a:cubicBezTo>
                    <a:cubicBezTo>
                      <a:pt x="777933" y="332916"/>
                      <a:pt x="768696" y="335995"/>
                      <a:pt x="760999" y="330607"/>
                    </a:cubicBezTo>
                    <a:cubicBezTo>
                      <a:pt x="754842" y="322140"/>
                      <a:pt x="757921" y="312134"/>
                      <a:pt x="757921" y="302898"/>
                    </a:cubicBezTo>
                    <a:cubicBezTo>
                      <a:pt x="757151" y="283655"/>
                      <a:pt x="760230" y="263643"/>
                      <a:pt x="752533" y="244401"/>
                    </a:cubicBezTo>
                    <a:cubicBezTo>
                      <a:pt x="748684" y="235165"/>
                      <a:pt x="746375" y="225928"/>
                      <a:pt x="738678" y="218231"/>
                    </a:cubicBezTo>
                    <a:cubicBezTo>
                      <a:pt x="734060" y="215152"/>
                      <a:pt x="729442" y="210534"/>
                      <a:pt x="727133" y="205146"/>
                    </a:cubicBezTo>
                    <a:cubicBezTo>
                      <a:pt x="725593" y="202837"/>
                      <a:pt x="723284" y="200528"/>
                      <a:pt x="720975" y="198989"/>
                    </a:cubicBezTo>
                    <a:cubicBezTo>
                      <a:pt x="714048" y="195910"/>
                      <a:pt x="712509" y="189752"/>
                      <a:pt x="710969" y="182825"/>
                    </a:cubicBezTo>
                    <a:cubicBezTo>
                      <a:pt x="706351" y="170510"/>
                      <a:pt x="695575" y="163583"/>
                      <a:pt x="687878" y="154346"/>
                    </a:cubicBezTo>
                    <a:cubicBezTo>
                      <a:pt x="653242" y="118171"/>
                      <a:pt x="617836" y="82764"/>
                      <a:pt x="587048" y="42740"/>
                    </a:cubicBezTo>
                    <a:cubicBezTo>
                      <a:pt x="580121" y="33504"/>
                      <a:pt x="574733" y="23498"/>
                      <a:pt x="566266" y="15031"/>
                    </a:cubicBezTo>
                    <a:cubicBezTo>
                      <a:pt x="544715" y="-7290"/>
                      <a:pt x="524703" y="-4981"/>
                      <a:pt x="509309" y="23498"/>
                    </a:cubicBezTo>
                    <a:cubicBezTo>
                      <a:pt x="508539" y="41201"/>
                      <a:pt x="506230" y="58134"/>
                      <a:pt x="490066" y="68910"/>
                    </a:cubicBezTo>
                    <a:cubicBezTo>
                      <a:pt x="476212" y="98158"/>
                      <a:pt x="473903" y="129716"/>
                      <a:pt x="467745" y="160504"/>
                    </a:cubicBezTo>
                    <a:cubicBezTo>
                      <a:pt x="467745" y="168971"/>
                      <a:pt x="467745" y="176668"/>
                      <a:pt x="464666" y="184365"/>
                    </a:cubicBezTo>
                    <a:cubicBezTo>
                      <a:pt x="463896" y="188983"/>
                      <a:pt x="463127" y="193601"/>
                      <a:pt x="463127" y="198219"/>
                    </a:cubicBezTo>
                    <a:cubicBezTo>
                      <a:pt x="463896" y="280577"/>
                      <a:pt x="473903" y="362934"/>
                      <a:pt x="480830" y="446061"/>
                    </a:cubicBezTo>
                    <a:cubicBezTo>
                      <a:pt x="467745" y="436825"/>
                      <a:pt x="464666" y="418352"/>
                      <a:pt x="446193" y="416813"/>
                    </a:cubicBezTo>
                    <a:cubicBezTo>
                      <a:pt x="443115" y="416813"/>
                      <a:pt x="440806" y="416043"/>
                      <a:pt x="437727" y="415274"/>
                    </a:cubicBezTo>
                    <a:cubicBezTo>
                      <a:pt x="435418" y="412965"/>
                      <a:pt x="433878" y="410655"/>
                      <a:pt x="433878" y="406807"/>
                    </a:cubicBezTo>
                    <a:cubicBezTo>
                      <a:pt x="433878" y="379098"/>
                      <a:pt x="423872" y="352158"/>
                      <a:pt x="425412" y="324449"/>
                    </a:cubicBezTo>
                    <a:cubicBezTo>
                      <a:pt x="420793" y="305207"/>
                      <a:pt x="421563" y="283655"/>
                      <a:pt x="405399" y="268261"/>
                    </a:cubicBezTo>
                    <a:cubicBezTo>
                      <a:pt x="413866" y="317522"/>
                      <a:pt x="422333" y="366783"/>
                      <a:pt x="428490" y="416043"/>
                    </a:cubicBezTo>
                    <a:lnTo>
                      <a:pt x="428490" y="416043"/>
                    </a:lnTo>
                    <a:cubicBezTo>
                      <a:pt x="424642" y="422971"/>
                      <a:pt x="410787" y="416813"/>
                      <a:pt x="410787" y="429128"/>
                    </a:cubicBezTo>
                    <a:cubicBezTo>
                      <a:pt x="393854" y="432207"/>
                      <a:pt x="377690" y="429898"/>
                      <a:pt x="360757" y="426819"/>
                    </a:cubicBezTo>
                    <a:cubicBezTo>
                      <a:pt x="326121" y="421431"/>
                      <a:pt x="291484" y="416813"/>
                      <a:pt x="257618" y="412195"/>
                    </a:cubicBezTo>
                    <a:cubicBezTo>
                      <a:pt x="256848" y="420662"/>
                      <a:pt x="266854" y="419892"/>
                      <a:pt x="269933" y="425280"/>
                    </a:cubicBezTo>
                    <a:cubicBezTo>
                      <a:pt x="315345" y="429898"/>
                      <a:pt x="359987" y="434516"/>
                      <a:pt x="405399" y="438365"/>
                    </a:cubicBezTo>
                    <a:cubicBezTo>
                      <a:pt x="405399" y="439904"/>
                      <a:pt x="406169" y="441443"/>
                      <a:pt x="406939" y="442983"/>
                    </a:cubicBezTo>
                    <a:cubicBezTo>
                      <a:pt x="410787" y="449910"/>
                      <a:pt x="410787" y="457607"/>
                      <a:pt x="413096" y="465304"/>
                    </a:cubicBezTo>
                    <a:cubicBezTo>
                      <a:pt x="416175" y="473001"/>
                      <a:pt x="420793" y="477619"/>
                      <a:pt x="429260" y="479158"/>
                    </a:cubicBezTo>
                    <a:cubicBezTo>
                      <a:pt x="434648" y="479928"/>
                      <a:pt x="440806" y="479158"/>
                      <a:pt x="446193" y="480698"/>
                    </a:cubicBezTo>
                    <a:cubicBezTo>
                      <a:pt x="454660" y="482237"/>
                      <a:pt x="453121" y="488395"/>
                      <a:pt x="453121" y="493783"/>
                    </a:cubicBezTo>
                    <a:cubicBezTo>
                      <a:pt x="453121" y="499940"/>
                      <a:pt x="450042" y="504559"/>
                      <a:pt x="443884" y="503019"/>
                    </a:cubicBezTo>
                    <a:cubicBezTo>
                      <a:pt x="420793" y="496862"/>
                      <a:pt x="395393" y="499940"/>
                      <a:pt x="373842" y="488395"/>
                    </a:cubicBezTo>
                    <a:cubicBezTo>
                      <a:pt x="363066" y="486086"/>
                      <a:pt x="352290" y="484546"/>
                      <a:pt x="342284" y="482237"/>
                    </a:cubicBezTo>
                    <a:cubicBezTo>
                      <a:pt x="304569" y="483777"/>
                      <a:pt x="266854" y="472231"/>
                      <a:pt x="229139" y="480698"/>
                    </a:cubicBezTo>
                    <a:cubicBezTo>
                      <a:pt x="206818" y="486086"/>
                      <a:pt x="183727" y="487625"/>
                      <a:pt x="160636" y="491474"/>
                    </a:cubicBezTo>
                    <a:cubicBezTo>
                      <a:pt x="129078" y="494552"/>
                      <a:pt x="98290" y="505328"/>
                      <a:pt x="67502" y="512255"/>
                    </a:cubicBezTo>
                    <a:cubicBezTo>
                      <a:pt x="52878" y="513795"/>
                      <a:pt x="38254" y="514564"/>
                      <a:pt x="28248" y="527649"/>
                    </a:cubicBezTo>
                    <a:cubicBezTo>
                      <a:pt x="25169" y="530728"/>
                      <a:pt x="22090" y="533037"/>
                      <a:pt x="19781" y="536116"/>
                    </a:cubicBezTo>
                    <a:cubicBezTo>
                      <a:pt x="13624" y="542274"/>
                      <a:pt x="7466" y="547662"/>
                      <a:pt x="2078" y="554589"/>
                    </a:cubicBezTo>
                    <a:cubicBezTo>
                      <a:pt x="-6388" y="577680"/>
                      <a:pt x="12854" y="586146"/>
                      <a:pt x="26709" y="595383"/>
                    </a:cubicBezTo>
                    <a:cubicBezTo>
                      <a:pt x="52878" y="613086"/>
                      <a:pt x="78278" y="631559"/>
                      <a:pt x="99830" y="653880"/>
                    </a:cubicBezTo>
                    <a:cubicBezTo>
                      <a:pt x="105218" y="659268"/>
                      <a:pt x="111375" y="664655"/>
                      <a:pt x="116763" y="670043"/>
                    </a:cubicBezTo>
                    <a:cubicBezTo>
                      <a:pt x="119072" y="673892"/>
                      <a:pt x="122921" y="676201"/>
                      <a:pt x="126769" y="677740"/>
                    </a:cubicBezTo>
                    <a:cubicBezTo>
                      <a:pt x="149860" y="698522"/>
                      <a:pt x="173721" y="718534"/>
                      <a:pt x="196812" y="739316"/>
                    </a:cubicBezTo>
                    <a:cubicBezTo>
                      <a:pt x="202199" y="751631"/>
                      <a:pt x="214515" y="755480"/>
                      <a:pt x="225290" y="760098"/>
                    </a:cubicBezTo>
                    <a:cubicBezTo>
                      <a:pt x="238375" y="769334"/>
                      <a:pt x="252999" y="771643"/>
                      <a:pt x="269163" y="772413"/>
                    </a:cubicBezTo>
                    <a:cubicBezTo>
                      <a:pt x="283018" y="772413"/>
                      <a:pt x="296872" y="772413"/>
                      <a:pt x="310727" y="772413"/>
                    </a:cubicBezTo>
                    <a:cubicBezTo>
                      <a:pt x="335357" y="772413"/>
                      <a:pt x="335357" y="773183"/>
                      <a:pt x="335357" y="797043"/>
                    </a:cubicBezTo>
                    <a:cubicBezTo>
                      <a:pt x="335357" y="811668"/>
                      <a:pt x="334587" y="826292"/>
                      <a:pt x="339975" y="840146"/>
                    </a:cubicBezTo>
                    <a:cubicBezTo>
                      <a:pt x="343054" y="850152"/>
                      <a:pt x="348442" y="859389"/>
                      <a:pt x="351521" y="869395"/>
                    </a:cubicBezTo>
                    <a:cubicBezTo>
                      <a:pt x="355369" y="876322"/>
                      <a:pt x="361527" y="877092"/>
                      <a:pt x="368454" y="877862"/>
                    </a:cubicBezTo>
                    <a:cubicBezTo>
                      <a:pt x="375381" y="877862"/>
                      <a:pt x="382309" y="877862"/>
                      <a:pt x="387696" y="882480"/>
                    </a:cubicBezTo>
                    <a:cubicBezTo>
                      <a:pt x="389236" y="883249"/>
                      <a:pt x="391545" y="884019"/>
                      <a:pt x="393084" y="884789"/>
                    </a:cubicBezTo>
                    <a:cubicBezTo>
                      <a:pt x="402321" y="887868"/>
                      <a:pt x="414636" y="882480"/>
                      <a:pt x="421563" y="894025"/>
                    </a:cubicBezTo>
                    <a:cubicBezTo>
                      <a:pt x="423103" y="895564"/>
                      <a:pt x="424642" y="897104"/>
                      <a:pt x="426181" y="897874"/>
                    </a:cubicBezTo>
                    <a:cubicBezTo>
                      <a:pt x="440806" y="901722"/>
                      <a:pt x="456199" y="900183"/>
                      <a:pt x="470054" y="906340"/>
                    </a:cubicBezTo>
                    <a:cubicBezTo>
                      <a:pt x="485448" y="910189"/>
                      <a:pt x="498533" y="917116"/>
                      <a:pt x="510078" y="927892"/>
                    </a:cubicBezTo>
                    <a:cubicBezTo>
                      <a:pt x="521624" y="936359"/>
                      <a:pt x="529321" y="947904"/>
                      <a:pt x="536248" y="959449"/>
                    </a:cubicBezTo>
                    <a:cubicBezTo>
                      <a:pt x="544715" y="972534"/>
                      <a:pt x="553951" y="976383"/>
                      <a:pt x="565496" y="964067"/>
                    </a:cubicBezTo>
                    <a:cubicBezTo>
                      <a:pt x="569345" y="960219"/>
                      <a:pt x="572424" y="956371"/>
                      <a:pt x="574733" y="951753"/>
                    </a:cubicBezTo>
                    <a:cubicBezTo>
                      <a:pt x="576272" y="941746"/>
                      <a:pt x="580890" y="936359"/>
                      <a:pt x="590896" y="935589"/>
                    </a:cubicBezTo>
                    <a:cubicBezTo>
                      <a:pt x="597824" y="931740"/>
                      <a:pt x="604751" y="927122"/>
                      <a:pt x="610909" y="920965"/>
                    </a:cubicBezTo>
                    <a:cubicBezTo>
                      <a:pt x="612448" y="919425"/>
                      <a:pt x="613218" y="917886"/>
                      <a:pt x="614757" y="915577"/>
                    </a:cubicBezTo>
                    <a:cubicBezTo>
                      <a:pt x="634769" y="888637"/>
                      <a:pt x="647854" y="858619"/>
                      <a:pt x="652472" y="825522"/>
                    </a:cubicBezTo>
                    <a:cubicBezTo>
                      <a:pt x="653242" y="820904"/>
                      <a:pt x="654012" y="816286"/>
                      <a:pt x="654012" y="811668"/>
                    </a:cubicBezTo>
                    <a:cubicBezTo>
                      <a:pt x="653242" y="779340"/>
                      <a:pt x="657860" y="747013"/>
                      <a:pt x="645545" y="716225"/>
                    </a:cubicBezTo>
                    <a:cubicBezTo>
                      <a:pt x="639387" y="690056"/>
                      <a:pt x="628612" y="665425"/>
                      <a:pt x="615527" y="641564"/>
                    </a:cubicBezTo>
                    <a:cubicBezTo>
                      <a:pt x="614757" y="640025"/>
                      <a:pt x="615527" y="637716"/>
                      <a:pt x="616296" y="637716"/>
                    </a:cubicBezTo>
                    <a:cubicBezTo>
                      <a:pt x="619375" y="638486"/>
                      <a:pt x="615527" y="636177"/>
                      <a:pt x="618606" y="637716"/>
                    </a:cubicBezTo>
                    <a:cubicBezTo>
                      <a:pt x="643236" y="652340"/>
                      <a:pt x="643236" y="652340"/>
                      <a:pt x="646315" y="634637"/>
                    </a:cubicBezTo>
                    <a:cubicBezTo>
                      <a:pt x="644006" y="630019"/>
                      <a:pt x="640927" y="626171"/>
                      <a:pt x="637078" y="623092"/>
                    </a:cubicBezTo>
                    <a:cubicBezTo>
                      <a:pt x="635539" y="620783"/>
                      <a:pt x="631690" y="619243"/>
                      <a:pt x="633230" y="616165"/>
                    </a:cubicBezTo>
                    <a:cubicBezTo>
                      <a:pt x="634769" y="613086"/>
                      <a:pt x="637848" y="613855"/>
                      <a:pt x="640157" y="615395"/>
                    </a:cubicBezTo>
                    <a:cubicBezTo>
                      <a:pt x="646315" y="620013"/>
                      <a:pt x="650933" y="626940"/>
                      <a:pt x="657860" y="631559"/>
                    </a:cubicBezTo>
                    <a:cubicBezTo>
                      <a:pt x="683260" y="645413"/>
                      <a:pt x="712509" y="650031"/>
                      <a:pt x="740218" y="654649"/>
                    </a:cubicBezTo>
                    <a:cubicBezTo>
                      <a:pt x="753303" y="657728"/>
                      <a:pt x="766387" y="659268"/>
                      <a:pt x="779472" y="658498"/>
                    </a:cubicBezTo>
                    <a:cubicBezTo>
                      <a:pt x="792557" y="659268"/>
                      <a:pt x="804872" y="655419"/>
                      <a:pt x="817187" y="652340"/>
                    </a:cubicBezTo>
                    <a:cubicBezTo>
                      <a:pt x="873375" y="643874"/>
                      <a:pt x="915709" y="611546"/>
                      <a:pt x="950345" y="568443"/>
                    </a:cubicBezTo>
                    <a:cubicBezTo>
                      <a:pt x="954193" y="562286"/>
                      <a:pt x="959581" y="556898"/>
                      <a:pt x="962660" y="549971"/>
                    </a:cubicBezTo>
                    <a:cubicBezTo>
                      <a:pt x="966509" y="536116"/>
                      <a:pt x="951115" y="535346"/>
                      <a:pt x="944187" y="526880"/>
                    </a:cubicBezTo>
                    <a:close/>
                  </a:path>
                </a:pathLst>
              </a:custGeom>
              <a:solidFill>
                <a:schemeClr val="accent6">
                  <a:lumMod val="60000"/>
                  <a:lumOff val="40000"/>
                </a:schemeClr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8" name="Freeform: Shape 47">
                <a:extLst>
                  <a:ext uri="{FF2B5EF4-FFF2-40B4-BE49-F238E27FC236}">
                    <a16:creationId xmlns:a16="http://schemas.microsoft.com/office/drawing/2014/main" id="{01584DEE-FBE5-441F-9E94-14B9FEBAA6D6}"/>
                  </a:ext>
                </a:extLst>
              </p:cNvPr>
              <p:cNvSpPr/>
              <p:nvPr/>
            </p:nvSpPr>
            <p:spPr>
              <a:xfrm rot="19531334">
                <a:off x="3446748" y="2985754"/>
                <a:ext cx="441381" cy="444912"/>
              </a:xfrm>
              <a:custGeom>
                <a:avLst/>
                <a:gdLst>
                  <a:gd name="connsiteX0" fmla="*/ 944187 w 962121"/>
                  <a:gd name="connsiteY0" fmla="*/ 526880 h 969818"/>
                  <a:gd name="connsiteX1" fmla="*/ 909551 w 962121"/>
                  <a:gd name="connsiteY1" fmla="*/ 493783 h 969818"/>
                  <a:gd name="connsiteX2" fmla="*/ 887999 w 962121"/>
                  <a:gd name="connsiteY2" fmla="*/ 435286 h 969818"/>
                  <a:gd name="connsiteX3" fmla="*/ 874145 w 962121"/>
                  <a:gd name="connsiteY3" fmla="*/ 379868 h 969818"/>
                  <a:gd name="connsiteX4" fmla="*/ 867218 w 962121"/>
                  <a:gd name="connsiteY4" fmla="*/ 367552 h 969818"/>
                  <a:gd name="connsiteX5" fmla="*/ 786400 w 962121"/>
                  <a:gd name="connsiteY5" fmla="*/ 333686 h 969818"/>
                  <a:gd name="connsiteX6" fmla="*/ 760999 w 962121"/>
                  <a:gd name="connsiteY6" fmla="*/ 330607 h 969818"/>
                  <a:gd name="connsiteX7" fmla="*/ 757921 w 962121"/>
                  <a:gd name="connsiteY7" fmla="*/ 302898 h 969818"/>
                  <a:gd name="connsiteX8" fmla="*/ 752533 w 962121"/>
                  <a:gd name="connsiteY8" fmla="*/ 244401 h 969818"/>
                  <a:gd name="connsiteX9" fmla="*/ 738678 w 962121"/>
                  <a:gd name="connsiteY9" fmla="*/ 218231 h 969818"/>
                  <a:gd name="connsiteX10" fmla="*/ 727133 w 962121"/>
                  <a:gd name="connsiteY10" fmla="*/ 205146 h 969818"/>
                  <a:gd name="connsiteX11" fmla="*/ 720975 w 962121"/>
                  <a:gd name="connsiteY11" fmla="*/ 198989 h 969818"/>
                  <a:gd name="connsiteX12" fmla="*/ 710969 w 962121"/>
                  <a:gd name="connsiteY12" fmla="*/ 182825 h 969818"/>
                  <a:gd name="connsiteX13" fmla="*/ 687878 w 962121"/>
                  <a:gd name="connsiteY13" fmla="*/ 154346 h 969818"/>
                  <a:gd name="connsiteX14" fmla="*/ 587048 w 962121"/>
                  <a:gd name="connsiteY14" fmla="*/ 42740 h 969818"/>
                  <a:gd name="connsiteX15" fmla="*/ 566266 w 962121"/>
                  <a:gd name="connsiteY15" fmla="*/ 15031 h 969818"/>
                  <a:gd name="connsiteX16" fmla="*/ 509309 w 962121"/>
                  <a:gd name="connsiteY16" fmla="*/ 23498 h 969818"/>
                  <a:gd name="connsiteX17" fmla="*/ 490066 w 962121"/>
                  <a:gd name="connsiteY17" fmla="*/ 68910 h 969818"/>
                  <a:gd name="connsiteX18" fmla="*/ 467745 w 962121"/>
                  <a:gd name="connsiteY18" fmla="*/ 160504 h 969818"/>
                  <a:gd name="connsiteX19" fmla="*/ 464666 w 962121"/>
                  <a:gd name="connsiteY19" fmla="*/ 184365 h 969818"/>
                  <a:gd name="connsiteX20" fmla="*/ 463127 w 962121"/>
                  <a:gd name="connsiteY20" fmla="*/ 198219 h 969818"/>
                  <a:gd name="connsiteX21" fmla="*/ 480830 w 962121"/>
                  <a:gd name="connsiteY21" fmla="*/ 446061 h 969818"/>
                  <a:gd name="connsiteX22" fmla="*/ 446193 w 962121"/>
                  <a:gd name="connsiteY22" fmla="*/ 416813 h 969818"/>
                  <a:gd name="connsiteX23" fmla="*/ 437727 w 962121"/>
                  <a:gd name="connsiteY23" fmla="*/ 415274 h 969818"/>
                  <a:gd name="connsiteX24" fmla="*/ 433878 w 962121"/>
                  <a:gd name="connsiteY24" fmla="*/ 406807 h 969818"/>
                  <a:gd name="connsiteX25" fmla="*/ 425412 w 962121"/>
                  <a:gd name="connsiteY25" fmla="*/ 324449 h 969818"/>
                  <a:gd name="connsiteX26" fmla="*/ 405399 w 962121"/>
                  <a:gd name="connsiteY26" fmla="*/ 268261 h 969818"/>
                  <a:gd name="connsiteX27" fmla="*/ 428490 w 962121"/>
                  <a:gd name="connsiteY27" fmla="*/ 416043 h 969818"/>
                  <a:gd name="connsiteX28" fmla="*/ 428490 w 962121"/>
                  <a:gd name="connsiteY28" fmla="*/ 416043 h 969818"/>
                  <a:gd name="connsiteX29" fmla="*/ 410787 w 962121"/>
                  <a:gd name="connsiteY29" fmla="*/ 429128 h 969818"/>
                  <a:gd name="connsiteX30" fmla="*/ 360757 w 962121"/>
                  <a:gd name="connsiteY30" fmla="*/ 426819 h 969818"/>
                  <a:gd name="connsiteX31" fmla="*/ 257618 w 962121"/>
                  <a:gd name="connsiteY31" fmla="*/ 412195 h 969818"/>
                  <a:gd name="connsiteX32" fmla="*/ 269933 w 962121"/>
                  <a:gd name="connsiteY32" fmla="*/ 425280 h 969818"/>
                  <a:gd name="connsiteX33" fmla="*/ 405399 w 962121"/>
                  <a:gd name="connsiteY33" fmla="*/ 438365 h 969818"/>
                  <a:gd name="connsiteX34" fmla="*/ 406939 w 962121"/>
                  <a:gd name="connsiteY34" fmla="*/ 442983 h 969818"/>
                  <a:gd name="connsiteX35" fmla="*/ 413096 w 962121"/>
                  <a:gd name="connsiteY35" fmla="*/ 465304 h 969818"/>
                  <a:gd name="connsiteX36" fmla="*/ 429260 w 962121"/>
                  <a:gd name="connsiteY36" fmla="*/ 479158 h 969818"/>
                  <a:gd name="connsiteX37" fmla="*/ 446193 w 962121"/>
                  <a:gd name="connsiteY37" fmla="*/ 480698 h 969818"/>
                  <a:gd name="connsiteX38" fmla="*/ 453121 w 962121"/>
                  <a:gd name="connsiteY38" fmla="*/ 493783 h 969818"/>
                  <a:gd name="connsiteX39" fmla="*/ 443884 w 962121"/>
                  <a:gd name="connsiteY39" fmla="*/ 503019 h 969818"/>
                  <a:gd name="connsiteX40" fmla="*/ 373842 w 962121"/>
                  <a:gd name="connsiteY40" fmla="*/ 488395 h 969818"/>
                  <a:gd name="connsiteX41" fmla="*/ 342284 w 962121"/>
                  <a:gd name="connsiteY41" fmla="*/ 482237 h 969818"/>
                  <a:gd name="connsiteX42" fmla="*/ 229139 w 962121"/>
                  <a:gd name="connsiteY42" fmla="*/ 480698 h 969818"/>
                  <a:gd name="connsiteX43" fmla="*/ 160636 w 962121"/>
                  <a:gd name="connsiteY43" fmla="*/ 491474 h 969818"/>
                  <a:gd name="connsiteX44" fmla="*/ 67502 w 962121"/>
                  <a:gd name="connsiteY44" fmla="*/ 512255 h 969818"/>
                  <a:gd name="connsiteX45" fmla="*/ 28248 w 962121"/>
                  <a:gd name="connsiteY45" fmla="*/ 527649 h 969818"/>
                  <a:gd name="connsiteX46" fmla="*/ 19781 w 962121"/>
                  <a:gd name="connsiteY46" fmla="*/ 536116 h 969818"/>
                  <a:gd name="connsiteX47" fmla="*/ 2078 w 962121"/>
                  <a:gd name="connsiteY47" fmla="*/ 554589 h 969818"/>
                  <a:gd name="connsiteX48" fmla="*/ 26709 w 962121"/>
                  <a:gd name="connsiteY48" fmla="*/ 595383 h 969818"/>
                  <a:gd name="connsiteX49" fmla="*/ 99830 w 962121"/>
                  <a:gd name="connsiteY49" fmla="*/ 653880 h 969818"/>
                  <a:gd name="connsiteX50" fmla="*/ 116763 w 962121"/>
                  <a:gd name="connsiteY50" fmla="*/ 670043 h 969818"/>
                  <a:gd name="connsiteX51" fmla="*/ 126769 w 962121"/>
                  <a:gd name="connsiteY51" fmla="*/ 677740 h 969818"/>
                  <a:gd name="connsiteX52" fmla="*/ 196812 w 962121"/>
                  <a:gd name="connsiteY52" fmla="*/ 739316 h 969818"/>
                  <a:gd name="connsiteX53" fmla="*/ 225290 w 962121"/>
                  <a:gd name="connsiteY53" fmla="*/ 760098 h 969818"/>
                  <a:gd name="connsiteX54" fmla="*/ 269163 w 962121"/>
                  <a:gd name="connsiteY54" fmla="*/ 772413 h 969818"/>
                  <a:gd name="connsiteX55" fmla="*/ 310727 w 962121"/>
                  <a:gd name="connsiteY55" fmla="*/ 772413 h 969818"/>
                  <a:gd name="connsiteX56" fmla="*/ 335357 w 962121"/>
                  <a:gd name="connsiteY56" fmla="*/ 797043 h 969818"/>
                  <a:gd name="connsiteX57" fmla="*/ 339975 w 962121"/>
                  <a:gd name="connsiteY57" fmla="*/ 840146 h 969818"/>
                  <a:gd name="connsiteX58" fmla="*/ 351521 w 962121"/>
                  <a:gd name="connsiteY58" fmla="*/ 869395 h 969818"/>
                  <a:gd name="connsiteX59" fmla="*/ 368454 w 962121"/>
                  <a:gd name="connsiteY59" fmla="*/ 877862 h 969818"/>
                  <a:gd name="connsiteX60" fmla="*/ 387696 w 962121"/>
                  <a:gd name="connsiteY60" fmla="*/ 882480 h 969818"/>
                  <a:gd name="connsiteX61" fmla="*/ 393084 w 962121"/>
                  <a:gd name="connsiteY61" fmla="*/ 884789 h 969818"/>
                  <a:gd name="connsiteX62" fmla="*/ 421563 w 962121"/>
                  <a:gd name="connsiteY62" fmla="*/ 894025 h 969818"/>
                  <a:gd name="connsiteX63" fmla="*/ 426181 w 962121"/>
                  <a:gd name="connsiteY63" fmla="*/ 897874 h 969818"/>
                  <a:gd name="connsiteX64" fmla="*/ 470054 w 962121"/>
                  <a:gd name="connsiteY64" fmla="*/ 906340 h 969818"/>
                  <a:gd name="connsiteX65" fmla="*/ 510078 w 962121"/>
                  <a:gd name="connsiteY65" fmla="*/ 927892 h 969818"/>
                  <a:gd name="connsiteX66" fmla="*/ 536248 w 962121"/>
                  <a:gd name="connsiteY66" fmla="*/ 959449 h 969818"/>
                  <a:gd name="connsiteX67" fmla="*/ 565496 w 962121"/>
                  <a:gd name="connsiteY67" fmla="*/ 964067 h 969818"/>
                  <a:gd name="connsiteX68" fmla="*/ 574733 w 962121"/>
                  <a:gd name="connsiteY68" fmla="*/ 951753 h 969818"/>
                  <a:gd name="connsiteX69" fmla="*/ 590896 w 962121"/>
                  <a:gd name="connsiteY69" fmla="*/ 935589 h 969818"/>
                  <a:gd name="connsiteX70" fmla="*/ 610909 w 962121"/>
                  <a:gd name="connsiteY70" fmla="*/ 920965 h 969818"/>
                  <a:gd name="connsiteX71" fmla="*/ 614757 w 962121"/>
                  <a:gd name="connsiteY71" fmla="*/ 915577 h 969818"/>
                  <a:gd name="connsiteX72" fmla="*/ 652472 w 962121"/>
                  <a:gd name="connsiteY72" fmla="*/ 825522 h 969818"/>
                  <a:gd name="connsiteX73" fmla="*/ 654012 w 962121"/>
                  <a:gd name="connsiteY73" fmla="*/ 811668 h 969818"/>
                  <a:gd name="connsiteX74" fmla="*/ 645545 w 962121"/>
                  <a:gd name="connsiteY74" fmla="*/ 716225 h 969818"/>
                  <a:gd name="connsiteX75" fmla="*/ 615527 w 962121"/>
                  <a:gd name="connsiteY75" fmla="*/ 641564 h 969818"/>
                  <a:gd name="connsiteX76" fmla="*/ 616296 w 962121"/>
                  <a:gd name="connsiteY76" fmla="*/ 637716 h 969818"/>
                  <a:gd name="connsiteX77" fmla="*/ 618606 w 962121"/>
                  <a:gd name="connsiteY77" fmla="*/ 637716 h 969818"/>
                  <a:gd name="connsiteX78" fmla="*/ 646315 w 962121"/>
                  <a:gd name="connsiteY78" fmla="*/ 634637 h 969818"/>
                  <a:gd name="connsiteX79" fmla="*/ 637078 w 962121"/>
                  <a:gd name="connsiteY79" fmla="*/ 623092 h 969818"/>
                  <a:gd name="connsiteX80" fmla="*/ 633230 w 962121"/>
                  <a:gd name="connsiteY80" fmla="*/ 616165 h 969818"/>
                  <a:gd name="connsiteX81" fmla="*/ 640157 w 962121"/>
                  <a:gd name="connsiteY81" fmla="*/ 615395 h 969818"/>
                  <a:gd name="connsiteX82" fmla="*/ 657860 w 962121"/>
                  <a:gd name="connsiteY82" fmla="*/ 631559 h 969818"/>
                  <a:gd name="connsiteX83" fmla="*/ 740218 w 962121"/>
                  <a:gd name="connsiteY83" fmla="*/ 654649 h 969818"/>
                  <a:gd name="connsiteX84" fmla="*/ 779472 w 962121"/>
                  <a:gd name="connsiteY84" fmla="*/ 658498 h 969818"/>
                  <a:gd name="connsiteX85" fmla="*/ 817187 w 962121"/>
                  <a:gd name="connsiteY85" fmla="*/ 652340 h 969818"/>
                  <a:gd name="connsiteX86" fmla="*/ 950345 w 962121"/>
                  <a:gd name="connsiteY86" fmla="*/ 568443 h 969818"/>
                  <a:gd name="connsiteX87" fmla="*/ 962660 w 962121"/>
                  <a:gd name="connsiteY87" fmla="*/ 549971 h 969818"/>
                  <a:gd name="connsiteX88" fmla="*/ 944187 w 962121"/>
                  <a:gd name="connsiteY88" fmla="*/ 526880 h 969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</a:cxnLst>
                <a:rect l="l" t="t" r="r" b="b"/>
                <a:pathLst>
                  <a:path w="962121" h="969818">
                    <a:moveTo>
                      <a:pt x="944187" y="526880"/>
                    </a:moveTo>
                    <a:cubicBezTo>
                      <a:pt x="930333" y="518413"/>
                      <a:pt x="918787" y="507637"/>
                      <a:pt x="909551" y="493783"/>
                    </a:cubicBezTo>
                    <a:cubicBezTo>
                      <a:pt x="898006" y="476080"/>
                      <a:pt x="891078" y="456067"/>
                      <a:pt x="887999" y="435286"/>
                    </a:cubicBezTo>
                    <a:cubicBezTo>
                      <a:pt x="884151" y="416813"/>
                      <a:pt x="880303" y="398340"/>
                      <a:pt x="874145" y="379868"/>
                    </a:cubicBezTo>
                    <a:cubicBezTo>
                      <a:pt x="872606" y="375249"/>
                      <a:pt x="870297" y="371401"/>
                      <a:pt x="867218" y="367552"/>
                    </a:cubicBezTo>
                    <a:cubicBezTo>
                      <a:pt x="847206" y="339843"/>
                      <a:pt x="817957" y="332916"/>
                      <a:pt x="786400" y="333686"/>
                    </a:cubicBezTo>
                    <a:cubicBezTo>
                      <a:pt x="777933" y="332916"/>
                      <a:pt x="768696" y="335995"/>
                      <a:pt x="760999" y="330607"/>
                    </a:cubicBezTo>
                    <a:cubicBezTo>
                      <a:pt x="754842" y="322140"/>
                      <a:pt x="757921" y="312134"/>
                      <a:pt x="757921" y="302898"/>
                    </a:cubicBezTo>
                    <a:cubicBezTo>
                      <a:pt x="757151" y="283655"/>
                      <a:pt x="760230" y="263643"/>
                      <a:pt x="752533" y="244401"/>
                    </a:cubicBezTo>
                    <a:cubicBezTo>
                      <a:pt x="748684" y="235165"/>
                      <a:pt x="746375" y="225928"/>
                      <a:pt x="738678" y="218231"/>
                    </a:cubicBezTo>
                    <a:cubicBezTo>
                      <a:pt x="734060" y="215152"/>
                      <a:pt x="729442" y="210534"/>
                      <a:pt x="727133" y="205146"/>
                    </a:cubicBezTo>
                    <a:cubicBezTo>
                      <a:pt x="725593" y="202837"/>
                      <a:pt x="723284" y="200528"/>
                      <a:pt x="720975" y="198989"/>
                    </a:cubicBezTo>
                    <a:cubicBezTo>
                      <a:pt x="714048" y="195910"/>
                      <a:pt x="712509" y="189752"/>
                      <a:pt x="710969" y="182825"/>
                    </a:cubicBezTo>
                    <a:cubicBezTo>
                      <a:pt x="706351" y="170510"/>
                      <a:pt x="695575" y="163583"/>
                      <a:pt x="687878" y="154346"/>
                    </a:cubicBezTo>
                    <a:cubicBezTo>
                      <a:pt x="653242" y="118171"/>
                      <a:pt x="617836" y="82764"/>
                      <a:pt x="587048" y="42740"/>
                    </a:cubicBezTo>
                    <a:cubicBezTo>
                      <a:pt x="580121" y="33504"/>
                      <a:pt x="574733" y="23498"/>
                      <a:pt x="566266" y="15031"/>
                    </a:cubicBezTo>
                    <a:cubicBezTo>
                      <a:pt x="544715" y="-7290"/>
                      <a:pt x="524703" y="-4981"/>
                      <a:pt x="509309" y="23498"/>
                    </a:cubicBezTo>
                    <a:cubicBezTo>
                      <a:pt x="508539" y="41201"/>
                      <a:pt x="506230" y="58134"/>
                      <a:pt x="490066" y="68910"/>
                    </a:cubicBezTo>
                    <a:cubicBezTo>
                      <a:pt x="476212" y="98158"/>
                      <a:pt x="473903" y="129716"/>
                      <a:pt x="467745" y="160504"/>
                    </a:cubicBezTo>
                    <a:cubicBezTo>
                      <a:pt x="467745" y="168971"/>
                      <a:pt x="467745" y="176668"/>
                      <a:pt x="464666" y="184365"/>
                    </a:cubicBezTo>
                    <a:cubicBezTo>
                      <a:pt x="463896" y="188983"/>
                      <a:pt x="463127" y="193601"/>
                      <a:pt x="463127" y="198219"/>
                    </a:cubicBezTo>
                    <a:cubicBezTo>
                      <a:pt x="463896" y="280577"/>
                      <a:pt x="473903" y="362934"/>
                      <a:pt x="480830" y="446061"/>
                    </a:cubicBezTo>
                    <a:cubicBezTo>
                      <a:pt x="467745" y="436825"/>
                      <a:pt x="464666" y="418352"/>
                      <a:pt x="446193" y="416813"/>
                    </a:cubicBezTo>
                    <a:cubicBezTo>
                      <a:pt x="443115" y="416813"/>
                      <a:pt x="440806" y="416043"/>
                      <a:pt x="437727" y="415274"/>
                    </a:cubicBezTo>
                    <a:cubicBezTo>
                      <a:pt x="435418" y="412965"/>
                      <a:pt x="433878" y="410655"/>
                      <a:pt x="433878" y="406807"/>
                    </a:cubicBezTo>
                    <a:cubicBezTo>
                      <a:pt x="433878" y="379098"/>
                      <a:pt x="423872" y="352158"/>
                      <a:pt x="425412" y="324449"/>
                    </a:cubicBezTo>
                    <a:cubicBezTo>
                      <a:pt x="420793" y="305207"/>
                      <a:pt x="421563" y="283655"/>
                      <a:pt x="405399" y="268261"/>
                    </a:cubicBezTo>
                    <a:cubicBezTo>
                      <a:pt x="413866" y="317522"/>
                      <a:pt x="422333" y="366783"/>
                      <a:pt x="428490" y="416043"/>
                    </a:cubicBezTo>
                    <a:lnTo>
                      <a:pt x="428490" y="416043"/>
                    </a:lnTo>
                    <a:cubicBezTo>
                      <a:pt x="424642" y="422971"/>
                      <a:pt x="410787" y="416813"/>
                      <a:pt x="410787" y="429128"/>
                    </a:cubicBezTo>
                    <a:cubicBezTo>
                      <a:pt x="393854" y="432207"/>
                      <a:pt x="377690" y="429898"/>
                      <a:pt x="360757" y="426819"/>
                    </a:cubicBezTo>
                    <a:cubicBezTo>
                      <a:pt x="326121" y="421431"/>
                      <a:pt x="291484" y="416813"/>
                      <a:pt x="257618" y="412195"/>
                    </a:cubicBezTo>
                    <a:cubicBezTo>
                      <a:pt x="256848" y="420662"/>
                      <a:pt x="266854" y="419892"/>
                      <a:pt x="269933" y="425280"/>
                    </a:cubicBezTo>
                    <a:cubicBezTo>
                      <a:pt x="315345" y="429898"/>
                      <a:pt x="359987" y="434516"/>
                      <a:pt x="405399" y="438365"/>
                    </a:cubicBezTo>
                    <a:cubicBezTo>
                      <a:pt x="405399" y="439904"/>
                      <a:pt x="406169" y="441443"/>
                      <a:pt x="406939" y="442983"/>
                    </a:cubicBezTo>
                    <a:cubicBezTo>
                      <a:pt x="410787" y="449910"/>
                      <a:pt x="410787" y="457607"/>
                      <a:pt x="413096" y="465304"/>
                    </a:cubicBezTo>
                    <a:cubicBezTo>
                      <a:pt x="416175" y="473001"/>
                      <a:pt x="420793" y="477619"/>
                      <a:pt x="429260" y="479158"/>
                    </a:cubicBezTo>
                    <a:cubicBezTo>
                      <a:pt x="434648" y="479928"/>
                      <a:pt x="440806" y="479158"/>
                      <a:pt x="446193" y="480698"/>
                    </a:cubicBezTo>
                    <a:cubicBezTo>
                      <a:pt x="454660" y="482237"/>
                      <a:pt x="453121" y="488395"/>
                      <a:pt x="453121" y="493783"/>
                    </a:cubicBezTo>
                    <a:cubicBezTo>
                      <a:pt x="453121" y="499940"/>
                      <a:pt x="450042" y="504559"/>
                      <a:pt x="443884" y="503019"/>
                    </a:cubicBezTo>
                    <a:cubicBezTo>
                      <a:pt x="420793" y="496862"/>
                      <a:pt x="395393" y="499940"/>
                      <a:pt x="373842" y="488395"/>
                    </a:cubicBezTo>
                    <a:cubicBezTo>
                      <a:pt x="363066" y="486086"/>
                      <a:pt x="352290" y="484546"/>
                      <a:pt x="342284" y="482237"/>
                    </a:cubicBezTo>
                    <a:cubicBezTo>
                      <a:pt x="304569" y="483777"/>
                      <a:pt x="266854" y="472231"/>
                      <a:pt x="229139" y="480698"/>
                    </a:cubicBezTo>
                    <a:cubicBezTo>
                      <a:pt x="206818" y="486086"/>
                      <a:pt x="183727" y="487625"/>
                      <a:pt x="160636" y="491474"/>
                    </a:cubicBezTo>
                    <a:cubicBezTo>
                      <a:pt x="129078" y="494552"/>
                      <a:pt x="98290" y="505328"/>
                      <a:pt x="67502" y="512255"/>
                    </a:cubicBezTo>
                    <a:cubicBezTo>
                      <a:pt x="52878" y="513795"/>
                      <a:pt x="38254" y="514564"/>
                      <a:pt x="28248" y="527649"/>
                    </a:cubicBezTo>
                    <a:cubicBezTo>
                      <a:pt x="25169" y="530728"/>
                      <a:pt x="22090" y="533037"/>
                      <a:pt x="19781" y="536116"/>
                    </a:cubicBezTo>
                    <a:cubicBezTo>
                      <a:pt x="13624" y="542274"/>
                      <a:pt x="7466" y="547662"/>
                      <a:pt x="2078" y="554589"/>
                    </a:cubicBezTo>
                    <a:cubicBezTo>
                      <a:pt x="-6388" y="577680"/>
                      <a:pt x="12854" y="586146"/>
                      <a:pt x="26709" y="595383"/>
                    </a:cubicBezTo>
                    <a:cubicBezTo>
                      <a:pt x="52878" y="613086"/>
                      <a:pt x="78278" y="631559"/>
                      <a:pt x="99830" y="653880"/>
                    </a:cubicBezTo>
                    <a:cubicBezTo>
                      <a:pt x="105218" y="659268"/>
                      <a:pt x="111375" y="664655"/>
                      <a:pt x="116763" y="670043"/>
                    </a:cubicBezTo>
                    <a:cubicBezTo>
                      <a:pt x="119072" y="673892"/>
                      <a:pt x="122921" y="676201"/>
                      <a:pt x="126769" y="677740"/>
                    </a:cubicBezTo>
                    <a:cubicBezTo>
                      <a:pt x="149860" y="698522"/>
                      <a:pt x="173721" y="718534"/>
                      <a:pt x="196812" y="739316"/>
                    </a:cubicBezTo>
                    <a:cubicBezTo>
                      <a:pt x="202199" y="751631"/>
                      <a:pt x="214515" y="755480"/>
                      <a:pt x="225290" y="760098"/>
                    </a:cubicBezTo>
                    <a:cubicBezTo>
                      <a:pt x="238375" y="769334"/>
                      <a:pt x="252999" y="771643"/>
                      <a:pt x="269163" y="772413"/>
                    </a:cubicBezTo>
                    <a:cubicBezTo>
                      <a:pt x="283018" y="772413"/>
                      <a:pt x="296872" y="772413"/>
                      <a:pt x="310727" y="772413"/>
                    </a:cubicBezTo>
                    <a:cubicBezTo>
                      <a:pt x="335357" y="772413"/>
                      <a:pt x="335357" y="773183"/>
                      <a:pt x="335357" y="797043"/>
                    </a:cubicBezTo>
                    <a:cubicBezTo>
                      <a:pt x="335357" y="811668"/>
                      <a:pt x="334587" y="826292"/>
                      <a:pt x="339975" y="840146"/>
                    </a:cubicBezTo>
                    <a:cubicBezTo>
                      <a:pt x="343054" y="850152"/>
                      <a:pt x="348442" y="859389"/>
                      <a:pt x="351521" y="869395"/>
                    </a:cubicBezTo>
                    <a:cubicBezTo>
                      <a:pt x="355369" y="876322"/>
                      <a:pt x="361527" y="877092"/>
                      <a:pt x="368454" y="877862"/>
                    </a:cubicBezTo>
                    <a:cubicBezTo>
                      <a:pt x="375381" y="877862"/>
                      <a:pt x="382309" y="877862"/>
                      <a:pt x="387696" y="882480"/>
                    </a:cubicBezTo>
                    <a:cubicBezTo>
                      <a:pt x="389236" y="883249"/>
                      <a:pt x="391545" y="884019"/>
                      <a:pt x="393084" y="884789"/>
                    </a:cubicBezTo>
                    <a:cubicBezTo>
                      <a:pt x="402321" y="887868"/>
                      <a:pt x="414636" y="882480"/>
                      <a:pt x="421563" y="894025"/>
                    </a:cubicBezTo>
                    <a:cubicBezTo>
                      <a:pt x="423103" y="895564"/>
                      <a:pt x="424642" y="897104"/>
                      <a:pt x="426181" y="897874"/>
                    </a:cubicBezTo>
                    <a:cubicBezTo>
                      <a:pt x="440806" y="901722"/>
                      <a:pt x="456199" y="900183"/>
                      <a:pt x="470054" y="906340"/>
                    </a:cubicBezTo>
                    <a:cubicBezTo>
                      <a:pt x="485448" y="910189"/>
                      <a:pt x="498533" y="917116"/>
                      <a:pt x="510078" y="927892"/>
                    </a:cubicBezTo>
                    <a:cubicBezTo>
                      <a:pt x="521624" y="936359"/>
                      <a:pt x="529321" y="947904"/>
                      <a:pt x="536248" y="959449"/>
                    </a:cubicBezTo>
                    <a:cubicBezTo>
                      <a:pt x="544715" y="972534"/>
                      <a:pt x="553951" y="976383"/>
                      <a:pt x="565496" y="964067"/>
                    </a:cubicBezTo>
                    <a:cubicBezTo>
                      <a:pt x="569345" y="960219"/>
                      <a:pt x="572424" y="956371"/>
                      <a:pt x="574733" y="951753"/>
                    </a:cubicBezTo>
                    <a:cubicBezTo>
                      <a:pt x="576272" y="941746"/>
                      <a:pt x="580890" y="936359"/>
                      <a:pt x="590896" y="935589"/>
                    </a:cubicBezTo>
                    <a:cubicBezTo>
                      <a:pt x="597824" y="931740"/>
                      <a:pt x="604751" y="927122"/>
                      <a:pt x="610909" y="920965"/>
                    </a:cubicBezTo>
                    <a:cubicBezTo>
                      <a:pt x="612448" y="919425"/>
                      <a:pt x="613218" y="917886"/>
                      <a:pt x="614757" y="915577"/>
                    </a:cubicBezTo>
                    <a:cubicBezTo>
                      <a:pt x="634769" y="888637"/>
                      <a:pt x="647854" y="858619"/>
                      <a:pt x="652472" y="825522"/>
                    </a:cubicBezTo>
                    <a:cubicBezTo>
                      <a:pt x="653242" y="820904"/>
                      <a:pt x="654012" y="816286"/>
                      <a:pt x="654012" y="811668"/>
                    </a:cubicBezTo>
                    <a:cubicBezTo>
                      <a:pt x="653242" y="779340"/>
                      <a:pt x="657860" y="747013"/>
                      <a:pt x="645545" y="716225"/>
                    </a:cubicBezTo>
                    <a:cubicBezTo>
                      <a:pt x="639387" y="690056"/>
                      <a:pt x="628612" y="665425"/>
                      <a:pt x="615527" y="641564"/>
                    </a:cubicBezTo>
                    <a:cubicBezTo>
                      <a:pt x="614757" y="640025"/>
                      <a:pt x="615527" y="637716"/>
                      <a:pt x="616296" y="637716"/>
                    </a:cubicBezTo>
                    <a:cubicBezTo>
                      <a:pt x="619375" y="638486"/>
                      <a:pt x="615527" y="636177"/>
                      <a:pt x="618606" y="637716"/>
                    </a:cubicBezTo>
                    <a:cubicBezTo>
                      <a:pt x="643236" y="652340"/>
                      <a:pt x="643236" y="652340"/>
                      <a:pt x="646315" y="634637"/>
                    </a:cubicBezTo>
                    <a:cubicBezTo>
                      <a:pt x="644006" y="630019"/>
                      <a:pt x="640927" y="626171"/>
                      <a:pt x="637078" y="623092"/>
                    </a:cubicBezTo>
                    <a:cubicBezTo>
                      <a:pt x="635539" y="620783"/>
                      <a:pt x="631690" y="619243"/>
                      <a:pt x="633230" y="616165"/>
                    </a:cubicBezTo>
                    <a:cubicBezTo>
                      <a:pt x="634769" y="613086"/>
                      <a:pt x="637848" y="613855"/>
                      <a:pt x="640157" y="615395"/>
                    </a:cubicBezTo>
                    <a:cubicBezTo>
                      <a:pt x="646315" y="620013"/>
                      <a:pt x="650933" y="626940"/>
                      <a:pt x="657860" y="631559"/>
                    </a:cubicBezTo>
                    <a:cubicBezTo>
                      <a:pt x="683260" y="645413"/>
                      <a:pt x="712509" y="650031"/>
                      <a:pt x="740218" y="654649"/>
                    </a:cubicBezTo>
                    <a:cubicBezTo>
                      <a:pt x="753303" y="657728"/>
                      <a:pt x="766387" y="659268"/>
                      <a:pt x="779472" y="658498"/>
                    </a:cubicBezTo>
                    <a:cubicBezTo>
                      <a:pt x="792557" y="659268"/>
                      <a:pt x="804872" y="655419"/>
                      <a:pt x="817187" y="652340"/>
                    </a:cubicBezTo>
                    <a:cubicBezTo>
                      <a:pt x="873375" y="643874"/>
                      <a:pt x="915709" y="611546"/>
                      <a:pt x="950345" y="568443"/>
                    </a:cubicBezTo>
                    <a:cubicBezTo>
                      <a:pt x="954193" y="562286"/>
                      <a:pt x="959581" y="556898"/>
                      <a:pt x="962660" y="549971"/>
                    </a:cubicBezTo>
                    <a:cubicBezTo>
                      <a:pt x="966509" y="536116"/>
                      <a:pt x="951115" y="535346"/>
                      <a:pt x="944187" y="52688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3" name="Freeform: Shape 62">
                <a:extLst>
                  <a:ext uri="{FF2B5EF4-FFF2-40B4-BE49-F238E27FC236}">
                    <a16:creationId xmlns:a16="http://schemas.microsoft.com/office/drawing/2014/main" id="{0E50D132-2D0D-4B36-B6FD-55A2361385B4}"/>
                  </a:ext>
                </a:extLst>
              </p:cNvPr>
              <p:cNvSpPr/>
              <p:nvPr/>
            </p:nvSpPr>
            <p:spPr>
              <a:xfrm rot="9900000" flipH="1">
                <a:off x="5408448" y="3596944"/>
                <a:ext cx="660342" cy="665626"/>
              </a:xfrm>
              <a:custGeom>
                <a:avLst/>
                <a:gdLst>
                  <a:gd name="connsiteX0" fmla="*/ 944187 w 962121"/>
                  <a:gd name="connsiteY0" fmla="*/ 526880 h 969818"/>
                  <a:gd name="connsiteX1" fmla="*/ 909551 w 962121"/>
                  <a:gd name="connsiteY1" fmla="*/ 493783 h 969818"/>
                  <a:gd name="connsiteX2" fmla="*/ 887999 w 962121"/>
                  <a:gd name="connsiteY2" fmla="*/ 435286 h 969818"/>
                  <a:gd name="connsiteX3" fmla="*/ 874145 w 962121"/>
                  <a:gd name="connsiteY3" fmla="*/ 379868 h 969818"/>
                  <a:gd name="connsiteX4" fmla="*/ 867218 w 962121"/>
                  <a:gd name="connsiteY4" fmla="*/ 367552 h 969818"/>
                  <a:gd name="connsiteX5" fmla="*/ 786400 w 962121"/>
                  <a:gd name="connsiteY5" fmla="*/ 333686 h 969818"/>
                  <a:gd name="connsiteX6" fmla="*/ 760999 w 962121"/>
                  <a:gd name="connsiteY6" fmla="*/ 330607 h 969818"/>
                  <a:gd name="connsiteX7" fmla="*/ 757921 w 962121"/>
                  <a:gd name="connsiteY7" fmla="*/ 302898 h 969818"/>
                  <a:gd name="connsiteX8" fmla="*/ 752533 w 962121"/>
                  <a:gd name="connsiteY8" fmla="*/ 244401 h 969818"/>
                  <a:gd name="connsiteX9" fmla="*/ 738678 w 962121"/>
                  <a:gd name="connsiteY9" fmla="*/ 218231 h 969818"/>
                  <a:gd name="connsiteX10" fmla="*/ 727133 w 962121"/>
                  <a:gd name="connsiteY10" fmla="*/ 205146 h 969818"/>
                  <a:gd name="connsiteX11" fmla="*/ 720975 w 962121"/>
                  <a:gd name="connsiteY11" fmla="*/ 198989 h 969818"/>
                  <a:gd name="connsiteX12" fmla="*/ 710969 w 962121"/>
                  <a:gd name="connsiteY12" fmla="*/ 182825 h 969818"/>
                  <a:gd name="connsiteX13" fmla="*/ 687878 w 962121"/>
                  <a:gd name="connsiteY13" fmla="*/ 154346 h 969818"/>
                  <a:gd name="connsiteX14" fmla="*/ 587048 w 962121"/>
                  <a:gd name="connsiteY14" fmla="*/ 42740 h 969818"/>
                  <a:gd name="connsiteX15" fmla="*/ 566266 w 962121"/>
                  <a:gd name="connsiteY15" fmla="*/ 15031 h 969818"/>
                  <a:gd name="connsiteX16" fmla="*/ 509309 w 962121"/>
                  <a:gd name="connsiteY16" fmla="*/ 23498 h 969818"/>
                  <a:gd name="connsiteX17" fmla="*/ 490066 w 962121"/>
                  <a:gd name="connsiteY17" fmla="*/ 68910 h 969818"/>
                  <a:gd name="connsiteX18" fmla="*/ 467745 w 962121"/>
                  <a:gd name="connsiteY18" fmla="*/ 160504 h 969818"/>
                  <a:gd name="connsiteX19" fmla="*/ 464666 w 962121"/>
                  <a:gd name="connsiteY19" fmla="*/ 184365 h 969818"/>
                  <a:gd name="connsiteX20" fmla="*/ 463127 w 962121"/>
                  <a:gd name="connsiteY20" fmla="*/ 198219 h 969818"/>
                  <a:gd name="connsiteX21" fmla="*/ 480830 w 962121"/>
                  <a:gd name="connsiteY21" fmla="*/ 446061 h 969818"/>
                  <a:gd name="connsiteX22" fmla="*/ 446193 w 962121"/>
                  <a:gd name="connsiteY22" fmla="*/ 416813 h 969818"/>
                  <a:gd name="connsiteX23" fmla="*/ 437727 w 962121"/>
                  <a:gd name="connsiteY23" fmla="*/ 415274 h 969818"/>
                  <a:gd name="connsiteX24" fmla="*/ 433878 w 962121"/>
                  <a:gd name="connsiteY24" fmla="*/ 406807 h 969818"/>
                  <a:gd name="connsiteX25" fmla="*/ 425412 w 962121"/>
                  <a:gd name="connsiteY25" fmla="*/ 324449 h 969818"/>
                  <a:gd name="connsiteX26" fmla="*/ 405399 w 962121"/>
                  <a:gd name="connsiteY26" fmla="*/ 268261 h 969818"/>
                  <a:gd name="connsiteX27" fmla="*/ 428490 w 962121"/>
                  <a:gd name="connsiteY27" fmla="*/ 416043 h 969818"/>
                  <a:gd name="connsiteX28" fmla="*/ 428490 w 962121"/>
                  <a:gd name="connsiteY28" fmla="*/ 416043 h 969818"/>
                  <a:gd name="connsiteX29" fmla="*/ 410787 w 962121"/>
                  <a:gd name="connsiteY29" fmla="*/ 429128 h 969818"/>
                  <a:gd name="connsiteX30" fmla="*/ 360757 w 962121"/>
                  <a:gd name="connsiteY30" fmla="*/ 426819 h 969818"/>
                  <a:gd name="connsiteX31" fmla="*/ 257618 w 962121"/>
                  <a:gd name="connsiteY31" fmla="*/ 412195 h 969818"/>
                  <a:gd name="connsiteX32" fmla="*/ 269933 w 962121"/>
                  <a:gd name="connsiteY32" fmla="*/ 425280 h 969818"/>
                  <a:gd name="connsiteX33" fmla="*/ 405399 w 962121"/>
                  <a:gd name="connsiteY33" fmla="*/ 438365 h 969818"/>
                  <a:gd name="connsiteX34" fmla="*/ 406939 w 962121"/>
                  <a:gd name="connsiteY34" fmla="*/ 442983 h 969818"/>
                  <a:gd name="connsiteX35" fmla="*/ 413096 w 962121"/>
                  <a:gd name="connsiteY35" fmla="*/ 465304 h 969818"/>
                  <a:gd name="connsiteX36" fmla="*/ 429260 w 962121"/>
                  <a:gd name="connsiteY36" fmla="*/ 479158 h 969818"/>
                  <a:gd name="connsiteX37" fmla="*/ 446193 w 962121"/>
                  <a:gd name="connsiteY37" fmla="*/ 480698 h 969818"/>
                  <a:gd name="connsiteX38" fmla="*/ 453121 w 962121"/>
                  <a:gd name="connsiteY38" fmla="*/ 493783 h 969818"/>
                  <a:gd name="connsiteX39" fmla="*/ 443884 w 962121"/>
                  <a:gd name="connsiteY39" fmla="*/ 503019 h 969818"/>
                  <a:gd name="connsiteX40" fmla="*/ 373842 w 962121"/>
                  <a:gd name="connsiteY40" fmla="*/ 488395 h 969818"/>
                  <a:gd name="connsiteX41" fmla="*/ 342284 w 962121"/>
                  <a:gd name="connsiteY41" fmla="*/ 482237 h 969818"/>
                  <a:gd name="connsiteX42" fmla="*/ 229139 w 962121"/>
                  <a:gd name="connsiteY42" fmla="*/ 480698 h 969818"/>
                  <a:gd name="connsiteX43" fmla="*/ 160636 w 962121"/>
                  <a:gd name="connsiteY43" fmla="*/ 491474 h 969818"/>
                  <a:gd name="connsiteX44" fmla="*/ 67502 w 962121"/>
                  <a:gd name="connsiteY44" fmla="*/ 512255 h 969818"/>
                  <a:gd name="connsiteX45" fmla="*/ 28248 w 962121"/>
                  <a:gd name="connsiteY45" fmla="*/ 527649 h 969818"/>
                  <a:gd name="connsiteX46" fmla="*/ 19781 w 962121"/>
                  <a:gd name="connsiteY46" fmla="*/ 536116 h 969818"/>
                  <a:gd name="connsiteX47" fmla="*/ 2078 w 962121"/>
                  <a:gd name="connsiteY47" fmla="*/ 554589 h 969818"/>
                  <a:gd name="connsiteX48" fmla="*/ 26709 w 962121"/>
                  <a:gd name="connsiteY48" fmla="*/ 595383 h 969818"/>
                  <a:gd name="connsiteX49" fmla="*/ 99830 w 962121"/>
                  <a:gd name="connsiteY49" fmla="*/ 653880 h 969818"/>
                  <a:gd name="connsiteX50" fmla="*/ 116763 w 962121"/>
                  <a:gd name="connsiteY50" fmla="*/ 670043 h 969818"/>
                  <a:gd name="connsiteX51" fmla="*/ 126769 w 962121"/>
                  <a:gd name="connsiteY51" fmla="*/ 677740 h 969818"/>
                  <a:gd name="connsiteX52" fmla="*/ 196812 w 962121"/>
                  <a:gd name="connsiteY52" fmla="*/ 739316 h 969818"/>
                  <a:gd name="connsiteX53" fmla="*/ 225290 w 962121"/>
                  <a:gd name="connsiteY53" fmla="*/ 760098 h 969818"/>
                  <a:gd name="connsiteX54" fmla="*/ 269163 w 962121"/>
                  <a:gd name="connsiteY54" fmla="*/ 772413 h 969818"/>
                  <a:gd name="connsiteX55" fmla="*/ 310727 w 962121"/>
                  <a:gd name="connsiteY55" fmla="*/ 772413 h 969818"/>
                  <a:gd name="connsiteX56" fmla="*/ 335357 w 962121"/>
                  <a:gd name="connsiteY56" fmla="*/ 797043 h 969818"/>
                  <a:gd name="connsiteX57" fmla="*/ 339975 w 962121"/>
                  <a:gd name="connsiteY57" fmla="*/ 840146 h 969818"/>
                  <a:gd name="connsiteX58" fmla="*/ 351521 w 962121"/>
                  <a:gd name="connsiteY58" fmla="*/ 869395 h 969818"/>
                  <a:gd name="connsiteX59" fmla="*/ 368454 w 962121"/>
                  <a:gd name="connsiteY59" fmla="*/ 877862 h 969818"/>
                  <a:gd name="connsiteX60" fmla="*/ 387696 w 962121"/>
                  <a:gd name="connsiteY60" fmla="*/ 882480 h 969818"/>
                  <a:gd name="connsiteX61" fmla="*/ 393084 w 962121"/>
                  <a:gd name="connsiteY61" fmla="*/ 884789 h 969818"/>
                  <a:gd name="connsiteX62" fmla="*/ 421563 w 962121"/>
                  <a:gd name="connsiteY62" fmla="*/ 894025 h 969818"/>
                  <a:gd name="connsiteX63" fmla="*/ 426181 w 962121"/>
                  <a:gd name="connsiteY63" fmla="*/ 897874 h 969818"/>
                  <a:gd name="connsiteX64" fmla="*/ 470054 w 962121"/>
                  <a:gd name="connsiteY64" fmla="*/ 906340 h 969818"/>
                  <a:gd name="connsiteX65" fmla="*/ 510078 w 962121"/>
                  <a:gd name="connsiteY65" fmla="*/ 927892 h 969818"/>
                  <a:gd name="connsiteX66" fmla="*/ 536248 w 962121"/>
                  <a:gd name="connsiteY66" fmla="*/ 959449 h 969818"/>
                  <a:gd name="connsiteX67" fmla="*/ 565496 w 962121"/>
                  <a:gd name="connsiteY67" fmla="*/ 964067 h 969818"/>
                  <a:gd name="connsiteX68" fmla="*/ 574733 w 962121"/>
                  <a:gd name="connsiteY68" fmla="*/ 951753 h 969818"/>
                  <a:gd name="connsiteX69" fmla="*/ 590896 w 962121"/>
                  <a:gd name="connsiteY69" fmla="*/ 935589 h 969818"/>
                  <a:gd name="connsiteX70" fmla="*/ 610909 w 962121"/>
                  <a:gd name="connsiteY70" fmla="*/ 920965 h 969818"/>
                  <a:gd name="connsiteX71" fmla="*/ 614757 w 962121"/>
                  <a:gd name="connsiteY71" fmla="*/ 915577 h 969818"/>
                  <a:gd name="connsiteX72" fmla="*/ 652472 w 962121"/>
                  <a:gd name="connsiteY72" fmla="*/ 825522 h 969818"/>
                  <a:gd name="connsiteX73" fmla="*/ 654012 w 962121"/>
                  <a:gd name="connsiteY73" fmla="*/ 811668 h 969818"/>
                  <a:gd name="connsiteX74" fmla="*/ 645545 w 962121"/>
                  <a:gd name="connsiteY74" fmla="*/ 716225 h 969818"/>
                  <a:gd name="connsiteX75" fmla="*/ 615527 w 962121"/>
                  <a:gd name="connsiteY75" fmla="*/ 641564 h 969818"/>
                  <a:gd name="connsiteX76" fmla="*/ 616296 w 962121"/>
                  <a:gd name="connsiteY76" fmla="*/ 637716 h 969818"/>
                  <a:gd name="connsiteX77" fmla="*/ 618606 w 962121"/>
                  <a:gd name="connsiteY77" fmla="*/ 637716 h 969818"/>
                  <a:gd name="connsiteX78" fmla="*/ 646315 w 962121"/>
                  <a:gd name="connsiteY78" fmla="*/ 634637 h 969818"/>
                  <a:gd name="connsiteX79" fmla="*/ 637078 w 962121"/>
                  <a:gd name="connsiteY79" fmla="*/ 623092 h 969818"/>
                  <a:gd name="connsiteX80" fmla="*/ 633230 w 962121"/>
                  <a:gd name="connsiteY80" fmla="*/ 616165 h 969818"/>
                  <a:gd name="connsiteX81" fmla="*/ 640157 w 962121"/>
                  <a:gd name="connsiteY81" fmla="*/ 615395 h 969818"/>
                  <a:gd name="connsiteX82" fmla="*/ 657860 w 962121"/>
                  <a:gd name="connsiteY82" fmla="*/ 631559 h 969818"/>
                  <a:gd name="connsiteX83" fmla="*/ 740218 w 962121"/>
                  <a:gd name="connsiteY83" fmla="*/ 654649 h 969818"/>
                  <a:gd name="connsiteX84" fmla="*/ 779472 w 962121"/>
                  <a:gd name="connsiteY84" fmla="*/ 658498 h 969818"/>
                  <a:gd name="connsiteX85" fmla="*/ 817187 w 962121"/>
                  <a:gd name="connsiteY85" fmla="*/ 652340 h 969818"/>
                  <a:gd name="connsiteX86" fmla="*/ 950345 w 962121"/>
                  <a:gd name="connsiteY86" fmla="*/ 568443 h 969818"/>
                  <a:gd name="connsiteX87" fmla="*/ 962660 w 962121"/>
                  <a:gd name="connsiteY87" fmla="*/ 549971 h 969818"/>
                  <a:gd name="connsiteX88" fmla="*/ 944187 w 962121"/>
                  <a:gd name="connsiteY88" fmla="*/ 526880 h 969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</a:cxnLst>
                <a:rect l="l" t="t" r="r" b="b"/>
                <a:pathLst>
                  <a:path w="962121" h="969818">
                    <a:moveTo>
                      <a:pt x="944187" y="526880"/>
                    </a:moveTo>
                    <a:cubicBezTo>
                      <a:pt x="930333" y="518413"/>
                      <a:pt x="918787" y="507637"/>
                      <a:pt x="909551" y="493783"/>
                    </a:cubicBezTo>
                    <a:cubicBezTo>
                      <a:pt x="898006" y="476080"/>
                      <a:pt x="891078" y="456067"/>
                      <a:pt x="887999" y="435286"/>
                    </a:cubicBezTo>
                    <a:cubicBezTo>
                      <a:pt x="884151" y="416813"/>
                      <a:pt x="880303" y="398340"/>
                      <a:pt x="874145" y="379868"/>
                    </a:cubicBezTo>
                    <a:cubicBezTo>
                      <a:pt x="872606" y="375249"/>
                      <a:pt x="870297" y="371401"/>
                      <a:pt x="867218" y="367552"/>
                    </a:cubicBezTo>
                    <a:cubicBezTo>
                      <a:pt x="847206" y="339843"/>
                      <a:pt x="817957" y="332916"/>
                      <a:pt x="786400" y="333686"/>
                    </a:cubicBezTo>
                    <a:cubicBezTo>
                      <a:pt x="777933" y="332916"/>
                      <a:pt x="768696" y="335995"/>
                      <a:pt x="760999" y="330607"/>
                    </a:cubicBezTo>
                    <a:cubicBezTo>
                      <a:pt x="754842" y="322140"/>
                      <a:pt x="757921" y="312134"/>
                      <a:pt x="757921" y="302898"/>
                    </a:cubicBezTo>
                    <a:cubicBezTo>
                      <a:pt x="757151" y="283655"/>
                      <a:pt x="760230" y="263643"/>
                      <a:pt x="752533" y="244401"/>
                    </a:cubicBezTo>
                    <a:cubicBezTo>
                      <a:pt x="748684" y="235165"/>
                      <a:pt x="746375" y="225928"/>
                      <a:pt x="738678" y="218231"/>
                    </a:cubicBezTo>
                    <a:cubicBezTo>
                      <a:pt x="734060" y="215152"/>
                      <a:pt x="729442" y="210534"/>
                      <a:pt x="727133" y="205146"/>
                    </a:cubicBezTo>
                    <a:cubicBezTo>
                      <a:pt x="725593" y="202837"/>
                      <a:pt x="723284" y="200528"/>
                      <a:pt x="720975" y="198989"/>
                    </a:cubicBezTo>
                    <a:cubicBezTo>
                      <a:pt x="714048" y="195910"/>
                      <a:pt x="712509" y="189752"/>
                      <a:pt x="710969" y="182825"/>
                    </a:cubicBezTo>
                    <a:cubicBezTo>
                      <a:pt x="706351" y="170510"/>
                      <a:pt x="695575" y="163583"/>
                      <a:pt x="687878" y="154346"/>
                    </a:cubicBezTo>
                    <a:cubicBezTo>
                      <a:pt x="653242" y="118171"/>
                      <a:pt x="617836" y="82764"/>
                      <a:pt x="587048" y="42740"/>
                    </a:cubicBezTo>
                    <a:cubicBezTo>
                      <a:pt x="580121" y="33504"/>
                      <a:pt x="574733" y="23498"/>
                      <a:pt x="566266" y="15031"/>
                    </a:cubicBezTo>
                    <a:cubicBezTo>
                      <a:pt x="544715" y="-7290"/>
                      <a:pt x="524703" y="-4981"/>
                      <a:pt x="509309" y="23498"/>
                    </a:cubicBezTo>
                    <a:cubicBezTo>
                      <a:pt x="508539" y="41201"/>
                      <a:pt x="506230" y="58134"/>
                      <a:pt x="490066" y="68910"/>
                    </a:cubicBezTo>
                    <a:cubicBezTo>
                      <a:pt x="476212" y="98158"/>
                      <a:pt x="473903" y="129716"/>
                      <a:pt x="467745" y="160504"/>
                    </a:cubicBezTo>
                    <a:cubicBezTo>
                      <a:pt x="467745" y="168971"/>
                      <a:pt x="467745" y="176668"/>
                      <a:pt x="464666" y="184365"/>
                    </a:cubicBezTo>
                    <a:cubicBezTo>
                      <a:pt x="463896" y="188983"/>
                      <a:pt x="463127" y="193601"/>
                      <a:pt x="463127" y="198219"/>
                    </a:cubicBezTo>
                    <a:cubicBezTo>
                      <a:pt x="463896" y="280577"/>
                      <a:pt x="473903" y="362934"/>
                      <a:pt x="480830" y="446061"/>
                    </a:cubicBezTo>
                    <a:cubicBezTo>
                      <a:pt x="467745" y="436825"/>
                      <a:pt x="464666" y="418352"/>
                      <a:pt x="446193" y="416813"/>
                    </a:cubicBezTo>
                    <a:cubicBezTo>
                      <a:pt x="443115" y="416813"/>
                      <a:pt x="440806" y="416043"/>
                      <a:pt x="437727" y="415274"/>
                    </a:cubicBezTo>
                    <a:cubicBezTo>
                      <a:pt x="435418" y="412965"/>
                      <a:pt x="433878" y="410655"/>
                      <a:pt x="433878" y="406807"/>
                    </a:cubicBezTo>
                    <a:cubicBezTo>
                      <a:pt x="433878" y="379098"/>
                      <a:pt x="423872" y="352158"/>
                      <a:pt x="425412" y="324449"/>
                    </a:cubicBezTo>
                    <a:cubicBezTo>
                      <a:pt x="420793" y="305207"/>
                      <a:pt x="421563" y="283655"/>
                      <a:pt x="405399" y="268261"/>
                    </a:cubicBezTo>
                    <a:cubicBezTo>
                      <a:pt x="413866" y="317522"/>
                      <a:pt x="422333" y="366783"/>
                      <a:pt x="428490" y="416043"/>
                    </a:cubicBezTo>
                    <a:lnTo>
                      <a:pt x="428490" y="416043"/>
                    </a:lnTo>
                    <a:cubicBezTo>
                      <a:pt x="424642" y="422971"/>
                      <a:pt x="410787" y="416813"/>
                      <a:pt x="410787" y="429128"/>
                    </a:cubicBezTo>
                    <a:cubicBezTo>
                      <a:pt x="393854" y="432207"/>
                      <a:pt x="377690" y="429898"/>
                      <a:pt x="360757" y="426819"/>
                    </a:cubicBezTo>
                    <a:cubicBezTo>
                      <a:pt x="326121" y="421431"/>
                      <a:pt x="291484" y="416813"/>
                      <a:pt x="257618" y="412195"/>
                    </a:cubicBezTo>
                    <a:cubicBezTo>
                      <a:pt x="256848" y="420662"/>
                      <a:pt x="266854" y="419892"/>
                      <a:pt x="269933" y="425280"/>
                    </a:cubicBezTo>
                    <a:cubicBezTo>
                      <a:pt x="315345" y="429898"/>
                      <a:pt x="359987" y="434516"/>
                      <a:pt x="405399" y="438365"/>
                    </a:cubicBezTo>
                    <a:cubicBezTo>
                      <a:pt x="405399" y="439904"/>
                      <a:pt x="406169" y="441443"/>
                      <a:pt x="406939" y="442983"/>
                    </a:cubicBezTo>
                    <a:cubicBezTo>
                      <a:pt x="410787" y="449910"/>
                      <a:pt x="410787" y="457607"/>
                      <a:pt x="413096" y="465304"/>
                    </a:cubicBezTo>
                    <a:cubicBezTo>
                      <a:pt x="416175" y="473001"/>
                      <a:pt x="420793" y="477619"/>
                      <a:pt x="429260" y="479158"/>
                    </a:cubicBezTo>
                    <a:cubicBezTo>
                      <a:pt x="434648" y="479928"/>
                      <a:pt x="440806" y="479158"/>
                      <a:pt x="446193" y="480698"/>
                    </a:cubicBezTo>
                    <a:cubicBezTo>
                      <a:pt x="454660" y="482237"/>
                      <a:pt x="453121" y="488395"/>
                      <a:pt x="453121" y="493783"/>
                    </a:cubicBezTo>
                    <a:cubicBezTo>
                      <a:pt x="453121" y="499940"/>
                      <a:pt x="450042" y="504559"/>
                      <a:pt x="443884" y="503019"/>
                    </a:cubicBezTo>
                    <a:cubicBezTo>
                      <a:pt x="420793" y="496862"/>
                      <a:pt x="395393" y="499940"/>
                      <a:pt x="373842" y="488395"/>
                    </a:cubicBezTo>
                    <a:cubicBezTo>
                      <a:pt x="363066" y="486086"/>
                      <a:pt x="352290" y="484546"/>
                      <a:pt x="342284" y="482237"/>
                    </a:cubicBezTo>
                    <a:cubicBezTo>
                      <a:pt x="304569" y="483777"/>
                      <a:pt x="266854" y="472231"/>
                      <a:pt x="229139" y="480698"/>
                    </a:cubicBezTo>
                    <a:cubicBezTo>
                      <a:pt x="206818" y="486086"/>
                      <a:pt x="183727" y="487625"/>
                      <a:pt x="160636" y="491474"/>
                    </a:cubicBezTo>
                    <a:cubicBezTo>
                      <a:pt x="129078" y="494552"/>
                      <a:pt x="98290" y="505328"/>
                      <a:pt x="67502" y="512255"/>
                    </a:cubicBezTo>
                    <a:cubicBezTo>
                      <a:pt x="52878" y="513795"/>
                      <a:pt x="38254" y="514564"/>
                      <a:pt x="28248" y="527649"/>
                    </a:cubicBezTo>
                    <a:cubicBezTo>
                      <a:pt x="25169" y="530728"/>
                      <a:pt x="22090" y="533037"/>
                      <a:pt x="19781" y="536116"/>
                    </a:cubicBezTo>
                    <a:cubicBezTo>
                      <a:pt x="13624" y="542274"/>
                      <a:pt x="7466" y="547662"/>
                      <a:pt x="2078" y="554589"/>
                    </a:cubicBezTo>
                    <a:cubicBezTo>
                      <a:pt x="-6388" y="577680"/>
                      <a:pt x="12854" y="586146"/>
                      <a:pt x="26709" y="595383"/>
                    </a:cubicBezTo>
                    <a:cubicBezTo>
                      <a:pt x="52878" y="613086"/>
                      <a:pt x="78278" y="631559"/>
                      <a:pt x="99830" y="653880"/>
                    </a:cubicBezTo>
                    <a:cubicBezTo>
                      <a:pt x="105218" y="659268"/>
                      <a:pt x="111375" y="664655"/>
                      <a:pt x="116763" y="670043"/>
                    </a:cubicBezTo>
                    <a:cubicBezTo>
                      <a:pt x="119072" y="673892"/>
                      <a:pt x="122921" y="676201"/>
                      <a:pt x="126769" y="677740"/>
                    </a:cubicBezTo>
                    <a:cubicBezTo>
                      <a:pt x="149860" y="698522"/>
                      <a:pt x="173721" y="718534"/>
                      <a:pt x="196812" y="739316"/>
                    </a:cubicBezTo>
                    <a:cubicBezTo>
                      <a:pt x="202199" y="751631"/>
                      <a:pt x="214515" y="755480"/>
                      <a:pt x="225290" y="760098"/>
                    </a:cubicBezTo>
                    <a:cubicBezTo>
                      <a:pt x="238375" y="769334"/>
                      <a:pt x="252999" y="771643"/>
                      <a:pt x="269163" y="772413"/>
                    </a:cubicBezTo>
                    <a:cubicBezTo>
                      <a:pt x="283018" y="772413"/>
                      <a:pt x="296872" y="772413"/>
                      <a:pt x="310727" y="772413"/>
                    </a:cubicBezTo>
                    <a:cubicBezTo>
                      <a:pt x="335357" y="772413"/>
                      <a:pt x="335357" y="773183"/>
                      <a:pt x="335357" y="797043"/>
                    </a:cubicBezTo>
                    <a:cubicBezTo>
                      <a:pt x="335357" y="811668"/>
                      <a:pt x="334587" y="826292"/>
                      <a:pt x="339975" y="840146"/>
                    </a:cubicBezTo>
                    <a:cubicBezTo>
                      <a:pt x="343054" y="850152"/>
                      <a:pt x="348442" y="859389"/>
                      <a:pt x="351521" y="869395"/>
                    </a:cubicBezTo>
                    <a:cubicBezTo>
                      <a:pt x="355369" y="876322"/>
                      <a:pt x="361527" y="877092"/>
                      <a:pt x="368454" y="877862"/>
                    </a:cubicBezTo>
                    <a:cubicBezTo>
                      <a:pt x="375381" y="877862"/>
                      <a:pt x="382309" y="877862"/>
                      <a:pt x="387696" y="882480"/>
                    </a:cubicBezTo>
                    <a:cubicBezTo>
                      <a:pt x="389236" y="883249"/>
                      <a:pt x="391545" y="884019"/>
                      <a:pt x="393084" y="884789"/>
                    </a:cubicBezTo>
                    <a:cubicBezTo>
                      <a:pt x="402321" y="887868"/>
                      <a:pt x="414636" y="882480"/>
                      <a:pt x="421563" y="894025"/>
                    </a:cubicBezTo>
                    <a:cubicBezTo>
                      <a:pt x="423103" y="895564"/>
                      <a:pt x="424642" y="897104"/>
                      <a:pt x="426181" y="897874"/>
                    </a:cubicBezTo>
                    <a:cubicBezTo>
                      <a:pt x="440806" y="901722"/>
                      <a:pt x="456199" y="900183"/>
                      <a:pt x="470054" y="906340"/>
                    </a:cubicBezTo>
                    <a:cubicBezTo>
                      <a:pt x="485448" y="910189"/>
                      <a:pt x="498533" y="917116"/>
                      <a:pt x="510078" y="927892"/>
                    </a:cubicBezTo>
                    <a:cubicBezTo>
                      <a:pt x="521624" y="936359"/>
                      <a:pt x="529321" y="947904"/>
                      <a:pt x="536248" y="959449"/>
                    </a:cubicBezTo>
                    <a:cubicBezTo>
                      <a:pt x="544715" y="972534"/>
                      <a:pt x="553951" y="976383"/>
                      <a:pt x="565496" y="964067"/>
                    </a:cubicBezTo>
                    <a:cubicBezTo>
                      <a:pt x="569345" y="960219"/>
                      <a:pt x="572424" y="956371"/>
                      <a:pt x="574733" y="951753"/>
                    </a:cubicBezTo>
                    <a:cubicBezTo>
                      <a:pt x="576272" y="941746"/>
                      <a:pt x="580890" y="936359"/>
                      <a:pt x="590896" y="935589"/>
                    </a:cubicBezTo>
                    <a:cubicBezTo>
                      <a:pt x="597824" y="931740"/>
                      <a:pt x="604751" y="927122"/>
                      <a:pt x="610909" y="920965"/>
                    </a:cubicBezTo>
                    <a:cubicBezTo>
                      <a:pt x="612448" y="919425"/>
                      <a:pt x="613218" y="917886"/>
                      <a:pt x="614757" y="915577"/>
                    </a:cubicBezTo>
                    <a:cubicBezTo>
                      <a:pt x="634769" y="888637"/>
                      <a:pt x="647854" y="858619"/>
                      <a:pt x="652472" y="825522"/>
                    </a:cubicBezTo>
                    <a:cubicBezTo>
                      <a:pt x="653242" y="820904"/>
                      <a:pt x="654012" y="816286"/>
                      <a:pt x="654012" y="811668"/>
                    </a:cubicBezTo>
                    <a:cubicBezTo>
                      <a:pt x="653242" y="779340"/>
                      <a:pt x="657860" y="747013"/>
                      <a:pt x="645545" y="716225"/>
                    </a:cubicBezTo>
                    <a:cubicBezTo>
                      <a:pt x="639387" y="690056"/>
                      <a:pt x="628612" y="665425"/>
                      <a:pt x="615527" y="641564"/>
                    </a:cubicBezTo>
                    <a:cubicBezTo>
                      <a:pt x="614757" y="640025"/>
                      <a:pt x="615527" y="637716"/>
                      <a:pt x="616296" y="637716"/>
                    </a:cubicBezTo>
                    <a:cubicBezTo>
                      <a:pt x="619375" y="638486"/>
                      <a:pt x="615527" y="636177"/>
                      <a:pt x="618606" y="637716"/>
                    </a:cubicBezTo>
                    <a:cubicBezTo>
                      <a:pt x="643236" y="652340"/>
                      <a:pt x="643236" y="652340"/>
                      <a:pt x="646315" y="634637"/>
                    </a:cubicBezTo>
                    <a:cubicBezTo>
                      <a:pt x="644006" y="630019"/>
                      <a:pt x="640927" y="626171"/>
                      <a:pt x="637078" y="623092"/>
                    </a:cubicBezTo>
                    <a:cubicBezTo>
                      <a:pt x="635539" y="620783"/>
                      <a:pt x="631690" y="619243"/>
                      <a:pt x="633230" y="616165"/>
                    </a:cubicBezTo>
                    <a:cubicBezTo>
                      <a:pt x="634769" y="613086"/>
                      <a:pt x="637848" y="613855"/>
                      <a:pt x="640157" y="615395"/>
                    </a:cubicBezTo>
                    <a:cubicBezTo>
                      <a:pt x="646315" y="620013"/>
                      <a:pt x="650933" y="626940"/>
                      <a:pt x="657860" y="631559"/>
                    </a:cubicBezTo>
                    <a:cubicBezTo>
                      <a:pt x="683260" y="645413"/>
                      <a:pt x="712509" y="650031"/>
                      <a:pt x="740218" y="654649"/>
                    </a:cubicBezTo>
                    <a:cubicBezTo>
                      <a:pt x="753303" y="657728"/>
                      <a:pt x="766387" y="659268"/>
                      <a:pt x="779472" y="658498"/>
                    </a:cubicBezTo>
                    <a:cubicBezTo>
                      <a:pt x="792557" y="659268"/>
                      <a:pt x="804872" y="655419"/>
                      <a:pt x="817187" y="652340"/>
                    </a:cubicBezTo>
                    <a:cubicBezTo>
                      <a:pt x="873375" y="643874"/>
                      <a:pt x="915709" y="611546"/>
                      <a:pt x="950345" y="568443"/>
                    </a:cubicBezTo>
                    <a:cubicBezTo>
                      <a:pt x="954193" y="562286"/>
                      <a:pt x="959581" y="556898"/>
                      <a:pt x="962660" y="549971"/>
                    </a:cubicBezTo>
                    <a:cubicBezTo>
                      <a:pt x="966509" y="536116"/>
                      <a:pt x="951115" y="535346"/>
                      <a:pt x="944187" y="526880"/>
                    </a:cubicBezTo>
                    <a:close/>
                  </a:path>
                </a:pathLst>
              </a:custGeom>
              <a:solidFill>
                <a:schemeClr val="accent6">
                  <a:lumMod val="60000"/>
                  <a:lumOff val="40000"/>
                </a:schemeClr>
              </a:solidFill>
              <a:ln w="76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1CBC62ED-174E-4338-9C4C-F923D0AE7D6D}"/>
              </a:ext>
            </a:extLst>
          </p:cNvPr>
          <p:cNvGrpSpPr/>
          <p:nvPr/>
        </p:nvGrpSpPr>
        <p:grpSpPr>
          <a:xfrm>
            <a:off x="818146" y="677797"/>
            <a:ext cx="2766646" cy="1709986"/>
            <a:chOff x="818146" y="677797"/>
            <a:chExt cx="2766646" cy="1709986"/>
          </a:xfrm>
        </p:grpSpPr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041EF0FA-4614-487C-8F00-A328E00D0C2B}"/>
                </a:ext>
              </a:extLst>
            </p:cNvPr>
            <p:cNvSpPr txBox="1"/>
            <p:nvPr/>
          </p:nvSpPr>
          <p:spPr>
            <a:xfrm>
              <a:off x="818146" y="1373088"/>
              <a:ext cx="2766646" cy="76944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4400" b="1" dirty="0">
                  <a:solidFill>
                    <a:schemeClr val="accent1"/>
                  </a:solidFill>
                  <a:latin typeface="+mj-lt"/>
                  <a:cs typeface="Arial" pitchFamily="34" charset="0"/>
                </a:rPr>
                <a:t>Natural</a:t>
              </a:r>
              <a:endParaRPr lang="ko-KR" altLang="en-US" sz="4400" b="1" dirty="0">
                <a:solidFill>
                  <a:schemeClr val="accent1"/>
                </a:solidFill>
                <a:latin typeface="+mj-lt"/>
                <a:cs typeface="Arial" pitchFamily="34" charset="0"/>
              </a:endParaRPr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065ECD70-C9ED-4787-8BB1-A517DBC4FDBA}"/>
                </a:ext>
              </a:extLst>
            </p:cNvPr>
            <p:cNvSpPr/>
            <p:nvPr/>
          </p:nvSpPr>
          <p:spPr>
            <a:xfrm rot="2020309" flipH="1">
              <a:off x="1742897" y="677797"/>
              <a:ext cx="370727" cy="431438"/>
            </a:xfrm>
            <a:custGeom>
              <a:avLst/>
              <a:gdLst>
                <a:gd name="connsiteX0" fmla="*/ 316143 w 2733675"/>
                <a:gd name="connsiteY0" fmla="*/ 3128010 h 3181350"/>
                <a:gd name="connsiteX1" fmla="*/ 2161135 w 2733675"/>
                <a:gd name="connsiteY1" fmla="*/ 926782 h 3181350"/>
                <a:gd name="connsiteX2" fmla="*/ 2146848 w 2733675"/>
                <a:gd name="connsiteY2" fmla="*/ 956310 h 3181350"/>
                <a:gd name="connsiteX3" fmla="*/ 2131608 w 2733675"/>
                <a:gd name="connsiteY3" fmla="*/ 986790 h 3181350"/>
                <a:gd name="connsiteX4" fmla="*/ 977178 w 2733675"/>
                <a:gd name="connsiteY4" fmla="*/ 2490788 h 3181350"/>
                <a:gd name="connsiteX5" fmla="*/ 256135 w 2733675"/>
                <a:gd name="connsiteY5" fmla="*/ 3052763 h 3181350"/>
                <a:gd name="connsiteX6" fmla="*/ 222798 w 2733675"/>
                <a:gd name="connsiteY6" fmla="*/ 3041333 h 3181350"/>
                <a:gd name="connsiteX7" fmla="*/ 164695 w 2733675"/>
                <a:gd name="connsiteY7" fmla="*/ 2854642 h 3181350"/>
                <a:gd name="connsiteX8" fmla="*/ 22773 w 2733675"/>
                <a:gd name="connsiteY8" fmla="*/ 2218373 h 3181350"/>
                <a:gd name="connsiteX9" fmla="*/ 38965 w 2733675"/>
                <a:gd name="connsiteY9" fmla="*/ 1536382 h 3181350"/>
                <a:gd name="connsiteX10" fmla="*/ 212320 w 2733675"/>
                <a:gd name="connsiteY10" fmla="*/ 1156335 h 3181350"/>
                <a:gd name="connsiteX11" fmla="*/ 545695 w 2733675"/>
                <a:gd name="connsiteY11" fmla="*/ 865822 h 3181350"/>
                <a:gd name="connsiteX12" fmla="*/ 1077190 w 2733675"/>
                <a:gd name="connsiteY12" fmla="*/ 658177 h 3181350"/>
                <a:gd name="connsiteX13" fmla="*/ 1392468 w 2733675"/>
                <a:gd name="connsiteY13" fmla="*/ 579120 h 3181350"/>
                <a:gd name="connsiteX14" fmla="*/ 1986828 w 2733675"/>
                <a:gd name="connsiteY14" fmla="*/ 418147 h 3181350"/>
                <a:gd name="connsiteX15" fmla="*/ 2201140 w 2733675"/>
                <a:gd name="connsiteY15" fmla="*/ 322897 h 3181350"/>
                <a:gd name="connsiteX16" fmla="*/ 2529753 w 2733675"/>
                <a:gd name="connsiteY16" fmla="*/ 0 h 3181350"/>
                <a:gd name="connsiteX17" fmla="*/ 2555470 w 2733675"/>
                <a:gd name="connsiteY17" fmla="*/ 99060 h 3181350"/>
                <a:gd name="connsiteX18" fmla="*/ 2689773 w 2733675"/>
                <a:gd name="connsiteY18" fmla="*/ 775335 h 3181350"/>
                <a:gd name="connsiteX19" fmla="*/ 2726920 w 2733675"/>
                <a:gd name="connsiteY19" fmla="*/ 1599248 h 3181350"/>
                <a:gd name="connsiteX20" fmla="*/ 2524990 w 2733675"/>
                <a:gd name="connsiteY20" fmla="*/ 2387917 h 3181350"/>
                <a:gd name="connsiteX21" fmla="*/ 2271625 w 2733675"/>
                <a:gd name="connsiteY21" fmla="*/ 2735580 h 3181350"/>
                <a:gd name="connsiteX22" fmla="*/ 1782993 w 2733675"/>
                <a:gd name="connsiteY22" fmla="*/ 3046095 h 3181350"/>
                <a:gd name="connsiteX23" fmla="*/ 1406755 w 2733675"/>
                <a:gd name="connsiteY23" fmla="*/ 3146108 h 3181350"/>
                <a:gd name="connsiteX24" fmla="*/ 714288 w 2733675"/>
                <a:gd name="connsiteY24" fmla="*/ 3172778 h 3181350"/>
                <a:gd name="connsiteX25" fmla="*/ 334240 w 2733675"/>
                <a:gd name="connsiteY25" fmla="*/ 3129915 h 3181350"/>
                <a:gd name="connsiteX26" fmla="*/ 316143 w 2733675"/>
                <a:gd name="connsiteY26" fmla="*/ 3128010 h 3181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2733675" h="3181350">
                  <a:moveTo>
                    <a:pt x="316143" y="3128010"/>
                  </a:moveTo>
                  <a:cubicBezTo>
                    <a:pt x="1211493" y="2624138"/>
                    <a:pt x="1817283" y="1884045"/>
                    <a:pt x="2161135" y="926782"/>
                  </a:cubicBezTo>
                  <a:cubicBezTo>
                    <a:pt x="2156373" y="936307"/>
                    <a:pt x="2151610" y="946785"/>
                    <a:pt x="2146848" y="956310"/>
                  </a:cubicBezTo>
                  <a:cubicBezTo>
                    <a:pt x="2142085" y="966788"/>
                    <a:pt x="2136370" y="976313"/>
                    <a:pt x="2131608" y="986790"/>
                  </a:cubicBezTo>
                  <a:cubicBezTo>
                    <a:pt x="1843953" y="1563053"/>
                    <a:pt x="1455333" y="2061210"/>
                    <a:pt x="977178" y="2490788"/>
                  </a:cubicBezTo>
                  <a:cubicBezTo>
                    <a:pt x="750483" y="2695575"/>
                    <a:pt x="508548" y="2880360"/>
                    <a:pt x="256135" y="3052763"/>
                  </a:cubicBezTo>
                  <a:cubicBezTo>
                    <a:pt x="236133" y="3066098"/>
                    <a:pt x="229465" y="3065145"/>
                    <a:pt x="222798" y="3041333"/>
                  </a:cubicBezTo>
                  <a:cubicBezTo>
                    <a:pt x="204700" y="2978467"/>
                    <a:pt x="183745" y="2917508"/>
                    <a:pt x="164695" y="2854642"/>
                  </a:cubicBezTo>
                  <a:cubicBezTo>
                    <a:pt x="100878" y="2646045"/>
                    <a:pt x="51348" y="2434590"/>
                    <a:pt x="22773" y="2218373"/>
                  </a:cubicBezTo>
                  <a:cubicBezTo>
                    <a:pt x="-7707" y="1990725"/>
                    <a:pt x="-12470" y="1763078"/>
                    <a:pt x="38965" y="1536382"/>
                  </a:cubicBezTo>
                  <a:cubicBezTo>
                    <a:pt x="70398" y="1396365"/>
                    <a:pt x="129453" y="1270635"/>
                    <a:pt x="212320" y="1156335"/>
                  </a:cubicBezTo>
                  <a:cubicBezTo>
                    <a:pt x="300903" y="1033463"/>
                    <a:pt x="416155" y="941070"/>
                    <a:pt x="545695" y="865822"/>
                  </a:cubicBezTo>
                  <a:cubicBezTo>
                    <a:pt x="712383" y="769620"/>
                    <a:pt x="892405" y="707707"/>
                    <a:pt x="1077190" y="658177"/>
                  </a:cubicBezTo>
                  <a:cubicBezTo>
                    <a:pt x="1181965" y="629602"/>
                    <a:pt x="1287693" y="604838"/>
                    <a:pt x="1392468" y="579120"/>
                  </a:cubicBezTo>
                  <a:cubicBezTo>
                    <a:pt x="1591540" y="530543"/>
                    <a:pt x="1792518" y="487680"/>
                    <a:pt x="1986828" y="418147"/>
                  </a:cubicBezTo>
                  <a:cubicBezTo>
                    <a:pt x="2060170" y="391477"/>
                    <a:pt x="2132560" y="360997"/>
                    <a:pt x="2201140" y="322897"/>
                  </a:cubicBezTo>
                  <a:cubicBezTo>
                    <a:pt x="2338300" y="246697"/>
                    <a:pt x="2453553" y="148590"/>
                    <a:pt x="2529753" y="0"/>
                  </a:cubicBezTo>
                  <a:cubicBezTo>
                    <a:pt x="2539278" y="37147"/>
                    <a:pt x="2547850" y="67627"/>
                    <a:pt x="2555470" y="99060"/>
                  </a:cubicBezTo>
                  <a:cubicBezTo>
                    <a:pt x="2610715" y="321945"/>
                    <a:pt x="2658340" y="546735"/>
                    <a:pt x="2689773" y="775335"/>
                  </a:cubicBezTo>
                  <a:cubicBezTo>
                    <a:pt x="2727873" y="1048702"/>
                    <a:pt x="2746923" y="1323023"/>
                    <a:pt x="2726920" y="1599248"/>
                  </a:cubicBezTo>
                  <a:cubicBezTo>
                    <a:pt x="2706918" y="1874520"/>
                    <a:pt x="2650720" y="2140267"/>
                    <a:pt x="2524990" y="2387917"/>
                  </a:cubicBezTo>
                  <a:cubicBezTo>
                    <a:pt x="2459268" y="2517458"/>
                    <a:pt x="2374495" y="2632710"/>
                    <a:pt x="2271625" y="2735580"/>
                  </a:cubicBezTo>
                  <a:cubicBezTo>
                    <a:pt x="2131608" y="2875598"/>
                    <a:pt x="1965873" y="2973705"/>
                    <a:pt x="1782993" y="3046095"/>
                  </a:cubicBezTo>
                  <a:cubicBezTo>
                    <a:pt x="1661073" y="3094673"/>
                    <a:pt x="1535343" y="3124200"/>
                    <a:pt x="1406755" y="3146108"/>
                  </a:cubicBezTo>
                  <a:cubicBezTo>
                    <a:pt x="1177203" y="3186113"/>
                    <a:pt x="945745" y="3188017"/>
                    <a:pt x="714288" y="3172778"/>
                  </a:cubicBezTo>
                  <a:cubicBezTo>
                    <a:pt x="586653" y="3164205"/>
                    <a:pt x="459970" y="3149917"/>
                    <a:pt x="334240" y="3129915"/>
                  </a:cubicBezTo>
                  <a:cubicBezTo>
                    <a:pt x="331383" y="3131820"/>
                    <a:pt x="328525" y="3130867"/>
                    <a:pt x="316143" y="312801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63E33E16-6DF9-4E79-A149-4A315A64A9B4}"/>
                </a:ext>
              </a:extLst>
            </p:cNvPr>
            <p:cNvSpPr/>
            <p:nvPr/>
          </p:nvSpPr>
          <p:spPr>
            <a:xfrm rot="4488973" flipH="1">
              <a:off x="2475200" y="2112741"/>
              <a:ext cx="210609" cy="339475"/>
            </a:xfrm>
            <a:custGeom>
              <a:avLst/>
              <a:gdLst>
                <a:gd name="connsiteX0" fmla="*/ 934992 w 2085975"/>
                <a:gd name="connsiteY0" fmla="*/ 822960 h 3362325"/>
                <a:gd name="connsiteX1" fmla="*/ 1095965 w 2085975"/>
                <a:gd name="connsiteY1" fmla="*/ 3340418 h 3362325"/>
                <a:gd name="connsiteX2" fmla="*/ 1072152 w 2085975"/>
                <a:gd name="connsiteY2" fmla="*/ 3334703 h 3362325"/>
                <a:gd name="connsiteX3" fmla="*/ 748302 w 2085975"/>
                <a:gd name="connsiteY3" fmla="*/ 3155633 h 3362325"/>
                <a:gd name="connsiteX4" fmla="*/ 506367 w 2085975"/>
                <a:gd name="connsiteY4" fmla="*/ 2975610 h 3362325"/>
                <a:gd name="connsiteX5" fmla="*/ 196805 w 2085975"/>
                <a:gd name="connsiteY5" fmla="*/ 2623185 h 3362325"/>
                <a:gd name="connsiteX6" fmla="*/ 1542 w 2085975"/>
                <a:gd name="connsiteY6" fmla="*/ 1878330 h 3362325"/>
                <a:gd name="connsiteX7" fmla="*/ 125367 w 2085975"/>
                <a:gd name="connsiteY7" fmla="*/ 1338263 h 3362325"/>
                <a:gd name="connsiteX8" fmla="*/ 290150 w 2085975"/>
                <a:gd name="connsiteY8" fmla="*/ 1003935 h 3362325"/>
                <a:gd name="connsiteX9" fmla="*/ 533990 w 2085975"/>
                <a:gd name="connsiteY9" fmla="*/ 645795 h 3362325"/>
                <a:gd name="connsiteX10" fmla="*/ 869270 w 2085975"/>
                <a:gd name="connsiteY10" fmla="*/ 260985 h 3362325"/>
                <a:gd name="connsiteX11" fmla="*/ 1139780 w 2085975"/>
                <a:gd name="connsiteY11" fmla="*/ 0 h 3362325"/>
                <a:gd name="connsiteX12" fmla="*/ 1145495 w 2085975"/>
                <a:gd name="connsiteY12" fmla="*/ 16193 h 3362325"/>
                <a:gd name="connsiteX13" fmla="*/ 1287417 w 2085975"/>
                <a:gd name="connsiteY13" fmla="*/ 554355 h 3362325"/>
                <a:gd name="connsiteX14" fmla="*/ 1752237 w 2085975"/>
                <a:gd name="connsiteY14" fmla="*/ 1176338 h 3362325"/>
                <a:gd name="connsiteX15" fmla="*/ 2081802 w 2085975"/>
                <a:gd name="connsiteY15" fmla="*/ 1904048 h 3362325"/>
                <a:gd name="connsiteX16" fmla="*/ 1946547 w 2085975"/>
                <a:gd name="connsiteY16" fmla="*/ 2621280 h 3362325"/>
                <a:gd name="connsiteX17" fmla="*/ 1444580 w 2085975"/>
                <a:gd name="connsiteY17" fmla="*/ 3253740 h 3362325"/>
                <a:gd name="connsiteX18" fmla="*/ 1323612 w 2085975"/>
                <a:gd name="connsiteY18" fmla="*/ 3355658 h 3362325"/>
                <a:gd name="connsiteX19" fmla="*/ 1275035 w 2085975"/>
                <a:gd name="connsiteY19" fmla="*/ 3358515 h 3362325"/>
                <a:gd name="connsiteX20" fmla="*/ 1215980 w 2085975"/>
                <a:gd name="connsiteY20" fmla="*/ 3300413 h 3362325"/>
                <a:gd name="connsiteX21" fmla="*/ 1103585 w 2085975"/>
                <a:gd name="connsiteY21" fmla="*/ 3075623 h 3362325"/>
                <a:gd name="connsiteX22" fmla="*/ 1004525 w 2085975"/>
                <a:gd name="connsiteY22" fmla="*/ 2750820 h 3362325"/>
                <a:gd name="connsiteX23" fmla="*/ 971187 w 2085975"/>
                <a:gd name="connsiteY23" fmla="*/ 2626043 h 3362325"/>
                <a:gd name="connsiteX24" fmla="*/ 921657 w 2085975"/>
                <a:gd name="connsiteY24" fmla="*/ 2357438 h 3362325"/>
                <a:gd name="connsiteX25" fmla="*/ 865460 w 2085975"/>
                <a:gd name="connsiteY25" fmla="*/ 1453515 h 3362325"/>
                <a:gd name="connsiteX26" fmla="*/ 934992 w 2085975"/>
                <a:gd name="connsiteY26" fmla="*/ 838200 h 3362325"/>
                <a:gd name="connsiteX27" fmla="*/ 934992 w 2085975"/>
                <a:gd name="connsiteY27" fmla="*/ 822960 h 3362325"/>
                <a:gd name="connsiteX28" fmla="*/ 938802 w 2085975"/>
                <a:gd name="connsiteY28" fmla="*/ 803910 h 3362325"/>
                <a:gd name="connsiteX29" fmla="*/ 938802 w 2085975"/>
                <a:gd name="connsiteY29" fmla="*/ 805815 h 3362325"/>
                <a:gd name="connsiteX30" fmla="*/ 937850 w 2085975"/>
                <a:gd name="connsiteY30" fmla="*/ 805815 h 3362325"/>
                <a:gd name="connsiteX31" fmla="*/ 938802 w 2085975"/>
                <a:gd name="connsiteY31" fmla="*/ 803910 h 3362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085975" h="3362325">
                  <a:moveTo>
                    <a:pt x="934992" y="822960"/>
                  </a:moveTo>
                  <a:cubicBezTo>
                    <a:pt x="685437" y="1681163"/>
                    <a:pt x="733062" y="2520315"/>
                    <a:pt x="1095965" y="3340418"/>
                  </a:cubicBezTo>
                  <a:cubicBezTo>
                    <a:pt x="1084535" y="3343275"/>
                    <a:pt x="1077867" y="3337560"/>
                    <a:pt x="1072152" y="3334703"/>
                  </a:cubicBezTo>
                  <a:cubicBezTo>
                    <a:pt x="959757" y="3282315"/>
                    <a:pt x="852125" y="3222308"/>
                    <a:pt x="748302" y="3155633"/>
                  </a:cubicBezTo>
                  <a:cubicBezTo>
                    <a:pt x="663530" y="3101340"/>
                    <a:pt x="583520" y="3041333"/>
                    <a:pt x="506367" y="2975610"/>
                  </a:cubicBezTo>
                  <a:cubicBezTo>
                    <a:pt x="386352" y="2872740"/>
                    <a:pt x="281577" y="2756535"/>
                    <a:pt x="196805" y="2623185"/>
                  </a:cubicBezTo>
                  <a:cubicBezTo>
                    <a:pt x="51072" y="2395538"/>
                    <a:pt x="-10840" y="2146935"/>
                    <a:pt x="1542" y="1878330"/>
                  </a:cubicBezTo>
                  <a:cubicBezTo>
                    <a:pt x="10115" y="1690688"/>
                    <a:pt x="56787" y="1511618"/>
                    <a:pt x="125367" y="1338263"/>
                  </a:cubicBezTo>
                  <a:cubicBezTo>
                    <a:pt x="171087" y="1222058"/>
                    <a:pt x="228237" y="1111568"/>
                    <a:pt x="290150" y="1003935"/>
                  </a:cubicBezTo>
                  <a:cubicBezTo>
                    <a:pt x="362540" y="879158"/>
                    <a:pt x="445407" y="761048"/>
                    <a:pt x="533990" y="645795"/>
                  </a:cubicBezTo>
                  <a:cubicBezTo>
                    <a:pt x="636860" y="510540"/>
                    <a:pt x="751160" y="383858"/>
                    <a:pt x="869270" y="260985"/>
                  </a:cubicBezTo>
                  <a:cubicBezTo>
                    <a:pt x="955947" y="170498"/>
                    <a:pt x="1048340" y="84773"/>
                    <a:pt x="1139780" y="0"/>
                  </a:cubicBezTo>
                  <a:cubicBezTo>
                    <a:pt x="1149305" y="3810"/>
                    <a:pt x="1145495" y="10478"/>
                    <a:pt x="1145495" y="16193"/>
                  </a:cubicBezTo>
                  <a:cubicBezTo>
                    <a:pt x="1138827" y="209550"/>
                    <a:pt x="1197882" y="386715"/>
                    <a:pt x="1287417" y="554355"/>
                  </a:cubicBezTo>
                  <a:cubicBezTo>
                    <a:pt x="1410290" y="785813"/>
                    <a:pt x="1578882" y="982980"/>
                    <a:pt x="1752237" y="1176338"/>
                  </a:cubicBezTo>
                  <a:cubicBezTo>
                    <a:pt x="1937975" y="1383983"/>
                    <a:pt x="2052275" y="1625918"/>
                    <a:pt x="2081802" y="1904048"/>
                  </a:cubicBezTo>
                  <a:cubicBezTo>
                    <a:pt x="2108472" y="2156460"/>
                    <a:pt x="2057037" y="2394585"/>
                    <a:pt x="1946547" y="2621280"/>
                  </a:cubicBezTo>
                  <a:cubicBezTo>
                    <a:pt x="1825580" y="2868930"/>
                    <a:pt x="1649367" y="3072765"/>
                    <a:pt x="1444580" y="3253740"/>
                  </a:cubicBezTo>
                  <a:cubicBezTo>
                    <a:pt x="1404575" y="3288983"/>
                    <a:pt x="1362665" y="3320415"/>
                    <a:pt x="1323612" y="3355658"/>
                  </a:cubicBezTo>
                  <a:cubicBezTo>
                    <a:pt x="1306467" y="3370898"/>
                    <a:pt x="1292180" y="3368993"/>
                    <a:pt x="1275035" y="3358515"/>
                  </a:cubicBezTo>
                  <a:cubicBezTo>
                    <a:pt x="1251222" y="3343275"/>
                    <a:pt x="1232172" y="3323273"/>
                    <a:pt x="1215980" y="3300413"/>
                  </a:cubicBezTo>
                  <a:cubicBezTo>
                    <a:pt x="1166450" y="3231833"/>
                    <a:pt x="1133112" y="3154680"/>
                    <a:pt x="1103585" y="3075623"/>
                  </a:cubicBezTo>
                  <a:cubicBezTo>
                    <a:pt x="1063580" y="2969895"/>
                    <a:pt x="1036910" y="2859405"/>
                    <a:pt x="1004525" y="2750820"/>
                  </a:cubicBezTo>
                  <a:cubicBezTo>
                    <a:pt x="992142" y="2708910"/>
                    <a:pt x="976902" y="2667953"/>
                    <a:pt x="971187" y="2626043"/>
                  </a:cubicBezTo>
                  <a:cubicBezTo>
                    <a:pt x="957852" y="2535555"/>
                    <a:pt x="935945" y="2447925"/>
                    <a:pt x="921657" y="2357438"/>
                  </a:cubicBezTo>
                  <a:cubicBezTo>
                    <a:pt x="872127" y="2058353"/>
                    <a:pt x="852125" y="1757363"/>
                    <a:pt x="865460" y="1453515"/>
                  </a:cubicBezTo>
                  <a:cubicBezTo>
                    <a:pt x="874032" y="1246823"/>
                    <a:pt x="897845" y="1041083"/>
                    <a:pt x="934992" y="838200"/>
                  </a:cubicBezTo>
                  <a:cubicBezTo>
                    <a:pt x="934040" y="832485"/>
                    <a:pt x="934040" y="827723"/>
                    <a:pt x="934992" y="822960"/>
                  </a:cubicBezTo>
                  <a:close/>
                  <a:moveTo>
                    <a:pt x="938802" y="803910"/>
                  </a:moveTo>
                  <a:lnTo>
                    <a:pt x="938802" y="805815"/>
                  </a:lnTo>
                  <a:lnTo>
                    <a:pt x="937850" y="805815"/>
                  </a:lnTo>
                  <a:lnTo>
                    <a:pt x="938802" y="803910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0866850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0E98723-6BBB-45EE-80E2-A136DF385D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3120" y="508000"/>
            <a:ext cx="10464800" cy="5577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24054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8118E28-41B1-4204-A585-350127D1E2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563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08007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3131658-9F3C-46ED-B318-B58A9119069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3600" dirty="0"/>
              <a:t>PENGAWAS SEKOLAH</a:t>
            </a:r>
            <a:endParaRPr lang="en-ID" sz="36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D577D71-8E3F-421F-B3A9-E7584E2F2120}"/>
              </a:ext>
            </a:extLst>
          </p:cNvPr>
          <p:cNvSpPr txBox="1"/>
          <p:nvPr/>
        </p:nvSpPr>
        <p:spPr>
          <a:xfrm>
            <a:off x="924560" y="2268952"/>
            <a:ext cx="10586720" cy="39908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just">
              <a:spcAft>
                <a:spcPts val="800"/>
              </a:spcAft>
              <a:buFont typeface="+mj-lt"/>
              <a:buAutoNum type="arabicPeriod"/>
            </a:pPr>
            <a:r>
              <a:rPr lang="en-US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Memimpin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dalam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pengembangan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kualitas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SDM di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sekolah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binaannya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</a:p>
          <a:p>
            <a:pPr marL="457200" indent="-457200" algn="just">
              <a:spcAft>
                <a:spcPts val="800"/>
              </a:spcAft>
              <a:buFont typeface="+mj-lt"/>
              <a:buAutoNum type="arabicPeriod"/>
            </a:pPr>
            <a:r>
              <a:rPr lang="en-US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memimpin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pengembangan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inovasi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sekolah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</a:p>
          <a:p>
            <a:pPr marL="457200" indent="-457200" algn="just">
              <a:spcAft>
                <a:spcPts val="800"/>
              </a:spcAft>
              <a:buFont typeface="+mj-lt"/>
              <a:buAutoNum type="arabicPeriod"/>
            </a:pPr>
            <a:r>
              <a:rPr lang="en-US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partisipasi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dalam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memimpin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kegiatan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manajerial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pendidikan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di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Dinas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Pendidikan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setempat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</a:p>
          <a:p>
            <a:pPr marL="457200" indent="-457200" algn="just">
              <a:spcAft>
                <a:spcPts val="800"/>
              </a:spcAft>
              <a:buFont typeface="+mj-lt"/>
              <a:buAutoNum type="arabicPeriod"/>
            </a:pPr>
            <a:r>
              <a:rPr lang="en-US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partisipasi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pada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perencanaan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pendidikan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di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kabupaten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kota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</a:p>
          <a:p>
            <a:pPr marL="457200" indent="-457200" algn="just">
              <a:spcAft>
                <a:spcPts val="800"/>
              </a:spcAft>
              <a:buFont typeface="+mj-lt"/>
              <a:buAutoNum type="arabicPeriod"/>
            </a:pPr>
            <a:r>
              <a:rPr lang="en-US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partisipasi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pada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seleksi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calon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kepala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sekolah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calon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pengawas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</a:p>
          <a:p>
            <a:pPr marL="457200" indent="-457200" algn="just">
              <a:spcAft>
                <a:spcPts val="800"/>
              </a:spcAft>
              <a:buFont typeface="+mj-lt"/>
              <a:buAutoNum type="arabicPeriod"/>
            </a:pPr>
            <a:r>
              <a:rPr lang="en-US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partisipasi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dalam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akreditasi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sekolah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</a:p>
          <a:p>
            <a:pPr marL="457200" indent="-457200" algn="just">
              <a:spcAft>
                <a:spcPts val="800"/>
              </a:spcAft>
              <a:buFont typeface="+mj-lt"/>
              <a:buAutoNum type="arabicPeriod"/>
            </a:pPr>
            <a:r>
              <a:rPr lang="en-US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partisipasi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dalam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merekruit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personal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untuk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proyek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atau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program-program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khusus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pengembangan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mutu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sekolah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</a:p>
          <a:p>
            <a:pPr marL="457200" indent="-457200" algn="just">
              <a:spcAft>
                <a:spcPts val="800"/>
              </a:spcAft>
              <a:buFont typeface="+mj-lt"/>
              <a:buAutoNum type="arabicPeriod"/>
            </a:pPr>
            <a:r>
              <a:rPr lang="en-US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partisipasi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dalam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mengelola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konflik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di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sekolah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dengan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win-win solution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dan </a:t>
            </a:r>
          </a:p>
          <a:p>
            <a:pPr marL="457200" indent="-457200" algn="just">
              <a:spcAft>
                <a:spcPts val="800"/>
              </a:spcAft>
              <a:buFont typeface="+mj-lt"/>
              <a:buAutoNum type="arabicPeriod"/>
            </a:pPr>
            <a:r>
              <a:rPr lang="en-US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partisipasi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dalam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menangani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pengaduan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baik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dari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internal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sekolah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maupun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dari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masyarakat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en-ID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B02685A-A380-4B18-B6E9-DAC7158ED6CF}"/>
              </a:ext>
            </a:extLst>
          </p:cNvPr>
          <p:cNvSpPr txBox="1"/>
          <p:nvPr/>
        </p:nvSpPr>
        <p:spPr>
          <a:xfrm>
            <a:off x="1016000" y="1229568"/>
            <a:ext cx="10220960" cy="960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en-US" sz="2000" dirty="0">
                <a:solidFill>
                  <a:schemeClr val="accent1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DALAM MELAKSANAKAN TUGASNYA HENDAKNYA DAPAT MENEMPATKKAN DIRI SEBAGAI SEORANG PEMIMPIN. </a:t>
            </a:r>
          </a:p>
        </p:txBody>
      </p:sp>
    </p:spTree>
    <p:extLst>
      <p:ext uri="{BB962C8B-B14F-4D97-AF65-F5344CB8AC3E}">
        <p14:creationId xmlns:p14="http://schemas.microsoft.com/office/powerpoint/2010/main" val="1681739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2630F1A1-9931-4772-8A80-B7EE1F0CBC41}"/>
              </a:ext>
            </a:extLst>
          </p:cNvPr>
          <p:cNvGrpSpPr/>
          <p:nvPr/>
        </p:nvGrpSpPr>
        <p:grpSpPr>
          <a:xfrm>
            <a:off x="1137855" y="2316481"/>
            <a:ext cx="4147660" cy="3583264"/>
            <a:chOff x="2055336" y="1749317"/>
            <a:chExt cx="2988374" cy="3305435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E0D97E75-30B7-4BCD-86BC-309D1D7158A7}"/>
                </a:ext>
              </a:extLst>
            </p:cNvPr>
            <p:cNvSpPr txBox="1"/>
            <p:nvPr userDrawn="1"/>
          </p:nvSpPr>
          <p:spPr>
            <a:xfrm>
              <a:off x="2165346" y="1789752"/>
              <a:ext cx="2878364" cy="32650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8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 </a:t>
              </a:r>
              <a:r>
                <a:rPr lang="en-ID" sz="2400" b="1" i="1" dirty="0" err="1"/>
                <a:t>seseorang</a:t>
              </a:r>
              <a:r>
                <a:rPr lang="en-ID" sz="2400" b="1" i="1" dirty="0"/>
                <a:t> yang </a:t>
              </a:r>
              <a:r>
                <a:rPr lang="en-ID" sz="2400" b="1" i="1" dirty="0" err="1"/>
                <a:t>mampu</a:t>
              </a:r>
              <a:r>
                <a:rPr lang="en-ID" sz="2400" b="1" i="1" dirty="0"/>
                <a:t> </a:t>
              </a:r>
              <a:r>
                <a:rPr lang="en-ID" sz="2400" b="1" i="1" dirty="0" err="1"/>
                <a:t>untuk</a:t>
              </a:r>
              <a:r>
                <a:rPr lang="en-ID" sz="2400" b="1" i="1" dirty="0"/>
                <a:t> </a:t>
              </a:r>
              <a:r>
                <a:rPr lang="en-ID" sz="2400" b="1" i="1" dirty="0" err="1"/>
                <a:t>mempengaruhi</a:t>
              </a:r>
              <a:r>
                <a:rPr lang="en-ID" sz="2400" b="1" i="1" dirty="0"/>
                <a:t> </a:t>
              </a:r>
              <a:r>
                <a:rPr lang="en-ID" sz="2400" b="1" i="1" dirty="0" err="1"/>
                <a:t>perilaku</a:t>
              </a:r>
              <a:r>
                <a:rPr lang="en-ID" sz="2400" b="1" i="1" dirty="0"/>
                <a:t> orang-orang agar </a:t>
              </a:r>
              <a:r>
                <a:rPr lang="en-ID" sz="2400" b="1" i="1" dirty="0" err="1"/>
                <a:t>bekerja</a:t>
              </a:r>
              <a:r>
                <a:rPr lang="en-ID" sz="2400" b="1" i="1" dirty="0"/>
                <a:t> </a:t>
              </a:r>
              <a:r>
                <a:rPr lang="en-ID" sz="2400" b="1" i="1" dirty="0" err="1"/>
                <a:t>bersama-sama</a:t>
              </a:r>
              <a:r>
                <a:rPr lang="en-ID" sz="2400" b="1" i="1" dirty="0"/>
                <a:t> </a:t>
              </a:r>
              <a:r>
                <a:rPr lang="en-ID" sz="2400" b="1" i="1" dirty="0" err="1"/>
                <a:t>menuju</a:t>
              </a:r>
              <a:r>
                <a:rPr lang="en-ID" sz="2400" b="1" i="1" dirty="0"/>
                <a:t> </a:t>
              </a:r>
              <a:r>
                <a:rPr lang="en-ID" sz="2400" b="1" i="1" dirty="0" err="1"/>
                <a:t>suatu</a:t>
              </a:r>
              <a:r>
                <a:rPr lang="en-ID" sz="2400" b="1" i="1" dirty="0"/>
                <a:t> </a:t>
              </a:r>
              <a:r>
                <a:rPr lang="en-ID" sz="2400" b="1" i="1" dirty="0" err="1"/>
                <a:t>tujuan</a:t>
              </a:r>
              <a:r>
                <a:rPr lang="en-ID" sz="2400" b="1" i="1" dirty="0"/>
                <a:t> </a:t>
              </a:r>
              <a:r>
                <a:rPr lang="en-ID" sz="2400" b="1" i="1" dirty="0" err="1"/>
                <a:t>tertentu</a:t>
              </a:r>
              <a:r>
                <a:rPr lang="en-ID" sz="2400" b="1" i="1" dirty="0"/>
                <a:t> yang </a:t>
              </a:r>
              <a:r>
                <a:rPr lang="en-ID" sz="2400" b="1" i="1" dirty="0" err="1"/>
                <a:t>mereka</a:t>
              </a:r>
              <a:r>
                <a:rPr lang="en-ID" sz="2400" b="1" i="1" dirty="0"/>
                <a:t> </a:t>
              </a:r>
              <a:r>
                <a:rPr lang="en-ID" sz="2400" b="1" i="1" dirty="0" err="1"/>
                <a:t>inginkan</a:t>
              </a:r>
              <a:r>
                <a:rPr lang="en-ID" sz="2400" b="1" i="1" dirty="0"/>
                <a:t> </a:t>
              </a:r>
              <a:r>
                <a:rPr lang="en-ID" sz="2400" b="1" i="1" dirty="0" err="1"/>
                <a:t>bersama</a:t>
              </a:r>
              <a:r>
                <a:rPr lang="en-ID" sz="2400" b="1" i="1" dirty="0"/>
                <a:t> (Robbins (1996)</a:t>
              </a:r>
            </a:p>
            <a:p>
              <a:r>
                <a:rPr lang="en-US" altLang="ko-KR" sz="28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 </a:t>
              </a:r>
              <a:endParaRPr lang="ko-KR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6" name="자유형: 도형 14">
              <a:extLst>
                <a:ext uri="{FF2B5EF4-FFF2-40B4-BE49-F238E27FC236}">
                  <a16:creationId xmlns:a16="http://schemas.microsoft.com/office/drawing/2014/main" id="{FA12DEFD-F4AC-4202-A57C-6CA82B71A5F7}"/>
                </a:ext>
              </a:extLst>
            </p:cNvPr>
            <p:cNvSpPr/>
            <p:nvPr userDrawn="1"/>
          </p:nvSpPr>
          <p:spPr>
            <a:xfrm rot="10800000">
              <a:off x="3968940" y="4321995"/>
              <a:ext cx="304444" cy="281568"/>
            </a:xfrm>
            <a:custGeom>
              <a:avLst/>
              <a:gdLst/>
              <a:ahLst/>
              <a:cxnLst/>
              <a:rect l="l" t="t" r="r" b="b"/>
              <a:pathLst>
                <a:path w="282415" h="261194">
                  <a:moveTo>
                    <a:pt x="258472" y="0"/>
                  </a:moveTo>
                  <a:lnTo>
                    <a:pt x="282415" y="38091"/>
                  </a:lnTo>
                  <a:cubicBezTo>
                    <a:pt x="262463" y="46435"/>
                    <a:pt x="247771" y="58859"/>
                    <a:pt x="238339" y="75365"/>
                  </a:cubicBezTo>
                  <a:cubicBezTo>
                    <a:pt x="228907" y="91871"/>
                    <a:pt x="223647" y="115905"/>
                    <a:pt x="222558" y="147466"/>
                  </a:cubicBezTo>
                  <a:lnTo>
                    <a:pt x="273709" y="147466"/>
                  </a:lnTo>
                  <a:lnTo>
                    <a:pt x="273709" y="261194"/>
                  </a:lnTo>
                  <a:lnTo>
                    <a:pt x="168687" y="261194"/>
                  </a:lnTo>
                  <a:lnTo>
                    <a:pt x="168687" y="171408"/>
                  </a:lnTo>
                  <a:cubicBezTo>
                    <a:pt x="168687" y="122797"/>
                    <a:pt x="174491" y="87609"/>
                    <a:pt x="186100" y="65843"/>
                  </a:cubicBezTo>
                  <a:cubicBezTo>
                    <a:pt x="201336" y="36821"/>
                    <a:pt x="225460" y="14874"/>
                    <a:pt x="258472" y="0"/>
                  </a:cubicBezTo>
                  <a:close/>
                  <a:moveTo>
                    <a:pt x="89785" y="0"/>
                  </a:moveTo>
                  <a:lnTo>
                    <a:pt x="113728" y="38091"/>
                  </a:lnTo>
                  <a:cubicBezTo>
                    <a:pt x="93775" y="46435"/>
                    <a:pt x="79083" y="58859"/>
                    <a:pt x="69651" y="75365"/>
                  </a:cubicBezTo>
                  <a:cubicBezTo>
                    <a:pt x="60219" y="91871"/>
                    <a:pt x="54959" y="115905"/>
                    <a:pt x="53871" y="147466"/>
                  </a:cubicBezTo>
                  <a:lnTo>
                    <a:pt x="105021" y="147466"/>
                  </a:lnTo>
                  <a:lnTo>
                    <a:pt x="105021" y="261194"/>
                  </a:lnTo>
                  <a:lnTo>
                    <a:pt x="0" y="261194"/>
                  </a:lnTo>
                  <a:lnTo>
                    <a:pt x="0" y="171408"/>
                  </a:lnTo>
                  <a:cubicBezTo>
                    <a:pt x="0" y="122797"/>
                    <a:pt x="5804" y="87609"/>
                    <a:pt x="17413" y="65843"/>
                  </a:cubicBezTo>
                  <a:cubicBezTo>
                    <a:pt x="32649" y="36821"/>
                    <a:pt x="56773" y="14874"/>
                    <a:pt x="89785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BFC25AD6-EFBE-4975-9B1B-CD507002F21D}"/>
                </a:ext>
              </a:extLst>
            </p:cNvPr>
            <p:cNvSpPr/>
            <p:nvPr userDrawn="1"/>
          </p:nvSpPr>
          <p:spPr>
            <a:xfrm>
              <a:off x="2055336" y="1749317"/>
              <a:ext cx="304444" cy="281568"/>
            </a:xfrm>
            <a:custGeom>
              <a:avLst/>
              <a:gdLst>
                <a:gd name="connsiteX0" fmla="*/ 278634 w 304444"/>
                <a:gd name="connsiteY0" fmla="*/ 0 h 281568"/>
                <a:gd name="connsiteX1" fmla="*/ 304444 w 304444"/>
                <a:gd name="connsiteY1" fmla="*/ 41062 h 281568"/>
                <a:gd name="connsiteX2" fmla="*/ 256930 w 304444"/>
                <a:gd name="connsiteY2" fmla="*/ 81244 h 281568"/>
                <a:gd name="connsiteX3" fmla="*/ 239918 w 304444"/>
                <a:gd name="connsiteY3" fmla="*/ 158969 h 281568"/>
                <a:gd name="connsiteX4" fmla="*/ 295059 w 304444"/>
                <a:gd name="connsiteY4" fmla="*/ 158969 h 281568"/>
                <a:gd name="connsiteX5" fmla="*/ 295059 w 304444"/>
                <a:gd name="connsiteY5" fmla="*/ 281568 h 281568"/>
                <a:gd name="connsiteX6" fmla="*/ 181845 w 304444"/>
                <a:gd name="connsiteY6" fmla="*/ 281568 h 281568"/>
                <a:gd name="connsiteX7" fmla="*/ 181845 w 304444"/>
                <a:gd name="connsiteY7" fmla="*/ 184778 h 281568"/>
                <a:gd name="connsiteX8" fmla="*/ 200616 w 304444"/>
                <a:gd name="connsiteY8" fmla="*/ 70979 h 281568"/>
                <a:gd name="connsiteX9" fmla="*/ 278634 w 304444"/>
                <a:gd name="connsiteY9" fmla="*/ 0 h 281568"/>
                <a:gd name="connsiteX10" fmla="*/ 96789 w 304444"/>
                <a:gd name="connsiteY10" fmla="*/ 0 h 281568"/>
                <a:gd name="connsiteX11" fmla="*/ 122599 w 304444"/>
                <a:gd name="connsiteY11" fmla="*/ 41062 h 281568"/>
                <a:gd name="connsiteX12" fmla="*/ 75084 w 304444"/>
                <a:gd name="connsiteY12" fmla="*/ 81244 h 281568"/>
                <a:gd name="connsiteX13" fmla="*/ 58073 w 304444"/>
                <a:gd name="connsiteY13" fmla="*/ 158969 h 281568"/>
                <a:gd name="connsiteX14" fmla="*/ 113213 w 304444"/>
                <a:gd name="connsiteY14" fmla="*/ 158969 h 281568"/>
                <a:gd name="connsiteX15" fmla="*/ 113213 w 304444"/>
                <a:gd name="connsiteY15" fmla="*/ 281568 h 281568"/>
                <a:gd name="connsiteX16" fmla="*/ 0 w 304444"/>
                <a:gd name="connsiteY16" fmla="*/ 281568 h 281568"/>
                <a:gd name="connsiteX17" fmla="*/ 0 w 304444"/>
                <a:gd name="connsiteY17" fmla="*/ 184778 h 281568"/>
                <a:gd name="connsiteX18" fmla="*/ 18772 w 304444"/>
                <a:gd name="connsiteY18" fmla="*/ 70979 h 281568"/>
                <a:gd name="connsiteX19" fmla="*/ 96789 w 304444"/>
                <a:gd name="connsiteY19" fmla="*/ 0 h 281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04444" h="281568">
                  <a:moveTo>
                    <a:pt x="278634" y="0"/>
                  </a:moveTo>
                  <a:lnTo>
                    <a:pt x="304444" y="41062"/>
                  </a:lnTo>
                  <a:cubicBezTo>
                    <a:pt x="282936" y="50057"/>
                    <a:pt x="267098" y="63450"/>
                    <a:pt x="256930" y="81244"/>
                  </a:cubicBezTo>
                  <a:cubicBezTo>
                    <a:pt x="246762" y="99037"/>
                    <a:pt x="241092" y="124946"/>
                    <a:pt x="239918" y="158969"/>
                  </a:cubicBezTo>
                  <a:lnTo>
                    <a:pt x="295059" y="158969"/>
                  </a:lnTo>
                  <a:lnTo>
                    <a:pt x="295059" y="281568"/>
                  </a:lnTo>
                  <a:lnTo>
                    <a:pt x="181845" y="281568"/>
                  </a:lnTo>
                  <a:lnTo>
                    <a:pt x="181845" y="184778"/>
                  </a:lnTo>
                  <a:cubicBezTo>
                    <a:pt x="181845" y="132376"/>
                    <a:pt x="188102" y="94443"/>
                    <a:pt x="200616" y="70979"/>
                  </a:cubicBezTo>
                  <a:cubicBezTo>
                    <a:pt x="217041" y="39693"/>
                    <a:pt x="243047" y="16034"/>
                    <a:pt x="278634" y="0"/>
                  </a:cubicBezTo>
                  <a:close/>
                  <a:moveTo>
                    <a:pt x="96789" y="0"/>
                  </a:moveTo>
                  <a:lnTo>
                    <a:pt x="122599" y="41062"/>
                  </a:lnTo>
                  <a:cubicBezTo>
                    <a:pt x="101090" y="50057"/>
                    <a:pt x="85252" y="63450"/>
                    <a:pt x="75084" y="81244"/>
                  </a:cubicBezTo>
                  <a:cubicBezTo>
                    <a:pt x="64916" y="99037"/>
                    <a:pt x="59246" y="124946"/>
                    <a:pt x="58073" y="158969"/>
                  </a:cubicBezTo>
                  <a:lnTo>
                    <a:pt x="113213" y="158969"/>
                  </a:lnTo>
                  <a:lnTo>
                    <a:pt x="113213" y="281568"/>
                  </a:lnTo>
                  <a:lnTo>
                    <a:pt x="0" y="281568"/>
                  </a:lnTo>
                  <a:lnTo>
                    <a:pt x="0" y="184778"/>
                  </a:lnTo>
                  <a:cubicBezTo>
                    <a:pt x="0" y="132376"/>
                    <a:pt x="6257" y="94443"/>
                    <a:pt x="18772" y="70979"/>
                  </a:cubicBezTo>
                  <a:cubicBezTo>
                    <a:pt x="35196" y="39693"/>
                    <a:pt x="61202" y="16034"/>
                    <a:pt x="96789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sz="2700"/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872E831D-00E5-48F8-B6CF-626DCE1BEF92}"/>
              </a:ext>
            </a:extLst>
          </p:cNvPr>
          <p:cNvSpPr txBox="1"/>
          <p:nvPr/>
        </p:nvSpPr>
        <p:spPr>
          <a:xfrm>
            <a:off x="909862" y="964602"/>
            <a:ext cx="4147660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dist"/>
            <a:r>
              <a:rPr lang="en-US" sz="3200" b="1" dirty="0">
                <a:solidFill>
                  <a:schemeClr val="accent2"/>
                </a:solidFill>
              </a:rPr>
              <a:t>PEMIMPIN</a:t>
            </a:r>
            <a:endParaRPr lang="en-US" altLang="ko-KR" sz="3200" b="1" dirty="0">
              <a:solidFill>
                <a:schemeClr val="accent2"/>
              </a:solidFill>
              <a:cs typeface="Arial" pitchFamily="34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5245C6D2-94FD-485A-8ABF-0AD8BA00D8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1225" y="1762125"/>
            <a:ext cx="5062920" cy="4324349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836E024D-D80A-493C-9D84-8EDEABB83F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05925" y="342628"/>
            <a:ext cx="2555579" cy="2126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02603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06529AE-6132-4381-937B-5654031196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3925" y="453912"/>
            <a:ext cx="11504149" cy="5523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40746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0ED8FA9-0E09-4083-9151-D64E757FE0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981" y="36282"/>
            <a:ext cx="11876037" cy="6120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91560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1">
            <a:extLst>
              <a:ext uri="{FF2B5EF4-FFF2-40B4-BE49-F238E27FC236}">
                <a16:creationId xmlns:a16="http://schemas.microsoft.com/office/drawing/2014/main" id="{865AD1D0-CEBA-42CA-B2E2-F5D0BBD7CEFB}"/>
              </a:ext>
            </a:extLst>
          </p:cNvPr>
          <p:cNvSpPr>
            <a:spLocks/>
          </p:cNvSpPr>
          <p:nvPr/>
        </p:nvSpPr>
        <p:spPr bwMode="auto">
          <a:xfrm>
            <a:off x="7264399" y="882377"/>
            <a:ext cx="4280817" cy="3862343"/>
          </a:xfrm>
          <a:custGeom>
            <a:avLst/>
            <a:gdLst>
              <a:gd name="connsiteX0" fmla="*/ 3175848 w 6187971"/>
              <a:gd name="connsiteY0" fmla="*/ 5544922 h 5955635"/>
              <a:gd name="connsiteX1" fmla="*/ 3184857 w 6187971"/>
              <a:gd name="connsiteY1" fmla="*/ 5542997 h 5955635"/>
              <a:gd name="connsiteX2" fmla="*/ 3185794 w 6187971"/>
              <a:gd name="connsiteY2" fmla="*/ 5544792 h 5955635"/>
              <a:gd name="connsiteX3" fmla="*/ 3509992 w 6187971"/>
              <a:gd name="connsiteY3" fmla="*/ 5452506 h 5955635"/>
              <a:gd name="connsiteX4" fmla="*/ 3560810 w 6187971"/>
              <a:gd name="connsiteY4" fmla="*/ 5445094 h 5955635"/>
              <a:gd name="connsiteX5" fmla="*/ 3523318 w 6187971"/>
              <a:gd name="connsiteY5" fmla="*/ 5451849 h 5955635"/>
              <a:gd name="connsiteX6" fmla="*/ 3518813 w 6187971"/>
              <a:gd name="connsiteY6" fmla="*/ 5452811 h 5955635"/>
              <a:gd name="connsiteX7" fmla="*/ 3472811 w 6187971"/>
              <a:gd name="connsiteY7" fmla="*/ 5457929 h 5955635"/>
              <a:gd name="connsiteX8" fmla="*/ 3477314 w 6187971"/>
              <a:gd name="connsiteY8" fmla="*/ 5456967 h 5955635"/>
              <a:gd name="connsiteX9" fmla="*/ 3481818 w 6187971"/>
              <a:gd name="connsiteY9" fmla="*/ 5456005 h 5955635"/>
              <a:gd name="connsiteX10" fmla="*/ 3499835 w 6187971"/>
              <a:gd name="connsiteY10" fmla="*/ 5452156 h 5955635"/>
              <a:gd name="connsiteX11" fmla="*/ 3509992 w 6187971"/>
              <a:gd name="connsiteY11" fmla="*/ 5452506 h 5955635"/>
              <a:gd name="connsiteX12" fmla="*/ 4648965 w 6187971"/>
              <a:gd name="connsiteY12" fmla="*/ 5205864 h 5955635"/>
              <a:gd name="connsiteX13" fmla="*/ 4648375 w 6187971"/>
              <a:gd name="connsiteY13" fmla="*/ 5206776 h 5955635"/>
              <a:gd name="connsiteX14" fmla="*/ 4643871 w 6187971"/>
              <a:gd name="connsiteY14" fmla="*/ 5207738 h 5955635"/>
              <a:gd name="connsiteX15" fmla="*/ 3439358 w 6187971"/>
              <a:gd name="connsiteY15" fmla="*/ 5455658 h 5955635"/>
              <a:gd name="connsiteX16" fmla="*/ 3443861 w 6187971"/>
              <a:gd name="connsiteY16" fmla="*/ 5454695 h 5955635"/>
              <a:gd name="connsiteX17" fmla="*/ 3462839 w 6187971"/>
              <a:gd name="connsiteY17" fmla="*/ 5455350 h 5955635"/>
              <a:gd name="connsiteX18" fmla="*/ 3463802 w 6187971"/>
              <a:gd name="connsiteY18" fmla="*/ 5459854 h 5955635"/>
              <a:gd name="connsiteX19" fmla="*/ 3464764 w 6187971"/>
              <a:gd name="connsiteY19" fmla="*/ 5464358 h 5955635"/>
              <a:gd name="connsiteX20" fmla="*/ 3386270 w 6187971"/>
              <a:gd name="connsiteY20" fmla="*/ 5471708 h 5955635"/>
              <a:gd name="connsiteX21" fmla="*/ 3439358 w 6187971"/>
              <a:gd name="connsiteY21" fmla="*/ 5455658 h 5955635"/>
              <a:gd name="connsiteX22" fmla="*/ 4926827 w 6187971"/>
              <a:gd name="connsiteY22" fmla="*/ 4878836 h 5955635"/>
              <a:gd name="connsiteX23" fmla="*/ 4931331 w 6187971"/>
              <a:gd name="connsiteY23" fmla="*/ 4877874 h 5955635"/>
              <a:gd name="connsiteX24" fmla="*/ 4927253 w 6187971"/>
              <a:gd name="connsiteY24" fmla="*/ 4880833 h 5955635"/>
              <a:gd name="connsiteX25" fmla="*/ 1616921 w 6187971"/>
              <a:gd name="connsiteY25" fmla="*/ 5147987 h 5955635"/>
              <a:gd name="connsiteX26" fmla="*/ 1621158 w 6187971"/>
              <a:gd name="connsiteY26" fmla="*/ 5151791 h 5955635"/>
              <a:gd name="connsiteX27" fmla="*/ 1617883 w 6187971"/>
              <a:gd name="connsiteY27" fmla="*/ 5152491 h 5955635"/>
              <a:gd name="connsiteX28" fmla="*/ 1616921 w 6187971"/>
              <a:gd name="connsiteY28" fmla="*/ 5147987 h 5955635"/>
              <a:gd name="connsiteX29" fmla="*/ 6029280 w 6187971"/>
              <a:gd name="connsiteY29" fmla="*/ 4202957 h 5955635"/>
              <a:gd name="connsiteX30" fmla="*/ 6033742 w 6187971"/>
              <a:gd name="connsiteY30" fmla="*/ 4205846 h 5955635"/>
              <a:gd name="connsiteX31" fmla="*/ 6030850 w 6187971"/>
              <a:gd name="connsiteY31" fmla="*/ 4210306 h 5955635"/>
              <a:gd name="connsiteX32" fmla="*/ 6030065 w 6187971"/>
              <a:gd name="connsiteY32" fmla="*/ 4206631 h 5955635"/>
              <a:gd name="connsiteX33" fmla="*/ 6029280 w 6187971"/>
              <a:gd name="connsiteY33" fmla="*/ 4202957 h 5955635"/>
              <a:gd name="connsiteX34" fmla="*/ 5195431 w 6187971"/>
              <a:gd name="connsiteY34" fmla="*/ 4350487 h 5955635"/>
              <a:gd name="connsiteX35" fmla="*/ 5195619 w 6187971"/>
              <a:gd name="connsiteY35" fmla="*/ 4350447 h 5955635"/>
              <a:gd name="connsiteX36" fmla="*/ 5191889 w 6187971"/>
              <a:gd name="connsiteY36" fmla="*/ 4355954 h 5955635"/>
              <a:gd name="connsiteX37" fmla="*/ 5195431 w 6187971"/>
              <a:gd name="connsiteY37" fmla="*/ 4350487 h 5955635"/>
              <a:gd name="connsiteX38" fmla="*/ 5135887 w 6187971"/>
              <a:gd name="connsiteY38" fmla="*/ 4358358 h 5955635"/>
              <a:gd name="connsiteX39" fmla="*/ 5135916 w 6187971"/>
              <a:gd name="connsiteY39" fmla="*/ 4358493 h 5955635"/>
              <a:gd name="connsiteX40" fmla="*/ 5132374 w 6187971"/>
              <a:gd name="connsiteY40" fmla="*/ 4363959 h 5955635"/>
              <a:gd name="connsiteX41" fmla="*/ 1535232 w 6187971"/>
              <a:gd name="connsiteY41" fmla="*/ 5118342 h 5955635"/>
              <a:gd name="connsiteX42" fmla="*/ 1540699 w 6187971"/>
              <a:gd name="connsiteY42" fmla="*/ 5121884 h 5955635"/>
              <a:gd name="connsiteX43" fmla="*/ 1546166 w 6187971"/>
              <a:gd name="connsiteY43" fmla="*/ 5125426 h 5955635"/>
              <a:gd name="connsiteX44" fmla="*/ 1541661 w 6187971"/>
              <a:gd name="connsiteY44" fmla="*/ 5126389 h 5955635"/>
              <a:gd name="connsiteX45" fmla="*/ 1535232 w 6187971"/>
              <a:gd name="connsiteY45" fmla="*/ 5118342 h 5955635"/>
              <a:gd name="connsiteX46" fmla="*/ 1296561 w 6187971"/>
              <a:gd name="connsiteY46" fmla="*/ 4951097 h 5955635"/>
              <a:gd name="connsiteX47" fmla="*/ 1298982 w 6187971"/>
              <a:gd name="connsiteY47" fmla="*/ 4952173 h 5955635"/>
              <a:gd name="connsiteX48" fmla="*/ 1302760 w 6187971"/>
              <a:gd name="connsiteY48" fmla="*/ 4956076 h 5955635"/>
              <a:gd name="connsiteX49" fmla="*/ 1297293 w 6187971"/>
              <a:gd name="connsiteY49" fmla="*/ 4952534 h 5955635"/>
              <a:gd name="connsiteX50" fmla="*/ 1299553 w 6187971"/>
              <a:gd name="connsiteY50" fmla="*/ 4938864 h 5955635"/>
              <a:gd name="connsiteX51" fmla="*/ 1305339 w 6187971"/>
              <a:gd name="connsiteY51" fmla="*/ 4946105 h 5955635"/>
              <a:gd name="connsiteX52" fmla="*/ 1299715 w 6187971"/>
              <a:gd name="connsiteY52" fmla="*/ 4939066 h 5955635"/>
              <a:gd name="connsiteX53" fmla="*/ 6187039 w 6187971"/>
              <a:gd name="connsiteY53" fmla="*/ 3627519 h 5955635"/>
              <a:gd name="connsiteX54" fmla="*/ 6185137 w 6187971"/>
              <a:gd name="connsiteY54" fmla="*/ 3708609 h 5955635"/>
              <a:gd name="connsiteX55" fmla="*/ 6163816 w 6187971"/>
              <a:gd name="connsiteY55" fmla="*/ 3770795 h 5955635"/>
              <a:gd name="connsiteX56" fmla="*/ 6168279 w 6187971"/>
              <a:gd name="connsiteY56" fmla="*/ 3773684 h 5955635"/>
              <a:gd name="connsiteX57" fmla="*/ 6163279 w 6187971"/>
              <a:gd name="connsiteY57" fmla="*/ 3786278 h 5955635"/>
              <a:gd name="connsiteX58" fmla="*/ 6160387 w 6187971"/>
              <a:gd name="connsiteY58" fmla="*/ 3790738 h 5955635"/>
              <a:gd name="connsiteX59" fmla="*/ 6164064 w 6187971"/>
              <a:gd name="connsiteY59" fmla="*/ 3789953 h 5955635"/>
              <a:gd name="connsiteX60" fmla="*/ 6153775 w 6187971"/>
              <a:gd name="connsiteY60" fmla="*/ 3849782 h 5955635"/>
              <a:gd name="connsiteX61" fmla="*/ 6154561 w 6187971"/>
              <a:gd name="connsiteY61" fmla="*/ 3853456 h 5955635"/>
              <a:gd name="connsiteX62" fmla="*/ 6155346 w 6187971"/>
              <a:gd name="connsiteY62" fmla="*/ 3857131 h 5955635"/>
              <a:gd name="connsiteX63" fmla="*/ 6156131 w 6187971"/>
              <a:gd name="connsiteY63" fmla="*/ 3860805 h 5955635"/>
              <a:gd name="connsiteX64" fmla="*/ 6152454 w 6187971"/>
              <a:gd name="connsiteY64" fmla="*/ 3861591 h 5955635"/>
              <a:gd name="connsiteX65" fmla="*/ 6156916 w 6187971"/>
              <a:gd name="connsiteY65" fmla="*/ 3864480 h 5955635"/>
              <a:gd name="connsiteX66" fmla="*/ 6155841 w 6187971"/>
              <a:gd name="connsiteY66" fmla="*/ 3895446 h 5955635"/>
              <a:gd name="connsiteX67" fmla="*/ 6171873 w 6187971"/>
              <a:gd name="connsiteY67" fmla="*/ 3880495 h 5955635"/>
              <a:gd name="connsiteX68" fmla="*/ 6171604 w 6187971"/>
              <a:gd name="connsiteY68" fmla="*/ 3888236 h 5955635"/>
              <a:gd name="connsiteX69" fmla="*/ 6171470 w 6187971"/>
              <a:gd name="connsiteY69" fmla="*/ 3892106 h 5955635"/>
              <a:gd name="connsiteX70" fmla="*/ 6170551 w 6187971"/>
              <a:gd name="connsiteY70" fmla="*/ 3892303 h 5955635"/>
              <a:gd name="connsiteX71" fmla="*/ 6171336 w 6187971"/>
              <a:gd name="connsiteY71" fmla="*/ 3895977 h 5955635"/>
              <a:gd name="connsiteX72" fmla="*/ 6171470 w 6187971"/>
              <a:gd name="connsiteY72" fmla="*/ 3892106 h 5955635"/>
              <a:gd name="connsiteX73" fmla="*/ 6174228 w 6187971"/>
              <a:gd name="connsiteY73" fmla="*/ 3891517 h 5955635"/>
              <a:gd name="connsiteX74" fmla="*/ 6175013 w 6187971"/>
              <a:gd name="connsiteY74" fmla="*/ 3895192 h 5955635"/>
              <a:gd name="connsiteX75" fmla="*/ 6175798 w 6187971"/>
              <a:gd name="connsiteY75" fmla="*/ 3898866 h 5955635"/>
              <a:gd name="connsiteX76" fmla="*/ 6168691 w 6187971"/>
              <a:gd name="connsiteY76" fmla="*/ 3919595 h 5955635"/>
              <a:gd name="connsiteX77" fmla="*/ 6165799 w 6187971"/>
              <a:gd name="connsiteY77" fmla="*/ 3924055 h 5955635"/>
              <a:gd name="connsiteX78" fmla="*/ 6163691 w 6187971"/>
              <a:gd name="connsiteY78" fmla="*/ 3932189 h 5955635"/>
              <a:gd name="connsiteX79" fmla="*/ 6160799 w 6187971"/>
              <a:gd name="connsiteY79" fmla="*/ 3936650 h 5955635"/>
              <a:gd name="connsiteX80" fmla="*/ 6162906 w 6187971"/>
              <a:gd name="connsiteY80" fmla="*/ 3928515 h 5955635"/>
              <a:gd name="connsiteX81" fmla="*/ 6165014 w 6187971"/>
              <a:gd name="connsiteY81" fmla="*/ 3920380 h 5955635"/>
              <a:gd name="connsiteX82" fmla="*/ 6150552 w 6187971"/>
              <a:gd name="connsiteY82" fmla="*/ 3942681 h 5955635"/>
              <a:gd name="connsiteX83" fmla="*/ 6137165 w 6187971"/>
              <a:gd name="connsiteY83" fmla="*/ 3934015 h 5955635"/>
              <a:gd name="connsiteX84" fmla="*/ 6088449 w 6187971"/>
              <a:gd name="connsiteY84" fmla="*/ 4101948 h 5955635"/>
              <a:gd name="connsiteX85" fmla="*/ 6086341 w 6187971"/>
              <a:gd name="connsiteY85" fmla="*/ 4110083 h 5955635"/>
              <a:gd name="connsiteX86" fmla="*/ 6083449 w 6187971"/>
              <a:gd name="connsiteY86" fmla="*/ 4114542 h 5955635"/>
              <a:gd name="connsiteX87" fmla="*/ 6059236 w 6187971"/>
              <a:gd name="connsiteY87" fmla="*/ 4181188 h 5955635"/>
              <a:gd name="connsiteX88" fmla="*/ 6030808 w 6187971"/>
              <a:gd name="connsiteY88" fmla="*/ 4264104 h 5955635"/>
              <a:gd name="connsiteX89" fmla="*/ 5990563 w 6187971"/>
              <a:gd name="connsiteY89" fmla="*/ 4345702 h 5955635"/>
              <a:gd name="connsiteX90" fmla="*/ 5931641 w 6187971"/>
              <a:gd name="connsiteY90" fmla="*/ 4465868 h 5955635"/>
              <a:gd name="connsiteX91" fmla="*/ 5868547 w 6187971"/>
              <a:gd name="connsiteY91" fmla="*/ 4548506 h 5955635"/>
              <a:gd name="connsiteX92" fmla="*/ 5877224 w 6187971"/>
              <a:gd name="connsiteY92" fmla="*/ 4535125 h 5955635"/>
              <a:gd name="connsiteX93" fmla="*/ 5870655 w 6187971"/>
              <a:gd name="connsiteY93" fmla="*/ 4540371 h 5955635"/>
              <a:gd name="connsiteX94" fmla="*/ 5867762 w 6187971"/>
              <a:gd name="connsiteY94" fmla="*/ 4544831 h 5955635"/>
              <a:gd name="connsiteX95" fmla="*/ 5869870 w 6187971"/>
              <a:gd name="connsiteY95" fmla="*/ 4536697 h 5955635"/>
              <a:gd name="connsiteX96" fmla="*/ 5869085 w 6187971"/>
              <a:gd name="connsiteY96" fmla="*/ 4533022 h 5955635"/>
              <a:gd name="connsiteX97" fmla="*/ 5809916 w 6187971"/>
              <a:gd name="connsiteY97" fmla="*/ 4634032 h 5955635"/>
              <a:gd name="connsiteX98" fmla="*/ 5732112 w 6187971"/>
              <a:gd name="connsiteY98" fmla="*/ 4719811 h 5955635"/>
              <a:gd name="connsiteX99" fmla="*/ 5839913 w 6187971"/>
              <a:gd name="connsiteY99" fmla="*/ 4558465 h 5955635"/>
              <a:gd name="connsiteX100" fmla="*/ 5846236 w 6187971"/>
              <a:gd name="connsiteY100" fmla="*/ 4534062 h 5955635"/>
              <a:gd name="connsiteX101" fmla="*/ 5879621 w 6187971"/>
              <a:gd name="connsiteY101" fmla="*/ 4492350 h 5955635"/>
              <a:gd name="connsiteX102" fmla="*/ 5893835 w 6187971"/>
              <a:gd name="connsiteY102" fmla="*/ 4450893 h 5955635"/>
              <a:gd name="connsiteX103" fmla="*/ 5930898 w 6187971"/>
              <a:gd name="connsiteY103" fmla="*/ 4408396 h 5955635"/>
              <a:gd name="connsiteX104" fmla="*/ 5939823 w 6187971"/>
              <a:gd name="connsiteY104" fmla="*/ 4414173 h 5955635"/>
              <a:gd name="connsiteX105" fmla="*/ 5959284 w 6187971"/>
              <a:gd name="connsiteY105" fmla="*/ 4379279 h 5955635"/>
              <a:gd name="connsiteX106" fmla="*/ 5955607 w 6187971"/>
              <a:gd name="connsiteY106" fmla="*/ 4380064 h 5955635"/>
              <a:gd name="connsiteX107" fmla="*/ 5952715 w 6187971"/>
              <a:gd name="connsiteY107" fmla="*/ 4384525 h 5955635"/>
              <a:gd name="connsiteX108" fmla="*/ 5951930 w 6187971"/>
              <a:gd name="connsiteY108" fmla="*/ 4380850 h 5955635"/>
              <a:gd name="connsiteX109" fmla="*/ 5941683 w 6187971"/>
              <a:gd name="connsiteY109" fmla="*/ 4386882 h 5955635"/>
              <a:gd name="connsiteX110" fmla="*/ 5955359 w 6187971"/>
              <a:gd name="connsiteY110" fmla="*/ 4360907 h 5955635"/>
              <a:gd name="connsiteX111" fmla="*/ 5954574 w 6187971"/>
              <a:gd name="connsiteY111" fmla="*/ 4357232 h 5955635"/>
              <a:gd name="connsiteX112" fmla="*/ 5958251 w 6187971"/>
              <a:gd name="connsiteY112" fmla="*/ 4356446 h 5955635"/>
              <a:gd name="connsiteX113" fmla="*/ 5960359 w 6187971"/>
              <a:gd name="connsiteY113" fmla="*/ 4348312 h 5955635"/>
              <a:gd name="connsiteX114" fmla="*/ 5964036 w 6187971"/>
              <a:gd name="connsiteY114" fmla="*/ 4347527 h 5955635"/>
              <a:gd name="connsiteX115" fmla="*/ 5980357 w 6187971"/>
              <a:gd name="connsiteY115" fmla="*/ 4297935 h 5955635"/>
              <a:gd name="connsiteX116" fmla="*/ 6007959 w 6187971"/>
              <a:gd name="connsiteY116" fmla="*/ 4265143 h 5955635"/>
              <a:gd name="connsiteX117" fmla="*/ 6010851 w 6187971"/>
              <a:gd name="connsiteY117" fmla="*/ 4260683 h 5955635"/>
              <a:gd name="connsiteX118" fmla="*/ 6016636 w 6187971"/>
              <a:gd name="connsiteY118" fmla="*/ 4251763 h 5955635"/>
              <a:gd name="connsiteX119" fmla="*/ 6017421 w 6187971"/>
              <a:gd name="connsiteY119" fmla="*/ 4255437 h 5955635"/>
              <a:gd name="connsiteX120" fmla="*/ 6014528 w 6187971"/>
              <a:gd name="connsiteY120" fmla="*/ 4259898 h 5955635"/>
              <a:gd name="connsiteX121" fmla="*/ 6015313 w 6187971"/>
              <a:gd name="connsiteY121" fmla="*/ 4263572 h 5955635"/>
              <a:gd name="connsiteX122" fmla="*/ 6024528 w 6187971"/>
              <a:gd name="connsiteY122" fmla="*/ 4234709 h 5955635"/>
              <a:gd name="connsiteX123" fmla="*/ 6021635 w 6187971"/>
              <a:gd name="connsiteY123" fmla="*/ 4239169 h 5955635"/>
              <a:gd name="connsiteX124" fmla="*/ 6020850 w 6187971"/>
              <a:gd name="connsiteY124" fmla="*/ 4235494 h 5955635"/>
              <a:gd name="connsiteX125" fmla="*/ 6020065 w 6187971"/>
              <a:gd name="connsiteY125" fmla="*/ 4231820 h 5955635"/>
              <a:gd name="connsiteX126" fmla="*/ 6013496 w 6187971"/>
              <a:gd name="connsiteY126" fmla="*/ 4237066 h 5955635"/>
              <a:gd name="connsiteX127" fmla="*/ 6027957 w 6187971"/>
              <a:gd name="connsiteY127" fmla="*/ 4214766 h 5955635"/>
              <a:gd name="connsiteX128" fmla="*/ 6030850 w 6187971"/>
              <a:gd name="connsiteY128" fmla="*/ 4210306 h 5955635"/>
              <a:gd name="connsiteX129" fmla="*/ 6078987 w 6187971"/>
              <a:gd name="connsiteY129" fmla="*/ 4111654 h 5955635"/>
              <a:gd name="connsiteX130" fmla="*/ 6081879 w 6187971"/>
              <a:gd name="connsiteY130" fmla="*/ 4107194 h 5955635"/>
              <a:gd name="connsiteX131" fmla="*/ 6083986 w 6187971"/>
              <a:gd name="connsiteY131" fmla="*/ 4099059 h 5955635"/>
              <a:gd name="connsiteX132" fmla="*/ 6084771 w 6187971"/>
              <a:gd name="connsiteY132" fmla="*/ 4102733 h 5955635"/>
              <a:gd name="connsiteX133" fmla="*/ 6087953 w 6187971"/>
              <a:gd name="connsiteY133" fmla="*/ 4063633 h 5955635"/>
              <a:gd name="connsiteX134" fmla="*/ 6085846 w 6187971"/>
              <a:gd name="connsiteY134" fmla="*/ 4071767 h 5955635"/>
              <a:gd name="connsiteX135" fmla="*/ 6082169 w 6187971"/>
              <a:gd name="connsiteY135" fmla="*/ 4072553 h 5955635"/>
              <a:gd name="connsiteX136" fmla="*/ 6084276 w 6187971"/>
              <a:gd name="connsiteY136" fmla="*/ 4064419 h 5955635"/>
              <a:gd name="connsiteX137" fmla="*/ 6083990 w 6187971"/>
              <a:gd name="connsiteY137" fmla="*/ 4063082 h 5955635"/>
              <a:gd name="connsiteX138" fmla="*/ 6084968 w 6187971"/>
              <a:gd name="connsiteY138" fmla="*/ 4060909 h 5955635"/>
              <a:gd name="connsiteX139" fmla="*/ 6086383 w 6187971"/>
              <a:gd name="connsiteY139" fmla="*/ 4056284 h 5955635"/>
              <a:gd name="connsiteX140" fmla="*/ 6083491 w 6187971"/>
              <a:gd name="connsiteY140" fmla="*/ 4060744 h 5955635"/>
              <a:gd name="connsiteX141" fmla="*/ 6083990 w 6187971"/>
              <a:gd name="connsiteY141" fmla="*/ 4063082 h 5955635"/>
              <a:gd name="connsiteX142" fmla="*/ 6081384 w 6187971"/>
              <a:gd name="connsiteY142" fmla="*/ 4068878 h 5955635"/>
              <a:gd name="connsiteX143" fmla="*/ 6123530 w 6187971"/>
              <a:gd name="connsiteY143" fmla="*/ 3906191 h 5955635"/>
              <a:gd name="connsiteX144" fmla="*/ 6134315 w 6187971"/>
              <a:gd name="connsiteY144" fmla="*/ 3884676 h 5955635"/>
              <a:gd name="connsiteX145" fmla="*/ 6129067 w 6187971"/>
              <a:gd name="connsiteY145" fmla="*/ 3878113 h 5955635"/>
              <a:gd name="connsiteX146" fmla="*/ 6131959 w 6187971"/>
              <a:gd name="connsiteY146" fmla="*/ 3873653 h 5955635"/>
              <a:gd name="connsiteX147" fmla="*/ 6134066 w 6187971"/>
              <a:gd name="connsiteY147" fmla="*/ 3865519 h 5955635"/>
              <a:gd name="connsiteX148" fmla="*/ 6157494 w 6187971"/>
              <a:gd name="connsiteY148" fmla="*/ 3795198 h 5955635"/>
              <a:gd name="connsiteX149" fmla="*/ 6154602 w 6187971"/>
              <a:gd name="connsiteY149" fmla="*/ 3799658 h 5955635"/>
              <a:gd name="connsiteX150" fmla="*/ 6150140 w 6187971"/>
              <a:gd name="connsiteY150" fmla="*/ 3796769 h 5955635"/>
              <a:gd name="connsiteX151" fmla="*/ 6153032 w 6187971"/>
              <a:gd name="connsiteY151" fmla="*/ 3792310 h 5955635"/>
              <a:gd name="connsiteX152" fmla="*/ 6152247 w 6187971"/>
              <a:gd name="connsiteY152" fmla="*/ 3788635 h 5955635"/>
              <a:gd name="connsiteX153" fmla="*/ 6172783 w 6187971"/>
              <a:gd name="connsiteY153" fmla="*/ 3722774 h 5955635"/>
              <a:gd name="connsiteX154" fmla="*/ 6187039 w 6187971"/>
              <a:gd name="connsiteY154" fmla="*/ 3627519 h 5955635"/>
              <a:gd name="connsiteX155" fmla="*/ 5453639 w 6187971"/>
              <a:gd name="connsiteY155" fmla="*/ 3702176 h 5955635"/>
              <a:gd name="connsiteX156" fmla="*/ 5453774 w 6187971"/>
              <a:gd name="connsiteY156" fmla="*/ 3702469 h 5955635"/>
              <a:gd name="connsiteX157" fmla="*/ 5449948 w 6187971"/>
              <a:gd name="connsiteY157" fmla="*/ 3712116 h 5955635"/>
              <a:gd name="connsiteX158" fmla="*/ 5548423 w 6187971"/>
              <a:gd name="connsiteY158" fmla="*/ 3643981 h 5955635"/>
              <a:gd name="connsiteX159" fmla="*/ 5544882 w 6187971"/>
              <a:gd name="connsiteY159" fmla="*/ 3649448 h 5955635"/>
              <a:gd name="connsiteX160" fmla="*/ 5548423 w 6187971"/>
              <a:gd name="connsiteY160" fmla="*/ 3643981 h 5955635"/>
              <a:gd name="connsiteX161" fmla="*/ 5501782 w 6187971"/>
              <a:gd name="connsiteY161" fmla="*/ 3594005 h 5955635"/>
              <a:gd name="connsiteX162" fmla="*/ 5500844 w 6187971"/>
              <a:gd name="connsiteY162" fmla="*/ 3597631 h 5955635"/>
              <a:gd name="connsiteX163" fmla="*/ 5501806 w 6187971"/>
              <a:gd name="connsiteY163" fmla="*/ 3602135 h 5955635"/>
              <a:gd name="connsiteX164" fmla="*/ 5498264 w 6187971"/>
              <a:gd name="connsiteY164" fmla="*/ 3607601 h 5955635"/>
              <a:gd name="connsiteX165" fmla="*/ 5496339 w 6187971"/>
              <a:gd name="connsiteY165" fmla="*/ 3598593 h 5955635"/>
              <a:gd name="connsiteX166" fmla="*/ 5505531 w 6187971"/>
              <a:gd name="connsiteY166" fmla="*/ 3584407 h 5955635"/>
              <a:gd name="connsiteX167" fmla="*/ 5502887 w 6187971"/>
              <a:gd name="connsiteY167" fmla="*/ 3593074 h 5955635"/>
              <a:gd name="connsiteX168" fmla="*/ 5501782 w 6187971"/>
              <a:gd name="connsiteY168" fmla="*/ 3594005 h 5955635"/>
              <a:gd name="connsiteX169" fmla="*/ 5503423 w 6187971"/>
              <a:gd name="connsiteY169" fmla="*/ 3587661 h 5955635"/>
              <a:gd name="connsiteX170" fmla="*/ 5509363 w 6187971"/>
              <a:gd name="connsiteY170" fmla="*/ 3567553 h 5955635"/>
              <a:gd name="connsiteX171" fmla="*/ 5513086 w 6187971"/>
              <a:gd name="connsiteY171" fmla="*/ 3566758 h 5955635"/>
              <a:gd name="connsiteX172" fmla="*/ 5506965 w 6187971"/>
              <a:gd name="connsiteY172" fmla="*/ 3582195 h 5955635"/>
              <a:gd name="connsiteX173" fmla="*/ 5505531 w 6187971"/>
              <a:gd name="connsiteY173" fmla="*/ 3584407 h 5955635"/>
              <a:gd name="connsiteX174" fmla="*/ 5507691 w 6187971"/>
              <a:gd name="connsiteY174" fmla="*/ 3577329 h 5955635"/>
              <a:gd name="connsiteX175" fmla="*/ 5510688 w 6187971"/>
              <a:gd name="connsiteY175" fmla="*/ 3559800 h 5955635"/>
              <a:gd name="connsiteX176" fmla="*/ 5509363 w 6187971"/>
              <a:gd name="connsiteY176" fmla="*/ 3567553 h 5955635"/>
              <a:gd name="connsiteX177" fmla="*/ 5508582 w 6187971"/>
              <a:gd name="connsiteY177" fmla="*/ 3567720 h 5955635"/>
              <a:gd name="connsiteX178" fmla="*/ 5161932 w 6187971"/>
              <a:gd name="connsiteY178" fmla="*/ 3575847 h 5955635"/>
              <a:gd name="connsiteX179" fmla="*/ 5160517 w 6187971"/>
              <a:gd name="connsiteY179" fmla="*/ 3580472 h 5955635"/>
              <a:gd name="connsiteX180" fmla="*/ 5159539 w 6187971"/>
              <a:gd name="connsiteY180" fmla="*/ 3582645 h 5955635"/>
              <a:gd name="connsiteX181" fmla="*/ 5159040 w 6187971"/>
              <a:gd name="connsiteY181" fmla="*/ 3580307 h 5955635"/>
              <a:gd name="connsiteX182" fmla="*/ 5161932 w 6187971"/>
              <a:gd name="connsiteY182" fmla="*/ 3575847 h 5955635"/>
              <a:gd name="connsiteX183" fmla="*/ 1120688 w 6187971"/>
              <a:gd name="connsiteY183" fmla="*/ 4434529 h 5955635"/>
              <a:gd name="connsiteX184" fmla="*/ 1126155 w 6187971"/>
              <a:gd name="connsiteY184" fmla="*/ 4438070 h 5955635"/>
              <a:gd name="connsiteX185" fmla="*/ 1121651 w 6187971"/>
              <a:gd name="connsiteY185" fmla="*/ 4439032 h 5955635"/>
              <a:gd name="connsiteX186" fmla="*/ 5592057 w 6187971"/>
              <a:gd name="connsiteY186" fmla="*/ 3360201 h 5955635"/>
              <a:gd name="connsiteX187" fmla="*/ 5593625 w 6187971"/>
              <a:gd name="connsiteY187" fmla="*/ 3370584 h 5955635"/>
              <a:gd name="connsiteX188" fmla="*/ 5592663 w 6187971"/>
              <a:gd name="connsiteY188" fmla="*/ 3366081 h 5955635"/>
              <a:gd name="connsiteX189" fmla="*/ 5591701 w 6187971"/>
              <a:gd name="connsiteY189" fmla="*/ 3361577 h 5955635"/>
              <a:gd name="connsiteX190" fmla="*/ 818034 w 6187971"/>
              <a:gd name="connsiteY190" fmla="*/ 4362609 h 5955635"/>
              <a:gd name="connsiteX191" fmla="*/ 820283 w 6187971"/>
              <a:gd name="connsiteY191" fmla="*/ 4366839 h 5955635"/>
              <a:gd name="connsiteX192" fmla="*/ 818996 w 6187971"/>
              <a:gd name="connsiteY192" fmla="*/ 4367114 h 5955635"/>
              <a:gd name="connsiteX193" fmla="*/ 818034 w 6187971"/>
              <a:gd name="connsiteY193" fmla="*/ 4362609 h 5955635"/>
              <a:gd name="connsiteX194" fmla="*/ 5246100 w 6187971"/>
              <a:gd name="connsiteY194" fmla="*/ 3411866 h 5955635"/>
              <a:gd name="connsiteX195" fmla="*/ 5247019 w 6187971"/>
              <a:gd name="connsiteY195" fmla="*/ 3411670 h 5955635"/>
              <a:gd name="connsiteX196" fmla="*/ 5246885 w 6187971"/>
              <a:gd name="connsiteY196" fmla="*/ 3415540 h 5955635"/>
              <a:gd name="connsiteX197" fmla="*/ 5246100 w 6187971"/>
              <a:gd name="connsiteY197" fmla="*/ 3411866 h 5955635"/>
              <a:gd name="connsiteX198" fmla="*/ 5262588 w 6187971"/>
              <a:gd name="connsiteY198" fmla="*/ 3147082 h 5955635"/>
              <a:gd name="connsiteX199" fmla="*/ 5248332 w 6187971"/>
              <a:gd name="connsiteY199" fmla="*/ 3242337 h 5955635"/>
              <a:gd name="connsiteX200" fmla="*/ 5227796 w 6187971"/>
              <a:gd name="connsiteY200" fmla="*/ 3308198 h 5955635"/>
              <a:gd name="connsiteX201" fmla="*/ 5228581 w 6187971"/>
              <a:gd name="connsiteY201" fmla="*/ 3311872 h 5955635"/>
              <a:gd name="connsiteX202" fmla="*/ 5225689 w 6187971"/>
              <a:gd name="connsiteY202" fmla="*/ 3316332 h 5955635"/>
              <a:gd name="connsiteX203" fmla="*/ 5230152 w 6187971"/>
              <a:gd name="connsiteY203" fmla="*/ 3319222 h 5955635"/>
              <a:gd name="connsiteX204" fmla="*/ 5233044 w 6187971"/>
              <a:gd name="connsiteY204" fmla="*/ 3314761 h 5955635"/>
              <a:gd name="connsiteX205" fmla="*/ 5209615 w 6187971"/>
              <a:gd name="connsiteY205" fmla="*/ 3385082 h 5955635"/>
              <a:gd name="connsiteX206" fmla="*/ 5207509 w 6187971"/>
              <a:gd name="connsiteY206" fmla="*/ 3393216 h 5955635"/>
              <a:gd name="connsiteX207" fmla="*/ 5204616 w 6187971"/>
              <a:gd name="connsiteY207" fmla="*/ 3397676 h 5955635"/>
              <a:gd name="connsiteX208" fmla="*/ 5209864 w 6187971"/>
              <a:gd name="connsiteY208" fmla="*/ 3404240 h 5955635"/>
              <a:gd name="connsiteX209" fmla="*/ 5199079 w 6187971"/>
              <a:gd name="connsiteY209" fmla="*/ 3425754 h 5955635"/>
              <a:gd name="connsiteX210" fmla="*/ 5156933 w 6187971"/>
              <a:gd name="connsiteY210" fmla="*/ 3588442 h 5955635"/>
              <a:gd name="connsiteX211" fmla="*/ 5159539 w 6187971"/>
              <a:gd name="connsiteY211" fmla="*/ 3582645 h 5955635"/>
              <a:gd name="connsiteX212" fmla="*/ 5159825 w 6187971"/>
              <a:gd name="connsiteY212" fmla="*/ 3583982 h 5955635"/>
              <a:gd name="connsiteX213" fmla="*/ 5157718 w 6187971"/>
              <a:gd name="connsiteY213" fmla="*/ 3592116 h 5955635"/>
              <a:gd name="connsiteX214" fmla="*/ 5161395 w 6187971"/>
              <a:gd name="connsiteY214" fmla="*/ 3591330 h 5955635"/>
              <a:gd name="connsiteX215" fmla="*/ 5163502 w 6187971"/>
              <a:gd name="connsiteY215" fmla="*/ 3583196 h 5955635"/>
              <a:gd name="connsiteX216" fmla="*/ 5160320 w 6187971"/>
              <a:gd name="connsiteY216" fmla="*/ 3622296 h 5955635"/>
              <a:gd name="connsiteX217" fmla="*/ 5159535 w 6187971"/>
              <a:gd name="connsiteY217" fmla="*/ 3618622 h 5955635"/>
              <a:gd name="connsiteX218" fmla="*/ 5157428 w 6187971"/>
              <a:gd name="connsiteY218" fmla="*/ 3626757 h 5955635"/>
              <a:gd name="connsiteX219" fmla="*/ 5154536 w 6187971"/>
              <a:gd name="connsiteY219" fmla="*/ 3631216 h 5955635"/>
              <a:gd name="connsiteX220" fmla="*/ 5106399 w 6187971"/>
              <a:gd name="connsiteY220" fmla="*/ 3729869 h 5955635"/>
              <a:gd name="connsiteX221" fmla="*/ 5109291 w 6187971"/>
              <a:gd name="connsiteY221" fmla="*/ 3725408 h 5955635"/>
              <a:gd name="connsiteX222" fmla="*/ 5104829 w 6187971"/>
              <a:gd name="connsiteY222" fmla="*/ 3722520 h 5955635"/>
              <a:gd name="connsiteX223" fmla="*/ 5105614 w 6187971"/>
              <a:gd name="connsiteY223" fmla="*/ 3726194 h 5955635"/>
              <a:gd name="connsiteX224" fmla="*/ 5106399 w 6187971"/>
              <a:gd name="connsiteY224" fmla="*/ 3729869 h 5955635"/>
              <a:gd name="connsiteX225" fmla="*/ 5103506 w 6187971"/>
              <a:gd name="connsiteY225" fmla="*/ 3734329 h 5955635"/>
              <a:gd name="connsiteX226" fmla="*/ 5089045 w 6187971"/>
              <a:gd name="connsiteY226" fmla="*/ 3756628 h 5955635"/>
              <a:gd name="connsiteX227" fmla="*/ 5095614 w 6187971"/>
              <a:gd name="connsiteY227" fmla="*/ 3751383 h 5955635"/>
              <a:gd name="connsiteX228" fmla="*/ 5096399 w 6187971"/>
              <a:gd name="connsiteY228" fmla="*/ 3755057 h 5955635"/>
              <a:gd name="connsiteX229" fmla="*/ 5097184 w 6187971"/>
              <a:gd name="connsiteY229" fmla="*/ 3758732 h 5955635"/>
              <a:gd name="connsiteX230" fmla="*/ 5100077 w 6187971"/>
              <a:gd name="connsiteY230" fmla="*/ 3754271 h 5955635"/>
              <a:gd name="connsiteX231" fmla="*/ 5090862 w 6187971"/>
              <a:gd name="connsiteY231" fmla="*/ 3783135 h 5955635"/>
              <a:gd name="connsiteX232" fmla="*/ 5090077 w 6187971"/>
              <a:gd name="connsiteY232" fmla="*/ 3779461 h 5955635"/>
              <a:gd name="connsiteX233" fmla="*/ 5092970 w 6187971"/>
              <a:gd name="connsiteY233" fmla="*/ 3775001 h 5955635"/>
              <a:gd name="connsiteX234" fmla="*/ 5092185 w 6187971"/>
              <a:gd name="connsiteY234" fmla="*/ 3771327 h 5955635"/>
              <a:gd name="connsiteX235" fmla="*/ 5086400 w 6187971"/>
              <a:gd name="connsiteY235" fmla="*/ 3780246 h 5955635"/>
              <a:gd name="connsiteX236" fmla="*/ 5083508 w 6187971"/>
              <a:gd name="connsiteY236" fmla="*/ 3784706 h 5955635"/>
              <a:gd name="connsiteX237" fmla="*/ 5055907 w 6187971"/>
              <a:gd name="connsiteY237" fmla="*/ 3817497 h 5955635"/>
              <a:gd name="connsiteX238" fmla="*/ 5039585 w 6187971"/>
              <a:gd name="connsiteY238" fmla="*/ 3867090 h 5955635"/>
              <a:gd name="connsiteX239" fmla="*/ 5035908 w 6187971"/>
              <a:gd name="connsiteY239" fmla="*/ 3867875 h 5955635"/>
              <a:gd name="connsiteX240" fmla="*/ 5033801 w 6187971"/>
              <a:gd name="connsiteY240" fmla="*/ 3876009 h 5955635"/>
              <a:gd name="connsiteX241" fmla="*/ 5030123 w 6187971"/>
              <a:gd name="connsiteY241" fmla="*/ 3876795 h 5955635"/>
              <a:gd name="connsiteX242" fmla="*/ 5030908 w 6187971"/>
              <a:gd name="connsiteY242" fmla="*/ 3880470 h 5955635"/>
              <a:gd name="connsiteX243" fmla="*/ 5017232 w 6187971"/>
              <a:gd name="connsiteY243" fmla="*/ 3906445 h 5955635"/>
              <a:gd name="connsiteX244" fmla="*/ 5027479 w 6187971"/>
              <a:gd name="connsiteY244" fmla="*/ 3900413 h 5955635"/>
              <a:gd name="connsiteX245" fmla="*/ 5028264 w 6187971"/>
              <a:gd name="connsiteY245" fmla="*/ 3904088 h 5955635"/>
              <a:gd name="connsiteX246" fmla="*/ 5031156 w 6187971"/>
              <a:gd name="connsiteY246" fmla="*/ 3899627 h 5955635"/>
              <a:gd name="connsiteX247" fmla="*/ 5034833 w 6187971"/>
              <a:gd name="connsiteY247" fmla="*/ 3898841 h 5955635"/>
              <a:gd name="connsiteX248" fmla="*/ 5015372 w 6187971"/>
              <a:gd name="connsiteY248" fmla="*/ 3933736 h 5955635"/>
              <a:gd name="connsiteX249" fmla="*/ 5006447 w 6187971"/>
              <a:gd name="connsiteY249" fmla="*/ 3927959 h 5955635"/>
              <a:gd name="connsiteX250" fmla="*/ 4969384 w 6187971"/>
              <a:gd name="connsiteY250" fmla="*/ 3970456 h 5955635"/>
              <a:gd name="connsiteX251" fmla="*/ 4955170 w 6187971"/>
              <a:gd name="connsiteY251" fmla="*/ 4011913 h 5955635"/>
              <a:gd name="connsiteX252" fmla="*/ 4921785 w 6187971"/>
              <a:gd name="connsiteY252" fmla="*/ 4053624 h 5955635"/>
              <a:gd name="connsiteX253" fmla="*/ 4915463 w 6187971"/>
              <a:gd name="connsiteY253" fmla="*/ 4078028 h 5955635"/>
              <a:gd name="connsiteX254" fmla="*/ 4807661 w 6187971"/>
              <a:gd name="connsiteY254" fmla="*/ 4239374 h 5955635"/>
              <a:gd name="connsiteX255" fmla="*/ 4885465 w 6187971"/>
              <a:gd name="connsiteY255" fmla="*/ 4153594 h 5955635"/>
              <a:gd name="connsiteX256" fmla="*/ 4944634 w 6187971"/>
              <a:gd name="connsiteY256" fmla="*/ 4052585 h 5955635"/>
              <a:gd name="connsiteX257" fmla="*/ 4945419 w 6187971"/>
              <a:gd name="connsiteY257" fmla="*/ 4056260 h 5955635"/>
              <a:gd name="connsiteX258" fmla="*/ 4943311 w 6187971"/>
              <a:gd name="connsiteY258" fmla="*/ 4064394 h 5955635"/>
              <a:gd name="connsiteX259" fmla="*/ 4946204 w 6187971"/>
              <a:gd name="connsiteY259" fmla="*/ 4059934 h 5955635"/>
              <a:gd name="connsiteX260" fmla="*/ 4952773 w 6187971"/>
              <a:gd name="connsiteY260" fmla="*/ 4054689 h 5955635"/>
              <a:gd name="connsiteX261" fmla="*/ 4944096 w 6187971"/>
              <a:gd name="connsiteY261" fmla="*/ 4068069 h 5955635"/>
              <a:gd name="connsiteX262" fmla="*/ 5007190 w 6187971"/>
              <a:gd name="connsiteY262" fmla="*/ 3985431 h 5955635"/>
              <a:gd name="connsiteX263" fmla="*/ 5066112 w 6187971"/>
              <a:gd name="connsiteY263" fmla="*/ 3865264 h 5955635"/>
              <a:gd name="connsiteX264" fmla="*/ 5106357 w 6187971"/>
              <a:gd name="connsiteY264" fmla="*/ 3783667 h 5955635"/>
              <a:gd name="connsiteX265" fmla="*/ 5134785 w 6187971"/>
              <a:gd name="connsiteY265" fmla="*/ 3700752 h 5955635"/>
              <a:gd name="connsiteX266" fmla="*/ 5158998 w 6187971"/>
              <a:gd name="connsiteY266" fmla="*/ 3634105 h 5955635"/>
              <a:gd name="connsiteX267" fmla="*/ 5161890 w 6187971"/>
              <a:gd name="connsiteY267" fmla="*/ 3629645 h 5955635"/>
              <a:gd name="connsiteX268" fmla="*/ 5163998 w 6187971"/>
              <a:gd name="connsiteY268" fmla="*/ 3621510 h 5955635"/>
              <a:gd name="connsiteX269" fmla="*/ 5212714 w 6187971"/>
              <a:gd name="connsiteY269" fmla="*/ 3453577 h 5955635"/>
              <a:gd name="connsiteX270" fmla="*/ 5226101 w 6187971"/>
              <a:gd name="connsiteY270" fmla="*/ 3462243 h 5955635"/>
              <a:gd name="connsiteX271" fmla="*/ 5240563 w 6187971"/>
              <a:gd name="connsiteY271" fmla="*/ 3439944 h 5955635"/>
              <a:gd name="connsiteX272" fmla="*/ 5238456 w 6187971"/>
              <a:gd name="connsiteY272" fmla="*/ 3448077 h 5955635"/>
              <a:gd name="connsiteX273" fmla="*/ 5236348 w 6187971"/>
              <a:gd name="connsiteY273" fmla="*/ 3456212 h 5955635"/>
              <a:gd name="connsiteX274" fmla="*/ 5239241 w 6187971"/>
              <a:gd name="connsiteY274" fmla="*/ 3451752 h 5955635"/>
              <a:gd name="connsiteX275" fmla="*/ 5241348 w 6187971"/>
              <a:gd name="connsiteY275" fmla="*/ 3443618 h 5955635"/>
              <a:gd name="connsiteX276" fmla="*/ 5244240 w 6187971"/>
              <a:gd name="connsiteY276" fmla="*/ 3439158 h 5955635"/>
              <a:gd name="connsiteX277" fmla="*/ 5251347 w 6187971"/>
              <a:gd name="connsiteY277" fmla="*/ 3418429 h 5955635"/>
              <a:gd name="connsiteX278" fmla="*/ 5250562 w 6187971"/>
              <a:gd name="connsiteY278" fmla="*/ 3414755 h 5955635"/>
              <a:gd name="connsiteX279" fmla="*/ 5249777 w 6187971"/>
              <a:gd name="connsiteY279" fmla="*/ 3411081 h 5955635"/>
              <a:gd name="connsiteX280" fmla="*/ 5247019 w 6187971"/>
              <a:gd name="connsiteY280" fmla="*/ 3411670 h 5955635"/>
              <a:gd name="connsiteX281" fmla="*/ 5247153 w 6187971"/>
              <a:gd name="connsiteY281" fmla="*/ 3407799 h 5955635"/>
              <a:gd name="connsiteX282" fmla="*/ 5247422 w 6187971"/>
              <a:gd name="connsiteY282" fmla="*/ 3400057 h 5955635"/>
              <a:gd name="connsiteX283" fmla="*/ 5231391 w 6187971"/>
              <a:gd name="connsiteY283" fmla="*/ 3415009 h 5955635"/>
              <a:gd name="connsiteX284" fmla="*/ 5232465 w 6187971"/>
              <a:gd name="connsiteY284" fmla="*/ 3384043 h 5955635"/>
              <a:gd name="connsiteX285" fmla="*/ 5228003 w 6187971"/>
              <a:gd name="connsiteY285" fmla="*/ 3381153 h 5955635"/>
              <a:gd name="connsiteX286" fmla="*/ 5231680 w 6187971"/>
              <a:gd name="connsiteY286" fmla="*/ 3380368 h 5955635"/>
              <a:gd name="connsiteX287" fmla="*/ 5230895 w 6187971"/>
              <a:gd name="connsiteY287" fmla="*/ 3376694 h 5955635"/>
              <a:gd name="connsiteX288" fmla="*/ 5230110 w 6187971"/>
              <a:gd name="connsiteY288" fmla="*/ 3373020 h 5955635"/>
              <a:gd name="connsiteX289" fmla="*/ 5229324 w 6187971"/>
              <a:gd name="connsiteY289" fmla="*/ 3369345 h 5955635"/>
              <a:gd name="connsiteX290" fmla="*/ 5239613 w 6187971"/>
              <a:gd name="connsiteY290" fmla="*/ 3309515 h 5955635"/>
              <a:gd name="connsiteX291" fmla="*/ 5235936 w 6187971"/>
              <a:gd name="connsiteY291" fmla="*/ 3310301 h 5955635"/>
              <a:gd name="connsiteX292" fmla="*/ 5238828 w 6187971"/>
              <a:gd name="connsiteY292" fmla="*/ 3305841 h 5955635"/>
              <a:gd name="connsiteX293" fmla="*/ 5243828 w 6187971"/>
              <a:gd name="connsiteY293" fmla="*/ 3293247 h 5955635"/>
              <a:gd name="connsiteX294" fmla="*/ 5239366 w 6187971"/>
              <a:gd name="connsiteY294" fmla="*/ 3290358 h 5955635"/>
              <a:gd name="connsiteX295" fmla="*/ 5260687 w 6187971"/>
              <a:gd name="connsiteY295" fmla="*/ 3228171 h 5955635"/>
              <a:gd name="connsiteX296" fmla="*/ 5262588 w 6187971"/>
              <a:gd name="connsiteY296" fmla="*/ 3147082 h 5955635"/>
              <a:gd name="connsiteX297" fmla="*/ 869439 w 6187971"/>
              <a:gd name="connsiteY297" fmla="*/ 3941889 h 5955635"/>
              <a:gd name="connsiteX298" fmla="*/ 870401 w 6187971"/>
              <a:gd name="connsiteY298" fmla="*/ 3946393 h 5955635"/>
              <a:gd name="connsiteX299" fmla="*/ 869247 w 6187971"/>
              <a:gd name="connsiteY299" fmla="*/ 3944432 h 5955635"/>
              <a:gd name="connsiteX300" fmla="*/ 5600071 w 6187971"/>
              <a:gd name="connsiteY300" fmla="*/ 2827600 h 5955635"/>
              <a:gd name="connsiteX301" fmla="*/ 5601033 w 6187971"/>
              <a:gd name="connsiteY301" fmla="*/ 2832105 h 5955635"/>
              <a:gd name="connsiteX302" fmla="*/ 5600701 w 6187971"/>
              <a:gd name="connsiteY302" fmla="*/ 2831889 h 5955635"/>
              <a:gd name="connsiteX303" fmla="*/ 5594604 w 6187971"/>
              <a:gd name="connsiteY303" fmla="*/ 2824058 h 5955635"/>
              <a:gd name="connsiteX304" fmla="*/ 5594817 w 6187971"/>
              <a:gd name="connsiteY304" fmla="*/ 2824013 h 5955635"/>
              <a:gd name="connsiteX305" fmla="*/ 5595567 w 6187971"/>
              <a:gd name="connsiteY305" fmla="*/ 2828563 h 5955635"/>
              <a:gd name="connsiteX306" fmla="*/ 5594604 w 6187971"/>
              <a:gd name="connsiteY306" fmla="*/ 2824058 h 5955635"/>
              <a:gd name="connsiteX307" fmla="*/ 756958 w 6187971"/>
              <a:gd name="connsiteY307" fmla="*/ 3768116 h 5955635"/>
              <a:gd name="connsiteX308" fmla="*/ 764349 w 6187971"/>
              <a:gd name="connsiteY308" fmla="*/ 3780665 h 5955635"/>
              <a:gd name="connsiteX309" fmla="*/ 759845 w 6187971"/>
              <a:gd name="connsiteY309" fmla="*/ 3781628 h 5955635"/>
              <a:gd name="connsiteX310" fmla="*/ 5540370 w 6187971"/>
              <a:gd name="connsiteY310" fmla="*/ 2614293 h 5955635"/>
              <a:gd name="connsiteX311" fmla="*/ 5545837 w 6187971"/>
              <a:gd name="connsiteY311" fmla="*/ 2617834 h 5955635"/>
              <a:gd name="connsiteX312" fmla="*/ 5541332 w 6187971"/>
              <a:gd name="connsiteY312" fmla="*/ 2618797 h 5955635"/>
              <a:gd name="connsiteX313" fmla="*/ 5540370 w 6187971"/>
              <a:gd name="connsiteY313" fmla="*/ 2614293 h 5955635"/>
              <a:gd name="connsiteX314" fmla="*/ 5744362 w 6187971"/>
              <a:gd name="connsiteY314" fmla="*/ 2533034 h 5955635"/>
              <a:gd name="connsiteX315" fmla="*/ 5751754 w 6187971"/>
              <a:gd name="connsiteY315" fmla="*/ 2545583 h 5955635"/>
              <a:gd name="connsiteX316" fmla="*/ 5770344 w 6187971"/>
              <a:gd name="connsiteY316" fmla="*/ 2654643 h 5955635"/>
              <a:gd name="connsiteX317" fmla="*/ 5792210 w 6187971"/>
              <a:gd name="connsiteY317" fmla="*/ 2668810 h 5955635"/>
              <a:gd name="connsiteX318" fmla="*/ 5800215 w 6187971"/>
              <a:gd name="connsiteY318" fmla="*/ 2728325 h 5955635"/>
              <a:gd name="connsiteX319" fmla="*/ 5803450 w 6187971"/>
              <a:gd name="connsiteY319" fmla="*/ 2699375 h 5955635"/>
              <a:gd name="connsiteX320" fmla="*/ 5811149 w 6187971"/>
              <a:gd name="connsiteY320" fmla="*/ 2735408 h 5955635"/>
              <a:gd name="connsiteX321" fmla="*/ 5820811 w 6187971"/>
              <a:gd name="connsiteY321" fmla="*/ 2714505 h 5955635"/>
              <a:gd name="connsiteX322" fmla="*/ 5838358 w 6187971"/>
              <a:gd name="connsiteY322" fmla="*/ 2950947 h 5955635"/>
              <a:gd name="connsiteX323" fmla="*/ 5838665 w 6187971"/>
              <a:gd name="connsiteY323" fmla="*/ 2974430 h 5955635"/>
              <a:gd name="connsiteX324" fmla="*/ 4638016 w 6187971"/>
              <a:gd name="connsiteY324" fmla="*/ 5312600 h 5955635"/>
              <a:gd name="connsiteX325" fmla="*/ 4633512 w 6187971"/>
              <a:gd name="connsiteY325" fmla="*/ 5313563 h 5955635"/>
              <a:gd name="connsiteX326" fmla="*/ 4629008 w 6187971"/>
              <a:gd name="connsiteY326" fmla="*/ 5314525 h 5955635"/>
              <a:gd name="connsiteX327" fmla="*/ 4623541 w 6187971"/>
              <a:gd name="connsiteY327" fmla="*/ 5310984 h 5955635"/>
              <a:gd name="connsiteX328" fmla="*/ 4631588 w 6187971"/>
              <a:gd name="connsiteY328" fmla="*/ 5304555 h 5955635"/>
              <a:gd name="connsiteX329" fmla="*/ 4629663 w 6187971"/>
              <a:gd name="connsiteY329" fmla="*/ 5295546 h 5955635"/>
              <a:gd name="connsiteX330" fmla="*/ 4621617 w 6187971"/>
              <a:gd name="connsiteY330" fmla="*/ 5301975 h 5955635"/>
              <a:gd name="connsiteX331" fmla="*/ 4618076 w 6187971"/>
              <a:gd name="connsiteY331" fmla="*/ 5307442 h 5955635"/>
              <a:gd name="connsiteX332" fmla="*/ 4613571 w 6187971"/>
              <a:gd name="connsiteY332" fmla="*/ 5308404 h 5955635"/>
              <a:gd name="connsiteX333" fmla="*/ 4599097 w 6187971"/>
              <a:gd name="connsiteY333" fmla="*/ 5306787 h 5955635"/>
              <a:gd name="connsiteX334" fmla="*/ 4597479 w 6187971"/>
              <a:gd name="connsiteY334" fmla="*/ 5321261 h 5955635"/>
              <a:gd name="connsiteX335" fmla="*/ 4605526 w 6187971"/>
              <a:gd name="connsiteY335" fmla="*/ 5314833 h 5955635"/>
              <a:gd name="connsiteX336" fmla="*/ 4602946 w 6187971"/>
              <a:gd name="connsiteY336" fmla="*/ 5324803 h 5955635"/>
              <a:gd name="connsiteX337" fmla="*/ 4615496 w 6187971"/>
              <a:gd name="connsiteY337" fmla="*/ 5317412 h 5955635"/>
              <a:gd name="connsiteX338" fmla="*/ 4619038 w 6187971"/>
              <a:gd name="connsiteY338" fmla="*/ 5311946 h 5955635"/>
              <a:gd name="connsiteX339" fmla="*/ 4616458 w 6187971"/>
              <a:gd name="connsiteY339" fmla="*/ 5321916 h 5955635"/>
              <a:gd name="connsiteX340" fmla="*/ 4611954 w 6187971"/>
              <a:gd name="connsiteY340" fmla="*/ 5322878 h 5955635"/>
              <a:gd name="connsiteX341" fmla="*/ 4608413 w 6187971"/>
              <a:gd name="connsiteY341" fmla="*/ 5328345 h 5955635"/>
              <a:gd name="connsiteX342" fmla="*/ 4609375 w 6187971"/>
              <a:gd name="connsiteY342" fmla="*/ 5332848 h 5955635"/>
              <a:gd name="connsiteX343" fmla="*/ 4413078 w 6187971"/>
              <a:gd name="connsiteY343" fmla="*/ 5450140 h 5955635"/>
              <a:gd name="connsiteX344" fmla="*/ 4398604 w 6187971"/>
              <a:gd name="connsiteY344" fmla="*/ 5448524 h 5955635"/>
              <a:gd name="connsiteX345" fmla="*/ 4399566 w 6187971"/>
              <a:gd name="connsiteY345" fmla="*/ 5453027 h 5955635"/>
              <a:gd name="connsiteX346" fmla="*/ 3692038 w 6187971"/>
              <a:gd name="connsiteY346" fmla="*/ 5712509 h 5955635"/>
              <a:gd name="connsiteX347" fmla="*/ 1989514 w 6187971"/>
              <a:gd name="connsiteY347" fmla="*/ 5525218 h 5955635"/>
              <a:gd name="connsiteX348" fmla="*/ 2003026 w 6187971"/>
              <a:gd name="connsiteY348" fmla="*/ 5522331 h 5955635"/>
              <a:gd name="connsiteX349" fmla="*/ 1925842 w 6187971"/>
              <a:gd name="connsiteY349" fmla="*/ 5491725 h 5955635"/>
              <a:gd name="connsiteX350" fmla="*/ 1926804 w 6187971"/>
              <a:gd name="connsiteY350" fmla="*/ 5496229 h 5955635"/>
              <a:gd name="connsiteX351" fmla="*/ 1836763 w 6187971"/>
              <a:gd name="connsiteY351" fmla="*/ 5449531 h 5955635"/>
              <a:gd name="connsiteX352" fmla="*/ 1783061 w 6187971"/>
              <a:gd name="connsiteY352" fmla="*/ 5418617 h 5955635"/>
              <a:gd name="connsiteX353" fmla="*/ 1777595 w 6187971"/>
              <a:gd name="connsiteY353" fmla="*/ 5415075 h 5955635"/>
              <a:gd name="connsiteX354" fmla="*/ 1773091 w 6187971"/>
              <a:gd name="connsiteY354" fmla="*/ 5416038 h 5955635"/>
              <a:gd name="connsiteX355" fmla="*/ 1766662 w 6187971"/>
              <a:gd name="connsiteY355" fmla="*/ 5407992 h 5955635"/>
              <a:gd name="connsiteX356" fmla="*/ 1740293 w 6187971"/>
              <a:gd name="connsiteY356" fmla="*/ 5394787 h 5955635"/>
              <a:gd name="connsiteX357" fmla="*/ 1664727 w 6187971"/>
              <a:gd name="connsiteY357" fmla="*/ 5349706 h 5955635"/>
              <a:gd name="connsiteX358" fmla="*/ 1631929 w 6187971"/>
              <a:gd name="connsiteY358" fmla="*/ 5328456 h 5955635"/>
              <a:gd name="connsiteX359" fmla="*/ 1565371 w 6187971"/>
              <a:gd name="connsiteY359" fmla="*/ 5281450 h 5955635"/>
              <a:gd name="connsiteX360" fmla="*/ 1569874 w 6187971"/>
              <a:gd name="connsiteY360" fmla="*/ 5280488 h 5955635"/>
              <a:gd name="connsiteX361" fmla="*/ 1554437 w 6187971"/>
              <a:gd name="connsiteY361" fmla="*/ 5274367 h 5955635"/>
              <a:gd name="connsiteX362" fmla="*/ 1044223 w 6187971"/>
              <a:gd name="connsiteY362" fmla="*/ 4804087 h 5955635"/>
              <a:gd name="connsiteX363" fmla="*/ 631951 w 6187971"/>
              <a:gd name="connsiteY363" fmla="*/ 4086820 h 5955635"/>
              <a:gd name="connsiteX364" fmla="*/ 635493 w 6187971"/>
              <a:gd name="connsiteY364" fmla="*/ 4081353 h 5955635"/>
              <a:gd name="connsiteX365" fmla="*/ 700742 w 6187971"/>
              <a:gd name="connsiteY365" fmla="*/ 4166316 h 5955635"/>
              <a:gd name="connsiteX366" fmla="*/ 711982 w 6187971"/>
              <a:gd name="connsiteY366" fmla="*/ 4196882 h 5955635"/>
              <a:gd name="connsiteX367" fmla="*/ 706515 w 6187971"/>
              <a:gd name="connsiteY367" fmla="*/ 4193340 h 5955635"/>
              <a:gd name="connsiteX368" fmla="*/ 702011 w 6187971"/>
              <a:gd name="connsiteY368" fmla="*/ 4194302 h 5955635"/>
              <a:gd name="connsiteX369" fmla="*/ 707478 w 6187971"/>
              <a:gd name="connsiteY369" fmla="*/ 4197844 h 5955635"/>
              <a:gd name="connsiteX370" fmla="*/ 708440 w 6187971"/>
              <a:gd name="connsiteY370" fmla="*/ 4202348 h 5955635"/>
              <a:gd name="connsiteX371" fmla="*/ 713906 w 6187971"/>
              <a:gd name="connsiteY371" fmla="*/ 4205890 h 5955635"/>
              <a:gd name="connsiteX372" fmla="*/ 732229 w 6187971"/>
              <a:gd name="connsiteY372" fmla="*/ 4225523 h 5955635"/>
              <a:gd name="connsiteX373" fmla="*/ 750861 w 6187971"/>
              <a:gd name="connsiteY373" fmla="*/ 4268639 h 5955635"/>
              <a:gd name="connsiteX374" fmla="*/ 759869 w 6187971"/>
              <a:gd name="connsiteY374" fmla="*/ 4266714 h 5955635"/>
              <a:gd name="connsiteX375" fmla="*/ 761138 w 6187971"/>
              <a:gd name="connsiteY375" fmla="*/ 4294702 h 5955635"/>
              <a:gd name="connsiteX376" fmla="*/ 770454 w 6187971"/>
              <a:gd name="connsiteY376" fmla="*/ 4316259 h 5955635"/>
              <a:gd name="connsiteX377" fmla="*/ 788122 w 6187971"/>
              <a:gd name="connsiteY377" fmla="*/ 4354871 h 5955635"/>
              <a:gd name="connsiteX378" fmla="*/ 816723 w 6187971"/>
              <a:gd name="connsiteY378" fmla="*/ 4400567 h 5955635"/>
              <a:gd name="connsiteX379" fmla="*/ 845324 w 6187971"/>
              <a:gd name="connsiteY379" fmla="*/ 4446262 h 5955635"/>
              <a:gd name="connsiteX380" fmla="*/ 848211 w 6187971"/>
              <a:gd name="connsiteY380" fmla="*/ 4459775 h 5955635"/>
              <a:gd name="connsiteX381" fmla="*/ 865572 w 6187971"/>
              <a:gd name="connsiteY381" fmla="*/ 4474903 h 5955635"/>
              <a:gd name="connsiteX382" fmla="*/ 883599 w 6187971"/>
              <a:gd name="connsiteY382" fmla="*/ 4512777 h 5955635"/>
              <a:gd name="connsiteX383" fmla="*/ 885976 w 6187971"/>
              <a:gd name="connsiteY383" fmla="*/ 4526170 h 5955635"/>
              <a:gd name="connsiteX384" fmla="*/ 885567 w 6187971"/>
              <a:gd name="connsiteY384" fmla="*/ 4525764 h 5955635"/>
              <a:gd name="connsiteX385" fmla="*/ 881591 w 6187971"/>
              <a:gd name="connsiteY385" fmla="*/ 4516811 h 5955635"/>
              <a:gd name="connsiteX386" fmla="*/ 877775 w 6187971"/>
              <a:gd name="connsiteY386" fmla="*/ 4509974 h 5955635"/>
              <a:gd name="connsiteX387" fmla="*/ 877625 w 6187971"/>
              <a:gd name="connsiteY387" fmla="*/ 4517880 h 5955635"/>
              <a:gd name="connsiteX388" fmla="*/ 885567 w 6187971"/>
              <a:gd name="connsiteY388" fmla="*/ 4525764 h 5955635"/>
              <a:gd name="connsiteX389" fmla="*/ 886128 w 6187971"/>
              <a:gd name="connsiteY389" fmla="*/ 4527028 h 5955635"/>
              <a:gd name="connsiteX390" fmla="*/ 885976 w 6187971"/>
              <a:gd name="connsiteY390" fmla="*/ 4526170 h 5955635"/>
              <a:gd name="connsiteX391" fmla="*/ 888178 w 6187971"/>
              <a:gd name="connsiteY391" fmla="*/ 4528356 h 5955635"/>
              <a:gd name="connsiteX392" fmla="*/ 894482 w 6187971"/>
              <a:gd name="connsiteY392" fmla="*/ 4544081 h 5955635"/>
              <a:gd name="connsiteX393" fmla="*/ 933053 w 6187971"/>
              <a:gd name="connsiteY393" fmla="*/ 4592357 h 5955635"/>
              <a:gd name="connsiteX394" fmla="*/ 934015 w 6187971"/>
              <a:gd name="connsiteY394" fmla="*/ 4596860 h 5955635"/>
              <a:gd name="connsiteX395" fmla="*/ 934978 w 6187971"/>
              <a:gd name="connsiteY395" fmla="*/ 4601364 h 5955635"/>
              <a:gd name="connsiteX396" fmla="*/ 939482 w 6187971"/>
              <a:gd name="connsiteY396" fmla="*/ 4600402 h 5955635"/>
              <a:gd name="connsiteX397" fmla="*/ 946872 w 6187971"/>
              <a:gd name="connsiteY397" fmla="*/ 4612952 h 5955635"/>
              <a:gd name="connsiteX398" fmla="*/ 955226 w 6187971"/>
              <a:gd name="connsiteY398" fmla="*/ 4630006 h 5955635"/>
              <a:gd name="connsiteX399" fmla="*/ 998301 w 6187971"/>
              <a:gd name="connsiteY399" fmla="*/ 4677318 h 5955635"/>
              <a:gd name="connsiteX400" fmla="*/ 1008272 w 6187971"/>
              <a:gd name="connsiteY400" fmla="*/ 4679898 h 5955635"/>
              <a:gd name="connsiteX401" fmla="*/ 1003768 w 6187971"/>
              <a:gd name="connsiteY401" fmla="*/ 4680860 h 5955635"/>
              <a:gd name="connsiteX402" fmla="*/ 999264 w 6187971"/>
              <a:gd name="connsiteY402" fmla="*/ 4681823 h 5955635"/>
              <a:gd name="connsiteX403" fmla="*/ 1005693 w 6187971"/>
              <a:gd name="connsiteY403" fmla="*/ 4689868 h 5955635"/>
              <a:gd name="connsiteX404" fmla="*/ 1010197 w 6187971"/>
              <a:gd name="connsiteY404" fmla="*/ 4688906 h 5955635"/>
              <a:gd name="connsiteX405" fmla="*/ 1011159 w 6187971"/>
              <a:gd name="connsiteY405" fmla="*/ 4693410 h 5955635"/>
              <a:gd name="connsiteX406" fmla="*/ 1068054 w 6187971"/>
              <a:gd name="connsiteY406" fmla="*/ 4761319 h 5955635"/>
              <a:gd name="connsiteX407" fmla="*/ 1070941 w 6187971"/>
              <a:gd name="connsiteY407" fmla="*/ 4774831 h 5955635"/>
              <a:gd name="connsiteX408" fmla="*/ 1088302 w 6187971"/>
              <a:gd name="connsiteY408" fmla="*/ 4789960 h 5955635"/>
              <a:gd name="connsiteX409" fmla="*/ 1082836 w 6187971"/>
              <a:gd name="connsiteY409" fmla="*/ 4786418 h 5955635"/>
              <a:gd name="connsiteX410" fmla="*/ 1084761 w 6187971"/>
              <a:gd name="connsiteY410" fmla="*/ 4795426 h 5955635"/>
              <a:gd name="connsiteX411" fmla="*/ 1089264 w 6187971"/>
              <a:gd name="connsiteY411" fmla="*/ 4794464 h 5955635"/>
              <a:gd name="connsiteX412" fmla="*/ 1090227 w 6187971"/>
              <a:gd name="connsiteY412" fmla="*/ 4798968 h 5955635"/>
              <a:gd name="connsiteX413" fmla="*/ 1121407 w 6187971"/>
              <a:gd name="connsiteY413" fmla="*/ 4834693 h 5955635"/>
              <a:gd name="connsiteX414" fmla="*/ 1169950 w 6187971"/>
              <a:gd name="connsiteY414" fmla="*/ 4885547 h 5955635"/>
              <a:gd name="connsiteX415" fmla="*/ 1230080 w 6187971"/>
              <a:gd name="connsiteY415" fmla="*/ 4924507 h 5955635"/>
              <a:gd name="connsiteX416" fmla="*/ 1183462 w 6187971"/>
              <a:gd name="connsiteY416" fmla="*/ 4882661 h 5955635"/>
              <a:gd name="connsiteX417" fmla="*/ 1187004 w 6187971"/>
              <a:gd name="connsiteY417" fmla="*/ 4877195 h 5955635"/>
              <a:gd name="connsiteX418" fmla="*/ 1176071 w 6187971"/>
              <a:gd name="connsiteY418" fmla="*/ 4870111 h 5955635"/>
              <a:gd name="connsiteX419" fmla="*/ 1103738 w 6187971"/>
              <a:gd name="connsiteY419" fmla="*/ 4796081 h 5955635"/>
              <a:gd name="connsiteX420" fmla="*/ 1102776 w 6187971"/>
              <a:gd name="connsiteY420" fmla="*/ 4791577 h 5955635"/>
              <a:gd name="connsiteX421" fmla="*/ 1101814 w 6187971"/>
              <a:gd name="connsiteY421" fmla="*/ 4787074 h 5955635"/>
              <a:gd name="connsiteX422" fmla="*/ 1097311 w 6187971"/>
              <a:gd name="connsiteY422" fmla="*/ 4788036 h 5955635"/>
              <a:gd name="connsiteX423" fmla="*/ 1052310 w 6187971"/>
              <a:gd name="connsiteY423" fmla="*/ 4731715 h 5955635"/>
              <a:gd name="connsiteX424" fmla="*/ 1062280 w 6187971"/>
              <a:gd name="connsiteY424" fmla="*/ 4734295 h 5955635"/>
              <a:gd name="connsiteX425" fmla="*/ 1044919 w 6187971"/>
              <a:gd name="connsiteY425" fmla="*/ 4719165 h 5955635"/>
              <a:gd name="connsiteX426" fmla="*/ 1049423 w 6187971"/>
              <a:gd name="connsiteY426" fmla="*/ 4718203 h 5955635"/>
              <a:gd name="connsiteX427" fmla="*/ 1048461 w 6187971"/>
              <a:gd name="connsiteY427" fmla="*/ 4713698 h 5955635"/>
              <a:gd name="connsiteX428" fmla="*/ 1042995 w 6187971"/>
              <a:gd name="connsiteY428" fmla="*/ 4710157 h 5955635"/>
              <a:gd name="connsiteX429" fmla="*/ 1038491 w 6187971"/>
              <a:gd name="connsiteY429" fmla="*/ 4711120 h 5955635"/>
              <a:gd name="connsiteX430" fmla="*/ 952032 w 6187971"/>
              <a:gd name="connsiteY430" fmla="*/ 4593011 h 5955635"/>
              <a:gd name="connsiteX431" fmla="*/ 951070 w 6187971"/>
              <a:gd name="connsiteY431" fmla="*/ 4588508 h 5955635"/>
              <a:gd name="connsiteX432" fmla="*/ 945603 w 6187971"/>
              <a:gd name="connsiteY432" fmla="*/ 4584966 h 5955635"/>
              <a:gd name="connsiteX433" fmla="*/ 923430 w 6187971"/>
              <a:gd name="connsiteY433" fmla="*/ 4547316 h 5955635"/>
              <a:gd name="connsiteX434" fmla="*/ 922468 w 6187971"/>
              <a:gd name="connsiteY434" fmla="*/ 4542812 h 5955635"/>
              <a:gd name="connsiteX435" fmla="*/ 921506 w 6187971"/>
              <a:gd name="connsiteY435" fmla="*/ 4538307 h 5955635"/>
              <a:gd name="connsiteX436" fmla="*/ 917002 w 6187971"/>
              <a:gd name="connsiteY436" fmla="*/ 4539270 h 5955635"/>
              <a:gd name="connsiteX437" fmla="*/ 903182 w 6187971"/>
              <a:gd name="connsiteY437" fmla="*/ 4518674 h 5955635"/>
              <a:gd name="connsiteX438" fmla="*/ 906724 w 6187971"/>
              <a:gd name="connsiteY438" fmla="*/ 4513208 h 5955635"/>
              <a:gd name="connsiteX439" fmla="*/ 835702 w 6187971"/>
              <a:gd name="connsiteY439" fmla="*/ 4401222 h 5955635"/>
              <a:gd name="connsiteX440" fmla="*/ 840206 w 6187971"/>
              <a:gd name="connsiteY440" fmla="*/ 4400260 h 5955635"/>
              <a:gd name="connsiteX441" fmla="*/ 839244 w 6187971"/>
              <a:gd name="connsiteY441" fmla="*/ 4395755 h 5955635"/>
              <a:gd name="connsiteX442" fmla="*/ 833777 w 6187971"/>
              <a:gd name="connsiteY442" fmla="*/ 4392213 h 5955635"/>
              <a:gd name="connsiteX443" fmla="*/ 822708 w 6187971"/>
              <a:gd name="connsiteY443" fmla="*/ 4371399 h 5955635"/>
              <a:gd name="connsiteX444" fmla="*/ 820283 w 6187971"/>
              <a:gd name="connsiteY444" fmla="*/ 4366839 h 5955635"/>
              <a:gd name="connsiteX445" fmla="*/ 823500 w 6187971"/>
              <a:gd name="connsiteY445" fmla="*/ 4366151 h 5955635"/>
              <a:gd name="connsiteX446" fmla="*/ 822538 w 6187971"/>
              <a:gd name="connsiteY446" fmla="*/ 4361647 h 5955635"/>
              <a:gd name="connsiteX447" fmla="*/ 817071 w 6187971"/>
              <a:gd name="connsiteY447" fmla="*/ 4358106 h 5955635"/>
              <a:gd name="connsiteX448" fmla="*/ 811605 w 6187971"/>
              <a:gd name="connsiteY448" fmla="*/ 4354564 h 5955635"/>
              <a:gd name="connsiteX449" fmla="*/ 801327 w 6187971"/>
              <a:gd name="connsiteY449" fmla="*/ 4328502 h 5955635"/>
              <a:gd name="connsiteX450" fmla="*/ 756982 w 6187971"/>
              <a:gd name="connsiteY450" fmla="*/ 4253202 h 5955635"/>
              <a:gd name="connsiteX451" fmla="*/ 761486 w 6187971"/>
              <a:gd name="connsiteY451" fmla="*/ 4252240 h 5955635"/>
              <a:gd name="connsiteX452" fmla="*/ 762448 w 6187971"/>
              <a:gd name="connsiteY452" fmla="*/ 4256744 h 5955635"/>
              <a:gd name="connsiteX453" fmla="*/ 767914 w 6187971"/>
              <a:gd name="connsiteY453" fmla="*/ 4260286 h 5955635"/>
              <a:gd name="connsiteX454" fmla="*/ 765989 w 6187971"/>
              <a:gd name="connsiteY454" fmla="*/ 4251278 h 5955635"/>
              <a:gd name="connsiteX455" fmla="*/ 759562 w 6187971"/>
              <a:gd name="connsiteY455" fmla="*/ 4243232 h 5955635"/>
              <a:gd name="connsiteX456" fmla="*/ 751208 w 6187971"/>
              <a:gd name="connsiteY456" fmla="*/ 4226178 h 5955635"/>
              <a:gd name="connsiteX457" fmla="*/ 745742 w 6187971"/>
              <a:gd name="connsiteY457" fmla="*/ 4222636 h 5955635"/>
              <a:gd name="connsiteX458" fmla="*/ 747666 w 6187971"/>
              <a:gd name="connsiteY458" fmla="*/ 4231645 h 5955635"/>
              <a:gd name="connsiteX459" fmla="*/ 734810 w 6187971"/>
              <a:gd name="connsiteY459" fmla="*/ 4215553 h 5955635"/>
              <a:gd name="connsiteX460" fmla="*/ 730960 w 6187971"/>
              <a:gd name="connsiteY460" fmla="*/ 4197536 h 5955635"/>
              <a:gd name="connsiteX461" fmla="*/ 724531 w 6187971"/>
              <a:gd name="connsiteY461" fmla="*/ 4189491 h 5955635"/>
              <a:gd name="connsiteX462" fmla="*/ 729998 w 6187971"/>
              <a:gd name="connsiteY462" fmla="*/ 4193033 h 5955635"/>
              <a:gd name="connsiteX463" fmla="*/ 729691 w 6187971"/>
              <a:gd name="connsiteY463" fmla="*/ 4169550 h 5955635"/>
              <a:gd name="connsiteX464" fmla="*/ 769532 w 6187971"/>
              <a:gd name="connsiteY464" fmla="*/ 4245812 h 5955635"/>
              <a:gd name="connsiteX465" fmla="*/ 808104 w 6187971"/>
              <a:gd name="connsiteY465" fmla="*/ 4294087 h 5955635"/>
              <a:gd name="connsiteX466" fmla="*/ 804909 w 6187971"/>
              <a:gd name="connsiteY466" fmla="*/ 4257092 h 5955635"/>
              <a:gd name="connsiteX467" fmla="*/ 954652 w 6187971"/>
              <a:gd name="connsiteY467" fmla="*/ 4517097 h 5955635"/>
              <a:gd name="connsiteX468" fmla="*/ 951110 w 6187971"/>
              <a:gd name="connsiteY468" fmla="*/ 4522564 h 5955635"/>
              <a:gd name="connsiteX469" fmla="*/ 950148 w 6187971"/>
              <a:gd name="connsiteY469" fmla="*/ 4518059 h 5955635"/>
              <a:gd name="connsiteX470" fmla="*/ 945643 w 6187971"/>
              <a:gd name="connsiteY470" fmla="*/ 4519022 h 5955635"/>
              <a:gd name="connsiteX471" fmla="*/ 947568 w 6187971"/>
              <a:gd name="connsiteY471" fmla="*/ 4528030 h 5955635"/>
              <a:gd name="connsiteX472" fmla="*/ 950455 w 6187971"/>
              <a:gd name="connsiteY472" fmla="*/ 4541543 h 5955635"/>
              <a:gd name="connsiteX473" fmla="*/ 971358 w 6187971"/>
              <a:gd name="connsiteY473" fmla="*/ 4551205 h 5955635"/>
              <a:gd name="connsiteX474" fmla="*/ 972320 w 6187971"/>
              <a:gd name="connsiteY474" fmla="*/ 4555710 h 5955635"/>
              <a:gd name="connsiteX475" fmla="*/ 973282 w 6187971"/>
              <a:gd name="connsiteY475" fmla="*/ 4560213 h 5955635"/>
              <a:gd name="connsiteX476" fmla="*/ 979711 w 6187971"/>
              <a:gd name="connsiteY476" fmla="*/ 4568259 h 5955635"/>
              <a:gd name="connsiteX477" fmla="*/ 986140 w 6187971"/>
              <a:gd name="connsiteY477" fmla="*/ 4576305 h 5955635"/>
              <a:gd name="connsiteX478" fmla="*/ 996417 w 6187971"/>
              <a:gd name="connsiteY478" fmla="*/ 4602367 h 5955635"/>
              <a:gd name="connsiteX479" fmla="*/ 990952 w 6187971"/>
              <a:gd name="connsiteY479" fmla="*/ 4598826 h 5955635"/>
              <a:gd name="connsiteX480" fmla="*/ 991914 w 6187971"/>
              <a:gd name="connsiteY480" fmla="*/ 4603329 h 5955635"/>
              <a:gd name="connsiteX481" fmla="*/ 997379 w 6187971"/>
              <a:gd name="connsiteY481" fmla="*/ 4606871 h 5955635"/>
              <a:gd name="connsiteX482" fmla="*/ 1010237 w 6187971"/>
              <a:gd name="connsiteY482" fmla="*/ 4622963 h 5955635"/>
              <a:gd name="connsiteX483" fmla="*/ 1011200 w 6187971"/>
              <a:gd name="connsiteY483" fmla="*/ 4627466 h 5955635"/>
              <a:gd name="connsiteX484" fmla="*/ 1017628 w 6187971"/>
              <a:gd name="connsiteY484" fmla="*/ 4635513 h 5955635"/>
              <a:gd name="connsiteX485" fmla="*/ 1023094 w 6187971"/>
              <a:gd name="connsiteY485" fmla="*/ 4639054 h 5955635"/>
              <a:gd name="connsiteX486" fmla="*/ 1022132 w 6187971"/>
              <a:gd name="connsiteY486" fmla="*/ 4634551 h 5955635"/>
              <a:gd name="connsiteX487" fmla="*/ 1029523 w 6187971"/>
              <a:gd name="connsiteY487" fmla="*/ 4647100 h 5955635"/>
              <a:gd name="connsiteX488" fmla="*/ 1034027 w 6187971"/>
              <a:gd name="connsiteY488" fmla="*/ 4646138 h 5955635"/>
              <a:gd name="connsiteX489" fmla="*/ 1040455 w 6187971"/>
              <a:gd name="connsiteY489" fmla="*/ 4654184 h 5955635"/>
              <a:gd name="connsiteX490" fmla="*/ 1041417 w 6187971"/>
              <a:gd name="connsiteY490" fmla="*/ 4658688 h 5955635"/>
              <a:gd name="connsiteX491" fmla="*/ 1042380 w 6187971"/>
              <a:gd name="connsiteY491" fmla="*/ 4663192 h 5955635"/>
              <a:gd name="connsiteX492" fmla="*/ 1047846 w 6187971"/>
              <a:gd name="connsiteY492" fmla="*/ 4666733 h 5955635"/>
              <a:gd name="connsiteX493" fmla="*/ 1046884 w 6187971"/>
              <a:gd name="connsiteY493" fmla="*/ 4662230 h 5955635"/>
              <a:gd name="connsiteX494" fmla="*/ 1089960 w 6187971"/>
              <a:gd name="connsiteY494" fmla="*/ 4709542 h 5955635"/>
              <a:gd name="connsiteX495" fmla="*/ 1096388 w 6187971"/>
              <a:gd name="connsiteY495" fmla="*/ 4717588 h 5955635"/>
              <a:gd name="connsiteX496" fmla="*/ 1101855 w 6187971"/>
              <a:gd name="connsiteY496" fmla="*/ 4721130 h 5955635"/>
              <a:gd name="connsiteX497" fmla="*/ 1100893 w 6187971"/>
              <a:gd name="connsiteY497" fmla="*/ 4716625 h 5955635"/>
              <a:gd name="connsiteX498" fmla="*/ 1099931 w 6187971"/>
              <a:gd name="connsiteY498" fmla="*/ 4712122 h 5955635"/>
              <a:gd name="connsiteX499" fmla="*/ 1157788 w 6187971"/>
              <a:gd name="connsiteY499" fmla="*/ 4784534 h 5955635"/>
              <a:gd name="connsiteX500" fmla="*/ 1178691 w 6187971"/>
              <a:gd name="connsiteY500" fmla="*/ 4794197 h 5955635"/>
              <a:gd name="connsiteX501" fmla="*/ 1186082 w 6187971"/>
              <a:gd name="connsiteY501" fmla="*/ 4806747 h 5955635"/>
              <a:gd name="connsiteX502" fmla="*/ 1205368 w 6187971"/>
              <a:gd name="connsiteY502" fmla="*/ 4830884 h 5955635"/>
              <a:gd name="connsiteX503" fmla="*/ 1226271 w 6187971"/>
              <a:gd name="connsiteY503" fmla="*/ 4840547 h 5955635"/>
              <a:gd name="connsiteX504" fmla="*/ 1241052 w 6187971"/>
              <a:gd name="connsiteY504" fmla="*/ 4865648 h 5955635"/>
              <a:gd name="connsiteX505" fmla="*/ 1235587 w 6187971"/>
              <a:gd name="connsiteY505" fmla="*/ 4862105 h 5955635"/>
              <a:gd name="connsiteX506" fmla="*/ 1230120 w 6187971"/>
              <a:gd name="connsiteY506" fmla="*/ 4858563 h 5955635"/>
              <a:gd name="connsiteX507" fmla="*/ 1232045 w 6187971"/>
              <a:gd name="connsiteY507" fmla="*/ 4867572 h 5955635"/>
              <a:gd name="connsiteX508" fmla="*/ 1238474 w 6187971"/>
              <a:gd name="connsiteY508" fmla="*/ 4875617 h 5955635"/>
              <a:gd name="connsiteX509" fmla="*/ 1222074 w 6187971"/>
              <a:gd name="connsiteY509" fmla="*/ 4864992 h 5955635"/>
              <a:gd name="connsiteX510" fmla="*/ 1243939 w 6187971"/>
              <a:gd name="connsiteY510" fmla="*/ 4879160 h 5955635"/>
              <a:gd name="connsiteX511" fmla="*/ 1249406 w 6187971"/>
              <a:gd name="connsiteY511" fmla="*/ 4882701 h 5955635"/>
              <a:gd name="connsiteX512" fmla="*/ 1260338 w 6187971"/>
              <a:gd name="connsiteY512" fmla="*/ 4889785 h 5955635"/>
              <a:gd name="connsiteX513" fmla="*/ 1259376 w 6187971"/>
              <a:gd name="connsiteY513" fmla="*/ 4885281 h 5955635"/>
              <a:gd name="connsiteX514" fmla="*/ 1253910 w 6187971"/>
              <a:gd name="connsiteY514" fmla="*/ 4881738 h 5955635"/>
              <a:gd name="connsiteX515" fmla="*/ 1252948 w 6187971"/>
              <a:gd name="connsiteY515" fmla="*/ 4877235 h 5955635"/>
              <a:gd name="connsiteX516" fmla="*/ 1270309 w 6187971"/>
              <a:gd name="connsiteY516" fmla="*/ 4892364 h 5955635"/>
              <a:gd name="connsiteX517" fmla="*/ 1266460 w 6187971"/>
              <a:gd name="connsiteY517" fmla="*/ 4874348 h 5955635"/>
              <a:gd name="connsiteX518" fmla="*/ 1286708 w 6187971"/>
              <a:gd name="connsiteY518" fmla="*/ 4902990 h 5955635"/>
              <a:gd name="connsiteX519" fmla="*/ 1282203 w 6187971"/>
              <a:gd name="connsiteY519" fmla="*/ 4903952 h 5955635"/>
              <a:gd name="connsiteX520" fmla="*/ 1272233 w 6187971"/>
              <a:gd name="connsiteY520" fmla="*/ 4901372 h 5955635"/>
              <a:gd name="connsiteX521" fmla="*/ 1278662 w 6187971"/>
              <a:gd name="connsiteY521" fmla="*/ 4909418 h 5955635"/>
              <a:gd name="connsiteX522" fmla="*/ 1285090 w 6187971"/>
              <a:gd name="connsiteY522" fmla="*/ 4917464 h 5955635"/>
              <a:gd name="connsiteX523" fmla="*/ 1280587 w 6187971"/>
              <a:gd name="connsiteY523" fmla="*/ 4918427 h 5955635"/>
              <a:gd name="connsiteX524" fmla="*/ 1287015 w 6187971"/>
              <a:gd name="connsiteY524" fmla="*/ 4926472 h 5955635"/>
              <a:gd name="connsiteX525" fmla="*/ 1291519 w 6187971"/>
              <a:gd name="connsiteY525" fmla="*/ 4925510 h 5955635"/>
              <a:gd name="connsiteX526" fmla="*/ 1292481 w 6187971"/>
              <a:gd name="connsiteY526" fmla="*/ 4930014 h 5955635"/>
              <a:gd name="connsiteX527" fmla="*/ 1298910 w 6187971"/>
              <a:gd name="connsiteY527" fmla="*/ 4938059 h 5955635"/>
              <a:gd name="connsiteX528" fmla="*/ 1292356 w 6187971"/>
              <a:gd name="connsiteY528" fmla="*/ 4937694 h 5955635"/>
              <a:gd name="connsiteX529" fmla="*/ 1289901 w 6187971"/>
              <a:gd name="connsiteY529" fmla="*/ 4939984 h 5955635"/>
              <a:gd name="connsiteX530" fmla="*/ 1293236 w 6187971"/>
              <a:gd name="connsiteY530" fmla="*/ 4944571 h 5955635"/>
              <a:gd name="connsiteX531" fmla="*/ 1296561 w 6187971"/>
              <a:gd name="connsiteY531" fmla="*/ 4951097 h 5955635"/>
              <a:gd name="connsiteX532" fmla="*/ 1291826 w 6187971"/>
              <a:gd name="connsiteY532" fmla="*/ 4948992 h 5955635"/>
              <a:gd name="connsiteX533" fmla="*/ 1310150 w 6187971"/>
              <a:gd name="connsiteY533" fmla="*/ 4968626 h 5955635"/>
              <a:gd name="connsiteX534" fmla="*/ 1315616 w 6187971"/>
              <a:gd name="connsiteY534" fmla="*/ 4972168 h 5955635"/>
              <a:gd name="connsiteX535" fmla="*/ 1316579 w 6187971"/>
              <a:gd name="connsiteY535" fmla="*/ 4976671 h 5955635"/>
              <a:gd name="connsiteX536" fmla="*/ 1321083 w 6187971"/>
              <a:gd name="connsiteY536" fmla="*/ 4975709 h 5955635"/>
              <a:gd name="connsiteX537" fmla="*/ 1315616 w 6187971"/>
              <a:gd name="connsiteY537" fmla="*/ 4972168 h 5955635"/>
              <a:gd name="connsiteX538" fmla="*/ 1302760 w 6187971"/>
              <a:gd name="connsiteY538" fmla="*/ 4956076 h 5955635"/>
              <a:gd name="connsiteX539" fmla="*/ 1308226 w 6187971"/>
              <a:gd name="connsiteY539" fmla="*/ 4959618 h 5955635"/>
              <a:gd name="connsiteX540" fmla="*/ 1317234 w 6187971"/>
              <a:gd name="connsiteY540" fmla="*/ 4957694 h 5955635"/>
              <a:gd name="connsiteX541" fmla="*/ 1310805 w 6187971"/>
              <a:gd name="connsiteY541" fmla="*/ 4949647 h 5955635"/>
              <a:gd name="connsiteX542" fmla="*/ 1305339 w 6187971"/>
              <a:gd name="connsiteY542" fmla="*/ 4946105 h 5955635"/>
              <a:gd name="connsiteX543" fmla="*/ 1296986 w 6187971"/>
              <a:gd name="connsiteY543" fmla="*/ 4929052 h 5955635"/>
              <a:gd name="connsiteX544" fmla="*/ 1302452 w 6187971"/>
              <a:gd name="connsiteY544" fmla="*/ 4932593 h 5955635"/>
              <a:gd name="connsiteX545" fmla="*/ 1301490 w 6187971"/>
              <a:gd name="connsiteY545" fmla="*/ 4928089 h 5955635"/>
              <a:gd name="connsiteX546" fmla="*/ 1300528 w 6187971"/>
              <a:gd name="connsiteY546" fmla="*/ 4923585 h 5955635"/>
              <a:gd name="connsiteX547" fmla="*/ 1295061 w 6187971"/>
              <a:gd name="connsiteY547" fmla="*/ 4920043 h 5955635"/>
              <a:gd name="connsiteX548" fmla="*/ 1293137 w 6187971"/>
              <a:gd name="connsiteY548" fmla="*/ 4911035 h 5955635"/>
              <a:gd name="connsiteX549" fmla="*/ 1322392 w 6187971"/>
              <a:gd name="connsiteY549" fmla="*/ 4937753 h 5955635"/>
              <a:gd name="connsiteX550" fmla="*/ 1317889 w 6187971"/>
              <a:gd name="connsiteY550" fmla="*/ 4938715 h 5955635"/>
              <a:gd name="connsiteX551" fmla="*/ 1318851 w 6187971"/>
              <a:gd name="connsiteY551" fmla="*/ 4943218 h 5955635"/>
              <a:gd name="connsiteX552" fmla="*/ 1323354 w 6187971"/>
              <a:gd name="connsiteY552" fmla="*/ 4942256 h 5955635"/>
              <a:gd name="connsiteX553" fmla="*/ 1324317 w 6187971"/>
              <a:gd name="connsiteY553" fmla="*/ 4946760 h 5955635"/>
              <a:gd name="connsiteX554" fmla="*/ 1328821 w 6187971"/>
              <a:gd name="connsiteY554" fmla="*/ 4945798 h 5955635"/>
              <a:gd name="connsiteX555" fmla="*/ 1342641 w 6187971"/>
              <a:gd name="connsiteY555" fmla="*/ 4966394 h 5955635"/>
              <a:gd name="connsiteX556" fmla="*/ 1343603 w 6187971"/>
              <a:gd name="connsiteY556" fmla="*/ 4970897 h 5955635"/>
              <a:gd name="connsiteX557" fmla="*/ 1349069 w 6187971"/>
              <a:gd name="connsiteY557" fmla="*/ 4974440 h 5955635"/>
              <a:gd name="connsiteX558" fmla="*/ 1348107 w 6187971"/>
              <a:gd name="connsiteY558" fmla="*/ 4969935 h 5955635"/>
              <a:gd name="connsiteX559" fmla="*/ 1370935 w 6187971"/>
              <a:gd name="connsiteY559" fmla="*/ 4988607 h 5955635"/>
              <a:gd name="connsiteX560" fmla="*/ 1377363 w 6187971"/>
              <a:gd name="connsiteY560" fmla="*/ 4996652 h 5955635"/>
              <a:gd name="connsiteX561" fmla="*/ 1376401 w 6187971"/>
              <a:gd name="connsiteY561" fmla="*/ 4992149 h 5955635"/>
              <a:gd name="connsiteX562" fmla="*/ 1397304 w 6187971"/>
              <a:gd name="connsiteY562" fmla="*/ 5001812 h 5955635"/>
              <a:gd name="connsiteX563" fmla="*/ 1457741 w 6187971"/>
              <a:gd name="connsiteY563" fmla="*/ 5064254 h 5955635"/>
              <a:gd name="connsiteX564" fmla="*/ 1462246 w 6187971"/>
              <a:gd name="connsiteY564" fmla="*/ 5063292 h 5955635"/>
              <a:gd name="connsiteX565" fmla="*/ 1467712 w 6187971"/>
              <a:gd name="connsiteY565" fmla="*/ 5066833 h 5955635"/>
              <a:gd name="connsiteX566" fmla="*/ 1498892 w 6187971"/>
              <a:gd name="connsiteY566" fmla="*/ 5102559 h 5955635"/>
              <a:gd name="connsiteX567" fmla="*/ 1507901 w 6187971"/>
              <a:gd name="connsiteY567" fmla="*/ 5100634 h 5955635"/>
              <a:gd name="connsiteX568" fmla="*/ 1509826 w 6187971"/>
              <a:gd name="connsiteY568" fmla="*/ 5109642 h 5955635"/>
              <a:gd name="connsiteX569" fmla="*/ 1525262 w 6187971"/>
              <a:gd name="connsiteY569" fmla="*/ 5115763 h 5955635"/>
              <a:gd name="connsiteX570" fmla="*/ 1520758 w 6187971"/>
              <a:gd name="connsiteY570" fmla="*/ 5116725 h 5955635"/>
              <a:gd name="connsiteX571" fmla="*/ 1527187 w 6187971"/>
              <a:gd name="connsiteY571" fmla="*/ 5124771 h 5955635"/>
              <a:gd name="connsiteX572" fmla="*/ 1531691 w 6187971"/>
              <a:gd name="connsiteY572" fmla="*/ 5123809 h 5955635"/>
              <a:gd name="connsiteX573" fmla="*/ 1565451 w 6187971"/>
              <a:gd name="connsiteY573" fmla="*/ 5149564 h 5955635"/>
              <a:gd name="connsiteX574" fmla="*/ 1558060 w 6187971"/>
              <a:gd name="connsiteY574" fmla="*/ 5137014 h 5955635"/>
              <a:gd name="connsiteX575" fmla="*/ 1537157 w 6187971"/>
              <a:gd name="connsiteY575" fmla="*/ 5127351 h 5955635"/>
              <a:gd name="connsiteX576" fmla="*/ 1542623 w 6187971"/>
              <a:gd name="connsiteY576" fmla="*/ 5130892 h 5955635"/>
              <a:gd name="connsiteX577" fmla="*/ 1548090 w 6187971"/>
              <a:gd name="connsiteY577" fmla="*/ 5134434 h 5955635"/>
              <a:gd name="connsiteX578" fmla="*/ 1546166 w 6187971"/>
              <a:gd name="connsiteY578" fmla="*/ 5125426 h 5955635"/>
              <a:gd name="connsiteX579" fmla="*/ 1551631 w 6187971"/>
              <a:gd name="connsiteY579" fmla="*/ 5128968 h 5955635"/>
              <a:gd name="connsiteX580" fmla="*/ 1550669 w 6187971"/>
              <a:gd name="connsiteY580" fmla="*/ 5124464 h 5955635"/>
              <a:gd name="connsiteX581" fmla="*/ 1545203 w 6187971"/>
              <a:gd name="connsiteY581" fmla="*/ 5120922 h 5955635"/>
              <a:gd name="connsiteX582" fmla="*/ 1539737 w 6187971"/>
              <a:gd name="connsiteY582" fmla="*/ 5117380 h 5955635"/>
              <a:gd name="connsiteX583" fmla="*/ 1554211 w 6187971"/>
              <a:gd name="connsiteY583" fmla="*/ 5118998 h 5955635"/>
              <a:gd name="connsiteX584" fmla="*/ 1555173 w 6187971"/>
              <a:gd name="connsiteY584" fmla="*/ 5123502 h 5955635"/>
              <a:gd name="connsiteX585" fmla="*/ 1556135 w 6187971"/>
              <a:gd name="connsiteY585" fmla="*/ 5128005 h 5955635"/>
              <a:gd name="connsiteX586" fmla="*/ 1571572 w 6187971"/>
              <a:gd name="connsiteY586" fmla="*/ 5134127 h 5955635"/>
              <a:gd name="connsiteX587" fmla="*/ 1570610 w 6187971"/>
              <a:gd name="connsiteY587" fmla="*/ 5129623 h 5955635"/>
              <a:gd name="connsiteX588" fmla="*/ 1569648 w 6187971"/>
              <a:gd name="connsiteY588" fmla="*/ 5125119 h 5955635"/>
              <a:gd name="connsiteX589" fmla="*/ 1587010 w 6187971"/>
              <a:gd name="connsiteY589" fmla="*/ 5140248 h 5955635"/>
              <a:gd name="connsiteX590" fmla="*/ 1587972 w 6187971"/>
              <a:gd name="connsiteY590" fmla="*/ 5144752 h 5955635"/>
              <a:gd name="connsiteX591" fmla="*/ 1593438 w 6187971"/>
              <a:gd name="connsiteY591" fmla="*/ 5148294 h 5955635"/>
              <a:gd name="connsiteX592" fmla="*/ 1598904 w 6187971"/>
              <a:gd name="connsiteY592" fmla="*/ 5151836 h 5955635"/>
              <a:gd name="connsiteX593" fmla="*/ 1610799 w 6187971"/>
              <a:gd name="connsiteY593" fmla="*/ 5163423 h 5955635"/>
              <a:gd name="connsiteX594" fmla="*/ 1638786 w 6187971"/>
              <a:gd name="connsiteY594" fmla="*/ 5162154 h 5955635"/>
              <a:gd name="connsiteX595" fmla="*/ 1628575 w 6187971"/>
              <a:gd name="connsiteY595" fmla="*/ 5158449 h 5955635"/>
              <a:gd name="connsiteX596" fmla="*/ 1621158 w 6187971"/>
              <a:gd name="connsiteY596" fmla="*/ 5151791 h 5955635"/>
              <a:gd name="connsiteX597" fmla="*/ 1626891 w 6187971"/>
              <a:gd name="connsiteY597" fmla="*/ 5150566 h 5955635"/>
              <a:gd name="connsiteX598" fmla="*/ 1698916 w 6187971"/>
              <a:gd name="connsiteY598" fmla="*/ 5201113 h 5955635"/>
              <a:gd name="connsiteX599" fmla="*/ 1704383 w 6187971"/>
              <a:gd name="connsiteY599" fmla="*/ 5204655 h 5955635"/>
              <a:gd name="connsiteX600" fmla="*/ 1695374 w 6187971"/>
              <a:gd name="connsiteY600" fmla="*/ 5206579 h 5955635"/>
              <a:gd name="connsiteX601" fmla="*/ 1713697 w 6187971"/>
              <a:gd name="connsiteY601" fmla="*/ 5226213 h 5955635"/>
              <a:gd name="connsiteX602" fmla="*/ 1734601 w 6187971"/>
              <a:gd name="connsiteY602" fmla="*/ 5235876 h 5955635"/>
              <a:gd name="connsiteX603" fmla="*/ 1739105 w 6187971"/>
              <a:gd name="connsiteY603" fmla="*/ 5234914 h 5955635"/>
              <a:gd name="connsiteX604" fmla="*/ 1743608 w 6187971"/>
              <a:gd name="connsiteY604" fmla="*/ 5233952 h 5955635"/>
              <a:gd name="connsiteX605" fmla="*/ 1765474 w 6187971"/>
              <a:gd name="connsiteY605" fmla="*/ 5248118 h 5955635"/>
              <a:gd name="connsiteX606" fmla="*/ 1774483 w 6187971"/>
              <a:gd name="connsiteY606" fmla="*/ 5246193 h 5955635"/>
              <a:gd name="connsiteX607" fmla="*/ 1840078 w 6187971"/>
              <a:gd name="connsiteY607" fmla="*/ 5288696 h 5955635"/>
              <a:gd name="connsiteX608" fmla="*/ 1860019 w 6187971"/>
              <a:gd name="connsiteY608" fmla="*/ 5293854 h 5955635"/>
              <a:gd name="connsiteX609" fmla="*/ 1872877 w 6187971"/>
              <a:gd name="connsiteY609" fmla="*/ 5309946 h 5955635"/>
              <a:gd name="connsiteX610" fmla="*/ 2056500 w 6187971"/>
              <a:gd name="connsiteY610" fmla="*/ 5397876 h 5955635"/>
              <a:gd name="connsiteX611" fmla="*/ 2135609 w 6187971"/>
              <a:gd name="connsiteY611" fmla="*/ 5437490 h 5955635"/>
              <a:gd name="connsiteX612" fmla="*/ 2180957 w 6187971"/>
              <a:gd name="connsiteY612" fmla="*/ 5451349 h 5955635"/>
              <a:gd name="connsiteX613" fmla="*/ 2187385 w 6187971"/>
              <a:gd name="connsiteY613" fmla="*/ 5459396 h 5955635"/>
              <a:gd name="connsiteX614" fmla="*/ 2228229 w 6187971"/>
              <a:gd name="connsiteY614" fmla="*/ 5474217 h 5955635"/>
              <a:gd name="connsiteX615" fmla="*/ 2305413 w 6187971"/>
              <a:gd name="connsiteY615" fmla="*/ 5504824 h 5955635"/>
              <a:gd name="connsiteX616" fmla="*/ 2473293 w 6187971"/>
              <a:gd name="connsiteY616" fmla="*/ 5563150 h 5955635"/>
              <a:gd name="connsiteX617" fmla="*/ 2572035 w 6187971"/>
              <a:gd name="connsiteY617" fmla="*/ 5584441 h 5955635"/>
              <a:gd name="connsiteX618" fmla="*/ 2679785 w 6187971"/>
              <a:gd name="connsiteY618" fmla="*/ 5603808 h 5955635"/>
              <a:gd name="connsiteX619" fmla="*/ 2856366 w 6187971"/>
              <a:gd name="connsiteY619" fmla="*/ 5636726 h 5955635"/>
              <a:gd name="connsiteX620" fmla="*/ 2989216 w 6187971"/>
              <a:gd name="connsiteY620" fmla="*/ 5641311 h 5955635"/>
              <a:gd name="connsiteX621" fmla="*/ 3079605 w 6187971"/>
              <a:gd name="connsiteY621" fmla="*/ 5645548 h 5955635"/>
              <a:gd name="connsiteX622" fmla="*/ 3189935 w 6187971"/>
              <a:gd name="connsiteY622" fmla="*/ 5654944 h 5955635"/>
              <a:gd name="connsiteX623" fmla="*/ 3300264 w 6187971"/>
              <a:gd name="connsiteY623" fmla="*/ 5664340 h 5955635"/>
              <a:gd name="connsiteX624" fmla="*/ 3342726 w 6187971"/>
              <a:gd name="connsiteY624" fmla="*/ 5664687 h 5955635"/>
              <a:gd name="connsiteX625" fmla="*/ 3412212 w 6187971"/>
              <a:gd name="connsiteY625" fmla="*/ 5659262 h 5955635"/>
              <a:gd name="connsiteX626" fmla="*/ 3430228 w 6187971"/>
              <a:gd name="connsiteY626" fmla="*/ 5655412 h 5955635"/>
              <a:gd name="connsiteX627" fmla="*/ 3505179 w 6187971"/>
              <a:gd name="connsiteY627" fmla="*/ 5653528 h 5955635"/>
              <a:gd name="connsiteX628" fmla="*/ 3509684 w 6187971"/>
              <a:gd name="connsiteY628" fmla="*/ 5652566 h 5955635"/>
              <a:gd name="connsiteX629" fmla="*/ 3510646 w 6187971"/>
              <a:gd name="connsiteY629" fmla="*/ 5657069 h 5955635"/>
              <a:gd name="connsiteX630" fmla="*/ 3519654 w 6187971"/>
              <a:gd name="connsiteY630" fmla="*/ 5655145 h 5955635"/>
              <a:gd name="connsiteX631" fmla="*/ 3518691 w 6187971"/>
              <a:gd name="connsiteY631" fmla="*/ 5650641 h 5955635"/>
              <a:gd name="connsiteX632" fmla="*/ 3514188 w 6187971"/>
              <a:gd name="connsiteY632" fmla="*/ 5651604 h 5955635"/>
              <a:gd name="connsiteX633" fmla="*/ 3535746 w 6187971"/>
              <a:gd name="connsiteY633" fmla="*/ 5642288 h 5955635"/>
              <a:gd name="connsiteX634" fmla="*/ 3771882 w 6187971"/>
              <a:gd name="connsiteY634" fmla="*/ 5601257 h 5955635"/>
              <a:gd name="connsiteX635" fmla="*/ 3861001 w 6187971"/>
              <a:gd name="connsiteY635" fmla="*/ 5577509 h 5955635"/>
              <a:gd name="connsiteX636" fmla="*/ 4010291 w 6187971"/>
              <a:gd name="connsiteY636" fmla="*/ 5526775 h 5955635"/>
              <a:gd name="connsiteX637" fmla="*/ 4162160 w 6187971"/>
              <a:gd name="connsiteY637" fmla="*/ 5466071 h 5955635"/>
              <a:gd name="connsiteX638" fmla="*/ 4252897 w 6187971"/>
              <a:gd name="connsiteY638" fmla="*/ 5427847 h 5955635"/>
              <a:gd name="connsiteX639" fmla="*/ 4283464 w 6187971"/>
              <a:gd name="connsiteY639" fmla="*/ 5416606 h 5955635"/>
              <a:gd name="connsiteX640" fmla="*/ 4342672 w 6187971"/>
              <a:gd name="connsiteY640" fmla="*/ 5385119 h 5955635"/>
              <a:gd name="connsiteX641" fmla="*/ 4343634 w 6187971"/>
              <a:gd name="connsiteY641" fmla="*/ 5389623 h 5955635"/>
              <a:gd name="connsiteX642" fmla="*/ 4348138 w 6187971"/>
              <a:gd name="connsiteY642" fmla="*/ 5388660 h 5955635"/>
              <a:gd name="connsiteX643" fmla="*/ 4357146 w 6187971"/>
              <a:gd name="connsiteY643" fmla="*/ 5386736 h 5955635"/>
              <a:gd name="connsiteX644" fmla="*/ 4360688 w 6187971"/>
              <a:gd name="connsiteY644" fmla="*/ 5381270 h 5955635"/>
              <a:gd name="connsiteX645" fmla="*/ 4370658 w 6187971"/>
              <a:gd name="connsiteY645" fmla="*/ 5383849 h 5955635"/>
              <a:gd name="connsiteX646" fmla="*/ 4368733 w 6187971"/>
              <a:gd name="connsiteY646" fmla="*/ 5374841 h 5955635"/>
              <a:gd name="connsiteX647" fmla="*/ 4373238 w 6187971"/>
              <a:gd name="connsiteY647" fmla="*/ 5373879 h 5955635"/>
              <a:gd name="connsiteX648" fmla="*/ 4381283 w 6187971"/>
              <a:gd name="connsiteY648" fmla="*/ 5367450 h 5955635"/>
              <a:gd name="connsiteX649" fmla="*/ 4371313 w 6187971"/>
              <a:gd name="connsiteY649" fmla="*/ 5364871 h 5955635"/>
              <a:gd name="connsiteX650" fmla="*/ 4372275 w 6187971"/>
              <a:gd name="connsiteY650" fmla="*/ 5369375 h 5955635"/>
              <a:gd name="connsiteX651" fmla="*/ 4366809 w 6187971"/>
              <a:gd name="connsiteY651" fmla="*/ 5365834 h 5955635"/>
              <a:gd name="connsiteX652" fmla="*/ 4471713 w 6187971"/>
              <a:gd name="connsiteY652" fmla="*/ 5305744 h 5955635"/>
              <a:gd name="connsiteX653" fmla="*/ 4629396 w 6187971"/>
              <a:gd name="connsiteY653" fmla="*/ 5206120 h 5955635"/>
              <a:gd name="connsiteX654" fmla="*/ 4630359 w 6187971"/>
              <a:gd name="connsiteY654" fmla="*/ 5210625 h 5955635"/>
              <a:gd name="connsiteX655" fmla="*/ 4625854 w 6187971"/>
              <a:gd name="connsiteY655" fmla="*/ 5211587 h 5955635"/>
              <a:gd name="connsiteX656" fmla="*/ 4623274 w 6187971"/>
              <a:gd name="connsiteY656" fmla="*/ 5221557 h 5955635"/>
              <a:gd name="connsiteX657" fmla="*/ 4631321 w 6187971"/>
              <a:gd name="connsiteY657" fmla="*/ 5215129 h 5955635"/>
              <a:gd name="connsiteX658" fmla="*/ 4639366 w 6187971"/>
              <a:gd name="connsiteY658" fmla="*/ 5208700 h 5955635"/>
              <a:gd name="connsiteX659" fmla="*/ 4653841 w 6187971"/>
              <a:gd name="connsiteY659" fmla="*/ 5210318 h 5955635"/>
              <a:gd name="connsiteX660" fmla="*/ 4651512 w 6187971"/>
              <a:gd name="connsiteY660" fmla="*/ 5204927 h 5955635"/>
              <a:gd name="connsiteX661" fmla="*/ 4648965 w 6187971"/>
              <a:gd name="connsiteY661" fmla="*/ 5205864 h 5955635"/>
              <a:gd name="connsiteX662" fmla="*/ 4655458 w 6187971"/>
              <a:gd name="connsiteY662" fmla="*/ 5195843 h 5955635"/>
              <a:gd name="connsiteX663" fmla="*/ 4641946 w 6187971"/>
              <a:gd name="connsiteY663" fmla="*/ 5198730 h 5955635"/>
              <a:gd name="connsiteX664" fmla="*/ 4680251 w 6187971"/>
              <a:gd name="connsiteY664" fmla="*/ 5157579 h 5955635"/>
              <a:gd name="connsiteX665" fmla="*/ 4685717 w 6187971"/>
              <a:gd name="connsiteY665" fmla="*/ 5161120 h 5955635"/>
              <a:gd name="connsiteX666" fmla="*/ 4736572 w 6187971"/>
              <a:gd name="connsiteY666" fmla="*/ 5112579 h 5955635"/>
              <a:gd name="connsiteX667" fmla="*/ 4733031 w 6187971"/>
              <a:gd name="connsiteY667" fmla="*/ 5118045 h 5955635"/>
              <a:gd name="connsiteX668" fmla="*/ 4793855 w 6187971"/>
              <a:gd name="connsiteY668" fmla="*/ 5072083 h 5955635"/>
              <a:gd name="connsiteX669" fmla="*/ 4797397 w 6187971"/>
              <a:gd name="connsiteY669" fmla="*/ 5066616 h 5955635"/>
              <a:gd name="connsiteX670" fmla="*/ 4779381 w 6187971"/>
              <a:gd name="connsiteY670" fmla="*/ 5070465 h 5955635"/>
              <a:gd name="connsiteX671" fmla="*/ 4818648 w 6187971"/>
              <a:gd name="connsiteY671" fmla="*/ 5033818 h 5955635"/>
              <a:gd name="connsiteX672" fmla="*/ 4828619 w 6187971"/>
              <a:gd name="connsiteY672" fmla="*/ 5036398 h 5955635"/>
              <a:gd name="connsiteX673" fmla="*/ 4834740 w 6187971"/>
              <a:gd name="connsiteY673" fmla="*/ 5020962 h 5955635"/>
              <a:gd name="connsiteX674" fmla="*/ 4838282 w 6187971"/>
              <a:gd name="connsiteY674" fmla="*/ 5015495 h 5955635"/>
              <a:gd name="connsiteX675" fmla="*/ 4845366 w 6187971"/>
              <a:gd name="connsiteY675" fmla="*/ 5004562 h 5955635"/>
              <a:gd name="connsiteX676" fmla="*/ 4836357 w 6187971"/>
              <a:gd name="connsiteY676" fmla="*/ 5006486 h 5955635"/>
              <a:gd name="connsiteX677" fmla="*/ 4831853 w 6187971"/>
              <a:gd name="connsiteY677" fmla="*/ 5007449 h 5955635"/>
              <a:gd name="connsiteX678" fmla="*/ 4916509 w 6187971"/>
              <a:gd name="connsiteY678" fmla="*/ 4918718 h 5955635"/>
              <a:gd name="connsiteX679" fmla="*/ 4950617 w 6187971"/>
              <a:gd name="connsiteY679" fmla="*/ 4902012 h 5955635"/>
              <a:gd name="connsiteX680" fmla="*/ 4951579 w 6187971"/>
              <a:gd name="connsiteY680" fmla="*/ 4906516 h 5955635"/>
              <a:gd name="connsiteX681" fmla="*/ 4956084 w 6187971"/>
              <a:gd name="connsiteY681" fmla="*/ 4905553 h 5955635"/>
              <a:gd name="connsiteX682" fmla="*/ 4963167 w 6187971"/>
              <a:gd name="connsiteY682" fmla="*/ 4894621 h 5955635"/>
              <a:gd name="connsiteX683" fmla="*/ 4966709 w 6187971"/>
              <a:gd name="connsiteY683" fmla="*/ 4889154 h 5955635"/>
              <a:gd name="connsiteX684" fmla="*/ 4968326 w 6187971"/>
              <a:gd name="connsiteY684" fmla="*/ 4874680 h 5955635"/>
              <a:gd name="connsiteX685" fmla="*/ 4983456 w 6187971"/>
              <a:gd name="connsiteY685" fmla="*/ 4857319 h 5955635"/>
              <a:gd name="connsiteX686" fmla="*/ 4959318 w 6187971"/>
              <a:gd name="connsiteY686" fmla="*/ 4876605 h 5955635"/>
              <a:gd name="connsiteX687" fmla="*/ 4961242 w 6187971"/>
              <a:gd name="connsiteY687" fmla="*/ 4885613 h 5955635"/>
              <a:gd name="connsiteX688" fmla="*/ 4957701 w 6187971"/>
              <a:gd name="connsiteY688" fmla="*/ 4891079 h 5955635"/>
              <a:gd name="connsiteX689" fmla="*/ 4953197 w 6187971"/>
              <a:gd name="connsiteY689" fmla="*/ 4892041 h 5955635"/>
              <a:gd name="connsiteX690" fmla="*/ 4950617 w 6187971"/>
              <a:gd name="connsiteY690" fmla="*/ 4902012 h 5955635"/>
              <a:gd name="connsiteX691" fmla="*/ 4875317 w 6187971"/>
              <a:gd name="connsiteY691" fmla="*/ 4946357 h 5955635"/>
              <a:gd name="connsiteX692" fmla="*/ 4866310 w 6187971"/>
              <a:gd name="connsiteY692" fmla="*/ 4948282 h 5955635"/>
              <a:gd name="connsiteX693" fmla="*/ 4865347 w 6187971"/>
              <a:gd name="connsiteY693" fmla="*/ 4943777 h 5955635"/>
              <a:gd name="connsiteX694" fmla="*/ 4861805 w 6187971"/>
              <a:gd name="connsiteY694" fmla="*/ 4949244 h 5955635"/>
              <a:gd name="connsiteX695" fmla="*/ 4857301 w 6187971"/>
              <a:gd name="connsiteY695" fmla="*/ 4950206 h 5955635"/>
              <a:gd name="connsiteX696" fmla="*/ 4886477 w 6187971"/>
              <a:gd name="connsiteY696" fmla="*/ 4910416 h 5955635"/>
              <a:gd name="connsiteX697" fmla="*/ 4927253 w 6187971"/>
              <a:gd name="connsiteY697" fmla="*/ 4880833 h 5955635"/>
              <a:gd name="connsiteX698" fmla="*/ 4927789 w 6187971"/>
              <a:gd name="connsiteY698" fmla="*/ 4883341 h 5955635"/>
              <a:gd name="connsiteX699" fmla="*/ 4931331 w 6187971"/>
              <a:gd name="connsiteY699" fmla="*/ 4877874 h 5955635"/>
              <a:gd name="connsiteX700" fmla="*/ 4947423 w 6187971"/>
              <a:gd name="connsiteY700" fmla="*/ 4865017 h 5955635"/>
              <a:gd name="connsiteX701" fmla="*/ 4943881 w 6187971"/>
              <a:gd name="connsiteY701" fmla="*/ 4870484 h 5955635"/>
              <a:gd name="connsiteX702" fmla="*/ 4948386 w 6187971"/>
              <a:gd name="connsiteY702" fmla="*/ 4869521 h 5955635"/>
              <a:gd name="connsiteX703" fmla="*/ 4951928 w 6187971"/>
              <a:gd name="connsiteY703" fmla="*/ 4864055 h 5955635"/>
              <a:gd name="connsiteX704" fmla="*/ 5016294 w 6187971"/>
              <a:gd name="connsiteY704" fmla="*/ 4812627 h 5955635"/>
              <a:gd name="connsiteX705" fmla="*/ 5026265 w 6187971"/>
              <a:gd name="connsiteY705" fmla="*/ 4815205 h 5955635"/>
              <a:gd name="connsiteX706" fmla="*/ 5008556 w 6187971"/>
              <a:gd name="connsiteY706" fmla="*/ 4842537 h 5955635"/>
              <a:gd name="connsiteX707" fmla="*/ 5081624 w 6187971"/>
              <a:gd name="connsiteY707" fmla="*/ 4765702 h 5955635"/>
              <a:gd name="connsiteX708" fmla="*/ 5090632 w 6187971"/>
              <a:gd name="connsiteY708" fmla="*/ 4763777 h 5955635"/>
              <a:gd name="connsiteX709" fmla="*/ 5093211 w 6187971"/>
              <a:gd name="connsiteY709" fmla="*/ 4753806 h 5955635"/>
              <a:gd name="connsiteX710" fmla="*/ 5109959 w 6187971"/>
              <a:gd name="connsiteY710" fmla="*/ 4721971 h 5955635"/>
              <a:gd name="connsiteX711" fmla="*/ 5116387 w 6187971"/>
              <a:gd name="connsiteY711" fmla="*/ 4730017 h 5955635"/>
              <a:gd name="connsiteX712" fmla="*/ 5122508 w 6187971"/>
              <a:gd name="connsiteY712" fmla="*/ 4714579 h 5955635"/>
              <a:gd name="connsiteX713" fmla="*/ 5126050 w 6187971"/>
              <a:gd name="connsiteY713" fmla="*/ 4709114 h 5955635"/>
              <a:gd name="connsiteX714" fmla="*/ 5130554 w 6187971"/>
              <a:gd name="connsiteY714" fmla="*/ 4708152 h 5955635"/>
              <a:gd name="connsiteX715" fmla="*/ 5129592 w 6187971"/>
              <a:gd name="connsiteY715" fmla="*/ 4703647 h 5955635"/>
              <a:gd name="connsiteX716" fmla="*/ 5126050 w 6187971"/>
              <a:gd name="connsiteY716" fmla="*/ 4709114 h 5955635"/>
              <a:gd name="connsiteX717" fmla="*/ 5121546 w 6187971"/>
              <a:gd name="connsiteY717" fmla="*/ 4710076 h 5955635"/>
              <a:gd name="connsiteX718" fmla="*/ 5136676 w 6187971"/>
              <a:gd name="connsiteY718" fmla="*/ 4692715 h 5955635"/>
              <a:gd name="connsiteX719" fmla="*/ 5137638 w 6187971"/>
              <a:gd name="connsiteY719" fmla="*/ 4697218 h 5955635"/>
              <a:gd name="connsiteX720" fmla="*/ 5217830 w 6187971"/>
              <a:gd name="connsiteY720" fmla="*/ 4543506 h 5955635"/>
              <a:gd name="connsiteX721" fmla="*/ 5282585 w 6187971"/>
              <a:gd name="connsiteY721" fmla="*/ 4383674 h 5955635"/>
              <a:gd name="connsiteX722" fmla="*/ 5294480 w 6187971"/>
              <a:gd name="connsiteY722" fmla="*/ 4395261 h 5955635"/>
              <a:gd name="connsiteX723" fmla="*/ 5327359 w 6187971"/>
              <a:gd name="connsiteY723" fmla="*/ 4284625 h 5955635"/>
              <a:gd name="connsiteX724" fmla="*/ 5363780 w 6187971"/>
              <a:gd name="connsiteY724" fmla="*/ 4168522 h 5955635"/>
              <a:gd name="connsiteX725" fmla="*/ 5364742 w 6187971"/>
              <a:gd name="connsiteY725" fmla="*/ 4173025 h 5955635"/>
              <a:gd name="connsiteX726" fmla="*/ 5372788 w 6187971"/>
              <a:gd name="connsiteY726" fmla="*/ 4166598 h 5955635"/>
              <a:gd name="connsiteX727" fmla="*/ 5377292 w 6187971"/>
              <a:gd name="connsiteY727" fmla="*/ 4165635 h 5955635"/>
              <a:gd name="connsiteX728" fmla="*/ 5381488 w 6187971"/>
              <a:gd name="connsiteY728" fmla="*/ 4141190 h 5955635"/>
              <a:gd name="connsiteX729" fmla="*/ 5388573 w 6187971"/>
              <a:gd name="connsiteY729" fmla="*/ 4130258 h 5955635"/>
              <a:gd name="connsiteX730" fmla="*/ 5387610 w 6187971"/>
              <a:gd name="connsiteY730" fmla="*/ 4125753 h 5955635"/>
              <a:gd name="connsiteX731" fmla="*/ 5383106 w 6187971"/>
              <a:gd name="connsiteY731" fmla="*/ 4126716 h 5955635"/>
              <a:gd name="connsiteX732" fmla="*/ 5406629 w 6187971"/>
              <a:gd name="connsiteY732" fmla="*/ 4060465 h 5955635"/>
              <a:gd name="connsiteX733" fmla="*/ 5403743 w 6187971"/>
              <a:gd name="connsiteY733" fmla="*/ 4046953 h 5955635"/>
              <a:gd name="connsiteX734" fmla="*/ 5388613 w 6187971"/>
              <a:gd name="connsiteY734" fmla="*/ 4064314 h 5955635"/>
              <a:gd name="connsiteX735" fmla="*/ 5395042 w 6187971"/>
              <a:gd name="connsiteY735" fmla="*/ 4072359 h 5955635"/>
              <a:gd name="connsiteX736" fmla="*/ 5373790 w 6187971"/>
              <a:gd name="connsiteY736" fmla="*/ 4105158 h 5955635"/>
              <a:gd name="connsiteX737" fmla="*/ 5379912 w 6187971"/>
              <a:gd name="connsiteY737" fmla="*/ 4089721 h 5955635"/>
              <a:gd name="connsiteX738" fmla="*/ 5334176 w 6187971"/>
              <a:gd name="connsiteY738" fmla="*/ 4184266 h 5955635"/>
              <a:gd name="connsiteX739" fmla="*/ 5290365 w 6187971"/>
              <a:gd name="connsiteY739" fmla="*/ 4287819 h 5955635"/>
              <a:gd name="connsiteX740" fmla="*/ 5281356 w 6187971"/>
              <a:gd name="connsiteY740" fmla="*/ 4289743 h 5955635"/>
              <a:gd name="connsiteX741" fmla="*/ 5229191 w 6187971"/>
              <a:gd name="connsiteY741" fmla="*/ 4376242 h 5955635"/>
              <a:gd name="connsiteX742" fmla="*/ 5207940 w 6187971"/>
              <a:gd name="connsiteY742" fmla="*/ 4409040 h 5955635"/>
              <a:gd name="connsiteX743" fmla="*/ 5201818 w 6187971"/>
              <a:gd name="connsiteY743" fmla="*/ 4424477 h 5955635"/>
              <a:gd name="connsiteX744" fmla="*/ 5183148 w 6187971"/>
              <a:gd name="connsiteY744" fmla="*/ 4447304 h 5955635"/>
              <a:gd name="connsiteX745" fmla="*/ 5152233 w 6187971"/>
              <a:gd name="connsiteY745" fmla="*/ 4501005 h 5955635"/>
              <a:gd name="connsiteX746" fmla="*/ 5120357 w 6187971"/>
              <a:gd name="connsiteY746" fmla="*/ 4550202 h 5955635"/>
              <a:gd name="connsiteX747" fmla="*/ 5021841 w 6187971"/>
              <a:gd name="connsiteY747" fmla="*/ 4684281 h 5955635"/>
              <a:gd name="connsiteX748" fmla="*/ 4992545 w 6187971"/>
              <a:gd name="connsiteY748" fmla="*/ 4723508 h 5955635"/>
              <a:gd name="connsiteX749" fmla="*/ 4987079 w 6187971"/>
              <a:gd name="connsiteY749" fmla="*/ 4719966 h 5955635"/>
              <a:gd name="connsiteX750" fmla="*/ 4875706 w 6187971"/>
              <a:gd name="connsiteY750" fmla="*/ 4837953 h 5955635"/>
              <a:gd name="connsiteX751" fmla="*/ 4848989 w 6187971"/>
              <a:gd name="connsiteY751" fmla="*/ 4867208 h 5955635"/>
              <a:gd name="connsiteX752" fmla="*/ 4806180 w 6187971"/>
              <a:gd name="connsiteY752" fmla="*/ 4909322 h 5955635"/>
              <a:gd name="connsiteX753" fmla="*/ 4646224 w 6187971"/>
              <a:gd name="connsiteY753" fmla="*/ 5042398 h 5955635"/>
              <a:gd name="connsiteX754" fmla="*/ 4598911 w 6187971"/>
              <a:gd name="connsiteY754" fmla="*/ 5085474 h 5955635"/>
              <a:gd name="connsiteX755" fmla="*/ 4589903 w 6187971"/>
              <a:gd name="connsiteY755" fmla="*/ 5087399 h 5955635"/>
              <a:gd name="connsiteX756" fmla="*/ 4552253 w 6187971"/>
              <a:gd name="connsiteY756" fmla="*/ 5109571 h 5955635"/>
              <a:gd name="connsiteX757" fmla="*/ 4524573 w 6187971"/>
              <a:gd name="connsiteY757" fmla="*/ 5134323 h 5955635"/>
              <a:gd name="connsiteX758" fmla="*/ 4429640 w 6187971"/>
              <a:gd name="connsiteY758" fmla="*/ 5196992 h 5955635"/>
              <a:gd name="connsiteX759" fmla="*/ 4375898 w 6187971"/>
              <a:gd name="connsiteY759" fmla="*/ 5232021 h 5955635"/>
              <a:gd name="connsiteX760" fmla="*/ 4295132 w 6187971"/>
              <a:gd name="connsiteY760" fmla="*/ 5272825 h 5955635"/>
              <a:gd name="connsiteX761" fmla="*/ 4283544 w 6187971"/>
              <a:gd name="connsiteY761" fmla="*/ 5284720 h 5955635"/>
              <a:gd name="connsiteX762" fmla="*/ 4249436 w 6187971"/>
              <a:gd name="connsiteY762" fmla="*/ 5301426 h 5955635"/>
              <a:gd name="connsiteX763" fmla="*/ 4200853 w 6187971"/>
              <a:gd name="connsiteY763" fmla="*/ 5316515 h 5955635"/>
              <a:gd name="connsiteX764" fmla="*/ 4195695 w 6187971"/>
              <a:gd name="connsiteY764" fmla="*/ 5336456 h 5955635"/>
              <a:gd name="connsiteX765" fmla="*/ 4175098 w 6187971"/>
              <a:gd name="connsiteY765" fmla="*/ 5350275 h 5955635"/>
              <a:gd name="connsiteX766" fmla="*/ 4070850 w 6187971"/>
              <a:gd name="connsiteY766" fmla="*/ 5391386 h 5955635"/>
              <a:gd name="connsiteX767" fmla="*/ 4051871 w 6187971"/>
              <a:gd name="connsiteY767" fmla="*/ 5390731 h 5955635"/>
              <a:gd name="connsiteX768" fmla="*/ 4040284 w 6187971"/>
              <a:gd name="connsiteY768" fmla="*/ 5402627 h 5955635"/>
              <a:gd name="connsiteX769" fmla="*/ 4035780 w 6187971"/>
              <a:gd name="connsiteY769" fmla="*/ 5403589 h 5955635"/>
              <a:gd name="connsiteX770" fmla="*/ 3926065 w 6187971"/>
              <a:gd name="connsiteY770" fmla="*/ 5441158 h 5955635"/>
              <a:gd name="connsiteX771" fmla="*/ 3925102 w 6187971"/>
              <a:gd name="connsiteY771" fmla="*/ 5436653 h 5955635"/>
              <a:gd name="connsiteX772" fmla="*/ 3902581 w 6187971"/>
              <a:gd name="connsiteY772" fmla="*/ 5441465 h 5955635"/>
              <a:gd name="connsiteX773" fmla="*/ 3877482 w 6187971"/>
              <a:gd name="connsiteY773" fmla="*/ 5456246 h 5955635"/>
              <a:gd name="connsiteX774" fmla="*/ 3862045 w 6187971"/>
              <a:gd name="connsiteY774" fmla="*/ 5450125 h 5955635"/>
              <a:gd name="connsiteX775" fmla="*/ 3804454 w 6187971"/>
              <a:gd name="connsiteY775" fmla="*/ 5467139 h 5955635"/>
              <a:gd name="connsiteX776" fmla="*/ 3761338 w 6187971"/>
              <a:gd name="connsiteY776" fmla="*/ 5485770 h 5955635"/>
              <a:gd name="connsiteX777" fmla="*/ 3755871 w 6187971"/>
              <a:gd name="connsiteY777" fmla="*/ 5482228 h 5955635"/>
              <a:gd name="connsiteX778" fmla="*/ 3684769 w 6187971"/>
              <a:gd name="connsiteY778" fmla="*/ 5502128 h 5955635"/>
              <a:gd name="connsiteX779" fmla="*/ 3675760 w 6187971"/>
              <a:gd name="connsiteY779" fmla="*/ 5504053 h 5955635"/>
              <a:gd name="connsiteX780" fmla="*/ 3674798 w 6187971"/>
              <a:gd name="connsiteY780" fmla="*/ 5499549 h 5955635"/>
              <a:gd name="connsiteX781" fmla="*/ 3669332 w 6187971"/>
              <a:gd name="connsiteY781" fmla="*/ 5496007 h 5955635"/>
              <a:gd name="connsiteX782" fmla="*/ 3665790 w 6187971"/>
              <a:gd name="connsiteY782" fmla="*/ 5501473 h 5955635"/>
              <a:gd name="connsiteX783" fmla="*/ 3618170 w 6187971"/>
              <a:gd name="connsiteY783" fmla="*/ 5521067 h 5955635"/>
              <a:gd name="connsiteX784" fmla="*/ 3602733 w 6187971"/>
              <a:gd name="connsiteY784" fmla="*/ 5514945 h 5955635"/>
              <a:gd name="connsiteX785" fmla="*/ 3603695 w 6187971"/>
              <a:gd name="connsiteY785" fmla="*/ 5519449 h 5955635"/>
              <a:gd name="connsiteX786" fmla="*/ 3584717 w 6187971"/>
              <a:gd name="connsiteY786" fmla="*/ 5518794 h 5955635"/>
              <a:gd name="connsiteX787" fmla="*/ 3558655 w 6187971"/>
              <a:gd name="connsiteY787" fmla="*/ 5529072 h 5955635"/>
              <a:gd name="connsiteX788" fmla="*/ 3531630 w 6187971"/>
              <a:gd name="connsiteY788" fmla="*/ 5534846 h 5955635"/>
              <a:gd name="connsiteX789" fmla="*/ 3521660 w 6187971"/>
              <a:gd name="connsiteY789" fmla="*/ 5532266 h 5955635"/>
              <a:gd name="connsiteX790" fmla="*/ 3507186 w 6187971"/>
              <a:gd name="connsiteY790" fmla="*/ 5530649 h 5955635"/>
              <a:gd name="connsiteX791" fmla="*/ 3502681 w 6187971"/>
              <a:gd name="connsiteY791" fmla="*/ 5531612 h 5955635"/>
              <a:gd name="connsiteX792" fmla="*/ 3424187 w 6187971"/>
              <a:gd name="connsiteY792" fmla="*/ 5538962 h 5955635"/>
              <a:gd name="connsiteX793" fmla="*/ 3328639 w 6187971"/>
              <a:gd name="connsiteY793" fmla="*/ 5554666 h 5955635"/>
              <a:gd name="connsiteX794" fmla="*/ 3319631 w 6187971"/>
              <a:gd name="connsiteY794" fmla="*/ 5556591 h 5955635"/>
              <a:gd name="connsiteX795" fmla="*/ 3314165 w 6187971"/>
              <a:gd name="connsiteY795" fmla="*/ 5553049 h 5955635"/>
              <a:gd name="connsiteX796" fmla="*/ 3309661 w 6187971"/>
              <a:gd name="connsiteY796" fmla="*/ 5554011 h 5955635"/>
              <a:gd name="connsiteX797" fmla="*/ 3282636 w 6187971"/>
              <a:gd name="connsiteY797" fmla="*/ 5559784 h 5955635"/>
              <a:gd name="connsiteX798" fmla="*/ 3278132 w 6187971"/>
              <a:gd name="connsiteY798" fmla="*/ 5560747 h 5955635"/>
              <a:gd name="connsiteX799" fmla="*/ 3272666 w 6187971"/>
              <a:gd name="connsiteY799" fmla="*/ 5557205 h 5955635"/>
              <a:gd name="connsiteX800" fmla="*/ 3268162 w 6187971"/>
              <a:gd name="connsiteY800" fmla="*/ 5558167 h 5955635"/>
              <a:gd name="connsiteX801" fmla="*/ 3231167 w 6187971"/>
              <a:gd name="connsiteY801" fmla="*/ 5561362 h 5955635"/>
              <a:gd name="connsiteX802" fmla="*/ 3221197 w 6187971"/>
              <a:gd name="connsiteY802" fmla="*/ 5558782 h 5955635"/>
              <a:gd name="connsiteX803" fmla="*/ 3192247 w 6187971"/>
              <a:gd name="connsiteY803" fmla="*/ 5555548 h 5955635"/>
              <a:gd name="connsiteX804" fmla="*/ 3193209 w 6187971"/>
              <a:gd name="connsiteY804" fmla="*/ 5560051 h 5955635"/>
              <a:gd name="connsiteX805" fmla="*/ 3183239 w 6187971"/>
              <a:gd name="connsiteY805" fmla="*/ 5557472 h 5955635"/>
              <a:gd name="connsiteX806" fmla="*/ 3189836 w 6187971"/>
              <a:gd name="connsiteY806" fmla="*/ 5552530 h 5955635"/>
              <a:gd name="connsiteX807" fmla="*/ 3185794 w 6187971"/>
              <a:gd name="connsiteY807" fmla="*/ 5544792 h 5955635"/>
              <a:gd name="connsiteX808" fmla="*/ 3199331 w 6187971"/>
              <a:gd name="connsiteY808" fmla="*/ 5544615 h 5955635"/>
              <a:gd name="connsiteX809" fmla="*/ 3342806 w 6187971"/>
              <a:gd name="connsiteY809" fmla="*/ 5532801 h 5955635"/>
              <a:gd name="connsiteX810" fmla="*/ 3695394 w 6187971"/>
              <a:gd name="connsiteY810" fmla="*/ 5485729 h 5955635"/>
              <a:gd name="connsiteX811" fmla="*/ 3771963 w 6187971"/>
              <a:gd name="connsiteY811" fmla="*/ 5469371 h 5955635"/>
              <a:gd name="connsiteX812" fmla="*/ 3784514 w 6187971"/>
              <a:gd name="connsiteY812" fmla="*/ 5461979 h 5955635"/>
              <a:gd name="connsiteX813" fmla="*/ 3789017 w 6187971"/>
              <a:gd name="connsiteY813" fmla="*/ 5461017 h 5955635"/>
              <a:gd name="connsiteX814" fmla="*/ 3798026 w 6187971"/>
              <a:gd name="connsiteY814" fmla="*/ 5459093 h 5955635"/>
              <a:gd name="connsiteX815" fmla="*/ 3891649 w 6187971"/>
              <a:gd name="connsiteY815" fmla="*/ 5434382 h 5955635"/>
              <a:gd name="connsiteX816" fmla="*/ 4026464 w 6187971"/>
              <a:gd name="connsiteY816" fmla="*/ 5382030 h 5955635"/>
              <a:gd name="connsiteX817" fmla="*/ 4129751 w 6187971"/>
              <a:gd name="connsiteY817" fmla="*/ 5336416 h 5955635"/>
              <a:gd name="connsiteX818" fmla="*/ 4167400 w 6187971"/>
              <a:gd name="connsiteY818" fmla="*/ 5314243 h 5955635"/>
              <a:gd name="connsiteX819" fmla="*/ 4181875 w 6187971"/>
              <a:gd name="connsiteY819" fmla="*/ 5315860 h 5955635"/>
              <a:gd name="connsiteX820" fmla="*/ 4197004 w 6187971"/>
              <a:gd name="connsiteY820" fmla="*/ 5298499 h 5955635"/>
              <a:gd name="connsiteX821" fmla="*/ 4232075 w 6187971"/>
              <a:gd name="connsiteY821" fmla="*/ 5286297 h 5955635"/>
              <a:gd name="connsiteX822" fmla="*/ 4350491 w 6187971"/>
              <a:gd name="connsiteY822" fmla="*/ 5223321 h 5955635"/>
              <a:gd name="connsiteX823" fmla="*/ 4370125 w 6187971"/>
              <a:gd name="connsiteY823" fmla="*/ 5204997 h 5955635"/>
              <a:gd name="connsiteX824" fmla="*/ 4490158 w 6187971"/>
              <a:gd name="connsiteY824" fmla="*/ 5127546 h 5955635"/>
              <a:gd name="connsiteX825" fmla="*/ 4596679 w 6187971"/>
              <a:gd name="connsiteY825" fmla="*/ 5052983 h 5955635"/>
              <a:gd name="connsiteX826" fmla="*/ 4603762 w 6187971"/>
              <a:gd name="connsiteY826" fmla="*/ 5042050 h 5955635"/>
              <a:gd name="connsiteX827" fmla="*/ 4604725 w 6187971"/>
              <a:gd name="connsiteY827" fmla="*/ 5046554 h 5955635"/>
              <a:gd name="connsiteX828" fmla="*/ 4652038 w 6187971"/>
              <a:gd name="connsiteY828" fmla="*/ 5003479 h 5955635"/>
              <a:gd name="connsiteX829" fmla="*/ 4681642 w 6187971"/>
              <a:gd name="connsiteY829" fmla="*/ 4987735 h 5955635"/>
              <a:gd name="connsiteX830" fmla="*/ 4675213 w 6187971"/>
              <a:gd name="connsiteY830" fmla="*/ 4979689 h 5955635"/>
              <a:gd name="connsiteX831" fmla="*/ 4694847 w 6187971"/>
              <a:gd name="connsiteY831" fmla="*/ 4961365 h 5955635"/>
              <a:gd name="connsiteX832" fmla="*/ 4709321 w 6187971"/>
              <a:gd name="connsiteY832" fmla="*/ 4962983 h 5955635"/>
              <a:gd name="connsiteX833" fmla="*/ 4798482 w 6187971"/>
              <a:gd name="connsiteY833" fmla="*/ 4873290 h 5955635"/>
              <a:gd name="connsiteX834" fmla="*/ 4806527 w 6187971"/>
              <a:gd name="connsiteY834" fmla="*/ 4866861 h 5955635"/>
              <a:gd name="connsiteX835" fmla="*/ 4810069 w 6187971"/>
              <a:gd name="connsiteY835" fmla="*/ 4861394 h 5955635"/>
              <a:gd name="connsiteX836" fmla="*/ 4805565 w 6187971"/>
              <a:gd name="connsiteY836" fmla="*/ 4862357 h 5955635"/>
              <a:gd name="connsiteX837" fmla="*/ 4801060 w 6187971"/>
              <a:gd name="connsiteY837" fmla="*/ 4863319 h 5955635"/>
              <a:gd name="connsiteX838" fmla="*/ 4898266 w 6187971"/>
              <a:gd name="connsiteY838" fmla="*/ 4767198 h 5955635"/>
              <a:gd name="connsiteX839" fmla="*/ 4912741 w 6187971"/>
              <a:gd name="connsiteY839" fmla="*/ 4768815 h 5955635"/>
              <a:gd name="connsiteX840" fmla="*/ 5052449 w 6187971"/>
              <a:gd name="connsiteY840" fmla="*/ 4607097 h 5955635"/>
              <a:gd name="connsiteX841" fmla="*/ 5184765 w 6187971"/>
              <a:gd name="connsiteY841" fmla="*/ 4432830 h 5955635"/>
              <a:gd name="connsiteX842" fmla="*/ 5143881 w 6187971"/>
              <a:gd name="connsiteY842" fmla="*/ 4483951 h 5955635"/>
              <a:gd name="connsiteX843" fmla="*/ 5131330 w 6187971"/>
              <a:gd name="connsiteY843" fmla="*/ 4491343 h 5955635"/>
              <a:gd name="connsiteX844" fmla="*/ 5037974 w 6187971"/>
              <a:gd name="connsiteY844" fmla="*/ 4605480 h 5955635"/>
              <a:gd name="connsiteX845" fmla="*/ 4920480 w 6187971"/>
              <a:gd name="connsiteY845" fmla="*/ 4738904 h 5955635"/>
              <a:gd name="connsiteX846" fmla="*/ 4903425 w 6187971"/>
              <a:gd name="connsiteY846" fmla="*/ 4747257 h 5955635"/>
              <a:gd name="connsiteX847" fmla="*/ 4838404 w 6187971"/>
              <a:gd name="connsiteY847" fmla="*/ 4817664 h 5955635"/>
              <a:gd name="connsiteX848" fmla="*/ 4829395 w 6187971"/>
              <a:gd name="connsiteY848" fmla="*/ 4819589 h 5955635"/>
              <a:gd name="connsiteX849" fmla="*/ 4831320 w 6187971"/>
              <a:gd name="connsiteY849" fmla="*/ 4828597 h 5955635"/>
              <a:gd name="connsiteX850" fmla="*/ 4739274 w 6187971"/>
              <a:gd name="connsiteY850" fmla="*/ 4904777 h 5955635"/>
              <a:gd name="connsiteX851" fmla="*/ 4750861 w 6187971"/>
              <a:gd name="connsiteY851" fmla="*/ 4892883 h 5955635"/>
              <a:gd name="connsiteX852" fmla="*/ 4781119 w 6187971"/>
              <a:gd name="connsiteY852" fmla="*/ 4858161 h 5955635"/>
              <a:gd name="connsiteX853" fmla="*/ 4838096 w 6187971"/>
              <a:gd name="connsiteY853" fmla="*/ 4794182 h 5955635"/>
              <a:gd name="connsiteX854" fmla="*/ 4846142 w 6187971"/>
              <a:gd name="connsiteY854" fmla="*/ 4787753 h 5955635"/>
              <a:gd name="connsiteX855" fmla="*/ 4855150 w 6187971"/>
              <a:gd name="connsiteY855" fmla="*/ 4785829 h 5955635"/>
              <a:gd name="connsiteX856" fmla="*/ 4872859 w 6187971"/>
              <a:gd name="connsiteY856" fmla="*/ 4758497 h 5955635"/>
              <a:gd name="connsiteX857" fmla="*/ 4899577 w 6187971"/>
              <a:gd name="connsiteY857" fmla="*/ 4729241 h 5955635"/>
              <a:gd name="connsiteX858" fmla="*/ 4951393 w 6187971"/>
              <a:gd name="connsiteY858" fmla="*/ 4685203 h 5955635"/>
              <a:gd name="connsiteX859" fmla="*/ 4950431 w 6187971"/>
              <a:gd name="connsiteY859" fmla="*/ 4680699 h 5955635"/>
              <a:gd name="connsiteX860" fmla="*/ 4965561 w 6187971"/>
              <a:gd name="connsiteY860" fmla="*/ 4663338 h 5955635"/>
              <a:gd name="connsiteX861" fmla="*/ 4969103 w 6187971"/>
              <a:gd name="connsiteY861" fmla="*/ 4657871 h 5955635"/>
              <a:gd name="connsiteX862" fmla="*/ 4999362 w 6187971"/>
              <a:gd name="connsiteY862" fmla="*/ 4623149 h 5955635"/>
              <a:gd name="connsiteX863" fmla="*/ 5014491 w 6187971"/>
              <a:gd name="connsiteY863" fmla="*/ 4605787 h 5955635"/>
              <a:gd name="connsiteX864" fmla="*/ 5059879 w 6187971"/>
              <a:gd name="connsiteY864" fmla="*/ 4553704 h 5955635"/>
              <a:gd name="connsiteX865" fmla="*/ 5078551 w 6187971"/>
              <a:gd name="connsiteY865" fmla="*/ 4530876 h 5955635"/>
              <a:gd name="connsiteX866" fmla="*/ 5083055 w 6187971"/>
              <a:gd name="connsiteY866" fmla="*/ 4529914 h 5955635"/>
              <a:gd name="connsiteX867" fmla="*/ 5086597 w 6187971"/>
              <a:gd name="connsiteY867" fmla="*/ 4524447 h 5955635"/>
              <a:gd name="connsiteX868" fmla="*/ 5085635 w 6187971"/>
              <a:gd name="connsiteY868" fmla="*/ 4519944 h 5955635"/>
              <a:gd name="connsiteX869" fmla="*/ 5090139 w 6187971"/>
              <a:gd name="connsiteY869" fmla="*/ 4518982 h 5955635"/>
              <a:gd name="connsiteX870" fmla="*/ 5159358 w 6187971"/>
              <a:gd name="connsiteY870" fmla="*/ 4424129 h 5955635"/>
              <a:gd name="connsiteX871" fmla="*/ 5167403 w 6187971"/>
              <a:gd name="connsiteY871" fmla="*/ 4417701 h 5955635"/>
              <a:gd name="connsiteX872" fmla="*/ 5171907 w 6187971"/>
              <a:gd name="connsiteY872" fmla="*/ 4416738 h 5955635"/>
              <a:gd name="connsiteX873" fmla="*/ 5175450 w 6187971"/>
              <a:gd name="connsiteY873" fmla="*/ 4411272 h 5955635"/>
              <a:gd name="connsiteX874" fmla="*/ 5174487 w 6187971"/>
              <a:gd name="connsiteY874" fmla="*/ 4406768 h 5955635"/>
              <a:gd name="connsiteX875" fmla="*/ 5198318 w 6187971"/>
              <a:gd name="connsiteY875" fmla="*/ 4363999 h 5955635"/>
              <a:gd name="connsiteX876" fmla="*/ 5201860 w 6187971"/>
              <a:gd name="connsiteY876" fmla="*/ 4358534 h 5955635"/>
              <a:gd name="connsiteX877" fmla="*/ 5204439 w 6187971"/>
              <a:gd name="connsiteY877" fmla="*/ 4348563 h 5955635"/>
              <a:gd name="connsiteX878" fmla="*/ 5195619 w 6187971"/>
              <a:gd name="connsiteY878" fmla="*/ 4350447 h 5955635"/>
              <a:gd name="connsiteX879" fmla="*/ 5203077 w 6187971"/>
              <a:gd name="connsiteY879" fmla="*/ 4339435 h 5955635"/>
              <a:gd name="connsiteX880" fmla="*/ 5204128 w 6187971"/>
              <a:gd name="connsiteY880" fmla="*/ 4325131 h 5955635"/>
              <a:gd name="connsiteX881" fmla="*/ 5204204 w 6187971"/>
              <a:gd name="connsiteY881" fmla="*/ 4325020 h 5955635"/>
              <a:gd name="connsiteX882" fmla="*/ 5218092 w 6187971"/>
              <a:gd name="connsiteY882" fmla="*/ 4313267 h 5955635"/>
              <a:gd name="connsiteX883" fmla="*/ 5229887 w 6187971"/>
              <a:gd name="connsiteY883" fmla="*/ 4291321 h 5955635"/>
              <a:gd name="connsiteX884" fmla="*/ 5234391 w 6187971"/>
              <a:gd name="connsiteY884" fmla="*/ 4290358 h 5955635"/>
              <a:gd name="connsiteX885" fmla="*/ 5233429 w 6187971"/>
              <a:gd name="connsiteY885" fmla="*/ 4285854 h 5955635"/>
              <a:gd name="connsiteX886" fmla="*/ 5232466 w 6187971"/>
              <a:gd name="connsiteY886" fmla="*/ 4281350 h 5955635"/>
              <a:gd name="connsiteX887" fmla="*/ 5245016 w 6187971"/>
              <a:gd name="connsiteY887" fmla="*/ 4273959 h 5955635"/>
              <a:gd name="connsiteX888" fmla="*/ 5241474 w 6187971"/>
              <a:gd name="connsiteY888" fmla="*/ 4279425 h 5955635"/>
              <a:gd name="connsiteX889" fmla="*/ 5238895 w 6187971"/>
              <a:gd name="connsiteY889" fmla="*/ 4289396 h 5955635"/>
              <a:gd name="connsiteX890" fmla="*/ 5246941 w 6187971"/>
              <a:gd name="connsiteY890" fmla="*/ 4282967 h 5955635"/>
              <a:gd name="connsiteX891" fmla="*/ 5251445 w 6187971"/>
              <a:gd name="connsiteY891" fmla="*/ 4282005 h 5955635"/>
              <a:gd name="connsiteX892" fmla="*/ 5238240 w 6187971"/>
              <a:gd name="connsiteY892" fmla="*/ 4308374 h 5955635"/>
              <a:gd name="connsiteX893" fmla="*/ 5347073 w 6187971"/>
              <a:gd name="connsiteY893" fmla="*/ 4134414 h 5955635"/>
              <a:gd name="connsiteX894" fmla="*/ 5356737 w 6187971"/>
              <a:gd name="connsiteY894" fmla="*/ 4113510 h 5955635"/>
              <a:gd name="connsiteX895" fmla="*/ 5360278 w 6187971"/>
              <a:gd name="connsiteY895" fmla="*/ 4108045 h 5955635"/>
              <a:gd name="connsiteX896" fmla="*/ 5440163 w 6187971"/>
              <a:gd name="connsiteY896" fmla="*/ 3930850 h 5955635"/>
              <a:gd name="connsiteX897" fmla="*/ 5447247 w 6187971"/>
              <a:gd name="connsiteY897" fmla="*/ 3919918 h 5955635"/>
              <a:gd name="connsiteX898" fmla="*/ 5441125 w 6187971"/>
              <a:gd name="connsiteY898" fmla="*/ 3935354 h 5955635"/>
              <a:gd name="connsiteX899" fmla="*/ 5443050 w 6187971"/>
              <a:gd name="connsiteY899" fmla="*/ 3944362 h 5955635"/>
              <a:gd name="connsiteX900" fmla="*/ 5437891 w 6187971"/>
              <a:gd name="connsiteY900" fmla="*/ 3964303 h 5955635"/>
              <a:gd name="connsiteX901" fmla="*/ 5434349 w 6187971"/>
              <a:gd name="connsiteY901" fmla="*/ 3969770 h 5955635"/>
              <a:gd name="connsiteX902" fmla="*/ 5435311 w 6187971"/>
              <a:gd name="connsiteY902" fmla="*/ 3974273 h 5955635"/>
              <a:gd name="connsiteX903" fmla="*/ 5425955 w 6187971"/>
              <a:gd name="connsiteY903" fmla="*/ 4018659 h 5955635"/>
              <a:gd name="connsiteX904" fmla="*/ 5428535 w 6187971"/>
              <a:gd name="connsiteY904" fmla="*/ 4008688 h 5955635"/>
              <a:gd name="connsiteX905" fmla="*/ 5430460 w 6187971"/>
              <a:gd name="connsiteY905" fmla="*/ 4017697 h 5955635"/>
              <a:gd name="connsiteX906" fmla="*/ 5438505 w 6187971"/>
              <a:gd name="connsiteY906" fmla="*/ 4011268 h 5955635"/>
              <a:gd name="connsiteX907" fmla="*/ 5439468 w 6187971"/>
              <a:gd name="connsiteY907" fmla="*/ 4015773 h 5955635"/>
              <a:gd name="connsiteX908" fmla="*/ 5435926 w 6187971"/>
              <a:gd name="connsiteY908" fmla="*/ 4021238 h 5955635"/>
              <a:gd name="connsiteX909" fmla="*/ 5436889 w 6187971"/>
              <a:gd name="connsiteY909" fmla="*/ 4025742 h 5955635"/>
              <a:gd name="connsiteX910" fmla="*/ 5429150 w 6187971"/>
              <a:gd name="connsiteY910" fmla="*/ 4055653 h 5955635"/>
              <a:gd name="connsiteX911" fmla="*/ 5430112 w 6187971"/>
              <a:gd name="connsiteY911" fmla="*/ 4060158 h 5955635"/>
              <a:gd name="connsiteX912" fmla="*/ 5433654 w 6187971"/>
              <a:gd name="connsiteY912" fmla="*/ 4054691 h 5955635"/>
              <a:gd name="connsiteX913" fmla="*/ 5438158 w 6187971"/>
              <a:gd name="connsiteY913" fmla="*/ 4053729 h 5955635"/>
              <a:gd name="connsiteX914" fmla="*/ 5410438 w 6187971"/>
              <a:gd name="connsiteY914" fmla="*/ 4144425 h 5955635"/>
              <a:gd name="connsiteX915" fmla="*/ 5377252 w 6187971"/>
              <a:gd name="connsiteY915" fmla="*/ 4231578 h 5955635"/>
              <a:gd name="connsiteX916" fmla="*/ 5378214 w 6187971"/>
              <a:gd name="connsiteY916" fmla="*/ 4236082 h 5955635"/>
              <a:gd name="connsiteX917" fmla="*/ 5373710 w 6187971"/>
              <a:gd name="connsiteY917" fmla="*/ 4237045 h 5955635"/>
              <a:gd name="connsiteX918" fmla="*/ 5374672 w 6187971"/>
              <a:gd name="connsiteY918" fmla="*/ 4241549 h 5955635"/>
              <a:gd name="connsiteX919" fmla="*/ 5371130 w 6187971"/>
              <a:gd name="connsiteY919" fmla="*/ 4247016 h 5955635"/>
              <a:gd name="connsiteX920" fmla="*/ 5365009 w 6187971"/>
              <a:gd name="connsiteY920" fmla="*/ 4262452 h 5955635"/>
              <a:gd name="connsiteX921" fmla="*/ 5366934 w 6187971"/>
              <a:gd name="connsiteY921" fmla="*/ 4271460 h 5955635"/>
              <a:gd name="connsiteX922" fmla="*/ 5372092 w 6187971"/>
              <a:gd name="connsiteY922" fmla="*/ 4251519 h 5955635"/>
              <a:gd name="connsiteX923" fmla="*/ 5376597 w 6187971"/>
              <a:gd name="connsiteY923" fmla="*/ 4250557 h 5955635"/>
              <a:gd name="connsiteX924" fmla="*/ 5377559 w 6187971"/>
              <a:gd name="connsiteY924" fmla="*/ 4255061 h 5955635"/>
              <a:gd name="connsiteX925" fmla="*/ 5381101 w 6187971"/>
              <a:gd name="connsiteY925" fmla="*/ 4249594 h 5955635"/>
              <a:gd name="connsiteX926" fmla="*/ 5380139 w 6187971"/>
              <a:gd name="connsiteY926" fmla="*/ 4245091 h 5955635"/>
              <a:gd name="connsiteX927" fmla="*/ 5383681 w 6187971"/>
              <a:gd name="connsiteY927" fmla="*/ 4239624 h 5955635"/>
              <a:gd name="connsiteX928" fmla="*/ 5389802 w 6187971"/>
              <a:gd name="connsiteY928" fmla="*/ 4224188 h 5955635"/>
              <a:gd name="connsiteX929" fmla="*/ 5387877 w 6187971"/>
              <a:gd name="connsiteY929" fmla="*/ 4215179 h 5955635"/>
              <a:gd name="connsiteX930" fmla="*/ 5396885 w 6187971"/>
              <a:gd name="connsiteY930" fmla="*/ 4213255 h 5955635"/>
              <a:gd name="connsiteX931" fmla="*/ 5403662 w 6187971"/>
              <a:gd name="connsiteY931" fmla="*/ 4178840 h 5955635"/>
              <a:gd name="connsiteX932" fmla="*/ 5428147 w 6187971"/>
              <a:gd name="connsiteY932" fmla="*/ 4117093 h 5955635"/>
              <a:gd name="connsiteX933" fmla="*/ 5423643 w 6187971"/>
              <a:gd name="connsiteY933" fmla="*/ 4118055 h 5955635"/>
              <a:gd name="connsiteX934" fmla="*/ 5430726 w 6187971"/>
              <a:gd name="connsiteY934" fmla="*/ 4107123 h 5955635"/>
              <a:gd name="connsiteX935" fmla="*/ 5428802 w 6187971"/>
              <a:gd name="connsiteY935" fmla="*/ 4098114 h 5955635"/>
              <a:gd name="connsiteX936" fmla="*/ 5433306 w 6187971"/>
              <a:gd name="connsiteY936" fmla="*/ 4097152 h 5955635"/>
              <a:gd name="connsiteX937" fmla="*/ 5440389 w 6187971"/>
              <a:gd name="connsiteY937" fmla="*/ 4086220 h 5955635"/>
              <a:gd name="connsiteX938" fmla="*/ 5458446 w 6187971"/>
              <a:gd name="connsiteY938" fmla="*/ 4016427 h 5955635"/>
              <a:gd name="connsiteX939" fmla="*/ 5449438 w 6187971"/>
              <a:gd name="connsiteY939" fmla="*/ 4018351 h 5955635"/>
              <a:gd name="connsiteX940" fmla="*/ 5482318 w 6187971"/>
              <a:gd name="connsiteY940" fmla="*/ 3907715 h 5955635"/>
              <a:gd name="connsiteX941" fmla="*/ 5505533 w 6187971"/>
              <a:gd name="connsiteY941" fmla="*/ 3817982 h 5955635"/>
              <a:gd name="connsiteX942" fmla="*/ 5510038 w 6187971"/>
              <a:gd name="connsiteY942" fmla="*/ 3817020 h 5955635"/>
              <a:gd name="connsiteX943" fmla="*/ 5525514 w 6187971"/>
              <a:gd name="connsiteY943" fmla="*/ 3757197 h 5955635"/>
              <a:gd name="connsiteX944" fmla="*/ 5528401 w 6187971"/>
              <a:gd name="connsiteY944" fmla="*/ 3770709 h 5955635"/>
              <a:gd name="connsiteX945" fmla="*/ 5520048 w 6187971"/>
              <a:gd name="connsiteY945" fmla="*/ 3753656 h 5955635"/>
              <a:gd name="connsiteX946" fmla="*/ 5543571 w 6187971"/>
              <a:gd name="connsiteY946" fmla="*/ 3687405 h 5955635"/>
              <a:gd name="connsiteX947" fmla="*/ 5547113 w 6187971"/>
              <a:gd name="connsiteY947" fmla="*/ 3681939 h 5955635"/>
              <a:gd name="connsiteX948" fmla="*/ 5546151 w 6187971"/>
              <a:gd name="connsiteY948" fmla="*/ 3677434 h 5955635"/>
              <a:gd name="connsiteX949" fmla="*/ 5541647 w 6187971"/>
              <a:gd name="connsiteY949" fmla="*/ 3678397 h 5955635"/>
              <a:gd name="connsiteX950" fmla="*/ 5544226 w 6187971"/>
              <a:gd name="connsiteY950" fmla="*/ 3668427 h 5955635"/>
              <a:gd name="connsiteX951" fmla="*/ 5545189 w 6187971"/>
              <a:gd name="connsiteY951" fmla="*/ 3672930 h 5955635"/>
              <a:gd name="connsiteX952" fmla="*/ 5549693 w 6187971"/>
              <a:gd name="connsiteY952" fmla="*/ 3671968 h 5955635"/>
              <a:gd name="connsiteX953" fmla="*/ 5547768 w 6187971"/>
              <a:gd name="connsiteY953" fmla="*/ 3662960 h 5955635"/>
              <a:gd name="connsiteX954" fmla="*/ 5551310 w 6187971"/>
              <a:gd name="connsiteY954" fmla="*/ 3657493 h 5955635"/>
              <a:gd name="connsiteX955" fmla="*/ 5548423 w 6187971"/>
              <a:gd name="connsiteY955" fmla="*/ 3643981 h 5955635"/>
              <a:gd name="connsiteX956" fmla="*/ 5551003 w 6187971"/>
              <a:gd name="connsiteY956" fmla="*/ 3634011 h 5955635"/>
              <a:gd name="connsiteX957" fmla="*/ 5547461 w 6187971"/>
              <a:gd name="connsiteY957" fmla="*/ 3639478 h 5955635"/>
              <a:gd name="connsiteX958" fmla="*/ 5543919 w 6187971"/>
              <a:gd name="connsiteY958" fmla="*/ 3644943 h 5955635"/>
              <a:gd name="connsiteX959" fmla="*/ 5541995 w 6187971"/>
              <a:gd name="connsiteY959" fmla="*/ 3635936 h 5955635"/>
              <a:gd name="connsiteX960" fmla="*/ 5549733 w 6187971"/>
              <a:gd name="connsiteY960" fmla="*/ 3606025 h 5955635"/>
              <a:gd name="connsiteX961" fmla="*/ 5561668 w 6187971"/>
              <a:gd name="connsiteY961" fmla="*/ 3551669 h 5955635"/>
              <a:gd name="connsiteX962" fmla="*/ 5565210 w 6187971"/>
              <a:gd name="connsiteY962" fmla="*/ 3546202 h 5955635"/>
              <a:gd name="connsiteX963" fmla="*/ 5564248 w 6187971"/>
              <a:gd name="connsiteY963" fmla="*/ 3541699 h 5955635"/>
              <a:gd name="connsiteX964" fmla="*/ 5568445 w 6187971"/>
              <a:gd name="connsiteY964" fmla="*/ 3517253 h 5955635"/>
              <a:gd name="connsiteX965" fmla="*/ 5569100 w 6187971"/>
              <a:gd name="connsiteY965" fmla="*/ 3498276 h 5955635"/>
              <a:gd name="connsiteX966" fmla="*/ 5580380 w 6187971"/>
              <a:gd name="connsiteY966" fmla="*/ 3462898 h 5955635"/>
              <a:gd name="connsiteX967" fmla="*/ 5584885 w 6187971"/>
              <a:gd name="connsiteY967" fmla="*/ 3461936 h 5955635"/>
              <a:gd name="connsiteX968" fmla="*/ 5582960 w 6187971"/>
              <a:gd name="connsiteY968" fmla="*/ 3452927 h 5955635"/>
              <a:gd name="connsiteX969" fmla="*/ 5581998 w 6187971"/>
              <a:gd name="connsiteY969" fmla="*/ 3448424 h 5955635"/>
              <a:gd name="connsiteX970" fmla="*/ 5578456 w 6187971"/>
              <a:gd name="connsiteY970" fmla="*/ 3453889 h 5955635"/>
              <a:gd name="connsiteX971" fmla="*/ 5585232 w 6187971"/>
              <a:gd name="connsiteY971" fmla="*/ 3419474 h 5955635"/>
              <a:gd name="connsiteX972" fmla="*/ 5588774 w 6187971"/>
              <a:gd name="connsiteY972" fmla="*/ 3414008 h 5955635"/>
              <a:gd name="connsiteX973" fmla="*/ 5587812 w 6187971"/>
              <a:gd name="connsiteY973" fmla="*/ 3409504 h 5955635"/>
              <a:gd name="connsiteX974" fmla="*/ 5590084 w 6187971"/>
              <a:gd name="connsiteY974" fmla="*/ 3376051 h 5955635"/>
              <a:gd name="connsiteX975" fmla="*/ 5591047 w 6187971"/>
              <a:gd name="connsiteY975" fmla="*/ 3380555 h 5955635"/>
              <a:gd name="connsiteX976" fmla="*/ 5593934 w 6187971"/>
              <a:gd name="connsiteY976" fmla="*/ 3394067 h 5955635"/>
              <a:gd name="connsiteX977" fmla="*/ 5596512 w 6187971"/>
              <a:gd name="connsiteY977" fmla="*/ 3384097 h 5955635"/>
              <a:gd name="connsiteX978" fmla="*/ 5600054 w 6187971"/>
              <a:gd name="connsiteY978" fmla="*/ 3378631 h 5955635"/>
              <a:gd name="connsiteX979" fmla="*/ 5599399 w 6187971"/>
              <a:gd name="connsiteY979" fmla="*/ 3397610 h 5955635"/>
              <a:gd name="connsiteX980" fmla="*/ 5609370 w 6187971"/>
              <a:gd name="connsiteY980" fmla="*/ 3400188 h 5955635"/>
              <a:gd name="connsiteX981" fmla="*/ 5616146 w 6187971"/>
              <a:gd name="connsiteY981" fmla="*/ 3365773 h 5955635"/>
              <a:gd name="connsiteX982" fmla="*/ 5619688 w 6187971"/>
              <a:gd name="connsiteY982" fmla="*/ 3360307 h 5955635"/>
              <a:gd name="connsiteX983" fmla="*/ 5618726 w 6187971"/>
              <a:gd name="connsiteY983" fmla="*/ 3355803 h 5955635"/>
              <a:gd name="connsiteX984" fmla="*/ 5617764 w 6187971"/>
              <a:gd name="connsiteY984" fmla="*/ 3351299 h 5955635"/>
              <a:gd name="connsiteX985" fmla="*/ 5614222 w 6187971"/>
              <a:gd name="connsiteY985" fmla="*/ 3356765 h 5955635"/>
              <a:gd name="connsiteX986" fmla="*/ 5611335 w 6187971"/>
              <a:gd name="connsiteY986" fmla="*/ 3343253 h 5955635"/>
              <a:gd name="connsiteX987" fmla="*/ 5605868 w 6187971"/>
              <a:gd name="connsiteY987" fmla="*/ 3339711 h 5955635"/>
              <a:gd name="connsiteX988" fmla="*/ 5601672 w 6187971"/>
              <a:gd name="connsiteY988" fmla="*/ 3364156 h 5955635"/>
              <a:gd name="connsiteX989" fmla="*/ 5600710 w 6187971"/>
              <a:gd name="connsiteY989" fmla="*/ 3359652 h 5955635"/>
              <a:gd name="connsiteX990" fmla="*/ 5594281 w 6187971"/>
              <a:gd name="connsiteY990" fmla="*/ 3351607 h 5955635"/>
              <a:gd name="connsiteX991" fmla="*/ 5592057 w 6187971"/>
              <a:gd name="connsiteY991" fmla="*/ 3360201 h 5955635"/>
              <a:gd name="connsiteX992" fmla="*/ 5590783 w 6187971"/>
              <a:gd name="connsiteY992" fmla="*/ 3351765 h 5955635"/>
              <a:gd name="connsiteX993" fmla="*/ 5593974 w 6187971"/>
              <a:gd name="connsiteY993" fmla="*/ 3328124 h 5955635"/>
              <a:gd name="connsiteX994" fmla="*/ 5577575 w 6187971"/>
              <a:gd name="connsiteY994" fmla="*/ 3317498 h 5955635"/>
              <a:gd name="connsiteX995" fmla="*/ 5583041 w 6187971"/>
              <a:gd name="connsiteY995" fmla="*/ 3321040 h 5955635"/>
              <a:gd name="connsiteX996" fmla="*/ 5587545 w 6187971"/>
              <a:gd name="connsiteY996" fmla="*/ 3320078 h 5955635"/>
              <a:gd name="connsiteX997" fmla="*/ 5592049 w 6187971"/>
              <a:gd name="connsiteY997" fmla="*/ 3319116 h 5955635"/>
              <a:gd name="connsiteX998" fmla="*/ 5590125 w 6187971"/>
              <a:gd name="connsiteY998" fmla="*/ 3310107 h 5955635"/>
              <a:gd name="connsiteX999" fmla="*/ 5589163 w 6187971"/>
              <a:gd name="connsiteY999" fmla="*/ 3305604 h 5955635"/>
              <a:gd name="connsiteX1000" fmla="*/ 5596246 w 6187971"/>
              <a:gd name="connsiteY1000" fmla="*/ 3294671 h 5955635"/>
              <a:gd name="connsiteX1001" fmla="*/ 5598170 w 6187971"/>
              <a:gd name="connsiteY1001" fmla="*/ 3303679 h 5955635"/>
              <a:gd name="connsiteX1002" fmla="*/ 5602675 w 6187971"/>
              <a:gd name="connsiteY1002" fmla="*/ 3302717 h 5955635"/>
              <a:gd name="connsiteX1003" fmla="*/ 5605254 w 6187971"/>
              <a:gd name="connsiteY1003" fmla="*/ 3292746 h 5955635"/>
              <a:gd name="connsiteX1004" fmla="*/ 5603330 w 6187971"/>
              <a:gd name="connsiteY1004" fmla="*/ 3283738 h 5955635"/>
              <a:gd name="connsiteX1005" fmla="*/ 5592397 w 6187971"/>
              <a:gd name="connsiteY1005" fmla="*/ 3276655 h 5955635"/>
              <a:gd name="connsiteX1006" fmla="*/ 5586930 w 6187971"/>
              <a:gd name="connsiteY1006" fmla="*/ 3273113 h 5955635"/>
              <a:gd name="connsiteX1007" fmla="*/ 5583389 w 6187971"/>
              <a:gd name="connsiteY1007" fmla="*/ 3278580 h 5955635"/>
              <a:gd name="connsiteX1008" fmla="*/ 5583081 w 6187971"/>
              <a:gd name="connsiteY1008" fmla="*/ 3255097 h 5955635"/>
              <a:gd name="connsiteX1009" fmla="*/ 5585968 w 6187971"/>
              <a:gd name="connsiteY1009" fmla="*/ 3268609 h 5955635"/>
              <a:gd name="connsiteX1010" fmla="*/ 5591127 w 6187971"/>
              <a:gd name="connsiteY1010" fmla="*/ 3248668 h 5955635"/>
              <a:gd name="connsiteX1011" fmla="*/ 5595632 w 6187971"/>
              <a:gd name="connsiteY1011" fmla="*/ 3247705 h 5955635"/>
              <a:gd name="connsiteX1012" fmla="*/ 5594669 w 6187971"/>
              <a:gd name="connsiteY1012" fmla="*/ 3243202 h 5955635"/>
              <a:gd name="connsiteX1013" fmla="*/ 5593707 w 6187971"/>
              <a:gd name="connsiteY1013" fmla="*/ 3238698 h 5955635"/>
              <a:gd name="connsiteX1014" fmla="*/ 5589203 w 6187971"/>
              <a:gd name="connsiteY1014" fmla="*/ 3239660 h 5955635"/>
              <a:gd name="connsiteX1015" fmla="*/ 5596286 w 6187971"/>
              <a:gd name="connsiteY1015" fmla="*/ 3228728 h 5955635"/>
              <a:gd name="connsiteX1016" fmla="*/ 5590512 w 6187971"/>
              <a:gd name="connsiteY1016" fmla="*/ 3201704 h 5955635"/>
              <a:gd name="connsiteX1017" fmla="*/ 5592437 w 6187971"/>
              <a:gd name="connsiteY1017" fmla="*/ 3210711 h 5955635"/>
              <a:gd name="connsiteX1018" fmla="*/ 5595672 w 6187971"/>
              <a:gd name="connsiteY1018" fmla="*/ 3181763 h 5955635"/>
              <a:gd name="connsiteX1019" fmla="*/ 5601139 w 6187971"/>
              <a:gd name="connsiteY1019" fmla="*/ 3185304 h 5955635"/>
              <a:gd name="connsiteX1020" fmla="*/ 5600176 w 6187971"/>
              <a:gd name="connsiteY1020" fmla="*/ 3180800 h 5955635"/>
              <a:gd name="connsiteX1021" fmla="*/ 5604680 w 6187971"/>
              <a:gd name="connsiteY1021" fmla="*/ 3179838 h 5955635"/>
              <a:gd name="connsiteX1022" fmla="*/ 5610146 w 6187971"/>
              <a:gd name="connsiteY1022" fmla="*/ 3183379 h 5955635"/>
              <a:gd name="connsiteX1023" fmla="*/ 5609799 w 6187971"/>
              <a:gd name="connsiteY1023" fmla="*/ 3225841 h 5955635"/>
              <a:gd name="connsiteX1024" fmla="*/ 5605295 w 6187971"/>
              <a:gd name="connsiteY1024" fmla="*/ 3226803 h 5955635"/>
              <a:gd name="connsiteX1025" fmla="*/ 5604639 w 6187971"/>
              <a:gd name="connsiteY1025" fmla="*/ 3245781 h 5955635"/>
              <a:gd name="connsiteX1026" fmla="*/ 5610761 w 6187971"/>
              <a:gd name="connsiteY1026" fmla="*/ 3230344 h 5955635"/>
              <a:gd name="connsiteX1027" fmla="*/ 5611068 w 6187971"/>
              <a:gd name="connsiteY1027" fmla="*/ 3253827 h 5955635"/>
              <a:gd name="connsiteX1028" fmla="*/ 5607526 w 6187971"/>
              <a:gd name="connsiteY1028" fmla="*/ 3259294 h 5955635"/>
              <a:gd name="connsiteX1029" fmla="*/ 5608488 w 6187971"/>
              <a:gd name="connsiteY1029" fmla="*/ 3263797 h 5955635"/>
              <a:gd name="connsiteX1030" fmla="*/ 5613955 w 6187971"/>
              <a:gd name="connsiteY1030" fmla="*/ 3267339 h 5955635"/>
              <a:gd name="connsiteX1031" fmla="*/ 5617497 w 6187971"/>
              <a:gd name="connsiteY1031" fmla="*/ 3261873 h 5955635"/>
              <a:gd name="connsiteX1032" fmla="*/ 5620076 w 6187971"/>
              <a:gd name="connsiteY1032" fmla="*/ 3251903 h 5955635"/>
              <a:gd name="connsiteX1033" fmla="*/ 5619114 w 6187971"/>
              <a:gd name="connsiteY1033" fmla="*/ 3247399 h 5955635"/>
              <a:gd name="connsiteX1034" fmla="*/ 5614610 w 6187971"/>
              <a:gd name="connsiteY1034" fmla="*/ 3248361 h 5955635"/>
              <a:gd name="connsiteX1035" fmla="*/ 5614651 w 6187971"/>
              <a:gd name="connsiteY1035" fmla="*/ 3182417 h 5955635"/>
              <a:gd name="connsiteX1036" fmla="*/ 5618192 w 6187971"/>
              <a:gd name="connsiteY1036" fmla="*/ 3176951 h 5955635"/>
              <a:gd name="connsiteX1037" fmla="*/ 5617229 w 6187971"/>
              <a:gd name="connsiteY1037" fmla="*/ 3172447 h 5955635"/>
              <a:gd name="connsiteX1038" fmla="*/ 5616267 w 6187971"/>
              <a:gd name="connsiteY1038" fmla="*/ 3167943 h 5955635"/>
              <a:gd name="connsiteX1039" fmla="*/ 5619502 w 6187971"/>
              <a:gd name="connsiteY1039" fmla="*/ 3138994 h 5955635"/>
              <a:gd name="connsiteX1040" fmla="*/ 5614998 w 6187971"/>
              <a:gd name="connsiteY1040" fmla="*/ 3139956 h 5955635"/>
              <a:gd name="connsiteX1041" fmla="*/ 5618540 w 6187971"/>
              <a:gd name="connsiteY1041" fmla="*/ 3134491 h 5955635"/>
              <a:gd name="connsiteX1042" fmla="*/ 5621120 w 6187971"/>
              <a:gd name="connsiteY1042" fmla="*/ 3124519 h 5955635"/>
              <a:gd name="connsiteX1043" fmla="*/ 5615653 w 6187971"/>
              <a:gd name="connsiteY1043" fmla="*/ 3120977 h 5955635"/>
              <a:gd name="connsiteX1044" fmla="*/ 5607995 w 6187971"/>
              <a:gd name="connsiteY1044" fmla="*/ 3019002 h 5955635"/>
              <a:gd name="connsiteX1045" fmla="*/ 5610575 w 6187971"/>
              <a:gd name="connsiteY1045" fmla="*/ 3009032 h 5955635"/>
              <a:gd name="connsiteX1046" fmla="*/ 5609613 w 6187971"/>
              <a:gd name="connsiteY1046" fmla="*/ 3004527 h 5955635"/>
              <a:gd name="connsiteX1047" fmla="*/ 5605109 w 6187971"/>
              <a:gd name="connsiteY1047" fmla="*/ 3005490 h 5955635"/>
              <a:gd name="connsiteX1048" fmla="*/ 5608343 w 6187971"/>
              <a:gd name="connsiteY1048" fmla="*/ 2976541 h 5955635"/>
              <a:gd name="connsiteX1049" fmla="*/ 5607380 w 6187971"/>
              <a:gd name="connsiteY1049" fmla="*/ 2972037 h 5955635"/>
              <a:gd name="connsiteX1050" fmla="*/ 5605456 w 6187971"/>
              <a:gd name="connsiteY1050" fmla="*/ 2963029 h 5955635"/>
              <a:gd name="connsiteX1051" fmla="*/ 5604494 w 6187971"/>
              <a:gd name="connsiteY1051" fmla="*/ 2958525 h 5955635"/>
              <a:gd name="connsiteX1052" fmla="*/ 5608036 w 6187971"/>
              <a:gd name="connsiteY1052" fmla="*/ 2953059 h 5955635"/>
              <a:gd name="connsiteX1053" fmla="*/ 5607073 w 6187971"/>
              <a:gd name="connsiteY1053" fmla="*/ 2948555 h 5955635"/>
              <a:gd name="connsiteX1054" fmla="*/ 5601300 w 6187971"/>
              <a:gd name="connsiteY1054" fmla="*/ 2921531 h 5955635"/>
              <a:gd name="connsiteX1055" fmla="*/ 5600338 w 6187971"/>
              <a:gd name="connsiteY1055" fmla="*/ 2917026 h 5955635"/>
              <a:gd name="connsiteX1056" fmla="*/ 5598413 w 6187971"/>
              <a:gd name="connsiteY1056" fmla="*/ 2908019 h 5955635"/>
              <a:gd name="connsiteX1057" fmla="*/ 5597451 w 6187971"/>
              <a:gd name="connsiteY1057" fmla="*/ 2903514 h 5955635"/>
              <a:gd name="connsiteX1058" fmla="*/ 5590715 w 6187971"/>
              <a:gd name="connsiteY1058" fmla="*/ 2871986 h 5955635"/>
              <a:gd name="connsiteX1059" fmla="*/ 5595874 w 6187971"/>
              <a:gd name="connsiteY1059" fmla="*/ 2852045 h 5955635"/>
              <a:gd name="connsiteX1060" fmla="*/ 5599416 w 6187971"/>
              <a:gd name="connsiteY1060" fmla="*/ 2846579 h 5955635"/>
              <a:gd name="connsiteX1061" fmla="*/ 5598453 w 6187971"/>
              <a:gd name="connsiteY1061" fmla="*/ 2842075 h 5955635"/>
              <a:gd name="connsiteX1062" fmla="*/ 5593950 w 6187971"/>
              <a:gd name="connsiteY1062" fmla="*/ 2843037 h 5955635"/>
              <a:gd name="connsiteX1063" fmla="*/ 5594912 w 6187971"/>
              <a:gd name="connsiteY1063" fmla="*/ 2847541 h 5955635"/>
              <a:gd name="connsiteX1064" fmla="*/ 5586559 w 6187971"/>
              <a:gd name="connsiteY1064" fmla="*/ 2830487 h 5955635"/>
              <a:gd name="connsiteX1065" fmla="*/ 5595567 w 6187971"/>
              <a:gd name="connsiteY1065" fmla="*/ 2828563 h 5955635"/>
              <a:gd name="connsiteX1066" fmla="*/ 5600701 w 6187971"/>
              <a:gd name="connsiteY1066" fmla="*/ 2831889 h 5955635"/>
              <a:gd name="connsiteX1067" fmla="*/ 5604441 w 6187971"/>
              <a:gd name="connsiteY1067" fmla="*/ 2857353 h 5955635"/>
              <a:gd name="connsiteX1068" fmla="*/ 5620278 w 6187971"/>
              <a:gd name="connsiteY1068" fmla="*/ 2922185 h 5955635"/>
              <a:gd name="connsiteX1069" fmla="*/ 5616736 w 6187971"/>
              <a:gd name="connsiteY1069" fmla="*/ 2927652 h 5955635"/>
              <a:gd name="connsiteX1070" fmla="*/ 5617699 w 6187971"/>
              <a:gd name="connsiteY1070" fmla="*/ 2932156 h 5955635"/>
              <a:gd name="connsiteX1071" fmla="*/ 5627014 w 6187971"/>
              <a:gd name="connsiteY1071" fmla="*/ 2953713 h 5955635"/>
              <a:gd name="connsiteX1072" fmla="*/ 5623165 w 6187971"/>
              <a:gd name="connsiteY1072" fmla="*/ 2935697 h 5955635"/>
              <a:gd name="connsiteX1073" fmla="*/ 5628632 w 6187971"/>
              <a:gd name="connsiteY1073" fmla="*/ 2939239 h 5955635"/>
              <a:gd name="connsiteX1074" fmla="*/ 5627670 w 6187971"/>
              <a:gd name="connsiteY1074" fmla="*/ 2934735 h 5955635"/>
              <a:gd name="connsiteX1075" fmla="*/ 5626707 w 6187971"/>
              <a:gd name="connsiteY1075" fmla="*/ 2930231 h 5955635"/>
              <a:gd name="connsiteX1076" fmla="*/ 5625745 w 6187971"/>
              <a:gd name="connsiteY1076" fmla="*/ 2925727 h 5955635"/>
              <a:gd name="connsiteX1077" fmla="*/ 5638642 w 6187971"/>
              <a:gd name="connsiteY1077" fmla="*/ 2875875 h 5955635"/>
              <a:gd name="connsiteX1078" fmla="*/ 5658009 w 6187971"/>
              <a:gd name="connsiteY1078" fmla="*/ 2768126 h 5955635"/>
              <a:gd name="connsiteX1079" fmla="*/ 5661551 w 6187971"/>
              <a:gd name="connsiteY1079" fmla="*/ 2762659 h 5955635"/>
              <a:gd name="connsiteX1080" fmla="*/ 5665093 w 6187971"/>
              <a:gd name="connsiteY1080" fmla="*/ 2757194 h 5955635"/>
              <a:gd name="connsiteX1081" fmla="*/ 5670559 w 6187971"/>
              <a:gd name="connsiteY1081" fmla="*/ 2760735 h 5955635"/>
              <a:gd name="connsiteX1082" fmla="*/ 5667672 w 6187971"/>
              <a:gd name="connsiteY1082" fmla="*/ 2747222 h 5955635"/>
              <a:gd name="connsiteX1083" fmla="*/ 5667406 w 6187971"/>
              <a:gd name="connsiteY1083" fmla="*/ 2657797 h 5955635"/>
              <a:gd name="connsiteX1084" fmla="*/ 5673834 w 6187971"/>
              <a:gd name="connsiteY1084" fmla="*/ 2665842 h 5955635"/>
              <a:gd name="connsiteX1085" fmla="*/ 5689312 w 6187971"/>
              <a:gd name="connsiteY1085" fmla="*/ 2606020 h 5955635"/>
              <a:gd name="connsiteX1086" fmla="*/ 5691236 w 6187971"/>
              <a:gd name="connsiteY1086" fmla="*/ 2615028 h 5955635"/>
              <a:gd name="connsiteX1087" fmla="*/ 5692198 w 6187971"/>
              <a:gd name="connsiteY1087" fmla="*/ 2619532 h 5955635"/>
              <a:gd name="connsiteX1088" fmla="*/ 5695739 w 6187971"/>
              <a:gd name="connsiteY1088" fmla="*/ 2614066 h 5955635"/>
              <a:gd name="connsiteX1089" fmla="*/ 5693815 w 6187971"/>
              <a:gd name="connsiteY1089" fmla="*/ 2605058 h 5955635"/>
              <a:gd name="connsiteX1090" fmla="*/ 5709211 w 6187971"/>
              <a:gd name="connsiteY1090" fmla="*/ 2677123 h 5955635"/>
              <a:gd name="connsiteX1091" fmla="*/ 5729234 w 6187971"/>
              <a:gd name="connsiteY1091" fmla="*/ 2550395 h 5955635"/>
              <a:gd name="connsiteX1092" fmla="*/ 5744362 w 6187971"/>
              <a:gd name="connsiteY1092" fmla="*/ 2533034 h 5955635"/>
              <a:gd name="connsiteX1093" fmla="*/ 5538793 w 6187971"/>
              <a:gd name="connsiteY1093" fmla="*/ 2562824 h 5955635"/>
              <a:gd name="connsiteX1094" fmla="*/ 5560618 w 6187971"/>
              <a:gd name="connsiteY1094" fmla="*/ 2642934 h 5955635"/>
              <a:gd name="connsiteX1095" fmla="*/ 5581828 w 6187971"/>
              <a:gd name="connsiteY1095" fmla="*/ 2676080 h 5955635"/>
              <a:gd name="connsiteX1096" fmla="*/ 5595955 w 6187971"/>
              <a:gd name="connsiteY1096" fmla="*/ 2720158 h 5955635"/>
              <a:gd name="connsiteX1097" fmla="*/ 5603306 w 6187971"/>
              <a:gd name="connsiteY1097" fmla="*/ 2798652 h 5955635"/>
              <a:gd name="connsiteX1098" fmla="*/ 5597839 w 6187971"/>
              <a:gd name="connsiteY1098" fmla="*/ 2795110 h 5955635"/>
              <a:gd name="connsiteX1099" fmla="*/ 5598802 w 6187971"/>
              <a:gd name="connsiteY1099" fmla="*/ 2799614 h 5955635"/>
              <a:gd name="connsiteX1100" fmla="*/ 5598146 w 6187971"/>
              <a:gd name="connsiteY1100" fmla="*/ 2818592 h 5955635"/>
              <a:gd name="connsiteX1101" fmla="*/ 5599109 w 6187971"/>
              <a:gd name="connsiteY1101" fmla="*/ 2823096 h 5955635"/>
              <a:gd name="connsiteX1102" fmla="*/ 5594817 w 6187971"/>
              <a:gd name="connsiteY1102" fmla="*/ 2824013 h 5955635"/>
              <a:gd name="connsiteX1103" fmla="*/ 5593589 w 6187971"/>
              <a:gd name="connsiteY1103" fmla="*/ 2816549 h 5955635"/>
              <a:gd name="connsiteX1104" fmla="*/ 5584327 w 6187971"/>
              <a:gd name="connsiteY1104" fmla="*/ 2797996 h 5955635"/>
              <a:gd name="connsiteX1105" fmla="*/ 5587868 w 6187971"/>
              <a:gd name="connsiteY1105" fmla="*/ 2792530 h 5955635"/>
              <a:gd name="connsiteX1106" fmla="*/ 5586906 w 6187971"/>
              <a:gd name="connsiteY1106" fmla="*/ 2788027 h 5955635"/>
              <a:gd name="connsiteX1107" fmla="*/ 5590448 w 6187971"/>
              <a:gd name="connsiteY1107" fmla="*/ 2782560 h 5955635"/>
              <a:gd name="connsiteX1108" fmla="*/ 5589486 w 6187971"/>
              <a:gd name="connsiteY1108" fmla="*/ 2778056 h 5955635"/>
              <a:gd name="connsiteX1109" fmla="*/ 5584982 w 6187971"/>
              <a:gd name="connsiteY1109" fmla="*/ 2779018 h 5955635"/>
              <a:gd name="connsiteX1110" fmla="*/ 5572780 w 6187971"/>
              <a:gd name="connsiteY1110" fmla="*/ 2743948 h 5955635"/>
              <a:gd name="connsiteX1111" fmla="*/ 5577284 w 6187971"/>
              <a:gd name="connsiteY1111" fmla="*/ 2742986 h 5955635"/>
              <a:gd name="connsiteX1112" fmla="*/ 5575359 w 6187971"/>
              <a:gd name="connsiteY1112" fmla="*/ 2733977 h 5955635"/>
              <a:gd name="connsiteX1113" fmla="*/ 5574397 w 6187971"/>
              <a:gd name="connsiteY1113" fmla="*/ 2729474 h 5955635"/>
              <a:gd name="connsiteX1114" fmla="*/ 5569278 w 6187971"/>
              <a:gd name="connsiteY1114" fmla="*/ 2683471 h 5955635"/>
              <a:gd name="connsiteX1115" fmla="*/ 5564774 w 6187971"/>
              <a:gd name="connsiteY1115" fmla="*/ 2684433 h 5955635"/>
              <a:gd name="connsiteX1116" fmla="*/ 5568316 w 6187971"/>
              <a:gd name="connsiteY1116" fmla="*/ 2678967 h 5955635"/>
              <a:gd name="connsiteX1117" fmla="*/ 5562849 w 6187971"/>
              <a:gd name="connsiteY1117" fmla="*/ 2675425 h 5955635"/>
              <a:gd name="connsiteX1118" fmla="*/ 5557076 w 6187971"/>
              <a:gd name="connsiteY1118" fmla="*/ 2648401 h 5955635"/>
              <a:gd name="connsiteX1119" fmla="*/ 5549686 w 6187971"/>
              <a:gd name="connsiteY1119" fmla="*/ 2635851 h 5955635"/>
              <a:gd name="connsiteX1120" fmla="*/ 5553227 w 6187971"/>
              <a:gd name="connsiteY1120" fmla="*/ 2630384 h 5955635"/>
              <a:gd name="connsiteX1121" fmla="*/ 5543257 w 6187971"/>
              <a:gd name="connsiteY1121" fmla="*/ 2627805 h 5955635"/>
              <a:gd name="connsiteX1122" fmla="*/ 5547761 w 6187971"/>
              <a:gd name="connsiteY1122" fmla="*/ 2626843 h 5955635"/>
              <a:gd name="connsiteX1123" fmla="*/ 5546799 w 6187971"/>
              <a:gd name="connsiteY1123" fmla="*/ 2622339 h 5955635"/>
              <a:gd name="connsiteX1124" fmla="*/ 5545837 w 6187971"/>
              <a:gd name="connsiteY1124" fmla="*/ 2617834 h 5955635"/>
              <a:gd name="connsiteX1125" fmla="*/ 5544874 w 6187971"/>
              <a:gd name="connsiteY1125" fmla="*/ 2613331 h 5955635"/>
              <a:gd name="connsiteX1126" fmla="*/ 5543912 w 6187971"/>
              <a:gd name="connsiteY1126" fmla="*/ 2608826 h 5955635"/>
              <a:gd name="connsiteX1127" fmla="*/ 5546491 w 6187971"/>
              <a:gd name="connsiteY1127" fmla="*/ 2598857 h 5955635"/>
              <a:gd name="connsiteX1128" fmla="*/ 5540063 w 6187971"/>
              <a:gd name="connsiteY1128" fmla="*/ 2590810 h 5955635"/>
              <a:gd name="connsiteX1129" fmla="*/ 5538793 w 6187971"/>
              <a:gd name="connsiteY1129" fmla="*/ 2562824 h 5955635"/>
              <a:gd name="connsiteX1130" fmla="*/ 665421 w 6187971"/>
              <a:gd name="connsiteY1130" fmla="*/ 3538061 h 5955635"/>
              <a:gd name="connsiteX1131" fmla="*/ 668307 w 6187971"/>
              <a:gd name="connsiteY1131" fmla="*/ 3551573 h 5955635"/>
              <a:gd name="connsiteX1132" fmla="*/ 661880 w 6187971"/>
              <a:gd name="connsiteY1132" fmla="*/ 3543528 h 5955635"/>
              <a:gd name="connsiteX1133" fmla="*/ 665421 w 6187971"/>
              <a:gd name="connsiteY1133" fmla="*/ 3538061 h 5955635"/>
              <a:gd name="connsiteX1134" fmla="*/ 727864 w 6187971"/>
              <a:gd name="connsiteY1134" fmla="*/ 3477624 h 5955635"/>
              <a:gd name="connsiteX1135" fmla="*/ 733330 w 6187971"/>
              <a:gd name="connsiteY1135" fmla="*/ 3481166 h 5955635"/>
              <a:gd name="connsiteX1136" fmla="*/ 729788 w 6187971"/>
              <a:gd name="connsiteY1136" fmla="*/ 3486633 h 5955635"/>
              <a:gd name="connsiteX1137" fmla="*/ 727864 w 6187971"/>
              <a:gd name="connsiteY1137" fmla="*/ 3477624 h 5955635"/>
              <a:gd name="connsiteX1138" fmla="*/ 5425431 w 6187971"/>
              <a:gd name="connsiteY1138" fmla="*/ 2252659 h 5955635"/>
              <a:gd name="connsiteX1139" fmla="*/ 5432822 w 6187971"/>
              <a:gd name="connsiteY1139" fmla="*/ 2265209 h 5955635"/>
              <a:gd name="connsiteX1140" fmla="*/ 5433785 w 6187971"/>
              <a:gd name="connsiteY1140" fmla="*/ 2269713 h 5955635"/>
              <a:gd name="connsiteX1141" fmla="*/ 5434747 w 6187971"/>
              <a:gd name="connsiteY1141" fmla="*/ 2274217 h 5955635"/>
              <a:gd name="connsiteX1142" fmla="*/ 5435709 w 6187971"/>
              <a:gd name="connsiteY1142" fmla="*/ 2278721 h 5955635"/>
              <a:gd name="connsiteX1143" fmla="*/ 5429280 w 6187971"/>
              <a:gd name="connsiteY1143" fmla="*/ 2270676 h 5955635"/>
              <a:gd name="connsiteX1144" fmla="*/ 5425431 w 6187971"/>
              <a:gd name="connsiteY1144" fmla="*/ 2252659 h 5955635"/>
              <a:gd name="connsiteX1145" fmla="*/ 697152 w 6187971"/>
              <a:gd name="connsiteY1145" fmla="*/ 3201608 h 5955635"/>
              <a:gd name="connsiteX1146" fmla="*/ 701656 w 6187971"/>
              <a:gd name="connsiteY1146" fmla="*/ 3200646 h 5955635"/>
              <a:gd name="connsiteX1147" fmla="*/ 702618 w 6187971"/>
              <a:gd name="connsiteY1147" fmla="*/ 3205149 h 5955635"/>
              <a:gd name="connsiteX1148" fmla="*/ 697152 w 6187971"/>
              <a:gd name="connsiteY1148" fmla="*/ 3201608 h 5955635"/>
              <a:gd name="connsiteX1149" fmla="*/ 23704 w 6187971"/>
              <a:gd name="connsiteY1149" fmla="*/ 3000785 h 5955635"/>
              <a:gd name="connsiteX1150" fmla="*/ 25950 w 6187971"/>
              <a:gd name="connsiteY1150" fmla="*/ 3003797 h 5955635"/>
              <a:gd name="connsiteX1151" fmla="*/ 28196 w 6187971"/>
              <a:gd name="connsiteY1151" fmla="*/ 3006809 h 5955635"/>
              <a:gd name="connsiteX1152" fmla="*/ 22935 w 6187971"/>
              <a:gd name="connsiteY1152" fmla="*/ 3006044 h 5955635"/>
              <a:gd name="connsiteX1153" fmla="*/ 23704 w 6187971"/>
              <a:gd name="connsiteY1153" fmla="*/ 3000785 h 5955635"/>
              <a:gd name="connsiteX1154" fmla="*/ 5144618 w 6187971"/>
              <a:gd name="connsiteY1154" fmla="*/ 1709820 h 5955635"/>
              <a:gd name="connsiteX1155" fmla="*/ 5178685 w 6187971"/>
              <a:gd name="connsiteY1155" fmla="*/ 1759057 h 5955635"/>
              <a:gd name="connsiteX1156" fmla="*/ 5174182 w 6187971"/>
              <a:gd name="connsiteY1156" fmla="*/ 1760019 h 5955635"/>
              <a:gd name="connsiteX1157" fmla="*/ 5165829 w 6187971"/>
              <a:gd name="connsiteY1157" fmla="*/ 1742966 h 5955635"/>
              <a:gd name="connsiteX1158" fmla="*/ 5152972 w 6187971"/>
              <a:gd name="connsiteY1158" fmla="*/ 1726875 h 5955635"/>
              <a:gd name="connsiteX1159" fmla="*/ 5147505 w 6187971"/>
              <a:gd name="connsiteY1159" fmla="*/ 1723332 h 5955635"/>
              <a:gd name="connsiteX1160" fmla="*/ 5141076 w 6187971"/>
              <a:gd name="connsiteY1160" fmla="*/ 1715287 h 5955635"/>
              <a:gd name="connsiteX1161" fmla="*/ 5144618 w 6187971"/>
              <a:gd name="connsiteY1161" fmla="*/ 1709820 h 5955635"/>
              <a:gd name="connsiteX1162" fmla="*/ 726773 w 6187971"/>
              <a:gd name="connsiteY1162" fmla="*/ 2634833 h 5955635"/>
              <a:gd name="connsiteX1163" fmla="*/ 727736 w 6187971"/>
              <a:gd name="connsiteY1163" fmla="*/ 2639338 h 5955635"/>
              <a:gd name="connsiteX1164" fmla="*/ 723231 w 6187971"/>
              <a:gd name="connsiteY1164" fmla="*/ 2640300 h 5955635"/>
              <a:gd name="connsiteX1165" fmla="*/ 726773 w 6187971"/>
              <a:gd name="connsiteY1165" fmla="*/ 2634833 h 5955635"/>
              <a:gd name="connsiteX1166" fmla="*/ 760478 w 6187971"/>
              <a:gd name="connsiteY1166" fmla="*/ 2435480 h 5955635"/>
              <a:gd name="connsiteX1167" fmla="*/ 760347 w 6187971"/>
              <a:gd name="connsiteY1167" fmla="*/ 2439276 h 5955635"/>
              <a:gd name="connsiteX1168" fmla="*/ 756805 w 6187971"/>
              <a:gd name="connsiteY1168" fmla="*/ 2444741 h 5955635"/>
              <a:gd name="connsiteX1169" fmla="*/ 779150 w 6187971"/>
              <a:gd name="connsiteY1169" fmla="*/ 2373847 h 5955635"/>
              <a:gd name="connsiteX1170" fmla="*/ 779366 w 6187971"/>
              <a:gd name="connsiteY1170" fmla="*/ 2373987 h 5955635"/>
              <a:gd name="connsiteX1171" fmla="*/ 778898 w 6187971"/>
              <a:gd name="connsiteY1171" fmla="*/ 2374800 h 5955635"/>
              <a:gd name="connsiteX1172" fmla="*/ 82769 w 6187971"/>
              <a:gd name="connsiteY1172" fmla="*/ 2413119 h 5955635"/>
              <a:gd name="connsiteX1173" fmla="*/ 52067 w 6187971"/>
              <a:gd name="connsiteY1173" fmla="*/ 2604720 h 5955635"/>
              <a:gd name="connsiteX1174" fmla="*/ 56497 w 6187971"/>
              <a:gd name="connsiteY1174" fmla="*/ 2629537 h 5955635"/>
              <a:gd name="connsiteX1175" fmla="*/ 43546 w 6187971"/>
              <a:gd name="connsiteY1175" fmla="*/ 2681370 h 5955635"/>
              <a:gd name="connsiteX1176" fmla="*/ 47915 w 6187971"/>
              <a:gd name="connsiteY1176" fmla="*/ 2724979 h 5955635"/>
              <a:gd name="connsiteX1177" fmla="*/ 31949 w 6187971"/>
              <a:gd name="connsiteY1177" fmla="*/ 2779060 h 5955635"/>
              <a:gd name="connsiteX1178" fmla="*/ 21428 w 6187971"/>
              <a:gd name="connsiteY1178" fmla="*/ 2777530 h 5955635"/>
              <a:gd name="connsiteX1179" fmla="*/ 18290 w 6187971"/>
              <a:gd name="connsiteY1179" fmla="*/ 2817361 h 5955635"/>
              <a:gd name="connsiteX1180" fmla="*/ 21305 w 6187971"/>
              <a:gd name="connsiteY1180" fmla="*/ 2815114 h 5955635"/>
              <a:gd name="connsiteX1181" fmla="*/ 22074 w 6187971"/>
              <a:gd name="connsiteY1181" fmla="*/ 2809854 h 5955635"/>
              <a:gd name="connsiteX1182" fmla="*/ 24320 w 6187971"/>
              <a:gd name="connsiteY1182" fmla="*/ 2812866 h 5955635"/>
              <a:gd name="connsiteX1183" fmla="*/ 31118 w 6187971"/>
              <a:gd name="connsiteY1183" fmla="*/ 2803112 h 5955635"/>
              <a:gd name="connsiteX1184" fmla="*/ 29518 w 6187971"/>
              <a:gd name="connsiteY1184" fmla="*/ 2832423 h 5955635"/>
              <a:gd name="connsiteX1185" fmla="*/ 31764 w 6187971"/>
              <a:gd name="connsiteY1185" fmla="*/ 2835435 h 5955635"/>
              <a:gd name="connsiteX1186" fmla="*/ 28750 w 6187971"/>
              <a:gd name="connsiteY1186" fmla="*/ 2837683 h 5955635"/>
              <a:gd name="connsiteX1187" fmla="*/ 30226 w 6187971"/>
              <a:gd name="connsiteY1187" fmla="*/ 2845955 h 5955635"/>
              <a:gd name="connsiteX1188" fmla="*/ 27211 w 6187971"/>
              <a:gd name="connsiteY1188" fmla="*/ 2848202 h 5955635"/>
              <a:gd name="connsiteX1189" fmla="*/ 33057 w 6187971"/>
              <a:gd name="connsiteY1189" fmla="*/ 2900083 h 5955635"/>
              <a:gd name="connsiteX1190" fmla="*/ 21643 w 6187971"/>
              <a:gd name="connsiteY1190" fmla="*/ 2941397 h 5955635"/>
              <a:gd name="connsiteX1191" fmla="*/ 20874 w 6187971"/>
              <a:gd name="connsiteY1191" fmla="*/ 2946657 h 5955635"/>
              <a:gd name="connsiteX1192" fmla="*/ 19336 w 6187971"/>
              <a:gd name="connsiteY1192" fmla="*/ 2957176 h 5955635"/>
              <a:gd name="connsiteX1193" fmla="*/ 17091 w 6187971"/>
              <a:gd name="connsiteY1193" fmla="*/ 2954164 h 5955635"/>
              <a:gd name="connsiteX1194" fmla="*/ 17860 w 6187971"/>
              <a:gd name="connsiteY1194" fmla="*/ 2948904 h 5955635"/>
              <a:gd name="connsiteX1195" fmla="*/ 15614 w 6187971"/>
              <a:gd name="connsiteY1195" fmla="*/ 2945892 h 5955635"/>
              <a:gd name="connsiteX1196" fmla="*/ 19275 w 6187971"/>
              <a:gd name="connsiteY1196" fmla="*/ 2975968 h 5955635"/>
              <a:gd name="connsiteX1197" fmla="*/ 20044 w 6187971"/>
              <a:gd name="connsiteY1197" fmla="*/ 2970708 h 5955635"/>
              <a:gd name="connsiteX1198" fmla="*/ 22290 w 6187971"/>
              <a:gd name="connsiteY1198" fmla="*/ 2973720 h 5955635"/>
              <a:gd name="connsiteX1199" fmla="*/ 24535 w 6187971"/>
              <a:gd name="connsiteY1199" fmla="*/ 2976733 h 5955635"/>
              <a:gd name="connsiteX1200" fmla="*/ 28319 w 6187971"/>
              <a:gd name="connsiteY1200" fmla="*/ 2969225 h 5955635"/>
              <a:gd name="connsiteX1201" fmla="*/ 24474 w 6187971"/>
              <a:gd name="connsiteY1201" fmla="*/ 2995525 h 5955635"/>
              <a:gd name="connsiteX1202" fmla="*/ 23704 w 6187971"/>
              <a:gd name="connsiteY1202" fmla="*/ 3000785 h 5955635"/>
              <a:gd name="connsiteX1203" fmla="*/ 21090 w 6187971"/>
              <a:gd name="connsiteY1203" fmla="*/ 3110523 h 5955635"/>
              <a:gd name="connsiteX1204" fmla="*/ 20321 w 6187971"/>
              <a:gd name="connsiteY1204" fmla="*/ 3115783 h 5955635"/>
              <a:gd name="connsiteX1205" fmla="*/ 21797 w 6187971"/>
              <a:gd name="connsiteY1205" fmla="*/ 3124055 h 5955635"/>
              <a:gd name="connsiteX1206" fmla="*/ 19552 w 6187971"/>
              <a:gd name="connsiteY1206" fmla="*/ 3121043 h 5955635"/>
              <a:gd name="connsiteX1207" fmla="*/ 32964 w 6187971"/>
              <a:gd name="connsiteY1207" fmla="*/ 3157909 h 5955635"/>
              <a:gd name="connsiteX1208" fmla="*/ 31488 w 6187971"/>
              <a:gd name="connsiteY1208" fmla="*/ 3149636 h 5955635"/>
              <a:gd name="connsiteX1209" fmla="*/ 34503 w 6187971"/>
              <a:gd name="connsiteY1209" fmla="*/ 3147389 h 5955635"/>
              <a:gd name="connsiteX1210" fmla="*/ 35979 w 6187971"/>
              <a:gd name="connsiteY1210" fmla="*/ 3155661 h 5955635"/>
              <a:gd name="connsiteX1211" fmla="*/ 36796 w 6187971"/>
              <a:gd name="connsiteY1211" fmla="*/ 3156756 h 5955635"/>
              <a:gd name="connsiteX1212" fmla="*/ 36814 w 6187971"/>
              <a:gd name="connsiteY1212" fmla="*/ 3159140 h 5955635"/>
              <a:gd name="connsiteX1213" fmla="*/ 37456 w 6187971"/>
              <a:gd name="connsiteY1213" fmla="*/ 3163933 h 5955635"/>
              <a:gd name="connsiteX1214" fmla="*/ 38225 w 6187971"/>
              <a:gd name="connsiteY1214" fmla="*/ 3158673 h 5955635"/>
              <a:gd name="connsiteX1215" fmla="*/ 36796 w 6187971"/>
              <a:gd name="connsiteY1215" fmla="*/ 3156756 h 5955635"/>
              <a:gd name="connsiteX1216" fmla="*/ 36748 w 6187971"/>
              <a:gd name="connsiteY1216" fmla="*/ 3150401 h 5955635"/>
              <a:gd name="connsiteX1217" fmla="*/ 66281 w 6187971"/>
              <a:gd name="connsiteY1217" fmla="*/ 3315844 h 5955635"/>
              <a:gd name="connsiteX1218" fmla="*/ 65450 w 6187971"/>
              <a:gd name="connsiteY1218" fmla="*/ 3339896 h 5955635"/>
              <a:gd name="connsiteX1219" fmla="*/ 72956 w 6187971"/>
              <a:gd name="connsiteY1219" fmla="*/ 3343673 h 5955635"/>
              <a:gd name="connsiteX1220" fmla="*/ 72187 w 6187971"/>
              <a:gd name="connsiteY1220" fmla="*/ 3348933 h 5955635"/>
              <a:gd name="connsiteX1221" fmla="*/ 73664 w 6187971"/>
              <a:gd name="connsiteY1221" fmla="*/ 3357205 h 5955635"/>
              <a:gd name="connsiteX1222" fmla="*/ 81694 w 6187971"/>
              <a:gd name="connsiteY1222" fmla="*/ 3430890 h 5955635"/>
              <a:gd name="connsiteX1223" fmla="*/ 82462 w 6187971"/>
              <a:gd name="connsiteY1223" fmla="*/ 3425630 h 5955635"/>
              <a:gd name="connsiteX1224" fmla="*/ 87723 w 6187971"/>
              <a:gd name="connsiteY1224" fmla="*/ 3426395 h 5955635"/>
              <a:gd name="connsiteX1225" fmla="*/ 86954 w 6187971"/>
              <a:gd name="connsiteY1225" fmla="*/ 3431654 h 5955635"/>
              <a:gd name="connsiteX1226" fmla="*/ 89199 w 6187971"/>
              <a:gd name="connsiteY1226" fmla="*/ 3434667 h 5955635"/>
              <a:gd name="connsiteX1227" fmla="*/ 97998 w 6187971"/>
              <a:gd name="connsiteY1227" fmla="*/ 3503092 h 5955635"/>
              <a:gd name="connsiteX1228" fmla="*/ 124762 w 6187971"/>
              <a:gd name="connsiteY1228" fmla="*/ 3595615 h 5955635"/>
              <a:gd name="connsiteX1229" fmla="*/ 92676 w 6187971"/>
              <a:gd name="connsiteY1229" fmla="*/ 3521119 h 5955635"/>
              <a:gd name="connsiteX1230" fmla="*/ 86123 w 6187971"/>
              <a:gd name="connsiteY1230" fmla="*/ 3455706 h 5955635"/>
              <a:gd name="connsiteX1231" fmla="*/ 80863 w 6187971"/>
              <a:gd name="connsiteY1231" fmla="*/ 3454941 h 5955635"/>
              <a:gd name="connsiteX1232" fmla="*/ 80155 w 6187971"/>
              <a:gd name="connsiteY1232" fmla="*/ 3441409 h 5955635"/>
              <a:gd name="connsiteX1233" fmla="*/ 80924 w 6187971"/>
              <a:gd name="connsiteY1233" fmla="*/ 3436150 h 5955635"/>
              <a:gd name="connsiteX1234" fmla="*/ 77909 w 6187971"/>
              <a:gd name="connsiteY1234" fmla="*/ 3438397 h 5955635"/>
              <a:gd name="connsiteX1235" fmla="*/ 62313 w 6187971"/>
              <a:gd name="connsiteY1235" fmla="*/ 3379727 h 5955635"/>
              <a:gd name="connsiteX1236" fmla="*/ 60067 w 6187971"/>
              <a:gd name="connsiteY1236" fmla="*/ 3376715 h 5955635"/>
              <a:gd name="connsiteX1237" fmla="*/ 57821 w 6187971"/>
              <a:gd name="connsiteY1237" fmla="*/ 3373703 h 5955635"/>
              <a:gd name="connsiteX1238" fmla="*/ 55576 w 6187971"/>
              <a:gd name="connsiteY1238" fmla="*/ 3370690 h 5955635"/>
              <a:gd name="connsiteX1239" fmla="*/ 58590 w 6187971"/>
              <a:gd name="connsiteY1239" fmla="*/ 3368443 h 5955635"/>
              <a:gd name="connsiteX1240" fmla="*/ 53330 w 6187971"/>
              <a:gd name="connsiteY1240" fmla="*/ 3367678 h 5955635"/>
              <a:gd name="connsiteX1241" fmla="*/ 41394 w 6187971"/>
              <a:gd name="connsiteY1241" fmla="*/ 3339084 h 5955635"/>
              <a:gd name="connsiteX1242" fmla="*/ 33057 w 6187971"/>
              <a:gd name="connsiteY1242" fmla="*/ 3359359 h 5955635"/>
              <a:gd name="connsiteX1243" fmla="*/ 30073 w 6187971"/>
              <a:gd name="connsiteY1243" fmla="*/ 3352210 h 5955635"/>
              <a:gd name="connsiteX1244" fmla="*/ 28581 w 6187971"/>
              <a:gd name="connsiteY1244" fmla="*/ 3348636 h 5955635"/>
              <a:gd name="connsiteX1245" fmla="*/ 29335 w 6187971"/>
              <a:gd name="connsiteY1245" fmla="*/ 3348074 h 5955635"/>
              <a:gd name="connsiteX1246" fmla="*/ 27089 w 6187971"/>
              <a:gd name="connsiteY1246" fmla="*/ 3345062 h 5955635"/>
              <a:gd name="connsiteX1247" fmla="*/ 28581 w 6187971"/>
              <a:gd name="connsiteY1247" fmla="*/ 3348636 h 5955635"/>
              <a:gd name="connsiteX1248" fmla="*/ 26320 w 6187971"/>
              <a:gd name="connsiteY1248" fmla="*/ 3350322 h 5955635"/>
              <a:gd name="connsiteX1249" fmla="*/ 24074 w 6187971"/>
              <a:gd name="connsiteY1249" fmla="*/ 3347310 h 5955635"/>
              <a:gd name="connsiteX1250" fmla="*/ 21828 w 6187971"/>
              <a:gd name="connsiteY1250" fmla="*/ 3344297 h 5955635"/>
              <a:gd name="connsiteX1251" fmla="*/ 19644 w 6187971"/>
              <a:gd name="connsiteY1251" fmla="*/ 3322493 h 5955635"/>
              <a:gd name="connsiteX1252" fmla="*/ 20413 w 6187971"/>
              <a:gd name="connsiteY1252" fmla="*/ 3317233 h 5955635"/>
              <a:gd name="connsiteX1253" fmla="*/ 18937 w 6187971"/>
              <a:gd name="connsiteY1253" fmla="*/ 3308961 h 5955635"/>
              <a:gd name="connsiteX1254" fmla="*/ 19706 w 6187971"/>
              <a:gd name="connsiteY1254" fmla="*/ 3303701 h 5955635"/>
              <a:gd name="connsiteX1255" fmla="*/ 21182 w 6187971"/>
              <a:gd name="connsiteY1255" fmla="*/ 3311973 h 5955635"/>
              <a:gd name="connsiteX1256" fmla="*/ 22659 w 6187971"/>
              <a:gd name="connsiteY1256" fmla="*/ 3320245 h 5955635"/>
              <a:gd name="connsiteX1257" fmla="*/ 26504 w 6187971"/>
              <a:gd name="connsiteY1257" fmla="*/ 3293946 h 5955635"/>
              <a:gd name="connsiteX1258" fmla="*/ 42286 w 6187971"/>
              <a:gd name="connsiteY1258" fmla="*/ 3296241 h 5955635"/>
              <a:gd name="connsiteX1259" fmla="*/ 16537 w 6187971"/>
              <a:gd name="connsiteY1259" fmla="*/ 3123291 h 5955635"/>
              <a:gd name="connsiteX1260" fmla="*/ 15060 w 6187971"/>
              <a:gd name="connsiteY1260" fmla="*/ 3115018 h 5955635"/>
              <a:gd name="connsiteX1261" fmla="*/ 15829 w 6187971"/>
              <a:gd name="connsiteY1261" fmla="*/ 3109758 h 5955635"/>
              <a:gd name="connsiteX1262" fmla="*/ 10046 w 6187971"/>
              <a:gd name="connsiteY1262" fmla="*/ 3039086 h 5955635"/>
              <a:gd name="connsiteX1263" fmla="*/ 1309 w 6187971"/>
              <a:gd name="connsiteY1263" fmla="*/ 2951870 h 5955635"/>
              <a:gd name="connsiteX1264" fmla="*/ 3862 w 6187971"/>
              <a:gd name="connsiteY1264" fmla="*/ 2860923 h 5955635"/>
              <a:gd name="connsiteX1265" fmla="*/ 7308 w 6187971"/>
              <a:gd name="connsiteY1265" fmla="*/ 2727132 h 5955635"/>
              <a:gd name="connsiteX1266" fmla="*/ 30195 w 6187971"/>
              <a:gd name="connsiteY1266" fmla="*/ 2625713 h 5955635"/>
              <a:gd name="connsiteX1267" fmla="*/ 27888 w 6187971"/>
              <a:gd name="connsiteY1267" fmla="*/ 2641492 h 5955635"/>
              <a:gd name="connsiteX1268" fmla="*/ 31672 w 6187971"/>
              <a:gd name="connsiteY1268" fmla="*/ 2633985 h 5955635"/>
              <a:gd name="connsiteX1269" fmla="*/ 32441 w 6187971"/>
              <a:gd name="connsiteY1269" fmla="*/ 2628725 h 5955635"/>
              <a:gd name="connsiteX1270" fmla="*/ 33917 w 6187971"/>
              <a:gd name="connsiteY1270" fmla="*/ 2636997 h 5955635"/>
              <a:gd name="connsiteX1271" fmla="*/ 36163 w 6187971"/>
              <a:gd name="connsiteY1271" fmla="*/ 2640009 h 5955635"/>
              <a:gd name="connsiteX1272" fmla="*/ 47822 w 6187971"/>
              <a:gd name="connsiteY1272" fmla="*/ 2523528 h 5955635"/>
              <a:gd name="connsiteX1273" fmla="*/ 82769 w 6187971"/>
              <a:gd name="connsiteY1273" fmla="*/ 2413119 h 5955635"/>
              <a:gd name="connsiteX1274" fmla="*/ 842852 w 6187971"/>
              <a:gd name="connsiteY1274" fmla="*/ 2186167 h 5955635"/>
              <a:gd name="connsiteX1275" fmla="*/ 844776 w 6187971"/>
              <a:gd name="connsiteY1275" fmla="*/ 2195175 h 5955635"/>
              <a:gd name="connsiteX1276" fmla="*/ 807086 w 6187971"/>
              <a:gd name="connsiteY1276" fmla="*/ 2283291 h 5955635"/>
              <a:gd name="connsiteX1277" fmla="*/ 802365 w 6187971"/>
              <a:gd name="connsiteY1277" fmla="*/ 2310792 h 5955635"/>
              <a:gd name="connsiteX1278" fmla="*/ 785915 w 6187971"/>
              <a:gd name="connsiteY1278" fmla="*/ 2348273 h 5955635"/>
              <a:gd name="connsiteX1279" fmla="*/ 807499 w 6187971"/>
              <a:gd name="connsiteY1279" fmla="*/ 2266692 h 5955635"/>
              <a:gd name="connsiteX1280" fmla="*/ 823460 w 6187971"/>
              <a:gd name="connsiteY1280" fmla="*/ 2218568 h 5955635"/>
              <a:gd name="connsiteX1281" fmla="*/ 830609 w 6187971"/>
              <a:gd name="connsiteY1281" fmla="*/ 2217040 h 5955635"/>
              <a:gd name="connsiteX1282" fmla="*/ 839310 w 6187971"/>
              <a:gd name="connsiteY1282" fmla="*/ 2191634 h 5955635"/>
              <a:gd name="connsiteX1283" fmla="*/ 842852 w 6187971"/>
              <a:gd name="connsiteY1283" fmla="*/ 2186167 h 5955635"/>
              <a:gd name="connsiteX1284" fmla="*/ 840927 w 6187971"/>
              <a:gd name="connsiteY1284" fmla="*/ 2177159 h 5955635"/>
              <a:gd name="connsiteX1285" fmla="*/ 838347 w 6187971"/>
              <a:gd name="connsiteY1285" fmla="*/ 2187130 h 5955635"/>
              <a:gd name="connsiteX1286" fmla="*/ 834806 w 6187971"/>
              <a:gd name="connsiteY1286" fmla="*/ 2192596 h 5955635"/>
              <a:gd name="connsiteX1287" fmla="*/ 827275 w 6187971"/>
              <a:gd name="connsiteY1287" fmla="*/ 2207064 h 5955635"/>
              <a:gd name="connsiteX1288" fmla="*/ 834303 w 6187971"/>
              <a:gd name="connsiteY1288" fmla="*/ 2185873 h 5955635"/>
              <a:gd name="connsiteX1289" fmla="*/ 837385 w 6187971"/>
              <a:gd name="connsiteY1289" fmla="*/ 2182625 h 5955635"/>
              <a:gd name="connsiteX1290" fmla="*/ 836151 w 6187971"/>
              <a:gd name="connsiteY1290" fmla="*/ 2180302 h 5955635"/>
              <a:gd name="connsiteX1291" fmla="*/ 836748 w 6187971"/>
              <a:gd name="connsiteY1291" fmla="*/ 2178498 h 5955635"/>
              <a:gd name="connsiteX1292" fmla="*/ 839464 w 6187971"/>
              <a:gd name="connsiteY1292" fmla="*/ 2170309 h 5955635"/>
              <a:gd name="connsiteX1293" fmla="*/ 839965 w 6187971"/>
              <a:gd name="connsiteY1293" fmla="*/ 2172655 h 5955635"/>
              <a:gd name="connsiteX1294" fmla="*/ 838208 w 6187971"/>
              <a:gd name="connsiteY1294" fmla="*/ 2174097 h 5955635"/>
              <a:gd name="connsiteX1295" fmla="*/ 845313 w 6187971"/>
              <a:gd name="connsiteY1295" fmla="*/ 2152674 h 5955635"/>
              <a:gd name="connsiteX1296" fmla="*/ 849628 w 6187971"/>
              <a:gd name="connsiteY1296" fmla="*/ 2151752 h 5955635"/>
              <a:gd name="connsiteX1297" fmla="*/ 847050 w 6187971"/>
              <a:gd name="connsiteY1297" fmla="*/ 2161723 h 5955635"/>
              <a:gd name="connsiteX1298" fmla="*/ 846087 w 6187971"/>
              <a:gd name="connsiteY1298" fmla="*/ 2157218 h 5955635"/>
              <a:gd name="connsiteX1299" fmla="*/ 843632 w 6187971"/>
              <a:gd name="connsiteY1299" fmla="*/ 2157743 h 5955635"/>
              <a:gd name="connsiteX1300" fmla="*/ 875203 w 6187971"/>
              <a:gd name="connsiteY1300" fmla="*/ 2077877 h 5955635"/>
              <a:gd name="connsiteX1301" fmla="*/ 874366 w 6187971"/>
              <a:gd name="connsiteY1301" fmla="*/ 2081194 h 5955635"/>
              <a:gd name="connsiteX1302" fmla="*/ 881198 w 6187971"/>
              <a:gd name="connsiteY1302" fmla="*/ 2079073 h 5955635"/>
              <a:gd name="connsiteX1303" fmla="*/ 852208 w 6187971"/>
              <a:gd name="connsiteY1303" fmla="*/ 2141782 h 5955635"/>
              <a:gd name="connsiteX1304" fmla="*/ 848676 w 6187971"/>
              <a:gd name="connsiteY1304" fmla="*/ 2142537 h 5955635"/>
              <a:gd name="connsiteX1305" fmla="*/ 849759 w 6187971"/>
              <a:gd name="connsiteY1305" fmla="*/ 2139271 h 5955635"/>
              <a:gd name="connsiteX1306" fmla="*/ 4931467 w 6187971"/>
              <a:gd name="connsiteY1306" fmla="*/ 1175063 h 5955635"/>
              <a:gd name="connsiteX1307" fmla="*/ 4937140 w 6187971"/>
              <a:gd name="connsiteY1307" fmla="*/ 1179573 h 5955635"/>
              <a:gd name="connsiteX1308" fmla="*/ 4931674 w 6187971"/>
              <a:gd name="connsiteY1308" fmla="*/ 1176031 h 5955635"/>
              <a:gd name="connsiteX1309" fmla="*/ 561352 w 6187971"/>
              <a:gd name="connsiteY1309" fmla="*/ 2088239 h 5955635"/>
              <a:gd name="connsiteX1310" fmla="*/ 573826 w 6187971"/>
              <a:gd name="connsiteY1310" fmla="*/ 2087987 h 5955635"/>
              <a:gd name="connsiteX1311" fmla="*/ 582872 w 6187971"/>
              <a:gd name="connsiteY1311" fmla="*/ 2092891 h 5955635"/>
              <a:gd name="connsiteX1312" fmla="*/ 578185 w 6187971"/>
              <a:gd name="connsiteY1312" fmla="*/ 2103852 h 5955635"/>
              <a:gd name="connsiteX1313" fmla="*/ 404548 w 6187971"/>
              <a:gd name="connsiteY1313" fmla="*/ 3073332 h 5955635"/>
              <a:gd name="connsiteX1314" fmla="*/ 414356 w 6187971"/>
              <a:gd name="connsiteY1314" fmla="*/ 3260413 h 5955635"/>
              <a:gd name="connsiteX1315" fmla="*/ 410289 w 6187971"/>
              <a:gd name="connsiteY1315" fmla="*/ 3235547 h 5955635"/>
              <a:gd name="connsiteX1316" fmla="*/ 403101 w 6187971"/>
              <a:gd name="connsiteY1316" fmla="*/ 2771698 h 5955635"/>
              <a:gd name="connsiteX1317" fmla="*/ 408415 w 6187971"/>
              <a:gd name="connsiteY1317" fmla="*/ 2604354 h 5955635"/>
              <a:gd name="connsiteX1318" fmla="*/ 435141 w 6187971"/>
              <a:gd name="connsiteY1318" fmla="*/ 2583001 h 5955635"/>
              <a:gd name="connsiteX1319" fmla="*/ 449176 w 6187971"/>
              <a:gd name="connsiteY1319" fmla="*/ 2566314 h 5955635"/>
              <a:gd name="connsiteX1320" fmla="*/ 552039 w 6187971"/>
              <a:gd name="connsiteY1320" fmla="*/ 2114152 h 5955635"/>
              <a:gd name="connsiteX1321" fmla="*/ 561352 w 6187971"/>
              <a:gd name="connsiteY1321" fmla="*/ 2088239 h 5955635"/>
              <a:gd name="connsiteX1322" fmla="*/ 5705773 w 6187971"/>
              <a:gd name="connsiteY1322" fmla="*/ 955466 h 5955635"/>
              <a:gd name="connsiteX1323" fmla="*/ 5709740 w 6187971"/>
              <a:gd name="connsiteY1323" fmla="*/ 967367 h 5955635"/>
              <a:gd name="connsiteX1324" fmla="*/ 5705773 w 6187971"/>
              <a:gd name="connsiteY1324" fmla="*/ 955466 h 5955635"/>
              <a:gd name="connsiteX1325" fmla="*/ 968004 w 6187971"/>
              <a:gd name="connsiteY1325" fmla="*/ 1863229 h 5955635"/>
              <a:gd name="connsiteX1326" fmla="*/ 968776 w 6187971"/>
              <a:gd name="connsiteY1326" fmla="*/ 1863422 h 5955635"/>
              <a:gd name="connsiteX1327" fmla="*/ 957715 w 6187971"/>
              <a:gd name="connsiteY1327" fmla="*/ 1886114 h 5955635"/>
              <a:gd name="connsiteX1328" fmla="*/ 938869 w 6187971"/>
              <a:gd name="connsiteY1328" fmla="*/ 1930172 h 5955635"/>
              <a:gd name="connsiteX1329" fmla="*/ 906645 w 6187971"/>
              <a:gd name="connsiteY1329" fmla="*/ 2021830 h 5955635"/>
              <a:gd name="connsiteX1330" fmla="*/ 901179 w 6187971"/>
              <a:gd name="connsiteY1330" fmla="*/ 2018288 h 5955635"/>
              <a:gd name="connsiteX1331" fmla="*/ 890505 w 6187971"/>
              <a:gd name="connsiteY1331" fmla="*/ 2048238 h 5955635"/>
              <a:gd name="connsiteX1332" fmla="*/ 877626 w 6187971"/>
              <a:gd name="connsiteY1332" fmla="*/ 2072031 h 5955635"/>
              <a:gd name="connsiteX1333" fmla="*/ 952342 w 6187971"/>
              <a:gd name="connsiteY1333" fmla="*/ 1891751 h 5955635"/>
              <a:gd name="connsiteX1334" fmla="*/ 959967 w 6187971"/>
              <a:gd name="connsiteY1334" fmla="*/ 1872523 h 5955635"/>
              <a:gd name="connsiteX1335" fmla="*/ 968004 w 6187971"/>
              <a:gd name="connsiteY1335" fmla="*/ 1863229 h 5955635"/>
              <a:gd name="connsiteX1336" fmla="*/ 4343712 w 6187971"/>
              <a:gd name="connsiteY1336" fmla="*/ 1135297 h 5955635"/>
              <a:gd name="connsiteX1337" fmla="*/ 4388447 w 6187971"/>
              <a:gd name="connsiteY1337" fmla="*/ 1168954 h 5955635"/>
              <a:gd name="connsiteX1338" fmla="*/ 4474271 w 6187971"/>
              <a:gd name="connsiteY1338" fmla="*/ 1238784 h 5955635"/>
              <a:gd name="connsiteX1339" fmla="*/ 4471193 w 6187971"/>
              <a:gd name="connsiteY1339" fmla="*/ 1238219 h 5955635"/>
              <a:gd name="connsiteX1340" fmla="*/ 4461959 w 6187971"/>
              <a:gd name="connsiteY1340" fmla="*/ 1236526 h 5955635"/>
              <a:gd name="connsiteX1341" fmla="*/ 4467551 w 6187971"/>
              <a:gd name="connsiteY1341" fmla="*/ 1240734 h 5955635"/>
              <a:gd name="connsiteX1342" fmla="*/ 4368285 w 6187971"/>
              <a:gd name="connsiteY1342" fmla="*/ 1174804 h 5955635"/>
              <a:gd name="connsiteX1343" fmla="*/ 4302825 w 6187971"/>
              <a:gd name="connsiteY1343" fmla="*/ 1150076 h 5955635"/>
              <a:gd name="connsiteX1344" fmla="*/ 4474219 w 6187971"/>
              <a:gd name="connsiteY1344" fmla="*/ 1273777 h 5955635"/>
              <a:gd name="connsiteX1345" fmla="*/ 4527622 w 6187971"/>
              <a:gd name="connsiteY1345" fmla="*/ 1312207 h 5955635"/>
              <a:gd name="connsiteX1346" fmla="*/ 4519208 w 6187971"/>
              <a:gd name="connsiteY1346" fmla="*/ 1323392 h 5955635"/>
              <a:gd name="connsiteX1347" fmla="*/ 4535984 w 6187971"/>
              <a:gd name="connsiteY1347" fmla="*/ 1336014 h 5955635"/>
              <a:gd name="connsiteX1348" fmla="*/ 4543833 w 6187971"/>
              <a:gd name="connsiteY1348" fmla="*/ 1327907 h 5955635"/>
              <a:gd name="connsiteX1349" fmla="*/ 4631607 w 6187971"/>
              <a:gd name="connsiteY1349" fmla="*/ 1404458 h 5955635"/>
              <a:gd name="connsiteX1350" fmla="*/ 4674083 w 6187971"/>
              <a:gd name="connsiteY1350" fmla="*/ 1450430 h 5955635"/>
              <a:gd name="connsiteX1351" fmla="*/ 4719073 w 6187971"/>
              <a:gd name="connsiteY1351" fmla="*/ 1500045 h 5955635"/>
              <a:gd name="connsiteX1352" fmla="*/ 4701734 w 6187971"/>
              <a:gd name="connsiteY1352" fmla="*/ 1490503 h 5955635"/>
              <a:gd name="connsiteX1353" fmla="*/ 4700605 w 6187971"/>
              <a:gd name="connsiteY1353" fmla="*/ 1496660 h 5955635"/>
              <a:gd name="connsiteX1354" fmla="*/ 4734976 w 6187971"/>
              <a:gd name="connsiteY1354" fmla="*/ 1534781 h 5955635"/>
              <a:gd name="connsiteX1355" fmla="*/ 4743645 w 6187971"/>
              <a:gd name="connsiteY1355" fmla="*/ 1539553 h 5955635"/>
              <a:gd name="connsiteX1356" fmla="*/ 4748981 w 6187971"/>
              <a:gd name="connsiteY1356" fmla="*/ 1527803 h 5955635"/>
              <a:gd name="connsiteX1357" fmla="*/ 4787814 w 6187971"/>
              <a:gd name="connsiteY1357" fmla="*/ 1576290 h 5955635"/>
              <a:gd name="connsiteX1358" fmla="*/ 4835318 w 6187971"/>
              <a:gd name="connsiteY1358" fmla="*/ 1629548 h 5955635"/>
              <a:gd name="connsiteX1359" fmla="*/ 4841474 w 6187971"/>
              <a:gd name="connsiteY1359" fmla="*/ 1630676 h 5955635"/>
              <a:gd name="connsiteX1360" fmla="*/ 4867175 w 6187971"/>
              <a:gd name="connsiteY1360" fmla="*/ 1664027 h 5955635"/>
              <a:gd name="connsiteX1361" fmla="*/ 4885335 w 6187971"/>
              <a:gd name="connsiteY1361" fmla="*/ 1686449 h 5955635"/>
              <a:gd name="connsiteX1362" fmla="*/ 4983932 w 6187971"/>
              <a:gd name="connsiteY1362" fmla="*/ 1825444 h 5955635"/>
              <a:gd name="connsiteX1363" fmla="*/ 4997064 w 6187971"/>
              <a:gd name="connsiteY1363" fmla="*/ 1840580 h 5955635"/>
              <a:gd name="connsiteX1364" fmla="*/ 5000399 w 6187971"/>
              <a:gd name="connsiteY1364" fmla="*/ 1857102 h 5955635"/>
              <a:gd name="connsiteX1365" fmla="*/ 4978032 w 6187971"/>
              <a:gd name="connsiteY1365" fmla="*/ 1840273 h 5955635"/>
              <a:gd name="connsiteX1366" fmla="*/ 4997577 w 6187971"/>
              <a:gd name="connsiteY1366" fmla="*/ 1872495 h 5955635"/>
              <a:gd name="connsiteX1367" fmla="*/ 4998962 w 6187971"/>
              <a:gd name="connsiteY1367" fmla="*/ 1882295 h 5955635"/>
              <a:gd name="connsiteX1368" fmla="*/ 4997577 w 6187971"/>
              <a:gd name="connsiteY1368" fmla="*/ 1872495 h 5955635"/>
              <a:gd name="connsiteX1369" fmla="*/ 5021329 w 6187971"/>
              <a:gd name="connsiteY1369" fmla="*/ 1899124 h 5955635"/>
              <a:gd name="connsiteX1370" fmla="*/ 5021072 w 6187971"/>
              <a:gd name="connsiteY1370" fmla="*/ 1883167 h 5955635"/>
              <a:gd name="connsiteX1371" fmla="*/ 5029742 w 6187971"/>
              <a:gd name="connsiteY1371" fmla="*/ 1887937 h 5955635"/>
              <a:gd name="connsiteX1372" fmla="*/ 5038977 w 6187971"/>
              <a:gd name="connsiteY1372" fmla="*/ 1889630 h 5955635"/>
              <a:gd name="connsiteX1373" fmla="*/ 5036463 w 6187971"/>
              <a:gd name="connsiteY1373" fmla="*/ 1885988 h 5955635"/>
              <a:gd name="connsiteX1374" fmla="*/ 5035898 w 6187971"/>
              <a:gd name="connsiteY1374" fmla="*/ 1889066 h 5955635"/>
              <a:gd name="connsiteX1375" fmla="*/ 5035334 w 6187971"/>
              <a:gd name="connsiteY1375" fmla="*/ 1892145 h 5955635"/>
              <a:gd name="connsiteX1376" fmla="*/ 5040926 w 6187971"/>
              <a:gd name="connsiteY1376" fmla="*/ 1896352 h 5955635"/>
              <a:gd name="connsiteX1377" fmla="*/ 5052930 w 6187971"/>
              <a:gd name="connsiteY1377" fmla="*/ 1917645 h 5955635"/>
              <a:gd name="connsiteX1378" fmla="*/ 5057957 w 6187971"/>
              <a:gd name="connsiteY1378" fmla="*/ 1924931 h 5955635"/>
              <a:gd name="connsiteX1379" fmla="*/ 5056008 w 6187971"/>
              <a:gd name="connsiteY1379" fmla="*/ 1918210 h 5955635"/>
              <a:gd name="connsiteX1380" fmla="*/ 5056572 w 6187971"/>
              <a:gd name="connsiteY1380" fmla="*/ 1915131 h 5955635"/>
              <a:gd name="connsiteX1381" fmla="*/ 5100125 w 6187971"/>
              <a:gd name="connsiteY1381" fmla="*/ 1989940 h 5955635"/>
              <a:gd name="connsiteX1382" fmla="*/ 5074115 w 6187971"/>
              <a:gd name="connsiteY1382" fmla="*/ 1975625 h 5955635"/>
              <a:gd name="connsiteX1383" fmla="*/ 5074372 w 6187971"/>
              <a:gd name="connsiteY1383" fmla="*/ 1991583 h 5955635"/>
              <a:gd name="connsiteX1384" fmla="*/ 5095301 w 6187971"/>
              <a:gd name="connsiteY1384" fmla="*/ 2033605 h 5955635"/>
              <a:gd name="connsiteX1385" fmla="*/ 5098943 w 6187971"/>
              <a:gd name="connsiteY1385" fmla="*/ 2031091 h 5955635"/>
              <a:gd name="connsiteX1386" fmla="*/ 5116231 w 6187971"/>
              <a:gd name="connsiteY1386" fmla="*/ 2075627 h 5955635"/>
              <a:gd name="connsiteX1387" fmla="*/ 5153627 w 6187971"/>
              <a:gd name="connsiteY1387" fmla="*/ 2149306 h 5955635"/>
              <a:gd name="connsiteX1388" fmla="*/ 5149420 w 6187971"/>
              <a:gd name="connsiteY1388" fmla="*/ 2154900 h 5955635"/>
              <a:gd name="connsiteX1389" fmla="*/ 5179788 w 6187971"/>
              <a:gd name="connsiteY1389" fmla="*/ 2249565 h 5955635"/>
              <a:gd name="connsiteX1390" fmla="*/ 5208206 w 6187971"/>
              <a:gd name="connsiteY1390" fmla="*/ 2337510 h 5955635"/>
              <a:gd name="connsiteX1391" fmla="*/ 5214363 w 6187971"/>
              <a:gd name="connsiteY1391" fmla="*/ 2338638 h 5955635"/>
              <a:gd name="connsiteX1392" fmla="*/ 5216568 w 6187971"/>
              <a:gd name="connsiteY1392" fmla="*/ 2361317 h 5955635"/>
              <a:gd name="connsiteX1393" fmla="*/ 5236624 w 6187971"/>
              <a:gd name="connsiteY1393" fmla="*/ 2425454 h 5955635"/>
              <a:gd name="connsiteX1394" fmla="*/ 5235187 w 6187971"/>
              <a:gd name="connsiteY1394" fmla="*/ 2450647 h 5955635"/>
              <a:gd name="connsiteX1395" fmla="*/ 5243805 w 6187971"/>
              <a:gd name="connsiteY1395" fmla="*/ 2490413 h 5955635"/>
              <a:gd name="connsiteX1396" fmla="*/ 5256629 w 6187971"/>
              <a:gd name="connsiteY1396" fmla="*/ 2524584 h 5955635"/>
              <a:gd name="connsiteX1397" fmla="*/ 5251963 w 6187971"/>
              <a:gd name="connsiteY1397" fmla="*/ 2463269 h 5955635"/>
              <a:gd name="connsiteX1398" fmla="*/ 5233034 w 6187971"/>
              <a:gd name="connsiteY1398" fmla="*/ 2392975 h 5955635"/>
              <a:gd name="connsiteX1399" fmla="*/ 5229701 w 6187971"/>
              <a:gd name="connsiteY1399" fmla="*/ 2376453 h 5955635"/>
              <a:gd name="connsiteX1400" fmla="*/ 5206362 w 6187971"/>
              <a:gd name="connsiteY1400" fmla="*/ 2260801 h 5955635"/>
              <a:gd name="connsiteX1401" fmla="*/ 5137469 w 6187971"/>
              <a:gd name="connsiteY1401" fmla="*/ 2098614 h 5955635"/>
              <a:gd name="connsiteX1402" fmla="*/ 5143369 w 6187971"/>
              <a:gd name="connsiteY1402" fmla="*/ 2083784 h 5955635"/>
              <a:gd name="connsiteX1403" fmla="*/ 5128031 w 6187971"/>
              <a:gd name="connsiteY1403" fmla="*/ 2045969 h 5955635"/>
              <a:gd name="connsiteX1404" fmla="*/ 5130544 w 6187971"/>
              <a:gd name="connsiteY1404" fmla="*/ 2049612 h 5955635"/>
              <a:gd name="connsiteX1405" fmla="*/ 5133058 w 6187971"/>
              <a:gd name="connsiteY1405" fmla="*/ 2053255 h 5955635"/>
              <a:gd name="connsiteX1406" fmla="*/ 5131109 w 6187971"/>
              <a:gd name="connsiteY1406" fmla="*/ 2046534 h 5955635"/>
              <a:gd name="connsiteX1407" fmla="*/ 5128595 w 6187971"/>
              <a:gd name="connsiteY1407" fmla="*/ 2042891 h 5955635"/>
              <a:gd name="connsiteX1408" fmla="*/ 5129159 w 6187971"/>
              <a:gd name="connsiteY1408" fmla="*/ 2039812 h 5955635"/>
              <a:gd name="connsiteX1409" fmla="*/ 5099868 w 6187971"/>
              <a:gd name="connsiteY1409" fmla="*/ 1973982 h 5955635"/>
              <a:gd name="connsiteX1410" fmla="*/ 5039284 w 6187971"/>
              <a:gd name="connsiteY1410" fmla="*/ 1870595 h 5955635"/>
              <a:gd name="connsiteX1411" fmla="*/ 5022818 w 6187971"/>
              <a:gd name="connsiteY1411" fmla="*/ 1838937 h 5955635"/>
              <a:gd name="connsiteX1412" fmla="*/ 4949357 w 6187971"/>
              <a:gd name="connsiteY1412" fmla="*/ 1736371 h 5955635"/>
              <a:gd name="connsiteX1413" fmla="*/ 4937353 w 6187971"/>
              <a:gd name="connsiteY1413" fmla="*/ 1715077 h 5955635"/>
              <a:gd name="connsiteX1414" fmla="*/ 4939867 w 6187971"/>
              <a:gd name="connsiteY1414" fmla="*/ 1718720 h 5955635"/>
              <a:gd name="connsiteX1415" fmla="*/ 4942945 w 6187971"/>
              <a:gd name="connsiteY1415" fmla="*/ 1719285 h 5955635"/>
              <a:gd name="connsiteX1416" fmla="*/ 4937918 w 6187971"/>
              <a:gd name="connsiteY1416" fmla="*/ 1711999 h 5955635"/>
              <a:gd name="connsiteX1417" fmla="*/ 4935404 w 6187971"/>
              <a:gd name="connsiteY1417" fmla="*/ 1708356 h 5955635"/>
              <a:gd name="connsiteX1418" fmla="*/ 4962234 w 6187971"/>
              <a:gd name="connsiteY1418" fmla="*/ 1735550 h 5955635"/>
              <a:gd name="connsiteX1419" fmla="*/ 4950794 w 6187971"/>
              <a:gd name="connsiteY1419" fmla="*/ 1711178 h 5955635"/>
              <a:gd name="connsiteX1420" fmla="*/ 4953873 w 6187971"/>
              <a:gd name="connsiteY1420" fmla="*/ 1711742 h 5955635"/>
              <a:gd name="connsiteX1421" fmla="*/ 4956387 w 6187971"/>
              <a:gd name="connsiteY1421" fmla="*/ 1715384 h 5955635"/>
              <a:gd name="connsiteX1422" fmla="*/ 4954437 w 6187971"/>
              <a:gd name="connsiteY1422" fmla="*/ 1708663 h 5955635"/>
              <a:gd name="connsiteX1423" fmla="*/ 4951924 w 6187971"/>
              <a:gd name="connsiteY1423" fmla="*/ 1705020 h 5955635"/>
              <a:gd name="connsiteX1424" fmla="*/ 4963107 w 6187971"/>
              <a:gd name="connsiteY1424" fmla="*/ 1713436 h 5955635"/>
              <a:gd name="connsiteX1425" fmla="*/ 4922888 w 6187971"/>
              <a:gd name="connsiteY1425" fmla="*/ 1655149 h 5955635"/>
              <a:gd name="connsiteX1426" fmla="*/ 4892416 w 6187971"/>
              <a:gd name="connsiteY1426" fmla="*/ 1630469 h 5955635"/>
              <a:gd name="connsiteX1427" fmla="*/ 4889903 w 6187971"/>
              <a:gd name="connsiteY1427" fmla="*/ 1626826 h 5955635"/>
              <a:gd name="connsiteX1428" fmla="*/ 4884876 w 6187971"/>
              <a:gd name="connsiteY1428" fmla="*/ 1619540 h 5955635"/>
              <a:gd name="connsiteX1429" fmla="*/ 4884310 w 6187971"/>
              <a:gd name="connsiteY1429" fmla="*/ 1622619 h 5955635"/>
              <a:gd name="connsiteX1430" fmla="*/ 4886824 w 6187971"/>
              <a:gd name="connsiteY1430" fmla="*/ 1626263 h 5955635"/>
              <a:gd name="connsiteX1431" fmla="*/ 4870050 w 6187971"/>
              <a:gd name="connsiteY1431" fmla="*/ 1613640 h 5955635"/>
              <a:gd name="connsiteX1432" fmla="*/ 4856608 w 6187971"/>
              <a:gd name="connsiteY1432" fmla="*/ 1617541 h 5955635"/>
              <a:gd name="connsiteX1433" fmla="*/ 4794023 w 6187971"/>
              <a:gd name="connsiteY1433" fmla="*/ 1542425 h 5955635"/>
              <a:gd name="connsiteX1434" fmla="*/ 4774734 w 6187971"/>
              <a:gd name="connsiteY1434" fmla="*/ 1526160 h 5955635"/>
              <a:gd name="connsiteX1435" fmla="*/ 4686704 w 6187971"/>
              <a:gd name="connsiteY1435" fmla="*/ 1433652 h 5955635"/>
              <a:gd name="connsiteX1436" fmla="*/ 4598109 w 6187971"/>
              <a:gd name="connsiteY1436" fmla="*/ 1344221 h 5955635"/>
              <a:gd name="connsiteX1437" fmla="*/ 4601187 w 6187971"/>
              <a:gd name="connsiteY1437" fmla="*/ 1344786 h 5955635"/>
              <a:gd name="connsiteX1438" fmla="*/ 4606779 w 6187971"/>
              <a:gd name="connsiteY1438" fmla="*/ 1348993 h 5955635"/>
              <a:gd name="connsiteX1439" fmla="*/ 4601751 w 6187971"/>
              <a:gd name="connsiteY1439" fmla="*/ 1341707 h 5955635"/>
              <a:gd name="connsiteX1440" fmla="*/ 4596160 w 6187971"/>
              <a:gd name="connsiteY1440" fmla="*/ 1337500 h 5955635"/>
              <a:gd name="connsiteX1441" fmla="*/ 4602316 w 6187971"/>
              <a:gd name="connsiteY1441" fmla="*/ 1338629 h 5955635"/>
              <a:gd name="connsiteX1442" fmla="*/ 4687012 w 6187971"/>
              <a:gd name="connsiteY1442" fmla="*/ 1414615 h 5955635"/>
              <a:gd name="connsiteX1443" fmla="*/ 4688706 w 6187971"/>
              <a:gd name="connsiteY1443" fmla="*/ 1405380 h 5955635"/>
              <a:gd name="connsiteX1444" fmla="*/ 4663260 w 6187971"/>
              <a:gd name="connsiteY1444" fmla="*/ 1387986 h 5955635"/>
              <a:gd name="connsiteX1445" fmla="*/ 4628326 w 6187971"/>
              <a:gd name="connsiteY1445" fmla="*/ 1352943 h 5955635"/>
              <a:gd name="connsiteX1446" fmla="*/ 4505052 w 6187971"/>
              <a:gd name="connsiteY1446" fmla="*/ 1244426 h 5955635"/>
              <a:gd name="connsiteX1447" fmla="*/ 4490790 w 6187971"/>
              <a:gd name="connsiteY1447" fmla="*/ 1235448 h 5955635"/>
              <a:gd name="connsiteX1448" fmla="*/ 4434308 w 6187971"/>
              <a:gd name="connsiteY1448" fmla="*/ 1196454 h 5955635"/>
              <a:gd name="connsiteX1449" fmla="*/ 4430410 w 6187971"/>
              <a:gd name="connsiteY1449" fmla="*/ 1183012 h 5955635"/>
              <a:gd name="connsiteX1450" fmla="*/ 4400759 w 6187971"/>
              <a:gd name="connsiteY1450" fmla="*/ 1171212 h 5955635"/>
              <a:gd name="connsiteX1451" fmla="*/ 4407479 w 6187971"/>
              <a:gd name="connsiteY1451" fmla="*/ 1169261 h 5955635"/>
              <a:gd name="connsiteX1452" fmla="*/ 4343712 w 6187971"/>
              <a:gd name="connsiteY1452" fmla="*/ 1135297 h 5955635"/>
              <a:gd name="connsiteX1453" fmla="*/ 1318845 w 6187971"/>
              <a:gd name="connsiteY1453" fmla="*/ 1535771 h 5955635"/>
              <a:gd name="connsiteX1454" fmla="*/ 1298829 w 6187971"/>
              <a:gd name="connsiteY1454" fmla="*/ 1573056 h 5955635"/>
              <a:gd name="connsiteX1455" fmla="*/ 1293203 w 6187971"/>
              <a:gd name="connsiteY1455" fmla="*/ 1595921 h 5955635"/>
              <a:gd name="connsiteX1456" fmla="*/ 1293532 w 6187971"/>
              <a:gd name="connsiteY1456" fmla="*/ 1599724 h 5955635"/>
              <a:gd name="connsiteX1457" fmla="*/ 1289333 w 6187971"/>
              <a:gd name="connsiteY1457" fmla="*/ 1608630 h 5955635"/>
              <a:gd name="connsiteX1458" fmla="*/ 1270060 w 6187971"/>
              <a:gd name="connsiteY1458" fmla="*/ 1628642 h 5955635"/>
              <a:gd name="connsiteX1459" fmla="*/ 1238185 w 6187971"/>
              <a:gd name="connsiteY1459" fmla="*/ 1677840 h 5955635"/>
              <a:gd name="connsiteX1460" fmla="*/ 1233025 w 6187971"/>
              <a:gd name="connsiteY1460" fmla="*/ 1697780 h 5955635"/>
              <a:gd name="connsiteX1461" fmla="*/ 1232063 w 6187971"/>
              <a:gd name="connsiteY1461" fmla="*/ 1693276 h 5955635"/>
              <a:gd name="connsiteX1462" fmla="*/ 1231100 w 6187971"/>
              <a:gd name="connsiteY1462" fmla="*/ 1688772 h 5955635"/>
              <a:gd name="connsiteX1463" fmla="*/ 1226596 w 6187971"/>
              <a:gd name="connsiteY1463" fmla="*/ 1689735 h 5955635"/>
              <a:gd name="connsiteX1464" fmla="*/ 1223055 w 6187971"/>
              <a:gd name="connsiteY1464" fmla="*/ 1695201 h 5955635"/>
              <a:gd name="connsiteX1465" fmla="*/ 1225942 w 6187971"/>
              <a:gd name="connsiteY1465" fmla="*/ 1708713 h 5955635"/>
              <a:gd name="connsiteX1466" fmla="*/ 1219820 w 6187971"/>
              <a:gd name="connsiteY1466" fmla="*/ 1724150 h 5955635"/>
              <a:gd name="connsiteX1467" fmla="*/ 1210812 w 6187971"/>
              <a:gd name="connsiteY1467" fmla="*/ 1726074 h 5955635"/>
              <a:gd name="connsiteX1468" fmla="*/ 1209850 w 6187971"/>
              <a:gd name="connsiteY1468" fmla="*/ 1721570 h 5955635"/>
              <a:gd name="connsiteX1469" fmla="*/ 1205346 w 6187971"/>
              <a:gd name="connsiteY1469" fmla="*/ 1722532 h 5955635"/>
              <a:gd name="connsiteX1470" fmla="*/ 1206308 w 6187971"/>
              <a:gd name="connsiteY1470" fmla="*/ 1727037 h 5955635"/>
              <a:gd name="connsiteX1471" fmla="*/ 1207270 w 6187971"/>
              <a:gd name="connsiteY1471" fmla="*/ 1731541 h 5955635"/>
              <a:gd name="connsiteX1472" fmla="*/ 1204690 w 6187971"/>
              <a:gd name="connsiteY1472" fmla="*/ 1741511 h 5955635"/>
              <a:gd name="connsiteX1473" fmla="*/ 1201149 w 6187971"/>
              <a:gd name="connsiteY1473" fmla="*/ 1746977 h 5955635"/>
              <a:gd name="connsiteX1474" fmla="*/ 1196645 w 6187971"/>
              <a:gd name="connsiteY1474" fmla="*/ 1747940 h 5955635"/>
              <a:gd name="connsiteX1475" fmla="*/ 1193103 w 6187971"/>
              <a:gd name="connsiteY1475" fmla="*/ 1753405 h 5955635"/>
              <a:gd name="connsiteX1476" fmla="*/ 1197607 w 6187971"/>
              <a:gd name="connsiteY1476" fmla="*/ 1752443 h 5955635"/>
              <a:gd name="connsiteX1477" fmla="*/ 1194065 w 6187971"/>
              <a:gd name="connsiteY1477" fmla="*/ 1757910 h 5955635"/>
              <a:gd name="connsiteX1478" fmla="*/ 1155105 w 6187971"/>
              <a:gd name="connsiteY1478" fmla="*/ 1818040 h 5955635"/>
              <a:gd name="connsiteX1479" fmla="*/ 1150601 w 6187971"/>
              <a:gd name="connsiteY1479" fmla="*/ 1819002 h 5955635"/>
              <a:gd name="connsiteX1480" fmla="*/ 1151563 w 6187971"/>
              <a:gd name="connsiteY1480" fmla="*/ 1823506 h 5955635"/>
              <a:gd name="connsiteX1481" fmla="*/ 1148022 w 6187971"/>
              <a:gd name="connsiteY1481" fmla="*/ 1828972 h 5955635"/>
              <a:gd name="connsiteX1482" fmla="*/ 1148984 w 6187971"/>
              <a:gd name="connsiteY1482" fmla="*/ 1833476 h 5955635"/>
              <a:gd name="connsiteX1483" fmla="*/ 1142555 w 6187971"/>
              <a:gd name="connsiteY1483" fmla="*/ 1825430 h 5955635"/>
              <a:gd name="connsiteX1484" fmla="*/ 1128388 w 6187971"/>
              <a:gd name="connsiteY1484" fmla="*/ 1847295 h 5955635"/>
              <a:gd name="connsiteX1485" fmla="*/ 1123884 w 6187971"/>
              <a:gd name="connsiteY1485" fmla="*/ 1848258 h 5955635"/>
              <a:gd name="connsiteX1486" fmla="*/ 1121709 w 6187971"/>
              <a:gd name="connsiteY1486" fmla="*/ 1845626 h 5955635"/>
              <a:gd name="connsiteX1487" fmla="*/ 1123442 w 6187971"/>
              <a:gd name="connsiteY1487" fmla="*/ 1842951 h 5955635"/>
              <a:gd name="connsiteX1488" fmla="*/ 1125256 w 6187971"/>
              <a:gd name="connsiteY1488" fmla="*/ 1840901 h 5955635"/>
              <a:gd name="connsiteX1489" fmla="*/ 1130005 w 6187971"/>
              <a:gd name="connsiteY1489" fmla="*/ 1832821 h 5955635"/>
              <a:gd name="connsiteX1490" fmla="*/ 1123442 w 6187971"/>
              <a:gd name="connsiteY1490" fmla="*/ 1842951 h 5955635"/>
              <a:gd name="connsiteX1491" fmla="*/ 1121403 w 6187971"/>
              <a:gd name="connsiteY1491" fmla="*/ 1845256 h 5955635"/>
              <a:gd name="connsiteX1492" fmla="*/ 1121709 w 6187971"/>
              <a:gd name="connsiteY1492" fmla="*/ 1845626 h 5955635"/>
              <a:gd name="connsiteX1493" fmla="*/ 1105213 w 6187971"/>
              <a:gd name="connsiteY1493" fmla="*/ 1871085 h 5955635"/>
              <a:gd name="connsiteX1494" fmla="*/ 1087503 w 6187971"/>
              <a:gd name="connsiteY1494" fmla="*/ 1898417 h 5955635"/>
              <a:gd name="connsiteX1495" fmla="*/ 1074299 w 6187971"/>
              <a:gd name="connsiteY1495" fmla="*/ 1924786 h 5955635"/>
              <a:gd name="connsiteX1496" fmla="*/ 1042423 w 6187971"/>
              <a:gd name="connsiteY1496" fmla="*/ 1973983 h 5955635"/>
              <a:gd name="connsiteX1497" fmla="*/ 1036301 w 6187971"/>
              <a:gd name="connsiteY1497" fmla="*/ 1989420 h 5955635"/>
              <a:gd name="connsiteX1498" fmla="*/ 1028255 w 6187971"/>
              <a:gd name="connsiteY1498" fmla="*/ 1995849 h 5955635"/>
              <a:gd name="connsiteX1499" fmla="*/ 1024713 w 6187971"/>
              <a:gd name="connsiteY1499" fmla="*/ 2001315 h 5955635"/>
              <a:gd name="connsiteX1500" fmla="*/ 1015050 w 6187971"/>
              <a:gd name="connsiteY1500" fmla="*/ 2022217 h 5955635"/>
              <a:gd name="connsiteX1501" fmla="*/ 1008928 w 6187971"/>
              <a:gd name="connsiteY1501" fmla="*/ 2037654 h 5955635"/>
              <a:gd name="connsiteX1502" fmla="*/ 998303 w 6187971"/>
              <a:gd name="connsiteY1502" fmla="*/ 2054054 h 5955635"/>
              <a:gd name="connsiteX1503" fmla="*/ 910066 w 6187971"/>
              <a:gd name="connsiteY1503" fmla="*/ 2214194 h 5955635"/>
              <a:gd name="connsiteX1504" fmla="*/ 907117 w 6187971"/>
              <a:gd name="connsiteY1504" fmla="*/ 2214824 h 5955635"/>
              <a:gd name="connsiteX1505" fmla="*/ 908116 w 6187971"/>
              <a:gd name="connsiteY1505" fmla="*/ 2211343 h 5955635"/>
              <a:gd name="connsiteX1506" fmla="*/ 972795 w 6187971"/>
              <a:gd name="connsiteY1506" fmla="*/ 2040882 h 5955635"/>
              <a:gd name="connsiteX1507" fmla="*/ 979961 w 6187971"/>
              <a:gd name="connsiteY1507" fmla="*/ 2024343 h 5955635"/>
              <a:gd name="connsiteX1508" fmla="*/ 983522 w 6187971"/>
              <a:gd name="connsiteY1508" fmla="*/ 2028953 h 5955635"/>
              <a:gd name="connsiteX1509" fmla="*/ 986429 w 6187971"/>
              <a:gd name="connsiteY1509" fmla="*/ 2010313 h 5955635"/>
              <a:gd name="connsiteX1510" fmla="*/ 991511 w 6187971"/>
              <a:gd name="connsiteY1510" fmla="*/ 1999574 h 5955635"/>
              <a:gd name="connsiteX1511" fmla="*/ 994802 w 6187971"/>
              <a:gd name="connsiteY1511" fmla="*/ 1993577 h 5955635"/>
              <a:gd name="connsiteX1512" fmla="*/ 999306 w 6187971"/>
              <a:gd name="connsiteY1512" fmla="*/ 1992615 h 5955635"/>
              <a:gd name="connsiteX1513" fmla="*/ 1000115 w 6187971"/>
              <a:gd name="connsiteY1513" fmla="*/ 1985377 h 5955635"/>
              <a:gd name="connsiteX1514" fmla="*/ 1000698 w 6187971"/>
              <a:gd name="connsiteY1514" fmla="*/ 1980161 h 5955635"/>
              <a:gd name="connsiteX1515" fmla="*/ 1001566 w 6187971"/>
              <a:gd name="connsiteY1515" fmla="*/ 1978326 h 5955635"/>
              <a:gd name="connsiteX1516" fmla="*/ 1004140 w 6187971"/>
              <a:gd name="connsiteY1516" fmla="*/ 1979072 h 5955635"/>
              <a:gd name="connsiteX1517" fmla="*/ 1018633 w 6187971"/>
              <a:gd name="connsiteY1517" fmla="*/ 1950808 h 5955635"/>
              <a:gd name="connsiteX1518" fmla="*/ 1038266 w 6187971"/>
              <a:gd name="connsiteY1518" fmla="*/ 1932485 h 5955635"/>
              <a:gd name="connsiteX1519" fmla="*/ 1099132 w 6187971"/>
              <a:gd name="connsiteY1519" fmla="*/ 1820578 h 5955635"/>
              <a:gd name="connsiteX1520" fmla="*/ 1113299 w 6187971"/>
              <a:gd name="connsiteY1520" fmla="*/ 1798714 h 5955635"/>
              <a:gd name="connsiteX1521" fmla="*/ 1204731 w 6187971"/>
              <a:gd name="connsiteY1521" fmla="*/ 1675567 h 5955635"/>
              <a:gd name="connsiteX1522" fmla="*/ 1226944 w 6187971"/>
              <a:gd name="connsiteY1522" fmla="*/ 1647273 h 5955635"/>
              <a:gd name="connsiteX1523" fmla="*/ 1225982 w 6187971"/>
              <a:gd name="connsiteY1523" fmla="*/ 1642769 h 5955635"/>
              <a:gd name="connsiteX1524" fmla="*/ 1231449 w 6187971"/>
              <a:gd name="connsiteY1524" fmla="*/ 1646311 h 5955635"/>
              <a:gd name="connsiteX1525" fmla="*/ 1238532 w 6187971"/>
              <a:gd name="connsiteY1525" fmla="*/ 1635378 h 5955635"/>
              <a:gd name="connsiteX1526" fmla="*/ 1242074 w 6187971"/>
              <a:gd name="connsiteY1526" fmla="*/ 1629913 h 5955635"/>
              <a:gd name="connsiteX1527" fmla="*/ 1237570 w 6187971"/>
              <a:gd name="connsiteY1527" fmla="*/ 1630875 h 5955635"/>
              <a:gd name="connsiteX1528" fmla="*/ 1290042 w 6187971"/>
              <a:gd name="connsiteY1528" fmla="*/ 1567858 h 5955635"/>
              <a:gd name="connsiteX1529" fmla="*/ 1314235 w 6187971"/>
              <a:gd name="connsiteY1529" fmla="*/ 1540908 h 5955635"/>
              <a:gd name="connsiteX1530" fmla="*/ 4439702 w 6187971"/>
              <a:gd name="connsiteY1530" fmla="*/ 857271 h 5955635"/>
              <a:gd name="connsiteX1531" fmla="*/ 4444206 w 6187971"/>
              <a:gd name="connsiteY1531" fmla="*/ 856309 h 5955635"/>
              <a:gd name="connsiteX1532" fmla="*/ 4445168 w 6187971"/>
              <a:gd name="connsiteY1532" fmla="*/ 860813 h 5955635"/>
              <a:gd name="connsiteX1533" fmla="*/ 4439702 w 6187971"/>
              <a:gd name="connsiteY1533" fmla="*/ 857271 h 5955635"/>
              <a:gd name="connsiteX1534" fmla="*/ 4439395 w 6187971"/>
              <a:gd name="connsiteY1534" fmla="*/ 833789 h 5955635"/>
              <a:gd name="connsiteX1535" fmla="*/ 4444862 w 6187971"/>
              <a:gd name="connsiteY1535" fmla="*/ 837331 h 5955635"/>
              <a:gd name="connsiteX1536" fmla="*/ 4440357 w 6187971"/>
              <a:gd name="connsiteY1536" fmla="*/ 838293 h 5955635"/>
              <a:gd name="connsiteX1537" fmla="*/ 4439395 w 6187971"/>
              <a:gd name="connsiteY1537" fmla="*/ 833789 h 5955635"/>
              <a:gd name="connsiteX1538" fmla="*/ 3878041 w 6187971"/>
              <a:gd name="connsiteY1538" fmla="*/ 775787 h 5955635"/>
              <a:gd name="connsiteX1539" fmla="*/ 3885822 w 6187971"/>
              <a:gd name="connsiteY1539" fmla="*/ 777801 h 5955635"/>
              <a:gd name="connsiteX1540" fmla="*/ 3881318 w 6187971"/>
              <a:gd name="connsiteY1540" fmla="*/ 778763 h 5955635"/>
              <a:gd name="connsiteX1541" fmla="*/ 1104676 w 6187971"/>
              <a:gd name="connsiteY1541" fmla="*/ 1330248 h 5955635"/>
              <a:gd name="connsiteX1542" fmla="*/ 1094527 w 6187971"/>
              <a:gd name="connsiteY1542" fmla="*/ 1352482 h 5955635"/>
              <a:gd name="connsiteX1543" fmla="*/ 1064045 w 6187971"/>
              <a:gd name="connsiteY1543" fmla="*/ 1398591 h 5955635"/>
              <a:gd name="connsiteX1544" fmla="*/ 578456 w 6187971"/>
              <a:gd name="connsiteY1544" fmla="*/ 2585624 h 5955635"/>
              <a:gd name="connsiteX1545" fmla="*/ 575225 w 6187971"/>
              <a:gd name="connsiteY1545" fmla="*/ 2625422 h 5955635"/>
              <a:gd name="connsiteX1546" fmla="*/ 589292 w 6187971"/>
              <a:gd name="connsiteY1546" fmla="*/ 2984165 h 5955635"/>
              <a:gd name="connsiteX1547" fmla="*/ 621678 w 6187971"/>
              <a:gd name="connsiteY1547" fmla="*/ 3309663 h 5955635"/>
              <a:gd name="connsiteX1548" fmla="*/ 637489 w 6187971"/>
              <a:gd name="connsiteY1548" fmla="*/ 3228070 h 5955635"/>
              <a:gd name="connsiteX1549" fmla="*/ 616036 w 6187971"/>
              <a:gd name="connsiteY1549" fmla="*/ 2935433 h 5955635"/>
              <a:gd name="connsiteX1550" fmla="*/ 887499 w 6187971"/>
              <a:gd name="connsiteY1550" fmla="*/ 1780458 h 5955635"/>
              <a:gd name="connsiteX1551" fmla="*/ 997109 w 6187971"/>
              <a:gd name="connsiteY1551" fmla="*/ 1643628 h 5955635"/>
              <a:gd name="connsiteX1552" fmla="*/ 1014774 w 6187971"/>
              <a:gd name="connsiteY1552" fmla="*/ 1589014 h 5955635"/>
              <a:gd name="connsiteX1553" fmla="*/ 1051413 w 6187971"/>
              <a:gd name="connsiteY1553" fmla="*/ 1522524 h 5955635"/>
              <a:gd name="connsiteX1554" fmla="*/ 1104050 w 6187971"/>
              <a:gd name="connsiteY1554" fmla="*/ 1503457 h 5955635"/>
              <a:gd name="connsiteX1555" fmla="*/ 1050162 w 6187971"/>
              <a:gd name="connsiteY1555" fmla="*/ 1599052 h 5955635"/>
              <a:gd name="connsiteX1556" fmla="*/ 889954 w 6187971"/>
              <a:gd name="connsiteY1556" fmla="*/ 1910945 h 5955635"/>
              <a:gd name="connsiteX1557" fmla="*/ 871201 w 6187971"/>
              <a:gd name="connsiteY1557" fmla="*/ 1997079 h 5955635"/>
              <a:gd name="connsiteX1558" fmla="*/ 857404 w 6187971"/>
              <a:gd name="connsiteY1558" fmla="*/ 2060644 h 5955635"/>
              <a:gd name="connsiteX1559" fmla="*/ 753411 w 6187971"/>
              <a:gd name="connsiteY1559" fmla="*/ 2397680 h 5955635"/>
              <a:gd name="connsiteX1560" fmla="*/ 756336 w 6187971"/>
              <a:gd name="connsiteY1560" fmla="*/ 2420520 h 5955635"/>
              <a:gd name="connsiteX1561" fmla="*/ 764421 w 6187971"/>
              <a:gd name="connsiteY1561" fmla="*/ 2415547 h 5955635"/>
              <a:gd name="connsiteX1562" fmla="*/ 761396 w 6187971"/>
              <a:gd name="connsiteY1562" fmla="*/ 2433165 h 5955635"/>
              <a:gd name="connsiteX1563" fmla="*/ 760478 w 6187971"/>
              <a:gd name="connsiteY1563" fmla="*/ 2435480 h 5955635"/>
              <a:gd name="connsiteX1564" fmla="*/ 760592 w 6187971"/>
              <a:gd name="connsiteY1564" fmla="*/ 2432158 h 5955635"/>
              <a:gd name="connsiteX1565" fmla="*/ 757460 w 6187971"/>
              <a:gd name="connsiteY1565" fmla="*/ 2425764 h 5955635"/>
              <a:gd name="connsiteX1566" fmla="*/ 750377 w 6187971"/>
              <a:gd name="connsiteY1566" fmla="*/ 2436696 h 5955635"/>
              <a:gd name="connsiteX1567" fmla="*/ 751339 w 6187971"/>
              <a:gd name="connsiteY1567" fmla="*/ 2441200 h 5955635"/>
              <a:gd name="connsiteX1568" fmla="*/ 751994 w 6187971"/>
              <a:gd name="connsiteY1568" fmla="*/ 2422222 h 5955635"/>
              <a:gd name="connsiteX1569" fmla="*/ 742023 w 6187971"/>
              <a:gd name="connsiteY1569" fmla="*/ 2419642 h 5955635"/>
              <a:gd name="connsiteX1570" fmla="*/ 729781 w 6187971"/>
              <a:gd name="connsiteY1570" fmla="*/ 2450515 h 5955635"/>
              <a:gd name="connsiteX1571" fmla="*/ 730743 w 6187971"/>
              <a:gd name="connsiteY1571" fmla="*/ 2455019 h 5955635"/>
              <a:gd name="connsiteX1572" fmla="*/ 726239 w 6187971"/>
              <a:gd name="connsiteY1572" fmla="*/ 2455982 h 5955635"/>
              <a:gd name="connsiteX1573" fmla="*/ 727201 w 6187971"/>
              <a:gd name="connsiteY1573" fmla="*/ 2460486 h 5955635"/>
              <a:gd name="connsiteX1574" fmla="*/ 728163 w 6187971"/>
              <a:gd name="connsiteY1574" fmla="*/ 2464990 h 5955635"/>
              <a:gd name="connsiteX1575" fmla="*/ 731705 w 6187971"/>
              <a:gd name="connsiteY1575" fmla="*/ 2459524 h 5955635"/>
              <a:gd name="connsiteX1576" fmla="*/ 731050 w 6187971"/>
              <a:gd name="connsiteY1576" fmla="*/ 2478502 h 5955635"/>
              <a:gd name="connsiteX1577" fmla="*/ 735554 w 6187971"/>
              <a:gd name="connsiteY1577" fmla="*/ 2477540 h 5955635"/>
              <a:gd name="connsiteX1578" fmla="*/ 745218 w 6187971"/>
              <a:gd name="connsiteY1578" fmla="*/ 2456637 h 5955635"/>
              <a:gd name="connsiteX1579" fmla="*/ 749722 w 6187971"/>
              <a:gd name="connsiteY1579" fmla="*/ 2455675 h 5955635"/>
              <a:gd name="connsiteX1580" fmla="*/ 746180 w 6187971"/>
              <a:gd name="connsiteY1580" fmla="*/ 2461140 h 5955635"/>
              <a:gd name="connsiteX1581" fmla="*/ 752609 w 6187971"/>
              <a:gd name="connsiteY1581" fmla="*/ 2469187 h 5955635"/>
              <a:gd name="connsiteX1582" fmla="*/ 755188 w 6187971"/>
              <a:gd name="connsiteY1582" fmla="*/ 2459216 h 5955635"/>
              <a:gd name="connsiteX1583" fmla="*/ 754226 w 6187971"/>
              <a:gd name="connsiteY1583" fmla="*/ 2454712 h 5955635"/>
              <a:gd name="connsiteX1584" fmla="*/ 757767 w 6187971"/>
              <a:gd name="connsiteY1584" fmla="*/ 2449246 h 5955635"/>
              <a:gd name="connsiteX1585" fmla="*/ 748411 w 6187971"/>
              <a:gd name="connsiteY1585" fmla="*/ 2493631 h 5955635"/>
              <a:gd name="connsiteX1586" fmla="*/ 759344 w 6187971"/>
              <a:gd name="connsiteY1586" fmla="*/ 2500715 h 5955635"/>
              <a:gd name="connsiteX1587" fmla="*/ 760307 w 6187971"/>
              <a:gd name="connsiteY1587" fmla="*/ 2505219 h 5955635"/>
              <a:gd name="connsiteX1588" fmla="*/ 754840 w 6187971"/>
              <a:gd name="connsiteY1588" fmla="*/ 2501678 h 5955635"/>
              <a:gd name="connsiteX1589" fmla="*/ 753878 w 6187971"/>
              <a:gd name="connsiteY1589" fmla="*/ 2497173 h 5955635"/>
              <a:gd name="connsiteX1590" fmla="*/ 749373 w 6187971"/>
              <a:gd name="connsiteY1590" fmla="*/ 2498135 h 5955635"/>
              <a:gd name="connsiteX1591" fmla="*/ 746794 w 6187971"/>
              <a:gd name="connsiteY1591" fmla="*/ 2508105 h 5955635"/>
              <a:gd name="connsiteX1592" fmla="*/ 747757 w 6187971"/>
              <a:gd name="connsiteY1592" fmla="*/ 2512610 h 5955635"/>
              <a:gd name="connsiteX1593" fmla="*/ 740673 w 6187971"/>
              <a:gd name="connsiteY1593" fmla="*/ 2523542 h 5955635"/>
              <a:gd name="connsiteX1594" fmla="*/ 738748 w 6187971"/>
              <a:gd name="connsiteY1594" fmla="*/ 2514534 h 5955635"/>
              <a:gd name="connsiteX1595" fmla="*/ 734245 w 6187971"/>
              <a:gd name="connsiteY1595" fmla="*/ 2515496 h 5955635"/>
              <a:gd name="connsiteX1596" fmla="*/ 731665 w 6187971"/>
              <a:gd name="connsiteY1596" fmla="*/ 2525466 h 5955635"/>
              <a:gd name="connsiteX1597" fmla="*/ 733590 w 6187971"/>
              <a:gd name="connsiteY1597" fmla="*/ 2534475 h 5955635"/>
              <a:gd name="connsiteX1598" fmla="*/ 745484 w 6187971"/>
              <a:gd name="connsiteY1598" fmla="*/ 2546063 h 5955635"/>
              <a:gd name="connsiteX1599" fmla="*/ 743868 w 6187971"/>
              <a:gd name="connsiteY1599" fmla="*/ 2560537 h 5955635"/>
              <a:gd name="connsiteX1600" fmla="*/ 726773 w 6187971"/>
              <a:gd name="connsiteY1600" fmla="*/ 2634833 h 5955635"/>
              <a:gd name="connsiteX1601" fmla="*/ 721306 w 6187971"/>
              <a:gd name="connsiteY1601" fmla="*/ 2631292 h 5955635"/>
              <a:gd name="connsiteX1602" fmla="*/ 722269 w 6187971"/>
              <a:gd name="connsiteY1602" fmla="*/ 2635796 h 5955635"/>
              <a:gd name="connsiteX1603" fmla="*/ 717764 w 6187971"/>
              <a:gd name="connsiteY1603" fmla="*/ 2636758 h 5955635"/>
              <a:gd name="connsiteX1604" fmla="*/ 712298 w 6187971"/>
              <a:gd name="connsiteY1604" fmla="*/ 2633217 h 5955635"/>
              <a:gd name="connsiteX1605" fmla="*/ 717150 w 6187971"/>
              <a:gd name="connsiteY1605" fmla="*/ 2589793 h 5955635"/>
              <a:gd name="connsiteX1606" fmla="*/ 722616 w 6187971"/>
              <a:gd name="connsiteY1606" fmla="*/ 2593335 h 5955635"/>
              <a:gd name="connsiteX1607" fmla="*/ 727775 w 6187971"/>
              <a:gd name="connsiteY1607" fmla="*/ 2573394 h 5955635"/>
              <a:gd name="connsiteX1608" fmla="*/ 720691 w 6187971"/>
              <a:gd name="connsiteY1608" fmla="*/ 2584327 h 5955635"/>
              <a:gd name="connsiteX1609" fmla="*/ 721347 w 6187971"/>
              <a:gd name="connsiteY1609" fmla="*/ 2565348 h 5955635"/>
              <a:gd name="connsiteX1610" fmla="*/ 720385 w 6187971"/>
              <a:gd name="connsiteY1610" fmla="*/ 2560844 h 5955635"/>
              <a:gd name="connsiteX1611" fmla="*/ 723927 w 6187971"/>
              <a:gd name="connsiteY1611" fmla="*/ 2555379 h 5955635"/>
              <a:gd name="connsiteX1612" fmla="*/ 722964 w 6187971"/>
              <a:gd name="connsiteY1612" fmla="*/ 2550874 h 5955635"/>
              <a:gd name="connsiteX1613" fmla="*/ 722002 w 6187971"/>
              <a:gd name="connsiteY1613" fmla="*/ 2546370 h 5955635"/>
              <a:gd name="connsiteX1614" fmla="*/ 713956 w 6187971"/>
              <a:gd name="connsiteY1614" fmla="*/ 2552799 h 5955635"/>
              <a:gd name="connsiteX1615" fmla="*/ 711377 w 6187971"/>
              <a:gd name="connsiteY1615" fmla="*/ 2562769 h 5955635"/>
              <a:gd name="connsiteX1616" fmla="*/ 712339 w 6187971"/>
              <a:gd name="connsiteY1616" fmla="*/ 2567273 h 5955635"/>
              <a:gd name="connsiteX1617" fmla="*/ 716842 w 6187971"/>
              <a:gd name="connsiteY1617" fmla="*/ 2566311 h 5955635"/>
              <a:gd name="connsiteX1618" fmla="*/ 707794 w 6187971"/>
              <a:gd name="connsiteY1618" fmla="*/ 2634179 h 5955635"/>
              <a:gd name="connsiteX1619" fmla="*/ 704252 w 6187971"/>
              <a:gd name="connsiteY1619" fmla="*/ 2639645 h 5955635"/>
              <a:gd name="connsiteX1620" fmla="*/ 701673 w 6187971"/>
              <a:gd name="connsiteY1620" fmla="*/ 2649616 h 5955635"/>
              <a:gd name="connsiteX1621" fmla="*/ 706177 w 6187971"/>
              <a:gd name="connsiteY1621" fmla="*/ 2648653 h 5955635"/>
              <a:gd name="connsiteX1622" fmla="*/ 698438 w 6187971"/>
              <a:gd name="connsiteY1622" fmla="*/ 2678565 h 5955635"/>
              <a:gd name="connsiteX1623" fmla="*/ 695858 w 6187971"/>
              <a:gd name="connsiteY1623" fmla="*/ 2688534 h 5955635"/>
              <a:gd name="connsiteX1624" fmla="*/ 696821 w 6187971"/>
              <a:gd name="connsiteY1624" fmla="*/ 2693039 h 5955635"/>
              <a:gd name="connsiteX1625" fmla="*/ 701325 w 6187971"/>
              <a:gd name="connsiteY1625" fmla="*/ 2692076 h 5955635"/>
              <a:gd name="connsiteX1626" fmla="*/ 690967 w 6187971"/>
              <a:gd name="connsiteY1626" fmla="*/ 2797901 h 5955635"/>
              <a:gd name="connsiteX1627" fmla="*/ 687424 w 6187971"/>
              <a:gd name="connsiteY1627" fmla="*/ 2803368 h 5955635"/>
              <a:gd name="connsiteX1628" fmla="*/ 688387 w 6187971"/>
              <a:gd name="connsiteY1628" fmla="*/ 2807872 h 5955635"/>
              <a:gd name="connsiteX1629" fmla="*/ 689349 w 6187971"/>
              <a:gd name="connsiteY1629" fmla="*/ 2812375 h 5955635"/>
              <a:gd name="connsiteX1630" fmla="*/ 685152 w 6187971"/>
              <a:gd name="connsiteY1630" fmla="*/ 2836821 h 5955635"/>
              <a:gd name="connsiteX1631" fmla="*/ 681611 w 6187971"/>
              <a:gd name="connsiteY1631" fmla="*/ 2842288 h 5955635"/>
              <a:gd name="connsiteX1632" fmla="*/ 683535 w 6187971"/>
              <a:gd name="connsiteY1632" fmla="*/ 2851295 h 5955635"/>
              <a:gd name="connsiteX1633" fmla="*/ 684497 w 6187971"/>
              <a:gd name="connsiteY1633" fmla="*/ 2855799 h 5955635"/>
              <a:gd name="connsiteX1634" fmla="*/ 680955 w 6187971"/>
              <a:gd name="connsiteY1634" fmla="*/ 2861265 h 5955635"/>
              <a:gd name="connsiteX1635" fmla="*/ 681918 w 6187971"/>
              <a:gd name="connsiteY1635" fmla="*/ 2865770 h 5955635"/>
              <a:gd name="connsiteX1636" fmla="*/ 687691 w 6187971"/>
              <a:gd name="connsiteY1636" fmla="*/ 2892794 h 5955635"/>
              <a:gd name="connsiteX1637" fmla="*/ 684149 w 6187971"/>
              <a:gd name="connsiteY1637" fmla="*/ 2898260 h 5955635"/>
              <a:gd name="connsiteX1638" fmla="*/ 685112 w 6187971"/>
              <a:gd name="connsiteY1638" fmla="*/ 2902765 h 5955635"/>
              <a:gd name="connsiteX1639" fmla="*/ 683495 w 6187971"/>
              <a:gd name="connsiteY1639" fmla="*/ 2917239 h 5955635"/>
              <a:gd name="connsiteX1640" fmla="*/ 684457 w 6187971"/>
              <a:gd name="connsiteY1640" fmla="*/ 2921742 h 5955635"/>
              <a:gd name="connsiteX1641" fmla="*/ 678642 w 6187971"/>
              <a:gd name="connsiteY1641" fmla="*/ 2960662 h 5955635"/>
              <a:gd name="connsiteX1642" fmla="*/ 679604 w 6187971"/>
              <a:gd name="connsiteY1642" fmla="*/ 2965165 h 5955635"/>
              <a:gd name="connsiteX1643" fmla="*/ 675101 w 6187971"/>
              <a:gd name="connsiteY1643" fmla="*/ 2966128 h 5955635"/>
              <a:gd name="connsiteX1644" fmla="*/ 676063 w 6187971"/>
              <a:gd name="connsiteY1644" fmla="*/ 2970632 h 5955635"/>
              <a:gd name="connsiteX1645" fmla="*/ 677026 w 6187971"/>
              <a:gd name="connsiteY1645" fmla="*/ 2975136 h 5955635"/>
              <a:gd name="connsiteX1646" fmla="*/ 681529 w 6187971"/>
              <a:gd name="connsiteY1646" fmla="*/ 2974174 h 5955635"/>
              <a:gd name="connsiteX1647" fmla="*/ 679912 w 6187971"/>
              <a:gd name="connsiteY1647" fmla="*/ 2988648 h 5955635"/>
              <a:gd name="connsiteX1648" fmla="*/ 678950 w 6187971"/>
              <a:gd name="connsiteY1648" fmla="*/ 2984144 h 5955635"/>
              <a:gd name="connsiteX1649" fmla="*/ 678295 w 6187971"/>
              <a:gd name="connsiteY1649" fmla="*/ 3003123 h 5955635"/>
              <a:gd name="connsiteX1650" fmla="*/ 681182 w 6187971"/>
              <a:gd name="connsiteY1650" fmla="*/ 3016635 h 5955635"/>
              <a:gd name="connsiteX1651" fmla="*/ 677640 w 6187971"/>
              <a:gd name="connsiteY1651" fmla="*/ 3022102 h 5955635"/>
              <a:gd name="connsiteX1652" fmla="*/ 678602 w 6187971"/>
              <a:gd name="connsiteY1652" fmla="*/ 3026605 h 5955635"/>
              <a:gd name="connsiteX1653" fmla="*/ 675061 w 6187971"/>
              <a:gd name="connsiteY1653" fmla="*/ 3032071 h 5955635"/>
              <a:gd name="connsiteX1654" fmla="*/ 676023 w 6187971"/>
              <a:gd name="connsiteY1654" fmla="*/ 3036576 h 5955635"/>
              <a:gd name="connsiteX1655" fmla="*/ 680527 w 6187971"/>
              <a:gd name="connsiteY1655" fmla="*/ 3035613 h 5955635"/>
              <a:gd name="connsiteX1656" fmla="*/ 689187 w 6187971"/>
              <a:gd name="connsiteY1656" fmla="*/ 3076150 h 5955635"/>
              <a:gd name="connsiteX1657" fmla="*/ 683721 w 6187971"/>
              <a:gd name="connsiteY1657" fmla="*/ 3072608 h 5955635"/>
              <a:gd name="connsiteX1658" fmla="*/ 679217 w 6187971"/>
              <a:gd name="connsiteY1658" fmla="*/ 3073570 h 5955635"/>
              <a:gd name="connsiteX1659" fmla="*/ 681142 w 6187971"/>
              <a:gd name="connsiteY1659" fmla="*/ 3082578 h 5955635"/>
              <a:gd name="connsiteX1660" fmla="*/ 682104 w 6187971"/>
              <a:gd name="connsiteY1660" fmla="*/ 3087082 h 5955635"/>
              <a:gd name="connsiteX1661" fmla="*/ 682718 w 6187971"/>
              <a:gd name="connsiteY1661" fmla="*/ 3134047 h 5955635"/>
              <a:gd name="connsiteX1662" fmla="*/ 687222 w 6187971"/>
              <a:gd name="connsiteY1662" fmla="*/ 3133085 h 5955635"/>
              <a:gd name="connsiteX1663" fmla="*/ 683680 w 6187971"/>
              <a:gd name="connsiteY1663" fmla="*/ 3138551 h 5955635"/>
              <a:gd name="connsiteX1664" fmla="*/ 684642 w 6187971"/>
              <a:gd name="connsiteY1664" fmla="*/ 3143056 h 5955635"/>
              <a:gd name="connsiteX1665" fmla="*/ 690416 w 6187971"/>
              <a:gd name="connsiteY1665" fmla="*/ 3170080 h 5955635"/>
              <a:gd name="connsiteX1666" fmla="*/ 694395 w 6187971"/>
              <a:gd name="connsiteY1666" fmla="*/ 3173203 h 5955635"/>
              <a:gd name="connsiteX1667" fmla="*/ 697712 w 6187971"/>
              <a:gd name="connsiteY1667" fmla="*/ 3182366 h 5955635"/>
              <a:gd name="connsiteX1668" fmla="*/ 697129 w 6187971"/>
              <a:gd name="connsiteY1668" fmla="*/ 3182651 h 5955635"/>
              <a:gd name="connsiteX1669" fmla="*/ 691373 w 6187971"/>
              <a:gd name="connsiteY1669" fmla="*/ 3182827 h 5955635"/>
              <a:gd name="connsiteX1670" fmla="*/ 689762 w 6187971"/>
              <a:gd name="connsiteY1670" fmla="*/ 3189059 h 5955635"/>
              <a:gd name="connsiteX1671" fmla="*/ 696682 w 6187971"/>
              <a:gd name="connsiteY1671" fmla="*/ 3182870 h 5955635"/>
              <a:gd name="connsiteX1672" fmla="*/ 697129 w 6187971"/>
              <a:gd name="connsiteY1672" fmla="*/ 3182651 h 5955635"/>
              <a:gd name="connsiteX1673" fmla="*/ 697807 w 6187971"/>
              <a:gd name="connsiteY1673" fmla="*/ 3182630 h 5955635"/>
              <a:gd name="connsiteX1674" fmla="*/ 697712 w 6187971"/>
              <a:gd name="connsiteY1674" fmla="*/ 3182366 h 5955635"/>
              <a:gd name="connsiteX1675" fmla="*/ 698813 w 6187971"/>
              <a:gd name="connsiteY1675" fmla="*/ 3181826 h 5955635"/>
              <a:gd name="connsiteX1676" fmla="*/ 699731 w 6187971"/>
              <a:gd name="connsiteY1676" fmla="*/ 3191637 h 5955635"/>
              <a:gd name="connsiteX1677" fmla="*/ 696189 w 6187971"/>
              <a:gd name="connsiteY1677" fmla="*/ 3197104 h 5955635"/>
              <a:gd name="connsiteX1678" fmla="*/ 697152 w 6187971"/>
              <a:gd name="connsiteY1678" fmla="*/ 3201608 h 5955635"/>
              <a:gd name="connsiteX1679" fmla="*/ 693610 w 6187971"/>
              <a:gd name="connsiteY1679" fmla="*/ 3207074 h 5955635"/>
              <a:gd name="connsiteX1680" fmla="*/ 694573 w 6187971"/>
              <a:gd name="connsiteY1680" fmla="*/ 3211578 h 5955635"/>
              <a:gd name="connsiteX1681" fmla="*/ 696497 w 6187971"/>
              <a:gd name="connsiteY1681" fmla="*/ 3220587 h 5955635"/>
              <a:gd name="connsiteX1682" fmla="*/ 698422 w 6187971"/>
              <a:gd name="connsiteY1682" fmla="*/ 3229595 h 5955635"/>
              <a:gd name="connsiteX1683" fmla="*/ 695842 w 6187971"/>
              <a:gd name="connsiteY1683" fmla="*/ 3239565 h 5955635"/>
              <a:gd name="connsiteX1684" fmla="*/ 693262 w 6187971"/>
              <a:gd name="connsiteY1684" fmla="*/ 3249536 h 5955635"/>
              <a:gd name="connsiteX1685" fmla="*/ 694224 w 6187971"/>
              <a:gd name="connsiteY1685" fmla="*/ 3254039 h 5955635"/>
              <a:gd name="connsiteX1686" fmla="*/ 695187 w 6187971"/>
              <a:gd name="connsiteY1686" fmla="*/ 3258543 h 5955635"/>
              <a:gd name="connsiteX1687" fmla="*/ 690683 w 6187971"/>
              <a:gd name="connsiteY1687" fmla="*/ 3259506 h 5955635"/>
              <a:gd name="connsiteX1688" fmla="*/ 687141 w 6187971"/>
              <a:gd name="connsiteY1688" fmla="*/ 3264972 h 5955635"/>
              <a:gd name="connsiteX1689" fmla="*/ 688103 w 6187971"/>
              <a:gd name="connsiteY1689" fmla="*/ 3269476 h 5955635"/>
              <a:gd name="connsiteX1690" fmla="*/ 693569 w 6187971"/>
              <a:gd name="connsiteY1690" fmla="*/ 3273018 h 5955635"/>
              <a:gd name="connsiteX1691" fmla="*/ 694532 w 6187971"/>
              <a:gd name="connsiteY1691" fmla="*/ 3277522 h 5955635"/>
              <a:gd name="connsiteX1692" fmla="*/ 695494 w 6187971"/>
              <a:gd name="connsiteY1692" fmla="*/ 3282027 h 5955635"/>
              <a:gd name="connsiteX1693" fmla="*/ 698381 w 6187971"/>
              <a:gd name="connsiteY1693" fmla="*/ 3295539 h 5955635"/>
              <a:gd name="connsiteX1694" fmla="*/ 696764 w 6187971"/>
              <a:gd name="connsiteY1694" fmla="*/ 3310013 h 5955635"/>
              <a:gd name="connsiteX1695" fmla="*/ 697726 w 6187971"/>
              <a:gd name="connsiteY1695" fmla="*/ 3314516 h 5955635"/>
              <a:gd name="connsiteX1696" fmla="*/ 699651 w 6187971"/>
              <a:gd name="connsiteY1696" fmla="*/ 3323525 h 5955635"/>
              <a:gd name="connsiteX1697" fmla="*/ 704154 w 6187971"/>
              <a:gd name="connsiteY1697" fmla="*/ 3322563 h 5955635"/>
              <a:gd name="connsiteX1698" fmla="*/ 700613 w 6187971"/>
              <a:gd name="connsiteY1698" fmla="*/ 3328029 h 5955635"/>
              <a:gd name="connsiteX1699" fmla="*/ 702538 w 6187971"/>
              <a:gd name="connsiteY1699" fmla="*/ 3337037 h 5955635"/>
              <a:gd name="connsiteX1700" fmla="*/ 711198 w 6187971"/>
              <a:gd name="connsiteY1700" fmla="*/ 3377573 h 5955635"/>
              <a:gd name="connsiteX1701" fmla="*/ 707656 w 6187971"/>
              <a:gd name="connsiteY1701" fmla="*/ 3383040 h 5955635"/>
              <a:gd name="connsiteX1702" fmla="*/ 708618 w 6187971"/>
              <a:gd name="connsiteY1702" fmla="*/ 3387543 h 5955635"/>
              <a:gd name="connsiteX1703" fmla="*/ 713122 w 6187971"/>
              <a:gd name="connsiteY1703" fmla="*/ 3386581 h 5955635"/>
              <a:gd name="connsiteX1704" fmla="*/ 713430 w 6187971"/>
              <a:gd name="connsiteY1704" fmla="*/ 3410064 h 5955635"/>
              <a:gd name="connsiteX1705" fmla="*/ 714392 w 6187971"/>
              <a:gd name="connsiteY1705" fmla="*/ 3414569 h 5955635"/>
              <a:gd name="connsiteX1706" fmla="*/ 719858 w 6187971"/>
              <a:gd name="connsiteY1706" fmla="*/ 3418109 h 5955635"/>
              <a:gd name="connsiteX1707" fmla="*/ 722090 w 6187971"/>
              <a:gd name="connsiteY1707" fmla="*/ 3450600 h 5955635"/>
              <a:gd name="connsiteX1708" fmla="*/ 726594 w 6187971"/>
              <a:gd name="connsiteY1708" fmla="*/ 3449638 h 5955635"/>
              <a:gd name="connsiteX1709" fmla="*/ 730443 w 6187971"/>
              <a:gd name="connsiteY1709" fmla="*/ 3467654 h 5955635"/>
              <a:gd name="connsiteX1710" fmla="*/ 726902 w 6187971"/>
              <a:gd name="connsiteY1710" fmla="*/ 3473121 h 5955635"/>
              <a:gd name="connsiteX1711" fmla="*/ 716932 w 6187971"/>
              <a:gd name="connsiteY1711" fmla="*/ 3470541 h 5955635"/>
              <a:gd name="connsiteX1712" fmla="*/ 729788 w 6187971"/>
              <a:gd name="connsiteY1712" fmla="*/ 3486633 h 5955635"/>
              <a:gd name="connsiteX1713" fmla="*/ 749689 w 6187971"/>
              <a:gd name="connsiteY1713" fmla="*/ 3557735 h 5955635"/>
              <a:gd name="connsiteX1714" fmla="*/ 745185 w 6187971"/>
              <a:gd name="connsiteY1714" fmla="*/ 3558698 h 5955635"/>
              <a:gd name="connsiteX1715" fmla="*/ 747109 w 6187971"/>
              <a:gd name="connsiteY1715" fmla="*/ 3567705 h 5955635"/>
              <a:gd name="connsiteX1716" fmla="*/ 758656 w 6187971"/>
              <a:gd name="connsiteY1716" fmla="*/ 3621755 h 5955635"/>
              <a:gd name="connsiteX1717" fmla="*/ 759619 w 6187971"/>
              <a:gd name="connsiteY1717" fmla="*/ 3626258 h 5955635"/>
              <a:gd name="connsiteX1718" fmla="*/ 760581 w 6187971"/>
              <a:gd name="connsiteY1718" fmla="*/ 3630762 h 5955635"/>
              <a:gd name="connsiteX1719" fmla="*/ 773438 w 6187971"/>
              <a:gd name="connsiteY1719" fmla="*/ 3646854 h 5955635"/>
              <a:gd name="connsiteX1720" fmla="*/ 770859 w 6187971"/>
              <a:gd name="connsiteY1720" fmla="*/ 3656824 h 5955635"/>
              <a:gd name="connsiteX1721" fmla="*/ 771821 w 6187971"/>
              <a:gd name="connsiteY1721" fmla="*/ 3661329 h 5955635"/>
              <a:gd name="connsiteX1722" fmla="*/ 772783 w 6187971"/>
              <a:gd name="connsiteY1722" fmla="*/ 3665832 h 5955635"/>
              <a:gd name="connsiteX1723" fmla="*/ 773745 w 6187971"/>
              <a:gd name="connsiteY1723" fmla="*/ 3670336 h 5955635"/>
              <a:gd name="connsiteX1724" fmla="*/ 768586 w 6187971"/>
              <a:gd name="connsiteY1724" fmla="*/ 3690277 h 5955635"/>
              <a:gd name="connsiteX1725" fmla="*/ 779826 w 6187971"/>
              <a:gd name="connsiteY1725" fmla="*/ 3720843 h 5955635"/>
              <a:gd name="connsiteX1726" fmla="*/ 798149 w 6187971"/>
              <a:gd name="connsiteY1726" fmla="*/ 3740476 h 5955635"/>
              <a:gd name="connsiteX1727" fmla="*/ 793953 w 6187971"/>
              <a:gd name="connsiteY1727" fmla="*/ 3764922 h 5955635"/>
              <a:gd name="connsiteX1728" fmla="*/ 803268 w 6187971"/>
              <a:gd name="connsiteY1728" fmla="*/ 3786479 h 5955635"/>
              <a:gd name="connsiteX1729" fmla="*/ 815163 w 6187971"/>
              <a:gd name="connsiteY1729" fmla="*/ 3798067 h 5955635"/>
              <a:gd name="connsiteX1730" fmla="*/ 832177 w 6187971"/>
              <a:gd name="connsiteY1730" fmla="*/ 3855657 h 5955635"/>
              <a:gd name="connsiteX1731" fmla="*/ 823168 w 6187971"/>
              <a:gd name="connsiteY1731" fmla="*/ 3857582 h 5955635"/>
              <a:gd name="connsiteX1732" fmla="*/ 835064 w 6187971"/>
              <a:gd name="connsiteY1732" fmla="*/ 3869169 h 5955635"/>
              <a:gd name="connsiteX1733" fmla="*/ 834409 w 6187971"/>
              <a:gd name="connsiteY1733" fmla="*/ 3888148 h 5955635"/>
              <a:gd name="connsiteX1734" fmla="*/ 849190 w 6187971"/>
              <a:gd name="connsiteY1734" fmla="*/ 3913248 h 5955635"/>
              <a:gd name="connsiteX1735" fmla="*/ 845537 w 6187971"/>
              <a:gd name="connsiteY1735" fmla="*/ 3910175 h 5955635"/>
              <a:gd name="connsiteX1736" fmla="*/ 841800 w 6187971"/>
              <a:gd name="connsiteY1736" fmla="*/ 3900698 h 5955635"/>
              <a:gd name="connsiteX1737" fmla="*/ 844166 w 6187971"/>
              <a:gd name="connsiteY1737" fmla="*/ 3909023 h 5955635"/>
              <a:gd name="connsiteX1738" fmla="*/ 845537 w 6187971"/>
              <a:gd name="connsiteY1738" fmla="*/ 3910175 h 5955635"/>
              <a:gd name="connsiteX1739" fmla="*/ 852077 w 6187971"/>
              <a:gd name="connsiteY1739" fmla="*/ 3926760 h 5955635"/>
              <a:gd name="connsiteX1740" fmla="*/ 838565 w 6187971"/>
              <a:gd name="connsiteY1740" fmla="*/ 3929646 h 5955635"/>
              <a:gd name="connsiteX1741" fmla="*/ 808694 w 6187971"/>
              <a:gd name="connsiteY1741" fmla="*/ 3855965 h 5955635"/>
              <a:gd name="connsiteX1742" fmla="*/ 782980 w 6187971"/>
              <a:gd name="connsiteY1742" fmla="*/ 3823781 h 5955635"/>
              <a:gd name="connsiteX1743" fmla="*/ 773664 w 6187971"/>
              <a:gd name="connsiteY1743" fmla="*/ 3802224 h 5955635"/>
              <a:gd name="connsiteX1744" fmla="*/ 769815 w 6187971"/>
              <a:gd name="connsiteY1744" fmla="*/ 3784208 h 5955635"/>
              <a:gd name="connsiteX1745" fmla="*/ 756958 w 6187971"/>
              <a:gd name="connsiteY1745" fmla="*/ 3768116 h 5955635"/>
              <a:gd name="connsiteX1746" fmla="*/ 750222 w 6187971"/>
              <a:gd name="connsiteY1746" fmla="*/ 3736587 h 5955635"/>
              <a:gd name="connsiteX1747" fmla="*/ 751840 w 6187971"/>
              <a:gd name="connsiteY1747" fmla="*/ 3722113 h 5955635"/>
              <a:gd name="connsiteX1748" fmla="*/ 748953 w 6187971"/>
              <a:gd name="connsiteY1748" fmla="*/ 3708601 h 5955635"/>
              <a:gd name="connsiteX1749" fmla="*/ 747991 w 6187971"/>
              <a:gd name="connsiteY1749" fmla="*/ 3704096 h 5955635"/>
              <a:gd name="connsiteX1750" fmla="*/ 747028 w 6187971"/>
              <a:gd name="connsiteY1750" fmla="*/ 3699593 h 5955635"/>
              <a:gd name="connsiteX1751" fmla="*/ 752494 w 6187971"/>
              <a:gd name="connsiteY1751" fmla="*/ 3703134 h 5955635"/>
              <a:gd name="connsiteX1752" fmla="*/ 744142 w 6187971"/>
              <a:gd name="connsiteY1752" fmla="*/ 3686081 h 5955635"/>
              <a:gd name="connsiteX1753" fmla="*/ 747683 w 6187971"/>
              <a:gd name="connsiteY1753" fmla="*/ 3680614 h 5955635"/>
              <a:gd name="connsiteX1754" fmla="*/ 746720 w 6187971"/>
              <a:gd name="connsiteY1754" fmla="*/ 3676110 h 5955635"/>
              <a:gd name="connsiteX1755" fmla="*/ 745758 w 6187971"/>
              <a:gd name="connsiteY1755" fmla="*/ 3671606 h 5955635"/>
              <a:gd name="connsiteX1756" fmla="*/ 740292 w 6187971"/>
              <a:gd name="connsiteY1756" fmla="*/ 3668064 h 5955635"/>
              <a:gd name="connsiteX1757" fmla="*/ 734519 w 6187971"/>
              <a:gd name="connsiteY1757" fmla="*/ 3641040 h 5955635"/>
              <a:gd name="connsiteX1758" fmla="*/ 729052 w 6187971"/>
              <a:gd name="connsiteY1758" fmla="*/ 3637498 h 5955635"/>
              <a:gd name="connsiteX1759" fmla="*/ 723279 w 6187971"/>
              <a:gd name="connsiteY1759" fmla="*/ 3610474 h 5955635"/>
              <a:gd name="connsiteX1760" fmla="*/ 722316 w 6187971"/>
              <a:gd name="connsiteY1760" fmla="*/ 3605970 h 5955635"/>
              <a:gd name="connsiteX1761" fmla="*/ 721354 w 6187971"/>
              <a:gd name="connsiteY1761" fmla="*/ 3601465 h 5955635"/>
              <a:gd name="connsiteX1762" fmla="*/ 717812 w 6187971"/>
              <a:gd name="connsiteY1762" fmla="*/ 3606932 h 5955635"/>
              <a:gd name="connsiteX1763" fmla="*/ 707227 w 6187971"/>
              <a:gd name="connsiteY1763" fmla="*/ 3557387 h 5955635"/>
              <a:gd name="connsiteX1764" fmla="*/ 710114 w 6187971"/>
              <a:gd name="connsiteY1764" fmla="*/ 3570900 h 5955635"/>
              <a:gd name="connsiteX1765" fmla="*/ 702723 w 6187971"/>
              <a:gd name="connsiteY1765" fmla="*/ 3558350 h 5955635"/>
              <a:gd name="connsiteX1766" fmla="*/ 705610 w 6187971"/>
              <a:gd name="connsiteY1766" fmla="*/ 3571863 h 5955635"/>
              <a:gd name="connsiteX1767" fmla="*/ 700144 w 6187971"/>
              <a:gd name="connsiteY1767" fmla="*/ 3568320 h 5955635"/>
              <a:gd name="connsiteX1768" fmla="*/ 702068 w 6187971"/>
              <a:gd name="connsiteY1768" fmla="*/ 3577328 h 5955635"/>
              <a:gd name="connsiteX1769" fmla="*/ 703031 w 6187971"/>
              <a:gd name="connsiteY1769" fmla="*/ 3581832 h 5955635"/>
              <a:gd name="connsiteX1770" fmla="*/ 695599 w 6187971"/>
              <a:gd name="connsiteY1770" fmla="*/ 3635226 h 5955635"/>
              <a:gd name="connsiteX1771" fmla="*/ 697524 w 6187971"/>
              <a:gd name="connsiteY1771" fmla="*/ 3644234 h 5955635"/>
              <a:gd name="connsiteX1772" fmla="*/ 687553 w 6187971"/>
              <a:gd name="connsiteY1772" fmla="*/ 3641655 h 5955635"/>
              <a:gd name="connsiteX1773" fmla="*/ 685628 w 6187971"/>
              <a:gd name="connsiteY1773" fmla="*/ 3632647 h 5955635"/>
              <a:gd name="connsiteX1774" fmla="*/ 681125 w 6187971"/>
              <a:gd name="connsiteY1774" fmla="*/ 3633609 h 5955635"/>
              <a:gd name="connsiteX1775" fmla="*/ 682087 w 6187971"/>
              <a:gd name="connsiteY1775" fmla="*/ 3638113 h 5955635"/>
              <a:gd name="connsiteX1776" fmla="*/ 660262 w 6187971"/>
              <a:gd name="connsiteY1776" fmla="*/ 3558002 h 5955635"/>
              <a:gd name="connsiteX1777" fmla="*/ 665729 w 6187971"/>
              <a:gd name="connsiteY1777" fmla="*/ 3561544 h 5955635"/>
              <a:gd name="connsiteX1778" fmla="*/ 669270 w 6187971"/>
              <a:gd name="connsiteY1778" fmla="*/ 3556078 h 5955635"/>
              <a:gd name="connsiteX1779" fmla="*/ 671194 w 6187971"/>
              <a:gd name="connsiteY1779" fmla="*/ 3565085 h 5955635"/>
              <a:gd name="connsiteX1780" fmla="*/ 660609 w 6187971"/>
              <a:gd name="connsiteY1780" fmla="*/ 3515542 h 5955635"/>
              <a:gd name="connsiteX1781" fmla="*/ 665114 w 6187971"/>
              <a:gd name="connsiteY1781" fmla="*/ 3514579 h 5955635"/>
              <a:gd name="connsiteX1782" fmla="*/ 664152 w 6187971"/>
              <a:gd name="connsiteY1782" fmla="*/ 3510075 h 5955635"/>
              <a:gd name="connsiteX1783" fmla="*/ 662227 w 6187971"/>
              <a:gd name="connsiteY1783" fmla="*/ 3501067 h 5955635"/>
              <a:gd name="connsiteX1784" fmla="*/ 655491 w 6187971"/>
              <a:gd name="connsiteY1784" fmla="*/ 3469539 h 5955635"/>
              <a:gd name="connsiteX1785" fmla="*/ 654529 w 6187971"/>
              <a:gd name="connsiteY1785" fmla="*/ 3465034 h 5955635"/>
              <a:gd name="connsiteX1786" fmla="*/ 653567 w 6187971"/>
              <a:gd name="connsiteY1786" fmla="*/ 3460530 h 5955635"/>
              <a:gd name="connsiteX1787" fmla="*/ 639439 w 6187971"/>
              <a:gd name="connsiteY1787" fmla="*/ 3416453 h 5955635"/>
              <a:gd name="connsiteX1788" fmla="*/ 638477 w 6187971"/>
              <a:gd name="connsiteY1788" fmla="*/ 3411948 h 5955635"/>
              <a:gd name="connsiteX1789" fmla="*/ 637515 w 6187971"/>
              <a:gd name="connsiteY1789" fmla="*/ 3407444 h 5955635"/>
              <a:gd name="connsiteX1790" fmla="*/ 635590 w 6187971"/>
              <a:gd name="connsiteY1790" fmla="*/ 3398436 h 5955635"/>
              <a:gd name="connsiteX1791" fmla="*/ 633012 w 6187971"/>
              <a:gd name="connsiteY1791" fmla="*/ 3408406 h 5955635"/>
              <a:gd name="connsiteX1792" fmla="*/ 629469 w 6187971"/>
              <a:gd name="connsiteY1792" fmla="*/ 3413873 h 5955635"/>
              <a:gd name="connsiteX1793" fmla="*/ 625620 w 6187971"/>
              <a:gd name="connsiteY1793" fmla="*/ 3395856 h 5955635"/>
              <a:gd name="connsiteX1794" fmla="*/ 630125 w 6187971"/>
              <a:gd name="connsiteY1794" fmla="*/ 3394894 h 5955635"/>
              <a:gd name="connsiteX1795" fmla="*/ 629163 w 6187971"/>
              <a:gd name="connsiteY1795" fmla="*/ 3390391 h 5955635"/>
              <a:gd name="connsiteX1796" fmla="*/ 628200 w 6187971"/>
              <a:gd name="connsiteY1796" fmla="*/ 3385887 h 5955635"/>
              <a:gd name="connsiteX1797" fmla="*/ 623696 w 6187971"/>
              <a:gd name="connsiteY1797" fmla="*/ 3386849 h 5955635"/>
              <a:gd name="connsiteX1798" fmla="*/ 627892 w 6187971"/>
              <a:gd name="connsiteY1798" fmla="*/ 3362404 h 5955635"/>
              <a:gd name="connsiteX1799" fmla="*/ 615998 w 6187971"/>
              <a:gd name="connsiteY1799" fmla="*/ 3350816 h 5955635"/>
              <a:gd name="connsiteX1800" fmla="*/ 618229 w 6187971"/>
              <a:gd name="connsiteY1800" fmla="*/ 3383307 h 5955635"/>
              <a:gd name="connsiteX1801" fmla="*/ 623696 w 6187971"/>
              <a:gd name="connsiteY1801" fmla="*/ 3386849 h 5955635"/>
              <a:gd name="connsiteX1802" fmla="*/ 619192 w 6187971"/>
              <a:gd name="connsiteY1802" fmla="*/ 3387811 h 5955635"/>
              <a:gd name="connsiteX1803" fmla="*/ 620154 w 6187971"/>
              <a:gd name="connsiteY1803" fmla="*/ 3392315 h 5955635"/>
              <a:gd name="connsiteX1804" fmla="*/ 621116 w 6187971"/>
              <a:gd name="connsiteY1804" fmla="*/ 3396819 h 5955635"/>
              <a:gd name="connsiteX1805" fmla="*/ 625620 w 6187971"/>
              <a:gd name="connsiteY1805" fmla="*/ 3395856 h 5955635"/>
              <a:gd name="connsiteX1806" fmla="*/ 628026 w 6187971"/>
              <a:gd name="connsiteY1806" fmla="*/ 3407116 h 5955635"/>
              <a:gd name="connsiteX1807" fmla="*/ 629469 w 6187971"/>
              <a:gd name="connsiteY1807" fmla="*/ 3413873 h 5955635"/>
              <a:gd name="connsiteX1808" fmla="*/ 630432 w 6187971"/>
              <a:gd name="connsiteY1808" fmla="*/ 3418377 h 5955635"/>
              <a:gd name="connsiteX1809" fmla="*/ 625927 w 6187971"/>
              <a:gd name="connsiteY1809" fmla="*/ 3419340 h 5955635"/>
              <a:gd name="connsiteX1810" fmla="*/ 626889 w 6187971"/>
              <a:gd name="connsiteY1810" fmla="*/ 3423843 h 5955635"/>
              <a:gd name="connsiteX1811" fmla="*/ 627852 w 6187971"/>
              <a:gd name="connsiteY1811" fmla="*/ 3428347 h 5955635"/>
              <a:gd name="connsiteX1812" fmla="*/ 654488 w 6187971"/>
              <a:gd name="connsiteY1812" fmla="*/ 3530978 h 5955635"/>
              <a:gd name="connsiteX1813" fmla="*/ 649984 w 6187971"/>
              <a:gd name="connsiteY1813" fmla="*/ 3531940 h 5955635"/>
              <a:gd name="connsiteX1814" fmla="*/ 651908 w 6187971"/>
              <a:gd name="connsiteY1814" fmla="*/ 3540948 h 5955635"/>
              <a:gd name="connsiteX1815" fmla="*/ 655758 w 6187971"/>
              <a:gd name="connsiteY1815" fmla="*/ 3558965 h 5955635"/>
              <a:gd name="connsiteX1816" fmla="*/ 671154 w 6187971"/>
              <a:gd name="connsiteY1816" fmla="*/ 3631029 h 5955635"/>
              <a:gd name="connsiteX1817" fmla="*/ 691054 w 6187971"/>
              <a:gd name="connsiteY1817" fmla="*/ 3702132 h 5955635"/>
              <a:gd name="connsiteX1818" fmla="*/ 695211 w 6187971"/>
              <a:gd name="connsiteY1818" fmla="*/ 3743630 h 5955635"/>
              <a:gd name="connsiteX1819" fmla="*/ 689090 w 6187971"/>
              <a:gd name="connsiteY1819" fmla="*/ 3759068 h 5955635"/>
              <a:gd name="connsiteX1820" fmla="*/ 700289 w 6187971"/>
              <a:gd name="connsiteY1820" fmla="*/ 3855577 h 5955635"/>
              <a:gd name="connsiteX1821" fmla="*/ 693861 w 6187971"/>
              <a:gd name="connsiteY1821" fmla="*/ 3847531 h 5955635"/>
              <a:gd name="connsiteX1822" fmla="*/ 687392 w 6187971"/>
              <a:gd name="connsiteY1822" fmla="*/ 3905429 h 5955635"/>
              <a:gd name="connsiteX1823" fmla="*/ 680963 w 6187971"/>
              <a:gd name="connsiteY1823" fmla="*/ 3897383 h 5955635"/>
              <a:gd name="connsiteX1824" fmla="*/ 682887 w 6187971"/>
              <a:gd name="connsiteY1824" fmla="*/ 3906391 h 5955635"/>
              <a:gd name="connsiteX1825" fmla="*/ 655904 w 6187971"/>
              <a:gd name="connsiteY1825" fmla="*/ 3846221 h 5955635"/>
              <a:gd name="connsiteX1826" fmla="*/ 647550 w 6187971"/>
              <a:gd name="connsiteY1826" fmla="*/ 3829168 h 5955635"/>
              <a:gd name="connsiteX1827" fmla="*/ 646588 w 6187971"/>
              <a:gd name="connsiteY1827" fmla="*/ 3824663 h 5955635"/>
              <a:gd name="connsiteX1828" fmla="*/ 642083 w 6187971"/>
              <a:gd name="connsiteY1828" fmla="*/ 3825626 h 5955635"/>
              <a:gd name="connsiteX1829" fmla="*/ 637272 w 6187971"/>
              <a:gd name="connsiteY1829" fmla="*/ 3803105 h 5955635"/>
              <a:gd name="connsiteX1830" fmla="*/ 628264 w 6187971"/>
              <a:gd name="connsiteY1830" fmla="*/ 3805029 h 5955635"/>
              <a:gd name="connsiteX1831" fmla="*/ 631151 w 6187971"/>
              <a:gd name="connsiteY1831" fmla="*/ 3818541 h 5955635"/>
              <a:gd name="connsiteX1832" fmla="*/ 641429 w 6187971"/>
              <a:gd name="connsiteY1832" fmla="*/ 3844604 h 5955635"/>
              <a:gd name="connsiteX1833" fmla="*/ 653897 w 6187971"/>
              <a:gd name="connsiteY1833" fmla="*/ 3969100 h 5955635"/>
              <a:gd name="connsiteX1834" fmla="*/ 646814 w 6187971"/>
              <a:gd name="connsiteY1834" fmla="*/ 3980033 h 5955635"/>
              <a:gd name="connsiteX1835" fmla="*/ 639423 w 6187971"/>
              <a:gd name="connsiteY1835" fmla="*/ 3967483 h 5955635"/>
              <a:gd name="connsiteX1836" fmla="*/ 638461 w 6187971"/>
              <a:gd name="connsiteY1836" fmla="*/ 3962979 h 5955635"/>
              <a:gd name="connsiteX1837" fmla="*/ 632995 w 6187971"/>
              <a:gd name="connsiteY1837" fmla="*/ 3959436 h 5955635"/>
              <a:gd name="connsiteX1838" fmla="*/ 633958 w 6187971"/>
              <a:gd name="connsiteY1838" fmla="*/ 3963941 h 5955635"/>
              <a:gd name="connsiteX1839" fmla="*/ 634920 w 6187971"/>
              <a:gd name="connsiteY1839" fmla="*/ 3968445 h 5955635"/>
              <a:gd name="connsiteX1840" fmla="*/ 628491 w 6187971"/>
              <a:gd name="connsiteY1840" fmla="*/ 3960399 h 5955635"/>
              <a:gd name="connsiteX1841" fmla="*/ 623679 w 6187971"/>
              <a:gd name="connsiteY1841" fmla="*/ 3937879 h 5955635"/>
              <a:gd name="connsiteX1842" fmla="*/ 631167 w 6187971"/>
              <a:gd name="connsiteY1842" fmla="*/ 3950879 h 5955635"/>
              <a:gd name="connsiteX1843" fmla="*/ 632033 w 6187971"/>
              <a:gd name="connsiteY1843" fmla="*/ 3954933 h 5955635"/>
              <a:gd name="connsiteX1844" fmla="*/ 633038 w 6187971"/>
              <a:gd name="connsiteY1844" fmla="*/ 3954129 h 5955635"/>
              <a:gd name="connsiteX1845" fmla="*/ 631167 w 6187971"/>
              <a:gd name="connsiteY1845" fmla="*/ 3950879 h 5955635"/>
              <a:gd name="connsiteX1846" fmla="*/ 629507 w 6187971"/>
              <a:gd name="connsiteY1846" fmla="*/ 3943110 h 5955635"/>
              <a:gd name="connsiteX1847" fmla="*/ 629146 w 6187971"/>
              <a:gd name="connsiteY1847" fmla="*/ 3941420 h 5955635"/>
              <a:gd name="connsiteX1848" fmla="*/ 633649 w 6187971"/>
              <a:gd name="connsiteY1848" fmla="*/ 3940458 h 5955635"/>
              <a:gd name="connsiteX1849" fmla="*/ 632687 w 6187971"/>
              <a:gd name="connsiteY1849" fmla="*/ 3935955 h 5955635"/>
              <a:gd name="connsiteX1850" fmla="*/ 631725 w 6187971"/>
              <a:gd name="connsiteY1850" fmla="*/ 3931450 h 5955635"/>
              <a:gd name="connsiteX1851" fmla="*/ 627222 w 6187971"/>
              <a:gd name="connsiteY1851" fmla="*/ 3932412 h 5955635"/>
              <a:gd name="connsiteX1852" fmla="*/ 620793 w 6187971"/>
              <a:gd name="connsiteY1852" fmla="*/ 3924367 h 5955635"/>
              <a:gd name="connsiteX1853" fmla="*/ 619830 w 6187971"/>
              <a:gd name="connsiteY1853" fmla="*/ 3919863 h 5955635"/>
              <a:gd name="connsiteX1854" fmla="*/ 618868 w 6187971"/>
              <a:gd name="connsiteY1854" fmla="*/ 3915358 h 5955635"/>
              <a:gd name="connsiteX1855" fmla="*/ 614177 w 6187971"/>
              <a:gd name="connsiteY1855" fmla="*/ 3893402 h 5955635"/>
              <a:gd name="connsiteX1856" fmla="*/ 613094 w 6187971"/>
              <a:gd name="connsiteY1856" fmla="*/ 3888334 h 5955635"/>
              <a:gd name="connsiteX1857" fmla="*/ 613401 w 6187971"/>
              <a:gd name="connsiteY1857" fmla="*/ 3911817 h 5955635"/>
              <a:gd name="connsiteX1858" fmla="*/ 600237 w 6187971"/>
              <a:gd name="connsiteY1858" fmla="*/ 3872242 h 5955635"/>
              <a:gd name="connsiteX1859" fmla="*/ 579335 w 6187971"/>
              <a:gd name="connsiteY1859" fmla="*/ 3862579 h 5955635"/>
              <a:gd name="connsiteX1860" fmla="*/ 556854 w 6187971"/>
              <a:gd name="connsiteY1860" fmla="*/ 3801448 h 5955635"/>
              <a:gd name="connsiteX1861" fmla="*/ 558123 w 6187971"/>
              <a:gd name="connsiteY1861" fmla="*/ 3829434 h 5955635"/>
              <a:gd name="connsiteX1862" fmla="*/ 546884 w 6187971"/>
              <a:gd name="connsiteY1862" fmla="*/ 3798868 h 5955635"/>
              <a:gd name="connsiteX1863" fmla="*/ 542686 w 6187971"/>
              <a:gd name="connsiteY1863" fmla="*/ 3823313 h 5955635"/>
              <a:gd name="connsiteX1864" fmla="*/ 541724 w 6187971"/>
              <a:gd name="connsiteY1864" fmla="*/ 3818809 h 5955635"/>
              <a:gd name="connsiteX1865" fmla="*/ 488144 w 6187971"/>
              <a:gd name="connsiteY1865" fmla="*/ 3590064 h 5955635"/>
              <a:gd name="connsiteX1866" fmla="*/ 482371 w 6187971"/>
              <a:gd name="connsiteY1866" fmla="*/ 3563040 h 5955635"/>
              <a:gd name="connsiteX1867" fmla="*/ 578133 w 6187971"/>
              <a:gd name="connsiteY1867" fmla="*/ 2267918 h 5955635"/>
              <a:gd name="connsiteX1868" fmla="*/ 592980 w 6187971"/>
              <a:gd name="connsiteY1868" fmla="*/ 2227702 h 5955635"/>
              <a:gd name="connsiteX1869" fmla="*/ 600194 w 6187971"/>
              <a:gd name="connsiteY1869" fmla="*/ 2211410 h 5955635"/>
              <a:gd name="connsiteX1870" fmla="*/ 638131 w 6187971"/>
              <a:gd name="connsiteY1870" fmla="*/ 2105404 h 5955635"/>
              <a:gd name="connsiteX1871" fmla="*/ 652761 w 6187971"/>
              <a:gd name="connsiteY1871" fmla="*/ 2065777 h 5955635"/>
              <a:gd name="connsiteX1872" fmla="*/ 1102577 w 6187971"/>
              <a:gd name="connsiteY1872" fmla="*/ 1332509 h 5955635"/>
              <a:gd name="connsiteX1873" fmla="*/ 1683816 w 6187971"/>
              <a:gd name="connsiteY1873" fmla="*/ 1083716 h 5955635"/>
              <a:gd name="connsiteX1874" fmla="*/ 1679236 w 6187971"/>
              <a:gd name="connsiteY1874" fmla="*/ 1086770 h 5955635"/>
              <a:gd name="connsiteX1875" fmla="*/ 1682424 w 6187971"/>
              <a:gd name="connsiteY1875" fmla="*/ 1084298 h 5955635"/>
              <a:gd name="connsiteX1876" fmla="*/ 3808051 w 6187971"/>
              <a:gd name="connsiteY1876" fmla="*/ 599460 h 5955635"/>
              <a:gd name="connsiteX1877" fmla="*/ 3814670 w 6187971"/>
              <a:gd name="connsiteY1877" fmla="*/ 600728 h 5955635"/>
              <a:gd name="connsiteX1878" fmla="*/ 3819307 w 6187971"/>
              <a:gd name="connsiteY1878" fmla="*/ 603027 h 5955635"/>
              <a:gd name="connsiteX1879" fmla="*/ 1626222 w 6187971"/>
              <a:gd name="connsiteY1879" fmla="*/ 1047191 h 5955635"/>
              <a:gd name="connsiteX1880" fmla="*/ 1626514 w 6187971"/>
              <a:gd name="connsiteY1880" fmla="*/ 1048557 h 5955635"/>
              <a:gd name="connsiteX1881" fmla="*/ 1622009 w 6187971"/>
              <a:gd name="connsiteY1881" fmla="*/ 1049520 h 5955635"/>
              <a:gd name="connsiteX1882" fmla="*/ 3198980 w 6187971"/>
              <a:gd name="connsiteY1882" fmla="*/ 688397 h 5955635"/>
              <a:gd name="connsiteX1883" fmla="*/ 3202634 w 6187971"/>
              <a:gd name="connsiteY1883" fmla="*/ 688279 h 5955635"/>
              <a:gd name="connsiteX1884" fmla="*/ 3199068 w 6187971"/>
              <a:gd name="connsiteY1884" fmla="*/ 688412 h 5955635"/>
              <a:gd name="connsiteX1885" fmla="*/ 1688956 w 6187971"/>
              <a:gd name="connsiteY1885" fmla="*/ 988120 h 5955635"/>
              <a:gd name="connsiteX1886" fmla="*/ 1697964 w 6187971"/>
              <a:gd name="connsiteY1886" fmla="*/ 986196 h 5955635"/>
              <a:gd name="connsiteX1887" fmla="*/ 1694422 w 6187971"/>
              <a:gd name="connsiteY1887" fmla="*/ 991662 h 5955635"/>
              <a:gd name="connsiteX1888" fmla="*/ 1703431 w 6187971"/>
              <a:gd name="connsiteY1888" fmla="*/ 989738 h 5955635"/>
              <a:gd name="connsiteX1889" fmla="*/ 1668870 w 6187971"/>
              <a:gd name="connsiteY1889" fmla="*/ 1023613 h 5955635"/>
              <a:gd name="connsiteX1890" fmla="*/ 1626222 w 6187971"/>
              <a:gd name="connsiteY1890" fmla="*/ 1047191 h 5955635"/>
              <a:gd name="connsiteX1891" fmla="*/ 1625552 w 6187971"/>
              <a:gd name="connsiteY1891" fmla="*/ 1044054 h 5955635"/>
              <a:gd name="connsiteX1892" fmla="*/ 1622009 w 6187971"/>
              <a:gd name="connsiteY1892" fmla="*/ 1049520 h 5955635"/>
              <a:gd name="connsiteX1893" fmla="*/ 1604955 w 6187971"/>
              <a:gd name="connsiteY1893" fmla="*/ 1057873 h 5955635"/>
              <a:gd name="connsiteX1894" fmla="*/ 1600452 w 6187971"/>
              <a:gd name="connsiteY1894" fmla="*/ 1058835 h 5955635"/>
              <a:gd name="connsiteX1895" fmla="*/ 1601414 w 6187971"/>
              <a:gd name="connsiteY1895" fmla="*/ 1063339 h 5955635"/>
              <a:gd name="connsiteX1896" fmla="*/ 1596910 w 6187971"/>
              <a:gd name="connsiteY1896" fmla="*/ 1064302 h 5955635"/>
              <a:gd name="connsiteX1897" fmla="*/ 1568524 w 6187971"/>
              <a:gd name="connsiteY1897" fmla="*/ 1077178 h 5955635"/>
              <a:gd name="connsiteX1898" fmla="*/ 1633720 w 6187971"/>
              <a:gd name="connsiteY1898" fmla="*/ 1022132 h 5955635"/>
              <a:gd name="connsiteX1899" fmla="*/ 1644223 w 6187971"/>
              <a:gd name="connsiteY1899" fmla="*/ 1021226 h 5955635"/>
              <a:gd name="connsiteX1900" fmla="*/ 1688956 w 6187971"/>
              <a:gd name="connsiteY1900" fmla="*/ 988120 h 5955635"/>
              <a:gd name="connsiteX1901" fmla="*/ 1987536 w 6187971"/>
              <a:gd name="connsiteY1901" fmla="*/ 886654 h 5955635"/>
              <a:gd name="connsiteX1902" fmla="*/ 2023568 w 6187971"/>
              <a:gd name="connsiteY1902" fmla="*/ 878956 h 5955635"/>
              <a:gd name="connsiteX1903" fmla="*/ 1940222 w 6187971"/>
              <a:gd name="connsiteY1903" fmla="*/ 929729 h 5955635"/>
              <a:gd name="connsiteX1904" fmla="*/ 1864697 w 6187971"/>
              <a:gd name="connsiteY1904" fmla="*/ 973018 h 5955635"/>
              <a:gd name="connsiteX1905" fmla="*/ 1854248 w 6187971"/>
              <a:gd name="connsiteY1905" fmla="*/ 982182 h 5955635"/>
              <a:gd name="connsiteX1906" fmla="*/ 1798385 w 6187971"/>
              <a:gd name="connsiteY1906" fmla="*/ 1012071 h 5955635"/>
              <a:gd name="connsiteX1907" fmla="*/ 1797668 w 6187971"/>
              <a:gd name="connsiteY1907" fmla="*/ 1011991 h 5955635"/>
              <a:gd name="connsiteX1908" fmla="*/ 1797543 w 6187971"/>
              <a:gd name="connsiteY1908" fmla="*/ 1012522 h 5955635"/>
              <a:gd name="connsiteX1909" fmla="*/ 1762279 w 6187971"/>
              <a:gd name="connsiteY1909" fmla="*/ 1031390 h 5955635"/>
              <a:gd name="connsiteX1910" fmla="*/ 1729692 w 6187971"/>
              <a:gd name="connsiteY1910" fmla="*/ 1053121 h 5955635"/>
              <a:gd name="connsiteX1911" fmla="*/ 1751010 w 6187971"/>
              <a:gd name="connsiteY1911" fmla="*/ 1036088 h 5955635"/>
              <a:gd name="connsiteX1912" fmla="*/ 1930252 w 6187971"/>
              <a:gd name="connsiteY1912" fmla="*/ 927150 h 5955635"/>
              <a:gd name="connsiteX1913" fmla="*/ 1987536 w 6187971"/>
              <a:gd name="connsiteY1913" fmla="*/ 886654 h 5955635"/>
              <a:gd name="connsiteX1914" fmla="*/ 2481059 w 6187971"/>
              <a:gd name="connsiteY1914" fmla="*/ 771795 h 5955635"/>
              <a:gd name="connsiteX1915" fmla="*/ 2477517 w 6187971"/>
              <a:gd name="connsiteY1915" fmla="*/ 777261 h 5955635"/>
              <a:gd name="connsiteX1916" fmla="*/ 2473014 w 6187971"/>
              <a:gd name="connsiteY1916" fmla="*/ 778224 h 5955635"/>
              <a:gd name="connsiteX1917" fmla="*/ 2454997 w 6187971"/>
              <a:gd name="connsiteY1917" fmla="*/ 782073 h 5955635"/>
              <a:gd name="connsiteX1918" fmla="*/ 2432476 w 6187971"/>
              <a:gd name="connsiteY1918" fmla="*/ 786884 h 5955635"/>
              <a:gd name="connsiteX1919" fmla="*/ 2427973 w 6187971"/>
              <a:gd name="connsiteY1919" fmla="*/ 787846 h 5955635"/>
              <a:gd name="connsiteX1920" fmla="*/ 2484601 w 6187971"/>
              <a:gd name="connsiteY1920" fmla="*/ 766329 h 5955635"/>
              <a:gd name="connsiteX1921" fmla="*/ 2489106 w 6187971"/>
              <a:gd name="connsiteY1921" fmla="*/ 765367 h 5955635"/>
              <a:gd name="connsiteX1922" fmla="*/ 2565675 w 6187971"/>
              <a:gd name="connsiteY1922" fmla="*/ 749008 h 5955635"/>
              <a:gd name="connsiteX1923" fmla="*/ 2513550 w 6187971"/>
              <a:gd name="connsiteY1923" fmla="*/ 769563 h 5955635"/>
              <a:gd name="connsiteX1924" fmla="*/ 2509046 w 6187971"/>
              <a:gd name="connsiteY1924" fmla="*/ 770525 h 5955635"/>
              <a:gd name="connsiteX1925" fmla="*/ 2491030 w 6187971"/>
              <a:gd name="connsiteY1925" fmla="*/ 774374 h 5955635"/>
              <a:gd name="connsiteX1926" fmla="*/ 2487488 w 6187971"/>
              <a:gd name="connsiteY1926" fmla="*/ 779841 h 5955635"/>
              <a:gd name="connsiteX1927" fmla="*/ 2492955 w 6187971"/>
              <a:gd name="connsiteY1927" fmla="*/ 783383 h 5955635"/>
              <a:gd name="connsiteX1928" fmla="*/ 2497458 w 6187971"/>
              <a:gd name="connsiteY1928" fmla="*/ 782421 h 5955635"/>
              <a:gd name="connsiteX1929" fmla="*/ 2501000 w 6187971"/>
              <a:gd name="connsiteY1929" fmla="*/ 776954 h 5955635"/>
              <a:gd name="connsiteX1930" fmla="*/ 2505504 w 6187971"/>
              <a:gd name="connsiteY1930" fmla="*/ 775992 h 5955635"/>
              <a:gd name="connsiteX1931" fmla="*/ 2523521 w 6187971"/>
              <a:gd name="connsiteY1931" fmla="*/ 772143 h 5955635"/>
              <a:gd name="connsiteX1932" fmla="*/ 2533491 w 6187971"/>
              <a:gd name="connsiteY1932" fmla="*/ 774723 h 5955635"/>
              <a:gd name="connsiteX1933" fmla="*/ 2565982 w 6187971"/>
              <a:gd name="connsiteY1933" fmla="*/ 772490 h 5955635"/>
              <a:gd name="connsiteX1934" fmla="*/ 2568561 w 6187971"/>
              <a:gd name="connsiteY1934" fmla="*/ 762520 h 5955635"/>
              <a:gd name="connsiteX1935" fmla="*/ 2578532 w 6187971"/>
              <a:gd name="connsiteY1935" fmla="*/ 765100 h 5955635"/>
              <a:gd name="connsiteX1936" fmla="*/ 2600090 w 6187971"/>
              <a:gd name="connsiteY1936" fmla="*/ 755784 h 5955635"/>
              <a:gd name="connsiteX1937" fmla="*/ 2631618 w 6187971"/>
              <a:gd name="connsiteY1937" fmla="*/ 749048 h 5955635"/>
              <a:gd name="connsiteX1938" fmla="*/ 2635160 w 6187971"/>
              <a:gd name="connsiteY1938" fmla="*/ 743582 h 5955635"/>
              <a:gd name="connsiteX1939" fmla="*/ 2650597 w 6187971"/>
              <a:gd name="connsiteY1939" fmla="*/ 749704 h 5955635"/>
              <a:gd name="connsiteX1940" fmla="*/ 2684705 w 6187971"/>
              <a:gd name="connsiteY1940" fmla="*/ 732997 h 5955635"/>
              <a:gd name="connsiteX1941" fmla="*/ 2726204 w 6187971"/>
              <a:gd name="connsiteY1941" fmla="*/ 728841 h 5955635"/>
              <a:gd name="connsiteX1942" fmla="*/ 2739716 w 6187971"/>
              <a:gd name="connsiteY1942" fmla="*/ 725954 h 5955635"/>
              <a:gd name="connsiteX1943" fmla="*/ 2768666 w 6187971"/>
              <a:gd name="connsiteY1943" fmla="*/ 729188 h 5955635"/>
              <a:gd name="connsiteX1944" fmla="*/ 2858747 w 6187971"/>
              <a:gd name="connsiteY1944" fmla="*/ 709942 h 5955635"/>
              <a:gd name="connsiteX1945" fmla="*/ 2860999 w 6187971"/>
              <a:gd name="connsiteY1945" fmla="*/ 709461 h 5955635"/>
              <a:gd name="connsiteX1946" fmla="*/ 2876763 w 6187971"/>
              <a:gd name="connsiteY1946" fmla="*/ 706093 h 5955635"/>
              <a:gd name="connsiteX1947" fmla="*/ 2881267 w 6187971"/>
              <a:gd name="connsiteY1947" fmla="*/ 705131 h 5955635"/>
              <a:gd name="connsiteX1948" fmla="*/ 2890275 w 6187971"/>
              <a:gd name="connsiteY1948" fmla="*/ 703207 h 5955635"/>
              <a:gd name="connsiteX1949" fmla="*/ 3013155 w 6187971"/>
              <a:gd name="connsiteY1949" fmla="*/ 705211 h 5955635"/>
              <a:gd name="connsiteX1950" fmla="*/ 3063662 w 6187971"/>
              <a:gd name="connsiteY1950" fmla="*/ 699131 h 5955635"/>
              <a:gd name="connsiteX1951" fmla="*/ 3095191 w 6187971"/>
              <a:gd name="connsiteY1951" fmla="*/ 692395 h 5955635"/>
              <a:gd name="connsiteX1952" fmla="*/ 3087145 w 6187971"/>
              <a:gd name="connsiteY1952" fmla="*/ 698824 h 5955635"/>
              <a:gd name="connsiteX1953" fmla="*/ 3142478 w 6187971"/>
              <a:gd name="connsiteY1953" fmla="*/ 690534 h 5955635"/>
              <a:gd name="connsiteX1954" fmla="*/ 3199068 w 6187971"/>
              <a:gd name="connsiteY1954" fmla="*/ 688412 h 5955635"/>
              <a:gd name="connsiteX1955" fmla="*/ 3205247 w 6187971"/>
              <a:gd name="connsiteY1955" fmla="*/ 689487 h 5955635"/>
              <a:gd name="connsiteX1956" fmla="*/ 3220650 w 6187971"/>
              <a:gd name="connsiteY1956" fmla="*/ 684430 h 5955635"/>
              <a:gd name="connsiteX1957" fmla="*/ 3249599 w 6187971"/>
              <a:gd name="connsiteY1957" fmla="*/ 687664 h 5955635"/>
              <a:gd name="connsiteX1958" fmla="*/ 3250561 w 6187971"/>
              <a:gd name="connsiteY1958" fmla="*/ 692168 h 5955635"/>
              <a:gd name="connsiteX1959" fmla="*/ 3326476 w 6187971"/>
              <a:gd name="connsiteY1959" fmla="*/ 694788 h 5955635"/>
              <a:gd name="connsiteX1960" fmla="*/ 3358004 w 6187971"/>
              <a:gd name="connsiteY1960" fmla="*/ 688052 h 5955635"/>
              <a:gd name="connsiteX1961" fmla="*/ 3349958 w 6187971"/>
              <a:gd name="connsiteY1961" fmla="*/ 694480 h 5955635"/>
              <a:gd name="connsiteX1962" fmla="*/ 3421368 w 6187971"/>
              <a:gd name="connsiteY1962" fmla="*/ 698063 h 5955635"/>
              <a:gd name="connsiteX1963" fmla="*/ 3507253 w 6187971"/>
              <a:gd name="connsiteY1963" fmla="*/ 703262 h 5955635"/>
              <a:gd name="connsiteX1964" fmla="*/ 3513682 w 6187971"/>
              <a:gd name="connsiteY1964" fmla="*/ 711308 h 5955635"/>
              <a:gd name="connsiteX1965" fmla="*/ 3526232 w 6187971"/>
              <a:gd name="connsiteY1965" fmla="*/ 703917 h 5955635"/>
              <a:gd name="connsiteX1966" fmla="*/ 3569656 w 6187971"/>
              <a:gd name="connsiteY1966" fmla="*/ 708768 h 5955635"/>
              <a:gd name="connsiteX1967" fmla="*/ 3587017 w 6187971"/>
              <a:gd name="connsiteY1967" fmla="*/ 723898 h 5955635"/>
              <a:gd name="connsiteX1968" fmla="*/ 3614041 w 6187971"/>
              <a:gd name="connsiteY1968" fmla="*/ 718124 h 5955635"/>
              <a:gd name="connsiteX1969" fmla="*/ 3610499 w 6187971"/>
              <a:gd name="connsiteY1969" fmla="*/ 723591 h 5955635"/>
              <a:gd name="connsiteX1970" fmla="*/ 3687376 w 6187971"/>
              <a:gd name="connsiteY1970" fmla="*/ 730714 h 5955635"/>
              <a:gd name="connsiteX1971" fmla="*/ 3669360 w 6187971"/>
              <a:gd name="connsiteY1971" fmla="*/ 734563 h 5955635"/>
              <a:gd name="connsiteX1972" fmla="*/ 3729182 w 6187971"/>
              <a:gd name="connsiteY1972" fmla="*/ 750040 h 5955635"/>
              <a:gd name="connsiteX1973" fmla="*/ 3731761 w 6187971"/>
              <a:gd name="connsiteY1973" fmla="*/ 740070 h 5955635"/>
              <a:gd name="connsiteX1974" fmla="*/ 3748161 w 6187971"/>
              <a:gd name="connsiteY1974" fmla="*/ 750695 h 5955635"/>
              <a:gd name="connsiteX1975" fmla="*/ 3786118 w 6187971"/>
              <a:gd name="connsiteY1975" fmla="*/ 752006 h 5955635"/>
              <a:gd name="connsiteX1976" fmla="*/ 3797051 w 6187971"/>
              <a:gd name="connsiteY1976" fmla="*/ 759089 h 5955635"/>
              <a:gd name="connsiteX1977" fmla="*/ 3802517 w 6187971"/>
              <a:gd name="connsiteY1977" fmla="*/ 762631 h 5955635"/>
              <a:gd name="connsiteX1978" fmla="*/ 3801555 w 6187971"/>
              <a:gd name="connsiteY1978" fmla="*/ 758127 h 5955635"/>
              <a:gd name="connsiteX1979" fmla="*/ 3791584 w 6187971"/>
              <a:gd name="connsiteY1979" fmla="*/ 755547 h 5955635"/>
              <a:gd name="connsiteX1980" fmla="*/ 3832428 w 6187971"/>
              <a:gd name="connsiteY1980" fmla="*/ 770370 h 5955635"/>
              <a:gd name="connsiteX1981" fmla="*/ 3852369 w 6187971"/>
              <a:gd name="connsiteY1981" fmla="*/ 775528 h 5955635"/>
              <a:gd name="connsiteX1982" fmla="*/ 3848520 w 6187971"/>
              <a:gd name="connsiteY1982" fmla="*/ 757512 h 5955635"/>
              <a:gd name="connsiteX1983" fmla="*/ 3875019 w 6187971"/>
              <a:gd name="connsiteY1983" fmla="*/ 773044 h 5955635"/>
              <a:gd name="connsiteX1984" fmla="*/ 3878041 w 6187971"/>
              <a:gd name="connsiteY1984" fmla="*/ 775787 h 5955635"/>
              <a:gd name="connsiteX1985" fmla="*/ 3875851 w 6187971"/>
              <a:gd name="connsiteY1985" fmla="*/ 775221 h 5955635"/>
              <a:gd name="connsiteX1986" fmla="*/ 3866844 w 6187971"/>
              <a:gd name="connsiteY1986" fmla="*/ 777146 h 5955635"/>
              <a:gd name="connsiteX1987" fmla="*/ 3872310 w 6187971"/>
              <a:gd name="connsiteY1987" fmla="*/ 780688 h 5955635"/>
              <a:gd name="connsiteX1988" fmla="*/ 3886784 w 6187971"/>
              <a:gd name="connsiteY1988" fmla="*/ 782304 h 5955635"/>
              <a:gd name="connsiteX1989" fmla="*/ 3912191 w 6187971"/>
              <a:gd name="connsiteY1989" fmla="*/ 791005 h 5955635"/>
              <a:gd name="connsiteX1990" fmla="*/ 3991955 w 6187971"/>
              <a:gd name="connsiteY1990" fmla="*/ 811642 h 5955635"/>
              <a:gd name="connsiteX1991" fmla="*/ 3996459 w 6187971"/>
              <a:gd name="connsiteY1991" fmla="*/ 810679 h 5955635"/>
              <a:gd name="connsiteX1992" fmla="*/ 3988413 w 6187971"/>
              <a:gd name="connsiteY1992" fmla="*/ 817108 h 5955635"/>
              <a:gd name="connsiteX1993" fmla="*/ 3993879 w 6187971"/>
              <a:gd name="connsiteY1993" fmla="*/ 820649 h 5955635"/>
              <a:gd name="connsiteX1994" fmla="*/ 3997422 w 6187971"/>
              <a:gd name="connsiteY1994" fmla="*/ 815183 h 5955635"/>
              <a:gd name="connsiteX1995" fmla="*/ 4029257 w 6187971"/>
              <a:gd name="connsiteY1995" fmla="*/ 831930 h 5955635"/>
              <a:gd name="connsiteX1996" fmla="*/ 4075568 w 6187971"/>
              <a:gd name="connsiteY1996" fmla="*/ 850293 h 5955635"/>
              <a:gd name="connsiteX1997" fmla="*/ 4079109 w 6187971"/>
              <a:gd name="connsiteY1997" fmla="*/ 844827 h 5955635"/>
              <a:gd name="connsiteX1998" fmla="*/ 4094547 w 6187971"/>
              <a:gd name="connsiteY1998" fmla="*/ 850949 h 5955635"/>
              <a:gd name="connsiteX1999" fmla="*/ 4102899 w 6187971"/>
              <a:gd name="connsiteY1999" fmla="*/ 868003 h 5955635"/>
              <a:gd name="connsiteX2000" fmla="*/ 4130886 w 6187971"/>
              <a:gd name="connsiteY2000" fmla="*/ 866732 h 5955635"/>
              <a:gd name="connsiteX2001" fmla="*/ 4131849 w 6187971"/>
              <a:gd name="connsiteY2001" fmla="*/ 871237 h 5955635"/>
              <a:gd name="connsiteX2002" fmla="*/ 4143743 w 6187971"/>
              <a:gd name="connsiteY2002" fmla="*/ 882824 h 5955635"/>
              <a:gd name="connsiteX2003" fmla="*/ 4158217 w 6187971"/>
              <a:gd name="connsiteY2003" fmla="*/ 884442 h 5955635"/>
              <a:gd name="connsiteX2004" fmla="*/ 4163684 w 6187971"/>
              <a:gd name="connsiteY2004" fmla="*/ 887983 h 5955635"/>
              <a:gd name="connsiteX2005" fmla="*/ 4164646 w 6187971"/>
              <a:gd name="connsiteY2005" fmla="*/ 892487 h 5955635"/>
              <a:gd name="connsiteX2006" fmla="*/ 4169151 w 6187971"/>
              <a:gd name="connsiteY2006" fmla="*/ 891525 h 5955635"/>
              <a:gd name="connsiteX2007" fmla="*/ 4167226 w 6187971"/>
              <a:gd name="connsiteY2007" fmla="*/ 882517 h 5955635"/>
              <a:gd name="connsiteX2008" fmla="*/ 4188129 w 6187971"/>
              <a:gd name="connsiteY2008" fmla="*/ 892180 h 5955635"/>
              <a:gd name="connsiteX2009" fmla="*/ 4192633 w 6187971"/>
              <a:gd name="connsiteY2009" fmla="*/ 891218 h 5955635"/>
              <a:gd name="connsiteX2010" fmla="*/ 4195520 w 6187971"/>
              <a:gd name="connsiteY2010" fmla="*/ 904730 h 5955635"/>
              <a:gd name="connsiteX2011" fmla="*/ 4236364 w 6187971"/>
              <a:gd name="connsiteY2011" fmla="*/ 919552 h 5955635"/>
              <a:gd name="connsiteX2012" fmla="*/ 4241830 w 6187971"/>
              <a:gd name="connsiteY2012" fmla="*/ 923094 h 5955635"/>
              <a:gd name="connsiteX2013" fmla="*/ 4237326 w 6187971"/>
              <a:gd name="connsiteY2013" fmla="*/ 924056 h 5955635"/>
              <a:gd name="connsiteX2014" fmla="*/ 4227356 w 6187971"/>
              <a:gd name="connsiteY2014" fmla="*/ 921476 h 5955635"/>
              <a:gd name="connsiteX2015" fmla="*/ 4228318 w 6187971"/>
              <a:gd name="connsiteY2015" fmla="*/ 925981 h 5955635"/>
              <a:gd name="connsiteX2016" fmla="*/ 4242793 w 6187971"/>
              <a:gd name="connsiteY2016" fmla="*/ 927598 h 5955635"/>
              <a:gd name="connsiteX2017" fmla="*/ 4284599 w 6187971"/>
              <a:gd name="connsiteY2017" fmla="*/ 946924 h 5955635"/>
              <a:gd name="connsiteX2018" fmla="*/ 4288140 w 6187971"/>
              <a:gd name="connsiteY2018" fmla="*/ 941457 h 5955635"/>
              <a:gd name="connsiteX2019" fmla="*/ 4300036 w 6187971"/>
              <a:gd name="connsiteY2019" fmla="*/ 953045 h 5955635"/>
              <a:gd name="connsiteX2020" fmla="*/ 4310968 w 6187971"/>
              <a:gd name="connsiteY2020" fmla="*/ 960129 h 5955635"/>
              <a:gd name="connsiteX2021" fmla="*/ 4331871 w 6187971"/>
              <a:gd name="connsiteY2021" fmla="*/ 969792 h 5955635"/>
              <a:gd name="connsiteX2022" fmla="*/ 4358241 w 6187971"/>
              <a:gd name="connsiteY2022" fmla="*/ 982997 h 5955635"/>
              <a:gd name="connsiteX2023" fmla="*/ 4360165 w 6187971"/>
              <a:gd name="connsiteY2023" fmla="*/ 992005 h 5955635"/>
              <a:gd name="connsiteX2024" fmla="*/ 4365632 w 6187971"/>
              <a:gd name="connsiteY2024" fmla="*/ 995547 h 5955635"/>
              <a:gd name="connsiteX2025" fmla="*/ 4375602 w 6187971"/>
              <a:gd name="connsiteY2025" fmla="*/ 998126 h 5955635"/>
              <a:gd name="connsiteX2026" fmla="*/ 4380106 w 6187971"/>
              <a:gd name="connsiteY2026" fmla="*/ 997163 h 5955635"/>
              <a:gd name="connsiteX2027" fmla="*/ 4401972 w 6187971"/>
              <a:gd name="connsiteY2027" fmla="*/ 1011331 h 5955635"/>
              <a:gd name="connsiteX2028" fmla="*/ 4406475 w 6187971"/>
              <a:gd name="connsiteY2028" fmla="*/ 1010369 h 5955635"/>
              <a:gd name="connsiteX2029" fmla="*/ 4466605 w 6187971"/>
              <a:gd name="connsiteY2029" fmla="*/ 1049328 h 5955635"/>
              <a:gd name="connsiteX2030" fmla="*/ 4467567 w 6187971"/>
              <a:gd name="connsiteY2030" fmla="*/ 1053832 h 5955635"/>
              <a:gd name="connsiteX2031" fmla="*/ 4472072 w 6187971"/>
              <a:gd name="connsiteY2031" fmla="*/ 1052869 h 5955635"/>
              <a:gd name="connsiteX2032" fmla="*/ 4585248 w 6187971"/>
              <a:gd name="connsiteY2032" fmla="*/ 1141721 h 5955635"/>
              <a:gd name="connsiteX2033" fmla="*/ 4665626 w 6187971"/>
              <a:gd name="connsiteY2033" fmla="*/ 1209323 h 5955635"/>
              <a:gd name="connsiteX2034" fmla="*/ 4690378 w 6187971"/>
              <a:gd name="connsiteY2034" fmla="*/ 1237001 h 5955635"/>
              <a:gd name="connsiteX2035" fmla="*/ 4825726 w 6187971"/>
              <a:gd name="connsiteY2035" fmla="*/ 1363503 h 5955635"/>
              <a:gd name="connsiteX2036" fmla="*/ 4836660 w 6187971"/>
              <a:gd name="connsiteY2036" fmla="*/ 1370586 h 5955635"/>
              <a:gd name="connsiteX2037" fmla="*/ 4837622 w 6187971"/>
              <a:gd name="connsiteY2037" fmla="*/ 1375090 h 5955635"/>
              <a:gd name="connsiteX2038" fmla="*/ 4878773 w 6187971"/>
              <a:gd name="connsiteY2038" fmla="*/ 1413395 h 5955635"/>
              <a:gd name="connsiteX2039" fmla="*/ 4884239 w 6187971"/>
              <a:gd name="connsiteY2039" fmla="*/ 1416937 h 5955635"/>
              <a:gd name="connsiteX2040" fmla="*/ 4889705 w 6187971"/>
              <a:gd name="connsiteY2040" fmla="*/ 1420479 h 5955635"/>
              <a:gd name="connsiteX2041" fmla="*/ 4938248 w 6187971"/>
              <a:gd name="connsiteY2041" fmla="*/ 1471333 h 5955635"/>
              <a:gd name="connsiteX2042" fmla="*/ 4929894 w 6187971"/>
              <a:gd name="connsiteY2042" fmla="*/ 1454279 h 5955635"/>
              <a:gd name="connsiteX2043" fmla="*/ 4935361 w 6187971"/>
              <a:gd name="connsiteY2043" fmla="*/ 1457821 h 5955635"/>
              <a:gd name="connsiteX2044" fmla="*/ 4936323 w 6187971"/>
              <a:gd name="connsiteY2044" fmla="*/ 1462325 h 5955635"/>
              <a:gd name="connsiteX2045" fmla="*/ 4940827 w 6187971"/>
              <a:gd name="connsiteY2045" fmla="*/ 1461362 h 5955635"/>
              <a:gd name="connsiteX2046" fmla="*/ 4945331 w 6187971"/>
              <a:gd name="connsiteY2046" fmla="*/ 1460400 h 5955635"/>
              <a:gd name="connsiteX2047" fmla="*/ 4950797 w 6187971"/>
              <a:gd name="connsiteY2047" fmla="*/ 1463942 h 5955635"/>
              <a:gd name="connsiteX2048" fmla="*/ 4975550 w 6187971"/>
              <a:gd name="connsiteY2048" fmla="*/ 1491621 h 5955635"/>
              <a:gd name="connsiteX2049" fmla="*/ 4974587 w 6187971"/>
              <a:gd name="connsiteY2049" fmla="*/ 1487117 h 5955635"/>
              <a:gd name="connsiteX2050" fmla="*/ 4980054 w 6187971"/>
              <a:gd name="connsiteY2050" fmla="*/ 1490659 h 5955635"/>
              <a:gd name="connsiteX2051" fmla="*/ 4986482 w 6187971"/>
              <a:gd name="connsiteY2051" fmla="*/ 1498705 h 5955635"/>
              <a:gd name="connsiteX2052" fmla="*/ 4971045 w 6187971"/>
              <a:gd name="connsiteY2052" fmla="*/ 1492584 h 5955635"/>
              <a:gd name="connsiteX2053" fmla="*/ 4978437 w 6187971"/>
              <a:gd name="connsiteY2053" fmla="*/ 1505133 h 5955635"/>
              <a:gd name="connsiteX2054" fmla="*/ 4973932 w 6187971"/>
              <a:gd name="connsiteY2054" fmla="*/ 1506096 h 5955635"/>
              <a:gd name="connsiteX2055" fmla="*/ 4974894 w 6187971"/>
              <a:gd name="connsiteY2055" fmla="*/ 1510600 h 5955635"/>
              <a:gd name="connsiteX2056" fmla="*/ 4984865 w 6187971"/>
              <a:gd name="connsiteY2056" fmla="*/ 1513179 h 5955635"/>
              <a:gd name="connsiteX2057" fmla="*/ 4998684 w 6187971"/>
              <a:gd name="connsiteY2057" fmla="*/ 1533775 h 5955635"/>
              <a:gd name="connsiteX2058" fmla="*/ 4995142 w 6187971"/>
              <a:gd name="connsiteY2058" fmla="*/ 1539241 h 5955635"/>
              <a:gd name="connsiteX2059" fmla="*/ 5015391 w 6187971"/>
              <a:gd name="connsiteY2059" fmla="*/ 1567882 h 5955635"/>
              <a:gd name="connsiteX2060" fmla="*/ 5020857 w 6187971"/>
              <a:gd name="connsiteY2060" fmla="*/ 1571425 h 5955635"/>
              <a:gd name="connsiteX2061" fmla="*/ 5027286 w 6187971"/>
              <a:gd name="connsiteY2061" fmla="*/ 1579470 h 5955635"/>
              <a:gd name="connsiteX2062" fmla="*/ 5037257 w 6187971"/>
              <a:gd name="connsiteY2062" fmla="*/ 1582050 h 5955635"/>
              <a:gd name="connsiteX2063" fmla="*/ 5038219 w 6187971"/>
              <a:gd name="connsiteY2063" fmla="*/ 1586554 h 5955635"/>
              <a:gd name="connsiteX2064" fmla="*/ 5034677 w 6187971"/>
              <a:gd name="connsiteY2064" fmla="*/ 1592020 h 5955635"/>
              <a:gd name="connsiteX2065" fmla="*/ 5035639 w 6187971"/>
              <a:gd name="connsiteY2065" fmla="*/ 1596524 h 5955635"/>
              <a:gd name="connsiteX2066" fmla="*/ 5041106 w 6187971"/>
              <a:gd name="connsiteY2066" fmla="*/ 1600066 h 5955635"/>
              <a:gd name="connsiteX2067" fmla="*/ 5044647 w 6187971"/>
              <a:gd name="connsiteY2067" fmla="*/ 1594600 h 5955635"/>
              <a:gd name="connsiteX2068" fmla="*/ 5043685 w 6187971"/>
              <a:gd name="connsiteY2068" fmla="*/ 1590095 h 5955635"/>
              <a:gd name="connsiteX2069" fmla="*/ 5042723 w 6187971"/>
              <a:gd name="connsiteY2069" fmla="*/ 1585592 h 5955635"/>
              <a:gd name="connsiteX2070" fmla="*/ 5046264 w 6187971"/>
              <a:gd name="connsiteY2070" fmla="*/ 1580125 h 5955635"/>
              <a:gd name="connsiteX2071" fmla="*/ 5050769 w 6187971"/>
              <a:gd name="connsiteY2071" fmla="*/ 1579163 h 5955635"/>
              <a:gd name="connsiteX2072" fmla="*/ 5057197 w 6187971"/>
              <a:gd name="connsiteY2072" fmla="*/ 1587208 h 5955635"/>
              <a:gd name="connsiteX2073" fmla="*/ 5058159 w 6187971"/>
              <a:gd name="connsiteY2073" fmla="*/ 1591713 h 5955635"/>
              <a:gd name="connsiteX2074" fmla="*/ 5054618 w 6187971"/>
              <a:gd name="connsiteY2074" fmla="*/ 1597179 h 5955635"/>
              <a:gd name="connsiteX2075" fmla="*/ 5062008 w 6187971"/>
              <a:gd name="connsiteY2075" fmla="*/ 1609729 h 5955635"/>
              <a:gd name="connsiteX2076" fmla="*/ 5067475 w 6187971"/>
              <a:gd name="connsiteY2076" fmla="*/ 1613271 h 5955635"/>
              <a:gd name="connsiteX2077" fmla="*/ 5066513 w 6187971"/>
              <a:gd name="connsiteY2077" fmla="*/ 1608767 h 5955635"/>
              <a:gd name="connsiteX2078" fmla="*/ 5060083 w 6187971"/>
              <a:gd name="connsiteY2078" fmla="*/ 1600720 h 5955635"/>
              <a:gd name="connsiteX2079" fmla="*/ 5063626 w 6187971"/>
              <a:gd name="connsiteY2079" fmla="*/ 1595255 h 5955635"/>
              <a:gd name="connsiteX2080" fmla="*/ 5070054 w 6187971"/>
              <a:gd name="connsiteY2080" fmla="*/ 1603300 h 5955635"/>
              <a:gd name="connsiteX2081" fmla="*/ 5086760 w 6187971"/>
              <a:gd name="connsiteY2081" fmla="*/ 1637409 h 5955635"/>
              <a:gd name="connsiteX2082" fmla="*/ 5083219 w 6187971"/>
              <a:gd name="connsiteY2082" fmla="*/ 1642874 h 5955635"/>
              <a:gd name="connsiteX2083" fmla="*/ 5072286 w 6187971"/>
              <a:gd name="connsiteY2083" fmla="*/ 1635791 h 5955635"/>
              <a:gd name="connsiteX2084" fmla="*/ 5108279 w 6187971"/>
              <a:gd name="connsiteY2084" fmla="*/ 1694036 h 5955635"/>
              <a:gd name="connsiteX2085" fmla="*/ 5132069 w 6187971"/>
              <a:gd name="connsiteY2085" fmla="*/ 1717212 h 5955635"/>
              <a:gd name="connsiteX2086" fmla="*/ 5136572 w 6187971"/>
              <a:gd name="connsiteY2086" fmla="*/ 1716250 h 5955635"/>
              <a:gd name="connsiteX2087" fmla="*/ 5143963 w 6187971"/>
              <a:gd name="connsiteY2087" fmla="*/ 1728799 h 5955635"/>
              <a:gd name="connsiteX2088" fmla="*/ 5147505 w 6187971"/>
              <a:gd name="connsiteY2088" fmla="*/ 1723332 h 5955635"/>
              <a:gd name="connsiteX2089" fmla="*/ 5148468 w 6187971"/>
              <a:gd name="connsiteY2089" fmla="*/ 1727837 h 5955635"/>
              <a:gd name="connsiteX2090" fmla="*/ 5162286 w 6187971"/>
              <a:gd name="connsiteY2090" fmla="*/ 1748432 h 5955635"/>
              <a:gd name="connsiteX2091" fmla="*/ 5175144 w 6187971"/>
              <a:gd name="connsiteY2091" fmla="*/ 1764524 h 5955635"/>
              <a:gd name="connsiteX2092" fmla="*/ 5184459 w 6187971"/>
              <a:gd name="connsiteY2092" fmla="*/ 1786082 h 5955635"/>
              <a:gd name="connsiteX2093" fmla="*/ 5198934 w 6187971"/>
              <a:gd name="connsiteY2093" fmla="*/ 1787699 h 5955635"/>
              <a:gd name="connsiteX2094" fmla="*/ 5200859 w 6187971"/>
              <a:gd name="connsiteY2094" fmla="*/ 1796708 h 5955635"/>
              <a:gd name="connsiteX2095" fmla="*/ 5196355 w 6187971"/>
              <a:gd name="connsiteY2095" fmla="*/ 1797670 h 5955635"/>
              <a:gd name="connsiteX2096" fmla="*/ 5197317 w 6187971"/>
              <a:gd name="connsiteY2096" fmla="*/ 1802173 h 5955635"/>
              <a:gd name="connsiteX2097" fmla="*/ 5198279 w 6187971"/>
              <a:gd name="connsiteY2097" fmla="*/ 1806678 h 5955635"/>
              <a:gd name="connsiteX2098" fmla="*/ 5190233 w 6187971"/>
              <a:gd name="connsiteY2098" fmla="*/ 1813107 h 5955635"/>
              <a:gd name="connsiteX2099" fmla="*/ 5281503 w 6187971"/>
              <a:gd name="connsiteY2099" fmla="*/ 1953734 h 5955635"/>
              <a:gd name="connsiteX2100" fmla="*/ 5295322 w 6187971"/>
              <a:gd name="connsiteY2100" fmla="*/ 1974330 h 5955635"/>
              <a:gd name="connsiteX2101" fmla="*/ 5305600 w 6187971"/>
              <a:gd name="connsiteY2101" fmla="*/ 2000392 h 5955635"/>
              <a:gd name="connsiteX2102" fmla="*/ 5321344 w 6187971"/>
              <a:gd name="connsiteY2102" fmla="*/ 2029996 h 5955635"/>
              <a:gd name="connsiteX2103" fmla="*/ 5339975 w 6187971"/>
              <a:gd name="connsiteY2103" fmla="*/ 2073112 h 5955635"/>
              <a:gd name="connsiteX2104" fmla="*/ 5354757 w 6187971"/>
              <a:gd name="connsiteY2104" fmla="*/ 2098212 h 5955635"/>
              <a:gd name="connsiteX2105" fmla="*/ 5355719 w 6187971"/>
              <a:gd name="connsiteY2105" fmla="*/ 2102716 h 5955635"/>
              <a:gd name="connsiteX2106" fmla="*/ 5372426 w 6187971"/>
              <a:gd name="connsiteY2106" fmla="*/ 2136823 h 5955635"/>
              <a:gd name="connsiteX2107" fmla="*/ 5388169 w 6187971"/>
              <a:gd name="connsiteY2107" fmla="*/ 2166427 h 5955635"/>
              <a:gd name="connsiteX2108" fmla="*/ 5395560 w 6187971"/>
              <a:gd name="connsiteY2108" fmla="*/ 2178977 h 5955635"/>
              <a:gd name="connsiteX2109" fmla="*/ 5396523 w 6187971"/>
              <a:gd name="connsiteY2109" fmla="*/ 2183482 h 5955635"/>
              <a:gd name="connsiteX2110" fmla="*/ 5394905 w 6187971"/>
              <a:gd name="connsiteY2110" fmla="*/ 2197956 h 5955635"/>
              <a:gd name="connsiteX2111" fmla="*/ 5395867 w 6187971"/>
              <a:gd name="connsiteY2111" fmla="*/ 2202459 h 5955635"/>
              <a:gd name="connsiteX2112" fmla="*/ 5402296 w 6187971"/>
              <a:gd name="connsiteY2112" fmla="*/ 2210505 h 5955635"/>
              <a:gd name="connsiteX2113" fmla="*/ 5406801 w 6187971"/>
              <a:gd name="connsiteY2113" fmla="*/ 2209543 h 5955635"/>
              <a:gd name="connsiteX2114" fmla="*/ 5411612 w 6187971"/>
              <a:gd name="connsiteY2114" fmla="*/ 2232063 h 5955635"/>
              <a:gd name="connsiteX2115" fmla="*/ 5417078 w 6187971"/>
              <a:gd name="connsiteY2115" fmla="*/ 2235605 h 5955635"/>
              <a:gd name="connsiteX2116" fmla="*/ 5416115 w 6187971"/>
              <a:gd name="connsiteY2116" fmla="*/ 2231101 h 5955635"/>
              <a:gd name="connsiteX2117" fmla="*/ 5406801 w 6187971"/>
              <a:gd name="connsiteY2117" fmla="*/ 2209543 h 5955635"/>
              <a:gd name="connsiteX2118" fmla="*/ 5411304 w 6187971"/>
              <a:gd name="connsiteY2118" fmla="*/ 2208581 h 5955635"/>
              <a:gd name="connsiteX2119" fmla="*/ 5413229 w 6187971"/>
              <a:gd name="connsiteY2119" fmla="*/ 2217589 h 5955635"/>
              <a:gd name="connsiteX2120" fmla="*/ 5414191 w 6187971"/>
              <a:gd name="connsiteY2120" fmla="*/ 2222093 h 5955635"/>
              <a:gd name="connsiteX2121" fmla="*/ 5421582 w 6187971"/>
              <a:gd name="connsiteY2121" fmla="*/ 2234643 h 5955635"/>
              <a:gd name="connsiteX2122" fmla="*/ 5425431 w 6187971"/>
              <a:gd name="connsiteY2122" fmla="*/ 2252659 h 5955635"/>
              <a:gd name="connsiteX2123" fmla="*/ 5419964 w 6187971"/>
              <a:gd name="connsiteY2123" fmla="*/ 2249117 h 5955635"/>
              <a:gd name="connsiteX2124" fmla="*/ 5421889 w 6187971"/>
              <a:gd name="connsiteY2124" fmla="*/ 2258125 h 5955635"/>
              <a:gd name="connsiteX2125" fmla="*/ 5423814 w 6187971"/>
              <a:gd name="connsiteY2125" fmla="*/ 2267134 h 5955635"/>
              <a:gd name="connsiteX2126" fmla="*/ 5431205 w 6187971"/>
              <a:gd name="connsiteY2126" fmla="*/ 2279684 h 5955635"/>
              <a:gd name="connsiteX2127" fmla="*/ 5433129 w 6187971"/>
              <a:gd name="connsiteY2127" fmla="*/ 2288691 h 5955635"/>
              <a:gd name="connsiteX2128" fmla="*/ 5438596 w 6187971"/>
              <a:gd name="connsiteY2128" fmla="*/ 2292233 h 5955635"/>
              <a:gd name="connsiteX2129" fmla="*/ 5445987 w 6187971"/>
              <a:gd name="connsiteY2129" fmla="*/ 2304783 h 5955635"/>
              <a:gd name="connsiteX2130" fmla="*/ 5447912 w 6187971"/>
              <a:gd name="connsiteY2130" fmla="*/ 2313792 h 5955635"/>
              <a:gd name="connsiteX2131" fmla="*/ 5444369 w 6187971"/>
              <a:gd name="connsiteY2131" fmla="*/ 2319257 h 5955635"/>
              <a:gd name="connsiteX2132" fmla="*/ 5449836 w 6187971"/>
              <a:gd name="connsiteY2132" fmla="*/ 2322799 h 5955635"/>
              <a:gd name="connsiteX2133" fmla="*/ 5447256 w 6187971"/>
              <a:gd name="connsiteY2133" fmla="*/ 2332770 h 5955635"/>
              <a:gd name="connsiteX2134" fmla="*/ 5453685 w 6187971"/>
              <a:gd name="connsiteY2134" fmla="*/ 2340816 h 5955635"/>
              <a:gd name="connsiteX2135" fmla="*/ 5457226 w 6187971"/>
              <a:gd name="connsiteY2135" fmla="*/ 2335349 h 5955635"/>
              <a:gd name="connsiteX2136" fmla="*/ 5460113 w 6187971"/>
              <a:gd name="connsiteY2136" fmla="*/ 2348861 h 5955635"/>
              <a:gd name="connsiteX2137" fmla="*/ 5461075 w 6187971"/>
              <a:gd name="connsiteY2137" fmla="*/ 2353366 h 5955635"/>
              <a:gd name="connsiteX2138" fmla="*/ 5469429 w 6187971"/>
              <a:gd name="connsiteY2138" fmla="*/ 2370419 h 5955635"/>
              <a:gd name="connsiteX2139" fmla="*/ 5473278 w 6187971"/>
              <a:gd name="connsiteY2139" fmla="*/ 2388435 h 5955635"/>
              <a:gd name="connsiteX2140" fmla="*/ 5476165 w 6187971"/>
              <a:gd name="connsiteY2140" fmla="*/ 2401947 h 5955635"/>
              <a:gd name="connsiteX2141" fmla="*/ 5481938 w 6187971"/>
              <a:gd name="connsiteY2141" fmla="*/ 2428972 h 5955635"/>
              <a:gd name="connsiteX2142" fmla="*/ 5480321 w 6187971"/>
              <a:gd name="connsiteY2142" fmla="*/ 2443447 h 5955635"/>
              <a:gd name="connsiteX2143" fmla="*/ 5474855 w 6187971"/>
              <a:gd name="connsiteY2143" fmla="*/ 2439905 h 5955635"/>
              <a:gd name="connsiteX2144" fmla="*/ 5469388 w 6187971"/>
              <a:gd name="connsiteY2144" fmla="*/ 2436363 h 5955635"/>
              <a:gd name="connsiteX2145" fmla="*/ 5470351 w 6187971"/>
              <a:gd name="connsiteY2145" fmla="*/ 2440867 h 5955635"/>
              <a:gd name="connsiteX2146" fmla="*/ 5471313 w 6187971"/>
              <a:gd name="connsiteY2146" fmla="*/ 2445371 h 5955635"/>
              <a:gd name="connsiteX2147" fmla="*/ 5476780 w 6187971"/>
              <a:gd name="connsiteY2147" fmla="*/ 2448912 h 5955635"/>
              <a:gd name="connsiteX2148" fmla="*/ 5482245 w 6187971"/>
              <a:gd name="connsiteY2148" fmla="*/ 2452454 h 5955635"/>
              <a:gd name="connsiteX2149" fmla="*/ 5486750 w 6187971"/>
              <a:gd name="connsiteY2149" fmla="*/ 2451492 h 5955635"/>
              <a:gd name="connsiteX2150" fmla="*/ 5486443 w 6187971"/>
              <a:gd name="connsiteY2150" fmla="*/ 2428009 h 5955635"/>
              <a:gd name="connsiteX2151" fmla="*/ 5485480 w 6187971"/>
              <a:gd name="connsiteY2151" fmla="*/ 2423506 h 5955635"/>
              <a:gd name="connsiteX2152" fmla="*/ 5481631 w 6187971"/>
              <a:gd name="connsiteY2152" fmla="*/ 2405489 h 5955635"/>
              <a:gd name="connsiteX2153" fmla="*/ 5479707 w 6187971"/>
              <a:gd name="connsiteY2153" fmla="*/ 2396482 h 5955635"/>
              <a:gd name="connsiteX2154" fmla="*/ 5489021 w 6187971"/>
              <a:gd name="connsiteY2154" fmla="*/ 2418039 h 5955635"/>
              <a:gd name="connsiteX2155" fmla="*/ 5499299 w 6187971"/>
              <a:gd name="connsiteY2155" fmla="*/ 2444101 h 5955635"/>
              <a:gd name="connsiteX2156" fmla="*/ 5496720 w 6187971"/>
              <a:gd name="connsiteY2156" fmla="*/ 2454072 h 5955635"/>
              <a:gd name="connsiteX2157" fmla="*/ 5498644 w 6187971"/>
              <a:gd name="connsiteY2157" fmla="*/ 2463080 h 5955635"/>
              <a:gd name="connsiteX2158" fmla="*/ 5503455 w 6187971"/>
              <a:gd name="connsiteY2158" fmla="*/ 2485600 h 5955635"/>
              <a:gd name="connsiteX2159" fmla="*/ 5497990 w 6187971"/>
              <a:gd name="connsiteY2159" fmla="*/ 2482058 h 5955635"/>
              <a:gd name="connsiteX2160" fmla="*/ 5493486 w 6187971"/>
              <a:gd name="connsiteY2160" fmla="*/ 2483021 h 5955635"/>
              <a:gd name="connsiteX2161" fmla="*/ 5494448 w 6187971"/>
              <a:gd name="connsiteY2161" fmla="*/ 2487524 h 5955635"/>
              <a:gd name="connsiteX2162" fmla="*/ 5495410 w 6187971"/>
              <a:gd name="connsiteY2162" fmla="*/ 2492028 h 5955635"/>
              <a:gd name="connsiteX2163" fmla="*/ 5500877 w 6187971"/>
              <a:gd name="connsiteY2163" fmla="*/ 2495570 h 5955635"/>
              <a:gd name="connsiteX2164" fmla="*/ 5501839 w 6187971"/>
              <a:gd name="connsiteY2164" fmla="*/ 2500075 h 5955635"/>
              <a:gd name="connsiteX2165" fmla="*/ 5502801 w 6187971"/>
              <a:gd name="connsiteY2165" fmla="*/ 2504578 h 5955635"/>
              <a:gd name="connsiteX2166" fmla="*/ 5511154 w 6187971"/>
              <a:gd name="connsiteY2166" fmla="*/ 2521632 h 5955635"/>
              <a:gd name="connsiteX2167" fmla="*/ 5515965 w 6187971"/>
              <a:gd name="connsiteY2167" fmla="*/ 2544153 h 5955635"/>
              <a:gd name="connsiteX2168" fmla="*/ 5512424 w 6187971"/>
              <a:gd name="connsiteY2168" fmla="*/ 2549619 h 5955635"/>
              <a:gd name="connsiteX2169" fmla="*/ 5506957 w 6187971"/>
              <a:gd name="connsiteY2169" fmla="*/ 2546078 h 5955635"/>
              <a:gd name="connsiteX2170" fmla="*/ 5490906 w 6187971"/>
              <a:gd name="connsiteY2170" fmla="*/ 2492991 h 5955635"/>
              <a:gd name="connsiteX2171" fmla="*/ 5489943 w 6187971"/>
              <a:gd name="connsiteY2171" fmla="*/ 2488486 h 5955635"/>
              <a:gd name="connsiteX2172" fmla="*/ 5486402 w 6187971"/>
              <a:gd name="connsiteY2172" fmla="*/ 2493953 h 5955635"/>
              <a:gd name="connsiteX2173" fmla="*/ 5502453 w 6187971"/>
              <a:gd name="connsiteY2173" fmla="*/ 2547040 h 5955635"/>
              <a:gd name="connsiteX2174" fmla="*/ 5490865 w 6187971"/>
              <a:gd name="connsiteY2174" fmla="*/ 2558934 h 5955635"/>
              <a:gd name="connsiteX2175" fmla="*/ 5492443 w 6187971"/>
              <a:gd name="connsiteY2175" fmla="*/ 2610404 h 5955635"/>
              <a:gd name="connsiteX2176" fmla="*/ 5494900 w 6187971"/>
              <a:gd name="connsiteY2176" fmla="*/ 2798263 h 5955635"/>
              <a:gd name="connsiteX2177" fmla="*/ 5495863 w 6187971"/>
              <a:gd name="connsiteY2177" fmla="*/ 2802768 h 5955635"/>
              <a:gd name="connsiteX2178" fmla="*/ 5496825 w 6187971"/>
              <a:gd name="connsiteY2178" fmla="*/ 2807272 h 5955635"/>
              <a:gd name="connsiteX2179" fmla="*/ 5500367 w 6187971"/>
              <a:gd name="connsiteY2179" fmla="*/ 2801805 h 5955635"/>
              <a:gd name="connsiteX2180" fmla="*/ 5498871 w 6187971"/>
              <a:gd name="connsiteY2180" fmla="*/ 2618449 h 5955635"/>
              <a:gd name="connsiteX2181" fmla="*/ 5499833 w 6187971"/>
              <a:gd name="connsiteY2181" fmla="*/ 2622954 h 5955635"/>
              <a:gd name="connsiteX2182" fmla="*/ 5506917 w 6187971"/>
              <a:gd name="connsiteY2182" fmla="*/ 2612020 h 5955635"/>
              <a:gd name="connsiteX2183" fmla="*/ 5509804 w 6187971"/>
              <a:gd name="connsiteY2183" fmla="*/ 2625532 h 5955635"/>
              <a:gd name="connsiteX2184" fmla="*/ 5505299 w 6187971"/>
              <a:gd name="connsiteY2184" fmla="*/ 2626495 h 5955635"/>
              <a:gd name="connsiteX2185" fmla="*/ 5506262 w 6187971"/>
              <a:gd name="connsiteY2185" fmla="*/ 2630999 h 5955635"/>
              <a:gd name="connsiteX2186" fmla="*/ 5507224 w 6187971"/>
              <a:gd name="connsiteY2186" fmla="*/ 2635503 h 5955635"/>
              <a:gd name="connsiteX2187" fmla="*/ 5511728 w 6187971"/>
              <a:gd name="connsiteY2187" fmla="*/ 2634541 h 5955635"/>
              <a:gd name="connsiteX2188" fmla="*/ 5512035 w 6187971"/>
              <a:gd name="connsiteY2188" fmla="*/ 2658023 h 5955635"/>
              <a:gd name="connsiteX2189" fmla="*/ 5513960 w 6187971"/>
              <a:gd name="connsiteY2189" fmla="*/ 2667032 h 5955635"/>
              <a:gd name="connsiteX2190" fmla="*/ 5516847 w 6187971"/>
              <a:gd name="connsiteY2190" fmla="*/ 2680544 h 5955635"/>
              <a:gd name="connsiteX2191" fmla="*/ 5517809 w 6187971"/>
              <a:gd name="connsiteY2191" fmla="*/ 2685047 h 5955635"/>
              <a:gd name="connsiteX2192" fmla="*/ 5514267 w 6187971"/>
              <a:gd name="connsiteY2192" fmla="*/ 2690514 h 5955635"/>
              <a:gd name="connsiteX2193" fmla="*/ 5516191 w 6187971"/>
              <a:gd name="connsiteY2193" fmla="*/ 2699522 h 5955635"/>
              <a:gd name="connsiteX2194" fmla="*/ 5521658 w 6187971"/>
              <a:gd name="connsiteY2194" fmla="*/ 2703064 h 5955635"/>
              <a:gd name="connsiteX2195" fmla="*/ 5544752 w 6187971"/>
              <a:gd name="connsiteY2195" fmla="*/ 2811161 h 5955635"/>
              <a:gd name="connsiteX2196" fmla="*/ 5546330 w 6187971"/>
              <a:gd name="connsiteY2196" fmla="*/ 2862630 h 5955635"/>
              <a:gd name="connsiteX2197" fmla="*/ 5549871 w 6187971"/>
              <a:gd name="connsiteY2197" fmla="*/ 2857164 h 5955635"/>
              <a:gd name="connsiteX2198" fmla="*/ 5560108 w 6187971"/>
              <a:gd name="connsiteY2198" fmla="*/ 2949169 h 5955635"/>
              <a:gd name="connsiteX2199" fmla="*/ 5565575 w 6187971"/>
              <a:gd name="connsiteY2199" fmla="*/ 2952711 h 5955635"/>
              <a:gd name="connsiteX2200" fmla="*/ 5565882 w 6187971"/>
              <a:gd name="connsiteY2200" fmla="*/ 2976194 h 5955635"/>
              <a:gd name="connsiteX2201" fmla="*/ 5562340 w 6187971"/>
              <a:gd name="connsiteY2201" fmla="*/ 2981660 h 5955635"/>
              <a:gd name="connsiteX2202" fmla="*/ 5568769 w 6187971"/>
              <a:gd name="connsiteY2202" fmla="*/ 2989706 h 5955635"/>
              <a:gd name="connsiteX2203" fmla="*/ 5570038 w 6187971"/>
              <a:gd name="connsiteY2203" fmla="*/ 3017692 h 5955635"/>
              <a:gd name="connsiteX2204" fmla="*/ 5571000 w 6187971"/>
              <a:gd name="connsiteY2204" fmla="*/ 3022197 h 5955635"/>
              <a:gd name="connsiteX2205" fmla="*/ 5569384 w 6187971"/>
              <a:gd name="connsiteY2205" fmla="*/ 3036671 h 5955635"/>
              <a:gd name="connsiteX2206" fmla="*/ 5570346 w 6187971"/>
              <a:gd name="connsiteY2206" fmla="*/ 3041174 h 5955635"/>
              <a:gd name="connsiteX2207" fmla="*/ 5571308 w 6187971"/>
              <a:gd name="connsiteY2207" fmla="*/ 3045679 h 5955635"/>
              <a:gd name="connsiteX2208" fmla="*/ 5569650 w 6187971"/>
              <a:gd name="connsiteY2208" fmla="*/ 3126097 h 5955635"/>
              <a:gd name="connsiteX2209" fmla="*/ 5572537 w 6187971"/>
              <a:gd name="connsiteY2209" fmla="*/ 3139609 h 5955635"/>
              <a:gd name="connsiteX2210" fmla="*/ 5573500 w 6187971"/>
              <a:gd name="connsiteY2210" fmla="*/ 3144113 h 5955635"/>
              <a:gd name="connsiteX2211" fmla="*/ 5577349 w 6187971"/>
              <a:gd name="connsiteY2211" fmla="*/ 3162129 h 5955635"/>
              <a:gd name="connsiteX2212" fmla="*/ 5569917 w 6187971"/>
              <a:gd name="connsiteY2212" fmla="*/ 3215523 h 5955635"/>
              <a:gd name="connsiteX2213" fmla="*/ 5551779 w 6187971"/>
              <a:gd name="connsiteY2213" fmla="*/ 3417202 h 5955635"/>
              <a:gd name="connsiteX2214" fmla="*/ 5552741 w 6187971"/>
              <a:gd name="connsiteY2214" fmla="*/ 3421707 h 5955635"/>
              <a:gd name="connsiteX2215" fmla="*/ 5549200 w 6187971"/>
              <a:gd name="connsiteY2215" fmla="*/ 3427172 h 5955635"/>
              <a:gd name="connsiteX2216" fmla="*/ 5528169 w 6187971"/>
              <a:gd name="connsiteY2216" fmla="*/ 3494068 h 5955635"/>
              <a:gd name="connsiteX2217" fmla="*/ 5510688 w 6187971"/>
              <a:gd name="connsiteY2217" fmla="*/ 3559800 h 5955635"/>
              <a:gd name="connsiteX2218" fmla="*/ 5510930 w 6187971"/>
              <a:gd name="connsiteY2218" fmla="*/ 3558388 h 5955635"/>
              <a:gd name="connsiteX2219" fmla="*/ 5512778 w 6187971"/>
              <a:gd name="connsiteY2219" fmla="*/ 3543275 h 5955635"/>
              <a:gd name="connsiteX2220" fmla="*/ 5515358 w 6187971"/>
              <a:gd name="connsiteY2220" fmla="*/ 3533305 h 5955635"/>
              <a:gd name="connsiteX2221" fmla="*/ 5522135 w 6187971"/>
              <a:gd name="connsiteY2221" fmla="*/ 3498890 h 5955635"/>
              <a:gd name="connsiteX2222" fmla="*/ 5533108 w 6187971"/>
              <a:gd name="connsiteY2222" fmla="*/ 3440030 h 5955635"/>
              <a:gd name="connsiteX2223" fmla="*/ 5535687 w 6187971"/>
              <a:gd name="connsiteY2223" fmla="*/ 3430059 h 5955635"/>
              <a:gd name="connsiteX2224" fmla="*/ 5538267 w 6187971"/>
              <a:gd name="connsiteY2224" fmla="*/ 3420089 h 5955635"/>
              <a:gd name="connsiteX2225" fmla="*/ 5532800 w 6187971"/>
              <a:gd name="connsiteY2225" fmla="*/ 3416547 h 5955635"/>
              <a:gd name="connsiteX2226" fmla="*/ 5523137 w 6187971"/>
              <a:gd name="connsiteY2226" fmla="*/ 3437450 h 5955635"/>
              <a:gd name="connsiteX2227" fmla="*/ 5524099 w 6187971"/>
              <a:gd name="connsiteY2227" fmla="*/ 3441955 h 5955635"/>
              <a:gd name="connsiteX2228" fmla="*/ 5505387 w 6187971"/>
              <a:gd name="connsiteY2228" fmla="*/ 3530725 h 5955635"/>
              <a:gd name="connsiteX2229" fmla="*/ 5506350 w 6187971"/>
              <a:gd name="connsiteY2229" fmla="*/ 3535230 h 5955635"/>
              <a:gd name="connsiteX2230" fmla="*/ 5493145 w 6187971"/>
              <a:gd name="connsiteY2230" fmla="*/ 3561598 h 5955635"/>
              <a:gd name="connsiteX2231" fmla="*/ 5485406 w 6187971"/>
              <a:gd name="connsiteY2231" fmla="*/ 3591510 h 5955635"/>
              <a:gd name="connsiteX2232" fmla="*/ 5472745 w 6187971"/>
              <a:gd name="connsiteY2232" fmla="*/ 3650731 h 5955635"/>
              <a:gd name="connsiteX2233" fmla="*/ 5453639 w 6187971"/>
              <a:gd name="connsiteY2233" fmla="*/ 3702176 h 5955635"/>
              <a:gd name="connsiteX2234" fmla="*/ 5451565 w 6187971"/>
              <a:gd name="connsiteY2234" fmla="*/ 3697642 h 5955635"/>
              <a:gd name="connsiteX2235" fmla="*/ 5369715 w 6187971"/>
              <a:gd name="connsiteY2235" fmla="*/ 3931772 h 5955635"/>
              <a:gd name="connsiteX2236" fmla="*/ 5365212 w 6187971"/>
              <a:gd name="connsiteY2236" fmla="*/ 3932734 h 5955635"/>
              <a:gd name="connsiteX2237" fmla="*/ 5366174 w 6187971"/>
              <a:gd name="connsiteY2237" fmla="*/ 3937239 h 5955635"/>
              <a:gd name="connsiteX2238" fmla="*/ 5367136 w 6187971"/>
              <a:gd name="connsiteY2238" fmla="*/ 3941742 h 5955635"/>
              <a:gd name="connsiteX2239" fmla="*/ 5352006 w 6187971"/>
              <a:gd name="connsiteY2239" fmla="*/ 3959103 h 5955635"/>
              <a:gd name="connsiteX2240" fmla="*/ 5329445 w 6187971"/>
              <a:gd name="connsiteY2240" fmla="*/ 4029858 h 5955635"/>
              <a:gd name="connsiteX2241" fmla="*/ 5326559 w 6187971"/>
              <a:gd name="connsiteY2241" fmla="*/ 4016346 h 5955635"/>
              <a:gd name="connsiteX2242" fmla="*/ 5319782 w 6187971"/>
              <a:gd name="connsiteY2242" fmla="*/ 4050762 h 5955635"/>
              <a:gd name="connsiteX2243" fmla="*/ 5314316 w 6187971"/>
              <a:gd name="connsiteY2243" fmla="*/ 4047220 h 5955635"/>
              <a:gd name="connsiteX2244" fmla="*/ 5276625 w 6187971"/>
              <a:gd name="connsiteY2244" fmla="*/ 4135336 h 5955635"/>
              <a:gd name="connsiteX2245" fmla="*/ 5272122 w 6187971"/>
              <a:gd name="connsiteY2245" fmla="*/ 4136298 h 5955635"/>
              <a:gd name="connsiteX2246" fmla="*/ 5234124 w 6187971"/>
              <a:gd name="connsiteY2246" fmla="*/ 4200931 h 5955635"/>
              <a:gd name="connsiteX2247" fmla="*/ 5190005 w 6187971"/>
              <a:gd name="connsiteY2247" fmla="*/ 4281002 h 5955635"/>
              <a:gd name="connsiteX2248" fmla="*/ 5161796 w 6187971"/>
              <a:gd name="connsiteY2248" fmla="*/ 4317053 h 5955635"/>
              <a:gd name="connsiteX2249" fmla="*/ 5135887 w 6187971"/>
              <a:gd name="connsiteY2249" fmla="*/ 4358358 h 5955635"/>
              <a:gd name="connsiteX2250" fmla="*/ 5134954 w 6187971"/>
              <a:gd name="connsiteY2250" fmla="*/ 4353989 h 5955635"/>
              <a:gd name="connsiteX2251" fmla="*/ 5131412 w 6187971"/>
              <a:gd name="connsiteY2251" fmla="*/ 4359456 h 5955635"/>
              <a:gd name="connsiteX2252" fmla="*/ 5128832 w 6187971"/>
              <a:gd name="connsiteY2252" fmla="*/ 4369426 h 5955635"/>
              <a:gd name="connsiteX2253" fmla="*/ 5127869 w 6187971"/>
              <a:gd name="connsiteY2253" fmla="*/ 4364921 h 5955635"/>
              <a:gd name="connsiteX2254" fmla="*/ 5106619 w 6187971"/>
              <a:gd name="connsiteY2254" fmla="*/ 4397719 h 5955635"/>
              <a:gd name="connsiteX2255" fmla="*/ 5107581 w 6187971"/>
              <a:gd name="connsiteY2255" fmla="*/ 4402224 h 5955635"/>
              <a:gd name="connsiteX2256" fmla="*/ 5105001 w 6187971"/>
              <a:gd name="connsiteY2256" fmla="*/ 4412194 h 5955635"/>
              <a:gd name="connsiteX2257" fmla="*/ 5103077 w 6187971"/>
              <a:gd name="connsiteY2257" fmla="*/ 4403186 h 5955635"/>
              <a:gd name="connsiteX2258" fmla="*/ 5092452 w 6187971"/>
              <a:gd name="connsiteY2258" fmla="*/ 4419585 h 5955635"/>
              <a:gd name="connsiteX2259" fmla="*/ 5091489 w 6187971"/>
              <a:gd name="connsiteY2259" fmla="*/ 4415080 h 5955635"/>
              <a:gd name="connsiteX2260" fmla="*/ 5090527 w 6187971"/>
              <a:gd name="connsiteY2260" fmla="*/ 4410577 h 5955635"/>
              <a:gd name="connsiteX2261" fmla="*/ 5086023 w 6187971"/>
              <a:gd name="connsiteY2261" fmla="*/ 4411539 h 5955635"/>
              <a:gd name="connsiteX2262" fmla="*/ 5087947 w 6187971"/>
              <a:gd name="connsiteY2262" fmla="*/ 4420547 h 5955635"/>
              <a:gd name="connsiteX2263" fmla="*/ 5088910 w 6187971"/>
              <a:gd name="connsiteY2263" fmla="*/ 4425051 h 5955635"/>
              <a:gd name="connsiteX2264" fmla="*/ 5085368 w 6187971"/>
              <a:gd name="connsiteY2264" fmla="*/ 4430518 h 5955635"/>
              <a:gd name="connsiteX2265" fmla="*/ 5080864 w 6187971"/>
              <a:gd name="connsiteY2265" fmla="*/ 4431480 h 5955635"/>
              <a:gd name="connsiteX2266" fmla="*/ 5076360 w 6187971"/>
              <a:gd name="connsiteY2266" fmla="*/ 4432443 h 5955635"/>
              <a:gd name="connsiteX2267" fmla="*/ 5077322 w 6187971"/>
              <a:gd name="connsiteY2267" fmla="*/ 4436946 h 5955635"/>
              <a:gd name="connsiteX2268" fmla="*/ 5078284 w 6187971"/>
              <a:gd name="connsiteY2268" fmla="*/ 4441450 h 5955635"/>
              <a:gd name="connsiteX2269" fmla="*/ 5066697 w 6187971"/>
              <a:gd name="connsiteY2269" fmla="*/ 4453345 h 5955635"/>
              <a:gd name="connsiteX2270" fmla="*/ 5065735 w 6187971"/>
              <a:gd name="connsiteY2270" fmla="*/ 4448841 h 5955635"/>
              <a:gd name="connsiteX2271" fmla="*/ 5062192 w 6187971"/>
              <a:gd name="connsiteY2271" fmla="*/ 4454307 h 5955635"/>
              <a:gd name="connsiteX2272" fmla="*/ 5058650 w 6187971"/>
              <a:gd name="connsiteY2272" fmla="*/ 4459774 h 5955635"/>
              <a:gd name="connsiteX2273" fmla="*/ 5056071 w 6187971"/>
              <a:gd name="connsiteY2273" fmla="*/ 4469744 h 5955635"/>
              <a:gd name="connsiteX2274" fmla="*/ 5055109 w 6187971"/>
              <a:gd name="connsiteY2274" fmla="*/ 4465240 h 5955635"/>
              <a:gd name="connsiteX2275" fmla="*/ 5039017 w 6187971"/>
              <a:gd name="connsiteY2275" fmla="*/ 4478097 h 5955635"/>
              <a:gd name="connsiteX2276" fmla="*/ 5037093 w 6187971"/>
              <a:gd name="connsiteY2276" fmla="*/ 4469089 h 5955635"/>
              <a:gd name="connsiteX2277" fmla="*/ 5021963 w 6187971"/>
              <a:gd name="connsiteY2277" fmla="*/ 4486451 h 5955635"/>
              <a:gd name="connsiteX2278" fmla="*/ 5021001 w 6187971"/>
              <a:gd name="connsiteY2278" fmla="*/ 4481946 h 5955635"/>
              <a:gd name="connsiteX2279" fmla="*/ 5024543 w 6187971"/>
              <a:gd name="connsiteY2279" fmla="*/ 4476480 h 5955635"/>
              <a:gd name="connsiteX2280" fmla="*/ 5023581 w 6187971"/>
              <a:gd name="connsiteY2280" fmla="*/ 4471976 h 5955635"/>
              <a:gd name="connsiteX2281" fmla="*/ 5020039 w 6187971"/>
              <a:gd name="connsiteY2281" fmla="*/ 4477442 h 5955635"/>
              <a:gd name="connsiteX2282" fmla="*/ 5016497 w 6187971"/>
              <a:gd name="connsiteY2282" fmla="*/ 4482909 h 5955635"/>
              <a:gd name="connsiteX2283" fmla="*/ 5013917 w 6187971"/>
              <a:gd name="connsiteY2283" fmla="*/ 4492879 h 5955635"/>
              <a:gd name="connsiteX2284" fmla="*/ 5022925 w 6187971"/>
              <a:gd name="connsiteY2284" fmla="*/ 4490954 h 5955635"/>
              <a:gd name="connsiteX2285" fmla="*/ 5019383 w 6187971"/>
              <a:gd name="connsiteY2285" fmla="*/ 4496421 h 5955635"/>
              <a:gd name="connsiteX2286" fmla="*/ 5002636 w 6187971"/>
              <a:gd name="connsiteY2286" fmla="*/ 4528256 h 5955635"/>
              <a:gd name="connsiteX2287" fmla="*/ 5019690 w 6187971"/>
              <a:gd name="connsiteY2287" fmla="*/ 4519904 h 5955635"/>
              <a:gd name="connsiteX2288" fmla="*/ 5004561 w 6187971"/>
              <a:gd name="connsiteY2288" fmla="*/ 4537265 h 5955635"/>
              <a:gd name="connsiteX2289" fmla="*/ 4993936 w 6187971"/>
              <a:gd name="connsiteY2289" fmla="*/ 4553664 h 5955635"/>
              <a:gd name="connsiteX2290" fmla="*/ 4985890 w 6187971"/>
              <a:gd name="connsiteY2290" fmla="*/ 4560092 h 5955635"/>
              <a:gd name="connsiteX2291" fmla="*/ 4983966 w 6187971"/>
              <a:gd name="connsiteY2291" fmla="*/ 4551084 h 5955635"/>
              <a:gd name="connsiteX2292" fmla="*/ 4969798 w 6187971"/>
              <a:gd name="connsiteY2292" fmla="*/ 4572949 h 5955635"/>
              <a:gd name="connsiteX2293" fmla="*/ 4964332 w 6187971"/>
              <a:gd name="connsiteY2293" fmla="*/ 4569407 h 5955635"/>
              <a:gd name="connsiteX2294" fmla="*/ 4967874 w 6187971"/>
              <a:gd name="connsiteY2294" fmla="*/ 4563941 h 5955635"/>
              <a:gd name="connsiteX2295" fmla="*/ 4966911 w 6187971"/>
              <a:gd name="connsiteY2295" fmla="*/ 4559437 h 5955635"/>
              <a:gd name="connsiteX2296" fmla="*/ 4962407 w 6187971"/>
              <a:gd name="connsiteY2296" fmla="*/ 4560400 h 5955635"/>
              <a:gd name="connsiteX2297" fmla="*/ 4958866 w 6187971"/>
              <a:gd name="connsiteY2297" fmla="*/ 4565865 h 5955635"/>
              <a:gd name="connsiteX2298" fmla="*/ 4959828 w 6187971"/>
              <a:gd name="connsiteY2298" fmla="*/ 4570370 h 5955635"/>
              <a:gd name="connsiteX2299" fmla="*/ 4956286 w 6187971"/>
              <a:gd name="connsiteY2299" fmla="*/ 4575836 h 5955635"/>
              <a:gd name="connsiteX2300" fmla="*/ 4952744 w 6187971"/>
              <a:gd name="connsiteY2300" fmla="*/ 4581303 h 5955635"/>
              <a:gd name="connsiteX2301" fmla="*/ 4948240 w 6187971"/>
              <a:gd name="connsiteY2301" fmla="*/ 4582265 h 5955635"/>
              <a:gd name="connsiteX2302" fmla="*/ 4949202 w 6187971"/>
              <a:gd name="connsiteY2302" fmla="*/ 4586769 h 5955635"/>
              <a:gd name="connsiteX2303" fmla="*/ 4944698 w 6187971"/>
              <a:gd name="connsiteY2303" fmla="*/ 4587731 h 5955635"/>
              <a:gd name="connsiteX2304" fmla="*/ 4943735 w 6187971"/>
              <a:gd name="connsiteY2304" fmla="*/ 4583228 h 5955635"/>
              <a:gd name="connsiteX2305" fmla="*/ 4946315 w 6187971"/>
              <a:gd name="connsiteY2305" fmla="*/ 4573257 h 5955635"/>
              <a:gd name="connsiteX2306" fmla="*/ 4953399 w 6187971"/>
              <a:gd name="connsiteY2306" fmla="*/ 4562324 h 5955635"/>
              <a:gd name="connsiteX2307" fmla="*/ 4948895 w 6187971"/>
              <a:gd name="connsiteY2307" fmla="*/ 4563286 h 5955635"/>
              <a:gd name="connsiteX2308" fmla="*/ 4945353 w 6187971"/>
              <a:gd name="connsiteY2308" fmla="*/ 4568752 h 5955635"/>
              <a:gd name="connsiteX2309" fmla="*/ 4934728 w 6187971"/>
              <a:gd name="connsiteY2309" fmla="*/ 4585152 h 5955635"/>
              <a:gd name="connsiteX2310" fmla="*/ 4935690 w 6187971"/>
              <a:gd name="connsiteY2310" fmla="*/ 4589655 h 5955635"/>
              <a:gd name="connsiteX2311" fmla="*/ 4929569 w 6187971"/>
              <a:gd name="connsiteY2311" fmla="*/ 4605092 h 5955635"/>
              <a:gd name="connsiteX2312" fmla="*/ 4880638 w 6187971"/>
              <a:gd name="connsiteY2312" fmla="*/ 4662642 h 5955635"/>
              <a:gd name="connsiteX2313" fmla="*/ 4876134 w 6187971"/>
              <a:gd name="connsiteY2313" fmla="*/ 4663604 h 5955635"/>
              <a:gd name="connsiteX2314" fmla="*/ 4872593 w 6187971"/>
              <a:gd name="connsiteY2314" fmla="*/ 4669071 h 5955635"/>
              <a:gd name="connsiteX2315" fmla="*/ 4861005 w 6187971"/>
              <a:gd name="connsiteY2315" fmla="*/ 4680965 h 5955635"/>
              <a:gd name="connsiteX2316" fmla="*/ 4857463 w 6187971"/>
              <a:gd name="connsiteY2316" fmla="*/ 4686432 h 5955635"/>
              <a:gd name="connsiteX2317" fmla="*/ 4845875 w 6187971"/>
              <a:gd name="connsiteY2317" fmla="*/ 4698327 h 5955635"/>
              <a:gd name="connsiteX2318" fmla="*/ 4834288 w 6187971"/>
              <a:gd name="connsiteY2318" fmla="*/ 4710222 h 5955635"/>
              <a:gd name="connsiteX2319" fmla="*/ 4798562 w 6187971"/>
              <a:gd name="connsiteY2319" fmla="*/ 4741402 h 5955635"/>
              <a:gd name="connsiteX2320" fmla="*/ 4762182 w 6187971"/>
              <a:gd name="connsiteY2320" fmla="*/ 4791561 h 5955635"/>
              <a:gd name="connsiteX2321" fmla="*/ 4750594 w 6187971"/>
              <a:gd name="connsiteY2321" fmla="*/ 4803457 h 5955635"/>
              <a:gd name="connsiteX2322" fmla="*/ 4761527 w 6187971"/>
              <a:gd name="connsiteY2322" fmla="*/ 4810540 h 5955635"/>
              <a:gd name="connsiteX2323" fmla="*/ 4792748 w 6187971"/>
              <a:gd name="connsiteY2323" fmla="*/ 4780322 h 5955635"/>
              <a:gd name="connsiteX2324" fmla="*/ 4825586 w 6187971"/>
              <a:gd name="connsiteY2324" fmla="*/ 4735629 h 5955635"/>
              <a:gd name="connsiteX2325" fmla="*/ 4840716 w 6187971"/>
              <a:gd name="connsiteY2325" fmla="*/ 4718268 h 5955635"/>
              <a:gd name="connsiteX2326" fmla="*/ 4841678 w 6187971"/>
              <a:gd name="connsiteY2326" fmla="*/ 4722772 h 5955635"/>
              <a:gd name="connsiteX2327" fmla="*/ 4837175 w 6187971"/>
              <a:gd name="connsiteY2327" fmla="*/ 4723734 h 5955635"/>
              <a:gd name="connsiteX2328" fmla="*/ 4838137 w 6187971"/>
              <a:gd name="connsiteY2328" fmla="*/ 4728239 h 5955635"/>
              <a:gd name="connsiteX2329" fmla="*/ 4842641 w 6187971"/>
              <a:gd name="connsiteY2329" fmla="*/ 4727276 h 5955635"/>
              <a:gd name="connsiteX2330" fmla="*/ 4846183 w 6187971"/>
              <a:gd name="connsiteY2330" fmla="*/ 4721810 h 5955635"/>
              <a:gd name="connsiteX2331" fmla="*/ 4843296 w 6187971"/>
              <a:gd name="connsiteY2331" fmla="*/ 4708298 h 5955635"/>
              <a:gd name="connsiteX2332" fmla="*/ 4854883 w 6187971"/>
              <a:gd name="connsiteY2332" fmla="*/ 4696402 h 5955635"/>
              <a:gd name="connsiteX2333" fmla="*/ 4863892 w 6187971"/>
              <a:gd name="connsiteY2333" fmla="*/ 4694478 h 5955635"/>
              <a:gd name="connsiteX2334" fmla="*/ 4864854 w 6187971"/>
              <a:gd name="connsiteY2334" fmla="*/ 4698982 h 5955635"/>
              <a:gd name="connsiteX2335" fmla="*/ 4868395 w 6187971"/>
              <a:gd name="connsiteY2335" fmla="*/ 4693515 h 5955635"/>
              <a:gd name="connsiteX2336" fmla="*/ 4867433 w 6187971"/>
              <a:gd name="connsiteY2336" fmla="*/ 4689012 h 5955635"/>
              <a:gd name="connsiteX2337" fmla="*/ 4870013 w 6187971"/>
              <a:gd name="connsiteY2337" fmla="*/ 4679041 h 5955635"/>
              <a:gd name="connsiteX2338" fmla="*/ 4878058 w 6187971"/>
              <a:gd name="connsiteY2338" fmla="*/ 4672613 h 5955635"/>
              <a:gd name="connsiteX2339" fmla="*/ 4882563 w 6187971"/>
              <a:gd name="connsiteY2339" fmla="*/ 4671651 h 5955635"/>
              <a:gd name="connsiteX2340" fmla="*/ 4881600 w 6187971"/>
              <a:gd name="connsiteY2340" fmla="*/ 4667146 h 5955635"/>
              <a:gd name="connsiteX2341" fmla="*/ 4885142 w 6187971"/>
              <a:gd name="connsiteY2341" fmla="*/ 4661680 h 5955635"/>
              <a:gd name="connsiteX2342" fmla="*/ 4935035 w 6187971"/>
              <a:gd name="connsiteY2342" fmla="*/ 4608634 h 5955635"/>
              <a:gd name="connsiteX2343" fmla="*/ 4938577 w 6187971"/>
              <a:gd name="connsiteY2343" fmla="*/ 4603167 h 5955635"/>
              <a:gd name="connsiteX2344" fmla="*/ 4937615 w 6187971"/>
              <a:gd name="connsiteY2344" fmla="*/ 4598664 h 5955635"/>
              <a:gd name="connsiteX2345" fmla="*/ 4942119 w 6187971"/>
              <a:gd name="connsiteY2345" fmla="*/ 4597702 h 5955635"/>
              <a:gd name="connsiteX2346" fmla="*/ 4943081 w 6187971"/>
              <a:gd name="connsiteY2346" fmla="*/ 4602205 h 5955635"/>
              <a:gd name="connsiteX2347" fmla="*/ 4963677 w 6187971"/>
              <a:gd name="connsiteY2347" fmla="*/ 4588386 h 5955635"/>
              <a:gd name="connsiteX2348" fmla="*/ 4962715 w 6187971"/>
              <a:gd name="connsiteY2348" fmla="*/ 4583882 h 5955635"/>
              <a:gd name="connsiteX2349" fmla="*/ 4961097 w 6187971"/>
              <a:gd name="connsiteY2349" fmla="*/ 4598356 h 5955635"/>
              <a:gd name="connsiteX2350" fmla="*/ 4991357 w 6187971"/>
              <a:gd name="connsiteY2350" fmla="*/ 4563634 h 5955635"/>
              <a:gd name="connsiteX2351" fmla="*/ 5010027 w 6187971"/>
              <a:gd name="connsiteY2351" fmla="*/ 4540806 h 5955635"/>
              <a:gd name="connsiteX2352" fmla="*/ 5028699 w 6187971"/>
              <a:gd name="connsiteY2352" fmla="*/ 4517979 h 5955635"/>
              <a:gd name="connsiteX2353" fmla="*/ 5061537 w 6187971"/>
              <a:gd name="connsiteY2353" fmla="*/ 4473286 h 5955635"/>
              <a:gd name="connsiteX2354" fmla="*/ 5073126 w 6187971"/>
              <a:gd name="connsiteY2354" fmla="*/ 4461391 h 5955635"/>
              <a:gd name="connsiteX2355" fmla="*/ 5080209 w 6187971"/>
              <a:gd name="connsiteY2355" fmla="*/ 4450458 h 5955635"/>
              <a:gd name="connsiteX2356" fmla="*/ 5088254 w 6187971"/>
              <a:gd name="connsiteY2356" fmla="*/ 4444030 h 5955635"/>
              <a:gd name="connsiteX2357" fmla="*/ 5098881 w 6187971"/>
              <a:gd name="connsiteY2357" fmla="*/ 4427631 h 5955635"/>
              <a:gd name="connsiteX2358" fmla="*/ 5110468 w 6187971"/>
              <a:gd name="connsiteY2358" fmla="*/ 4415736 h 5955635"/>
              <a:gd name="connsiteX2359" fmla="*/ 5116589 w 6187971"/>
              <a:gd name="connsiteY2359" fmla="*/ 4400299 h 5955635"/>
              <a:gd name="connsiteX2360" fmla="*/ 5121093 w 6187971"/>
              <a:gd name="connsiteY2360" fmla="*/ 4399337 h 5955635"/>
              <a:gd name="connsiteX2361" fmla="*/ 5231197 w 6187971"/>
              <a:gd name="connsiteY2361" fmla="*/ 4253363 h 5955635"/>
              <a:gd name="connsiteX2362" fmla="*/ 5235700 w 6187971"/>
              <a:gd name="connsiteY2362" fmla="*/ 4252401 h 5955635"/>
              <a:gd name="connsiteX2363" fmla="*/ 5240205 w 6187971"/>
              <a:gd name="connsiteY2363" fmla="*/ 4251439 h 5955635"/>
              <a:gd name="connsiteX2364" fmla="*/ 5233121 w 6187971"/>
              <a:gd name="connsiteY2364" fmla="*/ 4262371 h 5955635"/>
              <a:gd name="connsiteX2365" fmla="*/ 5226037 w 6187971"/>
              <a:gd name="connsiteY2365" fmla="*/ 4273304 h 5955635"/>
              <a:gd name="connsiteX2366" fmla="*/ 5218954 w 6187971"/>
              <a:gd name="connsiteY2366" fmla="*/ 4284236 h 5955635"/>
              <a:gd name="connsiteX2367" fmla="*/ 5219916 w 6187971"/>
              <a:gd name="connsiteY2367" fmla="*/ 4288741 h 5955635"/>
              <a:gd name="connsiteX2368" fmla="*/ 5202207 w 6187971"/>
              <a:gd name="connsiteY2368" fmla="*/ 4316072 h 5955635"/>
              <a:gd name="connsiteX2369" fmla="*/ 5203169 w 6187971"/>
              <a:gd name="connsiteY2369" fmla="*/ 4320576 h 5955635"/>
              <a:gd name="connsiteX2370" fmla="*/ 5207674 w 6187971"/>
              <a:gd name="connsiteY2370" fmla="*/ 4319614 h 5955635"/>
              <a:gd name="connsiteX2371" fmla="*/ 5211216 w 6187971"/>
              <a:gd name="connsiteY2371" fmla="*/ 4314147 h 5955635"/>
              <a:gd name="connsiteX2372" fmla="*/ 5214757 w 6187971"/>
              <a:gd name="connsiteY2372" fmla="*/ 4308682 h 5955635"/>
              <a:gd name="connsiteX2373" fmla="*/ 5218299 w 6187971"/>
              <a:gd name="connsiteY2373" fmla="*/ 4303215 h 5955635"/>
              <a:gd name="connsiteX2374" fmla="*/ 5225382 w 6187971"/>
              <a:gd name="connsiteY2374" fmla="*/ 4292283 h 5955635"/>
              <a:gd name="connsiteX2375" fmla="*/ 5214073 w 6187971"/>
              <a:gd name="connsiteY2375" fmla="*/ 4310299 h 5955635"/>
              <a:gd name="connsiteX2376" fmla="*/ 5204204 w 6187971"/>
              <a:gd name="connsiteY2376" fmla="*/ 4325020 h 5955635"/>
              <a:gd name="connsiteX2377" fmla="*/ 5204132 w 6187971"/>
              <a:gd name="connsiteY2377" fmla="*/ 4325081 h 5955635"/>
              <a:gd name="connsiteX2378" fmla="*/ 5204128 w 6187971"/>
              <a:gd name="connsiteY2378" fmla="*/ 4325131 h 5955635"/>
              <a:gd name="connsiteX2379" fmla="*/ 5203246 w 6187971"/>
              <a:gd name="connsiteY2379" fmla="*/ 4326447 h 5955635"/>
              <a:gd name="connsiteX2380" fmla="*/ 5194162 w 6187971"/>
              <a:gd name="connsiteY2380" fmla="*/ 4322501 h 5955635"/>
              <a:gd name="connsiteX2381" fmla="*/ 5159705 w 6187971"/>
              <a:gd name="connsiteY2381" fmla="*/ 4381669 h 5955635"/>
              <a:gd name="connsiteX2382" fmla="*/ 5164209 w 6187971"/>
              <a:gd name="connsiteY2382" fmla="*/ 4380706 h 5955635"/>
              <a:gd name="connsiteX2383" fmla="*/ 5153584 w 6187971"/>
              <a:gd name="connsiteY2383" fmla="*/ 4397105 h 5955635"/>
              <a:gd name="connsiteX2384" fmla="*/ 5149080 w 6187971"/>
              <a:gd name="connsiteY2384" fmla="*/ 4398068 h 5955635"/>
              <a:gd name="connsiteX2385" fmla="*/ 5150042 w 6187971"/>
              <a:gd name="connsiteY2385" fmla="*/ 4402571 h 5955635"/>
              <a:gd name="connsiteX2386" fmla="*/ 5145539 w 6187971"/>
              <a:gd name="connsiteY2386" fmla="*/ 4403533 h 5955635"/>
              <a:gd name="connsiteX2387" fmla="*/ 5138455 w 6187971"/>
              <a:gd name="connsiteY2387" fmla="*/ 4414466 h 5955635"/>
              <a:gd name="connsiteX2388" fmla="*/ 5135875 w 6187971"/>
              <a:gd name="connsiteY2388" fmla="*/ 4424436 h 5955635"/>
              <a:gd name="connsiteX2389" fmla="*/ 5132334 w 6187971"/>
              <a:gd name="connsiteY2389" fmla="*/ 4429903 h 5955635"/>
              <a:gd name="connsiteX2390" fmla="*/ 5121707 w 6187971"/>
              <a:gd name="connsiteY2390" fmla="*/ 4446302 h 5955635"/>
              <a:gd name="connsiteX2391" fmla="*/ 5122670 w 6187971"/>
              <a:gd name="connsiteY2391" fmla="*/ 4450806 h 5955635"/>
              <a:gd name="connsiteX2392" fmla="*/ 5119128 w 6187971"/>
              <a:gd name="connsiteY2392" fmla="*/ 4456272 h 5955635"/>
              <a:gd name="connsiteX2393" fmla="*/ 5086289 w 6187971"/>
              <a:gd name="connsiteY2393" fmla="*/ 4500965 h 5955635"/>
              <a:gd name="connsiteX2394" fmla="*/ 5080824 w 6187971"/>
              <a:gd name="connsiteY2394" fmla="*/ 4497423 h 5955635"/>
              <a:gd name="connsiteX2395" fmla="*/ 5084365 w 6187971"/>
              <a:gd name="connsiteY2395" fmla="*/ 4491957 h 5955635"/>
              <a:gd name="connsiteX2396" fmla="*/ 5087907 w 6187971"/>
              <a:gd name="connsiteY2396" fmla="*/ 4486491 h 5955635"/>
              <a:gd name="connsiteX2397" fmla="*/ 5083403 w 6187971"/>
              <a:gd name="connsiteY2397" fmla="*/ 4487453 h 5955635"/>
              <a:gd name="connsiteX2398" fmla="*/ 5079862 w 6187971"/>
              <a:gd name="connsiteY2398" fmla="*/ 4492920 h 5955635"/>
              <a:gd name="connsiteX2399" fmla="*/ 5076319 w 6187971"/>
              <a:gd name="connsiteY2399" fmla="*/ 4498385 h 5955635"/>
              <a:gd name="connsiteX2400" fmla="*/ 5077282 w 6187971"/>
              <a:gd name="connsiteY2400" fmla="*/ 4502890 h 5955635"/>
              <a:gd name="connsiteX2401" fmla="*/ 5078244 w 6187971"/>
              <a:gd name="connsiteY2401" fmla="*/ 4507394 h 5955635"/>
              <a:gd name="connsiteX2402" fmla="*/ 5044443 w 6187971"/>
              <a:gd name="connsiteY2402" fmla="*/ 4547582 h 5955635"/>
              <a:gd name="connsiteX2403" fmla="*/ 5045405 w 6187971"/>
              <a:gd name="connsiteY2403" fmla="*/ 4552086 h 5955635"/>
              <a:gd name="connsiteX2404" fmla="*/ 4968796 w 6187971"/>
              <a:gd name="connsiteY2404" fmla="*/ 4634389 h 5955635"/>
              <a:gd name="connsiteX2405" fmla="*/ 4860964 w 6187971"/>
              <a:gd name="connsiteY2405" fmla="*/ 4746909 h 5955635"/>
              <a:gd name="connsiteX2406" fmla="*/ 4837789 w 6187971"/>
              <a:gd name="connsiteY2406" fmla="*/ 4770699 h 5955635"/>
              <a:gd name="connsiteX2407" fmla="*/ 4833284 w 6187971"/>
              <a:gd name="connsiteY2407" fmla="*/ 4771662 h 5955635"/>
              <a:gd name="connsiteX2408" fmla="*/ 4820735 w 6187971"/>
              <a:gd name="connsiteY2408" fmla="*/ 4779052 h 5955635"/>
              <a:gd name="connsiteX2409" fmla="*/ 4817192 w 6187971"/>
              <a:gd name="connsiteY2409" fmla="*/ 4784519 h 5955635"/>
              <a:gd name="connsiteX2410" fmla="*/ 4821697 w 6187971"/>
              <a:gd name="connsiteY2410" fmla="*/ 4783556 h 5955635"/>
              <a:gd name="connsiteX2411" fmla="*/ 4762796 w 6187971"/>
              <a:gd name="connsiteY2411" fmla="*/ 4838527 h 5955635"/>
              <a:gd name="connsiteX2412" fmla="*/ 4715484 w 6187971"/>
              <a:gd name="connsiteY2412" fmla="*/ 4881602 h 5955635"/>
              <a:gd name="connsiteX2413" fmla="*/ 4699392 w 6187971"/>
              <a:gd name="connsiteY2413" fmla="*/ 4894460 h 5955635"/>
              <a:gd name="connsiteX2414" fmla="*/ 4654658 w 6187971"/>
              <a:gd name="connsiteY2414" fmla="*/ 4927565 h 5955635"/>
              <a:gd name="connsiteX2415" fmla="*/ 4623437 w 6187971"/>
              <a:gd name="connsiteY2415" fmla="*/ 4957784 h 5955635"/>
              <a:gd name="connsiteX2416" fmla="*/ 4440960 w 6187971"/>
              <a:gd name="connsiteY2416" fmla="*/ 5095671 h 5955635"/>
              <a:gd name="connsiteX2417" fmla="*/ 4291323 w 6187971"/>
              <a:gd name="connsiteY2417" fmla="*/ 5188865 h 5955635"/>
              <a:gd name="connsiteX2418" fmla="*/ 4134296 w 6187971"/>
              <a:gd name="connsiteY2418" fmla="*/ 5269510 h 5955635"/>
              <a:gd name="connsiteX2419" fmla="*/ 4117242 w 6187971"/>
              <a:gd name="connsiteY2419" fmla="*/ 5277863 h 5955635"/>
              <a:gd name="connsiteX2420" fmla="*/ 3802571 w 6187971"/>
              <a:gd name="connsiteY2420" fmla="*/ 5392188 h 5955635"/>
              <a:gd name="connsiteX2421" fmla="*/ 3637806 w 6187971"/>
              <a:gd name="connsiteY2421" fmla="*/ 5433865 h 5955635"/>
              <a:gd name="connsiteX2422" fmla="*/ 3560810 w 6187971"/>
              <a:gd name="connsiteY2422" fmla="*/ 5445094 h 5955635"/>
              <a:gd name="connsiteX2423" fmla="*/ 3576039 w 6187971"/>
              <a:gd name="connsiteY2423" fmla="*/ 5442351 h 5955635"/>
              <a:gd name="connsiteX2424" fmla="*/ 3617903 w 6187971"/>
              <a:gd name="connsiteY2424" fmla="*/ 5431641 h 5955635"/>
              <a:gd name="connsiteX2425" fmla="*/ 3622408 w 6187971"/>
              <a:gd name="connsiteY2425" fmla="*/ 5430679 h 5955635"/>
              <a:gd name="connsiteX2426" fmla="*/ 3756567 w 6187971"/>
              <a:gd name="connsiteY2426" fmla="*/ 5397306 h 5955635"/>
              <a:gd name="connsiteX2427" fmla="*/ 3761071 w 6187971"/>
              <a:gd name="connsiteY2427" fmla="*/ 5396344 h 5955635"/>
              <a:gd name="connsiteX2428" fmla="*/ 3764613 w 6187971"/>
              <a:gd name="connsiteY2428" fmla="*/ 5390877 h 5955635"/>
              <a:gd name="connsiteX2429" fmla="*/ 3755605 w 6187971"/>
              <a:gd name="connsiteY2429" fmla="*/ 5392802 h 5955635"/>
              <a:gd name="connsiteX2430" fmla="*/ 3756567 w 6187971"/>
              <a:gd name="connsiteY2430" fmla="*/ 5397306 h 5955635"/>
              <a:gd name="connsiteX2431" fmla="*/ 3621445 w 6187971"/>
              <a:gd name="connsiteY2431" fmla="*/ 5426174 h 5955635"/>
              <a:gd name="connsiteX2432" fmla="*/ 3615016 w 6187971"/>
              <a:gd name="connsiteY2432" fmla="*/ 5418129 h 5955635"/>
              <a:gd name="connsiteX2433" fmla="*/ 3610512 w 6187971"/>
              <a:gd name="connsiteY2433" fmla="*/ 5419091 h 5955635"/>
              <a:gd name="connsiteX2434" fmla="*/ 3611474 w 6187971"/>
              <a:gd name="connsiteY2434" fmla="*/ 5423595 h 5955635"/>
              <a:gd name="connsiteX2435" fmla="*/ 3516889 w 6187971"/>
              <a:gd name="connsiteY2435" fmla="*/ 5443802 h 5955635"/>
              <a:gd name="connsiteX2436" fmla="*/ 3517851 w 6187971"/>
              <a:gd name="connsiteY2436" fmla="*/ 5448307 h 5955635"/>
              <a:gd name="connsiteX2437" fmla="*/ 3498872 w 6187971"/>
              <a:gd name="connsiteY2437" fmla="*/ 5447651 h 5955635"/>
              <a:gd name="connsiteX2438" fmla="*/ 3489865 w 6187971"/>
              <a:gd name="connsiteY2438" fmla="*/ 5449576 h 5955635"/>
              <a:gd name="connsiteX2439" fmla="*/ 3490519 w 6187971"/>
              <a:gd name="connsiteY2439" fmla="*/ 5430598 h 5955635"/>
              <a:gd name="connsiteX2440" fmla="*/ 3508535 w 6187971"/>
              <a:gd name="connsiteY2440" fmla="*/ 5426749 h 5955635"/>
              <a:gd name="connsiteX2441" fmla="*/ 3535561 w 6187971"/>
              <a:gd name="connsiteY2441" fmla="*/ 5420975 h 5955635"/>
              <a:gd name="connsiteX2442" fmla="*/ 3540064 w 6187971"/>
              <a:gd name="connsiteY2442" fmla="*/ 5420013 h 5955635"/>
              <a:gd name="connsiteX2443" fmla="*/ 3544568 w 6187971"/>
              <a:gd name="connsiteY2443" fmla="*/ 5419051 h 5955635"/>
              <a:gd name="connsiteX2444" fmla="*/ 3553577 w 6187971"/>
              <a:gd name="connsiteY2444" fmla="*/ 5417126 h 5955635"/>
              <a:gd name="connsiteX2445" fmla="*/ 3558080 w 6187971"/>
              <a:gd name="connsiteY2445" fmla="*/ 5416164 h 5955635"/>
              <a:gd name="connsiteX2446" fmla="*/ 3552615 w 6187971"/>
              <a:gd name="connsiteY2446" fmla="*/ 5412622 h 5955635"/>
              <a:gd name="connsiteX2447" fmla="*/ 3543606 w 6187971"/>
              <a:gd name="connsiteY2447" fmla="*/ 5414547 h 5955635"/>
              <a:gd name="connsiteX2448" fmla="*/ 3539102 w 6187971"/>
              <a:gd name="connsiteY2448" fmla="*/ 5415509 h 5955635"/>
              <a:gd name="connsiteX2449" fmla="*/ 3538139 w 6187971"/>
              <a:gd name="connsiteY2449" fmla="*/ 5411005 h 5955635"/>
              <a:gd name="connsiteX2450" fmla="*/ 3533636 w 6187971"/>
              <a:gd name="connsiteY2450" fmla="*/ 5411967 h 5955635"/>
              <a:gd name="connsiteX2451" fmla="*/ 3529132 w 6187971"/>
              <a:gd name="connsiteY2451" fmla="*/ 5412929 h 5955635"/>
              <a:gd name="connsiteX2452" fmla="*/ 3530094 w 6187971"/>
              <a:gd name="connsiteY2452" fmla="*/ 5417433 h 5955635"/>
              <a:gd name="connsiteX2453" fmla="*/ 3507573 w 6187971"/>
              <a:gd name="connsiteY2453" fmla="*/ 5422245 h 5955635"/>
              <a:gd name="connsiteX2454" fmla="*/ 3489557 w 6187971"/>
              <a:gd name="connsiteY2454" fmla="*/ 5426094 h 5955635"/>
              <a:gd name="connsiteX2455" fmla="*/ 3462533 w 6187971"/>
              <a:gd name="connsiteY2455" fmla="*/ 5431868 h 5955635"/>
              <a:gd name="connsiteX2456" fmla="*/ 3458028 w 6187971"/>
              <a:gd name="connsiteY2456" fmla="*/ 5432830 h 5955635"/>
              <a:gd name="connsiteX2457" fmla="*/ 3463495 w 6187971"/>
              <a:gd name="connsiteY2457" fmla="*/ 5436372 h 5955635"/>
              <a:gd name="connsiteX2458" fmla="*/ 3481511 w 6187971"/>
              <a:gd name="connsiteY2458" fmla="*/ 5432523 h 5955635"/>
              <a:gd name="connsiteX2459" fmla="*/ 3476352 w 6187971"/>
              <a:gd name="connsiteY2459" fmla="*/ 5452463 h 5955635"/>
              <a:gd name="connsiteX2460" fmla="*/ 3467344 w 6187971"/>
              <a:gd name="connsiteY2460" fmla="*/ 5454387 h 5955635"/>
              <a:gd name="connsiteX2461" fmla="*/ 3462839 w 6187971"/>
              <a:gd name="connsiteY2461" fmla="*/ 5455350 h 5955635"/>
              <a:gd name="connsiteX2462" fmla="*/ 3466382 w 6187971"/>
              <a:gd name="connsiteY2462" fmla="*/ 5449884 h 5955635"/>
              <a:gd name="connsiteX2463" fmla="*/ 3460915 w 6187971"/>
              <a:gd name="connsiteY2463" fmla="*/ 5446342 h 5955635"/>
              <a:gd name="connsiteX2464" fmla="*/ 3452870 w 6187971"/>
              <a:gd name="connsiteY2464" fmla="*/ 5452771 h 5955635"/>
              <a:gd name="connsiteX2465" fmla="*/ 3448365 w 6187971"/>
              <a:gd name="connsiteY2465" fmla="*/ 5453733 h 5955635"/>
              <a:gd name="connsiteX2466" fmla="*/ 3429387 w 6187971"/>
              <a:gd name="connsiteY2466" fmla="*/ 5453078 h 5955635"/>
              <a:gd name="connsiteX2467" fmla="*/ 3418454 w 6187971"/>
              <a:gd name="connsiteY2467" fmla="*/ 5445995 h 5955635"/>
              <a:gd name="connsiteX2468" fmla="*/ 3385964 w 6187971"/>
              <a:gd name="connsiteY2468" fmla="*/ 5448226 h 5955635"/>
              <a:gd name="connsiteX2469" fmla="*/ 3383384 w 6187971"/>
              <a:gd name="connsiteY2469" fmla="*/ 5458196 h 5955635"/>
              <a:gd name="connsiteX2470" fmla="*/ 3376955 w 6187971"/>
              <a:gd name="connsiteY2470" fmla="*/ 5450151 h 5955635"/>
              <a:gd name="connsiteX2471" fmla="*/ 3350893 w 6187971"/>
              <a:gd name="connsiteY2471" fmla="*/ 5460429 h 5955635"/>
              <a:gd name="connsiteX2472" fmla="*/ 3318402 w 6187971"/>
              <a:gd name="connsiteY2472" fmla="*/ 5462660 h 5955635"/>
              <a:gd name="connsiteX2473" fmla="*/ 3313898 w 6187971"/>
              <a:gd name="connsiteY2473" fmla="*/ 5463623 h 5955635"/>
              <a:gd name="connsiteX2474" fmla="*/ 3298461 w 6187971"/>
              <a:gd name="connsiteY2474" fmla="*/ 5457501 h 5955635"/>
              <a:gd name="connsiteX2475" fmla="*/ 3263391 w 6187971"/>
              <a:gd name="connsiteY2475" fmla="*/ 5469703 h 5955635"/>
              <a:gd name="connsiteX2476" fmla="*/ 3225433 w 6187971"/>
              <a:gd name="connsiteY2476" fmla="*/ 5468394 h 5955635"/>
              <a:gd name="connsiteX2477" fmla="*/ 3206456 w 6187971"/>
              <a:gd name="connsiteY2477" fmla="*/ 5467738 h 5955635"/>
              <a:gd name="connsiteX2478" fmla="*/ 3181048 w 6187971"/>
              <a:gd name="connsiteY2478" fmla="*/ 5459038 h 5955635"/>
              <a:gd name="connsiteX2479" fmla="*/ 3088079 w 6187971"/>
              <a:gd name="connsiteY2479" fmla="*/ 5464771 h 5955635"/>
              <a:gd name="connsiteX2480" fmla="*/ 3070064 w 6187971"/>
              <a:gd name="connsiteY2480" fmla="*/ 5468620 h 5955635"/>
              <a:gd name="connsiteX2481" fmla="*/ 3056551 w 6187971"/>
              <a:gd name="connsiteY2481" fmla="*/ 5471507 h 5955635"/>
              <a:gd name="connsiteX2482" fmla="*/ 2934326 w 6187971"/>
              <a:gd name="connsiteY2482" fmla="*/ 5450524 h 5955635"/>
              <a:gd name="connsiteX2483" fmla="*/ 2882857 w 6187971"/>
              <a:gd name="connsiteY2483" fmla="*/ 5452101 h 5955635"/>
              <a:gd name="connsiteX2484" fmla="*/ 2853908 w 6187971"/>
              <a:gd name="connsiteY2484" fmla="*/ 5448866 h 5955635"/>
              <a:gd name="connsiteX2485" fmla="*/ 2858412 w 6187971"/>
              <a:gd name="connsiteY2485" fmla="*/ 5447903 h 5955635"/>
              <a:gd name="connsiteX2486" fmla="*/ 2748082 w 6187971"/>
              <a:gd name="connsiteY2486" fmla="*/ 5438507 h 5955635"/>
              <a:gd name="connsiteX2487" fmla="*/ 2730066 w 6187971"/>
              <a:gd name="connsiteY2487" fmla="*/ 5442356 h 5955635"/>
              <a:gd name="connsiteX2488" fmla="*/ 2695651 w 6187971"/>
              <a:gd name="connsiteY2488" fmla="*/ 5435580 h 5955635"/>
              <a:gd name="connsiteX2489" fmla="*/ 2699193 w 6187971"/>
              <a:gd name="connsiteY2489" fmla="*/ 5430115 h 5955635"/>
              <a:gd name="connsiteX2490" fmla="*/ 2625858 w 6187971"/>
              <a:gd name="connsiteY2490" fmla="*/ 5417524 h 5955635"/>
              <a:gd name="connsiteX2491" fmla="*/ 2592405 w 6187971"/>
              <a:gd name="connsiteY2491" fmla="*/ 5415252 h 5955635"/>
              <a:gd name="connsiteX2492" fmla="*/ 2601413 w 6187971"/>
              <a:gd name="connsiteY2492" fmla="*/ 5413327 h 5955635"/>
              <a:gd name="connsiteX2493" fmla="*/ 2528079 w 6187971"/>
              <a:gd name="connsiteY2493" fmla="*/ 5400737 h 5955635"/>
              <a:gd name="connsiteX2494" fmla="*/ 2448315 w 6187971"/>
              <a:gd name="connsiteY2494" fmla="*/ 5380101 h 5955635"/>
              <a:gd name="connsiteX2495" fmla="*/ 2442848 w 6187971"/>
              <a:gd name="connsiteY2495" fmla="*/ 5376560 h 5955635"/>
              <a:gd name="connsiteX2496" fmla="*/ 2429336 w 6187971"/>
              <a:gd name="connsiteY2496" fmla="*/ 5379447 h 5955635"/>
              <a:gd name="connsiteX2497" fmla="*/ 2384951 w 6187971"/>
              <a:gd name="connsiteY2497" fmla="*/ 5370091 h 5955635"/>
              <a:gd name="connsiteX2498" fmla="*/ 2372093 w 6187971"/>
              <a:gd name="connsiteY2498" fmla="*/ 5353999 h 5955635"/>
              <a:gd name="connsiteX2499" fmla="*/ 2344107 w 6187971"/>
              <a:gd name="connsiteY2499" fmla="*/ 5355268 h 5955635"/>
              <a:gd name="connsiteX2500" fmla="*/ 2343144 w 6187971"/>
              <a:gd name="connsiteY2500" fmla="*/ 5350765 h 5955635"/>
              <a:gd name="connsiteX2501" fmla="*/ 2273352 w 6187971"/>
              <a:gd name="connsiteY2501" fmla="*/ 5332708 h 5955635"/>
              <a:gd name="connsiteX2502" fmla="*/ 2292330 w 6187971"/>
              <a:gd name="connsiteY2502" fmla="*/ 5333363 h 5955635"/>
              <a:gd name="connsiteX2503" fmla="*/ 2235087 w 6187971"/>
              <a:gd name="connsiteY2503" fmla="*/ 5307915 h 5955635"/>
              <a:gd name="connsiteX2504" fmla="*/ 2231545 w 6187971"/>
              <a:gd name="connsiteY2504" fmla="*/ 5313382 h 5955635"/>
              <a:gd name="connsiteX2505" fmla="*/ 2215146 w 6187971"/>
              <a:gd name="connsiteY2505" fmla="*/ 5302757 h 5955635"/>
              <a:gd name="connsiteX2506" fmla="*/ 2180731 w 6187971"/>
              <a:gd name="connsiteY2506" fmla="*/ 5295981 h 5955635"/>
              <a:gd name="connsiteX2507" fmla="*/ 2164331 w 6187971"/>
              <a:gd name="connsiteY2507" fmla="*/ 5285355 h 5955635"/>
              <a:gd name="connsiteX2508" fmla="*/ 2159828 w 6187971"/>
              <a:gd name="connsiteY2508" fmla="*/ 5286317 h 5955635"/>
              <a:gd name="connsiteX2509" fmla="*/ 2170760 w 6187971"/>
              <a:gd name="connsiteY2509" fmla="*/ 5293401 h 5955635"/>
              <a:gd name="connsiteX2510" fmla="*/ 2132496 w 6187971"/>
              <a:gd name="connsiteY2510" fmla="*/ 5268608 h 5955635"/>
              <a:gd name="connsiteX2511" fmla="*/ 2117059 w 6187971"/>
              <a:gd name="connsiteY2511" fmla="*/ 5262487 h 5955635"/>
              <a:gd name="connsiteX2512" fmla="*/ 2119946 w 6187971"/>
              <a:gd name="connsiteY2512" fmla="*/ 5276000 h 5955635"/>
              <a:gd name="connsiteX2513" fmla="*/ 2115441 w 6187971"/>
              <a:gd name="connsiteY2513" fmla="*/ 5276962 h 5955635"/>
              <a:gd name="connsiteX2514" fmla="*/ 2083606 w 6187971"/>
              <a:gd name="connsiteY2514" fmla="*/ 5260215 h 5955635"/>
              <a:gd name="connsiteX2515" fmla="*/ 2082644 w 6187971"/>
              <a:gd name="connsiteY2515" fmla="*/ 5255711 h 5955635"/>
              <a:gd name="connsiteX2516" fmla="*/ 2092614 w 6187971"/>
              <a:gd name="connsiteY2516" fmla="*/ 5258290 h 5955635"/>
              <a:gd name="connsiteX2517" fmla="*/ 2098080 w 6187971"/>
              <a:gd name="connsiteY2517" fmla="*/ 5261832 h 5955635"/>
              <a:gd name="connsiteX2518" fmla="*/ 2097118 w 6187971"/>
              <a:gd name="connsiteY2518" fmla="*/ 5257328 h 5955635"/>
              <a:gd name="connsiteX2519" fmla="*/ 2081681 w 6187971"/>
              <a:gd name="connsiteY2519" fmla="*/ 5251207 h 5955635"/>
              <a:gd name="connsiteX2520" fmla="*/ 2059816 w 6187971"/>
              <a:gd name="connsiteY2520" fmla="*/ 5237040 h 5955635"/>
              <a:gd name="connsiteX2521" fmla="*/ 2014467 w 6187971"/>
              <a:gd name="connsiteY2521" fmla="*/ 5223180 h 5955635"/>
              <a:gd name="connsiteX2522" fmla="*/ 1987136 w 6187971"/>
              <a:gd name="connsiteY2522" fmla="*/ 5205471 h 5955635"/>
              <a:gd name="connsiteX2523" fmla="*/ 1981670 w 6187971"/>
              <a:gd name="connsiteY2523" fmla="*/ 5201929 h 5955635"/>
              <a:gd name="connsiteX2524" fmla="*/ 1977165 w 6187971"/>
              <a:gd name="connsiteY2524" fmla="*/ 5202891 h 5955635"/>
              <a:gd name="connsiteX2525" fmla="*/ 1895171 w 6187971"/>
              <a:gd name="connsiteY2525" fmla="*/ 5149765 h 5955635"/>
              <a:gd name="connsiteX2526" fmla="*/ 1865914 w 6187971"/>
              <a:gd name="connsiteY2526" fmla="*/ 5123048 h 5955635"/>
              <a:gd name="connsiteX2527" fmla="*/ 1715436 w 6187971"/>
              <a:gd name="connsiteY2527" fmla="*/ 5013908 h 5955635"/>
              <a:gd name="connsiteX2528" fmla="*/ 1588748 w 6187971"/>
              <a:gd name="connsiteY2528" fmla="*/ 4927943 h 5955635"/>
              <a:gd name="connsiteX2529" fmla="*/ 1598064 w 6187971"/>
              <a:gd name="connsiteY2529" fmla="*/ 4949501 h 5955635"/>
              <a:gd name="connsiteX2530" fmla="*/ 1564303 w 6187971"/>
              <a:gd name="connsiteY2530" fmla="*/ 4923746 h 5955635"/>
              <a:gd name="connsiteX2531" fmla="*/ 1547904 w 6187971"/>
              <a:gd name="connsiteY2531" fmla="*/ 4913121 h 5955635"/>
              <a:gd name="connsiteX2532" fmla="*/ 1545979 w 6187971"/>
              <a:gd name="connsiteY2532" fmla="*/ 4904113 h 5955635"/>
              <a:gd name="connsiteX2533" fmla="*/ 1541475 w 6187971"/>
              <a:gd name="connsiteY2533" fmla="*/ 4905075 h 5955635"/>
              <a:gd name="connsiteX2534" fmla="*/ 1523807 w 6187971"/>
              <a:gd name="connsiteY2534" fmla="*/ 4866464 h 5955635"/>
              <a:gd name="connsiteX2535" fmla="*/ 1517378 w 6187971"/>
              <a:gd name="connsiteY2535" fmla="*/ 4858417 h 5955635"/>
              <a:gd name="connsiteX2536" fmla="*/ 1511912 w 6187971"/>
              <a:gd name="connsiteY2536" fmla="*/ 4854876 h 5955635"/>
              <a:gd name="connsiteX2537" fmla="*/ 1506446 w 6187971"/>
              <a:gd name="connsiteY2537" fmla="*/ 4851334 h 5955635"/>
              <a:gd name="connsiteX2538" fmla="*/ 1483618 w 6187971"/>
              <a:gd name="connsiteY2538" fmla="*/ 4832662 h 5955635"/>
              <a:gd name="connsiteX2539" fmla="*/ 1478151 w 6187971"/>
              <a:gd name="connsiteY2539" fmla="*/ 4829121 h 5955635"/>
              <a:gd name="connsiteX2540" fmla="*/ 1479114 w 6187971"/>
              <a:gd name="connsiteY2540" fmla="*/ 4833625 h 5955635"/>
              <a:gd name="connsiteX2541" fmla="*/ 1485543 w 6187971"/>
              <a:gd name="connsiteY2541" fmla="*/ 4841671 h 5955635"/>
              <a:gd name="connsiteX2542" fmla="*/ 1462060 w 6187971"/>
              <a:gd name="connsiteY2542" fmla="*/ 4841978 h 5955635"/>
              <a:gd name="connsiteX2543" fmla="*/ 1461097 w 6187971"/>
              <a:gd name="connsiteY2543" fmla="*/ 4837474 h 5955635"/>
              <a:gd name="connsiteX2544" fmla="*/ 1435076 w 6187971"/>
              <a:gd name="connsiteY2544" fmla="*/ 4781808 h 5955635"/>
              <a:gd name="connsiteX2545" fmla="*/ 1429609 w 6187971"/>
              <a:gd name="connsiteY2545" fmla="*/ 4778267 h 5955635"/>
              <a:gd name="connsiteX2546" fmla="*/ 1428647 w 6187971"/>
              <a:gd name="connsiteY2546" fmla="*/ 4773763 h 5955635"/>
              <a:gd name="connsiteX2547" fmla="*/ 1391038 w 6187971"/>
              <a:gd name="connsiteY2547" fmla="*/ 4729991 h 5955635"/>
              <a:gd name="connsiteX2548" fmla="*/ 1363706 w 6187971"/>
              <a:gd name="connsiteY2548" fmla="*/ 4712283 h 5955635"/>
              <a:gd name="connsiteX2549" fmla="*/ 1362744 w 6187971"/>
              <a:gd name="connsiteY2549" fmla="*/ 4707779 h 5955635"/>
              <a:gd name="connsiteX2550" fmla="*/ 1358239 w 6187971"/>
              <a:gd name="connsiteY2550" fmla="*/ 4708741 h 5955635"/>
              <a:gd name="connsiteX2551" fmla="*/ 1347307 w 6187971"/>
              <a:gd name="connsiteY2551" fmla="*/ 4701658 h 5955635"/>
              <a:gd name="connsiteX2552" fmla="*/ 1348269 w 6187971"/>
              <a:gd name="connsiteY2552" fmla="*/ 4706162 h 5955635"/>
              <a:gd name="connsiteX2553" fmla="*/ 1354698 w 6187971"/>
              <a:gd name="connsiteY2553" fmla="*/ 4714207 h 5955635"/>
              <a:gd name="connsiteX2554" fmla="*/ 1338299 w 6187971"/>
              <a:gd name="connsiteY2554" fmla="*/ 4703582 h 5955635"/>
              <a:gd name="connsiteX2555" fmla="*/ 1318358 w 6187971"/>
              <a:gd name="connsiteY2555" fmla="*/ 4698423 h 5955635"/>
              <a:gd name="connsiteX2556" fmla="*/ 1303576 w 6187971"/>
              <a:gd name="connsiteY2556" fmla="*/ 4673323 h 5955635"/>
              <a:gd name="connsiteX2557" fmla="*/ 1308080 w 6187971"/>
              <a:gd name="connsiteY2557" fmla="*/ 4672361 h 5955635"/>
              <a:gd name="connsiteX2558" fmla="*/ 1307118 w 6187971"/>
              <a:gd name="connsiteY2558" fmla="*/ 4667857 h 5955635"/>
              <a:gd name="connsiteX2559" fmla="*/ 1301651 w 6187971"/>
              <a:gd name="connsiteY2559" fmla="*/ 4664315 h 5955635"/>
              <a:gd name="connsiteX2560" fmla="*/ 1294261 w 6187971"/>
              <a:gd name="connsiteY2560" fmla="*/ 4651766 h 5955635"/>
              <a:gd name="connsiteX2561" fmla="*/ 1288794 w 6187971"/>
              <a:gd name="connsiteY2561" fmla="*/ 4648223 h 5955635"/>
              <a:gd name="connsiteX2562" fmla="*/ 1284945 w 6187971"/>
              <a:gd name="connsiteY2562" fmla="*/ 4630207 h 5955635"/>
              <a:gd name="connsiteX2563" fmla="*/ 1303269 w 6187971"/>
              <a:gd name="connsiteY2563" fmla="*/ 4649841 h 5955635"/>
              <a:gd name="connsiteX2564" fmla="*/ 1300382 w 6187971"/>
              <a:gd name="connsiteY2564" fmla="*/ 4636329 h 5955635"/>
              <a:gd name="connsiteX2565" fmla="*/ 1288488 w 6187971"/>
              <a:gd name="connsiteY2565" fmla="*/ 4624741 h 5955635"/>
              <a:gd name="connsiteX2566" fmla="*/ 1225818 w 6187971"/>
              <a:gd name="connsiteY2566" fmla="*/ 4529809 h 5955635"/>
              <a:gd name="connsiteX2567" fmla="*/ 1185629 w 6187971"/>
              <a:gd name="connsiteY2567" fmla="*/ 4496009 h 5955635"/>
              <a:gd name="connsiteX2568" fmla="*/ 1189171 w 6187971"/>
              <a:gd name="connsiteY2568" fmla="*/ 4490542 h 5955635"/>
              <a:gd name="connsiteX2569" fmla="*/ 1182742 w 6187971"/>
              <a:gd name="connsiteY2569" fmla="*/ 4482495 h 5955635"/>
              <a:gd name="connsiteX2570" fmla="*/ 1177276 w 6187971"/>
              <a:gd name="connsiteY2570" fmla="*/ 4478954 h 5955635"/>
              <a:gd name="connsiteX2571" fmla="*/ 1178238 w 6187971"/>
              <a:gd name="connsiteY2571" fmla="*/ 4483458 h 5955635"/>
              <a:gd name="connsiteX2572" fmla="*/ 1166343 w 6187971"/>
              <a:gd name="connsiteY2572" fmla="*/ 4471870 h 5955635"/>
              <a:gd name="connsiteX2573" fmla="*/ 1169885 w 6187971"/>
              <a:gd name="connsiteY2573" fmla="*/ 4466405 h 5955635"/>
              <a:gd name="connsiteX2574" fmla="*/ 1139667 w 6187971"/>
              <a:gd name="connsiteY2574" fmla="*/ 4435183 h 5955635"/>
              <a:gd name="connsiteX2575" fmla="*/ 1138704 w 6187971"/>
              <a:gd name="connsiteY2575" fmla="*/ 4430679 h 5955635"/>
              <a:gd name="connsiteX2576" fmla="*/ 1134200 w 6187971"/>
              <a:gd name="connsiteY2576" fmla="*/ 4431641 h 5955635"/>
              <a:gd name="connsiteX2577" fmla="*/ 1129696 w 6187971"/>
              <a:gd name="connsiteY2577" fmla="*/ 4432603 h 5955635"/>
              <a:gd name="connsiteX2578" fmla="*/ 1128734 w 6187971"/>
              <a:gd name="connsiteY2578" fmla="*/ 4428100 h 5955635"/>
              <a:gd name="connsiteX2579" fmla="*/ 1118764 w 6187971"/>
              <a:gd name="connsiteY2579" fmla="*/ 4425520 h 5955635"/>
              <a:gd name="connsiteX2580" fmla="*/ 1120688 w 6187971"/>
              <a:gd name="connsiteY2580" fmla="*/ 4434529 h 5955635"/>
              <a:gd name="connsiteX2581" fmla="*/ 1115221 w 6187971"/>
              <a:gd name="connsiteY2581" fmla="*/ 4430987 h 5955635"/>
              <a:gd name="connsiteX2582" fmla="*/ 1091431 w 6187971"/>
              <a:gd name="connsiteY2582" fmla="*/ 4407812 h 5955635"/>
              <a:gd name="connsiteX2583" fmla="*/ 1073763 w 6187971"/>
              <a:gd name="connsiteY2583" fmla="*/ 4369199 h 5955635"/>
              <a:gd name="connsiteX2584" fmla="*/ 1063792 w 6187971"/>
              <a:gd name="connsiteY2584" fmla="*/ 4366620 h 5955635"/>
              <a:gd name="connsiteX2585" fmla="*/ 1058981 w 6187971"/>
              <a:gd name="connsiteY2585" fmla="*/ 4344100 h 5955635"/>
              <a:gd name="connsiteX2586" fmla="*/ 1050936 w 6187971"/>
              <a:gd name="connsiteY2586" fmla="*/ 4350528 h 5955635"/>
              <a:gd name="connsiteX2587" fmla="*/ 1048049 w 6187971"/>
              <a:gd name="connsiteY2587" fmla="*/ 4337016 h 5955635"/>
              <a:gd name="connsiteX2588" fmla="*/ 988922 w 6187971"/>
              <a:gd name="connsiteY2588" fmla="*/ 4236617 h 5955635"/>
              <a:gd name="connsiteX2589" fmla="*/ 981224 w 6187971"/>
              <a:gd name="connsiteY2589" fmla="*/ 4200585 h 5955635"/>
              <a:gd name="connsiteX2590" fmla="*/ 970291 w 6187971"/>
              <a:gd name="connsiteY2590" fmla="*/ 4193501 h 5955635"/>
              <a:gd name="connsiteX2591" fmla="*/ 953584 w 6187971"/>
              <a:gd name="connsiteY2591" fmla="*/ 4159394 h 5955635"/>
              <a:gd name="connsiteX2592" fmla="*/ 943614 w 6187971"/>
              <a:gd name="connsiteY2592" fmla="*/ 4156814 h 5955635"/>
              <a:gd name="connsiteX2593" fmla="*/ 947156 w 6187971"/>
              <a:gd name="connsiteY2593" fmla="*/ 4151347 h 5955635"/>
              <a:gd name="connsiteX2594" fmla="*/ 918555 w 6187971"/>
              <a:gd name="connsiteY2594" fmla="*/ 4105652 h 5955635"/>
              <a:gd name="connsiteX2595" fmla="*/ 910857 w 6187971"/>
              <a:gd name="connsiteY2595" fmla="*/ 4069620 h 5955635"/>
              <a:gd name="connsiteX2596" fmla="*/ 892533 w 6187971"/>
              <a:gd name="connsiteY2596" fmla="*/ 4049987 h 5955635"/>
              <a:gd name="connsiteX2597" fmla="*/ 891263 w 6187971"/>
              <a:gd name="connsiteY2597" fmla="*/ 4022000 h 5955635"/>
              <a:gd name="connsiteX2598" fmla="*/ 869091 w 6187971"/>
              <a:gd name="connsiteY2598" fmla="*/ 3984350 h 5955635"/>
              <a:gd name="connsiteX2599" fmla="*/ 873595 w 6187971"/>
              <a:gd name="connsiteY2599" fmla="*/ 3983387 h 5955635"/>
              <a:gd name="connsiteX2600" fmla="*/ 852077 w 6187971"/>
              <a:gd name="connsiteY2600" fmla="*/ 3926760 h 5955635"/>
              <a:gd name="connsiteX2601" fmla="*/ 863010 w 6187971"/>
              <a:gd name="connsiteY2601" fmla="*/ 3933844 h 5955635"/>
              <a:gd name="connsiteX2602" fmla="*/ 869247 w 6187971"/>
              <a:gd name="connsiteY2602" fmla="*/ 3944432 h 5955635"/>
              <a:gd name="connsiteX2603" fmla="*/ 868668 w 6187971"/>
              <a:gd name="connsiteY2603" fmla="*/ 3952062 h 5955635"/>
              <a:gd name="connsiteX2604" fmla="*/ 862355 w 6187971"/>
              <a:gd name="connsiteY2604" fmla="*/ 3952821 h 5955635"/>
              <a:gd name="connsiteX2605" fmla="*/ 875212 w 6187971"/>
              <a:gd name="connsiteY2605" fmla="*/ 3968913 h 5955635"/>
              <a:gd name="connsiteX2606" fmla="*/ 890956 w 6187971"/>
              <a:gd name="connsiteY2606" fmla="*/ 3998517 h 5955635"/>
              <a:gd name="connsiteX2607" fmla="*/ 891918 w 6187971"/>
              <a:gd name="connsiteY2607" fmla="*/ 4003022 h 5955635"/>
              <a:gd name="connsiteX2608" fmla="*/ 892881 w 6187971"/>
              <a:gd name="connsiteY2608" fmla="*/ 4007525 h 5955635"/>
              <a:gd name="connsiteX2609" fmla="*/ 897385 w 6187971"/>
              <a:gd name="connsiteY2609" fmla="*/ 4006563 h 5955635"/>
              <a:gd name="connsiteX2610" fmla="*/ 897077 w 6187971"/>
              <a:gd name="connsiteY2610" fmla="*/ 3983081 h 5955635"/>
              <a:gd name="connsiteX2611" fmla="*/ 891611 w 6187971"/>
              <a:gd name="connsiteY2611" fmla="*/ 3979538 h 5955635"/>
              <a:gd name="connsiteX2612" fmla="*/ 890649 w 6187971"/>
              <a:gd name="connsiteY2612" fmla="*/ 3975035 h 5955635"/>
              <a:gd name="connsiteX2613" fmla="*/ 885183 w 6187971"/>
              <a:gd name="connsiteY2613" fmla="*/ 3971493 h 5955635"/>
              <a:gd name="connsiteX2614" fmla="*/ 878447 w 6187971"/>
              <a:gd name="connsiteY2614" fmla="*/ 3939965 h 5955635"/>
              <a:gd name="connsiteX2615" fmla="*/ 890034 w 6187971"/>
              <a:gd name="connsiteY2615" fmla="*/ 3928070 h 5955635"/>
              <a:gd name="connsiteX2616" fmla="*/ 879449 w 6187971"/>
              <a:gd name="connsiteY2616" fmla="*/ 3878525 h 5955635"/>
              <a:gd name="connsiteX2617" fmla="*/ 852546 w 6187971"/>
              <a:gd name="connsiteY2617" fmla="*/ 3686468 h 5955635"/>
              <a:gd name="connsiteX2618" fmla="*/ 847081 w 6187971"/>
              <a:gd name="connsiteY2618" fmla="*/ 3682926 h 5955635"/>
              <a:gd name="connsiteX2619" fmla="*/ 843539 w 6187971"/>
              <a:gd name="connsiteY2619" fmla="*/ 3688393 h 5955635"/>
              <a:gd name="connsiteX2620" fmla="*/ 872058 w 6187971"/>
              <a:gd name="connsiteY2620" fmla="*/ 3865975 h 5955635"/>
              <a:gd name="connsiteX2621" fmla="*/ 867555 w 6187971"/>
              <a:gd name="connsiteY2621" fmla="*/ 3866938 h 5955635"/>
              <a:gd name="connsiteX2622" fmla="*/ 861126 w 6187971"/>
              <a:gd name="connsiteY2622" fmla="*/ 3858892 h 5955635"/>
              <a:gd name="connsiteX2623" fmla="*/ 868517 w 6187971"/>
              <a:gd name="connsiteY2623" fmla="*/ 3871442 h 5955635"/>
              <a:gd name="connsiteX2624" fmla="*/ 864975 w 6187971"/>
              <a:gd name="connsiteY2624" fmla="*/ 3876908 h 5955635"/>
              <a:gd name="connsiteX2625" fmla="*/ 849886 w 6187971"/>
              <a:gd name="connsiteY2625" fmla="*/ 3828326 h 5955635"/>
              <a:gd name="connsiteX2626" fmla="*/ 848269 w 6187971"/>
              <a:gd name="connsiteY2626" fmla="*/ 3842800 h 5955635"/>
              <a:gd name="connsiteX2627" fmla="*/ 832524 w 6187971"/>
              <a:gd name="connsiteY2627" fmla="*/ 3813196 h 5955635"/>
              <a:gd name="connsiteX2628" fmla="*/ 822902 w 6187971"/>
              <a:gd name="connsiteY2628" fmla="*/ 3768156 h 5955635"/>
              <a:gd name="connsiteX2629" fmla="*/ 812624 w 6187971"/>
              <a:gd name="connsiteY2629" fmla="*/ 3742094 h 5955635"/>
              <a:gd name="connsiteX2630" fmla="*/ 789529 w 6187971"/>
              <a:gd name="connsiteY2630" fmla="*/ 3633997 h 5955635"/>
              <a:gd name="connsiteX2631" fmla="*/ 786951 w 6187971"/>
              <a:gd name="connsiteY2631" fmla="*/ 3643967 h 5955635"/>
              <a:gd name="connsiteX2632" fmla="*/ 785988 w 6187971"/>
              <a:gd name="connsiteY2632" fmla="*/ 3639463 h 5955635"/>
              <a:gd name="connsiteX2633" fmla="*/ 785026 w 6187971"/>
              <a:gd name="connsiteY2633" fmla="*/ 3634959 h 5955635"/>
              <a:gd name="connsiteX2634" fmla="*/ 783101 w 6187971"/>
              <a:gd name="connsiteY2634" fmla="*/ 3625951 h 5955635"/>
              <a:gd name="connsiteX2635" fmla="*/ 765126 w 6187971"/>
              <a:gd name="connsiteY2635" fmla="*/ 3563856 h 5955635"/>
              <a:gd name="connsiteX2636" fmla="*/ 763201 w 6187971"/>
              <a:gd name="connsiteY2636" fmla="*/ 3554849 h 5955635"/>
              <a:gd name="connsiteX2637" fmla="*/ 760314 w 6187971"/>
              <a:gd name="connsiteY2637" fmla="*/ 3541336 h 5955635"/>
              <a:gd name="connsiteX2638" fmla="*/ 754541 w 6187971"/>
              <a:gd name="connsiteY2638" fmla="*/ 3514312 h 5955635"/>
              <a:gd name="connsiteX2639" fmla="*/ 753578 w 6187971"/>
              <a:gd name="connsiteY2639" fmla="*/ 3509808 h 5955635"/>
              <a:gd name="connsiteX2640" fmla="*/ 752616 w 6187971"/>
              <a:gd name="connsiteY2640" fmla="*/ 3505304 h 5955635"/>
              <a:gd name="connsiteX2641" fmla="*/ 748111 w 6187971"/>
              <a:gd name="connsiteY2641" fmla="*/ 3506266 h 5955635"/>
              <a:gd name="connsiteX2642" fmla="*/ 756158 w 6187971"/>
              <a:gd name="connsiteY2642" fmla="*/ 3499837 h 5955635"/>
              <a:gd name="connsiteX2643" fmla="*/ 748767 w 6187971"/>
              <a:gd name="connsiteY2643" fmla="*/ 3487287 h 5955635"/>
              <a:gd name="connsiteX2644" fmla="*/ 745225 w 6187971"/>
              <a:gd name="connsiteY2644" fmla="*/ 3492754 h 5955635"/>
              <a:gd name="connsiteX2645" fmla="*/ 743300 w 6187971"/>
              <a:gd name="connsiteY2645" fmla="*/ 3483746 h 5955635"/>
              <a:gd name="connsiteX2646" fmla="*/ 735295 w 6187971"/>
              <a:gd name="connsiteY2646" fmla="*/ 3424231 h 5955635"/>
              <a:gd name="connsiteX2647" fmla="*/ 735950 w 6187971"/>
              <a:gd name="connsiteY2647" fmla="*/ 3405253 h 5955635"/>
              <a:gd name="connsiteX2648" fmla="*/ 734026 w 6187971"/>
              <a:gd name="connsiteY2648" fmla="*/ 3396245 h 5955635"/>
              <a:gd name="connsiteX2649" fmla="*/ 736605 w 6187971"/>
              <a:gd name="connsiteY2649" fmla="*/ 3386274 h 5955635"/>
              <a:gd name="connsiteX2650" fmla="*/ 742071 w 6187971"/>
              <a:gd name="connsiteY2650" fmla="*/ 3389816 h 5955635"/>
              <a:gd name="connsiteX2651" fmla="*/ 747538 w 6187971"/>
              <a:gd name="connsiteY2651" fmla="*/ 3393358 h 5955635"/>
              <a:gd name="connsiteX2652" fmla="*/ 746576 w 6187971"/>
              <a:gd name="connsiteY2652" fmla="*/ 3388854 h 5955635"/>
              <a:gd name="connsiteX2653" fmla="*/ 751080 w 6187971"/>
              <a:gd name="connsiteY2653" fmla="*/ 3387891 h 5955635"/>
              <a:gd name="connsiteX2654" fmla="*/ 744651 w 6187971"/>
              <a:gd name="connsiteY2654" fmla="*/ 3379845 h 5955635"/>
              <a:gd name="connsiteX2655" fmla="*/ 733718 w 6187971"/>
              <a:gd name="connsiteY2655" fmla="*/ 3372762 h 5955635"/>
              <a:gd name="connsiteX2656" fmla="*/ 730177 w 6187971"/>
              <a:gd name="connsiteY2656" fmla="*/ 3378228 h 5955635"/>
              <a:gd name="connsiteX2657" fmla="*/ 722786 w 6187971"/>
              <a:gd name="connsiteY2657" fmla="*/ 3365679 h 5955635"/>
              <a:gd name="connsiteX2658" fmla="*/ 722479 w 6187971"/>
              <a:gd name="connsiteY2658" fmla="*/ 3342196 h 5955635"/>
              <a:gd name="connsiteX2659" fmla="*/ 727944 w 6187971"/>
              <a:gd name="connsiteY2659" fmla="*/ 3345738 h 5955635"/>
              <a:gd name="connsiteX2660" fmla="*/ 726982 w 6187971"/>
              <a:gd name="connsiteY2660" fmla="*/ 3341234 h 5955635"/>
              <a:gd name="connsiteX2661" fmla="*/ 725057 w 6187971"/>
              <a:gd name="connsiteY2661" fmla="*/ 3332226 h 5955635"/>
              <a:gd name="connsiteX2662" fmla="*/ 724095 w 6187971"/>
              <a:gd name="connsiteY2662" fmla="*/ 3327721 h 5955635"/>
              <a:gd name="connsiteX2663" fmla="*/ 723133 w 6187971"/>
              <a:gd name="connsiteY2663" fmla="*/ 3323218 h 5955635"/>
              <a:gd name="connsiteX2664" fmla="*/ 719284 w 6187971"/>
              <a:gd name="connsiteY2664" fmla="*/ 3305202 h 5955635"/>
              <a:gd name="connsiteX2665" fmla="*/ 716397 w 6187971"/>
              <a:gd name="connsiteY2665" fmla="*/ 3291690 h 5955635"/>
              <a:gd name="connsiteX2666" fmla="*/ 718015 w 6187971"/>
              <a:gd name="connsiteY2666" fmla="*/ 3277215 h 5955635"/>
              <a:gd name="connsiteX2667" fmla="*/ 716438 w 6187971"/>
              <a:gd name="connsiteY2667" fmla="*/ 3225746 h 5955635"/>
              <a:gd name="connsiteX2668" fmla="*/ 711934 w 6187971"/>
              <a:gd name="connsiteY2668" fmla="*/ 3226708 h 5955635"/>
              <a:gd name="connsiteX2669" fmla="*/ 710705 w 6187971"/>
              <a:gd name="connsiteY2669" fmla="*/ 3132778 h 5955635"/>
              <a:gd name="connsiteX2670" fmla="*/ 713284 w 6187971"/>
              <a:gd name="connsiteY2670" fmla="*/ 3122808 h 5955635"/>
              <a:gd name="connsiteX2671" fmla="*/ 712322 w 6187971"/>
              <a:gd name="connsiteY2671" fmla="*/ 3118304 h 5955635"/>
              <a:gd name="connsiteX2672" fmla="*/ 708780 w 6187971"/>
              <a:gd name="connsiteY2672" fmla="*/ 3123770 h 5955635"/>
              <a:gd name="connsiteX2673" fmla="*/ 708472 w 6187971"/>
              <a:gd name="connsiteY2673" fmla="*/ 3100287 h 5955635"/>
              <a:gd name="connsiteX2674" fmla="*/ 712015 w 6187971"/>
              <a:gd name="connsiteY2674" fmla="*/ 3094821 h 5955635"/>
              <a:gd name="connsiteX2675" fmla="*/ 706548 w 6187971"/>
              <a:gd name="connsiteY2675" fmla="*/ 3091280 h 5955635"/>
              <a:gd name="connsiteX2676" fmla="*/ 709128 w 6187971"/>
              <a:gd name="connsiteY2676" fmla="*/ 3081309 h 5955635"/>
              <a:gd name="connsiteX2677" fmla="*/ 709783 w 6187971"/>
              <a:gd name="connsiteY2677" fmla="*/ 3062331 h 5955635"/>
              <a:gd name="connsiteX2678" fmla="*/ 708821 w 6187971"/>
              <a:gd name="connsiteY2678" fmla="*/ 3057826 h 5955635"/>
              <a:gd name="connsiteX2679" fmla="*/ 705934 w 6187971"/>
              <a:gd name="connsiteY2679" fmla="*/ 3044314 h 5955635"/>
              <a:gd name="connsiteX2680" fmla="*/ 710439 w 6187971"/>
              <a:gd name="connsiteY2680" fmla="*/ 3043352 h 5955635"/>
              <a:gd name="connsiteX2681" fmla="*/ 717295 w 6187971"/>
              <a:gd name="connsiteY2681" fmla="*/ 2877050 h 5955635"/>
              <a:gd name="connsiteX2682" fmla="*/ 721799 w 6187971"/>
              <a:gd name="connsiteY2682" fmla="*/ 2876088 h 5955635"/>
              <a:gd name="connsiteX2683" fmla="*/ 722107 w 6187971"/>
              <a:gd name="connsiteY2683" fmla="*/ 2899570 h 5955635"/>
              <a:gd name="connsiteX2684" fmla="*/ 723376 w 6187971"/>
              <a:gd name="connsiteY2684" fmla="*/ 2927557 h 5955635"/>
              <a:gd name="connsiteX2685" fmla="*/ 719487 w 6187971"/>
              <a:gd name="connsiteY2685" fmla="*/ 2975484 h 5955635"/>
              <a:gd name="connsiteX2686" fmla="*/ 727759 w 6187971"/>
              <a:gd name="connsiteY2686" fmla="*/ 3124424 h 5955635"/>
              <a:gd name="connsiteX2687" fmla="*/ 724217 w 6187971"/>
              <a:gd name="connsiteY2687" fmla="*/ 3129891 h 5955635"/>
              <a:gd name="connsiteX2688" fmla="*/ 726142 w 6187971"/>
              <a:gd name="connsiteY2688" fmla="*/ 3138899 h 5955635"/>
              <a:gd name="connsiteX2689" fmla="*/ 724524 w 6187971"/>
              <a:gd name="connsiteY2689" fmla="*/ 3153374 h 5955635"/>
              <a:gd name="connsiteX2690" fmla="*/ 728066 w 6187971"/>
              <a:gd name="connsiteY2690" fmla="*/ 3147907 h 5955635"/>
              <a:gd name="connsiteX2691" fmla="*/ 726449 w 6187971"/>
              <a:gd name="connsiteY2691" fmla="*/ 3162382 h 5955635"/>
              <a:gd name="connsiteX2692" fmla="*/ 729335 w 6187971"/>
              <a:gd name="connsiteY2692" fmla="*/ 3175894 h 5955635"/>
              <a:gd name="connsiteX2693" fmla="*/ 732878 w 6187971"/>
              <a:gd name="connsiteY2693" fmla="*/ 3170427 h 5955635"/>
              <a:gd name="connsiteX2694" fmla="*/ 735458 w 6187971"/>
              <a:gd name="connsiteY2694" fmla="*/ 3160457 h 5955635"/>
              <a:gd name="connsiteX2695" fmla="*/ 731608 w 6187971"/>
              <a:gd name="connsiteY2695" fmla="*/ 3142441 h 5955635"/>
              <a:gd name="connsiteX2696" fmla="*/ 735149 w 6187971"/>
              <a:gd name="connsiteY2696" fmla="*/ 3136974 h 5955635"/>
              <a:gd name="connsiteX2697" fmla="*/ 739654 w 6187971"/>
              <a:gd name="connsiteY2697" fmla="*/ 3136012 h 5955635"/>
              <a:gd name="connsiteX2698" fmla="*/ 738691 w 6187971"/>
              <a:gd name="connsiteY2698" fmla="*/ 3131509 h 5955635"/>
              <a:gd name="connsiteX2699" fmla="*/ 737729 w 6187971"/>
              <a:gd name="connsiteY2699" fmla="*/ 3127004 h 5955635"/>
              <a:gd name="connsiteX2700" fmla="*/ 731301 w 6187971"/>
              <a:gd name="connsiteY2700" fmla="*/ 3118959 h 5955635"/>
              <a:gd name="connsiteX2701" fmla="*/ 730338 w 6187971"/>
              <a:gd name="connsiteY2701" fmla="*/ 3114455 h 5955635"/>
              <a:gd name="connsiteX2702" fmla="*/ 729376 w 6187971"/>
              <a:gd name="connsiteY2702" fmla="*/ 3109950 h 5955635"/>
              <a:gd name="connsiteX2703" fmla="*/ 729069 w 6187971"/>
              <a:gd name="connsiteY2703" fmla="*/ 3086468 h 5955635"/>
              <a:gd name="connsiteX2704" fmla="*/ 733265 w 6187971"/>
              <a:gd name="connsiteY2704" fmla="*/ 3062023 h 5955635"/>
              <a:gd name="connsiteX2705" fmla="*/ 733987 w 6187971"/>
              <a:gd name="connsiteY2705" fmla="*/ 3065401 h 5955635"/>
              <a:gd name="connsiteX2706" fmla="*/ 734227 w 6187971"/>
              <a:gd name="connsiteY2706" fmla="*/ 3066527 h 5955635"/>
              <a:gd name="connsiteX2707" fmla="*/ 735190 w 6187971"/>
              <a:gd name="connsiteY2707" fmla="*/ 3071031 h 5955635"/>
              <a:gd name="connsiteX2708" fmla="*/ 738732 w 6187971"/>
              <a:gd name="connsiteY2708" fmla="*/ 3065565 h 5955635"/>
              <a:gd name="connsiteX2709" fmla="*/ 735845 w 6187971"/>
              <a:gd name="connsiteY2709" fmla="*/ 3052053 h 5955635"/>
              <a:gd name="connsiteX2710" fmla="*/ 733921 w 6187971"/>
              <a:gd name="connsiteY2710" fmla="*/ 3043045 h 5955635"/>
              <a:gd name="connsiteX2711" fmla="*/ 736541 w 6187971"/>
              <a:gd name="connsiteY2711" fmla="*/ 2967131 h 5955635"/>
              <a:gd name="connsiteX2712" fmla="*/ 735578 w 6187971"/>
              <a:gd name="connsiteY2712" fmla="*/ 2962627 h 5955635"/>
              <a:gd name="connsiteX2713" fmla="*/ 744279 w 6187971"/>
              <a:gd name="connsiteY2713" fmla="*/ 2937219 h 5955635"/>
              <a:gd name="connsiteX2714" fmla="*/ 747514 w 6187971"/>
              <a:gd name="connsiteY2714" fmla="*/ 2908270 h 5955635"/>
              <a:gd name="connsiteX2715" fmla="*/ 767536 w 6187971"/>
              <a:gd name="connsiteY2715" fmla="*/ 2781543 h 5955635"/>
              <a:gd name="connsiteX2716" fmla="*/ 767175 w 6187971"/>
              <a:gd name="connsiteY2716" fmla="*/ 2788737 h 5955635"/>
              <a:gd name="connsiteX2717" fmla="*/ 765918 w 6187971"/>
              <a:gd name="connsiteY2717" fmla="*/ 2796017 h 5955635"/>
              <a:gd name="connsiteX2718" fmla="*/ 767088 w 6187971"/>
              <a:gd name="connsiteY2718" fmla="*/ 2790469 h 5955635"/>
              <a:gd name="connsiteX2719" fmla="*/ 767175 w 6187971"/>
              <a:gd name="connsiteY2719" fmla="*/ 2788737 h 5955635"/>
              <a:gd name="connsiteX2720" fmla="*/ 777228 w 6187971"/>
              <a:gd name="connsiteY2720" fmla="*/ 2730482 h 5955635"/>
              <a:gd name="connsiteX2721" fmla="*/ 774987 w 6187971"/>
              <a:gd name="connsiteY2721" fmla="*/ 2827750 h 5955635"/>
              <a:gd name="connsiteX2722" fmla="*/ 824931 w 6187971"/>
              <a:gd name="connsiteY2722" fmla="*/ 3364010 h 5955635"/>
              <a:gd name="connsiteX2723" fmla="*/ 829326 w 6187971"/>
              <a:gd name="connsiteY2723" fmla="*/ 3384580 h 5955635"/>
              <a:gd name="connsiteX2724" fmla="*/ 837369 w 6187971"/>
              <a:gd name="connsiteY2724" fmla="*/ 3339843 h 5955635"/>
              <a:gd name="connsiteX2725" fmla="*/ 819665 w 6187971"/>
              <a:gd name="connsiteY2725" fmla="*/ 2577354 h 5955635"/>
              <a:gd name="connsiteX2726" fmla="*/ 843923 w 6187971"/>
              <a:gd name="connsiteY2726" fmla="*/ 2454020 h 5955635"/>
              <a:gd name="connsiteX2727" fmla="*/ 844696 w 6187971"/>
              <a:gd name="connsiteY2727" fmla="*/ 2456577 h 5955635"/>
              <a:gd name="connsiteX2728" fmla="*/ 850081 w 6187971"/>
              <a:gd name="connsiteY2728" fmla="*/ 2462491 h 5955635"/>
              <a:gd name="connsiteX2729" fmla="*/ 847719 w 6187971"/>
              <a:gd name="connsiteY2729" fmla="*/ 2445923 h 5955635"/>
              <a:gd name="connsiteX2730" fmla="*/ 846151 w 6187971"/>
              <a:gd name="connsiteY2730" fmla="*/ 2442693 h 5955635"/>
              <a:gd name="connsiteX2731" fmla="*/ 847411 w 6187971"/>
              <a:gd name="connsiteY2731" fmla="*/ 2436286 h 5955635"/>
              <a:gd name="connsiteX2732" fmla="*/ 851391 w 6187971"/>
              <a:gd name="connsiteY2732" fmla="*/ 2424533 h 5955635"/>
              <a:gd name="connsiteX2733" fmla="*/ 853316 w 6187971"/>
              <a:gd name="connsiteY2733" fmla="*/ 2433542 h 5955635"/>
              <a:gd name="connsiteX2734" fmla="*/ 879111 w 6187971"/>
              <a:gd name="connsiteY2734" fmla="*/ 2333838 h 5955635"/>
              <a:gd name="connsiteX2735" fmla="*/ 884578 w 6187971"/>
              <a:gd name="connsiteY2735" fmla="*/ 2337381 h 5955635"/>
              <a:gd name="connsiteX2736" fmla="*/ 911642 w 6187971"/>
              <a:gd name="connsiteY2736" fmla="*/ 2265663 h 5955635"/>
              <a:gd name="connsiteX2737" fmla="*/ 944828 w 6187971"/>
              <a:gd name="connsiteY2737" fmla="*/ 2178509 h 5955635"/>
              <a:gd name="connsiteX2738" fmla="*/ 987023 w 6187971"/>
              <a:gd name="connsiteY2738" fmla="*/ 2089431 h 5955635"/>
              <a:gd name="connsiteX2739" fmla="*/ 991527 w 6187971"/>
              <a:gd name="connsiteY2739" fmla="*/ 2088468 h 5955635"/>
              <a:gd name="connsiteX2740" fmla="*/ 988948 w 6187971"/>
              <a:gd name="connsiteY2740" fmla="*/ 2098439 h 5955635"/>
              <a:gd name="connsiteX2741" fmla="*/ 993452 w 6187971"/>
              <a:gd name="connsiteY2741" fmla="*/ 2097477 h 5955635"/>
              <a:gd name="connsiteX2742" fmla="*/ 992489 w 6187971"/>
              <a:gd name="connsiteY2742" fmla="*/ 2092973 h 5955635"/>
              <a:gd name="connsiteX2743" fmla="*/ 996031 w 6187971"/>
              <a:gd name="connsiteY2743" fmla="*/ 2087506 h 5955635"/>
              <a:gd name="connsiteX2744" fmla="*/ 1012778 w 6187971"/>
              <a:gd name="connsiteY2744" fmla="*/ 2055671 h 5955635"/>
              <a:gd name="connsiteX2745" fmla="*/ 1010853 w 6187971"/>
              <a:gd name="connsiteY2745" fmla="*/ 2046663 h 5955635"/>
              <a:gd name="connsiteX2746" fmla="*/ 1014395 w 6187971"/>
              <a:gd name="connsiteY2746" fmla="*/ 2041196 h 5955635"/>
              <a:gd name="connsiteX2747" fmla="*/ 1016320 w 6187971"/>
              <a:gd name="connsiteY2747" fmla="*/ 2050205 h 5955635"/>
              <a:gd name="connsiteX2748" fmla="*/ 1021479 w 6187971"/>
              <a:gd name="connsiteY2748" fmla="*/ 2030264 h 5955635"/>
              <a:gd name="connsiteX2749" fmla="*/ 1022441 w 6187971"/>
              <a:gd name="connsiteY2749" fmla="*/ 2034767 h 5955635"/>
              <a:gd name="connsiteX2750" fmla="*/ 1023404 w 6187971"/>
              <a:gd name="connsiteY2750" fmla="*/ 2039271 h 5955635"/>
              <a:gd name="connsiteX2751" fmla="*/ 1027908 w 6187971"/>
              <a:gd name="connsiteY2751" fmla="*/ 2038309 h 5955635"/>
              <a:gd name="connsiteX2752" fmla="*/ 1026946 w 6187971"/>
              <a:gd name="connsiteY2752" fmla="*/ 2033805 h 5955635"/>
              <a:gd name="connsiteX2753" fmla="*/ 1025021 w 6187971"/>
              <a:gd name="connsiteY2753" fmla="*/ 2024797 h 5955635"/>
              <a:gd name="connsiteX2754" fmla="*/ 1027600 w 6187971"/>
              <a:gd name="connsiteY2754" fmla="*/ 2014827 h 5955635"/>
              <a:gd name="connsiteX2755" fmla="*/ 1032104 w 6187971"/>
              <a:gd name="connsiteY2755" fmla="*/ 2013865 h 5955635"/>
              <a:gd name="connsiteX2756" fmla="*/ 1035647 w 6187971"/>
              <a:gd name="connsiteY2756" fmla="*/ 2008398 h 5955635"/>
              <a:gd name="connsiteX2757" fmla="*/ 1034684 w 6187971"/>
              <a:gd name="connsiteY2757" fmla="*/ 2003894 h 5955635"/>
              <a:gd name="connsiteX2758" fmla="*/ 1041767 w 6187971"/>
              <a:gd name="connsiteY2758" fmla="*/ 1992962 h 5955635"/>
              <a:gd name="connsiteX2759" fmla="*/ 1045309 w 6187971"/>
              <a:gd name="connsiteY2759" fmla="*/ 1987495 h 5955635"/>
              <a:gd name="connsiteX2760" fmla="*/ 1046272 w 6187971"/>
              <a:gd name="connsiteY2760" fmla="*/ 1991999 h 5955635"/>
              <a:gd name="connsiteX2761" fmla="*/ 1049813 w 6187971"/>
              <a:gd name="connsiteY2761" fmla="*/ 1986533 h 5955635"/>
              <a:gd name="connsiteX2762" fmla="*/ 1052393 w 6187971"/>
              <a:gd name="connsiteY2762" fmla="*/ 1976563 h 5955635"/>
              <a:gd name="connsiteX2763" fmla="*/ 1063980 w 6187971"/>
              <a:gd name="connsiteY2763" fmla="*/ 1964667 h 5955635"/>
              <a:gd name="connsiteX2764" fmla="*/ 1070409 w 6187971"/>
              <a:gd name="connsiteY2764" fmla="*/ 1972714 h 5955635"/>
              <a:gd name="connsiteX2765" fmla="*/ 1080072 w 6187971"/>
              <a:gd name="connsiteY2765" fmla="*/ 1951811 h 5955635"/>
              <a:gd name="connsiteX2766" fmla="*/ 1084576 w 6187971"/>
              <a:gd name="connsiteY2766" fmla="*/ 1950848 h 5955635"/>
              <a:gd name="connsiteX2767" fmla="*/ 1085539 w 6187971"/>
              <a:gd name="connsiteY2767" fmla="*/ 1955353 h 5955635"/>
              <a:gd name="connsiteX2768" fmla="*/ 1081997 w 6187971"/>
              <a:gd name="connsiteY2768" fmla="*/ 1960818 h 5955635"/>
              <a:gd name="connsiteX2769" fmla="*/ 1082959 w 6187971"/>
              <a:gd name="connsiteY2769" fmla="*/ 1965323 h 5955635"/>
              <a:gd name="connsiteX2770" fmla="*/ 1087463 w 6187971"/>
              <a:gd name="connsiteY2770" fmla="*/ 1964361 h 5955635"/>
              <a:gd name="connsiteX2771" fmla="*/ 1086501 w 6187971"/>
              <a:gd name="connsiteY2771" fmla="*/ 1959856 h 5955635"/>
              <a:gd name="connsiteX2772" fmla="*/ 1090043 w 6187971"/>
              <a:gd name="connsiteY2772" fmla="*/ 1954390 h 5955635"/>
              <a:gd name="connsiteX2773" fmla="*/ 1088118 w 6187971"/>
              <a:gd name="connsiteY2773" fmla="*/ 1945382 h 5955635"/>
              <a:gd name="connsiteX2774" fmla="*/ 1083614 w 6187971"/>
              <a:gd name="connsiteY2774" fmla="*/ 1946344 h 5955635"/>
              <a:gd name="connsiteX2775" fmla="*/ 1094895 w 6187971"/>
              <a:gd name="connsiteY2775" fmla="*/ 1910966 h 5955635"/>
              <a:gd name="connsiteX2776" fmla="*/ 1082345 w 6187971"/>
              <a:gd name="connsiteY2776" fmla="*/ 1918358 h 5955635"/>
              <a:gd name="connsiteX2777" fmla="*/ 1092970 w 6187971"/>
              <a:gd name="connsiteY2777" fmla="*/ 1901959 h 5955635"/>
              <a:gd name="connsiteX2778" fmla="*/ 1103595 w 6187971"/>
              <a:gd name="connsiteY2778" fmla="*/ 1885560 h 5955635"/>
              <a:gd name="connsiteX2779" fmla="*/ 1110679 w 6187971"/>
              <a:gd name="connsiteY2779" fmla="*/ 1874628 h 5955635"/>
              <a:gd name="connsiteX2780" fmla="*/ 1112603 w 6187971"/>
              <a:gd name="connsiteY2780" fmla="*/ 1883635 h 5955635"/>
              <a:gd name="connsiteX2781" fmla="*/ 1122267 w 6187971"/>
              <a:gd name="connsiteY2781" fmla="*/ 1862732 h 5955635"/>
              <a:gd name="connsiteX2782" fmla="*/ 1126770 w 6187971"/>
              <a:gd name="connsiteY2782" fmla="*/ 1861770 h 5955635"/>
              <a:gd name="connsiteX2783" fmla="*/ 1128695 w 6187971"/>
              <a:gd name="connsiteY2783" fmla="*/ 1870778 h 5955635"/>
              <a:gd name="connsiteX2784" fmla="*/ 1133200 w 6187971"/>
              <a:gd name="connsiteY2784" fmla="*/ 1869816 h 5955635"/>
              <a:gd name="connsiteX2785" fmla="*/ 1132237 w 6187971"/>
              <a:gd name="connsiteY2785" fmla="*/ 1865312 h 5955635"/>
              <a:gd name="connsiteX2786" fmla="*/ 1136741 w 6187971"/>
              <a:gd name="connsiteY2786" fmla="*/ 1864349 h 5955635"/>
              <a:gd name="connsiteX2787" fmla="*/ 1134817 w 6187971"/>
              <a:gd name="connsiteY2787" fmla="*/ 1855341 h 5955635"/>
              <a:gd name="connsiteX2788" fmla="*/ 1138359 w 6187971"/>
              <a:gd name="connsiteY2788" fmla="*/ 1849875 h 5955635"/>
              <a:gd name="connsiteX2789" fmla="*/ 1141900 w 6187971"/>
              <a:gd name="connsiteY2789" fmla="*/ 1844409 h 5955635"/>
              <a:gd name="connsiteX2790" fmla="*/ 1146404 w 6187971"/>
              <a:gd name="connsiteY2790" fmla="*/ 1843446 h 5955635"/>
              <a:gd name="connsiteX2791" fmla="*/ 1147367 w 6187971"/>
              <a:gd name="connsiteY2791" fmla="*/ 1847951 h 5955635"/>
              <a:gd name="connsiteX2792" fmla="*/ 1144787 w 6187971"/>
              <a:gd name="connsiteY2792" fmla="*/ 1857921 h 5955635"/>
              <a:gd name="connsiteX2793" fmla="*/ 1142208 w 6187971"/>
              <a:gd name="connsiteY2793" fmla="*/ 1867891 h 5955635"/>
              <a:gd name="connsiteX2794" fmla="*/ 1150253 w 6187971"/>
              <a:gd name="connsiteY2794" fmla="*/ 1861463 h 5955635"/>
              <a:gd name="connsiteX2795" fmla="*/ 1155412 w 6187971"/>
              <a:gd name="connsiteY2795" fmla="*/ 1841522 h 5955635"/>
              <a:gd name="connsiteX2796" fmla="*/ 1154450 w 6187971"/>
              <a:gd name="connsiteY2796" fmla="*/ 1837018 h 5955635"/>
              <a:gd name="connsiteX2797" fmla="*/ 1156068 w 6187971"/>
              <a:gd name="connsiteY2797" fmla="*/ 1822543 h 5955635"/>
              <a:gd name="connsiteX2798" fmla="*/ 1160572 w 6187971"/>
              <a:gd name="connsiteY2798" fmla="*/ 1821581 h 5955635"/>
              <a:gd name="connsiteX2799" fmla="*/ 1199532 w 6187971"/>
              <a:gd name="connsiteY2799" fmla="*/ 1761452 h 5955635"/>
              <a:gd name="connsiteX2800" fmla="*/ 1203074 w 6187971"/>
              <a:gd name="connsiteY2800" fmla="*/ 1755985 h 5955635"/>
              <a:gd name="connsiteX2801" fmla="*/ 1206615 w 6187971"/>
              <a:gd name="connsiteY2801" fmla="*/ 1750519 h 5955635"/>
              <a:gd name="connsiteX2802" fmla="*/ 1213699 w 6187971"/>
              <a:gd name="connsiteY2802" fmla="*/ 1739586 h 5955635"/>
              <a:gd name="connsiteX2803" fmla="*/ 1217240 w 6187971"/>
              <a:gd name="connsiteY2803" fmla="*/ 1734120 h 5955635"/>
              <a:gd name="connsiteX2804" fmla="*/ 1227866 w 6187971"/>
              <a:gd name="connsiteY2804" fmla="*/ 1717721 h 5955635"/>
              <a:gd name="connsiteX2805" fmla="*/ 1234950 w 6187971"/>
              <a:gd name="connsiteY2805" fmla="*/ 1706789 h 5955635"/>
              <a:gd name="connsiteX2806" fmla="*/ 1239454 w 6187971"/>
              <a:gd name="connsiteY2806" fmla="*/ 1705826 h 5955635"/>
              <a:gd name="connsiteX2807" fmla="*/ 1268751 w 6187971"/>
              <a:gd name="connsiteY2807" fmla="*/ 1666599 h 5955635"/>
              <a:gd name="connsiteX2808" fmla="*/ 1280989 w 6187971"/>
              <a:gd name="connsiteY2808" fmla="*/ 1643969 h 5955635"/>
              <a:gd name="connsiteX2809" fmla="*/ 1294822 w 6187971"/>
              <a:gd name="connsiteY2809" fmla="*/ 1614580 h 5955635"/>
              <a:gd name="connsiteX2810" fmla="*/ 1295376 w 6187971"/>
              <a:gd name="connsiteY2810" fmla="*/ 1620968 h 5955635"/>
              <a:gd name="connsiteX2811" fmla="*/ 1280397 w 6187971"/>
              <a:gd name="connsiteY2811" fmla="*/ 1651544 h 5955635"/>
              <a:gd name="connsiteX2812" fmla="*/ 1150037 w 6187971"/>
              <a:gd name="connsiteY2812" fmla="*/ 1865158 h 5955635"/>
              <a:gd name="connsiteX2813" fmla="*/ 1157500 w 6187971"/>
              <a:gd name="connsiteY2813" fmla="*/ 1890938 h 5955635"/>
              <a:gd name="connsiteX2814" fmla="*/ 1155212 w 6187971"/>
              <a:gd name="connsiteY2814" fmla="*/ 1916847 h 5955635"/>
              <a:gd name="connsiteX2815" fmla="*/ 966688 w 6187971"/>
              <a:gd name="connsiteY2815" fmla="*/ 2444019 h 5955635"/>
              <a:gd name="connsiteX2816" fmla="*/ 940585 w 6187971"/>
              <a:gd name="connsiteY2816" fmla="*/ 3173091 h 5955635"/>
              <a:gd name="connsiteX2817" fmla="*/ 947522 w 6187971"/>
              <a:gd name="connsiteY2817" fmla="*/ 3187253 h 5955635"/>
              <a:gd name="connsiteX2818" fmla="*/ 961347 w 6187971"/>
              <a:gd name="connsiteY2818" fmla="*/ 2867525 h 5955635"/>
              <a:gd name="connsiteX2819" fmla="*/ 983906 w 6187971"/>
              <a:gd name="connsiteY2819" fmla="*/ 3101263 h 5955635"/>
              <a:gd name="connsiteX2820" fmla="*/ 992151 w 6187971"/>
              <a:gd name="connsiteY2820" fmla="*/ 3158164 h 5955635"/>
              <a:gd name="connsiteX2821" fmla="*/ 1014015 w 6187971"/>
              <a:gd name="connsiteY2821" fmla="*/ 3223887 h 5955635"/>
              <a:gd name="connsiteX2822" fmla="*/ 1162759 w 6187971"/>
              <a:gd name="connsiteY2822" fmla="*/ 3727888 h 5955635"/>
              <a:gd name="connsiteX2823" fmla="*/ 1178341 w 6187971"/>
              <a:gd name="connsiteY2823" fmla="*/ 3800819 h 5955635"/>
              <a:gd name="connsiteX2824" fmla="*/ 1193412 w 6187971"/>
              <a:gd name="connsiteY2824" fmla="*/ 3834752 h 5955635"/>
              <a:gd name="connsiteX2825" fmla="*/ 1287744 w 6187971"/>
              <a:gd name="connsiteY2825" fmla="*/ 3992539 h 5955635"/>
              <a:gd name="connsiteX2826" fmla="*/ 1330979 w 6187971"/>
              <a:gd name="connsiteY2826" fmla="*/ 4057607 h 5955635"/>
              <a:gd name="connsiteX2827" fmla="*/ 1343653 w 6187971"/>
              <a:gd name="connsiteY2827" fmla="*/ 4080319 h 5955635"/>
              <a:gd name="connsiteX2828" fmla="*/ 1369002 w 6187971"/>
              <a:gd name="connsiteY2828" fmla="*/ 4125744 h 5955635"/>
              <a:gd name="connsiteX2829" fmla="*/ 1538651 w 6187971"/>
              <a:gd name="connsiteY2829" fmla="*/ 4306548 h 5955635"/>
              <a:gd name="connsiteX2830" fmla="*/ 2686262 w 6187971"/>
              <a:gd name="connsiteY2830" fmla="*/ 4927608 h 5955635"/>
              <a:gd name="connsiteX2831" fmla="*/ 3070633 w 6187971"/>
              <a:gd name="connsiteY2831" fmla="*/ 4978456 h 5955635"/>
              <a:gd name="connsiteX2832" fmla="*/ 3564597 w 6187971"/>
              <a:gd name="connsiteY2832" fmla="*/ 4919852 h 5955635"/>
              <a:gd name="connsiteX2833" fmla="*/ 3668800 w 6187971"/>
              <a:gd name="connsiteY2833" fmla="*/ 4885857 h 5955635"/>
              <a:gd name="connsiteX2834" fmla="*/ 3697923 w 6187971"/>
              <a:gd name="connsiteY2834" fmla="*/ 4875725 h 5955635"/>
              <a:gd name="connsiteX2835" fmla="*/ 3859302 w 6187971"/>
              <a:gd name="connsiteY2835" fmla="*/ 4825603 h 5955635"/>
              <a:gd name="connsiteX2836" fmla="*/ 4218717 w 6187971"/>
              <a:gd name="connsiteY2836" fmla="*/ 4631492 h 5955635"/>
              <a:gd name="connsiteX2837" fmla="*/ 5136420 w 6187971"/>
              <a:gd name="connsiteY2837" fmla="*/ 3187886 h 5955635"/>
              <a:gd name="connsiteX2838" fmla="*/ 5095093 w 6187971"/>
              <a:gd name="connsiteY2838" fmla="*/ 2637473 h 5955635"/>
              <a:gd name="connsiteX2839" fmla="*/ 4552027 w 6187971"/>
              <a:gd name="connsiteY2839" fmla="*/ 1550927 h 5955635"/>
              <a:gd name="connsiteX2840" fmla="*/ 4206285 w 6187971"/>
              <a:gd name="connsiteY2840" fmla="*/ 1241535 h 5955635"/>
              <a:gd name="connsiteX2841" fmla="*/ 4017916 w 6187971"/>
              <a:gd name="connsiteY2841" fmla="*/ 1092106 h 5955635"/>
              <a:gd name="connsiteX2842" fmla="*/ 3766634 w 6187971"/>
              <a:gd name="connsiteY2842" fmla="*/ 950252 h 5955635"/>
              <a:gd name="connsiteX2843" fmla="*/ 2533034 w 6187971"/>
              <a:gd name="connsiteY2843" fmla="*/ 924406 h 5955635"/>
              <a:gd name="connsiteX2844" fmla="*/ 2362177 w 6187971"/>
              <a:gd name="connsiteY2844" fmla="*/ 966775 h 5955635"/>
              <a:gd name="connsiteX2845" fmla="*/ 2692688 w 6187971"/>
              <a:gd name="connsiteY2845" fmla="*/ 857055 h 5955635"/>
              <a:gd name="connsiteX2846" fmla="*/ 2526787 w 6187971"/>
              <a:gd name="connsiteY2846" fmla="*/ 876855 h 5955635"/>
              <a:gd name="connsiteX2847" fmla="*/ 2357128 w 6187971"/>
              <a:gd name="connsiteY2847" fmla="*/ 924834 h 5955635"/>
              <a:gd name="connsiteX2848" fmla="*/ 2195476 w 6187971"/>
              <a:gd name="connsiteY2848" fmla="*/ 982835 h 5955635"/>
              <a:gd name="connsiteX2849" fmla="*/ 2038892 w 6187971"/>
              <a:gd name="connsiteY2849" fmla="*/ 1055397 h 5955635"/>
              <a:gd name="connsiteX2850" fmla="*/ 2051328 w 6187971"/>
              <a:gd name="connsiteY2850" fmla="*/ 1031230 h 5955635"/>
              <a:gd name="connsiteX2851" fmla="*/ 2044919 w 6187971"/>
              <a:gd name="connsiteY2851" fmla="*/ 1028689 h 5955635"/>
              <a:gd name="connsiteX2852" fmla="*/ 1942714 w 6187971"/>
              <a:gd name="connsiteY2852" fmla="*/ 1072034 h 5955635"/>
              <a:gd name="connsiteX2853" fmla="*/ 1659433 w 6187971"/>
              <a:gd name="connsiteY2853" fmla="*/ 1265523 h 5955635"/>
              <a:gd name="connsiteX2854" fmla="*/ 1591162 w 6187971"/>
              <a:gd name="connsiteY2854" fmla="*/ 1293796 h 5955635"/>
              <a:gd name="connsiteX2855" fmla="*/ 1530900 w 6187971"/>
              <a:gd name="connsiteY2855" fmla="*/ 1332091 h 5955635"/>
              <a:gd name="connsiteX2856" fmla="*/ 1480860 w 6187971"/>
              <a:gd name="connsiteY2856" fmla="*/ 1363313 h 5955635"/>
              <a:gd name="connsiteX2857" fmla="*/ 1469896 w 6187971"/>
              <a:gd name="connsiteY2857" fmla="*/ 1366433 h 5955635"/>
              <a:gd name="connsiteX2858" fmla="*/ 1485917 w 6187971"/>
              <a:gd name="connsiteY2858" fmla="*/ 1349400 h 5955635"/>
              <a:gd name="connsiteX2859" fmla="*/ 1574268 w 6187971"/>
              <a:gd name="connsiteY2859" fmla="*/ 1266943 h 5955635"/>
              <a:gd name="connsiteX2860" fmla="*/ 1710085 w 6187971"/>
              <a:gd name="connsiteY2860" fmla="*/ 1153153 h 5955635"/>
              <a:gd name="connsiteX2861" fmla="*/ 1853295 w 6187971"/>
              <a:gd name="connsiteY2861" fmla="*/ 1051913 h 5955635"/>
              <a:gd name="connsiteX2862" fmla="*/ 1870349 w 6187971"/>
              <a:gd name="connsiteY2862" fmla="*/ 1043559 h 5955635"/>
              <a:gd name="connsiteX2863" fmla="*/ 2165426 w 6187971"/>
              <a:gd name="connsiteY2863" fmla="*/ 881616 h 5955635"/>
              <a:gd name="connsiteX2864" fmla="*/ 2321799 w 6187971"/>
              <a:gd name="connsiteY2864" fmla="*/ 819950 h 5955635"/>
              <a:gd name="connsiteX2865" fmla="*/ 2427971 w 6187971"/>
              <a:gd name="connsiteY2865" fmla="*/ 787847 h 5955635"/>
              <a:gd name="connsiteX2866" fmla="*/ 2380636 w 6187971"/>
              <a:gd name="connsiteY2866" fmla="*/ 803258 h 5955635"/>
              <a:gd name="connsiteX2867" fmla="*/ 2340778 w 6187971"/>
              <a:gd name="connsiteY2867" fmla="*/ 820604 h 5955635"/>
              <a:gd name="connsiteX2868" fmla="*/ 2336273 w 6187971"/>
              <a:gd name="connsiteY2868" fmla="*/ 821566 h 5955635"/>
              <a:gd name="connsiteX2869" fmla="*/ 2205963 w 6187971"/>
              <a:gd name="connsiteY2869" fmla="*/ 872955 h 5955635"/>
              <a:gd name="connsiteX2870" fmla="*/ 2201459 w 6187971"/>
              <a:gd name="connsiteY2870" fmla="*/ 873917 h 5955635"/>
              <a:gd name="connsiteX2871" fmla="*/ 2202421 w 6187971"/>
              <a:gd name="connsiteY2871" fmla="*/ 878421 h 5955635"/>
              <a:gd name="connsiteX2872" fmla="*/ 2211429 w 6187971"/>
              <a:gd name="connsiteY2872" fmla="*/ 876496 h 5955635"/>
              <a:gd name="connsiteX2873" fmla="*/ 2337236 w 6187971"/>
              <a:gd name="connsiteY2873" fmla="*/ 826071 h 5955635"/>
              <a:gd name="connsiteX2874" fmla="*/ 2342703 w 6187971"/>
              <a:gd name="connsiteY2874" fmla="*/ 829613 h 5955635"/>
              <a:gd name="connsiteX2875" fmla="*/ 2347207 w 6187971"/>
              <a:gd name="connsiteY2875" fmla="*/ 828650 h 5955635"/>
              <a:gd name="connsiteX2876" fmla="*/ 2346245 w 6187971"/>
              <a:gd name="connsiteY2876" fmla="*/ 824146 h 5955635"/>
              <a:gd name="connsiteX2877" fmla="*/ 2437943 w 6187971"/>
              <a:gd name="connsiteY2877" fmla="*/ 790426 h 5955635"/>
              <a:gd name="connsiteX2878" fmla="*/ 2455960 w 6187971"/>
              <a:gd name="connsiteY2878" fmla="*/ 786577 h 5955635"/>
              <a:gd name="connsiteX2879" fmla="*/ 2464967 w 6187971"/>
              <a:gd name="connsiteY2879" fmla="*/ 784653 h 5955635"/>
              <a:gd name="connsiteX2880" fmla="*/ 2464313 w 6187971"/>
              <a:gd name="connsiteY2880" fmla="*/ 803631 h 5955635"/>
              <a:gd name="connsiteX2881" fmla="*/ 2450800 w 6187971"/>
              <a:gd name="connsiteY2881" fmla="*/ 806518 h 5955635"/>
              <a:gd name="connsiteX2882" fmla="*/ 2420234 w 6187971"/>
              <a:gd name="connsiteY2882" fmla="*/ 817758 h 5955635"/>
              <a:gd name="connsiteX2883" fmla="*/ 2415730 w 6187971"/>
              <a:gd name="connsiteY2883" fmla="*/ 818720 h 5955635"/>
              <a:gd name="connsiteX2884" fmla="*/ 2403180 w 6187971"/>
              <a:gd name="connsiteY2884" fmla="*/ 826111 h 5955635"/>
              <a:gd name="connsiteX2885" fmla="*/ 2398676 w 6187971"/>
              <a:gd name="connsiteY2885" fmla="*/ 827073 h 5955635"/>
              <a:gd name="connsiteX2886" fmla="*/ 2404142 w 6187971"/>
              <a:gd name="connsiteY2886" fmla="*/ 830615 h 5955635"/>
              <a:gd name="connsiteX2887" fmla="*/ 2416693 w 6187971"/>
              <a:gd name="connsiteY2887" fmla="*/ 823224 h 5955635"/>
              <a:gd name="connsiteX2888" fmla="*/ 2421196 w 6187971"/>
              <a:gd name="connsiteY2888" fmla="*/ 822262 h 5955635"/>
              <a:gd name="connsiteX2889" fmla="*/ 2417655 w 6187971"/>
              <a:gd name="connsiteY2889" fmla="*/ 827728 h 5955635"/>
              <a:gd name="connsiteX2890" fmla="*/ 2422158 w 6187971"/>
              <a:gd name="connsiteY2890" fmla="*/ 826766 h 5955635"/>
              <a:gd name="connsiteX2891" fmla="*/ 2431167 w 6187971"/>
              <a:gd name="connsiteY2891" fmla="*/ 824841 h 5955635"/>
              <a:gd name="connsiteX2892" fmla="*/ 2430205 w 6187971"/>
              <a:gd name="connsiteY2892" fmla="*/ 820337 h 5955635"/>
              <a:gd name="connsiteX2893" fmla="*/ 2447259 w 6187971"/>
              <a:gd name="connsiteY2893" fmla="*/ 811984 h 5955635"/>
              <a:gd name="connsiteX2894" fmla="*/ 2469779 w 6187971"/>
              <a:gd name="connsiteY2894" fmla="*/ 807172 h 5955635"/>
              <a:gd name="connsiteX2895" fmla="*/ 2492299 w 6187971"/>
              <a:gd name="connsiteY2895" fmla="*/ 802361 h 5955635"/>
              <a:gd name="connsiteX2896" fmla="*/ 2500345 w 6187971"/>
              <a:gd name="connsiteY2896" fmla="*/ 795933 h 5955635"/>
              <a:gd name="connsiteX2897" fmla="*/ 2491337 w 6187971"/>
              <a:gd name="connsiteY2897" fmla="*/ 797858 h 5955635"/>
              <a:gd name="connsiteX2898" fmla="*/ 2473321 w 6187971"/>
              <a:gd name="connsiteY2898" fmla="*/ 801707 h 5955635"/>
              <a:gd name="connsiteX2899" fmla="*/ 2478479 w 6187971"/>
              <a:gd name="connsiteY2899" fmla="*/ 781766 h 5955635"/>
              <a:gd name="connsiteX2900" fmla="*/ 2477517 w 6187971"/>
              <a:gd name="connsiteY2900" fmla="*/ 777261 h 5955635"/>
              <a:gd name="connsiteX2901" fmla="*/ 2486526 w 6187971"/>
              <a:gd name="connsiteY2901" fmla="*/ 775337 h 5955635"/>
              <a:gd name="connsiteX2902" fmla="*/ 2490068 w 6187971"/>
              <a:gd name="connsiteY2902" fmla="*/ 769870 h 5955635"/>
              <a:gd name="connsiteX2903" fmla="*/ 2484601 w 6187971"/>
              <a:gd name="connsiteY2903" fmla="*/ 766329 h 5955635"/>
              <a:gd name="connsiteX2904" fmla="*/ 4722193 w 6187971"/>
              <a:gd name="connsiteY2904" fmla="*/ 185911 h 5955635"/>
              <a:gd name="connsiteX2905" fmla="*/ 4809446 w 6187971"/>
              <a:gd name="connsiteY2905" fmla="*/ 213679 h 5955635"/>
              <a:gd name="connsiteX2906" fmla="*/ 4801514 w 6187971"/>
              <a:gd name="connsiteY2906" fmla="*/ 217645 h 5955635"/>
              <a:gd name="connsiteX2907" fmla="*/ 4841174 w 6187971"/>
              <a:gd name="connsiteY2907" fmla="*/ 225579 h 5955635"/>
              <a:gd name="connsiteX2908" fmla="*/ 4849106 w 6187971"/>
              <a:gd name="connsiteY2908" fmla="*/ 241446 h 5955635"/>
              <a:gd name="connsiteX2909" fmla="*/ 4928427 w 6187971"/>
              <a:gd name="connsiteY2909" fmla="*/ 277147 h 5955635"/>
              <a:gd name="connsiteX2910" fmla="*/ 4948258 w 6187971"/>
              <a:gd name="connsiteY2910" fmla="*/ 285081 h 5955635"/>
              <a:gd name="connsiteX2911" fmla="*/ 5126730 w 6187971"/>
              <a:gd name="connsiteY2911" fmla="*/ 392184 h 5955635"/>
              <a:gd name="connsiteX2912" fmla="*/ 5178288 w 6187971"/>
              <a:gd name="connsiteY2912" fmla="*/ 427885 h 5955635"/>
              <a:gd name="connsiteX2913" fmla="*/ 5213983 w 6187971"/>
              <a:gd name="connsiteY2913" fmla="*/ 443752 h 5955635"/>
              <a:gd name="connsiteX2914" fmla="*/ 5213984 w 6187971"/>
              <a:gd name="connsiteY2914" fmla="*/ 455652 h 5955635"/>
              <a:gd name="connsiteX2915" fmla="*/ 5091035 w 6187971"/>
              <a:gd name="connsiteY2915" fmla="*/ 380284 h 5955635"/>
              <a:gd name="connsiteX2916" fmla="*/ 5083103 w 6187971"/>
              <a:gd name="connsiteY2916" fmla="*/ 380284 h 5955635"/>
              <a:gd name="connsiteX2917" fmla="*/ 5091036 w 6187971"/>
              <a:gd name="connsiteY2917" fmla="*/ 384250 h 5955635"/>
              <a:gd name="connsiteX2918" fmla="*/ 5098968 w 6187971"/>
              <a:gd name="connsiteY2918" fmla="*/ 392184 h 5955635"/>
              <a:gd name="connsiteX2919" fmla="*/ 5091035 w 6187971"/>
              <a:gd name="connsiteY2919" fmla="*/ 388217 h 5955635"/>
              <a:gd name="connsiteX2920" fmla="*/ 5087069 w 6187971"/>
              <a:gd name="connsiteY2920" fmla="*/ 388217 h 5955635"/>
              <a:gd name="connsiteX2921" fmla="*/ 5217950 w 6187971"/>
              <a:gd name="connsiteY2921" fmla="*/ 479453 h 5955635"/>
              <a:gd name="connsiteX2922" fmla="*/ 5348829 w 6187971"/>
              <a:gd name="connsiteY2922" fmla="*/ 574656 h 5955635"/>
              <a:gd name="connsiteX2923" fmla="*/ 5376592 w 6187971"/>
              <a:gd name="connsiteY2923" fmla="*/ 590523 h 5955635"/>
              <a:gd name="connsiteX2924" fmla="*/ 5471777 w 6187971"/>
              <a:gd name="connsiteY2924" fmla="*/ 669858 h 5955635"/>
              <a:gd name="connsiteX2925" fmla="*/ 5487641 w 6187971"/>
              <a:gd name="connsiteY2925" fmla="*/ 661925 h 5955635"/>
              <a:gd name="connsiteX2926" fmla="*/ 5511437 w 6187971"/>
              <a:gd name="connsiteY2926" fmla="*/ 673825 h 5955635"/>
              <a:gd name="connsiteX2927" fmla="*/ 5507471 w 6187971"/>
              <a:gd name="connsiteY2927" fmla="*/ 669858 h 5955635"/>
              <a:gd name="connsiteX2928" fmla="*/ 5507471 w 6187971"/>
              <a:gd name="connsiteY2928" fmla="*/ 665891 h 5955635"/>
              <a:gd name="connsiteX2929" fmla="*/ 5515404 w 6187971"/>
              <a:gd name="connsiteY2929" fmla="*/ 673825 h 5955635"/>
              <a:gd name="connsiteX2930" fmla="*/ 5519369 w 6187971"/>
              <a:gd name="connsiteY2930" fmla="*/ 677792 h 5955635"/>
              <a:gd name="connsiteX2931" fmla="*/ 5562995 w 6187971"/>
              <a:gd name="connsiteY2931" fmla="*/ 701593 h 5955635"/>
              <a:gd name="connsiteX2932" fmla="*/ 5626452 w 6187971"/>
              <a:gd name="connsiteY2932" fmla="*/ 765061 h 5955635"/>
              <a:gd name="connsiteX2933" fmla="*/ 5610589 w 6187971"/>
              <a:gd name="connsiteY2933" fmla="*/ 757128 h 5955635"/>
              <a:gd name="connsiteX2934" fmla="*/ 5614555 w 6187971"/>
              <a:gd name="connsiteY2934" fmla="*/ 761094 h 5955635"/>
              <a:gd name="connsiteX2935" fmla="*/ 5618521 w 6187971"/>
              <a:gd name="connsiteY2935" fmla="*/ 769028 h 5955635"/>
              <a:gd name="connsiteX2936" fmla="*/ 5614555 w 6187971"/>
              <a:gd name="connsiteY2936" fmla="*/ 765061 h 5955635"/>
              <a:gd name="connsiteX2937" fmla="*/ 5610588 w 6187971"/>
              <a:gd name="connsiteY2937" fmla="*/ 765061 h 5955635"/>
              <a:gd name="connsiteX2938" fmla="*/ 5630418 w 6187971"/>
              <a:gd name="connsiteY2938" fmla="*/ 792829 h 5955635"/>
              <a:gd name="connsiteX2939" fmla="*/ 5590759 w 6187971"/>
              <a:gd name="connsiteY2939" fmla="*/ 765061 h 5955635"/>
              <a:gd name="connsiteX2940" fmla="*/ 5594724 w 6187971"/>
              <a:gd name="connsiteY2940" fmla="*/ 769028 h 5955635"/>
              <a:gd name="connsiteX2941" fmla="*/ 5602657 w 6187971"/>
              <a:gd name="connsiteY2941" fmla="*/ 776961 h 5955635"/>
              <a:gd name="connsiteX2942" fmla="*/ 5598690 w 6187971"/>
              <a:gd name="connsiteY2942" fmla="*/ 776961 h 5955635"/>
              <a:gd name="connsiteX2943" fmla="*/ 5594725 w 6187971"/>
              <a:gd name="connsiteY2943" fmla="*/ 772995 h 5955635"/>
              <a:gd name="connsiteX2944" fmla="*/ 5614555 w 6187971"/>
              <a:gd name="connsiteY2944" fmla="*/ 796795 h 5955635"/>
              <a:gd name="connsiteX2945" fmla="*/ 5729570 w 6187971"/>
              <a:gd name="connsiteY2945" fmla="*/ 907865 h 5955635"/>
              <a:gd name="connsiteX2946" fmla="*/ 5757333 w 6187971"/>
              <a:gd name="connsiteY2946" fmla="*/ 943566 h 5955635"/>
              <a:gd name="connsiteX2947" fmla="*/ 5856484 w 6187971"/>
              <a:gd name="connsiteY2947" fmla="*/ 1058602 h 5955635"/>
              <a:gd name="connsiteX2948" fmla="*/ 5908043 w 6187971"/>
              <a:gd name="connsiteY2948" fmla="*/ 1133972 h 5955635"/>
              <a:gd name="connsiteX2949" fmla="*/ 5908042 w 6187971"/>
              <a:gd name="connsiteY2949" fmla="*/ 1137938 h 5955635"/>
              <a:gd name="connsiteX2950" fmla="*/ 5912009 w 6187971"/>
              <a:gd name="connsiteY2950" fmla="*/ 1141905 h 5955635"/>
              <a:gd name="connsiteX2951" fmla="*/ 5915975 w 6187971"/>
              <a:gd name="connsiteY2951" fmla="*/ 1149838 h 5955635"/>
              <a:gd name="connsiteX2952" fmla="*/ 5912008 w 6187971"/>
              <a:gd name="connsiteY2952" fmla="*/ 1145872 h 5955635"/>
              <a:gd name="connsiteX2953" fmla="*/ 5908042 w 6187971"/>
              <a:gd name="connsiteY2953" fmla="*/ 1141905 h 5955635"/>
              <a:gd name="connsiteX2954" fmla="*/ 5935805 w 6187971"/>
              <a:gd name="connsiteY2954" fmla="*/ 1185539 h 5955635"/>
              <a:gd name="connsiteX2955" fmla="*/ 5931839 w 6187971"/>
              <a:gd name="connsiteY2955" fmla="*/ 1205373 h 5955635"/>
              <a:gd name="connsiteX2956" fmla="*/ 6054787 w 6187971"/>
              <a:gd name="connsiteY2956" fmla="*/ 1391812 h 5955635"/>
              <a:gd name="connsiteX2957" fmla="*/ 6110311 w 6187971"/>
              <a:gd name="connsiteY2957" fmla="*/ 1530649 h 5955635"/>
              <a:gd name="connsiteX2958" fmla="*/ 6118243 w 6187971"/>
              <a:gd name="connsiteY2958" fmla="*/ 1550483 h 5955635"/>
              <a:gd name="connsiteX2959" fmla="*/ 6157904 w 6187971"/>
              <a:gd name="connsiteY2959" fmla="*/ 1633786 h 5955635"/>
              <a:gd name="connsiteX2960" fmla="*/ 6177734 w 6187971"/>
              <a:gd name="connsiteY2960" fmla="*/ 1709154 h 5955635"/>
              <a:gd name="connsiteX2961" fmla="*/ 6153938 w 6187971"/>
              <a:gd name="connsiteY2961" fmla="*/ 1669486 h 5955635"/>
              <a:gd name="connsiteX2962" fmla="*/ 6134108 w 6187971"/>
              <a:gd name="connsiteY2962" fmla="*/ 1621885 h 5955635"/>
              <a:gd name="connsiteX2963" fmla="*/ 6130142 w 6187971"/>
              <a:gd name="connsiteY2963" fmla="*/ 1590151 h 5955635"/>
              <a:gd name="connsiteX2964" fmla="*/ 6090481 w 6187971"/>
              <a:gd name="connsiteY2964" fmla="*/ 1514782 h 5955635"/>
              <a:gd name="connsiteX2965" fmla="*/ 6082549 w 6187971"/>
              <a:gd name="connsiteY2965" fmla="*/ 1487014 h 5955635"/>
              <a:gd name="connsiteX2966" fmla="*/ 6074617 w 6187971"/>
              <a:gd name="connsiteY2966" fmla="*/ 1487014 h 5955635"/>
              <a:gd name="connsiteX2967" fmla="*/ 6019092 w 6187971"/>
              <a:gd name="connsiteY2967" fmla="*/ 1383878 h 5955635"/>
              <a:gd name="connsiteX2968" fmla="*/ 5959602 w 6187971"/>
              <a:gd name="connsiteY2968" fmla="*/ 1272808 h 5955635"/>
              <a:gd name="connsiteX2969" fmla="*/ 5963568 w 6187971"/>
              <a:gd name="connsiteY2969" fmla="*/ 1264875 h 5955635"/>
              <a:gd name="connsiteX2970" fmla="*/ 5900111 w 6187971"/>
              <a:gd name="connsiteY2970" fmla="*/ 1181572 h 5955635"/>
              <a:gd name="connsiteX2971" fmla="*/ 5868382 w 6187971"/>
              <a:gd name="connsiteY2971" fmla="*/ 1130005 h 5955635"/>
              <a:gd name="connsiteX2972" fmla="*/ 5864416 w 6187971"/>
              <a:gd name="connsiteY2972" fmla="*/ 1133972 h 5955635"/>
              <a:gd name="connsiteX2973" fmla="*/ 5828722 w 6187971"/>
              <a:gd name="connsiteY2973" fmla="*/ 1086370 h 5955635"/>
              <a:gd name="connsiteX2974" fmla="*/ 5824755 w 6187971"/>
              <a:gd name="connsiteY2974" fmla="*/ 1066536 h 5955635"/>
              <a:gd name="connsiteX2975" fmla="*/ 5860450 w 6187971"/>
              <a:gd name="connsiteY2975" fmla="*/ 1078437 h 5955635"/>
              <a:gd name="connsiteX2976" fmla="*/ 5789061 w 6187971"/>
              <a:gd name="connsiteY2976" fmla="*/ 995134 h 5955635"/>
              <a:gd name="connsiteX2977" fmla="*/ 5789061 w 6187971"/>
              <a:gd name="connsiteY2977" fmla="*/ 999101 h 5955635"/>
              <a:gd name="connsiteX2978" fmla="*/ 5793027 w 6187971"/>
              <a:gd name="connsiteY2978" fmla="*/ 1007034 h 5955635"/>
              <a:gd name="connsiteX2979" fmla="*/ 5785095 w 6187971"/>
              <a:gd name="connsiteY2979" fmla="*/ 999101 h 5955635"/>
              <a:gd name="connsiteX2980" fmla="*/ 5765264 w 6187971"/>
              <a:gd name="connsiteY2980" fmla="*/ 975300 h 5955635"/>
              <a:gd name="connsiteX2981" fmla="*/ 5757332 w 6187971"/>
              <a:gd name="connsiteY2981" fmla="*/ 971334 h 5955635"/>
              <a:gd name="connsiteX2982" fmla="*/ 5757333 w 6187971"/>
              <a:gd name="connsiteY2982" fmla="*/ 967367 h 5955635"/>
              <a:gd name="connsiteX2983" fmla="*/ 5757333 w 6187971"/>
              <a:gd name="connsiteY2983" fmla="*/ 963400 h 5955635"/>
              <a:gd name="connsiteX2984" fmla="*/ 5761298 w 6187971"/>
              <a:gd name="connsiteY2984" fmla="*/ 967367 h 5955635"/>
              <a:gd name="connsiteX2985" fmla="*/ 5749401 w 6187971"/>
              <a:gd name="connsiteY2985" fmla="*/ 967367 h 5955635"/>
              <a:gd name="connsiteX2986" fmla="*/ 5737502 w 6187971"/>
              <a:gd name="connsiteY2986" fmla="*/ 963400 h 5955635"/>
              <a:gd name="connsiteX2987" fmla="*/ 5741469 w 6187971"/>
              <a:gd name="connsiteY2987" fmla="*/ 983234 h 5955635"/>
              <a:gd name="connsiteX2988" fmla="*/ 5705773 w 6187971"/>
              <a:gd name="connsiteY2988" fmla="*/ 955466 h 5955635"/>
              <a:gd name="connsiteX2989" fmla="*/ 5674045 w 6187971"/>
              <a:gd name="connsiteY2989" fmla="*/ 919765 h 5955635"/>
              <a:gd name="connsiteX2990" fmla="*/ 5705774 w 6187971"/>
              <a:gd name="connsiteY2990" fmla="*/ 935633 h 5955635"/>
              <a:gd name="connsiteX2991" fmla="*/ 5697842 w 6187971"/>
              <a:gd name="connsiteY2991" fmla="*/ 915799 h 5955635"/>
              <a:gd name="connsiteX2992" fmla="*/ 5678012 w 6187971"/>
              <a:gd name="connsiteY2992" fmla="*/ 899931 h 5955635"/>
              <a:gd name="connsiteX2993" fmla="*/ 5523336 w 6187971"/>
              <a:gd name="connsiteY2993" fmla="*/ 749194 h 5955635"/>
              <a:gd name="connsiteX2994" fmla="*/ 5495573 w 6187971"/>
              <a:gd name="connsiteY2994" fmla="*/ 725393 h 5955635"/>
              <a:gd name="connsiteX2995" fmla="*/ 5455913 w 6187971"/>
              <a:gd name="connsiteY2995" fmla="*/ 689692 h 5955635"/>
              <a:gd name="connsiteX2996" fmla="*/ 5447981 w 6187971"/>
              <a:gd name="connsiteY2996" fmla="*/ 689692 h 5955635"/>
              <a:gd name="connsiteX2997" fmla="*/ 5376591 w 6187971"/>
              <a:gd name="connsiteY2997" fmla="*/ 634157 h 5955635"/>
              <a:gd name="connsiteX2998" fmla="*/ 5317100 w 6187971"/>
              <a:gd name="connsiteY2998" fmla="*/ 582589 h 5955635"/>
              <a:gd name="connsiteX2999" fmla="*/ 5313135 w 6187971"/>
              <a:gd name="connsiteY2999" fmla="*/ 598456 h 5955635"/>
              <a:gd name="connsiteX3000" fmla="*/ 5301237 w 6187971"/>
              <a:gd name="connsiteY3000" fmla="*/ 594489 h 5955635"/>
              <a:gd name="connsiteX3001" fmla="*/ 5249678 w 6187971"/>
              <a:gd name="connsiteY3001" fmla="*/ 554822 h 5955635"/>
              <a:gd name="connsiteX3002" fmla="*/ 5249677 w 6187971"/>
              <a:gd name="connsiteY3002" fmla="*/ 546888 h 5955635"/>
              <a:gd name="connsiteX3003" fmla="*/ 5273474 w 6187971"/>
              <a:gd name="connsiteY3003" fmla="*/ 554822 h 5955635"/>
              <a:gd name="connsiteX3004" fmla="*/ 5206051 w 6187971"/>
              <a:gd name="connsiteY3004" fmla="*/ 503254 h 5955635"/>
              <a:gd name="connsiteX3005" fmla="*/ 5142594 w 6187971"/>
              <a:gd name="connsiteY3005" fmla="*/ 455652 h 5955635"/>
              <a:gd name="connsiteX3006" fmla="*/ 5015681 w 6187971"/>
              <a:gd name="connsiteY3006" fmla="*/ 380283 h 5955635"/>
              <a:gd name="connsiteX3007" fmla="*/ 5007749 w 6187971"/>
              <a:gd name="connsiteY3007" fmla="*/ 392184 h 5955635"/>
              <a:gd name="connsiteX3008" fmla="*/ 4983952 w 6187971"/>
              <a:gd name="connsiteY3008" fmla="*/ 380284 h 5955635"/>
              <a:gd name="connsiteX3009" fmla="*/ 4991884 w 6187971"/>
              <a:gd name="connsiteY3009" fmla="*/ 364416 h 5955635"/>
              <a:gd name="connsiteX3010" fmla="*/ 4916529 w 6187971"/>
              <a:gd name="connsiteY3010" fmla="*/ 328715 h 5955635"/>
              <a:gd name="connsiteX3011" fmla="*/ 4674600 w 6187971"/>
              <a:gd name="connsiteY3011" fmla="*/ 213679 h 5955635"/>
              <a:gd name="connsiteX3012" fmla="*/ 4761853 w 6187971"/>
              <a:gd name="connsiteY3012" fmla="*/ 229546 h 5955635"/>
              <a:gd name="connsiteX3013" fmla="*/ 4900665 w 6187971"/>
              <a:gd name="connsiteY3013" fmla="*/ 289047 h 5955635"/>
              <a:gd name="connsiteX3014" fmla="*/ 4892733 w 6187971"/>
              <a:gd name="connsiteY3014" fmla="*/ 285081 h 5955635"/>
              <a:gd name="connsiteX3015" fmla="*/ 4904631 w 6187971"/>
              <a:gd name="connsiteY3015" fmla="*/ 285081 h 5955635"/>
              <a:gd name="connsiteX3016" fmla="*/ 4908597 w 6187971"/>
              <a:gd name="connsiteY3016" fmla="*/ 285081 h 5955635"/>
              <a:gd name="connsiteX3017" fmla="*/ 4785650 w 6187971"/>
              <a:gd name="connsiteY3017" fmla="*/ 217645 h 5955635"/>
              <a:gd name="connsiteX3018" fmla="*/ 4722193 w 6187971"/>
              <a:gd name="connsiteY3018" fmla="*/ 185911 h 5955635"/>
              <a:gd name="connsiteX3019" fmla="*/ 1947650 w 6187971"/>
              <a:gd name="connsiteY3019" fmla="*/ 777856 h 5955635"/>
              <a:gd name="connsiteX3020" fmla="*/ 1935362 w 6187971"/>
              <a:gd name="connsiteY3020" fmla="*/ 791245 h 5955635"/>
              <a:gd name="connsiteX3021" fmla="*/ 1909737 w 6187971"/>
              <a:gd name="connsiteY3021" fmla="*/ 809082 h 5955635"/>
              <a:gd name="connsiteX3022" fmla="*/ 1904271 w 6187971"/>
              <a:gd name="connsiteY3022" fmla="*/ 805540 h 5955635"/>
              <a:gd name="connsiteX3023" fmla="*/ 1846987 w 6187971"/>
              <a:gd name="connsiteY3023" fmla="*/ 846036 h 5955635"/>
              <a:gd name="connsiteX3024" fmla="*/ 1850529 w 6187971"/>
              <a:gd name="connsiteY3024" fmla="*/ 840570 h 5955635"/>
              <a:gd name="connsiteX3025" fmla="*/ 1787779 w 6187971"/>
              <a:gd name="connsiteY3025" fmla="*/ 877524 h 5955635"/>
              <a:gd name="connsiteX3026" fmla="*/ 1784238 w 6187971"/>
              <a:gd name="connsiteY3026" fmla="*/ 882991 h 5955635"/>
              <a:gd name="connsiteX3027" fmla="*/ 1797750 w 6187971"/>
              <a:gd name="connsiteY3027" fmla="*/ 880104 h 5955635"/>
              <a:gd name="connsiteX3028" fmla="*/ 1770316 w 6187971"/>
              <a:gd name="connsiteY3028" fmla="*/ 897739 h 5955635"/>
              <a:gd name="connsiteX3029" fmla="*/ 1753457 w 6187971"/>
              <a:gd name="connsiteY3029" fmla="*/ 912815 h 5955635"/>
              <a:gd name="connsiteX3030" fmla="*/ 1753020 w 6187971"/>
              <a:gd name="connsiteY3030" fmla="*/ 913030 h 5955635"/>
              <a:gd name="connsiteX3031" fmla="*/ 1753224 w 6187971"/>
              <a:gd name="connsiteY3031" fmla="*/ 903157 h 5955635"/>
              <a:gd name="connsiteX3032" fmla="*/ 1742083 w 6187971"/>
              <a:gd name="connsiteY3032" fmla="*/ 906126 h 5955635"/>
              <a:gd name="connsiteX3033" fmla="*/ 1743445 w 6187971"/>
              <a:gd name="connsiteY3033" fmla="*/ 915254 h 5955635"/>
              <a:gd name="connsiteX3034" fmla="*/ 1742879 w 6187971"/>
              <a:gd name="connsiteY3034" fmla="*/ 918021 h 5955635"/>
              <a:gd name="connsiteX3035" fmla="*/ 1735613 w 6187971"/>
              <a:gd name="connsiteY3035" fmla="*/ 921596 h 5955635"/>
              <a:gd name="connsiteX3036" fmla="*/ 1666447 w 6187971"/>
              <a:gd name="connsiteY3036" fmla="*/ 941384 h 5955635"/>
              <a:gd name="connsiteX3037" fmla="*/ 1730595 w 6187971"/>
              <a:gd name="connsiteY3037" fmla="*/ 884660 h 5955635"/>
              <a:gd name="connsiteX3038" fmla="*/ 1900144 w 6187971"/>
              <a:gd name="connsiteY3038" fmla="*/ 799552 h 5955635"/>
              <a:gd name="connsiteX3039" fmla="*/ 1932099 w 6187971"/>
              <a:gd name="connsiteY3039" fmla="*/ 782795 h 5955635"/>
              <a:gd name="connsiteX3040" fmla="*/ 2248188 w 6187971"/>
              <a:gd name="connsiteY3040" fmla="*/ 634910 h 5955635"/>
              <a:gd name="connsiteX3041" fmla="*/ 2249855 w 6187971"/>
              <a:gd name="connsiteY3041" fmla="*/ 637515 h 5955635"/>
              <a:gd name="connsiteX3042" fmla="*/ 2245351 w 6187971"/>
              <a:gd name="connsiteY3042" fmla="*/ 638477 h 5955635"/>
              <a:gd name="connsiteX3043" fmla="*/ 2237306 w 6187971"/>
              <a:gd name="connsiteY3043" fmla="*/ 644906 h 5955635"/>
              <a:gd name="connsiteX3044" fmla="*/ 2241810 w 6187971"/>
              <a:gd name="connsiteY3044" fmla="*/ 643944 h 5955635"/>
              <a:gd name="connsiteX3045" fmla="*/ 2246313 w 6187971"/>
              <a:gd name="connsiteY3045" fmla="*/ 642981 h 5955635"/>
              <a:gd name="connsiteX3046" fmla="*/ 2139485 w 6187971"/>
              <a:gd name="connsiteY3046" fmla="*/ 694062 h 5955635"/>
              <a:gd name="connsiteX3047" fmla="*/ 2105648 w 6187971"/>
              <a:gd name="connsiteY3047" fmla="*/ 704456 h 5955635"/>
              <a:gd name="connsiteX3048" fmla="*/ 2080196 w 6187971"/>
              <a:gd name="connsiteY3048" fmla="*/ 714942 h 5955635"/>
              <a:gd name="connsiteX3049" fmla="*/ 2084254 w 6187971"/>
              <a:gd name="connsiteY3049" fmla="*/ 709377 h 5955635"/>
              <a:gd name="connsiteX3050" fmla="*/ 2119532 w 6187971"/>
              <a:gd name="connsiteY3050" fmla="*/ 682286 h 5955635"/>
              <a:gd name="connsiteX3051" fmla="*/ 2411064 w 6187971"/>
              <a:gd name="connsiteY3051" fmla="*/ 586743 h 5955635"/>
              <a:gd name="connsiteX3052" fmla="*/ 2413620 w 6187971"/>
              <a:gd name="connsiteY3052" fmla="*/ 588398 h 5955635"/>
              <a:gd name="connsiteX3053" fmla="*/ 2392061 w 6187971"/>
              <a:gd name="connsiteY3053" fmla="*/ 597714 h 5955635"/>
              <a:gd name="connsiteX3054" fmla="*/ 2374045 w 6187971"/>
              <a:gd name="connsiteY3054" fmla="*/ 601563 h 5955635"/>
              <a:gd name="connsiteX3055" fmla="*/ 2338013 w 6187971"/>
              <a:gd name="connsiteY3055" fmla="*/ 609261 h 5955635"/>
              <a:gd name="connsiteX3056" fmla="*/ 2275917 w 6187971"/>
              <a:gd name="connsiteY3056" fmla="*/ 627238 h 5955635"/>
              <a:gd name="connsiteX3057" fmla="*/ 2276204 w 6187971"/>
              <a:gd name="connsiteY3057" fmla="*/ 626130 h 5955635"/>
              <a:gd name="connsiteX3058" fmla="*/ 2387086 w 6187971"/>
              <a:gd name="connsiteY3058" fmla="*/ 592524 h 5955635"/>
              <a:gd name="connsiteX3059" fmla="*/ 2522905 w 6187971"/>
              <a:gd name="connsiteY3059" fmla="*/ 559776 h 5955635"/>
              <a:gd name="connsiteX3060" fmla="*/ 2540871 w 6187971"/>
              <a:gd name="connsiteY3060" fmla="*/ 556503 h 5955635"/>
              <a:gd name="connsiteX3061" fmla="*/ 2502340 w 6187971"/>
              <a:gd name="connsiteY3061" fmla="*/ 564735 h 5955635"/>
              <a:gd name="connsiteX3062" fmla="*/ 2659387 w 6187971"/>
              <a:gd name="connsiteY3062" fmla="*/ 432280 h 5955635"/>
              <a:gd name="connsiteX3063" fmla="*/ 2798433 w 6187971"/>
              <a:gd name="connsiteY3063" fmla="*/ 411539 h 5955635"/>
              <a:gd name="connsiteX3064" fmla="*/ 2817780 w 6187971"/>
              <a:gd name="connsiteY3064" fmla="*/ 409701 h 5955635"/>
              <a:gd name="connsiteX3065" fmla="*/ 2950086 w 6187971"/>
              <a:gd name="connsiteY3065" fmla="*/ 405117 h 5955635"/>
              <a:gd name="connsiteX3066" fmla="*/ 2996187 w 6187971"/>
              <a:gd name="connsiteY3066" fmla="*/ 398934 h 5955635"/>
              <a:gd name="connsiteX3067" fmla="*/ 3005378 w 6187971"/>
              <a:gd name="connsiteY3067" fmla="*/ 391284 h 5955635"/>
              <a:gd name="connsiteX3068" fmla="*/ 3093771 w 6187971"/>
              <a:gd name="connsiteY3068" fmla="*/ 385395 h 5955635"/>
              <a:gd name="connsiteX3069" fmla="*/ 3939070 w 6187971"/>
              <a:gd name="connsiteY3069" fmla="*/ 497975 h 5955635"/>
              <a:gd name="connsiteX3070" fmla="*/ 3925558 w 6187971"/>
              <a:gd name="connsiteY3070" fmla="*/ 500862 h 5955635"/>
              <a:gd name="connsiteX3071" fmla="*/ 4005322 w 6187971"/>
              <a:gd name="connsiteY3071" fmla="*/ 521498 h 5955635"/>
              <a:gd name="connsiteX3072" fmla="*/ 4101485 w 6187971"/>
              <a:gd name="connsiteY3072" fmla="*/ 552759 h 5955635"/>
              <a:gd name="connsiteX3073" fmla="*/ 4157765 w 6187971"/>
              <a:gd name="connsiteY3073" fmla="*/ 573703 h 5955635"/>
              <a:gd name="connsiteX3074" fmla="*/ 4158727 w 6187971"/>
              <a:gd name="connsiteY3074" fmla="*/ 578207 h 5955635"/>
              <a:gd name="connsiteX3075" fmla="*/ 4163231 w 6187971"/>
              <a:gd name="connsiteY3075" fmla="*/ 577244 h 5955635"/>
              <a:gd name="connsiteX3076" fmla="*/ 4168698 w 6187971"/>
              <a:gd name="connsiteY3076" fmla="*/ 580786 h 5955635"/>
              <a:gd name="connsiteX3077" fmla="*/ 4178668 w 6187971"/>
              <a:gd name="connsiteY3077" fmla="*/ 583366 h 5955635"/>
              <a:gd name="connsiteX3078" fmla="*/ 4204075 w 6187971"/>
              <a:gd name="connsiteY3078" fmla="*/ 592066 h 5955635"/>
              <a:gd name="connsiteX3079" fmla="*/ 4286726 w 6187971"/>
              <a:gd name="connsiteY3079" fmla="*/ 626215 h 5955635"/>
              <a:gd name="connsiteX3080" fmla="*/ 4318562 w 6187971"/>
              <a:gd name="connsiteY3080" fmla="*/ 642961 h 5955635"/>
              <a:gd name="connsiteX3081" fmla="*/ 4392203 w 6187971"/>
              <a:gd name="connsiteY3081" fmla="*/ 679034 h 5955635"/>
              <a:gd name="connsiteX3082" fmla="*/ 4387699 w 6187971"/>
              <a:gd name="connsiteY3082" fmla="*/ 679996 h 5955635"/>
              <a:gd name="connsiteX3083" fmla="*/ 4403136 w 6187971"/>
              <a:gd name="connsiteY3083" fmla="*/ 686117 h 5955635"/>
              <a:gd name="connsiteX3084" fmla="*/ 5230091 w 6187971"/>
              <a:gd name="connsiteY3084" fmla="*/ 1338337 h 5955635"/>
              <a:gd name="connsiteX3085" fmla="*/ 5771121 w 6187971"/>
              <a:gd name="connsiteY3085" fmla="*/ 2437834 h 5955635"/>
              <a:gd name="connsiteX3086" fmla="*/ 5762112 w 6187971"/>
              <a:gd name="connsiteY3086" fmla="*/ 2439759 h 5955635"/>
              <a:gd name="connsiteX3087" fmla="*/ 5684663 w 6187971"/>
              <a:gd name="connsiteY3087" fmla="*/ 2319726 h 5955635"/>
              <a:gd name="connsiteX3088" fmla="*/ 5684007 w 6187971"/>
              <a:gd name="connsiteY3088" fmla="*/ 2338705 h 5955635"/>
              <a:gd name="connsiteX3089" fmla="*/ 5657678 w 6187971"/>
              <a:gd name="connsiteY3089" fmla="*/ 2259556 h 5955635"/>
              <a:gd name="connsiteX3090" fmla="*/ 5622648 w 6187971"/>
              <a:gd name="connsiteY3090" fmla="*/ 2205815 h 5955635"/>
              <a:gd name="connsiteX3091" fmla="*/ 5623262 w 6187971"/>
              <a:gd name="connsiteY3091" fmla="*/ 2252780 h 5955635"/>
              <a:gd name="connsiteX3092" fmla="*/ 5617796 w 6187971"/>
              <a:gd name="connsiteY3092" fmla="*/ 2249238 h 5955635"/>
              <a:gd name="connsiteX3093" fmla="*/ 5616834 w 6187971"/>
              <a:gd name="connsiteY3093" fmla="*/ 2244735 h 5955635"/>
              <a:gd name="connsiteX3094" fmla="*/ 5615871 w 6187971"/>
              <a:gd name="connsiteY3094" fmla="*/ 2240230 h 5955635"/>
              <a:gd name="connsiteX3095" fmla="*/ 5613947 w 6187971"/>
              <a:gd name="connsiteY3095" fmla="*/ 2231223 h 5955635"/>
              <a:gd name="connsiteX3096" fmla="*/ 5610406 w 6187971"/>
              <a:gd name="connsiteY3096" fmla="*/ 2236688 h 5955635"/>
              <a:gd name="connsiteX3097" fmla="*/ 5611368 w 6187971"/>
              <a:gd name="connsiteY3097" fmla="*/ 2241193 h 5955635"/>
              <a:gd name="connsiteX3098" fmla="*/ 5612330 w 6187971"/>
              <a:gd name="connsiteY3098" fmla="*/ 2245697 h 5955635"/>
              <a:gd name="connsiteX3099" fmla="*/ 5610713 w 6187971"/>
              <a:gd name="connsiteY3099" fmla="*/ 2260171 h 5955635"/>
              <a:gd name="connsiteX3100" fmla="*/ 5616179 w 6187971"/>
              <a:gd name="connsiteY3100" fmla="*/ 2263712 h 5955635"/>
              <a:gd name="connsiteX3101" fmla="*/ 5615217 w 6187971"/>
              <a:gd name="connsiteY3101" fmla="*/ 2259209 h 5955635"/>
              <a:gd name="connsiteX3102" fmla="*/ 5618758 w 6187971"/>
              <a:gd name="connsiteY3102" fmla="*/ 2253742 h 5955635"/>
              <a:gd name="connsiteX3103" fmla="*/ 5621645 w 6187971"/>
              <a:gd name="connsiteY3103" fmla="*/ 2267254 h 5955635"/>
              <a:gd name="connsiteX3104" fmla="*/ 5622607 w 6187971"/>
              <a:gd name="connsiteY3104" fmla="*/ 2271759 h 5955635"/>
              <a:gd name="connsiteX3105" fmla="*/ 5607785 w 6187971"/>
              <a:gd name="connsiteY3105" fmla="*/ 2312602 h 5955635"/>
              <a:gd name="connsiteX3106" fmla="*/ 5591734 w 6187971"/>
              <a:gd name="connsiteY3106" fmla="*/ 2259516 h 5955635"/>
              <a:gd name="connsiteX3107" fmla="*/ 5577568 w 6187971"/>
              <a:gd name="connsiteY3107" fmla="*/ 2281381 h 5955635"/>
              <a:gd name="connsiteX3108" fmla="*/ 5509432 w 6187971"/>
              <a:gd name="connsiteY3108" fmla="*/ 2182907 h 5955635"/>
              <a:gd name="connsiteX3109" fmla="*/ 5508469 w 6187971"/>
              <a:gd name="connsiteY3109" fmla="*/ 2178402 h 5955635"/>
              <a:gd name="connsiteX3110" fmla="*/ 5506545 w 6187971"/>
              <a:gd name="connsiteY3110" fmla="*/ 2169395 h 5955635"/>
              <a:gd name="connsiteX3111" fmla="*/ 5501079 w 6187971"/>
              <a:gd name="connsiteY3111" fmla="*/ 2165852 h 5955635"/>
              <a:gd name="connsiteX3112" fmla="*/ 5476981 w 6187971"/>
              <a:gd name="connsiteY3112" fmla="*/ 2119196 h 5955635"/>
              <a:gd name="connsiteX3113" fmla="*/ 5468629 w 6187971"/>
              <a:gd name="connsiteY3113" fmla="*/ 2102141 h 5955635"/>
              <a:gd name="connsiteX3114" fmla="*/ 5463162 w 6187971"/>
              <a:gd name="connsiteY3114" fmla="*/ 2098599 h 5955635"/>
              <a:gd name="connsiteX3115" fmla="*/ 5462200 w 6187971"/>
              <a:gd name="connsiteY3115" fmla="*/ 2094096 h 5955635"/>
              <a:gd name="connsiteX3116" fmla="*/ 5457696 w 6187971"/>
              <a:gd name="connsiteY3116" fmla="*/ 2095058 h 5955635"/>
              <a:gd name="connsiteX3117" fmla="*/ 5456733 w 6187971"/>
              <a:gd name="connsiteY3117" fmla="*/ 2090554 h 5955635"/>
              <a:gd name="connsiteX3118" fmla="*/ 5443876 w 6187971"/>
              <a:gd name="connsiteY3118" fmla="*/ 2074462 h 5955635"/>
              <a:gd name="connsiteX3119" fmla="*/ 5442259 w 6187971"/>
              <a:gd name="connsiteY3119" fmla="*/ 2088936 h 5955635"/>
              <a:gd name="connsiteX3120" fmla="*/ 5431327 w 6187971"/>
              <a:gd name="connsiteY3120" fmla="*/ 2081853 h 5955635"/>
              <a:gd name="connsiteX3121" fmla="*/ 5418162 w 6187971"/>
              <a:gd name="connsiteY3121" fmla="*/ 2042279 h 5955635"/>
              <a:gd name="connsiteX3122" fmla="*/ 5359035 w 6187971"/>
              <a:gd name="connsiteY3122" fmla="*/ 1941880 h 5955635"/>
              <a:gd name="connsiteX3123" fmla="*/ 5344253 w 6187971"/>
              <a:gd name="connsiteY3123" fmla="*/ 1916780 h 5955635"/>
              <a:gd name="connsiteX3124" fmla="*/ 5293479 w 6187971"/>
              <a:gd name="connsiteY3124" fmla="*/ 1833435 h 5955635"/>
              <a:gd name="connsiteX3125" fmla="*/ 5290593 w 6187971"/>
              <a:gd name="connsiteY3125" fmla="*/ 1819923 h 5955635"/>
              <a:gd name="connsiteX3126" fmla="*/ 5279659 w 6187971"/>
              <a:gd name="connsiteY3126" fmla="*/ 1812840 h 5955635"/>
              <a:gd name="connsiteX3127" fmla="*/ 5283202 w 6187971"/>
              <a:gd name="connsiteY3127" fmla="*/ 1807373 h 5955635"/>
              <a:gd name="connsiteX3128" fmla="*/ 5242706 w 6187971"/>
              <a:gd name="connsiteY3128" fmla="*/ 1750090 h 5955635"/>
              <a:gd name="connsiteX3129" fmla="*/ 5251713 w 6187971"/>
              <a:gd name="connsiteY3129" fmla="*/ 1748165 h 5955635"/>
              <a:gd name="connsiteX3130" fmla="*/ 5235314 w 6187971"/>
              <a:gd name="connsiteY3130" fmla="*/ 1737540 h 5955635"/>
              <a:gd name="connsiteX3131" fmla="*/ 5215066 w 6187971"/>
              <a:gd name="connsiteY3131" fmla="*/ 1708898 h 5955635"/>
              <a:gd name="connsiteX3132" fmla="*/ 5214104 w 6187971"/>
              <a:gd name="connsiteY3132" fmla="*/ 1704395 h 5955635"/>
              <a:gd name="connsiteX3133" fmla="*/ 5218608 w 6187971"/>
              <a:gd name="connsiteY3133" fmla="*/ 1703433 h 5955635"/>
              <a:gd name="connsiteX3134" fmla="*/ 5223112 w 6187971"/>
              <a:gd name="connsiteY3134" fmla="*/ 1702470 h 5955635"/>
              <a:gd name="connsiteX3135" fmla="*/ 5222150 w 6187971"/>
              <a:gd name="connsiteY3135" fmla="*/ 1697966 h 5955635"/>
              <a:gd name="connsiteX3136" fmla="*/ 5212834 w 6187971"/>
              <a:gd name="connsiteY3136" fmla="*/ 1676408 h 5955635"/>
              <a:gd name="connsiteX3137" fmla="*/ 5217338 w 6187971"/>
              <a:gd name="connsiteY3137" fmla="*/ 1675445 h 5955635"/>
              <a:gd name="connsiteX3138" fmla="*/ 5216376 w 6187971"/>
              <a:gd name="connsiteY3138" fmla="*/ 1670942 h 5955635"/>
              <a:gd name="connsiteX3139" fmla="*/ 5210910 w 6187971"/>
              <a:gd name="connsiteY3139" fmla="*/ 1667400 h 5955635"/>
              <a:gd name="connsiteX3140" fmla="*/ 5156595 w 6187971"/>
              <a:gd name="connsiteY3140" fmla="*/ 1589521 h 5955635"/>
              <a:gd name="connsiteX3141" fmla="*/ 5088767 w 6187971"/>
              <a:gd name="connsiteY3141" fmla="*/ 1514530 h 5955635"/>
              <a:gd name="connsiteX3142" fmla="*/ 5031871 w 6187971"/>
              <a:gd name="connsiteY3142" fmla="*/ 1446621 h 5955635"/>
              <a:gd name="connsiteX3143" fmla="*/ 4977555 w 6187971"/>
              <a:gd name="connsiteY3143" fmla="*/ 1368743 h 5955635"/>
              <a:gd name="connsiteX3144" fmla="*/ 4950224 w 6187971"/>
              <a:gd name="connsiteY3144" fmla="*/ 1351033 h 5955635"/>
              <a:gd name="connsiteX3145" fmla="*/ 4949261 w 6187971"/>
              <a:gd name="connsiteY3145" fmla="*/ 1346529 h 5955635"/>
              <a:gd name="connsiteX3146" fmla="*/ 4942833 w 6187971"/>
              <a:gd name="connsiteY3146" fmla="*/ 1338484 h 5955635"/>
              <a:gd name="connsiteX3147" fmla="*/ 4939291 w 6187971"/>
              <a:gd name="connsiteY3147" fmla="*/ 1343950 h 5955635"/>
              <a:gd name="connsiteX3148" fmla="*/ 4736115 w 6187971"/>
              <a:gd name="connsiteY3148" fmla="*/ 1142457 h 5955635"/>
              <a:gd name="connsiteX3149" fmla="*/ 4735152 w 6187971"/>
              <a:gd name="connsiteY3149" fmla="*/ 1137953 h 5955635"/>
              <a:gd name="connsiteX3150" fmla="*/ 4778882 w 6187971"/>
              <a:gd name="connsiteY3150" fmla="*/ 1166287 h 5955635"/>
              <a:gd name="connsiteX3151" fmla="*/ 4782731 w 6187971"/>
              <a:gd name="connsiteY3151" fmla="*/ 1184304 h 5955635"/>
              <a:gd name="connsiteX3152" fmla="*/ 4821959 w 6187971"/>
              <a:gd name="connsiteY3152" fmla="*/ 1213600 h 5955635"/>
              <a:gd name="connsiteX3153" fmla="*/ 4857643 w 6187971"/>
              <a:gd name="connsiteY3153" fmla="*/ 1248362 h 5955635"/>
              <a:gd name="connsiteX3154" fmla="*/ 4916156 w 6187971"/>
              <a:gd name="connsiteY3154" fmla="*/ 1301797 h 5955635"/>
              <a:gd name="connsiteX3155" fmla="*/ 4953765 w 6187971"/>
              <a:gd name="connsiteY3155" fmla="*/ 1345567 h 5955635"/>
              <a:gd name="connsiteX3156" fmla="*/ 5006812 w 6187971"/>
              <a:gd name="connsiteY3156" fmla="*/ 1395460 h 5955635"/>
              <a:gd name="connsiteX3157" fmla="*/ 5007774 w 6187971"/>
              <a:gd name="connsiteY3157" fmla="*/ 1399963 h 5955635"/>
              <a:gd name="connsiteX3158" fmla="*/ 5008736 w 6187971"/>
              <a:gd name="connsiteY3158" fmla="*/ 1404467 h 5955635"/>
              <a:gd name="connsiteX3159" fmla="*/ 5013240 w 6187971"/>
              <a:gd name="connsiteY3159" fmla="*/ 1403505 h 5955635"/>
              <a:gd name="connsiteX3160" fmla="*/ 5027059 w 6187971"/>
              <a:gd name="connsiteY3160" fmla="*/ 1424100 h 5955635"/>
              <a:gd name="connsiteX3161" fmla="*/ 5028022 w 6187971"/>
              <a:gd name="connsiteY3161" fmla="*/ 1428605 h 5955635"/>
              <a:gd name="connsiteX3162" fmla="*/ 5033488 w 6187971"/>
              <a:gd name="connsiteY3162" fmla="*/ 1432147 h 5955635"/>
              <a:gd name="connsiteX3163" fmla="*/ 5032526 w 6187971"/>
              <a:gd name="connsiteY3163" fmla="*/ 1427642 h 5955635"/>
              <a:gd name="connsiteX3164" fmla="*/ 5074640 w 6187971"/>
              <a:gd name="connsiteY3164" fmla="*/ 1470451 h 5955635"/>
              <a:gd name="connsiteX3165" fmla="*/ 5070135 w 6187971"/>
              <a:gd name="connsiteY3165" fmla="*/ 1471414 h 5955635"/>
              <a:gd name="connsiteX3166" fmla="*/ 5071097 w 6187971"/>
              <a:gd name="connsiteY3166" fmla="*/ 1475917 h 5955635"/>
              <a:gd name="connsiteX3167" fmla="*/ 5076564 w 6187971"/>
              <a:gd name="connsiteY3167" fmla="*/ 1479459 h 5955635"/>
              <a:gd name="connsiteX3168" fmla="*/ 5081068 w 6187971"/>
              <a:gd name="connsiteY3168" fmla="*/ 1478497 h 5955635"/>
              <a:gd name="connsiteX3169" fmla="*/ 5082031 w 6187971"/>
              <a:gd name="connsiteY3169" fmla="*/ 1483001 h 5955635"/>
              <a:gd name="connsiteX3170" fmla="*/ 5096812 w 6187971"/>
              <a:gd name="connsiteY3170" fmla="*/ 1508101 h 5955635"/>
              <a:gd name="connsiteX3171" fmla="*/ 5106783 w 6187971"/>
              <a:gd name="connsiteY3171" fmla="*/ 1510680 h 5955635"/>
              <a:gd name="connsiteX3172" fmla="*/ 5113211 w 6187971"/>
              <a:gd name="connsiteY3172" fmla="*/ 1518726 h 5955635"/>
              <a:gd name="connsiteX3173" fmla="*/ 5109670 w 6187971"/>
              <a:gd name="connsiteY3173" fmla="*/ 1524192 h 5955635"/>
              <a:gd name="connsiteX3174" fmla="*/ 5115135 w 6187971"/>
              <a:gd name="connsiteY3174" fmla="*/ 1527734 h 5955635"/>
              <a:gd name="connsiteX3175" fmla="*/ 5120602 w 6187971"/>
              <a:gd name="connsiteY3175" fmla="*/ 1531276 h 5955635"/>
              <a:gd name="connsiteX3176" fmla="*/ 5151783 w 6187971"/>
              <a:gd name="connsiteY3176" fmla="*/ 1567000 h 5955635"/>
              <a:gd name="connsiteX3177" fmla="*/ 5143430 w 6187971"/>
              <a:gd name="connsiteY3177" fmla="*/ 1549947 h 5955635"/>
              <a:gd name="connsiteX3178" fmla="*/ 5126069 w 6187971"/>
              <a:gd name="connsiteY3178" fmla="*/ 1534818 h 5955635"/>
              <a:gd name="connsiteX3179" fmla="*/ 5125106 w 6187971"/>
              <a:gd name="connsiteY3179" fmla="*/ 1530313 h 5955635"/>
              <a:gd name="connsiteX3180" fmla="*/ 5124144 w 6187971"/>
              <a:gd name="connsiteY3180" fmla="*/ 1525809 h 5955635"/>
              <a:gd name="connsiteX3181" fmla="*/ 5117715 w 6187971"/>
              <a:gd name="connsiteY3181" fmla="*/ 1517764 h 5955635"/>
              <a:gd name="connsiteX3182" fmla="*/ 5087496 w 6187971"/>
              <a:gd name="connsiteY3182" fmla="*/ 1486543 h 5955635"/>
              <a:gd name="connsiteX3183" fmla="*/ 5085572 w 6187971"/>
              <a:gd name="connsiteY3183" fmla="*/ 1477535 h 5955635"/>
              <a:gd name="connsiteX3184" fmla="*/ 5084609 w 6187971"/>
              <a:gd name="connsiteY3184" fmla="*/ 1473030 h 5955635"/>
              <a:gd name="connsiteX3185" fmla="*/ 5082685 w 6187971"/>
              <a:gd name="connsiteY3185" fmla="*/ 1464022 h 5955635"/>
              <a:gd name="connsiteX3186" fmla="*/ 5078182 w 6187971"/>
              <a:gd name="connsiteY3186" fmla="*/ 1464985 h 5955635"/>
              <a:gd name="connsiteX3187" fmla="*/ 5073677 w 6187971"/>
              <a:gd name="connsiteY3187" fmla="*/ 1465947 h 5955635"/>
              <a:gd name="connsiteX3188" fmla="*/ 5056316 w 6187971"/>
              <a:gd name="connsiteY3188" fmla="*/ 1450817 h 5955635"/>
              <a:gd name="connsiteX3189" fmla="*/ 5037030 w 6187971"/>
              <a:gd name="connsiteY3189" fmla="*/ 1426680 h 5955635"/>
              <a:gd name="connsiteX3190" fmla="*/ 5036068 w 6187971"/>
              <a:gd name="connsiteY3190" fmla="*/ 1422176 h 5955635"/>
              <a:gd name="connsiteX3191" fmla="*/ 5035106 w 6187971"/>
              <a:gd name="connsiteY3191" fmla="*/ 1417673 h 5955635"/>
              <a:gd name="connsiteX3192" fmla="*/ 5017744 w 6187971"/>
              <a:gd name="connsiteY3192" fmla="*/ 1402543 h 5955635"/>
              <a:gd name="connsiteX3193" fmla="*/ 5023210 w 6187971"/>
              <a:gd name="connsiteY3193" fmla="*/ 1406085 h 5955635"/>
              <a:gd name="connsiteX3194" fmla="*/ 5022248 w 6187971"/>
              <a:gd name="connsiteY3194" fmla="*/ 1401581 h 5955635"/>
              <a:gd name="connsiteX3195" fmla="*/ 5016781 w 6187971"/>
              <a:gd name="connsiteY3195" fmla="*/ 1398039 h 5955635"/>
              <a:gd name="connsiteX3196" fmla="*/ 5011316 w 6187971"/>
              <a:gd name="connsiteY3196" fmla="*/ 1394497 h 5955635"/>
              <a:gd name="connsiteX3197" fmla="*/ 5003925 w 6187971"/>
              <a:gd name="connsiteY3197" fmla="*/ 1381948 h 5955635"/>
              <a:gd name="connsiteX3198" fmla="*/ 4992992 w 6187971"/>
              <a:gd name="connsiteY3198" fmla="*/ 1374863 h 5955635"/>
              <a:gd name="connsiteX3199" fmla="*/ 5002962 w 6187971"/>
              <a:gd name="connsiteY3199" fmla="*/ 1377443 h 5955635"/>
              <a:gd name="connsiteX3200" fmla="*/ 4986564 w 6187971"/>
              <a:gd name="connsiteY3200" fmla="*/ 1366818 h 5955635"/>
              <a:gd name="connsiteX3201" fmla="*/ 4968240 w 6187971"/>
              <a:gd name="connsiteY3201" fmla="*/ 1347184 h 5955635"/>
              <a:gd name="connsiteX3202" fmla="*/ 4981752 w 6187971"/>
              <a:gd name="connsiteY3202" fmla="*/ 1344297 h 5955635"/>
              <a:gd name="connsiteX3203" fmla="*/ 4959887 w 6187971"/>
              <a:gd name="connsiteY3203" fmla="*/ 1330131 h 5955635"/>
              <a:gd name="connsiteX3204" fmla="*/ 4964391 w 6187971"/>
              <a:gd name="connsiteY3204" fmla="*/ 1329169 h 5955635"/>
              <a:gd name="connsiteX3205" fmla="*/ 4963429 w 6187971"/>
              <a:gd name="connsiteY3205" fmla="*/ 1324664 h 5955635"/>
              <a:gd name="connsiteX3206" fmla="*/ 4957962 w 6187971"/>
              <a:gd name="connsiteY3206" fmla="*/ 1321122 h 5955635"/>
              <a:gd name="connsiteX3207" fmla="*/ 4941563 w 6187971"/>
              <a:gd name="connsiteY3207" fmla="*/ 1310497 h 5955635"/>
              <a:gd name="connsiteX3208" fmla="*/ 4935134 w 6187971"/>
              <a:gd name="connsiteY3208" fmla="*/ 1302452 h 5955635"/>
              <a:gd name="connsiteX3209" fmla="*/ 4929668 w 6187971"/>
              <a:gd name="connsiteY3209" fmla="*/ 1298910 h 5955635"/>
              <a:gd name="connsiteX3210" fmla="*/ 4930630 w 6187971"/>
              <a:gd name="connsiteY3210" fmla="*/ 1303414 h 5955635"/>
              <a:gd name="connsiteX3211" fmla="*/ 4931592 w 6187971"/>
              <a:gd name="connsiteY3211" fmla="*/ 1307917 h 5955635"/>
              <a:gd name="connsiteX3212" fmla="*/ 4901375 w 6187971"/>
              <a:gd name="connsiteY3212" fmla="*/ 1276697 h 5955635"/>
              <a:gd name="connsiteX3213" fmla="*/ 4915849 w 6187971"/>
              <a:gd name="connsiteY3213" fmla="*/ 1278314 h 5955635"/>
              <a:gd name="connsiteX3214" fmla="*/ 4883050 w 6187971"/>
              <a:gd name="connsiteY3214" fmla="*/ 1257063 h 5955635"/>
              <a:gd name="connsiteX3215" fmla="*/ 4852832 w 6187971"/>
              <a:gd name="connsiteY3215" fmla="*/ 1225842 h 5955635"/>
              <a:gd name="connsiteX3216" fmla="*/ 4858299 w 6187971"/>
              <a:gd name="connsiteY3216" fmla="*/ 1229384 h 5955635"/>
              <a:gd name="connsiteX3217" fmla="*/ 4862802 w 6187971"/>
              <a:gd name="connsiteY3217" fmla="*/ 1228422 h 5955635"/>
              <a:gd name="connsiteX3218" fmla="*/ 4867307 w 6187971"/>
              <a:gd name="connsiteY3218" fmla="*/ 1227460 h 5955635"/>
              <a:gd name="connsiteX3219" fmla="*/ 4860878 w 6187971"/>
              <a:gd name="connsiteY3219" fmla="*/ 1219413 h 5955635"/>
              <a:gd name="connsiteX3220" fmla="*/ 4865382 w 6187971"/>
              <a:gd name="connsiteY3220" fmla="*/ 1218451 h 5955635"/>
              <a:gd name="connsiteX3221" fmla="*/ 4870849 w 6187971"/>
              <a:gd name="connsiteY3221" fmla="*/ 1221993 h 5955635"/>
              <a:gd name="connsiteX3222" fmla="*/ 4871811 w 6187971"/>
              <a:gd name="connsiteY3222" fmla="*/ 1226498 h 5955635"/>
              <a:gd name="connsiteX3223" fmla="*/ 4877276 w 6187971"/>
              <a:gd name="connsiteY3223" fmla="*/ 1230039 h 5955635"/>
              <a:gd name="connsiteX3224" fmla="*/ 4882743 w 6187971"/>
              <a:gd name="connsiteY3224" fmla="*/ 1233581 h 5955635"/>
              <a:gd name="connsiteX3225" fmla="*/ 5003618 w 6187971"/>
              <a:gd name="connsiteY3225" fmla="*/ 1358465 h 5955635"/>
              <a:gd name="connsiteX3226" fmla="*/ 5004580 w 6187971"/>
              <a:gd name="connsiteY3226" fmla="*/ 1362969 h 5955635"/>
              <a:gd name="connsiteX3227" fmla="*/ 5010045 w 6187971"/>
              <a:gd name="connsiteY3227" fmla="*/ 1366510 h 5955635"/>
              <a:gd name="connsiteX3228" fmla="*/ 5033836 w 6187971"/>
              <a:gd name="connsiteY3228" fmla="*/ 1389686 h 5955635"/>
              <a:gd name="connsiteX3229" fmla="*/ 5041227 w 6187971"/>
              <a:gd name="connsiteY3229" fmla="*/ 1402236 h 5955635"/>
              <a:gd name="connsiteX3230" fmla="*/ 5046693 w 6187971"/>
              <a:gd name="connsiteY3230" fmla="*/ 1405777 h 5955635"/>
              <a:gd name="connsiteX3231" fmla="*/ 5075949 w 6187971"/>
              <a:gd name="connsiteY3231" fmla="*/ 1432494 h 5955635"/>
              <a:gd name="connsiteX3232" fmla="*/ 5081416 w 6187971"/>
              <a:gd name="connsiteY3232" fmla="*/ 1436036 h 5955635"/>
              <a:gd name="connsiteX3233" fmla="*/ 5084302 w 6187971"/>
              <a:gd name="connsiteY3233" fmla="*/ 1449548 h 5955635"/>
              <a:gd name="connsiteX3234" fmla="*/ 5113559 w 6187971"/>
              <a:gd name="connsiteY3234" fmla="*/ 1476265 h 5955635"/>
              <a:gd name="connsiteX3235" fmla="*/ 5119025 w 6187971"/>
              <a:gd name="connsiteY3235" fmla="*/ 1479807 h 5955635"/>
              <a:gd name="connsiteX3236" fmla="*/ 5119987 w 6187971"/>
              <a:gd name="connsiteY3236" fmla="*/ 1484311 h 5955635"/>
              <a:gd name="connsiteX3237" fmla="*/ 5205484 w 6187971"/>
              <a:gd name="connsiteY3237" fmla="*/ 1597915 h 5955635"/>
              <a:gd name="connsiteX3238" fmla="*/ 5217379 w 6187971"/>
              <a:gd name="connsiteY3238" fmla="*/ 1609503 h 5955635"/>
              <a:gd name="connsiteX3239" fmla="*/ 5220266 w 6187971"/>
              <a:gd name="connsiteY3239" fmla="*/ 1623015 h 5955635"/>
              <a:gd name="connsiteX3240" fmla="*/ 5229274 w 6187971"/>
              <a:gd name="connsiteY3240" fmla="*/ 1621090 h 5955635"/>
              <a:gd name="connsiteX3241" fmla="*/ 5235702 w 6187971"/>
              <a:gd name="connsiteY3241" fmla="*/ 1629136 h 5955635"/>
              <a:gd name="connsiteX3242" fmla="*/ 5271695 w 6187971"/>
              <a:gd name="connsiteY3242" fmla="*/ 1687381 h 5955635"/>
              <a:gd name="connsiteX3243" fmla="*/ 5272657 w 6187971"/>
              <a:gd name="connsiteY3243" fmla="*/ 1691885 h 5955635"/>
              <a:gd name="connsiteX3244" fmla="*/ 5274581 w 6187971"/>
              <a:gd name="connsiteY3244" fmla="*/ 1700893 h 5955635"/>
              <a:gd name="connsiteX3245" fmla="*/ 5279086 w 6187971"/>
              <a:gd name="connsiteY3245" fmla="*/ 1699931 h 5955635"/>
              <a:gd name="connsiteX3246" fmla="*/ 5325048 w 6187971"/>
              <a:gd name="connsiteY3246" fmla="*/ 1760755 h 5955635"/>
              <a:gd name="connsiteX3247" fmla="*/ 5380326 w 6187971"/>
              <a:gd name="connsiteY3247" fmla="*/ 1843138 h 5955635"/>
              <a:gd name="connsiteX3248" fmla="*/ 5408928 w 6187971"/>
              <a:gd name="connsiteY3248" fmla="*/ 1888834 h 5955635"/>
              <a:gd name="connsiteX3249" fmla="*/ 5409890 w 6187971"/>
              <a:gd name="connsiteY3249" fmla="*/ 1893338 h 5955635"/>
              <a:gd name="connsiteX3250" fmla="*/ 5410852 w 6187971"/>
              <a:gd name="connsiteY3250" fmla="*/ 1897842 h 5955635"/>
              <a:gd name="connsiteX3251" fmla="*/ 5411815 w 6187971"/>
              <a:gd name="connsiteY3251" fmla="*/ 1902346 h 5955635"/>
              <a:gd name="connsiteX3252" fmla="*/ 5416318 w 6187971"/>
              <a:gd name="connsiteY3252" fmla="*/ 1901384 h 5955635"/>
              <a:gd name="connsiteX3253" fmla="*/ 5426289 w 6187971"/>
              <a:gd name="connsiteY3253" fmla="*/ 1903964 h 5955635"/>
              <a:gd name="connsiteX3254" fmla="*/ 5442032 w 6187971"/>
              <a:gd name="connsiteY3254" fmla="*/ 1933567 h 5955635"/>
              <a:gd name="connsiteX3255" fmla="*/ 5452966 w 6187971"/>
              <a:gd name="connsiteY3255" fmla="*/ 1940651 h 5955635"/>
              <a:gd name="connsiteX3256" fmla="*/ 5418898 w 6187971"/>
              <a:gd name="connsiteY3256" fmla="*/ 1891414 h 5955635"/>
              <a:gd name="connsiteX3257" fmla="*/ 5416973 w 6187971"/>
              <a:gd name="connsiteY3257" fmla="*/ 1882405 h 5955635"/>
              <a:gd name="connsiteX3258" fmla="*/ 5411507 w 6187971"/>
              <a:gd name="connsiteY3258" fmla="*/ 1878863 h 5955635"/>
              <a:gd name="connsiteX3259" fmla="*/ 5373590 w 6187971"/>
              <a:gd name="connsiteY3259" fmla="*/ 1811610 h 5955635"/>
              <a:gd name="connsiteX3260" fmla="*/ 5274930 w 6187971"/>
              <a:gd name="connsiteY3260" fmla="*/ 1658432 h 5955635"/>
              <a:gd name="connsiteX3261" fmla="*/ 5173689 w 6187971"/>
              <a:gd name="connsiteY3261" fmla="*/ 1515224 h 5955635"/>
              <a:gd name="connsiteX3262" fmla="*/ 5155366 w 6187971"/>
              <a:gd name="connsiteY3262" fmla="*/ 1495591 h 5955635"/>
              <a:gd name="connsiteX3263" fmla="*/ 5077260 w 6187971"/>
              <a:gd name="connsiteY3263" fmla="*/ 1394538 h 5955635"/>
              <a:gd name="connsiteX3264" fmla="*/ 5047041 w 6187971"/>
              <a:gd name="connsiteY3264" fmla="*/ 1363316 h 5955635"/>
              <a:gd name="connsiteX3265" fmla="*/ 4981137 w 6187971"/>
              <a:gd name="connsiteY3265" fmla="*/ 1297332 h 5955635"/>
              <a:gd name="connsiteX3266" fmla="*/ 4867654 w 6187971"/>
              <a:gd name="connsiteY3266" fmla="*/ 1184998 h 5955635"/>
              <a:gd name="connsiteX3267" fmla="*/ 4840323 w 6187971"/>
              <a:gd name="connsiteY3267" fmla="*/ 1167290 h 5955635"/>
              <a:gd name="connsiteX3268" fmla="*/ 4809142 w 6187971"/>
              <a:gd name="connsiteY3268" fmla="*/ 1131565 h 5955635"/>
              <a:gd name="connsiteX3269" fmla="*/ 4799171 w 6187971"/>
              <a:gd name="connsiteY3269" fmla="*/ 1128985 h 5955635"/>
              <a:gd name="connsiteX3270" fmla="*/ 4740659 w 6187971"/>
              <a:gd name="connsiteY3270" fmla="*/ 1075551 h 5955635"/>
              <a:gd name="connsiteX3271" fmla="*/ 4720718 w 6187971"/>
              <a:gd name="connsiteY3271" fmla="*/ 1070392 h 5955635"/>
              <a:gd name="connsiteX3272" fmla="*/ 4707860 w 6187971"/>
              <a:gd name="connsiteY3272" fmla="*/ 1054300 h 5955635"/>
              <a:gd name="connsiteX3273" fmla="*/ 4541946 w 6187971"/>
              <a:gd name="connsiteY3273" fmla="*/ 939039 h 5955635"/>
              <a:gd name="connsiteX3274" fmla="*/ 4469921 w 6187971"/>
              <a:gd name="connsiteY3274" fmla="*/ 888492 h 5955635"/>
              <a:gd name="connsiteX3275" fmla="*/ 4428114 w 6187971"/>
              <a:gd name="connsiteY3275" fmla="*/ 869166 h 5955635"/>
              <a:gd name="connsiteX3276" fmla="*/ 4416220 w 6187971"/>
              <a:gd name="connsiteY3276" fmla="*/ 857578 h 5955635"/>
              <a:gd name="connsiteX3277" fmla="*/ 4395317 w 6187971"/>
              <a:gd name="connsiteY3277" fmla="*/ 847916 h 5955635"/>
              <a:gd name="connsiteX3278" fmla="*/ 4394354 w 6187971"/>
              <a:gd name="connsiteY3278" fmla="*/ 843411 h 5955635"/>
              <a:gd name="connsiteX3279" fmla="*/ 4419762 w 6187971"/>
              <a:gd name="connsiteY3279" fmla="*/ 852112 h 5955635"/>
              <a:gd name="connsiteX3280" fmla="*/ 4420724 w 6187971"/>
              <a:gd name="connsiteY3280" fmla="*/ 856616 h 5955635"/>
              <a:gd name="connsiteX3281" fmla="*/ 4430694 w 6187971"/>
              <a:gd name="connsiteY3281" fmla="*/ 859196 h 5955635"/>
              <a:gd name="connsiteX3282" fmla="*/ 4435199 w 6187971"/>
              <a:gd name="connsiteY3282" fmla="*/ 858234 h 5955635"/>
              <a:gd name="connsiteX3283" fmla="*/ 4440664 w 6187971"/>
              <a:gd name="connsiteY3283" fmla="*/ 861775 h 5955635"/>
              <a:gd name="connsiteX3284" fmla="*/ 4445168 w 6187971"/>
              <a:gd name="connsiteY3284" fmla="*/ 860813 h 5955635"/>
              <a:gd name="connsiteX3285" fmla="*/ 4477005 w 6187971"/>
              <a:gd name="connsiteY3285" fmla="*/ 877560 h 5955635"/>
              <a:gd name="connsiteX3286" fmla="*/ 4482471 w 6187971"/>
              <a:gd name="connsiteY3286" fmla="*/ 881101 h 5955635"/>
              <a:gd name="connsiteX3287" fmla="*/ 4486975 w 6187971"/>
              <a:gd name="connsiteY3287" fmla="*/ 880139 h 5955635"/>
              <a:gd name="connsiteX3288" fmla="*/ 4487937 w 6187971"/>
              <a:gd name="connsiteY3288" fmla="*/ 884643 h 5955635"/>
              <a:gd name="connsiteX3289" fmla="*/ 4484395 w 6187971"/>
              <a:gd name="connsiteY3289" fmla="*/ 890110 h 5955635"/>
              <a:gd name="connsiteX3290" fmla="*/ 4507878 w 6187971"/>
              <a:gd name="connsiteY3290" fmla="*/ 889801 h 5955635"/>
              <a:gd name="connsiteX3291" fmla="*/ 4547105 w 6187971"/>
              <a:gd name="connsiteY3291" fmla="*/ 919098 h 5955635"/>
              <a:gd name="connsiteX3292" fmla="*/ 4542600 w 6187971"/>
              <a:gd name="connsiteY3292" fmla="*/ 920061 h 5955635"/>
              <a:gd name="connsiteX3293" fmla="*/ 4548067 w 6187971"/>
              <a:gd name="connsiteY3293" fmla="*/ 923603 h 5955635"/>
              <a:gd name="connsiteX3294" fmla="*/ 4533593 w 6187971"/>
              <a:gd name="connsiteY3294" fmla="*/ 921985 h 5955635"/>
              <a:gd name="connsiteX3295" fmla="*/ 4558999 w 6187971"/>
              <a:gd name="connsiteY3295" fmla="*/ 930686 h 5955635"/>
              <a:gd name="connsiteX3296" fmla="*/ 4565428 w 6187971"/>
              <a:gd name="connsiteY3296" fmla="*/ 938732 h 5955635"/>
              <a:gd name="connsiteX3297" fmla="*/ 4570895 w 6187971"/>
              <a:gd name="connsiteY3297" fmla="*/ 942274 h 5955635"/>
              <a:gd name="connsiteX3298" fmla="*/ 4574437 w 6187971"/>
              <a:gd name="connsiteY3298" fmla="*/ 936808 h 5955635"/>
              <a:gd name="connsiteX3299" fmla="*/ 4607235 w 6187971"/>
              <a:gd name="connsiteY3299" fmla="*/ 958058 h 5955635"/>
              <a:gd name="connsiteX3300" fmla="*/ 4612701 w 6187971"/>
              <a:gd name="connsiteY3300" fmla="*/ 961599 h 5955635"/>
              <a:gd name="connsiteX3301" fmla="*/ 4617205 w 6187971"/>
              <a:gd name="connsiteY3301" fmla="*/ 960637 h 5955635"/>
              <a:gd name="connsiteX3302" fmla="*/ 4721066 w 6187971"/>
              <a:gd name="connsiteY3302" fmla="*/ 1027932 h 5955635"/>
              <a:gd name="connsiteX3303" fmla="*/ 4728457 w 6187971"/>
              <a:gd name="connsiteY3303" fmla="*/ 1040481 h 5955635"/>
              <a:gd name="connsiteX3304" fmla="*/ 4738427 w 6187971"/>
              <a:gd name="connsiteY3304" fmla="*/ 1043060 h 5955635"/>
              <a:gd name="connsiteX3305" fmla="*/ 4817842 w 6187971"/>
              <a:gd name="connsiteY3305" fmla="*/ 1106158 h 5955635"/>
              <a:gd name="connsiteX3306" fmla="*/ 4898221 w 6187971"/>
              <a:gd name="connsiteY3306" fmla="*/ 1173759 h 5955635"/>
              <a:gd name="connsiteX3307" fmla="*/ 4905611 w 6187971"/>
              <a:gd name="connsiteY3307" fmla="*/ 1186309 h 5955635"/>
              <a:gd name="connsiteX3308" fmla="*/ 4909153 w 6187971"/>
              <a:gd name="connsiteY3308" fmla="*/ 1180842 h 5955635"/>
              <a:gd name="connsiteX3309" fmla="*/ 4951267 w 6187971"/>
              <a:gd name="connsiteY3309" fmla="*/ 1223651 h 5955635"/>
              <a:gd name="connsiteX3310" fmla="*/ 4980523 w 6187971"/>
              <a:gd name="connsiteY3310" fmla="*/ 1250367 h 5955635"/>
              <a:gd name="connsiteX3311" fmla="*/ 5028102 w 6187971"/>
              <a:gd name="connsiteY3311" fmla="*/ 1296718 h 5955635"/>
              <a:gd name="connsiteX3312" fmla="*/ 5088540 w 6187971"/>
              <a:gd name="connsiteY3312" fmla="*/ 1359160 h 5955635"/>
              <a:gd name="connsiteX3313" fmla="*/ 5090465 w 6187971"/>
              <a:gd name="connsiteY3313" fmla="*/ 1368168 h 5955635"/>
              <a:gd name="connsiteX3314" fmla="*/ 5152826 w 6187971"/>
              <a:gd name="connsiteY3314" fmla="*/ 1439619 h 5955635"/>
              <a:gd name="connsiteX3315" fmla="*/ 5163758 w 6187971"/>
              <a:gd name="connsiteY3315" fmla="*/ 1446702 h 5955635"/>
              <a:gd name="connsiteX3316" fmla="*/ 5190435 w 6187971"/>
              <a:gd name="connsiteY3316" fmla="*/ 1483389 h 5955635"/>
              <a:gd name="connsiteX3317" fmla="*/ 5213263 w 6187971"/>
              <a:gd name="connsiteY3317" fmla="*/ 1502060 h 5955635"/>
              <a:gd name="connsiteX3318" fmla="*/ 5270466 w 6187971"/>
              <a:gd name="connsiteY3318" fmla="*/ 1593451 h 5955635"/>
              <a:gd name="connsiteX3319" fmla="*/ 5352421 w 6187971"/>
              <a:gd name="connsiteY3319" fmla="*/ 1712521 h 5955635"/>
              <a:gd name="connsiteX3320" fmla="*/ 5378135 w 6187971"/>
              <a:gd name="connsiteY3320" fmla="*/ 1744704 h 5955635"/>
              <a:gd name="connsiteX3321" fmla="*/ 5372669 w 6187971"/>
              <a:gd name="connsiteY3321" fmla="*/ 1741162 h 5955635"/>
              <a:gd name="connsiteX3322" fmla="*/ 5401270 w 6187971"/>
              <a:gd name="connsiteY3322" fmla="*/ 1786858 h 5955635"/>
              <a:gd name="connsiteX3323" fmla="*/ 5404157 w 6187971"/>
              <a:gd name="connsiteY3323" fmla="*/ 1800370 h 5955635"/>
              <a:gd name="connsiteX3324" fmla="*/ 5479989 w 6187971"/>
              <a:gd name="connsiteY3324" fmla="*/ 1934877 h 5955635"/>
              <a:gd name="connsiteX3325" fmla="*/ 5475486 w 6187971"/>
              <a:gd name="connsiteY3325" fmla="*/ 1935839 h 5955635"/>
              <a:gd name="connsiteX3326" fmla="*/ 5476448 w 6187971"/>
              <a:gd name="connsiteY3326" fmla="*/ 1940343 h 5955635"/>
              <a:gd name="connsiteX3327" fmla="*/ 5481913 w 6187971"/>
              <a:gd name="connsiteY3327" fmla="*/ 1943885 h 5955635"/>
              <a:gd name="connsiteX3328" fmla="*/ 5506012 w 6187971"/>
              <a:gd name="connsiteY3328" fmla="*/ 1990543 h 5955635"/>
              <a:gd name="connsiteX3329" fmla="*/ 5506974 w 6187971"/>
              <a:gd name="connsiteY3329" fmla="*/ 1995046 h 5955635"/>
              <a:gd name="connsiteX3330" fmla="*/ 5507936 w 6187971"/>
              <a:gd name="connsiteY3330" fmla="*/ 1999551 h 5955635"/>
              <a:gd name="connsiteX3331" fmla="*/ 5512440 w 6187971"/>
              <a:gd name="connsiteY3331" fmla="*/ 1998588 h 5955635"/>
              <a:gd name="connsiteX3332" fmla="*/ 5511478 w 6187971"/>
              <a:gd name="connsiteY3332" fmla="*/ 1994084 h 5955635"/>
              <a:gd name="connsiteX3333" fmla="*/ 5519831 w 6187971"/>
              <a:gd name="connsiteY3333" fmla="*/ 2011138 h 5955635"/>
              <a:gd name="connsiteX3334" fmla="*/ 5528839 w 6187971"/>
              <a:gd name="connsiteY3334" fmla="*/ 2009213 h 5955635"/>
              <a:gd name="connsiteX3335" fmla="*/ 5521448 w 6187971"/>
              <a:gd name="connsiteY3335" fmla="*/ 1996664 h 5955635"/>
              <a:gd name="connsiteX3336" fmla="*/ 5525952 w 6187971"/>
              <a:gd name="connsiteY3336" fmla="*/ 1995701 h 5955635"/>
              <a:gd name="connsiteX3337" fmla="*/ 5500238 w 6187971"/>
              <a:gd name="connsiteY3337" fmla="*/ 1963519 h 5955635"/>
              <a:gd name="connsiteX3338" fmla="*/ 5498313 w 6187971"/>
              <a:gd name="connsiteY3338" fmla="*/ 1954510 h 5955635"/>
              <a:gd name="connsiteX3339" fmla="*/ 5497351 w 6187971"/>
              <a:gd name="connsiteY3339" fmla="*/ 1950007 h 5955635"/>
              <a:gd name="connsiteX3340" fmla="*/ 5496389 w 6187971"/>
              <a:gd name="connsiteY3340" fmla="*/ 1945502 h 5955635"/>
              <a:gd name="connsiteX3341" fmla="*/ 5491884 w 6187971"/>
              <a:gd name="connsiteY3341" fmla="*/ 1946465 h 5955635"/>
              <a:gd name="connsiteX3342" fmla="*/ 5489960 w 6187971"/>
              <a:gd name="connsiteY3342" fmla="*/ 1937456 h 5955635"/>
              <a:gd name="connsiteX3343" fmla="*/ 5499931 w 6187971"/>
              <a:gd name="connsiteY3343" fmla="*/ 1940036 h 5955635"/>
              <a:gd name="connsiteX3344" fmla="*/ 5492540 w 6187971"/>
              <a:gd name="connsiteY3344" fmla="*/ 1927486 h 5955635"/>
              <a:gd name="connsiteX3345" fmla="*/ 5491577 w 6187971"/>
              <a:gd name="connsiteY3345" fmla="*/ 1922981 h 5955635"/>
              <a:gd name="connsiteX3346" fmla="*/ 5490615 w 6187971"/>
              <a:gd name="connsiteY3346" fmla="*/ 1918478 h 5955635"/>
              <a:gd name="connsiteX3347" fmla="*/ 5489653 w 6187971"/>
              <a:gd name="connsiteY3347" fmla="*/ 1913974 h 5955635"/>
              <a:gd name="connsiteX3348" fmla="*/ 5481299 w 6187971"/>
              <a:gd name="connsiteY3348" fmla="*/ 1896920 h 5955635"/>
              <a:gd name="connsiteX3349" fmla="*/ 5475833 w 6187971"/>
              <a:gd name="connsiteY3349" fmla="*/ 1893379 h 5955635"/>
              <a:gd name="connsiteX3350" fmla="*/ 5474871 w 6187971"/>
              <a:gd name="connsiteY3350" fmla="*/ 1888874 h 5955635"/>
              <a:gd name="connsiteX3351" fmla="*/ 5475833 w 6187971"/>
              <a:gd name="connsiteY3351" fmla="*/ 1893379 h 5955635"/>
              <a:gd name="connsiteX3352" fmla="*/ 5452699 w 6187971"/>
              <a:gd name="connsiteY3352" fmla="*/ 1851225 h 5955635"/>
              <a:gd name="connsiteX3353" fmla="*/ 5450774 w 6187971"/>
              <a:gd name="connsiteY3353" fmla="*/ 1842216 h 5955635"/>
              <a:gd name="connsiteX3354" fmla="*/ 5446270 w 6187971"/>
              <a:gd name="connsiteY3354" fmla="*/ 1843178 h 5955635"/>
              <a:gd name="connsiteX3355" fmla="*/ 5424098 w 6187971"/>
              <a:gd name="connsiteY3355" fmla="*/ 1805529 h 5955635"/>
              <a:gd name="connsiteX3356" fmla="*/ 5419593 w 6187971"/>
              <a:gd name="connsiteY3356" fmla="*/ 1806491 h 5955635"/>
              <a:gd name="connsiteX3357" fmla="*/ 5418631 w 6187971"/>
              <a:gd name="connsiteY3357" fmla="*/ 1801987 h 5955635"/>
              <a:gd name="connsiteX3358" fmla="*/ 5423135 w 6187971"/>
              <a:gd name="connsiteY3358" fmla="*/ 1801025 h 5955635"/>
              <a:gd name="connsiteX3359" fmla="*/ 5422173 w 6187971"/>
              <a:gd name="connsiteY3359" fmla="*/ 1796521 h 5955635"/>
              <a:gd name="connsiteX3360" fmla="*/ 5416707 w 6187971"/>
              <a:gd name="connsiteY3360" fmla="*/ 1792979 h 5955635"/>
              <a:gd name="connsiteX3361" fmla="*/ 5349226 w 6187971"/>
              <a:gd name="connsiteY3361" fmla="*/ 1675527 h 5955635"/>
              <a:gd name="connsiteX3362" fmla="*/ 5332520 w 6187971"/>
              <a:gd name="connsiteY3362" fmla="*/ 1641419 h 5955635"/>
              <a:gd name="connsiteX3363" fmla="*/ 5314197 w 6187971"/>
              <a:gd name="connsiteY3363" fmla="*/ 1621785 h 5955635"/>
              <a:gd name="connsiteX3364" fmla="*/ 5288482 w 6187971"/>
              <a:gd name="connsiteY3364" fmla="*/ 1589602 h 5955635"/>
              <a:gd name="connsiteX3365" fmla="*/ 5106557 w 6187971"/>
              <a:gd name="connsiteY3365" fmla="*/ 1355311 h 5955635"/>
              <a:gd name="connsiteX3366" fmla="*/ 5109135 w 6187971"/>
              <a:gd name="connsiteY3366" fmla="*/ 1345340 h 5955635"/>
              <a:gd name="connsiteX3367" fmla="*/ 5110098 w 6187971"/>
              <a:gd name="connsiteY3367" fmla="*/ 1349844 h 5955635"/>
              <a:gd name="connsiteX3368" fmla="*/ 5114602 w 6187971"/>
              <a:gd name="connsiteY3368" fmla="*/ 1348882 h 5955635"/>
              <a:gd name="connsiteX3369" fmla="*/ 5108173 w 6187971"/>
              <a:gd name="connsiteY3369" fmla="*/ 1340837 h 5955635"/>
              <a:gd name="connsiteX3370" fmla="*/ 5105286 w 6187971"/>
              <a:gd name="connsiteY3370" fmla="*/ 1327325 h 5955635"/>
              <a:gd name="connsiteX3371" fmla="*/ 5084383 w 6187971"/>
              <a:gd name="connsiteY3371" fmla="*/ 1317661 h 5955635"/>
              <a:gd name="connsiteX3372" fmla="*/ 5083421 w 6187971"/>
              <a:gd name="connsiteY3372" fmla="*/ 1313158 h 5955635"/>
              <a:gd name="connsiteX3373" fmla="*/ 5077955 w 6187971"/>
              <a:gd name="connsiteY3373" fmla="*/ 1309615 h 5955635"/>
              <a:gd name="connsiteX3374" fmla="*/ 5076993 w 6187971"/>
              <a:gd name="connsiteY3374" fmla="*/ 1305112 h 5955635"/>
              <a:gd name="connsiteX3375" fmla="*/ 5072489 w 6187971"/>
              <a:gd name="connsiteY3375" fmla="*/ 1306074 h 5955635"/>
              <a:gd name="connsiteX3376" fmla="*/ 5066060 w 6187971"/>
              <a:gd name="connsiteY3376" fmla="*/ 1298028 h 5955635"/>
              <a:gd name="connsiteX3377" fmla="*/ 5052241 w 6187971"/>
              <a:gd name="connsiteY3377" fmla="*/ 1277432 h 5955635"/>
              <a:gd name="connsiteX3378" fmla="*/ 5056745 w 6187971"/>
              <a:gd name="connsiteY3378" fmla="*/ 1276470 h 5955635"/>
              <a:gd name="connsiteX3379" fmla="*/ 5062211 w 6187971"/>
              <a:gd name="connsiteY3379" fmla="*/ 1280011 h 5955635"/>
              <a:gd name="connsiteX3380" fmla="*/ 5055783 w 6187971"/>
              <a:gd name="connsiteY3380" fmla="*/ 1271966 h 5955635"/>
              <a:gd name="connsiteX3381" fmla="*/ 5050316 w 6187971"/>
              <a:gd name="connsiteY3381" fmla="*/ 1268424 h 5955635"/>
              <a:gd name="connsiteX3382" fmla="*/ 5032955 w 6187971"/>
              <a:gd name="connsiteY3382" fmla="*/ 1253295 h 5955635"/>
              <a:gd name="connsiteX3383" fmla="*/ 5031993 w 6187971"/>
              <a:gd name="connsiteY3383" fmla="*/ 1248791 h 5955635"/>
              <a:gd name="connsiteX3384" fmla="*/ 5025564 w 6187971"/>
              <a:gd name="connsiteY3384" fmla="*/ 1240744 h 5955635"/>
              <a:gd name="connsiteX3385" fmla="*/ 5021059 w 6187971"/>
              <a:gd name="connsiteY3385" fmla="*/ 1241707 h 5955635"/>
              <a:gd name="connsiteX3386" fmla="*/ 5022022 w 6187971"/>
              <a:gd name="connsiteY3386" fmla="*/ 1246211 h 5955635"/>
              <a:gd name="connsiteX3387" fmla="*/ 5014631 w 6187971"/>
              <a:gd name="connsiteY3387" fmla="*/ 1233661 h 5955635"/>
              <a:gd name="connsiteX3388" fmla="*/ 5005623 w 6187971"/>
              <a:gd name="connsiteY3388" fmla="*/ 1235586 h 5955635"/>
              <a:gd name="connsiteX3389" fmla="*/ 5003698 w 6187971"/>
              <a:gd name="connsiteY3389" fmla="*/ 1226578 h 5955635"/>
              <a:gd name="connsiteX3390" fmla="*/ 4998232 w 6187971"/>
              <a:gd name="connsiteY3390" fmla="*/ 1223036 h 5955635"/>
              <a:gd name="connsiteX3391" fmla="*/ 4997269 w 6187971"/>
              <a:gd name="connsiteY3391" fmla="*/ 1218532 h 5955635"/>
              <a:gd name="connsiteX3392" fmla="*/ 4992766 w 6187971"/>
              <a:gd name="connsiteY3392" fmla="*/ 1219494 h 5955635"/>
              <a:gd name="connsiteX3393" fmla="*/ 4993728 w 6187971"/>
              <a:gd name="connsiteY3393" fmla="*/ 1223998 h 5955635"/>
              <a:gd name="connsiteX3394" fmla="*/ 4947111 w 6187971"/>
              <a:gd name="connsiteY3394" fmla="*/ 1182152 h 5955635"/>
              <a:gd name="connsiteX3395" fmla="*/ 4940682 w 6187971"/>
              <a:gd name="connsiteY3395" fmla="*/ 1174106 h 5955635"/>
              <a:gd name="connsiteX3396" fmla="*/ 4930712 w 6187971"/>
              <a:gd name="connsiteY3396" fmla="*/ 1171526 h 5955635"/>
              <a:gd name="connsiteX3397" fmla="*/ 4931467 w 6187971"/>
              <a:gd name="connsiteY3397" fmla="*/ 1175063 h 5955635"/>
              <a:gd name="connsiteX3398" fmla="*/ 4916930 w 6187971"/>
              <a:gd name="connsiteY3398" fmla="*/ 1163507 h 5955635"/>
              <a:gd name="connsiteX3399" fmla="*/ 4867695 w 6187971"/>
              <a:gd name="connsiteY3399" fmla="*/ 1119055 h 5955635"/>
              <a:gd name="connsiteX3400" fmla="*/ 4842287 w 6187971"/>
              <a:gd name="connsiteY3400" fmla="*/ 1110354 h 5955635"/>
              <a:gd name="connsiteX3401" fmla="*/ 4839401 w 6187971"/>
              <a:gd name="connsiteY3401" fmla="*/ 1096842 h 5955635"/>
              <a:gd name="connsiteX3402" fmla="*/ 4811106 w 6187971"/>
              <a:gd name="connsiteY3402" fmla="*/ 1074629 h 5955635"/>
              <a:gd name="connsiteX3403" fmla="*/ 4791166 w 6187971"/>
              <a:gd name="connsiteY3403" fmla="*/ 1069470 h 5955635"/>
              <a:gd name="connsiteX3404" fmla="*/ 4772842 w 6187971"/>
              <a:gd name="connsiteY3404" fmla="*/ 1049837 h 5955635"/>
              <a:gd name="connsiteX3405" fmla="*/ 4777346 w 6187971"/>
              <a:gd name="connsiteY3405" fmla="*/ 1048874 h 5955635"/>
              <a:gd name="connsiteX3406" fmla="*/ 4787317 w 6187971"/>
              <a:gd name="connsiteY3406" fmla="*/ 1051454 h 5955635"/>
              <a:gd name="connsiteX3407" fmla="*/ 4780888 w 6187971"/>
              <a:gd name="connsiteY3407" fmla="*/ 1043408 h 5955635"/>
              <a:gd name="connsiteX3408" fmla="*/ 4775422 w 6187971"/>
              <a:gd name="connsiteY3408" fmla="*/ 1039866 h 5955635"/>
              <a:gd name="connsiteX3409" fmla="*/ 4790858 w 6187971"/>
              <a:gd name="connsiteY3409" fmla="*/ 1045987 h 5955635"/>
              <a:gd name="connsiteX3410" fmla="*/ 4768993 w 6187971"/>
              <a:gd name="connsiteY3410" fmla="*/ 1031821 h 5955635"/>
              <a:gd name="connsiteX3411" fmla="*/ 4763527 w 6187971"/>
              <a:gd name="connsiteY3411" fmla="*/ 1028279 h 5955635"/>
              <a:gd name="connsiteX3412" fmla="*/ 4748090 w 6187971"/>
              <a:gd name="connsiteY3412" fmla="*/ 1022158 h 5955635"/>
              <a:gd name="connsiteX3413" fmla="*/ 4754519 w 6187971"/>
              <a:gd name="connsiteY3413" fmla="*/ 1030204 h 5955635"/>
              <a:gd name="connsiteX3414" fmla="*/ 4755481 w 6187971"/>
              <a:gd name="connsiteY3414" fmla="*/ 1034708 h 5955635"/>
              <a:gd name="connsiteX3415" fmla="*/ 4739082 w 6187971"/>
              <a:gd name="connsiteY3415" fmla="*/ 1024083 h 5955635"/>
              <a:gd name="connsiteX3416" fmla="*/ 4747435 w 6187971"/>
              <a:gd name="connsiteY3416" fmla="*/ 1041136 h 5955635"/>
              <a:gd name="connsiteX3417" fmla="*/ 4722683 w 6187971"/>
              <a:gd name="connsiteY3417" fmla="*/ 1013457 h 5955635"/>
              <a:gd name="connsiteX3418" fmla="*/ 4728150 w 6187971"/>
              <a:gd name="connsiteY3418" fmla="*/ 1016998 h 5955635"/>
              <a:gd name="connsiteX3419" fmla="*/ 4737157 w 6187971"/>
              <a:gd name="connsiteY3419" fmla="*/ 1015074 h 5955635"/>
              <a:gd name="connsiteX3420" fmla="*/ 4726225 w 6187971"/>
              <a:gd name="connsiteY3420" fmla="*/ 1007991 h 5955635"/>
              <a:gd name="connsiteX3421" fmla="*/ 4725263 w 6187971"/>
              <a:gd name="connsiteY3421" fmla="*/ 1003486 h 5955635"/>
              <a:gd name="connsiteX3422" fmla="*/ 4724301 w 6187971"/>
              <a:gd name="connsiteY3422" fmla="*/ 998982 h 5955635"/>
              <a:gd name="connsiteX3423" fmla="*/ 4728804 w 6187971"/>
              <a:gd name="connsiteY3423" fmla="*/ 998020 h 5955635"/>
              <a:gd name="connsiteX3424" fmla="*/ 4718834 w 6187971"/>
              <a:gd name="connsiteY3424" fmla="*/ 995441 h 5955635"/>
              <a:gd name="connsiteX3425" fmla="*/ 4713367 w 6187971"/>
              <a:gd name="connsiteY3425" fmla="*/ 991899 h 5955635"/>
              <a:gd name="connsiteX3426" fmla="*/ 4700511 w 6187971"/>
              <a:gd name="connsiteY3426" fmla="*/ 975807 h 5955635"/>
              <a:gd name="connsiteX3427" fmla="*/ 4705976 w 6187971"/>
              <a:gd name="connsiteY3427" fmla="*/ 979349 h 5955635"/>
              <a:gd name="connsiteX3428" fmla="*/ 4715947 w 6187971"/>
              <a:gd name="connsiteY3428" fmla="*/ 981929 h 5955635"/>
              <a:gd name="connsiteX3429" fmla="*/ 4704052 w 6187971"/>
              <a:gd name="connsiteY3429" fmla="*/ 970341 h 5955635"/>
              <a:gd name="connsiteX3430" fmla="*/ 4698586 w 6187971"/>
              <a:gd name="connsiteY3430" fmla="*/ 966799 h 5955635"/>
              <a:gd name="connsiteX3431" fmla="*/ 4693119 w 6187971"/>
              <a:gd name="connsiteY3431" fmla="*/ 963257 h 5955635"/>
              <a:gd name="connsiteX3432" fmla="*/ 4684112 w 6187971"/>
              <a:gd name="connsiteY3432" fmla="*/ 965182 h 5955635"/>
              <a:gd name="connsiteX3433" fmla="*/ 4690540 w 6187971"/>
              <a:gd name="connsiteY3433" fmla="*/ 973228 h 5955635"/>
              <a:gd name="connsiteX3434" fmla="*/ 4695044 w 6187971"/>
              <a:gd name="connsiteY3434" fmla="*/ 972266 h 5955635"/>
              <a:gd name="connsiteX3435" fmla="*/ 4700511 w 6187971"/>
              <a:gd name="connsiteY3435" fmla="*/ 975807 h 5955635"/>
              <a:gd name="connsiteX3436" fmla="*/ 4708863 w 6187971"/>
              <a:gd name="connsiteY3436" fmla="*/ 992861 h 5955635"/>
              <a:gd name="connsiteX3437" fmla="*/ 4703397 w 6187971"/>
              <a:gd name="connsiteY3437" fmla="*/ 989319 h 5955635"/>
              <a:gd name="connsiteX3438" fmla="*/ 4704360 w 6187971"/>
              <a:gd name="connsiteY3438" fmla="*/ 993823 h 5955635"/>
              <a:gd name="connsiteX3439" fmla="*/ 4705322 w 6187971"/>
              <a:gd name="connsiteY3439" fmla="*/ 998327 h 5955635"/>
              <a:gd name="connsiteX3440" fmla="*/ 4709825 w 6187971"/>
              <a:gd name="connsiteY3440" fmla="*/ 997365 h 5955635"/>
              <a:gd name="connsiteX3441" fmla="*/ 4715292 w 6187971"/>
              <a:gd name="connsiteY3441" fmla="*/ 1000907 h 5955635"/>
              <a:gd name="connsiteX3442" fmla="*/ 4710787 w 6187971"/>
              <a:gd name="connsiteY3442" fmla="*/ 1001869 h 5955635"/>
              <a:gd name="connsiteX3443" fmla="*/ 4716254 w 6187971"/>
              <a:gd name="connsiteY3443" fmla="*/ 1005411 h 5955635"/>
              <a:gd name="connsiteX3444" fmla="*/ 4717216 w 6187971"/>
              <a:gd name="connsiteY3444" fmla="*/ 1009915 h 5955635"/>
              <a:gd name="connsiteX3445" fmla="*/ 4678952 w 6187971"/>
              <a:gd name="connsiteY3445" fmla="*/ 985123 h 5955635"/>
              <a:gd name="connsiteX3446" fmla="*/ 4683456 w 6187971"/>
              <a:gd name="connsiteY3446" fmla="*/ 984160 h 5955635"/>
              <a:gd name="connsiteX3447" fmla="*/ 4687961 w 6187971"/>
              <a:gd name="connsiteY3447" fmla="*/ 983198 h 5955635"/>
              <a:gd name="connsiteX3448" fmla="*/ 4682494 w 6187971"/>
              <a:gd name="connsiteY3448" fmla="*/ 979656 h 5955635"/>
              <a:gd name="connsiteX3449" fmla="*/ 4677990 w 6187971"/>
              <a:gd name="connsiteY3449" fmla="*/ 980618 h 5955635"/>
              <a:gd name="connsiteX3450" fmla="*/ 4672523 w 6187971"/>
              <a:gd name="connsiteY3450" fmla="*/ 977077 h 5955635"/>
              <a:gd name="connsiteX3451" fmla="*/ 4659666 w 6187971"/>
              <a:gd name="connsiteY3451" fmla="*/ 960985 h 5955635"/>
              <a:gd name="connsiteX3452" fmla="*/ 4658704 w 6187971"/>
              <a:gd name="connsiteY3452" fmla="*/ 956481 h 5955635"/>
              <a:gd name="connsiteX3453" fmla="*/ 4653237 w 6187971"/>
              <a:gd name="connsiteY3453" fmla="*/ 952939 h 5955635"/>
              <a:gd name="connsiteX3454" fmla="*/ 4648733 w 6187971"/>
              <a:gd name="connsiteY3454" fmla="*/ 953901 h 5955635"/>
              <a:gd name="connsiteX3455" fmla="*/ 4649695 w 6187971"/>
              <a:gd name="connsiteY3455" fmla="*/ 958406 h 5955635"/>
              <a:gd name="connsiteX3456" fmla="*/ 4626869 w 6187971"/>
              <a:gd name="connsiteY3456" fmla="*/ 939735 h 5955635"/>
              <a:gd name="connsiteX3457" fmla="*/ 4621402 w 6187971"/>
              <a:gd name="connsiteY3457" fmla="*/ 936193 h 5955635"/>
              <a:gd name="connsiteX3458" fmla="*/ 4616898 w 6187971"/>
              <a:gd name="connsiteY3458" fmla="*/ 937155 h 5955635"/>
              <a:gd name="connsiteX3459" fmla="*/ 4617860 w 6187971"/>
              <a:gd name="connsiteY3459" fmla="*/ 941660 h 5955635"/>
              <a:gd name="connsiteX3460" fmla="*/ 4597919 w 6187971"/>
              <a:gd name="connsiteY3460" fmla="*/ 936500 h 5955635"/>
              <a:gd name="connsiteX3461" fmla="*/ 4529437 w 6187971"/>
              <a:gd name="connsiteY3461" fmla="*/ 880487 h 5955635"/>
              <a:gd name="connsiteX3462" fmla="*/ 4525895 w 6187971"/>
              <a:gd name="connsiteY3462" fmla="*/ 885952 h 5955635"/>
              <a:gd name="connsiteX3463" fmla="*/ 4524932 w 6187971"/>
              <a:gd name="connsiteY3463" fmla="*/ 881449 h 5955635"/>
              <a:gd name="connsiteX3464" fmla="*/ 4519466 w 6187971"/>
              <a:gd name="connsiteY3464" fmla="*/ 877907 h 5955635"/>
              <a:gd name="connsiteX3465" fmla="*/ 4520428 w 6187971"/>
              <a:gd name="connsiteY3465" fmla="*/ 882411 h 5955635"/>
              <a:gd name="connsiteX3466" fmla="*/ 4484744 w 6187971"/>
              <a:gd name="connsiteY3466" fmla="*/ 847649 h 5955635"/>
              <a:gd name="connsiteX3467" fmla="*/ 4476697 w 6187971"/>
              <a:gd name="connsiteY3467" fmla="*/ 854077 h 5955635"/>
              <a:gd name="connsiteX3468" fmla="*/ 4470269 w 6187971"/>
              <a:gd name="connsiteY3468" fmla="*/ 846031 h 5955635"/>
              <a:gd name="connsiteX3469" fmla="*/ 4459336 w 6187971"/>
              <a:gd name="connsiteY3469" fmla="*/ 838948 h 5955635"/>
              <a:gd name="connsiteX3470" fmla="*/ 4463840 w 6187971"/>
              <a:gd name="connsiteY3470" fmla="*/ 837986 h 5955635"/>
              <a:gd name="connsiteX3471" fmla="*/ 4462878 w 6187971"/>
              <a:gd name="connsiteY3471" fmla="*/ 833481 h 5955635"/>
              <a:gd name="connsiteX3472" fmla="*/ 4452907 w 6187971"/>
              <a:gd name="connsiteY3472" fmla="*/ 830902 h 5955635"/>
              <a:gd name="connsiteX3473" fmla="*/ 4448404 w 6187971"/>
              <a:gd name="connsiteY3473" fmla="*/ 831864 h 5955635"/>
              <a:gd name="connsiteX3474" fmla="*/ 4411102 w 6187971"/>
              <a:gd name="connsiteY3474" fmla="*/ 811576 h 5955635"/>
              <a:gd name="connsiteX3475" fmla="*/ 4422996 w 6187971"/>
              <a:gd name="connsiteY3475" fmla="*/ 823163 h 5955635"/>
              <a:gd name="connsiteX3476" fmla="*/ 4442937 w 6187971"/>
              <a:gd name="connsiteY3476" fmla="*/ 828322 h 5955635"/>
              <a:gd name="connsiteX3477" fmla="*/ 4437470 w 6187971"/>
              <a:gd name="connsiteY3477" fmla="*/ 824781 h 5955635"/>
              <a:gd name="connsiteX3478" fmla="*/ 4432966 w 6187971"/>
              <a:gd name="connsiteY3478" fmla="*/ 825743 h 5955635"/>
              <a:gd name="connsiteX3479" fmla="*/ 4433928 w 6187971"/>
              <a:gd name="connsiteY3479" fmla="*/ 830246 h 5955635"/>
              <a:gd name="connsiteX3480" fmla="*/ 4439395 w 6187971"/>
              <a:gd name="connsiteY3480" fmla="*/ 833789 h 5955635"/>
              <a:gd name="connsiteX3481" fmla="*/ 4434891 w 6187971"/>
              <a:gd name="connsiteY3481" fmla="*/ 834751 h 5955635"/>
              <a:gd name="connsiteX3482" fmla="*/ 4429425 w 6187971"/>
              <a:gd name="connsiteY3482" fmla="*/ 831209 h 5955635"/>
              <a:gd name="connsiteX3483" fmla="*/ 4430387 w 6187971"/>
              <a:gd name="connsiteY3483" fmla="*/ 835713 h 5955635"/>
              <a:gd name="connsiteX3484" fmla="*/ 4435853 w 6187971"/>
              <a:gd name="connsiteY3484" fmla="*/ 839255 h 5955635"/>
              <a:gd name="connsiteX3485" fmla="*/ 4441320 w 6187971"/>
              <a:gd name="connsiteY3485" fmla="*/ 842797 h 5955635"/>
              <a:gd name="connsiteX3486" fmla="*/ 4431350 w 6187971"/>
              <a:gd name="connsiteY3486" fmla="*/ 840217 h 5955635"/>
              <a:gd name="connsiteX3487" fmla="*/ 4425883 w 6187971"/>
              <a:gd name="connsiteY3487" fmla="*/ 836675 h 5955635"/>
              <a:gd name="connsiteX3488" fmla="*/ 4420416 w 6187971"/>
              <a:gd name="connsiteY3488" fmla="*/ 833133 h 5955635"/>
              <a:gd name="connsiteX3489" fmla="*/ 4409484 w 6187971"/>
              <a:gd name="connsiteY3489" fmla="*/ 826050 h 5955635"/>
              <a:gd name="connsiteX3490" fmla="*/ 4411408 w 6187971"/>
              <a:gd name="connsiteY3490" fmla="*/ 835058 h 5955635"/>
              <a:gd name="connsiteX3491" fmla="*/ 4412371 w 6187971"/>
              <a:gd name="connsiteY3491" fmla="*/ 839562 h 5955635"/>
              <a:gd name="connsiteX3492" fmla="*/ 4389543 w 6187971"/>
              <a:gd name="connsiteY3492" fmla="*/ 820892 h 5955635"/>
              <a:gd name="connsiteX3493" fmla="*/ 4394047 w 6187971"/>
              <a:gd name="connsiteY3493" fmla="*/ 819929 h 5955635"/>
              <a:gd name="connsiteX3494" fmla="*/ 4393085 w 6187971"/>
              <a:gd name="connsiteY3494" fmla="*/ 815425 h 5955635"/>
              <a:gd name="connsiteX3495" fmla="*/ 4388581 w 6187971"/>
              <a:gd name="connsiteY3495" fmla="*/ 816387 h 5955635"/>
              <a:gd name="connsiteX3496" fmla="*/ 4384076 w 6187971"/>
              <a:gd name="connsiteY3496" fmla="*/ 817349 h 5955635"/>
              <a:gd name="connsiteX3497" fmla="*/ 4378611 w 6187971"/>
              <a:gd name="connsiteY3497" fmla="*/ 813807 h 5955635"/>
              <a:gd name="connsiteX3498" fmla="*/ 4362211 w 6187971"/>
              <a:gd name="connsiteY3498" fmla="*/ 803182 h 5955635"/>
              <a:gd name="connsiteX3499" fmla="*/ 4335187 w 6187971"/>
              <a:gd name="connsiteY3499" fmla="*/ 808956 h 5955635"/>
              <a:gd name="connsiteX3500" fmla="*/ 4360594 w 6187971"/>
              <a:gd name="connsiteY3500" fmla="*/ 817656 h 5955635"/>
              <a:gd name="connsiteX3501" fmla="*/ 4351586 w 6187971"/>
              <a:gd name="connsiteY3501" fmla="*/ 819581 h 5955635"/>
              <a:gd name="connsiteX3502" fmla="*/ 4352548 w 6187971"/>
              <a:gd name="connsiteY3502" fmla="*/ 824085 h 5955635"/>
              <a:gd name="connsiteX3503" fmla="*/ 4308817 w 6187971"/>
              <a:gd name="connsiteY3503" fmla="*/ 795751 h 5955635"/>
              <a:gd name="connsiteX3504" fmla="*/ 4266049 w 6187971"/>
              <a:gd name="connsiteY3504" fmla="*/ 771921 h 5955635"/>
              <a:gd name="connsiteX3505" fmla="*/ 4275057 w 6187971"/>
              <a:gd name="connsiteY3505" fmla="*/ 769997 h 5955635"/>
              <a:gd name="connsiteX3506" fmla="*/ 4253192 w 6187971"/>
              <a:gd name="connsiteY3506" fmla="*/ 755830 h 5955635"/>
              <a:gd name="connsiteX3507" fmla="*/ 4233250 w 6187971"/>
              <a:gd name="connsiteY3507" fmla="*/ 750670 h 5955635"/>
              <a:gd name="connsiteX3508" fmla="*/ 4224243 w 6187971"/>
              <a:gd name="connsiteY3508" fmla="*/ 752594 h 5955635"/>
              <a:gd name="connsiteX3509" fmla="*/ 4150601 w 6187971"/>
              <a:gd name="connsiteY3509" fmla="*/ 716522 h 5955635"/>
              <a:gd name="connsiteX3510" fmla="*/ 4135164 w 6187971"/>
              <a:gd name="connsiteY3510" fmla="*/ 710400 h 5955635"/>
              <a:gd name="connsiteX3511" fmla="*/ 4189520 w 6187971"/>
              <a:gd name="connsiteY3511" fmla="*/ 722336 h 5955635"/>
              <a:gd name="connsiteX3512" fmla="*/ 4188557 w 6187971"/>
              <a:gd name="connsiteY3512" fmla="*/ 717832 h 5955635"/>
              <a:gd name="connsiteX3513" fmla="*/ 4197566 w 6187971"/>
              <a:gd name="connsiteY3513" fmla="*/ 715907 h 5955635"/>
              <a:gd name="connsiteX3514" fmla="*/ 4134202 w 6187971"/>
              <a:gd name="connsiteY3514" fmla="*/ 705897 h 5955635"/>
              <a:gd name="connsiteX3515" fmla="*/ 4133240 w 6187971"/>
              <a:gd name="connsiteY3515" fmla="*/ 701393 h 5955635"/>
              <a:gd name="connsiteX3516" fmla="*/ 4137743 w 6187971"/>
              <a:gd name="connsiteY3516" fmla="*/ 700431 h 5955635"/>
              <a:gd name="connsiteX3517" fmla="*/ 4132277 w 6187971"/>
              <a:gd name="connsiteY3517" fmla="*/ 696888 h 5955635"/>
              <a:gd name="connsiteX3518" fmla="*/ 4111373 w 6187971"/>
              <a:gd name="connsiteY3518" fmla="*/ 687226 h 5955635"/>
              <a:gd name="connsiteX3519" fmla="*/ 4106870 w 6187971"/>
              <a:gd name="connsiteY3519" fmla="*/ 688188 h 5955635"/>
              <a:gd name="connsiteX3520" fmla="*/ 4101403 w 6187971"/>
              <a:gd name="connsiteY3520" fmla="*/ 684647 h 5955635"/>
              <a:gd name="connsiteX3521" fmla="*/ 4090471 w 6187971"/>
              <a:gd name="connsiteY3521" fmla="*/ 677562 h 5955635"/>
              <a:gd name="connsiteX3522" fmla="*/ 4089509 w 6187971"/>
              <a:gd name="connsiteY3522" fmla="*/ 673058 h 5955635"/>
              <a:gd name="connsiteX3523" fmla="*/ 4084042 w 6187971"/>
              <a:gd name="connsiteY3523" fmla="*/ 669517 h 5955635"/>
              <a:gd name="connsiteX3524" fmla="*/ 4080500 w 6187971"/>
              <a:gd name="connsiteY3524" fmla="*/ 674983 h 5955635"/>
              <a:gd name="connsiteX3525" fmla="*/ 4050589 w 6187971"/>
              <a:gd name="connsiteY3525" fmla="*/ 667244 h 5955635"/>
              <a:gd name="connsiteX3526" fmla="*/ 4055093 w 6187971"/>
              <a:gd name="connsiteY3526" fmla="*/ 666282 h 5955635"/>
              <a:gd name="connsiteX3527" fmla="*/ 4054131 w 6187971"/>
              <a:gd name="connsiteY3527" fmla="*/ 661779 h 5955635"/>
              <a:gd name="connsiteX3528" fmla="*/ 4049627 w 6187971"/>
              <a:gd name="connsiteY3528" fmla="*/ 662741 h 5955635"/>
              <a:gd name="connsiteX3529" fmla="*/ 4045123 w 6187971"/>
              <a:gd name="connsiteY3529" fmla="*/ 663703 h 5955635"/>
              <a:gd name="connsiteX3530" fmla="*/ 4030648 w 6187971"/>
              <a:gd name="connsiteY3530" fmla="*/ 662086 h 5955635"/>
              <a:gd name="connsiteX3531" fmla="*/ 4036115 w 6187971"/>
              <a:gd name="connsiteY3531" fmla="*/ 665628 h 5955635"/>
              <a:gd name="connsiteX3532" fmla="*/ 4080500 w 6187971"/>
              <a:gd name="connsiteY3532" fmla="*/ 674983 h 5955635"/>
              <a:gd name="connsiteX3533" fmla="*/ 4071492 w 6187971"/>
              <a:gd name="connsiteY3533" fmla="*/ 676907 h 5955635"/>
              <a:gd name="connsiteX3534" fmla="*/ 4072455 w 6187971"/>
              <a:gd name="connsiteY3534" fmla="*/ 681412 h 5955635"/>
              <a:gd name="connsiteX3535" fmla="*/ 4076958 w 6187971"/>
              <a:gd name="connsiteY3535" fmla="*/ 680449 h 5955635"/>
              <a:gd name="connsiteX3536" fmla="*/ 4082425 w 6187971"/>
              <a:gd name="connsiteY3536" fmla="*/ 683991 h 5955635"/>
              <a:gd name="connsiteX3537" fmla="*/ 4086929 w 6187971"/>
              <a:gd name="connsiteY3537" fmla="*/ 683029 h 5955635"/>
              <a:gd name="connsiteX3538" fmla="*/ 4083387 w 6187971"/>
              <a:gd name="connsiteY3538" fmla="*/ 688496 h 5955635"/>
              <a:gd name="connsiteX3539" fmla="*/ 4053476 w 6187971"/>
              <a:gd name="connsiteY3539" fmla="*/ 680756 h 5955635"/>
              <a:gd name="connsiteX3540" fmla="*/ 3998561 w 6187971"/>
              <a:gd name="connsiteY3540" fmla="*/ 660699 h 5955635"/>
              <a:gd name="connsiteX3541" fmla="*/ 3993680 w 6187971"/>
              <a:gd name="connsiteY3541" fmla="*/ 659158 h 5955635"/>
              <a:gd name="connsiteX3542" fmla="*/ 3795199 w 6187971"/>
              <a:gd name="connsiteY3542" fmla="*/ 553069 h 5955635"/>
              <a:gd name="connsiteX3543" fmla="*/ 3610375 w 6187971"/>
              <a:gd name="connsiteY3543" fmla="*/ 502608 h 5955635"/>
              <a:gd name="connsiteX3544" fmla="*/ 3188329 w 6187971"/>
              <a:gd name="connsiteY3544" fmla="*/ 467631 h 5955635"/>
              <a:gd name="connsiteX3545" fmla="*/ 2059975 w 6187971"/>
              <a:gd name="connsiteY3545" fmla="*/ 659812 h 5955635"/>
              <a:gd name="connsiteX3546" fmla="*/ 1819343 w 6187971"/>
              <a:gd name="connsiteY3546" fmla="*/ 787483 h 5955635"/>
              <a:gd name="connsiteX3547" fmla="*/ 1454955 w 6187971"/>
              <a:gd name="connsiteY3547" fmla="*/ 1031541 h 5955635"/>
              <a:gd name="connsiteX3548" fmla="*/ 1413812 w 6187971"/>
              <a:gd name="connsiteY3548" fmla="*/ 1040331 h 5955635"/>
              <a:gd name="connsiteX3549" fmla="*/ 1408084 w 6187971"/>
              <a:gd name="connsiteY3549" fmla="*/ 1030679 h 5955635"/>
              <a:gd name="connsiteX3550" fmla="*/ 1408033 w 6187971"/>
              <a:gd name="connsiteY3550" fmla="*/ 1028519 h 5955635"/>
              <a:gd name="connsiteX3551" fmla="*/ 1412039 w 6187971"/>
              <a:gd name="connsiteY3551" fmla="*/ 1024844 h 5955635"/>
              <a:gd name="connsiteX3552" fmla="*/ 1971913 w 6187971"/>
              <a:gd name="connsiteY3552" fmla="*/ 659219 h 5955635"/>
              <a:gd name="connsiteX3553" fmla="*/ 1977379 w 6187971"/>
              <a:gd name="connsiteY3553" fmla="*/ 662762 h 5955635"/>
              <a:gd name="connsiteX3554" fmla="*/ 1981883 w 6187971"/>
              <a:gd name="connsiteY3554" fmla="*/ 661799 h 5955635"/>
              <a:gd name="connsiteX3555" fmla="*/ 1987350 w 6187971"/>
              <a:gd name="connsiteY3555" fmla="*/ 665340 h 5955635"/>
              <a:gd name="connsiteX3556" fmla="*/ 1979303 w 6187971"/>
              <a:gd name="connsiteY3556" fmla="*/ 671769 h 5955635"/>
              <a:gd name="connsiteX3557" fmla="*/ 1980266 w 6187971"/>
              <a:gd name="connsiteY3557" fmla="*/ 676274 h 5955635"/>
              <a:gd name="connsiteX3558" fmla="*/ 1984770 w 6187971"/>
              <a:gd name="connsiteY3558" fmla="*/ 675311 h 5955635"/>
              <a:gd name="connsiteX3559" fmla="*/ 1989274 w 6187971"/>
              <a:gd name="connsiteY3559" fmla="*/ 674349 h 5955635"/>
              <a:gd name="connsiteX3560" fmla="*/ 1992816 w 6187971"/>
              <a:gd name="connsiteY3560" fmla="*/ 668882 h 5955635"/>
              <a:gd name="connsiteX3561" fmla="*/ 1997320 w 6187971"/>
              <a:gd name="connsiteY3561" fmla="*/ 667920 h 5955635"/>
              <a:gd name="connsiteX3562" fmla="*/ 2012756 w 6187971"/>
              <a:gd name="connsiteY3562" fmla="*/ 674041 h 5955635"/>
              <a:gd name="connsiteX3563" fmla="*/ 2014374 w 6187971"/>
              <a:gd name="connsiteY3563" fmla="*/ 659567 h 5955635"/>
              <a:gd name="connsiteX3564" fmla="*/ 2009869 w 6187971"/>
              <a:gd name="connsiteY3564" fmla="*/ 660529 h 5955635"/>
              <a:gd name="connsiteX3565" fmla="*/ 2008907 w 6187971"/>
              <a:gd name="connsiteY3565" fmla="*/ 656026 h 5955635"/>
              <a:gd name="connsiteX3566" fmla="*/ 1995395 w 6187971"/>
              <a:gd name="connsiteY3566" fmla="*/ 658912 h 5955635"/>
              <a:gd name="connsiteX3567" fmla="*/ 1991854 w 6187971"/>
              <a:gd name="connsiteY3567" fmla="*/ 664378 h 5955635"/>
              <a:gd name="connsiteX3568" fmla="*/ 1994433 w 6187971"/>
              <a:gd name="connsiteY3568" fmla="*/ 654408 h 5955635"/>
              <a:gd name="connsiteX3569" fmla="*/ 1998937 w 6187971"/>
              <a:gd name="connsiteY3569" fmla="*/ 653446 h 5955635"/>
              <a:gd name="connsiteX3570" fmla="*/ 2006983 w 6187971"/>
              <a:gd name="connsiteY3570" fmla="*/ 647017 h 5955635"/>
              <a:gd name="connsiteX3571" fmla="*/ 2002479 w 6187971"/>
              <a:gd name="connsiteY3571" fmla="*/ 647979 h 5955635"/>
              <a:gd name="connsiteX3572" fmla="*/ 2213556 w 6187971"/>
              <a:gd name="connsiteY3572" fmla="*/ 555787 h 5955635"/>
              <a:gd name="connsiteX3573" fmla="*/ 2233497 w 6187971"/>
              <a:gd name="connsiteY3573" fmla="*/ 560947 h 5955635"/>
              <a:gd name="connsiteX3574" fmla="*/ 2222565 w 6187971"/>
              <a:gd name="connsiteY3574" fmla="*/ 553862 h 5955635"/>
              <a:gd name="connsiteX3575" fmla="*/ 2227068 w 6187971"/>
              <a:gd name="connsiteY3575" fmla="*/ 552900 h 5955635"/>
              <a:gd name="connsiteX3576" fmla="*/ 2659387 w 6187971"/>
              <a:gd name="connsiteY3576" fmla="*/ 432280 h 5955635"/>
              <a:gd name="connsiteX3577" fmla="*/ 2580211 w 6187971"/>
              <a:gd name="connsiteY3577" fmla="*/ 28532 h 5955635"/>
              <a:gd name="connsiteX3578" fmla="*/ 2760003 w 6187971"/>
              <a:gd name="connsiteY3578" fmla="*/ 9674 h 5955635"/>
              <a:gd name="connsiteX3579" fmla="*/ 4206393 w 6187971"/>
              <a:gd name="connsiteY3579" fmla="*/ 216884 h 5955635"/>
              <a:gd name="connsiteX3580" fmla="*/ 4962093 w 6187971"/>
              <a:gd name="connsiteY3580" fmla="*/ 669428 h 5955635"/>
              <a:gd name="connsiteX3581" fmla="*/ 5227886 w 6187971"/>
              <a:gd name="connsiteY3581" fmla="*/ 888353 h 5955635"/>
              <a:gd name="connsiteX3582" fmla="*/ 5331187 w 6187971"/>
              <a:gd name="connsiteY3582" fmla="*/ 1014893 h 5955635"/>
              <a:gd name="connsiteX3583" fmla="*/ 5518959 w 6187971"/>
              <a:gd name="connsiteY3583" fmla="*/ 1262220 h 5955635"/>
              <a:gd name="connsiteX3584" fmla="*/ 5467079 w 6187971"/>
              <a:gd name="connsiteY3584" fmla="*/ 1138382 h 5955635"/>
              <a:gd name="connsiteX3585" fmla="*/ 5724761 w 6187971"/>
              <a:gd name="connsiteY3585" fmla="*/ 1511561 h 5955635"/>
              <a:gd name="connsiteX3586" fmla="*/ 5659466 w 6187971"/>
              <a:gd name="connsiteY3586" fmla="*/ 1480536 h 5955635"/>
              <a:gd name="connsiteX3587" fmla="*/ 5720297 w 6187971"/>
              <a:gd name="connsiteY3587" fmla="*/ 1600507 h 5955635"/>
              <a:gd name="connsiteX3588" fmla="*/ 5738327 w 6187971"/>
              <a:gd name="connsiteY3588" fmla="*/ 1602521 h 5955635"/>
              <a:gd name="connsiteX3589" fmla="*/ 5788406 w 6187971"/>
              <a:gd name="connsiteY3589" fmla="*/ 1617243 h 5955635"/>
              <a:gd name="connsiteX3590" fmla="*/ 5933129 w 6187971"/>
              <a:gd name="connsiteY3590" fmla="*/ 1928517 h 5955635"/>
              <a:gd name="connsiteX3591" fmla="*/ 6015900 w 6187971"/>
              <a:gd name="connsiteY3591" fmla="*/ 2206099 h 5955635"/>
              <a:gd name="connsiteX3592" fmla="*/ 6018824 w 6187971"/>
              <a:gd name="connsiteY3592" fmla="*/ 2228938 h 5955635"/>
              <a:gd name="connsiteX3593" fmla="*/ 6006787 w 6187971"/>
              <a:gd name="connsiteY3593" fmla="*/ 2254975 h 5955635"/>
              <a:gd name="connsiteX3594" fmla="*/ 5981821 w 6187971"/>
              <a:gd name="connsiteY3594" fmla="*/ 2238800 h 5955635"/>
              <a:gd name="connsiteX3595" fmla="*/ 5955690 w 6187971"/>
              <a:gd name="connsiteY3595" fmla="*/ 2162256 h 5955635"/>
              <a:gd name="connsiteX3596" fmla="*/ 5938475 w 6187971"/>
              <a:gd name="connsiteY3596" fmla="*/ 2136603 h 5955635"/>
              <a:gd name="connsiteX3597" fmla="*/ 5953240 w 6187971"/>
              <a:gd name="connsiteY3597" fmla="*/ 2233173 h 5955635"/>
              <a:gd name="connsiteX3598" fmla="*/ 6087185 w 6187971"/>
              <a:gd name="connsiteY3598" fmla="*/ 2695361 h 5955635"/>
              <a:gd name="connsiteX3599" fmla="*/ 6081069 w 6187971"/>
              <a:gd name="connsiteY3599" fmla="*/ 3289153 h 5955635"/>
              <a:gd name="connsiteX3600" fmla="*/ 5808111 w 6187971"/>
              <a:gd name="connsiteY3600" fmla="*/ 4272372 h 5955635"/>
              <a:gd name="connsiteX3601" fmla="*/ 5083073 w 6187971"/>
              <a:gd name="connsiteY3601" fmla="*/ 5189877 h 5955635"/>
              <a:gd name="connsiteX3602" fmla="*/ 4748863 w 6187971"/>
              <a:gd name="connsiteY3602" fmla="*/ 5447042 h 5955635"/>
              <a:gd name="connsiteX3603" fmla="*/ 3740846 w 6187971"/>
              <a:gd name="connsiteY3603" fmla="*/ 5863806 h 5955635"/>
              <a:gd name="connsiteX3604" fmla="*/ 3169933 w 6187971"/>
              <a:gd name="connsiteY3604" fmla="*/ 5946671 h 5955635"/>
              <a:gd name="connsiteX3605" fmla="*/ 2972383 w 6187971"/>
              <a:gd name="connsiteY3605" fmla="*/ 5955635 h 5955635"/>
              <a:gd name="connsiteX3606" fmla="*/ 2888242 w 6187971"/>
              <a:gd name="connsiteY3606" fmla="*/ 5946236 h 5955635"/>
              <a:gd name="connsiteX3607" fmla="*/ 2773508 w 6187971"/>
              <a:gd name="connsiteY3607" fmla="*/ 5949239 h 5955635"/>
              <a:gd name="connsiteX3608" fmla="*/ 2719689 w 6187971"/>
              <a:gd name="connsiteY3608" fmla="*/ 5935317 h 5955635"/>
              <a:gd name="connsiteX3609" fmla="*/ 2651853 w 6187971"/>
              <a:gd name="connsiteY3609" fmla="*/ 5910702 h 5955635"/>
              <a:gd name="connsiteX3610" fmla="*/ 2524570 w 6187971"/>
              <a:gd name="connsiteY3610" fmla="*/ 5900743 h 5955635"/>
              <a:gd name="connsiteX3611" fmla="*/ 2303959 w 6187971"/>
              <a:gd name="connsiteY3611" fmla="*/ 5838373 h 5955635"/>
              <a:gd name="connsiteX3612" fmla="*/ 1704545 w 6187971"/>
              <a:gd name="connsiteY3612" fmla="*/ 5577311 h 5955635"/>
              <a:gd name="connsiteX3613" fmla="*/ 1349927 w 6187971"/>
              <a:gd name="connsiteY3613" fmla="*/ 5363675 h 5955635"/>
              <a:gd name="connsiteX3614" fmla="*/ 1326431 w 6187971"/>
              <a:gd name="connsiteY3614" fmla="*/ 5345230 h 5955635"/>
              <a:gd name="connsiteX3615" fmla="*/ 1324450 w 6187971"/>
              <a:gd name="connsiteY3615" fmla="*/ 5308501 h 5955635"/>
              <a:gd name="connsiteX3616" fmla="*/ 1353031 w 6187971"/>
              <a:gd name="connsiteY3616" fmla="*/ 5314127 h 5955635"/>
              <a:gd name="connsiteX3617" fmla="*/ 1535006 w 6187971"/>
              <a:gd name="connsiteY3617" fmla="*/ 5433636 h 5955635"/>
              <a:gd name="connsiteX3618" fmla="*/ 1570795 w 6187971"/>
              <a:gd name="connsiteY3618" fmla="*/ 5445544 h 5955635"/>
              <a:gd name="connsiteX3619" fmla="*/ 1578274 w 6187971"/>
              <a:gd name="connsiteY3619" fmla="*/ 5443946 h 5955635"/>
              <a:gd name="connsiteX3620" fmla="*/ 1573335 w 6187971"/>
              <a:gd name="connsiteY3620" fmla="*/ 5439134 h 5955635"/>
              <a:gd name="connsiteX3621" fmla="*/ 1245045 w 6187971"/>
              <a:gd name="connsiteY3621" fmla="*/ 5202275 h 5955635"/>
              <a:gd name="connsiteX3622" fmla="*/ 1146122 w 6187971"/>
              <a:gd name="connsiteY3622" fmla="*/ 5123684 h 5955635"/>
              <a:gd name="connsiteX3623" fmla="*/ 1114075 w 6187971"/>
              <a:gd name="connsiteY3623" fmla="*/ 5110977 h 5955635"/>
              <a:gd name="connsiteX3624" fmla="*/ 1239256 w 6187971"/>
              <a:gd name="connsiteY3624" fmla="*/ 5275861 h 5955635"/>
              <a:gd name="connsiteX3625" fmla="*/ 647691 w 6187971"/>
              <a:gd name="connsiteY3625" fmla="*/ 4639642 h 5955635"/>
              <a:gd name="connsiteX3626" fmla="*/ 698822 w 6187971"/>
              <a:gd name="connsiteY3626" fmla="*/ 4677603 h 5955635"/>
              <a:gd name="connsiteX3627" fmla="*/ 744471 w 6187971"/>
              <a:gd name="connsiteY3627" fmla="*/ 4726512 h 5955635"/>
              <a:gd name="connsiteX3628" fmla="*/ 859121 w 6187971"/>
              <a:gd name="connsiteY3628" fmla="*/ 4860405 h 5955635"/>
              <a:gd name="connsiteX3629" fmla="*/ 869143 w 6187971"/>
              <a:gd name="connsiteY3629" fmla="*/ 4852397 h 5955635"/>
              <a:gd name="connsiteX3630" fmla="*/ 750753 w 6187971"/>
              <a:gd name="connsiteY3630" fmla="*/ 4719304 h 5955635"/>
              <a:gd name="connsiteX3631" fmla="*/ 408923 w 6187971"/>
              <a:gd name="connsiteY3631" fmla="*/ 4135320 h 5955635"/>
              <a:gd name="connsiteX3632" fmla="*/ 164008 w 6187971"/>
              <a:gd name="connsiteY3632" fmla="*/ 2787582 h 5955635"/>
              <a:gd name="connsiteX3633" fmla="*/ 184206 w 6187971"/>
              <a:gd name="connsiteY3633" fmla="*/ 2525154 h 5955635"/>
              <a:gd name="connsiteX3634" fmla="*/ 195172 w 6187971"/>
              <a:gd name="connsiteY3634" fmla="*/ 2503257 h 5955635"/>
              <a:gd name="connsiteX3635" fmla="*/ 203581 w 6187971"/>
              <a:gd name="connsiteY3635" fmla="*/ 2515148 h 5955635"/>
              <a:gd name="connsiteX3636" fmla="*/ 227360 w 6187971"/>
              <a:gd name="connsiteY3636" fmla="*/ 3358710 h 5955635"/>
              <a:gd name="connsiteX3637" fmla="*/ 327131 w 6187971"/>
              <a:gd name="connsiteY3637" fmla="*/ 3789091 h 5955635"/>
              <a:gd name="connsiteX3638" fmla="*/ 340188 w 6187971"/>
              <a:gd name="connsiteY3638" fmla="*/ 3841053 h 5955635"/>
              <a:gd name="connsiteX3639" fmla="*/ 356203 w 6187971"/>
              <a:gd name="connsiteY3639" fmla="*/ 3861096 h 5955635"/>
              <a:gd name="connsiteX3640" fmla="*/ 365970 w 6187971"/>
              <a:gd name="connsiteY3640" fmla="*/ 3833590 h 5955635"/>
              <a:gd name="connsiteX3641" fmla="*/ 307461 w 6187971"/>
              <a:gd name="connsiteY3641" fmla="*/ 3632951 h 5955635"/>
              <a:gd name="connsiteX3642" fmla="*/ 402527 w 6187971"/>
              <a:gd name="connsiteY3642" fmla="*/ 1981840 h 5955635"/>
              <a:gd name="connsiteX3643" fmla="*/ 407611 w 6187971"/>
              <a:gd name="connsiteY3643" fmla="*/ 1969022 h 5955635"/>
              <a:gd name="connsiteX3644" fmla="*/ 419903 w 6187971"/>
              <a:gd name="connsiteY3644" fmla="*/ 1962484 h 5955635"/>
              <a:gd name="connsiteX3645" fmla="*/ 392454 w 6187971"/>
              <a:gd name="connsiteY3645" fmla="*/ 2071985 h 5955635"/>
              <a:gd name="connsiteX3646" fmla="*/ 253961 w 6187971"/>
              <a:gd name="connsiteY3646" fmla="*/ 2897420 h 5955635"/>
              <a:gd name="connsiteX3647" fmla="*/ 260448 w 6187971"/>
              <a:gd name="connsiteY3647" fmla="*/ 2991849 h 5955635"/>
              <a:gd name="connsiteX3648" fmla="*/ 272323 w 6187971"/>
              <a:gd name="connsiteY3648" fmla="*/ 3010820 h 5955635"/>
              <a:gd name="connsiteX3649" fmla="*/ 290098 w 6187971"/>
              <a:gd name="connsiteY3649" fmla="*/ 2993336 h 5955635"/>
              <a:gd name="connsiteX3650" fmla="*/ 304677 w 6187971"/>
              <a:gd name="connsiteY3650" fmla="*/ 2960890 h 5955635"/>
              <a:gd name="connsiteX3651" fmla="*/ 407652 w 6187971"/>
              <a:gd name="connsiteY3651" fmla="*/ 3607635 h 5955635"/>
              <a:gd name="connsiteX3652" fmla="*/ 440447 w 6187971"/>
              <a:gd name="connsiteY3652" fmla="*/ 3706220 h 5955635"/>
              <a:gd name="connsiteX3653" fmla="*/ 415132 w 6187971"/>
              <a:gd name="connsiteY3653" fmla="*/ 3606037 h 5955635"/>
              <a:gd name="connsiteX3654" fmla="*/ 337201 w 6187971"/>
              <a:gd name="connsiteY3654" fmla="*/ 3067354 h 5955635"/>
              <a:gd name="connsiteX3655" fmla="*/ 477138 w 6187971"/>
              <a:gd name="connsiteY3655" fmla="*/ 2065625 h 5955635"/>
              <a:gd name="connsiteX3656" fmla="*/ 489702 w 6187971"/>
              <a:gd name="connsiteY3656" fmla="*/ 2051208 h 5955635"/>
              <a:gd name="connsiteX3657" fmla="*/ 430613 w 6187971"/>
              <a:gd name="connsiteY3657" fmla="*/ 3413056 h 5955635"/>
              <a:gd name="connsiteX3658" fmla="*/ 428865 w 6187971"/>
              <a:gd name="connsiteY3658" fmla="*/ 3386728 h 5955635"/>
              <a:gd name="connsiteX3659" fmla="*/ 466894 w 6187971"/>
              <a:gd name="connsiteY3659" fmla="*/ 3622863 h 5955635"/>
              <a:gd name="connsiteX3660" fmla="*/ 489988 w 6187971"/>
              <a:gd name="connsiteY3660" fmla="*/ 3730960 h 5955635"/>
              <a:gd name="connsiteX3661" fmla="*/ 599154 w 6187971"/>
              <a:gd name="connsiteY3661" fmla="*/ 4065569 h 5955635"/>
              <a:gd name="connsiteX3662" fmla="*/ 634491 w 6187971"/>
              <a:gd name="connsiteY3662" fmla="*/ 4142793 h 5955635"/>
              <a:gd name="connsiteX3663" fmla="*/ 639302 w 6187971"/>
              <a:gd name="connsiteY3663" fmla="*/ 4165313 h 5955635"/>
              <a:gd name="connsiteX3664" fmla="*/ 643807 w 6187971"/>
              <a:gd name="connsiteY3664" fmla="*/ 4164351 h 5955635"/>
              <a:gd name="connsiteX3665" fmla="*/ 1044223 w 6187971"/>
              <a:gd name="connsiteY3665" fmla="*/ 4804087 h 5955635"/>
              <a:gd name="connsiteX3666" fmla="*/ 1194661 w 6187971"/>
              <a:gd name="connsiteY3666" fmla="*/ 4979171 h 5955635"/>
              <a:gd name="connsiteX3667" fmla="*/ 1143540 w 6187971"/>
              <a:gd name="connsiteY3667" fmla="*/ 4938286 h 5955635"/>
              <a:gd name="connsiteX3668" fmla="*/ 1194007 w 6187971"/>
              <a:gd name="connsiteY3668" fmla="*/ 4998149 h 5955635"/>
              <a:gd name="connsiteX3669" fmla="*/ 1243203 w 6187971"/>
              <a:gd name="connsiteY3669" fmla="*/ 5030025 h 5955635"/>
              <a:gd name="connsiteX3670" fmla="*/ 1200128 w 6187971"/>
              <a:gd name="connsiteY3670" fmla="*/ 4982713 h 5955635"/>
              <a:gd name="connsiteX3671" fmla="*/ 1320040 w 6187971"/>
              <a:gd name="connsiteY3671" fmla="*/ 5103092 h 5955635"/>
              <a:gd name="connsiteX3672" fmla="*/ 1390447 w 6187971"/>
              <a:gd name="connsiteY3672" fmla="*/ 5168114 h 5955635"/>
              <a:gd name="connsiteX3673" fmla="*/ 1438027 w 6187971"/>
              <a:gd name="connsiteY3673" fmla="*/ 5214464 h 5955635"/>
              <a:gd name="connsiteX3674" fmla="*/ 1469862 w 6187971"/>
              <a:gd name="connsiteY3674" fmla="*/ 5231211 h 5955635"/>
              <a:gd name="connsiteX3675" fmla="*/ 4098674 w 6187971"/>
              <a:gd name="connsiteY3675" fmla="*/ 5653890 h 5955635"/>
              <a:gd name="connsiteX3676" fmla="*/ 5058287 w 6187971"/>
              <a:gd name="connsiteY3676" fmla="*/ 5053265 h 5955635"/>
              <a:gd name="connsiteX3677" fmla="*/ 5862270 w 6187971"/>
              <a:gd name="connsiteY3677" fmla="*/ 2776293 h 5955635"/>
              <a:gd name="connsiteX3678" fmla="*/ 5834711 w 6187971"/>
              <a:gd name="connsiteY3678" fmla="*/ 2603214 h 5955635"/>
              <a:gd name="connsiteX3679" fmla="*/ 5838253 w 6187971"/>
              <a:gd name="connsiteY3679" fmla="*/ 2597748 h 5955635"/>
              <a:gd name="connsiteX3680" fmla="*/ 5835366 w 6187971"/>
              <a:gd name="connsiteY3680" fmla="*/ 2584235 h 5955635"/>
              <a:gd name="connsiteX3681" fmla="*/ 5829900 w 6187971"/>
              <a:gd name="connsiteY3681" fmla="*/ 2580694 h 5955635"/>
              <a:gd name="connsiteX3682" fmla="*/ 5802956 w 6187971"/>
              <a:gd name="connsiteY3682" fmla="*/ 2454580 h 5955635"/>
              <a:gd name="connsiteX3683" fmla="*/ 5713385 w 6187971"/>
              <a:gd name="connsiteY3683" fmla="*/ 2167591 h 5955635"/>
              <a:gd name="connsiteX3684" fmla="*/ 5230091 w 6187971"/>
              <a:gd name="connsiteY3684" fmla="*/ 1338337 h 5955635"/>
              <a:gd name="connsiteX3685" fmla="*/ 4852032 w 6187971"/>
              <a:gd name="connsiteY3685" fmla="*/ 957564 h 5955635"/>
              <a:gd name="connsiteX3686" fmla="*/ 4862002 w 6187971"/>
              <a:gd name="connsiteY3686" fmla="*/ 960144 h 5955635"/>
              <a:gd name="connsiteX3687" fmla="*/ 4798985 w 6187971"/>
              <a:gd name="connsiteY3687" fmla="*/ 907672 h 5955635"/>
              <a:gd name="connsiteX3688" fmla="*/ 4760721 w 6187971"/>
              <a:gd name="connsiteY3688" fmla="*/ 882879 h 5955635"/>
              <a:gd name="connsiteX3689" fmla="*/ 4644966 w 6187971"/>
              <a:gd name="connsiteY3689" fmla="*/ 803998 h 5955635"/>
              <a:gd name="connsiteX3690" fmla="*/ 4601235 w 6187971"/>
              <a:gd name="connsiteY3690" fmla="*/ 775665 h 5955635"/>
              <a:gd name="connsiteX3691" fmla="*/ 4191873 w 6187971"/>
              <a:gd name="connsiteY3691" fmla="*/ 556997 h 5955635"/>
              <a:gd name="connsiteX3692" fmla="*/ 4317947 w 6187971"/>
              <a:gd name="connsiteY3692" fmla="*/ 595996 h 5955635"/>
              <a:gd name="connsiteX3693" fmla="*/ 4340774 w 6187971"/>
              <a:gd name="connsiteY3693" fmla="*/ 614667 h 5955635"/>
              <a:gd name="connsiteX3694" fmla="*/ 4468773 w 6187971"/>
              <a:gd name="connsiteY3694" fmla="*/ 662675 h 5955635"/>
              <a:gd name="connsiteX3695" fmla="*/ 4433088 w 6187971"/>
              <a:gd name="connsiteY3695" fmla="*/ 627913 h 5955635"/>
              <a:gd name="connsiteX3696" fmla="*/ 4325031 w 6187971"/>
              <a:gd name="connsiteY3696" fmla="*/ 585063 h 5955635"/>
              <a:gd name="connsiteX3697" fmla="*/ 4302203 w 6187971"/>
              <a:gd name="connsiteY3697" fmla="*/ 566393 h 5955635"/>
              <a:gd name="connsiteX3698" fmla="*/ 4216974 w 6187971"/>
              <a:gd name="connsiteY3698" fmla="*/ 542214 h 5955635"/>
              <a:gd name="connsiteX3699" fmla="*/ 4133361 w 6187971"/>
              <a:gd name="connsiteY3699" fmla="*/ 503562 h 5955635"/>
              <a:gd name="connsiteX3700" fmla="*/ 4109878 w 6187971"/>
              <a:gd name="connsiteY3700" fmla="*/ 503869 h 5955635"/>
              <a:gd name="connsiteX3701" fmla="*/ 4072576 w 6187971"/>
              <a:gd name="connsiteY3701" fmla="*/ 483581 h 5955635"/>
              <a:gd name="connsiteX3702" fmla="*/ 4026266 w 6187971"/>
              <a:gd name="connsiteY3702" fmla="*/ 465217 h 5955635"/>
              <a:gd name="connsiteX3703" fmla="*/ 3970292 w 6187971"/>
              <a:gd name="connsiteY3703" fmla="*/ 467757 h 5955635"/>
              <a:gd name="connsiteX3704" fmla="*/ 3986691 w 6187971"/>
              <a:gd name="connsiteY3704" fmla="*/ 478382 h 5955635"/>
              <a:gd name="connsiteX3705" fmla="*/ 2556561 w 6187971"/>
              <a:gd name="connsiteY3705" fmla="*/ 397733 h 5955635"/>
              <a:gd name="connsiteX3706" fmla="*/ 2508145 w 6187971"/>
              <a:gd name="connsiteY3706" fmla="*/ 410487 h 5955635"/>
              <a:gd name="connsiteX3707" fmla="*/ 2458913 w 6187971"/>
              <a:gd name="connsiteY3707" fmla="*/ 419861 h 5955635"/>
              <a:gd name="connsiteX3708" fmla="*/ 1598952 w 6187971"/>
              <a:gd name="connsiteY3708" fmla="*/ 799372 h 5955635"/>
              <a:gd name="connsiteX3709" fmla="*/ 1473216 w 6187971"/>
              <a:gd name="connsiteY3709" fmla="*/ 879030 h 5955635"/>
              <a:gd name="connsiteX3710" fmla="*/ 1451174 w 6187971"/>
              <a:gd name="connsiteY3710" fmla="*/ 885695 h 5955635"/>
              <a:gd name="connsiteX3711" fmla="*/ 1449321 w 6187971"/>
              <a:gd name="connsiteY3711" fmla="*/ 858715 h 5955635"/>
              <a:gd name="connsiteX3712" fmla="*/ 1500105 w 6187971"/>
              <a:gd name="connsiteY3712" fmla="*/ 812669 h 5955635"/>
              <a:gd name="connsiteX3713" fmla="*/ 1844558 w 6187971"/>
              <a:gd name="connsiteY3713" fmla="*/ 621754 h 5955635"/>
              <a:gd name="connsiteX3714" fmla="*/ 1796350 w 6187971"/>
              <a:gd name="connsiteY3714" fmla="*/ 606633 h 5955635"/>
              <a:gd name="connsiteX3715" fmla="*/ 1915531 w 6187971"/>
              <a:gd name="connsiteY3715" fmla="*/ 542063 h 5955635"/>
              <a:gd name="connsiteX3716" fmla="*/ 2801357 w 6187971"/>
              <a:gd name="connsiteY3716" fmla="*/ 303925 h 5955635"/>
              <a:gd name="connsiteX3717" fmla="*/ 3448335 w 6187971"/>
              <a:gd name="connsiteY3717" fmla="*/ 329955 h 5955635"/>
              <a:gd name="connsiteX3718" fmla="*/ 3639713 w 6187971"/>
              <a:gd name="connsiteY3718" fmla="*/ 365329 h 5955635"/>
              <a:gd name="connsiteX3719" fmla="*/ 3679531 w 6187971"/>
              <a:gd name="connsiteY3719" fmla="*/ 341178 h 5955635"/>
              <a:gd name="connsiteX3720" fmla="*/ 3641345 w 6187971"/>
              <a:gd name="connsiteY3720" fmla="*/ 318050 h 5955635"/>
              <a:gd name="connsiteX3721" fmla="*/ 3579519 w 6187971"/>
              <a:gd name="connsiteY3721" fmla="*/ 294106 h 5955635"/>
              <a:gd name="connsiteX3722" fmla="*/ 3921820 w 6187971"/>
              <a:gd name="connsiteY3722" fmla="*/ 340254 h 5955635"/>
              <a:gd name="connsiteX3723" fmla="*/ 4117320 w 6187971"/>
              <a:gd name="connsiteY3723" fmla="*/ 404078 h 5955635"/>
              <a:gd name="connsiteX3724" fmla="*/ 3929573 w 6187971"/>
              <a:gd name="connsiteY3724" fmla="*/ 330776 h 5955635"/>
              <a:gd name="connsiteX3725" fmla="*/ 3651529 w 6187971"/>
              <a:gd name="connsiteY3725" fmla="*/ 265034 h 5955635"/>
              <a:gd name="connsiteX3726" fmla="*/ 2868463 w 6187971"/>
              <a:gd name="connsiteY3726" fmla="*/ 215284 h 5955635"/>
              <a:gd name="connsiteX3727" fmla="*/ 2767746 w 6187971"/>
              <a:gd name="connsiteY3727" fmla="*/ 228980 h 5955635"/>
              <a:gd name="connsiteX3728" fmla="*/ 2799794 w 6187971"/>
              <a:gd name="connsiteY3728" fmla="*/ 241686 h 5955635"/>
              <a:gd name="connsiteX3729" fmla="*/ 3465473 w 6187971"/>
              <a:gd name="connsiteY3729" fmla="*/ 263721 h 5955635"/>
              <a:gd name="connsiteX3730" fmla="*/ 3497920 w 6187971"/>
              <a:gd name="connsiteY3730" fmla="*/ 278298 h 5955635"/>
              <a:gd name="connsiteX3731" fmla="*/ 3460245 w 6187971"/>
              <a:gd name="connsiteY3731" fmla="*/ 294168 h 5955635"/>
              <a:gd name="connsiteX3732" fmla="*/ 3247224 w 6187971"/>
              <a:gd name="connsiteY3732" fmla="*/ 267329 h 5955635"/>
              <a:gd name="connsiteX3733" fmla="*/ 2317144 w 6187971"/>
              <a:gd name="connsiteY3733" fmla="*/ 362401 h 5955635"/>
              <a:gd name="connsiteX3734" fmla="*/ 1646991 w 6187971"/>
              <a:gd name="connsiteY3734" fmla="*/ 658097 h 5955635"/>
              <a:gd name="connsiteX3735" fmla="*/ 1510978 w 6187971"/>
              <a:gd name="connsiteY3735" fmla="*/ 726263 h 5955635"/>
              <a:gd name="connsiteX3736" fmla="*/ 2562299 w 6187971"/>
              <a:gd name="connsiteY3736" fmla="*/ 265051 h 5955635"/>
              <a:gd name="connsiteX3737" fmla="*/ 2496459 w 6187971"/>
              <a:gd name="connsiteY3737" fmla="*/ 249786 h 5955635"/>
              <a:gd name="connsiteX3738" fmla="*/ 2679065 w 6187971"/>
              <a:gd name="connsiteY3738" fmla="*/ 216639 h 5955635"/>
              <a:gd name="connsiteX3739" fmla="*/ 2939402 w 6187971"/>
              <a:gd name="connsiteY3739" fmla="*/ 190351 h 5955635"/>
              <a:gd name="connsiteX3740" fmla="*/ 2959175 w 6187971"/>
              <a:gd name="connsiteY3740" fmla="*/ 182215 h 5955635"/>
              <a:gd name="connsiteX3741" fmla="*/ 2939547 w 6187971"/>
              <a:gd name="connsiteY3741" fmla="*/ 172721 h 5955635"/>
              <a:gd name="connsiteX3742" fmla="*/ 2616967 w 6187971"/>
              <a:gd name="connsiteY3742" fmla="*/ 200575 h 5955635"/>
              <a:gd name="connsiteX3743" fmla="*/ 2537493 w 6187971"/>
              <a:gd name="connsiteY3743" fmla="*/ 203867 h 5955635"/>
              <a:gd name="connsiteX3744" fmla="*/ 2217149 w 6187971"/>
              <a:gd name="connsiteY3744" fmla="*/ 287950 h 5955635"/>
              <a:gd name="connsiteX3745" fmla="*/ 1542585 w 6187971"/>
              <a:gd name="connsiteY3745" fmla="*/ 590454 h 5955635"/>
              <a:gd name="connsiteX3746" fmla="*/ 1168430 w 6187971"/>
              <a:gd name="connsiteY3746" fmla="*/ 862020 h 5955635"/>
              <a:gd name="connsiteX3747" fmla="*/ 1130881 w 6187971"/>
              <a:gd name="connsiteY3747" fmla="*/ 887640 h 5955635"/>
              <a:gd name="connsiteX3748" fmla="*/ 1168592 w 6187971"/>
              <a:gd name="connsiteY3748" fmla="*/ 817011 h 5955635"/>
              <a:gd name="connsiteX3749" fmla="*/ 1476602 w 6187971"/>
              <a:gd name="connsiteY3749" fmla="*/ 592819 h 5955635"/>
              <a:gd name="connsiteX3750" fmla="*/ 2591346 w 6187971"/>
              <a:gd name="connsiteY3750" fmla="*/ 163030 h 5955635"/>
              <a:gd name="connsiteX3751" fmla="*/ 3091031 w 6187971"/>
              <a:gd name="connsiteY3751" fmla="*/ 140357 h 5955635"/>
              <a:gd name="connsiteX3752" fmla="*/ 3716875 w 6187971"/>
              <a:gd name="connsiteY3752" fmla="*/ 213921 h 5955635"/>
              <a:gd name="connsiteX3753" fmla="*/ 3758928 w 6187971"/>
              <a:gd name="connsiteY3753" fmla="*/ 245999 h 5955635"/>
              <a:gd name="connsiteX3754" fmla="*/ 3775216 w 6187971"/>
              <a:gd name="connsiteY3754" fmla="*/ 258163 h 5955635"/>
              <a:gd name="connsiteX3755" fmla="*/ 4143920 w 6187971"/>
              <a:gd name="connsiteY3755" fmla="*/ 372975 h 5955635"/>
              <a:gd name="connsiteX3756" fmla="*/ 4155540 w 6187971"/>
              <a:gd name="connsiteY3756" fmla="*/ 372448 h 5955635"/>
              <a:gd name="connsiteX3757" fmla="*/ 4123382 w 6187971"/>
              <a:gd name="connsiteY3757" fmla="*/ 322612 h 5955635"/>
              <a:gd name="connsiteX3758" fmla="*/ 3554239 w 6187971"/>
              <a:gd name="connsiteY3758" fmla="*/ 139165 h 5955635"/>
              <a:gd name="connsiteX3759" fmla="*/ 2590565 w 6187971"/>
              <a:gd name="connsiteY3759" fmla="*/ 131911 h 5955635"/>
              <a:gd name="connsiteX3760" fmla="*/ 2058218 w 6187971"/>
              <a:gd name="connsiteY3760" fmla="*/ 267154 h 5955635"/>
              <a:gd name="connsiteX3761" fmla="*/ 1849558 w 6187971"/>
              <a:gd name="connsiteY3761" fmla="*/ 315643 h 5955635"/>
              <a:gd name="connsiteX3762" fmla="*/ 2520059 w 6187971"/>
              <a:gd name="connsiteY3762" fmla="*/ 103956 h 5955635"/>
              <a:gd name="connsiteX3763" fmla="*/ 3222250 w 6187971"/>
              <a:gd name="connsiteY3763" fmla="*/ 49751 h 5955635"/>
              <a:gd name="connsiteX3764" fmla="*/ 2580338 w 6187971"/>
              <a:gd name="connsiteY3764" fmla="*/ 38281 h 5955635"/>
              <a:gd name="connsiteX3765" fmla="*/ 2580211 w 6187971"/>
              <a:gd name="connsiteY3765" fmla="*/ 28532 h 59556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  <a:cxn ang="0">
                <a:pos x="connsiteX2862" y="connsiteY2862"/>
              </a:cxn>
              <a:cxn ang="0">
                <a:pos x="connsiteX2863" y="connsiteY2863"/>
              </a:cxn>
              <a:cxn ang="0">
                <a:pos x="connsiteX2864" y="connsiteY2864"/>
              </a:cxn>
              <a:cxn ang="0">
                <a:pos x="connsiteX2865" y="connsiteY2865"/>
              </a:cxn>
              <a:cxn ang="0">
                <a:pos x="connsiteX2866" y="connsiteY2866"/>
              </a:cxn>
              <a:cxn ang="0">
                <a:pos x="connsiteX2867" y="connsiteY2867"/>
              </a:cxn>
              <a:cxn ang="0">
                <a:pos x="connsiteX2868" y="connsiteY2868"/>
              </a:cxn>
              <a:cxn ang="0">
                <a:pos x="connsiteX2869" y="connsiteY2869"/>
              </a:cxn>
              <a:cxn ang="0">
                <a:pos x="connsiteX2870" y="connsiteY2870"/>
              </a:cxn>
              <a:cxn ang="0">
                <a:pos x="connsiteX2871" y="connsiteY2871"/>
              </a:cxn>
              <a:cxn ang="0">
                <a:pos x="connsiteX2872" y="connsiteY2872"/>
              </a:cxn>
              <a:cxn ang="0">
                <a:pos x="connsiteX2873" y="connsiteY2873"/>
              </a:cxn>
              <a:cxn ang="0">
                <a:pos x="connsiteX2874" y="connsiteY2874"/>
              </a:cxn>
              <a:cxn ang="0">
                <a:pos x="connsiteX2875" y="connsiteY2875"/>
              </a:cxn>
              <a:cxn ang="0">
                <a:pos x="connsiteX2876" y="connsiteY2876"/>
              </a:cxn>
              <a:cxn ang="0">
                <a:pos x="connsiteX2877" y="connsiteY2877"/>
              </a:cxn>
              <a:cxn ang="0">
                <a:pos x="connsiteX2878" y="connsiteY2878"/>
              </a:cxn>
              <a:cxn ang="0">
                <a:pos x="connsiteX2879" y="connsiteY2879"/>
              </a:cxn>
              <a:cxn ang="0">
                <a:pos x="connsiteX2880" y="connsiteY2880"/>
              </a:cxn>
              <a:cxn ang="0">
                <a:pos x="connsiteX2881" y="connsiteY2881"/>
              </a:cxn>
              <a:cxn ang="0">
                <a:pos x="connsiteX2882" y="connsiteY2882"/>
              </a:cxn>
              <a:cxn ang="0">
                <a:pos x="connsiteX2883" y="connsiteY2883"/>
              </a:cxn>
              <a:cxn ang="0">
                <a:pos x="connsiteX2884" y="connsiteY2884"/>
              </a:cxn>
              <a:cxn ang="0">
                <a:pos x="connsiteX2885" y="connsiteY2885"/>
              </a:cxn>
              <a:cxn ang="0">
                <a:pos x="connsiteX2886" y="connsiteY2886"/>
              </a:cxn>
              <a:cxn ang="0">
                <a:pos x="connsiteX2887" y="connsiteY2887"/>
              </a:cxn>
              <a:cxn ang="0">
                <a:pos x="connsiteX2888" y="connsiteY2888"/>
              </a:cxn>
              <a:cxn ang="0">
                <a:pos x="connsiteX2889" y="connsiteY2889"/>
              </a:cxn>
              <a:cxn ang="0">
                <a:pos x="connsiteX2890" y="connsiteY2890"/>
              </a:cxn>
              <a:cxn ang="0">
                <a:pos x="connsiteX2891" y="connsiteY2891"/>
              </a:cxn>
              <a:cxn ang="0">
                <a:pos x="connsiteX2892" y="connsiteY2892"/>
              </a:cxn>
              <a:cxn ang="0">
                <a:pos x="connsiteX2893" y="connsiteY2893"/>
              </a:cxn>
              <a:cxn ang="0">
                <a:pos x="connsiteX2894" y="connsiteY2894"/>
              </a:cxn>
              <a:cxn ang="0">
                <a:pos x="connsiteX2895" y="connsiteY2895"/>
              </a:cxn>
              <a:cxn ang="0">
                <a:pos x="connsiteX2896" y="connsiteY2896"/>
              </a:cxn>
              <a:cxn ang="0">
                <a:pos x="connsiteX2897" y="connsiteY2897"/>
              </a:cxn>
              <a:cxn ang="0">
                <a:pos x="connsiteX2898" y="connsiteY2898"/>
              </a:cxn>
              <a:cxn ang="0">
                <a:pos x="connsiteX2899" y="connsiteY2899"/>
              </a:cxn>
              <a:cxn ang="0">
                <a:pos x="connsiteX2900" y="connsiteY2900"/>
              </a:cxn>
              <a:cxn ang="0">
                <a:pos x="connsiteX2901" y="connsiteY2901"/>
              </a:cxn>
              <a:cxn ang="0">
                <a:pos x="connsiteX2902" y="connsiteY2902"/>
              </a:cxn>
              <a:cxn ang="0">
                <a:pos x="connsiteX2903" y="connsiteY2903"/>
              </a:cxn>
              <a:cxn ang="0">
                <a:pos x="connsiteX2904" y="connsiteY2904"/>
              </a:cxn>
              <a:cxn ang="0">
                <a:pos x="connsiteX2905" y="connsiteY2905"/>
              </a:cxn>
              <a:cxn ang="0">
                <a:pos x="connsiteX2906" y="connsiteY2906"/>
              </a:cxn>
              <a:cxn ang="0">
                <a:pos x="connsiteX2907" y="connsiteY2907"/>
              </a:cxn>
              <a:cxn ang="0">
                <a:pos x="connsiteX2908" y="connsiteY2908"/>
              </a:cxn>
              <a:cxn ang="0">
                <a:pos x="connsiteX2909" y="connsiteY2909"/>
              </a:cxn>
              <a:cxn ang="0">
                <a:pos x="connsiteX2910" y="connsiteY2910"/>
              </a:cxn>
              <a:cxn ang="0">
                <a:pos x="connsiteX2911" y="connsiteY2911"/>
              </a:cxn>
              <a:cxn ang="0">
                <a:pos x="connsiteX2912" y="connsiteY2912"/>
              </a:cxn>
              <a:cxn ang="0">
                <a:pos x="connsiteX2913" y="connsiteY2913"/>
              </a:cxn>
              <a:cxn ang="0">
                <a:pos x="connsiteX2914" y="connsiteY2914"/>
              </a:cxn>
              <a:cxn ang="0">
                <a:pos x="connsiteX2915" y="connsiteY2915"/>
              </a:cxn>
              <a:cxn ang="0">
                <a:pos x="connsiteX2916" y="connsiteY2916"/>
              </a:cxn>
              <a:cxn ang="0">
                <a:pos x="connsiteX2917" y="connsiteY2917"/>
              </a:cxn>
              <a:cxn ang="0">
                <a:pos x="connsiteX2918" y="connsiteY2918"/>
              </a:cxn>
              <a:cxn ang="0">
                <a:pos x="connsiteX2919" y="connsiteY2919"/>
              </a:cxn>
              <a:cxn ang="0">
                <a:pos x="connsiteX2920" y="connsiteY2920"/>
              </a:cxn>
              <a:cxn ang="0">
                <a:pos x="connsiteX2921" y="connsiteY2921"/>
              </a:cxn>
              <a:cxn ang="0">
                <a:pos x="connsiteX2922" y="connsiteY2922"/>
              </a:cxn>
              <a:cxn ang="0">
                <a:pos x="connsiteX2923" y="connsiteY2923"/>
              </a:cxn>
              <a:cxn ang="0">
                <a:pos x="connsiteX2924" y="connsiteY2924"/>
              </a:cxn>
              <a:cxn ang="0">
                <a:pos x="connsiteX2925" y="connsiteY2925"/>
              </a:cxn>
              <a:cxn ang="0">
                <a:pos x="connsiteX2926" y="connsiteY2926"/>
              </a:cxn>
              <a:cxn ang="0">
                <a:pos x="connsiteX2927" y="connsiteY2927"/>
              </a:cxn>
              <a:cxn ang="0">
                <a:pos x="connsiteX2928" y="connsiteY2928"/>
              </a:cxn>
              <a:cxn ang="0">
                <a:pos x="connsiteX2929" y="connsiteY2929"/>
              </a:cxn>
              <a:cxn ang="0">
                <a:pos x="connsiteX2930" y="connsiteY2930"/>
              </a:cxn>
              <a:cxn ang="0">
                <a:pos x="connsiteX2931" y="connsiteY2931"/>
              </a:cxn>
              <a:cxn ang="0">
                <a:pos x="connsiteX2932" y="connsiteY2932"/>
              </a:cxn>
              <a:cxn ang="0">
                <a:pos x="connsiteX2933" y="connsiteY2933"/>
              </a:cxn>
              <a:cxn ang="0">
                <a:pos x="connsiteX2934" y="connsiteY2934"/>
              </a:cxn>
              <a:cxn ang="0">
                <a:pos x="connsiteX2935" y="connsiteY2935"/>
              </a:cxn>
              <a:cxn ang="0">
                <a:pos x="connsiteX2936" y="connsiteY2936"/>
              </a:cxn>
              <a:cxn ang="0">
                <a:pos x="connsiteX2937" y="connsiteY2937"/>
              </a:cxn>
              <a:cxn ang="0">
                <a:pos x="connsiteX2938" y="connsiteY2938"/>
              </a:cxn>
              <a:cxn ang="0">
                <a:pos x="connsiteX2939" y="connsiteY2939"/>
              </a:cxn>
              <a:cxn ang="0">
                <a:pos x="connsiteX2940" y="connsiteY2940"/>
              </a:cxn>
              <a:cxn ang="0">
                <a:pos x="connsiteX2941" y="connsiteY2941"/>
              </a:cxn>
              <a:cxn ang="0">
                <a:pos x="connsiteX2942" y="connsiteY2942"/>
              </a:cxn>
              <a:cxn ang="0">
                <a:pos x="connsiteX2943" y="connsiteY2943"/>
              </a:cxn>
              <a:cxn ang="0">
                <a:pos x="connsiteX2944" y="connsiteY2944"/>
              </a:cxn>
              <a:cxn ang="0">
                <a:pos x="connsiteX2945" y="connsiteY2945"/>
              </a:cxn>
              <a:cxn ang="0">
                <a:pos x="connsiteX2946" y="connsiteY2946"/>
              </a:cxn>
              <a:cxn ang="0">
                <a:pos x="connsiteX2947" y="connsiteY2947"/>
              </a:cxn>
              <a:cxn ang="0">
                <a:pos x="connsiteX2948" y="connsiteY2948"/>
              </a:cxn>
              <a:cxn ang="0">
                <a:pos x="connsiteX2949" y="connsiteY2949"/>
              </a:cxn>
              <a:cxn ang="0">
                <a:pos x="connsiteX2950" y="connsiteY2950"/>
              </a:cxn>
              <a:cxn ang="0">
                <a:pos x="connsiteX2951" y="connsiteY2951"/>
              </a:cxn>
              <a:cxn ang="0">
                <a:pos x="connsiteX2952" y="connsiteY2952"/>
              </a:cxn>
              <a:cxn ang="0">
                <a:pos x="connsiteX2953" y="connsiteY2953"/>
              </a:cxn>
              <a:cxn ang="0">
                <a:pos x="connsiteX2954" y="connsiteY2954"/>
              </a:cxn>
              <a:cxn ang="0">
                <a:pos x="connsiteX2955" y="connsiteY2955"/>
              </a:cxn>
              <a:cxn ang="0">
                <a:pos x="connsiteX2956" y="connsiteY2956"/>
              </a:cxn>
              <a:cxn ang="0">
                <a:pos x="connsiteX2957" y="connsiteY2957"/>
              </a:cxn>
              <a:cxn ang="0">
                <a:pos x="connsiteX2958" y="connsiteY2958"/>
              </a:cxn>
              <a:cxn ang="0">
                <a:pos x="connsiteX2959" y="connsiteY2959"/>
              </a:cxn>
              <a:cxn ang="0">
                <a:pos x="connsiteX2960" y="connsiteY2960"/>
              </a:cxn>
              <a:cxn ang="0">
                <a:pos x="connsiteX2961" y="connsiteY2961"/>
              </a:cxn>
              <a:cxn ang="0">
                <a:pos x="connsiteX2962" y="connsiteY2962"/>
              </a:cxn>
              <a:cxn ang="0">
                <a:pos x="connsiteX2963" y="connsiteY2963"/>
              </a:cxn>
              <a:cxn ang="0">
                <a:pos x="connsiteX2964" y="connsiteY2964"/>
              </a:cxn>
              <a:cxn ang="0">
                <a:pos x="connsiteX2965" y="connsiteY2965"/>
              </a:cxn>
              <a:cxn ang="0">
                <a:pos x="connsiteX2966" y="connsiteY2966"/>
              </a:cxn>
              <a:cxn ang="0">
                <a:pos x="connsiteX2967" y="connsiteY2967"/>
              </a:cxn>
              <a:cxn ang="0">
                <a:pos x="connsiteX2968" y="connsiteY2968"/>
              </a:cxn>
              <a:cxn ang="0">
                <a:pos x="connsiteX2969" y="connsiteY2969"/>
              </a:cxn>
              <a:cxn ang="0">
                <a:pos x="connsiteX2970" y="connsiteY2970"/>
              </a:cxn>
              <a:cxn ang="0">
                <a:pos x="connsiteX2971" y="connsiteY2971"/>
              </a:cxn>
              <a:cxn ang="0">
                <a:pos x="connsiteX2972" y="connsiteY2972"/>
              </a:cxn>
              <a:cxn ang="0">
                <a:pos x="connsiteX2973" y="connsiteY2973"/>
              </a:cxn>
              <a:cxn ang="0">
                <a:pos x="connsiteX2974" y="connsiteY2974"/>
              </a:cxn>
              <a:cxn ang="0">
                <a:pos x="connsiteX2975" y="connsiteY2975"/>
              </a:cxn>
              <a:cxn ang="0">
                <a:pos x="connsiteX2976" y="connsiteY2976"/>
              </a:cxn>
              <a:cxn ang="0">
                <a:pos x="connsiteX2977" y="connsiteY2977"/>
              </a:cxn>
              <a:cxn ang="0">
                <a:pos x="connsiteX2978" y="connsiteY2978"/>
              </a:cxn>
              <a:cxn ang="0">
                <a:pos x="connsiteX2979" y="connsiteY2979"/>
              </a:cxn>
              <a:cxn ang="0">
                <a:pos x="connsiteX2980" y="connsiteY2980"/>
              </a:cxn>
              <a:cxn ang="0">
                <a:pos x="connsiteX2981" y="connsiteY2981"/>
              </a:cxn>
              <a:cxn ang="0">
                <a:pos x="connsiteX2982" y="connsiteY2982"/>
              </a:cxn>
              <a:cxn ang="0">
                <a:pos x="connsiteX2983" y="connsiteY2983"/>
              </a:cxn>
              <a:cxn ang="0">
                <a:pos x="connsiteX2984" y="connsiteY2984"/>
              </a:cxn>
              <a:cxn ang="0">
                <a:pos x="connsiteX2985" y="connsiteY2985"/>
              </a:cxn>
              <a:cxn ang="0">
                <a:pos x="connsiteX2986" y="connsiteY2986"/>
              </a:cxn>
              <a:cxn ang="0">
                <a:pos x="connsiteX2987" y="connsiteY2987"/>
              </a:cxn>
              <a:cxn ang="0">
                <a:pos x="connsiteX2988" y="connsiteY2988"/>
              </a:cxn>
              <a:cxn ang="0">
                <a:pos x="connsiteX2989" y="connsiteY2989"/>
              </a:cxn>
              <a:cxn ang="0">
                <a:pos x="connsiteX2990" y="connsiteY2990"/>
              </a:cxn>
              <a:cxn ang="0">
                <a:pos x="connsiteX2991" y="connsiteY2991"/>
              </a:cxn>
              <a:cxn ang="0">
                <a:pos x="connsiteX2992" y="connsiteY2992"/>
              </a:cxn>
              <a:cxn ang="0">
                <a:pos x="connsiteX2993" y="connsiteY2993"/>
              </a:cxn>
              <a:cxn ang="0">
                <a:pos x="connsiteX2994" y="connsiteY2994"/>
              </a:cxn>
              <a:cxn ang="0">
                <a:pos x="connsiteX2995" y="connsiteY2995"/>
              </a:cxn>
              <a:cxn ang="0">
                <a:pos x="connsiteX2996" y="connsiteY2996"/>
              </a:cxn>
              <a:cxn ang="0">
                <a:pos x="connsiteX2997" y="connsiteY2997"/>
              </a:cxn>
              <a:cxn ang="0">
                <a:pos x="connsiteX2998" y="connsiteY2998"/>
              </a:cxn>
              <a:cxn ang="0">
                <a:pos x="connsiteX2999" y="connsiteY2999"/>
              </a:cxn>
              <a:cxn ang="0">
                <a:pos x="connsiteX3000" y="connsiteY3000"/>
              </a:cxn>
              <a:cxn ang="0">
                <a:pos x="connsiteX3001" y="connsiteY3001"/>
              </a:cxn>
              <a:cxn ang="0">
                <a:pos x="connsiteX3002" y="connsiteY3002"/>
              </a:cxn>
              <a:cxn ang="0">
                <a:pos x="connsiteX3003" y="connsiteY3003"/>
              </a:cxn>
              <a:cxn ang="0">
                <a:pos x="connsiteX3004" y="connsiteY3004"/>
              </a:cxn>
              <a:cxn ang="0">
                <a:pos x="connsiteX3005" y="connsiteY3005"/>
              </a:cxn>
              <a:cxn ang="0">
                <a:pos x="connsiteX3006" y="connsiteY3006"/>
              </a:cxn>
              <a:cxn ang="0">
                <a:pos x="connsiteX3007" y="connsiteY3007"/>
              </a:cxn>
              <a:cxn ang="0">
                <a:pos x="connsiteX3008" y="connsiteY3008"/>
              </a:cxn>
              <a:cxn ang="0">
                <a:pos x="connsiteX3009" y="connsiteY3009"/>
              </a:cxn>
              <a:cxn ang="0">
                <a:pos x="connsiteX3010" y="connsiteY3010"/>
              </a:cxn>
              <a:cxn ang="0">
                <a:pos x="connsiteX3011" y="connsiteY3011"/>
              </a:cxn>
              <a:cxn ang="0">
                <a:pos x="connsiteX3012" y="connsiteY3012"/>
              </a:cxn>
              <a:cxn ang="0">
                <a:pos x="connsiteX3013" y="connsiteY3013"/>
              </a:cxn>
              <a:cxn ang="0">
                <a:pos x="connsiteX3014" y="connsiteY3014"/>
              </a:cxn>
              <a:cxn ang="0">
                <a:pos x="connsiteX3015" y="connsiteY3015"/>
              </a:cxn>
              <a:cxn ang="0">
                <a:pos x="connsiteX3016" y="connsiteY3016"/>
              </a:cxn>
              <a:cxn ang="0">
                <a:pos x="connsiteX3017" y="connsiteY3017"/>
              </a:cxn>
              <a:cxn ang="0">
                <a:pos x="connsiteX3018" y="connsiteY3018"/>
              </a:cxn>
              <a:cxn ang="0">
                <a:pos x="connsiteX3019" y="connsiteY3019"/>
              </a:cxn>
              <a:cxn ang="0">
                <a:pos x="connsiteX3020" y="connsiteY3020"/>
              </a:cxn>
              <a:cxn ang="0">
                <a:pos x="connsiteX3021" y="connsiteY3021"/>
              </a:cxn>
              <a:cxn ang="0">
                <a:pos x="connsiteX3022" y="connsiteY3022"/>
              </a:cxn>
              <a:cxn ang="0">
                <a:pos x="connsiteX3023" y="connsiteY3023"/>
              </a:cxn>
              <a:cxn ang="0">
                <a:pos x="connsiteX3024" y="connsiteY3024"/>
              </a:cxn>
              <a:cxn ang="0">
                <a:pos x="connsiteX3025" y="connsiteY3025"/>
              </a:cxn>
              <a:cxn ang="0">
                <a:pos x="connsiteX3026" y="connsiteY3026"/>
              </a:cxn>
              <a:cxn ang="0">
                <a:pos x="connsiteX3027" y="connsiteY3027"/>
              </a:cxn>
              <a:cxn ang="0">
                <a:pos x="connsiteX3028" y="connsiteY3028"/>
              </a:cxn>
              <a:cxn ang="0">
                <a:pos x="connsiteX3029" y="connsiteY3029"/>
              </a:cxn>
              <a:cxn ang="0">
                <a:pos x="connsiteX3030" y="connsiteY3030"/>
              </a:cxn>
              <a:cxn ang="0">
                <a:pos x="connsiteX3031" y="connsiteY3031"/>
              </a:cxn>
              <a:cxn ang="0">
                <a:pos x="connsiteX3032" y="connsiteY3032"/>
              </a:cxn>
              <a:cxn ang="0">
                <a:pos x="connsiteX3033" y="connsiteY3033"/>
              </a:cxn>
              <a:cxn ang="0">
                <a:pos x="connsiteX3034" y="connsiteY3034"/>
              </a:cxn>
              <a:cxn ang="0">
                <a:pos x="connsiteX3035" y="connsiteY3035"/>
              </a:cxn>
              <a:cxn ang="0">
                <a:pos x="connsiteX3036" y="connsiteY3036"/>
              </a:cxn>
              <a:cxn ang="0">
                <a:pos x="connsiteX3037" y="connsiteY3037"/>
              </a:cxn>
              <a:cxn ang="0">
                <a:pos x="connsiteX3038" y="connsiteY3038"/>
              </a:cxn>
              <a:cxn ang="0">
                <a:pos x="connsiteX3039" y="connsiteY3039"/>
              </a:cxn>
              <a:cxn ang="0">
                <a:pos x="connsiteX3040" y="connsiteY3040"/>
              </a:cxn>
              <a:cxn ang="0">
                <a:pos x="connsiteX3041" y="connsiteY3041"/>
              </a:cxn>
              <a:cxn ang="0">
                <a:pos x="connsiteX3042" y="connsiteY3042"/>
              </a:cxn>
              <a:cxn ang="0">
                <a:pos x="connsiteX3043" y="connsiteY3043"/>
              </a:cxn>
              <a:cxn ang="0">
                <a:pos x="connsiteX3044" y="connsiteY3044"/>
              </a:cxn>
              <a:cxn ang="0">
                <a:pos x="connsiteX3045" y="connsiteY3045"/>
              </a:cxn>
              <a:cxn ang="0">
                <a:pos x="connsiteX3046" y="connsiteY3046"/>
              </a:cxn>
              <a:cxn ang="0">
                <a:pos x="connsiteX3047" y="connsiteY3047"/>
              </a:cxn>
              <a:cxn ang="0">
                <a:pos x="connsiteX3048" y="connsiteY3048"/>
              </a:cxn>
              <a:cxn ang="0">
                <a:pos x="connsiteX3049" y="connsiteY3049"/>
              </a:cxn>
              <a:cxn ang="0">
                <a:pos x="connsiteX3050" y="connsiteY3050"/>
              </a:cxn>
              <a:cxn ang="0">
                <a:pos x="connsiteX3051" y="connsiteY3051"/>
              </a:cxn>
              <a:cxn ang="0">
                <a:pos x="connsiteX3052" y="connsiteY3052"/>
              </a:cxn>
              <a:cxn ang="0">
                <a:pos x="connsiteX3053" y="connsiteY3053"/>
              </a:cxn>
              <a:cxn ang="0">
                <a:pos x="connsiteX3054" y="connsiteY3054"/>
              </a:cxn>
              <a:cxn ang="0">
                <a:pos x="connsiteX3055" y="connsiteY3055"/>
              </a:cxn>
              <a:cxn ang="0">
                <a:pos x="connsiteX3056" y="connsiteY3056"/>
              </a:cxn>
              <a:cxn ang="0">
                <a:pos x="connsiteX3057" y="connsiteY3057"/>
              </a:cxn>
              <a:cxn ang="0">
                <a:pos x="connsiteX3058" y="connsiteY3058"/>
              </a:cxn>
              <a:cxn ang="0">
                <a:pos x="connsiteX3059" y="connsiteY3059"/>
              </a:cxn>
              <a:cxn ang="0">
                <a:pos x="connsiteX3060" y="connsiteY3060"/>
              </a:cxn>
              <a:cxn ang="0">
                <a:pos x="connsiteX3061" y="connsiteY3061"/>
              </a:cxn>
              <a:cxn ang="0">
                <a:pos x="connsiteX3062" y="connsiteY3062"/>
              </a:cxn>
              <a:cxn ang="0">
                <a:pos x="connsiteX3063" y="connsiteY3063"/>
              </a:cxn>
              <a:cxn ang="0">
                <a:pos x="connsiteX3064" y="connsiteY3064"/>
              </a:cxn>
              <a:cxn ang="0">
                <a:pos x="connsiteX3065" y="connsiteY3065"/>
              </a:cxn>
              <a:cxn ang="0">
                <a:pos x="connsiteX3066" y="connsiteY3066"/>
              </a:cxn>
              <a:cxn ang="0">
                <a:pos x="connsiteX3067" y="connsiteY3067"/>
              </a:cxn>
              <a:cxn ang="0">
                <a:pos x="connsiteX3068" y="connsiteY3068"/>
              </a:cxn>
              <a:cxn ang="0">
                <a:pos x="connsiteX3069" y="connsiteY3069"/>
              </a:cxn>
              <a:cxn ang="0">
                <a:pos x="connsiteX3070" y="connsiteY3070"/>
              </a:cxn>
              <a:cxn ang="0">
                <a:pos x="connsiteX3071" y="connsiteY3071"/>
              </a:cxn>
              <a:cxn ang="0">
                <a:pos x="connsiteX3072" y="connsiteY3072"/>
              </a:cxn>
              <a:cxn ang="0">
                <a:pos x="connsiteX3073" y="connsiteY3073"/>
              </a:cxn>
              <a:cxn ang="0">
                <a:pos x="connsiteX3074" y="connsiteY3074"/>
              </a:cxn>
              <a:cxn ang="0">
                <a:pos x="connsiteX3075" y="connsiteY3075"/>
              </a:cxn>
              <a:cxn ang="0">
                <a:pos x="connsiteX3076" y="connsiteY3076"/>
              </a:cxn>
              <a:cxn ang="0">
                <a:pos x="connsiteX3077" y="connsiteY3077"/>
              </a:cxn>
              <a:cxn ang="0">
                <a:pos x="connsiteX3078" y="connsiteY3078"/>
              </a:cxn>
              <a:cxn ang="0">
                <a:pos x="connsiteX3079" y="connsiteY3079"/>
              </a:cxn>
              <a:cxn ang="0">
                <a:pos x="connsiteX3080" y="connsiteY3080"/>
              </a:cxn>
              <a:cxn ang="0">
                <a:pos x="connsiteX3081" y="connsiteY3081"/>
              </a:cxn>
              <a:cxn ang="0">
                <a:pos x="connsiteX3082" y="connsiteY3082"/>
              </a:cxn>
              <a:cxn ang="0">
                <a:pos x="connsiteX3083" y="connsiteY3083"/>
              </a:cxn>
              <a:cxn ang="0">
                <a:pos x="connsiteX3084" y="connsiteY3084"/>
              </a:cxn>
              <a:cxn ang="0">
                <a:pos x="connsiteX3085" y="connsiteY3085"/>
              </a:cxn>
              <a:cxn ang="0">
                <a:pos x="connsiteX3086" y="connsiteY3086"/>
              </a:cxn>
              <a:cxn ang="0">
                <a:pos x="connsiteX3087" y="connsiteY3087"/>
              </a:cxn>
              <a:cxn ang="0">
                <a:pos x="connsiteX3088" y="connsiteY3088"/>
              </a:cxn>
              <a:cxn ang="0">
                <a:pos x="connsiteX3089" y="connsiteY3089"/>
              </a:cxn>
              <a:cxn ang="0">
                <a:pos x="connsiteX3090" y="connsiteY3090"/>
              </a:cxn>
              <a:cxn ang="0">
                <a:pos x="connsiteX3091" y="connsiteY3091"/>
              </a:cxn>
              <a:cxn ang="0">
                <a:pos x="connsiteX3092" y="connsiteY3092"/>
              </a:cxn>
              <a:cxn ang="0">
                <a:pos x="connsiteX3093" y="connsiteY3093"/>
              </a:cxn>
              <a:cxn ang="0">
                <a:pos x="connsiteX3094" y="connsiteY3094"/>
              </a:cxn>
              <a:cxn ang="0">
                <a:pos x="connsiteX3095" y="connsiteY3095"/>
              </a:cxn>
              <a:cxn ang="0">
                <a:pos x="connsiteX3096" y="connsiteY3096"/>
              </a:cxn>
              <a:cxn ang="0">
                <a:pos x="connsiteX3097" y="connsiteY3097"/>
              </a:cxn>
              <a:cxn ang="0">
                <a:pos x="connsiteX3098" y="connsiteY3098"/>
              </a:cxn>
              <a:cxn ang="0">
                <a:pos x="connsiteX3099" y="connsiteY3099"/>
              </a:cxn>
              <a:cxn ang="0">
                <a:pos x="connsiteX3100" y="connsiteY3100"/>
              </a:cxn>
              <a:cxn ang="0">
                <a:pos x="connsiteX3101" y="connsiteY3101"/>
              </a:cxn>
              <a:cxn ang="0">
                <a:pos x="connsiteX3102" y="connsiteY3102"/>
              </a:cxn>
              <a:cxn ang="0">
                <a:pos x="connsiteX3103" y="connsiteY3103"/>
              </a:cxn>
              <a:cxn ang="0">
                <a:pos x="connsiteX3104" y="connsiteY3104"/>
              </a:cxn>
              <a:cxn ang="0">
                <a:pos x="connsiteX3105" y="connsiteY3105"/>
              </a:cxn>
              <a:cxn ang="0">
                <a:pos x="connsiteX3106" y="connsiteY3106"/>
              </a:cxn>
              <a:cxn ang="0">
                <a:pos x="connsiteX3107" y="connsiteY3107"/>
              </a:cxn>
              <a:cxn ang="0">
                <a:pos x="connsiteX3108" y="connsiteY3108"/>
              </a:cxn>
              <a:cxn ang="0">
                <a:pos x="connsiteX3109" y="connsiteY3109"/>
              </a:cxn>
              <a:cxn ang="0">
                <a:pos x="connsiteX3110" y="connsiteY3110"/>
              </a:cxn>
              <a:cxn ang="0">
                <a:pos x="connsiteX3111" y="connsiteY3111"/>
              </a:cxn>
              <a:cxn ang="0">
                <a:pos x="connsiteX3112" y="connsiteY3112"/>
              </a:cxn>
              <a:cxn ang="0">
                <a:pos x="connsiteX3113" y="connsiteY3113"/>
              </a:cxn>
              <a:cxn ang="0">
                <a:pos x="connsiteX3114" y="connsiteY3114"/>
              </a:cxn>
              <a:cxn ang="0">
                <a:pos x="connsiteX3115" y="connsiteY3115"/>
              </a:cxn>
              <a:cxn ang="0">
                <a:pos x="connsiteX3116" y="connsiteY3116"/>
              </a:cxn>
              <a:cxn ang="0">
                <a:pos x="connsiteX3117" y="connsiteY3117"/>
              </a:cxn>
              <a:cxn ang="0">
                <a:pos x="connsiteX3118" y="connsiteY3118"/>
              </a:cxn>
              <a:cxn ang="0">
                <a:pos x="connsiteX3119" y="connsiteY3119"/>
              </a:cxn>
              <a:cxn ang="0">
                <a:pos x="connsiteX3120" y="connsiteY3120"/>
              </a:cxn>
              <a:cxn ang="0">
                <a:pos x="connsiteX3121" y="connsiteY3121"/>
              </a:cxn>
              <a:cxn ang="0">
                <a:pos x="connsiteX3122" y="connsiteY3122"/>
              </a:cxn>
              <a:cxn ang="0">
                <a:pos x="connsiteX3123" y="connsiteY3123"/>
              </a:cxn>
              <a:cxn ang="0">
                <a:pos x="connsiteX3124" y="connsiteY3124"/>
              </a:cxn>
              <a:cxn ang="0">
                <a:pos x="connsiteX3125" y="connsiteY3125"/>
              </a:cxn>
              <a:cxn ang="0">
                <a:pos x="connsiteX3126" y="connsiteY3126"/>
              </a:cxn>
              <a:cxn ang="0">
                <a:pos x="connsiteX3127" y="connsiteY3127"/>
              </a:cxn>
              <a:cxn ang="0">
                <a:pos x="connsiteX3128" y="connsiteY3128"/>
              </a:cxn>
              <a:cxn ang="0">
                <a:pos x="connsiteX3129" y="connsiteY3129"/>
              </a:cxn>
              <a:cxn ang="0">
                <a:pos x="connsiteX3130" y="connsiteY3130"/>
              </a:cxn>
              <a:cxn ang="0">
                <a:pos x="connsiteX3131" y="connsiteY3131"/>
              </a:cxn>
              <a:cxn ang="0">
                <a:pos x="connsiteX3132" y="connsiteY3132"/>
              </a:cxn>
              <a:cxn ang="0">
                <a:pos x="connsiteX3133" y="connsiteY3133"/>
              </a:cxn>
              <a:cxn ang="0">
                <a:pos x="connsiteX3134" y="connsiteY3134"/>
              </a:cxn>
              <a:cxn ang="0">
                <a:pos x="connsiteX3135" y="connsiteY3135"/>
              </a:cxn>
              <a:cxn ang="0">
                <a:pos x="connsiteX3136" y="connsiteY3136"/>
              </a:cxn>
              <a:cxn ang="0">
                <a:pos x="connsiteX3137" y="connsiteY3137"/>
              </a:cxn>
              <a:cxn ang="0">
                <a:pos x="connsiteX3138" y="connsiteY3138"/>
              </a:cxn>
              <a:cxn ang="0">
                <a:pos x="connsiteX3139" y="connsiteY3139"/>
              </a:cxn>
              <a:cxn ang="0">
                <a:pos x="connsiteX3140" y="connsiteY3140"/>
              </a:cxn>
              <a:cxn ang="0">
                <a:pos x="connsiteX3141" y="connsiteY3141"/>
              </a:cxn>
              <a:cxn ang="0">
                <a:pos x="connsiteX3142" y="connsiteY3142"/>
              </a:cxn>
              <a:cxn ang="0">
                <a:pos x="connsiteX3143" y="connsiteY3143"/>
              </a:cxn>
              <a:cxn ang="0">
                <a:pos x="connsiteX3144" y="connsiteY3144"/>
              </a:cxn>
              <a:cxn ang="0">
                <a:pos x="connsiteX3145" y="connsiteY3145"/>
              </a:cxn>
              <a:cxn ang="0">
                <a:pos x="connsiteX3146" y="connsiteY3146"/>
              </a:cxn>
              <a:cxn ang="0">
                <a:pos x="connsiteX3147" y="connsiteY3147"/>
              </a:cxn>
              <a:cxn ang="0">
                <a:pos x="connsiteX3148" y="connsiteY3148"/>
              </a:cxn>
              <a:cxn ang="0">
                <a:pos x="connsiteX3149" y="connsiteY3149"/>
              </a:cxn>
              <a:cxn ang="0">
                <a:pos x="connsiteX3150" y="connsiteY3150"/>
              </a:cxn>
              <a:cxn ang="0">
                <a:pos x="connsiteX3151" y="connsiteY3151"/>
              </a:cxn>
              <a:cxn ang="0">
                <a:pos x="connsiteX3152" y="connsiteY3152"/>
              </a:cxn>
              <a:cxn ang="0">
                <a:pos x="connsiteX3153" y="connsiteY3153"/>
              </a:cxn>
              <a:cxn ang="0">
                <a:pos x="connsiteX3154" y="connsiteY3154"/>
              </a:cxn>
              <a:cxn ang="0">
                <a:pos x="connsiteX3155" y="connsiteY3155"/>
              </a:cxn>
              <a:cxn ang="0">
                <a:pos x="connsiteX3156" y="connsiteY3156"/>
              </a:cxn>
              <a:cxn ang="0">
                <a:pos x="connsiteX3157" y="connsiteY3157"/>
              </a:cxn>
              <a:cxn ang="0">
                <a:pos x="connsiteX3158" y="connsiteY3158"/>
              </a:cxn>
              <a:cxn ang="0">
                <a:pos x="connsiteX3159" y="connsiteY3159"/>
              </a:cxn>
              <a:cxn ang="0">
                <a:pos x="connsiteX3160" y="connsiteY3160"/>
              </a:cxn>
              <a:cxn ang="0">
                <a:pos x="connsiteX3161" y="connsiteY3161"/>
              </a:cxn>
              <a:cxn ang="0">
                <a:pos x="connsiteX3162" y="connsiteY3162"/>
              </a:cxn>
              <a:cxn ang="0">
                <a:pos x="connsiteX3163" y="connsiteY3163"/>
              </a:cxn>
              <a:cxn ang="0">
                <a:pos x="connsiteX3164" y="connsiteY3164"/>
              </a:cxn>
              <a:cxn ang="0">
                <a:pos x="connsiteX3165" y="connsiteY3165"/>
              </a:cxn>
              <a:cxn ang="0">
                <a:pos x="connsiteX3166" y="connsiteY3166"/>
              </a:cxn>
              <a:cxn ang="0">
                <a:pos x="connsiteX3167" y="connsiteY3167"/>
              </a:cxn>
              <a:cxn ang="0">
                <a:pos x="connsiteX3168" y="connsiteY3168"/>
              </a:cxn>
              <a:cxn ang="0">
                <a:pos x="connsiteX3169" y="connsiteY3169"/>
              </a:cxn>
              <a:cxn ang="0">
                <a:pos x="connsiteX3170" y="connsiteY3170"/>
              </a:cxn>
              <a:cxn ang="0">
                <a:pos x="connsiteX3171" y="connsiteY3171"/>
              </a:cxn>
              <a:cxn ang="0">
                <a:pos x="connsiteX3172" y="connsiteY3172"/>
              </a:cxn>
              <a:cxn ang="0">
                <a:pos x="connsiteX3173" y="connsiteY3173"/>
              </a:cxn>
              <a:cxn ang="0">
                <a:pos x="connsiteX3174" y="connsiteY3174"/>
              </a:cxn>
              <a:cxn ang="0">
                <a:pos x="connsiteX3175" y="connsiteY3175"/>
              </a:cxn>
              <a:cxn ang="0">
                <a:pos x="connsiteX3176" y="connsiteY3176"/>
              </a:cxn>
              <a:cxn ang="0">
                <a:pos x="connsiteX3177" y="connsiteY3177"/>
              </a:cxn>
              <a:cxn ang="0">
                <a:pos x="connsiteX3178" y="connsiteY3178"/>
              </a:cxn>
              <a:cxn ang="0">
                <a:pos x="connsiteX3179" y="connsiteY3179"/>
              </a:cxn>
              <a:cxn ang="0">
                <a:pos x="connsiteX3180" y="connsiteY3180"/>
              </a:cxn>
              <a:cxn ang="0">
                <a:pos x="connsiteX3181" y="connsiteY3181"/>
              </a:cxn>
              <a:cxn ang="0">
                <a:pos x="connsiteX3182" y="connsiteY3182"/>
              </a:cxn>
              <a:cxn ang="0">
                <a:pos x="connsiteX3183" y="connsiteY3183"/>
              </a:cxn>
              <a:cxn ang="0">
                <a:pos x="connsiteX3184" y="connsiteY3184"/>
              </a:cxn>
              <a:cxn ang="0">
                <a:pos x="connsiteX3185" y="connsiteY3185"/>
              </a:cxn>
              <a:cxn ang="0">
                <a:pos x="connsiteX3186" y="connsiteY3186"/>
              </a:cxn>
              <a:cxn ang="0">
                <a:pos x="connsiteX3187" y="connsiteY3187"/>
              </a:cxn>
              <a:cxn ang="0">
                <a:pos x="connsiteX3188" y="connsiteY3188"/>
              </a:cxn>
              <a:cxn ang="0">
                <a:pos x="connsiteX3189" y="connsiteY3189"/>
              </a:cxn>
              <a:cxn ang="0">
                <a:pos x="connsiteX3190" y="connsiteY3190"/>
              </a:cxn>
              <a:cxn ang="0">
                <a:pos x="connsiteX3191" y="connsiteY3191"/>
              </a:cxn>
              <a:cxn ang="0">
                <a:pos x="connsiteX3192" y="connsiteY3192"/>
              </a:cxn>
              <a:cxn ang="0">
                <a:pos x="connsiteX3193" y="connsiteY3193"/>
              </a:cxn>
              <a:cxn ang="0">
                <a:pos x="connsiteX3194" y="connsiteY3194"/>
              </a:cxn>
              <a:cxn ang="0">
                <a:pos x="connsiteX3195" y="connsiteY3195"/>
              </a:cxn>
              <a:cxn ang="0">
                <a:pos x="connsiteX3196" y="connsiteY3196"/>
              </a:cxn>
              <a:cxn ang="0">
                <a:pos x="connsiteX3197" y="connsiteY3197"/>
              </a:cxn>
              <a:cxn ang="0">
                <a:pos x="connsiteX3198" y="connsiteY3198"/>
              </a:cxn>
              <a:cxn ang="0">
                <a:pos x="connsiteX3199" y="connsiteY3199"/>
              </a:cxn>
              <a:cxn ang="0">
                <a:pos x="connsiteX3200" y="connsiteY3200"/>
              </a:cxn>
              <a:cxn ang="0">
                <a:pos x="connsiteX3201" y="connsiteY3201"/>
              </a:cxn>
              <a:cxn ang="0">
                <a:pos x="connsiteX3202" y="connsiteY3202"/>
              </a:cxn>
              <a:cxn ang="0">
                <a:pos x="connsiteX3203" y="connsiteY3203"/>
              </a:cxn>
              <a:cxn ang="0">
                <a:pos x="connsiteX3204" y="connsiteY3204"/>
              </a:cxn>
              <a:cxn ang="0">
                <a:pos x="connsiteX3205" y="connsiteY3205"/>
              </a:cxn>
              <a:cxn ang="0">
                <a:pos x="connsiteX3206" y="connsiteY3206"/>
              </a:cxn>
              <a:cxn ang="0">
                <a:pos x="connsiteX3207" y="connsiteY3207"/>
              </a:cxn>
              <a:cxn ang="0">
                <a:pos x="connsiteX3208" y="connsiteY3208"/>
              </a:cxn>
              <a:cxn ang="0">
                <a:pos x="connsiteX3209" y="connsiteY3209"/>
              </a:cxn>
              <a:cxn ang="0">
                <a:pos x="connsiteX3210" y="connsiteY3210"/>
              </a:cxn>
              <a:cxn ang="0">
                <a:pos x="connsiteX3211" y="connsiteY3211"/>
              </a:cxn>
              <a:cxn ang="0">
                <a:pos x="connsiteX3212" y="connsiteY3212"/>
              </a:cxn>
              <a:cxn ang="0">
                <a:pos x="connsiteX3213" y="connsiteY3213"/>
              </a:cxn>
              <a:cxn ang="0">
                <a:pos x="connsiteX3214" y="connsiteY3214"/>
              </a:cxn>
              <a:cxn ang="0">
                <a:pos x="connsiteX3215" y="connsiteY3215"/>
              </a:cxn>
              <a:cxn ang="0">
                <a:pos x="connsiteX3216" y="connsiteY3216"/>
              </a:cxn>
              <a:cxn ang="0">
                <a:pos x="connsiteX3217" y="connsiteY3217"/>
              </a:cxn>
              <a:cxn ang="0">
                <a:pos x="connsiteX3218" y="connsiteY3218"/>
              </a:cxn>
              <a:cxn ang="0">
                <a:pos x="connsiteX3219" y="connsiteY3219"/>
              </a:cxn>
              <a:cxn ang="0">
                <a:pos x="connsiteX3220" y="connsiteY3220"/>
              </a:cxn>
              <a:cxn ang="0">
                <a:pos x="connsiteX3221" y="connsiteY3221"/>
              </a:cxn>
              <a:cxn ang="0">
                <a:pos x="connsiteX3222" y="connsiteY3222"/>
              </a:cxn>
              <a:cxn ang="0">
                <a:pos x="connsiteX3223" y="connsiteY3223"/>
              </a:cxn>
              <a:cxn ang="0">
                <a:pos x="connsiteX3224" y="connsiteY3224"/>
              </a:cxn>
              <a:cxn ang="0">
                <a:pos x="connsiteX3225" y="connsiteY3225"/>
              </a:cxn>
              <a:cxn ang="0">
                <a:pos x="connsiteX3226" y="connsiteY3226"/>
              </a:cxn>
              <a:cxn ang="0">
                <a:pos x="connsiteX3227" y="connsiteY3227"/>
              </a:cxn>
              <a:cxn ang="0">
                <a:pos x="connsiteX3228" y="connsiteY3228"/>
              </a:cxn>
              <a:cxn ang="0">
                <a:pos x="connsiteX3229" y="connsiteY3229"/>
              </a:cxn>
              <a:cxn ang="0">
                <a:pos x="connsiteX3230" y="connsiteY3230"/>
              </a:cxn>
              <a:cxn ang="0">
                <a:pos x="connsiteX3231" y="connsiteY3231"/>
              </a:cxn>
              <a:cxn ang="0">
                <a:pos x="connsiteX3232" y="connsiteY3232"/>
              </a:cxn>
              <a:cxn ang="0">
                <a:pos x="connsiteX3233" y="connsiteY3233"/>
              </a:cxn>
              <a:cxn ang="0">
                <a:pos x="connsiteX3234" y="connsiteY3234"/>
              </a:cxn>
              <a:cxn ang="0">
                <a:pos x="connsiteX3235" y="connsiteY3235"/>
              </a:cxn>
              <a:cxn ang="0">
                <a:pos x="connsiteX3236" y="connsiteY3236"/>
              </a:cxn>
              <a:cxn ang="0">
                <a:pos x="connsiteX3237" y="connsiteY3237"/>
              </a:cxn>
              <a:cxn ang="0">
                <a:pos x="connsiteX3238" y="connsiteY3238"/>
              </a:cxn>
              <a:cxn ang="0">
                <a:pos x="connsiteX3239" y="connsiteY3239"/>
              </a:cxn>
              <a:cxn ang="0">
                <a:pos x="connsiteX3240" y="connsiteY3240"/>
              </a:cxn>
              <a:cxn ang="0">
                <a:pos x="connsiteX3241" y="connsiteY3241"/>
              </a:cxn>
              <a:cxn ang="0">
                <a:pos x="connsiteX3242" y="connsiteY3242"/>
              </a:cxn>
              <a:cxn ang="0">
                <a:pos x="connsiteX3243" y="connsiteY3243"/>
              </a:cxn>
              <a:cxn ang="0">
                <a:pos x="connsiteX3244" y="connsiteY3244"/>
              </a:cxn>
              <a:cxn ang="0">
                <a:pos x="connsiteX3245" y="connsiteY3245"/>
              </a:cxn>
              <a:cxn ang="0">
                <a:pos x="connsiteX3246" y="connsiteY3246"/>
              </a:cxn>
              <a:cxn ang="0">
                <a:pos x="connsiteX3247" y="connsiteY3247"/>
              </a:cxn>
              <a:cxn ang="0">
                <a:pos x="connsiteX3248" y="connsiteY3248"/>
              </a:cxn>
              <a:cxn ang="0">
                <a:pos x="connsiteX3249" y="connsiteY3249"/>
              </a:cxn>
              <a:cxn ang="0">
                <a:pos x="connsiteX3250" y="connsiteY3250"/>
              </a:cxn>
              <a:cxn ang="0">
                <a:pos x="connsiteX3251" y="connsiteY3251"/>
              </a:cxn>
              <a:cxn ang="0">
                <a:pos x="connsiteX3252" y="connsiteY3252"/>
              </a:cxn>
              <a:cxn ang="0">
                <a:pos x="connsiteX3253" y="connsiteY3253"/>
              </a:cxn>
              <a:cxn ang="0">
                <a:pos x="connsiteX3254" y="connsiteY3254"/>
              </a:cxn>
              <a:cxn ang="0">
                <a:pos x="connsiteX3255" y="connsiteY3255"/>
              </a:cxn>
              <a:cxn ang="0">
                <a:pos x="connsiteX3256" y="connsiteY3256"/>
              </a:cxn>
              <a:cxn ang="0">
                <a:pos x="connsiteX3257" y="connsiteY3257"/>
              </a:cxn>
              <a:cxn ang="0">
                <a:pos x="connsiteX3258" y="connsiteY3258"/>
              </a:cxn>
              <a:cxn ang="0">
                <a:pos x="connsiteX3259" y="connsiteY3259"/>
              </a:cxn>
              <a:cxn ang="0">
                <a:pos x="connsiteX3260" y="connsiteY3260"/>
              </a:cxn>
              <a:cxn ang="0">
                <a:pos x="connsiteX3261" y="connsiteY3261"/>
              </a:cxn>
              <a:cxn ang="0">
                <a:pos x="connsiteX3262" y="connsiteY3262"/>
              </a:cxn>
              <a:cxn ang="0">
                <a:pos x="connsiteX3263" y="connsiteY3263"/>
              </a:cxn>
              <a:cxn ang="0">
                <a:pos x="connsiteX3264" y="connsiteY3264"/>
              </a:cxn>
              <a:cxn ang="0">
                <a:pos x="connsiteX3265" y="connsiteY3265"/>
              </a:cxn>
              <a:cxn ang="0">
                <a:pos x="connsiteX3266" y="connsiteY3266"/>
              </a:cxn>
              <a:cxn ang="0">
                <a:pos x="connsiteX3267" y="connsiteY3267"/>
              </a:cxn>
              <a:cxn ang="0">
                <a:pos x="connsiteX3268" y="connsiteY3268"/>
              </a:cxn>
              <a:cxn ang="0">
                <a:pos x="connsiteX3269" y="connsiteY3269"/>
              </a:cxn>
              <a:cxn ang="0">
                <a:pos x="connsiteX3270" y="connsiteY3270"/>
              </a:cxn>
              <a:cxn ang="0">
                <a:pos x="connsiteX3271" y="connsiteY3271"/>
              </a:cxn>
              <a:cxn ang="0">
                <a:pos x="connsiteX3272" y="connsiteY3272"/>
              </a:cxn>
              <a:cxn ang="0">
                <a:pos x="connsiteX3273" y="connsiteY3273"/>
              </a:cxn>
              <a:cxn ang="0">
                <a:pos x="connsiteX3274" y="connsiteY3274"/>
              </a:cxn>
              <a:cxn ang="0">
                <a:pos x="connsiteX3275" y="connsiteY3275"/>
              </a:cxn>
              <a:cxn ang="0">
                <a:pos x="connsiteX3276" y="connsiteY3276"/>
              </a:cxn>
              <a:cxn ang="0">
                <a:pos x="connsiteX3277" y="connsiteY3277"/>
              </a:cxn>
              <a:cxn ang="0">
                <a:pos x="connsiteX3278" y="connsiteY3278"/>
              </a:cxn>
              <a:cxn ang="0">
                <a:pos x="connsiteX3279" y="connsiteY3279"/>
              </a:cxn>
              <a:cxn ang="0">
                <a:pos x="connsiteX3280" y="connsiteY3280"/>
              </a:cxn>
              <a:cxn ang="0">
                <a:pos x="connsiteX3281" y="connsiteY3281"/>
              </a:cxn>
              <a:cxn ang="0">
                <a:pos x="connsiteX3282" y="connsiteY3282"/>
              </a:cxn>
              <a:cxn ang="0">
                <a:pos x="connsiteX3283" y="connsiteY3283"/>
              </a:cxn>
              <a:cxn ang="0">
                <a:pos x="connsiteX3284" y="connsiteY3284"/>
              </a:cxn>
              <a:cxn ang="0">
                <a:pos x="connsiteX3285" y="connsiteY3285"/>
              </a:cxn>
              <a:cxn ang="0">
                <a:pos x="connsiteX3286" y="connsiteY3286"/>
              </a:cxn>
              <a:cxn ang="0">
                <a:pos x="connsiteX3287" y="connsiteY3287"/>
              </a:cxn>
              <a:cxn ang="0">
                <a:pos x="connsiteX3288" y="connsiteY3288"/>
              </a:cxn>
              <a:cxn ang="0">
                <a:pos x="connsiteX3289" y="connsiteY3289"/>
              </a:cxn>
              <a:cxn ang="0">
                <a:pos x="connsiteX3290" y="connsiteY3290"/>
              </a:cxn>
              <a:cxn ang="0">
                <a:pos x="connsiteX3291" y="connsiteY3291"/>
              </a:cxn>
              <a:cxn ang="0">
                <a:pos x="connsiteX3292" y="connsiteY3292"/>
              </a:cxn>
              <a:cxn ang="0">
                <a:pos x="connsiteX3293" y="connsiteY3293"/>
              </a:cxn>
              <a:cxn ang="0">
                <a:pos x="connsiteX3294" y="connsiteY3294"/>
              </a:cxn>
              <a:cxn ang="0">
                <a:pos x="connsiteX3295" y="connsiteY3295"/>
              </a:cxn>
              <a:cxn ang="0">
                <a:pos x="connsiteX3296" y="connsiteY3296"/>
              </a:cxn>
              <a:cxn ang="0">
                <a:pos x="connsiteX3297" y="connsiteY3297"/>
              </a:cxn>
              <a:cxn ang="0">
                <a:pos x="connsiteX3298" y="connsiteY3298"/>
              </a:cxn>
              <a:cxn ang="0">
                <a:pos x="connsiteX3299" y="connsiteY3299"/>
              </a:cxn>
              <a:cxn ang="0">
                <a:pos x="connsiteX3300" y="connsiteY3300"/>
              </a:cxn>
              <a:cxn ang="0">
                <a:pos x="connsiteX3301" y="connsiteY3301"/>
              </a:cxn>
              <a:cxn ang="0">
                <a:pos x="connsiteX3302" y="connsiteY3302"/>
              </a:cxn>
              <a:cxn ang="0">
                <a:pos x="connsiteX3303" y="connsiteY3303"/>
              </a:cxn>
              <a:cxn ang="0">
                <a:pos x="connsiteX3304" y="connsiteY3304"/>
              </a:cxn>
              <a:cxn ang="0">
                <a:pos x="connsiteX3305" y="connsiteY3305"/>
              </a:cxn>
              <a:cxn ang="0">
                <a:pos x="connsiteX3306" y="connsiteY3306"/>
              </a:cxn>
              <a:cxn ang="0">
                <a:pos x="connsiteX3307" y="connsiteY3307"/>
              </a:cxn>
              <a:cxn ang="0">
                <a:pos x="connsiteX3308" y="connsiteY3308"/>
              </a:cxn>
              <a:cxn ang="0">
                <a:pos x="connsiteX3309" y="connsiteY3309"/>
              </a:cxn>
              <a:cxn ang="0">
                <a:pos x="connsiteX3310" y="connsiteY3310"/>
              </a:cxn>
              <a:cxn ang="0">
                <a:pos x="connsiteX3311" y="connsiteY3311"/>
              </a:cxn>
              <a:cxn ang="0">
                <a:pos x="connsiteX3312" y="connsiteY3312"/>
              </a:cxn>
              <a:cxn ang="0">
                <a:pos x="connsiteX3313" y="connsiteY3313"/>
              </a:cxn>
              <a:cxn ang="0">
                <a:pos x="connsiteX3314" y="connsiteY3314"/>
              </a:cxn>
              <a:cxn ang="0">
                <a:pos x="connsiteX3315" y="connsiteY3315"/>
              </a:cxn>
              <a:cxn ang="0">
                <a:pos x="connsiteX3316" y="connsiteY3316"/>
              </a:cxn>
              <a:cxn ang="0">
                <a:pos x="connsiteX3317" y="connsiteY3317"/>
              </a:cxn>
              <a:cxn ang="0">
                <a:pos x="connsiteX3318" y="connsiteY3318"/>
              </a:cxn>
              <a:cxn ang="0">
                <a:pos x="connsiteX3319" y="connsiteY3319"/>
              </a:cxn>
              <a:cxn ang="0">
                <a:pos x="connsiteX3320" y="connsiteY3320"/>
              </a:cxn>
              <a:cxn ang="0">
                <a:pos x="connsiteX3321" y="connsiteY3321"/>
              </a:cxn>
              <a:cxn ang="0">
                <a:pos x="connsiteX3322" y="connsiteY3322"/>
              </a:cxn>
              <a:cxn ang="0">
                <a:pos x="connsiteX3323" y="connsiteY3323"/>
              </a:cxn>
              <a:cxn ang="0">
                <a:pos x="connsiteX3324" y="connsiteY3324"/>
              </a:cxn>
              <a:cxn ang="0">
                <a:pos x="connsiteX3325" y="connsiteY3325"/>
              </a:cxn>
              <a:cxn ang="0">
                <a:pos x="connsiteX3326" y="connsiteY3326"/>
              </a:cxn>
              <a:cxn ang="0">
                <a:pos x="connsiteX3327" y="connsiteY3327"/>
              </a:cxn>
              <a:cxn ang="0">
                <a:pos x="connsiteX3328" y="connsiteY3328"/>
              </a:cxn>
              <a:cxn ang="0">
                <a:pos x="connsiteX3329" y="connsiteY3329"/>
              </a:cxn>
              <a:cxn ang="0">
                <a:pos x="connsiteX3330" y="connsiteY3330"/>
              </a:cxn>
              <a:cxn ang="0">
                <a:pos x="connsiteX3331" y="connsiteY3331"/>
              </a:cxn>
              <a:cxn ang="0">
                <a:pos x="connsiteX3332" y="connsiteY3332"/>
              </a:cxn>
              <a:cxn ang="0">
                <a:pos x="connsiteX3333" y="connsiteY3333"/>
              </a:cxn>
              <a:cxn ang="0">
                <a:pos x="connsiteX3334" y="connsiteY3334"/>
              </a:cxn>
              <a:cxn ang="0">
                <a:pos x="connsiteX3335" y="connsiteY3335"/>
              </a:cxn>
              <a:cxn ang="0">
                <a:pos x="connsiteX3336" y="connsiteY3336"/>
              </a:cxn>
              <a:cxn ang="0">
                <a:pos x="connsiteX3337" y="connsiteY3337"/>
              </a:cxn>
              <a:cxn ang="0">
                <a:pos x="connsiteX3338" y="connsiteY3338"/>
              </a:cxn>
              <a:cxn ang="0">
                <a:pos x="connsiteX3339" y="connsiteY3339"/>
              </a:cxn>
              <a:cxn ang="0">
                <a:pos x="connsiteX3340" y="connsiteY3340"/>
              </a:cxn>
              <a:cxn ang="0">
                <a:pos x="connsiteX3341" y="connsiteY3341"/>
              </a:cxn>
              <a:cxn ang="0">
                <a:pos x="connsiteX3342" y="connsiteY3342"/>
              </a:cxn>
              <a:cxn ang="0">
                <a:pos x="connsiteX3343" y="connsiteY3343"/>
              </a:cxn>
              <a:cxn ang="0">
                <a:pos x="connsiteX3344" y="connsiteY3344"/>
              </a:cxn>
              <a:cxn ang="0">
                <a:pos x="connsiteX3345" y="connsiteY3345"/>
              </a:cxn>
              <a:cxn ang="0">
                <a:pos x="connsiteX3346" y="connsiteY3346"/>
              </a:cxn>
              <a:cxn ang="0">
                <a:pos x="connsiteX3347" y="connsiteY3347"/>
              </a:cxn>
              <a:cxn ang="0">
                <a:pos x="connsiteX3348" y="connsiteY3348"/>
              </a:cxn>
              <a:cxn ang="0">
                <a:pos x="connsiteX3349" y="connsiteY3349"/>
              </a:cxn>
              <a:cxn ang="0">
                <a:pos x="connsiteX3350" y="connsiteY3350"/>
              </a:cxn>
              <a:cxn ang="0">
                <a:pos x="connsiteX3351" y="connsiteY3351"/>
              </a:cxn>
              <a:cxn ang="0">
                <a:pos x="connsiteX3352" y="connsiteY3352"/>
              </a:cxn>
              <a:cxn ang="0">
                <a:pos x="connsiteX3353" y="connsiteY3353"/>
              </a:cxn>
              <a:cxn ang="0">
                <a:pos x="connsiteX3354" y="connsiteY3354"/>
              </a:cxn>
              <a:cxn ang="0">
                <a:pos x="connsiteX3355" y="connsiteY3355"/>
              </a:cxn>
              <a:cxn ang="0">
                <a:pos x="connsiteX3356" y="connsiteY3356"/>
              </a:cxn>
              <a:cxn ang="0">
                <a:pos x="connsiteX3357" y="connsiteY3357"/>
              </a:cxn>
              <a:cxn ang="0">
                <a:pos x="connsiteX3358" y="connsiteY3358"/>
              </a:cxn>
              <a:cxn ang="0">
                <a:pos x="connsiteX3359" y="connsiteY3359"/>
              </a:cxn>
              <a:cxn ang="0">
                <a:pos x="connsiteX3360" y="connsiteY3360"/>
              </a:cxn>
              <a:cxn ang="0">
                <a:pos x="connsiteX3361" y="connsiteY3361"/>
              </a:cxn>
              <a:cxn ang="0">
                <a:pos x="connsiteX3362" y="connsiteY3362"/>
              </a:cxn>
              <a:cxn ang="0">
                <a:pos x="connsiteX3363" y="connsiteY3363"/>
              </a:cxn>
              <a:cxn ang="0">
                <a:pos x="connsiteX3364" y="connsiteY3364"/>
              </a:cxn>
              <a:cxn ang="0">
                <a:pos x="connsiteX3365" y="connsiteY3365"/>
              </a:cxn>
              <a:cxn ang="0">
                <a:pos x="connsiteX3366" y="connsiteY3366"/>
              </a:cxn>
              <a:cxn ang="0">
                <a:pos x="connsiteX3367" y="connsiteY3367"/>
              </a:cxn>
              <a:cxn ang="0">
                <a:pos x="connsiteX3368" y="connsiteY3368"/>
              </a:cxn>
              <a:cxn ang="0">
                <a:pos x="connsiteX3369" y="connsiteY3369"/>
              </a:cxn>
              <a:cxn ang="0">
                <a:pos x="connsiteX3370" y="connsiteY3370"/>
              </a:cxn>
              <a:cxn ang="0">
                <a:pos x="connsiteX3371" y="connsiteY3371"/>
              </a:cxn>
              <a:cxn ang="0">
                <a:pos x="connsiteX3372" y="connsiteY3372"/>
              </a:cxn>
              <a:cxn ang="0">
                <a:pos x="connsiteX3373" y="connsiteY3373"/>
              </a:cxn>
              <a:cxn ang="0">
                <a:pos x="connsiteX3374" y="connsiteY3374"/>
              </a:cxn>
              <a:cxn ang="0">
                <a:pos x="connsiteX3375" y="connsiteY3375"/>
              </a:cxn>
              <a:cxn ang="0">
                <a:pos x="connsiteX3376" y="connsiteY3376"/>
              </a:cxn>
              <a:cxn ang="0">
                <a:pos x="connsiteX3377" y="connsiteY3377"/>
              </a:cxn>
              <a:cxn ang="0">
                <a:pos x="connsiteX3378" y="connsiteY3378"/>
              </a:cxn>
              <a:cxn ang="0">
                <a:pos x="connsiteX3379" y="connsiteY3379"/>
              </a:cxn>
              <a:cxn ang="0">
                <a:pos x="connsiteX3380" y="connsiteY3380"/>
              </a:cxn>
              <a:cxn ang="0">
                <a:pos x="connsiteX3381" y="connsiteY3381"/>
              </a:cxn>
              <a:cxn ang="0">
                <a:pos x="connsiteX3382" y="connsiteY3382"/>
              </a:cxn>
              <a:cxn ang="0">
                <a:pos x="connsiteX3383" y="connsiteY3383"/>
              </a:cxn>
              <a:cxn ang="0">
                <a:pos x="connsiteX3384" y="connsiteY3384"/>
              </a:cxn>
              <a:cxn ang="0">
                <a:pos x="connsiteX3385" y="connsiteY3385"/>
              </a:cxn>
              <a:cxn ang="0">
                <a:pos x="connsiteX3386" y="connsiteY3386"/>
              </a:cxn>
              <a:cxn ang="0">
                <a:pos x="connsiteX3387" y="connsiteY3387"/>
              </a:cxn>
              <a:cxn ang="0">
                <a:pos x="connsiteX3388" y="connsiteY3388"/>
              </a:cxn>
              <a:cxn ang="0">
                <a:pos x="connsiteX3389" y="connsiteY3389"/>
              </a:cxn>
              <a:cxn ang="0">
                <a:pos x="connsiteX3390" y="connsiteY3390"/>
              </a:cxn>
              <a:cxn ang="0">
                <a:pos x="connsiteX3391" y="connsiteY3391"/>
              </a:cxn>
              <a:cxn ang="0">
                <a:pos x="connsiteX3392" y="connsiteY3392"/>
              </a:cxn>
              <a:cxn ang="0">
                <a:pos x="connsiteX3393" y="connsiteY3393"/>
              </a:cxn>
              <a:cxn ang="0">
                <a:pos x="connsiteX3394" y="connsiteY3394"/>
              </a:cxn>
              <a:cxn ang="0">
                <a:pos x="connsiteX3395" y="connsiteY3395"/>
              </a:cxn>
              <a:cxn ang="0">
                <a:pos x="connsiteX3396" y="connsiteY3396"/>
              </a:cxn>
              <a:cxn ang="0">
                <a:pos x="connsiteX3397" y="connsiteY3397"/>
              </a:cxn>
              <a:cxn ang="0">
                <a:pos x="connsiteX3398" y="connsiteY3398"/>
              </a:cxn>
              <a:cxn ang="0">
                <a:pos x="connsiteX3399" y="connsiteY3399"/>
              </a:cxn>
              <a:cxn ang="0">
                <a:pos x="connsiteX3400" y="connsiteY3400"/>
              </a:cxn>
              <a:cxn ang="0">
                <a:pos x="connsiteX3401" y="connsiteY3401"/>
              </a:cxn>
              <a:cxn ang="0">
                <a:pos x="connsiteX3402" y="connsiteY3402"/>
              </a:cxn>
              <a:cxn ang="0">
                <a:pos x="connsiteX3403" y="connsiteY3403"/>
              </a:cxn>
              <a:cxn ang="0">
                <a:pos x="connsiteX3404" y="connsiteY3404"/>
              </a:cxn>
              <a:cxn ang="0">
                <a:pos x="connsiteX3405" y="connsiteY3405"/>
              </a:cxn>
              <a:cxn ang="0">
                <a:pos x="connsiteX3406" y="connsiteY3406"/>
              </a:cxn>
              <a:cxn ang="0">
                <a:pos x="connsiteX3407" y="connsiteY3407"/>
              </a:cxn>
              <a:cxn ang="0">
                <a:pos x="connsiteX3408" y="connsiteY3408"/>
              </a:cxn>
              <a:cxn ang="0">
                <a:pos x="connsiteX3409" y="connsiteY3409"/>
              </a:cxn>
              <a:cxn ang="0">
                <a:pos x="connsiteX3410" y="connsiteY3410"/>
              </a:cxn>
              <a:cxn ang="0">
                <a:pos x="connsiteX3411" y="connsiteY3411"/>
              </a:cxn>
              <a:cxn ang="0">
                <a:pos x="connsiteX3412" y="connsiteY3412"/>
              </a:cxn>
              <a:cxn ang="0">
                <a:pos x="connsiteX3413" y="connsiteY3413"/>
              </a:cxn>
              <a:cxn ang="0">
                <a:pos x="connsiteX3414" y="connsiteY3414"/>
              </a:cxn>
              <a:cxn ang="0">
                <a:pos x="connsiteX3415" y="connsiteY3415"/>
              </a:cxn>
              <a:cxn ang="0">
                <a:pos x="connsiteX3416" y="connsiteY3416"/>
              </a:cxn>
              <a:cxn ang="0">
                <a:pos x="connsiteX3417" y="connsiteY3417"/>
              </a:cxn>
              <a:cxn ang="0">
                <a:pos x="connsiteX3418" y="connsiteY3418"/>
              </a:cxn>
              <a:cxn ang="0">
                <a:pos x="connsiteX3419" y="connsiteY3419"/>
              </a:cxn>
              <a:cxn ang="0">
                <a:pos x="connsiteX3420" y="connsiteY3420"/>
              </a:cxn>
              <a:cxn ang="0">
                <a:pos x="connsiteX3421" y="connsiteY3421"/>
              </a:cxn>
              <a:cxn ang="0">
                <a:pos x="connsiteX3422" y="connsiteY3422"/>
              </a:cxn>
              <a:cxn ang="0">
                <a:pos x="connsiteX3423" y="connsiteY3423"/>
              </a:cxn>
              <a:cxn ang="0">
                <a:pos x="connsiteX3424" y="connsiteY3424"/>
              </a:cxn>
              <a:cxn ang="0">
                <a:pos x="connsiteX3425" y="connsiteY3425"/>
              </a:cxn>
              <a:cxn ang="0">
                <a:pos x="connsiteX3426" y="connsiteY3426"/>
              </a:cxn>
              <a:cxn ang="0">
                <a:pos x="connsiteX3427" y="connsiteY3427"/>
              </a:cxn>
              <a:cxn ang="0">
                <a:pos x="connsiteX3428" y="connsiteY3428"/>
              </a:cxn>
              <a:cxn ang="0">
                <a:pos x="connsiteX3429" y="connsiteY3429"/>
              </a:cxn>
              <a:cxn ang="0">
                <a:pos x="connsiteX3430" y="connsiteY3430"/>
              </a:cxn>
              <a:cxn ang="0">
                <a:pos x="connsiteX3431" y="connsiteY3431"/>
              </a:cxn>
              <a:cxn ang="0">
                <a:pos x="connsiteX3432" y="connsiteY3432"/>
              </a:cxn>
              <a:cxn ang="0">
                <a:pos x="connsiteX3433" y="connsiteY3433"/>
              </a:cxn>
              <a:cxn ang="0">
                <a:pos x="connsiteX3434" y="connsiteY3434"/>
              </a:cxn>
              <a:cxn ang="0">
                <a:pos x="connsiteX3435" y="connsiteY3435"/>
              </a:cxn>
              <a:cxn ang="0">
                <a:pos x="connsiteX3436" y="connsiteY3436"/>
              </a:cxn>
              <a:cxn ang="0">
                <a:pos x="connsiteX3437" y="connsiteY3437"/>
              </a:cxn>
              <a:cxn ang="0">
                <a:pos x="connsiteX3438" y="connsiteY3438"/>
              </a:cxn>
              <a:cxn ang="0">
                <a:pos x="connsiteX3439" y="connsiteY3439"/>
              </a:cxn>
              <a:cxn ang="0">
                <a:pos x="connsiteX3440" y="connsiteY3440"/>
              </a:cxn>
              <a:cxn ang="0">
                <a:pos x="connsiteX3441" y="connsiteY3441"/>
              </a:cxn>
              <a:cxn ang="0">
                <a:pos x="connsiteX3442" y="connsiteY3442"/>
              </a:cxn>
              <a:cxn ang="0">
                <a:pos x="connsiteX3443" y="connsiteY3443"/>
              </a:cxn>
              <a:cxn ang="0">
                <a:pos x="connsiteX3444" y="connsiteY3444"/>
              </a:cxn>
              <a:cxn ang="0">
                <a:pos x="connsiteX3445" y="connsiteY3445"/>
              </a:cxn>
              <a:cxn ang="0">
                <a:pos x="connsiteX3446" y="connsiteY3446"/>
              </a:cxn>
              <a:cxn ang="0">
                <a:pos x="connsiteX3447" y="connsiteY3447"/>
              </a:cxn>
              <a:cxn ang="0">
                <a:pos x="connsiteX3448" y="connsiteY3448"/>
              </a:cxn>
              <a:cxn ang="0">
                <a:pos x="connsiteX3449" y="connsiteY3449"/>
              </a:cxn>
              <a:cxn ang="0">
                <a:pos x="connsiteX3450" y="connsiteY3450"/>
              </a:cxn>
              <a:cxn ang="0">
                <a:pos x="connsiteX3451" y="connsiteY3451"/>
              </a:cxn>
              <a:cxn ang="0">
                <a:pos x="connsiteX3452" y="connsiteY3452"/>
              </a:cxn>
              <a:cxn ang="0">
                <a:pos x="connsiteX3453" y="connsiteY3453"/>
              </a:cxn>
              <a:cxn ang="0">
                <a:pos x="connsiteX3454" y="connsiteY3454"/>
              </a:cxn>
              <a:cxn ang="0">
                <a:pos x="connsiteX3455" y="connsiteY3455"/>
              </a:cxn>
              <a:cxn ang="0">
                <a:pos x="connsiteX3456" y="connsiteY3456"/>
              </a:cxn>
              <a:cxn ang="0">
                <a:pos x="connsiteX3457" y="connsiteY3457"/>
              </a:cxn>
              <a:cxn ang="0">
                <a:pos x="connsiteX3458" y="connsiteY3458"/>
              </a:cxn>
              <a:cxn ang="0">
                <a:pos x="connsiteX3459" y="connsiteY3459"/>
              </a:cxn>
              <a:cxn ang="0">
                <a:pos x="connsiteX3460" y="connsiteY3460"/>
              </a:cxn>
              <a:cxn ang="0">
                <a:pos x="connsiteX3461" y="connsiteY3461"/>
              </a:cxn>
              <a:cxn ang="0">
                <a:pos x="connsiteX3462" y="connsiteY3462"/>
              </a:cxn>
              <a:cxn ang="0">
                <a:pos x="connsiteX3463" y="connsiteY3463"/>
              </a:cxn>
              <a:cxn ang="0">
                <a:pos x="connsiteX3464" y="connsiteY3464"/>
              </a:cxn>
              <a:cxn ang="0">
                <a:pos x="connsiteX3465" y="connsiteY3465"/>
              </a:cxn>
              <a:cxn ang="0">
                <a:pos x="connsiteX3466" y="connsiteY3466"/>
              </a:cxn>
              <a:cxn ang="0">
                <a:pos x="connsiteX3467" y="connsiteY3467"/>
              </a:cxn>
              <a:cxn ang="0">
                <a:pos x="connsiteX3468" y="connsiteY3468"/>
              </a:cxn>
              <a:cxn ang="0">
                <a:pos x="connsiteX3469" y="connsiteY3469"/>
              </a:cxn>
              <a:cxn ang="0">
                <a:pos x="connsiteX3470" y="connsiteY3470"/>
              </a:cxn>
              <a:cxn ang="0">
                <a:pos x="connsiteX3471" y="connsiteY3471"/>
              </a:cxn>
              <a:cxn ang="0">
                <a:pos x="connsiteX3472" y="connsiteY3472"/>
              </a:cxn>
              <a:cxn ang="0">
                <a:pos x="connsiteX3473" y="connsiteY3473"/>
              </a:cxn>
              <a:cxn ang="0">
                <a:pos x="connsiteX3474" y="connsiteY3474"/>
              </a:cxn>
              <a:cxn ang="0">
                <a:pos x="connsiteX3475" y="connsiteY3475"/>
              </a:cxn>
              <a:cxn ang="0">
                <a:pos x="connsiteX3476" y="connsiteY3476"/>
              </a:cxn>
              <a:cxn ang="0">
                <a:pos x="connsiteX3477" y="connsiteY3477"/>
              </a:cxn>
              <a:cxn ang="0">
                <a:pos x="connsiteX3478" y="connsiteY3478"/>
              </a:cxn>
              <a:cxn ang="0">
                <a:pos x="connsiteX3479" y="connsiteY3479"/>
              </a:cxn>
              <a:cxn ang="0">
                <a:pos x="connsiteX3480" y="connsiteY3480"/>
              </a:cxn>
              <a:cxn ang="0">
                <a:pos x="connsiteX3481" y="connsiteY3481"/>
              </a:cxn>
              <a:cxn ang="0">
                <a:pos x="connsiteX3482" y="connsiteY3482"/>
              </a:cxn>
              <a:cxn ang="0">
                <a:pos x="connsiteX3483" y="connsiteY3483"/>
              </a:cxn>
              <a:cxn ang="0">
                <a:pos x="connsiteX3484" y="connsiteY3484"/>
              </a:cxn>
              <a:cxn ang="0">
                <a:pos x="connsiteX3485" y="connsiteY3485"/>
              </a:cxn>
              <a:cxn ang="0">
                <a:pos x="connsiteX3486" y="connsiteY3486"/>
              </a:cxn>
              <a:cxn ang="0">
                <a:pos x="connsiteX3487" y="connsiteY3487"/>
              </a:cxn>
              <a:cxn ang="0">
                <a:pos x="connsiteX3488" y="connsiteY3488"/>
              </a:cxn>
              <a:cxn ang="0">
                <a:pos x="connsiteX3489" y="connsiteY3489"/>
              </a:cxn>
              <a:cxn ang="0">
                <a:pos x="connsiteX3490" y="connsiteY3490"/>
              </a:cxn>
              <a:cxn ang="0">
                <a:pos x="connsiteX3491" y="connsiteY3491"/>
              </a:cxn>
              <a:cxn ang="0">
                <a:pos x="connsiteX3492" y="connsiteY3492"/>
              </a:cxn>
              <a:cxn ang="0">
                <a:pos x="connsiteX3493" y="connsiteY3493"/>
              </a:cxn>
              <a:cxn ang="0">
                <a:pos x="connsiteX3494" y="connsiteY3494"/>
              </a:cxn>
              <a:cxn ang="0">
                <a:pos x="connsiteX3495" y="connsiteY3495"/>
              </a:cxn>
              <a:cxn ang="0">
                <a:pos x="connsiteX3496" y="connsiteY3496"/>
              </a:cxn>
              <a:cxn ang="0">
                <a:pos x="connsiteX3497" y="connsiteY3497"/>
              </a:cxn>
              <a:cxn ang="0">
                <a:pos x="connsiteX3498" y="connsiteY3498"/>
              </a:cxn>
              <a:cxn ang="0">
                <a:pos x="connsiteX3499" y="connsiteY3499"/>
              </a:cxn>
              <a:cxn ang="0">
                <a:pos x="connsiteX3500" y="connsiteY3500"/>
              </a:cxn>
              <a:cxn ang="0">
                <a:pos x="connsiteX3501" y="connsiteY3501"/>
              </a:cxn>
              <a:cxn ang="0">
                <a:pos x="connsiteX3502" y="connsiteY3502"/>
              </a:cxn>
              <a:cxn ang="0">
                <a:pos x="connsiteX3503" y="connsiteY3503"/>
              </a:cxn>
              <a:cxn ang="0">
                <a:pos x="connsiteX3504" y="connsiteY3504"/>
              </a:cxn>
              <a:cxn ang="0">
                <a:pos x="connsiteX3505" y="connsiteY3505"/>
              </a:cxn>
              <a:cxn ang="0">
                <a:pos x="connsiteX3506" y="connsiteY3506"/>
              </a:cxn>
              <a:cxn ang="0">
                <a:pos x="connsiteX3507" y="connsiteY3507"/>
              </a:cxn>
              <a:cxn ang="0">
                <a:pos x="connsiteX3508" y="connsiteY3508"/>
              </a:cxn>
              <a:cxn ang="0">
                <a:pos x="connsiteX3509" y="connsiteY3509"/>
              </a:cxn>
              <a:cxn ang="0">
                <a:pos x="connsiteX3510" y="connsiteY3510"/>
              </a:cxn>
              <a:cxn ang="0">
                <a:pos x="connsiteX3511" y="connsiteY3511"/>
              </a:cxn>
              <a:cxn ang="0">
                <a:pos x="connsiteX3512" y="connsiteY3512"/>
              </a:cxn>
              <a:cxn ang="0">
                <a:pos x="connsiteX3513" y="connsiteY3513"/>
              </a:cxn>
              <a:cxn ang="0">
                <a:pos x="connsiteX3514" y="connsiteY3514"/>
              </a:cxn>
              <a:cxn ang="0">
                <a:pos x="connsiteX3515" y="connsiteY3515"/>
              </a:cxn>
              <a:cxn ang="0">
                <a:pos x="connsiteX3516" y="connsiteY3516"/>
              </a:cxn>
              <a:cxn ang="0">
                <a:pos x="connsiteX3517" y="connsiteY3517"/>
              </a:cxn>
              <a:cxn ang="0">
                <a:pos x="connsiteX3518" y="connsiteY3518"/>
              </a:cxn>
              <a:cxn ang="0">
                <a:pos x="connsiteX3519" y="connsiteY3519"/>
              </a:cxn>
              <a:cxn ang="0">
                <a:pos x="connsiteX3520" y="connsiteY3520"/>
              </a:cxn>
              <a:cxn ang="0">
                <a:pos x="connsiteX3521" y="connsiteY3521"/>
              </a:cxn>
              <a:cxn ang="0">
                <a:pos x="connsiteX3522" y="connsiteY3522"/>
              </a:cxn>
              <a:cxn ang="0">
                <a:pos x="connsiteX3523" y="connsiteY3523"/>
              </a:cxn>
              <a:cxn ang="0">
                <a:pos x="connsiteX3524" y="connsiteY3524"/>
              </a:cxn>
              <a:cxn ang="0">
                <a:pos x="connsiteX3525" y="connsiteY3525"/>
              </a:cxn>
              <a:cxn ang="0">
                <a:pos x="connsiteX3526" y="connsiteY3526"/>
              </a:cxn>
              <a:cxn ang="0">
                <a:pos x="connsiteX3527" y="connsiteY3527"/>
              </a:cxn>
              <a:cxn ang="0">
                <a:pos x="connsiteX3528" y="connsiteY3528"/>
              </a:cxn>
              <a:cxn ang="0">
                <a:pos x="connsiteX3529" y="connsiteY3529"/>
              </a:cxn>
              <a:cxn ang="0">
                <a:pos x="connsiteX3530" y="connsiteY3530"/>
              </a:cxn>
              <a:cxn ang="0">
                <a:pos x="connsiteX3531" y="connsiteY3531"/>
              </a:cxn>
              <a:cxn ang="0">
                <a:pos x="connsiteX3532" y="connsiteY3532"/>
              </a:cxn>
              <a:cxn ang="0">
                <a:pos x="connsiteX3533" y="connsiteY3533"/>
              </a:cxn>
              <a:cxn ang="0">
                <a:pos x="connsiteX3534" y="connsiteY3534"/>
              </a:cxn>
              <a:cxn ang="0">
                <a:pos x="connsiteX3535" y="connsiteY3535"/>
              </a:cxn>
              <a:cxn ang="0">
                <a:pos x="connsiteX3536" y="connsiteY3536"/>
              </a:cxn>
              <a:cxn ang="0">
                <a:pos x="connsiteX3537" y="connsiteY3537"/>
              </a:cxn>
              <a:cxn ang="0">
                <a:pos x="connsiteX3538" y="connsiteY3538"/>
              </a:cxn>
              <a:cxn ang="0">
                <a:pos x="connsiteX3539" y="connsiteY3539"/>
              </a:cxn>
              <a:cxn ang="0">
                <a:pos x="connsiteX3540" y="connsiteY3540"/>
              </a:cxn>
              <a:cxn ang="0">
                <a:pos x="connsiteX3541" y="connsiteY3541"/>
              </a:cxn>
              <a:cxn ang="0">
                <a:pos x="connsiteX3542" y="connsiteY3542"/>
              </a:cxn>
              <a:cxn ang="0">
                <a:pos x="connsiteX3543" y="connsiteY3543"/>
              </a:cxn>
              <a:cxn ang="0">
                <a:pos x="connsiteX3544" y="connsiteY3544"/>
              </a:cxn>
              <a:cxn ang="0">
                <a:pos x="connsiteX3545" y="connsiteY3545"/>
              </a:cxn>
              <a:cxn ang="0">
                <a:pos x="connsiteX3546" y="connsiteY3546"/>
              </a:cxn>
              <a:cxn ang="0">
                <a:pos x="connsiteX3547" y="connsiteY3547"/>
              </a:cxn>
              <a:cxn ang="0">
                <a:pos x="connsiteX3548" y="connsiteY3548"/>
              </a:cxn>
              <a:cxn ang="0">
                <a:pos x="connsiteX3549" y="connsiteY3549"/>
              </a:cxn>
              <a:cxn ang="0">
                <a:pos x="connsiteX3550" y="connsiteY3550"/>
              </a:cxn>
              <a:cxn ang="0">
                <a:pos x="connsiteX3551" y="connsiteY3551"/>
              </a:cxn>
              <a:cxn ang="0">
                <a:pos x="connsiteX3552" y="connsiteY3552"/>
              </a:cxn>
              <a:cxn ang="0">
                <a:pos x="connsiteX3553" y="connsiteY3553"/>
              </a:cxn>
              <a:cxn ang="0">
                <a:pos x="connsiteX3554" y="connsiteY3554"/>
              </a:cxn>
              <a:cxn ang="0">
                <a:pos x="connsiteX3555" y="connsiteY3555"/>
              </a:cxn>
              <a:cxn ang="0">
                <a:pos x="connsiteX3556" y="connsiteY3556"/>
              </a:cxn>
              <a:cxn ang="0">
                <a:pos x="connsiteX3557" y="connsiteY3557"/>
              </a:cxn>
              <a:cxn ang="0">
                <a:pos x="connsiteX3558" y="connsiteY3558"/>
              </a:cxn>
              <a:cxn ang="0">
                <a:pos x="connsiteX3559" y="connsiteY3559"/>
              </a:cxn>
              <a:cxn ang="0">
                <a:pos x="connsiteX3560" y="connsiteY3560"/>
              </a:cxn>
              <a:cxn ang="0">
                <a:pos x="connsiteX3561" y="connsiteY3561"/>
              </a:cxn>
              <a:cxn ang="0">
                <a:pos x="connsiteX3562" y="connsiteY3562"/>
              </a:cxn>
              <a:cxn ang="0">
                <a:pos x="connsiteX3563" y="connsiteY3563"/>
              </a:cxn>
              <a:cxn ang="0">
                <a:pos x="connsiteX3564" y="connsiteY3564"/>
              </a:cxn>
              <a:cxn ang="0">
                <a:pos x="connsiteX3565" y="connsiteY3565"/>
              </a:cxn>
              <a:cxn ang="0">
                <a:pos x="connsiteX3566" y="connsiteY3566"/>
              </a:cxn>
              <a:cxn ang="0">
                <a:pos x="connsiteX3567" y="connsiteY3567"/>
              </a:cxn>
              <a:cxn ang="0">
                <a:pos x="connsiteX3568" y="connsiteY3568"/>
              </a:cxn>
              <a:cxn ang="0">
                <a:pos x="connsiteX3569" y="connsiteY3569"/>
              </a:cxn>
              <a:cxn ang="0">
                <a:pos x="connsiteX3570" y="connsiteY3570"/>
              </a:cxn>
              <a:cxn ang="0">
                <a:pos x="connsiteX3571" y="connsiteY3571"/>
              </a:cxn>
              <a:cxn ang="0">
                <a:pos x="connsiteX3572" y="connsiteY3572"/>
              </a:cxn>
              <a:cxn ang="0">
                <a:pos x="connsiteX3573" y="connsiteY3573"/>
              </a:cxn>
              <a:cxn ang="0">
                <a:pos x="connsiteX3574" y="connsiteY3574"/>
              </a:cxn>
              <a:cxn ang="0">
                <a:pos x="connsiteX3575" y="connsiteY3575"/>
              </a:cxn>
              <a:cxn ang="0">
                <a:pos x="connsiteX3576" y="connsiteY3576"/>
              </a:cxn>
              <a:cxn ang="0">
                <a:pos x="connsiteX3577" y="connsiteY3577"/>
              </a:cxn>
              <a:cxn ang="0">
                <a:pos x="connsiteX3578" y="connsiteY3578"/>
              </a:cxn>
              <a:cxn ang="0">
                <a:pos x="connsiteX3579" y="connsiteY3579"/>
              </a:cxn>
              <a:cxn ang="0">
                <a:pos x="connsiteX3580" y="connsiteY3580"/>
              </a:cxn>
              <a:cxn ang="0">
                <a:pos x="connsiteX3581" y="connsiteY3581"/>
              </a:cxn>
              <a:cxn ang="0">
                <a:pos x="connsiteX3582" y="connsiteY3582"/>
              </a:cxn>
              <a:cxn ang="0">
                <a:pos x="connsiteX3583" y="connsiteY3583"/>
              </a:cxn>
              <a:cxn ang="0">
                <a:pos x="connsiteX3584" y="connsiteY3584"/>
              </a:cxn>
              <a:cxn ang="0">
                <a:pos x="connsiteX3585" y="connsiteY3585"/>
              </a:cxn>
              <a:cxn ang="0">
                <a:pos x="connsiteX3586" y="connsiteY3586"/>
              </a:cxn>
              <a:cxn ang="0">
                <a:pos x="connsiteX3587" y="connsiteY3587"/>
              </a:cxn>
              <a:cxn ang="0">
                <a:pos x="connsiteX3588" y="connsiteY3588"/>
              </a:cxn>
              <a:cxn ang="0">
                <a:pos x="connsiteX3589" y="connsiteY3589"/>
              </a:cxn>
              <a:cxn ang="0">
                <a:pos x="connsiteX3590" y="connsiteY3590"/>
              </a:cxn>
              <a:cxn ang="0">
                <a:pos x="connsiteX3591" y="connsiteY3591"/>
              </a:cxn>
              <a:cxn ang="0">
                <a:pos x="connsiteX3592" y="connsiteY3592"/>
              </a:cxn>
              <a:cxn ang="0">
                <a:pos x="connsiteX3593" y="connsiteY3593"/>
              </a:cxn>
              <a:cxn ang="0">
                <a:pos x="connsiteX3594" y="connsiteY3594"/>
              </a:cxn>
              <a:cxn ang="0">
                <a:pos x="connsiteX3595" y="connsiteY3595"/>
              </a:cxn>
              <a:cxn ang="0">
                <a:pos x="connsiteX3596" y="connsiteY3596"/>
              </a:cxn>
              <a:cxn ang="0">
                <a:pos x="connsiteX3597" y="connsiteY3597"/>
              </a:cxn>
              <a:cxn ang="0">
                <a:pos x="connsiteX3598" y="connsiteY3598"/>
              </a:cxn>
              <a:cxn ang="0">
                <a:pos x="connsiteX3599" y="connsiteY3599"/>
              </a:cxn>
              <a:cxn ang="0">
                <a:pos x="connsiteX3600" y="connsiteY3600"/>
              </a:cxn>
              <a:cxn ang="0">
                <a:pos x="connsiteX3601" y="connsiteY3601"/>
              </a:cxn>
              <a:cxn ang="0">
                <a:pos x="connsiteX3602" y="connsiteY3602"/>
              </a:cxn>
              <a:cxn ang="0">
                <a:pos x="connsiteX3603" y="connsiteY3603"/>
              </a:cxn>
              <a:cxn ang="0">
                <a:pos x="connsiteX3604" y="connsiteY3604"/>
              </a:cxn>
              <a:cxn ang="0">
                <a:pos x="connsiteX3605" y="connsiteY3605"/>
              </a:cxn>
              <a:cxn ang="0">
                <a:pos x="connsiteX3606" y="connsiteY3606"/>
              </a:cxn>
              <a:cxn ang="0">
                <a:pos x="connsiteX3607" y="connsiteY3607"/>
              </a:cxn>
              <a:cxn ang="0">
                <a:pos x="connsiteX3608" y="connsiteY3608"/>
              </a:cxn>
              <a:cxn ang="0">
                <a:pos x="connsiteX3609" y="connsiteY3609"/>
              </a:cxn>
              <a:cxn ang="0">
                <a:pos x="connsiteX3610" y="connsiteY3610"/>
              </a:cxn>
              <a:cxn ang="0">
                <a:pos x="connsiteX3611" y="connsiteY3611"/>
              </a:cxn>
              <a:cxn ang="0">
                <a:pos x="connsiteX3612" y="connsiteY3612"/>
              </a:cxn>
              <a:cxn ang="0">
                <a:pos x="connsiteX3613" y="connsiteY3613"/>
              </a:cxn>
              <a:cxn ang="0">
                <a:pos x="connsiteX3614" y="connsiteY3614"/>
              </a:cxn>
              <a:cxn ang="0">
                <a:pos x="connsiteX3615" y="connsiteY3615"/>
              </a:cxn>
              <a:cxn ang="0">
                <a:pos x="connsiteX3616" y="connsiteY3616"/>
              </a:cxn>
              <a:cxn ang="0">
                <a:pos x="connsiteX3617" y="connsiteY3617"/>
              </a:cxn>
              <a:cxn ang="0">
                <a:pos x="connsiteX3618" y="connsiteY3618"/>
              </a:cxn>
              <a:cxn ang="0">
                <a:pos x="connsiteX3619" y="connsiteY3619"/>
              </a:cxn>
              <a:cxn ang="0">
                <a:pos x="connsiteX3620" y="connsiteY3620"/>
              </a:cxn>
              <a:cxn ang="0">
                <a:pos x="connsiteX3621" y="connsiteY3621"/>
              </a:cxn>
              <a:cxn ang="0">
                <a:pos x="connsiteX3622" y="connsiteY3622"/>
              </a:cxn>
              <a:cxn ang="0">
                <a:pos x="connsiteX3623" y="connsiteY3623"/>
              </a:cxn>
              <a:cxn ang="0">
                <a:pos x="connsiteX3624" y="connsiteY3624"/>
              </a:cxn>
              <a:cxn ang="0">
                <a:pos x="connsiteX3625" y="connsiteY3625"/>
              </a:cxn>
              <a:cxn ang="0">
                <a:pos x="connsiteX3626" y="connsiteY3626"/>
              </a:cxn>
              <a:cxn ang="0">
                <a:pos x="connsiteX3627" y="connsiteY3627"/>
              </a:cxn>
              <a:cxn ang="0">
                <a:pos x="connsiteX3628" y="connsiteY3628"/>
              </a:cxn>
              <a:cxn ang="0">
                <a:pos x="connsiteX3629" y="connsiteY3629"/>
              </a:cxn>
              <a:cxn ang="0">
                <a:pos x="connsiteX3630" y="connsiteY3630"/>
              </a:cxn>
              <a:cxn ang="0">
                <a:pos x="connsiteX3631" y="connsiteY3631"/>
              </a:cxn>
              <a:cxn ang="0">
                <a:pos x="connsiteX3632" y="connsiteY3632"/>
              </a:cxn>
              <a:cxn ang="0">
                <a:pos x="connsiteX3633" y="connsiteY3633"/>
              </a:cxn>
              <a:cxn ang="0">
                <a:pos x="connsiteX3634" y="connsiteY3634"/>
              </a:cxn>
              <a:cxn ang="0">
                <a:pos x="connsiteX3635" y="connsiteY3635"/>
              </a:cxn>
              <a:cxn ang="0">
                <a:pos x="connsiteX3636" y="connsiteY3636"/>
              </a:cxn>
              <a:cxn ang="0">
                <a:pos x="connsiteX3637" y="connsiteY3637"/>
              </a:cxn>
              <a:cxn ang="0">
                <a:pos x="connsiteX3638" y="connsiteY3638"/>
              </a:cxn>
              <a:cxn ang="0">
                <a:pos x="connsiteX3639" y="connsiteY3639"/>
              </a:cxn>
              <a:cxn ang="0">
                <a:pos x="connsiteX3640" y="connsiteY3640"/>
              </a:cxn>
              <a:cxn ang="0">
                <a:pos x="connsiteX3641" y="connsiteY3641"/>
              </a:cxn>
              <a:cxn ang="0">
                <a:pos x="connsiteX3642" y="connsiteY3642"/>
              </a:cxn>
              <a:cxn ang="0">
                <a:pos x="connsiteX3643" y="connsiteY3643"/>
              </a:cxn>
              <a:cxn ang="0">
                <a:pos x="connsiteX3644" y="connsiteY3644"/>
              </a:cxn>
              <a:cxn ang="0">
                <a:pos x="connsiteX3645" y="connsiteY3645"/>
              </a:cxn>
              <a:cxn ang="0">
                <a:pos x="connsiteX3646" y="connsiteY3646"/>
              </a:cxn>
              <a:cxn ang="0">
                <a:pos x="connsiteX3647" y="connsiteY3647"/>
              </a:cxn>
              <a:cxn ang="0">
                <a:pos x="connsiteX3648" y="connsiteY3648"/>
              </a:cxn>
              <a:cxn ang="0">
                <a:pos x="connsiteX3649" y="connsiteY3649"/>
              </a:cxn>
              <a:cxn ang="0">
                <a:pos x="connsiteX3650" y="connsiteY3650"/>
              </a:cxn>
              <a:cxn ang="0">
                <a:pos x="connsiteX3651" y="connsiteY3651"/>
              </a:cxn>
              <a:cxn ang="0">
                <a:pos x="connsiteX3652" y="connsiteY3652"/>
              </a:cxn>
              <a:cxn ang="0">
                <a:pos x="connsiteX3653" y="connsiteY3653"/>
              </a:cxn>
              <a:cxn ang="0">
                <a:pos x="connsiteX3654" y="connsiteY3654"/>
              </a:cxn>
              <a:cxn ang="0">
                <a:pos x="connsiteX3655" y="connsiteY3655"/>
              </a:cxn>
              <a:cxn ang="0">
                <a:pos x="connsiteX3656" y="connsiteY3656"/>
              </a:cxn>
              <a:cxn ang="0">
                <a:pos x="connsiteX3657" y="connsiteY3657"/>
              </a:cxn>
              <a:cxn ang="0">
                <a:pos x="connsiteX3658" y="connsiteY3658"/>
              </a:cxn>
              <a:cxn ang="0">
                <a:pos x="connsiteX3659" y="connsiteY3659"/>
              </a:cxn>
              <a:cxn ang="0">
                <a:pos x="connsiteX3660" y="connsiteY3660"/>
              </a:cxn>
              <a:cxn ang="0">
                <a:pos x="connsiteX3661" y="connsiteY3661"/>
              </a:cxn>
              <a:cxn ang="0">
                <a:pos x="connsiteX3662" y="connsiteY3662"/>
              </a:cxn>
              <a:cxn ang="0">
                <a:pos x="connsiteX3663" y="connsiteY3663"/>
              </a:cxn>
              <a:cxn ang="0">
                <a:pos x="connsiteX3664" y="connsiteY3664"/>
              </a:cxn>
              <a:cxn ang="0">
                <a:pos x="connsiteX3665" y="connsiteY3665"/>
              </a:cxn>
              <a:cxn ang="0">
                <a:pos x="connsiteX3666" y="connsiteY3666"/>
              </a:cxn>
              <a:cxn ang="0">
                <a:pos x="connsiteX3667" y="connsiteY3667"/>
              </a:cxn>
              <a:cxn ang="0">
                <a:pos x="connsiteX3668" y="connsiteY3668"/>
              </a:cxn>
              <a:cxn ang="0">
                <a:pos x="connsiteX3669" y="connsiteY3669"/>
              </a:cxn>
              <a:cxn ang="0">
                <a:pos x="connsiteX3670" y="connsiteY3670"/>
              </a:cxn>
              <a:cxn ang="0">
                <a:pos x="connsiteX3671" y="connsiteY3671"/>
              </a:cxn>
              <a:cxn ang="0">
                <a:pos x="connsiteX3672" y="connsiteY3672"/>
              </a:cxn>
              <a:cxn ang="0">
                <a:pos x="connsiteX3673" y="connsiteY3673"/>
              </a:cxn>
              <a:cxn ang="0">
                <a:pos x="connsiteX3674" y="connsiteY3674"/>
              </a:cxn>
              <a:cxn ang="0">
                <a:pos x="connsiteX3675" y="connsiteY3675"/>
              </a:cxn>
              <a:cxn ang="0">
                <a:pos x="connsiteX3676" y="connsiteY3676"/>
              </a:cxn>
              <a:cxn ang="0">
                <a:pos x="connsiteX3677" y="connsiteY3677"/>
              </a:cxn>
              <a:cxn ang="0">
                <a:pos x="connsiteX3678" y="connsiteY3678"/>
              </a:cxn>
              <a:cxn ang="0">
                <a:pos x="connsiteX3679" y="connsiteY3679"/>
              </a:cxn>
              <a:cxn ang="0">
                <a:pos x="connsiteX3680" y="connsiteY3680"/>
              </a:cxn>
              <a:cxn ang="0">
                <a:pos x="connsiteX3681" y="connsiteY3681"/>
              </a:cxn>
              <a:cxn ang="0">
                <a:pos x="connsiteX3682" y="connsiteY3682"/>
              </a:cxn>
              <a:cxn ang="0">
                <a:pos x="connsiteX3683" y="connsiteY3683"/>
              </a:cxn>
              <a:cxn ang="0">
                <a:pos x="connsiteX3684" y="connsiteY3684"/>
              </a:cxn>
              <a:cxn ang="0">
                <a:pos x="connsiteX3685" y="connsiteY3685"/>
              </a:cxn>
              <a:cxn ang="0">
                <a:pos x="connsiteX3686" y="connsiteY3686"/>
              </a:cxn>
              <a:cxn ang="0">
                <a:pos x="connsiteX3687" y="connsiteY3687"/>
              </a:cxn>
              <a:cxn ang="0">
                <a:pos x="connsiteX3688" y="connsiteY3688"/>
              </a:cxn>
              <a:cxn ang="0">
                <a:pos x="connsiteX3689" y="connsiteY3689"/>
              </a:cxn>
              <a:cxn ang="0">
                <a:pos x="connsiteX3690" y="connsiteY3690"/>
              </a:cxn>
              <a:cxn ang="0">
                <a:pos x="connsiteX3691" y="connsiteY3691"/>
              </a:cxn>
              <a:cxn ang="0">
                <a:pos x="connsiteX3692" y="connsiteY3692"/>
              </a:cxn>
              <a:cxn ang="0">
                <a:pos x="connsiteX3693" y="connsiteY3693"/>
              </a:cxn>
              <a:cxn ang="0">
                <a:pos x="connsiteX3694" y="connsiteY3694"/>
              </a:cxn>
              <a:cxn ang="0">
                <a:pos x="connsiteX3695" y="connsiteY3695"/>
              </a:cxn>
              <a:cxn ang="0">
                <a:pos x="connsiteX3696" y="connsiteY3696"/>
              </a:cxn>
              <a:cxn ang="0">
                <a:pos x="connsiteX3697" y="connsiteY3697"/>
              </a:cxn>
              <a:cxn ang="0">
                <a:pos x="connsiteX3698" y="connsiteY3698"/>
              </a:cxn>
              <a:cxn ang="0">
                <a:pos x="connsiteX3699" y="connsiteY3699"/>
              </a:cxn>
              <a:cxn ang="0">
                <a:pos x="connsiteX3700" y="connsiteY3700"/>
              </a:cxn>
              <a:cxn ang="0">
                <a:pos x="connsiteX3701" y="connsiteY3701"/>
              </a:cxn>
              <a:cxn ang="0">
                <a:pos x="connsiteX3702" y="connsiteY3702"/>
              </a:cxn>
              <a:cxn ang="0">
                <a:pos x="connsiteX3703" y="connsiteY3703"/>
              </a:cxn>
              <a:cxn ang="0">
                <a:pos x="connsiteX3704" y="connsiteY3704"/>
              </a:cxn>
              <a:cxn ang="0">
                <a:pos x="connsiteX3705" y="connsiteY3705"/>
              </a:cxn>
              <a:cxn ang="0">
                <a:pos x="connsiteX3706" y="connsiteY3706"/>
              </a:cxn>
              <a:cxn ang="0">
                <a:pos x="connsiteX3707" y="connsiteY3707"/>
              </a:cxn>
              <a:cxn ang="0">
                <a:pos x="connsiteX3708" y="connsiteY3708"/>
              </a:cxn>
              <a:cxn ang="0">
                <a:pos x="connsiteX3709" y="connsiteY3709"/>
              </a:cxn>
              <a:cxn ang="0">
                <a:pos x="connsiteX3710" y="connsiteY3710"/>
              </a:cxn>
              <a:cxn ang="0">
                <a:pos x="connsiteX3711" y="connsiteY3711"/>
              </a:cxn>
              <a:cxn ang="0">
                <a:pos x="connsiteX3712" y="connsiteY3712"/>
              </a:cxn>
              <a:cxn ang="0">
                <a:pos x="connsiteX3713" y="connsiteY3713"/>
              </a:cxn>
              <a:cxn ang="0">
                <a:pos x="connsiteX3714" y="connsiteY3714"/>
              </a:cxn>
              <a:cxn ang="0">
                <a:pos x="connsiteX3715" y="connsiteY3715"/>
              </a:cxn>
              <a:cxn ang="0">
                <a:pos x="connsiteX3716" y="connsiteY3716"/>
              </a:cxn>
              <a:cxn ang="0">
                <a:pos x="connsiteX3717" y="connsiteY3717"/>
              </a:cxn>
              <a:cxn ang="0">
                <a:pos x="connsiteX3718" y="connsiteY3718"/>
              </a:cxn>
              <a:cxn ang="0">
                <a:pos x="connsiteX3719" y="connsiteY3719"/>
              </a:cxn>
              <a:cxn ang="0">
                <a:pos x="connsiteX3720" y="connsiteY3720"/>
              </a:cxn>
              <a:cxn ang="0">
                <a:pos x="connsiteX3721" y="connsiteY3721"/>
              </a:cxn>
              <a:cxn ang="0">
                <a:pos x="connsiteX3722" y="connsiteY3722"/>
              </a:cxn>
              <a:cxn ang="0">
                <a:pos x="connsiteX3723" y="connsiteY3723"/>
              </a:cxn>
              <a:cxn ang="0">
                <a:pos x="connsiteX3724" y="connsiteY3724"/>
              </a:cxn>
              <a:cxn ang="0">
                <a:pos x="connsiteX3725" y="connsiteY3725"/>
              </a:cxn>
              <a:cxn ang="0">
                <a:pos x="connsiteX3726" y="connsiteY3726"/>
              </a:cxn>
              <a:cxn ang="0">
                <a:pos x="connsiteX3727" y="connsiteY3727"/>
              </a:cxn>
              <a:cxn ang="0">
                <a:pos x="connsiteX3728" y="connsiteY3728"/>
              </a:cxn>
              <a:cxn ang="0">
                <a:pos x="connsiteX3729" y="connsiteY3729"/>
              </a:cxn>
              <a:cxn ang="0">
                <a:pos x="connsiteX3730" y="connsiteY3730"/>
              </a:cxn>
              <a:cxn ang="0">
                <a:pos x="connsiteX3731" y="connsiteY3731"/>
              </a:cxn>
              <a:cxn ang="0">
                <a:pos x="connsiteX3732" y="connsiteY3732"/>
              </a:cxn>
              <a:cxn ang="0">
                <a:pos x="connsiteX3733" y="connsiteY3733"/>
              </a:cxn>
              <a:cxn ang="0">
                <a:pos x="connsiteX3734" y="connsiteY3734"/>
              </a:cxn>
              <a:cxn ang="0">
                <a:pos x="connsiteX3735" y="connsiteY3735"/>
              </a:cxn>
              <a:cxn ang="0">
                <a:pos x="connsiteX3736" y="connsiteY3736"/>
              </a:cxn>
              <a:cxn ang="0">
                <a:pos x="connsiteX3737" y="connsiteY3737"/>
              </a:cxn>
              <a:cxn ang="0">
                <a:pos x="connsiteX3738" y="connsiteY3738"/>
              </a:cxn>
              <a:cxn ang="0">
                <a:pos x="connsiteX3739" y="connsiteY3739"/>
              </a:cxn>
              <a:cxn ang="0">
                <a:pos x="connsiteX3740" y="connsiteY3740"/>
              </a:cxn>
              <a:cxn ang="0">
                <a:pos x="connsiteX3741" y="connsiteY3741"/>
              </a:cxn>
              <a:cxn ang="0">
                <a:pos x="connsiteX3742" y="connsiteY3742"/>
              </a:cxn>
              <a:cxn ang="0">
                <a:pos x="connsiteX3743" y="connsiteY3743"/>
              </a:cxn>
              <a:cxn ang="0">
                <a:pos x="connsiteX3744" y="connsiteY3744"/>
              </a:cxn>
              <a:cxn ang="0">
                <a:pos x="connsiteX3745" y="connsiteY3745"/>
              </a:cxn>
              <a:cxn ang="0">
                <a:pos x="connsiteX3746" y="connsiteY3746"/>
              </a:cxn>
              <a:cxn ang="0">
                <a:pos x="connsiteX3747" y="connsiteY3747"/>
              </a:cxn>
              <a:cxn ang="0">
                <a:pos x="connsiteX3748" y="connsiteY3748"/>
              </a:cxn>
              <a:cxn ang="0">
                <a:pos x="connsiteX3749" y="connsiteY3749"/>
              </a:cxn>
              <a:cxn ang="0">
                <a:pos x="connsiteX3750" y="connsiteY3750"/>
              </a:cxn>
              <a:cxn ang="0">
                <a:pos x="connsiteX3751" y="connsiteY3751"/>
              </a:cxn>
              <a:cxn ang="0">
                <a:pos x="connsiteX3752" y="connsiteY3752"/>
              </a:cxn>
              <a:cxn ang="0">
                <a:pos x="connsiteX3753" y="connsiteY3753"/>
              </a:cxn>
              <a:cxn ang="0">
                <a:pos x="connsiteX3754" y="connsiteY3754"/>
              </a:cxn>
              <a:cxn ang="0">
                <a:pos x="connsiteX3755" y="connsiteY3755"/>
              </a:cxn>
              <a:cxn ang="0">
                <a:pos x="connsiteX3756" y="connsiteY3756"/>
              </a:cxn>
              <a:cxn ang="0">
                <a:pos x="connsiteX3757" y="connsiteY3757"/>
              </a:cxn>
              <a:cxn ang="0">
                <a:pos x="connsiteX3758" y="connsiteY3758"/>
              </a:cxn>
              <a:cxn ang="0">
                <a:pos x="connsiteX3759" y="connsiteY3759"/>
              </a:cxn>
              <a:cxn ang="0">
                <a:pos x="connsiteX3760" y="connsiteY3760"/>
              </a:cxn>
              <a:cxn ang="0">
                <a:pos x="connsiteX3761" y="connsiteY3761"/>
              </a:cxn>
              <a:cxn ang="0">
                <a:pos x="connsiteX3762" y="connsiteY3762"/>
              </a:cxn>
              <a:cxn ang="0">
                <a:pos x="connsiteX3763" y="connsiteY3763"/>
              </a:cxn>
              <a:cxn ang="0">
                <a:pos x="connsiteX3764" y="connsiteY3764"/>
              </a:cxn>
              <a:cxn ang="0">
                <a:pos x="connsiteX3765" y="connsiteY3765"/>
              </a:cxn>
            </a:cxnLst>
            <a:rect l="l" t="t" r="r" b="b"/>
            <a:pathLst>
              <a:path w="6187971" h="5955635">
                <a:moveTo>
                  <a:pt x="3175848" y="5544922"/>
                </a:moveTo>
                <a:cubicBezTo>
                  <a:pt x="3180352" y="5543959"/>
                  <a:pt x="3180352" y="5543959"/>
                  <a:pt x="3184857" y="5542997"/>
                </a:cubicBezTo>
                <a:lnTo>
                  <a:pt x="3185794" y="5544792"/>
                </a:lnTo>
                <a:close/>
                <a:moveTo>
                  <a:pt x="3509992" y="5452506"/>
                </a:moveTo>
                <a:lnTo>
                  <a:pt x="3560810" y="5445094"/>
                </a:lnTo>
                <a:lnTo>
                  <a:pt x="3523318" y="5451849"/>
                </a:lnTo>
                <a:cubicBezTo>
                  <a:pt x="3523318" y="5451849"/>
                  <a:pt x="3523318" y="5451849"/>
                  <a:pt x="3518813" y="5452811"/>
                </a:cubicBezTo>
                <a:close/>
                <a:moveTo>
                  <a:pt x="3472811" y="5457929"/>
                </a:moveTo>
                <a:cubicBezTo>
                  <a:pt x="3477314" y="5456967"/>
                  <a:pt x="3477314" y="5456967"/>
                  <a:pt x="3477314" y="5456967"/>
                </a:cubicBezTo>
                <a:cubicBezTo>
                  <a:pt x="3477314" y="5456967"/>
                  <a:pt x="3477314" y="5456967"/>
                  <a:pt x="3481818" y="5456005"/>
                </a:cubicBezTo>
                <a:cubicBezTo>
                  <a:pt x="3486323" y="5455043"/>
                  <a:pt x="3495330" y="5453118"/>
                  <a:pt x="3499835" y="5452156"/>
                </a:cubicBezTo>
                <a:lnTo>
                  <a:pt x="3509992" y="5452506"/>
                </a:lnTo>
                <a:close/>
                <a:moveTo>
                  <a:pt x="4648965" y="5205864"/>
                </a:moveTo>
                <a:lnTo>
                  <a:pt x="4648375" y="5206776"/>
                </a:lnTo>
                <a:cubicBezTo>
                  <a:pt x="4648375" y="5206776"/>
                  <a:pt x="4648375" y="5206776"/>
                  <a:pt x="4643871" y="5207738"/>
                </a:cubicBezTo>
                <a:close/>
                <a:moveTo>
                  <a:pt x="3439358" y="5455658"/>
                </a:moveTo>
                <a:lnTo>
                  <a:pt x="3443861" y="5454695"/>
                </a:lnTo>
                <a:cubicBezTo>
                  <a:pt x="3449327" y="5458236"/>
                  <a:pt x="3458336" y="5456312"/>
                  <a:pt x="3462839" y="5455350"/>
                </a:cubicBezTo>
                <a:cubicBezTo>
                  <a:pt x="3463802" y="5459854"/>
                  <a:pt x="3463802" y="5459854"/>
                  <a:pt x="3463802" y="5459854"/>
                </a:cubicBezTo>
                <a:cubicBezTo>
                  <a:pt x="3463802" y="5459854"/>
                  <a:pt x="3463802" y="5459854"/>
                  <a:pt x="3464764" y="5464358"/>
                </a:cubicBezTo>
                <a:cubicBezTo>
                  <a:pt x="3445785" y="5463703"/>
                  <a:pt x="3409754" y="5471401"/>
                  <a:pt x="3386270" y="5471708"/>
                </a:cubicBezTo>
                <a:cubicBezTo>
                  <a:pt x="3394316" y="5465280"/>
                  <a:pt x="3441282" y="5464665"/>
                  <a:pt x="3439358" y="5455658"/>
                </a:cubicBezTo>
                <a:close/>
                <a:moveTo>
                  <a:pt x="4926827" y="4878836"/>
                </a:moveTo>
                <a:cubicBezTo>
                  <a:pt x="4926827" y="4878836"/>
                  <a:pt x="4926827" y="4878836"/>
                  <a:pt x="4931331" y="4877874"/>
                </a:cubicBezTo>
                <a:lnTo>
                  <a:pt x="4927253" y="4880833"/>
                </a:lnTo>
                <a:close/>
                <a:moveTo>
                  <a:pt x="1616921" y="5147987"/>
                </a:moveTo>
                <a:lnTo>
                  <a:pt x="1621158" y="5151791"/>
                </a:lnTo>
                <a:lnTo>
                  <a:pt x="1617883" y="5152491"/>
                </a:lnTo>
                <a:cubicBezTo>
                  <a:pt x="1617883" y="5152491"/>
                  <a:pt x="1617883" y="5152491"/>
                  <a:pt x="1616921" y="5147987"/>
                </a:cubicBezTo>
                <a:close/>
                <a:moveTo>
                  <a:pt x="6029280" y="4202957"/>
                </a:moveTo>
                <a:cubicBezTo>
                  <a:pt x="6032957" y="4202171"/>
                  <a:pt x="6032957" y="4202171"/>
                  <a:pt x="6033742" y="4205846"/>
                </a:cubicBezTo>
                <a:cubicBezTo>
                  <a:pt x="6033742" y="4205846"/>
                  <a:pt x="6034527" y="4209520"/>
                  <a:pt x="6030850" y="4210306"/>
                </a:cubicBezTo>
                <a:cubicBezTo>
                  <a:pt x="6030065" y="4206631"/>
                  <a:pt x="6030065" y="4206631"/>
                  <a:pt x="6030065" y="4206631"/>
                </a:cubicBezTo>
                <a:cubicBezTo>
                  <a:pt x="6030065" y="4206631"/>
                  <a:pt x="6029280" y="4202957"/>
                  <a:pt x="6029280" y="4202957"/>
                </a:cubicBezTo>
                <a:close/>
                <a:moveTo>
                  <a:pt x="5195431" y="4350487"/>
                </a:moveTo>
                <a:lnTo>
                  <a:pt x="5195619" y="4350447"/>
                </a:lnTo>
                <a:lnTo>
                  <a:pt x="5191889" y="4355954"/>
                </a:lnTo>
                <a:cubicBezTo>
                  <a:pt x="5196393" y="4354992"/>
                  <a:pt x="5195431" y="4350487"/>
                  <a:pt x="5195431" y="4350487"/>
                </a:cubicBezTo>
                <a:close/>
                <a:moveTo>
                  <a:pt x="5135887" y="4358358"/>
                </a:moveTo>
                <a:lnTo>
                  <a:pt x="5135916" y="4358493"/>
                </a:lnTo>
                <a:cubicBezTo>
                  <a:pt x="5135916" y="4358493"/>
                  <a:pt x="5135916" y="4358493"/>
                  <a:pt x="5132374" y="4363959"/>
                </a:cubicBezTo>
                <a:close/>
                <a:moveTo>
                  <a:pt x="1535232" y="5118342"/>
                </a:moveTo>
                <a:cubicBezTo>
                  <a:pt x="1540699" y="5121884"/>
                  <a:pt x="1540699" y="5121884"/>
                  <a:pt x="1540699" y="5121884"/>
                </a:cubicBezTo>
                <a:cubicBezTo>
                  <a:pt x="1546166" y="5125426"/>
                  <a:pt x="1546166" y="5125426"/>
                  <a:pt x="1546166" y="5125426"/>
                </a:cubicBezTo>
                <a:cubicBezTo>
                  <a:pt x="1541661" y="5126389"/>
                  <a:pt x="1541661" y="5126389"/>
                  <a:pt x="1541661" y="5126389"/>
                </a:cubicBezTo>
                <a:cubicBezTo>
                  <a:pt x="1540699" y="5121884"/>
                  <a:pt x="1536195" y="5122847"/>
                  <a:pt x="1535232" y="5118342"/>
                </a:cubicBezTo>
                <a:close/>
                <a:moveTo>
                  <a:pt x="1296561" y="4951097"/>
                </a:moveTo>
                <a:lnTo>
                  <a:pt x="1298982" y="4952173"/>
                </a:lnTo>
                <a:cubicBezTo>
                  <a:pt x="1301153" y="4954064"/>
                  <a:pt x="1302760" y="4956076"/>
                  <a:pt x="1302760" y="4956076"/>
                </a:cubicBezTo>
                <a:cubicBezTo>
                  <a:pt x="1302760" y="4956076"/>
                  <a:pt x="1302760" y="4956076"/>
                  <a:pt x="1297293" y="4952534"/>
                </a:cubicBezTo>
                <a:close/>
                <a:moveTo>
                  <a:pt x="1299553" y="4938864"/>
                </a:moveTo>
                <a:lnTo>
                  <a:pt x="1305339" y="4946105"/>
                </a:lnTo>
                <a:cubicBezTo>
                  <a:pt x="1302125" y="4942083"/>
                  <a:pt x="1300518" y="4940071"/>
                  <a:pt x="1299715" y="4939066"/>
                </a:cubicBezTo>
                <a:close/>
                <a:moveTo>
                  <a:pt x="6187039" y="3627519"/>
                </a:moveTo>
                <a:cubicBezTo>
                  <a:pt x="6187287" y="3646676"/>
                  <a:pt x="6189889" y="3676857"/>
                  <a:pt x="6185137" y="3708609"/>
                </a:cubicBezTo>
                <a:cubicBezTo>
                  <a:pt x="6180385" y="3740361"/>
                  <a:pt x="6174063" y="3764764"/>
                  <a:pt x="6163816" y="3770795"/>
                </a:cubicBezTo>
                <a:cubicBezTo>
                  <a:pt x="6167494" y="3770009"/>
                  <a:pt x="6167494" y="3770009"/>
                  <a:pt x="6168279" y="3773684"/>
                </a:cubicBezTo>
                <a:cubicBezTo>
                  <a:pt x="6165386" y="3778144"/>
                  <a:pt x="6166956" y="3785493"/>
                  <a:pt x="6163279" y="3786278"/>
                </a:cubicBezTo>
                <a:cubicBezTo>
                  <a:pt x="6163279" y="3786278"/>
                  <a:pt x="6164064" y="3789953"/>
                  <a:pt x="6160387" y="3790738"/>
                </a:cubicBezTo>
                <a:cubicBezTo>
                  <a:pt x="6160387" y="3790738"/>
                  <a:pt x="6160387" y="3790738"/>
                  <a:pt x="6164064" y="3789953"/>
                </a:cubicBezTo>
                <a:cubicBezTo>
                  <a:pt x="6172989" y="3795730"/>
                  <a:pt x="6162989" y="3820919"/>
                  <a:pt x="6153775" y="3849782"/>
                </a:cubicBezTo>
                <a:cubicBezTo>
                  <a:pt x="6153775" y="3849782"/>
                  <a:pt x="6153775" y="3849782"/>
                  <a:pt x="6154561" y="3853456"/>
                </a:cubicBezTo>
                <a:cubicBezTo>
                  <a:pt x="6158238" y="3852671"/>
                  <a:pt x="6158238" y="3852671"/>
                  <a:pt x="6155346" y="3857131"/>
                </a:cubicBezTo>
                <a:cubicBezTo>
                  <a:pt x="6155346" y="3857131"/>
                  <a:pt x="6156131" y="3860805"/>
                  <a:pt x="6156131" y="3860805"/>
                </a:cubicBezTo>
                <a:cubicBezTo>
                  <a:pt x="6152454" y="3861591"/>
                  <a:pt x="6152454" y="3861591"/>
                  <a:pt x="6152454" y="3861591"/>
                </a:cubicBezTo>
                <a:cubicBezTo>
                  <a:pt x="6152454" y="3861591"/>
                  <a:pt x="6152454" y="3861591"/>
                  <a:pt x="6156916" y="3864480"/>
                </a:cubicBezTo>
                <a:cubicBezTo>
                  <a:pt x="6154809" y="3872614"/>
                  <a:pt x="6159271" y="3875502"/>
                  <a:pt x="6155841" y="3895446"/>
                </a:cubicBezTo>
                <a:cubicBezTo>
                  <a:pt x="6163196" y="3893874"/>
                  <a:pt x="6165841" y="3870257"/>
                  <a:pt x="6171873" y="3880495"/>
                </a:cubicBezTo>
                <a:cubicBezTo>
                  <a:pt x="6170819" y="3884562"/>
                  <a:pt x="6171212" y="3886399"/>
                  <a:pt x="6171604" y="3888236"/>
                </a:cubicBezTo>
                <a:lnTo>
                  <a:pt x="6171470" y="3892106"/>
                </a:lnTo>
                <a:lnTo>
                  <a:pt x="6170551" y="3892303"/>
                </a:lnTo>
                <a:cubicBezTo>
                  <a:pt x="6171336" y="3895977"/>
                  <a:pt x="6171336" y="3895977"/>
                  <a:pt x="6171336" y="3895977"/>
                </a:cubicBezTo>
                <a:lnTo>
                  <a:pt x="6171470" y="3892106"/>
                </a:lnTo>
                <a:lnTo>
                  <a:pt x="6174228" y="3891517"/>
                </a:lnTo>
                <a:cubicBezTo>
                  <a:pt x="6174228" y="3891517"/>
                  <a:pt x="6175013" y="3895192"/>
                  <a:pt x="6175013" y="3895192"/>
                </a:cubicBezTo>
                <a:cubicBezTo>
                  <a:pt x="6175798" y="3898866"/>
                  <a:pt x="6175798" y="3898866"/>
                  <a:pt x="6175798" y="3898866"/>
                </a:cubicBezTo>
                <a:cubicBezTo>
                  <a:pt x="6172906" y="3903326"/>
                  <a:pt x="6170798" y="3911461"/>
                  <a:pt x="6168691" y="3919595"/>
                </a:cubicBezTo>
                <a:cubicBezTo>
                  <a:pt x="6168691" y="3919595"/>
                  <a:pt x="6165799" y="3924055"/>
                  <a:pt x="6165799" y="3924055"/>
                </a:cubicBezTo>
                <a:cubicBezTo>
                  <a:pt x="6165799" y="3924055"/>
                  <a:pt x="6166584" y="3927730"/>
                  <a:pt x="6163691" y="3932189"/>
                </a:cubicBezTo>
                <a:cubicBezTo>
                  <a:pt x="6163691" y="3932189"/>
                  <a:pt x="6164476" y="3935864"/>
                  <a:pt x="6160799" y="3936650"/>
                </a:cubicBezTo>
                <a:cubicBezTo>
                  <a:pt x="6160014" y="3932975"/>
                  <a:pt x="6160014" y="3932975"/>
                  <a:pt x="6162906" y="3928515"/>
                </a:cubicBezTo>
                <a:cubicBezTo>
                  <a:pt x="6162906" y="3928515"/>
                  <a:pt x="6162121" y="3924841"/>
                  <a:pt x="6165014" y="3920380"/>
                </a:cubicBezTo>
                <a:cubicBezTo>
                  <a:pt x="6159229" y="3929301"/>
                  <a:pt x="6157122" y="3937435"/>
                  <a:pt x="6150552" y="3942681"/>
                </a:cubicBezTo>
                <a:cubicBezTo>
                  <a:pt x="6146090" y="3939792"/>
                  <a:pt x="6147412" y="3927983"/>
                  <a:pt x="6137165" y="3934015"/>
                </a:cubicBezTo>
                <a:cubicBezTo>
                  <a:pt x="6123199" y="3994629"/>
                  <a:pt x="6114232" y="4042650"/>
                  <a:pt x="6088449" y="4101948"/>
                </a:cubicBezTo>
                <a:cubicBezTo>
                  <a:pt x="6089234" y="4105622"/>
                  <a:pt x="6089234" y="4105622"/>
                  <a:pt x="6086341" y="4110083"/>
                </a:cubicBezTo>
                <a:cubicBezTo>
                  <a:pt x="6087126" y="4113757"/>
                  <a:pt x="6083449" y="4114542"/>
                  <a:pt x="6083449" y="4114542"/>
                </a:cubicBezTo>
                <a:cubicBezTo>
                  <a:pt x="6080019" y="4134486"/>
                  <a:pt x="6070020" y="4159674"/>
                  <a:pt x="6059236" y="4181188"/>
                </a:cubicBezTo>
                <a:cubicBezTo>
                  <a:pt x="6055806" y="4201132"/>
                  <a:pt x="6047377" y="4233669"/>
                  <a:pt x="6030808" y="4264104"/>
                </a:cubicBezTo>
                <a:cubicBezTo>
                  <a:pt x="6018701" y="4297427"/>
                  <a:pt x="6002132" y="4327862"/>
                  <a:pt x="5990563" y="4345702"/>
                </a:cubicBezTo>
                <a:cubicBezTo>
                  <a:pt x="5971886" y="4384270"/>
                  <a:pt x="5950318" y="4427299"/>
                  <a:pt x="5931641" y="4465868"/>
                </a:cubicBezTo>
                <a:cubicBezTo>
                  <a:pt x="5912180" y="4500763"/>
                  <a:pt x="5891934" y="4531983"/>
                  <a:pt x="5868547" y="4548506"/>
                </a:cubicBezTo>
                <a:cubicBezTo>
                  <a:pt x="5871440" y="4544045"/>
                  <a:pt x="5874332" y="4539585"/>
                  <a:pt x="5877224" y="4535125"/>
                </a:cubicBezTo>
                <a:cubicBezTo>
                  <a:pt x="5877224" y="4535125"/>
                  <a:pt x="5877224" y="4535125"/>
                  <a:pt x="5870655" y="4540371"/>
                </a:cubicBezTo>
                <a:cubicBezTo>
                  <a:pt x="5871440" y="4544045"/>
                  <a:pt x="5867762" y="4544831"/>
                  <a:pt x="5867762" y="4544831"/>
                </a:cubicBezTo>
                <a:cubicBezTo>
                  <a:pt x="5866977" y="4541157"/>
                  <a:pt x="5866977" y="4541157"/>
                  <a:pt x="5869870" y="4536697"/>
                </a:cubicBezTo>
                <a:cubicBezTo>
                  <a:pt x="5869870" y="4536697"/>
                  <a:pt x="5869870" y="4536697"/>
                  <a:pt x="5869085" y="4533022"/>
                </a:cubicBezTo>
                <a:cubicBezTo>
                  <a:pt x="5848838" y="4564242"/>
                  <a:pt x="5825700" y="4599923"/>
                  <a:pt x="5809916" y="4634032"/>
                </a:cubicBezTo>
                <a:cubicBezTo>
                  <a:pt x="5786529" y="4650554"/>
                  <a:pt x="5760498" y="4690694"/>
                  <a:pt x="5732112" y="4719811"/>
                </a:cubicBezTo>
                <a:cubicBezTo>
                  <a:pt x="5772068" y="4672854"/>
                  <a:pt x="5800743" y="4609097"/>
                  <a:pt x="5839913" y="4558465"/>
                </a:cubicBezTo>
                <a:cubicBezTo>
                  <a:pt x="5852268" y="4544299"/>
                  <a:pt x="5841235" y="4546656"/>
                  <a:pt x="5846236" y="4534062"/>
                </a:cubicBezTo>
                <a:cubicBezTo>
                  <a:pt x="5860697" y="4511762"/>
                  <a:pt x="5870159" y="4502056"/>
                  <a:pt x="5879621" y="4492350"/>
                </a:cubicBezTo>
                <a:cubicBezTo>
                  <a:pt x="5891190" y="4474510"/>
                  <a:pt x="5885943" y="4467947"/>
                  <a:pt x="5893835" y="4450893"/>
                </a:cubicBezTo>
                <a:cubicBezTo>
                  <a:pt x="5906189" y="4436727"/>
                  <a:pt x="5918544" y="4422561"/>
                  <a:pt x="5930898" y="4408396"/>
                </a:cubicBezTo>
                <a:cubicBezTo>
                  <a:pt x="5930898" y="4408396"/>
                  <a:pt x="5930898" y="4408396"/>
                  <a:pt x="5939823" y="4414173"/>
                </a:cubicBezTo>
                <a:cubicBezTo>
                  <a:pt x="5945608" y="4405253"/>
                  <a:pt x="5954285" y="4391873"/>
                  <a:pt x="5959284" y="4379279"/>
                </a:cubicBezTo>
                <a:cubicBezTo>
                  <a:pt x="5959284" y="4379279"/>
                  <a:pt x="5959284" y="4379279"/>
                  <a:pt x="5955607" y="4380064"/>
                </a:cubicBezTo>
                <a:cubicBezTo>
                  <a:pt x="5956392" y="4383739"/>
                  <a:pt x="5953500" y="4388199"/>
                  <a:pt x="5952715" y="4384525"/>
                </a:cubicBezTo>
                <a:cubicBezTo>
                  <a:pt x="5952715" y="4384525"/>
                  <a:pt x="5951930" y="4380850"/>
                  <a:pt x="5951930" y="4380850"/>
                </a:cubicBezTo>
                <a:cubicBezTo>
                  <a:pt x="5948252" y="4381636"/>
                  <a:pt x="5943253" y="4394230"/>
                  <a:pt x="5941683" y="4386882"/>
                </a:cubicBezTo>
                <a:cubicBezTo>
                  <a:pt x="5945897" y="4370612"/>
                  <a:pt x="5950360" y="4373501"/>
                  <a:pt x="5955359" y="4360907"/>
                </a:cubicBezTo>
                <a:cubicBezTo>
                  <a:pt x="5955359" y="4360907"/>
                  <a:pt x="5955359" y="4360907"/>
                  <a:pt x="5954574" y="4357232"/>
                </a:cubicBezTo>
                <a:cubicBezTo>
                  <a:pt x="5954574" y="4357232"/>
                  <a:pt x="5954574" y="4357232"/>
                  <a:pt x="5958251" y="4356446"/>
                </a:cubicBezTo>
                <a:cubicBezTo>
                  <a:pt x="5957466" y="4352772"/>
                  <a:pt x="5960359" y="4348312"/>
                  <a:pt x="5960359" y="4348312"/>
                </a:cubicBezTo>
                <a:cubicBezTo>
                  <a:pt x="5964036" y="4347527"/>
                  <a:pt x="5964036" y="4347527"/>
                  <a:pt x="5964036" y="4347527"/>
                </a:cubicBezTo>
                <a:cubicBezTo>
                  <a:pt x="5965358" y="4335718"/>
                  <a:pt x="5972465" y="4314989"/>
                  <a:pt x="5980357" y="4297935"/>
                </a:cubicBezTo>
                <a:cubicBezTo>
                  <a:pt x="5991927" y="4280095"/>
                  <a:pt x="6000604" y="4266714"/>
                  <a:pt x="6007959" y="4265143"/>
                </a:cubicBezTo>
                <a:cubicBezTo>
                  <a:pt x="6007174" y="4261469"/>
                  <a:pt x="6010851" y="4260683"/>
                  <a:pt x="6010851" y="4260683"/>
                </a:cubicBezTo>
                <a:cubicBezTo>
                  <a:pt x="6010066" y="4257009"/>
                  <a:pt x="6012958" y="4252549"/>
                  <a:pt x="6016636" y="4251763"/>
                </a:cubicBezTo>
                <a:cubicBezTo>
                  <a:pt x="6016636" y="4251763"/>
                  <a:pt x="6016636" y="4251763"/>
                  <a:pt x="6017421" y="4255437"/>
                </a:cubicBezTo>
                <a:cubicBezTo>
                  <a:pt x="6014528" y="4259898"/>
                  <a:pt x="6014528" y="4259898"/>
                  <a:pt x="6014528" y="4259898"/>
                </a:cubicBezTo>
                <a:cubicBezTo>
                  <a:pt x="6014528" y="4259898"/>
                  <a:pt x="6014528" y="4259898"/>
                  <a:pt x="6015313" y="4263572"/>
                </a:cubicBezTo>
                <a:cubicBezTo>
                  <a:pt x="6023205" y="4246518"/>
                  <a:pt x="6019528" y="4247303"/>
                  <a:pt x="6024528" y="4234709"/>
                </a:cubicBezTo>
                <a:cubicBezTo>
                  <a:pt x="6024528" y="4234709"/>
                  <a:pt x="6021635" y="4239169"/>
                  <a:pt x="6021635" y="4239169"/>
                </a:cubicBezTo>
                <a:cubicBezTo>
                  <a:pt x="6021635" y="4239169"/>
                  <a:pt x="6021635" y="4239169"/>
                  <a:pt x="6020850" y="4235494"/>
                </a:cubicBezTo>
                <a:cubicBezTo>
                  <a:pt x="6020850" y="4235494"/>
                  <a:pt x="6020850" y="4235494"/>
                  <a:pt x="6020065" y="4231820"/>
                </a:cubicBezTo>
                <a:cubicBezTo>
                  <a:pt x="6020065" y="4231820"/>
                  <a:pt x="6017958" y="4239955"/>
                  <a:pt x="6013496" y="4237066"/>
                </a:cubicBezTo>
                <a:cubicBezTo>
                  <a:pt x="6018495" y="4224471"/>
                  <a:pt x="6023495" y="4211877"/>
                  <a:pt x="6027957" y="4214766"/>
                </a:cubicBezTo>
                <a:cubicBezTo>
                  <a:pt x="6027957" y="4214766"/>
                  <a:pt x="6027172" y="4211091"/>
                  <a:pt x="6030850" y="4210306"/>
                </a:cubicBezTo>
                <a:cubicBezTo>
                  <a:pt x="6052666" y="4186434"/>
                  <a:pt x="6068450" y="4152325"/>
                  <a:pt x="6078987" y="4111654"/>
                </a:cubicBezTo>
                <a:cubicBezTo>
                  <a:pt x="6078987" y="4111654"/>
                  <a:pt x="6078202" y="4107979"/>
                  <a:pt x="6081879" y="4107194"/>
                </a:cubicBezTo>
                <a:cubicBezTo>
                  <a:pt x="6081094" y="4103519"/>
                  <a:pt x="6083986" y="4099059"/>
                  <a:pt x="6083986" y="4099059"/>
                </a:cubicBezTo>
                <a:cubicBezTo>
                  <a:pt x="6083986" y="4099059"/>
                  <a:pt x="6083986" y="4099059"/>
                  <a:pt x="6084771" y="4102733"/>
                </a:cubicBezTo>
                <a:cubicBezTo>
                  <a:pt x="6086094" y="4090925"/>
                  <a:pt x="6089523" y="4070982"/>
                  <a:pt x="6087953" y="4063633"/>
                </a:cubicBezTo>
                <a:cubicBezTo>
                  <a:pt x="6088738" y="4067307"/>
                  <a:pt x="6088738" y="4067307"/>
                  <a:pt x="6085846" y="4071767"/>
                </a:cubicBezTo>
                <a:cubicBezTo>
                  <a:pt x="6085846" y="4071767"/>
                  <a:pt x="6082169" y="4072553"/>
                  <a:pt x="6082169" y="4072553"/>
                </a:cubicBezTo>
                <a:cubicBezTo>
                  <a:pt x="6081384" y="4068878"/>
                  <a:pt x="6081384" y="4068878"/>
                  <a:pt x="6084276" y="4064419"/>
                </a:cubicBezTo>
                <a:lnTo>
                  <a:pt x="6083990" y="4063082"/>
                </a:lnTo>
                <a:lnTo>
                  <a:pt x="6084968" y="4060909"/>
                </a:lnTo>
                <a:cubicBezTo>
                  <a:pt x="6086052" y="4059236"/>
                  <a:pt x="6086775" y="4058121"/>
                  <a:pt x="6086383" y="4056284"/>
                </a:cubicBezTo>
                <a:cubicBezTo>
                  <a:pt x="6087168" y="4059959"/>
                  <a:pt x="6083491" y="4060744"/>
                  <a:pt x="6083491" y="4060744"/>
                </a:cubicBezTo>
                <a:lnTo>
                  <a:pt x="6083990" y="4063082"/>
                </a:lnTo>
                <a:lnTo>
                  <a:pt x="6081384" y="4068878"/>
                </a:lnTo>
                <a:cubicBezTo>
                  <a:pt x="6085888" y="4017969"/>
                  <a:pt x="6115349" y="3957886"/>
                  <a:pt x="6123530" y="3906191"/>
                </a:cubicBezTo>
                <a:cubicBezTo>
                  <a:pt x="6127208" y="3905405"/>
                  <a:pt x="6131422" y="3889137"/>
                  <a:pt x="6134315" y="3884676"/>
                </a:cubicBezTo>
                <a:cubicBezTo>
                  <a:pt x="6130637" y="3885462"/>
                  <a:pt x="6130637" y="3885462"/>
                  <a:pt x="6129067" y="3878113"/>
                </a:cubicBezTo>
                <a:cubicBezTo>
                  <a:pt x="6129067" y="3878113"/>
                  <a:pt x="6132745" y="3877328"/>
                  <a:pt x="6131959" y="3873653"/>
                </a:cubicBezTo>
                <a:cubicBezTo>
                  <a:pt x="6131175" y="3869979"/>
                  <a:pt x="6134852" y="3869193"/>
                  <a:pt x="6134066" y="3865519"/>
                </a:cubicBezTo>
                <a:cubicBezTo>
                  <a:pt x="6140925" y="3825633"/>
                  <a:pt x="6150387" y="3815927"/>
                  <a:pt x="6157494" y="3795198"/>
                </a:cubicBezTo>
                <a:cubicBezTo>
                  <a:pt x="6157494" y="3795198"/>
                  <a:pt x="6158279" y="3798873"/>
                  <a:pt x="6154602" y="3799658"/>
                </a:cubicBezTo>
                <a:cubicBezTo>
                  <a:pt x="6154602" y="3799658"/>
                  <a:pt x="6150925" y="3800444"/>
                  <a:pt x="6150140" y="3796769"/>
                </a:cubicBezTo>
                <a:cubicBezTo>
                  <a:pt x="6150140" y="3796769"/>
                  <a:pt x="6153032" y="3792310"/>
                  <a:pt x="6153032" y="3792310"/>
                </a:cubicBezTo>
                <a:cubicBezTo>
                  <a:pt x="6152247" y="3788635"/>
                  <a:pt x="6152247" y="3788635"/>
                  <a:pt x="6152247" y="3788635"/>
                </a:cubicBezTo>
                <a:cubicBezTo>
                  <a:pt x="6148322" y="3770263"/>
                  <a:pt x="6160966" y="3721457"/>
                  <a:pt x="6172783" y="3722774"/>
                </a:cubicBezTo>
                <a:cubicBezTo>
                  <a:pt x="6174643" y="3695483"/>
                  <a:pt x="6177040" y="3652707"/>
                  <a:pt x="6187039" y="3627519"/>
                </a:cubicBezTo>
                <a:close/>
                <a:moveTo>
                  <a:pt x="5453639" y="3702176"/>
                </a:moveTo>
                <a:lnTo>
                  <a:pt x="5453774" y="3702469"/>
                </a:lnTo>
                <a:cubicBezTo>
                  <a:pt x="5453249" y="3705524"/>
                  <a:pt x="5451719" y="3709383"/>
                  <a:pt x="5449948" y="3712116"/>
                </a:cubicBezTo>
                <a:close/>
                <a:moveTo>
                  <a:pt x="5548423" y="3643981"/>
                </a:moveTo>
                <a:cubicBezTo>
                  <a:pt x="5553889" y="3647523"/>
                  <a:pt x="5550347" y="3652990"/>
                  <a:pt x="5544882" y="3649448"/>
                </a:cubicBezTo>
                <a:cubicBezTo>
                  <a:pt x="5549385" y="3648486"/>
                  <a:pt x="5549385" y="3648486"/>
                  <a:pt x="5548423" y="3643981"/>
                </a:cubicBezTo>
                <a:close/>
                <a:moveTo>
                  <a:pt x="5501782" y="3594005"/>
                </a:moveTo>
                <a:lnTo>
                  <a:pt x="5500844" y="3597631"/>
                </a:lnTo>
                <a:cubicBezTo>
                  <a:pt x="5501806" y="3602135"/>
                  <a:pt x="5501806" y="3602135"/>
                  <a:pt x="5501806" y="3602135"/>
                </a:cubicBezTo>
                <a:cubicBezTo>
                  <a:pt x="5501806" y="3602135"/>
                  <a:pt x="5501806" y="3602135"/>
                  <a:pt x="5498264" y="3607601"/>
                </a:cubicBezTo>
                <a:cubicBezTo>
                  <a:pt x="5497302" y="3603098"/>
                  <a:pt x="5500844" y="3597631"/>
                  <a:pt x="5496339" y="3598593"/>
                </a:cubicBezTo>
                <a:close/>
                <a:moveTo>
                  <a:pt x="5505531" y="3584407"/>
                </a:moveTo>
                <a:lnTo>
                  <a:pt x="5502887" y="3593074"/>
                </a:lnTo>
                <a:lnTo>
                  <a:pt x="5501782" y="3594005"/>
                </a:lnTo>
                <a:lnTo>
                  <a:pt x="5503423" y="3587661"/>
                </a:lnTo>
                <a:close/>
                <a:moveTo>
                  <a:pt x="5509363" y="3567553"/>
                </a:moveTo>
                <a:lnTo>
                  <a:pt x="5513086" y="3566758"/>
                </a:lnTo>
                <a:cubicBezTo>
                  <a:pt x="5509545" y="3572225"/>
                  <a:pt x="5506002" y="3577690"/>
                  <a:pt x="5506965" y="3582195"/>
                </a:cubicBezTo>
                <a:lnTo>
                  <a:pt x="5505531" y="3584407"/>
                </a:lnTo>
                <a:lnTo>
                  <a:pt x="5507691" y="3577329"/>
                </a:lnTo>
                <a:close/>
                <a:moveTo>
                  <a:pt x="5510688" y="3559800"/>
                </a:moveTo>
                <a:lnTo>
                  <a:pt x="5509363" y="3567553"/>
                </a:lnTo>
                <a:lnTo>
                  <a:pt x="5508582" y="3567720"/>
                </a:lnTo>
                <a:close/>
                <a:moveTo>
                  <a:pt x="5161932" y="3575847"/>
                </a:moveTo>
                <a:cubicBezTo>
                  <a:pt x="5162324" y="3577685"/>
                  <a:pt x="5161601" y="3578799"/>
                  <a:pt x="5160517" y="3580472"/>
                </a:cubicBezTo>
                <a:lnTo>
                  <a:pt x="5159539" y="3582645"/>
                </a:lnTo>
                <a:lnTo>
                  <a:pt x="5159040" y="3580307"/>
                </a:lnTo>
                <a:cubicBezTo>
                  <a:pt x="5159040" y="3580307"/>
                  <a:pt x="5162717" y="3579521"/>
                  <a:pt x="5161932" y="3575847"/>
                </a:cubicBezTo>
                <a:close/>
                <a:moveTo>
                  <a:pt x="1120688" y="4434529"/>
                </a:moveTo>
                <a:lnTo>
                  <a:pt x="1126155" y="4438070"/>
                </a:lnTo>
                <a:cubicBezTo>
                  <a:pt x="1126155" y="4438070"/>
                  <a:pt x="1126155" y="4438070"/>
                  <a:pt x="1121651" y="4439032"/>
                </a:cubicBezTo>
                <a:close/>
                <a:moveTo>
                  <a:pt x="5592057" y="3360201"/>
                </a:moveTo>
                <a:lnTo>
                  <a:pt x="5593625" y="3370584"/>
                </a:lnTo>
                <a:cubicBezTo>
                  <a:pt x="5593625" y="3370584"/>
                  <a:pt x="5593625" y="3370584"/>
                  <a:pt x="5592663" y="3366081"/>
                </a:cubicBezTo>
                <a:cubicBezTo>
                  <a:pt x="5591701" y="3361577"/>
                  <a:pt x="5591701" y="3361577"/>
                  <a:pt x="5591701" y="3361577"/>
                </a:cubicBezTo>
                <a:close/>
                <a:moveTo>
                  <a:pt x="818034" y="4362609"/>
                </a:moveTo>
                <a:lnTo>
                  <a:pt x="820283" y="4366839"/>
                </a:lnTo>
                <a:lnTo>
                  <a:pt x="818996" y="4367114"/>
                </a:lnTo>
                <a:cubicBezTo>
                  <a:pt x="818034" y="4362609"/>
                  <a:pt x="818034" y="4362609"/>
                  <a:pt x="818034" y="4362609"/>
                </a:cubicBezTo>
                <a:close/>
                <a:moveTo>
                  <a:pt x="5246100" y="3411866"/>
                </a:moveTo>
                <a:lnTo>
                  <a:pt x="5247019" y="3411670"/>
                </a:lnTo>
                <a:lnTo>
                  <a:pt x="5246885" y="3415540"/>
                </a:lnTo>
                <a:cubicBezTo>
                  <a:pt x="5246885" y="3415540"/>
                  <a:pt x="5246885" y="3415540"/>
                  <a:pt x="5246100" y="3411866"/>
                </a:cubicBezTo>
                <a:close/>
                <a:moveTo>
                  <a:pt x="5262588" y="3147082"/>
                </a:moveTo>
                <a:cubicBezTo>
                  <a:pt x="5252589" y="3172271"/>
                  <a:pt x="5250192" y="3215045"/>
                  <a:pt x="5248332" y="3242337"/>
                </a:cubicBezTo>
                <a:cubicBezTo>
                  <a:pt x="5236515" y="3241020"/>
                  <a:pt x="5223871" y="3289826"/>
                  <a:pt x="5227796" y="3308198"/>
                </a:cubicBezTo>
                <a:cubicBezTo>
                  <a:pt x="5227796" y="3308198"/>
                  <a:pt x="5227796" y="3308198"/>
                  <a:pt x="5228581" y="3311872"/>
                </a:cubicBezTo>
                <a:cubicBezTo>
                  <a:pt x="5228581" y="3311872"/>
                  <a:pt x="5225689" y="3316332"/>
                  <a:pt x="5225689" y="3316332"/>
                </a:cubicBezTo>
                <a:cubicBezTo>
                  <a:pt x="5226475" y="3320007"/>
                  <a:pt x="5230152" y="3319222"/>
                  <a:pt x="5230152" y="3319222"/>
                </a:cubicBezTo>
                <a:cubicBezTo>
                  <a:pt x="5233830" y="3318436"/>
                  <a:pt x="5233044" y="3314761"/>
                  <a:pt x="5233044" y="3314761"/>
                </a:cubicBezTo>
                <a:cubicBezTo>
                  <a:pt x="5225937" y="3335490"/>
                  <a:pt x="5216475" y="3345195"/>
                  <a:pt x="5209615" y="3385082"/>
                </a:cubicBezTo>
                <a:cubicBezTo>
                  <a:pt x="5210401" y="3388757"/>
                  <a:pt x="5206724" y="3389542"/>
                  <a:pt x="5207509" y="3393216"/>
                </a:cubicBezTo>
                <a:cubicBezTo>
                  <a:pt x="5208294" y="3396890"/>
                  <a:pt x="5204616" y="3397676"/>
                  <a:pt x="5204616" y="3397676"/>
                </a:cubicBezTo>
                <a:cubicBezTo>
                  <a:pt x="5206186" y="3405025"/>
                  <a:pt x="5206186" y="3405025"/>
                  <a:pt x="5209864" y="3404240"/>
                </a:cubicBezTo>
                <a:cubicBezTo>
                  <a:pt x="5206971" y="3408699"/>
                  <a:pt x="5202757" y="3424968"/>
                  <a:pt x="5199079" y="3425754"/>
                </a:cubicBezTo>
                <a:cubicBezTo>
                  <a:pt x="5190898" y="3477449"/>
                  <a:pt x="5161437" y="3537532"/>
                  <a:pt x="5156933" y="3588442"/>
                </a:cubicBezTo>
                <a:lnTo>
                  <a:pt x="5159539" y="3582645"/>
                </a:lnTo>
                <a:lnTo>
                  <a:pt x="5159825" y="3583982"/>
                </a:lnTo>
                <a:cubicBezTo>
                  <a:pt x="5156933" y="3588442"/>
                  <a:pt x="5156933" y="3588442"/>
                  <a:pt x="5157718" y="3592116"/>
                </a:cubicBezTo>
                <a:cubicBezTo>
                  <a:pt x="5157718" y="3592116"/>
                  <a:pt x="5161395" y="3591330"/>
                  <a:pt x="5161395" y="3591330"/>
                </a:cubicBezTo>
                <a:cubicBezTo>
                  <a:pt x="5164287" y="3586871"/>
                  <a:pt x="5164287" y="3586871"/>
                  <a:pt x="5163502" y="3583196"/>
                </a:cubicBezTo>
                <a:cubicBezTo>
                  <a:pt x="5165072" y="3590545"/>
                  <a:pt x="5161643" y="3610488"/>
                  <a:pt x="5160320" y="3622296"/>
                </a:cubicBezTo>
                <a:cubicBezTo>
                  <a:pt x="5159535" y="3618622"/>
                  <a:pt x="5159535" y="3618622"/>
                  <a:pt x="5159535" y="3618622"/>
                </a:cubicBezTo>
                <a:cubicBezTo>
                  <a:pt x="5159535" y="3618622"/>
                  <a:pt x="5156643" y="3623082"/>
                  <a:pt x="5157428" y="3626757"/>
                </a:cubicBezTo>
                <a:cubicBezTo>
                  <a:pt x="5153751" y="3627542"/>
                  <a:pt x="5154536" y="3631216"/>
                  <a:pt x="5154536" y="3631216"/>
                </a:cubicBezTo>
                <a:cubicBezTo>
                  <a:pt x="5143999" y="3671889"/>
                  <a:pt x="5128215" y="3705997"/>
                  <a:pt x="5106399" y="3729869"/>
                </a:cubicBezTo>
                <a:cubicBezTo>
                  <a:pt x="5110076" y="3729083"/>
                  <a:pt x="5109291" y="3725408"/>
                  <a:pt x="5109291" y="3725408"/>
                </a:cubicBezTo>
                <a:cubicBezTo>
                  <a:pt x="5108506" y="3721734"/>
                  <a:pt x="5108506" y="3721734"/>
                  <a:pt x="5104829" y="3722520"/>
                </a:cubicBezTo>
                <a:cubicBezTo>
                  <a:pt x="5104829" y="3722520"/>
                  <a:pt x="5105614" y="3726194"/>
                  <a:pt x="5105614" y="3726194"/>
                </a:cubicBezTo>
                <a:cubicBezTo>
                  <a:pt x="5105614" y="3726194"/>
                  <a:pt x="5105614" y="3726194"/>
                  <a:pt x="5106399" y="3729869"/>
                </a:cubicBezTo>
                <a:cubicBezTo>
                  <a:pt x="5102721" y="3730655"/>
                  <a:pt x="5103506" y="3734329"/>
                  <a:pt x="5103506" y="3734329"/>
                </a:cubicBezTo>
                <a:cubicBezTo>
                  <a:pt x="5099044" y="3731440"/>
                  <a:pt x="5094044" y="3744034"/>
                  <a:pt x="5089045" y="3756628"/>
                </a:cubicBezTo>
                <a:cubicBezTo>
                  <a:pt x="5093507" y="3759518"/>
                  <a:pt x="5095614" y="3751383"/>
                  <a:pt x="5095614" y="3751383"/>
                </a:cubicBezTo>
                <a:cubicBezTo>
                  <a:pt x="5096399" y="3755057"/>
                  <a:pt x="5096399" y="3755057"/>
                  <a:pt x="5096399" y="3755057"/>
                </a:cubicBezTo>
                <a:cubicBezTo>
                  <a:pt x="5097184" y="3758732"/>
                  <a:pt x="5097184" y="3758732"/>
                  <a:pt x="5097184" y="3758732"/>
                </a:cubicBezTo>
                <a:cubicBezTo>
                  <a:pt x="5097184" y="3758732"/>
                  <a:pt x="5100077" y="3754271"/>
                  <a:pt x="5100077" y="3754271"/>
                </a:cubicBezTo>
                <a:cubicBezTo>
                  <a:pt x="5095077" y="3766866"/>
                  <a:pt x="5098754" y="3766080"/>
                  <a:pt x="5090862" y="3783135"/>
                </a:cubicBezTo>
                <a:cubicBezTo>
                  <a:pt x="5090077" y="3779461"/>
                  <a:pt x="5090077" y="3779461"/>
                  <a:pt x="5090077" y="3779461"/>
                </a:cubicBezTo>
                <a:cubicBezTo>
                  <a:pt x="5090077" y="3779461"/>
                  <a:pt x="5090077" y="3779461"/>
                  <a:pt x="5092970" y="3775001"/>
                </a:cubicBezTo>
                <a:cubicBezTo>
                  <a:pt x="5092185" y="3771327"/>
                  <a:pt x="5092185" y="3771327"/>
                  <a:pt x="5092185" y="3771327"/>
                </a:cubicBezTo>
                <a:cubicBezTo>
                  <a:pt x="5088507" y="3772112"/>
                  <a:pt x="5085615" y="3776572"/>
                  <a:pt x="5086400" y="3780246"/>
                </a:cubicBezTo>
                <a:cubicBezTo>
                  <a:pt x="5086400" y="3780246"/>
                  <a:pt x="5082723" y="3781032"/>
                  <a:pt x="5083508" y="3784706"/>
                </a:cubicBezTo>
                <a:cubicBezTo>
                  <a:pt x="5076153" y="3786277"/>
                  <a:pt x="5067476" y="3799657"/>
                  <a:pt x="5055907" y="3817497"/>
                </a:cubicBezTo>
                <a:cubicBezTo>
                  <a:pt x="5048015" y="3834552"/>
                  <a:pt x="5040908" y="3855281"/>
                  <a:pt x="5039585" y="3867090"/>
                </a:cubicBezTo>
                <a:cubicBezTo>
                  <a:pt x="5039585" y="3867090"/>
                  <a:pt x="5039585" y="3867090"/>
                  <a:pt x="5035908" y="3867875"/>
                </a:cubicBezTo>
                <a:cubicBezTo>
                  <a:pt x="5035908" y="3867875"/>
                  <a:pt x="5033016" y="3872335"/>
                  <a:pt x="5033801" y="3876009"/>
                </a:cubicBezTo>
                <a:cubicBezTo>
                  <a:pt x="5030123" y="3876795"/>
                  <a:pt x="5030123" y="3876795"/>
                  <a:pt x="5030123" y="3876795"/>
                </a:cubicBezTo>
                <a:cubicBezTo>
                  <a:pt x="5030908" y="3880470"/>
                  <a:pt x="5030908" y="3880470"/>
                  <a:pt x="5030908" y="3880470"/>
                </a:cubicBezTo>
                <a:cubicBezTo>
                  <a:pt x="5025909" y="3893064"/>
                  <a:pt x="5021446" y="3890175"/>
                  <a:pt x="5017232" y="3906445"/>
                </a:cubicBezTo>
                <a:cubicBezTo>
                  <a:pt x="5018802" y="3913793"/>
                  <a:pt x="5023801" y="3901198"/>
                  <a:pt x="5027479" y="3900413"/>
                </a:cubicBezTo>
                <a:cubicBezTo>
                  <a:pt x="5027479" y="3900413"/>
                  <a:pt x="5028264" y="3904088"/>
                  <a:pt x="5028264" y="3904088"/>
                </a:cubicBezTo>
                <a:cubicBezTo>
                  <a:pt x="5029049" y="3907762"/>
                  <a:pt x="5031941" y="3903302"/>
                  <a:pt x="5031156" y="3899627"/>
                </a:cubicBezTo>
                <a:cubicBezTo>
                  <a:pt x="5034833" y="3898841"/>
                  <a:pt x="5034833" y="3898841"/>
                  <a:pt x="5034833" y="3898841"/>
                </a:cubicBezTo>
                <a:cubicBezTo>
                  <a:pt x="5029834" y="3911436"/>
                  <a:pt x="5021157" y="3924816"/>
                  <a:pt x="5015372" y="3933736"/>
                </a:cubicBezTo>
                <a:cubicBezTo>
                  <a:pt x="5006447" y="3927959"/>
                  <a:pt x="5006447" y="3927959"/>
                  <a:pt x="5006447" y="3927959"/>
                </a:cubicBezTo>
                <a:cubicBezTo>
                  <a:pt x="4994093" y="3942124"/>
                  <a:pt x="4981739" y="3956290"/>
                  <a:pt x="4969384" y="3970456"/>
                </a:cubicBezTo>
                <a:cubicBezTo>
                  <a:pt x="4961492" y="3987510"/>
                  <a:pt x="4966740" y="3994073"/>
                  <a:pt x="4955170" y="4011913"/>
                </a:cubicBezTo>
                <a:cubicBezTo>
                  <a:pt x="4945708" y="4021619"/>
                  <a:pt x="4936246" y="4031325"/>
                  <a:pt x="4921785" y="4053624"/>
                </a:cubicBezTo>
                <a:cubicBezTo>
                  <a:pt x="4916785" y="4066219"/>
                  <a:pt x="4927817" y="4063862"/>
                  <a:pt x="4915463" y="4078028"/>
                </a:cubicBezTo>
                <a:cubicBezTo>
                  <a:pt x="4876292" y="4128659"/>
                  <a:pt x="4847617" y="4192416"/>
                  <a:pt x="4807661" y="4239374"/>
                </a:cubicBezTo>
                <a:cubicBezTo>
                  <a:pt x="4836047" y="4210257"/>
                  <a:pt x="4862078" y="4170117"/>
                  <a:pt x="4885465" y="4153594"/>
                </a:cubicBezTo>
                <a:cubicBezTo>
                  <a:pt x="4901249" y="4119486"/>
                  <a:pt x="4924387" y="4083805"/>
                  <a:pt x="4944634" y="4052585"/>
                </a:cubicBezTo>
                <a:cubicBezTo>
                  <a:pt x="4945419" y="4056260"/>
                  <a:pt x="4945419" y="4056260"/>
                  <a:pt x="4945419" y="4056260"/>
                </a:cubicBezTo>
                <a:cubicBezTo>
                  <a:pt x="4942526" y="4060720"/>
                  <a:pt x="4942526" y="4060720"/>
                  <a:pt x="4943311" y="4064394"/>
                </a:cubicBezTo>
                <a:cubicBezTo>
                  <a:pt x="4943311" y="4064394"/>
                  <a:pt x="4946989" y="4063608"/>
                  <a:pt x="4946204" y="4059934"/>
                </a:cubicBezTo>
                <a:cubicBezTo>
                  <a:pt x="4952773" y="4054689"/>
                  <a:pt x="4952773" y="4054689"/>
                  <a:pt x="4952773" y="4054689"/>
                </a:cubicBezTo>
                <a:cubicBezTo>
                  <a:pt x="4949881" y="4059148"/>
                  <a:pt x="4946989" y="4063608"/>
                  <a:pt x="4944096" y="4068069"/>
                </a:cubicBezTo>
                <a:cubicBezTo>
                  <a:pt x="4967483" y="4051546"/>
                  <a:pt x="4987729" y="4020326"/>
                  <a:pt x="5007190" y="3985431"/>
                </a:cubicBezTo>
                <a:cubicBezTo>
                  <a:pt x="5025867" y="3946862"/>
                  <a:pt x="5047435" y="3903834"/>
                  <a:pt x="5066112" y="3865264"/>
                </a:cubicBezTo>
                <a:cubicBezTo>
                  <a:pt x="5077681" y="3847424"/>
                  <a:pt x="5094250" y="3816990"/>
                  <a:pt x="5106357" y="3783667"/>
                </a:cubicBezTo>
                <a:cubicBezTo>
                  <a:pt x="5122926" y="3753233"/>
                  <a:pt x="5131355" y="3720694"/>
                  <a:pt x="5134785" y="3700752"/>
                </a:cubicBezTo>
                <a:cubicBezTo>
                  <a:pt x="5145569" y="3679237"/>
                  <a:pt x="5155568" y="3654049"/>
                  <a:pt x="5158998" y="3634105"/>
                </a:cubicBezTo>
                <a:cubicBezTo>
                  <a:pt x="5158998" y="3634105"/>
                  <a:pt x="5162675" y="3633319"/>
                  <a:pt x="5161890" y="3629645"/>
                </a:cubicBezTo>
                <a:cubicBezTo>
                  <a:pt x="5164783" y="3625185"/>
                  <a:pt x="5164783" y="3625185"/>
                  <a:pt x="5163998" y="3621510"/>
                </a:cubicBezTo>
                <a:cubicBezTo>
                  <a:pt x="5189781" y="3562213"/>
                  <a:pt x="5198748" y="3514193"/>
                  <a:pt x="5212714" y="3453577"/>
                </a:cubicBezTo>
                <a:cubicBezTo>
                  <a:pt x="5222961" y="3447546"/>
                  <a:pt x="5221639" y="3459355"/>
                  <a:pt x="5226101" y="3462243"/>
                </a:cubicBezTo>
                <a:cubicBezTo>
                  <a:pt x="5232671" y="3456998"/>
                  <a:pt x="5234778" y="3448863"/>
                  <a:pt x="5240563" y="3439944"/>
                </a:cubicBezTo>
                <a:cubicBezTo>
                  <a:pt x="5237671" y="3444403"/>
                  <a:pt x="5238456" y="3448077"/>
                  <a:pt x="5238456" y="3448077"/>
                </a:cubicBezTo>
                <a:cubicBezTo>
                  <a:pt x="5235563" y="3452538"/>
                  <a:pt x="5235563" y="3452538"/>
                  <a:pt x="5236348" y="3456212"/>
                </a:cubicBezTo>
                <a:cubicBezTo>
                  <a:pt x="5240026" y="3455426"/>
                  <a:pt x="5239241" y="3451752"/>
                  <a:pt x="5239241" y="3451752"/>
                </a:cubicBezTo>
                <a:cubicBezTo>
                  <a:pt x="5242133" y="3447292"/>
                  <a:pt x="5241348" y="3443618"/>
                  <a:pt x="5241348" y="3443618"/>
                </a:cubicBezTo>
                <a:cubicBezTo>
                  <a:pt x="5241348" y="3443618"/>
                  <a:pt x="5244240" y="3439158"/>
                  <a:pt x="5244240" y="3439158"/>
                </a:cubicBezTo>
                <a:cubicBezTo>
                  <a:pt x="5246348" y="3431023"/>
                  <a:pt x="5248455" y="3422889"/>
                  <a:pt x="5251347" y="3418429"/>
                </a:cubicBezTo>
                <a:cubicBezTo>
                  <a:pt x="5251347" y="3418429"/>
                  <a:pt x="5251347" y="3418429"/>
                  <a:pt x="5250562" y="3414755"/>
                </a:cubicBezTo>
                <a:cubicBezTo>
                  <a:pt x="5250562" y="3414755"/>
                  <a:pt x="5249777" y="3411081"/>
                  <a:pt x="5249777" y="3411081"/>
                </a:cubicBezTo>
                <a:lnTo>
                  <a:pt x="5247019" y="3411670"/>
                </a:lnTo>
                <a:lnTo>
                  <a:pt x="5247153" y="3407799"/>
                </a:lnTo>
                <a:cubicBezTo>
                  <a:pt x="5246761" y="3405962"/>
                  <a:pt x="5246368" y="3404124"/>
                  <a:pt x="5247422" y="3400057"/>
                </a:cubicBezTo>
                <a:cubicBezTo>
                  <a:pt x="5241390" y="3389820"/>
                  <a:pt x="5238745" y="3413437"/>
                  <a:pt x="5231391" y="3415009"/>
                </a:cubicBezTo>
                <a:cubicBezTo>
                  <a:pt x="5234820" y="3395065"/>
                  <a:pt x="5230358" y="3392177"/>
                  <a:pt x="5232465" y="3384043"/>
                </a:cubicBezTo>
                <a:cubicBezTo>
                  <a:pt x="5228003" y="3381153"/>
                  <a:pt x="5228003" y="3381153"/>
                  <a:pt x="5228003" y="3381153"/>
                </a:cubicBezTo>
                <a:cubicBezTo>
                  <a:pt x="5228003" y="3381153"/>
                  <a:pt x="5228003" y="3381153"/>
                  <a:pt x="5231680" y="3380368"/>
                </a:cubicBezTo>
                <a:cubicBezTo>
                  <a:pt x="5231680" y="3380368"/>
                  <a:pt x="5230895" y="3376694"/>
                  <a:pt x="5230895" y="3376694"/>
                </a:cubicBezTo>
                <a:cubicBezTo>
                  <a:pt x="5233788" y="3372234"/>
                  <a:pt x="5233788" y="3372234"/>
                  <a:pt x="5230110" y="3373020"/>
                </a:cubicBezTo>
                <a:cubicBezTo>
                  <a:pt x="5229324" y="3369345"/>
                  <a:pt x="5229324" y="3369345"/>
                  <a:pt x="5229324" y="3369345"/>
                </a:cubicBezTo>
                <a:cubicBezTo>
                  <a:pt x="5238539" y="3340481"/>
                  <a:pt x="5248539" y="3315293"/>
                  <a:pt x="5239613" y="3309515"/>
                </a:cubicBezTo>
                <a:cubicBezTo>
                  <a:pt x="5235936" y="3310301"/>
                  <a:pt x="5235936" y="3310301"/>
                  <a:pt x="5235936" y="3310301"/>
                </a:cubicBezTo>
                <a:cubicBezTo>
                  <a:pt x="5239613" y="3309515"/>
                  <a:pt x="5238828" y="3305841"/>
                  <a:pt x="5238828" y="3305841"/>
                </a:cubicBezTo>
                <a:cubicBezTo>
                  <a:pt x="5242506" y="3305056"/>
                  <a:pt x="5240936" y="3297706"/>
                  <a:pt x="5243828" y="3293247"/>
                </a:cubicBezTo>
                <a:cubicBezTo>
                  <a:pt x="5243043" y="3289573"/>
                  <a:pt x="5243043" y="3289573"/>
                  <a:pt x="5239366" y="3290358"/>
                </a:cubicBezTo>
                <a:cubicBezTo>
                  <a:pt x="5249613" y="3284326"/>
                  <a:pt x="5255935" y="3259924"/>
                  <a:pt x="5260687" y="3228171"/>
                </a:cubicBezTo>
                <a:cubicBezTo>
                  <a:pt x="5265439" y="3196420"/>
                  <a:pt x="5262836" y="3166239"/>
                  <a:pt x="5262588" y="3147082"/>
                </a:cubicBezTo>
                <a:close/>
                <a:moveTo>
                  <a:pt x="869439" y="3941889"/>
                </a:moveTo>
                <a:cubicBezTo>
                  <a:pt x="869439" y="3941889"/>
                  <a:pt x="869439" y="3941889"/>
                  <a:pt x="870401" y="3946393"/>
                </a:cubicBezTo>
                <a:lnTo>
                  <a:pt x="869247" y="3944432"/>
                </a:lnTo>
                <a:close/>
                <a:moveTo>
                  <a:pt x="5600071" y="2827600"/>
                </a:moveTo>
                <a:cubicBezTo>
                  <a:pt x="5600071" y="2827600"/>
                  <a:pt x="5600071" y="2827600"/>
                  <a:pt x="5601033" y="2832105"/>
                </a:cubicBezTo>
                <a:lnTo>
                  <a:pt x="5600701" y="2831889"/>
                </a:lnTo>
                <a:close/>
                <a:moveTo>
                  <a:pt x="5594604" y="2824058"/>
                </a:moveTo>
                <a:lnTo>
                  <a:pt x="5594817" y="2824013"/>
                </a:lnTo>
                <a:lnTo>
                  <a:pt x="5595567" y="2828563"/>
                </a:lnTo>
                <a:cubicBezTo>
                  <a:pt x="5595567" y="2828563"/>
                  <a:pt x="5595567" y="2828563"/>
                  <a:pt x="5594604" y="2824058"/>
                </a:cubicBezTo>
                <a:close/>
                <a:moveTo>
                  <a:pt x="756958" y="3768116"/>
                </a:moveTo>
                <a:cubicBezTo>
                  <a:pt x="761462" y="3767153"/>
                  <a:pt x="763387" y="3776161"/>
                  <a:pt x="764349" y="3780665"/>
                </a:cubicBezTo>
                <a:cubicBezTo>
                  <a:pt x="759845" y="3781628"/>
                  <a:pt x="759845" y="3781628"/>
                  <a:pt x="759845" y="3781628"/>
                </a:cubicBezTo>
                <a:close/>
                <a:moveTo>
                  <a:pt x="5540370" y="2614293"/>
                </a:moveTo>
                <a:cubicBezTo>
                  <a:pt x="5541332" y="2618797"/>
                  <a:pt x="5545837" y="2617834"/>
                  <a:pt x="5545837" y="2617834"/>
                </a:cubicBezTo>
                <a:cubicBezTo>
                  <a:pt x="5541332" y="2618797"/>
                  <a:pt x="5541332" y="2618797"/>
                  <a:pt x="5541332" y="2618797"/>
                </a:cubicBezTo>
                <a:cubicBezTo>
                  <a:pt x="5540370" y="2614293"/>
                  <a:pt x="5540370" y="2614293"/>
                  <a:pt x="5540370" y="2614293"/>
                </a:cubicBezTo>
                <a:close/>
                <a:moveTo>
                  <a:pt x="5744362" y="2533034"/>
                </a:moveTo>
                <a:cubicBezTo>
                  <a:pt x="5742746" y="2547508"/>
                  <a:pt x="5747249" y="2546546"/>
                  <a:pt x="5751754" y="2545583"/>
                </a:cubicBezTo>
                <a:cubicBezTo>
                  <a:pt x="5759452" y="2581616"/>
                  <a:pt x="5762646" y="2618610"/>
                  <a:pt x="5770344" y="2654643"/>
                </a:cubicBezTo>
                <a:cubicBezTo>
                  <a:pt x="5775155" y="2677163"/>
                  <a:pt x="5779353" y="2652719"/>
                  <a:pt x="5792210" y="2668810"/>
                </a:cubicBezTo>
                <a:cubicBezTo>
                  <a:pt x="5792517" y="2692292"/>
                  <a:pt x="5798946" y="2700338"/>
                  <a:pt x="5800215" y="2728325"/>
                </a:cubicBezTo>
                <a:cubicBezTo>
                  <a:pt x="5804720" y="2727363"/>
                  <a:pt x="5807299" y="2717392"/>
                  <a:pt x="5803450" y="2699375"/>
                </a:cubicBezTo>
                <a:cubicBezTo>
                  <a:pt x="5805375" y="2708384"/>
                  <a:pt x="5811803" y="2716430"/>
                  <a:pt x="5811149" y="2735408"/>
                </a:cubicBezTo>
                <a:cubicBezTo>
                  <a:pt x="5813728" y="2725438"/>
                  <a:pt x="5819194" y="2728979"/>
                  <a:pt x="5820811" y="2714505"/>
                </a:cubicBezTo>
                <a:cubicBezTo>
                  <a:pt x="5828161" y="2792999"/>
                  <a:pt x="5835512" y="2871492"/>
                  <a:pt x="5838358" y="2950947"/>
                </a:cubicBezTo>
                <a:cubicBezTo>
                  <a:pt x="5840282" y="2959956"/>
                  <a:pt x="5842207" y="2968964"/>
                  <a:pt x="5838665" y="2974430"/>
                </a:cubicBezTo>
                <a:cubicBezTo>
                  <a:pt x="5870897" y="3918890"/>
                  <a:pt x="5403604" y="4795814"/>
                  <a:pt x="4638016" y="5312600"/>
                </a:cubicBezTo>
                <a:cubicBezTo>
                  <a:pt x="4638016" y="5312600"/>
                  <a:pt x="4638016" y="5312600"/>
                  <a:pt x="4633512" y="5313563"/>
                </a:cubicBezTo>
                <a:cubicBezTo>
                  <a:pt x="4633512" y="5313563"/>
                  <a:pt x="4629008" y="5314525"/>
                  <a:pt x="4629008" y="5314525"/>
                </a:cubicBezTo>
                <a:cubicBezTo>
                  <a:pt x="4637054" y="5308097"/>
                  <a:pt x="4631588" y="5304555"/>
                  <a:pt x="4623541" y="5310984"/>
                </a:cubicBezTo>
                <a:cubicBezTo>
                  <a:pt x="4631588" y="5304555"/>
                  <a:pt x="4631588" y="5304555"/>
                  <a:pt x="4631588" y="5304555"/>
                </a:cubicBezTo>
                <a:cubicBezTo>
                  <a:pt x="4635130" y="5299088"/>
                  <a:pt x="4635130" y="5299088"/>
                  <a:pt x="4629663" y="5295546"/>
                </a:cubicBezTo>
                <a:cubicBezTo>
                  <a:pt x="4629663" y="5295546"/>
                  <a:pt x="4625159" y="5296509"/>
                  <a:pt x="4621617" y="5301975"/>
                </a:cubicBezTo>
                <a:cubicBezTo>
                  <a:pt x="4618076" y="5307442"/>
                  <a:pt x="4618076" y="5307442"/>
                  <a:pt x="4618076" y="5307442"/>
                </a:cubicBezTo>
                <a:cubicBezTo>
                  <a:pt x="4613571" y="5308404"/>
                  <a:pt x="4613571" y="5308404"/>
                  <a:pt x="4613571" y="5308404"/>
                </a:cubicBezTo>
                <a:cubicBezTo>
                  <a:pt x="4611647" y="5299395"/>
                  <a:pt x="4607142" y="5300358"/>
                  <a:pt x="4599097" y="5306787"/>
                </a:cubicBezTo>
                <a:cubicBezTo>
                  <a:pt x="4592013" y="5317720"/>
                  <a:pt x="4600059" y="5311291"/>
                  <a:pt x="4597479" y="5321261"/>
                </a:cubicBezTo>
                <a:cubicBezTo>
                  <a:pt x="4605526" y="5314833"/>
                  <a:pt x="4605526" y="5314833"/>
                  <a:pt x="4605526" y="5314833"/>
                </a:cubicBezTo>
                <a:cubicBezTo>
                  <a:pt x="4601984" y="5320299"/>
                  <a:pt x="4597479" y="5321261"/>
                  <a:pt x="4602946" y="5324803"/>
                </a:cubicBezTo>
                <a:cubicBezTo>
                  <a:pt x="4607450" y="5323841"/>
                  <a:pt x="4611954" y="5322878"/>
                  <a:pt x="4615496" y="5317412"/>
                </a:cubicBezTo>
                <a:cubicBezTo>
                  <a:pt x="4619038" y="5311946"/>
                  <a:pt x="4619038" y="5311946"/>
                  <a:pt x="4619038" y="5311946"/>
                </a:cubicBezTo>
                <a:cubicBezTo>
                  <a:pt x="4620000" y="5316449"/>
                  <a:pt x="4615496" y="5317412"/>
                  <a:pt x="4616458" y="5321916"/>
                </a:cubicBezTo>
                <a:cubicBezTo>
                  <a:pt x="4611954" y="5322878"/>
                  <a:pt x="4611954" y="5322878"/>
                  <a:pt x="4611954" y="5322878"/>
                </a:cubicBezTo>
                <a:cubicBezTo>
                  <a:pt x="4608413" y="5328345"/>
                  <a:pt x="4608413" y="5328345"/>
                  <a:pt x="4608413" y="5328345"/>
                </a:cubicBezTo>
                <a:cubicBezTo>
                  <a:pt x="4609375" y="5332848"/>
                  <a:pt x="4609375" y="5332848"/>
                  <a:pt x="4609375" y="5332848"/>
                </a:cubicBezTo>
                <a:cubicBezTo>
                  <a:pt x="4547587" y="5374307"/>
                  <a:pt x="4480333" y="5412224"/>
                  <a:pt x="4413078" y="5450140"/>
                </a:cubicBezTo>
                <a:cubicBezTo>
                  <a:pt x="4412116" y="5445637"/>
                  <a:pt x="4406651" y="5442095"/>
                  <a:pt x="4398604" y="5448524"/>
                </a:cubicBezTo>
                <a:cubicBezTo>
                  <a:pt x="4399566" y="5453027"/>
                  <a:pt x="4399566" y="5453027"/>
                  <a:pt x="4399566" y="5453027"/>
                </a:cubicBezTo>
                <a:cubicBezTo>
                  <a:pt x="4184292" y="5569664"/>
                  <a:pt x="3944267" y="5658621"/>
                  <a:pt x="3692038" y="5712509"/>
                </a:cubicBezTo>
                <a:cubicBezTo>
                  <a:pt x="3097500" y="5839529"/>
                  <a:pt x="2506625" y="5763253"/>
                  <a:pt x="1989514" y="5525218"/>
                </a:cubicBezTo>
                <a:cubicBezTo>
                  <a:pt x="1999484" y="5527798"/>
                  <a:pt x="2003988" y="5526835"/>
                  <a:pt x="2003026" y="5522331"/>
                </a:cubicBezTo>
                <a:cubicBezTo>
                  <a:pt x="1969266" y="5496576"/>
                  <a:pt x="1962182" y="5507510"/>
                  <a:pt x="1925842" y="5491725"/>
                </a:cubicBezTo>
                <a:cubicBezTo>
                  <a:pt x="1925842" y="5491725"/>
                  <a:pt x="1926804" y="5496229"/>
                  <a:pt x="1926804" y="5496229"/>
                </a:cubicBezTo>
                <a:cubicBezTo>
                  <a:pt x="1894969" y="5479483"/>
                  <a:pt x="1868599" y="5466278"/>
                  <a:pt x="1836763" y="5449531"/>
                </a:cubicBezTo>
                <a:cubicBezTo>
                  <a:pt x="1830334" y="5441485"/>
                  <a:pt x="1793032" y="5421197"/>
                  <a:pt x="1783061" y="5418617"/>
                </a:cubicBezTo>
                <a:cubicBezTo>
                  <a:pt x="1782099" y="5414113"/>
                  <a:pt x="1777595" y="5415075"/>
                  <a:pt x="1777595" y="5415075"/>
                </a:cubicBezTo>
                <a:cubicBezTo>
                  <a:pt x="1772129" y="5411534"/>
                  <a:pt x="1772129" y="5411534"/>
                  <a:pt x="1773091" y="5416038"/>
                </a:cubicBezTo>
                <a:cubicBezTo>
                  <a:pt x="1772129" y="5411534"/>
                  <a:pt x="1767625" y="5412496"/>
                  <a:pt x="1766662" y="5407992"/>
                </a:cubicBezTo>
                <a:cubicBezTo>
                  <a:pt x="1756692" y="5405412"/>
                  <a:pt x="1745760" y="5398329"/>
                  <a:pt x="1740293" y="5394787"/>
                </a:cubicBezTo>
                <a:cubicBezTo>
                  <a:pt x="1713924" y="5381582"/>
                  <a:pt x="1691096" y="5362911"/>
                  <a:pt x="1664727" y="5349706"/>
                </a:cubicBezTo>
                <a:cubicBezTo>
                  <a:pt x="1653794" y="5342623"/>
                  <a:pt x="1642862" y="5335539"/>
                  <a:pt x="1631929" y="5328456"/>
                </a:cubicBezTo>
                <a:cubicBezTo>
                  <a:pt x="1610063" y="5314288"/>
                  <a:pt x="1587235" y="5295618"/>
                  <a:pt x="1565371" y="5281450"/>
                </a:cubicBezTo>
                <a:cubicBezTo>
                  <a:pt x="1565371" y="5281450"/>
                  <a:pt x="1569874" y="5280488"/>
                  <a:pt x="1569874" y="5280488"/>
                </a:cubicBezTo>
                <a:cubicBezTo>
                  <a:pt x="1564408" y="5276946"/>
                  <a:pt x="1559904" y="5277908"/>
                  <a:pt x="1554437" y="5274367"/>
                </a:cubicBezTo>
                <a:cubicBezTo>
                  <a:pt x="1365694" y="5140435"/>
                  <a:pt x="1195623" y="4983675"/>
                  <a:pt x="1044223" y="4804087"/>
                </a:cubicBezTo>
                <a:cubicBezTo>
                  <a:pt x="872576" y="4595857"/>
                  <a:pt x="735690" y="4351944"/>
                  <a:pt x="631951" y="4086820"/>
                </a:cubicBezTo>
                <a:cubicBezTo>
                  <a:pt x="631951" y="4086820"/>
                  <a:pt x="635493" y="4081353"/>
                  <a:pt x="635493" y="4081353"/>
                </a:cubicBezTo>
                <a:cubicBezTo>
                  <a:pt x="654124" y="4124469"/>
                  <a:pt x="677914" y="4147644"/>
                  <a:pt x="700742" y="4166316"/>
                </a:cubicBezTo>
                <a:cubicBezTo>
                  <a:pt x="708133" y="4178866"/>
                  <a:pt x="710057" y="4187873"/>
                  <a:pt x="711982" y="4196882"/>
                </a:cubicBezTo>
                <a:cubicBezTo>
                  <a:pt x="706515" y="4193340"/>
                  <a:pt x="706515" y="4193340"/>
                  <a:pt x="706515" y="4193340"/>
                </a:cubicBezTo>
                <a:cubicBezTo>
                  <a:pt x="706515" y="4193340"/>
                  <a:pt x="702011" y="4194302"/>
                  <a:pt x="702011" y="4194302"/>
                </a:cubicBezTo>
                <a:cubicBezTo>
                  <a:pt x="702973" y="4198807"/>
                  <a:pt x="707478" y="4197844"/>
                  <a:pt x="707478" y="4197844"/>
                </a:cubicBezTo>
                <a:cubicBezTo>
                  <a:pt x="708440" y="4202348"/>
                  <a:pt x="708440" y="4202348"/>
                  <a:pt x="708440" y="4202348"/>
                </a:cubicBezTo>
                <a:cubicBezTo>
                  <a:pt x="713906" y="4205890"/>
                  <a:pt x="713906" y="4205890"/>
                  <a:pt x="713906" y="4205890"/>
                </a:cubicBezTo>
                <a:cubicBezTo>
                  <a:pt x="724838" y="4212973"/>
                  <a:pt x="731574" y="4244502"/>
                  <a:pt x="732229" y="4225523"/>
                </a:cubicBezTo>
                <a:cubicBezTo>
                  <a:pt x="740583" y="4242577"/>
                  <a:pt x="748936" y="4259631"/>
                  <a:pt x="750861" y="4268639"/>
                </a:cubicBezTo>
                <a:cubicBezTo>
                  <a:pt x="757289" y="4276685"/>
                  <a:pt x="747012" y="4250623"/>
                  <a:pt x="759869" y="4266714"/>
                </a:cubicBezTo>
                <a:cubicBezTo>
                  <a:pt x="763718" y="4284731"/>
                  <a:pt x="761138" y="4294702"/>
                  <a:pt x="761138" y="4294702"/>
                </a:cubicBezTo>
                <a:cubicBezTo>
                  <a:pt x="775612" y="4296318"/>
                  <a:pt x="769491" y="4311755"/>
                  <a:pt x="770454" y="4316259"/>
                </a:cubicBezTo>
                <a:cubicBezTo>
                  <a:pt x="771416" y="4320764"/>
                  <a:pt x="789739" y="4340397"/>
                  <a:pt x="788122" y="4354871"/>
                </a:cubicBezTo>
                <a:cubicBezTo>
                  <a:pt x="797131" y="4352946"/>
                  <a:pt x="807408" y="4379008"/>
                  <a:pt x="816723" y="4400567"/>
                </a:cubicBezTo>
                <a:cubicBezTo>
                  <a:pt x="827001" y="4426629"/>
                  <a:pt x="836317" y="4448186"/>
                  <a:pt x="845324" y="4446262"/>
                </a:cubicBezTo>
                <a:cubicBezTo>
                  <a:pt x="864610" y="4470400"/>
                  <a:pt x="839859" y="4442720"/>
                  <a:pt x="848211" y="4459775"/>
                </a:cubicBezTo>
                <a:cubicBezTo>
                  <a:pt x="861069" y="4475865"/>
                  <a:pt x="848211" y="4459775"/>
                  <a:pt x="865572" y="4474903"/>
                </a:cubicBezTo>
                <a:cubicBezTo>
                  <a:pt x="857604" y="4487203"/>
                  <a:pt x="876053" y="4499156"/>
                  <a:pt x="883599" y="4512777"/>
                </a:cubicBezTo>
                <a:lnTo>
                  <a:pt x="885976" y="4526170"/>
                </a:lnTo>
                <a:lnTo>
                  <a:pt x="885567" y="4525764"/>
                </a:lnTo>
                <a:lnTo>
                  <a:pt x="881591" y="4516811"/>
                </a:lnTo>
                <a:cubicBezTo>
                  <a:pt x="880989" y="4513997"/>
                  <a:pt x="880508" y="4511745"/>
                  <a:pt x="877775" y="4509974"/>
                </a:cubicBezTo>
                <a:cubicBezTo>
                  <a:pt x="874638" y="4511822"/>
                  <a:pt x="875239" y="4514636"/>
                  <a:pt x="877625" y="4517880"/>
                </a:cubicBezTo>
                <a:lnTo>
                  <a:pt x="885567" y="4525764"/>
                </a:lnTo>
                <a:lnTo>
                  <a:pt x="886128" y="4527028"/>
                </a:lnTo>
                <a:lnTo>
                  <a:pt x="885976" y="4526170"/>
                </a:lnTo>
                <a:lnTo>
                  <a:pt x="888178" y="4528356"/>
                </a:lnTo>
                <a:cubicBezTo>
                  <a:pt x="896176" y="4535477"/>
                  <a:pt x="903489" y="4542157"/>
                  <a:pt x="894482" y="4544081"/>
                </a:cubicBezTo>
                <a:cubicBezTo>
                  <a:pt x="917309" y="4562753"/>
                  <a:pt x="924700" y="4575303"/>
                  <a:pt x="933053" y="4592357"/>
                </a:cubicBezTo>
                <a:cubicBezTo>
                  <a:pt x="934015" y="4596860"/>
                  <a:pt x="934015" y="4596860"/>
                  <a:pt x="934015" y="4596860"/>
                </a:cubicBezTo>
                <a:cubicBezTo>
                  <a:pt x="934015" y="4596860"/>
                  <a:pt x="934978" y="4601364"/>
                  <a:pt x="934978" y="4601364"/>
                </a:cubicBezTo>
                <a:cubicBezTo>
                  <a:pt x="939482" y="4600402"/>
                  <a:pt x="939482" y="4600402"/>
                  <a:pt x="939482" y="4600402"/>
                </a:cubicBezTo>
                <a:cubicBezTo>
                  <a:pt x="936902" y="4610373"/>
                  <a:pt x="944948" y="4603944"/>
                  <a:pt x="946872" y="4612952"/>
                </a:cubicBezTo>
                <a:cubicBezTo>
                  <a:pt x="947834" y="4617456"/>
                  <a:pt x="953301" y="4620998"/>
                  <a:pt x="955226" y="4630006"/>
                </a:cubicBezTo>
                <a:cubicBezTo>
                  <a:pt x="966159" y="4637089"/>
                  <a:pt x="988986" y="4655761"/>
                  <a:pt x="998301" y="4677318"/>
                </a:cubicBezTo>
                <a:cubicBezTo>
                  <a:pt x="997339" y="4672815"/>
                  <a:pt x="1002806" y="4676356"/>
                  <a:pt x="1008272" y="4679898"/>
                </a:cubicBezTo>
                <a:cubicBezTo>
                  <a:pt x="1003768" y="4680860"/>
                  <a:pt x="1003768" y="4680860"/>
                  <a:pt x="1003768" y="4680860"/>
                </a:cubicBezTo>
                <a:cubicBezTo>
                  <a:pt x="998301" y="4677318"/>
                  <a:pt x="999264" y="4681823"/>
                  <a:pt x="999264" y="4681823"/>
                </a:cubicBezTo>
                <a:cubicBezTo>
                  <a:pt x="1000226" y="4686327"/>
                  <a:pt x="1005693" y="4689868"/>
                  <a:pt x="1005693" y="4689868"/>
                </a:cubicBezTo>
                <a:cubicBezTo>
                  <a:pt x="1005693" y="4689868"/>
                  <a:pt x="1005693" y="4689868"/>
                  <a:pt x="1010197" y="4688906"/>
                </a:cubicBezTo>
                <a:cubicBezTo>
                  <a:pt x="1011159" y="4693410"/>
                  <a:pt x="1011159" y="4693410"/>
                  <a:pt x="1011159" y="4693410"/>
                </a:cubicBezTo>
                <a:cubicBezTo>
                  <a:pt x="1033987" y="4712082"/>
                  <a:pt x="1064512" y="4766786"/>
                  <a:pt x="1068054" y="4761319"/>
                </a:cubicBezTo>
                <a:cubicBezTo>
                  <a:pt x="1069016" y="4765823"/>
                  <a:pt x="1069978" y="4770327"/>
                  <a:pt x="1070941" y="4774831"/>
                </a:cubicBezTo>
                <a:cubicBezTo>
                  <a:pt x="1074483" y="4769364"/>
                  <a:pt x="1086377" y="4780952"/>
                  <a:pt x="1088302" y="4789960"/>
                </a:cubicBezTo>
                <a:cubicBezTo>
                  <a:pt x="1088302" y="4789960"/>
                  <a:pt x="1082836" y="4786418"/>
                  <a:pt x="1082836" y="4786418"/>
                </a:cubicBezTo>
                <a:cubicBezTo>
                  <a:pt x="1083799" y="4790923"/>
                  <a:pt x="1083799" y="4790923"/>
                  <a:pt x="1084761" y="4795426"/>
                </a:cubicBezTo>
                <a:cubicBezTo>
                  <a:pt x="1089264" y="4794464"/>
                  <a:pt x="1089264" y="4794464"/>
                  <a:pt x="1089264" y="4794464"/>
                </a:cubicBezTo>
                <a:cubicBezTo>
                  <a:pt x="1090227" y="4798968"/>
                  <a:pt x="1090227" y="4798968"/>
                  <a:pt x="1090227" y="4798968"/>
                </a:cubicBezTo>
                <a:cubicBezTo>
                  <a:pt x="1098580" y="4816022"/>
                  <a:pt x="1121101" y="4811211"/>
                  <a:pt x="1121407" y="4834693"/>
                </a:cubicBezTo>
                <a:cubicBezTo>
                  <a:pt x="1142311" y="4844356"/>
                  <a:pt x="1161596" y="4868494"/>
                  <a:pt x="1169950" y="4885547"/>
                </a:cubicBezTo>
                <a:cubicBezTo>
                  <a:pt x="1178958" y="4883623"/>
                  <a:pt x="1222995" y="4935440"/>
                  <a:pt x="1230080" y="4924507"/>
                </a:cubicBezTo>
                <a:cubicBezTo>
                  <a:pt x="1220109" y="4921928"/>
                  <a:pt x="1190853" y="4895210"/>
                  <a:pt x="1183462" y="4882661"/>
                </a:cubicBezTo>
                <a:cubicBezTo>
                  <a:pt x="1182500" y="4878157"/>
                  <a:pt x="1194394" y="4889745"/>
                  <a:pt x="1187004" y="4877195"/>
                </a:cubicBezTo>
                <a:cubicBezTo>
                  <a:pt x="1187004" y="4877195"/>
                  <a:pt x="1177033" y="4874615"/>
                  <a:pt x="1176071" y="4870111"/>
                </a:cubicBezTo>
                <a:cubicBezTo>
                  <a:pt x="1153243" y="4851440"/>
                  <a:pt x="1127528" y="4819256"/>
                  <a:pt x="1103738" y="4796081"/>
                </a:cubicBezTo>
                <a:cubicBezTo>
                  <a:pt x="1102776" y="4791577"/>
                  <a:pt x="1102776" y="4791577"/>
                  <a:pt x="1102776" y="4791577"/>
                </a:cubicBezTo>
                <a:cubicBezTo>
                  <a:pt x="1102776" y="4791577"/>
                  <a:pt x="1101814" y="4787074"/>
                  <a:pt x="1101814" y="4787074"/>
                </a:cubicBezTo>
                <a:cubicBezTo>
                  <a:pt x="1096348" y="4783532"/>
                  <a:pt x="1096348" y="4783532"/>
                  <a:pt x="1097311" y="4788036"/>
                </a:cubicBezTo>
                <a:cubicBezTo>
                  <a:pt x="1077063" y="4759394"/>
                  <a:pt x="1087033" y="4761974"/>
                  <a:pt x="1052310" y="4731715"/>
                </a:cubicBezTo>
                <a:cubicBezTo>
                  <a:pt x="1052310" y="4731715"/>
                  <a:pt x="1057776" y="4735257"/>
                  <a:pt x="1062280" y="4734295"/>
                </a:cubicBezTo>
                <a:cubicBezTo>
                  <a:pt x="1054889" y="4721745"/>
                  <a:pt x="1051348" y="4727210"/>
                  <a:pt x="1044919" y="4719165"/>
                </a:cubicBezTo>
                <a:cubicBezTo>
                  <a:pt x="1049423" y="4718203"/>
                  <a:pt x="1049423" y="4718203"/>
                  <a:pt x="1049423" y="4718203"/>
                </a:cubicBezTo>
                <a:cubicBezTo>
                  <a:pt x="1049423" y="4718203"/>
                  <a:pt x="1048461" y="4713698"/>
                  <a:pt x="1048461" y="4713698"/>
                </a:cubicBezTo>
                <a:cubicBezTo>
                  <a:pt x="1047499" y="4709195"/>
                  <a:pt x="1042995" y="4710157"/>
                  <a:pt x="1042995" y="4710157"/>
                </a:cubicBezTo>
                <a:cubicBezTo>
                  <a:pt x="1042995" y="4710157"/>
                  <a:pt x="1038491" y="4711120"/>
                  <a:pt x="1038491" y="4711120"/>
                </a:cubicBezTo>
                <a:cubicBezTo>
                  <a:pt x="1006348" y="4670890"/>
                  <a:pt x="987716" y="4627774"/>
                  <a:pt x="952032" y="4593011"/>
                </a:cubicBezTo>
                <a:cubicBezTo>
                  <a:pt x="952032" y="4593011"/>
                  <a:pt x="951070" y="4588508"/>
                  <a:pt x="951070" y="4588508"/>
                </a:cubicBezTo>
                <a:cubicBezTo>
                  <a:pt x="951070" y="4588508"/>
                  <a:pt x="950107" y="4584003"/>
                  <a:pt x="945603" y="4584966"/>
                </a:cubicBezTo>
                <a:cubicBezTo>
                  <a:pt x="937249" y="4567911"/>
                  <a:pt x="936287" y="4563408"/>
                  <a:pt x="923430" y="4547316"/>
                </a:cubicBezTo>
                <a:cubicBezTo>
                  <a:pt x="922468" y="4542812"/>
                  <a:pt x="922468" y="4542812"/>
                  <a:pt x="922468" y="4542812"/>
                </a:cubicBezTo>
                <a:cubicBezTo>
                  <a:pt x="921506" y="4538307"/>
                  <a:pt x="921506" y="4538307"/>
                  <a:pt x="921506" y="4538307"/>
                </a:cubicBezTo>
                <a:cubicBezTo>
                  <a:pt x="917002" y="4539270"/>
                  <a:pt x="917002" y="4539270"/>
                  <a:pt x="917002" y="4539270"/>
                </a:cubicBezTo>
                <a:cubicBezTo>
                  <a:pt x="909610" y="4526720"/>
                  <a:pt x="908648" y="4522217"/>
                  <a:pt x="903182" y="4518674"/>
                </a:cubicBezTo>
                <a:cubicBezTo>
                  <a:pt x="906724" y="4513208"/>
                  <a:pt x="906724" y="4513208"/>
                  <a:pt x="906724" y="4513208"/>
                </a:cubicBezTo>
                <a:cubicBezTo>
                  <a:pt x="868152" y="4464933"/>
                  <a:pt x="856912" y="4434367"/>
                  <a:pt x="835702" y="4401222"/>
                </a:cubicBezTo>
                <a:cubicBezTo>
                  <a:pt x="835702" y="4401222"/>
                  <a:pt x="835702" y="4401222"/>
                  <a:pt x="840206" y="4400260"/>
                </a:cubicBezTo>
                <a:cubicBezTo>
                  <a:pt x="839244" y="4395755"/>
                  <a:pt x="839244" y="4395755"/>
                  <a:pt x="839244" y="4395755"/>
                </a:cubicBezTo>
                <a:cubicBezTo>
                  <a:pt x="834740" y="4396718"/>
                  <a:pt x="833777" y="4392213"/>
                  <a:pt x="833777" y="4392213"/>
                </a:cubicBezTo>
                <a:cubicBezTo>
                  <a:pt x="826791" y="4376045"/>
                  <a:pt x="826127" y="4377069"/>
                  <a:pt x="822708" y="4371399"/>
                </a:cubicBezTo>
                <a:lnTo>
                  <a:pt x="820283" y="4366839"/>
                </a:lnTo>
                <a:lnTo>
                  <a:pt x="823500" y="4366151"/>
                </a:lnTo>
                <a:cubicBezTo>
                  <a:pt x="822538" y="4361647"/>
                  <a:pt x="822538" y="4361647"/>
                  <a:pt x="822538" y="4361647"/>
                </a:cubicBezTo>
                <a:cubicBezTo>
                  <a:pt x="822538" y="4361647"/>
                  <a:pt x="817071" y="4358106"/>
                  <a:pt x="817071" y="4358106"/>
                </a:cubicBezTo>
                <a:cubicBezTo>
                  <a:pt x="811605" y="4354564"/>
                  <a:pt x="811605" y="4354564"/>
                  <a:pt x="811605" y="4354564"/>
                </a:cubicBezTo>
                <a:cubicBezTo>
                  <a:pt x="806793" y="4332043"/>
                  <a:pt x="797786" y="4333967"/>
                  <a:pt x="801327" y="4328502"/>
                </a:cubicBezTo>
                <a:cubicBezTo>
                  <a:pt x="783003" y="4308868"/>
                  <a:pt x="776267" y="4277340"/>
                  <a:pt x="756982" y="4253202"/>
                </a:cubicBezTo>
                <a:cubicBezTo>
                  <a:pt x="761486" y="4252240"/>
                  <a:pt x="761486" y="4252240"/>
                  <a:pt x="761486" y="4252240"/>
                </a:cubicBezTo>
                <a:cubicBezTo>
                  <a:pt x="761486" y="4252240"/>
                  <a:pt x="761486" y="4252240"/>
                  <a:pt x="762448" y="4256744"/>
                </a:cubicBezTo>
                <a:cubicBezTo>
                  <a:pt x="763411" y="4261249"/>
                  <a:pt x="767914" y="4260286"/>
                  <a:pt x="767914" y="4260286"/>
                </a:cubicBezTo>
                <a:cubicBezTo>
                  <a:pt x="766952" y="4255782"/>
                  <a:pt x="766952" y="4255782"/>
                  <a:pt x="765989" y="4251278"/>
                </a:cubicBezTo>
                <a:cubicBezTo>
                  <a:pt x="765027" y="4246774"/>
                  <a:pt x="760524" y="4247736"/>
                  <a:pt x="759562" y="4243232"/>
                </a:cubicBezTo>
                <a:cubicBezTo>
                  <a:pt x="768569" y="4241308"/>
                  <a:pt x="755713" y="4225216"/>
                  <a:pt x="751208" y="4226178"/>
                </a:cubicBezTo>
                <a:cubicBezTo>
                  <a:pt x="750246" y="4221674"/>
                  <a:pt x="745742" y="4222636"/>
                  <a:pt x="745742" y="4222636"/>
                </a:cubicBezTo>
                <a:cubicBezTo>
                  <a:pt x="745742" y="4222636"/>
                  <a:pt x="746704" y="4227140"/>
                  <a:pt x="747666" y="4231645"/>
                </a:cubicBezTo>
                <a:cubicBezTo>
                  <a:pt x="745742" y="4222636"/>
                  <a:pt x="741238" y="4223598"/>
                  <a:pt x="734810" y="4215553"/>
                </a:cubicBezTo>
                <a:cubicBezTo>
                  <a:pt x="732885" y="4206545"/>
                  <a:pt x="737389" y="4205583"/>
                  <a:pt x="730960" y="4197536"/>
                </a:cubicBezTo>
                <a:cubicBezTo>
                  <a:pt x="730960" y="4197536"/>
                  <a:pt x="726456" y="4198499"/>
                  <a:pt x="724531" y="4189491"/>
                </a:cubicBezTo>
                <a:cubicBezTo>
                  <a:pt x="729036" y="4188529"/>
                  <a:pt x="729998" y="4193033"/>
                  <a:pt x="729998" y="4193033"/>
                </a:cubicBezTo>
                <a:cubicBezTo>
                  <a:pt x="733540" y="4187566"/>
                  <a:pt x="732578" y="4183062"/>
                  <a:pt x="729691" y="4169550"/>
                </a:cubicBezTo>
                <a:cubicBezTo>
                  <a:pt x="742548" y="4185642"/>
                  <a:pt x="750246" y="4221674"/>
                  <a:pt x="769532" y="4245812"/>
                </a:cubicBezTo>
                <a:cubicBezTo>
                  <a:pt x="778848" y="4267369"/>
                  <a:pt x="808104" y="4294087"/>
                  <a:pt x="808104" y="4294087"/>
                </a:cubicBezTo>
                <a:cubicBezTo>
                  <a:pt x="812607" y="4293124"/>
                  <a:pt x="808758" y="4275108"/>
                  <a:pt x="804909" y="4257092"/>
                </a:cubicBezTo>
                <a:cubicBezTo>
                  <a:pt x="836704" y="4339783"/>
                  <a:pt x="899374" y="4434714"/>
                  <a:pt x="954652" y="4517097"/>
                </a:cubicBezTo>
                <a:cubicBezTo>
                  <a:pt x="950148" y="4518059"/>
                  <a:pt x="950148" y="4518059"/>
                  <a:pt x="951110" y="4522564"/>
                </a:cubicBezTo>
                <a:cubicBezTo>
                  <a:pt x="951110" y="4522564"/>
                  <a:pt x="950148" y="4518059"/>
                  <a:pt x="950148" y="4518059"/>
                </a:cubicBezTo>
                <a:cubicBezTo>
                  <a:pt x="945643" y="4519022"/>
                  <a:pt x="945643" y="4519022"/>
                  <a:pt x="945643" y="4519022"/>
                </a:cubicBezTo>
                <a:cubicBezTo>
                  <a:pt x="945643" y="4519022"/>
                  <a:pt x="946605" y="4523526"/>
                  <a:pt x="947568" y="4528030"/>
                </a:cubicBezTo>
                <a:cubicBezTo>
                  <a:pt x="948530" y="4532534"/>
                  <a:pt x="948530" y="4532534"/>
                  <a:pt x="950455" y="4541543"/>
                </a:cubicBezTo>
                <a:cubicBezTo>
                  <a:pt x="953997" y="4536076"/>
                  <a:pt x="959463" y="4539618"/>
                  <a:pt x="971358" y="4551205"/>
                </a:cubicBezTo>
                <a:cubicBezTo>
                  <a:pt x="972320" y="4555710"/>
                  <a:pt x="972320" y="4555710"/>
                  <a:pt x="972320" y="4555710"/>
                </a:cubicBezTo>
                <a:cubicBezTo>
                  <a:pt x="973282" y="4560213"/>
                  <a:pt x="973282" y="4560213"/>
                  <a:pt x="973282" y="4560213"/>
                </a:cubicBezTo>
                <a:cubicBezTo>
                  <a:pt x="974245" y="4564718"/>
                  <a:pt x="974245" y="4564718"/>
                  <a:pt x="979711" y="4568259"/>
                </a:cubicBezTo>
                <a:cubicBezTo>
                  <a:pt x="980674" y="4572763"/>
                  <a:pt x="985178" y="4571801"/>
                  <a:pt x="986140" y="4576305"/>
                </a:cubicBezTo>
                <a:cubicBezTo>
                  <a:pt x="983560" y="4586275"/>
                  <a:pt x="999959" y="4596901"/>
                  <a:pt x="996417" y="4602367"/>
                </a:cubicBezTo>
                <a:cubicBezTo>
                  <a:pt x="995455" y="4597864"/>
                  <a:pt x="995455" y="4597864"/>
                  <a:pt x="990952" y="4598826"/>
                </a:cubicBezTo>
                <a:lnTo>
                  <a:pt x="991914" y="4603329"/>
                </a:lnTo>
                <a:cubicBezTo>
                  <a:pt x="991914" y="4603329"/>
                  <a:pt x="997379" y="4606871"/>
                  <a:pt x="997379" y="4606871"/>
                </a:cubicBezTo>
                <a:cubicBezTo>
                  <a:pt x="1003808" y="4614917"/>
                  <a:pt x="1010237" y="4622963"/>
                  <a:pt x="1010237" y="4622963"/>
                </a:cubicBezTo>
                <a:cubicBezTo>
                  <a:pt x="1011200" y="4627466"/>
                  <a:pt x="1011200" y="4627466"/>
                  <a:pt x="1011200" y="4627466"/>
                </a:cubicBezTo>
                <a:cubicBezTo>
                  <a:pt x="1011200" y="4627466"/>
                  <a:pt x="1012162" y="4631971"/>
                  <a:pt x="1017628" y="4635513"/>
                </a:cubicBezTo>
                <a:cubicBezTo>
                  <a:pt x="1018590" y="4640016"/>
                  <a:pt x="1023094" y="4639054"/>
                  <a:pt x="1023094" y="4639054"/>
                </a:cubicBezTo>
                <a:cubicBezTo>
                  <a:pt x="1022132" y="4634551"/>
                  <a:pt x="1022132" y="4634551"/>
                  <a:pt x="1022132" y="4634551"/>
                </a:cubicBezTo>
                <a:cubicBezTo>
                  <a:pt x="1023094" y="4639054"/>
                  <a:pt x="1023094" y="4639054"/>
                  <a:pt x="1029523" y="4647100"/>
                </a:cubicBezTo>
                <a:cubicBezTo>
                  <a:pt x="1028560" y="4642596"/>
                  <a:pt x="1033065" y="4641634"/>
                  <a:pt x="1034027" y="4646138"/>
                </a:cubicBezTo>
                <a:cubicBezTo>
                  <a:pt x="1034027" y="4646138"/>
                  <a:pt x="1034989" y="4650642"/>
                  <a:pt x="1040455" y="4654184"/>
                </a:cubicBezTo>
                <a:cubicBezTo>
                  <a:pt x="1041417" y="4658688"/>
                  <a:pt x="1041417" y="4658688"/>
                  <a:pt x="1041417" y="4658688"/>
                </a:cubicBezTo>
                <a:cubicBezTo>
                  <a:pt x="1042380" y="4663192"/>
                  <a:pt x="1042380" y="4663192"/>
                  <a:pt x="1042380" y="4663192"/>
                </a:cubicBezTo>
                <a:cubicBezTo>
                  <a:pt x="1047846" y="4666733"/>
                  <a:pt x="1047846" y="4666733"/>
                  <a:pt x="1047846" y="4666733"/>
                </a:cubicBezTo>
                <a:cubicBezTo>
                  <a:pt x="1046884" y="4662230"/>
                  <a:pt x="1046884" y="4662230"/>
                  <a:pt x="1046884" y="4662230"/>
                </a:cubicBezTo>
                <a:cubicBezTo>
                  <a:pt x="1060704" y="4682825"/>
                  <a:pt x="1079027" y="4702459"/>
                  <a:pt x="1089960" y="4709542"/>
                </a:cubicBezTo>
                <a:cubicBezTo>
                  <a:pt x="1089960" y="4709542"/>
                  <a:pt x="1090922" y="4714047"/>
                  <a:pt x="1096388" y="4717588"/>
                </a:cubicBezTo>
                <a:cubicBezTo>
                  <a:pt x="1096388" y="4717588"/>
                  <a:pt x="1101855" y="4721130"/>
                  <a:pt x="1101855" y="4721130"/>
                </a:cubicBezTo>
                <a:cubicBezTo>
                  <a:pt x="1101855" y="4721130"/>
                  <a:pt x="1101855" y="4721130"/>
                  <a:pt x="1100893" y="4716625"/>
                </a:cubicBezTo>
                <a:cubicBezTo>
                  <a:pt x="1099931" y="4712122"/>
                  <a:pt x="1099931" y="4712122"/>
                  <a:pt x="1099931" y="4712122"/>
                </a:cubicBezTo>
                <a:cubicBezTo>
                  <a:pt x="1130148" y="4743343"/>
                  <a:pt x="1131111" y="4747847"/>
                  <a:pt x="1157788" y="4784534"/>
                </a:cubicBezTo>
                <a:cubicBezTo>
                  <a:pt x="1172262" y="4786152"/>
                  <a:pt x="1178691" y="4794197"/>
                  <a:pt x="1178691" y="4794197"/>
                </a:cubicBezTo>
                <a:cubicBezTo>
                  <a:pt x="1184157" y="4797739"/>
                  <a:pt x="1179653" y="4798701"/>
                  <a:pt x="1186082" y="4806747"/>
                </a:cubicBezTo>
                <a:cubicBezTo>
                  <a:pt x="1195090" y="4804822"/>
                  <a:pt x="1193473" y="4819296"/>
                  <a:pt x="1205368" y="4830884"/>
                </a:cubicBezTo>
                <a:cubicBezTo>
                  <a:pt x="1222729" y="4846014"/>
                  <a:pt x="1208910" y="4825418"/>
                  <a:pt x="1226271" y="4840547"/>
                </a:cubicBezTo>
                <a:cubicBezTo>
                  <a:pt x="1215338" y="4833464"/>
                  <a:pt x="1228195" y="4849556"/>
                  <a:pt x="1241052" y="4865648"/>
                </a:cubicBezTo>
                <a:cubicBezTo>
                  <a:pt x="1240090" y="4861143"/>
                  <a:pt x="1240090" y="4861143"/>
                  <a:pt x="1235587" y="4862105"/>
                </a:cubicBezTo>
                <a:cubicBezTo>
                  <a:pt x="1234624" y="4857601"/>
                  <a:pt x="1229158" y="4854060"/>
                  <a:pt x="1230120" y="4858563"/>
                </a:cubicBezTo>
                <a:cubicBezTo>
                  <a:pt x="1225616" y="4859526"/>
                  <a:pt x="1231082" y="4863068"/>
                  <a:pt x="1232045" y="4867572"/>
                </a:cubicBezTo>
                <a:cubicBezTo>
                  <a:pt x="1237511" y="4871113"/>
                  <a:pt x="1237511" y="4871113"/>
                  <a:pt x="1238474" y="4875617"/>
                </a:cubicBezTo>
                <a:cubicBezTo>
                  <a:pt x="1233007" y="4872076"/>
                  <a:pt x="1225616" y="4859526"/>
                  <a:pt x="1222074" y="4864992"/>
                </a:cubicBezTo>
                <a:cubicBezTo>
                  <a:pt x="1233007" y="4872076"/>
                  <a:pt x="1239436" y="4880122"/>
                  <a:pt x="1243939" y="4879160"/>
                </a:cubicBezTo>
                <a:cubicBezTo>
                  <a:pt x="1243939" y="4879160"/>
                  <a:pt x="1249406" y="4882701"/>
                  <a:pt x="1249406" y="4882701"/>
                </a:cubicBezTo>
                <a:cubicBezTo>
                  <a:pt x="1255835" y="4890747"/>
                  <a:pt x="1255835" y="4890747"/>
                  <a:pt x="1260338" y="4889785"/>
                </a:cubicBezTo>
                <a:cubicBezTo>
                  <a:pt x="1265805" y="4893326"/>
                  <a:pt x="1260338" y="4889785"/>
                  <a:pt x="1259376" y="4885281"/>
                </a:cubicBezTo>
                <a:cubicBezTo>
                  <a:pt x="1258413" y="4880776"/>
                  <a:pt x="1258413" y="4880776"/>
                  <a:pt x="1253910" y="4881738"/>
                </a:cubicBezTo>
                <a:cubicBezTo>
                  <a:pt x="1252948" y="4877235"/>
                  <a:pt x="1252948" y="4877235"/>
                  <a:pt x="1252948" y="4877235"/>
                </a:cubicBezTo>
                <a:cubicBezTo>
                  <a:pt x="1263880" y="4884318"/>
                  <a:pt x="1261956" y="4875311"/>
                  <a:pt x="1270309" y="4892364"/>
                </a:cubicBezTo>
                <a:cubicBezTo>
                  <a:pt x="1279316" y="4890439"/>
                  <a:pt x="1262918" y="4879814"/>
                  <a:pt x="1266460" y="4874348"/>
                </a:cubicBezTo>
                <a:cubicBezTo>
                  <a:pt x="1284783" y="4893981"/>
                  <a:pt x="1275775" y="4895906"/>
                  <a:pt x="1286708" y="4902990"/>
                </a:cubicBezTo>
                <a:cubicBezTo>
                  <a:pt x="1282203" y="4903952"/>
                  <a:pt x="1282203" y="4903952"/>
                  <a:pt x="1282203" y="4903952"/>
                </a:cubicBezTo>
                <a:cubicBezTo>
                  <a:pt x="1276738" y="4900410"/>
                  <a:pt x="1276738" y="4900410"/>
                  <a:pt x="1272233" y="4901372"/>
                </a:cubicBezTo>
                <a:cubicBezTo>
                  <a:pt x="1272233" y="4901372"/>
                  <a:pt x="1277700" y="4904914"/>
                  <a:pt x="1278662" y="4909418"/>
                </a:cubicBezTo>
                <a:cubicBezTo>
                  <a:pt x="1269654" y="4911342"/>
                  <a:pt x="1269654" y="4911342"/>
                  <a:pt x="1285090" y="4917464"/>
                </a:cubicBezTo>
                <a:cubicBezTo>
                  <a:pt x="1280587" y="4918427"/>
                  <a:pt x="1280587" y="4918427"/>
                  <a:pt x="1280587" y="4918427"/>
                </a:cubicBezTo>
                <a:cubicBezTo>
                  <a:pt x="1281549" y="4922930"/>
                  <a:pt x="1282511" y="4927434"/>
                  <a:pt x="1287015" y="4926472"/>
                </a:cubicBezTo>
                <a:cubicBezTo>
                  <a:pt x="1287015" y="4926472"/>
                  <a:pt x="1287015" y="4926472"/>
                  <a:pt x="1291519" y="4925510"/>
                </a:cubicBezTo>
                <a:cubicBezTo>
                  <a:pt x="1292481" y="4930014"/>
                  <a:pt x="1292481" y="4930014"/>
                  <a:pt x="1292481" y="4930014"/>
                </a:cubicBezTo>
                <a:lnTo>
                  <a:pt x="1298910" y="4938059"/>
                </a:lnTo>
                <a:lnTo>
                  <a:pt x="1292356" y="4937694"/>
                </a:lnTo>
                <a:cubicBezTo>
                  <a:pt x="1290547" y="4937491"/>
                  <a:pt x="1289420" y="4937732"/>
                  <a:pt x="1289901" y="4939984"/>
                </a:cubicBezTo>
                <a:cubicBezTo>
                  <a:pt x="1289901" y="4939984"/>
                  <a:pt x="1291510" y="4941996"/>
                  <a:pt x="1293236" y="4944571"/>
                </a:cubicBezTo>
                <a:lnTo>
                  <a:pt x="1296561" y="4951097"/>
                </a:lnTo>
                <a:lnTo>
                  <a:pt x="1291826" y="4948992"/>
                </a:lnTo>
                <a:cubicBezTo>
                  <a:pt x="1282818" y="4950916"/>
                  <a:pt x="1301142" y="4970550"/>
                  <a:pt x="1310150" y="4968626"/>
                </a:cubicBezTo>
                <a:cubicBezTo>
                  <a:pt x="1310150" y="4968626"/>
                  <a:pt x="1311113" y="4973130"/>
                  <a:pt x="1315616" y="4972168"/>
                </a:cubicBezTo>
                <a:cubicBezTo>
                  <a:pt x="1316579" y="4976671"/>
                  <a:pt x="1316579" y="4976671"/>
                  <a:pt x="1316579" y="4976671"/>
                </a:cubicBezTo>
                <a:cubicBezTo>
                  <a:pt x="1322045" y="4980213"/>
                  <a:pt x="1321083" y="4975709"/>
                  <a:pt x="1321083" y="4975709"/>
                </a:cubicBezTo>
                <a:cubicBezTo>
                  <a:pt x="1321083" y="4975709"/>
                  <a:pt x="1315616" y="4972168"/>
                  <a:pt x="1315616" y="4972168"/>
                </a:cubicBezTo>
                <a:cubicBezTo>
                  <a:pt x="1319158" y="4966701"/>
                  <a:pt x="1308226" y="4959618"/>
                  <a:pt x="1302760" y="4956076"/>
                </a:cubicBezTo>
                <a:cubicBezTo>
                  <a:pt x="1308226" y="4959618"/>
                  <a:pt x="1308226" y="4959618"/>
                  <a:pt x="1308226" y="4959618"/>
                </a:cubicBezTo>
                <a:cubicBezTo>
                  <a:pt x="1313692" y="4963159"/>
                  <a:pt x="1318196" y="4962197"/>
                  <a:pt x="1317234" y="4957694"/>
                </a:cubicBezTo>
                <a:cubicBezTo>
                  <a:pt x="1317234" y="4957694"/>
                  <a:pt x="1316271" y="4953189"/>
                  <a:pt x="1310805" y="4949647"/>
                </a:cubicBezTo>
                <a:cubicBezTo>
                  <a:pt x="1305339" y="4946105"/>
                  <a:pt x="1305339" y="4946105"/>
                  <a:pt x="1305339" y="4946105"/>
                </a:cubicBezTo>
                <a:cubicBezTo>
                  <a:pt x="1326241" y="4955769"/>
                  <a:pt x="1305339" y="4946105"/>
                  <a:pt x="1296986" y="4929052"/>
                </a:cubicBezTo>
                <a:cubicBezTo>
                  <a:pt x="1302452" y="4932593"/>
                  <a:pt x="1302452" y="4932593"/>
                  <a:pt x="1302452" y="4932593"/>
                </a:cubicBezTo>
                <a:cubicBezTo>
                  <a:pt x="1302452" y="4932593"/>
                  <a:pt x="1301490" y="4928089"/>
                  <a:pt x="1301490" y="4928089"/>
                </a:cubicBezTo>
                <a:cubicBezTo>
                  <a:pt x="1301490" y="4928089"/>
                  <a:pt x="1300528" y="4923585"/>
                  <a:pt x="1300528" y="4923585"/>
                </a:cubicBezTo>
                <a:cubicBezTo>
                  <a:pt x="1296024" y="4924547"/>
                  <a:pt x="1296024" y="4924547"/>
                  <a:pt x="1295061" y="4920043"/>
                </a:cubicBezTo>
                <a:cubicBezTo>
                  <a:pt x="1299565" y="4919081"/>
                  <a:pt x="1294099" y="4915540"/>
                  <a:pt x="1293137" y="4911035"/>
                </a:cubicBezTo>
                <a:cubicBezTo>
                  <a:pt x="1303107" y="4913615"/>
                  <a:pt x="1309535" y="4921661"/>
                  <a:pt x="1322392" y="4937753"/>
                </a:cubicBezTo>
                <a:cubicBezTo>
                  <a:pt x="1322392" y="4937753"/>
                  <a:pt x="1322392" y="4937753"/>
                  <a:pt x="1317889" y="4938715"/>
                </a:cubicBezTo>
                <a:cubicBezTo>
                  <a:pt x="1317889" y="4938715"/>
                  <a:pt x="1317889" y="4938715"/>
                  <a:pt x="1318851" y="4943218"/>
                </a:cubicBezTo>
                <a:cubicBezTo>
                  <a:pt x="1318851" y="4943218"/>
                  <a:pt x="1323354" y="4942256"/>
                  <a:pt x="1323354" y="4942256"/>
                </a:cubicBezTo>
                <a:cubicBezTo>
                  <a:pt x="1324317" y="4946760"/>
                  <a:pt x="1324317" y="4946760"/>
                  <a:pt x="1324317" y="4946760"/>
                </a:cubicBezTo>
                <a:cubicBezTo>
                  <a:pt x="1328821" y="4945798"/>
                  <a:pt x="1328821" y="4945798"/>
                  <a:pt x="1328821" y="4945798"/>
                </a:cubicBezTo>
                <a:cubicBezTo>
                  <a:pt x="1335250" y="4953844"/>
                  <a:pt x="1331708" y="4959310"/>
                  <a:pt x="1342641" y="4966394"/>
                </a:cubicBezTo>
                <a:cubicBezTo>
                  <a:pt x="1343603" y="4970897"/>
                  <a:pt x="1343603" y="4970897"/>
                  <a:pt x="1343603" y="4970897"/>
                </a:cubicBezTo>
                <a:cubicBezTo>
                  <a:pt x="1343603" y="4970897"/>
                  <a:pt x="1344566" y="4975402"/>
                  <a:pt x="1349069" y="4974440"/>
                </a:cubicBezTo>
                <a:cubicBezTo>
                  <a:pt x="1349069" y="4974440"/>
                  <a:pt x="1348107" y="4969935"/>
                  <a:pt x="1348107" y="4969935"/>
                </a:cubicBezTo>
                <a:cubicBezTo>
                  <a:pt x="1359040" y="4977019"/>
                  <a:pt x="1361927" y="4990531"/>
                  <a:pt x="1370935" y="4988607"/>
                </a:cubicBezTo>
                <a:cubicBezTo>
                  <a:pt x="1371897" y="4993111"/>
                  <a:pt x="1371897" y="4993111"/>
                  <a:pt x="1377363" y="4996652"/>
                </a:cubicBezTo>
                <a:cubicBezTo>
                  <a:pt x="1377363" y="4996652"/>
                  <a:pt x="1377363" y="4996652"/>
                  <a:pt x="1376401" y="4992149"/>
                </a:cubicBezTo>
                <a:cubicBezTo>
                  <a:pt x="1401153" y="5019827"/>
                  <a:pt x="1391838" y="4998270"/>
                  <a:pt x="1397304" y="5001812"/>
                </a:cubicBezTo>
                <a:cubicBezTo>
                  <a:pt x="1405658" y="5018865"/>
                  <a:pt x="1434914" y="5045582"/>
                  <a:pt x="1457741" y="5064254"/>
                </a:cubicBezTo>
                <a:cubicBezTo>
                  <a:pt x="1462246" y="5063292"/>
                  <a:pt x="1462246" y="5063292"/>
                  <a:pt x="1462246" y="5063292"/>
                </a:cubicBezTo>
                <a:cubicBezTo>
                  <a:pt x="1463208" y="5067795"/>
                  <a:pt x="1467712" y="5066833"/>
                  <a:pt x="1467712" y="5066833"/>
                </a:cubicBezTo>
                <a:cubicBezTo>
                  <a:pt x="1483149" y="5072955"/>
                  <a:pt x="1496968" y="5093550"/>
                  <a:pt x="1498892" y="5102559"/>
                </a:cubicBezTo>
                <a:cubicBezTo>
                  <a:pt x="1502435" y="5097092"/>
                  <a:pt x="1502435" y="5097092"/>
                  <a:pt x="1507901" y="5100634"/>
                </a:cubicBezTo>
                <a:cubicBezTo>
                  <a:pt x="1507901" y="5100634"/>
                  <a:pt x="1508863" y="5105137"/>
                  <a:pt x="1509826" y="5109642"/>
                </a:cubicBezTo>
                <a:cubicBezTo>
                  <a:pt x="1513367" y="5104175"/>
                  <a:pt x="1518833" y="5107717"/>
                  <a:pt x="1525262" y="5115763"/>
                </a:cubicBezTo>
                <a:cubicBezTo>
                  <a:pt x="1520758" y="5116725"/>
                  <a:pt x="1520758" y="5116725"/>
                  <a:pt x="1520758" y="5116725"/>
                </a:cubicBezTo>
                <a:cubicBezTo>
                  <a:pt x="1521720" y="5121229"/>
                  <a:pt x="1527187" y="5124771"/>
                  <a:pt x="1527187" y="5124771"/>
                </a:cubicBezTo>
                <a:cubicBezTo>
                  <a:pt x="1527187" y="5124771"/>
                  <a:pt x="1531691" y="5123809"/>
                  <a:pt x="1531691" y="5123809"/>
                </a:cubicBezTo>
                <a:cubicBezTo>
                  <a:pt x="1534578" y="5137321"/>
                  <a:pt x="1577346" y="5161151"/>
                  <a:pt x="1565451" y="5149564"/>
                </a:cubicBezTo>
                <a:cubicBezTo>
                  <a:pt x="1556443" y="5151489"/>
                  <a:pt x="1567069" y="5135089"/>
                  <a:pt x="1558060" y="5137014"/>
                </a:cubicBezTo>
                <a:cubicBezTo>
                  <a:pt x="1554518" y="5142480"/>
                  <a:pt x="1543586" y="5135397"/>
                  <a:pt x="1537157" y="5127351"/>
                </a:cubicBezTo>
                <a:cubicBezTo>
                  <a:pt x="1538119" y="5131855"/>
                  <a:pt x="1542623" y="5130892"/>
                  <a:pt x="1542623" y="5130892"/>
                </a:cubicBezTo>
                <a:cubicBezTo>
                  <a:pt x="1548090" y="5134434"/>
                  <a:pt x="1548090" y="5134434"/>
                  <a:pt x="1548090" y="5134434"/>
                </a:cubicBezTo>
                <a:cubicBezTo>
                  <a:pt x="1547128" y="5129930"/>
                  <a:pt x="1547128" y="5129930"/>
                  <a:pt x="1546166" y="5125426"/>
                </a:cubicBezTo>
                <a:cubicBezTo>
                  <a:pt x="1546166" y="5125426"/>
                  <a:pt x="1551631" y="5128968"/>
                  <a:pt x="1551631" y="5128968"/>
                </a:cubicBezTo>
                <a:cubicBezTo>
                  <a:pt x="1551631" y="5128968"/>
                  <a:pt x="1550669" y="5124464"/>
                  <a:pt x="1550669" y="5124464"/>
                </a:cubicBezTo>
                <a:cubicBezTo>
                  <a:pt x="1545203" y="5120922"/>
                  <a:pt x="1545203" y="5120922"/>
                  <a:pt x="1545203" y="5120922"/>
                </a:cubicBezTo>
                <a:cubicBezTo>
                  <a:pt x="1539737" y="5117380"/>
                  <a:pt x="1539737" y="5117380"/>
                  <a:pt x="1539737" y="5117380"/>
                </a:cubicBezTo>
                <a:cubicBezTo>
                  <a:pt x="1543279" y="5111913"/>
                  <a:pt x="1549707" y="5119960"/>
                  <a:pt x="1554211" y="5118998"/>
                </a:cubicBezTo>
                <a:cubicBezTo>
                  <a:pt x="1554211" y="5118998"/>
                  <a:pt x="1555173" y="5123502"/>
                  <a:pt x="1555173" y="5123502"/>
                </a:cubicBezTo>
                <a:cubicBezTo>
                  <a:pt x="1556135" y="5128005"/>
                  <a:pt x="1556135" y="5128005"/>
                  <a:pt x="1556135" y="5128005"/>
                </a:cubicBezTo>
                <a:cubicBezTo>
                  <a:pt x="1561602" y="5131547"/>
                  <a:pt x="1567069" y="5135089"/>
                  <a:pt x="1571572" y="5134127"/>
                </a:cubicBezTo>
                <a:cubicBezTo>
                  <a:pt x="1571572" y="5134127"/>
                  <a:pt x="1576077" y="5133165"/>
                  <a:pt x="1570610" y="5129623"/>
                </a:cubicBezTo>
                <a:cubicBezTo>
                  <a:pt x="1569648" y="5125119"/>
                  <a:pt x="1569648" y="5125119"/>
                  <a:pt x="1569648" y="5125119"/>
                </a:cubicBezTo>
                <a:cubicBezTo>
                  <a:pt x="1586047" y="5135744"/>
                  <a:pt x="1567069" y="5135089"/>
                  <a:pt x="1587010" y="5140248"/>
                </a:cubicBezTo>
                <a:cubicBezTo>
                  <a:pt x="1587972" y="5144752"/>
                  <a:pt x="1587972" y="5144752"/>
                  <a:pt x="1587972" y="5144752"/>
                </a:cubicBezTo>
                <a:cubicBezTo>
                  <a:pt x="1588934" y="5149256"/>
                  <a:pt x="1588934" y="5149256"/>
                  <a:pt x="1593438" y="5148294"/>
                </a:cubicBezTo>
                <a:cubicBezTo>
                  <a:pt x="1598904" y="5151836"/>
                  <a:pt x="1598904" y="5151836"/>
                  <a:pt x="1598904" y="5151836"/>
                </a:cubicBezTo>
                <a:cubicBezTo>
                  <a:pt x="1604371" y="5155378"/>
                  <a:pt x="1604371" y="5155378"/>
                  <a:pt x="1610799" y="5163423"/>
                </a:cubicBezTo>
                <a:cubicBezTo>
                  <a:pt x="1618845" y="5156994"/>
                  <a:pt x="1646177" y="5174704"/>
                  <a:pt x="1638786" y="5162154"/>
                </a:cubicBezTo>
                <a:cubicBezTo>
                  <a:pt x="1636534" y="5162635"/>
                  <a:pt x="1632675" y="5161104"/>
                  <a:pt x="1628575" y="5158449"/>
                </a:cubicBezTo>
                <a:lnTo>
                  <a:pt x="1621158" y="5151791"/>
                </a:lnTo>
                <a:lnTo>
                  <a:pt x="1626891" y="5150566"/>
                </a:lnTo>
                <a:cubicBezTo>
                  <a:pt x="1654223" y="5168275"/>
                  <a:pt x="1681554" y="5185984"/>
                  <a:pt x="1698916" y="5201113"/>
                </a:cubicBezTo>
                <a:cubicBezTo>
                  <a:pt x="1699878" y="5205617"/>
                  <a:pt x="1704383" y="5204655"/>
                  <a:pt x="1704383" y="5204655"/>
                </a:cubicBezTo>
                <a:cubicBezTo>
                  <a:pt x="1721744" y="5219784"/>
                  <a:pt x="1688945" y="5198534"/>
                  <a:pt x="1695374" y="5206579"/>
                </a:cubicBezTo>
                <a:cubicBezTo>
                  <a:pt x="1716277" y="5216242"/>
                  <a:pt x="1711773" y="5217205"/>
                  <a:pt x="1713697" y="5226213"/>
                </a:cubicBezTo>
                <a:cubicBezTo>
                  <a:pt x="1733638" y="5231372"/>
                  <a:pt x="1741992" y="5248426"/>
                  <a:pt x="1734601" y="5235876"/>
                </a:cubicBezTo>
                <a:cubicBezTo>
                  <a:pt x="1739105" y="5234914"/>
                  <a:pt x="1739105" y="5234914"/>
                  <a:pt x="1739105" y="5234914"/>
                </a:cubicBezTo>
                <a:cubicBezTo>
                  <a:pt x="1743608" y="5233952"/>
                  <a:pt x="1743608" y="5233952"/>
                  <a:pt x="1743608" y="5233952"/>
                </a:cubicBezTo>
                <a:cubicBezTo>
                  <a:pt x="1749075" y="5237493"/>
                  <a:pt x="1759046" y="5240073"/>
                  <a:pt x="1765474" y="5248118"/>
                </a:cubicBezTo>
                <a:cubicBezTo>
                  <a:pt x="1764511" y="5243615"/>
                  <a:pt x="1769016" y="5242652"/>
                  <a:pt x="1774483" y="5246193"/>
                </a:cubicBezTo>
                <a:cubicBezTo>
                  <a:pt x="1794423" y="5251353"/>
                  <a:pt x="1814672" y="5279995"/>
                  <a:pt x="1840078" y="5288696"/>
                </a:cubicBezTo>
                <a:cubicBezTo>
                  <a:pt x="1846507" y="5296741"/>
                  <a:pt x="1850049" y="5291274"/>
                  <a:pt x="1860019" y="5293854"/>
                </a:cubicBezTo>
                <a:cubicBezTo>
                  <a:pt x="1860019" y="5293854"/>
                  <a:pt x="1866448" y="5301901"/>
                  <a:pt x="1872877" y="5309946"/>
                </a:cubicBezTo>
                <a:cubicBezTo>
                  <a:pt x="1926578" y="5340859"/>
                  <a:pt x="2003762" y="5371466"/>
                  <a:pt x="2056500" y="5397876"/>
                </a:cubicBezTo>
                <a:cubicBezTo>
                  <a:pt x="2082870" y="5411080"/>
                  <a:pt x="2103773" y="5420743"/>
                  <a:pt x="2135609" y="5437490"/>
                </a:cubicBezTo>
                <a:cubicBezTo>
                  <a:pt x="2145579" y="5440070"/>
                  <a:pt x="2170024" y="5444266"/>
                  <a:pt x="2180957" y="5451349"/>
                </a:cubicBezTo>
                <a:cubicBezTo>
                  <a:pt x="2180957" y="5451349"/>
                  <a:pt x="2187385" y="5459396"/>
                  <a:pt x="2187385" y="5459396"/>
                </a:cubicBezTo>
                <a:cubicBezTo>
                  <a:pt x="2212793" y="5468096"/>
                  <a:pt x="2211830" y="5463592"/>
                  <a:pt x="2228229" y="5474217"/>
                </a:cubicBezTo>
                <a:cubicBezTo>
                  <a:pt x="2217297" y="5467134"/>
                  <a:pt x="2275502" y="5497085"/>
                  <a:pt x="2305413" y="5504824"/>
                </a:cubicBezTo>
                <a:cubicBezTo>
                  <a:pt x="2352685" y="5527692"/>
                  <a:pt x="2417013" y="5542206"/>
                  <a:pt x="2473293" y="5563150"/>
                </a:cubicBezTo>
                <a:cubicBezTo>
                  <a:pt x="2497738" y="5567346"/>
                  <a:pt x="2533115" y="5578627"/>
                  <a:pt x="2572035" y="5584441"/>
                </a:cubicBezTo>
                <a:cubicBezTo>
                  <a:pt x="2611917" y="5594759"/>
                  <a:pt x="2655341" y="5599610"/>
                  <a:pt x="2679785" y="5603808"/>
                </a:cubicBezTo>
                <a:cubicBezTo>
                  <a:pt x="2747653" y="5612856"/>
                  <a:pt x="2802972" y="5629295"/>
                  <a:pt x="2856366" y="5636726"/>
                </a:cubicBezTo>
                <a:cubicBezTo>
                  <a:pt x="2894323" y="5638036"/>
                  <a:pt x="2946755" y="5640963"/>
                  <a:pt x="2989216" y="5641311"/>
                </a:cubicBezTo>
                <a:cubicBezTo>
                  <a:pt x="3014623" y="5650012"/>
                  <a:pt x="3047114" y="5647780"/>
                  <a:pt x="3079605" y="5645548"/>
                </a:cubicBezTo>
                <a:cubicBezTo>
                  <a:pt x="3096004" y="5656173"/>
                  <a:pt x="3142970" y="5655559"/>
                  <a:pt x="3189935" y="5654944"/>
                </a:cubicBezTo>
                <a:cubicBezTo>
                  <a:pt x="3236900" y="5654329"/>
                  <a:pt x="3283865" y="5653715"/>
                  <a:pt x="3300264" y="5664340"/>
                </a:cubicBezTo>
                <a:cubicBezTo>
                  <a:pt x="3313777" y="5661453"/>
                  <a:pt x="3337259" y="5661146"/>
                  <a:pt x="3342726" y="5664687"/>
                </a:cubicBezTo>
                <a:cubicBezTo>
                  <a:pt x="3354313" y="5652793"/>
                  <a:pt x="3405783" y="5651215"/>
                  <a:pt x="3412212" y="5659262"/>
                </a:cubicBezTo>
                <a:cubicBezTo>
                  <a:pt x="3416716" y="5658299"/>
                  <a:pt x="3425724" y="5656375"/>
                  <a:pt x="3430228" y="5655412"/>
                </a:cubicBezTo>
                <a:cubicBezTo>
                  <a:pt x="3433115" y="5668925"/>
                  <a:pt x="3471726" y="5651255"/>
                  <a:pt x="3505179" y="5653528"/>
                </a:cubicBezTo>
                <a:cubicBezTo>
                  <a:pt x="3509684" y="5652566"/>
                  <a:pt x="3509684" y="5652566"/>
                  <a:pt x="3509684" y="5652566"/>
                </a:cubicBezTo>
                <a:cubicBezTo>
                  <a:pt x="3509684" y="5652566"/>
                  <a:pt x="3510646" y="5657069"/>
                  <a:pt x="3510646" y="5657069"/>
                </a:cubicBezTo>
                <a:cubicBezTo>
                  <a:pt x="3515150" y="5656107"/>
                  <a:pt x="3515150" y="5656107"/>
                  <a:pt x="3519654" y="5655145"/>
                </a:cubicBezTo>
                <a:cubicBezTo>
                  <a:pt x="3519654" y="5655145"/>
                  <a:pt x="3519654" y="5655145"/>
                  <a:pt x="3518691" y="5650641"/>
                </a:cubicBezTo>
                <a:cubicBezTo>
                  <a:pt x="3518691" y="5650641"/>
                  <a:pt x="3514188" y="5651604"/>
                  <a:pt x="3514188" y="5651604"/>
                </a:cubicBezTo>
                <a:cubicBezTo>
                  <a:pt x="3523196" y="5649679"/>
                  <a:pt x="3536708" y="5646792"/>
                  <a:pt x="3535746" y="5642288"/>
                </a:cubicBezTo>
                <a:cubicBezTo>
                  <a:pt x="3614240" y="5634937"/>
                  <a:pt x="3691771" y="5623083"/>
                  <a:pt x="3771882" y="5601257"/>
                </a:cubicBezTo>
                <a:cubicBezTo>
                  <a:pt x="3802449" y="5590018"/>
                  <a:pt x="3824970" y="5585207"/>
                  <a:pt x="3861001" y="5577509"/>
                </a:cubicBezTo>
                <a:cubicBezTo>
                  <a:pt x="3900576" y="5564344"/>
                  <a:pt x="3957204" y="5542826"/>
                  <a:pt x="4010291" y="5526775"/>
                </a:cubicBezTo>
                <a:cubicBezTo>
                  <a:pt x="4066919" y="5505258"/>
                  <a:pt x="4119044" y="5484701"/>
                  <a:pt x="4162160" y="5466071"/>
                </a:cubicBezTo>
                <a:cubicBezTo>
                  <a:pt x="4197231" y="5453868"/>
                  <a:pt x="4214285" y="5445515"/>
                  <a:pt x="4252897" y="5427847"/>
                </a:cubicBezTo>
                <a:cubicBezTo>
                  <a:pt x="4260943" y="5421418"/>
                  <a:pt x="4274455" y="5418531"/>
                  <a:pt x="4283464" y="5416606"/>
                </a:cubicBezTo>
                <a:cubicBezTo>
                  <a:pt x="4305021" y="5407292"/>
                  <a:pt x="4320151" y="5389931"/>
                  <a:pt x="4342672" y="5385119"/>
                </a:cubicBezTo>
                <a:cubicBezTo>
                  <a:pt x="4342672" y="5385119"/>
                  <a:pt x="4343634" y="5389623"/>
                  <a:pt x="4343634" y="5389623"/>
                </a:cubicBezTo>
                <a:cubicBezTo>
                  <a:pt x="4339129" y="5390585"/>
                  <a:pt x="4344596" y="5394127"/>
                  <a:pt x="4348138" y="5388660"/>
                </a:cubicBezTo>
                <a:cubicBezTo>
                  <a:pt x="4352642" y="5387698"/>
                  <a:pt x="4357146" y="5386736"/>
                  <a:pt x="4357146" y="5386736"/>
                </a:cubicBezTo>
                <a:cubicBezTo>
                  <a:pt x="4356184" y="5382232"/>
                  <a:pt x="4360688" y="5381270"/>
                  <a:pt x="4360688" y="5381270"/>
                </a:cubicBezTo>
                <a:cubicBezTo>
                  <a:pt x="4361650" y="5385773"/>
                  <a:pt x="4366154" y="5384811"/>
                  <a:pt x="4370658" y="5383849"/>
                </a:cubicBezTo>
                <a:cubicBezTo>
                  <a:pt x="4374200" y="5378383"/>
                  <a:pt x="4369696" y="5379346"/>
                  <a:pt x="4368733" y="5374841"/>
                </a:cubicBezTo>
                <a:cubicBezTo>
                  <a:pt x="4368733" y="5374841"/>
                  <a:pt x="4373238" y="5373879"/>
                  <a:pt x="4373238" y="5373879"/>
                </a:cubicBezTo>
                <a:cubicBezTo>
                  <a:pt x="4377742" y="5372917"/>
                  <a:pt x="4381283" y="5367450"/>
                  <a:pt x="4381283" y="5367450"/>
                </a:cubicBezTo>
                <a:cubicBezTo>
                  <a:pt x="4380321" y="5362947"/>
                  <a:pt x="4375818" y="5363909"/>
                  <a:pt x="4371313" y="5364871"/>
                </a:cubicBezTo>
                <a:cubicBezTo>
                  <a:pt x="4372275" y="5369375"/>
                  <a:pt x="4372275" y="5369375"/>
                  <a:pt x="4372275" y="5369375"/>
                </a:cubicBezTo>
                <a:cubicBezTo>
                  <a:pt x="4366809" y="5365834"/>
                  <a:pt x="4366809" y="5365834"/>
                  <a:pt x="4366809" y="5365834"/>
                </a:cubicBezTo>
                <a:cubicBezTo>
                  <a:pt x="4401880" y="5353631"/>
                  <a:pt x="4453042" y="5328572"/>
                  <a:pt x="4471713" y="5305744"/>
                </a:cubicBezTo>
                <a:cubicBezTo>
                  <a:pt x="4510325" y="5288076"/>
                  <a:pt x="4564067" y="5253045"/>
                  <a:pt x="4629396" y="5206120"/>
                </a:cubicBezTo>
                <a:cubicBezTo>
                  <a:pt x="4630359" y="5210625"/>
                  <a:pt x="4630359" y="5210625"/>
                  <a:pt x="4630359" y="5210625"/>
                </a:cubicBezTo>
                <a:cubicBezTo>
                  <a:pt x="4630359" y="5210625"/>
                  <a:pt x="4625854" y="5211587"/>
                  <a:pt x="4625854" y="5211587"/>
                </a:cubicBezTo>
                <a:cubicBezTo>
                  <a:pt x="4622312" y="5217054"/>
                  <a:pt x="4617809" y="5218016"/>
                  <a:pt x="4623274" y="5221557"/>
                </a:cubicBezTo>
                <a:cubicBezTo>
                  <a:pt x="4623274" y="5221557"/>
                  <a:pt x="4627779" y="5220595"/>
                  <a:pt x="4631321" y="5215129"/>
                </a:cubicBezTo>
                <a:cubicBezTo>
                  <a:pt x="4635824" y="5214167"/>
                  <a:pt x="4635824" y="5214167"/>
                  <a:pt x="4639366" y="5208700"/>
                </a:cubicBezTo>
                <a:cubicBezTo>
                  <a:pt x="4640329" y="5213205"/>
                  <a:pt x="4644833" y="5212242"/>
                  <a:pt x="4653841" y="5210318"/>
                </a:cubicBezTo>
                <a:cubicBezTo>
                  <a:pt x="4653360" y="5208066"/>
                  <a:pt x="4652878" y="5205813"/>
                  <a:pt x="4651512" y="5204927"/>
                </a:cubicBezTo>
                <a:lnTo>
                  <a:pt x="4648965" y="5205864"/>
                </a:lnTo>
                <a:lnTo>
                  <a:pt x="4655458" y="5195843"/>
                </a:lnTo>
                <a:cubicBezTo>
                  <a:pt x="4650954" y="5196806"/>
                  <a:pt x="4646451" y="5197768"/>
                  <a:pt x="4641946" y="5198730"/>
                </a:cubicBezTo>
                <a:cubicBezTo>
                  <a:pt x="4652572" y="5182331"/>
                  <a:pt x="4659656" y="5171398"/>
                  <a:pt x="4680251" y="5157579"/>
                </a:cubicBezTo>
                <a:cubicBezTo>
                  <a:pt x="4676709" y="5163045"/>
                  <a:pt x="4681213" y="5162082"/>
                  <a:pt x="4685717" y="5161120"/>
                </a:cubicBezTo>
                <a:cubicBezTo>
                  <a:pt x="4706313" y="5147301"/>
                  <a:pt x="4724022" y="5119970"/>
                  <a:pt x="4736572" y="5112579"/>
                </a:cubicBezTo>
                <a:cubicBezTo>
                  <a:pt x="4736572" y="5112579"/>
                  <a:pt x="4737534" y="5117083"/>
                  <a:pt x="4733031" y="5118045"/>
                </a:cubicBezTo>
                <a:cubicBezTo>
                  <a:pt x="4761673" y="5097797"/>
                  <a:pt x="4779381" y="5070465"/>
                  <a:pt x="4793855" y="5072083"/>
                </a:cubicBezTo>
                <a:cubicBezTo>
                  <a:pt x="4789352" y="5073045"/>
                  <a:pt x="4792893" y="5067578"/>
                  <a:pt x="4797397" y="5066616"/>
                </a:cubicBezTo>
                <a:cubicBezTo>
                  <a:pt x="4803519" y="5051179"/>
                  <a:pt x="4783885" y="5069503"/>
                  <a:pt x="4779381" y="5070465"/>
                </a:cubicBezTo>
                <a:cubicBezTo>
                  <a:pt x="4803519" y="5051179"/>
                  <a:pt x="4812527" y="5049255"/>
                  <a:pt x="4818648" y="5033818"/>
                </a:cubicBezTo>
                <a:cubicBezTo>
                  <a:pt x="4824115" y="5037360"/>
                  <a:pt x="4817031" y="5048293"/>
                  <a:pt x="4828619" y="5036398"/>
                </a:cubicBezTo>
                <a:cubicBezTo>
                  <a:pt x="4831199" y="5026427"/>
                  <a:pt x="4827657" y="5031894"/>
                  <a:pt x="4834740" y="5020962"/>
                </a:cubicBezTo>
                <a:cubicBezTo>
                  <a:pt x="4833778" y="5016457"/>
                  <a:pt x="4838282" y="5015495"/>
                  <a:pt x="4838282" y="5015495"/>
                </a:cubicBezTo>
                <a:cubicBezTo>
                  <a:pt x="4841824" y="5010028"/>
                  <a:pt x="4846328" y="5009066"/>
                  <a:pt x="4845366" y="5004562"/>
                </a:cubicBezTo>
                <a:cubicBezTo>
                  <a:pt x="4844404" y="5000058"/>
                  <a:pt x="4839899" y="5001020"/>
                  <a:pt x="4836357" y="5006486"/>
                </a:cubicBezTo>
                <a:cubicBezTo>
                  <a:pt x="4836357" y="5006486"/>
                  <a:pt x="4836357" y="5006486"/>
                  <a:pt x="4831853" y="5007449"/>
                </a:cubicBezTo>
                <a:cubicBezTo>
                  <a:pt x="4867579" y="4976268"/>
                  <a:pt x="4873700" y="4960832"/>
                  <a:pt x="4916509" y="4918718"/>
                </a:cubicBezTo>
                <a:cubicBezTo>
                  <a:pt x="4936450" y="4923877"/>
                  <a:pt x="4920051" y="4913251"/>
                  <a:pt x="4950617" y="4902012"/>
                </a:cubicBezTo>
                <a:cubicBezTo>
                  <a:pt x="4951579" y="4906516"/>
                  <a:pt x="4951579" y="4906516"/>
                  <a:pt x="4951579" y="4906516"/>
                </a:cubicBezTo>
                <a:cubicBezTo>
                  <a:pt x="4948037" y="4911982"/>
                  <a:pt x="4952542" y="4911020"/>
                  <a:pt x="4956084" y="4905553"/>
                </a:cubicBezTo>
                <a:cubicBezTo>
                  <a:pt x="4960588" y="4904591"/>
                  <a:pt x="4964129" y="4899125"/>
                  <a:pt x="4963167" y="4894621"/>
                </a:cubicBezTo>
                <a:cubicBezTo>
                  <a:pt x="4966709" y="4889154"/>
                  <a:pt x="4966709" y="4889154"/>
                  <a:pt x="4966709" y="4889154"/>
                </a:cubicBezTo>
                <a:cubicBezTo>
                  <a:pt x="4974754" y="4882727"/>
                  <a:pt x="4973792" y="4878222"/>
                  <a:pt x="4968326" y="4874680"/>
                </a:cubicBezTo>
                <a:cubicBezTo>
                  <a:pt x="4977334" y="4872755"/>
                  <a:pt x="4979914" y="4862785"/>
                  <a:pt x="4983456" y="4857319"/>
                </a:cubicBezTo>
                <a:cubicBezTo>
                  <a:pt x="4975410" y="4863748"/>
                  <a:pt x="4967364" y="4870176"/>
                  <a:pt x="4959318" y="4876605"/>
                </a:cubicBezTo>
                <a:cubicBezTo>
                  <a:pt x="4960280" y="4881109"/>
                  <a:pt x="4961242" y="4885613"/>
                  <a:pt x="4961242" y="4885613"/>
                </a:cubicBezTo>
                <a:cubicBezTo>
                  <a:pt x="4961242" y="4885613"/>
                  <a:pt x="4956739" y="4886575"/>
                  <a:pt x="4957701" y="4891079"/>
                </a:cubicBezTo>
                <a:cubicBezTo>
                  <a:pt x="4957701" y="4891079"/>
                  <a:pt x="4953197" y="4892041"/>
                  <a:pt x="4953197" y="4892041"/>
                </a:cubicBezTo>
                <a:cubicBezTo>
                  <a:pt x="4948692" y="4893003"/>
                  <a:pt x="4949655" y="4897508"/>
                  <a:pt x="4950617" y="4902012"/>
                </a:cubicBezTo>
                <a:cubicBezTo>
                  <a:pt x="4926172" y="4897815"/>
                  <a:pt x="4900110" y="4908093"/>
                  <a:pt x="4875317" y="4946357"/>
                </a:cubicBezTo>
                <a:cubicBezTo>
                  <a:pt x="4870813" y="4947320"/>
                  <a:pt x="4867272" y="4952786"/>
                  <a:pt x="4866310" y="4948282"/>
                </a:cubicBezTo>
                <a:cubicBezTo>
                  <a:pt x="4870813" y="4947320"/>
                  <a:pt x="4869851" y="4942815"/>
                  <a:pt x="4865347" y="4943777"/>
                </a:cubicBezTo>
                <a:cubicBezTo>
                  <a:pt x="4865347" y="4943777"/>
                  <a:pt x="4865347" y="4943777"/>
                  <a:pt x="4861805" y="4949244"/>
                </a:cubicBezTo>
                <a:cubicBezTo>
                  <a:pt x="4861805" y="4949244"/>
                  <a:pt x="4857301" y="4950206"/>
                  <a:pt x="4857301" y="4950206"/>
                </a:cubicBezTo>
                <a:cubicBezTo>
                  <a:pt x="4865675" y="4934288"/>
                  <a:pt x="4874770" y="4921749"/>
                  <a:pt x="4886477" y="4910416"/>
                </a:cubicBezTo>
                <a:lnTo>
                  <a:pt x="4927253" y="4880833"/>
                </a:lnTo>
                <a:lnTo>
                  <a:pt x="4927789" y="4883341"/>
                </a:lnTo>
                <a:cubicBezTo>
                  <a:pt x="4932294" y="4882378"/>
                  <a:pt x="4932294" y="4882378"/>
                  <a:pt x="4931331" y="4877874"/>
                </a:cubicBezTo>
                <a:cubicBezTo>
                  <a:pt x="4940339" y="4875949"/>
                  <a:pt x="4939377" y="4871446"/>
                  <a:pt x="4947423" y="4865017"/>
                </a:cubicBezTo>
                <a:cubicBezTo>
                  <a:pt x="4947423" y="4865017"/>
                  <a:pt x="4948386" y="4869521"/>
                  <a:pt x="4943881" y="4870484"/>
                </a:cubicBezTo>
                <a:cubicBezTo>
                  <a:pt x="4943881" y="4870484"/>
                  <a:pt x="4948386" y="4869521"/>
                  <a:pt x="4948386" y="4869521"/>
                </a:cubicBezTo>
                <a:cubicBezTo>
                  <a:pt x="4948386" y="4869521"/>
                  <a:pt x="4951928" y="4864055"/>
                  <a:pt x="4951928" y="4864055"/>
                </a:cubicBezTo>
                <a:cubicBezTo>
                  <a:pt x="4976065" y="4844769"/>
                  <a:pt x="4998585" y="4839958"/>
                  <a:pt x="5016294" y="4812627"/>
                </a:cubicBezTo>
                <a:cubicBezTo>
                  <a:pt x="5009211" y="4823559"/>
                  <a:pt x="5017256" y="4817130"/>
                  <a:pt x="5026265" y="4815205"/>
                </a:cubicBezTo>
                <a:cubicBezTo>
                  <a:pt x="5015640" y="4831604"/>
                  <a:pt x="5002127" y="4834491"/>
                  <a:pt x="5008556" y="4842537"/>
                </a:cubicBezTo>
                <a:cubicBezTo>
                  <a:pt x="5030768" y="4814243"/>
                  <a:pt x="5045898" y="4796882"/>
                  <a:pt x="5081624" y="4765702"/>
                </a:cubicBezTo>
                <a:cubicBezTo>
                  <a:pt x="5082586" y="4770205"/>
                  <a:pt x="5086128" y="4764739"/>
                  <a:pt x="5090632" y="4763777"/>
                </a:cubicBezTo>
                <a:cubicBezTo>
                  <a:pt x="5094174" y="4758310"/>
                  <a:pt x="5097716" y="4752844"/>
                  <a:pt x="5093211" y="4753806"/>
                </a:cubicBezTo>
                <a:cubicBezTo>
                  <a:pt x="5101257" y="4747378"/>
                  <a:pt x="5103837" y="4737407"/>
                  <a:pt x="5109959" y="4721971"/>
                </a:cubicBezTo>
                <a:cubicBezTo>
                  <a:pt x="5115424" y="4725513"/>
                  <a:pt x="5108341" y="4736445"/>
                  <a:pt x="5116387" y="4730017"/>
                </a:cubicBezTo>
                <a:cubicBezTo>
                  <a:pt x="5115424" y="4725513"/>
                  <a:pt x="5123471" y="4719084"/>
                  <a:pt x="5122508" y="4714579"/>
                </a:cubicBezTo>
                <a:cubicBezTo>
                  <a:pt x="5122508" y="4714579"/>
                  <a:pt x="5127013" y="4713617"/>
                  <a:pt x="5126050" y="4709114"/>
                </a:cubicBezTo>
                <a:cubicBezTo>
                  <a:pt x="5130554" y="4708152"/>
                  <a:pt x="5130554" y="4708152"/>
                  <a:pt x="5130554" y="4708152"/>
                </a:cubicBezTo>
                <a:cubicBezTo>
                  <a:pt x="5129592" y="4703647"/>
                  <a:pt x="5129592" y="4703647"/>
                  <a:pt x="5129592" y="4703647"/>
                </a:cubicBezTo>
                <a:cubicBezTo>
                  <a:pt x="5126050" y="4709114"/>
                  <a:pt x="5126050" y="4709114"/>
                  <a:pt x="5126050" y="4709114"/>
                </a:cubicBezTo>
                <a:cubicBezTo>
                  <a:pt x="5121546" y="4710076"/>
                  <a:pt x="5121546" y="4710076"/>
                  <a:pt x="5121546" y="4710076"/>
                </a:cubicBezTo>
                <a:cubicBezTo>
                  <a:pt x="5136676" y="4692715"/>
                  <a:pt x="5136676" y="4692715"/>
                  <a:pt x="5136676" y="4692715"/>
                </a:cubicBezTo>
                <a:cubicBezTo>
                  <a:pt x="5133134" y="4698181"/>
                  <a:pt x="5134096" y="4702685"/>
                  <a:pt x="5137638" y="4697218"/>
                </a:cubicBezTo>
                <a:cubicBezTo>
                  <a:pt x="5170476" y="4652526"/>
                  <a:pt x="5191419" y="4596245"/>
                  <a:pt x="5217830" y="4543506"/>
                </a:cubicBezTo>
                <a:cubicBezTo>
                  <a:pt x="5238773" y="4487227"/>
                  <a:pt x="5260679" y="4435450"/>
                  <a:pt x="5282585" y="4383674"/>
                </a:cubicBezTo>
                <a:cubicBezTo>
                  <a:pt x="5291594" y="4381749"/>
                  <a:pt x="5292556" y="4386253"/>
                  <a:pt x="5294480" y="4395261"/>
                </a:cubicBezTo>
                <a:cubicBezTo>
                  <a:pt x="5308340" y="4349913"/>
                  <a:pt x="5320583" y="4319040"/>
                  <a:pt x="5327359" y="4284625"/>
                </a:cubicBezTo>
                <a:cubicBezTo>
                  <a:pt x="5338639" y="4249247"/>
                  <a:pt x="5345415" y="4214832"/>
                  <a:pt x="5363780" y="4168522"/>
                </a:cubicBezTo>
                <a:cubicBezTo>
                  <a:pt x="5360238" y="4173988"/>
                  <a:pt x="5360238" y="4173988"/>
                  <a:pt x="5364742" y="4173025"/>
                </a:cubicBezTo>
                <a:cubicBezTo>
                  <a:pt x="5364742" y="4173025"/>
                  <a:pt x="5369247" y="4172063"/>
                  <a:pt x="5372788" y="4166598"/>
                </a:cubicBezTo>
                <a:cubicBezTo>
                  <a:pt x="5377292" y="4165635"/>
                  <a:pt x="5377292" y="4165635"/>
                  <a:pt x="5377292" y="4165635"/>
                </a:cubicBezTo>
                <a:cubicBezTo>
                  <a:pt x="5379872" y="4155664"/>
                  <a:pt x="5386955" y="4144732"/>
                  <a:pt x="5381488" y="4141190"/>
                </a:cubicBezTo>
                <a:cubicBezTo>
                  <a:pt x="5385993" y="4140228"/>
                  <a:pt x="5389535" y="4134762"/>
                  <a:pt x="5388573" y="4130258"/>
                </a:cubicBezTo>
                <a:cubicBezTo>
                  <a:pt x="5392115" y="4124791"/>
                  <a:pt x="5387610" y="4125753"/>
                  <a:pt x="5387610" y="4125753"/>
                </a:cubicBezTo>
                <a:cubicBezTo>
                  <a:pt x="5383106" y="4126716"/>
                  <a:pt x="5383106" y="4126716"/>
                  <a:pt x="5383106" y="4126716"/>
                </a:cubicBezTo>
                <a:cubicBezTo>
                  <a:pt x="5396311" y="4100347"/>
                  <a:pt x="5393424" y="4086835"/>
                  <a:pt x="5406629" y="4060465"/>
                </a:cubicBezTo>
                <a:cubicBezTo>
                  <a:pt x="5393117" y="4063352"/>
                  <a:pt x="5404705" y="4051457"/>
                  <a:pt x="5403743" y="4046953"/>
                </a:cubicBezTo>
                <a:cubicBezTo>
                  <a:pt x="5397621" y="4062389"/>
                  <a:pt x="5395696" y="4053382"/>
                  <a:pt x="5388613" y="4064314"/>
                </a:cubicBezTo>
                <a:cubicBezTo>
                  <a:pt x="5386033" y="4074284"/>
                  <a:pt x="5396658" y="4057885"/>
                  <a:pt x="5395042" y="4072359"/>
                </a:cubicBezTo>
                <a:cubicBezTo>
                  <a:pt x="5383454" y="4084255"/>
                  <a:pt x="5381837" y="4098729"/>
                  <a:pt x="5373790" y="4105158"/>
                </a:cubicBezTo>
                <a:cubicBezTo>
                  <a:pt x="5377332" y="4099692"/>
                  <a:pt x="5380874" y="4094225"/>
                  <a:pt x="5379912" y="4089721"/>
                </a:cubicBezTo>
                <a:cubicBezTo>
                  <a:pt x="5366707" y="4116090"/>
                  <a:pt x="5349960" y="4147926"/>
                  <a:pt x="5334176" y="4184266"/>
                </a:cubicBezTo>
                <a:cubicBezTo>
                  <a:pt x="5318391" y="4220606"/>
                  <a:pt x="5302606" y="4256946"/>
                  <a:pt x="5290365" y="4287819"/>
                </a:cubicBezTo>
                <a:cubicBezTo>
                  <a:pt x="5289402" y="4283314"/>
                  <a:pt x="5284898" y="4284277"/>
                  <a:pt x="5281356" y="4289743"/>
                </a:cubicBezTo>
                <a:cubicBezTo>
                  <a:pt x="5264610" y="4321579"/>
                  <a:pt x="5251405" y="4347949"/>
                  <a:pt x="5229191" y="4376242"/>
                </a:cubicBezTo>
                <a:cubicBezTo>
                  <a:pt x="5235620" y="4384288"/>
                  <a:pt x="5215024" y="4398108"/>
                  <a:pt x="5207940" y="4409040"/>
                </a:cubicBezTo>
                <a:cubicBezTo>
                  <a:pt x="5204398" y="4414507"/>
                  <a:pt x="5209865" y="4418049"/>
                  <a:pt x="5201818" y="4424477"/>
                </a:cubicBezTo>
                <a:cubicBezTo>
                  <a:pt x="5202781" y="4428981"/>
                  <a:pt x="5190231" y="4436372"/>
                  <a:pt x="5183148" y="4447304"/>
                </a:cubicBezTo>
                <a:cubicBezTo>
                  <a:pt x="5172522" y="4463703"/>
                  <a:pt x="5162859" y="4484606"/>
                  <a:pt x="5152233" y="4501005"/>
                </a:cubicBezTo>
                <a:cubicBezTo>
                  <a:pt x="5138066" y="4522871"/>
                  <a:pt x="5139028" y="4527374"/>
                  <a:pt x="5120357" y="4550202"/>
                </a:cubicBezTo>
                <a:cubicBezTo>
                  <a:pt x="5089443" y="4603903"/>
                  <a:pt x="5035046" y="4657911"/>
                  <a:pt x="5021841" y="4684281"/>
                </a:cubicBezTo>
                <a:cubicBezTo>
                  <a:pt x="5008329" y="4687168"/>
                  <a:pt x="4999628" y="4712574"/>
                  <a:pt x="4992545" y="4723508"/>
                </a:cubicBezTo>
                <a:cubicBezTo>
                  <a:pt x="4995124" y="4713537"/>
                  <a:pt x="4991583" y="4719003"/>
                  <a:pt x="4987079" y="4719966"/>
                </a:cubicBezTo>
                <a:cubicBezTo>
                  <a:pt x="4962286" y="4758230"/>
                  <a:pt x="4916590" y="4786831"/>
                  <a:pt x="4875706" y="4837953"/>
                </a:cubicBezTo>
                <a:cubicBezTo>
                  <a:pt x="4861539" y="4859818"/>
                  <a:pt x="4873126" y="4847923"/>
                  <a:pt x="4848989" y="4867208"/>
                </a:cubicBezTo>
                <a:cubicBezTo>
                  <a:pt x="4832897" y="4880066"/>
                  <a:pt x="4822272" y="4896465"/>
                  <a:pt x="4806180" y="4909322"/>
                </a:cubicBezTo>
                <a:cubicBezTo>
                  <a:pt x="4750821" y="4958826"/>
                  <a:pt x="4694499" y="5003827"/>
                  <a:pt x="4646224" y="5042398"/>
                </a:cubicBezTo>
                <a:cubicBezTo>
                  <a:pt x="4626590" y="5060722"/>
                  <a:pt x="4609536" y="5069075"/>
                  <a:pt x="4598911" y="5085474"/>
                </a:cubicBezTo>
                <a:cubicBezTo>
                  <a:pt x="4594406" y="5086436"/>
                  <a:pt x="4594406" y="5086436"/>
                  <a:pt x="4589903" y="5087399"/>
                </a:cubicBezTo>
                <a:cubicBezTo>
                  <a:pt x="4585399" y="5088361"/>
                  <a:pt x="4571887" y="5091248"/>
                  <a:pt x="4552253" y="5109571"/>
                </a:cubicBezTo>
                <a:cubicBezTo>
                  <a:pt x="4544207" y="5115999"/>
                  <a:pt x="4532619" y="5127895"/>
                  <a:pt x="4524573" y="5134323"/>
                </a:cubicBezTo>
                <a:cubicBezTo>
                  <a:pt x="4486923" y="5156496"/>
                  <a:pt x="4440266" y="5180593"/>
                  <a:pt x="4429640" y="5196992"/>
                </a:cubicBezTo>
                <a:cubicBezTo>
                  <a:pt x="4435761" y="5181555"/>
                  <a:pt x="4387486" y="5220127"/>
                  <a:pt x="4375898" y="5232021"/>
                </a:cubicBezTo>
                <a:cubicBezTo>
                  <a:pt x="4356919" y="5231366"/>
                  <a:pt x="4330202" y="5260623"/>
                  <a:pt x="4295132" y="5272825"/>
                </a:cubicBezTo>
                <a:cubicBezTo>
                  <a:pt x="4290628" y="5273788"/>
                  <a:pt x="4297056" y="5281833"/>
                  <a:pt x="4283544" y="5284720"/>
                </a:cubicBezTo>
                <a:cubicBezTo>
                  <a:pt x="4273574" y="5282140"/>
                  <a:pt x="4243970" y="5297885"/>
                  <a:pt x="4249436" y="5301426"/>
                </a:cubicBezTo>
                <a:cubicBezTo>
                  <a:pt x="4233999" y="5295305"/>
                  <a:pt x="4210824" y="5319095"/>
                  <a:pt x="4200853" y="5316515"/>
                </a:cubicBezTo>
                <a:cubicBezTo>
                  <a:pt x="4202778" y="5325523"/>
                  <a:pt x="4199237" y="5330989"/>
                  <a:pt x="4195695" y="5336456"/>
                </a:cubicBezTo>
                <a:cubicBezTo>
                  <a:pt x="4187648" y="5342885"/>
                  <a:pt x="4183145" y="5343847"/>
                  <a:pt x="4175098" y="5350275"/>
                </a:cubicBezTo>
                <a:cubicBezTo>
                  <a:pt x="4145495" y="5366020"/>
                  <a:pt x="4105921" y="5379184"/>
                  <a:pt x="4070850" y="5391386"/>
                </a:cubicBezTo>
                <a:cubicBezTo>
                  <a:pt x="4061841" y="5393311"/>
                  <a:pt x="4051871" y="5390731"/>
                  <a:pt x="4051871" y="5390731"/>
                </a:cubicBezTo>
                <a:cubicBezTo>
                  <a:pt x="4048329" y="5396198"/>
                  <a:pt x="4043825" y="5397160"/>
                  <a:pt x="4040284" y="5402627"/>
                </a:cubicBezTo>
                <a:cubicBezTo>
                  <a:pt x="4035780" y="5403589"/>
                  <a:pt x="4035780" y="5403589"/>
                  <a:pt x="4035780" y="5403589"/>
                </a:cubicBezTo>
                <a:cubicBezTo>
                  <a:pt x="4002326" y="5401316"/>
                  <a:pt x="3960173" y="5424451"/>
                  <a:pt x="3926065" y="5441158"/>
                </a:cubicBezTo>
                <a:cubicBezTo>
                  <a:pt x="3925102" y="5436653"/>
                  <a:pt x="3925102" y="5436653"/>
                  <a:pt x="3925102" y="5436653"/>
                </a:cubicBezTo>
                <a:cubicBezTo>
                  <a:pt x="3910628" y="5435036"/>
                  <a:pt x="3909973" y="5454015"/>
                  <a:pt x="3902581" y="5441465"/>
                </a:cubicBezTo>
                <a:cubicBezTo>
                  <a:pt x="3880062" y="5446276"/>
                  <a:pt x="3895498" y="5452397"/>
                  <a:pt x="3877482" y="5456246"/>
                </a:cubicBezTo>
                <a:cubicBezTo>
                  <a:pt x="3876520" y="5451743"/>
                  <a:pt x="3867512" y="5453667"/>
                  <a:pt x="3862045" y="5450125"/>
                </a:cubicBezTo>
                <a:cubicBezTo>
                  <a:pt x="3845953" y="5462982"/>
                  <a:pt x="3827937" y="5466831"/>
                  <a:pt x="3804454" y="5467139"/>
                </a:cubicBezTo>
                <a:cubicBezTo>
                  <a:pt x="3798333" y="5482576"/>
                  <a:pt x="3769384" y="5479341"/>
                  <a:pt x="3761338" y="5485770"/>
                </a:cubicBezTo>
                <a:cubicBezTo>
                  <a:pt x="3760376" y="5481265"/>
                  <a:pt x="3755871" y="5482228"/>
                  <a:pt x="3755871" y="5482228"/>
                </a:cubicBezTo>
                <a:cubicBezTo>
                  <a:pt x="3730772" y="5497010"/>
                  <a:pt x="3707289" y="5497317"/>
                  <a:pt x="3684769" y="5502128"/>
                </a:cubicBezTo>
                <a:cubicBezTo>
                  <a:pt x="3680264" y="5503091"/>
                  <a:pt x="3675760" y="5504053"/>
                  <a:pt x="3675760" y="5504053"/>
                </a:cubicBezTo>
                <a:cubicBezTo>
                  <a:pt x="3674798" y="5499549"/>
                  <a:pt x="3674798" y="5499549"/>
                  <a:pt x="3674798" y="5499549"/>
                </a:cubicBezTo>
                <a:cubicBezTo>
                  <a:pt x="3673836" y="5495045"/>
                  <a:pt x="3669332" y="5496007"/>
                  <a:pt x="3669332" y="5496007"/>
                </a:cubicBezTo>
                <a:cubicBezTo>
                  <a:pt x="3664828" y="5496970"/>
                  <a:pt x="3665790" y="5501473"/>
                  <a:pt x="3665790" y="5501473"/>
                </a:cubicBezTo>
                <a:cubicBezTo>
                  <a:pt x="3651316" y="5499856"/>
                  <a:pt x="3640691" y="5516255"/>
                  <a:pt x="3618170" y="5521067"/>
                </a:cubicBezTo>
                <a:cubicBezTo>
                  <a:pt x="3635224" y="5512713"/>
                  <a:pt x="3606275" y="5509479"/>
                  <a:pt x="3602733" y="5514945"/>
                </a:cubicBezTo>
                <a:cubicBezTo>
                  <a:pt x="3611741" y="5513020"/>
                  <a:pt x="3612703" y="5517525"/>
                  <a:pt x="3603695" y="5519449"/>
                </a:cubicBezTo>
                <a:cubicBezTo>
                  <a:pt x="3607237" y="5513983"/>
                  <a:pt x="3589221" y="5517832"/>
                  <a:pt x="3584717" y="5518794"/>
                </a:cubicBezTo>
                <a:cubicBezTo>
                  <a:pt x="3586641" y="5527803"/>
                  <a:pt x="3575709" y="5520718"/>
                  <a:pt x="3558655" y="5529072"/>
                </a:cubicBezTo>
                <a:cubicBezTo>
                  <a:pt x="3570242" y="5517177"/>
                  <a:pt x="3544180" y="5527455"/>
                  <a:pt x="3531630" y="5534846"/>
                </a:cubicBezTo>
                <a:cubicBezTo>
                  <a:pt x="3527126" y="5535808"/>
                  <a:pt x="3527126" y="5535808"/>
                  <a:pt x="3521660" y="5532266"/>
                </a:cubicBezTo>
                <a:cubicBezTo>
                  <a:pt x="3517155" y="5533228"/>
                  <a:pt x="3512651" y="5534191"/>
                  <a:pt x="3507186" y="5530649"/>
                </a:cubicBezTo>
                <a:cubicBezTo>
                  <a:pt x="3507186" y="5530649"/>
                  <a:pt x="3502681" y="5531612"/>
                  <a:pt x="3502681" y="5531612"/>
                </a:cubicBezTo>
                <a:cubicBezTo>
                  <a:pt x="3474695" y="5532881"/>
                  <a:pt x="3448632" y="5543159"/>
                  <a:pt x="3424187" y="5538962"/>
                </a:cubicBezTo>
                <a:cubicBezTo>
                  <a:pt x="3399087" y="5553744"/>
                  <a:pt x="3349235" y="5540846"/>
                  <a:pt x="3328639" y="5554666"/>
                </a:cubicBezTo>
                <a:cubicBezTo>
                  <a:pt x="3324136" y="5555628"/>
                  <a:pt x="3324136" y="5555628"/>
                  <a:pt x="3319631" y="5556591"/>
                </a:cubicBezTo>
                <a:cubicBezTo>
                  <a:pt x="3318669" y="5552086"/>
                  <a:pt x="3318669" y="5552086"/>
                  <a:pt x="3314165" y="5553049"/>
                </a:cubicBezTo>
                <a:cubicBezTo>
                  <a:pt x="3314165" y="5553049"/>
                  <a:pt x="3309661" y="5554011"/>
                  <a:pt x="3309661" y="5554011"/>
                </a:cubicBezTo>
                <a:cubicBezTo>
                  <a:pt x="3304195" y="5550469"/>
                  <a:pt x="3286178" y="5554318"/>
                  <a:pt x="3282636" y="5559784"/>
                </a:cubicBezTo>
                <a:cubicBezTo>
                  <a:pt x="3282636" y="5559784"/>
                  <a:pt x="3278132" y="5560747"/>
                  <a:pt x="3278132" y="5560747"/>
                </a:cubicBezTo>
                <a:cubicBezTo>
                  <a:pt x="3272666" y="5557205"/>
                  <a:pt x="3272666" y="5557205"/>
                  <a:pt x="3272666" y="5557205"/>
                </a:cubicBezTo>
                <a:cubicBezTo>
                  <a:pt x="3268162" y="5558167"/>
                  <a:pt x="3268162" y="5558167"/>
                  <a:pt x="3268162" y="5558167"/>
                </a:cubicBezTo>
                <a:cubicBezTo>
                  <a:pt x="3254650" y="5561054"/>
                  <a:pt x="3240175" y="5559437"/>
                  <a:pt x="3231167" y="5561362"/>
                </a:cubicBezTo>
                <a:cubicBezTo>
                  <a:pt x="3231167" y="5561362"/>
                  <a:pt x="3225701" y="5557820"/>
                  <a:pt x="3221197" y="5558782"/>
                </a:cubicBezTo>
                <a:cubicBezTo>
                  <a:pt x="3222159" y="5563286"/>
                  <a:pt x="3197714" y="5559089"/>
                  <a:pt x="3192247" y="5555548"/>
                </a:cubicBezTo>
                <a:cubicBezTo>
                  <a:pt x="3193209" y="5560051"/>
                  <a:pt x="3193209" y="5560051"/>
                  <a:pt x="3193209" y="5560051"/>
                </a:cubicBezTo>
                <a:cubicBezTo>
                  <a:pt x="3188706" y="5561013"/>
                  <a:pt x="3188706" y="5561013"/>
                  <a:pt x="3183239" y="5557472"/>
                </a:cubicBezTo>
                <a:cubicBezTo>
                  <a:pt x="3189996" y="5556029"/>
                  <a:pt x="3190881" y="5554662"/>
                  <a:pt x="3189836" y="5552530"/>
                </a:cubicBezTo>
                <a:lnTo>
                  <a:pt x="3185794" y="5544792"/>
                </a:lnTo>
                <a:lnTo>
                  <a:pt x="3199331" y="5544615"/>
                </a:lnTo>
                <a:cubicBezTo>
                  <a:pt x="3231822" y="5542383"/>
                  <a:pt x="3296803" y="5537919"/>
                  <a:pt x="3342806" y="5532801"/>
                </a:cubicBezTo>
                <a:cubicBezTo>
                  <a:pt x="3467304" y="5520331"/>
                  <a:pt x="3586334" y="5504320"/>
                  <a:pt x="3695394" y="5485729"/>
                </a:cubicBezTo>
                <a:cubicBezTo>
                  <a:pt x="3711486" y="5472873"/>
                  <a:pt x="3758451" y="5472258"/>
                  <a:pt x="3771963" y="5469371"/>
                </a:cubicBezTo>
                <a:cubicBezTo>
                  <a:pt x="3771963" y="5469371"/>
                  <a:pt x="3780010" y="5462942"/>
                  <a:pt x="3784514" y="5461979"/>
                </a:cubicBezTo>
                <a:cubicBezTo>
                  <a:pt x="3784514" y="5461979"/>
                  <a:pt x="3784514" y="5461979"/>
                  <a:pt x="3789017" y="5461017"/>
                </a:cubicBezTo>
                <a:cubicBezTo>
                  <a:pt x="3789017" y="5461017"/>
                  <a:pt x="3789017" y="5461017"/>
                  <a:pt x="3798026" y="5459093"/>
                </a:cubicBezTo>
                <a:cubicBezTo>
                  <a:pt x="3824088" y="5448816"/>
                  <a:pt x="3856579" y="5446583"/>
                  <a:pt x="3891649" y="5434382"/>
                </a:cubicBezTo>
                <a:cubicBezTo>
                  <a:pt x="3923178" y="5427646"/>
                  <a:pt x="3983348" y="5400662"/>
                  <a:pt x="4026464" y="5382030"/>
                </a:cubicBezTo>
                <a:cubicBezTo>
                  <a:pt x="4065077" y="5364362"/>
                  <a:pt x="4109155" y="5350235"/>
                  <a:pt x="4129751" y="5336416"/>
                </a:cubicBezTo>
                <a:cubicBezTo>
                  <a:pt x="4146805" y="5328062"/>
                  <a:pt x="4135872" y="5320979"/>
                  <a:pt x="4167400" y="5314243"/>
                </a:cubicBezTo>
                <a:cubicBezTo>
                  <a:pt x="4168363" y="5318747"/>
                  <a:pt x="4172867" y="5317785"/>
                  <a:pt x="4181875" y="5315860"/>
                </a:cubicBezTo>
                <a:cubicBezTo>
                  <a:pt x="4185417" y="5310394"/>
                  <a:pt x="4184455" y="5305890"/>
                  <a:pt x="4197004" y="5298499"/>
                </a:cubicBezTo>
                <a:cubicBezTo>
                  <a:pt x="4206013" y="5296574"/>
                  <a:pt x="4219525" y="5293687"/>
                  <a:pt x="4232075" y="5286297"/>
                </a:cubicBezTo>
                <a:cubicBezTo>
                  <a:pt x="4274229" y="5263162"/>
                  <a:pt x="4325391" y="5238102"/>
                  <a:pt x="4350491" y="5223321"/>
                </a:cubicBezTo>
                <a:cubicBezTo>
                  <a:pt x="4363040" y="5215930"/>
                  <a:pt x="4362078" y="5211426"/>
                  <a:pt x="4370125" y="5204997"/>
                </a:cubicBezTo>
                <a:cubicBezTo>
                  <a:pt x="4405195" y="5192795"/>
                  <a:pt x="4449929" y="5159690"/>
                  <a:pt x="4490158" y="5127546"/>
                </a:cubicBezTo>
                <a:cubicBezTo>
                  <a:pt x="4531350" y="5099908"/>
                  <a:pt x="4567075" y="5068727"/>
                  <a:pt x="4596679" y="5052983"/>
                </a:cubicBezTo>
                <a:cubicBezTo>
                  <a:pt x="4591213" y="5049441"/>
                  <a:pt x="4595717" y="5048479"/>
                  <a:pt x="4603762" y="5042050"/>
                </a:cubicBezTo>
                <a:cubicBezTo>
                  <a:pt x="4600220" y="5047517"/>
                  <a:pt x="4601183" y="5052021"/>
                  <a:pt x="4604725" y="5046554"/>
                </a:cubicBezTo>
                <a:cubicBezTo>
                  <a:pt x="4608267" y="5041088"/>
                  <a:pt x="4662008" y="5006059"/>
                  <a:pt x="4652038" y="5003479"/>
                </a:cubicBezTo>
                <a:cubicBezTo>
                  <a:pt x="4671671" y="4985155"/>
                  <a:pt x="4681642" y="4987735"/>
                  <a:pt x="4681642" y="4987735"/>
                </a:cubicBezTo>
                <a:cubicBezTo>
                  <a:pt x="4696772" y="4970374"/>
                  <a:pt x="4680680" y="4983231"/>
                  <a:pt x="4675213" y="4979689"/>
                </a:cubicBezTo>
                <a:cubicBezTo>
                  <a:pt x="4694847" y="4961365"/>
                  <a:pt x="4694847" y="4961365"/>
                  <a:pt x="4694847" y="4961365"/>
                </a:cubicBezTo>
                <a:cubicBezTo>
                  <a:pt x="4688725" y="4976802"/>
                  <a:pt x="4704817" y="4963945"/>
                  <a:pt x="4709321" y="4962983"/>
                </a:cubicBezTo>
                <a:cubicBezTo>
                  <a:pt x="4722527" y="4936614"/>
                  <a:pt x="4769184" y="4912516"/>
                  <a:pt x="4798482" y="4873290"/>
                </a:cubicBezTo>
                <a:cubicBezTo>
                  <a:pt x="4802985" y="4872328"/>
                  <a:pt x="4802023" y="4867824"/>
                  <a:pt x="4806527" y="4866861"/>
                </a:cubicBezTo>
                <a:cubicBezTo>
                  <a:pt x="4811031" y="4865899"/>
                  <a:pt x="4810069" y="4861394"/>
                  <a:pt x="4810069" y="4861394"/>
                </a:cubicBezTo>
                <a:cubicBezTo>
                  <a:pt x="4813611" y="4855929"/>
                  <a:pt x="4809107" y="4856891"/>
                  <a:pt x="4805565" y="4862357"/>
                </a:cubicBezTo>
                <a:cubicBezTo>
                  <a:pt x="4805565" y="4862357"/>
                  <a:pt x="4805565" y="4862357"/>
                  <a:pt x="4801060" y="4863319"/>
                </a:cubicBezTo>
                <a:cubicBezTo>
                  <a:pt x="4839366" y="4822168"/>
                  <a:pt x="4864466" y="4807386"/>
                  <a:pt x="4898266" y="4767198"/>
                </a:cubicBezTo>
                <a:cubicBezTo>
                  <a:pt x="4903733" y="4770740"/>
                  <a:pt x="4907275" y="4765273"/>
                  <a:pt x="4912741" y="4768815"/>
                </a:cubicBezTo>
                <a:cubicBezTo>
                  <a:pt x="4958129" y="4716732"/>
                  <a:pt x="5008022" y="4663685"/>
                  <a:pt x="5052449" y="4607097"/>
                </a:cubicBezTo>
                <a:cubicBezTo>
                  <a:pt x="5101379" y="4549548"/>
                  <a:pt x="5144843" y="4488456"/>
                  <a:pt x="5184765" y="4432830"/>
                </a:cubicBezTo>
                <a:cubicBezTo>
                  <a:pt x="5171252" y="4435717"/>
                  <a:pt x="5159973" y="4471094"/>
                  <a:pt x="5143881" y="4483951"/>
                </a:cubicBezTo>
                <a:cubicBezTo>
                  <a:pt x="5144843" y="4488456"/>
                  <a:pt x="5135834" y="4490380"/>
                  <a:pt x="5131330" y="4491343"/>
                </a:cubicBezTo>
                <a:cubicBezTo>
                  <a:pt x="5105575" y="4525103"/>
                  <a:pt x="5072737" y="4569796"/>
                  <a:pt x="5037974" y="4605480"/>
                </a:cubicBezTo>
                <a:cubicBezTo>
                  <a:pt x="5000631" y="4651135"/>
                  <a:pt x="4959747" y="4702257"/>
                  <a:pt x="4920480" y="4738904"/>
                </a:cubicBezTo>
                <a:cubicBezTo>
                  <a:pt x="4915975" y="4739866"/>
                  <a:pt x="4903425" y="4747257"/>
                  <a:pt x="4903425" y="4747257"/>
                </a:cubicBezTo>
                <a:cubicBezTo>
                  <a:pt x="4880250" y="4771047"/>
                  <a:pt x="4858037" y="4799341"/>
                  <a:pt x="4838404" y="4817664"/>
                </a:cubicBezTo>
                <a:cubicBezTo>
                  <a:pt x="4833899" y="4818627"/>
                  <a:pt x="4837441" y="4813160"/>
                  <a:pt x="4829395" y="4819589"/>
                </a:cubicBezTo>
                <a:cubicBezTo>
                  <a:pt x="4833899" y="4818627"/>
                  <a:pt x="4830357" y="4824092"/>
                  <a:pt x="4831320" y="4828597"/>
                </a:cubicBezTo>
                <a:cubicBezTo>
                  <a:pt x="4800098" y="4858816"/>
                  <a:pt x="4766953" y="4880026"/>
                  <a:pt x="4739274" y="4904777"/>
                </a:cubicBezTo>
                <a:cubicBezTo>
                  <a:pt x="4742815" y="4899312"/>
                  <a:pt x="4747319" y="4898349"/>
                  <a:pt x="4750861" y="4892883"/>
                </a:cubicBezTo>
                <a:cubicBezTo>
                  <a:pt x="4769532" y="4870055"/>
                  <a:pt x="4789166" y="4851732"/>
                  <a:pt x="4781119" y="4858161"/>
                </a:cubicBezTo>
                <a:cubicBezTo>
                  <a:pt x="4800753" y="4839837"/>
                  <a:pt x="4822966" y="4811543"/>
                  <a:pt x="4838096" y="4794182"/>
                </a:cubicBezTo>
                <a:cubicBezTo>
                  <a:pt x="4841638" y="4788716"/>
                  <a:pt x="4841638" y="4788716"/>
                  <a:pt x="4846142" y="4787753"/>
                </a:cubicBezTo>
                <a:cubicBezTo>
                  <a:pt x="4843562" y="4797724"/>
                  <a:pt x="4853225" y="4776820"/>
                  <a:pt x="4855150" y="4785829"/>
                </a:cubicBezTo>
                <a:cubicBezTo>
                  <a:pt x="4862234" y="4774896"/>
                  <a:pt x="4869317" y="4763963"/>
                  <a:pt x="4872859" y="4758497"/>
                </a:cubicBezTo>
                <a:cubicBezTo>
                  <a:pt x="4884447" y="4746602"/>
                  <a:pt x="4892492" y="4740173"/>
                  <a:pt x="4899577" y="4729241"/>
                </a:cubicBezTo>
                <a:cubicBezTo>
                  <a:pt x="4919211" y="4710918"/>
                  <a:pt x="4943348" y="4691631"/>
                  <a:pt x="4951393" y="4685203"/>
                </a:cubicBezTo>
                <a:cubicBezTo>
                  <a:pt x="4946890" y="4686165"/>
                  <a:pt x="4950431" y="4680699"/>
                  <a:pt x="4950431" y="4680699"/>
                </a:cubicBezTo>
                <a:cubicBezTo>
                  <a:pt x="4953973" y="4675232"/>
                  <a:pt x="4957515" y="4669766"/>
                  <a:pt x="4965561" y="4663338"/>
                </a:cubicBezTo>
                <a:cubicBezTo>
                  <a:pt x="4965561" y="4663338"/>
                  <a:pt x="4970065" y="4662375"/>
                  <a:pt x="4969103" y="4657871"/>
                </a:cubicBezTo>
                <a:cubicBezTo>
                  <a:pt x="4980690" y="4645976"/>
                  <a:pt x="4992278" y="4634082"/>
                  <a:pt x="4999362" y="4623149"/>
                </a:cubicBezTo>
                <a:cubicBezTo>
                  <a:pt x="5010949" y="4611254"/>
                  <a:pt x="5023499" y="4603863"/>
                  <a:pt x="5014491" y="4605787"/>
                </a:cubicBezTo>
                <a:cubicBezTo>
                  <a:pt x="5025117" y="4589389"/>
                  <a:pt x="5040246" y="4572027"/>
                  <a:pt x="5059879" y="4553704"/>
                </a:cubicBezTo>
                <a:cubicBezTo>
                  <a:pt x="5063421" y="4548237"/>
                  <a:pt x="5070506" y="4537305"/>
                  <a:pt x="5078551" y="4530876"/>
                </a:cubicBezTo>
                <a:cubicBezTo>
                  <a:pt x="5078551" y="4530876"/>
                  <a:pt x="5083055" y="4529914"/>
                  <a:pt x="5083055" y="4529914"/>
                </a:cubicBezTo>
                <a:cubicBezTo>
                  <a:pt x="5082093" y="4525409"/>
                  <a:pt x="5086597" y="4524447"/>
                  <a:pt x="5086597" y="4524447"/>
                </a:cubicBezTo>
                <a:cubicBezTo>
                  <a:pt x="5085635" y="4519944"/>
                  <a:pt x="5085635" y="4519944"/>
                  <a:pt x="5085635" y="4519944"/>
                </a:cubicBezTo>
                <a:cubicBezTo>
                  <a:pt x="5085635" y="4519944"/>
                  <a:pt x="5085635" y="4519944"/>
                  <a:pt x="5090139" y="4518982"/>
                </a:cubicBezTo>
                <a:cubicBezTo>
                  <a:pt x="5115893" y="4485222"/>
                  <a:pt x="5141648" y="4451461"/>
                  <a:pt x="5159358" y="4424129"/>
                </a:cubicBezTo>
                <a:cubicBezTo>
                  <a:pt x="5163862" y="4423167"/>
                  <a:pt x="5168365" y="4422205"/>
                  <a:pt x="5167403" y="4417701"/>
                </a:cubicBezTo>
                <a:cubicBezTo>
                  <a:pt x="5171907" y="4416738"/>
                  <a:pt x="5171907" y="4416738"/>
                  <a:pt x="5171907" y="4416738"/>
                </a:cubicBezTo>
                <a:cubicBezTo>
                  <a:pt x="5171907" y="4416738"/>
                  <a:pt x="5176412" y="4415776"/>
                  <a:pt x="5175450" y="4411272"/>
                </a:cubicBezTo>
                <a:cubicBezTo>
                  <a:pt x="5174487" y="4406768"/>
                  <a:pt x="5174487" y="4406768"/>
                  <a:pt x="5174487" y="4406768"/>
                </a:cubicBezTo>
                <a:cubicBezTo>
                  <a:pt x="5185113" y="4390369"/>
                  <a:pt x="5210868" y="4356609"/>
                  <a:pt x="5198318" y="4363999"/>
                </a:cubicBezTo>
                <a:cubicBezTo>
                  <a:pt x="5198318" y="4363999"/>
                  <a:pt x="5198318" y="4363999"/>
                  <a:pt x="5201860" y="4358534"/>
                </a:cubicBezTo>
                <a:cubicBezTo>
                  <a:pt x="5206363" y="4357571"/>
                  <a:pt x="5204439" y="4348563"/>
                  <a:pt x="5204439" y="4348563"/>
                </a:cubicBezTo>
                <a:lnTo>
                  <a:pt x="5195619" y="4350447"/>
                </a:lnTo>
                <a:lnTo>
                  <a:pt x="5203077" y="4339435"/>
                </a:lnTo>
                <a:lnTo>
                  <a:pt x="5204128" y="4325131"/>
                </a:lnTo>
                <a:lnTo>
                  <a:pt x="5204204" y="4325020"/>
                </a:lnTo>
                <a:lnTo>
                  <a:pt x="5218092" y="4313267"/>
                </a:lnTo>
                <a:cubicBezTo>
                  <a:pt x="5221513" y="4307238"/>
                  <a:pt x="5224574" y="4299519"/>
                  <a:pt x="5229887" y="4291321"/>
                </a:cubicBezTo>
                <a:cubicBezTo>
                  <a:pt x="5229887" y="4291321"/>
                  <a:pt x="5234391" y="4290358"/>
                  <a:pt x="5234391" y="4290358"/>
                </a:cubicBezTo>
                <a:cubicBezTo>
                  <a:pt x="5233429" y="4285854"/>
                  <a:pt x="5237933" y="4284892"/>
                  <a:pt x="5233429" y="4285854"/>
                </a:cubicBezTo>
                <a:cubicBezTo>
                  <a:pt x="5233429" y="4285854"/>
                  <a:pt x="5233429" y="4285854"/>
                  <a:pt x="5232466" y="4281350"/>
                </a:cubicBezTo>
                <a:cubicBezTo>
                  <a:pt x="5236008" y="4275884"/>
                  <a:pt x="5240512" y="4274922"/>
                  <a:pt x="5245016" y="4273959"/>
                </a:cubicBezTo>
                <a:cubicBezTo>
                  <a:pt x="5241474" y="4279425"/>
                  <a:pt x="5241474" y="4279425"/>
                  <a:pt x="5241474" y="4279425"/>
                </a:cubicBezTo>
                <a:cubicBezTo>
                  <a:pt x="5237933" y="4284892"/>
                  <a:pt x="5238895" y="4289396"/>
                  <a:pt x="5238895" y="4289396"/>
                </a:cubicBezTo>
                <a:cubicBezTo>
                  <a:pt x="5243399" y="4288434"/>
                  <a:pt x="5247903" y="4287471"/>
                  <a:pt x="5246941" y="4282967"/>
                </a:cubicBezTo>
                <a:cubicBezTo>
                  <a:pt x="5251445" y="4282005"/>
                  <a:pt x="5251445" y="4282005"/>
                  <a:pt x="5251445" y="4282005"/>
                </a:cubicBezTo>
                <a:cubicBezTo>
                  <a:pt x="5252407" y="4286509"/>
                  <a:pt x="5232773" y="4304833"/>
                  <a:pt x="5238240" y="4308374"/>
                </a:cubicBezTo>
                <a:cubicBezTo>
                  <a:pt x="5269153" y="4254673"/>
                  <a:pt x="5312618" y="4193582"/>
                  <a:pt x="5347073" y="4134414"/>
                </a:cubicBezTo>
                <a:cubicBezTo>
                  <a:pt x="5350615" y="4128948"/>
                  <a:pt x="5353195" y="4118977"/>
                  <a:pt x="5356737" y="4113510"/>
                </a:cubicBezTo>
                <a:cubicBezTo>
                  <a:pt x="5355775" y="4109007"/>
                  <a:pt x="5356737" y="4113510"/>
                  <a:pt x="5360278" y="4108045"/>
                </a:cubicBezTo>
                <a:cubicBezTo>
                  <a:pt x="5387651" y="4059810"/>
                  <a:pt x="5416641" y="3997101"/>
                  <a:pt x="5440163" y="3930850"/>
                </a:cubicBezTo>
                <a:cubicBezTo>
                  <a:pt x="5443705" y="3925383"/>
                  <a:pt x="5448209" y="3924421"/>
                  <a:pt x="5447247" y="3919918"/>
                </a:cubicBezTo>
                <a:cubicBezTo>
                  <a:pt x="5448209" y="3924421"/>
                  <a:pt x="5449172" y="3928925"/>
                  <a:pt x="5441125" y="3935354"/>
                </a:cubicBezTo>
                <a:cubicBezTo>
                  <a:pt x="5445630" y="3934392"/>
                  <a:pt x="5446592" y="3938895"/>
                  <a:pt x="5443050" y="3944362"/>
                </a:cubicBezTo>
                <a:cubicBezTo>
                  <a:pt x="5437584" y="3940820"/>
                  <a:pt x="5436929" y="3959799"/>
                  <a:pt x="5437891" y="3964303"/>
                </a:cubicBezTo>
                <a:cubicBezTo>
                  <a:pt x="5437891" y="3964303"/>
                  <a:pt x="5433387" y="3965265"/>
                  <a:pt x="5434349" y="3969770"/>
                </a:cubicBezTo>
                <a:cubicBezTo>
                  <a:pt x="5434349" y="3969770"/>
                  <a:pt x="5435311" y="3974273"/>
                  <a:pt x="5435311" y="3974273"/>
                </a:cubicBezTo>
                <a:cubicBezTo>
                  <a:pt x="5433694" y="3988747"/>
                  <a:pt x="5422414" y="4024125"/>
                  <a:pt x="5425955" y="4018659"/>
                </a:cubicBezTo>
                <a:cubicBezTo>
                  <a:pt x="5424993" y="4014155"/>
                  <a:pt x="5429498" y="4013193"/>
                  <a:pt x="5428535" y="4008688"/>
                </a:cubicBezTo>
                <a:cubicBezTo>
                  <a:pt x="5429498" y="4013193"/>
                  <a:pt x="5430460" y="4017697"/>
                  <a:pt x="5430460" y="4017697"/>
                </a:cubicBezTo>
                <a:cubicBezTo>
                  <a:pt x="5430460" y="4017697"/>
                  <a:pt x="5434964" y="4016735"/>
                  <a:pt x="5438505" y="4011268"/>
                </a:cubicBezTo>
                <a:cubicBezTo>
                  <a:pt x="5438505" y="4011268"/>
                  <a:pt x="5438505" y="4011268"/>
                  <a:pt x="5439468" y="4015773"/>
                </a:cubicBezTo>
                <a:cubicBezTo>
                  <a:pt x="5439468" y="4015773"/>
                  <a:pt x="5434964" y="4016735"/>
                  <a:pt x="5435926" y="4021238"/>
                </a:cubicBezTo>
                <a:cubicBezTo>
                  <a:pt x="5435926" y="4021238"/>
                  <a:pt x="5435926" y="4021238"/>
                  <a:pt x="5436889" y="4025742"/>
                </a:cubicBezTo>
                <a:cubicBezTo>
                  <a:pt x="5430767" y="4041179"/>
                  <a:pt x="5428188" y="4051149"/>
                  <a:pt x="5429150" y="4055653"/>
                </a:cubicBezTo>
                <a:cubicBezTo>
                  <a:pt x="5430112" y="4060158"/>
                  <a:pt x="5430112" y="4060158"/>
                  <a:pt x="5430112" y="4060158"/>
                </a:cubicBezTo>
                <a:cubicBezTo>
                  <a:pt x="5430112" y="4060158"/>
                  <a:pt x="5430112" y="4060158"/>
                  <a:pt x="5433654" y="4054691"/>
                </a:cubicBezTo>
                <a:cubicBezTo>
                  <a:pt x="5430112" y="4060158"/>
                  <a:pt x="5434616" y="4059196"/>
                  <a:pt x="5438158" y="4053729"/>
                </a:cubicBezTo>
                <a:cubicBezTo>
                  <a:pt x="5422373" y="4090069"/>
                  <a:pt x="5418177" y="4114514"/>
                  <a:pt x="5410438" y="4144425"/>
                </a:cubicBezTo>
                <a:cubicBezTo>
                  <a:pt x="5401737" y="4169832"/>
                  <a:pt x="5393036" y="4195239"/>
                  <a:pt x="5377252" y="4231578"/>
                </a:cubicBezTo>
                <a:cubicBezTo>
                  <a:pt x="5380794" y="4226112"/>
                  <a:pt x="5381756" y="4230616"/>
                  <a:pt x="5378214" y="4236082"/>
                </a:cubicBezTo>
                <a:cubicBezTo>
                  <a:pt x="5378214" y="4236082"/>
                  <a:pt x="5378214" y="4236082"/>
                  <a:pt x="5373710" y="4237045"/>
                </a:cubicBezTo>
                <a:cubicBezTo>
                  <a:pt x="5373710" y="4237045"/>
                  <a:pt x="5374672" y="4241549"/>
                  <a:pt x="5374672" y="4241549"/>
                </a:cubicBezTo>
                <a:cubicBezTo>
                  <a:pt x="5371130" y="4247016"/>
                  <a:pt x="5371130" y="4247016"/>
                  <a:pt x="5371130" y="4247016"/>
                </a:cubicBezTo>
                <a:cubicBezTo>
                  <a:pt x="5365009" y="4262452"/>
                  <a:pt x="5365009" y="4262452"/>
                  <a:pt x="5365009" y="4262452"/>
                </a:cubicBezTo>
                <a:cubicBezTo>
                  <a:pt x="5369513" y="4261490"/>
                  <a:pt x="5365971" y="4266956"/>
                  <a:pt x="5366934" y="4271460"/>
                </a:cubicBezTo>
                <a:cubicBezTo>
                  <a:pt x="5374017" y="4260528"/>
                  <a:pt x="5369513" y="4261490"/>
                  <a:pt x="5372092" y="4251519"/>
                </a:cubicBezTo>
                <a:cubicBezTo>
                  <a:pt x="5372092" y="4251519"/>
                  <a:pt x="5376597" y="4250557"/>
                  <a:pt x="5376597" y="4250557"/>
                </a:cubicBezTo>
                <a:cubicBezTo>
                  <a:pt x="5376597" y="4250557"/>
                  <a:pt x="5376597" y="4250557"/>
                  <a:pt x="5377559" y="4255061"/>
                </a:cubicBezTo>
                <a:cubicBezTo>
                  <a:pt x="5382063" y="4254099"/>
                  <a:pt x="5381101" y="4249594"/>
                  <a:pt x="5381101" y="4249594"/>
                </a:cubicBezTo>
                <a:cubicBezTo>
                  <a:pt x="5381101" y="4249594"/>
                  <a:pt x="5380139" y="4245091"/>
                  <a:pt x="5380139" y="4245091"/>
                </a:cubicBezTo>
                <a:cubicBezTo>
                  <a:pt x="5383681" y="4239624"/>
                  <a:pt x="5383681" y="4239624"/>
                  <a:pt x="5383681" y="4239624"/>
                </a:cubicBezTo>
                <a:cubicBezTo>
                  <a:pt x="5387222" y="4234158"/>
                  <a:pt x="5384335" y="4220646"/>
                  <a:pt x="5389802" y="4224188"/>
                </a:cubicBezTo>
                <a:cubicBezTo>
                  <a:pt x="5397847" y="4217759"/>
                  <a:pt x="5384335" y="4220646"/>
                  <a:pt x="5387877" y="4215179"/>
                </a:cubicBezTo>
                <a:cubicBezTo>
                  <a:pt x="5391419" y="4209714"/>
                  <a:pt x="5392381" y="4214217"/>
                  <a:pt x="5396885" y="4213255"/>
                </a:cubicBezTo>
                <a:cubicBezTo>
                  <a:pt x="5399465" y="4203285"/>
                  <a:pt x="5403662" y="4178840"/>
                  <a:pt x="5403662" y="4178840"/>
                </a:cubicBezTo>
                <a:cubicBezTo>
                  <a:pt x="5408821" y="4158899"/>
                  <a:pt x="5425568" y="4127064"/>
                  <a:pt x="5428147" y="4117093"/>
                </a:cubicBezTo>
                <a:cubicBezTo>
                  <a:pt x="5431689" y="4111627"/>
                  <a:pt x="5428147" y="4117093"/>
                  <a:pt x="5423643" y="4118055"/>
                </a:cubicBezTo>
                <a:cubicBezTo>
                  <a:pt x="5428147" y="4117093"/>
                  <a:pt x="5430726" y="4107123"/>
                  <a:pt x="5430726" y="4107123"/>
                </a:cubicBezTo>
                <a:cubicBezTo>
                  <a:pt x="5430726" y="4107123"/>
                  <a:pt x="5428802" y="4098114"/>
                  <a:pt x="5428802" y="4098114"/>
                </a:cubicBezTo>
                <a:cubicBezTo>
                  <a:pt x="5432344" y="4092649"/>
                  <a:pt x="5434269" y="4101656"/>
                  <a:pt x="5433306" y="4097152"/>
                </a:cubicBezTo>
                <a:cubicBezTo>
                  <a:pt x="5441352" y="4090724"/>
                  <a:pt x="5430419" y="4083640"/>
                  <a:pt x="5440389" y="4086220"/>
                </a:cubicBezTo>
                <a:cubicBezTo>
                  <a:pt x="5441045" y="4067241"/>
                  <a:pt x="5446859" y="4028322"/>
                  <a:pt x="5458446" y="4016427"/>
                </a:cubicBezTo>
                <a:cubicBezTo>
                  <a:pt x="5459408" y="4020931"/>
                  <a:pt x="5454905" y="4021893"/>
                  <a:pt x="5449438" y="4018351"/>
                </a:cubicBezTo>
                <a:cubicBezTo>
                  <a:pt x="5465222" y="3982012"/>
                  <a:pt x="5481663" y="3926694"/>
                  <a:pt x="5482318" y="3907715"/>
                </a:cubicBezTo>
                <a:cubicBezTo>
                  <a:pt x="5484897" y="3897745"/>
                  <a:pt x="5510344" y="3840502"/>
                  <a:pt x="5505533" y="3817982"/>
                </a:cubicBezTo>
                <a:cubicBezTo>
                  <a:pt x="5508113" y="3808011"/>
                  <a:pt x="5505533" y="3817982"/>
                  <a:pt x="5510038" y="3817020"/>
                </a:cubicBezTo>
                <a:cubicBezTo>
                  <a:pt x="5507151" y="3803507"/>
                  <a:pt x="5519393" y="3772634"/>
                  <a:pt x="5525514" y="3757197"/>
                </a:cubicBezTo>
                <a:cubicBezTo>
                  <a:pt x="5525514" y="3757197"/>
                  <a:pt x="5522935" y="3767168"/>
                  <a:pt x="5528401" y="3770709"/>
                </a:cubicBezTo>
                <a:cubicBezTo>
                  <a:pt x="5530674" y="3737256"/>
                  <a:pt x="5528094" y="3747227"/>
                  <a:pt x="5520048" y="3753656"/>
                </a:cubicBezTo>
                <a:cubicBezTo>
                  <a:pt x="5530366" y="3713774"/>
                  <a:pt x="5529404" y="3709270"/>
                  <a:pt x="5543571" y="3687405"/>
                </a:cubicBezTo>
                <a:cubicBezTo>
                  <a:pt x="5543571" y="3687405"/>
                  <a:pt x="5547113" y="3681939"/>
                  <a:pt x="5547113" y="3681939"/>
                </a:cubicBezTo>
                <a:cubicBezTo>
                  <a:pt x="5547113" y="3681939"/>
                  <a:pt x="5547113" y="3681939"/>
                  <a:pt x="5546151" y="3677434"/>
                </a:cubicBezTo>
                <a:cubicBezTo>
                  <a:pt x="5546151" y="3677434"/>
                  <a:pt x="5541647" y="3678397"/>
                  <a:pt x="5541647" y="3678397"/>
                </a:cubicBezTo>
                <a:cubicBezTo>
                  <a:pt x="5541647" y="3678397"/>
                  <a:pt x="5540684" y="3673892"/>
                  <a:pt x="5544226" y="3668427"/>
                </a:cubicBezTo>
                <a:cubicBezTo>
                  <a:pt x="5544226" y="3668427"/>
                  <a:pt x="5544226" y="3668427"/>
                  <a:pt x="5545189" y="3672930"/>
                </a:cubicBezTo>
                <a:cubicBezTo>
                  <a:pt x="5545189" y="3672930"/>
                  <a:pt x="5545189" y="3672930"/>
                  <a:pt x="5549693" y="3671968"/>
                </a:cubicBezTo>
                <a:cubicBezTo>
                  <a:pt x="5548731" y="3667464"/>
                  <a:pt x="5548731" y="3667464"/>
                  <a:pt x="5547768" y="3662960"/>
                </a:cubicBezTo>
                <a:cubicBezTo>
                  <a:pt x="5551310" y="3657493"/>
                  <a:pt x="5551310" y="3657493"/>
                  <a:pt x="5551310" y="3657493"/>
                </a:cubicBezTo>
                <a:cubicBezTo>
                  <a:pt x="5554852" y="3652028"/>
                  <a:pt x="5559049" y="3627582"/>
                  <a:pt x="5548423" y="3643981"/>
                </a:cubicBezTo>
                <a:cubicBezTo>
                  <a:pt x="5551965" y="3638516"/>
                  <a:pt x="5551965" y="3638516"/>
                  <a:pt x="5551003" y="3634011"/>
                </a:cubicBezTo>
                <a:cubicBezTo>
                  <a:pt x="5551003" y="3634011"/>
                  <a:pt x="5546498" y="3634974"/>
                  <a:pt x="5547461" y="3639478"/>
                </a:cubicBezTo>
                <a:cubicBezTo>
                  <a:pt x="5547461" y="3639478"/>
                  <a:pt x="5542957" y="3640440"/>
                  <a:pt x="5543919" y="3644943"/>
                </a:cubicBezTo>
                <a:cubicBezTo>
                  <a:pt x="5542957" y="3640440"/>
                  <a:pt x="5541995" y="3635936"/>
                  <a:pt x="5541995" y="3635936"/>
                </a:cubicBezTo>
                <a:cubicBezTo>
                  <a:pt x="5545536" y="3630469"/>
                  <a:pt x="5548116" y="3620499"/>
                  <a:pt x="5549733" y="3606025"/>
                </a:cubicBezTo>
                <a:cubicBezTo>
                  <a:pt x="5554892" y="3586084"/>
                  <a:pt x="5560052" y="3566143"/>
                  <a:pt x="5561668" y="3551669"/>
                </a:cubicBezTo>
                <a:cubicBezTo>
                  <a:pt x="5560706" y="3547164"/>
                  <a:pt x="5565210" y="3546202"/>
                  <a:pt x="5565210" y="3546202"/>
                </a:cubicBezTo>
                <a:cubicBezTo>
                  <a:pt x="5565210" y="3546202"/>
                  <a:pt x="5564248" y="3541699"/>
                  <a:pt x="5564248" y="3541699"/>
                </a:cubicBezTo>
                <a:cubicBezTo>
                  <a:pt x="5562323" y="3532690"/>
                  <a:pt x="5564903" y="3522720"/>
                  <a:pt x="5568445" y="3517253"/>
                </a:cubicBezTo>
                <a:cubicBezTo>
                  <a:pt x="5567483" y="3512750"/>
                  <a:pt x="5570062" y="3502779"/>
                  <a:pt x="5569100" y="3498276"/>
                </a:cubicBezTo>
                <a:cubicBezTo>
                  <a:pt x="5571679" y="3488305"/>
                  <a:pt x="5577801" y="3472868"/>
                  <a:pt x="5580380" y="3462898"/>
                </a:cubicBezTo>
                <a:cubicBezTo>
                  <a:pt x="5584885" y="3461936"/>
                  <a:pt x="5584885" y="3461936"/>
                  <a:pt x="5584885" y="3461936"/>
                </a:cubicBezTo>
                <a:cubicBezTo>
                  <a:pt x="5583922" y="3457431"/>
                  <a:pt x="5583922" y="3457431"/>
                  <a:pt x="5582960" y="3452927"/>
                </a:cubicBezTo>
                <a:cubicBezTo>
                  <a:pt x="5586502" y="3447461"/>
                  <a:pt x="5581998" y="3448424"/>
                  <a:pt x="5581998" y="3448424"/>
                </a:cubicBezTo>
                <a:cubicBezTo>
                  <a:pt x="5578456" y="3453889"/>
                  <a:pt x="5578456" y="3453889"/>
                  <a:pt x="5578456" y="3453889"/>
                </a:cubicBezTo>
                <a:cubicBezTo>
                  <a:pt x="5581035" y="3443919"/>
                  <a:pt x="5591661" y="3427520"/>
                  <a:pt x="5585232" y="3419474"/>
                </a:cubicBezTo>
                <a:cubicBezTo>
                  <a:pt x="5589736" y="3418512"/>
                  <a:pt x="5589736" y="3418512"/>
                  <a:pt x="5588774" y="3414008"/>
                </a:cubicBezTo>
                <a:cubicBezTo>
                  <a:pt x="5592316" y="3408542"/>
                  <a:pt x="5587812" y="3409504"/>
                  <a:pt x="5587812" y="3409504"/>
                </a:cubicBezTo>
                <a:cubicBezTo>
                  <a:pt x="5593934" y="3394067"/>
                  <a:pt x="5582038" y="3382480"/>
                  <a:pt x="5590084" y="3376051"/>
                </a:cubicBezTo>
                <a:cubicBezTo>
                  <a:pt x="5591047" y="3380555"/>
                  <a:pt x="5591047" y="3380555"/>
                  <a:pt x="5591047" y="3380555"/>
                </a:cubicBezTo>
                <a:cubicBezTo>
                  <a:pt x="5588467" y="3390525"/>
                  <a:pt x="5589429" y="3395030"/>
                  <a:pt x="5593934" y="3394067"/>
                </a:cubicBezTo>
                <a:cubicBezTo>
                  <a:pt x="5593934" y="3394067"/>
                  <a:pt x="5597475" y="3388601"/>
                  <a:pt x="5596512" y="3384097"/>
                </a:cubicBezTo>
                <a:cubicBezTo>
                  <a:pt x="5600054" y="3378631"/>
                  <a:pt x="5600054" y="3378631"/>
                  <a:pt x="5600054" y="3378631"/>
                </a:cubicBezTo>
                <a:cubicBezTo>
                  <a:pt x="5609062" y="3376706"/>
                  <a:pt x="5607446" y="3391181"/>
                  <a:pt x="5599399" y="3397610"/>
                </a:cubicBezTo>
                <a:cubicBezTo>
                  <a:pt x="5607446" y="3391181"/>
                  <a:pt x="5607752" y="3414663"/>
                  <a:pt x="5609370" y="3400188"/>
                </a:cubicBezTo>
                <a:cubicBezTo>
                  <a:pt x="5598437" y="3393105"/>
                  <a:pt x="5624500" y="3382827"/>
                  <a:pt x="5616146" y="3365773"/>
                </a:cubicBezTo>
                <a:cubicBezTo>
                  <a:pt x="5619688" y="3360307"/>
                  <a:pt x="5619688" y="3360307"/>
                  <a:pt x="5619688" y="3360307"/>
                </a:cubicBezTo>
                <a:cubicBezTo>
                  <a:pt x="5619688" y="3360307"/>
                  <a:pt x="5618726" y="3355803"/>
                  <a:pt x="5618726" y="3355803"/>
                </a:cubicBezTo>
                <a:cubicBezTo>
                  <a:pt x="5622267" y="3350336"/>
                  <a:pt x="5617764" y="3351299"/>
                  <a:pt x="5617764" y="3351299"/>
                </a:cubicBezTo>
                <a:cubicBezTo>
                  <a:pt x="5618726" y="3355803"/>
                  <a:pt x="5614222" y="3356765"/>
                  <a:pt x="5614222" y="3356765"/>
                </a:cubicBezTo>
                <a:cubicBezTo>
                  <a:pt x="5613259" y="3352261"/>
                  <a:pt x="5615839" y="3342291"/>
                  <a:pt x="5611335" y="3343253"/>
                </a:cubicBezTo>
                <a:cubicBezTo>
                  <a:pt x="5607793" y="3348720"/>
                  <a:pt x="5610373" y="3338749"/>
                  <a:pt x="5605868" y="3339711"/>
                </a:cubicBezTo>
                <a:cubicBezTo>
                  <a:pt x="5603289" y="3349682"/>
                  <a:pt x="5604251" y="3354186"/>
                  <a:pt x="5601672" y="3364156"/>
                </a:cubicBezTo>
                <a:cubicBezTo>
                  <a:pt x="5600710" y="3359652"/>
                  <a:pt x="5600710" y="3359652"/>
                  <a:pt x="5600710" y="3359652"/>
                </a:cubicBezTo>
                <a:cubicBezTo>
                  <a:pt x="5599747" y="3355148"/>
                  <a:pt x="5598785" y="3350644"/>
                  <a:pt x="5594281" y="3351607"/>
                </a:cubicBezTo>
                <a:lnTo>
                  <a:pt x="5592057" y="3360201"/>
                </a:lnTo>
                <a:lnTo>
                  <a:pt x="5590783" y="3351765"/>
                </a:lnTo>
                <a:cubicBezTo>
                  <a:pt x="5591712" y="3345091"/>
                  <a:pt x="5593646" y="3337613"/>
                  <a:pt x="5593974" y="3328124"/>
                </a:cubicBezTo>
                <a:cubicBezTo>
                  <a:pt x="5581731" y="3358997"/>
                  <a:pt x="5588507" y="3324583"/>
                  <a:pt x="5577575" y="3317498"/>
                </a:cubicBezTo>
                <a:cubicBezTo>
                  <a:pt x="5581116" y="3312032"/>
                  <a:pt x="5583041" y="3321040"/>
                  <a:pt x="5583041" y="3321040"/>
                </a:cubicBezTo>
                <a:cubicBezTo>
                  <a:pt x="5587545" y="3320078"/>
                  <a:pt x="5587545" y="3320078"/>
                  <a:pt x="5587545" y="3320078"/>
                </a:cubicBezTo>
                <a:cubicBezTo>
                  <a:pt x="5588507" y="3324583"/>
                  <a:pt x="5588507" y="3324583"/>
                  <a:pt x="5592049" y="3319116"/>
                </a:cubicBezTo>
                <a:cubicBezTo>
                  <a:pt x="5592049" y="3319116"/>
                  <a:pt x="5591087" y="3314611"/>
                  <a:pt x="5590125" y="3310107"/>
                </a:cubicBezTo>
                <a:cubicBezTo>
                  <a:pt x="5589163" y="3305604"/>
                  <a:pt x="5589163" y="3305604"/>
                  <a:pt x="5589163" y="3305604"/>
                </a:cubicBezTo>
                <a:cubicBezTo>
                  <a:pt x="5592704" y="3300137"/>
                  <a:pt x="5598170" y="3303679"/>
                  <a:pt x="5596246" y="3294671"/>
                </a:cubicBezTo>
                <a:cubicBezTo>
                  <a:pt x="5597208" y="3299175"/>
                  <a:pt x="5597208" y="3299175"/>
                  <a:pt x="5598170" y="3303679"/>
                </a:cubicBezTo>
                <a:cubicBezTo>
                  <a:pt x="5599132" y="3308183"/>
                  <a:pt x="5603637" y="3307220"/>
                  <a:pt x="5602675" y="3302717"/>
                </a:cubicBezTo>
                <a:cubicBezTo>
                  <a:pt x="5607179" y="3301755"/>
                  <a:pt x="5606217" y="3297250"/>
                  <a:pt x="5605254" y="3292746"/>
                </a:cubicBezTo>
                <a:cubicBezTo>
                  <a:pt x="5604292" y="3288243"/>
                  <a:pt x="5604292" y="3288243"/>
                  <a:pt x="5603330" y="3283738"/>
                </a:cubicBezTo>
                <a:cubicBezTo>
                  <a:pt x="5601405" y="3274731"/>
                  <a:pt x="5594976" y="3266684"/>
                  <a:pt x="5592397" y="3276655"/>
                </a:cubicBezTo>
                <a:cubicBezTo>
                  <a:pt x="5591434" y="3272151"/>
                  <a:pt x="5591434" y="3272151"/>
                  <a:pt x="5586930" y="3273113"/>
                </a:cubicBezTo>
                <a:cubicBezTo>
                  <a:pt x="5586930" y="3273113"/>
                  <a:pt x="5586930" y="3273113"/>
                  <a:pt x="5583389" y="3278580"/>
                </a:cubicBezTo>
                <a:cubicBezTo>
                  <a:pt x="5582427" y="3274075"/>
                  <a:pt x="5585006" y="3264105"/>
                  <a:pt x="5583081" y="3255097"/>
                </a:cubicBezTo>
                <a:cubicBezTo>
                  <a:pt x="5585006" y="3264105"/>
                  <a:pt x="5582427" y="3274075"/>
                  <a:pt x="5585968" y="3268609"/>
                </a:cubicBezTo>
                <a:cubicBezTo>
                  <a:pt x="5594014" y="3262181"/>
                  <a:pt x="5583081" y="3255097"/>
                  <a:pt x="5591127" y="3248668"/>
                </a:cubicBezTo>
                <a:cubicBezTo>
                  <a:pt x="5595632" y="3247705"/>
                  <a:pt x="5595632" y="3247705"/>
                  <a:pt x="5595632" y="3247705"/>
                </a:cubicBezTo>
                <a:cubicBezTo>
                  <a:pt x="5595632" y="3247705"/>
                  <a:pt x="5595632" y="3247705"/>
                  <a:pt x="5594669" y="3243202"/>
                </a:cubicBezTo>
                <a:cubicBezTo>
                  <a:pt x="5594669" y="3243202"/>
                  <a:pt x="5594669" y="3243202"/>
                  <a:pt x="5593707" y="3238698"/>
                </a:cubicBezTo>
                <a:cubicBezTo>
                  <a:pt x="5589203" y="3239660"/>
                  <a:pt x="5589203" y="3239660"/>
                  <a:pt x="5589203" y="3239660"/>
                </a:cubicBezTo>
                <a:cubicBezTo>
                  <a:pt x="5592745" y="3234193"/>
                  <a:pt x="5592745" y="3234193"/>
                  <a:pt x="5596286" y="3228728"/>
                </a:cubicBezTo>
                <a:cubicBezTo>
                  <a:pt x="5589858" y="3220681"/>
                  <a:pt x="5592437" y="3210711"/>
                  <a:pt x="5590512" y="3201704"/>
                </a:cubicBezTo>
                <a:cubicBezTo>
                  <a:pt x="5591475" y="3206207"/>
                  <a:pt x="5592437" y="3210711"/>
                  <a:pt x="5592437" y="3210711"/>
                </a:cubicBezTo>
                <a:cubicBezTo>
                  <a:pt x="5593092" y="3191733"/>
                  <a:pt x="5589550" y="3197199"/>
                  <a:pt x="5595672" y="3181763"/>
                </a:cubicBezTo>
                <a:cubicBezTo>
                  <a:pt x="5596634" y="3186266"/>
                  <a:pt x="5601139" y="3185304"/>
                  <a:pt x="5601139" y="3185304"/>
                </a:cubicBezTo>
                <a:cubicBezTo>
                  <a:pt x="5601139" y="3185304"/>
                  <a:pt x="5600176" y="3180800"/>
                  <a:pt x="5600176" y="3180800"/>
                </a:cubicBezTo>
                <a:cubicBezTo>
                  <a:pt x="5604680" y="3179838"/>
                  <a:pt x="5604680" y="3179838"/>
                  <a:pt x="5604680" y="3179838"/>
                </a:cubicBezTo>
                <a:cubicBezTo>
                  <a:pt x="5601446" y="3208787"/>
                  <a:pt x="5605642" y="3184342"/>
                  <a:pt x="5610146" y="3183379"/>
                </a:cubicBezTo>
                <a:cubicBezTo>
                  <a:pt x="5608529" y="3197855"/>
                  <a:pt x="5606912" y="3212329"/>
                  <a:pt x="5609799" y="3225841"/>
                </a:cubicBezTo>
                <a:cubicBezTo>
                  <a:pt x="5605295" y="3226803"/>
                  <a:pt x="5605295" y="3226803"/>
                  <a:pt x="5605295" y="3226803"/>
                </a:cubicBezTo>
                <a:cubicBezTo>
                  <a:pt x="5602715" y="3236773"/>
                  <a:pt x="5603677" y="3241278"/>
                  <a:pt x="5604639" y="3245781"/>
                </a:cubicBezTo>
                <a:cubicBezTo>
                  <a:pt x="5607219" y="3235811"/>
                  <a:pt x="5606257" y="3231307"/>
                  <a:pt x="5610761" y="3230344"/>
                </a:cubicBezTo>
                <a:cubicBezTo>
                  <a:pt x="5609144" y="3244819"/>
                  <a:pt x="5613648" y="3243856"/>
                  <a:pt x="5611068" y="3253827"/>
                </a:cubicBezTo>
                <a:cubicBezTo>
                  <a:pt x="5611068" y="3253827"/>
                  <a:pt x="5612031" y="3258332"/>
                  <a:pt x="5607526" y="3259294"/>
                </a:cubicBezTo>
                <a:cubicBezTo>
                  <a:pt x="5608488" y="3263797"/>
                  <a:pt x="5608488" y="3263797"/>
                  <a:pt x="5608488" y="3263797"/>
                </a:cubicBezTo>
                <a:cubicBezTo>
                  <a:pt x="5609451" y="3268302"/>
                  <a:pt x="5610413" y="3272806"/>
                  <a:pt x="5613955" y="3267339"/>
                </a:cubicBezTo>
                <a:cubicBezTo>
                  <a:pt x="5617497" y="3261873"/>
                  <a:pt x="5617497" y="3261873"/>
                  <a:pt x="5617497" y="3261873"/>
                </a:cubicBezTo>
                <a:cubicBezTo>
                  <a:pt x="5622000" y="3260911"/>
                  <a:pt x="5621038" y="3256407"/>
                  <a:pt x="5620076" y="3251903"/>
                </a:cubicBezTo>
                <a:cubicBezTo>
                  <a:pt x="5619114" y="3247399"/>
                  <a:pt x="5619114" y="3247399"/>
                  <a:pt x="5619114" y="3247399"/>
                </a:cubicBezTo>
                <a:cubicBezTo>
                  <a:pt x="5614610" y="3248361"/>
                  <a:pt x="5614610" y="3248361"/>
                  <a:pt x="5614610" y="3248361"/>
                </a:cubicBezTo>
                <a:cubicBezTo>
                  <a:pt x="5611724" y="3234849"/>
                  <a:pt x="5618500" y="3200433"/>
                  <a:pt x="5614651" y="3182417"/>
                </a:cubicBezTo>
                <a:cubicBezTo>
                  <a:pt x="5618192" y="3176951"/>
                  <a:pt x="5618192" y="3176951"/>
                  <a:pt x="5618192" y="3176951"/>
                </a:cubicBezTo>
                <a:cubicBezTo>
                  <a:pt x="5618192" y="3176951"/>
                  <a:pt x="5618192" y="3176951"/>
                  <a:pt x="5617229" y="3172447"/>
                </a:cubicBezTo>
                <a:cubicBezTo>
                  <a:pt x="5617229" y="3172447"/>
                  <a:pt x="5616267" y="3167943"/>
                  <a:pt x="5616267" y="3167943"/>
                </a:cubicBezTo>
                <a:cubicBezTo>
                  <a:pt x="5614343" y="3158935"/>
                  <a:pt x="5615960" y="3144461"/>
                  <a:pt x="5619502" y="3138994"/>
                </a:cubicBezTo>
                <a:cubicBezTo>
                  <a:pt x="5614998" y="3139956"/>
                  <a:pt x="5614998" y="3139956"/>
                  <a:pt x="5614998" y="3139956"/>
                </a:cubicBezTo>
                <a:cubicBezTo>
                  <a:pt x="5618540" y="3134491"/>
                  <a:pt x="5618540" y="3134491"/>
                  <a:pt x="5618540" y="3134491"/>
                </a:cubicBezTo>
                <a:cubicBezTo>
                  <a:pt x="5618540" y="3134491"/>
                  <a:pt x="5622082" y="3129024"/>
                  <a:pt x="5621120" y="3124519"/>
                </a:cubicBezTo>
                <a:cubicBezTo>
                  <a:pt x="5621120" y="3124519"/>
                  <a:pt x="5620158" y="3120015"/>
                  <a:pt x="5615653" y="3120977"/>
                </a:cubicBezTo>
                <a:cubicBezTo>
                  <a:pt x="5610535" y="3074976"/>
                  <a:pt x="5619236" y="3049568"/>
                  <a:pt x="5607995" y="3019002"/>
                </a:cubicBezTo>
                <a:cubicBezTo>
                  <a:pt x="5612500" y="3018040"/>
                  <a:pt x="5611538" y="3013536"/>
                  <a:pt x="5610575" y="3009032"/>
                </a:cubicBezTo>
                <a:cubicBezTo>
                  <a:pt x="5610575" y="3009032"/>
                  <a:pt x="5609613" y="3004527"/>
                  <a:pt x="5609613" y="3004527"/>
                </a:cubicBezTo>
                <a:cubicBezTo>
                  <a:pt x="5605109" y="3005490"/>
                  <a:pt x="5605109" y="3005490"/>
                  <a:pt x="5605109" y="3005490"/>
                </a:cubicBezTo>
                <a:cubicBezTo>
                  <a:pt x="5613154" y="2999061"/>
                  <a:pt x="5610267" y="2985549"/>
                  <a:pt x="5608343" y="2976541"/>
                </a:cubicBezTo>
                <a:cubicBezTo>
                  <a:pt x="5608343" y="2976541"/>
                  <a:pt x="5607380" y="2972037"/>
                  <a:pt x="5607380" y="2972037"/>
                </a:cubicBezTo>
                <a:cubicBezTo>
                  <a:pt x="5610923" y="2966571"/>
                  <a:pt x="5610923" y="2966571"/>
                  <a:pt x="5605456" y="2963029"/>
                </a:cubicBezTo>
                <a:cubicBezTo>
                  <a:pt x="5604494" y="2958525"/>
                  <a:pt x="5604494" y="2958525"/>
                  <a:pt x="5604494" y="2958525"/>
                </a:cubicBezTo>
                <a:cubicBezTo>
                  <a:pt x="5604494" y="2958525"/>
                  <a:pt x="5608998" y="2957562"/>
                  <a:pt x="5608036" y="2953059"/>
                </a:cubicBezTo>
                <a:cubicBezTo>
                  <a:pt x="5608036" y="2953059"/>
                  <a:pt x="5608036" y="2953059"/>
                  <a:pt x="5607073" y="2948555"/>
                </a:cubicBezTo>
                <a:cubicBezTo>
                  <a:pt x="5600644" y="2940508"/>
                  <a:pt x="5610309" y="2919606"/>
                  <a:pt x="5601300" y="2921531"/>
                </a:cubicBezTo>
                <a:cubicBezTo>
                  <a:pt x="5601300" y="2921531"/>
                  <a:pt x="5601300" y="2921531"/>
                  <a:pt x="5600338" y="2917026"/>
                </a:cubicBezTo>
                <a:cubicBezTo>
                  <a:pt x="5599375" y="2912522"/>
                  <a:pt x="5598413" y="2908019"/>
                  <a:pt x="5598413" y="2908019"/>
                </a:cubicBezTo>
                <a:cubicBezTo>
                  <a:pt x="5598413" y="2908019"/>
                  <a:pt x="5597451" y="2903514"/>
                  <a:pt x="5597451" y="2903514"/>
                </a:cubicBezTo>
                <a:cubicBezTo>
                  <a:pt x="5605497" y="2897085"/>
                  <a:pt x="5592639" y="2880993"/>
                  <a:pt x="5590715" y="2871986"/>
                </a:cubicBezTo>
                <a:cubicBezTo>
                  <a:pt x="5587828" y="2858474"/>
                  <a:pt x="5598761" y="2865557"/>
                  <a:pt x="5595874" y="2852045"/>
                </a:cubicBezTo>
                <a:cubicBezTo>
                  <a:pt x="5595874" y="2852045"/>
                  <a:pt x="5594912" y="2847541"/>
                  <a:pt x="5599416" y="2846579"/>
                </a:cubicBezTo>
                <a:cubicBezTo>
                  <a:pt x="5599416" y="2846579"/>
                  <a:pt x="5598453" y="2842075"/>
                  <a:pt x="5598453" y="2842075"/>
                </a:cubicBezTo>
                <a:cubicBezTo>
                  <a:pt x="5597491" y="2837570"/>
                  <a:pt x="5597491" y="2837570"/>
                  <a:pt x="5593950" y="2843037"/>
                </a:cubicBezTo>
                <a:cubicBezTo>
                  <a:pt x="5593950" y="2843037"/>
                  <a:pt x="5593950" y="2843037"/>
                  <a:pt x="5594912" y="2847541"/>
                </a:cubicBezTo>
                <a:cubicBezTo>
                  <a:pt x="5588483" y="2839495"/>
                  <a:pt x="5591063" y="2829525"/>
                  <a:pt x="5586559" y="2830487"/>
                </a:cubicBezTo>
                <a:cubicBezTo>
                  <a:pt x="5588176" y="2816013"/>
                  <a:pt x="5591063" y="2829525"/>
                  <a:pt x="5595567" y="2828563"/>
                </a:cubicBezTo>
                <a:lnTo>
                  <a:pt x="5600701" y="2831889"/>
                </a:lnTo>
                <a:lnTo>
                  <a:pt x="5604441" y="2857353"/>
                </a:lnTo>
                <a:cubicBezTo>
                  <a:pt x="5609265" y="2883035"/>
                  <a:pt x="5615227" y="2898539"/>
                  <a:pt x="5620278" y="2922185"/>
                </a:cubicBezTo>
                <a:cubicBezTo>
                  <a:pt x="5620278" y="2922185"/>
                  <a:pt x="5615774" y="2923147"/>
                  <a:pt x="5616736" y="2927652"/>
                </a:cubicBezTo>
                <a:cubicBezTo>
                  <a:pt x="5616736" y="2927652"/>
                  <a:pt x="5617699" y="2932156"/>
                  <a:pt x="5617699" y="2932156"/>
                </a:cubicBezTo>
                <a:cubicBezTo>
                  <a:pt x="5620586" y="2945668"/>
                  <a:pt x="5621548" y="2950172"/>
                  <a:pt x="5627014" y="2953713"/>
                </a:cubicBezTo>
                <a:cubicBezTo>
                  <a:pt x="5623165" y="2935697"/>
                  <a:pt x="5623165" y="2935697"/>
                  <a:pt x="5623165" y="2935697"/>
                </a:cubicBezTo>
                <a:cubicBezTo>
                  <a:pt x="5623165" y="2935697"/>
                  <a:pt x="5624128" y="2940201"/>
                  <a:pt x="5628632" y="2939239"/>
                </a:cubicBezTo>
                <a:cubicBezTo>
                  <a:pt x="5628632" y="2939239"/>
                  <a:pt x="5627670" y="2934735"/>
                  <a:pt x="5627670" y="2934735"/>
                </a:cubicBezTo>
                <a:cubicBezTo>
                  <a:pt x="5626707" y="2930231"/>
                  <a:pt x="5626707" y="2930231"/>
                  <a:pt x="5626707" y="2930231"/>
                </a:cubicBezTo>
                <a:cubicBezTo>
                  <a:pt x="5625745" y="2925727"/>
                  <a:pt x="5625745" y="2925727"/>
                  <a:pt x="5625745" y="2925727"/>
                </a:cubicBezTo>
                <a:cubicBezTo>
                  <a:pt x="5632828" y="2914795"/>
                  <a:pt x="5640875" y="2908366"/>
                  <a:pt x="5638642" y="2875875"/>
                </a:cubicBezTo>
                <a:cubicBezTo>
                  <a:pt x="5651847" y="2849506"/>
                  <a:pt x="5655738" y="2801579"/>
                  <a:pt x="5658009" y="2768126"/>
                </a:cubicBezTo>
                <a:cubicBezTo>
                  <a:pt x="5657046" y="2763622"/>
                  <a:pt x="5661551" y="2762659"/>
                  <a:pt x="5661551" y="2762659"/>
                </a:cubicBezTo>
                <a:cubicBezTo>
                  <a:pt x="5661551" y="2762659"/>
                  <a:pt x="5666055" y="2761697"/>
                  <a:pt x="5665093" y="2757194"/>
                </a:cubicBezTo>
                <a:cubicBezTo>
                  <a:pt x="5665093" y="2757194"/>
                  <a:pt x="5666055" y="2761697"/>
                  <a:pt x="5670559" y="2760735"/>
                </a:cubicBezTo>
                <a:cubicBezTo>
                  <a:pt x="5668635" y="2751727"/>
                  <a:pt x="5667672" y="2747222"/>
                  <a:pt x="5667672" y="2747222"/>
                </a:cubicBezTo>
                <a:cubicBezTo>
                  <a:pt x="5670908" y="2718274"/>
                  <a:pt x="5667713" y="2681279"/>
                  <a:pt x="5667406" y="2657797"/>
                </a:cubicBezTo>
                <a:cubicBezTo>
                  <a:pt x="5670947" y="2652330"/>
                  <a:pt x="5672872" y="2661339"/>
                  <a:pt x="5673834" y="2665842"/>
                </a:cubicBezTo>
                <a:cubicBezTo>
                  <a:pt x="5675451" y="2651368"/>
                  <a:pt x="5672913" y="2595395"/>
                  <a:pt x="5689312" y="2606020"/>
                </a:cubicBezTo>
                <a:cubicBezTo>
                  <a:pt x="5691236" y="2615028"/>
                  <a:pt x="5691236" y="2615028"/>
                  <a:pt x="5691236" y="2615028"/>
                </a:cubicBezTo>
                <a:cubicBezTo>
                  <a:pt x="5692198" y="2619532"/>
                  <a:pt x="5692198" y="2619532"/>
                  <a:pt x="5692198" y="2619532"/>
                </a:cubicBezTo>
                <a:cubicBezTo>
                  <a:pt x="5692198" y="2619532"/>
                  <a:pt x="5696702" y="2618570"/>
                  <a:pt x="5695739" y="2614066"/>
                </a:cubicBezTo>
                <a:cubicBezTo>
                  <a:pt x="5693815" y="2605058"/>
                  <a:pt x="5693815" y="2605058"/>
                  <a:pt x="5693815" y="2605058"/>
                </a:cubicBezTo>
                <a:cubicBezTo>
                  <a:pt x="5702168" y="2622112"/>
                  <a:pt x="5703438" y="2650099"/>
                  <a:pt x="5709211" y="2677123"/>
                </a:cubicBezTo>
                <a:cubicBezTo>
                  <a:pt x="5736544" y="2694832"/>
                  <a:pt x="5738201" y="2614414"/>
                  <a:pt x="5729234" y="2550395"/>
                </a:cubicBezTo>
                <a:cubicBezTo>
                  <a:pt x="5732776" y="2544928"/>
                  <a:pt x="5738243" y="2548470"/>
                  <a:pt x="5744362" y="2533034"/>
                </a:cubicBezTo>
                <a:close/>
                <a:moveTo>
                  <a:pt x="5538793" y="2562824"/>
                </a:moveTo>
                <a:cubicBezTo>
                  <a:pt x="5546491" y="2598857"/>
                  <a:pt x="5549378" y="2612369"/>
                  <a:pt x="5560618" y="2642934"/>
                </a:cubicBezTo>
                <a:cubicBezTo>
                  <a:pt x="5568664" y="2636506"/>
                  <a:pt x="5577017" y="2653560"/>
                  <a:pt x="5581828" y="2676080"/>
                </a:cubicBezTo>
                <a:cubicBezTo>
                  <a:pt x="5586639" y="2698600"/>
                  <a:pt x="5591451" y="2721120"/>
                  <a:pt x="5595955" y="2720158"/>
                </a:cubicBezTo>
                <a:cubicBezTo>
                  <a:pt x="5605271" y="2741716"/>
                  <a:pt x="5602998" y="2775169"/>
                  <a:pt x="5603306" y="2798652"/>
                </a:cubicBezTo>
                <a:cubicBezTo>
                  <a:pt x="5602344" y="2794147"/>
                  <a:pt x="5602344" y="2794147"/>
                  <a:pt x="5597839" y="2795110"/>
                </a:cubicBezTo>
                <a:cubicBezTo>
                  <a:pt x="5597839" y="2795110"/>
                  <a:pt x="5598802" y="2799614"/>
                  <a:pt x="5598802" y="2799614"/>
                </a:cubicBezTo>
                <a:cubicBezTo>
                  <a:pt x="5598146" y="2818592"/>
                  <a:pt x="5598146" y="2818592"/>
                  <a:pt x="5598146" y="2818592"/>
                </a:cubicBezTo>
                <a:cubicBezTo>
                  <a:pt x="5599109" y="2823096"/>
                  <a:pt x="5599109" y="2823096"/>
                  <a:pt x="5599109" y="2823096"/>
                </a:cubicBezTo>
                <a:lnTo>
                  <a:pt x="5594817" y="2824013"/>
                </a:lnTo>
                <a:lnTo>
                  <a:pt x="5593589" y="2816549"/>
                </a:lnTo>
                <a:cubicBezTo>
                  <a:pt x="5590231" y="2809098"/>
                  <a:pt x="5583835" y="2812230"/>
                  <a:pt x="5584327" y="2797996"/>
                </a:cubicBezTo>
                <a:cubicBezTo>
                  <a:pt x="5588831" y="2797034"/>
                  <a:pt x="5588831" y="2797034"/>
                  <a:pt x="5587868" y="2792530"/>
                </a:cubicBezTo>
                <a:cubicBezTo>
                  <a:pt x="5586906" y="2788027"/>
                  <a:pt x="5586906" y="2788027"/>
                  <a:pt x="5586906" y="2788027"/>
                </a:cubicBezTo>
                <a:cubicBezTo>
                  <a:pt x="5591411" y="2787064"/>
                  <a:pt x="5591411" y="2787064"/>
                  <a:pt x="5590448" y="2782560"/>
                </a:cubicBezTo>
                <a:cubicBezTo>
                  <a:pt x="5590448" y="2782560"/>
                  <a:pt x="5590448" y="2782560"/>
                  <a:pt x="5589486" y="2778056"/>
                </a:cubicBezTo>
                <a:cubicBezTo>
                  <a:pt x="5584982" y="2779018"/>
                  <a:pt x="5585944" y="2783522"/>
                  <a:pt x="5584982" y="2779018"/>
                </a:cubicBezTo>
                <a:cubicBezTo>
                  <a:pt x="5582095" y="2765506"/>
                  <a:pt x="5583712" y="2751031"/>
                  <a:pt x="5572780" y="2743948"/>
                </a:cubicBezTo>
                <a:cubicBezTo>
                  <a:pt x="5578246" y="2747489"/>
                  <a:pt x="5578246" y="2747489"/>
                  <a:pt x="5577284" y="2742986"/>
                </a:cubicBezTo>
                <a:cubicBezTo>
                  <a:pt x="5580826" y="2737519"/>
                  <a:pt x="5575359" y="2733977"/>
                  <a:pt x="5575359" y="2733977"/>
                </a:cubicBezTo>
                <a:cubicBezTo>
                  <a:pt x="5575359" y="2733977"/>
                  <a:pt x="5575359" y="2733977"/>
                  <a:pt x="5574397" y="2729474"/>
                </a:cubicBezTo>
                <a:cubicBezTo>
                  <a:pt x="5580519" y="2714037"/>
                  <a:pt x="5564120" y="2703411"/>
                  <a:pt x="5569278" y="2683471"/>
                </a:cubicBezTo>
                <a:cubicBezTo>
                  <a:pt x="5564774" y="2684433"/>
                  <a:pt x="5564774" y="2684433"/>
                  <a:pt x="5564774" y="2684433"/>
                </a:cubicBezTo>
                <a:cubicBezTo>
                  <a:pt x="5569278" y="2683471"/>
                  <a:pt x="5568316" y="2678967"/>
                  <a:pt x="5568316" y="2678967"/>
                </a:cubicBezTo>
                <a:cubicBezTo>
                  <a:pt x="5567354" y="2674462"/>
                  <a:pt x="5567354" y="2674462"/>
                  <a:pt x="5562849" y="2675425"/>
                </a:cubicBezTo>
                <a:cubicBezTo>
                  <a:pt x="5559963" y="2661913"/>
                  <a:pt x="5557076" y="2648401"/>
                  <a:pt x="5557076" y="2648401"/>
                </a:cubicBezTo>
                <a:cubicBezTo>
                  <a:pt x="5554189" y="2634888"/>
                  <a:pt x="5554497" y="2658371"/>
                  <a:pt x="5549686" y="2635851"/>
                </a:cubicBezTo>
                <a:cubicBezTo>
                  <a:pt x="5555151" y="2639393"/>
                  <a:pt x="5558693" y="2633926"/>
                  <a:pt x="5553227" y="2630384"/>
                </a:cubicBezTo>
                <a:cubicBezTo>
                  <a:pt x="5547761" y="2626843"/>
                  <a:pt x="5548068" y="2650325"/>
                  <a:pt x="5543257" y="2627805"/>
                </a:cubicBezTo>
                <a:cubicBezTo>
                  <a:pt x="5543257" y="2627805"/>
                  <a:pt x="5543257" y="2627805"/>
                  <a:pt x="5547761" y="2626843"/>
                </a:cubicBezTo>
                <a:cubicBezTo>
                  <a:pt x="5547761" y="2626843"/>
                  <a:pt x="5547761" y="2626843"/>
                  <a:pt x="5546799" y="2622339"/>
                </a:cubicBezTo>
                <a:cubicBezTo>
                  <a:pt x="5546799" y="2622339"/>
                  <a:pt x="5545837" y="2617834"/>
                  <a:pt x="5545837" y="2617834"/>
                </a:cubicBezTo>
                <a:cubicBezTo>
                  <a:pt x="5544874" y="2613331"/>
                  <a:pt x="5544874" y="2613331"/>
                  <a:pt x="5544874" y="2613331"/>
                </a:cubicBezTo>
                <a:cubicBezTo>
                  <a:pt x="5543912" y="2608826"/>
                  <a:pt x="5543912" y="2608826"/>
                  <a:pt x="5543912" y="2608826"/>
                </a:cubicBezTo>
                <a:cubicBezTo>
                  <a:pt x="5548415" y="2607864"/>
                  <a:pt x="5547453" y="2603360"/>
                  <a:pt x="5546491" y="2598857"/>
                </a:cubicBezTo>
                <a:cubicBezTo>
                  <a:pt x="5541988" y="2599819"/>
                  <a:pt x="5541025" y="2595314"/>
                  <a:pt x="5540063" y="2590810"/>
                </a:cubicBezTo>
                <a:cubicBezTo>
                  <a:pt x="5543604" y="2585344"/>
                  <a:pt x="5540717" y="2571832"/>
                  <a:pt x="5538793" y="2562824"/>
                </a:cubicBezTo>
                <a:close/>
                <a:moveTo>
                  <a:pt x="665421" y="3538061"/>
                </a:moveTo>
                <a:lnTo>
                  <a:pt x="668307" y="3551573"/>
                </a:lnTo>
                <a:cubicBezTo>
                  <a:pt x="668307" y="3551573"/>
                  <a:pt x="662842" y="3548032"/>
                  <a:pt x="661880" y="3543528"/>
                </a:cubicBezTo>
                <a:cubicBezTo>
                  <a:pt x="666383" y="3542566"/>
                  <a:pt x="665421" y="3538061"/>
                  <a:pt x="665421" y="3538061"/>
                </a:cubicBezTo>
                <a:close/>
                <a:moveTo>
                  <a:pt x="727864" y="3477624"/>
                </a:moveTo>
                <a:cubicBezTo>
                  <a:pt x="727864" y="3477624"/>
                  <a:pt x="728826" y="3482129"/>
                  <a:pt x="733330" y="3481166"/>
                </a:cubicBezTo>
                <a:cubicBezTo>
                  <a:pt x="728826" y="3482129"/>
                  <a:pt x="733637" y="3504648"/>
                  <a:pt x="729788" y="3486633"/>
                </a:cubicBezTo>
                <a:cubicBezTo>
                  <a:pt x="728826" y="3482129"/>
                  <a:pt x="728826" y="3482129"/>
                  <a:pt x="727864" y="3477624"/>
                </a:cubicBezTo>
                <a:close/>
                <a:moveTo>
                  <a:pt x="5425431" y="2252659"/>
                </a:moveTo>
                <a:cubicBezTo>
                  <a:pt x="5430898" y="2256200"/>
                  <a:pt x="5431860" y="2260705"/>
                  <a:pt x="5432822" y="2265209"/>
                </a:cubicBezTo>
                <a:cubicBezTo>
                  <a:pt x="5432822" y="2265209"/>
                  <a:pt x="5432822" y="2265209"/>
                  <a:pt x="5433785" y="2269713"/>
                </a:cubicBezTo>
                <a:cubicBezTo>
                  <a:pt x="5434747" y="2274217"/>
                  <a:pt x="5434747" y="2274217"/>
                  <a:pt x="5434747" y="2274217"/>
                </a:cubicBezTo>
                <a:lnTo>
                  <a:pt x="5435709" y="2278721"/>
                </a:lnTo>
                <a:cubicBezTo>
                  <a:pt x="5435709" y="2278721"/>
                  <a:pt x="5434747" y="2274217"/>
                  <a:pt x="5429280" y="2270676"/>
                </a:cubicBezTo>
                <a:cubicBezTo>
                  <a:pt x="5427356" y="2261667"/>
                  <a:pt x="5426393" y="2257163"/>
                  <a:pt x="5425431" y="2252659"/>
                </a:cubicBezTo>
                <a:close/>
                <a:moveTo>
                  <a:pt x="697152" y="3201608"/>
                </a:moveTo>
                <a:cubicBezTo>
                  <a:pt x="697152" y="3201608"/>
                  <a:pt x="701656" y="3200646"/>
                  <a:pt x="701656" y="3200646"/>
                </a:cubicBezTo>
                <a:cubicBezTo>
                  <a:pt x="702618" y="3205149"/>
                  <a:pt x="702618" y="3205149"/>
                  <a:pt x="702618" y="3205149"/>
                </a:cubicBezTo>
                <a:cubicBezTo>
                  <a:pt x="698114" y="3206112"/>
                  <a:pt x="697152" y="3201608"/>
                  <a:pt x="697152" y="3201608"/>
                </a:cubicBezTo>
                <a:close/>
                <a:moveTo>
                  <a:pt x="23704" y="3000785"/>
                </a:moveTo>
                <a:cubicBezTo>
                  <a:pt x="25950" y="3003797"/>
                  <a:pt x="25950" y="3003797"/>
                  <a:pt x="25950" y="3003797"/>
                </a:cubicBezTo>
                <a:cubicBezTo>
                  <a:pt x="25950" y="3003797"/>
                  <a:pt x="28196" y="3006809"/>
                  <a:pt x="28196" y="3006809"/>
                </a:cubicBezTo>
                <a:cubicBezTo>
                  <a:pt x="25181" y="3009057"/>
                  <a:pt x="25181" y="3009057"/>
                  <a:pt x="22935" y="3006044"/>
                </a:cubicBezTo>
                <a:cubicBezTo>
                  <a:pt x="22935" y="3006044"/>
                  <a:pt x="20690" y="3003032"/>
                  <a:pt x="23704" y="3000785"/>
                </a:cubicBezTo>
                <a:close/>
                <a:moveTo>
                  <a:pt x="5144618" y="1709820"/>
                </a:moveTo>
                <a:cubicBezTo>
                  <a:pt x="5157475" y="1725913"/>
                  <a:pt x="5165829" y="1742966"/>
                  <a:pt x="5178685" y="1759057"/>
                </a:cubicBezTo>
                <a:cubicBezTo>
                  <a:pt x="5174182" y="1760019"/>
                  <a:pt x="5174182" y="1760019"/>
                  <a:pt x="5174182" y="1760019"/>
                </a:cubicBezTo>
                <a:cubicBezTo>
                  <a:pt x="5173220" y="1755516"/>
                  <a:pt x="5166791" y="1747470"/>
                  <a:pt x="5165829" y="1742966"/>
                </a:cubicBezTo>
                <a:cubicBezTo>
                  <a:pt x="5160362" y="1739424"/>
                  <a:pt x="5153934" y="1731379"/>
                  <a:pt x="5152972" y="1726875"/>
                </a:cubicBezTo>
                <a:cubicBezTo>
                  <a:pt x="5152972" y="1726875"/>
                  <a:pt x="5147505" y="1723332"/>
                  <a:pt x="5147505" y="1723332"/>
                </a:cubicBezTo>
                <a:cubicBezTo>
                  <a:pt x="5142039" y="1719791"/>
                  <a:pt x="5142039" y="1719791"/>
                  <a:pt x="5141076" y="1715287"/>
                </a:cubicBezTo>
                <a:cubicBezTo>
                  <a:pt x="5140114" y="1710783"/>
                  <a:pt x="5140114" y="1710783"/>
                  <a:pt x="5144618" y="1709820"/>
                </a:cubicBezTo>
                <a:close/>
                <a:moveTo>
                  <a:pt x="726773" y="2634833"/>
                </a:moveTo>
                <a:cubicBezTo>
                  <a:pt x="727736" y="2639338"/>
                  <a:pt x="727736" y="2639338"/>
                  <a:pt x="727736" y="2639338"/>
                </a:cubicBezTo>
                <a:cubicBezTo>
                  <a:pt x="727736" y="2639338"/>
                  <a:pt x="723231" y="2640300"/>
                  <a:pt x="723231" y="2640300"/>
                </a:cubicBezTo>
                <a:cubicBezTo>
                  <a:pt x="726773" y="2634833"/>
                  <a:pt x="726773" y="2634833"/>
                  <a:pt x="726773" y="2634833"/>
                </a:cubicBezTo>
                <a:close/>
                <a:moveTo>
                  <a:pt x="760478" y="2435480"/>
                </a:moveTo>
                <a:lnTo>
                  <a:pt x="760347" y="2439276"/>
                </a:lnTo>
                <a:cubicBezTo>
                  <a:pt x="760347" y="2439276"/>
                  <a:pt x="760347" y="2439276"/>
                  <a:pt x="756805" y="2444741"/>
                </a:cubicBezTo>
                <a:close/>
                <a:moveTo>
                  <a:pt x="779150" y="2373847"/>
                </a:moveTo>
                <a:lnTo>
                  <a:pt x="779366" y="2373987"/>
                </a:lnTo>
                <a:lnTo>
                  <a:pt x="778898" y="2374800"/>
                </a:lnTo>
                <a:close/>
                <a:moveTo>
                  <a:pt x="82769" y="2413119"/>
                </a:moveTo>
                <a:cubicBezTo>
                  <a:pt x="66034" y="2472459"/>
                  <a:pt x="66557" y="2542367"/>
                  <a:pt x="52067" y="2604720"/>
                </a:cubicBezTo>
                <a:cubicBezTo>
                  <a:pt x="46746" y="2622747"/>
                  <a:pt x="55790" y="2616005"/>
                  <a:pt x="56497" y="2629537"/>
                </a:cubicBezTo>
                <a:cubicBezTo>
                  <a:pt x="52652" y="2655836"/>
                  <a:pt x="48099" y="2668603"/>
                  <a:pt x="43546" y="2681370"/>
                </a:cubicBezTo>
                <a:cubicBezTo>
                  <a:pt x="40470" y="2702410"/>
                  <a:pt x="47976" y="2706187"/>
                  <a:pt x="47915" y="2724979"/>
                </a:cubicBezTo>
                <a:cubicBezTo>
                  <a:pt x="42593" y="2743006"/>
                  <a:pt x="37271" y="2761032"/>
                  <a:pt x="31949" y="2779060"/>
                </a:cubicBezTo>
                <a:cubicBezTo>
                  <a:pt x="31949" y="2779060"/>
                  <a:pt x="31949" y="2779060"/>
                  <a:pt x="21428" y="2777530"/>
                </a:cubicBezTo>
                <a:cubicBezTo>
                  <a:pt x="19890" y="2788050"/>
                  <a:pt x="17583" y="2803829"/>
                  <a:pt x="18290" y="2817361"/>
                </a:cubicBezTo>
                <a:cubicBezTo>
                  <a:pt x="18290" y="2817361"/>
                  <a:pt x="18290" y="2817361"/>
                  <a:pt x="21305" y="2815114"/>
                </a:cubicBezTo>
                <a:cubicBezTo>
                  <a:pt x="19059" y="2812101"/>
                  <a:pt x="19828" y="2806841"/>
                  <a:pt x="22074" y="2809854"/>
                </a:cubicBezTo>
                <a:cubicBezTo>
                  <a:pt x="22074" y="2809854"/>
                  <a:pt x="24320" y="2812866"/>
                  <a:pt x="24320" y="2812866"/>
                </a:cubicBezTo>
                <a:cubicBezTo>
                  <a:pt x="27334" y="2810619"/>
                  <a:pt x="26627" y="2797087"/>
                  <a:pt x="31118" y="2803112"/>
                </a:cubicBezTo>
                <a:cubicBezTo>
                  <a:pt x="34072" y="2819656"/>
                  <a:pt x="28811" y="2818891"/>
                  <a:pt x="29518" y="2832423"/>
                </a:cubicBezTo>
                <a:cubicBezTo>
                  <a:pt x="29518" y="2832423"/>
                  <a:pt x="29518" y="2832423"/>
                  <a:pt x="31764" y="2835435"/>
                </a:cubicBezTo>
                <a:cubicBezTo>
                  <a:pt x="31764" y="2835435"/>
                  <a:pt x="31764" y="2835435"/>
                  <a:pt x="28750" y="2837683"/>
                </a:cubicBezTo>
                <a:cubicBezTo>
                  <a:pt x="30995" y="2840695"/>
                  <a:pt x="30226" y="2845955"/>
                  <a:pt x="30226" y="2845955"/>
                </a:cubicBezTo>
                <a:cubicBezTo>
                  <a:pt x="27211" y="2848202"/>
                  <a:pt x="27211" y="2848202"/>
                  <a:pt x="27211" y="2848202"/>
                </a:cubicBezTo>
                <a:cubicBezTo>
                  <a:pt x="30934" y="2859487"/>
                  <a:pt x="33118" y="2881291"/>
                  <a:pt x="33057" y="2900083"/>
                </a:cubicBezTo>
                <a:cubicBezTo>
                  <a:pt x="29980" y="2921122"/>
                  <a:pt x="27673" y="2936902"/>
                  <a:pt x="21643" y="2941397"/>
                </a:cubicBezTo>
                <a:cubicBezTo>
                  <a:pt x="23889" y="2944409"/>
                  <a:pt x="20874" y="2946657"/>
                  <a:pt x="20874" y="2946657"/>
                </a:cubicBezTo>
                <a:cubicBezTo>
                  <a:pt x="23120" y="2949669"/>
                  <a:pt x="22351" y="2954929"/>
                  <a:pt x="19336" y="2957176"/>
                </a:cubicBezTo>
                <a:cubicBezTo>
                  <a:pt x="19336" y="2957176"/>
                  <a:pt x="19336" y="2957176"/>
                  <a:pt x="17091" y="2954164"/>
                </a:cubicBezTo>
                <a:cubicBezTo>
                  <a:pt x="17860" y="2948904"/>
                  <a:pt x="17860" y="2948904"/>
                  <a:pt x="17860" y="2948904"/>
                </a:cubicBezTo>
                <a:cubicBezTo>
                  <a:pt x="17860" y="2948904"/>
                  <a:pt x="17860" y="2948904"/>
                  <a:pt x="15614" y="2945892"/>
                </a:cubicBezTo>
                <a:cubicBezTo>
                  <a:pt x="15552" y="2964684"/>
                  <a:pt x="18567" y="2962436"/>
                  <a:pt x="19275" y="2975968"/>
                </a:cubicBezTo>
                <a:cubicBezTo>
                  <a:pt x="19275" y="2975968"/>
                  <a:pt x="20044" y="2970708"/>
                  <a:pt x="20044" y="2970708"/>
                </a:cubicBezTo>
                <a:cubicBezTo>
                  <a:pt x="20044" y="2970708"/>
                  <a:pt x="20044" y="2970708"/>
                  <a:pt x="22290" y="2973720"/>
                </a:cubicBezTo>
                <a:cubicBezTo>
                  <a:pt x="22290" y="2973720"/>
                  <a:pt x="22290" y="2973720"/>
                  <a:pt x="24535" y="2976733"/>
                </a:cubicBezTo>
                <a:cubicBezTo>
                  <a:pt x="24535" y="2976733"/>
                  <a:pt x="23059" y="2968461"/>
                  <a:pt x="28319" y="2969225"/>
                </a:cubicBezTo>
                <a:cubicBezTo>
                  <a:pt x="29027" y="2982757"/>
                  <a:pt x="29734" y="2996289"/>
                  <a:pt x="24474" y="2995525"/>
                </a:cubicBezTo>
                <a:cubicBezTo>
                  <a:pt x="24474" y="2995525"/>
                  <a:pt x="26720" y="2998537"/>
                  <a:pt x="23704" y="3000785"/>
                </a:cubicBezTo>
                <a:cubicBezTo>
                  <a:pt x="13830" y="3031579"/>
                  <a:pt x="13707" y="3069162"/>
                  <a:pt x="21090" y="3110523"/>
                </a:cubicBezTo>
                <a:cubicBezTo>
                  <a:pt x="21090" y="3110523"/>
                  <a:pt x="23336" y="3113535"/>
                  <a:pt x="20321" y="3115783"/>
                </a:cubicBezTo>
                <a:cubicBezTo>
                  <a:pt x="22567" y="3118795"/>
                  <a:pt x="21797" y="3124055"/>
                  <a:pt x="21797" y="3124055"/>
                </a:cubicBezTo>
                <a:cubicBezTo>
                  <a:pt x="21797" y="3124055"/>
                  <a:pt x="21797" y="3124055"/>
                  <a:pt x="19552" y="3121043"/>
                </a:cubicBezTo>
                <a:cubicBezTo>
                  <a:pt x="23274" y="3132328"/>
                  <a:pt x="28473" y="3151884"/>
                  <a:pt x="32964" y="3157909"/>
                </a:cubicBezTo>
                <a:cubicBezTo>
                  <a:pt x="30719" y="3154896"/>
                  <a:pt x="30719" y="3154896"/>
                  <a:pt x="31488" y="3149636"/>
                </a:cubicBezTo>
                <a:cubicBezTo>
                  <a:pt x="31488" y="3149636"/>
                  <a:pt x="34503" y="3147389"/>
                  <a:pt x="34503" y="3147389"/>
                </a:cubicBezTo>
                <a:cubicBezTo>
                  <a:pt x="36748" y="3150401"/>
                  <a:pt x="36748" y="3150401"/>
                  <a:pt x="35979" y="3155661"/>
                </a:cubicBezTo>
                <a:lnTo>
                  <a:pt x="36796" y="3156756"/>
                </a:lnTo>
                <a:lnTo>
                  <a:pt x="36814" y="3159140"/>
                </a:lnTo>
                <a:cubicBezTo>
                  <a:pt x="36525" y="3161112"/>
                  <a:pt x="36333" y="3162427"/>
                  <a:pt x="37456" y="3163933"/>
                </a:cubicBezTo>
                <a:cubicBezTo>
                  <a:pt x="35210" y="3160921"/>
                  <a:pt x="38225" y="3158673"/>
                  <a:pt x="38225" y="3158673"/>
                </a:cubicBezTo>
                <a:lnTo>
                  <a:pt x="36796" y="3156756"/>
                </a:lnTo>
                <a:lnTo>
                  <a:pt x="36748" y="3150401"/>
                </a:lnTo>
                <a:cubicBezTo>
                  <a:pt x="53883" y="3198551"/>
                  <a:pt x="52161" y="3265447"/>
                  <a:pt x="66281" y="3315844"/>
                </a:cubicBezTo>
                <a:cubicBezTo>
                  <a:pt x="63266" y="3318092"/>
                  <a:pt x="66219" y="3334636"/>
                  <a:pt x="65450" y="3339896"/>
                </a:cubicBezTo>
                <a:cubicBezTo>
                  <a:pt x="68465" y="3337649"/>
                  <a:pt x="68465" y="3337649"/>
                  <a:pt x="72956" y="3343673"/>
                </a:cubicBezTo>
                <a:cubicBezTo>
                  <a:pt x="72956" y="3343673"/>
                  <a:pt x="69942" y="3345921"/>
                  <a:pt x="72187" y="3348933"/>
                </a:cubicBezTo>
                <a:cubicBezTo>
                  <a:pt x="74433" y="3351945"/>
                  <a:pt x="71418" y="3354193"/>
                  <a:pt x="73664" y="3357205"/>
                </a:cubicBezTo>
                <a:cubicBezTo>
                  <a:pt x="84062" y="3396318"/>
                  <a:pt x="79509" y="3409086"/>
                  <a:pt x="81694" y="3430890"/>
                </a:cubicBezTo>
                <a:cubicBezTo>
                  <a:pt x="81694" y="3430890"/>
                  <a:pt x="79448" y="3427877"/>
                  <a:pt x="82462" y="3425630"/>
                </a:cubicBezTo>
                <a:cubicBezTo>
                  <a:pt x="82462" y="3425630"/>
                  <a:pt x="85477" y="3423382"/>
                  <a:pt x="87723" y="3426395"/>
                </a:cubicBezTo>
                <a:cubicBezTo>
                  <a:pt x="87723" y="3426395"/>
                  <a:pt x="86954" y="3431654"/>
                  <a:pt x="86954" y="3431654"/>
                </a:cubicBezTo>
                <a:cubicBezTo>
                  <a:pt x="89199" y="3434667"/>
                  <a:pt x="89199" y="3434667"/>
                  <a:pt x="89199" y="3434667"/>
                </a:cubicBezTo>
                <a:cubicBezTo>
                  <a:pt x="100428" y="3449728"/>
                  <a:pt x="109288" y="3499361"/>
                  <a:pt x="97998" y="3503092"/>
                </a:cubicBezTo>
                <a:cubicBezTo>
                  <a:pt x="107688" y="3528673"/>
                  <a:pt x="123346" y="3568551"/>
                  <a:pt x="124762" y="3595615"/>
                </a:cubicBezTo>
                <a:cubicBezTo>
                  <a:pt x="116548" y="3578306"/>
                  <a:pt x="101597" y="3551960"/>
                  <a:pt x="92676" y="3521119"/>
                </a:cubicBezTo>
                <a:cubicBezTo>
                  <a:pt x="83754" y="3490278"/>
                  <a:pt x="79324" y="3465461"/>
                  <a:pt x="86123" y="3455706"/>
                </a:cubicBezTo>
                <a:cubicBezTo>
                  <a:pt x="83109" y="3457954"/>
                  <a:pt x="83109" y="3457954"/>
                  <a:pt x="80863" y="3454941"/>
                </a:cubicBezTo>
                <a:cubicBezTo>
                  <a:pt x="81632" y="3449682"/>
                  <a:pt x="77140" y="3443657"/>
                  <a:pt x="80155" y="3441409"/>
                </a:cubicBezTo>
                <a:cubicBezTo>
                  <a:pt x="80155" y="3441409"/>
                  <a:pt x="77909" y="3438397"/>
                  <a:pt x="80924" y="3436150"/>
                </a:cubicBezTo>
                <a:cubicBezTo>
                  <a:pt x="80924" y="3436150"/>
                  <a:pt x="80924" y="3436150"/>
                  <a:pt x="77909" y="3438397"/>
                </a:cubicBezTo>
                <a:cubicBezTo>
                  <a:pt x="67389" y="3436867"/>
                  <a:pt x="65973" y="3409804"/>
                  <a:pt x="62313" y="3379727"/>
                </a:cubicBezTo>
                <a:cubicBezTo>
                  <a:pt x="62313" y="3379727"/>
                  <a:pt x="62313" y="3379727"/>
                  <a:pt x="60067" y="3376715"/>
                </a:cubicBezTo>
                <a:cubicBezTo>
                  <a:pt x="57052" y="3378962"/>
                  <a:pt x="57052" y="3378962"/>
                  <a:pt x="57821" y="3373703"/>
                </a:cubicBezTo>
                <a:cubicBezTo>
                  <a:pt x="57821" y="3373703"/>
                  <a:pt x="55576" y="3370690"/>
                  <a:pt x="55576" y="3370690"/>
                </a:cubicBezTo>
                <a:cubicBezTo>
                  <a:pt x="58590" y="3368443"/>
                  <a:pt x="58590" y="3368443"/>
                  <a:pt x="58590" y="3368443"/>
                </a:cubicBezTo>
                <a:cubicBezTo>
                  <a:pt x="58590" y="3368443"/>
                  <a:pt x="58590" y="3368443"/>
                  <a:pt x="53330" y="3367678"/>
                </a:cubicBezTo>
                <a:cubicBezTo>
                  <a:pt x="51853" y="3359406"/>
                  <a:pt x="46593" y="3358641"/>
                  <a:pt x="41394" y="3339084"/>
                </a:cubicBezTo>
                <a:cubicBezTo>
                  <a:pt x="35364" y="3343579"/>
                  <a:pt x="42809" y="3366148"/>
                  <a:pt x="33057" y="3359359"/>
                </a:cubicBezTo>
                <a:cubicBezTo>
                  <a:pt x="32319" y="3355223"/>
                  <a:pt x="31196" y="3353717"/>
                  <a:pt x="30073" y="3352210"/>
                </a:cubicBezTo>
                <a:lnTo>
                  <a:pt x="28581" y="3348636"/>
                </a:lnTo>
                <a:lnTo>
                  <a:pt x="29335" y="3348074"/>
                </a:lnTo>
                <a:cubicBezTo>
                  <a:pt x="27089" y="3345062"/>
                  <a:pt x="27089" y="3345062"/>
                  <a:pt x="27089" y="3345062"/>
                </a:cubicBezTo>
                <a:lnTo>
                  <a:pt x="28581" y="3348636"/>
                </a:lnTo>
                <a:lnTo>
                  <a:pt x="26320" y="3350322"/>
                </a:lnTo>
                <a:cubicBezTo>
                  <a:pt x="26320" y="3350322"/>
                  <a:pt x="24074" y="3347310"/>
                  <a:pt x="24074" y="3347310"/>
                </a:cubicBezTo>
                <a:cubicBezTo>
                  <a:pt x="21828" y="3344297"/>
                  <a:pt x="21828" y="3344297"/>
                  <a:pt x="21828" y="3344297"/>
                </a:cubicBezTo>
                <a:cubicBezTo>
                  <a:pt x="22598" y="3339037"/>
                  <a:pt x="21121" y="3330765"/>
                  <a:pt x="19644" y="3322493"/>
                </a:cubicBezTo>
                <a:cubicBezTo>
                  <a:pt x="19644" y="3322493"/>
                  <a:pt x="20413" y="3317233"/>
                  <a:pt x="20413" y="3317233"/>
                </a:cubicBezTo>
                <a:cubicBezTo>
                  <a:pt x="20413" y="3317233"/>
                  <a:pt x="18168" y="3314221"/>
                  <a:pt x="18937" y="3308961"/>
                </a:cubicBezTo>
                <a:cubicBezTo>
                  <a:pt x="18937" y="3308961"/>
                  <a:pt x="16691" y="3305949"/>
                  <a:pt x="19706" y="3303701"/>
                </a:cubicBezTo>
                <a:cubicBezTo>
                  <a:pt x="21952" y="3306713"/>
                  <a:pt x="21952" y="3306713"/>
                  <a:pt x="21182" y="3311973"/>
                </a:cubicBezTo>
                <a:cubicBezTo>
                  <a:pt x="21182" y="3311973"/>
                  <a:pt x="23428" y="3314986"/>
                  <a:pt x="22659" y="3320245"/>
                </a:cubicBezTo>
                <a:cubicBezTo>
                  <a:pt x="24197" y="3309726"/>
                  <a:pt x="22721" y="3301454"/>
                  <a:pt x="26504" y="3293946"/>
                </a:cubicBezTo>
                <a:cubicBezTo>
                  <a:pt x="31765" y="3294711"/>
                  <a:pt x="35487" y="3305996"/>
                  <a:pt x="42286" y="3296241"/>
                </a:cubicBezTo>
                <a:cubicBezTo>
                  <a:pt x="29704" y="3235323"/>
                  <a:pt x="17829" y="3187938"/>
                  <a:pt x="16537" y="3123291"/>
                </a:cubicBezTo>
                <a:cubicBezTo>
                  <a:pt x="14291" y="3120278"/>
                  <a:pt x="14291" y="3120278"/>
                  <a:pt x="15060" y="3115018"/>
                </a:cubicBezTo>
                <a:cubicBezTo>
                  <a:pt x="12815" y="3112006"/>
                  <a:pt x="15829" y="3109758"/>
                  <a:pt x="15829" y="3109758"/>
                </a:cubicBezTo>
                <a:cubicBezTo>
                  <a:pt x="10630" y="3090202"/>
                  <a:pt x="9215" y="3063138"/>
                  <a:pt x="10046" y="3039086"/>
                </a:cubicBezTo>
                <a:cubicBezTo>
                  <a:pt x="4847" y="3019529"/>
                  <a:pt x="-1059" y="2986441"/>
                  <a:pt x="1309" y="2951870"/>
                </a:cubicBezTo>
                <a:cubicBezTo>
                  <a:pt x="-1583" y="2916533"/>
                  <a:pt x="786" y="2881962"/>
                  <a:pt x="3862" y="2860923"/>
                </a:cubicBezTo>
                <a:cubicBezTo>
                  <a:pt x="4755" y="2818079"/>
                  <a:pt x="6416" y="2769976"/>
                  <a:pt x="7308" y="2727132"/>
                </a:cubicBezTo>
                <a:cubicBezTo>
                  <a:pt x="10445" y="2687301"/>
                  <a:pt x="15829" y="2650482"/>
                  <a:pt x="30195" y="2625713"/>
                </a:cubicBezTo>
                <a:cubicBezTo>
                  <a:pt x="29426" y="2630973"/>
                  <a:pt x="28657" y="2636232"/>
                  <a:pt x="27888" y="2641492"/>
                </a:cubicBezTo>
                <a:cubicBezTo>
                  <a:pt x="27888" y="2641492"/>
                  <a:pt x="27888" y="2641492"/>
                  <a:pt x="31672" y="2633985"/>
                </a:cubicBezTo>
                <a:cubicBezTo>
                  <a:pt x="29426" y="2630973"/>
                  <a:pt x="32441" y="2628725"/>
                  <a:pt x="32441" y="2628725"/>
                </a:cubicBezTo>
                <a:cubicBezTo>
                  <a:pt x="34687" y="2631737"/>
                  <a:pt x="34687" y="2631737"/>
                  <a:pt x="33917" y="2636997"/>
                </a:cubicBezTo>
                <a:cubicBezTo>
                  <a:pt x="33917" y="2636997"/>
                  <a:pt x="33917" y="2636997"/>
                  <a:pt x="36163" y="2640009"/>
                </a:cubicBezTo>
                <a:cubicBezTo>
                  <a:pt x="41547" y="2603191"/>
                  <a:pt x="47699" y="2561112"/>
                  <a:pt x="47822" y="2523528"/>
                </a:cubicBezTo>
                <a:cubicBezTo>
                  <a:pt x="62188" y="2498759"/>
                  <a:pt x="69110" y="2451420"/>
                  <a:pt x="82769" y="2413119"/>
                </a:cubicBezTo>
                <a:close/>
                <a:moveTo>
                  <a:pt x="842852" y="2186167"/>
                </a:moveTo>
                <a:cubicBezTo>
                  <a:pt x="843814" y="2190672"/>
                  <a:pt x="843814" y="2190672"/>
                  <a:pt x="844776" y="2195175"/>
                </a:cubicBezTo>
                <a:cubicBezTo>
                  <a:pt x="833189" y="2207070"/>
                  <a:pt x="824795" y="2255960"/>
                  <a:pt x="807086" y="2283291"/>
                </a:cubicBezTo>
                <a:cubicBezTo>
                  <a:pt x="809819" y="2285062"/>
                  <a:pt x="807481" y="2296159"/>
                  <a:pt x="802365" y="2310792"/>
                </a:cubicBezTo>
                <a:lnTo>
                  <a:pt x="785915" y="2348273"/>
                </a:lnTo>
                <a:lnTo>
                  <a:pt x="807499" y="2266692"/>
                </a:lnTo>
                <a:lnTo>
                  <a:pt x="823460" y="2218568"/>
                </a:lnTo>
                <a:lnTo>
                  <a:pt x="830609" y="2217040"/>
                </a:lnTo>
                <a:cubicBezTo>
                  <a:pt x="833189" y="2207070"/>
                  <a:pt x="835769" y="2197099"/>
                  <a:pt x="839310" y="2191634"/>
                </a:cubicBezTo>
                <a:cubicBezTo>
                  <a:pt x="839310" y="2191634"/>
                  <a:pt x="842852" y="2186167"/>
                  <a:pt x="842852" y="2186167"/>
                </a:cubicBezTo>
                <a:close/>
                <a:moveTo>
                  <a:pt x="840927" y="2177159"/>
                </a:moveTo>
                <a:cubicBezTo>
                  <a:pt x="841889" y="2181663"/>
                  <a:pt x="837385" y="2182625"/>
                  <a:pt x="838347" y="2187130"/>
                </a:cubicBezTo>
                <a:cubicBezTo>
                  <a:pt x="833844" y="2188092"/>
                  <a:pt x="834806" y="2192596"/>
                  <a:pt x="834806" y="2192596"/>
                </a:cubicBezTo>
                <a:lnTo>
                  <a:pt x="827275" y="2207064"/>
                </a:lnTo>
                <a:lnTo>
                  <a:pt x="834303" y="2185873"/>
                </a:lnTo>
                <a:lnTo>
                  <a:pt x="837385" y="2182625"/>
                </a:lnTo>
                <a:lnTo>
                  <a:pt x="836151" y="2180302"/>
                </a:lnTo>
                <a:lnTo>
                  <a:pt x="836748" y="2178498"/>
                </a:lnTo>
                <a:close/>
                <a:moveTo>
                  <a:pt x="839464" y="2170309"/>
                </a:moveTo>
                <a:lnTo>
                  <a:pt x="839965" y="2172655"/>
                </a:lnTo>
                <a:lnTo>
                  <a:pt x="838208" y="2174097"/>
                </a:lnTo>
                <a:close/>
                <a:moveTo>
                  <a:pt x="845313" y="2152674"/>
                </a:moveTo>
                <a:lnTo>
                  <a:pt x="849628" y="2151752"/>
                </a:lnTo>
                <a:cubicBezTo>
                  <a:pt x="849628" y="2151752"/>
                  <a:pt x="846087" y="2157218"/>
                  <a:pt x="847050" y="2161723"/>
                </a:cubicBezTo>
                <a:cubicBezTo>
                  <a:pt x="847050" y="2161723"/>
                  <a:pt x="847050" y="2161723"/>
                  <a:pt x="846087" y="2157218"/>
                </a:cubicBezTo>
                <a:lnTo>
                  <a:pt x="843632" y="2157743"/>
                </a:lnTo>
                <a:close/>
                <a:moveTo>
                  <a:pt x="875203" y="2077877"/>
                </a:moveTo>
                <a:lnTo>
                  <a:pt x="874366" y="2081194"/>
                </a:lnTo>
                <a:cubicBezTo>
                  <a:pt x="872203" y="2090708"/>
                  <a:pt x="875163" y="2083894"/>
                  <a:pt x="881198" y="2079073"/>
                </a:cubicBezTo>
                <a:cubicBezTo>
                  <a:pt x="865413" y="2115412"/>
                  <a:pt x="866375" y="2119916"/>
                  <a:pt x="852208" y="2141782"/>
                </a:cubicBezTo>
                <a:lnTo>
                  <a:pt x="848676" y="2142537"/>
                </a:lnTo>
                <a:lnTo>
                  <a:pt x="849759" y="2139271"/>
                </a:lnTo>
                <a:close/>
                <a:moveTo>
                  <a:pt x="4931467" y="1175063"/>
                </a:moveTo>
                <a:lnTo>
                  <a:pt x="4937140" y="1179573"/>
                </a:lnTo>
                <a:cubicBezTo>
                  <a:pt x="4937140" y="1179573"/>
                  <a:pt x="4931674" y="1176031"/>
                  <a:pt x="4931674" y="1176031"/>
                </a:cubicBezTo>
                <a:close/>
                <a:moveTo>
                  <a:pt x="561352" y="2088239"/>
                </a:moveTo>
                <a:cubicBezTo>
                  <a:pt x="564202" y="2086988"/>
                  <a:pt x="568184" y="2086749"/>
                  <a:pt x="573826" y="2087987"/>
                </a:cubicBezTo>
                <a:lnTo>
                  <a:pt x="582872" y="2092891"/>
                </a:lnTo>
                <a:lnTo>
                  <a:pt x="578185" y="2103852"/>
                </a:lnTo>
                <a:cubicBezTo>
                  <a:pt x="463551" y="2408874"/>
                  <a:pt x="402676" y="2736722"/>
                  <a:pt x="404548" y="3073332"/>
                </a:cubicBezTo>
                <a:lnTo>
                  <a:pt x="414356" y="3260413"/>
                </a:lnTo>
                <a:lnTo>
                  <a:pt x="410289" y="3235547"/>
                </a:lnTo>
                <a:cubicBezTo>
                  <a:pt x="391018" y="3081276"/>
                  <a:pt x="385239" y="2926080"/>
                  <a:pt x="403101" y="2771698"/>
                </a:cubicBezTo>
                <a:cubicBezTo>
                  <a:pt x="408745" y="2715741"/>
                  <a:pt x="400500" y="2658840"/>
                  <a:pt x="408415" y="2604354"/>
                </a:cubicBezTo>
                <a:cubicBezTo>
                  <a:pt x="409757" y="2592334"/>
                  <a:pt x="403764" y="2564285"/>
                  <a:pt x="435141" y="2583001"/>
                </a:cubicBezTo>
                <a:cubicBezTo>
                  <a:pt x="448360" y="2589954"/>
                  <a:pt x="447033" y="2574594"/>
                  <a:pt x="449176" y="2566314"/>
                </a:cubicBezTo>
                <a:cubicBezTo>
                  <a:pt x="467037" y="2411933"/>
                  <a:pt x="511608" y="2263578"/>
                  <a:pt x="552039" y="2114152"/>
                </a:cubicBezTo>
                <a:cubicBezTo>
                  <a:pt x="554449" y="2104837"/>
                  <a:pt x="552804" y="2091989"/>
                  <a:pt x="561352" y="2088239"/>
                </a:cubicBezTo>
                <a:close/>
                <a:moveTo>
                  <a:pt x="5705773" y="955466"/>
                </a:moveTo>
                <a:cubicBezTo>
                  <a:pt x="5709740" y="959433"/>
                  <a:pt x="5713706" y="967367"/>
                  <a:pt x="5709740" y="967367"/>
                </a:cubicBezTo>
                <a:cubicBezTo>
                  <a:pt x="5705774" y="959433"/>
                  <a:pt x="5701808" y="955466"/>
                  <a:pt x="5705773" y="955466"/>
                </a:cubicBezTo>
                <a:close/>
                <a:moveTo>
                  <a:pt x="968004" y="1863229"/>
                </a:moveTo>
                <a:lnTo>
                  <a:pt x="968776" y="1863422"/>
                </a:lnTo>
                <a:lnTo>
                  <a:pt x="957715" y="1886114"/>
                </a:lnTo>
                <a:cubicBezTo>
                  <a:pt x="948937" y="1905650"/>
                  <a:pt x="941930" y="1922454"/>
                  <a:pt x="938869" y="1930172"/>
                </a:cubicBezTo>
                <a:cubicBezTo>
                  <a:pt x="937252" y="1944646"/>
                  <a:pt x="905376" y="1993844"/>
                  <a:pt x="906645" y="2021830"/>
                </a:cubicBezTo>
                <a:cubicBezTo>
                  <a:pt x="898600" y="2028259"/>
                  <a:pt x="901179" y="2018288"/>
                  <a:pt x="901179" y="2018288"/>
                </a:cubicBezTo>
                <a:cubicBezTo>
                  <a:pt x="900371" y="2025526"/>
                  <a:pt x="895779" y="2037103"/>
                  <a:pt x="890505" y="2048238"/>
                </a:cubicBezTo>
                <a:lnTo>
                  <a:pt x="877626" y="2072031"/>
                </a:lnTo>
                <a:lnTo>
                  <a:pt x="952342" y="1891751"/>
                </a:lnTo>
                <a:cubicBezTo>
                  <a:pt x="954884" y="1885341"/>
                  <a:pt x="957426" y="1878932"/>
                  <a:pt x="959967" y="1872523"/>
                </a:cubicBezTo>
                <a:cubicBezTo>
                  <a:pt x="961973" y="1868183"/>
                  <a:pt x="964647" y="1864679"/>
                  <a:pt x="968004" y="1863229"/>
                </a:cubicBezTo>
                <a:close/>
                <a:moveTo>
                  <a:pt x="4343712" y="1135297"/>
                </a:moveTo>
                <a:cubicBezTo>
                  <a:pt x="4338942" y="1143968"/>
                  <a:pt x="4368028" y="1158847"/>
                  <a:pt x="4388447" y="1168954"/>
                </a:cubicBezTo>
                <a:cubicBezTo>
                  <a:pt x="4409120" y="1195019"/>
                  <a:pt x="4443799" y="1214105"/>
                  <a:pt x="4474271" y="1238784"/>
                </a:cubicBezTo>
                <a:cubicBezTo>
                  <a:pt x="4471193" y="1238219"/>
                  <a:pt x="4471193" y="1238219"/>
                  <a:pt x="4471193" y="1238219"/>
                </a:cubicBezTo>
                <a:cubicBezTo>
                  <a:pt x="4468680" y="1234576"/>
                  <a:pt x="4465601" y="1234012"/>
                  <a:pt x="4461959" y="1236526"/>
                </a:cubicBezTo>
                <a:cubicBezTo>
                  <a:pt x="4461959" y="1236526"/>
                  <a:pt x="4464473" y="1240170"/>
                  <a:pt x="4467551" y="1240734"/>
                </a:cubicBezTo>
                <a:cubicBezTo>
                  <a:pt x="4435949" y="1222212"/>
                  <a:pt x="4393165" y="1195276"/>
                  <a:pt x="4368285" y="1174804"/>
                </a:cubicBezTo>
                <a:cubicBezTo>
                  <a:pt x="4344789" y="1164132"/>
                  <a:pt x="4321858" y="1150383"/>
                  <a:pt x="4302825" y="1150076"/>
                </a:cubicBezTo>
                <a:cubicBezTo>
                  <a:pt x="4377211" y="1195533"/>
                  <a:pt x="4431179" y="1230884"/>
                  <a:pt x="4474219" y="1273777"/>
                </a:cubicBezTo>
                <a:cubicBezTo>
                  <a:pt x="4492123" y="1280242"/>
                  <a:pt x="4520081" y="1301278"/>
                  <a:pt x="4527622" y="1312207"/>
                </a:cubicBezTo>
                <a:cubicBezTo>
                  <a:pt x="4515310" y="1309949"/>
                  <a:pt x="4525929" y="1321442"/>
                  <a:pt x="4519208" y="1323392"/>
                </a:cubicBezTo>
                <a:cubicBezTo>
                  <a:pt x="4527314" y="1331242"/>
                  <a:pt x="4530957" y="1328729"/>
                  <a:pt x="4535984" y="1336014"/>
                </a:cubicBezTo>
                <a:cubicBezTo>
                  <a:pt x="4550810" y="1341915"/>
                  <a:pt x="4526493" y="1318363"/>
                  <a:pt x="4543833" y="1327907"/>
                </a:cubicBezTo>
                <a:cubicBezTo>
                  <a:pt x="4576819" y="1356228"/>
                  <a:pt x="4594979" y="1378650"/>
                  <a:pt x="4631607" y="1404458"/>
                </a:cubicBezTo>
                <a:cubicBezTo>
                  <a:pt x="4638584" y="1418466"/>
                  <a:pt x="4654795" y="1434166"/>
                  <a:pt x="4674083" y="1450430"/>
                </a:cubicBezTo>
                <a:cubicBezTo>
                  <a:pt x="4690294" y="1466130"/>
                  <a:pt x="4709018" y="1485474"/>
                  <a:pt x="4719073" y="1500045"/>
                </a:cubicBezTo>
                <a:cubicBezTo>
                  <a:pt x="4708454" y="1488552"/>
                  <a:pt x="4704812" y="1491066"/>
                  <a:pt x="4701734" y="1490503"/>
                </a:cubicBezTo>
                <a:cubicBezTo>
                  <a:pt x="4704248" y="1494146"/>
                  <a:pt x="4701169" y="1493581"/>
                  <a:pt x="4700605" y="1496660"/>
                </a:cubicBezTo>
                <a:cubicBezTo>
                  <a:pt x="4716815" y="1512360"/>
                  <a:pt x="4718765" y="1519082"/>
                  <a:pt x="4734976" y="1534781"/>
                </a:cubicBezTo>
                <a:cubicBezTo>
                  <a:pt x="4738054" y="1535345"/>
                  <a:pt x="4738054" y="1535345"/>
                  <a:pt x="4743645" y="1539553"/>
                </a:cubicBezTo>
                <a:cubicBezTo>
                  <a:pt x="4747852" y="1533960"/>
                  <a:pt x="4740312" y="1523031"/>
                  <a:pt x="4748981" y="1527803"/>
                </a:cubicBezTo>
                <a:cubicBezTo>
                  <a:pt x="4764628" y="1546581"/>
                  <a:pt x="4774682" y="1561153"/>
                  <a:pt x="4787814" y="1576290"/>
                </a:cubicBezTo>
                <a:cubicBezTo>
                  <a:pt x="4800947" y="1591426"/>
                  <a:pt x="4814080" y="1606562"/>
                  <a:pt x="4835318" y="1629548"/>
                </a:cubicBezTo>
                <a:cubicBezTo>
                  <a:pt x="4835882" y="1626469"/>
                  <a:pt x="4838961" y="1627033"/>
                  <a:pt x="4841474" y="1630676"/>
                </a:cubicBezTo>
                <a:cubicBezTo>
                  <a:pt x="4857120" y="1649455"/>
                  <a:pt x="4854607" y="1645812"/>
                  <a:pt x="4867175" y="1664027"/>
                </a:cubicBezTo>
                <a:cubicBezTo>
                  <a:pt x="4872202" y="1671313"/>
                  <a:pt x="4880308" y="1679162"/>
                  <a:pt x="4885335" y="1686449"/>
                </a:cubicBezTo>
                <a:cubicBezTo>
                  <a:pt x="4911292" y="1735757"/>
                  <a:pt x="4949869" y="1768286"/>
                  <a:pt x="4983932" y="1825444"/>
                </a:cubicBezTo>
                <a:cubicBezTo>
                  <a:pt x="4987010" y="1826008"/>
                  <a:pt x="4991473" y="1836373"/>
                  <a:pt x="4997064" y="1840580"/>
                </a:cubicBezTo>
                <a:cubicBezTo>
                  <a:pt x="4996500" y="1843658"/>
                  <a:pt x="5007119" y="1855152"/>
                  <a:pt x="5000399" y="1857102"/>
                </a:cubicBezTo>
                <a:cubicBezTo>
                  <a:pt x="4994807" y="1852894"/>
                  <a:pt x="4982239" y="1834680"/>
                  <a:pt x="4978032" y="1840273"/>
                </a:cubicBezTo>
                <a:cubicBezTo>
                  <a:pt x="4985009" y="1854280"/>
                  <a:pt x="4993114" y="1862131"/>
                  <a:pt x="4997577" y="1872495"/>
                </a:cubicBezTo>
                <a:cubicBezTo>
                  <a:pt x="4994499" y="1871930"/>
                  <a:pt x="4997012" y="1875573"/>
                  <a:pt x="4998962" y="1882295"/>
                </a:cubicBezTo>
                <a:cubicBezTo>
                  <a:pt x="5002040" y="1882859"/>
                  <a:pt x="5000090" y="1876137"/>
                  <a:pt x="4997577" y="1872495"/>
                </a:cubicBezTo>
                <a:cubicBezTo>
                  <a:pt x="5005118" y="1883424"/>
                  <a:pt x="5013223" y="1891273"/>
                  <a:pt x="5021329" y="1899124"/>
                </a:cubicBezTo>
                <a:cubicBezTo>
                  <a:pt x="5029434" y="1906974"/>
                  <a:pt x="5017430" y="1885681"/>
                  <a:pt x="5021072" y="1883167"/>
                </a:cubicBezTo>
                <a:cubicBezTo>
                  <a:pt x="5021072" y="1883167"/>
                  <a:pt x="5026100" y="1890452"/>
                  <a:pt x="5029742" y="1887937"/>
                </a:cubicBezTo>
                <a:cubicBezTo>
                  <a:pt x="5033384" y="1885424"/>
                  <a:pt x="5024458" y="1864694"/>
                  <a:pt x="5038977" y="1889630"/>
                </a:cubicBezTo>
                <a:cubicBezTo>
                  <a:pt x="5036463" y="1885988"/>
                  <a:pt x="5036463" y="1885988"/>
                  <a:pt x="5036463" y="1885988"/>
                </a:cubicBezTo>
                <a:cubicBezTo>
                  <a:pt x="5036463" y="1885988"/>
                  <a:pt x="5035898" y="1889066"/>
                  <a:pt x="5035898" y="1889066"/>
                </a:cubicBezTo>
                <a:cubicBezTo>
                  <a:pt x="5035334" y="1892145"/>
                  <a:pt x="5035334" y="1892145"/>
                  <a:pt x="5035334" y="1892145"/>
                </a:cubicBezTo>
                <a:cubicBezTo>
                  <a:pt x="5037847" y="1895788"/>
                  <a:pt x="5037847" y="1895788"/>
                  <a:pt x="5040926" y="1896352"/>
                </a:cubicBezTo>
                <a:cubicBezTo>
                  <a:pt x="5034769" y="1895224"/>
                  <a:pt x="5049287" y="1920160"/>
                  <a:pt x="5052930" y="1917645"/>
                </a:cubicBezTo>
                <a:cubicBezTo>
                  <a:pt x="5052366" y="1920724"/>
                  <a:pt x="5055443" y="1921289"/>
                  <a:pt x="5057957" y="1924931"/>
                </a:cubicBezTo>
                <a:cubicBezTo>
                  <a:pt x="5057957" y="1924931"/>
                  <a:pt x="5058521" y="1921853"/>
                  <a:pt x="5056008" y="1918210"/>
                </a:cubicBezTo>
                <a:cubicBezTo>
                  <a:pt x="5056008" y="1918210"/>
                  <a:pt x="5056008" y="1918210"/>
                  <a:pt x="5056572" y="1915131"/>
                </a:cubicBezTo>
                <a:cubicBezTo>
                  <a:pt x="5066062" y="1932782"/>
                  <a:pt x="5099868" y="1973982"/>
                  <a:pt x="5100125" y="1989940"/>
                </a:cubicBezTo>
                <a:cubicBezTo>
                  <a:pt x="5088941" y="1981525"/>
                  <a:pt x="5078322" y="1970033"/>
                  <a:pt x="5074115" y="1975625"/>
                </a:cubicBezTo>
                <a:cubicBezTo>
                  <a:pt x="5076064" y="1982347"/>
                  <a:pt x="5083605" y="1993276"/>
                  <a:pt x="5074372" y="1991583"/>
                </a:cubicBezTo>
                <a:cubicBezTo>
                  <a:pt x="5081348" y="2005590"/>
                  <a:pt x="5088325" y="2019597"/>
                  <a:pt x="5095301" y="2033605"/>
                </a:cubicBezTo>
                <a:cubicBezTo>
                  <a:pt x="5098379" y="2034169"/>
                  <a:pt x="5093916" y="2023804"/>
                  <a:pt x="5098943" y="2031091"/>
                </a:cubicBezTo>
                <a:cubicBezTo>
                  <a:pt x="5102842" y="2044534"/>
                  <a:pt x="5110383" y="2055462"/>
                  <a:pt x="5116231" y="2075627"/>
                </a:cubicBezTo>
                <a:cubicBezTo>
                  <a:pt x="5132441" y="2091327"/>
                  <a:pt x="5138289" y="2111491"/>
                  <a:pt x="5153627" y="2149306"/>
                </a:cubicBezTo>
                <a:cubicBezTo>
                  <a:pt x="5147471" y="2148178"/>
                  <a:pt x="5149420" y="2154900"/>
                  <a:pt x="5149420" y="2154900"/>
                </a:cubicBezTo>
                <a:cubicBezTo>
                  <a:pt x="5159731" y="2185428"/>
                  <a:pt x="5172555" y="2219600"/>
                  <a:pt x="5179788" y="2249565"/>
                </a:cubicBezTo>
                <a:cubicBezTo>
                  <a:pt x="5189534" y="2283173"/>
                  <a:pt x="5199844" y="2313703"/>
                  <a:pt x="5208206" y="2337510"/>
                </a:cubicBezTo>
                <a:cubicBezTo>
                  <a:pt x="5204307" y="2324067"/>
                  <a:pt x="5211849" y="2334995"/>
                  <a:pt x="5214363" y="2338638"/>
                </a:cubicBezTo>
                <a:cubicBezTo>
                  <a:pt x="5215747" y="2348439"/>
                  <a:pt x="5222159" y="2365525"/>
                  <a:pt x="5216568" y="2361317"/>
                </a:cubicBezTo>
                <a:cubicBezTo>
                  <a:pt x="5224929" y="2385125"/>
                  <a:pt x="5229392" y="2395489"/>
                  <a:pt x="5236624" y="2425454"/>
                </a:cubicBezTo>
                <a:cubicBezTo>
                  <a:pt x="5234932" y="2434690"/>
                  <a:pt x="5233802" y="2440848"/>
                  <a:pt x="5235187" y="2450647"/>
                </a:cubicBezTo>
                <a:cubicBezTo>
                  <a:pt x="5240215" y="2457934"/>
                  <a:pt x="5243549" y="2474455"/>
                  <a:pt x="5243805" y="2490413"/>
                </a:cubicBezTo>
                <a:cubicBezTo>
                  <a:pt x="5247139" y="2506934"/>
                  <a:pt x="5251038" y="2520377"/>
                  <a:pt x="5256629" y="2524584"/>
                </a:cubicBezTo>
                <a:cubicBezTo>
                  <a:pt x="5258887" y="2512270"/>
                  <a:pt x="5257245" y="2486513"/>
                  <a:pt x="5251963" y="2463269"/>
                </a:cubicBezTo>
                <a:cubicBezTo>
                  <a:pt x="5246679" y="2440026"/>
                  <a:pt x="5238882" y="2413140"/>
                  <a:pt x="5233034" y="2392975"/>
                </a:cubicBezTo>
                <a:cubicBezTo>
                  <a:pt x="5230521" y="2389332"/>
                  <a:pt x="5229136" y="2379532"/>
                  <a:pt x="5229701" y="2376453"/>
                </a:cubicBezTo>
                <a:cubicBezTo>
                  <a:pt x="5212413" y="2331917"/>
                  <a:pt x="5217493" y="2304210"/>
                  <a:pt x="5206362" y="2260801"/>
                </a:cubicBezTo>
                <a:cubicBezTo>
                  <a:pt x="5176198" y="2217087"/>
                  <a:pt x="5169838" y="2165007"/>
                  <a:pt x="5137469" y="2098614"/>
                </a:cubicBezTo>
                <a:cubicBezTo>
                  <a:pt x="5143625" y="2099741"/>
                  <a:pt x="5139726" y="2086298"/>
                  <a:pt x="5143369" y="2083784"/>
                </a:cubicBezTo>
                <a:cubicBezTo>
                  <a:pt x="5138906" y="2073419"/>
                  <a:pt x="5131929" y="2059412"/>
                  <a:pt x="5128031" y="2045969"/>
                </a:cubicBezTo>
                <a:cubicBezTo>
                  <a:pt x="5130544" y="2049612"/>
                  <a:pt x="5130544" y="2049612"/>
                  <a:pt x="5130544" y="2049612"/>
                </a:cubicBezTo>
                <a:cubicBezTo>
                  <a:pt x="5133058" y="2053255"/>
                  <a:pt x="5133058" y="2053255"/>
                  <a:pt x="5133058" y="2053255"/>
                </a:cubicBezTo>
                <a:cubicBezTo>
                  <a:pt x="5133622" y="2050176"/>
                  <a:pt x="5134186" y="2047097"/>
                  <a:pt x="5131109" y="2046534"/>
                </a:cubicBezTo>
                <a:cubicBezTo>
                  <a:pt x="5128595" y="2042891"/>
                  <a:pt x="5128595" y="2042891"/>
                  <a:pt x="5128595" y="2042891"/>
                </a:cubicBezTo>
                <a:cubicBezTo>
                  <a:pt x="5129159" y="2039812"/>
                  <a:pt x="5129159" y="2039812"/>
                  <a:pt x="5129159" y="2039812"/>
                </a:cubicBezTo>
                <a:cubicBezTo>
                  <a:pt x="5130853" y="2030576"/>
                  <a:pt x="5116335" y="2005640"/>
                  <a:pt x="5099868" y="1973982"/>
                </a:cubicBezTo>
                <a:cubicBezTo>
                  <a:pt x="5080324" y="1941760"/>
                  <a:pt x="5058830" y="1902816"/>
                  <a:pt x="5039284" y="1870595"/>
                </a:cubicBezTo>
                <a:cubicBezTo>
                  <a:pt x="5032308" y="1856587"/>
                  <a:pt x="5030358" y="1849865"/>
                  <a:pt x="5022818" y="1838937"/>
                </a:cubicBezTo>
                <a:cubicBezTo>
                  <a:pt x="5000759" y="1803072"/>
                  <a:pt x="4971981" y="1769157"/>
                  <a:pt x="4949357" y="1736371"/>
                </a:cubicBezTo>
                <a:cubicBezTo>
                  <a:pt x="4944330" y="1729085"/>
                  <a:pt x="4942945" y="1719285"/>
                  <a:pt x="4937353" y="1715077"/>
                </a:cubicBezTo>
                <a:cubicBezTo>
                  <a:pt x="4937353" y="1715077"/>
                  <a:pt x="4940431" y="1715642"/>
                  <a:pt x="4939867" y="1718720"/>
                </a:cubicBezTo>
                <a:cubicBezTo>
                  <a:pt x="4939867" y="1718720"/>
                  <a:pt x="4942945" y="1719285"/>
                  <a:pt x="4942945" y="1719285"/>
                </a:cubicBezTo>
                <a:cubicBezTo>
                  <a:pt x="4940431" y="1715642"/>
                  <a:pt x="4940431" y="1715642"/>
                  <a:pt x="4937918" y="1711999"/>
                </a:cubicBezTo>
                <a:cubicBezTo>
                  <a:pt x="4935404" y="1708356"/>
                  <a:pt x="4935404" y="1708356"/>
                  <a:pt x="4935404" y="1708356"/>
                </a:cubicBezTo>
                <a:cubicBezTo>
                  <a:pt x="4940996" y="1712564"/>
                  <a:pt x="4953565" y="1730778"/>
                  <a:pt x="4962234" y="1735550"/>
                </a:cubicBezTo>
                <a:cubicBezTo>
                  <a:pt x="4965877" y="1733035"/>
                  <a:pt x="4958336" y="1722107"/>
                  <a:pt x="4950794" y="1711178"/>
                </a:cubicBezTo>
                <a:cubicBezTo>
                  <a:pt x="4953873" y="1711742"/>
                  <a:pt x="4953873" y="1711742"/>
                  <a:pt x="4953873" y="1711742"/>
                </a:cubicBezTo>
                <a:cubicBezTo>
                  <a:pt x="4956387" y="1715384"/>
                  <a:pt x="4956387" y="1715384"/>
                  <a:pt x="4956387" y="1715384"/>
                </a:cubicBezTo>
                <a:cubicBezTo>
                  <a:pt x="4960029" y="1712871"/>
                  <a:pt x="4956951" y="1712307"/>
                  <a:pt x="4954437" y="1708663"/>
                </a:cubicBezTo>
                <a:cubicBezTo>
                  <a:pt x="4954437" y="1708663"/>
                  <a:pt x="4951924" y="1705020"/>
                  <a:pt x="4951924" y="1705020"/>
                </a:cubicBezTo>
                <a:cubicBezTo>
                  <a:pt x="4952488" y="1701941"/>
                  <a:pt x="4964492" y="1723235"/>
                  <a:pt x="4963107" y="1713436"/>
                </a:cubicBezTo>
                <a:cubicBezTo>
                  <a:pt x="4950539" y="1695220"/>
                  <a:pt x="4935457" y="1673363"/>
                  <a:pt x="4922888" y="1655149"/>
                </a:cubicBezTo>
                <a:cubicBezTo>
                  <a:pt x="4910320" y="1636934"/>
                  <a:pt x="4899701" y="1625441"/>
                  <a:pt x="4892416" y="1630469"/>
                </a:cubicBezTo>
                <a:cubicBezTo>
                  <a:pt x="4892981" y="1627391"/>
                  <a:pt x="4889903" y="1626826"/>
                  <a:pt x="4889903" y="1626826"/>
                </a:cubicBezTo>
                <a:cubicBezTo>
                  <a:pt x="4890467" y="1623748"/>
                  <a:pt x="4887954" y="1620104"/>
                  <a:pt x="4884876" y="1619540"/>
                </a:cubicBezTo>
                <a:cubicBezTo>
                  <a:pt x="4884876" y="1619540"/>
                  <a:pt x="4884876" y="1619540"/>
                  <a:pt x="4884310" y="1622619"/>
                </a:cubicBezTo>
                <a:cubicBezTo>
                  <a:pt x="4884310" y="1622619"/>
                  <a:pt x="4886824" y="1626263"/>
                  <a:pt x="4886824" y="1626263"/>
                </a:cubicBezTo>
                <a:cubicBezTo>
                  <a:pt x="4883746" y="1625698"/>
                  <a:pt x="4878155" y="1621490"/>
                  <a:pt x="4870050" y="1613640"/>
                </a:cubicBezTo>
                <a:cubicBezTo>
                  <a:pt x="4866407" y="1616155"/>
                  <a:pt x="4859687" y="1618104"/>
                  <a:pt x="4856608" y="1617541"/>
                </a:cubicBezTo>
                <a:cubicBezTo>
                  <a:pt x="4836499" y="1588397"/>
                  <a:pt x="4820288" y="1572697"/>
                  <a:pt x="4794023" y="1542425"/>
                </a:cubicBezTo>
                <a:cubicBezTo>
                  <a:pt x="4788996" y="1535139"/>
                  <a:pt x="4783404" y="1530932"/>
                  <a:pt x="4774734" y="1526160"/>
                </a:cubicBezTo>
                <a:cubicBezTo>
                  <a:pt x="4745955" y="1492246"/>
                  <a:pt x="4716612" y="1461409"/>
                  <a:pt x="4686704" y="1433652"/>
                </a:cubicBezTo>
                <a:cubicBezTo>
                  <a:pt x="4654282" y="1402251"/>
                  <a:pt x="4624375" y="1374494"/>
                  <a:pt x="4598109" y="1344221"/>
                </a:cubicBezTo>
                <a:cubicBezTo>
                  <a:pt x="4601187" y="1344786"/>
                  <a:pt x="4601187" y="1344786"/>
                  <a:pt x="4601187" y="1344786"/>
                </a:cubicBezTo>
                <a:cubicBezTo>
                  <a:pt x="4603701" y="1348429"/>
                  <a:pt x="4606779" y="1348993"/>
                  <a:pt x="4606779" y="1348993"/>
                </a:cubicBezTo>
                <a:cubicBezTo>
                  <a:pt x="4607344" y="1345914"/>
                  <a:pt x="4604829" y="1342271"/>
                  <a:pt x="4601751" y="1341707"/>
                </a:cubicBezTo>
                <a:cubicBezTo>
                  <a:pt x="4599238" y="1338065"/>
                  <a:pt x="4599238" y="1338065"/>
                  <a:pt x="4596160" y="1337500"/>
                </a:cubicBezTo>
                <a:cubicBezTo>
                  <a:pt x="4596724" y="1334421"/>
                  <a:pt x="4599802" y="1334986"/>
                  <a:pt x="4602316" y="1338629"/>
                </a:cubicBezTo>
                <a:cubicBezTo>
                  <a:pt x="4624118" y="1358536"/>
                  <a:pt x="4655976" y="1393015"/>
                  <a:pt x="4687012" y="1414615"/>
                </a:cubicBezTo>
                <a:cubicBezTo>
                  <a:pt x="4690091" y="1415180"/>
                  <a:pt x="4696246" y="1416308"/>
                  <a:pt x="4688706" y="1405380"/>
                </a:cubicBezTo>
                <a:cubicBezTo>
                  <a:pt x="4682549" y="1404251"/>
                  <a:pt x="4674444" y="1396401"/>
                  <a:pt x="4663260" y="1387986"/>
                </a:cubicBezTo>
                <a:cubicBezTo>
                  <a:pt x="4670545" y="1382958"/>
                  <a:pt x="4642023" y="1365000"/>
                  <a:pt x="4628326" y="1352943"/>
                </a:cubicBezTo>
                <a:cubicBezTo>
                  <a:pt x="4590312" y="1317335"/>
                  <a:pt x="4550350" y="1275006"/>
                  <a:pt x="4505052" y="1244426"/>
                </a:cubicBezTo>
                <a:cubicBezTo>
                  <a:pt x="4499460" y="1240220"/>
                  <a:pt x="4496382" y="1239655"/>
                  <a:pt x="4490790" y="1235448"/>
                </a:cubicBezTo>
                <a:cubicBezTo>
                  <a:pt x="4473450" y="1225905"/>
                  <a:pt x="4446621" y="1198712"/>
                  <a:pt x="4434308" y="1196454"/>
                </a:cubicBezTo>
                <a:cubicBezTo>
                  <a:pt x="4437952" y="1193940"/>
                  <a:pt x="4435438" y="1190297"/>
                  <a:pt x="4430410" y="1183012"/>
                </a:cubicBezTo>
                <a:cubicBezTo>
                  <a:pt x="4423690" y="1184961"/>
                  <a:pt x="4400759" y="1171212"/>
                  <a:pt x="4400759" y="1171212"/>
                </a:cubicBezTo>
                <a:cubicBezTo>
                  <a:pt x="4406915" y="1172339"/>
                  <a:pt x="4407479" y="1169261"/>
                  <a:pt x="4407479" y="1169261"/>
                </a:cubicBezTo>
                <a:cubicBezTo>
                  <a:pt x="4382034" y="1151868"/>
                  <a:pt x="4367209" y="1145968"/>
                  <a:pt x="4343712" y="1135297"/>
                </a:cubicBezTo>
                <a:close/>
                <a:moveTo>
                  <a:pt x="1318845" y="1535771"/>
                </a:moveTo>
                <a:lnTo>
                  <a:pt x="1298829" y="1573056"/>
                </a:lnTo>
                <a:cubicBezTo>
                  <a:pt x="1295994" y="1580384"/>
                  <a:pt x="1293948" y="1587970"/>
                  <a:pt x="1293203" y="1595921"/>
                </a:cubicBezTo>
                <a:lnTo>
                  <a:pt x="1293532" y="1599724"/>
                </a:lnTo>
                <a:lnTo>
                  <a:pt x="1289333" y="1608630"/>
                </a:lnTo>
                <a:cubicBezTo>
                  <a:pt x="1286797" y="1613293"/>
                  <a:pt x="1282129" y="1619000"/>
                  <a:pt x="1270060" y="1628642"/>
                </a:cubicBezTo>
                <a:cubicBezTo>
                  <a:pt x="1280031" y="1631222"/>
                  <a:pt x="1236260" y="1668831"/>
                  <a:pt x="1238185" y="1677840"/>
                </a:cubicBezTo>
                <a:cubicBezTo>
                  <a:pt x="1256855" y="1655012"/>
                  <a:pt x="1240109" y="1686848"/>
                  <a:pt x="1233025" y="1697780"/>
                </a:cubicBezTo>
                <a:cubicBezTo>
                  <a:pt x="1228521" y="1698742"/>
                  <a:pt x="1227558" y="1694239"/>
                  <a:pt x="1232063" y="1693276"/>
                </a:cubicBezTo>
                <a:cubicBezTo>
                  <a:pt x="1231100" y="1688772"/>
                  <a:pt x="1231100" y="1688772"/>
                  <a:pt x="1231100" y="1688772"/>
                </a:cubicBezTo>
                <a:cubicBezTo>
                  <a:pt x="1230138" y="1684268"/>
                  <a:pt x="1231100" y="1688772"/>
                  <a:pt x="1226596" y="1689735"/>
                </a:cubicBezTo>
                <a:cubicBezTo>
                  <a:pt x="1223055" y="1695201"/>
                  <a:pt x="1223055" y="1695201"/>
                  <a:pt x="1223055" y="1695201"/>
                </a:cubicBezTo>
                <a:cubicBezTo>
                  <a:pt x="1220475" y="1705171"/>
                  <a:pt x="1225942" y="1708713"/>
                  <a:pt x="1225942" y="1708713"/>
                </a:cubicBezTo>
                <a:cubicBezTo>
                  <a:pt x="1226904" y="1713217"/>
                  <a:pt x="1223362" y="1718683"/>
                  <a:pt x="1219820" y="1724150"/>
                </a:cubicBezTo>
                <a:cubicBezTo>
                  <a:pt x="1215316" y="1725112"/>
                  <a:pt x="1215316" y="1725112"/>
                  <a:pt x="1210812" y="1726074"/>
                </a:cubicBezTo>
                <a:cubicBezTo>
                  <a:pt x="1210812" y="1726074"/>
                  <a:pt x="1209850" y="1721570"/>
                  <a:pt x="1209850" y="1721570"/>
                </a:cubicBezTo>
                <a:cubicBezTo>
                  <a:pt x="1209850" y="1721570"/>
                  <a:pt x="1209850" y="1721570"/>
                  <a:pt x="1205346" y="1722532"/>
                </a:cubicBezTo>
                <a:cubicBezTo>
                  <a:pt x="1205346" y="1722532"/>
                  <a:pt x="1206308" y="1727037"/>
                  <a:pt x="1206308" y="1727037"/>
                </a:cubicBezTo>
                <a:cubicBezTo>
                  <a:pt x="1206308" y="1727037"/>
                  <a:pt x="1207270" y="1731541"/>
                  <a:pt x="1207270" y="1731541"/>
                </a:cubicBezTo>
                <a:cubicBezTo>
                  <a:pt x="1208232" y="1736044"/>
                  <a:pt x="1203728" y="1737007"/>
                  <a:pt x="1204690" y="1741511"/>
                </a:cubicBezTo>
                <a:cubicBezTo>
                  <a:pt x="1200187" y="1742473"/>
                  <a:pt x="1201149" y="1746977"/>
                  <a:pt x="1201149" y="1746977"/>
                </a:cubicBezTo>
                <a:cubicBezTo>
                  <a:pt x="1196645" y="1747940"/>
                  <a:pt x="1196645" y="1747940"/>
                  <a:pt x="1196645" y="1747940"/>
                </a:cubicBezTo>
                <a:cubicBezTo>
                  <a:pt x="1193103" y="1753405"/>
                  <a:pt x="1193103" y="1753405"/>
                  <a:pt x="1193103" y="1753405"/>
                </a:cubicBezTo>
                <a:cubicBezTo>
                  <a:pt x="1197607" y="1752443"/>
                  <a:pt x="1197607" y="1752443"/>
                  <a:pt x="1197607" y="1752443"/>
                </a:cubicBezTo>
                <a:cubicBezTo>
                  <a:pt x="1193103" y="1753405"/>
                  <a:pt x="1194065" y="1757910"/>
                  <a:pt x="1194065" y="1757910"/>
                </a:cubicBezTo>
                <a:cubicBezTo>
                  <a:pt x="1179898" y="1779775"/>
                  <a:pt x="1165730" y="1801641"/>
                  <a:pt x="1155105" y="1818040"/>
                </a:cubicBezTo>
                <a:cubicBezTo>
                  <a:pt x="1150601" y="1819002"/>
                  <a:pt x="1150601" y="1819002"/>
                  <a:pt x="1150601" y="1819002"/>
                </a:cubicBezTo>
                <a:cubicBezTo>
                  <a:pt x="1151563" y="1823506"/>
                  <a:pt x="1151563" y="1823506"/>
                  <a:pt x="1151563" y="1823506"/>
                </a:cubicBezTo>
                <a:cubicBezTo>
                  <a:pt x="1148022" y="1828972"/>
                  <a:pt x="1148022" y="1828972"/>
                  <a:pt x="1148022" y="1828972"/>
                </a:cubicBezTo>
                <a:cubicBezTo>
                  <a:pt x="1148984" y="1833476"/>
                  <a:pt x="1148984" y="1833476"/>
                  <a:pt x="1148984" y="1833476"/>
                </a:cubicBezTo>
                <a:cubicBezTo>
                  <a:pt x="1148022" y="1828972"/>
                  <a:pt x="1148022" y="1828972"/>
                  <a:pt x="1142555" y="1825430"/>
                </a:cubicBezTo>
                <a:cubicBezTo>
                  <a:pt x="1139013" y="1830897"/>
                  <a:pt x="1135472" y="1836363"/>
                  <a:pt x="1128388" y="1847295"/>
                </a:cubicBezTo>
                <a:cubicBezTo>
                  <a:pt x="1128388" y="1847295"/>
                  <a:pt x="1128388" y="1847295"/>
                  <a:pt x="1123884" y="1848258"/>
                </a:cubicBezTo>
                <a:lnTo>
                  <a:pt x="1121709" y="1845626"/>
                </a:lnTo>
                <a:lnTo>
                  <a:pt x="1123442" y="1842951"/>
                </a:lnTo>
                <a:lnTo>
                  <a:pt x="1125256" y="1840901"/>
                </a:lnTo>
                <a:cubicBezTo>
                  <a:pt x="1128716" y="1837807"/>
                  <a:pt x="1132739" y="1834592"/>
                  <a:pt x="1130005" y="1832821"/>
                </a:cubicBezTo>
                <a:lnTo>
                  <a:pt x="1123442" y="1842951"/>
                </a:lnTo>
                <a:lnTo>
                  <a:pt x="1121403" y="1845256"/>
                </a:lnTo>
                <a:lnTo>
                  <a:pt x="1121709" y="1845626"/>
                </a:lnTo>
                <a:lnTo>
                  <a:pt x="1105213" y="1871085"/>
                </a:lnTo>
                <a:cubicBezTo>
                  <a:pt x="1098129" y="1882018"/>
                  <a:pt x="1094588" y="1887484"/>
                  <a:pt x="1087503" y="1898417"/>
                </a:cubicBezTo>
                <a:cubicBezTo>
                  <a:pt x="1083961" y="1903883"/>
                  <a:pt x="1076878" y="1914815"/>
                  <a:pt x="1074299" y="1924786"/>
                </a:cubicBezTo>
                <a:cubicBezTo>
                  <a:pt x="1063673" y="1941185"/>
                  <a:pt x="1055628" y="1947614"/>
                  <a:pt x="1042423" y="1973983"/>
                </a:cubicBezTo>
                <a:cubicBezTo>
                  <a:pt x="1038881" y="1979450"/>
                  <a:pt x="1035339" y="1984917"/>
                  <a:pt x="1036301" y="1989420"/>
                </a:cubicBezTo>
                <a:cubicBezTo>
                  <a:pt x="1031798" y="1990382"/>
                  <a:pt x="1032760" y="1994886"/>
                  <a:pt x="1028255" y="1995849"/>
                </a:cubicBezTo>
                <a:cubicBezTo>
                  <a:pt x="1028255" y="1995849"/>
                  <a:pt x="1024713" y="2001315"/>
                  <a:pt x="1024713" y="2001315"/>
                </a:cubicBezTo>
                <a:cubicBezTo>
                  <a:pt x="1021172" y="2006781"/>
                  <a:pt x="1017630" y="2012248"/>
                  <a:pt x="1015050" y="2022217"/>
                </a:cubicBezTo>
                <a:cubicBezTo>
                  <a:pt x="1014088" y="2017714"/>
                  <a:pt x="1003463" y="2034113"/>
                  <a:pt x="1008928" y="2037654"/>
                </a:cubicBezTo>
                <a:cubicBezTo>
                  <a:pt x="1005387" y="2043121"/>
                  <a:pt x="1001845" y="2048587"/>
                  <a:pt x="998303" y="2054054"/>
                </a:cubicBezTo>
                <a:cubicBezTo>
                  <a:pt x="966427" y="2103251"/>
                  <a:pt x="932934" y="2166922"/>
                  <a:pt x="910066" y="2214194"/>
                </a:cubicBezTo>
                <a:lnTo>
                  <a:pt x="907117" y="2214824"/>
                </a:lnTo>
                <a:lnTo>
                  <a:pt x="908116" y="2211343"/>
                </a:lnTo>
                <a:lnTo>
                  <a:pt x="972795" y="2040882"/>
                </a:lnTo>
                <a:lnTo>
                  <a:pt x="979961" y="2024343"/>
                </a:lnTo>
                <a:cubicBezTo>
                  <a:pt x="981898" y="2021353"/>
                  <a:pt x="983204" y="2021957"/>
                  <a:pt x="983522" y="2028953"/>
                </a:cubicBezTo>
                <a:lnTo>
                  <a:pt x="986429" y="2010313"/>
                </a:lnTo>
                <a:lnTo>
                  <a:pt x="991511" y="1999574"/>
                </a:lnTo>
                <a:lnTo>
                  <a:pt x="994802" y="1993577"/>
                </a:lnTo>
                <a:cubicBezTo>
                  <a:pt x="994802" y="1993577"/>
                  <a:pt x="995764" y="1998080"/>
                  <a:pt x="999306" y="1992615"/>
                </a:cubicBezTo>
                <a:cubicBezTo>
                  <a:pt x="1001077" y="1989881"/>
                  <a:pt x="1000596" y="1987629"/>
                  <a:pt x="1000115" y="1985377"/>
                </a:cubicBezTo>
                <a:lnTo>
                  <a:pt x="1000698" y="1980161"/>
                </a:lnTo>
                <a:lnTo>
                  <a:pt x="1001566" y="1978326"/>
                </a:lnTo>
                <a:lnTo>
                  <a:pt x="1004140" y="1979072"/>
                </a:lnTo>
                <a:cubicBezTo>
                  <a:pt x="1011320" y="1974447"/>
                  <a:pt x="1026831" y="1956120"/>
                  <a:pt x="1018633" y="1950808"/>
                </a:cubicBezTo>
                <a:cubicBezTo>
                  <a:pt x="1027640" y="1948884"/>
                  <a:pt x="1038921" y="1913506"/>
                  <a:pt x="1038266" y="1932485"/>
                </a:cubicBezTo>
                <a:cubicBezTo>
                  <a:pt x="1061135" y="1885212"/>
                  <a:pt x="1082385" y="1852415"/>
                  <a:pt x="1099132" y="1820578"/>
                </a:cubicBezTo>
                <a:cubicBezTo>
                  <a:pt x="1102673" y="1815113"/>
                  <a:pt x="1109758" y="1804179"/>
                  <a:pt x="1113299" y="1798714"/>
                </a:cubicBezTo>
                <a:cubicBezTo>
                  <a:pt x="1141634" y="1754983"/>
                  <a:pt x="1170930" y="1715756"/>
                  <a:pt x="1204731" y="1675567"/>
                </a:cubicBezTo>
                <a:cubicBezTo>
                  <a:pt x="1212777" y="1669139"/>
                  <a:pt x="1227907" y="1651778"/>
                  <a:pt x="1226944" y="1647273"/>
                </a:cubicBezTo>
                <a:cubicBezTo>
                  <a:pt x="1226944" y="1647273"/>
                  <a:pt x="1226944" y="1647273"/>
                  <a:pt x="1225982" y="1642769"/>
                </a:cubicBezTo>
                <a:cubicBezTo>
                  <a:pt x="1225982" y="1642769"/>
                  <a:pt x="1231449" y="1646311"/>
                  <a:pt x="1231449" y="1646311"/>
                </a:cubicBezTo>
                <a:cubicBezTo>
                  <a:pt x="1234990" y="1640845"/>
                  <a:pt x="1239494" y="1639882"/>
                  <a:pt x="1238532" y="1635378"/>
                </a:cubicBezTo>
                <a:cubicBezTo>
                  <a:pt x="1243036" y="1634416"/>
                  <a:pt x="1242074" y="1629913"/>
                  <a:pt x="1242074" y="1629913"/>
                </a:cubicBezTo>
                <a:cubicBezTo>
                  <a:pt x="1242074" y="1629913"/>
                  <a:pt x="1242074" y="1629913"/>
                  <a:pt x="1237570" y="1630875"/>
                </a:cubicBezTo>
                <a:cubicBezTo>
                  <a:pt x="1251737" y="1609009"/>
                  <a:pt x="1271371" y="1590686"/>
                  <a:pt x="1290042" y="1567858"/>
                </a:cubicBezTo>
                <a:cubicBezTo>
                  <a:pt x="1300504" y="1556204"/>
                  <a:pt x="1308349" y="1547463"/>
                  <a:pt x="1314235" y="1540908"/>
                </a:cubicBezTo>
                <a:close/>
                <a:moveTo>
                  <a:pt x="4439702" y="857271"/>
                </a:moveTo>
                <a:cubicBezTo>
                  <a:pt x="4444206" y="856309"/>
                  <a:pt x="4444206" y="856309"/>
                  <a:pt x="4444206" y="856309"/>
                </a:cubicBezTo>
                <a:cubicBezTo>
                  <a:pt x="4454177" y="858888"/>
                  <a:pt x="4454177" y="858888"/>
                  <a:pt x="4445168" y="860813"/>
                </a:cubicBezTo>
                <a:cubicBezTo>
                  <a:pt x="4439702" y="857271"/>
                  <a:pt x="4439702" y="857271"/>
                  <a:pt x="4439702" y="857271"/>
                </a:cubicBezTo>
                <a:close/>
                <a:moveTo>
                  <a:pt x="4439395" y="833789"/>
                </a:moveTo>
                <a:cubicBezTo>
                  <a:pt x="4439395" y="833789"/>
                  <a:pt x="4443899" y="832826"/>
                  <a:pt x="4444862" y="837331"/>
                </a:cubicBezTo>
                <a:cubicBezTo>
                  <a:pt x="4440357" y="838293"/>
                  <a:pt x="4440357" y="838293"/>
                  <a:pt x="4440357" y="838293"/>
                </a:cubicBezTo>
                <a:cubicBezTo>
                  <a:pt x="4440357" y="838293"/>
                  <a:pt x="4439395" y="833789"/>
                  <a:pt x="4439395" y="833789"/>
                </a:cubicBezTo>
                <a:close/>
                <a:moveTo>
                  <a:pt x="3878041" y="775787"/>
                </a:moveTo>
                <a:lnTo>
                  <a:pt x="3885822" y="777801"/>
                </a:lnTo>
                <a:cubicBezTo>
                  <a:pt x="3885822" y="777801"/>
                  <a:pt x="3885822" y="777801"/>
                  <a:pt x="3881318" y="778763"/>
                </a:cubicBezTo>
                <a:close/>
                <a:moveTo>
                  <a:pt x="1104676" y="1330248"/>
                </a:moveTo>
                <a:lnTo>
                  <a:pt x="1094527" y="1352482"/>
                </a:lnTo>
                <a:cubicBezTo>
                  <a:pt x="1085034" y="1368687"/>
                  <a:pt x="1074540" y="1383638"/>
                  <a:pt x="1064045" y="1398591"/>
                </a:cubicBezTo>
                <a:cubicBezTo>
                  <a:pt x="803503" y="1753430"/>
                  <a:pt x="639503" y="2148260"/>
                  <a:pt x="578456" y="2585624"/>
                </a:cubicBezTo>
                <a:cubicBezTo>
                  <a:pt x="577113" y="2597643"/>
                  <a:pt x="570958" y="2614601"/>
                  <a:pt x="575225" y="2625422"/>
                </a:cubicBezTo>
                <a:cubicBezTo>
                  <a:pt x="606405" y="2743906"/>
                  <a:pt x="581353" y="2864627"/>
                  <a:pt x="589292" y="2984165"/>
                </a:cubicBezTo>
                <a:cubicBezTo>
                  <a:pt x="596704" y="3092084"/>
                  <a:pt x="598106" y="3199331"/>
                  <a:pt x="621678" y="3309663"/>
                </a:cubicBezTo>
                <a:cubicBezTo>
                  <a:pt x="647206" y="3282700"/>
                  <a:pt x="641213" y="3254649"/>
                  <a:pt x="637489" y="3228070"/>
                </a:cubicBezTo>
                <a:cubicBezTo>
                  <a:pt x="626465" y="3130699"/>
                  <a:pt x="617310" y="3032930"/>
                  <a:pt x="616036" y="2935433"/>
                </a:cubicBezTo>
                <a:cubicBezTo>
                  <a:pt x="609213" y="2528212"/>
                  <a:pt x="703216" y="2144425"/>
                  <a:pt x="887499" y="1780458"/>
                </a:cubicBezTo>
                <a:cubicBezTo>
                  <a:pt x="913443" y="1727986"/>
                  <a:pt x="957546" y="1687277"/>
                  <a:pt x="997109" y="1643628"/>
                </a:cubicBezTo>
                <a:cubicBezTo>
                  <a:pt x="1011543" y="1628812"/>
                  <a:pt x="1024507" y="1616266"/>
                  <a:pt x="1014774" y="1589014"/>
                </a:cubicBezTo>
                <a:cubicBezTo>
                  <a:pt x="1006510" y="1559493"/>
                  <a:pt x="1031767" y="1540409"/>
                  <a:pt x="1051413" y="1522524"/>
                </a:cubicBezTo>
                <a:cubicBezTo>
                  <a:pt x="1064776" y="1511848"/>
                  <a:pt x="1083077" y="1505982"/>
                  <a:pt x="1104050" y="1503457"/>
                </a:cubicBezTo>
                <a:cubicBezTo>
                  <a:pt x="1085331" y="1534831"/>
                  <a:pt x="1068881" y="1567677"/>
                  <a:pt x="1050162" y="1599052"/>
                </a:cubicBezTo>
                <a:cubicBezTo>
                  <a:pt x="991464" y="1699585"/>
                  <a:pt x="933165" y="1801989"/>
                  <a:pt x="889954" y="1910945"/>
                </a:cubicBezTo>
                <a:cubicBezTo>
                  <a:pt x="876446" y="1939252"/>
                  <a:pt x="858000" y="1962747"/>
                  <a:pt x="871201" y="1997079"/>
                </a:cubicBezTo>
                <a:cubicBezTo>
                  <a:pt x="879337" y="2016850"/>
                  <a:pt x="864630" y="2039546"/>
                  <a:pt x="857404" y="2060644"/>
                </a:cubicBezTo>
                <a:cubicBezTo>
                  <a:pt x="812324" y="2170000"/>
                  <a:pt x="781933" y="2284040"/>
                  <a:pt x="753411" y="2397680"/>
                </a:cubicBezTo>
                <a:cubicBezTo>
                  <a:pt x="751270" y="2405959"/>
                  <a:pt x="748728" y="2412369"/>
                  <a:pt x="756336" y="2420520"/>
                </a:cubicBezTo>
                <a:lnTo>
                  <a:pt x="764421" y="2415547"/>
                </a:lnTo>
                <a:lnTo>
                  <a:pt x="761396" y="2433165"/>
                </a:lnTo>
                <a:lnTo>
                  <a:pt x="760478" y="2435480"/>
                </a:lnTo>
                <a:lnTo>
                  <a:pt x="760592" y="2432158"/>
                </a:lnTo>
                <a:cubicBezTo>
                  <a:pt x="760675" y="2429786"/>
                  <a:pt x="760193" y="2427534"/>
                  <a:pt x="757460" y="2425764"/>
                </a:cubicBezTo>
                <a:cubicBezTo>
                  <a:pt x="757460" y="2425764"/>
                  <a:pt x="753918" y="2431229"/>
                  <a:pt x="750377" y="2436696"/>
                </a:cubicBezTo>
                <a:cubicBezTo>
                  <a:pt x="751339" y="2441200"/>
                  <a:pt x="751339" y="2441200"/>
                  <a:pt x="751339" y="2441200"/>
                </a:cubicBezTo>
                <a:cubicBezTo>
                  <a:pt x="742331" y="2443125"/>
                  <a:pt x="743948" y="2428650"/>
                  <a:pt x="751994" y="2422222"/>
                </a:cubicBezTo>
                <a:cubicBezTo>
                  <a:pt x="743948" y="2428650"/>
                  <a:pt x="748144" y="2404205"/>
                  <a:pt x="742023" y="2419642"/>
                </a:cubicBezTo>
                <a:cubicBezTo>
                  <a:pt x="752956" y="2426726"/>
                  <a:pt x="725932" y="2432500"/>
                  <a:pt x="729781" y="2450515"/>
                </a:cubicBezTo>
                <a:cubicBezTo>
                  <a:pt x="730743" y="2455019"/>
                  <a:pt x="730743" y="2455019"/>
                  <a:pt x="730743" y="2455019"/>
                </a:cubicBezTo>
                <a:cubicBezTo>
                  <a:pt x="730743" y="2455019"/>
                  <a:pt x="730743" y="2455019"/>
                  <a:pt x="726239" y="2455982"/>
                </a:cubicBezTo>
                <a:cubicBezTo>
                  <a:pt x="726239" y="2455982"/>
                  <a:pt x="727201" y="2460486"/>
                  <a:pt x="727201" y="2460486"/>
                </a:cubicBezTo>
                <a:cubicBezTo>
                  <a:pt x="728163" y="2464990"/>
                  <a:pt x="728163" y="2464990"/>
                  <a:pt x="728163" y="2464990"/>
                </a:cubicBezTo>
                <a:cubicBezTo>
                  <a:pt x="727201" y="2460486"/>
                  <a:pt x="731705" y="2459524"/>
                  <a:pt x="731705" y="2459524"/>
                </a:cubicBezTo>
                <a:cubicBezTo>
                  <a:pt x="732667" y="2464027"/>
                  <a:pt x="730088" y="2473998"/>
                  <a:pt x="731050" y="2478502"/>
                </a:cubicBezTo>
                <a:cubicBezTo>
                  <a:pt x="733630" y="2468531"/>
                  <a:pt x="735554" y="2477540"/>
                  <a:pt x="735554" y="2477540"/>
                </a:cubicBezTo>
                <a:cubicBezTo>
                  <a:pt x="739097" y="2472074"/>
                  <a:pt x="741675" y="2462103"/>
                  <a:pt x="745218" y="2456637"/>
                </a:cubicBezTo>
                <a:cubicBezTo>
                  <a:pt x="745218" y="2456637"/>
                  <a:pt x="745218" y="2456637"/>
                  <a:pt x="749722" y="2455675"/>
                </a:cubicBezTo>
                <a:cubicBezTo>
                  <a:pt x="746180" y="2461140"/>
                  <a:pt x="746180" y="2461140"/>
                  <a:pt x="746180" y="2461140"/>
                </a:cubicBezTo>
                <a:cubicBezTo>
                  <a:pt x="747142" y="2465645"/>
                  <a:pt x="748104" y="2470149"/>
                  <a:pt x="752609" y="2469187"/>
                </a:cubicBezTo>
                <a:cubicBezTo>
                  <a:pt x="752609" y="2469187"/>
                  <a:pt x="756151" y="2463720"/>
                  <a:pt x="755188" y="2459216"/>
                </a:cubicBezTo>
                <a:cubicBezTo>
                  <a:pt x="755188" y="2459216"/>
                  <a:pt x="755188" y="2459216"/>
                  <a:pt x="754226" y="2454712"/>
                </a:cubicBezTo>
                <a:cubicBezTo>
                  <a:pt x="757767" y="2449246"/>
                  <a:pt x="757767" y="2449246"/>
                  <a:pt x="757767" y="2449246"/>
                </a:cubicBezTo>
                <a:cubicBezTo>
                  <a:pt x="760654" y="2462758"/>
                  <a:pt x="753571" y="2473691"/>
                  <a:pt x="748411" y="2493631"/>
                </a:cubicBezTo>
                <a:cubicBezTo>
                  <a:pt x="760654" y="2462758"/>
                  <a:pt x="752916" y="2492669"/>
                  <a:pt x="759344" y="2500715"/>
                </a:cubicBezTo>
                <a:cubicBezTo>
                  <a:pt x="759344" y="2500715"/>
                  <a:pt x="760307" y="2505219"/>
                  <a:pt x="760307" y="2505219"/>
                </a:cubicBezTo>
                <a:cubicBezTo>
                  <a:pt x="760307" y="2505219"/>
                  <a:pt x="759344" y="2500715"/>
                  <a:pt x="754840" y="2501678"/>
                </a:cubicBezTo>
                <a:cubicBezTo>
                  <a:pt x="754840" y="2501678"/>
                  <a:pt x="754840" y="2501678"/>
                  <a:pt x="753878" y="2497173"/>
                </a:cubicBezTo>
                <a:cubicBezTo>
                  <a:pt x="753878" y="2497173"/>
                  <a:pt x="753878" y="2497173"/>
                  <a:pt x="749373" y="2498135"/>
                </a:cubicBezTo>
                <a:cubicBezTo>
                  <a:pt x="750336" y="2502640"/>
                  <a:pt x="746794" y="2508105"/>
                  <a:pt x="746794" y="2508105"/>
                </a:cubicBezTo>
                <a:cubicBezTo>
                  <a:pt x="746794" y="2508105"/>
                  <a:pt x="747757" y="2512610"/>
                  <a:pt x="747757" y="2512610"/>
                </a:cubicBezTo>
                <a:cubicBezTo>
                  <a:pt x="744215" y="2518077"/>
                  <a:pt x="744215" y="2518077"/>
                  <a:pt x="740673" y="2523542"/>
                </a:cubicBezTo>
                <a:cubicBezTo>
                  <a:pt x="739711" y="2519039"/>
                  <a:pt x="739711" y="2519039"/>
                  <a:pt x="738748" y="2514534"/>
                </a:cubicBezTo>
                <a:cubicBezTo>
                  <a:pt x="737786" y="2510030"/>
                  <a:pt x="737786" y="2510030"/>
                  <a:pt x="734245" y="2515496"/>
                </a:cubicBezTo>
                <a:cubicBezTo>
                  <a:pt x="734245" y="2515496"/>
                  <a:pt x="730703" y="2520963"/>
                  <a:pt x="731665" y="2525466"/>
                </a:cubicBezTo>
                <a:cubicBezTo>
                  <a:pt x="732627" y="2529971"/>
                  <a:pt x="732627" y="2529971"/>
                  <a:pt x="733590" y="2534475"/>
                </a:cubicBezTo>
                <a:cubicBezTo>
                  <a:pt x="735514" y="2543483"/>
                  <a:pt x="741943" y="2551529"/>
                  <a:pt x="745484" y="2546063"/>
                </a:cubicBezTo>
                <a:cubicBezTo>
                  <a:pt x="746446" y="2550567"/>
                  <a:pt x="747408" y="2555071"/>
                  <a:pt x="743868" y="2560537"/>
                </a:cubicBezTo>
                <a:cubicBezTo>
                  <a:pt x="739670" y="2584981"/>
                  <a:pt x="730970" y="2610389"/>
                  <a:pt x="726773" y="2634833"/>
                </a:cubicBezTo>
                <a:cubicBezTo>
                  <a:pt x="726773" y="2634833"/>
                  <a:pt x="721306" y="2631292"/>
                  <a:pt x="721306" y="2631292"/>
                </a:cubicBezTo>
                <a:cubicBezTo>
                  <a:pt x="721306" y="2631292"/>
                  <a:pt x="722269" y="2635796"/>
                  <a:pt x="722269" y="2635796"/>
                </a:cubicBezTo>
                <a:cubicBezTo>
                  <a:pt x="722269" y="2635796"/>
                  <a:pt x="717764" y="2636758"/>
                  <a:pt x="717764" y="2636758"/>
                </a:cubicBezTo>
                <a:cubicBezTo>
                  <a:pt x="721962" y="2612314"/>
                  <a:pt x="716802" y="2632255"/>
                  <a:pt x="712298" y="2633217"/>
                </a:cubicBezTo>
                <a:cubicBezTo>
                  <a:pt x="713915" y="2618742"/>
                  <a:pt x="720037" y="2603306"/>
                  <a:pt x="717150" y="2589793"/>
                </a:cubicBezTo>
                <a:cubicBezTo>
                  <a:pt x="722616" y="2593335"/>
                  <a:pt x="722616" y="2593335"/>
                  <a:pt x="722616" y="2593335"/>
                </a:cubicBezTo>
                <a:cubicBezTo>
                  <a:pt x="725196" y="2583365"/>
                  <a:pt x="727775" y="2573394"/>
                  <a:pt x="727775" y="2573394"/>
                </a:cubicBezTo>
                <a:cubicBezTo>
                  <a:pt x="725196" y="2583365"/>
                  <a:pt x="720691" y="2584327"/>
                  <a:pt x="720691" y="2584327"/>
                </a:cubicBezTo>
                <a:cubicBezTo>
                  <a:pt x="723271" y="2574356"/>
                  <a:pt x="717805" y="2570815"/>
                  <a:pt x="721347" y="2565348"/>
                </a:cubicBezTo>
                <a:cubicBezTo>
                  <a:pt x="720385" y="2560844"/>
                  <a:pt x="720385" y="2560844"/>
                  <a:pt x="720385" y="2560844"/>
                </a:cubicBezTo>
                <a:cubicBezTo>
                  <a:pt x="720385" y="2560844"/>
                  <a:pt x="724889" y="2559882"/>
                  <a:pt x="723927" y="2555379"/>
                </a:cubicBezTo>
                <a:cubicBezTo>
                  <a:pt x="723927" y="2555379"/>
                  <a:pt x="723927" y="2555379"/>
                  <a:pt x="722964" y="2550874"/>
                </a:cubicBezTo>
                <a:cubicBezTo>
                  <a:pt x="722964" y="2550874"/>
                  <a:pt x="722002" y="2546370"/>
                  <a:pt x="722002" y="2546370"/>
                </a:cubicBezTo>
                <a:cubicBezTo>
                  <a:pt x="713956" y="2552799"/>
                  <a:pt x="713956" y="2552799"/>
                  <a:pt x="713956" y="2552799"/>
                </a:cubicBezTo>
                <a:cubicBezTo>
                  <a:pt x="713956" y="2552799"/>
                  <a:pt x="710415" y="2558265"/>
                  <a:pt x="711377" y="2562769"/>
                </a:cubicBezTo>
                <a:lnTo>
                  <a:pt x="712339" y="2567273"/>
                </a:lnTo>
                <a:cubicBezTo>
                  <a:pt x="716842" y="2566311"/>
                  <a:pt x="716842" y="2566311"/>
                  <a:pt x="716842" y="2566311"/>
                </a:cubicBezTo>
                <a:cubicBezTo>
                  <a:pt x="715226" y="2580785"/>
                  <a:pt x="708449" y="2615201"/>
                  <a:pt x="707794" y="2634179"/>
                </a:cubicBezTo>
                <a:cubicBezTo>
                  <a:pt x="704252" y="2639645"/>
                  <a:pt x="704252" y="2639645"/>
                  <a:pt x="704252" y="2639645"/>
                </a:cubicBezTo>
                <a:cubicBezTo>
                  <a:pt x="700710" y="2645112"/>
                  <a:pt x="700710" y="2645112"/>
                  <a:pt x="701673" y="2649616"/>
                </a:cubicBezTo>
                <a:cubicBezTo>
                  <a:pt x="706177" y="2648653"/>
                  <a:pt x="706177" y="2648653"/>
                  <a:pt x="706177" y="2648653"/>
                </a:cubicBezTo>
                <a:cubicBezTo>
                  <a:pt x="702635" y="2654119"/>
                  <a:pt x="701017" y="2668594"/>
                  <a:pt x="698438" y="2678565"/>
                </a:cubicBezTo>
                <a:cubicBezTo>
                  <a:pt x="693934" y="2679527"/>
                  <a:pt x="694896" y="2684031"/>
                  <a:pt x="695858" y="2688534"/>
                </a:cubicBezTo>
                <a:cubicBezTo>
                  <a:pt x="696821" y="2693039"/>
                  <a:pt x="696821" y="2693039"/>
                  <a:pt x="696821" y="2693039"/>
                </a:cubicBezTo>
                <a:cubicBezTo>
                  <a:pt x="696821" y="2693039"/>
                  <a:pt x="696821" y="2693039"/>
                  <a:pt x="701325" y="2692076"/>
                </a:cubicBezTo>
                <a:cubicBezTo>
                  <a:pt x="692931" y="2740966"/>
                  <a:pt x="684231" y="2766373"/>
                  <a:pt x="690967" y="2797901"/>
                </a:cubicBezTo>
                <a:cubicBezTo>
                  <a:pt x="690967" y="2797901"/>
                  <a:pt x="686462" y="2798864"/>
                  <a:pt x="687424" y="2803368"/>
                </a:cubicBezTo>
                <a:cubicBezTo>
                  <a:pt x="688387" y="2807872"/>
                  <a:pt x="688387" y="2807872"/>
                  <a:pt x="688387" y="2807872"/>
                </a:cubicBezTo>
                <a:cubicBezTo>
                  <a:pt x="689349" y="2812375"/>
                  <a:pt x="689349" y="2812375"/>
                  <a:pt x="689349" y="2812375"/>
                </a:cubicBezTo>
                <a:cubicBezTo>
                  <a:pt x="684845" y="2813338"/>
                  <a:pt x="683227" y="2827813"/>
                  <a:pt x="685152" y="2836821"/>
                </a:cubicBezTo>
                <a:cubicBezTo>
                  <a:pt x="685152" y="2836821"/>
                  <a:pt x="686114" y="2841326"/>
                  <a:pt x="681611" y="2842288"/>
                </a:cubicBezTo>
                <a:cubicBezTo>
                  <a:pt x="682573" y="2846791"/>
                  <a:pt x="682573" y="2846791"/>
                  <a:pt x="683535" y="2851295"/>
                </a:cubicBezTo>
                <a:cubicBezTo>
                  <a:pt x="683535" y="2851295"/>
                  <a:pt x="684497" y="2855799"/>
                  <a:pt x="684497" y="2855799"/>
                </a:cubicBezTo>
                <a:cubicBezTo>
                  <a:pt x="684497" y="2855799"/>
                  <a:pt x="684497" y="2855799"/>
                  <a:pt x="680955" y="2861265"/>
                </a:cubicBezTo>
                <a:cubicBezTo>
                  <a:pt x="680955" y="2861265"/>
                  <a:pt x="681918" y="2865770"/>
                  <a:pt x="681918" y="2865770"/>
                </a:cubicBezTo>
                <a:cubicBezTo>
                  <a:pt x="688346" y="2873815"/>
                  <a:pt x="673217" y="2891176"/>
                  <a:pt x="687691" y="2892794"/>
                </a:cubicBezTo>
                <a:cubicBezTo>
                  <a:pt x="683187" y="2893756"/>
                  <a:pt x="683187" y="2893756"/>
                  <a:pt x="684149" y="2898260"/>
                </a:cubicBezTo>
                <a:cubicBezTo>
                  <a:pt x="684149" y="2898260"/>
                  <a:pt x="685112" y="2902765"/>
                  <a:pt x="685112" y="2902765"/>
                </a:cubicBezTo>
                <a:cubicBezTo>
                  <a:pt x="686074" y="2907268"/>
                  <a:pt x="682533" y="2912734"/>
                  <a:pt x="683495" y="2917239"/>
                </a:cubicBezTo>
                <a:cubicBezTo>
                  <a:pt x="683495" y="2917239"/>
                  <a:pt x="683495" y="2917239"/>
                  <a:pt x="684457" y="2921742"/>
                </a:cubicBezTo>
                <a:cubicBezTo>
                  <a:pt x="682840" y="2936217"/>
                  <a:pt x="680260" y="2946188"/>
                  <a:pt x="678642" y="2960662"/>
                </a:cubicBezTo>
                <a:cubicBezTo>
                  <a:pt x="679604" y="2965165"/>
                  <a:pt x="679604" y="2965165"/>
                  <a:pt x="679604" y="2965165"/>
                </a:cubicBezTo>
                <a:cubicBezTo>
                  <a:pt x="679604" y="2965165"/>
                  <a:pt x="679604" y="2965165"/>
                  <a:pt x="675101" y="2966128"/>
                </a:cubicBezTo>
                <a:cubicBezTo>
                  <a:pt x="676063" y="2970632"/>
                  <a:pt x="676063" y="2970632"/>
                  <a:pt x="676063" y="2970632"/>
                </a:cubicBezTo>
                <a:cubicBezTo>
                  <a:pt x="677026" y="2975136"/>
                  <a:pt x="677026" y="2975136"/>
                  <a:pt x="677026" y="2975136"/>
                </a:cubicBezTo>
                <a:cubicBezTo>
                  <a:pt x="677026" y="2975136"/>
                  <a:pt x="681529" y="2974174"/>
                  <a:pt x="681529" y="2974174"/>
                </a:cubicBezTo>
                <a:cubicBezTo>
                  <a:pt x="677988" y="2979641"/>
                  <a:pt x="678950" y="2984144"/>
                  <a:pt x="679912" y="2988648"/>
                </a:cubicBezTo>
                <a:cubicBezTo>
                  <a:pt x="679912" y="2988648"/>
                  <a:pt x="678950" y="2984144"/>
                  <a:pt x="678950" y="2984144"/>
                </a:cubicBezTo>
                <a:cubicBezTo>
                  <a:pt x="677332" y="2998618"/>
                  <a:pt x="677332" y="2998618"/>
                  <a:pt x="678295" y="3003123"/>
                </a:cubicBezTo>
                <a:cubicBezTo>
                  <a:pt x="679257" y="3007627"/>
                  <a:pt x="680219" y="3012130"/>
                  <a:pt x="681182" y="3016635"/>
                </a:cubicBezTo>
                <a:cubicBezTo>
                  <a:pt x="681182" y="3016635"/>
                  <a:pt x="677640" y="3022102"/>
                  <a:pt x="677640" y="3022102"/>
                </a:cubicBezTo>
                <a:cubicBezTo>
                  <a:pt x="678602" y="3026605"/>
                  <a:pt x="678602" y="3026605"/>
                  <a:pt x="678602" y="3026605"/>
                </a:cubicBezTo>
                <a:cubicBezTo>
                  <a:pt x="678602" y="3026605"/>
                  <a:pt x="674098" y="3027567"/>
                  <a:pt x="675061" y="3032071"/>
                </a:cubicBezTo>
                <a:cubicBezTo>
                  <a:pt x="675061" y="3032071"/>
                  <a:pt x="676023" y="3036576"/>
                  <a:pt x="676023" y="3036576"/>
                </a:cubicBezTo>
                <a:cubicBezTo>
                  <a:pt x="680527" y="3035613"/>
                  <a:pt x="680527" y="3035613"/>
                  <a:pt x="680527" y="3035613"/>
                </a:cubicBezTo>
                <a:cubicBezTo>
                  <a:pt x="683413" y="3049126"/>
                  <a:pt x="681797" y="3063600"/>
                  <a:pt x="689187" y="3076150"/>
                </a:cubicBezTo>
                <a:cubicBezTo>
                  <a:pt x="688225" y="3071645"/>
                  <a:pt x="688225" y="3071645"/>
                  <a:pt x="683721" y="3072608"/>
                </a:cubicBezTo>
                <a:cubicBezTo>
                  <a:pt x="682759" y="3068104"/>
                  <a:pt x="682759" y="3068104"/>
                  <a:pt x="679217" y="3073570"/>
                </a:cubicBezTo>
                <a:cubicBezTo>
                  <a:pt x="680179" y="3078074"/>
                  <a:pt x="681142" y="3082578"/>
                  <a:pt x="681142" y="3082578"/>
                </a:cubicBezTo>
                <a:cubicBezTo>
                  <a:pt x="682104" y="3087082"/>
                  <a:pt x="682104" y="3087082"/>
                  <a:pt x="682104" y="3087082"/>
                </a:cubicBezTo>
                <a:cubicBezTo>
                  <a:pt x="675982" y="3102520"/>
                  <a:pt x="692382" y="3113145"/>
                  <a:pt x="682718" y="3134047"/>
                </a:cubicBezTo>
                <a:cubicBezTo>
                  <a:pt x="687222" y="3133085"/>
                  <a:pt x="687222" y="3133085"/>
                  <a:pt x="687222" y="3133085"/>
                </a:cubicBezTo>
                <a:cubicBezTo>
                  <a:pt x="682718" y="3134047"/>
                  <a:pt x="682718" y="3134047"/>
                  <a:pt x="683680" y="3138551"/>
                </a:cubicBezTo>
                <a:cubicBezTo>
                  <a:pt x="684642" y="3143056"/>
                  <a:pt x="684642" y="3143056"/>
                  <a:pt x="684642" y="3143056"/>
                </a:cubicBezTo>
                <a:cubicBezTo>
                  <a:pt x="687529" y="3156568"/>
                  <a:pt x="690416" y="3170080"/>
                  <a:pt x="690416" y="3170080"/>
                </a:cubicBezTo>
                <a:cubicBezTo>
                  <a:pt x="689203" y="3180936"/>
                  <a:pt x="691261" y="3169900"/>
                  <a:pt x="694395" y="3173203"/>
                </a:cubicBezTo>
                <a:lnTo>
                  <a:pt x="697712" y="3182366"/>
                </a:lnTo>
                <a:lnTo>
                  <a:pt x="697129" y="3182651"/>
                </a:lnTo>
                <a:lnTo>
                  <a:pt x="691373" y="3182827"/>
                </a:lnTo>
                <a:cubicBezTo>
                  <a:pt x="689925" y="3184314"/>
                  <a:pt x="689280" y="3186806"/>
                  <a:pt x="689762" y="3189059"/>
                </a:cubicBezTo>
                <a:cubicBezTo>
                  <a:pt x="692495" y="3190829"/>
                  <a:pt x="694910" y="3185604"/>
                  <a:pt x="696682" y="3182870"/>
                </a:cubicBezTo>
                <a:lnTo>
                  <a:pt x="697129" y="3182651"/>
                </a:lnTo>
                <a:lnTo>
                  <a:pt x="697807" y="3182630"/>
                </a:lnTo>
                <a:lnTo>
                  <a:pt x="697712" y="3182366"/>
                </a:lnTo>
                <a:lnTo>
                  <a:pt x="698813" y="3181826"/>
                </a:lnTo>
                <a:cubicBezTo>
                  <a:pt x="699335" y="3182893"/>
                  <a:pt x="699655" y="3185767"/>
                  <a:pt x="699731" y="3191637"/>
                </a:cubicBezTo>
                <a:cubicBezTo>
                  <a:pt x="695227" y="3192600"/>
                  <a:pt x="695227" y="3192600"/>
                  <a:pt x="696189" y="3197104"/>
                </a:cubicBezTo>
                <a:cubicBezTo>
                  <a:pt x="696189" y="3197104"/>
                  <a:pt x="697152" y="3201608"/>
                  <a:pt x="697152" y="3201608"/>
                </a:cubicBezTo>
                <a:cubicBezTo>
                  <a:pt x="693610" y="3207074"/>
                  <a:pt x="693610" y="3207074"/>
                  <a:pt x="693610" y="3207074"/>
                </a:cubicBezTo>
                <a:cubicBezTo>
                  <a:pt x="694573" y="3211578"/>
                  <a:pt x="694573" y="3211578"/>
                  <a:pt x="694573" y="3211578"/>
                </a:cubicBezTo>
                <a:cubicBezTo>
                  <a:pt x="694573" y="3211578"/>
                  <a:pt x="695535" y="3216083"/>
                  <a:pt x="696497" y="3220587"/>
                </a:cubicBezTo>
                <a:cubicBezTo>
                  <a:pt x="696497" y="3220587"/>
                  <a:pt x="697460" y="3225091"/>
                  <a:pt x="698422" y="3229595"/>
                </a:cubicBezTo>
                <a:cubicBezTo>
                  <a:pt x="693918" y="3230557"/>
                  <a:pt x="694880" y="3235061"/>
                  <a:pt x="695842" y="3239565"/>
                </a:cubicBezTo>
                <a:cubicBezTo>
                  <a:pt x="692300" y="3245032"/>
                  <a:pt x="692300" y="3245032"/>
                  <a:pt x="693262" y="3249536"/>
                </a:cubicBezTo>
                <a:cubicBezTo>
                  <a:pt x="693262" y="3249536"/>
                  <a:pt x="694224" y="3254039"/>
                  <a:pt x="694224" y="3254039"/>
                </a:cubicBezTo>
                <a:cubicBezTo>
                  <a:pt x="694224" y="3254039"/>
                  <a:pt x="695187" y="3258543"/>
                  <a:pt x="695187" y="3258543"/>
                </a:cubicBezTo>
                <a:cubicBezTo>
                  <a:pt x="690683" y="3259506"/>
                  <a:pt x="690683" y="3259506"/>
                  <a:pt x="690683" y="3259506"/>
                </a:cubicBezTo>
                <a:cubicBezTo>
                  <a:pt x="690683" y="3259506"/>
                  <a:pt x="690683" y="3259506"/>
                  <a:pt x="687141" y="3264972"/>
                </a:cubicBezTo>
                <a:cubicBezTo>
                  <a:pt x="688103" y="3269476"/>
                  <a:pt x="688103" y="3269476"/>
                  <a:pt x="688103" y="3269476"/>
                </a:cubicBezTo>
                <a:cubicBezTo>
                  <a:pt x="693569" y="3273018"/>
                  <a:pt x="693569" y="3273018"/>
                  <a:pt x="693569" y="3273018"/>
                </a:cubicBezTo>
                <a:cubicBezTo>
                  <a:pt x="694532" y="3277522"/>
                  <a:pt x="694532" y="3277522"/>
                  <a:pt x="694532" y="3277522"/>
                </a:cubicBezTo>
                <a:cubicBezTo>
                  <a:pt x="694532" y="3277522"/>
                  <a:pt x="695494" y="3282027"/>
                  <a:pt x="695494" y="3282027"/>
                </a:cubicBezTo>
                <a:cubicBezTo>
                  <a:pt x="696456" y="3286530"/>
                  <a:pt x="697419" y="3291034"/>
                  <a:pt x="698381" y="3295539"/>
                </a:cubicBezTo>
                <a:cubicBezTo>
                  <a:pt x="695802" y="3305508"/>
                  <a:pt x="696764" y="3310013"/>
                  <a:pt x="696764" y="3310013"/>
                </a:cubicBezTo>
                <a:cubicBezTo>
                  <a:pt x="697726" y="3314516"/>
                  <a:pt x="697726" y="3314516"/>
                  <a:pt x="697726" y="3314516"/>
                </a:cubicBezTo>
                <a:cubicBezTo>
                  <a:pt x="698689" y="3319021"/>
                  <a:pt x="698689" y="3319021"/>
                  <a:pt x="699651" y="3323525"/>
                </a:cubicBezTo>
                <a:cubicBezTo>
                  <a:pt x="699651" y="3323525"/>
                  <a:pt x="699651" y="3323525"/>
                  <a:pt x="704154" y="3322563"/>
                </a:cubicBezTo>
                <a:cubicBezTo>
                  <a:pt x="700613" y="3328029"/>
                  <a:pt x="700613" y="3328029"/>
                  <a:pt x="700613" y="3328029"/>
                </a:cubicBezTo>
                <a:cubicBezTo>
                  <a:pt x="700613" y="3328029"/>
                  <a:pt x="701575" y="3332533"/>
                  <a:pt x="702538" y="3337037"/>
                </a:cubicBezTo>
                <a:cubicBezTo>
                  <a:pt x="707349" y="3359557"/>
                  <a:pt x="712815" y="3363099"/>
                  <a:pt x="711198" y="3377573"/>
                </a:cubicBezTo>
                <a:cubicBezTo>
                  <a:pt x="706694" y="3378535"/>
                  <a:pt x="707656" y="3383040"/>
                  <a:pt x="707656" y="3383040"/>
                </a:cubicBezTo>
                <a:cubicBezTo>
                  <a:pt x="707656" y="3383040"/>
                  <a:pt x="708618" y="3387543"/>
                  <a:pt x="708618" y="3387543"/>
                </a:cubicBezTo>
                <a:cubicBezTo>
                  <a:pt x="713122" y="3386581"/>
                  <a:pt x="713122" y="3386581"/>
                  <a:pt x="713122" y="3386581"/>
                </a:cubicBezTo>
                <a:cubicBezTo>
                  <a:pt x="710543" y="3396552"/>
                  <a:pt x="712467" y="3405560"/>
                  <a:pt x="713430" y="3410064"/>
                </a:cubicBezTo>
                <a:cubicBezTo>
                  <a:pt x="714392" y="3414569"/>
                  <a:pt x="714392" y="3414569"/>
                  <a:pt x="714392" y="3414569"/>
                </a:cubicBezTo>
                <a:cubicBezTo>
                  <a:pt x="715354" y="3419072"/>
                  <a:pt x="715354" y="3419072"/>
                  <a:pt x="719858" y="3418109"/>
                </a:cubicBezTo>
                <a:cubicBezTo>
                  <a:pt x="722745" y="3431621"/>
                  <a:pt x="724670" y="3440630"/>
                  <a:pt x="722090" y="3450600"/>
                </a:cubicBezTo>
                <a:cubicBezTo>
                  <a:pt x="726594" y="3449638"/>
                  <a:pt x="726594" y="3449638"/>
                  <a:pt x="726594" y="3449638"/>
                </a:cubicBezTo>
                <a:cubicBezTo>
                  <a:pt x="730443" y="3467654"/>
                  <a:pt x="730443" y="3467654"/>
                  <a:pt x="730443" y="3467654"/>
                </a:cubicBezTo>
                <a:cubicBezTo>
                  <a:pt x="730443" y="3467654"/>
                  <a:pt x="730443" y="3467654"/>
                  <a:pt x="726902" y="3473121"/>
                </a:cubicBezTo>
                <a:cubicBezTo>
                  <a:pt x="724977" y="3464112"/>
                  <a:pt x="719510" y="3460571"/>
                  <a:pt x="716932" y="3470541"/>
                </a:cubicBezTo>
                <a:cubicBezTo>
                  <a:pt x="724977" y="3464112"/>
                  <a:pt x="725284" y="3487595"/>
                  <a:pt x="729788" y="3486633"/>
                </a:cubicBezTo>
                <a:cubicBezTo>
                  <a:pt x="738449" y="3527169"/>
                  <a:pt x="736524" y="3518161"/>
                  <a:pt x="749689" y="3557735"/>
                </a:cubicBezTo>
                <a:cubicBezTo>
                  <a:pt x="749689" y="3557735"/>
                  <a:pt x="745185" y="3558698"/>
                  <a:pt x="745185" y="3558698"/>
                </a:cubicBezTo>
                <a:cubicBezTo>
                  <a:pt x="746147" y="3563202"/>
                  <a:pt x="746147" y="3563202"/>
                  <a:pt x="747109" y="3567705"/>
                </a:cubicBezTo>
                <a:cubicBezTo>
                  <a:pt x="752883" y="3594729"/>
                  <a:pt x="754807" y="3603738"/>
                  <a:pt x="758656" y="3621755"/>
                </a:cubicBezTo>
                <a:cubicBezTo>
                  <a:pt x="758656" y="3621755"/>
                  <a:pt x="758656" y="3621755"/>
                  <a:pt x="759619" y="3626258"/>
                </a:cubicBezTo>
                <a:cubicBezTo>
                  <a:pt x="759619" y="3626258"/>
                  <a:pt x="759619" y="3626258"/>
                  <a:pt x="760581" y="3630762"/>
                </a:cubicBezTo>
                <a:cubicBezTo>
                  <a:pt x="762812" y="3663253"/>
                  <a:pt x="765085" y="3629800"/>
                  <a:pt x="773438" y="3646854"/>
                </a:cubicBezTo>
                <a:cubicBezTo>
                  <a:pt x="768934" y="3647816"/>
                  <a:pt x="762812" y="3663253"/>
                  <a:pt x="770859" y="3656824"/>
                </a:cubicBezTo>
                <a:cubicBezTo>
                  <a:pt x="771821" y="3661329"/>
                  <a:pt x="771821" y="3661329"/>
                  <a:pt x="771821" y="3661329"/>
                </a:cubicBezTo>
                <a:cubicBezTo>
                  <a:pt x="771821" y="3661329"/>
                  <a:pt x="771821" y="3661329"/>
                  <a:pt x="772783" y="3665832"/>
                </a:cubicBezTo>
                <a:cubicBezTo>
                  <a:pt x="768279" y="3666794"/>
                  <a:pt x="773745" y="3670336"/>
                  <a:pt x="773745" y="3670336"/>
                </a:cubicBezTo>
                <a:cubicBezTo>
                  <a:pt x="777595" y="3688353"/>
                  <a:pt x="773090" y="3689315"/>
                  <a:pt x="768586" y="3690277"/>
                </a:cubicBezTo>
                <a:cubicBezTo>
                  <a:pt x="772435" y="3708294"/>
                  <a:pt x="782406" y="3710872"/>
                  <a:pt x="779826" y="3720843"/>
                </a:cubicBezTo>
                <a:cubicBezTo>
                  <a:pt x="786255" y="3728889"/>
                  <a:pt x="789142" y="3742401"/>
                  <a:pt x="798149" y="3740476"/>
                </a:cubicBezTo>
                <a:cubicBezTo>
                  <a:pt x="795570" y="3750447"/>
                  <a:pt x="803923" y="3767501"/>
                  <a:pt x="793953" y="3764922"/>
                </a:cubicBezTo>
                <a:cubicBezTo>
                  <a:pt x="802306" y="3781975"/>
                  <a:pt x="802961" y="3762997"/>
                  <a:pt x="803268" y="3786479"/>
                </a:cubicBezTo>
                <a:cubicBezTo>
                  <a:pt x="804230" y="3790984"/>
                  <a:pt x="809697" y="3794526"/>
                  <a:pt x="815163" y="3798067"/>
                </a:cubicBezTo>
                <a:cubicBezTo>
                  <a:pt x="804230" y="3790984"/>
                  <a:pt x="818357" y="3835062"/>
                  <a:pt x="832177" y="3855657"/>
                </a:cubicBezTo>
                <a:cubicBezTo>
                  <a:pt x="829598" y="3865628"/>
                  <a:pt x="828635" y="3861124"/>
                  <a:pt x="823168" y="3857582"/>
                </a:cubicBezTo>
                <a:cubicBezTo>
                  <a:pt x="829598" y="3865628"/>
                  <a:pt x="830560" y="3870131"/>
                  <a:pt x="835064" y="3869169"/>
                </a:cubicBezTo>
                <a:cubicBezTo>
                  <a:pt x="827018" y="3875598"/>
                  <a:pt x="836026" y="3873673"/>
                  <a:pt x="834409" y="3888148"/>
                </a:cubicBezTo>
                <a:cubicBezTo>
                  <a:pt x="840837" y="3896193"/>
                  <a:pt x="837951" y="3882681"/>
                  <a:pt x="849190" y="3913248"/>
                </a:cubicBezTo>
                <a:lnTo>
                  <a:pt x="845537" y="3910175"/>
                </a:lnTo>
                <a:lnTo>
                  <a:pt x="841800" y="3900698"/>
                </a:lnTo>
                <a:cubicBezTo>
                  <a:pt x="842281" y="3902950"/>
                  <a:pt x="843003" y="3906328"/>
                  <a:pt x="844166" y="3909023"/>
                </a:cubicBezTo>
                <a:lnTo>
                  <a:pt x="845537" y="3910175"/>
                </a:lnTo>
                <a:lnTo>
                  <a:pt x="852077" y="3926760"/>
                </a:lnTo>
                <a:cubicBezTo>
                  <a:pt x="846611" y="3923218"/>
                  <a:pt x="842107" y="3924181"/>
                  <a:pt x="838565" y="3929646"/>
                </a:cubicBezTo>
                <a:cubicBezTo>
                  <a:pt x="827325" y="3899080"/>
                  <a:pt x="824438" y="3885568"/>
                  <a:pt x="808694" y="3855965"/>
                </a:cubicBezTo>
                <a:cubicBezTo>
                  <a:pt x="800649" y="3862393"/>
                  <a:pt x="792295" y="3845339"/>
                  <a:pt x="782980" y="3823781"/>
                </a:cubicBezTo>
                <a:cubicBezTo>
                  <a:pt x="776551" y="3815736"/>
                  <a:pt x="775588" y="3811232"/>
                  <a:pt x="773664" y="3802224"/>
                </a:cubicBezTo>
                <a:cubicBezTo>
                  <a:pt x="772702" y="3797720"/>
                  <a:pt x="770777" y="3788711"/>
                  <a:pt x="769815" y="3784208"/>
                </a:cubicBezTo>
                <a:cubicBezTo>
                  <a:pt x="766274" y="3789673"/>
                  <a:pt x="761154" y="3743671"/>
                  <a:pt x="756958" y="3768116"/>
                </a:cubicBezTo>
                <a:lnTo>
                  <a:pt x="750222" y="3736587"/>
                </a:lnTo>
                <a:cubicBezTo>
                  <a:pt x="744449" y="3709563"/>
                  <a:pt x="760192" y="3739167"/>
                  <a:pt x="751840" y="3722113"/>
                </a:cubicBezTo>
                <a:cubicBezTo>
                  <a:pt x="750877" y="3717608"/>
                  <a:pt x="749915" y="3713105"/>
                  <a:pt x="748953" y="3708601"/>
                </a:cubicBezTo>
                <a:cubicBezTo>
                  <a:pt x="748953" y="3708601"/>
                  <a:pt x="747991" y="3704096"/>
                  <a:pt x="747991" y="3704096"/>
                </a:cubicBezTo>
                <a:cubicBezTo>
                  <a:pt x="747991" y="3704096"/>
                  <a:pt x="747991" y="3704096"/>
                  <a:pt x="747028" y="3699593"/>
                </a:cubicBezTo>
                <a:cubicBezTo>
                  <a:pt x="747991" y="3704096"/>
                  <a:pt x="747991" y="3704096"/>
                  <a:pt x="752494" y="3703134"/>
                </a:cubicBezTo>
                <a:cubicBezTo>
                  <a:pt x="744142" y="3686081"/>
                  <a:pt x="744142" y="3686081"/>
                  <a:pt x="744142" y="3686081"/>
                </a:cubicBezTo>
                <a:cubicBezTo>
                  <a:pt x="747683" y="3680614"/>
                  <a:pt x="747683" y="3680614"/>
                  <a:pt x="747683" y="3680614"/>
                </a:cubicBezTo>
                <a:cubicBezTo>
                  <a:pt x="747683" y="3680614"/>
                  <a:pt x="747683" y="3680614"/>
                  <a:pt x="746720" y="3676110"/>
                </a:cubicBezTo>
                <a:cubicBezTo>
                  <a:pt x="745758" y="3671606"/>
                  <a:pt x="745758" y="3671606"/>
                  <a:pt x="745758" y="3671606"/>
                </a:cubicBezTo>
                <a:cubicBezTo>
                  <a:pt x="744796" y="3667102"/>
                  <a:pt x="740292" y="3668064"/>
                  <a:pt x="740292" y="3668064"/>
                </a:cubicBezTo>
                <a:cubicBezTo>
                  <a:pt x="739984" y="3644582"/>
                  <a:pt x="735481" y="3645544"/>
                  <a:pt x="734519" y="3641040"/>
                </a:cubicBezTo>
                <a:cubicBezTo>
                  <a:pt x="734519" y="3641040"/>
                  <a:pt x="729052" y="3637498"/>
                  <a:pt x="729052" y="3637498"/>
                </a:cubicBezTo>
                <a:cubicBezTo>
                  <a:pt x="726165" y="3623986"/>
                  <a:pt x="727783" y="3609512"/>
                  <a:pt x="723279" y="3610474"/>
                </a:cubicBezTo>
                <a:cubicBezTo>
                  <a:pt x="722316" y="3605970"/>
                  <a:pt x="722316" y="3605970"/>
                  <a:pt x="722316" y="3605970"/>
                </a:cubicBezTo>
                <a:cubicBezTo>
                  <a:pt x="722316" y="3605970"/>
                  <a:pt x="721354" y="3601465"/>
                  <a:pt x="721354" y="3601465"/>
                </a:cubicBezTo>
                <a:cubicBezTo>
                  <a:pt x="717812" y="3606932"/>
                  <a:pt x="717812" y="3606932"/>
                  <a:pt x="717812" y="3606932"/>
                </a:cubicBezTo>
                <a:cubicBezTo>
                  <a:pt x="722972" y="3586991"/>
                  <a:pt x="710769" y="3551922"/>
                  <a:pt x="707227" y="3557387"/>
                </a:cubicBezTo>
                <a:cubicBezTo>
                  <a:pt x="712694" y="3560929"/>
                  <a:pt x="709152" y="3566396"/>
                  <a:pt x="710114" y="3570900"/>
                </a:cubicBezTo>
                <a:cubicBezTo>
                  <a:pt x="708190" y="3561892"/>
                  <a:pt x="702723" y="3558350"/>
                  <a:pt x="702723" y="3558350"/>
                </a:cubicBezTo>
                <a:cubicBezTo>
                  <a:pt x="705610" y="3571863"/>
                  <a:pt x="705610" y="3571863"/>
                  <a:pt x="705610" y="3571863"/>
                </a:cubicBezTo>
                <a:cubicBezTo>
                  <a:pt x="705610" y="3571863"/>
                  <a:pt x="701106" y="3572825"/>
                  <a:pt x="700144" y="3568320"/>
                </a:cubicBezTo>
                <a:cubicBezTo>
                  <a:pt x="696602" y="3573787"/>
                  <a:pt x="697564" y="3578290"/>
                  <a:pt x="702068" y="3577328"/>
                </a:cubicBezTo>
                <a:cubicBezTo>
                  <a:pt x="702068" y="3577328"/>
                  <a:pt x="702068" y="3577328"/>
                  <a:pt x="703031" y="3581832"/>
                </a:cubicBezTo>
                <a:cubicBezTo>
                  <a:pt x="696909" y="3597269"/>
                  <a:pt x="688863" y="3603698"/>
                  <a:pt x="695599" y="3635226"/>
                </a:cubicBezTo>
                <a:cubicBezTo>
                  <a:pt x="696561" y="3639730"/>
                  <a:pt x="696561" y="3639730"/>
                  <a:pt x="697524" y="3644234"/>
                </a:cubicBezTo>
                <a:cubicBezTo>
                  <a:pt x="692057" y="3640692"/>
                  <a:pt x="692057" y="3640692"/>
                  <a:pt x="687553" y="3641655"/>
                </a:cubicBezTo>
                <a:cubicBezTo>
                  <a:pt x="686591" y="3637151"/>
                  <a:pt x="686591" y="3637151"/>
                  <a:pt x="685628" y="3632647"/>
                </a:cubicBezTo>
                <a:cubicBezTo>
                  <a:pt x="681125" y="3633609"/>
                  <a:pt x="680163" y="3629105"/>
                  <a:pt x="681125" y="3633609"/>
                </a:cubicBezTo>
                <a:cubicBezTo>
                  <a:pt x="681125" y="3633609"/>
                  <a:pt x="682087" y="3638113"/>
                  <a:pt x="682087" y="3638113"/>
                </a:cubicBezTo>
                <a:cubicBezTo>
                  <a:pt x="670847" y="3607547"/>
                  <a:pt x="672465" y="3593073"/>
                  <a:pt x="660262" y="3558002"/>
                </a:cubicBezTo>
                <a:cubicBezTo>
                  <a:pt x="665729" y="3561544"/>
                  <a:pt x="666691" y="3566048"/>
                  <a:pt x="665729" y="3561544"/>
                </a:cubicBezTo>
                <a:cubicBezTo>
                  <a:pt x="665729" y="3561544"/>
                  <a:pt x="669270" y="3556078"/>
                  <a:pt x="669270" y="3556078"/>
                </a:cubicBezTo>
                <a:lnTo>
                  <a:pt x="671194" y="3565085"/>
                </a:lnTo>
                <a:cubicBezTo>
                  <a:pt x="670887" y="3541603"/>
                  <a:pt x="668001" y="3528091"/>
                  <a:pt x="660609" y="3515542"/>
                </a:cubicBezTo>
                <a:cubicBezTo>
                  <a:pt x="660609" y="3515542"/>
                  <a:pt x="660609" y="3515542"/>
                  <a:pt x="665114" y="3514579"/>
                </a:cubicBezTo>
                <a:lnTo>
                  <a:pt x="664152" y="3510075"/>
                </a:lnTo>
                <a:cubicBezTo>
                  <a:pt x="663189" y="3505570"/>
                  <a:pt x="663189" y="3505570"/>
                  <a:pt x="662227" y="3501067"/>
                </a:cubicBezTo>
                <a:cubicBezTo>
                  <a:pt x="655798" y="3493021"/>
                  <a:pt x="656454" y="3474043"/>
                  <a:pt x="655491" y="3469539"/>
                </a:cubicBezTo>
                <a:cubicBezTo>
                  <a:pt x="655491" y="3469539"/>
                  <a:pt x="654529" y="3465034"/>
                  <a:pt x="654529" y="3465034"/>
                </a:cubicBezTo>
                <a:cubicBezTo>
                  <a:pt x="653567" y="3460530"/>
                  <a:pt x="653567" y="3460530"/>
                  <a:pt x="653567" y="3460530"/>
                </a:cubicBezTo>
                <a:cubicBezTo>
                  <a:pt x="646175" y="3447980"/>
                  <a:pt x="644906" y="3419994"/>
                  <a:pt x="639439" y="3416453"/>
                </a:cubicBezTo>
                <a:cubicBezTo>
                  <a:pt x="639439" y="3416453"/>
                  <a:pt x="638477" y="3411948"/>
                  <a:pt x="638477" y="3411948"/>
                </a:cubicBezTo>
                <a:cubicBezTo>
                  <a:pt x="638477" y="3411948"/>
                  <a:pt x="637515" y="3407444"/>
                  <a:pt x="637515" y="3407444"/>
                </a:cubicBezTo>
                <a:cubicBezTo>
                  <a:pt x="636552" y="3402940"/>
                  <a:pt x="635590" y="3398436"/>
                  <a:pt x="635590" y="3398436"/>
                </a:cubicBezTo>
                <a:cubicBezTo>
                  <a:pt x="631087" y="3399398"/>
                  <a:pt x="631087" y="3399398"/>
                  <a:pt x="633012" y="3408406"/>
                </a:cubicBezTo>
                <a:cubicBezTo>
                  <a:pt x="633012" y="3408406"/>
                  <a:pt x="628507" y="3409369"/>
                  <a:pt x="629469" y="3413873"/>
                </a:cubicBezTo>
                <a:cubicBezTo>
                  <a:pt x="632049" y="3403902"/>
                  <a:pt x="626583" y="3400361"/>
                  <a:pt x="625620" y="3395856"/>
                </a:cubicBezTo>
                <a:cubicBezTo>
                  <a:pt x="630125" y="3394894"/>
                  <a:pt x="630125" y="3394894"/>
                  <a:pt x="630125" y="3394894"/>
                </a:cubicBezTo>
                <a:cubicBezTo>
                  <a:pt x="630125" y="3394894"/>
                  <a:pt x="629163" y="3390391"/>
                  <a:pt x="629163" y="3390391"/>
                </a:cubicBezTo>
                <a:cubicBezTo>
                  <a:pt x="628200" y="3385887"/>
                  <a:pt x="628200" y="3385887"/>
                  <a:pt x="628200" y="3385887"/>
                </a:cubicBezTo>
                <a:cubicBezTo>
                  <a:pt x="623696" y="3386849"/>
                  <a:pt x="623696" y="3386849"/>
                  <a:pt x="623696" y="3386849"/>
                </a:cubicBezTo>
                <a:cubicBezTo>
                  <a:pt x="619847" y="3368832"/>
                  <a:pt x="625314" y="3372374"/>
                  <a:pt x="627892" y="3362404"/>
                </a:cubicBezTo>
                <a:cubicBezTo>
                  <a:pt x="623389" y="3363366"/>
                  <a:pt x="620502" y="3349854"/>
                  <a:pt x="615998" y="3350816"/>
                </a:cubicBezTo>
                <a:cubicBezTo>
                  <a:pt x="623389" y="3363366"/>
                  <a:pt x="610839" y="3370757"/>
                  <a:pt x="618229" y="3383307"/>
                </a:cubicBezTo>
                <a:cubicBezTo>
                  <a:pt x="620809" y="3373337"/>
                  <a:pt x="621771" y="3377840"/>
                  <a:pt x="623696" y="3386849"/>
                </a:cubicBezTo>
                <a:cubicBezTo>
                  <a:pt x="619192" y="3387811"/>
                  <a:pt x="619192" y="3387811"/>
                  <a:pt x="619192" y="3387811"/>
                </a:cubicBezTo>
                <a:cubicBezTo>
                  <a:pt x="619192" y="3387811"/>
                  <a:pt x="619192" y="3387811"/>
                  <a:pt x="620154" y="3392315"/>
                </a:cubicBezTo>
                <a:cubicBezTo>
                  <a:pt x="620154" y="3392315"/>
                  <a:pt x="621116" y="3396819"/>
                  <a:pt x="621116" y="3396819"/>
                </a:cubicBezTo>
                <a:cubicBezTo>
                  <a:pt x="625620" y="3395856"/>
                  <a:pt x="625620" y="3395856"/>
                  <a:pt x="625620" y="3395856"/>
                </a:cubicBezTo>
                <a:cubicBezTo>
                  <a:pt x="628354" y="3397627"/>
                  <a:pt x="628190" y="3402373"/>
                  <a:pt x="628026" y="3407116"/>
                </a:cubicBezTo>
                <a:lnTo>
                  <a:pt x="629469" y="3413873"/>
                </a:lnTo>
                <a:lnTo>
                  <a:pt x="630432" y="3418377"/>
                </a:lnTo>
                <a:cubicBezTo>
                  <a:pt x="625927" y="3419340"/>
                  <a:pt x="625927" y="3419340"/>
                  <a:pt x="625927" y="3419340"/>
                </a:cubicBezTo>
                <a:cubicBezTo>
                  <a:pt x="625927" y="3419340"/>
                  <a:pt x="625927" y="3419340"/>
                  <a:pt x="626889" y="3423843"/>
                </a:cubicBezTo>
                <a:cubicBezTo>
                  <a:pt x="627852" y="3428347"/>
                  <a:pt x="627852" y="3428347"/>
                  <a:pt x="627852" y="3428347"/>
                </a:cubicBezTo>
                <a:cubicBezTo>
                  <a:pt x="631047" y="3465341"/>
                  <a:pt x="646135" y="3513924"/>
                  <a:pt x="654488" y="3530978"/>
                </a:cubicBezTo>
                <a:cubicBezTo>
                  <a:pt x="654488" y="3530978"/>
                  <a:pt x="654488" y="3530978"/>
                  <a:pt x="649984" y="3531940"/>
                </a:cubicBezTo>
                <a:cubicBezTo>
                  <a:pt x="649984" y="3531940"/>
                  <a:pt x="650946" y="3536445"/>
                  <a:pt x="651908" y="3540948"/>
                </a:cubicBezTo>
                <a:cubicBezTo>
                  <a:pt x="661224" y="3562507"/>
                  <a:pt x="654795" y="3554460"/>
                  <a:pt x="655758" y="3558965"/>
                </a:cubicBezTo>
                <a:cubicBezTo>
                  <a:pt x="663149" y="3571514"/>
                  <a:pt x="675658" y="3630067"/>
                  <a:pt x="671154" y="3631029"/>
                </a:cubicBezTo>
                <a:cubicBezTo>
                  <a:pt x="680470" y="3652588"/>
                  <a:pt x="676927" y="3658053"/>
                  <a:pt x="691054" y="3702132"/>
                </a:cubicBezTo>
                <a:cubicBezTo>
                  <a:pt x="693941" y="3715644"/>
                  <a:pt x="692324" y="3730118"/>
                  <a:pt x="695211" y="3743630"/>
                </a:cubicBezTo>
                <a:cubicBezTo>
                  <a:pt x="692632" y="3753601"/>
                  <a:pt x="687165" y="3750059"/>
                  <a:pt x="689090" y="3759068"/>
                </a:cubicBezTo>
                <a:cubicBezTo>
                  <a:pt x="685855" y="3788016"/>
                  <a:pt x="699019" y="3827590"/>
                  <a:pt x="700289" y="3855577"/>
                </a:cubicBezTo>
                <a:cubicBezTo>
                  <a:pt x="701251" y="3860081"/>
                  <a:pt x="694823" y="3852035"/>
                  <a:pt x="693861" y="3847531"/>
                </a:cubicBezTo>
                <a:cubicBezTo>
                  <a:pt x="692243" y="3862005"/>
                  <a:pt x="703791" y="3916054"/>
                  <a:pt x="687392" y="3905429"/>
                </a:cubicBezTo>
                <a:cubicBezTo>
                  <a:pt x="680963" y="3897383"/>
                  <a:pt x="680963" y="3897383"/>
                  <a:pt x="680963" y="3897383"/>
                </a:cubicBezTo>
                <a:cubicBezTo>
                  <a:pt x="682887" y="3906391"/>
                  <a:pt x="682887" y="3906391"/>
                  <a:pt x="682887" y="3906391"/>
                </a:cubicBezTo>
                <a:cubicBezTo>
                  <a:pt x="670993" y="3894803"/>
                  <a:pt x="666181" y="3872282"/>
                  <a:pt x="655904" y="3846221"/>
                </a:cubicBezTo>
                <a:cubicBezTo>
                  <a:pt x="653017" y="3832709"/>
                  <a:pt x="650130" y="3819197"/>
                  <a:pt x="647550" y="3829168"/>
                </a:cubicBezTo>
                <a:cubicBezTo>
                  <a:pt x="646588" y="3824663"/>
                  <a:pt x="646588" y="3824663"/>
                  <a:pt x="646588" y="3824663"/>
                </a:cubicBezTo>
                <a:cubicBezTo>
                  <a:pt x="642083" y="3825626"/>
                  <a:pt x="642083" y="3825626"/>
                  <a:pt x="642083" y="3825626"/>
                </a:cubicBezTo>
                <a:cubicBezTo>
                  <a:pt x="633076" y="3827550"/>
                  <a:pt x="639197" y="3812114"/>
                  <a:pt x="637272" y="3803105"/>
                </a:cubicBezTo>
                <a:cubicBezTo>
                  <a:pt x="634693" y="3813076"/>
                  <a:pt x="625377" y="3791517"/>
                  <a:pt x="628264" y="3805029"/>
                </a:cubicBezTo>
                <a:cubicBezTo>
                  <a:pt x="633731" y="3808571"/>
                  <a:pt x="635655" y="3817579"/>
                  <a:pt x="631151" y="3818541"/>
                </a:cubicBezTo>
                <a:cubicBezTo>
                  <a:pt x="636618" y="3822083"/>
                  <a:pt x="638542" y="3831092"/>
                  <a:pt x="641429" y="3844604"/>
                </a:cubicBezTo>
                <a:cubicBezTo>
                  <a:pt x="630803" y="3861003"/>
                  <a:pt x="638809" y="3920518"/>
                  <a:pt x="653897" y="3969100"/>
                </a:cubicBezTo>
                <a:cubicBezTo>
                  <a:pt x="650356" y="3974566"/>
                  <a:pt x="650356" y="3974566"/>
                  <a:pt x="646814" y="3980033"/>
                </a:cubicBezTo>
                <a:cubicBezTo>
                  <a:pt x="641347" y="3976491"/>
                  <a:pt x="640385" y="3971986"/>
                  <a:pt x="639423" y="3967483"/>
                </a:cubicBezTo>
                <a:cubicBezTo>
                  <a:pt x="639423" y="3967483"/>
                  <a:pt x="638461" y="3962979"/>
                  <a:pt x="638461" y="3962979"/>
                </a:cubicBezTo>
                <a:cubicBezTo>
                  <a:pt x="638461" y="3962979"/>
                  <a:pt x="632995" y="3959436"/>
                  <a:pt x="632995" y="3959436"/>
                </a:cubicBezTo>
                <a:cubicBezTo>
                  <a:pt x="632995" y="3959436"/>
                  <a:pt x="632995" y="3959436"/>
                  <a:pt x="633958" y="3963941"/>
                </a:cubicBezTo>
                <a:cubicBezTo>
                  <a:pt x="633958" y="3963941"/>
                  <a:pt x="634920" y="3968445"/>
                  <a:pt x="634920" y="3968445"/>
                </a:cubicBezTo>
                <a:cubicBezTo>
                  <a:pt x="634920" y="3968445"/>
                  <a:pt x="629453" y="3964903"/>
                  <a:pt x="628491" y="3960399"/>
                </a:cubicBezTo>
                <a:cubicBezTo>
                  <a:pt x="626566" y="3951391"/>
                  <a:pt x="625604" y="3946887"/>
                  <a:pt x="623679" y="3937879"/>
                </a:cubicBezTo>
                <a:lnTo>
                  <a:pt x="631167" y="3950879"/>
                </a:lnTo>
                <a:lnTo>
                  <a:pt x="632033" y="3954933"/>
                </a:lnTo>
                <a:cubicBezTo>
                  <a:pt x="637979" y="3960727"/>
                  <a:pt x="636373" y="3958715"/>
                  <a:pt x="633038" y="3954129"/>
                </a:cubicBezTo>
                <a:lnTo>
                  <a:pt x="631167" y="3950879"/>
                </a:lnTo>
                <a:lnTo>
                  <a:pt x="629507" y="3943110"/>
                </a:lnTo>
                <a:cubicBezTo>
                  <a:pt x="629146" y="3941420"/>
                  <a:pt x="629146" y="3941420"/>
                  <a:pt x="629146" y="3941420"/>
                </a:cubicBezTo>
                <a:cubicBezTo>
                  <a:pt x="629146" y="3941420"/>
                  <a:pt x="633649" y="3940458"/>
                  <a:pt x="633649" y="3940458"/>
                </a:cubicBezTo>
                <a:cubicBezTo>
                  <a:pt x="633649" y="3940458"/>
                  <a:pt x="633649" y="3940458"/>
                  <a:pt x="632687" y="3935955"/>
                </a:cubicBezTo>
                <a:cubicBezTo>
                  <a:pt x="632687" y="3935955"/>
                  <a:pt x="631725" y="3931450"/>
                  <a:pt x="631725" y="3931450"/>
                </a:cubicBezTo>
                <a:cubicBezTo>
                  <a:pt x="628184" y="3936917"/>
                  <a:pt x="627222" y="3932412"/>
                  <a:pt x="627222" y="3932412"/>
                </a:cubicBezTo>
                <a:cubicBezTo>
                  <a:pt x="626259" y="3927908"/>
                  <a:pt x="625297" y="3923405"/>
                  <a:pt x="620793" y="3924367"/>
                </a:cubicBezTo>
                <a:cubicBezTo>
                  <a:pt x="619830" y="3919863"/>
                  <a:pt x="619830" y="3919863"/>
                  <a:pt x="619830" y="3919863"/>
                </a:cubicBezTo>
                <a:cubicBezTo>
                  <a:pt x="624335" y="3918900"/>
                  <a:pt x="623372" y="3914396"/>
                  <a:pt x="618868" y="3915358"/>
                </a:cubicBezTo>
                <a:cubicBezTo>
                  <a:pt x="617906" y="3910855"/>
                  <a:pt x="615741" y="3900721"/>
                  <a:pt x="614177" y="3893402"/>
                </a:cubicBezTo>
                <a:lnTo>
                  <a:pt x="613094" y="3888334"/>
                </a:lnTo>
                <a:cubicBezTo>
                  <a:pt x="615019" y="3897343"/>
                  <a:pt x="613401" y="3911817"/>
                  <a:pt x="613401" y="3911817"/>
                </a:cubicBezTo>
                <a:cubicBezTo>
                  <a:pt x="610515" y="3898305"/>
                  <a:pt x="603124" y="3885754"/>
                  <a:pt x="600237" y="3872242"/>
                </a:cubicBezTo>
                <a:cubicBezTo>
                  <a:pt x="590922" y="3850685"/>
                  <a:pt x="591229" y="3874167"/>
                  <a:pt x="579335" y="3862579"/>
                </a:cubicBezTo>
                <a:cubicBezTo>
                  <a:pt x="569056" y="3836517"/>
                  <a:pt x="563590" y="3832975"/>
                  <a:pt x="556854" y="3801448"/>
                </a:cubicBezTo>
                <a:cubicBezTo>
                  <a:pt x="553312" y="3806914"/>
                  <a:pt x="555236" y="3815922"/>
                  <a:pt x="558123" y="3829434"/>
                </a:cubicBezTo>
                <a:cubicBezTo>
                  <a:pt x="557161" y="3824930"/>
                  <a:pt x="550733" y="3816885"/>
                  <a:pt x="546884" y="3798868"/>
                </a:cubicBezTo>
                <a:cubicBezTo>
                  <a:pt x="543342" y="3804335"/>
                  <a:pt x="538838" y="3805297"/>
                  <a:pt x="542686" y="3823313"/>
                </a:cubicBezTo>
                <a:cubicBezTo>
                  <a:pt x="541724" y="3818809"/>
                  <a:pt x="541724" y="3818809"/>
                  <a:pt x="541724" y="3818809"/>
                </a:cubicBezTo>
                <a:cubicBezTo>
                  <a:pt x="520861" y="3743202"/>
                  <a:pt x="504503" y="3666633"/>
                  <a:pt x="488144" y="3590064"/>
                </a:cubicBezTo>
                <a:cubicBezTo>
                  <a:pt x="486220" y="3581057"/>
                  <a:pt x="484295" y="3572049"/>
                  <a:pt x="482371" y="3563040"/>
                </a:cubicBezTo>
                <a:cubicBezTo>
                  <a:pt x="407490" y="3121615"/>
                  <a:pt x="444750" y="2678088"/>
                  <a:pt x="578133" y="2267918"/>
                </a:cubicBezTo>
                <a:lnTo>
                  <a:pt x="592980" y="2227702"/>
                </a:lnTo>
                <a:lnTo>
                  <a:pt x="600194" y="2211410"/>
                </a:lnTo>
                <a:lnTo>
                  <a:pt x="638131" y="2105404"/>
                </a:lnTo>
                <a:lnTo>
                  <a:pt x="652761" y="2065777"/>
                </a:lnTo>
                <a:cubicBezTo>
                  <a:pt x="762747" y="1800400"/>
                  <a:pt x="914268" y="1552475"/>
                  <a:pt x="1102577" y="1332509"/>
                </a:cubicBezTo>
                <a:close/>
                <a:moveTo>
                  <a:pt x="1683816" y="1083716"/>
                </a:moveTo>
                <a:lnTo>
                  <a:pt x="1679236" y="1086770"/>
                </a:lnTo>
                <a:lnTo>
                  <a:pt x="1682424" y="1084298"/>
                </a:lnTo>
                <a:close/>
                <a:moveTo>
                  <a:pt x="3808051" y="599460"/>
                </a:moveTo>
                <a:lnTo>
                  <a:pt x="3814670" y="600728"/>
                </a:lnTo>
                <a:lnTo>
                  <a:pt x="3819307" y="603027"/>
                </a:lnTo>
                <a:close/>
                <a:moveTo>
                  <a:pt x="1626222" y="1047191"/>
                </a:moveTo>
                <a:lnTo>
                  <a:pt x="1626514" y="1048557"/>
                </a:lnTo>
                <a:cubicBezTo>
                  <a:pt x="1626514" y="1048557"/>
                  <a:pt x="1626514" y="1048557"/>
                  <a:pt x="1622009" y="1049520"/>
                </a:cubicBezTo>
                <a:close/>
                <a:moveTo>
                  <a:pt x="3198980" y="688397"/>
                </a:moveTo>
                <a:cubicBezTo>
                  <a:pt x="3198171" y="688055"/>
                  <a:pt x="3199015" y="687874"/>
                  <a:pt x="3202634" y="688279"/>
                </a:cubicBezTo>
                <a:lnTo>
                  <a:pt x="3199068" y="688412"/>
                </a:lnTo>
                <a:close/>
                <a:moveTo>
                  <a:pt x="1688956" y="988120"/>
                </a:moveTo>
                <a:cubicBezTo>
                  <a:pt x="1688956" y="988120"/>
                  <a:pt x="1693460" y="987158"/>
                  <a:pt x="1697964" y="986196"/>
                </a:cubicBezTo>
                <a:cubicBezTo>
                  <a:pt x="1694422" y="991662"/>
                  <a:pt x="1694422" y="991662"/>
                  <a:pt x="1694422" y="991662"/>
                </a:cubicBezTo>
                <a:cubicBezTo>
                  <a:pt x="1695385" y="996167"/>
                  <a:pt x="1699889" y="995204"/>
                  <a:pt x="1703431" y="989738"/>
                </a:cubicBezTo>
                <a:cubicBezTo>
                  <a:pt x="1692325" y="1003884"/>
                  <a:pt x="1681622" y="1014413"/>
                  <a:pt x="1668870" y="1023613"/>
                </a:cubicBezTo>
                <a:lnTo>
                  <a:pt x="1626222" y="1047191"/>
                </a:lnTo>
                <a:lnTo>
                  <a:pt x="1625552" y="1044054"/>
                </a:lnTo>
                <a:cubicBezTo>
                  <a:pt x="1625552" y="1044054"/>
                  <a:pt x="1622009" y="1049520"/>
                  <a:pt x="1622009" y="1049520"/>
                </a:cubicBezTo>
                <a:cubicBezTo>
                  <a:pt x="1613002" y="1051444"/>
                  <a:pt x="1613964" y="1055948"/>
                  <a:pt x="1604955" y="1057873"/>
                </a:cubicBezTo>
                <a:cubicBezTo>
                  <a:pt x="1600452" y="1058835"/>
                  <a:pt x="1600452" y="1058835"/>
                  <a:pt x="1600452" y="1058835"/>
                </a:cubicBezTo>
                <a:cubicBezTo>
                  <a:pt x="1600452" y="1058835"/>
                  <a:pt x="1601414" y="1063339"/>
                  <a:pt x="1601414" y="1063339"/>
                </a:cubicBezTo>
                <a:cubicBezTo>
                  <a:pt x="1596910" y="1064302"/>
                  <a:pt x="1596910" y="1064302"/>
                  <a:pt x="1596910" y="1064302"/>
                </a:cubicBezTo>
                <a:lnTo>
                  <a:pt x="1568524" y="1077178"/>
                </a:lnTo>
                <a:lnTo>
                  <a:pt x="1633720" y="1022132"/>
                </a:lnTo>
                <a:lnTo>
                  <a:pt x="1644223" y="1021226"/>
                </a:lnTo>
                <a:cubicBezTo>
                  <a:pt x="1657254" y="1016087"/>
                  <a:pt x="1671575" y="1005962"/>
                  <a:pt x="1688956" y="988120"/>
                </a:cubicBezTo>
                <a:close/>
                <a:moveTo>
                  <a:pt x="1987536" y="886654"/>
                </a:moveTo>
                <a:cubicBezTo>
                  <a:pt x="1983994" y="892120"/>
                  <a:pt x="1993964" y="894699"/>
                  <a:pt x="2023568" y="878956"/>
                </a:cubicBezTo>
                <a:cubicBezTo>
                  <a:pt x="1998468" y="893737"/>
                  <a:pt x="1964360" y="910444"/>
                  <a:pt x="1940222" y="929729"/>
                </a:cubicBezTo>
                <a:cubicBezTo>
                  <a:pt x="1914642" y="942259"/>
                  <a:pt x="1884534" y="958404"/>
                  <a:pt x="1864697" y="973018"/>
                </a:cubicBezTo>
                <a:lnTo>
                  <a:pt x="1854248" y="982182"/>
                </a:lnTo>
                <a:lnTo>
                  <a:pt x="1798385" y="1012071"/>
                </a:lnTo>
                <a:lnTo>
                  <a:pt x="1797668" y="1011991"/>
                </a:lnTo>
                <a:lnTo>
                  <a:pt x="1797543" y="1012522"/>
                </a:lnTo>
                <a:lnTo>
                  <a:pt x="1762279" y="1031390"/>
                </a:lnTo>
                <a:lnTo>
                  <a:pt x="1729692" y="1053121"/>
                </a:lnTo>
                <a:lnTo>
                  <a:pt x="1751010" y="1036088"/>
                </a:lnTo>
                <a:cubicBezTo>
                  <a:pt x="1808294" y="995592"/>
                  <a:pt x="1875548" y="957676"/>
                  <a:pt x="1930252" y="927150"/>
                </a:cubicBezTo>
                <a:cubicBezTo>
                  <a:pt x="1950848" y="913331"/>
                  <a:pt x="1972406" y="904015"/>
                  <a:pt x="1987536" y="886654"/>
                </a:cubicBezTo>
                <a:close/>
                <a:moveTo>
                  <a:pt x="2481059" y="771795"/>
                </a:moveTo>
                <a:cubicBezTo>
                  <a:pt x="2477517" y="777261"/>
                  <a:pt x="2477517" y="777261"/>
                  <a:pt x="2477517" y="777261"/>
                </a:cubicBezTo>
                <a:cubicBezTo>
                  <a:pt x="2473014" y="778224"/>
                  <a:pt x="2473014" y="778224"/>
                  <a:pt x="2473014" y="778224"/>
                </a:cubicBezTo>
                <a:cubicBezTo>
                  <a:pt x="2464005" y="780148"/>
                  <a:pt x="2459502" y="781110"/>
                  <a:pt x="2454997" y="782073"/>
                </a:cubicBezTo>
                <a:cubicBezTo>
                  <a:pt x="2445989" y="783997"/>
                  <a:pt x="2441485" y="784959"/>
                  <a:pt x="2432476" y="786884"/>
                </a:cubicBezTo>
                <a:lnTo>
                  <a:pt x="2427973" y="787846"/>
                </a:lnTo>
                <a:close/>
                <a:moveTo>
                  <a:pt x="2484601" y="766329"/>
                </a:moveTo>
                <a:cubicBezTo>
                  <a:pt x="2489106" y="765367"/>
                  <a:pt x="2489106" y="765367"/>
                  <a:pt x="2489106" y="765367"/>
                </a:cubicBezTo>
                <a:cubicBezTo>
                  <a:pt x="2508084" y="766021"/>
                  <a:pt x="2538651" y="754782"/>
                  <a:pt x="2565675" y="749008"/>
                </a:cubicBezTo>
                <a:cubicBezTo>
                  <a:pt x="2557629" y="755436"/>
                  <a:pt x="2511625" y="760555"/>
                  <a:pt x="2513550" y="769563"/>
                </a:cubicBezTo>
                <a:lnTo>
                  <a:pt x="2509046" y="770525"/>
                </a:lnTo>
                <a:cubicBezTo>
                  <a:pt x="2504542" y="771488"/>
                  <a:pt x="2495533" y="773412"/>
                  <a:pt x="2491030" y="774374"/>
                </a:cubicBezTo>
                <a:cubicBezTo>
                  <a:pt x="2487488" y="779841"/>
                  <a:pt x="2487488" y="779841"/>
                  <a:pt x="2487488" y="779841"/>
                </a:cubicBezTo>
                <a:cubicBezTo>
                  <a:pt x="2487488" y="779841"/>
                  <a:pt x="2492955" y="783383"/>
                  <a:pt x="2492955" y="783383"/>
                </a:cubicBezTo>
                <a:cubicBezTo>
                  <a:pt x="2497458" y="782421"/>
                  <a:pt x="2497458" y="782421"/>
                  <a:pt x="2497458" y="782421"/>
                </a:cubicBezTo>
                <a:cubicBezTo>
                  <a:pt x="2497458" y="782421"/>
                  <a:pt x="2501000" y="776954"/>
                  <a:pt x="2501000" y="776954"/>
                </a:cubicBezTo>
                <a:cubicBezTo>
                  <a:pt x="2501000" y="776954"/>
                  <a:pt x="2505504" y="775992"/>
                  <a:pt x="2505504" y="775992"/>
                </a:cubicBezTo>
                <a:cubicBezTo>
                  <a:pt x="2510009" y="775030"/>
                  <a:pt x="2514512" y="774068"/>
                  <a:pt x="2523521" y="772143"/>
                </a:cubicBezTo>
                <a:cubicBezTo>
                  <a:pt x="2541537" y="768294"/>
                  <a:pt x="2524483" y="776647"/>
                  <a:pt x="2533491" y="774723"/>
                </a:cubicBezTo>
                <a:cubicBezTo>
                  <a:pt x="2541537" y="768294"/>
                  <a:pt x="2561478" y="773452"/>
                  <a:pt x="2565982" y="772490"/>
                </a:cubicBezTo>
                <a:cubicBezTo>
                  <a:pt x="2565019" y="767987"/>
                  <a:pt x="2564057" y="763483"/>
                  <a:pt x="2568561" y="762520"/>
                </a:cubicBezTo>
                <a:cubicBezTo>
                  <a:pt x="2574028" y="766062"/>
                  <a:pt x="2569524" y="767025"/>
                  <a:pt x="2578532" y="765100"/>
                </a:cubicBezTo>
                <a:cubicBezTo>
                  <a:pt x="2577569" y="760596"/>
                  <a:pt x="2591082" y="757709"/>
                  <a:pt x="2600090" y="755784"/>
                </a:cubicBezTo>
                <a:cubicBezTo>
                  <a:pt x="2597510" y="765754"/>
                  <a:pt x="2631618" y="749048"/>
                  <a:pt x="2631618" y="749048"/>
                </a:cubicBezTo>
                <a:cubicBezTo>
                  <a:pt x="2635160" y="743582"/>
                  <a:pt x="2635160" y="743582"/>
                  <a:pt x="2635160" y="743582"/>
                </a:cubicBezTo>
                <a:cubicBezTo>
                  <a:pt x="2648673" y="740695"/>
                  <a:pt x="2637085" y="752590"/>
                  <a:pt x="2650597" y="749704"/>
                </a:cubicBezTo>
                <a:cubicBezTo>
                  <a:pt x="2658643" y="743275"/>
                  <a:pt x="2662185" y="737808"/>
                  <a:pt x="2684705" y="732997"/>
                </a:cubicBezTo>
                <a:cubicBezTo>
                  <a:pt x="2698217" y="730110"/>
                  <a:pt x="2712692" y="731727"/>
                  <a:pt x="2726204" y="728841"/>
                </a:cubicBezTo>
                <a:cubicBezTo>
                  <a:pt x="2730708" y="727878"/>
                  <a:pt x="2735213" y="726916"/>
                  <a:pt x="2739716" y="725954"/>
                </a:cubicBezTo>
                <a:cubicBezTo>
                  <a:pt x="2766741" y="720180"/>
                  <a:pt x="2745183" y="729496"/>
                  <a:pt x="2768666" y="729188"/>
                </a:cubicBezTo>
                <a:cubicBezTo>
                  <a:pt x="2784758" y="716331"/>
                  <a:pt x="2847159" y="721838"/>
                  <a:pt x="2858747" y="709942"/>
                </a:cubicBezTo>
                <a:lnTo>
                  <a:pt x="2860999" y="709461"/>
                </a:lnTo>
                <a:cubicBezTo>
                  <a:pt x="2867755" y="708018"/>
                  <a:pt x="2876763" y="706093"/>
                  <a:pt x="2876763" y="706093"/>
                </a:cubicBezTo>
                <a:cubicBezTo>
                  <a:pt x="2881267" y="705131"/>
                  <a:pt x="2881267" y="705131"/>
                  <a:pt x="2881267" y="705131"/>
                </a:cubicBezTo>
                <a:cubicBezTo>
                  <a:pt x="2881267" y="705131"/>
                  <a:pt x="2885772" y="704169"/>
                  <a:pt x="2890275" y="703207"/>
                </a:cubicBezTo>
                <a:cubicBezTo>
                  <a:pt x="2945287" y="696163"/>
                  <a:pt x="2976815" y="689428"/>
                  <a:pt x="3013155" y="705211"/>
                </a:cubicBezTo>
                <a:cubicBezTo>
                  <a:pt x="3015735" y="695241"/>
                  <a:pt x="3055617" y="705560"/>
                  <a:pt x="3063662" y="699131"/>
                </a:cubicBezTo>
                <a:cubicBezTo>
                  <a:pt x="3053692" y="696551"/>
                  <a:pt x="3091649" y="697862"/>
                  <a:pt x="3095191" y="692395"/>
                </a:cubicBezTo>
                <a:cubicBezTo>
                  <a:pt x="3096153" y="696899"/>
                  <a:pt x="3091649" y="697862"/>
                  <a:pt x="3087145" y="698824"/>
                </a:cubicBezTo>
                <a:cubicBezTo>
                  <a:pt x="3106933" y="692241"/>
                  <a:pt x="3124304" y="690885"/>
                  <a:pt x="3142478" y="690534"/>
                </a:cubicBezTo>
                <a:lnTo>
                  <a:pt x="3199068" y="688412"/>
                </a:lnTo>
                <a:lnTo>
                  <a:pt x="3205247" y="689487"/>
                </a:lnTo>
                <a:cubicBezTo>
                  <a:pt x="3211238" y="689973"/>
                  <a:pt x="3219360" y="689415"/>
                  <a:pt x="3220650" y="684430"/>
                </a:cubicBezTo>
                <a:cubicBezTo>
                  <a:pt x="3222575" y="693437"/>
                  <a:pt x="3239629" y="685085"/>
                  <a:pt x="3249599" y="687664"/>
                </a:cubicBezTo>
                <a:cubicBezTo>
                  <a:pt x="3236087" y="690551"/>
                  <a:pt x="3248944" y="706643"/>
                  <a:pt x="3250561" y="692168"/>
                </a:cubicBezTo>
                <a:cubicBezTo>
                  <a:pt x="3278548" y="690899"/>
                  <a:pt x="3307497" y="694133"/>
                  <a:pt x="3326476" y="694788"/>
                </a:cubicBezTo>
                <a:cubicBezTo>
                  <a:pt x="3312001" y="693171"/>
                  <a:pt x="3339988" y="691901"/>
                  <a:pt x="3358004" y="688052"/>
                </a:cubicBezTo>
                <a:cubicBezTo>
                  <a:pt x="3358967" y="692556"/>
                  <a:pt x="3349958" y="694480"/>
                  <a:pt x="3349958" y="694480"/>
                </a:cubicBezTo>
                <a:cubicBezTo>
                  <a:pt x="3383411" y="696753"/>
                  <a:pt x="3402390" y="697408"/>
                  <a:pt x="3421368" y="698063"/>
                </a:cubicBezTo>
                <a:cubicBezTo>
                  <a:pt x="3444851" y="697756"/>
                  <a:pt x="3463830" y="698411"/>
                  <a:pt x="3507253" y="703262"/>
                </a:cubicBezTo>
                <a:cubicBezTo>
                  <a:pt x="3503711" y="708728"/>
                  <a:pt x="3494703" y="710653"/>
                  <a:pt x="3513682" y="711308"/>
                </a:cubicBezTo>
                <a:cubicBezTo>
                  <a:pt x="3523652" y="713888"/>
                  <a:pt x="3502749" y="704225"/>
                  <a:pt x="3526232" y="703917"/>
                </a:cubicBezTo>
                <a:cubicBezTo>
                  <a:pt x="3542631" y="714542"/>
                  <a:pt x="3557105" y="716160"/>
                  <a:pt x="3569656" y="708768"/>
                </a:cubicBezTo>
                <a:cubicBezTo>
                  <a:pt x="3586055" y="719394"/>
                  <a:pt x="3579626" y="711348"/>
                  <a:pt x="3587017" y="723898"/>
                </a:cubicBezTo>
                <a:cubicBezTo>
                  <a:pt x="3590558" y="718432"/>
                  <a:pt x="3599567" y="716508"/>
                  <a:pt x="3614041" y="718124"/>
                </a:cubicBezTo>
                <a:cubicBezTo>
                  <a:pt x="3614041" y="718124"/>
                  <a:pt x="3605033" y="720049"/>
                  <a:pt x="3610499" y="723591"/>
                </a:cubicBezTo>
                <a:cubicBezTo>
                  <a:pt x="3633020" y="718779"/>
                  <a:pt x="3654885" y="732947"/>
                  <a:pt x="3687376" y="730714"/>
                </a:cubicBezTo>
                <a:cubicBezTo>
                  <a:pt x="3688338" y="735219"/>
                  <a:pt x="3668397" y="730060"/>
                  <a:pt x="3669360" y="734563"/>
                </a:cubicBezTo>
                <a:cubicBezTo>
                  <a:pt x="3690263" y="744226"/>
                  <a:pt x="3711821" y="734912"/>
                  <a:pt x="3729182" y="750040"/>
                </a:cubicBezTo>
                <a:cubicBezTo>
                  <a:pt x="3733686" y="749078"/>
                  <a:pt x="3711821" y="734912"/>
                  <a:pt x="3731761" y="740070"/>
                </a:cubicBezTo>
                <a:cubicBezTo>
                  <a:pt x="3728220" y="745537"/>
                  <a:pt x="3733686" y="749078"/>
                  <a:pt x="3748161" y="750695"/>
                </a:cubicBezTo>
                <a:cubicBezTo>
                  <a:pt x="3760711" y="743304"/>
                  <a:pt x="3783539" y="761976"/>
                  <a:pt x="3786118" y="752006"/>
                </a:cubicBezTo>
                <a:cubicBezTo>
                  <a:pt x="3787080" y="756509"/>
                  <a:pt x="3791584" y="755547"/>
                  <a:pt x="3797051" y="759089"/>
                </a:cubicBezTo>
                <a:cubicBezTo>
                  <a:pt x="3802517" y="762631"/>
                  <a:pt x="3802517" y="762631"/>
                  <a:pt x="3802517" y="762631"/>
                </a:cubicBezTo>
                <a:cubicBezTo>
                  <a:pt x="3802517" y="762631"/>
                  <a:pt x="3801555" y="758127"/>
                  <a:pt x="3801555" y="758127"/>
                </a:cubicBezTo>
                <a:cubicBezTo>
                  <a:pt x="3797051" y="759089"/>
                  <a:pt x="3796088" y="754585"/>
                  <a:pt x="3791584" y="755547"/>
                </a:cubicBezTo>
                <a:cubicBezTo>
                  <a:pt x="3809600" y="751698"/>
                  <a:pt x="3821495" y="763285"/>
                  <a:pt x="3832428" y="770370"/>
                </a:cubicBezTo>
                <a:cubicBezTo>
                  <a:pt x="3836933" y="769407"/>
                  <a:pt x="3841436" y="768445"/>
                  <a:pt x="3852369" y="775528"/>
                </a:cubicBezTo>
                <a:cubicBezTo>
                  <a:pt x="3864919" y="768137"/>
                  <a:pt x="3834046" y="755895"/>
                  <a:pt x="3848520" y="757512"/>
                </a:cubicBezTo>
                <a:cubicBezTo>
                  <a:pt x="3846586" y="764990"/>
                  <a:pt x="3864919" y="768137"/>
                  <a:pt x="3875019" y="773044"/>
                </a:cubicBezTo>
                <a:lnTo>
                  <a:pt x="3878041" y="775787"/>
                </a:lnTo>
                <a:lnTo>
                  <a:pt x="3875851" y="775221"/>
                </a:lnTo>
                <a:cubicBezTo>
                  <a:pt x="3871348" y="776183"/>
                  <a:pt x="3866844" y="777146"/>
                  <a:pt x="3866844" y="777146"/>
                </a:cubicBezTo>
                <a:cubicBezTo>
                  <a:pt x="3866844" y="777146"/>
                  <a:pt x="3866844" y="777146"/>
                  <a:pt x="3872310" y="780688"/>
                </a:cubicBezTo>
                <a:cubicBezTo>
                  <a:pt x="3877776" y="784229"/>
                  <a:pt x="3882280" y="783267"/>
                  <a:pt x="3886784" y="782304"/>
                </a:cubicBezTo>
                <a:cubicBezTo>
                  <a:pt x="3883242" y="787771"/>
                  <a:pt x="3930207" y="787156"/>
                  <a:pt x="3912191" y="791005"/>
                </a:cubicBezTo>
                <a:cubicBezTo>
                  <a:pt x="3936636" y="795202"/>
                  <a:pt x="3957540" y="804865"/>
                  <a:pt x="3991955" y="811642"/>
                </a:cubicBezTo>
                <a:cubicBezTo>
                  <a:pt x="3991955" y="811642"/>
                  <a:pt x="3991955" y="811642"/>
                  <a:pt x="3996459" y="810679"/>
                </a:cubicBezTo>
                <a:cubicBezTo>
                  <a:pt x="3991955" y="811642"/>
                  <a:pt x="3987451" y="812604"/>
                  <a:pt x="3988413" y="817108"/>
                </a:cubicBezTo>
                <a:cubicBezTo>
                  <a:pt x="3988413" y="817108"/>
                  <a:pt x="3988413" y="817108"/>
                  <a:pt x="3993879" y="820649"/>
                </a:cubicBezTo>
                <a:cubicBezTo>
                  <a:pt x="3998384" y="819687"/>
                  <a:pt x="3997422" y="815183"/>
                  <a:pt x="3997422" y="815183"/>
                </a:cubicBezTo>
                <a:cubicBezTo>
                  <a:pt x="4012858" y="821305"/>
                  <a:pt x="4037303" y="825501"/>
                  <a:pt x="4029257" y="831930"/>
                </a:cubicBezTo>
                <a:cubicBezTo>
                  <a:pt x="4049198" y="837088"/>
                  <a:pt x="4049198" y="837088"/>
                  <a:pt x="4075568" y="850293"/>
                </a:cubicBezTo>
                <a:cubicBezTo>
                  <a:pt x="4080071" y="849331"/>
                  <a:pt x="4079109" y="844827"/>
                  <a:pt x="4079109" y="844827"/>
                </a:cubicBezTo>
                <a:cubicBezTo>
                  <a:pt x="4084575" y="848369"/>
                  <a:pt x="4090042" y="851911"/>
                  <a:pt x="4094547" y="850949"/>
                </a:cubicBezTo>
                <a:cubicBezTo>
                  <a:pt x="4106441" y="862536"/>
                  <a:pt x="4107403" y="867041"/>
                  <a:pt x="4102899" y="868003"/>
                </a:cubicBezTo>
                <a:cubicBezTo>
                  <a:pt x="4117373" y="869619"/>
                  <a:pt x="4121878" y="868657"/>
                  <a:pt x="4130886" y="866732"/>
                </a:cubicBezTo>
                <a:cubicBezTo>
                  <a:pt x="4130886" y="866732"/>
                  <a:pt x="4130886" y="866732"/>
                  <a:pt x="4131849" y="871237"/>
                </a:cubicBezTo>
                <a:cubicBezTo>
                  <a:pt x="4137314" y="874779"/>
                  <a:pt x="4133773" y="880244"/>
                  <a:pt x="4143743" y="882824"/>
                </a:cubicBezTo>
                <a:cubicBezTo>
                  <a:pt x="4148247" y="881862"/>
                  <a:pt x="4147285" y="877358"/>
                  <a:pt x="4158217" y="884442"/>
                </a:cubicBezTo>
                <a:cubicBezTo>
                  <a:pt x="4162722" y="883480"/>
                  <a:pt x="4163684" y="887983"/>
                  <a:pt x="4163684" y="887983"/>
                </a:cubicBezTo>
                <a:cubicBezTo>
                  <a:pt x="4163684" y="887983"/>
                  <a:pt x="4163684" y="887983"/>
                  <a:pt x="4164646" y="892487"/>
                </a:cubicBezTo>
                <a:cubicBezTo>
                  <a:pt x="4169151" y="891525"/>
                  <a:pt x="4169151" y="891525"/>
                  <a:pt x="4169151" y="891525"/>
                </a:cubicBezTo>
                <a:cubicBezTo>
                  <a:pt x="4168188" y="887021"/>
                  <a:pt x="4168188" y="887021"/>
                  <a:pt x="4167226" y="882517"/>
                </a:cubicBezTo>
                <a:cubicBezTo>
                  <a:pt x="4167226" y="882517"/>
                  <a:pt x="4182663" y="888638"/>
                  <a:pt x="4188129" y="892180"/>
                </a:cubicBezTo>
                <a:cubicBezTo>
                  <a:pt x="4188129" y="892180"/>
                  <a:pt x="4192633" y="891218"/>
                  <a:pt x="4192633" y="891218"/>
                </a:cubicBezTo>
                <a:cubicBezTo>
                  <a:pt x="4194557" y="900226"/>
                  <a:pt x="4184587" y="897647"/>
                  <a:pt x="4195520" y="904730"/>
                </a:cubicBezTo>
                <a:cubicBezTo>
                  <a:pt x="4194557" y="900226"/>
                  <a:pt x="4229935" y="911506"/>
                  <a:pt x="4236364" y="919552"/>
                </a:cubicBezTo>
                <a:cubicBezTo>
                  <a:pt x="4241830" y="923094"/>
                  <a:pt x="4241830" y="923094"/>
                  <a:pt x="4241830" y="923094"/>
                </a:cubicBezTo>
                <a:cubicBezTo>
                  <a:pt x="4237326" y="924056"/>
                  <a:pt x="4237326" y="924056"/>
                  <a:pt x="4237326" y="924056"/>
                </a:cubicBezTo>
                <a:cubicBezTo>
                  <a:pt x="4236364" y="919552"/>
                  <a:pt x="4231859" y="920514"/>
                  <a:pt x="4227356" y="921476"/>
                </a:cubicBezTo>
                <a:cubicBezTo>
                  <a:pt x="4228318" y="925981"/>
                  <a:pt x="4228318" y="925981"/>
                  <a:pt x="4228318" y="925981"/>
                </a:cubicBezTo>
                <a:cubicBezTo>
                  <a:pt x="4237326" y="924056"/>
                  <a:pt x="4238288" y="928560"/>
                  <a:pt x="4242793" y="927598"/>
                </a:cubicBezTo>
                <a:cubicBezTo>
                  <a:pt x="4261771" y="928252"/>
                  <a:pt x="4262734" y="932757"/>
                  <a:pt x="4284599" y="946924"/>
                </a:cubicBezTo>
                <a:cubicBezTo>
                  <a:pt x="4284599" y="946924"/>
                  <a:pt x="4289102" y="945962"/>
                  <a:pt x="4288140" y="941457"/>
                </a:cubicBezTo>
                <a:cubicBezTo>
                  <a:pt x="4293607" y="945000"/>
                  <a:pt x="4299073" y="948541"/>
                  <a:pt x="4300036" y="953045"/>
                </a:cubicBezTo>
                <a:cubicBezTo>
                  <a:pt x="4305502" y="956587"/>
                  <a:pt x="4310968" y="960129"/>
                  <a:pt x="4310968" y="960129"/>
                </a:cubicBezTo>
                <a:cubicBezTo>
                  <a:pt x="4321901" y="967212"/>
                  <a:pt x="4326405" y="966250"/>
                  <a:pt x="4331871" y="969792"/>
                </a:cubicBezTo>
                <a:cubicBezTo>
                  <a:pt x="4341842" y="972371"/>
                  <a:pt x="4352774" y="979455"/>
                  <a:pt x="4358241" y="982997"/>
                </a:cubicBezTo>
                <a:cubicBezTo>
                  <a:pt x="4359203" y="987500"/>
                  <a:pt x="4359203" y="987500"/>
                  <a:pt x="4360165" y="992005"/>
                </a:cubicBezTo>
                <a:cubicBezTo>
                  <a:pt x="4364670" y="991042"/>
                  <a:pt x="4365632" y="995547"/>
                  <a:pt x="4365632" y="995547"/>
                </a:cubicBezTo>
                <a:cubicBezTo>
                  <a:pt x="4370136" y="994585"/>
                  <a:pt x="4371098" y="999088"/>
                  <a:pt x="4375602" y="998126"/>
                </a:cubicBezTo>
                <a:cubicBezTo>
                  <a:pt x="4375602" y="998126"/>
                  <a:pt x="4380106" y="997163"/>
                  <a:pt x="4380106" y="997163"/>
                </a:cubicBezTo>
                <a:cubicBezTo>
                  <a:pt x="4385572" y="1000705"/>
                  <a:pt x="4396505" y="1007789"/>
                  <a:pt x="4401972" y="1011331"/>
                </a:cubicBezTo>
                <a:cubicBezTo>
                  <a:pt x="4401972" y="1011331"/>
                  <a:pt x="4401972" y="1011331"/>
                  <a:pt x="4406475" y="1010369"/>
                </a:cubicBezTo>
                <a:cubicBezTo>
                  <a:pt x="4423837" y="1025498"/>
                  <a:pt x="4445702" y="1039665"/>
                  <a:pt x="4466605" y="1049328"/>
                </a:cubicBezTo>
                <a:cubicBezTo>
                  <a:pt x="4467567" y="1053832"/>
                  <a:pt x="4467567" y="1053832"/>
                  <a:pt x="4467567" y="1053832"/>
                </a:cubicBezTo>
                <a:cubicBezTo>
                  <a:pt x="4467567" y="1053832"/>
                  <a:pt x="4472072" y="1052869"/>
                  <a:pt x="4472072" y="1052869"/>
                </a:cubicBezTo>
                <a:cubicBezTo>
                  <a:pt x="4511298" y="1082166"/>
                  <a:pt x="4550525" y="1111463"/>
                  <a:pt x="4585248" y="1141721"/>
                </a:cubicBezTo>
                <a:cubicBezTo>
                  <a:pt x="4602609" y="1156851"/>
                  <a:pt x="4641836" y="1186147"/>
                  <a:pt x="4665626" y="1209323"/>
                </a:cubicBezTo>
                <a:cubicBezTo>
                  <a:pt x="4676558" y="1216406"/>
                  <a:pt x="4679445" y="1229918"/>
                  <a:pt x="4690378" y="1237001"/>
                </a:cubicBezTo>
                <a:cubicBezTo>
                  <a:pt x="4732492" y="1279810"/>
                  <a:pt x="4791659" y="1314266"/>
                  <a:pt x="4825726" y="1363503"/>
                </a:cubicBezTo>
                <a:cubicBezTo>
                  <a:pt x="4831193" y="1367045"/>
                  <a:pt x="4832155" y="1371548"/>
                  <a:pt x="4836660" y="1370586"/>
                </a:cubicBezTo>
                <a:cubicBezTo>
                  <a:pt x="4833117" y="1376052"/>
                  <a:pt x="4837622" y="1375090"/>
                  <a:pt x="4837622" y="1375090"/>
                </a:cubicBezTo>
                <a:cubicBezTo>
                  <a:pt x="4854021" y="1385715"/>
                  <a:pt x="4865915" y="1397303"/>
                  <a:pt x="4878773" y="1413395"/>
                </a:cubicBezTo>
                <a:cubicBezTo>
                  <a:pt x="4878773" y="1413395"/>
                  <a:pt x="4879735" y="1417899"/>
                  <a:pt x="4884239" y="1416937"/>
                </a:cubicBezTo>
                <a:cubicBezTo>
                  <a:pt x="4885201" y="1421441"/>
                  <a:pt x="4885201" y="1421441"/>
                  <a:pt x="4889705" y="1420479"/>
                </a:cubicBezTo>
                <a:cubicBezTo>
                  <a:pt x="4902563" y="1436570"/>
                  <a:pt x="4920886" y="1456204"/>
                  <a:pt x="4938248" y="1471333"/>
                </a:cubicBezTo>
                <a:cubicBezTo>
                  <a:pt x="4937285" y="1466829"/>
                  <a:pt x="4930857" y="1458783"/>
                  <a:pt x="4929894" y="1454279"/>
                </a:cubicBezTo>
                <a:cubicBezTo>
                  <a:pt x="4929894" y="1454279"/>
                  <a:pt x="4934399" y="1453317"/>
                  <a:pt x="4935361" y="1457821"/>
                </a:cubicBezTo>
                <a:cubicBezTo>
                  <a:pt x="4935361" y="1457821"/>
                  <a:pt x="4935361" y="1457821"/>
                  <a:pt x="4936323" y="1462325"/>
                </a:cubicBezTo>
                <a:cubicBezTo>
                  <a:pt x="4936323" y="1462325"/>
                  <a:pt x="4940827" y="1461362"/>
                  <a:pt x="4940827" y="1461362"/>
                </a:cubicBezTo>
                <a:cubicBezTo>
                  <a:pt x="4945331" y="1460400"/>
                  <a:pt x="4945331" y="1460400"/>
                  <a:pt x="4945331" y="1460400"/>
                </a:cubicBezTo>
                <a:cubicBezTo>
                  <a:pt x="4946293" y="1464904"/>
                  <a:pt x="4950797" y="1463942"/>
                  <a:pt x="4950797" y="1463942"/>
                </a:cubicBezTo>
                <a:cubicBezTo>
                  <a:pt x="4957226" y="1471987"/>
                  <a:pt x="4962693" y="1475529"/>
                  <a:pt x="4975550" y="1491621"/>
                </a:cubicBezTo>
                <a:cubicBezTo>
                  <a:pt x="4974587" y="1487117"/>
                  <a:pt x="4974587" y="1487117"/>
                  <a:pt x="4974587" y="1487117"/>
                </a:cubicBezTo>
                <a:cubicBezTo>
                  <a:pt x="4980054" y="1490659"/>
                  <a:pt x="4980054" y="1490659"/>
                  <a:pt x="4980054" y="1490659"/>
                </a:cubicBezTo>
                <a:cubicBezTo>
                  <a:pt x="4986482" y="1498705"/>
                  <a:pt x="4986482" y="1498705"/>
                  <a:pt x="4986482" y="1498705"/>
                </a:cubicBezTo>
                <a:cubicBezTo>
                  <a:pt x="4981016" y="1495162"/>
                  <a:pt x="4975550" y="1491621"/>
                  <a:pt x="4971045" y="1492584"/>
                </a:cubicBezTo>
                <a:cubicBezTo>
                  <a:pt x="4976512" y="1496125"/>
                  <a:pt x="4977474" y="1500629"/>
                  <a:pt x="4978437" y="1505133"/>
                </a:cubicBezTo>
                <a:cubicBezTo>
                  <a:pt x="4978437" y="1505133"/>
                  <a:pt x="4973932" y="1506096"/>
                  <a:pt x="4973932" y="1506096"/>
                </a:cubicBezTo>
                <a:cubicBezTo>
                  <a:pt x="4973932" y="1506096"/>
                  <a:pt x="4974894" y="1510600"/>
                  <a:pt x="4974894" y="1510600"/>
                </a:cubicBezTo>
                <a:cubicBezTo>
                  <a:pt x="4980361" y="1514141"/>
                  <a:pt x="4981323" y="1518646"/>
                  <a:pt x="4984865" y="1513179"/>
                </a:cubicBezTo>
                <a:cubicBezTo>
                  <a:pt x="4987752" y="1526691"/>
                  <a:pt x="4993218" y="1530233"/>
                  <a:pt x="4998684" y="1533775"/>
                </a:cubicBezTo>
                <a:cubicBezTo>
                  <a:pt x="4995142" y="1539241"/>
                  <a:pt x="4995142" y="1539241"/>
                  <a:pt x="4995142" y="1539241"/>
                </a:cubicBezTo>
                <a:cubicBezTo>
                  <a:pt x="5002533" y="1551791"/>
                  <a:pt x="5008962" y="1559837"/>
                  <a:pt x="5015391" y="1567882"/>
                </a:cubicBezTo>
                <a:cubicBezTo>
                  <a:pt x="5019895" y="1566920"/>
                  <a:pt x="5020857" y="1571425"/>
                  <a:pt x="5020857" y="1571425"/>
                </a:cubicBezTo>
                <a:cubicBezTo>
                  <a:pt x="5025361" y="1570462"/>
                  <a:pt x="5026324" y="1574967"/>
                  <a:pt x="5027286" y="1579470"/>
                </a:cubicBezTo>
                <a:cubicBezTo>
                  <a:pt x="5028248" y="1583974"/>
                  <a:pt x="5033715" y="1587517"/>
                  <a:pt x="5037257" y="1582050"/>
                </a:cubicBezTo>
                <a:cubicBezTo>
                  <a:pt x="5038219" y="1586554"/>
                  <a:pt x="5038219" y="1586554"/>
                  <a:pt x="5038219" y="1586554"/>
                </a:cubicBezTo>
                <a:cubicBezTo>
                  <a:pt x="5039181" y="1591057"/>
                  <a:pt x="5039181" y="1591057"/>
                  <a:pt x="5034677" y="1592020"/>
                </a:cubicBezTo>
                <a:cubicBezTo>
                  <a:pt x="5034677" y="1592020"/>
                  <a:pt x="5035639" y="1596524"/>
                  <a:pt x="5035639" y="1596524"/>
                </a:cubicBezTo>
                <a:cubicBezTo>
                  <a:pt x="5035639" y="1596524"/>
                  <a:pt x="5041106" y="1600066"/>
                  <a:pt x="5041106" y="1600066"/>
                </a:cubicBezTo>
                <a:cubicBezTo>
                  <a:pt x="5040144" y="1595562"/>
                  <a:pt x="5044647" y="1594600"/>
                  <a:pt x="5044647" y="1594600"/>
                </a:cubicBezTo>
                <a:cubicBezTo>
                  <a:pt x="5043685" y="1590095"/>
                  <a:pt x="5043685" y="1590095"/>
                  <a:pt x="5043685" y="1590095"/>
                </a:cubicBezTo>
                <a:cubicBezTo>
                  <a:pt x="5043685" y="1590095"/>
                  <a:pt x="5043685" y="1590095"/>
                  <a:pt x="5042723" y="1585592"/>
                </a:cubicBezTo>
                <a:cubicBezTo>
                  <a:pt x="5047227" y="1584630"/>
                  <a:pt x="5047227" y="1584630"/>
                  <a:pt x="5046264" y="1580125"/>
                </a:cubicBezTo>
                <a:cubicBezTo>
                  <a:pt x="5046264" y="1580125"/>
                  <a:pt x="5046264" y="1580125"/>
                  <a:pt x="5050769" y="1579163"/>
                </a:cubicBezTo>
                <a:cubicBezTo>
                  <a:pt x="5051731" y="1583667"/>
                  <a:pt x="5051731" y="1583667"/>
                  <a:pt x="5057197" y="1587208"/>
                </a:cubicBezTo>
                <a:cubicBezTo>
                  <a:pt x="5057197" y="1587208"/>
                  <a:pt x="5057197" y="1587208"/>
                  <a:pt x="5058159" y="1591713"/>
                </a:cubicBezTo>
                <a:cubicBezTo>
                  <a:pt x="5058159" y="1591713"/>
                  <a:pt x="5058159" y="1591713"/>
                  <a:pt x="5054618" y="1597179"/>
                </a:cubicBezTo>
                <a:cubicBezTo>
                  <a:pt x="5055580" y="1601683"/>
                  <a:pt x="5061046" y="1605225"/>
                  <a:pt x="5062008" y="1609729"/>
                </a:cubicBezTo>
                <a:cubicBezTo>
                  <a:pt x="5062970" y="1614234"/>
                  <a:pt x="5062970" y="1614234"/>
                  <a:pt x="5067475" y="1613271"/>
                </a:cubicBezTo>
                <a:lnTo>
                  <a:pt x="5066513" y="1608767"/>
                </a:lnTo>
                <a:cubicBezTo>
                  <a:pt x="5066513" y="1608767"/>
                  <a:pt x="5061046" y="1605225"/>
                  <a:pt x="5060083" y="1600720"/>
                </a:cubicBezTo>
                <a:cubicBezTo>
                  <a:pt x="5060083" y="1600720"/>
                  <a:pt x="5063626" y="1595255"/>
                  <a:pt x="5063626" y="1595255"/>
                </a:cubicBezTo>
                <a:cubicBezTo>
                  <a:pt x="5064588" y="1599758"/>
                  <a:pt x="5070054" y="1603300"/>
                  <a:pt x="5070054" y="1603300"/>
                </a:cubicBezTo>
                <a:cubicBezTo>
                  <a:pt x="5078408" y="1620354"/>
                  <a:pt x="5085798" y="1632904"/>
                  <a:pt x="5086760" y="1637409"/>
                </a:cubicBezTo>
                <a:cubicBezTo>
                  <a:pt x="5086760" y="1637409"/>
                  <a:pt x="5082257" y="1638371"/>
                  <a:pt x="5083219" y="1642874"/>
                </a:cubicBezTo>
                <a:cubicBezTo>
                  <a:pt x="5083219" y="1642874"/>
                  <a:pt x="5077753" y="1639333"/>
                  <a:pt x="5072286" y="1635791"/>
                </a:cubicBezTo>
                <a:cubicBezTo>
                  <a:pt x="5082564" y="1661853"/>
                  <a:pt x="5093496" y="1668937"/>
                  <a:pt x="5108279" y="1694036"/>
                </a:cubicBezTo>
                <a:cubicBezTo>
                  <a:pt x="5110857" y="1684066"/>
                  <a:pt x="5126602" y="1713669"/>
                  <a:pt x="5132069" y="1717212"/>
                </a:cubicBezTo>
                <a:cubicBezTo>
                  <a:pt x="5136572" y="1716250"/>
                  <a:pt x="5136572" y="1716250"/>
                  <a:pt x="5136572" y="1716250"/>
                </a:cubicBezTo>
                <a:cubicBezTo>
                  <a:pt x="5137534" y="1720754"/>
                  <a:pt x="5143001" y="1724295"/>
                  <a:pt x="5143963" y="1728799"/>
                </a:cubicBezTo>
                <a:cubicBezTo>
                  <a:pt x="5147505" y="1723332"/>
                  <a:pt x="5147505" y="1723332"/>
                  <a:pt x="5147505" y="1723332"/>
                </a:cubicBezTo>
                <a:cubicBezTo>
                  <a:pt x="5147505" y="1723332"/>
                  <a:pt x="5148468" y="1727837"/>
                  <a:pt x="5148468" y="1727837"/>
                </a:cubicBezTo>
                <a:cubicBezTo>
                  <a:pt x="5154896" y="1735882"/>
                  <a:pt x="5155859" y="1740387"/>
                  <a:pt x="5162286" y="1748432"/>
                </a:cubicBezTo>
                <a:cubicBezTo>
                  <a:pt x="5167753" y="1751974"/>
                  <a:pt x="5168715" y="1756478"/>
                  <a:pt x="5175144" y="1764524"/>
                </a:cubicBezTo>
                <a:cubicBezTo>
                  <a:pt x="5171602" y="1769991"/>
                  <a:pt x="5183497" y="1781578"/>
                  <a:pt x="5184459" y="1786082"/>
                </a:cubicBezTo>
                <a:cubicBezTo>
                  <a:pt x="5194430" y="1788661"/>
                  <a:pt x="5194430" y="1788661"/>
                  <a:pt x="5198934" y="1787699"/>
                </a:cubicBezTo>
                <a:cubicBezTo>
                  <a:pt x="5199897" y="1792203"/>
                  <a:pt x="5200859" y="1796708"/>
                  <a:pt x="5200859" y="1796708"/>
                </a:cubicBezTo>
                <a:cubicBezTo>
                  <a:pt x="5196355" y="1797670"/>
                  <a:pt x="5195392" y="1793166"/>
                  <a:pt x="5196355" y="1797670"/>
                </a:cubicBezTo>
                <a:cubicBezTo>
                  <a:pt x="5196355" y="1797670"/>
                  <a:pt x="5196355" y="1797670"/>
                  <a:pt x="5197317" y="1802173"/>
                </a:cubicBezTo>
                <a:cubicBezTo>
                  <a:pt x="5198279" y="1806678"/>
                  <a:pt x="5198279" y="1806678"/>
                  <a:pt x="5198279" y="1806678"/>
                </a:cubicBezTo>
                <a:cubicBezTo>
                  <a:pt x="5198279" y="1806678"/>
                  <a:pt x="5194737" y="1812144"/>
                  <a:pt x="5190233" y="1813107"/>
                </a:cubicBezTo>
                <a:cubicBezTo>
                  <a:pt x="5210789" y="1865230"/>
                  <a:pt x="5248706" y="1932483"/>
                  <a:pt x="5281503" y="1953734"/>
                </a:cubicBezTo>
                <a:cubicBezTo>
                  <a:pt x="5279886" y="1968208"/>
                  <a:pt x="5285352" y="1971750"/>
                  <a:pt x="5295322" y="1974330"/>
                </a:cubicBezTo>
                <a:cubicBezTo>
                  <a:pt x="5297247" y="1983338"/>
                  <a:pt x="5299172" y="1992347"/>
                  <a:pt x="5305600" y="2000392"/>
                </a:cubicBezTo>
                <a:cubicBezTo>
                  <a:pt x="5312029" y="2008437"/>
                  <a:pt x="5314916" y="2021950"/>
                  <a:pt x="5321344" y="2029996"/>
                </a:cubicBezTo>
                <a:cubicBezTo>
                  <a:pt x="5328735" y="2042546"/>
                  <a:pt x="5332584" y="2060562"/>
                  <a:pt x="5339975" y="2073112"/>
                </a:cubicBezTo>
                <a:cubicBezTo>
                  <a:pt x="5341900" y="2082120"/>
                  <a:pt x="5349291" y="2094669"/>
                  <a:pt x="5354757" y="2098212"/>
                </a:cubicBezTo>
                <a:cubicBezTo>
                  <a:pt x="5355719" y="2102716"/>
                  <a:pt x="5355719" y="2102716"/>
                  <a:pt x="5355719" y="2102716"/>
                </a:cubicBezTo>
                <a:cubicBezTo>
                  <a:pt x="5363110" y="2115266"/>
                  <a:pt x="5365035" y="2124274"/>
                  <a:pt x="5372426" y="2136823"/>
                </a:cubicBezTo>
                <a:cubicBezTo>
                  <a:pt x="5374350" y="2145831"/>
                  <a:pt x="5380779" y="2153877"/>
                  <a:pt x="5388169" y="2166427"/>
                </a:cubicBezTo>
                <a:cubicBezTo>
                  <a:pt x="5386553" y="2180901"/>
                  <a:pt x="5391056" y="2179939"/>
                  <a:pt x="5395560" y="2178977"/>
                </a:cubicBezTo>
                <a:cubicBezTo>
                  <a:pt x="5396523" y="2183482"/>
                  <a:pt x="5396523" y="2183482"/>
                  <a:pt x="5396523" y="2183482"/>
                </a:cubicBezTo>
                <a:cubicBezTo>
                  <a:pt x="5397485" y="2187985"/>
                  <a:pt x="5393943" y="2193452"/>
                  <a:pt x="5394905" y="2197956"/>
                </a:cubicBezTo>
                <a:cubicBezTo>
                  <a:pt x="5394905" y="2197956"/>
                  <a:pt x="5395867" y="2202459"/>
                  <a:pt x="5395867" y="2202459"/>
                </a:cubicBezTo>
                <a:cubicBezTo>
                  <a:pt x="5396830" y="2206963"/>
                  <a:pt x="5396830" y="2206963"/>
                  <a:pt x="5402296" y="2210505"/>
                </a:cubicBezTo>
                <a:cubicBezTo>
                  <a:pt x="5402296" y="2210505"/>
                  <a:pt x="5402296" y="2210505"/>
                  <a:pt x="5406801" y="2209543"/>
                </a:cubicBezTo>
                <a:cubicBezTo>
                  <a:pt x="5411612" y="2232063"/>
                  <a:pt x="5411612" y="2232063"/>
                  <a:pt x="5411612" y="2232063"/>
                </a:cubicBezTo>
                <a:cubicBezTo>
                  <a:pt x="5411612" y="2232063"/>
                  <a:pt x="5417078" y="2235605"/>
                  <a:pt x="5417078" y="2235605"/>
                </a:cubicBezTo>
                <a:cubicBezTo>
                  <a:pt x="5417078" y="2235605"/>
                  <a:pt x="5416115" y="2231101"/>
                  <a:pt x="5416115" y="2231101"/>
                </a:cubicBezTo>
                <a:cubicBezTo>
                  <a:pt x="5406801" y="2209543"/>
                  <a:pt x="5406801" y="2209543"/>
                  <a:pt x="5406801" y="2209543"/>
                </a:cubicBezTo>
                <a:cubicBezTo>
                  <a:pt x="5406801" y="2209543"/>
                  <a:pt x="5411304" y="2208581"/>
                  <a:pt x="5411304" y="2208581"/>
                </a:cubicBezTo>
                <a:cubicBezTo>
                  <a:pt x="5412267" y="2213086"/>
                  <a:pt x="5413229" y="2217589"/>
                  <a:pt x="5413229" y="2217589"/>
                </a:cubicBezTo>
                <a:cubicBezTo>
                  <a:pt x="5414191" y="2222093"/>
                  <a:pt x="5414191" y="2222093"/>
                  <a:pt x="5414191" y="2222093"/>
                </a:cubicBezTo>
                <a:cubicBezTo>
                  <a:pt x="5415153" y="2226597"/>
                  <a:pt x="5420620" y="2230138"/>
                  <a:pt x="5421582" y="2234643"/>
                </a:cubicBezTo>
                <a:cubicBezTo>
                  <a:pt x="5422544" y="2239147"/>
                  <a:pt x="5423507" y="2243651"/>
                  <a:pt x="5425431" y="2252659"/>
                </a:cubicBezTo>
                <a:cubicBezTo>
                  <a:pt x="5424469" y="2248155"/>
                  <a:pt x="5419964" y="2249117"/>
                  <a:pt x="5419964" y="2249117"/>
                </a:cubicBezTo>
                <a:cubicBezTo>
                  <a:pt x="5419964" y="2249117"/>
                  <a:pt x="5420927" y="2253622"/>
                  <a:pt x="5421889" y="2258125"/>
                </a:cubicBezTo>
                <a:cubicBezTo>
                  <a:pt x="5421889" y="2258125"/>
                  <a:pt x="5422851" y="2262630"/>
                  <a:pt x="5423814" y="2267134"/>
                </a:cubicBezTo>
                <a:cubicBezTo>
                  <a:pt x="5429280" y="2270676"/>
                  <a:pt x="5430242" y="2275179"/>
                  <a:pt x="5431205" y="2279684"/>
                </a:cubicBezTo>
                <a:cubicBezTo>
                  <a:pt x="5432167" y="2284188"/>
                  <a:pt x="5432167" y="2284188"/>
                  <a:pt x="5433129" y="2288691"/>
                </a:cubicBezTo>
                <a:cubicBezTo>
                  <a:pt x="5438596" y="2292233"/>
                  <a:pt x="5438596" y="2292233"/>
                  <a:pt x="5438596" y="2292233"/>
                </a:cubicBezTo>
                <a:cubicBezTo>
                  <a:pt x="5439558" y="2296738"/>
                  <a:pt x="5445025" y="2300279"/>
                  <a:pt x="5445987" y="2304783"/>
                </a:cubicBezTo>
                <a:cubicBezTo>
                  <a:pt x="5446949" y="2309287"/>
                  <a:pt x="5447912" y="2313792"/>
                  <a:pt x="5447912" y="2313792"/>
                </a:cubicBezTo>
                <a:cubicBezTo>
                  <a:pt x="5443407" y="2314754"/>
                  <a:pt x="5443407" y="2314754"/>
                  <a:pt x="5444369" y="2319257"/>
                </a:cubicBezTo>
                <a:cubicBezTo>
                  <a:pt x="5444369" y="2319257"/>
                  <a:pt x="5445332" y="2323762"/>
                  <a:pt x="5449836" y="2322799"/>
                </a:cubicBezTo>
                <a:cubicBezTo>
                  <a:pt x="5449836" y="2322799"/>
                  <a:pt x="5450798" y="2327304"/>
                  <a:pt x="5447256" y="2332770"/>
                </a:cubicBezTo>
                <a:cubicBezTo>
                  <a:pt x="5453685" y="2340816"/>
                  <a:pt x="5453685" y="2340816"/>
                  <a:pt x="5453685" y="2340816"/>
                </a:cubicBezTo>
                <a:cubicBezTo>
                  <a:pt x="5453685" y="2340816"/>
                  <a:pt x="5452723" y="2336311"/>
                  <a:pt x="5457226" y="2335349"/>
                </a:cubicBezTo>
                <a:cubicBezTo>
                  <a:pt x="5458189" y="2339854"/>
                  <a:pt x="5459151" y="2344357"/>
                  <a:pt x="5460113" y="2348861"/>
                </a:cubicBezTo>
                <a:cubicBezTo>
                  <a:pt x="5461075" y="2353366"/>
                  <a:pt x="5461075" y="2353366"/>
                  <a:pt x="5461075" y="2353366"/>
                </a:cubicBezTo>
                <a:cubicBezTo>
                  <a:pt x="5467504" y="2361411"/>
                  <a:pt x="5468467" y="2365915"/>
                  <a:pt x="5469429" y="2370419"/>
                </a:cubicBezTo>
                <a:cubicBezTo>
                  <a:pt x="5471353" y="2379427"/>
                  <a:pt x="5472316" y="2383932"/>
                  <a:pt x="5473278" y="2388435"/>
                </a:cubicBezTo>
                <a:cubicBezTo>
                  <a:pt x="5474240" y="2392940"/>
                  <a:pt x="5474240" y="2392940"/>
                  <a:pt x="5476165" y="2401947"/>
                </a:cubicBezTo>
                <a:cubicBezTo>
                  <a:pt x="5472623" y="2407414"/>
                  <a:pt x="5480014" y="2419964"/>
                  <a:pt x="5481938" y="2428972"/>
                </a:cubicBezTo>
                <a:cubicBezTo>
                  <a:pt x="5482900" y="2433476"/>
                  <a:pt x="5479358" y="2438942"/>
                  <a:pt x="5480321" y="2443447"/>
                </a:cubicBezTo>
                <a:cubicBezTo>
                  <a:pt x="5480321" y="2443447"/>
                  <a:pt x="5474855" y="2439905"/>
                  <a:pt x="5474855" y="2439905"/>
                </a:cubicBezTo>
                <a:cubicBezTo>
                  <a:pt x="5473893" y="2435400"/>
                  <a:pt x="5469388" y="2436363"/>
                  <a:pt x="5469388" y="2436363"/>
                </a:cubicBezTo>
                <a:cubicBezTo>
                  <a:pt x="5469388" y="2436363"/>
                  <a:pt x="5469388" y="2436363"/>
                  <a:pt x="5470351" y="2440867"/>
                </a:cubicBezTo>
                <a:cubicBezTo>
                  <a:pt x="5471313" y="2445371"/>
                  <a:pt x="5471313" y="2445371"/>
                  <a:pt x="5471313" y="2445371"/>
                </a:cubicBezTo>
                <a:cubicBezTo>
                  <a:pt x="5472275" y="2449875"/>
                  <a:pt x="5472275" y="2449875"/>
                  <a:pt x="5476780" y="2448912"/>
                </a:cubicBezTo>
                <a:cubicBezTo>
                  <a:pt x="5476780" y="2448912"/>
                  <a:pt x="5482245" y="2452454"/>
                  <a:pt x="5482245" y="2452454"/>
                </a:cubicBezTo>
                <a:cubicBezTo>
                  <a:pt x="5486750" y="2451492"/>
                  <a:pt x="5486750" y="2451492"/>
                  <a:pt x="5486750" y="2451492"/>
                </a:cubicBezTo>
                <a:cubicBezTo>
                  <a:pt x="5485787" y="2446988"/>
                  <a:pt x="5488367" y="2437018"/>
                  <a:pt x="5486443" y="2428009"/>
                </a:cubicBezTo>
                <a:cubicBezTo>
                  <a:pt x="5485480" y="2423506"/>
                  <a:pt x="5485480" y="2423506"/>
                  <a:pt x="5485480" y="2423506"/>
                </a:cubicBezTo>
                <a:cubicBezTo>
                  <a:pt x="5484518" y="2419002"/>
                  <a:pt x="5478089" y="2410956"/>
                  <a:pt x="5481631" y="2405489"/>
                </a:cubicBezTo>
                <a:cubicBezTo>
                  <a:pt x="5480669" y="2400985"/>
                  <a:pt x="5480669" y="2400985"/>
                  <a:pt x="5479707" y="2396482"/>
                </a:cubicBezTo>
                <a:cubicBezTo>
                  <a:pt x="5485172" y="2400023"/>
                  <a:pt x="5487097" y="2409031"/>
                  <a:pt x="5489021" y="2418039"/>
                </a:cubicBezTo>
                <a:cubicBezTo>
                  <a:pt x="5490946" y="2427047"/>
                  <a:pt x="5492871" y="2436056"/>
                  <a:pt x="5499299" y="2444101"/>
                </a:cubicBezTo>
                <a:cubicBezTo>
                  <a:pt x="5500262" y="2448605"/>
                  <a:pt x="5495757" y="2449568"/>
                  <a:pt x="5496720" y="2454072"/>
                </a:cubicBezTo>
                <a:cubicBezTo>
                  <a:pt x="5498644" y="2463080"/>
                  <a:pt x="5498644" y="2463080"/>
                  <a:pt x="5498644" y="2463080"/>
                </a:cubicBezTo>
                <a:cubicBezTo>
                  <a:pt x="5500569" y="2472087"/>
                  <a:pt x="5501531" y="2476592"/>
                  <a:pt x="5503455" y="2485600"/>
                </a:cubicBezTo>
                <a:cubicBezTo>
                  <a:pt x="5497990" y="2482058"/>
                  <a:pt x="5497990" y="2482058"/>
                  <a:pt x="5497990" y="2482058"/>
                </a:cubicBezTo>
                <a:cubicBezTo>
                  <a:pt x="5497028" y="2477554"/>
                  <a:pt x="5497028" y="2477554"/>
                  <a:pt x="5493486" y="2483021"/>
                </a:cubicBezTo>
                <a:cubicBezTo>
                  <a:pt x="5493486" y="2483021"/>
                  <a:pt x="5493486" y="2483021"/>
                  <a:pt x="5494448" y="2487524"/>
                </a:cubicBezTo>
                <a:cubicBezTo>
                  <a:pt x="5494448" y="2487524"/>
                  <a:pt x="5495410" y="2492028"/>
                  <a:pt x="5495410" y="2492028"/>
                </a:cubicBezTo>
                <a:cubicBezTo>
                  <a:pt x="5500877" y="2495570"/>
                  <a:pt x="5500877" y="2495570"/>
                  <a:pt x="5500877" y="2495570"/>
                </a:cubicBezTo>
                <a:cubicBezTo>
                  <a:pt x="5500877" y="2495570"/>
                  <a:pt x="5501839" y="2500075"/>
                  <a:pt x="5501839" y="2500075"/>
                </a:cubicBezTo>
                <a:cubicBezTo>
                  <a:pt x="5501839" y="2500075"/>
                  <a:pt x="5501839" y="2500075"/>
                  <a:pt x="5502801" y="2504578"/>
                </a:cubicBezTo>
                <a:cubicBezTo>
                  <a:pt x="5503763" y="2509082"/>
                  <a:pt x="5510191" y="2517128"/>
                  <a:pt x="5511154" y="2521632"/>
                </a:cubicBezTo>
                <a:cubicBezTo>
                  <a:pt x="5514040" y="2535144"/>
                  <a:pt x="5519507" y="2538686"/>
                  <a:pt x="5515965" y="2544153"/>
                </a:cubicBezTo>
                <a:cubicBezTo>
                  <a:pt x="5511462" y="2545115"/>
                  <a:pt x="5512424" y="2549619"/>
                  <a:pt x="5512424" y="2549619"/>
                </a:cubicBezTo>
                <a:cubicBezTo>
                  <a:pt x="5512424" y="2549619"/>
                  <a:pt x="5507919" y="2550581"/>
                  <a:pt x="5506957" y="2546078"/>
                </a:cubicBezTo>
                <a:cubicBezTo>
                  <a:pt x="5503108" y="2528061"/>
                  <a:pt x="5499259" y="2510045"/>
                  <a:pt x="5490906" y="2492991"/>
                </a:cubicBezTo>
                <a:cubicBezTo>
                  <a:pt x="5489943" y="2488486"/>
                  <a:pt x="5489943" y="2488486"/>
                  <a:pt x="5489943" y="2488486"/>
                </a:cubicBezTo>
                <a:cubicBezTo>
                  <a:pt x="5485440" y="2489448"/>
                  <a:pt x="5486402" y="2493953"/>
                  <a:pt x="5486402" y="2493953"/>
                </a:cubicBezTo>
                <a:cubicBezTo>
                  <a:pt x="5494755" y="2511007"/>
                  <a:pt x="5498604" y="2529024"/>
                  <a:pt x="5502453" y="2547040"/>
                </a:cubicBezTo>
                <a:cubicBezTo>
                  <a:pt x="5497950" y="2548002"/>
                  <a:pt x="5493445" y="2548964"/>
                  <a:pt x="5490865" y="2558934"/>
                </a:cubicBezTo>
                <a:cubicBezTo>
                  <a:pt x="5495677" y="2581454"/>
                  <a:pt x="5487631" y="2587883"/>
                  <a:pt x="5492443" y="2610404"/>
                </a:cubicBezTo>
                <a:cubicBezTo>
                  <a:pt x="5482431" y="2673768"/>
                  <a:pt x="5488820" y="2747757"/>
                  <a:pt x="5494900" y="2798263"/>
                </a:cubicBezTo>
                <a:cubicBezTo>
                  <a:pt x="5495863" y="2802768"/>
                  <a:pt x="5495863" y="2802768"/>
                  <a:pt x="5495863" y="2802768"/>
                </a:cubicBezTo>
                <a:cubicBezTo>
                  <a:pt x="5495863" y="2802768"/>
                  <a:pt x="5496825" y="2807272"/>
                  <a:pt x="5496825" y="2807272"/>
                </a:cubicBezTo>
                <a:cubicBezTo>
                  <a:pt x="5501329" y="2806310"/>
                  <a:pt x="5501329" y="2806310"/>
                  <a:pt x="5500367" y="2801805"/>
                </a:cubicBezTo>
                <a:cubicBezTo>
                  <a:pt x="5494285" y="2751298"/>
                  <a:pt x="5488860" y="2681813"/>
                  <a:pt x="5498871" y="2618449"/>
                </a:cubicBezTo>
                <a:cubicBezTo>
                  <a:pt x="5499833" y="2622954"/>
                  <a:pt x="5499833" y="2622954"/>
                  <a:pt x="5499833" y="2622954"/>
                </a:cubicBezTo>
                <a:cubicBezTo>
                  <a:pt x="5504337" y="2621991"/>
                  <a:pt x="5503375" y="2617487"/>
                  <a:pt x="5506917" y="2612020"/>
                </a:cubicBezTo>
                <a:cubicBezTo>
                  <a:pt x="5507879" y="2616525"/>
                  <a:pt x="5508842" y="2621029"/>
                  <a:pt x="5509804" y="2625532"/>
                </a:cubicBezTo>
                <a:cubicBezTo>
                  <a:pt x="5509804" y="2625532"/>
                  <a:pt x="5509804" y="2625532"/>
                  <a:pt x="5505299" y="2626495"/>
                </a:cubicBezTo>
                <a:cubicBezTo>
                  <a:pt x="5506262" y="2630999"/>
                  <a:pt x="5506262" y="2630999"/>
                  <a:pt x="5506262" y="2630999"/>
                </a:cubicBezTo>
                <a:cubicBezTo>
                  <a:pt x="5506262" y="2630999"/>
                  <a:pt x="5506262" y="2630999"/>
                  <a:pt x="5507224" y="2635503"/>
                </a:cubicBezTo>
                <a:cubicBezTo>
                  <a:pt x="5507224" y="2635503"/>
                  <a:pt x="5511728" y="2634541"/>
                  <a:pt x="5511728" y="2634541"/>
                </a:cubicBezTo>
                <a:cubicBezTo>
                  <a:pt x="5509148" y="2644511"/>
                  <a:pt x="5511073" y="2653519"/>
                  <a:pt x="5512035" y="2658023"/>
                </a:cubicBezTo>
                <a:cubicBezTo>
                  <a:pt x="5512998" y="2662528"/>
                  <a:pt x="5512998" y="2662528"/>
                  <a:pt x="5513960" y="2667032"/>
                </a:cubicBezTo>
                <a:cubicBezTo>
                  <a:pt x="5514922" y="2671535"/>
                  <a:pt x="5515884" y="2676040"/>
                  <a:pt x="5516847" y="2680544"/>
                </a:cubicBezTo>
                <a:lnTo>
                  <a:pt x="5517809" y="2685047"/>
                </a:lnTo>
                <a:cubicBezTo>
                  <a:pt x="5513304" y="2686010"/>
                  <a:pt x="5513304" y="2686010"/>
                  <a:pt x="5514267" y="2690514"/>
                </a:cubicBezTo>
                <a:cubicBezTo>
                  <a:pt x="5515229" y="2695018"/>
                  <a:pt x="5515229" y="2695018"/>
                  <a:pt x="5516191" y="2699522"/>
                </a:cubicBezTo>
                <a:cubicBezTo>
                  <a:pt x="5516191" y="2699522"/>
                  <a:pt x="5521658" y="2703064"/>
                  <a:pt x="5521658" y="2703064"/>
                </a:cubicBezTo>
                <a:cubicBezTo>
                  <a:pt x="5533861" y="2738134"/>
                  <a:pt x="5541559" y="2774166"/>
                  <a:pt x="5544752" y="2811161"/>
                </a:cubicBezTo>
                <a:cubicBezTo>
                  <a:pt x="5544097" y="2830139"/>
                  <a:pt x="5546984" y="2843652"/>
                  <a:pt x="5546330" y="2862630"/>
                </a:cubicBezTo>
                <a:cubicBezTo>
                  <a:pt x="5546330" y="2862630"/>
                  <a:pt x="5550833" y="2861668"/>
                  <a:pt x="5549871" y="2857164"/>
                </a:cubicBezTo>
                <a:cubicBezTo>
                  <a:pt x="5552103" y="2889654"/>
                  <a:pt x="5557877" y="2916679"/>
                  <a:pt x="5560108" y="2949169"/>
                </a:cubicBezTo>
                <a:cubicBezTo>
                  <a:pt x="5561071" y="2953673"/>
                  <a:pt x="5561071" y="2953673"/>
                  <a:pt x="5565575" y="2952711"/>
                </a:cubicBezTo>
                <a:cubicBezTo>
                  <a:pt x="5567500" y="2961719"/>
                  <a:pt x="5563957" y="2967185"/>
                  <a:pt x="5565882" y="2976194"/>
                </a:cubicBezTo>
                <a:cubicBezTo>
                  <a:pt x="5564920" y="2971690"/>
                  <a:pt x="5561378" y="2977156"/>
                  <a:pt x="5562340" y="2981660"/>
                </a:cubicBezTo>
                <a:cubicBezTo>
                  <a:pt x="5566844" y="2980697"/>
                  <a:pt x="5567807" y="2985202"/>
                  <a:pt x="5568769" y="2989706"/>
                </a:cubicBezTo>
                <a:cubicBezTo>
                  <a:pt x="5570693" y="2998714"/>
                  <a:pt x="5568113" y="3008684"/>
                  <a:pt x="5570038" y="3017692"/>
                </a:cubicBezTo>
                <a:cubicBezTo>
                  <a:pt x="5570038" y="3017692"/>
                  <a:pt x="5571000" y="3022197"/>
                  <a:pt x="5571000" y="3022197"/>
                </a:cubicBezTo>
                <a:cubicBezTo>
                  <a:pt x="5571963" y="3026700"/>
                  <a:pt x="5568422" y="3032167"/>
                  <a:pt x="5569384" y="3036671"/>
                </a:cubicBezTo>
                <a:cubicBezTo>
                  <a:pt x="5570346" y="3041174"/>
                  <a:pt x="5570346" y="3041174"/>
                  <a:pt x="5570346" y="3041174"/>
                </a:cubicBezTo>
                <a:cubicBezTo>
                  <a:pt x="5570346" y="3041174"/>
                  <a:pt x="5571308" y="3045679"/>
                  <a:pt x="5571308" y="3045679"/>
                </a:cubicBezTo>
                <a:cubicBezTo>
                  <a:pt x="5572578" y="3073665"/>
                  <a:pt x="5569342" y="3102614"/>
                  <a:pt x="5569650" y="3126097"/>
                </a:cubicBezTo>
                <a:cubicBezTo>
                  <a:pt x="5569650" y="3126097"/>
                  <a:pt x="5576078" y="3134142"/>
                  <a:pt x="5572537" y="3139609"/>
                </a:cubicBezTo>
                <a:cubicBezTo>
                  <a:pt x="5572537" y="3139609"/>
                  <a:pt x="5573500" y="3144113"/>
                  <a:pt x="5573500" y="3144113"/>
                </a:cubicBezTo>
                <a:cubicBezTo>
                  <a:pt x="5572537" y="3139609"/>
                  <a:pt x="5575424" y="3153121"/>
                  <a:pt x="5577349" y="3162129"/>
                </a:cubicBezTo>
                <a:cubicBezTo>
                  <a:pt x="5576693" y="3181107"/>
                  <a:pt x="5571534" y="3201048"/>
                  <a:pt x="5569917" y="3215523"/>
                </a:cubicBezTo>
                <a:cubicBezTo>
                  <a:pt x="5563755" y="3296903"/>
                  <a:pt x="5558248" y="3359305"/>
                  <a:pt x="5551779" y="3417202"/>
                </a:cubicBezTo>
                <a:cubicBezTo>
                  <a:pt x="5552741" y="3421707"/>
                  <a:pt x="5552741" y="3421707"/>
                  <a:pt x="5552741" y="3421707"/>
                </a:cubicBezTo>
                <a:cubicBezTo>
                  <a:pt x="5549200" y="3427172"/>
                  <a:pt x="5549200" y="3427172"/>
                  <a:pt x="5549200" y="3427172"/>
                </a:cubicBezTo>
                <a:cubicBezTo>
                  <a:pt x="5542269" y="3449847"/>
                  <a:pt x="5535099" y="3471394"/>
                  <a:pt x="5528169" y="3494068"/>
                </a:cubicBezTo>
                <a:lnTo>
                  <a:pt x="5510688" y="3559800"/>
                </a:lnTo>
                <a:lnTo>
                  <a:pt x="5510930" y="3558388"/>
                </a:lnTo>
                <a:cubicBezTo>
                  <a:pt x="5511768" y="3552322"/>
                  <a:pt x="5512375" y="3546894"/>
                  <a:pt x="5512778" y="3543275"/>
                </a:cubicBezTo>
                <a:cubicBezTo>
                  <a:pt x="5511816" y="3538772"/>
                  <a:pt x="5515358" y="3533305"/>
                  <a:pt x="5515358" y="3533305"/>
                </a:cubicBezTo>
                <a:cubicBezTo>
                  <a:pt x="5520517" y="3513364"/>
                  <a:pt x="5527601" y="3502432"/>
                  <a:pt x="5522135" y="3498890"/>
                </a:cubicBezTo>
                <a:cubicBezTo>
                  <a:pt x="5530181" y="3492461"/>
                  <a:pt x="5533415" y="3463512"/>
                  <a:pt x="5533108" y="3440030"/>
                </a:cubicBezTo>
                <a:cubicBezTo>
                  <a:pt x="5532146" y="3435526"/>
                  <a:pt x="5531183" y="3431021"/>
                  <a:pt x="5535687" y="3430059"/>
                </a:cubicBezTo>
                <a:cubicBezTo>
                  <a:pt x="5535687" y="3430059"/>
                  <a:pt x="5539229" y="3424593"/>
                  <a:pt x="5538267" y="3420089"/>
                </a:cubicBezTo>
                <a:cubicBezTo>
                  <a:pt x="5537304" y="3415585"/>
                  <a:pt x="5536342" y="3411081"/>
                  <a:pt x="5532800" y="3416547"/>
                </a:cubicBezTo>
                <a:cubicBezTo>
                  <a:pt x="5528297" y="3417509"/>
                  <a:pt x="5525717" y="3427480"/>
                  <a:pt x="5523137" y="3437450"/>
                </a:cubicBezTo>
                <a:cubicBezTo>
                  <a:pt x="5524099" y="3441955"/>
                  <a:pt x="5524099" y="3441955"/>
                  <a:pt x="5524099" y="3441955"/>
                </a:cubicBezTo>
                <a:cubicBezTo>
                  <a:pt x="5513781" y="3481836"/>
                  <a:pt x="5507660" y="3497272"/>
                  <a:pt x="5505387" y="3530725"/>
                </a:cubicBezTo>
                <a:cubicBezTo>
                  <a:pt x="5505387" y="3530725"/>
                  <a:pt x="5506350" y="3535230"/>
                  <a:pt x="5506350" y="3535230"/>
                </a:cubicBezTo>
                <a:cubicBezTo>
                  <a:pt x="5502809" y="3540696"/>
                  <a:pt x="5496687" y="3556133"/>
                  <a:pt x="5493145" y="3561598"/>
                </a:cubicBezTo>
                <a:cubicBezTo>
                  <a:pt x="5499574" y="3569645"/>
                  <a:pt x="5490566" y="3571569"/>
                  <a:pt x="5485406" y="3591510"/>
                </a:cubicBezTo>
                <a:cubicBezTo>
                  <a:pt x="5482018" y="3608717"/>
                  <a:pt x="5478226" y="3629544"/>
                  <a:pt x="5472745" y="3650731"/>
                </a:cubicBezTo>
                <a:lnTo>
                  <a:pt x="5453639" y="3702176"/>
                </a:lnTo>
                <a:lnTo>
                  <a:pt x="5451565" y="3697642"/>
                </a:lnTo>
                <a:cubicBezTo>
                  <a:pt x="5430929" y="3777405"/>
                  <a:pt x="5403864" y="3849122"/>
                  <a:pt x="5369715" y="3931772"/>
                </a:cubicBezTo>
                <a:cubicBezTo>
                  <a:pt x="5369715" y="3931772"/>
                  <a:pt x="5365212" y="3932734"/>
                  <a:pt x="5365212" y="3932734"/>
                </a:cubicBezTo>
                <a:cubicBezTo>
                  <a:pt x="5366174" y="3937239"/>
                  <a:pt x="5366174" y="3937239"/>
                  <a:pt x="5366174" y="3937239"/>
                </a:cubicBezTo>
                <a:cubicBezTo>
                  <a:pt x="5366174" y="3937239"/>
                  <a:pt x="5366174" y="3937239"/>
                  <a:pt x="5367136" y="3941742"/>
                </a:cubicBezTo>
                <a:cubicBezTo>
                  <a:pt x="5363594" y="3947209"/>
                  <a:pt x="5355549" y="3953638"/>
                  <a:pt x="5352006" y="3959103"/>
                </a:cubicBezTo>
                <a:cubicBezTo>
                  <a:pt x="5363901" y="3970692"/>
                  <a:pt x="5338146" y="4004452"/>
                  <a:pt x="5329445" y="4029858"/>
                </a:cubicBezTo>
                <a:cubicBezTo>
                  <a:pt x="5323979" y="4026316"/>
                  <a:pt x="5331063" y="4015384"/>
                  <a:pt x="5326559" y="4016346"/>
                </a:cubicBezTo>
                <a:cubicBezTo>
                  <a:pt x="5308849" y="4043679"/>
                  <a:pt x="5336530" y="4018926"/>
                  <a:pt x="5319782" y="4050762"/>
                </a:cubicBezTo>
                <a:cubicBezTo>
                  <a:pt x="5315278" y="4051724"/>
                  <a:pt x="5318820" y="4046257"/>
                  <a:pt x="5314316" y="4047220"/>
                </a:cubicBezTo>
                <a:cubicBezTo>
                  <a:pt x="5303035" y="4082597"/>
                  <a:pt x="5280823" y="4110892"/>
                  <a:pt x="5276625" y="4135336"/>
                </a:cubicBezTo>
                <a:cubicBezTo>
                  <a:pt x="5276625" y="4135336"/>
                  <a:pt x="5279205" y="4125366"/>
                  <a:pt x="5272122" y="4136298"/>
                </a:cubicBezTo>
                <a:cubicBezTo>
                  <a:pt x="5272429" y="4159781"/>
                  <a:pt x="5248292" y="4179067"/>
                  <a:pt x="5234124" y="4200931"/>
                </a:cubicBezTo>
                <a:cubicBezTo>
                  <a:pt x="5226386" y="4230843"/>
                  <a:pt x="5208676" y="4258175"/>
                  <a:pt x="5190005" y="4281002"/>
                </a:cubicBezTo>
                <a:cubicBezTo>
                  <a:pt x="5180669" y="4292416"/>
                  <a:pt x="5171334" y="4303830"/>
                  <a:pt x="5161796" y="4317053"/>
                </a:cubicBezTo>
                <a:lnTo>
                  <a:pt x="5135887" y="4358358"/>
                </a:lnTo>
                <a:lnTo>
                  <a:pt x="5134954" y="4353989"/>
                </a:lnTo>
                <a:cubicBezTo>
                  <a:pt x="5130449" y="4354951"/>
                  <a:pt x="5130449" y="4354951"/>
                  <a:pt x="5131412" y="4359456"/>
                </a:cubicBezTo>
                <a:cubicBezTo>
                  <a:pt x="5128832" y="4369426"/>
                  <a:pt x="5128832" y="4369426"/>
                  <a:pt x="5128832" y="4369426"/>
                </a:cubicBezTo>
                <a:cubicBezTo>
                  <a:pt x="5127869" y="4364921"/>
                  <a:pt x="5127869" y="4364921"/>
                  <a:pt x="5127869" y="4364921"/>
                </a:cubicBezTo>
                <a:cubicBezTo>
                  <a:pt x="5119824" y="4371350"/>
                  <a:pt x="5112740" y="4382283"/>
                  <a:pt x="5106619" y="4397719"/>
                </a:cubicBezTo>
                <a:cubicBezTo>
                  <a:pt x="5106619" y="4397719"/>
                  <a:pt x="5107581" y="4402224"/>
                  <a:pt x="5107581" y="4402224"/>
                </a:cubicBezTo>
                <a:cubicBezTo>
                  <a:pt x="5108544" y="4406728"/>
                  <a:pt x="5104039" y="4407690"/>
                  <a:pt x="5105001" y="4412194"/>
                </a:cubicBezTo>
                <a:cubicBezTo>
                  <a:pt x="5104039" y="4407690"/>
                  <a:pt x="5107581" y="4402224"/>
                  <a:pt x="5103077" y="4403186"/>
                </a:cubicBezTo>
                <a:cubicBezTo>
                  <a:pt x="5099535" y="4408653"/>
                  <a:pt x="5095994" y="4414118"/>
                  <a:pt x="5092452" y="4419585"/>
                </a:cubicBezTo>
                <a:cubicBezTo>
                  <a:pt x="5091489" y="4415080"/>
                  <a:pt x="5091489" y="4415080"/>
                  <a:pt x="5091489" y="4415080"/>
                </a:cubicBezTo>
                <a:cubicBezTo>
                  <a:pt x="5091489" y="4415080"/>
                  <a:pt x="5091489" y="4415080"/>
                  <a:pt x="5090527" y="4410577"/>
                </a:cubicBezTo>
                <a:cubicBezTo>
                  <a:pt x="5090527" y="4410577"/>
                  <a:pt x="5090527" y="4410577"/>
                  <a:pt x="5086023" y="4411539"/>
                </a:cubicBezTo>
                <a:cubicBezTo>
                  <a:pt x="5086985" y="4416043"/>
                  <a:pt x="5087947" y="4420547"/>
                  <a:pt x="5087947" y="4420547"/>
                </a:cubicBezTo>
                <a:cubicBezTo>
                  <a:pt x="5087947" y="4420547"/>
                  <a:pt x="5087947" y="4420547"/>
                  <a:pt x="5088910" y="4425051"/>
                </a:cubicBezTo>
                <a:cubicBezTo>
                  <a:pt x="5088910" y="4425051"/>
                  <a:pt x="5085368" y="4430518"/>
                  <a:pt x="5085368" y="4430518"/>
                </a:cubicBezTo>
                <a:cubicBezTo>
                  <a:pt x="5085368" y="4430518"/>
                  <a:pt x="5080864" y="4431480"/>
                  <a:pt x="5080864" y="4431480"/>
                </a:cubicBezTo>
                <a:cubicBezTo>
                  <a:pt x="5080864" y="4431480"/>
                  <a:pt x="5076360" y="4432443"/>
                  <a:pt x="5076360" y="4432443"/>
                </a:cubicBezTo>
                <a:cubicBezTo>
                  <a:pt x="5077322" y="4436946"/>
                  <a:pt x="5077322" y="4436946"/>
                  <a:pt x="5077322" y="4436946"/>
                </a:cubicBezTo>
                <a:cubicBezTo>
                  <a:pt x="5078284" y="4441450"/>
                  <a:pt x="5078284" y="4441450"/>
                  <a:pt x="5078284" y="4441450"/>
                </a:cubicBezTo>
                <a:cubicBezTo>
                  <a:pt x="5074742" y="4446917"/>
                  <a:pt x="5071201" y="4452382"/>
                  <a:pt x="5066697" y="4453345"/>
                </a:cubicBezTo>
                <a:cubicBezTo>
                  <a:pt x="5066697" y="4453345"/>
                  <a:pt x="5066697" y="4453345"/>
                  <a:pt x="5065735" y="4448841"/>
                </a:cubicBezTo>
                <a:cubicBezTo>
                  <a:pt x="5065735" y="4448841"/>
                  <a:pt x="5062192" y="4454307"/>
                  <a:pt x="5062192" y="4454307"/>
                </a:cubicBezTo>
                <a:cubicBezTo>
                  <a:pt x="5058650" y="4459774"/>
                  <a:pt x="5058650" y="4459774"/>
                  <a:pt x="5058650" y="4459774"/>
                </a:cubicBezTo>
                <a:cubicBezTo>
                  <a:pt x="5058650" y="4459774"/>
                  <a:pt x="5055109" y="4465240"/>
                  <a:pt x="5056071" y="4469744"/>
                </a:cubicBezTo>
                <a:cubicBezTo>
                  <a:pt x="5055109" y="4465240"/>
                  <a:pt x="5055109" y="4465240"/>
                  <a:pt x="5055109" y="4465240"/>
                </a:cubicBezTo>
                <a:cubicBezTo>
                  <a:pt x="5050605" y="4466203"/>
                  <a:pt x="5047063" y="4471668"/>
                  <a:pt x="5039017" y="4478097"/>
                </a:cubicBezTo>
                <a:cubicBezTo>
                  <a:pt x="5041596" y="4468127"/>
                  <a:pt x="5034513" y="4479059"/>
                  <a:pt x="5037093" y="4469089"/>
                </a:cubicBezTo>
                <a:cubicBezTo>
                  <a:pt x="5021963" y="4486451"/>
                  <a:pt x="5021963" y="4486451"/>
                  <a:pt x="5021963" y="4486451"/>
                </a:cubicBezTo>
                <a:cubicBezTo>
                  <a:pt x="5021963" y="4486451"/>
                  <a:pt x="5021001" y="4481946"/>
                  <a:pt x="5021001" y="4481946"/>
                </a:cubicBezTo>
                <a:cubicBezTo>
                  <a:pt x="5024543" y="4476480"/>
                  <a:pt x="5024543" y="4476480"/>
                  <a:pt x="5024543" y="4476480"/>
                </a:cubicBezTo>
                <a:cubicBezTo>
                  <a:pt x="5024543" y="4476480"/>
                  <a:pt x="5029046" y="4475517"/>
                  <a:pt x="5023581" y="4471976"/>
                </a:cubicBezTo>
                <a:cubicBezTo>
                  <a:pt x="5023581" y="4471976"/>
                  <a:pt x="5023581" y="4471976"/>
                  <a:pt x="5020039" y="4477442"/>
                </a:cubicBezTo>
                <a:cubicBezTo>
                  <a:pt x="5016497" y="4482909"/>
                  <a:pt x="5016497" y="4482909"/>
                  <a:pt x="5016497" y="4482909"/>
                </a:cubicBezTo>
                <a:cubicBezTo>
                  <a:pt x="5017459" y="4487413"/>
                  <a:pt x="5012955" y="4488375"/>
                  <a:pt x="5013917" y="4492879"/>
                </a:cubicBezTo>
                <a:cubicBezTo>
                  <a:pt x="5013917" y="4492879"/>
                  <a:pt x="5019383" y="4496421"/>
                  <a:pt x="5022925" y="4490954"/>
                </a:cubicBezTo>
                <a:cubicBezTo>
                  <a:pt x="5019383" y="4496421"/>
                  <a:pt x="5019383" y="4496421"/>
                  <a:pt x="5019383" y="4496421"/>
                </a:cubicBezTo>
                <a:cubicBezTo>
                  <a:pt x="5009720" y="4517324"/>
                  <a:pt x="5004254" y="4513782"/>
                  <a:pt x="5002636" y="4528256"/>
                </a:cubicBezTo>
                <a:cubicBezTo>
                  <a:pt x="5009720" y="4517324"/>
                  <a:pt x="5015187" y="4520866"/>
                  <a:pt x="5019690" y="4519904"/>
                </a:cubicBezTo>
                <a:cubicBezTo>
                  <a:pt x="5016149" y="4525369"/>
                  <a:pt x="5008103" y="4531798"/>
                  <a:pt x="5004561" y="4537265"/>
                </a:cubicBezTo>
                <a:cubicBezTo>
                  <a:pt x="5001020" y="4542730"/>
                  <a:pt x="4997478" y="4548197"/>
                  <a:pt x="4993936" y="4553664"/>
                </a:cubicBezTo>
                <a:cubicBezTo>
                  <a:pt x="4989432" y="4554626"/>
                  <a:pt x="4985890" y="4560092"/>
                  <a:pt x="4985890" y="4560092"/>
                </a:cubicBezTo>
                <a:cubicBezTo>
                  <a:pt x="4981386" y="4561054"/>
                  <a:pt x="4984928" y="4555588"/>
                  <a:pt x="4983966" y="4551084"/>
                </a:cubicBezTo>
                <a:cubicBezTo>
                  <a:pt x="4969798" y="4572949"/>
                  <a:pt x="4969798" y="4572949"/>
                  <a:pt x="4969798" y="4572949"/>
                </a:cubicBezTo>
                <a:cubicBezTo>
                  <a:pt x="4964332" y="4569407"/>
                  <a:pt x="4964332" y="4569407"/>
                  <a:pt x="4964332" y="4569407"/>
                </a:cubicBezTo>
                <a:cubicBezTo>
                  <a:pt x="4964332" y="4569407"/>
                  <a:pt x="4963369" y="4564903"/>
                  <a:pt x="4967874" y="4563941"/>
                </a:cubicBezTo>
                <a:cubicBezTo>
                  <a:pt x="4966911" y="4559437"/>
                  <a:pt x="4966911" y="4559437"/>
                  <a:pt x="4966911" y="4559437"/>
                </a:cubicBezTo>
                <a:cubicBezTo>
                  <a:pt x="4966911" y="4559437"/>
                  <a:pt x="4966911" y="4559437"/>
                  <a:pt x="4962407" y="4560400"/>
                </a:cubicBezTo>
                <a:cubicBezTo>
                  <a:pt x="4957904" y="4561362"/>
                  <a:pt x="4958866" y="4565865"/>
                  <a:pt x="4958866" y="4565865"/>
                </a:cubicBezTo>
                <a:cubicBezTo>
                  <a:pt x="4959828" y="4570370"/>
                  <a:pt x="4959828" y="4570370"/>
                  <a:pt x="4959828" y="4570370"/>
                </a:cubicBezTo>
                <a:cubicBezTo>
                  <a:pt x="4959828" y="4570370"/>
                  <a:pt x="4955324" y="4571332"/>
                  <a:pt x="4956286" y="4575836"/>
                </a:cubicBezTo>
                <a:cubicBezTo>
                  <a:pt x="4956286" y="4575836"/>
                  <a:pt x="4956286" y="4575836"/>
                  <a:pt x="4952744" y="4581303"/>
                </a:cubicBezTo>
                <a:cubicBezTo>
                  <a:pt x="4952744" y="4581303"/>
                  <a:pt x="4952744" y="4581303"/>
                  <a:pt x="4948240" y="4582265"/>
                </a:cubicBezTo>
                <a:cubicBezTo>
                  <a:pt x="4948240" y="4582265"/>
                  <a:pt x="4949202" y="4586769"/>
                  <a:pt x="4949202" y="4586769"/>
                </a:cubicBezTo>
                <a:cubicBezTo>
                  <a:pt x="4944698" y="4587731"/>
                  <a:pt x="4944698" y="4587731"/>
                  <a:pt x="4944698" y="4587731"/>
                </a:cubicBezTo>
                <a:cubicBezTo>
                  <a:pt x="4943735" y="4583228"/>
                  <a:pt x="4943735" y="4583228"/>
                  <a:pt x="4943735" y="4583228"/>
                </a:cubicBezTo>
                <a:cubicBezTo>
                  <a:pt x="4946315" y="4573257"/>
                  <a:pt x="4946315" y="4573257"/>
                  <a:pt x="4946315" y="4573257"/>
                </a:cubicBezTo>
                <a:cubicBezTo>
                  <a:pt x="4949857" y="4567790"/>
                  <a:pt x="4954362" y="4566827"/>
                  <a:pt x="4953399" y="4562324"/>
                </a:cubicBezTo>
                <a:cubicBezTo>
                  <a:pt x="4953399" y="4562324"/>
                  <a:pt x="4953399" y="4562324"/>
                  <a:pt x="4948895" y="4563286"/>
                </a:cubicBezTo>
                <a:cubicBezTo>
                  <a:pt x="4944391" y="4564249"/>
                  <a:pt x="4945353" y="4568752"/>
                  <a:pt x="4945353" y="4568752"/>
                </a:cubicBezTo>
                <a:cubicBezTo>
                  <a:pt x="4937307" y="4575181"/>
                  <a:pt x="4938270" y="4579685"/>
                  <a:pt x="4934728" y="4585152"/>
                </a:cubicBezTo>
                <a:cubicBezTo>
                  <a:pt x="4935690" y="4589655"/>
                  <a:pt x="4935690" y="4589655"/>
                  <a:pt x="4935690" y="4589655"/>
                </a:cubicBezTo>
                <a:cubicBezTo>
                  <a:pt x="4933110" y="4599626"/>
                  <a:pt x="4928607" y="4600589"/>
                  <a:pt x="4929569" y="4605092"/>
                </a:cubicBezTo>
                <a:cubicBezTo>
                  <a:pt x="4914439" y="4622453"/>
                  <a:pt x="4894805" y="4640777"/>
                  <a:pt x="4880638" y="4662642"/>
                </a:cubicBezTo>
                <a:cubicBezTo>
                  <a:pt x="4876134" y="4663604"/>
                  <a:pt x="4876134" y="4663604"/>
                  <a:pt x="4876134" y="4663604"/>
                </a:cubicBezTo>
                <a:cubicBezTo>
                  <a:pt x="4871630" y="4664567"/>
                  <a:pt x="4872593" y="4669071"/>
                  <a:pt x="4872593" y="4669071"/>
                </a:cubicBezTo>
                <a:cubicBezTo>
                  <a:pt x="4868088" y="4670033"/>
                  <a:pt x="4864546" y="4675500"/>
                  <a:pt x="4861005" y="4680965"/>
                </a:cubicBezTo>
                <a:cubicBezTo>
                  <a:pt x="4861005" y="4680965"/>
                  <a:pt x="4861005" y="4680965"/>
                  <a:pt x="4857463" y="4686432"/>
                </a:cubicBezTo>
                <a:cubicBezTo>
                  <a:pt x="4852959" y="4687394"/>
                  <a:pt x="4849417" y="4692861"/>
                  <a:pt x="4845875" y="4698327"/>
                </a:cubicBezTo>
                <a:cubicBezTo>
                  <a:pt x="4841371" y="4699289"/>
                  <a:pt x="4837829" y="4704756"/>
                  <a:pt x="4834288" y="4710222"/>
                </a:cubicBezTo>
                <a:cubicBezTo>
                  <a:pt x="4825279" y="4712147"/>
                  <a:pt x="4815616" y="4733050"/>
                  <a:pt x="4798562" y="4741402"/>
                </a:cubicBezTo>
                <a:cubicBezTo>
                  <a:pt x="4795982" y="4751374"/>
                  <a:pt x="4772807" y="4775163"/>
                  <a:pt x="4762182" y="4791561"/>
                </a:cubicBezTo>
                <a:cubicBezTo>
                  <a:pt x="4762182" y="4791561"/>
                  <a:pt x="4746090" y="4804419"/>
                  <a:pt x="4750594" y="4803457"/>
                </a:cubicBezTo>
                <a:cubicBezTo>
                  <a:pt x="4770227" y="4785134"/>
                  <a:pt x="4753481" y="4816969"/>
                  <a:pt x="4761527" y="4810540"/>
                </a:cubicBezTo>
                <a:cubicBezTo>
                  <a:pt x="4768610" y="4799608"/>
                  <a:pt x="4767648" y="4795104"/>
                  <a:pt x="4792748" y="4780322"/>
                </a:cubicBezTo>
                <a:cubicBezTo>
                  <a:pt x="4782777" y="4777742"/>
                  <a:pt x="4832015" y="4743675"/>
                  <a:pt x="4825586" y="4735629"/>
                </a:cubicBezTo>
                <a:cubicBezTo>
                  <a:pt x="4810457" y="4752990"/>
                  <a:pt x="4829128" y="4730163"/>
                  <a:pt x="4840716" y="4718268"/>
                </a:cubicBezTo>
                <a:cubicBezTo>
                  <a:pt x="4840716" y="4718268"/>
                  <a:pt x="4840716" y="4718268"/>
                  <a:pt x="4841678" y="4722772"/>
                </a:cubicBezTo>
                <a:cubicBezTo>
                  <a:pt x="4837175" y="4723734"/>
                  <a:pt x="4837175" y="4723734"/>
                  <a:pt x="4837175" y="4723734"/>
                </a:cubicBezTo>
                <a:cubicBezTo>
                  <a:pt x="4833633" y="4729201"/>
                  <a:pt x="4833633" y="4729201"/>
                  <a:pt x="4838137" y="4728239"/>
                </a:cubicBezTo>
                <a:cubicBezTo>
                  <a:pt x="4838137" y="4728239"/>
                  <a:pt x="4838137" y="4728239"/>
                  <a:pt x="4842641" y="4727276"/>
                </a:cubicBezTo>
                <a:cubicBezTo>
                  <a:pt x="4846183" y="4721810"/>
                  <a:pt x="4846183" y="4721810"/>
                  <a:pt x="4846183" y="4721810"/>
                </a:cubicBezTo>
                <a:cubicBezTo>
                  <a:pt x="4849725" y="4716343"/>
                  <a:pt x="4848762" y="4711839"/>
                  <a:pt x="4843296" y="4708298"/>
                </a:cubicBezTo>
                <a:cubicBezTo>
                  <a:pt x="4846838" y="4702831"/>
                  <a:pt x="4850379" y="4697365"/>
                  <a:pt x="4854883" y="4696402"/>
                </a:cubicBezTo>
                <a:cubicBezTo>
                  <a:pt x="4859387" y="4695440"/>
                  <a:pt x="4859387" y="4695440"/>
                  <a:pt x="4863892" y="4694478"/>
                </a:cubicBezTo>
                <a:cubicBezTo>
                  <a:pt x="4863892" y="4694478"/>
                  <a:pt x="4863892" y="4694478"/>
                  <a:pt x="4864854" y="4698982"/>
                </a:cubicBezTo>
                <a:cubicBezTo>
                  <a:pt x="4869358" y="4698020"/>
                  <a:pt x="4868395" y="4693515"/>
                  <a:pt x="4868395" y="4693515"/>
                </a:cubicBezTo>
                <a:cubicBezTo>
                  <a:pt x="4868395" y="4693515"/>
                  <a:pt x="4867433" y="4689012"/>
                  <a:pt x="4867433" y="4689012"/>
                </a:cubicBezTo>
                <a:cubicBezTo>
                  <a:pt x="4866471" y="4684508"/>
                  <a:pt x="4870975" y="4683545"/>
                  <a:pt x="4870013" y="4679041"/>
                </a:cubicBezTo>
                <a:cubicBezTo>
                  <a:pt x="4874517" y="4678079"/>
                  <a:pt x="4878058" y="4672613"/>
                  <a:pt x="4878058" y="4672613"/>
                </a:cubicBezTo>
                <a:cubicBezTo>
                  <a:pt x="4878058" y="4672613"/>
                  <a:pt x="4878058" y="4672613"/>
                  <a:pt x="4882563" y="4671651"/>
                </a:cubicBezTo>
                <a:cubicBezTo>
                  <a:pt x="4881600" y="4667146"/>
                  <a:pt x="4881600" y="4667146"/>
                  <a:pt x="4881600" y="4667146"/>
                </a:cubicBezTo>
                <a:cubicBezTo>
                  <a:pt x="4881600" y="4667146"/>
                  <a:pt x="4886105" y="4666184"/>
                  <a:pt x="4885142" y="4661680"/>
                </a:cubicBezTo>
                <a:cubicBezTo>
                  <a:pt x="4900272" y="4644319"/>
                  <a:pt x="4914439" y="4622453"/>
                  <a:pt x="4935035" y="4608634"/>
                </a:cubicBezTo>
                <a:cubicBezTo>
                  <a:pt x="4938577" y="4603167"/>
                  <a:pt x="4938577" y="4603167"/>
                  <a:pt x="4938577" y="4603167"/>
                </a:cubicBezTo>
                <a:cubicBezTo>
                  <a:pt x="4938577" y="4603167"/>
                  <a:pt x="4937615" y="4598664"/>
                  <a:pt x="4937615" y="4598664"/>
                </a:cubicBezTo>
                <a:cubicBezTo>
                  <a:pt x="4937615" y="4598664"/>
                  <a:pt x="4942119" y="4597702"/>
                  <a:pt x="4942119" y="4597702"/>
                </a:cubicBezTo>
                <a:cubicBezTo>
                  <a:pt x="4942119" y="4597702"/>
                  <a:pt x="4943081" y="4602205"/>
                  <a:pt x="4943081" y="4602205"/>
                </a:cubicBezTo>
                <a:cubicBezTo>
                  <a:pt x="4952089" y="4600281"/>
                  <a:pt x="4955631" y="4594815"/>
                  <a:pt x="4963677" y="4588386"/>
                </a:cubicBezTo>
                <a:cubicBezTo>
                  <a:pt x="4962715" y="4583882"/>
                  <a:pt x="4962715" y="4583882"/>
                  <a:pt x="4962715" y="4583882"/>
                </a:cubicBezTo>
                <a:cubicBezTo>
                  <a:pt x="4977189" y="4585499"/>
                  <a:pt x="4955631" y="4594815"/>
                  <a:pt x="4961097" y="4598356"/>
                </a:cubicBezTo>
                <a:cubicBezTo>
                  <a:pt x="4964640" y="4592890"/>
                  <a:pt x="4980730" y="4580033"/>
                  <a:pt x="4991357" y="4563634"/>
                </a:cubicBezTo>
                <a:cubicBezTo>
                  <a:pt x="4994898" y="4558167"/>
                  <a:pt x="5001982" y="4547235"/>
                  <a:pt x="5010027" y="4540806"/>
                </a:cubicBezTo>
                <a:cubicBezTo>
                  <a:pt x="5013570" y="4535340"/>
                  <a:pt x="5020653" y="4524407"/>
                  <a:pt x="5028699" y="4517979"/>
                </a:cubicBezTo>
                <a:cubicBezTo>
                  <a:pt x="5039324" y="4501580"/>
                  <a:pt x="5051874" y="4494189"/>
                  <a:pt x="5061537" y="4473286"/>
                </a:cubicBezTo>
                <a:cubicBezTo>
                  <a:pt x="5065079" y="4467819"/>
                  <a:pt x="5073126" y="4461391"/>
                  <a:pt x="5073126" y="4461391"/>
                </a:cubicBezTo>
                <a:cubicBezTo>
                  <a:pt x="5076667" y="4455925"/>
                  <a:pt x="5081171" y="4454962"/>
                  <a:pt x="5080209" y="4450458"/>
                </a:cubicBezTo>
                <a:cubicBezTo>
                  <a:pt x="5084713" y="4449496"/>
                  <a:pt x="5084713" y="4449496"/>
                  <a:pt x="5088254" y="4444030"/>
                </a:cubicBezTo>
                <a:cubicBezTo>
                  <a:pt x="5087292" y="4439526"/>
                  <a:pt x="5095338" y="4433097"/>
                  <a:pt x="5098881" y="4427631"/>
                </a:cubicBezTo>
                <a:cubicBezTo>
                  <a:pt x="5099843" y="4432134"/>
                  <a:pt x="5110468" y="4415736"/>
                  <a:pt x="5110468" y="4415736"/>
                </a:cubicBezTo>
                <a:cubicBezTo>
                  <a:pt x="5114009" y="4410269"/>
                  <a:pt x="5117551" y="4404803"/>
                  <a:pt x="5116589" y="4400299"/>
                </a:cubicBezTo>
                <a:cubicBezTo>
                  <a:pt x="5121093" y="4399337"/>
                  <a:pt x="5121093" y="4399337"/>
                  <a:pt x="5121093" y="4399337"/>
                </a:cubicBezTo>
                <a:cubicBezTo>
                  <a:pt x="5159398" y="4358185"/>
                  <a:pt x="5202862" y="4297094"/>
                  <a:pt x="5231197" y="4253363"/>
                </a:cubicBezTo>
                <a:cubicBezTo>
                  <a:pt x="5235700" y="4252401"/>
                  <a:pt x="5235700" y="4252401"/>
                  <a:pt x="5235700" y="4252401"/>
                </a:cubicBezTo>
                <a:cubicBezTo>
                  <a:pt x="5235700" y="4252401"/>
                  <a:pt x="5235700" y="4252401"/>
                  <a:pt x="5240205" y="4251439"/>
                </a:cubicBezTo>
                <a:cubicBezTo>
                  <a:pt x="5236663" y="4256905"/>
                  <a:pt x="5236663" y="4256905"/>
                  <a:pt x="5233121" y="4262371"/>
                </a:cubicBezTo>
                <a:cubicBezTo>
                  <a:pt x="5233121" y="4262371"/>
                  <a:pt x="5229579" y="4267837"/>
                  <a:pt x="5226037" y="4273304"/>
                </a:cubicBezTo>
                <a:cubicBezTo>
                  <a:pt x="5222495" y="4278771"/>
                  <a:pt x="5222495" y="4278771"/>
                  <a:pt x="5218954" y="4284236"/>
                </a:cubicBezTo>
                <a:cubicBezTo>
                  <a:pt x="5218954" y="4284236"/>
                  <a:pt x="5218954" y="4284236"/>
                  <a:pt x="5219916" y="4288741"/>
                </a:cubicBezTo>
                <a:cubicBezTo>
                  <a:pt x="5211870" y="4295170"/>
                  <a:pt x="5209291" y="4305140"/>
                  <a:pt x="5202207" y="4316072"/>
                </a:cubicBezTo>
                <a:cubicBezTo>
                  <a:pt x="5202207" y="4316072"/>
                  <a:pt x="5198665" y="4321539"/>
                  <a:pt x="5203169" y="4320576"/>
                </a:cubicBezTo>
                <a:cubicBezTo>
                  <a:pt x="5204132" y="4325081"/>
                  <a:pt x="5207674" y="4319614"/>
                  <a:pt x="5207674" y="4319614"/>
                </a:cubicBezTo>
                <a:cubicBezTo>
                  <a:pt x="5211216" y="4314147"/>
                  <a:pt x="5211216" y="4314147"/>
                  <a:pt x="5211216" y="4314147"/>
                </a:cubicBezTo>
                <a:cubicBezTo>
                  <a:pt x="5211216" y="4314147"/>
                  <a:pt x="5215719" y="4313185"/>
                  <a:pt x="5214757" y="4308682"/>
                </a:cubicBezTo>
                <a:cubicBezTo>
                  <a:pt x="5218299" y="4303215"/>
                  <a:pt x="5218299" y="4303215"/>
                  <a:pt x="5218299" y="4303215"/>
                </a:cubicBezTo>
                <a:cubicBezTo>
                  <a:pt x="5217337" y="4298711"/>
                  <a:pt x="5221841" y="4297748"/>
                  <a:pt x="5225382" y="4292283"/>
                </a:cubicBezTo>
                <a:cubicBezTo>
                  <a:pt x="5221841" y="4297748"/>
                  <a:pt x="5217916" y="4304180"/>
                  <a:pt x="5214073" y="4310299"/>
                </a:cubicBezTo>
                <a:lnTo>
                  <a:pt x="5204204" y="4325020"/>
                </a:lnTo>
                <a:lnTo>
                  <a:pt x="5204132" y="4325081"/>
                </a:lnTo>
                <a:lnTo>
                  <a:pt x="5204128" y="4325131"/>
                </a:lnTo>
                <a:lnTo>
                  <a:pt x="5203246" y="4326447"/>
                </a:lnTo>
                <a:cubicBezTo>
                  <a:pt x="5196808" y="4334887"/>
                  <a:pt x="5192544" y="4336975"/>
                  <a:pt x="5194162" y="4322501"/>
                </a:cubicBezTo>
                <a:cubicBezTo>
                  <a:pt x="5181919" y="4353374"/>
                  <a:pt x="5173872" y="4359803"/>
                  <a:pt x="5159705" y="4381669"/>
                </a:cubicBezTo>
                <a:cubicBezTo>
                  <a:pt x="5164209" y="4380706"/>
                  <a:pt x="5164209" y="4380706"/>
                  <a:pt x="5164209" y="4380706"/>
                </a:cubicBezTo>
                <a:cubicBezTo>
                  <a:pt x="5153584" y="4397105"/>
                  <a:pt x="5153584" y="4397105"/>
                  <a:pt x="5153584" y="4397105"/>
                </a:cubicBezTo>
                <a:cubicBezTo>
                  <a:pt x="5149080" y="4398068"/>
                  <a:pt x="5149080" y="4398068"/>
                  <a:pt x="5149080" y="4398068"/>
                </a:cubicBezTo>
                <a:cubicBezTo>
                  <a:pt x="5150042" y="4402571"/>
                  <a:pt x="5150042" y="4402571"/>
                  <a:pt x="5150042" y="4402571"/>
                </a:cubicBezTo>
                <a:cubicBezTo>
                  <a:pt x="5145539" y="4403533"/>
                  <a:pt x="5145539" y="4403533"/>
                  <a:pt x="5145539" y="4403533"/>
                </a:cubicBezTo>
                <a:cubicBezTo>
                  <a:pt x="5141997" y="4409000"/>
                  <a:pt x="5142959" y="4413504"/>
                  <a:pt x="5138455" y="4414466"/>
                </a:cubicBezTo>
                <a:cubicBezTo>
                  <a:pt x="5139417" y="4418971"/>
                  <a:pt x="5134912" y="4419933"/>
                  <a:pt x="5135875" y="4424436"/>
                </a:cubicBezTo>
                <a:cubicBezTo>
                  <a:pt x="5131371" y="4425399"/>
                  <a:pt x="5132334" y="4429903"/>
                  <a:pt x="5132334" y="4429903"/>
                </a:cubicBezTo>
                <a:cubicBezTo>
                  <a:pt x="5128792" y="4435370"/>
                  <a:pt x="5125249" y="4440835"/>
                  <a:pt x="5121707" y="4446302"/>
                </a:cubicBezTo>
                <a:cubicBezTo>
                  <a:pt x="5122670" y="4450806"/>
                  <a:pt x="5122670" y="4450806"/>
                  <a:pt x="5122670" y="4450806"/>
                </a:cubicBezTo>
                <a:cubicBezTo>
                  <a:pt x="5122670" y="4450806"/>
                  <a:pt x="5118166" y="4451768"/>
                  <a:pt x="5119128" y="4456272"/>
                </a:cubicBezTo>
                <a:cubicBezTo>
                  <a:pt x="5107541" y="4468167"/>
                  <a:pt x="5096915" y="4484566"/>
                  <a:pt x="5086289" y="4500965"/>
                </a:cubicBezTo>
                <a:cubicBezTo>
                  <a:pt x="5085327" y="4496461"/>
                  <a:pt x="5085327" y="4496461"/>
                  <a:pt x="5080824" y="4497423"/>
                </a:cubicBezTo>
                <a:cubicBezTo>
                  <a:pt x="5084365" y="4491957"/>
                  <a:pt x="5084365" y="4491957"/>
                  <a:pt x="5084365" y="4491957"/>
                </a:cubicBezTo>
                <a:cubicBezTo>
                  <a:pt x="5088869" y="4490995"/>
                  <a:pt x="5087907" y="4486491"/>
                  <a:pt x="5087907" y="4486491"/>
                </a:cubicBezTo>
                <a:cubicBezTo>
                  <a:pt x="5087907" y="4486491"/>
                  <a:pt x="5083403" y="4487453"/>
                  <a:pt x="5083403" y="4487453"/>
                </a:cubicBezTo>
                <a:cubicBezTo>
                  <a:pt x="5079862" y="4492920"/>
                  <a:pt x="5079862" y="4492920"/>
                  <a:pt x="5079862" y="4492920"/>
                </a:cubicBezTo>
                <a:cubicBezTo>
                  <a:pt x="5079862" y="4492920"/>
                  <a:pt x="5076319" y="4498385"/>
                  <a:pt x="5076319" y="4498385"/>
                </a:cubicBezTo>
                <a:cubicBezTo>
                  <a:pt x="5077282" y="4502890"/>
                  <a:pt x="5077282" y="4502890"/>
                  <a:pt x="5077282" y="4502890"/>
                </a:cubicBezTo>
                <a:cubicBezTo>
                  <a:pt x="5077282" y="4502890"/>
                  <a:pt x="5077282" y="4502890"/>
                  <a:pt x="5078244" y="4507394"/>
                </a:cubicBezTo>
                <a:cubicBezTo>
                  <a:pt x="5066656" y="4519289"/>
                  <a:pt x="5056030" y="4535688"/>
                  <a:pt x="5044443" y="4547582"/>
                </a:cubicBezTo>
                <a:cubicBezTo>
                  <a:pt x="5044443" y="4547582"/>
                  <a:pt x="5044443" y="4547582"/>
                  <a:pt x="5045405" y="4552086"/>
                </a:cubicBezTo>
                <a:cubicBezTo>
                  <a:pt x="5018688" y="4581343"/>
                  <a:pt x="4996475" y="4609636"/>
                  <a:pt x="4968796" y="4634389"/>
                </a:cubicBezTo>
                <a:cubicBezTo>
                  <a:pt x="4934994" y="4674578"/>
                  <a:pt x="4900232" y="4710262"/>
                  <a:pt x="4860964" y="4746909"/>
                </a:cubicBezTo>
                <a:cubicBezTo>
                  <a:pt x="4852918" y="4753338"/>
                  <a:pt x="4835864" y="4761691"/>
                  <a:pt x="4837789" y="4770699"/>
                </a:cubicBezTo>
                <a:cubicBezTo>
                  <a:pt x="4837789" y="4770699"/>
                  <a:pt x="4837789" y="4770699"/>
                  <a:pt x="4833284" y="4771662"/>
                </a:cubicBezTo>
                <a:cubicBezTo>
                  <a:pt x="4828781" y="4772624"/>
                  <a:pt x="4825239" y="4778090"/>
                  <a:pt x="4820735" y="4779052"/>
                </a:cubicBezTo>
                <a:cubicBezTo>
                  <a:pt x="4820735" y="4779052"/>
                  <a:pt x="4817192" y="4784519"/>
                  <a:pt x="4817192" y="4784519"/>
                </a:cubicBezTo>
                <a:cubicBezTo>
                  <a:pt x="4817192" y="4784519"/>
                  <a:pt x="4821697" y="4783556"/>
                  <a:pt x="4821697" y="4783556"/>
                </a:cubicBezTo>
                <a:cubicBezTo>
                  <a:pt x="4802064" y="4801880"/>
                  <a:pt x="4782430" y="4820203"/>
                  <a:pt x="4762796" y="4838527"/>
                </a:cubicBezTo>
                <a:cubicBezTo>
                  <a:pt x="4715484" y="4881602"/>
                  <a:pt x="4715484" y="4881602"/>
                  <a:pt x="4715484" y="4881602"/>
                </a:cubicBezTo>
                <a:cubicBezTo>
                  <a:pt x="4699392" y="4894460"/>
                  <a:pt x="4699392" y="4894460"/>
                  <a:pt x="4699392" y="4894460"/>
                </a:cubicBezTo>
                <a:cubicBezTo>
                  <a:pt x="4691345" y="4900888"/>
                  <a:pt x="4670750" y="4914708"/>
                  <a:pt x="4654658" y="4927565"/>
                </a:cubicBezTo>
                <a:cubicBezTo>
                  <a:pt x="4635024" y="4945888"/>
                  <a:pt x="4618932" y="4958746"/>
                  <a:pt x="4623437" y="4957784"/>
                </a:cubicBezTo>
                <a:cubicBezTo>
                  <a:pt x="4567115" y="5002783"/>
                  <a:pt x="4510794" y="5047783"/>
                  <a:pt x="4440960" y="5095671"/>
                </a:cubicBezTo>
                <a:cubicBezTo>
                  <a:pt x="4403311" y="5117843"/>
                  <a:pt x="4336057" y="5155760"/>
                  <a:pt x="4291323" y="5188865"/>
                </a:cubicBezTo>
                <a:cubicBezTo>
                  <a:pt x="4239199" y="5209421"/>
                  <a:pt x="4189961" y="5243488"/>
                  <a:pt x="4134296" y="5269510"/>
                </a:cubicBezTo>
                <a:cubicBezTo>
                  <a:pt x="4126249" y="5275939"/>
                  <a:pt x="4125287" y="5271434"/>
                  <a:pt x="4117242" y="5277863"/>
                </a:cubicBezTo>
                <a:cubicBezTo>
                  <a:pt x="4013954" y="5323478"/>
                  <a:pt x="3908744" y="5360084"/>
                  <a:pt x="3802571" y="5392188"/>
                </a:cubicBezTo>
                <a:cubicBezTo>
                  <a:pt x="3747232" y="5408720"/>
                  <a:pt x="3692538" y="5422760"/>
                  <a:pt x="3637806" y="5433865"/>
                </a:cubicBezTo>
                <a:lnTo>
                  <a:pt x="3560810" y="5445094"/>
                </a:lnTo>
                <a:lnTo>
                  <a:pt x="3576039" y="5442351"/>
                </a:lnTo>
                <a:cubicBezTo>
                  <a:pt x="3593372" y="5438059"/>
                  <a:pt x="3608895" y="5433565"/>
                  <a:pt x="3617903" y="5431641"/>
                </a:cubicBezTo>
                <a:cubicBezTo>
                  <a:pt x="3617903" y="5431641"/>
                  <a:pt x="3622408" y="5430679"/>
                  <a:pt x="3622408" y="5430679"/>
                </a:cubicBezTo>
                <a:cubicBezTo>
                  <a:pt x="3671952" y="5420094"/>
                  <a:pt x="3707984" y="5412396"/>
                  <a:pt x="3756567" y="5397306"/>
                </a:cubicBezTo>
                <a:cubicBezTo>
                  <a:pt x="3761071" y="5396344"/>
                  <a:pt x="3761071" y="5396344"/>
                  <a:pt x="3761071" y="5396344"/>
                </a:cubicBezTo>
                <a:cubicBezTo>
                  <a:pt x="3765576" y="5395381"/>
                  <a:pt x="3765576" y="5395381"/>
                  <a:pt x="3764613" y="5390877"/>
                </a:cubicBezTo>
                <a:cubicBezTo>
                  <a:pt x="3760109" y="5391839"/>
                  <a:pt x="3755605" y="5392802"/>
                  <a:pt x="3755605" y="5392802"/>
                </a:cubicBezTo>
                <a:cubicBezTo>
                  <a:pt x="3756567" y="5397306"/>
                  <a:pt x="3756567" y="5397306"/>
                  <a:pt x="3756567" y="5397306"/>
                </a:cubicBezTo>
                <a:cubicBezTo>
                  <a:pt x="3702519" y="5408853"/>
                  <a:pt x="3670990" y="5415589"/>
                  <a:pt x="3621445" y="5426174"/>
                </a:cubicBezTo>
                <a:cubicBezTo>
                  <a:pt x="3624986" y="5420708"/>
                  <a:pt x="3620483" y="5421670"/>
                  <a:pt x="3615016" y="5418129"/>
                </a:cubicBezTo>
                <a:cubicBezTo>
                  <a:pt x="3610512" y="5419091"/>
                  <a:pt x="3610512" y="5419091"/>
                  <a:pt x="3610512" y="5419091"/>
                </a:cubicBezTo>
                <a:cubicBezTo>
                  <a:pt x="3611474" y="5423595"/>
                  <a:pt x="3611474" y="5423595"/>
                  <a:pt x="3611474" y="5423595"/>
                </a:cubicBezTo>
                <a:cubicBezTo>
                  <a:pt x="3571900" y="5436759"/>
                  <a:pt x="3527514" y="5427403"/>
                  <a:pt x="3516889" y="5443802"/>
                </a:cubicBezTo>
                <a:cubicBezTo>
                  <a:pt x="3517851" y="5448307"/>
                  <a:pt x="3517851" y="5448307"/>
                  <a:pt x="3517851" y="5448307"/>
                </a:cubicBezTo>
                <a:cubicBezTo>
                  <a:pt x="3512384" y="5444765"/>
                  <a:pt x="3503377" y="5446689"/>
                  <a:pt x="3498872" y="5447651"/>
                </a:cubicBezTo>
                <a:cubicBezTo>
                  <a:pt x="3494368" y="5448614"/>
                  <a:pt x="3489865" y="5449576"/>
                  <a:pt x="3489865" y="5449576"/>
                </a:cubicBezTo>
                <a:cubicBezTo>
                  <a:pt x="3488902" y="5445073"/>
                  <a:pt x="3486978" y="5436064"/>
                  <a:pt x="3490519" y="5430598"/>
                </a:cubicBezTo>
                <a:cubicBezTo>
                  <a:pt x="3495023" y="5429636"/>
                  <a:pt x="3504032" y="5427711"/>
                  <a:pt x="3508535" y="5426749"/>
                </a:cubicBezTo>
                <a:cubicBezTo>
                  <a:pt x="3517544" y="5424825"/>
                  <a:pt x="3527514" y="5427403"/>
                  <a:pt x="3535561" y="5420975"/>
                </a:cubicBezTo>
                <a:cubicBezTo>
                  <a:pt x="3535561" y="5420975"/>
                  <a:pt x="3540064" y="5420013"/>
                  <a:pt x="3540064" y="5420013"/>
                </a:cubicBezTo>
                <a:cubicBezTo>
                  <a:pt x="3540064" y="5420013"/>
                  <a:pt x="3540064" y="5420013"/>
                  <a:pt x="3544568" y="5419051"/>
                </a:cubicBezTo>
                <a:cubicBezTo>
                  <a:pt x="3549073" y="5418089"/>
                  <a:pt x="3549073" y="5418089"/>
                  <a:pt x="3553577" y="5417126"/>
                </a:cubicBezTo>
                <a:cubicBezTo>
                  <a:pt x="3558080" y="5416164"/>
                  <a:pt x="3558080" y="5416164"/>
                  <a:pt x="3558080" y="5416164"/>
                </a:cubicBezTo>
                <a:cubicBezTo>
                  <a:pt x="3558080" y="5416164"/>
                  <a:pt x="3557118" y="5411660"/>
                  <a:pt x="3552615" y="5412622"/>
                </a:cubicBezTo>
                <a:cubicBezTo>
                  <a:pt x="3548110" y="5413584"/>
                  <a:pt x="3543606" y="5414547"/>
                  <a:pt x="3543606" y="5414547"/>
                </a:cubicBezTo>
                <a:cubicBezTo>
                  <a:pt x="3539102" y="5415509"/>
                  <a:pt x="3539102" y="5415509"/>
                  <a:pt x="3539102" y="5415509"/>
                </a:cubicBezTo>
                <a:cubicBezTo>
                  <a:pt x="3542644" y="5410042"/>
                  <a:pt x="3538139" y="5411005"/>
                  <a:pt x="3538139" y="5411005"/>
                </a:cubicBezTo>
                <a:cubicBezTo>
                  <a:pt x="3533636" y="5411967"/>
                  <a:pt x="3533636" y="5411967"/>
                  <a:pt x="3533636" y="5411967"/>
                </a:cubicBezTo>
                <a:cubicBezTo>
                  <a:pt x="3533636" y="5411967"/>
                  <a:pt x="3529132" y="5412929"/>
                  <a:pt x="3529132" y="5412929"/>
                </a:cubicBezTo>
                <a:cubicBezTo>
                  <a:pt x="3530094" y="5417433"/>
                  <a:pt x="3530094" y="5417433"/>
                  <a:pt x="3530094" y="5417433"/>
                </a:cubicBezTo>
                <a:cubicBezTo>
                  <a:pt x="3526552" y="5422900"/>
                  <a:pt x="3516582" y="5420320"/>
                  <a:pt x="3507573" y="5422245"/>
                </a:cubicBezTo>
                <a:cubicBezTo>
                  <a:pt x="3503070" y="5423207"/>
                  <a:pt x="3498565" y="5424169"/>
                  <a:pt x="3489557" y="5426094"/>
                </a:cubicBezTo>
                <a:cubicBezTo>
                  <a:pt x="3462533" y="5431868"/>
                  <a:pt x="3462533" y="5431868"/>
                  <a:pt x="3462533" y="5431868"/>
                </a:cubicBezTo>
                <a:cubicBezTo>
                  <a:pt x="3457066" y="5428326"/>
                  <a:pt x="3458028" y="5432830"/>
                  <a:pt x="3458028" y="5432830"/>
                </a:cubicBezTo>
                <a:cubicBezTo>
                  <a:pt x="3458028" y="5432830"/>
                  <a:pt x="3458991" y="5437334"/>
                  <a:pt x="3463495" y="5436372"/>
                </a:cubicBezTo>
                <a:cubicBezTo>
                  <a:pt x="3481511" y="5432523"/>
                  <a:pt x="3481511" y="5432523"/>
                  <a:pt x="3481511" y="5432523"/>
                </a:cubicBezTo>
                <a:cubicBezTo>
                  <a:pt x="3477969" y="5437988"/>
                  <a:pt x="3475389" y="5447960"/>
                  <a:pt x="3476352" y="5452463"/>
                </a:cubicBezTo>
                <a:cubicBezTo>
                  <a:pt x="3471848" y="5453425"/>
                  <a:pt x="3467344" y="5454387"/>
                  <a:pt x="3467344" y="5454387"/>
                </a:cubicBezTo>
                <a:cubicBezTo>
                  <a:pt x="3462839" y="5455350"/>
                  <a:pt x="3462839" y="5455350"/>
                  <a:pt x="3462839" y="5455350"/>
                </a:cubicBezTo>
                <a:cubicBezTo>
                  <a:pt x="3466382" y="5449884"/>
                  <a:pt x="3466382" y="5449884"/>
                  <a:pt x="3466382" y="5449884"/>
                </a:cubicBezTo>
                <a:cubicBezTo>
                  <a:pt x="3466382" y="5449884"/>
                  <a:pt x="3461877" y="5450846"/>
                  <a:pt x="3460915" y="5446342"/>
                </a:cubicBezTo>
                <a:cubicBezTo>
                  <a:pt x="3456412" y="5447304"/>
                  <a:pt x="3457374" y="5451808"/>
                  <a:pt x="3452870" y="5452771"/>
                </a:cubicBezTo>
                <a:cubicBezTo>
                  <a:pt x="3452870" y="5452771"/>
                  <a:pt x="3448365" y="5453733"/>
                  <a:pt x="3448365" y="5453733"/>
                </a:cubicBezTo>
                <a:cubicBezTo>
                  <a:pt x="3443861" y="5454695"/>
                  <a:pt x="3438395" y="5451153"/>
                  <a:pt x="3429387" y="5453078"/>
                </a:cubicBezTo>
                <a:cubicBezTo>
                  <a:pt x="3411370" y="5456927"/>
                  <a:pt x="3432929" y="5447611"/>
                  <a:pt x="3418454" y="5445995"/>
                </a:cubicBezTo>
                <a:cubicBezTo>
                  <a:pt x="3411370" y="5456927"/>
                  <a:pt x="3395934" y="5450806"/>
                  <a:pt x="3385964" y="5448226"/>
                </a:cubicBezTo>
                <a:cubicBezTo>
                  <a:pt x="3386926" y="5452731"/>
                  <a:pt x="3387888" y="5457234"/>
                  <a:pt x="3383384" y="5458196"/>
                </a:cubicBezTo>
                <a:cubicBezTo>
                  <a:pt x="3382422" y="5453693"/>
                  <a:pt x="3381459" y="5449188"/>
                  <a:pt x="3376955" y="5450151"/>
                </a:cubicBezTo>
                <a:cubicBezTo>
                  <a:pt x="3373414" y="5455617"/>
                  <a:pt x="3359901" y="5458504"/>
                  <a:pt x="3350893" y="5460429"/>
                </a:cubicBezTo>
                <a:cubicBezTo>
                  <a:pt x="3353473" y="5450458"/>
                  <a:pt x="3321944" y="5457194"/>
                  <a:pt x="3318402" y="5462660"/>
                </a:cubicBezTo>
                <a:cubicBezTo>
                  <a:pt x="3313898" y="5463623"/>
                  <a:pt x="3313898" y="5463623"/>
                  <a:pt x="3313898" y="5463623"/>
                </a:cubicBezTo>
                <a:cubicBezTo>
                  <a:pt x="3300386" y="5466509"/>
                  <a:pt x="3311973" y="5454614"/>
                  <a:pt x="3298461" y="5457501"/>
                </a:cubicBezTo>
                <a:cubicBezTo>
                  <a:pt x="3290416" y="5463930"/>
                  <a:pt x="3286874" y="5469396"/>
                  <a:pt x="3263391" y="5469703"/>
                </a:cubicBezTo>
                <a:cubicBezTo>
                  <a:pt x="3253421" y="5467123"/>
                  <a:pt x="3238946" y="5465507"/>
                  <a:pt x="3225433" y="5468394"/>
                </a:cubicBezTo>
                <a:cubicBezTo>
                  <a:pt x="3220930" y="5469356"/>
                  <a:pt x="3211921" y="5471281"/>
                  <a:pt x="3206456" y="5467738"/>
                </a:cubicBezTo>
                <a:cubicBezTo>
                  <a:pt x="3178468" y="5469008"/>
                  <a:pt x="3200989" y="5464196"/>
                  <a:pt x="3181048" y="5459038"/>
                </a:cubicBezTo>
                <a:cubicBezTo>
                  <a:pt x="3164956" y="5471895"/>
                  <a:pt x="3105133" y="5456418"/>
                  <a:pt x="3088079" y="5464771"/>
                </a:cubicBezTo>
                <a:cubicBezTo>
                  <a:pt x="3108020" y="5469930"/>
                  <a:pt x="3070064" y="5468620"/>
                  <a:pt x="3070064" y="5468620"/>
                </a:cubicBezTo>
                <a:cubicBezTo>
                  <a:pt x="3065559" y="5469583"/>
                  <a:pt x="3061055" y="5470545"/>
                  <a:pt x="3056551" y="5471507"/>
                </a:cubicBezTo>
                <a:cubicBezTo>
                  <a:pt x="2999616" y="5469542"/>
                  <a:pt x="2967125" y="5471774"/>
                  <a:pt x="2934326" y="5450524"/>
                </a:cubicBezTo>
                <a:cubicBezTo>
                  <a:pt x="2931747" y="5460493"/>
                  <a:pt x="2895408" y="5444710"/>
                  <a:pt x="2882857" y="5452101"/>
                </a:cubicBezTo>
                <a:cubicBezTo>
                  <a:pt x="2892828" y="5454680"/>
                  <a:pt x="2858412" y="5447903"/>
                  <a:pt x="2853908" y="5448866"/>
                </a:cubicBezTo>
                <a:cubicBezTo>
                  <a:pt x="2853908" y="5448866"/>
                  <a:pt x="2858412" y="5447903"/>
                  <a:pt x="2858412" y="5447903"/>
                </a:cubicBezTo>
                <a:cubicBezTo>
                  <a:pt x="2821417" y="5451098"/>
                  <a:pt x="2791506" y="5443359"/>
                  <a:pt x="2748082" y="5438507"/>
                </a:cubicBezTo>
                <a:cubicBezTo>
                  <a:pt x="2759016" y="5445591"/>
                  <a:pt x="2732646" y="5432386"/>
                  <a:pt x="2730066" y="5442356"/>
                </a:cubicBezTo>
                <a:cubicBezTo>
                  <a:pt x="2728141" y="5433349"/>
                  <a:pt x="2711087" y="5441702"/>
                  <a:pt x="2695651" y="5435580"/>
                </a:cubicBezTo>
                <a:cubicBezTo>
                  <a:pt x="2714629" y="5436236"/>
                  <a:pt x="2700810" y="5415640"/>
                  <a:pt x="2699193" y="5430115"/>
                </a:cubicBezTo>
                <a:cubicBezTo>
                  <a:pt x="2671206" y="5431384"/>
                  <a:pt x="2644837" y="5418179"/>
                  <a:pt x="2625858" y="5417524"/>
                </a:cubicBezTo>
                <a:cubicBezTo>
                  <a:pt x="2636790" y="5424608"/>
                  <a:pt x="2606879" y="5416869"/>
                  <a:pt x="2592405" y="5415252"/>
                </a:cubicBezTo>
                <a:cubicBezTo>
                  <a:pt x="2592405" y="5415252"/>
                  <a:pt x="2596909" y="5414289"/>
                  <a:pt x="2601413" y="5413327"/>
                </a:cubicBezTo>
                <a:cubicBezTo>
                  <a:pt x="2566997" y="5406551"/>
                  <a:pt x="2548018" y="5405896"/>
                  <a:pt x="2528079" y="5400737"/>
                </a:cubicBezTo>
                <a:cubicBezTo>
                  <a:pt x="2508137" y="5395578"/>
                  <a:pt x="2489159" y="5394923"/>
                  <a:pt x="2448315" y="5380101"/>
                </a:cubicBezTo>
                <a:cubicBezTo>
                  <a:pt x="2448315" y="5380101"/>
                  <a:pt x="2457322" y="5378176"/>
                  <a:pt x="2442848" y="5376560"/>
                </a:cubicBezTo>
                <a:cubicBezTo>
                  <a:pt x="2428374" y="5374942"/>
                  <a:pt x="2449277" y="5384605"/>
                  <a:pt x="2429336" y="5379447"/>
                </a:cubicBezTo>
                <a:cubicBezTo>
                  <a:pt x="2412937" y="5368821"/>
                  <a:pt x="2398463" y="5367204"/>
                  <a:pt x="2384951" y="5370091"/>
                </a:cubicBezTo>
                <a:cubicBezTo>
                  <a:pt x="2373055" y="5358503"/>
                  <a:pt x="2374017" y="5363006"/>
                  <a:pt x="2372093" y="5353999"/>
                </a:cubicBezTo>
                <a:cubicBezTo>
                  <a:pt x="2363085" y="5355923"/>
                  <a:pt x="2358581" y="5356886"/>
                  <a:pt x="2344107" y="5355268"/>
                </a:cubicBezTo>
                <a:cubicBezTo>
                  <a:pt x="2343144" y="5350765"/>
                  <a:pt x="2353114" y="5353344"/>
                  <a:pt x="2343144" y="5350765"/>
                </a:cubicBezTo>
                <a:cubicBezTo>
                  <a:pt x="2324166" y="5350109"/>
                  <a:pt x="2301338" y="5331439"/>
                  <a:pt x="2273352" y="5332708"/>
                </a:cubicBezTo>
                <a:cubicBezTo>
                  <a:pt x="2271427" y="5323699"/>
                  <a:pt x="2287826" y="5334326"/>
                  <a:pt x="2292330" y="5333363"/>
                </a:cubicBezTo>
                <a:cubicBezTo>
                  <a:pt x="2270465" y="5319196"/>
                  <a:pt x="2247944" y="5324007"/>
                  <a:pt x="2235087" y="5307915"/>
                </a:cubicBezTo>
                <a:cubicBezTo>
                  <a:pt x="2226078" y="5309840"/>
                  <a:pt x="2246982" y="5319503"/>
                  <a:pt x="2231545" y="5313382"/>
                </a:cubicBezTo>
                <a:cubicBezTo>
                  <a:pt x="2236049" y="5312420"/>
                  <a:pt x="2229620" y="5304373"/>
                  <a:pt x="2215146" y="5302757"/>
                </a:cubicBezTo>
                <a:cubicBezTo>
                  <a:pt x="2202596" y="5310147"/>
                  <a:pt x="2178806" y="5286972"/>
                  <a:pt x="2180731" y="5295981"/>
                </a:cubicBezTo>
                <a:cubicBezTo>
                  <a:pt x="2175264" y="5292439"/>
                  <a:pt x="2169798" y="5288897"/>
                  <a:pt x="2164331" y="5285355"/>
                </a:cubicBezTo>
                <a:cubicBezTo>
                  <a:pt x="2164331" y="5285355"/>
                  <a:pt x="2164331" y="5285355"/>
                  <a:pt x="2159828" y="5286317"/>
                </a:cubicBezTo>
                <a:cubicBezTo>
                  <a:pt x="2165293" y="5289859"/>
                  <a:pt x="2170760" y="5293401"/>
                  <a:pt x="2170760" y="5293401"/>
                </a:cubicBezTo>
                <a:cubicBezTo>
                  <a:pt x="2156286" y="5291783"/>
                  <a:pt x="2144391" y="5280196"/>
                  <a:pt x="2132496" y="5268608"/>
                </a:cubicBezTo>
                <a:cubicBezTo>
                  <a:pt x="2128954" y="5274075"/>
                  <a:pt x="2123488" y="5270533"/>
                  <a:pt x="2117059" y="5262487"/>
                </a:cubicBezTo>
                <a:cubicBezTo>
                  <a:pt x="2108050" y="5264412"/>
                  <a:pt x="2114479" y="5272458"/>
                  <a:pt x="2119946" y="5276000"/>
                </a:cubicBezTo>
                <a:cubicBezTo>
                  <a:pt x="2115441" y="5276962"/>
                  <a:pt x="2115441" y="5276962"/>
                  <a:pt x="2115441" y="5276962"/>
                </a:cubicBezTo>
                <a:cubicBezTo>
                  <a:pt x="2109012" y="5268916"/>
                  <a:pt x="2084568" y="5264719"/>
                  <a:pt x="2083606" y="5260215"/>
                </a:cubicBezTo>
                <a:cubicBezTo>
                  <a:pt x="2082644" y="5255711"/>
                  <a:pt x="2082644" y="5255711"/>
                  <a:pt x="2082644" y="5255711"/>
                </a:cubicBezTo>
                <a:cubicBezTo>
                  <a:pt x="2088110" y="5259252"/>
                  <a:pt x="2092614" y="5258290"/>
                  <a:pt x="2092614" y="5258290"/>
                </a:cubicBezTo>
                <a:cubicBezTo>
                  <a:pt x="2098080" y="5261832"/>
                  <a:pt x="2098080" y="5261832"/>
                  <a:pt x="2098080" y="5261832"/>
                </a:cubicBezTo>
                <a:cubicBezTo>
                  <a:pt x="2102585" y="5260870"/>
                  <a:pt x="2097118" y="5257328"/>
                  <a:pt x="2097118" y="5257328"/>
                </a:cubicBezTo>
                <a:cubicBezTo>
                  <a:pt x="2091652" y="5253787"/>
                  <a:pt x="2086186" y="5250245"/>
                  <a:pt x="2081681" y="5251207"/>
                </a:cubicBezTo>
                <a:cubicBezTo>
                  <a:pt x="2085223" y="5245740"/>
                  <a:pt x="2037295" y="5241851"/>
                  <a:pt x="2059816" y="5237040"/>
                </a:cubicBezTo>
                <a:cubicBezTo>
                  <a:pt x="2045342" y="5235422"/>
                  <a:pt x="2029905" y="5229301"/>
                  <a:pt x="2014467" y="5223180"/>
                </a:cubicBezTo>
                <a:cubicBezTo>
                  <a:pt x="2003535" y="5216096"/>
                  <a:pt x="1992603" y="5209013"/>
                  <a:pt x="1987136" y="5205471"/>
                </a:cubicBezTo>
                <a:cubicBezTo>
                  <a:pt x="1986174" y="5200967"/>
                  <a:pt x="1986174" y="5200967"/>
                  <a:pt x="1981670" y="5201929"/>
                </a:cubicBezTo>
                <a:cubicBezTo>
                  <a:pt x="1981670" y="5201929"/>
                  <a:pt x="1980707" y="5197426"/>
                  <a:pt x="1977165" y="5202891"/>
                </a:cubicBezTo>
                <a:cubicBezTo>
                  <a:pt x="1955300" y="5188725"/>
                  <a:pt x="1917036" y="5163932"/>
                  <a:pt x="1895171" y="5149765"/>
                </a:cubicBezTo>
                <a:cubicBezTo>
                  <a:pt x="1884238" y="5142682"/>
                  <a:pt x="1876847" y="5130132"/>
                  <a:pt x="1865914" y="5123048"/>
                </a:cubicBezTo>
                <a:cubicBezTo>
                  <a:pt x="1815754" y="5086668"/>
                  <a:pt x="1758511" y="5061221"/>
                  <a:pt x="1715436" y="5013908"/>
                </a:cubicBezTo>
                <a:cubicBezTo>
                  <a:pt x="1663659" y="4992003"/>
                  <a:pt x="1636982" y="4955315"/>
                  <a:pt x="1588748" y="4927943"/>
                </a:cubicBezTo>
                <a:cubicBezTo>
                  <a:pt x="1595177" y="4935989"/>
                  <a:pt x="1601605" y="4944035"/>
                  <a:pt x="1598064" y="4949501"/>
                </a:cubicBezTo>
                <a:cubicBezTo>
                  <a:pt x="1581664" y="4938876"/>
                  <a:pt x="1576198" y="4935335"/>
                  <a:pt x="1564303" y="4923746"/>
                </a:cubicBezTo>
                <a:cubicBezTo>
                  <a:pt x="1558836" y="4920205"/>
                  <a:pt x="1553371" y="4916663"/>
                  <a:pt x="1547904" y="4913121"/>
                </a:cubicBezTo>
                <a:cubicBezTo>
                  <a:pt x="1546942" y="4908617"/>
                  <a:pt x="1545017" y="4899609"/>
                  <a:pt x="1545979" y="4904113"/>
                </a:cubicBezTo>
                <a:cubicBezTo>
                  <a:pt x="1539551" y="4896067"/>
                  <a:pt x="1540513" y="4900571"/>
                  <a:pt x="1541475" y="4905075"/>
                </a:cubicBezTo>
                <a:cubicBezTo>
                  <a:pt x="1507715" y="4879321"/>
                  <a:pt x="1520265" y="4871929"/>
                  <a:pt x="1523807" y="4866464"/>
                </a:cubicBezTo>
                <a:cubicBezTo>
                  <a:pt x="1522845" y="4861959"/>
                  <a:pt x="1522845" y="4861959"/>
                  <a:pt x="1517378" y="4858417"/>
                </a:cubicBezTo>
                <a:cubicBezTo>
                  <a:pt x="1517378" y="4858417"/>
                  <a:pt x="1515454" y="4849410"/>
                  <a:pt x="1511912" y="4854876"/>
                </a:cubicBezTo>
                <a:cubicBezTo>
                  <a:pt x="1511912" y="4854876"/>
                  <a:pt x="1510949" y="4850372"/>
                  <a:pt x="1506446" y="4851334"/>
                </a:cubicBezTo>
                <a:cubicBezTo>
                  <a:pt x="1513529" y="4840401"/>
                  <a:pt x="1492626" y="4830738"/>
                  <a:pt x="1483618" y="4832662"/>
                </a:cubicBezTo>
                <a:cubicBezTo>
                  <a:pt x="1482656" y="4828159"/>
                  <a:pt x="1478151" y="4829121"/>
                  <a:pt x="1478151" y="4829121"/>
                </a:cubicBezTo>
                <a:cubicBezTo>
                  <a:pt x="1473647" y="4830084"/>
                  <a:pt x="1473647" y="4830084"/>
                  <a:pt x="1479114" y="4833625"/>
                </a:cubicBezTo>
                <a:cubicBezTo>
                  <a:pt x="1480076" y="4838129"/>
                  <a:pt x="1485543" y="4841671"/>
                  <a:pt x="1485543" y="4841671"/>
                </a:cubicBezTo>
                <a:cubicBezTo>
                  <a:pt x="1482000" y="4847137"/>
                  <a:pt x="1458210" y="4823962"/>
                  <a:pt x="1462060" y="4841978"/>
                </a:cubicBezTo>
                <a:cubicBezTo>
                  <a:pt x="1461097" y="4837474"/>
                  <a:pt x="1461097" y="4837474"/>
                  <a:pt x="1461097" y="4837474"/>
                </a:cubicBezTo>
                <a:cubicBezTo>
                  <a:pt x="1442774" y="4817841"/>
                  <a:pt x="1394232" y="4766987"/>
                  <a:pt x="1435076" y="4781808"/>
                </a:cubicBezTo>
                <a:cubicBezTo>
                  <a:pt x="1434114" y="4777305"/>
                  <a:pt x="1434114" y="4777305"/>
                  <a:pt x="1429609" y="4778267"/>
                </a:cubicBezTo>
                <a:cubicBezTo>
                  <a:pt x="1428647" y="4773763"/>
                  <a:pt x="1428647" y="4773763"/>
                  <a:pt x="1428647" y="4773763"/>
                </a:cubicBezTo>
                <a:cubicBezTo>
                  <a:pt x="1415790" y="4757671"/>
                  <a:pt x="1404857" y="4750588"/>
                  <a:pt x="1391038" y="4729991"/>
                </a:cubicBezTo>
                <a:cubicBezTo>
                  <a:pt x="1388458" y="4739962"/>
                  <a:pt x="1369172" y="4715825"/>
                  <a:pt x="1363706" y="4712283"/>
                </a:cubicBezTo>
                <a:cubicBezTo>
                  <a:pt x="1363706" y="4712283"/>
                  <a:pt x="1363706" y="4712283"/>
                  <a:pt x="1362744" y="4707779"/>
                </a:cubicBezTo>
                <a:cubicBezTo>
                  <a:pt x="1362744" y="4707779"/>
                  <a:pt x="1358239" y="4708741"/>
                  <a:pt x="1358239" y="4708741"/>
                </a:cubicBezTo>
                <a:cubicBezTo>
                  <a:pt x="1352773" y="4705200"/>
                  <a:pt x="1352773" y="4705200"/>
                  <a:pt x="1347307" y="4701658"/>
                </a:cubicBezTo>
                <a:cubicBezTo>
                  <a:pt x="1348269" y="4706162"/>
                  <a:pt x="1348269" y="4706162"/>
                  <a:pt x="1348269" y="4706162"/>
                </a:cubicBezTo>
                <a:cubicBezTo>
                  <a:pt x="1353736" y="4709703"/>
                  <a:pt x="1353736" y="4709703"/>
                  <a:pt x="1354698" y="4714207"/>
                </a:cubicBezTo>
                <a:cubicBezTo>
                  <a:pt x="1354698" y="4714207"/>
                  <a:pt x="1344727" y="4711628"/>
                  <a:pt x="1338299" y="4703582"/>
                </a:cubicBezTo>
                <a:cubicBezTo>
                  <a:pt x="1332832" y="4700040"/>
                  <a:pt x="1321899" y="4692957"/>
                  <a:pt x="1318358" y="4698423"/>
                </a:cubicBezTo>
                <a:cubicBezTo>
                  <a:pt x="1316434" y="4689415"/>
                  <a:pt x="1310005" y="4681370"/>
                  <a:pt x="1303576" y="4673323"/>
                </a:cubicBezTo>
                <a:cubicBezTo>
                  <a:pt x="1308080" y="4672361"/>
                  <a:pt x="1308080" y="4672361"/>
                  <a:pt x="1308080" y="4672361"/>
                </a:cubicBezTo>
                <a:cubicBezTo>
                  <a:pt x="1307118" y="4667857"/>
                  <a:pt x="1307118" y="4667857"/>
                  <a:pt x="1307118" y="4667857"/>
                </a:cubicBezTo>
                <a:cubicBezTo>
                  <a:pt x="1307118" y="4667857"/>
                  <a:pt x="1306156" y="4663353"/>
                  <a:pt x="1301651" y="4664315"/>
                </a:cubicBezTo>
                <a:cubicBezTo>
                  <a:pt x="1300689" y="4659811"/>
                  <a:pt x="1295223" y="4656270"/>
                  <a:pt x="1294261" y="4651766"/>
                </a:cubicBezTo>
                <a:cubicBezTo>
                  <a:pt x="1289757" y="4652728"/>
                  <a:pt x="1288794" y="4648223"/>
                  <a:pt x="1288794" y="4648223"/>
                </a:cubicBezTo>
                <a:cubicBezTo>
                  <a:pt x="1282366" y="4640178"/>
                  <a:pt x="1281403" y="4635674"/>
                  <a:pt x="1284945" y="4630207"/>
                </a:cubicBezTo>
                <a:cubicBezTo>
                  <a:pt x="1292336" y="4642757"/>
                  <a:pt x="1298764" y="4650803"/>
                  <a:pt x="1303269" y="4649841"/>
                </a:cubicBezTo>
                <a:cubicBezTo>
                  <a:pt x="1296840" y="4641795"/>
                  <a:pt x="1301344" y="4640832"/>
                  <a:pt x="1300382" y="4636329"/>
                </a:cubicBezTo>
                <a:cubicBezTo>
                  <a:pt x="1294915" y="4632787"/>
                  <a:pt x="1293953" y="4628283"/>
                  <a:pt x="1288488" y="4624741"/>
                </a:cubicBezTo>
                <a:cubicBezTo>
                  <a:pt x="1272743" y="4595138"/>
                  <a:pt x="1250571" y="4557488"/>
                  <a:pt x="1225818" y="4529809"/>
                </a:cubicBezTo>
                <a:cubicBezTo>
                  <a:pt x="1213924" y="4518221"/>
                  <a:pt x="1196561" y="4503092"/>
                  <a:pt x="1185629" y="4496009"/>
                </a:cubicBezTo>
                <a:cubicBezTo>
                  <a:pt x="1184667" y="4491504"/>
                  <a:pt x="1184667" y="4491504"/>
                  <a:pt x="1189171" y="4490542"/>
                </a:cubicBezTo>
                <a:cubicBezTo>
                  <a:pt x="1188209" y="4486037"/>
                  <a:pt x="1188209" y="4486037"/>
                  <a:pt x="1182742" y="4482495"/>
                </a:cubicBezTo>
                <a:cubicBezTo>
                  <a:pt x="1181780" y="4477992"/>
                  <a:pt x="1177276" y="4478954"/>
                  <a:pt x="1177276" y="4478954"/>
                </a:cubicBezTo>
                <a:cubicBezTo>
                  <a:pt x="1177276" y="4478954"/>
                  <a:pt x="1178238" y="4483458"/>
                  <a:pt x="1178238" y="4483458"/>
                </a:cubicBezTo>
                <a:cubicBezTo>
                  <a:pt x="1172772" y="4479917"/>
                  <a:pt x="1171809" y="4475412"/>
                  <a:pt x="1166343" y="4471870"/>
                </a:cubicBezTo>
                <a:cubicBezTo>
                  <a:pt x="1166343" y="4471870"/>
                  <a:pt x="1165381" y="4467367"/>
                  <a:pt x="1169885" y="4466405"/>
                </a:cubicBezTo>
                <a:cubicBezTo>
                  <a:pt x="1157990" y="4454817"/>
                  <a:pt x="1146096" y="4443229"/>
                  <a:pt x="1139667" y="4435183"/>
                </a:cubicBezTo>
                <a:cubicBezTo>
                  <a:pt x="1139667" y="4435183"/>
                  <a:pt x="1139667" y="4435183"/>
                  <a:pt x="1138704" y="4430679"/>
                </a:cubicBezTo>
                <a:cubicBezTo>
                  <a:pt x="1138704" y="4430679"/>
                  <a:pt x="1134200" y="4431641"/>
                  <a:pt x="1134200" y="4431641"/>
                </a:cubicBezTo>
                <a:cubicBezTo>
                  <a:pt x="1129696" y="4432603"/>
                  <a:pt x="1129696" y="4432603"/>
                  <a:pt x="1129696" y="4432603"/>
                </a:cubicBezTo>
                <a:cubicBezTo>
                  <a:pt x="1129696" y="4432603"/>
                  <a:pt x="1129696" y="4432603"/>
                  <a:pt x="1128734" y="4428100"/>
                </a:cubicBezTo>
                <a:cubicBezTo>
                  <a:pt x="1123268" y="4424558"/>
                  <a:pt x="1118764" y="4425520"/>
                  <a:pt x="1118764" y="4425520"/>
                </a:cubicBezTo>
                <a:lnTo>
                  <a:pt x="1120688" y="4434529"/>
                </a:lnTo>
                <a:lnTo>
                  <a:pt x="1115221" y="4430987"/>
                </a:lnTo>
                <a:cubicBezTo>
                  <a:pt x="1108794" y="4422940"/>
                  <a:pt x="1095936" y="4406849"/>
                  <a:pt x="1091431" y="4407812"/>
                </a:cubicBezTo>
                <a:cubicBezTo>
                  <a:pt x="1070221" y="4374666"/>
                  <a:pt x="1076650" y="4382711"/>
                  <a:pt x="1073763" y="4369199"/>
                </a:cubicBezTo>
                <a:cubicBezTo>
                  <a:pt x="1059943" y="4348604"/>
                  <a:pt x="1072146" y="4383673"/>
                  <a:pt x="1063792" y="4366620"/>
                </a:cubicBezTo>
                <a:cubicBezTo>
                  <a:pt x="1062830" y="4362116"/>
                  <a:pt x="1069915" y="4351183"/>
                  <a:pt x="1058981" y="4344100"/>
                </a:cubicBezTo>
                <a:cubicBezTo>
                  <a:pt x="1060906" y="4353108"/>
                  <a:pt x="1057364" y="4358574"/>
                  <a:pt x="1050936" y="4350528"/>
                </a:cubicBezTo>
                <a:cubicBezTo>
                  <a:pt x="1056402" y="4354070"/>
                  <a:pt x="1052553" y="4336054"/>
                  <a:pt x="1048049" y="4337016"/>
                </a:cubicBezTo>
                <a:cubicBezTo>
                  <a:pt x="1031650" y="4326391"/>
                  <a:pt x="1013674" y="4264296"/>
                  <a:pt x="988922" y="4236617"/>
                </a:cubicBezTo>
                <a:cubicBezTo>
                  <a:pt x="996006" y="4225685"/>
                  <a:pt x="979606" y="4215060"/>
                  <a:pt x="981224" y="4200585"/>
                </a:cubicBezTo>
                <a:cubicBezTo>
                  <a:pt x="974140" y="4211517"/>
                  <a:pt x="955509" y="4168401"/>
                  <a:pt x="970291" y="4193501"/>
                </a:cubicBezTo>
                <a:cubicBezTo>
                  <a:pt x="962900" y="4180951"/>
                  <a:pt x="956471" y="4172906"/>
                  <a:pt x="953584" y="4159394"/>
                </a:cubicBezTo>
                <a:cubicBezTo>
                  <a:pt x="950043" y="4164859"/>
                  <a:pt x="951968" y="4173868"/>
                  <a:pt x="943614" y="4156814"/>
                </a:cubicBezTo>
                <a:cubicBezTo>
                  <a:pt x="943614" y="4156814"/>
                  <a:pt x="948119" y="4155851"/>
                  <a:pt x="947156" y="4151347"/>
                </a:cubicBezTo>
                <a:cubicBezTo>
                  <a:pt x="932681" y="4149731"/>
                  <a:pt x="938496" y="4110811"/>
                  <a:pt x="918555" y="4105652"/>
                </a:cubicBezTo>
                <a:cubicBezTo>
                  <a:pt x="925638" y="4094719"/>
                  <a:pt x="903773" y="4080553"/>
                  <a:pt x="910857" y="4069620"/>
                </a:cubicBezTo>
                <a:cubicBezTo>
                  <a:pt x="904428" y="4061574"/>
                  <a:pt x="899924" y="4062536"/>
                  <a:pt x="892533" y="4049987"/>
                </a:cubicBezTo>
                <a:cubicBezTo>
                  <a:pt x="908932" y="4060612"/>
                  <a:pt x="888684" y="4031970"/>
                  <a:pt x="891263" y="4022000"/>
                </a:cubicBezTo>
                <a:cubicBezTo>
                  <a:pt x="875826" y="4015878"/>
                  <a:pt x="878099" y="3982425"/>
                  <a:pt x="869091" y="3984350"/>
                </a:cubicBezTo>
                <a:cubicBezTo>
                  <a:pt x="866204" y="3970838"/>
                  <a:pt x="866204" y="3970838"/>
                  <a:pt x="873595" y="3983387"/>
                </a:cubicBezTo>
                <a:cubicBezTo>
                  <a:pt x="865242" y="3966334"/>
                  <a:pt x="855926" y="3944776"/>
                  <a:pt x="852077" y="3926760"/>
                </a:cubicBezTo>
                <a:cubicBezTo>
                  <a:pt x="857543" y="3930302"/>
                  <a:pt x="858506" y="3934806"/>
                  <a:pt x="863010" y="3933844"/>
                </a:cubicBezTo>
                <a:lnTo>
                  <a:pt x="869247" y="3944432"/>
                </a:lnTo>
                <a:lnTo>
                  <a:pt x="868668" y="3952062"/>
                </a:lnTo>
                <a:cubicBezTo>
                  <a:pt x="868706" y="3954997"/>
                  <a:pt x="867822" y="3956363"/>
                  <a:pt x="862355" y="3952821"/>
                </a:cubicBezTo>
                <a:cubicBezTo>
                  <a:pt x="868784" y="3960868"/>
                  <a:pt x="870708" y="3969875"/>
                  <a:pt x="875212" y="3968913"/>
                </a:cubicBezTo>
                <a:cubicBezTo>
                  <a:pt x="877137" y="3977922"/>
                  <a:pt x="884528" y="3990472"/>
                  <a:pt x="890956" y="3998517"/>
                </a:cubicBezTo>
                <a:cubicBezTo>
                  <a:pt x="891918" y="4003022"/>
                  <a:pt x="891918" y="4003022"/>
                  <a:pt x="891918" y="4003022"/>
                </a:cubicBezTo>
                <a:cubicBezTo>
                  <a:pt x="892881" y="4007525"/>
                  <a:pt x="892881" y="4007525"/>
                  <a:pt x="892881" y="4007525"/>
                </a:cubicBezTo>
                <a:cubicBezTo>
                  <a:pt x="897385" y="4006563"/>
                  <a:pt x="897385" y="4006563"/>
                  <a:pt x="897385" y="4006563"/>
                </a:cubicBezTo>
                <a:cubicBezTo>
                  <a:pt x="897385" y="4006563"/>
                  <a:pt x="899964" y="3996593"/>
                  <a:pt x="897077" y="3983081"/>
                </a:cubicBezTo>
                <a:cubicBezTo>
                  <a:pt x="891611" y="3979538"/>
                  <a:pt x="891611" y="3979538"/>
                  <a:pt x="891611" y="3979538"/>
                </a:cubicBezTo>
                <a:cubicBezTo>
                  <a:pt x="890649" y="3975035"/>
                  <a:pt x="890649" y="3975035"/>
                  <a:pt x="890649" y="3975035"/>
                </a:cubicBezTo>
                <a:cubicBezTo>
                  <a:pt x="890649" y="3975035"/>
                  <a:pt x="889687" y="3970531"/>
                  <a:pt x="885183" y="3971493"/>
                </a:cubicBezTo>
                <a:cubicBezTo>
                  <a:pt x="886800" y="3957019"/>
                  <a:pt x="887762" y="3961523"/>
                  <a:pt x="878447" y="3939965"/>
                </a:cubicBezTo>
                <a:cubicBezTo>
                  <a:pt x="882951" y="3939002"/>
                  <a:pt x="887454" y="3938040"/>
                  <a:pt x="890034" y="3928070"/>
                </a:cubicBezTo>
                <a:cubicBezTo>
                  <a:pt x="880718" y="3906512"/>
                  <a:pt x="887803" y="3895579"/>
                  <a:pt x="879449" y="3878525"/>
                </a:cubicBezTo>
                <a:cubicBezTo>
                  <a:pt x="879490" y="3812581"/>
                  <a:pt x="864093" y="3740517"/>
                  <a:pt x="852546" y="3686468"/>
                </a:cubicBezTo>
                <a:cubicBezTo>
                  <a:pt x="851584" y="3681964"/>
                  <a:pt x="847081" y="3682926"/>
                  <a:pt x="847081" y="3682926"/>
                </a:cubicBezTo>
                <a:cubicBezTo>
                  <a:pt x="847081" y="3682926"/>
                  <a:pt x="842576" y="3683888"/>
                  <a:pt x="843539" y="3688393"/>
                </a:cubicBezTo>
                <a:cubicBezTo>
                  <a:pt x="858628" y="3736975"/>
                  <a:pt x="874024" y="3809040"/>
                  <a:pt x="872058" y="3865975"/>
                </a:cubicBezTo>
                <a:cubicBezTo>
                  <a:pt x="872058" y="3865975"/>
                  <a:pt x="872058" y="3865975"/>
                  <a:pt x="867555" y="3866938"/>
                </a:cubicBezTo>
                <a:cubicBezTo>
                  <a:pt x="866592" y="3862433"/>
                  <a:pt x="866592" y="3862433"/>
                  <a:pt x="861126" y="3858892"/>
                </a:cubicBezTo>
                <a:cubicBezTo>
                  <a:pt x="866592" y="3862433"/>
                  <a:pt x="867555" y="3866938"/>
                  <a:pt x="868517" y="3871442"/>
                </a:cubicBezTo>
                <a:cubicBezTo>
                  <a:pt x="868517" y="3871442"/>
                  <a:pt x="868517" y="3871442"/>
                  <a:pt x="864975" y="3876908"/>
                </a:cubicBezTo>
                <a:cubicBezTo>
                  <a:pt x="861126" y="3858892"/>
                  <a:pt x="854390" y="3827364"/>
                  <a:pt x="849886" y="3828326"/>
                </a:cubicBezTo>
                <a:cubicBezTo>
                  <a:pt x="856314" y="3836371"/>
                  <a:pt x="852773" y="3841838"/>
                  <a:pt x="848269" y="3842800"/>
                </a:cubicBezTo>
                <a:cubicBezTo>
                  <a:pt x="841840" y="3834754"/>
                  <a:pt x="839916" y="3825746"/>
                  <a:pt x="832524" y="3813196"/>
                </a:cubicBezTo>
                <a:cubicBezTo>
                  <a:pt x="830600" y="3804189"/>
                  <a:pt x="831255" y="3785210"/>
                  <a:pt x="822902" y="3768156"/>
                </a:cubicBezTo>
                <a:cubicBezTo>
                  <a:pt x="820977" y="3759148"/>
                  <a:pt x="819053" y="3750139"/>
                  <a:pt x="812624" y="3742094"/>
                </a:cubicBezTo>
                <a:cubicBezTo>
                  <a:pt x="804926" y="3706061"/>
                  <a:pt x="798190" y="3674534"/>
                  <a:pt x="789529" y="3633997"/>
                </a:cubicBezTo>
                <a:cubicBezTo>
                  <a:pt x="789529" y="3633997"/>
                  <a:pt x="785988" y="3639463"/>
                  <a:pt x="786951" y="3643967"/>
                </a:cubicBezTo>
                <a:cubicBezTo>
                  <a:pt x="786951" y="3643967"/>
                  <a:pt x="785988" y="3639463"/>
                  <a:pt x="785988" y="3639463"/>
                </a:cubicBezTo>
                <a:cubicBezTo>
                  <a:pt x="785026" y="3634959"/>
                  <a:pt x="785026" y="3634959"/>
                  <a:pt x="785026" y="3634959"/>
                </a:cubicBezTo>
                <a:cubicBezTo>
                  <a:pt x="784064" y="3630455"/>
                  <a:pt x="784064" y="3630455"/>
                  <a:pt x="783101" y="3625951"/>
                </a:cubicBezTo>
                <a:cubicBezTo>
                  <a:pt x="778290" y="3603430"/>
                  <a:pt x="768975" y="3581873"/>
                  <a:pt x="765126" y="3563856"/>
                </a:cubicBezTo>
                <a:cubicBezTo>
                  <a:pt x="764163" y="3559353"/>
                  <a:pt x="764163" y="3559353"/>
                  <a:pt x="763201" y="3554849"/>
                </a:cubicBezTo>
                <a:cubicBezTo>
                  <a:pt x="762239" y="3550344"/>
                  <a:pt x="761276" y="3545840"/>
                  <a:pt x="760314" y="3541336"/>
                </a:cubicBezTo>
                <a:cubicBezTo>
                  <a:pt x="758390" y="3532328"/>
                  <a:pt x="756465" y="3523320"/>
                  <a:pt x="754541" y="3514312"/>
                </a:cubicBezTo>
                <a:cubicBezTo>
                  <a:pt x="753578" y="3509808"/>
                  <a:pt x="753578" y="3509808"/>
                  <a:pt x="753578" y="3509808"/>
                </a:cubicBezTo>
                <a:cubicBezTo>
                  <a:pt x="752616" y="3505304"/>
                  <a:pt x="752616" y="3505304"/>
                  <a:pt x="752616" y="3505304"/>
                </a:cubicBezTo>
                <a:cubicBezTo>
                  <a:pt x="752616" y="3505304"/>
                  <a:pt x="752616" y="3505304"/>
                  <a:pt x="748111" y="3506266"/>
                </a:cubicBezTo>
                <a:cubicBezTo>
                  <a:pt x="751654" y="3500799"/>
                  <a:pt x="751654" y="3500799"/>
                  <a:pt x="756158" y="3499837"/>
                </a:cubicBezTo>
                <a:cubicBezTo>
                  <a:pt x="748767" y="3487287"/>
                  <a:pt x="748767" y="3487287"/>
                  <a:pt x="748767" y="3487287"/>
                </a:cubicBezTo>
                <a:cubicBezTo>
                  <a:pt x="748767" y="3487287"/>
                  <a:pt x="748767" y="3487287"/>
                  <a:pt x="745225" y="3492754"/>
                </a:cubicBezTo>
                <a:cubicBezTo>
                  <a:pt x="744262" y="3488250"/>
                  <a:pt x="744262" y="3488250"/>
                  <a:pt x="743300" y="3483746"/>
                </a:cubicBezTo>
                <a:cubicBezTo>
                  <a:pt x="743956" y="3464767"/>
                  <a:pt x="739144" y="3442247"/>
                  <a:pt x="735295" y="3424231"/>
                </a:cubicBezTo>
                <a:cubicBezTo>
                  <a:pt x="738837" y="3418765"/>
                  <a:pt x="736913" y="3409757"/>
                  <a:pt x="735950" y="3405253"/>
                </a:cubicBezTo>
                <a:cubicBezTo>
                  <a:pt x="734988" y="3400748"/>
                  <a:pt x="734988" y="3400748"/>
                  <a:pt x="734026" y="3396245"/>
                </a:cubicBezTo>
                <a:cubicBezTo>
                  <a:pt x="733064" y="3391740"/>
                  <a:pt x="736605" y="3386274"/>
                  <a:pt x="736605" y="3386274"/>
                </a:cubicBezTo>
                <a:cubicBezTo>
                  <a:pt x="741109" y="3385312"/>
                  <a:pt x="741109" y="3385312"/>
                  <a:pt x="742071" y="3389816"/>
                </a:cubicBezTo>
                <a:cubicBezTo>
                  <a:pt x="742071" y="3389816"/>
                  <a:pt x="746576" y="3388854"/>
                  <a:pt x="747538" y="3393358"/>
                </a:cubicBezTo>
                <a:cubicBezTo>
                  <a:pt x="747538" y="3393358"/>
                  <a:pt x="747538" y="3393358"/>
                  <a:pt x="746576" y="3388854"/>
                </a:cubicBezTo>
                <a:cubicBezTo>
                  <a:pt x="751080" y="3387891"/>
                  <a:pt x="751080" y="3387891"/>
                  <a:pt x="751080" y="3387891"/>
                </a:cubicBezTo>
                <a:cubicBezTo>
                  <a:pt x="750118" y="3383387"/>
                  <a:pt x="745614" y="3384350"/>
                  <a:pt x="744651" y="3379845"/>
                </a:cubicBezTo>
                <a:cubicBezTo>
                  <a:pt x="739184" y="3376304"/>
                  <a:pt x="738222" y="3371800"/>
                  <a:pt x="733718" y="3372762"/>
                </a:cubicBezTo>
                <a:cubicBezTo>
                  <a:pt x="734680" y="3377266"/>
                  <a:pt x="730177" y="3378228"/>
                  <a:pt x="730177" y="3378228"/>
                </a:cubicBezTo>
                <a:cubicBezTo>
                  <a:pt x="730177" y="3378228"/>
                  <a:pt x="728252" y="3369221"/>
                  <a:pt x="722786" y="3365679"/>
                </a:cubicBezTo>
                <a:cubicBezTo>
                  <a:pt x="720861" y="3356670"/>
                  <a:pt x="719899" y="3352167"/>
                  <a:pt x="722479" y="3342196"/>
                </a:cubicBezTo>
                <a:cubicBezTo>
                  <a:pt x="723441" y="3346700"/>
                  <a:pt x="727944" y="3345738"/>
                  <a:pt x="727944" y="3345738"/>
                </a:cubicBezTo>
                <a:cubicBezTo>
                  <a:pt x="726982" y="3341234"/>
                  <a:pt x="726982" y="3341234"/>
                  <a:pt x="726982" y="3341234"/>
                </a:cubicBezTo>
                <a:cubicBezTo>
                  <a:pt x="726020" y="3336730"/>
                  <a:pt x="726020" y="3336730"/>
                  <a:pt x="725057" y="3332226"/>
                </a:cubicBezTo>
                <a:cubicBezTo>
                  <a:pt x="724095" y="3327721"/>
                  <a:pt x="724095" y="3327721"/>
                  <a:pt x="724095" y="3327721"/>
                </a:cubicBezTo>
                <a:cubicBezTo>
                  <a:pt x="724095" y="3327721"/>
                  <a:pt x="724095" y="3327721"/>
                  <a:pt x="723133" y="3323218"/>
                </a:cubicBezTo>
                <a:cubicBezTo>
                  <a:pt x="721208" y="3314209"/>
                  <a:pt x="720246" y="3309705"/>
                  <a:pt x="719284" y="3305202"/>
                </a:cubicBezTo>
                <a:cubicBezTo>
                  <a:pt x="718321" y="3300697"/>
                  <a:pt x="717359" y="3296193"/>
                  <a:pt x="716397" y="3291690"/>
                </a:cubicBezTo>
                <a:cubicBezTo>
                  <a:pt x="719939" y="3286223"/>
                  <a:pt x="718977" y="3281718"/>
                  <a:pt x="718015" y="3277215"/>
                </a:cubicBezTo>
                <a:cubicBezTo>
                  <a:pt x="726061" y="3270786"/>
                  <a:pt x="716745" y="3249228"/>
                  <a:pt x="716438" y="3225746"/>
                </a:cubicBezTo>
                <a:cubicBezTo>
                  <a:pt x="711934" y="3226708"/>
                  <a:pt x="711934" y="3226708"/>
                  <a:pt x="711934" y="3226708"/>
                </a:cubicBezTo>
                <a:cubicBezTo>
                  <a:pt x="708740" y="3189713"/>
                  <a:pt x="707470" y="3161726"/>
                  <a:pt x="710705" y="3132778"/>
                </a:cubicBezTo>
                <a:cubicBezTo>
                  <a:pt x="709743" y="3128274"/>
                  <a:pt x="714246" y="3127311"/>
                  <a:pt x="713284" y="3122808"/>
                </a:cubicBezTo>
                <a:cubicBezTo>
                  <a:pt x="712322" y="3118304"/>
                  <a:pt x="712322" y="3118304"/>
                  <a:pt x="712322" y="3118304"/>
                </a:cubicBezTo>
                <a:cubicBezTo>
                  <a:pt x="708780" y="3123770"/>
                  <a:pt x="708780" y="3123770"/>
                  <a:pt x="708780" y="3123770"/>
                </a:cubicBezTo>
                <a:cubicBezTo>
                  <a:pt x="706856" y="3114761"/>
                  <a:pt x="710397" y="3109296"/>
                  <a:pt x="708472" y="3100287"/>
                </a:cubicBezTo>
                <a:cubicBezTo>
                  <a:pt x="707510" y="3095784"/>
                  <a:pt x="712015" y="3094821"/>
                  <a:pt x="712015" y="3094821"/>
                </a:cubicBezTo>
                <a:cubicBezTo>
                  <a:pt x="711052" y="3090317"/>
                  <a:pt x="711052" y="3090317"/>
                  <a:pt x="706548" y="3091280"/>
                </a:cubicBezTo>
                <a:cubicBezTo>
                  <a:pt x="705586" y="3086775"/>
                  <a:pt x="710090" y="3085813"/>
                  <a:pt x="709128" y="3081309"/>
                </a:cubicBezTo>
                <a:cubicBezTo>
                  <a:pt x="708166" y="3076805"/>
                  <a:pt x="707203" y="3072301"/>
                  <a:pt x="709783" y="3062331"/>
                </a:cubicBezTo>
                <a:cubicBezTo>
                  <a:pt x="709783" y="3062331"/>
                  <a:pt x="709783" y="3062331"/>
                  <a:pt x="708821" y="3057826"/>
                </a:cubicBezTo>
                <a:cubicBezTo>
                  <a:pt x="707859" y="3053322"/>
                  <a:pt x="706897" y="3048818"/>
                  <a:pt x="705934" y="3044314"/>
                </a:cubicBezTo>
                <a:cubicBezTo>
                  <a:pt x="710439" y="3043352"/>
                  <a:pt x="710439" y="3043352"/>
                  <a:pt x="710439" y="3043352"/>
                </a:cubicBezTo>
                <a:cubicBezTo>
                  <a:pt x="709823" y="2996387"/>
                  <a:pt x="712751" y="2943955"/>
                  <a:pt x="717295" y="2877050"/>
                </a:cubicBezTo>
                <a:cubicBezTo>
                  <a:pt x="717295" y="2877050"/>
                  <a:pt x="722762" y="2880591"/>
                  <a:pt x="721799" y="2876088"/>
                </a:cubicBezTo>
                <a:cubicBezTo>
                  <a:pt x="723724" y="2885095"/>
                  <a:pt x="720182" y="2890562"/>
                  <a:pt x="722107" y="2899570"/>
                </a:cubicBezTo>
                <a:cubicBezTo>
                  <a:pt x="723069" y="2904074"/>
                  <a:pt x="719527" y="2909541"/>
                  <a:pt x="723376" y="2927557"/>
                </a:cubicBezTo>
                <a:cubicBezTo>
                  <a:pt x="721759" y="2942030"/>
                  <a:pt x="720141" y="2956505"/>
                  <a:pt x="719487" y="2975484"/>
                </a:cubicBezTo>
                <a:cubicBezTo>
                  <a:pt x="720101" y="3022449"/>
                  <a:pt x="717174" y="3074880"/>
                  <a:pt x="727759" y="3124424"/>
                </a:cubicBezTo>
                <a:cubicBezTo>
                  <a:pt x="727759" y="3124424"/>
                  <a:pt x="724217" y="3129891"/>
                  <a:pt x="724217" y="3129891"/>
                </a:cubicBezTo>
                <a:cubicBezTo>
                  <a:pt x="725180" y="3134395"/>
                  <a:pt x="725180" y="3134395"/>
                  <a:pt x="726142" y="3138899"/>
                </a:cubicBezTo>
                <a:cubicBezTo>
                  <a:pt x="722599" y="3144365"/>
                  <a:pt x="723562" y="3148870"/>
                  <a:pt x="724524" y="3153374"/>
                </a:cubicBezTo>
                <a:cubicBezTo>
                  <a:pt x="729029" y="3152412"/>
                  <a:pt x="729029" y="3152412"/>
                  <a:pt x="728066" y="3147907"/>
                </a:cubicBezTo>
                <a:cubicBezTo>
                  <a:pt x="729991" y="3156915"/>
                  <a:pt x="730953" y="3161420"/>
                  <a:pt x="726449" y="3162382"/>
                </a:cubicBezTo>
                <a:cubicBezTo>
                  <a:pt x="727411" y="3166886"/>
                  <a:pt x="728373" y="3171389"/>
                  <a:pt x="729335" y="3175894"/>
                </a:cubicBezTo>
                <a:cubicBezTo>
                  <a:pt x="733840" y="3174931"/>
                  <a:pt x="733840" y="3174931"/>
                  <a:pt x="732878" y="3170427"/>
                </a:cubicBezTo>
                <a:cubicBezTo>
                  <a:pt x="736420" y="3164962"/>
                  <a:pt x="735458" y="3160457"/>
                  <a:pt x="735458" y="3160457"/>
                </a:cubicBezTo>
                <a:cubicBezTo>
                  <a:pt x="733533" y="3151449"/>
                  <a:pt x="732571" y="3146945"/>
                  <a:pt x="731608" y="3142441"/>
                </a:cubicBezTo>
                <a:cubicBezTo>
                  <a:pt x="731608" y="3142441"/>
                  <a:pt x="735149" y="3136974"/>
                  <a:pt x="735149" y="3136974"/>
                </a:cubicBezTo>
                <a:cubicBezTo>
                  <a:pt x="736112" y="3141478"/>
                  <a:pt x="740616" y="3140516"/>
                  <a:pt x="739654" y="3136012"/>
                </a:cubicBezTo>
                <a:cubicBezTo>
                  <a:pt x="739654" y="3136012"/>
                  <a:pt x="739654" y="3136012"/>
                  <a:pt x="738691" y="3131509"/>
                </a:cubicBezTo>
                <a:cubicBezTo>
                  <a:pt x="738691" y="3131509"/>
                  <a:pt x="737729" y="3127004"/>
                  <a:pt x="737729" y="3127004"/>
                </a:cubicBezTo>
                <a:cubicBezTo>
                  <a:pt x="736767" y="3122500"/>
                  <a:pt x="732263" y="3123462"/>
                  <a:pt x="731301" y="3118959"/>
                </a:cubicBezTo>
                <a:cubicBezTo>
                  <a:pt x="731301" y="3118959"/>
                  <a:pt x="730338" y="3114455"/>
                  <a:pt x="730338" y="3114455"/>
                </a:cubicBezTo>
                <a:cubicBezTo>
                  <a:pt x="730338" y="3114455"/>
                  <a:pt x="729376" y="3109950"/>
                  <a:pt x="729376" y="3109950"/>
                </a:cubicBezTo>
                <a:cubicBezTo>
                  <a:pt x="727451" y="3100942"/>
                  <a:pt x="730031" y="3090972"/>
                  <a:pt x="729069" y="3086468"/>
                </a:cubicBezTo>
                <a:cubicBezTo>
                  <a:pt x="728106" y="3081964"/>
                  <a:pt x="730686" y="3071994"/>
                  <a:pt x="733265" y="3062023"/>
                </a:cubicBezTo>
                <a:lnTo>
                  <a:pt x="733987" y="3065401"/>
                </a:lnTo>
                <a:cubicBezTo>
                  <a:pt x="734227" y="3066527"/>
                  <a:pt x="734227" y="3066527"/>
                  <a:pt x="734227" y="3066527"/>
                </a:cubicBezTo>
                <a:cubicBezTo>
                  <a:pt x="734227" y="3066527"/>
                  <a:pt x="735190" y="3071031"/>
                  <a:pt x="735190" y="3071031"/>
                </a:cubicBezTo>
                <a:cubicBezTo>
                  <a:pt x="735190" y="3071031"/>
                  <a:pt x="738732" y="3065565"/>
                  <a:pt x="738732" y="3065565"/>
                </a:cubicBezTo>
                <a:cubicBezTo>
                  <a:pt x="735845" y="3052053"/>
                  <a:pt x="735845" y="3052053"/>
                  <a:pt x="735845" y="3052053"/>
                </a:cubicBezTo>
                <a:cubicBezTo>
                  <a:pt x="735845" y="3052053"/>
                  <a:pt x="734883" y="3047548"/>
                  <a:pt x="733921" y="3043045"/>
                </a:cubicBezTo>
                <a:cubicBezTo>
                  <a:pt x="741659" y="3013133"/>
                  <a:pt x="743276" y="2998659"/>
                  <a:pt x="736541" y="2967131"/>
                </a:cubicBezTo>
                <a:cubicBezTo>
                  <a:pt x="736541" y="2967131"/>
                  <a:pt x="735578" y="2962627"/>
                  <a:pt x="735578" y="2962627"/>
                </a:cubicBezTo>
                <a:cubicBezTo>
                  <a:pt x="738158" y="2952656"/>
                  <a:pt x="740738" y="2942686"/>
                  <a:pt x="744279" y="2937219"/>
                </a:cubicBezTo>
                <a:cubicBezTo>
                  <a:pt x="736889" y="2924670"/>
                  <a:pt x="745896" y="2922745"/>
                  <a:pt x="747514" y="2908270"/>
                </a:cubicBezTo>
                <a:cubicBezTo>
                  <a:pt x="753328" y="2869352"/>
                  <a:pt x="752713" y="2822387"/>
                  <a:pt x="767536" y="2781543"/>
                </a:cubicBezTo>
                <a:lnTo>
                  <a:pt x="767175" y="2788737"/>
                </a:lnTo>
                <a:lnTo>
                  <a:pt x="765918" y="2796017"/>
                </a:lnTo>
                <a:cubicBezTo>
                  <a:pt x="765918" y="2796017"/>
                  <a:pt x="766563" y="2793524"/>
                  <a:pt x="767088" y="2790469"/>
                </a:cubicBezTo>
                <a:lnTo>
                  <a:pt x="767175" y="2788737"/>
                </a:lnTo>
                <a:lnTo>
                  <a:pt x="777228" y="2730482"/>
                </a:lnTo>
                <a:lnTo>
                  <a:pt x="774987" y="2827750"/>
                </a:lnTo>
                <a:cubicBezTo>
                  <a:pt x="776043" y="3008184"/>
                  <a:pt x="792787" y="3186092"/>
                  <a:pt x="824931" y="3364010"/>
                </a:cubicBezTo>
                <a:cubicBezTo>
                  <a:pt x="826529" y="3371490"/>
                  <a:pt x="827728" y="3377099"/>
                  <a:pt x="829326" y="3384580"/>
                </a:cubicBezTo>
                <a:cubicBezTo>
                  <a:pt x="847900" y="3370834"/>
                  <a:pt x="840565" y="3354803"/>
                  <a:pt x="837369" y="3339843"/>
                </a:cubicBezTo>
                <a:cubicBezTo>
                  <a:pt x="787445" y="3078708"/>
                  <a:pt x="782061" y="2824680"/>
                  <a:pt x="819665" y="2577354"/>
                </a:cubicBezTo>
                <a:lnTo>
                  <a:pt x="843923" y="2454020"/>
                </a:lnTo>
                <a:lnTo>
                  <a:pt x="844696" y="2456577"/>
                </a:lnTo>
                <a:cubicBezTo>
                  <a:pt x="844855" y="2460076"/>
                  <a:pt x="845576" y="2463454"/>
                  <a:pt x="850081" y="2462491"/>
                </a:cubicBezTo>
                <a:cubicBezTo>
                  <a:pt x="853951" y="2447536"/>
                  <a:pt x="850331" y="2447131"/>
                  <a:pt x="847719" y="2445923"/>
                </a:cubicBezTo>
                <a:lnTo>
                  <a:pt x="846151" y="2442693"/>
                </a:lnTo>
                <a:lnTo>
                  <a:pt x="847411" y="2436286"/>
                </a:lnTo>
                <a:lnTo>
                  <a:pt x="851391" y="2424533"/>
                </a:lnTo>
                <a:cubicBezTo>
                  <a:pt x="851391" y="2424533"/>
                  <a:pt x="852354" y="2429038"/>
                  <a:pt x="853316" y="2433542"/>
                </a:cubicBezTo>
                <a:cubicBezTo>
                  <a:pt x="863633" y="2393660"/>
                  <a:pt x="880380" y="2361825"/>
                  <a:pt x="879111" y="2333838"/>
                </a:cubicBezTo>
                <a:cubicBezTo>
                  <a:pt x="879111" y="2333838"/>
                  <a:pt x="881035" y="2342846"/>
                  <a:pt x="884578" y="2337381"/>
                </a:cubicBezTo>
                <a:cubicBezTo>
                  <a:pt x="878804" y="2310355"/>
                  <a:pt x="897475" y="2287529"/>
                  <a:pt x="911642" y="2265663"/>
                </a:cubicBezTo>
                <a:cubicBezTo>
                  <a:pt x="913915" y="2232210"/>
                  <a:pt x="927119" y="2205841"/>
                  <a:pt x="944828" y="2178509"/>
                </a:cubicBezTo>
                <a:cubicBezTo>
                  <a:pt x="958034" y="2152140"/>
                  <a:pt x="976705" y="2129312"/>
                  <a:pt x="987023" y="2089431"/>
                </a:cubicBezTo>
                <a:cubicBezTo>
                  <a:pt x="991527" y="2088468"/>
                  <a:pt x="991527" y="2088468"/>
                  <a:pt x="991527" y="2088468"/>
                </a:cubicBezTo>
                <a:cubicBezTo>
                  <a:pt x="988948" y="2098439"/>
                  <a:pt x="988948" y="2098439"/>
                  <a:pt x="988948" y="2098439"/>
                </a:cubicBezTo>
                <a:cubicBezTo>
                  <a:pt x="988948" y="2098439"/>
                  <a:pt x="988948" y="2098439"/>
                  <a:pt x="993452" y="2097477"/>
                </a:cubicBezTo>
                <a:cubicBezTo>
                  <a:pt x="992489" y="2092973"/>
                  <a:pt x="992489" y="2092973"/>
                  <a:pt x="992489" y="2092973"/>
                </a:cubicBezTo>
                <a:cubicBezTo>
                  <a:pt x="996031" y="2087506"/>
                  <a:pt x="996031" y="2087506"/>
                  <a:pt x="996031" y="2087506"/>
                </a:cubicBezTo>
                <a:cubicBezTo>
                  <a:pt x="999573" y="2082040"/>
                  <a:pt x="1005694" y="2066604"/>
                  <a:pt x="1012778" y="2055671"/>
                </a:cubicBezTo>
                <a:cubicBezTo>
                  <a:pt x="1011815" y="2051167"/>
                  <a:pt x="1007312" y="2052129"/>
                  <a:pt x="1010853" y="2046663"/>
                </a:cubicBezTo>
                <a:cubicBezTo>
                  <a:pt x="1010853" y="2046663"/>
                  <a:pt x="1009891" y="2042158"/>
                  <a:pt x="1014395" y="2041196"/>
                </a:cubicBezTo>
                <a:cubicBezTo>
                  <a:pt x="1014395" y="2041196"/>
                  <a:pt x="1010853" y="2046663"/>
                  <a:pt x="1016320" y="2050205"/>
                </a:cubicBezTo>
                <a:cubicBezTo>
                  <a:pt x="1018899" y="2040234"/>
                  <a:pt x="1017937" y="2035730"/>
                  <a:pt x="1021479" y="2030264"/>
                </a:cubicBezTo>
                <a:cubicBezTo>
                  <a:pt x="1021479" y="2030264"/>
                  <a:pt x="1021479" y="2030264"/>
                  <a:pt x="1022441" y="2034767"/>
                </a:cubicBezTo>
                <a:cubicBezTo>
                  <a:pt x="1023404" y="2039271"/>
                  <a:pt x="1023404" y="2039271"/>
                  <a:pt x="1023404" y="2039271"/>
                </a:cubicBezTo>
                <a:cubicBezTo>
                  <a:pt x="1023404" y="2039271"/>
                  <a:pt x="1027908" y="2038309"/>
                  <a:pt x="1027908" y="2038309"/>
                </a:cubicBezTo>
                <a:cubicBezTo>
                  <a:pt x="1027908" y="2038309"/>
                  <a:pt x="1026946" y="2033805"/>
                  <a:pt x="1026946" y="2033805"/>
                </a:cubicBezTo>
                <a:cubicBezTo>
                  <a:pt x="1030487" y="2028340"/>
                  <a:pt x="1025984" y="2029302"/>
                  <a:pt x="1025021" y="2024797"/>
                </a:cubicBezTo>
                <a:cubicBezTo>
                  <a:pt x="1024059" y="2020293"/>
                  <a:pt x="1028562" y="2019331"/>
                  <a:pt x="1027600" y="2014827"/>
                </a:cubicBezTo>
                <a:cubicBezTo>
                  <a:pt x="1028562" y="2019331"/>
                  <a:pt x="1033067" y="2018368"/>
                  <a:pt x="1032104" y="2013865"/>
                </a:cubicBezTo>
                <a:cubicBezTo>
                  <a:pt x="1035647" y="2008398"/>
                  <a:pt x="1035647" y="2008398"/>
                  <a:pt x="1035647" y="2008398"/>
                </a:cubicBezTo>
                <a:cubicBezTo>
                  <a:pt x="1035647" y="2008398"/>
                  <a:pt x="1034684" y="2003894"/>
                  <a:pt x="1034684" y="2003894"/>
                </a:cubicBezTo>
                <a:cubicBezTo>
                  <a:pt x="1038225" y="1998429"/>
                  <a:pt x="1037263" y="1993924"/>
                  <a:pt x="1041767" y="1992962"/>
                </a:cubicBezTo>
                <a:lnTo>
                  <a:pt x="1045309" y="1987495"/>
                </a:lnTo>
                <a:lnTo>
                  <a:pt x="1046272" y="1991999"/>
                </a:lnTo>
                <a:cubicBezTo>
                  <a:pt x="1049813" y="1986533"/>
                  <a:pt x="1049813" y="1986533"/>
                  <a:pt x="1049813" y="1986533"/>
                </a:cubicBezTo>
                <a:cubicBezTo>
                  <a:pt x="1048851" y="1982030"/>
                  <a:pt x="1053355" y="1981067"/>
                  <a:pt x="1052393" y="1976563"/>
                </a:cubicBezTo>
                <a:cubicBezTo>
                  <a:pt x="1057859" y="1980105"/>
                  <a:pt x="1060439" y="1970134"/>
                  <a:pt x="1063980" y="1964667"/>
                </a:cubicBezTo>
                <a:cubicBezTo>
                  <a:pt x="1065905" y="1973676"/>
                  <a:pt x="1072989" y="1962743"/>
                  <a:pt x="1070409" y="1972714"/>
                </a:cubicBezTo>
                <a:cubicBezTo>
                  <a:pt x="1080072" y="1951811"/>
                  <a:pt x="1080072" y="1951811"/>
                  <a:pt x="1080072" y="1951811"/>
                </a:cubicBezTo>
                <a:cubicBezTo>
                  <a:pt x="1080072" y="1951811"/>
                  <a:pt x="1084576" y="1950848"/>
                  <a:pt x="1084576" y="1950848"/>
                </a:cubicBezTo>
                <a:cubicBezTo>
                  <a:pt x="1085539" y="1955353"/>
                  <a:pt x="1085539" y="1955353"/>
                  <a:pt x="1085539" y="1955353"/>
                </a:cubicBezTo>
                <a:cubicBezTo>
                  <a:pt x="1081997" y="1960818"/>
                  <a:pt x="1081997" y="1960818"/>
                  <a:pt x="1081997" y="1960818"/>
                </a:cubicBezTo>
                <a:cubicBezTo>
                  <a:pt x="1078455" y="1966285"/>
                  <a:pt x="1078455" y="1966285"/>
                  <a:pt x="1082959" y="1965323"/>
                </a:cubicBezTo>
                <a:cubicBezTo>
                  <a:pt x="1082959" y="1965323"/>
                  <a:pt x="1082959" y="1965323"/>
                  <a:pt x="1087463" y="1964361"/>
                </a:cubicBezTo>
                <a:cubicBezTo>
                  <a:pt x="1086501" y="1959856"/>
                  <a:pt x="1086501" y="1959856"/>
                  <a:pt x="1086501" y="1959856"/>
                </a:cubicBezTo>
                <a:cubicBezTo>
                  <a:pt x="1090043" y="1954390"/>
                  <a:pt x="1090043" y="1954390"/>
                  <a:pt x="1090043" y="1954390"/>
                </a:cubicBezTo>
                <a:cubicBezTo>
                  <a:pt x="1089081" y="1949886"/>
                  <a:pt x="1089081" y="1949886"/>
                  <a:pt x="1088118" y="1945382"/>
                </a:cubicBezTo>
                <a:cubicBezTo>
                  <a:pt x="1088118" y="1945382"/>
                  <a:pt x="1083614" y="1946344"/>
                  <a:pt x="1083614" y="1946344"/>
                </a:cubicBezTo>
                <a:cubicBezTo>
                  <a:pt x="1092315" y="1920937"/>
                  <a:pt x="1092315" y="1920937"/>
                  <a:pt x="1094895" y="1910966"/>
                </a:cubicBezTo>
                <a:cubicBezTo>
                  <a:pt x="1087810" y="1921900"/>
                  <a:pt x="1086848" y="1917396"/>
                  <a:pt x="1082345" y="1918358"/>
                </a:cubicBezTo>
                <a:cubicBezTo>
                  <a:pt x="1085886" y="1912891"/>
                  <a:pt x="1089428" y="1907425"/>
                  <a:pt x="1092970" y="1901959"/>
                </a:cubicBezTo>
                <a:cubicBezTo>
                  <a:pt x="1096512" y="1896492"/>
                  <a:pt x="1100053" y="1891027"/>
                  <a:pt x="1103595" y="1885560"/>
                </a:cubicBezTo>
                <a:cubicBezTo>
                  <a:pt x="1107137" y="1880093"/>
                  <a:pt x="1106175" y="1875590"/>
                  <a:pt x="1110679" y="1874628"/>
                </a:cubicBezTo>
                <a:cubicBezTo>
                  <a:pt x="1110679" y="1874628"/>
                  <a:pt x="1111641" y="1879131"/>
                  <a:pt x="1112603" y="1883635"/>
                </a:cubicBezTo>
                <a:cubicBezTo>
                  <a:pt x="1122267" y="1862732"/>
                  <a:pt x="1122267" y="1862732"/>
                  <a:pt x="1122267" y="1862732"/>
                </a:cubicBezTo>
                <a:cubicBezTo>
                  <a:pt x="1126770" y="1861770"/>
                  <a:pt x="1126770" y="1861770"/>
                  <a:pt x="1126770" y="1861770"/>
                </a:cubicBezTo>
                <a:cubicBezTo>
                  <a:pt x="1127733" y="1866274"/>
                  <a:pt x="1127733" y="1866274"/>
                  <a:pt x="1128695" y="1870778"/>
                </a:cubicBezTo>
                <a:cubicBezTo>
                  <a:pt x="1133200" y="1869816"/>
                  <a:pt x="1133200" y="1869816"/>
                  <a:pt x="1133200" y="1869816"/>
                </a:cubicBezTo>
                <a:cubicBezTo>
                  <a:pt x="1133200" y="1869816"/>
                  <a:pt x="1132237" y="1865312"/>
                  <a:pt x="1132237" y="1865312"/>
                </a:cubicBezTo>
                <a:cubicBezTo>
                  <a:pt x="1136741" y="1864349"/>
                  <a:pt x="1136741" y="1864349"/>
                  <a:pt x="1136741" y="1864349"/>
                </a:cubicBezTo>
                <a:cubicBezTo>
                  <a:pt x="1135779" y="1859845"/>
                  <a:pt x="1135779" y="1859845"/>
                  <a:pt x="1134817" y="1855341"/>
                </a:cubicBezTo>
                <a:cubicBezTo>
                  <a:pt x="1134817" y="1855341"/>
                  <a:pt x="1134817" y="1855341"/>
                  <a:pt x="1138359" y="1849875"/>
                </a:cubicBezTo>
                <a:cubicBezTo>
                  <a:pt x="1138359" y="1849875"/>
                  <a:pt x="1138359" y="1849875"/>
                  <a:pt x="1141900" y="1844409"/>
                </a:cubicBezTo>
                <a:cubicBezTo>
                  <a:pt x="1141900" y="1844409"/>
                  <a:pt x="1146404" y="1843446"/>
                  <a:pt x="1146404" y="1843446"/>
                </a:cubicBezTo>
                <a:cubicBezTo>
                  <a:pt x="1146404" y="1843446"/>
                  <a:pt x="1147367" y="1847951"/>
                  <a:pt x="1147367" y="1847951"/>
                </a:cubicBezTo>
                <a:cubicBezTo>
                  <a:pt x="1143824" y="1853416"/>
                  <a:pt x="1144787" y="1857921"/>
                  <a:pt x="1144787" y="1857921"/>
                </a:cubicBezTo>
                <a:cubicBezTo>
                  <a:pt x="1140284" y="1858883"/>
                  <a:pt x="1141246" y="1863387"/>
                  <a:pt x="1142208" y="1867891"/>
                </a:cubicBezTo>
                <a:cubicBezTo>
                  <a:pt x="1145749" y="1862425"/>
                  <a:pt x="1145749" y="1862425"/>
                  <a:pt x="1150253" y="1861463"/>
                </a:cubicBezTo>
                <a:cubicBezTo>
                  <a:pt x="1152833" y="1851492"/>
                  <a:pt x="1151871" y="1846988"/>
                  <a:pt x="1155412" y="1841522"/>
                </a:cubicBezTo>
                <a:cubicBezTo>
                  <a:pt x="1155412" y="1841522"/>
                  <a:pt x="1154450" y="1837018"/>
                  <a:pt x="1154450" y="1837018"/>
                </a:cubicBezTo>
                <a:cubicBezTo>
                  <a:pt x="1157992" y="1831552"/>
                  <a:pt x="1157030" y="1827047"/>
                  <a:pt x="1156068" y="1822543"/>
                </a:cubicBezTo>
                <a:cubicBezTo>
                  <a:pt x="1160572" y="1821581"/>
                  <a:pt x="1160572" y="1821581"/>
                  <a:pt x="1160572" y="1821581"/>
                </a:cubicBezTo>
                <a:cubicBezTo>
                  <a:pt x="1171197" y="1805182"/>
                  <a:pt x="1189869" y="1782355"/>
                  <a:pt x="1199532" y="1761452"/>
                </a:cubicBezTo>
                <a:cubicBezTo>
                  <a:pt x="1199532" y="1761452"/>
                  <a:pt x="1203074" y="1755985"/>
                  <a:pt x="1203074" y="1755985"/>
                </a:cubicBezTo>
                <a:cubicBezTo>
                  <a:pt x="1203074" y="1755985"/>
                  <a:pt x="1207577" y="1755023"/>
                  <a:pt x="1206615" y="1750519"/>
                </a:cubicBezTo>
                <a:cubicBezTo>
                  <a:pt x="1211119" y="1749556"/>
                  <a:pt x="1210157" y="1745053"/>
                  <a:pt x="1213699" y="1739586"/>
                </a:cubicBezTo>
                <a:cubicBezTo>
                  <a:pt x="1213699" y="1739586"/>
                  <a:pt x="1217240" y="1734120"/>
                  <a:pt x="1217240" y="1734120"/>
                </a:cubicBezTo>
                <a:cubicBezTo>
                  <a:pt x="1220782" y="1728654"/>
                  <a:pt x="1224324" y="1723188"/>
                  <a:pt x="1227866" y="1717721"/>
                </a:cubicBezTo>
                <a:cubicBezTo>
                  <a:pt x="1232370" y="1716759"/>
                  <a:pt x="1235912" y="1711293"/>
                  <a:pt x="1234950" y="1706789"/>
                </a:cubicBezTo>
                <a:cubicBezTo>
                  <a:pt x="1239454" y="1705826"/>
                  <a:pt x="1239454" y="1705826"/>
                  <a:pt x="1239454" y="1705826"/>
                </a:cubicBezTo>
                <a:cubicBezTo>
                  <a:pt x="1242996" y="1700360"/>
                  <a:pt x="1252659" y="1679456"/>
                  <a:pt x="1268751" y="1666599"/>
                </a:cubicBezTo>
                <a:cubicBezTo>
                  <a:pt x="1270041" y="1661614"/>
                  <a:pt x="1275353" y="1653415"/>
                  <a:pt x="1280989" y="1643969"/>
                </a:cubicBezTo>
                <a:lnTo>
                  <a:pt x="1294822" y="1614580"/>
                </a:lnTo>
                <a:lnTo>
                  <a:pt x="1295376" y="1620968"/>
                </a:lnTo>
                <a:cubicBezTo>
                  <a:pt x="1297773" y="1632189"/>
                  <a:pt x="1288150" y="1642066"/>
                  <a:pt x="1280397" y="1651544"/>
                </a:cubicBezTo>
                <a:cubicBezTo>
                  <a:pt x="1230267" y="1718960"/>
                  <a:pt x="1188817" y="1790388"/>
                  <a:pt x="1150037" y="1865158"/>
                </a:cubicBezTo>
                <a:cubicBezTo>
                  <a:pt x="1146023" y="1873837"/>
                  <a:pt x="1125579" y="1887981"/>
                  <a:pt x="1157500" y="1890938"/>
                </a:cubicBezTo>
                <a:cubicBezTo>
                  <a:pt x="1175530" y="1892953"/>
                  <a:pt x="1159625" y="1910038"/>
                  <a:pt x="1155212" y="1916847"/>
                </a:cubicBezTo>
                <a:cubicBezTo>
                  <a:pt x="1067755" y="2084143"/>
                  <a:pt x="1005537" y="2259733"/>
                  <a:pt x="966688" y="2444019"/>
                </a:cubicBezTo>
                <a:cubicBezTo>
                  <a:pt x="916582" y="2685460"/>
                  <a:pt x="913758" y="2928532"/>
                  <a:pt x="940585" y="3173091"/>
                </a:cubicBezTo>
                <a:cubicBezTo>
                  <a:pt x="940985" y="3174961"/>
                  <a:pt x="941784" y="3178702"/>
                  <a:pt x="947522" y="3187253"/>
                </a:cubicBezTo>
                <a:cubicBezTo>
                  <a:pt x="974972" y="3077752"/>
                  <a:pt x="932698" y="2971416"/>
                  <a:pt x="961347" y="2867525"/>
                </a:cubicBezTo>
                <a:cubicBezTo>
                  <a:pt x="960496" y="2945922"/>
                  <a:pt x="1000117" y="3021540"/>
                  <a:pt x="983906" y="3101263"/>
                </a:cubicBezTo>
                <a:cubicBezTo>
                  <a:pt x="978550" y="3121962"/>
                  <a:pt x="978406" y="3139591"/>
                  <a:pt x="992151" y="3158164"/>
                </a:cubicBezTo>
                <a:cubicBezTo>
                  <a:pt x="1007767" y="3176337"/>
                  <a:pt x="1012961" y="3200648"/>
                  <a:pt x="1014015" y="3223887"/>
                </a:cubicBezTo>
                <a:cubicBezTo>
                  <a:pt x="1028329" y="3400726"/>
                  <a:pt x="1098350" y="3563707"/>
                  <a:pt x="1162759" y="3727888"/>
                </a:cubicBezTo>
                <a:cubicBezTo>
                  <a:pt x="1171692" y="3751399"/>
                  <a:pt x="1182498" y="3774511"/>
                  <a:pt x="1178341" y="3800819"/>
                </a:cubicBezTo>
                <a:cubicBezTo>
                  <a:pt x="1177397" y="3814708"/>
                  <a:pt x="1183934" y="3826999"/>
                  <a:pt x="1193412" y="3834752"/>
                </a:cubicBezTo>
                <a:cubicBezTo>
                  <a:pt x="1246814" y="3874183"/>
                  <a:pt x="1265608" y="3934695"/>
                  <a:pt x="1287744" y="3992539"/>
                </a:cubicBezTo>
                <a:cubicBezTo>
                  <a:pt x="1297078" y="4017920"/>
                  <a:pt x="1304541" y="4043701"/>
                  <a:pt x="1330979" y="4057607"/>
                </a:cubicBezTo>
                <a:cubicBezTo>
                  <a:pt x="1340057" y="4063489"/>
                  <a:pt x="1339785" y="4071369"/>
                  <a:pt x="1343653" y="4080319"/>
                </a:cubicBezTo>
                <a:cubicBezTo>
                  <a:pt x="1347648" y="4099019"/>
                  <a:pt x="1354984" y="4115051"/>
                  <a:pt x="1369002" y="4125744"/>
                </a:cubicBezTo>
                <a:cubicBezTo>
                  <a:pt x="1437892" y="4173599"/>
                  <a:pt x="1482325" y="4244277"/>
                  <a:pt x="1538651" y="4306548"/>
                </a:cubicBezTo>
                <a:cubicBezTo>
                  <a:pt x="1848443" y="4649041"/>
                  <a:pt x="2240609" y="4837057"/>
                  <a:pt x="2686262" y="4927608"/>
                </a:cubicBezTo>
                <a:cubicBezTo>
                  <a:pt x="2813000" y="4953326"/>
                  <a:pt x="2941336" y="4986526"/>
                  <a:pt x="3070633" y="4978456"/>
                </a:cubicBezTo>
                <a:cubicBezTo>
                  <a:pt x="3236262" y="4966535"/>
                  <a:pt x="3400965" y="4941124"/>
                  <a:pt x="3564597" y="4919852"/>
                </a:cubicBezTo>
                <a:cubicBezTo>
                  <a:pt x="3600929" y="4916001"/>
                  <a:pt x="3637134" y="4902400"/>
                  <a:pt x="3668800" y="4885857"/>
                </a:cubicBezTo>
                <a:cubicBezTo>
                  <a:pt x="3677352" y="4880120"/>
                  <a:pt x="3688173" y="4875853"/>
                  <a:pt x="3697923" y="4875725"/>
                </a:cubicBezTo>
                <a:cubicBezTo>
                  <a:pt x="3759495" y="4880168"/>
                  <a:pt x="3807864" y="4850281"/>
                  <a:pt x="3859302" y="4825603"/>
                </a:cubicBezTo>
                <a:cubicBezTo>
                  <a:pt x="3981154" y="4764374"/>
                  <a:pt x="4106072" y="4708354"/>
                  <a:pt x="4218717" y="4631492"/>
                </a:cubicBezTo>
                <a:cubicBezTo>
                  <a:pt x="4726089" y="4278670"/>
                  <a:pt x="5050014" y="3808608"/>
                  <a:pt x="5136420" y="3187886"/>
                </a:cubicBezTo>
                <a:cubicBezTo>
                  <a:pt x="5163250" y="3002258"/>
                  <a:pt x="5133847" y="2818866"/>
                  <a:pt x="5095093" y="2637473"/>
                </a:cubicBezTo>
                <a:cubicBezTo>
                  <a:pt x="5007996" y="2229804"/>
                  <a:pt x="4835925" y="1863754"/>
                  <a:pt x="4552027" y="1550927"/>
                </a:cubicBezTo>
                <a:cubicBezTo>
                  <a:pt x="4447383" y="1436406"/>
                  <a:pt x="4331245" y="1332162"/>
                  <a:pt x="4206285" y="1241535"/>
                </a:cubicBezTo>
                <a:cubicBezTo>
                  <a:pt x="4141534" y="1194752"/>
                  <a:pt x="4074914" y="1148367"/>
                  <a:pt x="4017916" y="1092106"/>
                </a:cubicBezTo>
                <a:cubicBezTo>
                  <a:pt x="3946102" y="1021411"/>
                  <a:pt x="3860780" y="979023"/>
                  <a:pt x="3766634" y="950252"/>
                </a:cubicBezTo>
                <a:cubicBezTo>
                  <a:pt x="3358801" y="826200"/>
                  <a:pt x="2946216" y="826355"/>
                  <a:pt x="2533034" y="924406"/>
                </a:cubicBezTo>
                <a:cubicBezTo>
                  <a:pt x="2476929" y="936392"/>
                  <a:pt x="2419353" y="950648"/>
                  <a:pt x="2362177" y="966775"/>
                </a:cubicBezTo>
                <a:cubicBezTo>
                  <a:pt x="2463328" y="900190"/>
                  <a:pt x="2585272" y="903469"/>
                  <a:pt x="2692688" y="857055"/>
                </a:cubicBezTo>
                <a:cubicBezTo>
                  <a:pt x="2635257" y="853681"/>
                  <a:pt x="2580622" y="863399"/>
                  <a:pt x="2526787" y="876855"/>
                </a:cubicBezTo>
                <a:cubicBezTo>
                  <a:pt x="2469610" y="892981"/>
                  <a:pt x="2412035" y="907237"/>
                  <a:pt x="2357128" y="924834"/>
                </a:cubicBezTo>
                <a:cubicBezTo>
                  <a:pt x="2301822" y="940562"/>
                  <a:pt x="2247314" y="960029"/>
                  <a:pt x="2195476" y="982835"/>
                </a:cubicBezTo>
                <a:cubicBezTo>
                  <a:pt x="2141369" y="1004172"/>
                  <a:pt x="2092200" y="1030320"/>
                  <a:pt x="2038892" y="1055397"/>
                </a:cubicBezTo>
                <a:cubicBezTo>
                  <a:pt x="2033826" y="1040836"/>
                  <a:pt x="2051456" y="1040981"/>
                  <a:pt x="2051328" y="1031230"/>
                </a:cubicBezTo>
                <a:cubicBezTo>
                  <a:pt x="2049059" y="1029760"/>
                  <a:pt x="2046789" y="1028290"/>
                  <a:pt x="2044919" y="1028689"/>
                </a:cubicBezTo>
                <a:cubicBezTo>
                  <a:pt x="2007516" y="1036680"/>
                  <a:pt x="1975850" y="1053222"/>
                  <a:pt x="1942714" y="1072034"/>
                </a:cubicBezTo>
                <a:cubicBezTo>
                  <a:pt x="1843705" y="1130339"/>
                  <a:pt x="1749635" y="1193455"/>
                  <a:pt x="1659433" y="1265523"/>
                </a:cubicBezTo>
                <a:cubicBezTo>
                  <a:pt x="1639387" y="1281537"/>
                  <a:pt x="1618543" y="1293812"/>
                  <a:pt x="1591162" y="1293796"/>
                </a:cubicBezTo>
                <a:cubicBezTo>
                  <a:pt x="1566051" y="1295250"/>
                  <a:pt x="1549075" y="1316475"/>
                  <a:pt x="1530900" y="1332091"/>
                </a:cubicBezTo>
                <a:cubicBezTo>
                  <a:pt x="1515131" y="1345237"/>
                  <a:pt x="1498863" y="1356045"/>
                  <a:pt x="1480860" y="1363313"/>
                </a:cubicBezTo>
                <a:lnTo>
                  <a:pt x="1469896" y="1366433"/>
                </a:lnTo>
                <a:lnTo>
                  <a:pt x="1485917" y="1349400"/>
                </a:lnTo>
                <a:cubicBezTo>
                  <a:pt x="1513115" y="1322395"/>
                  <a:pt x="1542565" y="1294909"/>
                  <a:pt x="1574268" y="1266943"/>
                </a:cubicBezTo>
                <a:cubicBezTo>
                  <a:pt x="1606451" y="1241229"/>
                  <a:pt x="1667276" y="1195266"/>
                  <a:pt x="1710085" y="1153153"/>
                </a:cubicBezTo>
                <a:cubicBezTo>
                  <a:pt x="1756743" y="1129056"/>
                  <a:pt x="1799552" y="1086942"/>
                  <a:pt x="1853295" y="1051913"/>
                </a:cubicBezTo>
                <a:cubicBezTo>
                  <a:pt x="1856836" y="1046446"/>
                  <a:pt x="1862302" y="1049988"/>
                  <a:pt x="1870349" y="1043559"/>
                </a:cubicBezTo>
                <a:cubicBezTo>
                  <a:pt x="1961740" y="986358"/>
                  <a:pt x="2063102" y="931734"/>
                  <a:pt x="2165426" y="881616"/>
                </a:cubicBezTo>
                <a:cubicBezTo>
                  <a:pt x="2217070" y="858808"/>
                  <a:pt x="2269194" y="838252"/>
                  <a:pt x="2321799" y="819950"/>
                </a:cubicBezTo>
                <a:lnTo>
                  <a:pt x="2427971" y="787847"/>
                </a:lnTo>
                <a:lnTo>
                  <a:pt x="2380636" y="803258"/>
                </a:lnTo>
                <a:cubicBezTo>
                  <a:pt x="2364348" y="809681"/>
                  <a:pt x="2349305" y="816427"/>
                  <a:pt x="2340778" y="820604"/>
                </a:cubicBezTo>
                <a:cubicBezTo>
                  <a:pt x="2336273" y="821566"/>
                  <a:pt x="2336273" y="821566"/>
                  <a:pt x="2336273" y="821566"/>
                </a:cubicBezTo>
                <a:cubicBezTo>
                  <a:pt x="2288653" y="841160"/>
                  <a:pt x="2258087" y="852399"/>
                  <a:pt x="2205963" y="872955"/>
                </a:cubicBezTo>
                <a:cubicBezTo>
                  <a:pt x="2201459" y="873917"/>
                  <a:pt x="2201459" y="873917"/>
                  <a:pt x="2201459" y="873917"/>
                </a:cubicBezTo>
                <a:cubicBezTo>
                  <a:pt x="2202421" y="878421"/>
                  <a:pt x="2197917" y="879383"/>
                  <a:pt x="2202421" y="878421"/>
                </a:cubicBezTo>
                <a:cubicBezTo>
                  <a:pt x="2202421" y="878421"/>
                  <a:pt x="2206925" y="877459"/>
                  <a:pt x="2211429" y="876496"/>
                </a:cubicBezTo>
                <a:cubicBezTo>
                  <a:pt x="2259049" y="856904"/>
                  <a:pt x="2294120" y="844701"/>
                  <a:pt x="2337236" y="826071"/>
                </a:cubicBezTo>
                <a:cubicBezTo>
                  <a:pt x="2338198" y="830575"/>
                  <a:pt x="2338198" y="830575"/>
                  <a:pt x="2342703" y="829613"/>
                </a:cubicBezTo>
                <a:cubicBezTo>
                  <a:pt x="2342703" y="829613"/>
                  <a:pt x="2347207" y="828650"/>
                  <a:pt x="2347207" y="828650"/>
                </a:cubicBezTo>
                <a:cubicBezTo>
                  <a:pt x="2347207" y="828650"/>
                  <a:pt x="2347207" y="828650"/>
                  <a:pt x="2346245" y="824146"/>
                </a:cubicBezTo>
                <a:cubicBezTo>
                  <a:pt x="2384856" y="806478"/>
                  <a:pt x="2432785" y="810367"/>
                  <a:pt x="2437943" y="790426"/>
                </a:cubicBezTo>
                <a:lnTo>
                  <a:pt x="2455960" y="786577"/>
                </a:lnTo>
                <a:cubicBezTo>
                  <a:pt x="2460464" y="785615"/>
                  <a:pt x="2464967" y="784653"/>
                  <a:pt x="2464967" y="784653"/>
                </a:cubicBezTo>
                <a:cubicBezTo>
                  <a:pt x="2465930" y="789157"/>
                  <a:pt x="2467854" y="798165"/>
                  <a:pt x="2464313" y="803631"/>
                </a:cubicBezTo>
                <a:cubicBezTo>
                  <a:pt x="2459809" y="804594"/>
                  <a:pt x="2455304" y="805556"/>
                  <a:pt x="2450800" y="806518"/>
                </a:cubicBezTo>
                <a:cubicBezTo>
                  <a:pt x="2437288" y="809405"/>
                  <a:pt x="2429242" y="815833"/>
                  <a:pt x="2420234" y="817758"/>
                </a:cubicBezTo>
                <a:cubicBezTo>
                  <a:pt x="2420234" y="817758"/>
                  <a:pt x="2415730" y="818720"/>
                  <a:pt x="2415730" y="818720"/>
                </a:cubicBezTo>
                <a:cubicBezTo>
                  <a:pt x="2412188" y="824186"/>
                  <a:pt x="2407684" y="825149"/>
                  <a:pt x="2403180" y="826111"/>
                </a:cubicBezTo>
                <a:cubicBezTo>
                  <a:pt x="2403180" y="826111"/>
                  <a:pt x="2398676" y="827073"/>
                  <a:pt x="2398676" y="827073"/>
                </a:cubicBezTo>
                <a:cubicBezTo>
                  <a:pt x="2399639" y="831577"/>
                  <a:pt x="2404142" y="830615"/>
                  <a:pt x="2404142" y="830615"/>
                </a:cubicBezTo>
                <a:cubicBezTo>
                  <a:pt x="2413151" y="828691"/>
                  <a:pt x="2412188" y="824186"/>
                  <a:pt x="2416693" y="823224"/>
                </a:cubicBezTo>
                <a:cubicBezTo>
                  <a:pt x="2416693" y="823224"/>
                  <a:pt x="2416693" y="823224"/>
                  <a:pt x="2421196" y="822262"/>
                </a:cubicBezTo>
                <a:cubicBezTo>
                  <a:pt x="2416693" y="823224"/>
                  <a:pt x="2417655" y="827728"/>
                  <a:pt x="2417655" y="827728"/>
                </a:cubicBezTo>
                <a:cubicBezTo>
                  <a:pt x="2417655" y="827728"/>
                  <a:pt x="2422158" y="826766"/>
                  <a:pt x="2422158" y="826766"/>
                </a:cubicBezTo>
                <a:cubicBezTo>
                  <a:pt x="2426663" y="825804"/>
                  <a:pt x="2431167" y="824841"/>
                  <a:pt x="2431167" y="824841"/>
                </a:cubicBezTo>
                <a:cubicBezTo>
                  <a:pt x="2431167" y="824841"/>
                  <a:pt x="2430205" y="820337"/>
                  <a:pt x="2430205" y="820337"/>
                </a:cubicBezTo>
                <a:cubicBezTo>
                  <a:pt x="2434709" y="819375"/>
                  <a:pt x="2442754" y="812946"/>
                  <a:pt x="2447259" y="811984"/>
                </a:cubicBezTo>
                <a:cubicBezTo>
                  <a:pt x="2456267" y="810059"/>
                  <a:pt x="2460771" y="809097"/>
                  <a:pt x="2469779" y="807172"/>
                </a:cubicBezTo>
                <a:cubicBezTo>
                  <a:pt x="2492299" y="802361"/>
                  <a:pt x="2492299" y="802361"/>
                  <a:pt x="2492299" y="802361"/>
                </a:cubicBezTo>
                <a:cubicBezTo>
                  <a:pt x="2496804" y="801399"/>
                  <a:pt x="2500345" y="795933"/>
                  <a:pt x="2500345" y="795933"/>
                </a:cubicBezTo>
                <a:cubicBezTo>
                  <a:pt x="2500345" y="795933"/>
                  <a:pt x="2495842" y="796895"/>
                  <a:pt x="2491337" y="797858"/>
                </a:cubicBezTo>
                <a:cubicBezTo>
                  <a:pt x="2473321" y="801707"/>
                  <a:pt x="2473321" y="801707"/>
                  <a:pt x="2473321" y="801707"/>
                </a:cubicBezTo>
                <a:cubicBezTo>
                  <a:pt x="2475900" y="791736"/>
                  <a:pt x="2479442" y="786270"/>
                  <a:pt x="2478479" y="781766"/>
                </a:cubicBezTo>
                <a:cubicBezTo>
                  <a:pt x="2477517" y="777261"/>
                  <a:pt x="2477517" y="777261"/>
                  <a:pt x="2477517" y="777261"/>
                </a:cubicBezTo>
                <a:cubicBezTo>
                  <a:pt x="2482021" y="776299"/>
                  <a:pt x="2482021" y="776299"/>
                  <a:pt x="2486526" y="775337"/>
                </a:cubicBezTo>
                <a:cubicBezTo>
                  <a:pt x="2490068" y="769870"/>
                  <a:pt x="2490068" y="769870"/>
                  <a:pt x="2490068" y="769870"/>
                </a:cubicBezTo>
                <a:cubicBezTo>
                  <a:pt x="2484601" y="766329"/>
                  <a:pt x="2484601" y="766329"/>
                  <a:pt x="2484601" y="766329"/>
                </a:cubicBezTo>
                <a:close/>
                <a:moveTo>
                  <a:pt x="4722193" y="185911"/>
                </a:moveTo>
                <a:cubicBezTo>
                  <a:pt x="4753921" y="193845"/>
                  <a:pt x="4773751" y="197812"/>
                  <a:pt x="4809446" y="213679"/>
                </a:cubicBezTo>
                <a:cubicBezTo>
                  <a:pt x="4809446" y="213679"/>
                  <a:pt x="4809446" y="217645"/>
                  <a:pt x="4801514" y="217645"/>
                </a:cubicBezTo>
                <a:cubicBezTo>
                  <a:pt x="4801514" y="217645"/>
                  <a:pt x="4833242" y="229546"/>
                  <a:pt x="4841174" y="225579"/>
                </a:cubicBezTo>
                <a:cubicBezTo>
                  <a:pt x="4849106" y="233513"/>
                  <a:pt x="4853073" y="237479"/>
                  <a:pt x="4849106" y="241446"/>
                </a:cubicBezTo>
                <a:cubicBezTo>
                  <a:pt x="4864970" y="241446"/>
                  <a:pt x="4904631" y="269214"/>
                  <a:pt x="4928427" y="277147"/>
                </a:cubicBezTo>
                <a:cubicBezTo>
                  <a:pt x="4936360" y="281114"/>
                  <a:pt x="4940326" y="281114"/>
                  <a:pt x="4948258" y="285081"/>
                </a:cubicBezTo>
                <a:cubicBezTo>
                  <a:pt x="5011715" y="312848"/>
                  <a:pt x="5071206" y="356483"/>
                  <a:pt x="5126730" y="392184"/>
                </a:cubicBezTo>
                <a:cubicBezTo>
                  <a:pt x="5146560" y="404084"/>
                  <a:pt x="5186221" y="419951"/>
                  <a:pt x="5178288" y="427885"/>
                </a:cubicBezTo>
                <a:cubicBezTo>
                  <a:pt x="5194153" y="435818"/>
                  <a:pt x="5206051" y="443752"/>
                  <a:pt x="5213983" y="443752"/>
                </a:cubicBezTo>
                <a:cubicBezTo>
                  <a:pt x="5225881" y="455652"/>
                  <a:pt x="5217949" y="455652"/>
                  <a:pt x="5213984" y="455652"/>
                </a:cubicBezTo>
                <a:cubicBezTo>
                  <a:pt x="5170357" y="435818"/>
                  <a:pt x="5122764" y="400117"/>
                  <a:pt x="5091035" y="380284"/>
                </a:cubicBezTo>
                <a:cubicBezTo>
                  <a:pt x="5087070" y="376317"/>
                  <a:pt x="5083104" y="376317"/>
                  <a:pt x="5083103" y="380284"/>
                </a:cubicBezTo>
                <a:cubicBezTo>
                  <a:pt x="5087069" y="380284"/>
                  <a:pt x="5087069" y="380284"/>
                  <a:pt x="5091036" y="384250"/>
                </a:cubicBezTo>
                <a:cubicBezTo>
                  <a:pt x="5095002" y="384250"/>
                  <a:pt x="5098967" y="388217"/>
                  <a:pt x="5098968" y="392184"/>
                </a:cubicBezTo>
                <a:cubicBezTo>
                  <a:pt x="5098968" y="392184"/>
                  <a:pt x="5095002" y="392184"/>
                  <a:pt x="5091035" y="388217"/>
                </a:cubicBezTo>
                <a:cubicBezTo>
                  <a:pt x="5091035" y="388217"/>
                  <a:pt x="5091035" y="388217"/>
                  <a:pt x="5087069" y="388217"/>
                </a:cubicBezTo>
                <a:cubicBezTo>
                  <a:pt x="5126730" y="419951"/>
                  <a:pt x="5170356" y="447719"/>
                  <a:pt x="5217950" y="479453"/>
                </a:cubicBezTo>
                <a:cubicBezTo>
                  <a:pt x="5261576" y="507220"/>
                  <a:pt x="5305202" y="538955"/>
                  <a:pt x="5348829" y="574656"/>
                </a:cubicBezTo>
                <a:cubicBezTo>
                  <a:pt x="5360727" y="578622"/>
                  <a:pt x="5368659" y="582589"/>
                  <a:pt x="5376592" y="590523"/>
                </a:cubicBezTo>
                <a:cubicBezTo>
                  <a:pt x="5416252" y="622257"/>
                  <a:pt x="5440049" y="638124"/>
                  <a:pt x="5471777" y="669858"/>
                </a:cubicBezTo>
                <a:cubicBezTo>
                  <a:pt x="5475743" y="669858"/>
                  <a:pt x="5483675" y="665892"/>
                  <a:pt x="5487641" y="661925"/>
                </a:cubicBezTo>
                <a:cubicBezTo>
                  <a:pt x="5499539" y="669858"/>
                  <a:pt x="5507472" y="673825"/>
                  <a:pt x="5511437" y="673825"/>
                </a:cubicBezTo>
                <a:cubicBezTo>
                  <a:pt x="5511437" y="673825"/>
                  <a:pt x="5507471" y="669858"/>
                  <a:pt x="5507471" y="669858"/>
                </a:cubicBezTo>
                <a:cubicBezTo>
                  <a:pt x="5507471" y="665891"/>
                  <a:pt x="5507471" y="665891"/>
                  <a:pt x="5507471" y="665891"/>
                </a:cubicBezTo>
                <a:cubicBezTo>
                  <a:pt x="5511438" y="665892"/>
                  <a:pt x="5515403" y="669858"/>
                  <a:pt x="5515404" y="673825"/>
                </a:cubicBezTo>
                <a:cubicBezTo>
                  <a:pt x="5515404" y="673825"/>
                  <a:pt x="5519369" y="673825"/>
                  <a:pt x="5519369" y="677792"/>
                </a:cubicBezTo>
                <a:cubicBezTo>
                  <a:pt x="5527301" y="669858"/>
                  <a:pt x="5543166" y="681759"/>
                  <a:pt x="5562995" y="701593"/>
                </a:cubicBezTo>
                <a:cubicBezTo>
                  <a:pt x="5582826" y="721427"/>
                  <a:pt x="5606623" y="745227"/>
                  <a:pt x="5626452" y="765061"/>
                </a:cubicBezTo>
                <a:cubicBezTo>
                  <a:pt x="5630419" y="776961"/>
                  <a:pt x="5610589" y="753161"/>
                  <a:pt x="5610589" y="757128"/>
                </a:cubicBezTo>
                <a:cubicBezTo>
                  <a:pt x="5610589" y="757128"/>
                  <a:pt x="5614555" y="761094"/>
                  <a:pt x="5614555" y="761094"/>
                </a:cubicBezTo>
                <a:cubicBezTo>
                  <a:pt x="5618520" y="765061"/>
                  <a:pt x="5622487" y="765061"/>
                  <a:pt x="5618521" y="769028"/>
                </a:cubicBezTo>
                <a:cubicBezTo>
                  <a:pt x="5618521" y="769028"/>
                  <a:pt x="5618521" y="769028"/>
                  <a:pt x="5614555" y="765061"/>
                </a:cubicBezTo>
                <a:cubicBezTo>
                  <a:pt x="5614555" y="765061"/>
                  <a:pt x="5614555" y="765061"/>
                  <a:pt x="5610588" y="765061"/>
                </a:cubicBezTo>
                <a:cubicBezTo>
                  <a:pt x="5622486" y="776961"/>
                  <a:pt x="5634385" y="788862"/>
                  <a:pt x="5630418" y="792829"/>
                </a:cubicBezTo>
                <a:cubicBezTo>
                  <a:pt x="5618521" y="788862"/>
                  <a:pt x="5598690" y="769028"/>
                  <a:pt x="5590759" y="765061"/>
                </a:cubicBezTo>
                <a:cubicBezTo>
                  <a:pt x="5590759" y="765061"/>
                  <a:pt x="5590759" y="765061"/>
                  <a:pt x="5594724" y="769028"/>
                </a:cubicBezTo>
                <a:cubicBezTo>
                  <a:pt x="5598690" y="772995"/>
                  <a:pt x="5598690" y="772995"/>
                  <a:pt x="5602657" y="776961"/>
                </a:cubicBezTo>
                <a:cubicBezTo>
                  <a:pt x="5602657" y="776961"/>
                  <a:pt x="5598690" y="776961"/>
                  <a:pt x="5598690" y="776961"/>
                </a:cubicBezTo>
                <a:cubicBezTo>
                  <a:pt x="5598690" y="772995"/>
                  <a:pt x="5594725" y="772995"/>
                  <a:pt x="5594725" y="772995"/>
                </a:cubicBezTo>
                <a:cubicBezTo>
                  <a:pt x="5602657" y="776961"/>
                  <a:pt x="5606622" y="788862"/>
                  <a:pt x="5614555" y="796795"/>
                </a:cubicBezTo>
                <a:cubicBezTo>
                  <a:pt x="5650249" y="832496"/>
                  <a:pt x="5693876" y="868197"/>
                  <a:pt x="5729570" y="907865"/>
                </a:cubicBezTo>
                <a:cubicBezTo>
                  <a:pt x="5741468" y="919765"/>
                  <a:pt x="5745434" y="927699"/>
                  <a:pt x="5757333" y="943566"/>
                </a:cubicBezTo>
                <a:cubicBezTo>
                  <a:pt x="5789061" y="979267"/>
                  <a:pt x="5824756" y="1022902"/>
                  <a:pt x="5856484" y="1058602"/>
                </a:cubicBezTo>
                <a:cubicBezTo>
                  <a:pt x="5884247" y="1094304"/>
                  <a:pt x="5908042" y="1122071"/>
                  <a:pt x="5908043" y="1133972"/>
                </a:cubicBezTo>
                <a:cubicBezTo>
                  <a:pt x="5908043" y="1133972"/>
                  <a:pt x="5908043" y="1133972"/>
                  <a:pt x="5908042" y="1137938"/>
                </a:cubicBezTo>
                <a:cubicBezTo>
                  <a:pt x="5908042" y="1137938"/>
                  <a:pt x="5908042" y="1137938"/>
                  <a:pt x="5912009" y="1141905"/>
                </a:cubicBezTo>
                <a:cubicBezTo>
                  <a:pt x="5915975" y="1141905"/>
                  <a:pt x="5915975" y="1145872"/>
                  <a:pt x="5915975" y="1149838"/>
                </a:cubicBezTo>
                <a:cubicBezTo>
                  <a:pt x="5915975" y="1149838"/>
                  <a:pt x="5915975" y="1149838"/>
                  <a:pt x="5912008" y="1145872"/>
                </a:cubicBezTo>
                <a:cubicBezTo>
                  <a:pt x="5912008" y="1145872"/>
                  <a:pt x="5912008" y="1145872"/>
                  <a:pt x="5908042" y="1141905"/>
                </a:cubicBezTo>
                <a:cubicBezTo>
                  <a:pt x="5915974" y="1157772"/>
                  <a:pt x="5927873" y="1173639"/>
                  <a:pt x="5935805" y="1185539"/>
                </a:cubicBezTo>
                <a:cubicBezTo>
                  <a:pt x="5931839" y="1189506"/>
                  <a:pt x="5939771" y="1205373"/>
                  <a:pt x="5931839" y="1205373"/>
                </a:cubicBezTo>
                <a:cubicBezTo>
                  <a:pt x="5987364" y="1280742"/>
                  <a:pt x="6007194" y="1344210"/>
                  <a:pt x="6054787" y="1391812"/>
                </a:cubicBezTo>
                <a:cubicBezTo>
                  <a:pt x="6078583" y="1443380"/>
                  <a:pt x="6078583" y="1479081"/>
                  <a:pt x="6110311" y="1530649"/>
                </a:cubicBezTo>
                <a:cubicBezTo>
                  <a:pt x="6110311" y="1534616"/>
                  <a:pt x="6114277" y="1546516"/>
                  <a:pt x="6118243" y="1550483"/>
                </a:cubicBezTo>
                <a:cubicBezTo>
                  <a:pt x="6130142" y="1574284"/>
                  <a:pt x="6146006" y="1606018"/>
                  <a:pt x="6157904" y="1633786"/>
                </a:cubicBezTo>
                <a:cubicBezTo>
                  <a:pt x="6169802" y="1661553"/>
                  <a:pt x="6177734" y="1693287"/>
                  <a:pt x="6177734" y="1709154"/>
                </a:cubicBezTo>
                <a:cubicBezTo>
                  <a:pt x="6169802" y="1705187"/>
                  <a:pt x="6161869" y="1689320"/>
                  <a:pt x="6153938" y="1669486"/>
                </a:cubicBezTo>
                <a:cubicBezTo>
                  <a:pt x="6149972" y="1649652"/>
                  <a:pt x="6142039" y="1629819"/>
                  <a:pt x="6134108" y="1621885"/>
                </a:cubicBezTo>
                <a:cubicBezTo>
                  <a:pt x="6130142" y="1609984"/>
                  <a:pt x="6130141" y="1602051"/>
                  <a:pt x="6130142" y="1590151"/>
                </a:cubicBezTo>
                <a:cubicBezTo>
                  <a:pt x="6114278" y="1554450"/>
                  <a:pt x="6106345" y="1542549"/>
                  <a:pt x="6090481" y="1514782"/>
                </a:cubicBezTo>
                <a:cubicBezTo>
                  <a:pt x="6098413" y="1518749"/>
                  <a:pt x="6086515" y="1498915"/>
                  <a:pt x="6082549" y="1487014"/>
                </a:cubicBezTo>
                <a:cubicBezTo>
                  <a:pt x="6078583" y="1483048"/>
                  <a:pt x="6066685" y="1471147"/>
                  <a:pt x="6074617" y="1487014"/>
                </a:cubicBezTo>
                <a:cubicBezTo>
                  <a:pt x="6058752" y="1459247"/>
                  <a:pt x="6038922" y="1423546"/>
                  <a:pt x="6019092" y="1383878"/>
                </a:cubicBezTo>
                <a:cubicBezTo>
                  <a:pt x="6003227" y="1348177"/>
                  <a:pt x="5979431" y="1308510"/>
                  <a:pt x="5959602" y="1272808"/>
                </a:cubicBezTo>
                <a:cubicBezTo>
                  <a:pt x="5959602" y="1272808"/>
                  <a:pt x="5955635" y="1264875"/>
                  <a:pt x="5963568" y="1264875"/>
                </a:cubicBezTo>
                <a:cubicBezTo>
                  <a:pt x="5935805" y="1221240"/>
                  <a:pt x="5923907" y="1197439"/>
                  <a:pt x="5900111" y="1181572"/>
                </a:cubicBezTo>
                <a:cubicBezTo>
                  <a:pt x="5888213" y="1157772"/>
                  <a:pt x="5876315" y="1145872"/>
                  <a:pt x="5868382" y="1130005"/>
                </a:cubicBezTo>
                <a:cubicBezTo>
                  <a:pt x="5860450" y="1122071"/>
                  <a:pt x="5868382" y="1133971"/>
                  <a:pt x="5864416" y="1133972"/>
                </a:cubicBezTo>
                <a:cubicBezTo>
                  <a:pt x="5852518" y="1118104"/>
                  <a:pt x="5840619" y="1102237"/>
                  <a:pt x="5828722" y="1086370"/>
                </a:cubicBezTo>
                <a:cubicBezTo>
                  <a:pt x="5840619" y="1086370"/>
                  <a:pt x="5828721" y="1074470"/>
                  <a:pt x="5824755" y="1066536"/>
                </a:cubicBezTo>
                <a:cubicBezTo>
                  <a:pt x="5828721" y="1058603"/>
                  <a:pt x="5844586" y="1070503"/>
                  <a:pt x="5860450" y="1078437"/>
                </a:cubicBezTo>
                <a:cubicBezTo>
                  <a:pt x="5856484" y="1058602"/>
                  <a:pt x="5804925" y="1014968"/>
                  <a:pt x="5789061" y="995134"/>
                </a:cubicBezTo>
                <a:cubicBezTo>
                  <a:pt x="5789061" y="999101"/>
                  <a:pt x="5789061" y="999101"/>
                  <a:pt x="5789061" y="999101"/>
                </a:cubicBezTo>
                <a:cubicBezTo>
                  <a:pt x="5793027" y="1003068"/>
                  <a:pt x="5793027" y="1007034"/>
                  <a:pt x="5793027" y="1007034"/>
                </a:cubicBezTo>
                <a:cubicBezTo>
                  <a:pt x="5789061" y="1003068"/>
                  <a:pt x="5785095" y="1003068"/>
                  <a:pt x="5785095" y="999101"/>
                </a:cubicBezTo>
                <a:cubicBezTo>
                  <a:pt x="5781129" y="1003068"/>
                  <a:pt x="5757332" y="975300"/>
                  <a:pt x="5765264" y="975300"/>
                </a:cubicBezTo>
                <a:cubicBezTo>
                  <a:pt x="5761299" y="975300"/>
                  <a:pt x="5761299" y="975300"/>
                  <a:pt x="5757332" y="971334"/>
                </a:cubicBezTo>
                <a:cubicBezTo>
                  <a:pt x="5757332" y="971334"/>
                  <a:pt x="5757332" y="971334"/>
                  <a:pt x="5757333" y="967367"/>
                </a:cubicBezTo>
                <a:cubicBezTo>
                  <a:pt x="5757333" y="967367"/>
                  <a:pt x="5757333" y="963400"/>
                  <a:pt x="5757333" y="963400"/>
                </a:cubicBezTo>
                <a:cubicBezTo>
                  <a:pt x="5757333" y="963400"/>
                  <a:pt x="5757333" y="963400"/>
                  <a:pt x="5761298" y="967367"/>
                </a:cubicBezTo>
                <a:cubicBezTo>
                  <a:pt x="5737503" y="939599"/>
                  <a:pt x="5753366" y="963400"/>
                  <a:pt x="5749401" y="967367"/>
                </a:cubicBezTo>
                <a:cubicBezTo>
                  <a:pt x="5745435" y="971333"/>
                  <a:pt x="5737502" y="963400"/>
                  <a:pt x="5737502" y="963400"/>
                </a:cubicBezTo>
                <a:cubicBezTo>
                  <a:pt x="5733536" y="967367"/>
                  <a:pt x="5753367" y="991167"/>
                  <a:pt x="5741469" y="983234"/>
                </a:cubicBezTo>
                <a:cubicBezTo>
                  <a:pt x="5729571" y="975300"/>
                  <a:pt x="5717672" y="967367"/>
                  <a:pt x="5705773" y="955466"/>
                </a:cubicBezTo>
                <a:cubicBezTo>
                  <a:pt x="5697842" y="943566"/>
                  <a:pt x="5685944" y="935633"/>
                  <a:pt x="5674045" y="919765"/>
                </a:cubicBezTo>
                <a:cubicBezTo>
                  <a:pt x="5678011" y="911832"/>
                  <a:pt x="5697842" y="931666"/>
                  <a:pt x="5705774" y="935633"/>
                </a:cubicBezTo>
                <a:cubicBezTo>
                  <a:pt x="5713706" y="931666"/>
                  <a:pt x="5697841" y="919765"/>
                  <a:pt x="5697842" y="915799"/>
                </a:cubicBezTo>
                <a:cubicBezTo>
                  <a:pt x="5689910" y="911832"/>
                  <a:pt x="5681977" y="899931"/>
                  <a:pt x="5678012" y="899931"/>
                </a:cubicBezTo>
                <a:cubicBezTo>
                  <a:pt x="5622487" y="836463"/>
                  <a:pt x="5566962" y="804729"/>
                  <a:pt x="5523336" y="749194"/>
                </a:cubicBezTo>
                <a:cubicBezTo>
                  <a:pt x="5515403" y="741261"/>
                  <a:pt x="5503505" y="733327"/>
                  <a:pt x="5495573" y="725393"/>
                </a:cubicBezTo>
                <a:cubicBezTo>
                  <a:pt x="5475743" y="705559"/>
                  <a:pt x="5479709" y="709526"/>
                  <a:pt x="5455913" y="689692"/>
                </a:cubicBezTo>
                <a:cubicBezTo>
                  <a:pt x="5451947" y="685725"/>
                  <a:pt x="5447980" y="685725"/>
                  <a:pt x="5447981" y="689692"/>
                </a:cubicBezTo>
                <a:cubicBezTo>
                  <a:pt x="5416252" y="665892"/>
                  <a:pt x="5396422" y="650024"/>
                  <a:pt x="5376591" y="634157"/>
                </a:cubicBezTo>
                <a:cubicBezTo>
                  <a:pt x="5356762" y="618290"/>
                  <a:pt x="5340897" y="602423"/>
                  <a:pt x="5317100" y="582589"/>
                </a:cubicBezTo>
                <a:cubicBezTo>
                  <a:pt x="5305203" y="578622"/>
                  <a:pt x="5317101" y="590523"/>
                  <a:pt x="5313135" y="598456"/>
                </a:cubicBezTo>
                <a:cubicBezTo>
                  <a:pt x="5305202" y="594490"/>
                  <a:pt x="5305202" y="594490"/>
                  <a:pt x="5301237" y="594489"/>
                </a:cubicBezTo>
                <a:cubicBezTo>
                  <a:pt x="5277440" y="578622"/>
                  <a:pt x="5273474" y="570689"/>
                  <a:pt x="5249678" y="554822"/>
                </a:cubicBezTo>
                <a:cubicBezTo>
                  <a:pt x="5249678" y="550855"/>
                  <a:pt x="5253644" y="550855"/>
                  <a:pt x="5249677" y="546888"/>
                </a:cubicBezTo>
                <a:cubicBezTo>
                  <a:pt x="5253644" y="546888"/>
                  <a:pt x="5257610" y="542921"/>
                  <a:pt x="5273474" y="554822"/>
                </a:cubicBezTo>
                <a:cubicBezTo>
                  <a:pt x="5257610" y="538955"/>
                  <a:pt x="5229847" y="519121"/>
                  <a:pt x="5206051" y="503254"/>
                </a:cubicBezTo>
                <a:cubicBezTo>
                  <a:pt x="5178289" y="487386"/>
                  <a:pt x="5154492" y="471519"/>
                  <a:pt x="5142594" y="455652"/>
                </a:cubicBezTo>
                <a:cubicBezTo>
                  <a:pt x="5091036" y="431852"/>
                  <a:pt x="5063273" y="408051"/>
                  <a:pt x="5015681" y="380283"/>
                </a:cubicBezTo>
                <a:cubicBezTo>
                  <a:pt x="4991884" y="372350"/>
                  <a:pt x="5027579" y="396151"/>
                  <a:pt x="5007749" y="392184"/>
                </a:cubicBezTo>
                <a:cubicBezTo>
                  <a:pt x="4999817" y="384250"/>
                  <a:pt x="4995850" y="388217"/>
                  <a:pt x="4983952" y="380284"/>
                </a:cubicBezTo>
                <a:cubicBezTo>
                  <a:pt x="4991884" y="376317"/>
                  <a:pt x="4976020" y="364416"/>
                  <a:pt x="4991884" y="364416"/>
                </a:cubicBezTo>
                <a:cubicBezTo>
                  <a:pt x="4979986" y="352516"/>
                  <a:pt x="4940325" y="332682"/>
                  <a:pt x="4916529" y="328715"/>
                </a:cubicBezTo>
                <a:cubicBezTo>
                  <a:pt x="4853072" y="285081"/>
                  <a:pt x="4777718" y="253346"/>
                  <a:pt x="4674600" y="213679"/>
                </a:cubicBezTo>
                <a:cubicBezTo>
                  <a:pt x="4698397" y="209712"/>
                  <a:pt x="4730125" y="221612"/>
                  <a:pt x="4761853" y="229546"/>
                </a:cubicBezTo>
                <a:cubicBezTo>
                  <a:pt x="4797548" y="249380"/>
                  <a:pt x="4857039" y="273180"/>
                  <a:pt x="4900665" y="289047"/>
                </a:cubicBezTo>
                <a:cubicBezTo>
                  <a:pt x="4896699" y="289048"/>
                  <a:pt x="4892733" y="285081"/>
                  <a:pt x="4892733" y="285081"/>
                </a:cubicBezTo>
                <a:cubicBezTo>
                  <a:pt x="4896699" y="281114"/>
                  <a:pt x="4900665" y="281114"/>
                  <a:pt x="4904631" y="285081"/>
                </a:cubicBezTo>
                <a:cubicBezTo>
                  <a:pt x="4904631" y="285081"/>
                  <a:pt x="4904631" y="285081"/>
                  <a:pt x="4908597" y="285081"/>
                </a:cubicBezTo>
                <a:cubicBezTo>
                  <a:pt x="4864970" y="261280"/>
                  <a:pt x="4817378" y="245413"/>
                  <a:pt x="4785650" y="217645"/>
                </a:cubicBezTo>
                <a:cubicBezTo>
                  <a:pt x="4757887" y="209712"/>
                  <a:pt x="4718227" y="197812"/>
                  <a:pt x="4722193" y="185911"/>
                </a:cubicBezTo>
                <a:close/>
                <a:moveTo>
                  <a:pt x="1947650" y="777856"/>
                </a:moveTo>
                <a:lnTo>
                  <a:pt x="1935362" y="791245"/>
                </a:lnTo>
                <a:cubicBezTo>
                  <a:pt x="1928321" y="796870"/>
                  <a:pt x="1920035" y="802172"/>
                  <a:pt x="1909737" y="809082"/>
                </a:cubicBezTo>
                <a:cubicBezTo>
                  <a:pt x="1913279" y="803615"/>
                  <a:pt x="1908774" y="804578"/>
                  <a:pt x="1904271" y="805540"/>
                </a:cubicBezTo>
                <a:cubicBezTo>
                  <a:pt x="1882713" y="814856"/>
                  <a:pt x="1864041" y="837684"/>
                  <a:pt x="1846987" y="846036"/>
                </a:cubicBezTo>
                <a:cubicBezTo>
                  <a:pt x="1846987" y="846036"/>
                  <a:pt x="1850529" y="840570"/>
                  <a:pt x="1850529" y="840570"/>
                </a:cubicBezTo>
                <a:cubicBezTo>
                  <a:pt x="1820925" y="856314"/>
                  <a:pt x="1797750" y="880104"/>
                  <a:pt x="1787779" y="877524"/>
                </a:cubicBezTo>
                <a:cubicBezTo>
                  <a:pt x="1787779" y="877524"/>
                  <a:pt x="1788741" y="882029"/>
                  <a:pt x="1784238" y="882991"/>
                </a:cubicBezTo>
                <a:cubicBezTo>
                  <a:pt x="1773612" y="899390"/>
                  <a:pt x="1793246" y="881066"/>
                  <a:pt x="1797750" y="880104"/>
                </a:cubicBezTo>
                <a:cubicBezTo>
                  <a:pt x="1785681" y="889746"/>
                  <a:pt x="1777154" y="893923"/>
                  <a:pt x="1770316" y="897739"/>
                </a:cubicBezTo>
                <a:lnTo>
                  <a:pt x="1753457" y="912815"/>
                </a:lnTo>
                <a:lnTo>
                  <a:pt x="1753020" y="913030"/>
                </a:lnTo>
                <a:lnTo>
                  <a:pt x="1753224" y="903157"/>
                </a:lnTo>
                <a:cubicBezTo>
                  <a:pt x="1752863" y="901468"/>
                  <a:pt x="1750611" y="901949"/>
                  <a:pt x="1742083" y="906126"/>
                </a:cubicBezTo>
                <a:cubicBezTo>
                  <a:pt x="1740794" y="911111"/>
                  <a:pt x="1742401" y="913123"/>
                  <a:pt x="1743445" y="915254"/>
                </a:cubicBezTo>
                <a:lnTo>
                  <a:pt x="1742879" y="918021"/>
                </a:lnTo>
                <a:lnTo>
                  <a:pt x="1735613" y="921596"/>
                </a:lnTo>
                <a:cubicBezTo>
                  <a:pt x="1713871" y="930519"/>
                  <a:pt x="1691059" y="937592"/>
                  <a:pt x="1666447" y="941384"/>
                </a:cubicBezTo>
                <a:cubicBezTo>
                  <a:pt x="1683297" y="910409"/>
                  <a:pt x="1705611" y="895863"/>
                  <a:pt x="1730595" y="884660"/>
                </a:cubicBezTo>
                <a:cubicBezTo>
                  <a:pt x="1789914" y="860254"/>
                  <a:pt x="1846962" y="834378"/>
                  <a:pt x="1900144" y="799552"/>
                </a:cubicBezTo>
                <a:cubicBezTo>
                  <a:pt x="1910366" y="792479"/>
                  <a:pt x="1921080" y="787135"/>
                  <a:pt x="1932099" y="782795"/>
                </a:cubicBezTo>
                <a:close/>
                <a:moveTo>
                  <a:pt x="2248188" y="634910"/>
                </a:moveTo>
                <a:lnTo>
                  <a:pt x="2249855" y="637515"/>
                </a:lnTo>
                <a:cubicBezTo>
                  <a:pt x="2249855" y="637515"/>
                  <a:pt x="2245351" y="638477"/>
                  <a:pt x="2245351" y="638477"/>
                </a:cubicBezTo>
                <a:cubicBezTo>
                  <a:pt x="2240848" y="639439"/>
                  <a:pt x="2236343" y="640402"/>
                  <a:pt x="2237306" y="644906"/>
                </a:cubicBezTo>
                <a:cubicBezTo>
                  <a:pt x="2237306" y="644906"/>
                  <a:pt x="2237306" y="644906"/>
                  <a:pt x="2241810" y="643944"/>
                </a:cubicBezTo>
                <a:cubicBezTo>
                  <a:pt x="2246313" y="642981"/>
                  <a:pt x="2246313" y="642981"/>
                  <a:pt x="2246313" y="642981"/>
                </a:cubicBezTo>
                <a:cubicBezTo>
                  <a:pt x="2214785" y="649717"/>
                  <a:pt x="2158157" y="671235"/>
                  <a:pt x="2139485" y="694062"/>
                </a:cubicBezTo>
                <a:cubicBezTo>
                  <a:pt x="2129352" y="696227"/>
                  <a:pt x="2118050" y="699820"/>
                  <a:pt x="2105648" y="704456"/>
                </a:cubicBezTo>
                <a:lnTo>
                  <a:pt x="2080196" y="714942"/>
                </a:lnTo>
                <a:lnTo>
                  <a:pt x="2084254" y="709377"/>
                </a:lnTo>
                <a:cubicBezTo>
                  <a:pt x="2090808" y="694289"/>
                  <a:pt x="2105370" y="689222"/>
                  <a:pt x="2119532" y="682286"/>
                </a:cubicBezTo>
                <a:close/>
                <a:moveTo>
                  <a:pt x="2411064" y="586743"/>
                </a:moveTo>
                <a:lnTo>
                  <a:pt x="2413620" y="588398"/>
                </a:lnTo>
                <a:cubicBezTo>
                  <a:pt x="2404611" y="590323"/>
                  <a:pt x="2395603" y="592248"/>
                  <a:pt x="2392061" y="597714"/>
                </a:cubicBezTo>
                <a:cubicBezTo>
                  <a:pt x="2387558" y="598676"/>
                  <a:pt x="2378549" y="600601"/>
                  <a:pt x="2374045" y="601563"/>
                </a:cubicBezTo>
                <a:cubicBezTo>
                  <a:pt x="2360533" y="604450"/>
                  <a:pt x="2351525" y="606375"/>
                  <a:pt x="2338013" y="609261"/>
                </a:cubicBezTo>
                <a:cubicBezTo>
                  <a:pt x="2315492" y="614073"/>
                  <a:pt x="2299400" y="626930"/>
                  <a:pt x="2275917" y="627238"/>
                </a:cubicBezTo>
                <a:lnTo>
                  <a:pt x="2276204" y="626130"/>
                </a:lnTo>
                <a:lnTo>
                  <a:pt x="2387086" y="592524"/>
                </a:lnTo>
                <a:close/>
                <a:moveTo>
                  <a:pt x="2522905" y="559776"/>
                </a:moveTo>
                <a:lnTo>
                  <a:pt x="2540871" y="556503"/>
                </a:lnTo>
                <a:lnTo>
                  <a:pt x="2502340" y="564735"/>
                </a:lnTo>
                <a:close/>
                <a:moveTo>
                  <a:pt x="2659387" y="432280"/>
                </a:moveTo>
                <a:lnTo>
                  <a:pt x="2798433" y="411539"/>
                </a:lnTo>
                <a:lnTo>
                  <a:pt x="2817780" y="409701"/>
                </a:lnTo>
                <a:cubicBezTo>
                  <a:pt x="2861544" y="406863"/>
                  <a:pt x="2905643" y="405324"/>
                  <a:pt x="2950086" y="405117"/>
                </a:cubicBezTo>
                <a:cubicBezTo>
                  <a:pt x="2973528" y="404997"/>
                  <a:pt x="2986083" y="404270"/>
                  <a:pt x="2996187" y="398934"/>
                </a:cubicBezTo>
                <a:lnTo>
                  <a:pt x="3005378" y="391284"/>
                </a:lnTo>
                <a:lnTo>
                  <a:pt x="3093771" y="385395"/>
                </a:lnTo>
                <a:cubicBezTo>
                  <a:pt x="3382401" y="377891"/>
                  <a:pt x="3667463" y="417068"/>
                  <a:pt x="3939070" y="497975"/>
                </a:cubicBezTo>
                <a:cubicBezTo>
                  <a:pt x="3930063" y="499900"/>
                  <a:pt x="3924596" y="496358"/>
                  <a:pt x="3925558" y="500862"/>
                </a:cubicBezTo>
                <a:cubicBezTo>
                  <a:pt x="3962860" y="521150"/>
                  <a:pt x="3970907" y="514722"/>
                  <a:pt x="4005322" y="521498"/>
                </a:cubicBezTo>
                <a:cubicBezTo>
                  <a:pt x="4035233" y="529237"/>
                  <a:pt x="4070611" y="540516"/>
                  <a:pt x="4101485" y="552759"/>
                </a:cubicBezTo>
                <a:cubicBezTo>
                  <a:pt x="4107913" y="560806"/>
                  <a:pt x="4148757" y="575627"/>
                  <a:pt x="4157765" y="573703"/>
                </a:cubicBezTo>
                <a:cubicBezTo>
                  <a:pt x="4158727" y="578207"/>
                  <a:pt x="4158727" y="578207"/>
                  <a:pt x="4158727" y="578207"/>
                </a:cubicBezTo>
                <a:cubicBezTo>
                  <a:pt x="4163231" y="577244"/>
                  <a:pt x="4163231" y="577244"/>
                  <a:pt x="4163231" y="577244"/>
                </a:cubicBezTo>
                <a:cubicBezTo>
                  <a:pt x="4164194" y="581748"/>
                  <a:pt x="4164194" y="581748"/>
                  <a:pt x="4168698" y="580786"/>
                </a:cubicBezTo>
                <a:cubicBezTo>
                  <a:pt x="4173202" y="579823"/>
                  <a:pt x="4173202" y="579823"/>
                  <a:pt x="4178668" y="583366"/>
                </a:cubicBezTo>
                <a:cubicBezTo>
                  <a:pt x="4184135" y="586908"/>
                  <a:pt x="4199571" y="593029"/>
                  <a:pt x="4204075" y="592066"/>
                </a:cubicBezTo>
                <a:cubicBezTo>
                  <a:pt x="4230445" y="605271"/>
                  <a:pt x="4256814" y="618476"/>
                  <a:pt x="4286726" y="626215"/>
                </a:cubicBezTo>
                <a:cubicBezTo>
                  <a:pt x="4297658" y="633298"/>
                  <a:pt x="4308591" y="640382"/>
                  <a:pt x="4318562" y="642961"/>
                </a:cubicBezTo>
                <a:cubicBezTo>
                  <a:pt x="4344931" y="656166"/>
                  <a:pt x="4371300" y="669371"/>
                  <a:pt x="4392203" y="679034"/>
                </a:cubicBezTo>
                <a:cubicBezTo>
                  <a:pt x="4392203" y="679034"/>
                  <a:pt x="4387699" y="679996"/>
                  <a:pt x="4387699" y="679996"/>
                </a:cubicBezTo>
                <a:cubicBezTo>
                  <a:pt x="4393166" y="683538"/>
                  <a:pt x="4398632" y="687079"/>
                  <a:pt x="4403136" y="686117"/>
                </a:cubicBezTo>
                <a:cubicBezTo>
                  <a:pt x="4715065" y="845537"/>
                  <a:pt x="4998005" y="1067667"/>
                  <a:pt x="5230091" y="1338337"/>
                </a:cubicBezTo>
                <a:cubicBezTo>
                  <a:pt x="5485311" y="1651162"/>
                  <a:pt x="5672621" y="2020882"/>
                  <a:pt x="5771121" y="2437834"/>
                </a:cubicBezTo>
                <a:cubicBezTo>
                  <a:pt x="5766617" y="2438796"/>
                  <a:pt x="5766617" y="2438796"/>
                  <a:pt x="5762112" y="2439759"/>
                </a:cubicBezTo>
                <a:cubicBezTo>
                  <a:pt x="5744137" y="2377664"/>
                  <a:pt x="5711338" y="2356413"/>
                  <a:pt x="5684663" y="2319726"/>
                </a:cubicBezTo>
                <a:cubicBezTo>
                  <a:pt x="5684663" y="2319726"/>
                  <a:pt x="5682083" y="2329696"/>
                  <a:pt x="5684007" y="2338705"/>
                </a:cubicBezTo>
                <a:cubicBezTo>
                  <a:pt x="5671150" y="2322613"/>
                  <a:pt x="5667956" y="2285618"/>
                  <a:pt x="5657678" y="2259556"/>
                </a:cubicBezTo>
                <a:cubicBezTo>
                  <a:pt x="5643859" y="2238961"/>
                  <a:pt x="5622648" y="2205815"/>
                  <a:pt x="5622648" y="2205815"/>
                </a:cubicBezTo>
                <a:cubicBezTo>
                  <a:pt x="5614602" y="2212244"/>
                  <a:pt x="5618451" y="2230260"/>
                  <a:pt x="5623262" y="2252780"/>
                </a:cubicBezTo>
                <a:cubicBezTo>
                  <a:pt x="5618758" y="2253742"/>
                  <a:pt x="5617796" y="2249238"/>
                  <a:pt x="5617796" y="2249238"/>
                </a:cubicBezTo>
                <a:cubicBezTo>
                  <a:pt x="5616834" y="2244735"/>
                  <a:pt x="5616834" y="2244735"/>
                  <a:pt x="5616834" y="2244735"/>
                </a:cubicBezTo>
                <a:cubicBezTo>
                  <a:pt x="5616834" y="2244735"/>
                  <a:pt x="5615871" y="2240230"/>
                  <a:pt x="5615871" y="2240230"/>
                </a:cubicBezTo>
                <a:cubicBezTo>
                  <a:pt x="5615871" y="2240230"/>
                  <a:pt x="5614909" y="2235726"/>
                  <a:pt x="5613947" y="2231223"/>
                </a:cubicBezTo>
                <a:cubicBezTo>
                  <a:pt x="5609443" y="2232185"/>
                  <a:pt x="5609443" y="2232185"/>
                  <a:pt x="5610406" y="2236688"/>
                </a:cubicBezTo>
                <a:cubicBezTo>
                  <a:pt x="5610406" y="2236688"/>
                  <a:pt x="5611368" y="2241193"/>
                  <a:pt x="5611368" y="2241193"/>
                </a:cubicBezTo>
                <a:cubicBezTo>
                  <a:pt x="5612330" y="2245697"/>
                  <a:pt x="5612330" y="2245697"/>
                  <a:pt x="5612330" y="2245697"/>
                </a:cubicBezTo>
                <a:cubicBezTo>
                  <a:pt x="5597549" y="2220596"/>
                  <a:pt x="5605247" y="2256629"/>
                  <a:pt x="5610713" y="2260171"/>
                </a:cubicBezTo>
                <a:cubicBezTo>
                  <a:pt x="5611675" y="2264674"/>
                  <a:pt x="5616179" y="2263712"/>
                  <a:pt x="5616179" y="2263712"/>
                </a:cubicBezTo>
                <a:cubicBezTo>
                  <a:pt x="5616179" y="2263712"/>
                  <a:pt x="5615217" y="2259209"/>
                  <a:pt x="5615217" y="2259209"/>
                </a:cubicBezTo>
                <a:cubicBezTo>
                  <a:pt x="5618758" y="2253742"/>
                  <a:pt x="5618758" y="2253742"/>
                  <a:pt x="5618758" y="2253742"/>
                </a:cubicBezTo>
                <a:cubicBezTo>
                  <a:pt x="5618758" y="2253742"/>
                  <a:pt x="5620683" y="2262750"/>
                  <a:pt x="5621645" y="2267254"/>
                </a:cubicBezTo>
                <a:cubicBezTo>
                  <a:pt x="5622607" y="2271759"/>
                  <a:pt x="5622607" y="2271759"/>
                  <a:pt x="5622607" y="2271759"/>
                </a:cubicBezTo>
                <a:cubicBezTo>
                  <a:pt x="5629343" y="2303287"/>
                  <a:pt x="5625147" y="2327732"/>
                  <a:pt x="5607785" y="2312602"/>
                </a:cubicBezTo>
                <a:cubicBezTo>
                  <a:pt x="5602974" y="2290082"/>
                  <a:pt x="5598470" y="2291044"/>
                  <a:pt x="5591734" y="2259516"/>
                </a:cubicBezTo>
                <a:cubicBezTo>
                  <a:pt x="5581764" y="2256936"/>
                  <a:pt x="5585613" y="2274952"/>
                  <a:pt x="5577568" y="2281381"/>
                </a:cubicBezTo>
                <a:cubicBezTo>
                  <a:pt x="5555394" y="2243732"/>
                  <a:pt x="5531951" y="2178095"/>
                  <a:pt x="5509432" y="2182907"/>
                </a:cubicBezTo>
                <a:cubicBezTo>
                  <a:pt x="5509432" y="2182907"/>
                  <a:pt x="5508469" y="2178402"/>
                  <a:pt x="5508469" y="2178402"/>
                </a:cubicBezTo>
                <a:cubicBezTo>
                  <a:pt x="5508469" y="2178402"/>
                  <a:pt x="5506545" y="2169395"/>
                  <a:pt x="5506545" y="2169395"/>
                </a:cubicBezTo>
                <a:cubicBezTo>
                  <a:pt x="5501079" y="2165852"/>
                  <a:pt x="5500117" y="2161349"/>
                  <a:pt x="5501079" y="2165852"/>
                </a:cubicBezTo>
                <a:cubicBezTo>
                  <a:pt x="5494650" y="2157807"/>
                  <a:pt x="5491764" y="2144295"/>
                  <a:pt x="5476981" y="2119196"/>
                </a:cubicBezTo>
                <a:cubicBezTo>
                  <a:pt x="5470553" y="2111149"/>
                  <a:pt x="5469591" y="2106645"/>
                  <a:pt x="5468629" y="2102141"/>
                </a:cubicBezTo>
                <a:cubicBezTo>
                  <a:pt x="5468629" y="2102141"/>
                  <a:pt x="5463162" y="2098599"/>
                  <a:pt x="5463162" y="2098599"/>
                </a:cubicBezTo>
                <a:cubicBezTo>
                  <a:pt x="5462200" y="2094096"/>
                  <a:pt x="5462200" y="2094096"/>
                  <a:pt x="5462200" y="2094096"/>
                </a:cubicBezTo>
                <a:cubicBezTo>
                  <a:pt x="5461238" y="2089591"/>
                  <a:pt x="5457696" y="2095058"/>
                  <a:pt x="5457696" y="2095058"/>
                </a:cubicBezTo>
                <a:cubicBezTo>
                  <a:pt x="5456733" y="2090554"/>
                  <a:pt x="5456733" y="2090554"/>
                  <a:pt x="5456733" y="2090554"/>
                </a:cubicBezTo>
                <a:cubicBezTo>
                  <a:pt x="5452230" y="2091516"/>
                  <a:pt x="5448381" y="2073499"/>
                  <a:pt x="5443876" y="2074462"/>
                </a:cubicBezTo>
                <a:cubicBezTo>
                  <a:pt x="5453192" y="2096020"/>
                  <a:pt x="5444839" y="2078966"/>
                  <a:pt x="5442259" y="2088936"/>
                </a:cubicBezTo>
                <a:cubicBezTo>
                  <a:pt x="5431981" y="2062874"/>
                  <a:pt x="5439679" y="2098907"/>
                  <a:pt x="5431327" y="2081853"/>
                </a:cubicBezTo>
                <a:cubicBezTo>
                  <a:pt x="5421049" y="2055791"/>
                  <a:pt x="5416544" y="2056754"/>
                  <a:pt x="5418162" y="2042279"/>
                </a:cubicBezTo>
                <a:cubicBezTo>
                  <a:pt x="5404650" y="2045166"/>
                  <a:pt x="5382169" y="1984034"/>
                  <a:pt x="5359035" y="1941880"/>
                </a:cubicBezTo>
                <a:cubicBezTo>
                  <a:pt x="5358072" y="1937376"/>
                  <a:pt x="5351643" y="1929330"/>
                  <a:pt x="5344253" y="1916780"/>
                </a:cubicBezTo>
                <a:cubicBezTo>
                  <a:pt x="5322081" y="1879131"/>
                  <a:pt x="5307299" y="1854031"/>
                  <a:pt x="5293479" y="1833435"/>
                </a:cubicBezTo>
                <a:cubicBezTo>
                  <a:pt x="5287051" y="1825389"/>
                  <a:pt x="5292517" y="1828931"/>
                  <a:pt x="5290593" y="1819923"/>
                </a:cubicBezTo>
                <a:cubicBezTo>
                  <a:pt x="5286088" y="1820885"/>
                  <a:pt x="5280622" y="1817343"/>
                  <a:pt x="5279659" y="1812840"/>
                </a:cubicBezTo>
                <a:cubicBezTo>
                  <a:pt x="5278697" y="1808335"/>
                  <a:pt x="5290593" y="1819923"/>
                  <a:pt x="5283202" y="1807373"/>
                </a:cubicBezTo>
                <a:cubicBezTo>
                  <a:pt x="5264878" y="1787739"/>
                  <a:pt x="5268419" y="1782274"/>
                  <a:pt x="5242706" y="1750090"/>
                </a:cubicBezTo>
                <a:cubicBezTo>
                  <a:pt x="5251713" y="1748165"/>
                  <a:pt x="5251713" y="1748165"/>
                  <a:pt x="5251713" y="1748165"/>
                </a:cubicBezTo>
                <a:cubicBezTo>
                  <a:pt x="5237894" y="1727570"/>
                  <a:pt x="5231465" y="1719524"/>
                  <a:pt x="5235314" y="1737540"/>
                </a:cubicBezTo>
                <a:cubicBezTo>
                  <a:pt x="5223419" y="1725953"/>
                  <a:pt x="5231465" y="1719524"/>
                  <a:pt x="5215066" y="1708898"/>
                </a:cubicBezTo>
                <a:cubicBezTo>
                  <a:pt x="5220532" y="1712441"/>
                  <a:pt x="5219570" y="1707936"/>
                  <a:pt x="5214104" y="1704395"/>
                </a:cubicBezTo>
                <a:cubicBezTo>
                  <a:pt x="5218608" y="1703433"/>
                  <a:pt x="5218608" y="1703433"/>
                  <a:pt x="5218608" y="1703433"/>
                </a:cubicBezTo>
                <a:cubicBezTo>
                  <a:pt x="5224074" y="1706974"/>
                  <a:pt x="5223112" y="1702470"/>
                  <a:pt x="5223112" y="1702470"/>
                </a:cubicBezTo>
                <a:cubicBezTo>
                  <a:pt x="5222150" y="1697966"/>
                  <a:pt x="5222150" y="1697966"/>
                  <a:pt x="5222150" y="1697966"/>
                </a:cubicBezTo>
                <a:cubicBezTo>
                  <a:pt x="5235008" y="1714058"/>
                  <a:pt x="5224729" y="1687995"/>
                  <a:pt x="5212834" y="1676408"/>
                </a:cubicBezTo>
                <a:cubicBezTo>
                  <a:pt x="5217338" y="1675445"/>
                  <a:pt x="5217338" y="1675445"/>
                  <a:pt x="5217338" y="1675445"/>
                </a:cubicBezTo>
                <a:cubicBezTo>
                  <a:pt x="5217338" y="1675445"/>
                  <a:pt x="5217338" y="1675445"/>
                  <a:pt x="5216376" y="1670942"/>
                </a:cubicBezTo>
                <a:cubicBezTo>
                  <a:pt x="5216376" y="1670942"/>
                  <a:pt x="5210910" y="1667400"/>
                  <a:pt x="5210910" y="1667400"/>
                </a:cubicBezTo>
                <a:cubicBezTo>
                  <a:pt x="5197090" y="1646805"/>
                  <a:pt x="5176842" y="1618163"/>
                  <a:pt x="5156595" y="1589521"/>
                </a:cubicBezTo>
                <a:cubicBezTo>
                  <a:pt x="5131842" y="1561842"/>
                  <a:pt x="5107090" y="1534163"/>
                  <a:pt x="5088767" y="1514530"/>
                </a:cubicBezTo>
                <a:cubicBezTo>
                  <a:pt x="5080413" y="1497476"/>
                  <a:pt x="5056623" y="1474300"/>
                  <a:pt x="5031871" y="1446621"/>
                </a:cubicBezTo>
                <a:cubicBezTo>
                  <a:pt x="5012585" y="1422484"/>
                  <a:pt x="4987833" y="1394804"/>
                  <a:pt x="4977555" y="1368743"/>
                </a:cubicBezTo>
                <a:cubicBezTo>
                  <a:pt x="4967585" y="1366163"/>
                  <a:pt x="4955689" y="1354576"/>
                  <a:pt x="4950224" y="1351033"/>
                </a:cubicBezTo>
                <a:cubicBezTo>
                  <a:pt x="4950224" y="1351033"/>
                  <a:pt x="4949261" y="1346529"/>
                  <a:pt x="4949261" y="1346529"/>
                </a:cubicBezTo>
                <a:cubicBezTo>
                  <a:pt x="4943795" y="1342988"/>
                  <a:pt x="4943795" y="1342988"/>
                  <a:pt x="4942833" y="1338484"/>
                </a:cubicBezTo>
                <a:cubicBezTo>
                  <a:pt x="4938328" y="1339446"/>
                  <a:pt x="4938328" y="1339446"/>
                  <a:pt x="4939291" y="1343950"/>
                </a:cubicBezTo>
                <a:cubicBezTo>
                  <a:pt x="4894290" y="1287629"/>
                  <a:pt x="4813913" y="1220029"/>
                  <a:pt x="4736115" y="1142457"/>
                </a:cubicBezTo>
                <a:cubicBezTo>
                  <a:pt x="4736115" y="1142457"/>
                  <a:pt x="4736115" y="1142457"/>
                  <a:pt x="4735152" y="1137953"/>
                </a:cubicBezTo>
                <a:cubicBezTo>
                  <a:pt x="4748664" y="1135066"/>
                  <a:pt x="4747047" y="1149540"/>
                  <a:pt x="4778882" y="1166287"/>
                </a:cubicBezTo>
                <a:cubicBezTo>
                  <a:pt x="4775341" y="1171753"/>
                  <a:pt x="4776303" y="1176257"/>
                  <a:pt x="4782731" y="1184304"/>
                </a:cubicBezTo>
                <a:cubicBezTo>
                  <a:pt x="4788198" y="1187845"/>
                  <a:pt x="4804597" y="1198470"/>
                  <a:pt x="4821959" y="1213600"/>
                </a:cubicBezTo>
                <a:cubicBezTo>
                  <a:pt x="4839320" y="1228729"/>
                  <a:pt x="4856681" y="1243859"/>
                  <a:pt x="4857643" y="1248362"/>
                </a:cubicBezTo>
                <a:cubicBezTo>
                  <a:pt x="4869538" y="1259950"/>
                  <a:pt x="4893328" y="1283126"/>
                  <a:pt x="4916156" y="1301797"/>
                </a:cubicBezTo>
                <a:cubicBezTo>
                  <a:pt x="4934479" y="1321429"/>
                  <a:pt x="4952803" y="1341064"/>
                  <a:pt x="4953765" y="1345567"/>
                </a:cubicBezTo>
                <a:cubicBezTo>
                  <a:pt x="4969202" y="1351689"/>
                  <a:pt x="4990413" y="1384834"/>
                  <a:pt x="5006812" y="1395460"/>
                </a:cubicBezTo>
                <a:cubicBezTo>
                  <a:pt x="5006812" y="1395460"/>
                  <a:pt x="5007774" y="1399963"/>
                  <a:pt x="5007774" y="1399963"/>
                </a:cubicBezTo>
                <a:cubicBezTo>
                  <a:pt x="5008736" y="1404467"/>
                  <a:pt x="5008736" y="1404467"/>
                  <a:pt x="5008736" y="1404467"/>
                </a:cubicBezTo>
                <a:cubicBezTo>
                  <a:pt x="5008736" y="1404467"/>
                  <a:pt x="5013240" y="1403505"/>
                  <a:pt x="5013240" y="1403505"/>
                </a:cubicBezTo>
                <a:cubicBezTo>
                  <a:pt x="5025135" y="1415093"/>
                  <a:pt x="5020631" y="1416055"/>
                  <a:pt x="5027059" y="1424100"/>
                </a:cubicBezTo>
                <a:cubicBezTo>
                  <a:pt x="5027059" y="1424100"/>
                  <a:pt x="5028022" y="1428605"/>
                  <a:pt x="5028022" y="1428605"/>
                </a:cubicBezTo>
                <a:cubicBezTo>
                  <a:pt x="5028022" y="1428605"/>
                  <a:pt x="5033488" y="1432147"/>
                  <a:pt x="5033488" y="1432147"/>
                </a:cubicBezTo>
                <a:cubicBezTo>
                  <a:pt x="5032526" y="1427642"/>
                  <a:pt x="5032526" y="1427642"/>
                  <a:pt x="5032526" y="1427642"/>
                </a:cubicBezTo>
                <a:cubicBezTo>
                  <a:pt x="5050850" y="1447277"/>
                  <a:pt x="5058241" y="1459826"/>
                  <a:pt x="5074640" y="1470451"/>
                </a:cubicBezTo>
                <a:cubicBezTo>
                  <a:pt x="5070135" y="1471414"/>
                  <a:pt x="5070135" y="1471414"/>
                  <a:pt x="5070135" y="1471414"/>
                </a:cubicBezTo>
                <a:lnTo>
                  <a:pt x="5071097" y="1475917"/>
                </a:lnTo>
                <a:cubicBezTo>
                  <a:pt x="5072060" y="1480421"/>
                  <a:pt x="5076564" y="1479459"/>
                  <a:pt x="5076564" y="1479459"/>
                </a:cubicBezTo>
                <a:cubicBezTo>
                  <a:pt x="5076564" y="1479459"/>
                  <a:pt x="5076564" y="1479459"/>
                  <a:pt x="5081068" y="1478497"/>
                </a:cubicBezTo>
                <a:cubicBezTo>
                  <a:pt x="5082031" y="1483001"/>
                  <a:pt x="5082031" y="1483001"/>
                  <a:pt x="5082031" y="1483001"/>
                </a:cubicBezTo>
                <a:cubicBezTo>
                  <a:pt x="5093925" y="1494589"/>
                  <a:pt x="5090383" y="1500055"/>
                  <a:pt x="5096812" y="1508101"/>
                </a:cubicBezTo>
                <a:cubicBezTo>
                  <a:pt x="5101316" y="1507139"/>
                  <a:pt x="5100354" y="1502634"/>
                  <a:pt x="5106783" y="1510680"/>
                </a:cubicBezTo>
                <a:cubicBezTo>
                  <a:pt x="5107745" y="1515184"/>
                  <a:pt x="5112248" y="1514222"/>
                  <a:pt x="5113211" y="1518726"/>
                </a:cubicBezTo>
                <a:cubicBezTo>
                  <a:pt x="5108707" y="1519688"/>
                  <a:pt x="5108707" y="1519688"/>
                  <a:pt x="5109670" y="1524192"/>
                </a:cubicBezTo>
                <a:cubicBezTo>
                  <a:pt x="5109670" y="1524192"/>
                  <a:pt x="5110632" y="1528696"/>
                  <a:pt x="5115135" y="1527734"/>
                </a:cubicBezTo>
                <a:cubicBezTo>
                  <a:pt x="5115135" y="1527734"/>
                  <a:pt x="5116098" y="1532238"/>
                  <a:pt x="5120602" y="1531276"/>
                </a:cubicBezTo>
                <a:cubicBezTo>
                  <a:pt x="5127031" y="1539322"/>
                  <a:pt x="5157249" y="1570543"/>
                  <a:pt x="5151783" y="1567000"/>
                </a:cubicBezTo>
                <a:cubicBezTo>
                  <a:pt x="5159829" y="1560573"/>
                  <a:pt x="5135383" y="1556375"/>
                  <a:pt x="5143430" y="1549947"/>
                </a:cubicBezTo>
                <a:cubicBezTo>
                  <a:pt x="5137963" y="1546406"/>
                  <a:pt x="5132496" y="1542863"/>
                  <a:pt x="5126069" y="1534818"/>
                </a:cubicBezTo>
                <a:cubicBezTo>
                  <a:pt x="5126069" y="1534818"/>
                  <a:pt x="5126069" y="1534818"/>
                  <a:pt x="5125106" y="1530313"/>
                </a:cubicBezTo>
                <a:cubicBezTo>
                  <a:pt x="5125106" y="1530313"/>
                  <a:pt x="5124144" y="1525809"/>
                  <a:pt x="5124144" y="1525809"/>
                </a:cubicBezTo>
                <a:cubicBezTo>
                  <a:pt x="5123182" y="1521306"/>
                  <a:pt x="5117715" y="1517764"/>
                  <a:pt x="5117715" y="1517764"/>
                </a:cubicBezTo>
                <a:cubicBezTo>
                  <a:pt x="5114828" y="1504252"/>
                  <a:pt x="5100354" y="1502634"/>
                  <a:pt x="5087496" y="1486543"/>
                </a:cubicBezTo>
                <a:cubicBezTo>
                  <a:pt x="5092001" y="1485581"/>
                  <a:pt x="5091038" y="1481077"/>
                  <a:pt x="5085572" y="1477535"/>
                </a:cubicBezTo>
                <a:cubicBezTo>
                  <a:pt x="5084609" y="1473030"/>
                  <a:pt x="5084609" y="1473030"/>
                  <a:pt x="5084609" y="1473030"/>
                </a:cubicBezTo>
                <a:cubicBezTo>
                  <a:pt x="5084609" y="1473030"/>
                  <a:pt x="5083647" y="1468527"/>
                  <a:pt x="5082685" y="1464022"/>
                </a:cubicBezTo>
                <a:cubicBezTo>
                  <a:pt x="5078182" y="1464985"/>
                  <a:pt x="5077219" y="1460480"/>
                  <a:pt x="5078182" y="1464985"/>
                </a:cubicBezTo>
                <a:cubicBezTo>
                  <a:pt x="5078182" y="1464985"/>
                  <a:pt x="5073677" y="1465947"/>
                  <a:pt x="5073677" y="1465947"/>
                </a:cubicBezTo>
                <a:cubicBezTo>
                  <a:pt x="5070790" y="1452435"/>
                  <a:pt x="5062744" y="1458864"/>
                  <a:pt x="5056316" y="1450817"/>
                </a:cubicBezTo>
                <a:cubicBezTo>
                  <a:pt x="5048925" y="1438268"/>
                  <a:pt x="5042496" y="1430222"/>
                  <a:pt x="5037030" y="1426680"/>
                </a:cubicBezTo>
                <a:cubicBezTo>
                  <a:pt x="5037030" y="1426680"/>
                  <a:pt x="5036068" y="1422176"/>
                  <a:pt x="5036068" y="1422176"/>
                </a:cubicBezTo>
                <a:cubicBezTo>
                  <a:pt x="5036068" y="1422176"/>
                  <a:pt x="5036068" y="1422176"/>
                  <a:pt x="5035106" y="1417673"/>
                </a:cubicBezTo>
                <a:cubicBezTo>
                  <a:pt x="5024173" y="1410588"/>
                  <a:pt x="5024173" y="1410588"/>
                  <a:pt x="5017744" y="1402543"/>
                </a:cubicBezTo>
                <a:cubicBezTo>
                  <a:pt x="5018706" y="1407047"/>
                  <a:pt x="5018706" y="1407047"/>
                  <a:pt x="5023210" y="1406085"/>
                </a:cubicBezTo>
                <a:cubicBezTo>
                  <a:pt x="5023210" y="1406085"/>
                  <a:pt x="5023210" y="1406085"/>
                  <a:pt x="5022248" y="1401581"/>
                </a:cubicBezTo>
                <a:cubicBezTo>
                  <a:pt x="5022248" y="1401581"/>
                  <a:pt x="5016781" y="1398039"/>
                  <a:pt x="5016781" y="1398039"/>
                </a:cubicBezTo>
                <a:cubicBezTo>
                  <a:pt x="5011316" y="1394497"/>
                  <a:pt x="5011316" y="1394497"/>
                  <a:pt x="5011316" y="1394497"/>
                </a:cubicBezTo>
                <a:cubicBezTo>
                  <a:pt x="5010354" y="1389993"/>
                  <a:pt x="5010354" y="1389993"/>
                  <a:pt x="5003925" y="1381948"/>
                </a:cubicBezTo>
                <a:cubicBezTo>
                  <a:pt x="5004887" y="1386451"/>
                  <a:pt x="4999420" y="1382910"/>
                  <a:pt x="4992992" y="1374863"/>
                </a:cubicBezTo>
                <a:cubicBezTo>
                  <a:pt x="4997496" y="1373901"/>
                  <a:pt x="4998458" y="1378406"/>
                  <a:pt x="5002962" y="1377443"/>
                </a:cubicBezTo>
                <a:cubicBezTo>
                  <a:pt x="4991068" y="1365856"/>
                  <a:pt x="4992992" y="1374863"/>
                  <a:pt x="4986564" y="1366818"/>
                </a:cubicBezTo>
                <a:cubicBezTo>
                  <a:pt x="4979172" y="1354268"/>
                  <a:pt x="4985601" y="1362314"/>
                  <a:pt x="4968240" y="1347184"/>
                </a:cubicBezTo>
                <a:cubicBezTo>
                  <a:pt x="4971781" y="1341718"/>
                  <a:pt x="4977248" y="1345260"/>
                  <a:pt x="4981752" y="1344297"/>
                </a:cubicBezTo>
                <a:cubicBezTo>
                  <a:pt x="4970819" y="1337214"/>
                  <a:pt x="4965353" y="1333672"/>
                  <a:pt x="4959887" y="1330131"/>
                </a:cubicBezTo>
                <a:cubicBezTo>
                  <a:pt x="4964391" y="1329169"/>
                  <a:pt x="4964391" y="1329169"/>
                  <a:pt x="4964391" y="1329169"/>
                </a:cubicBezTo>
                <a:cubicBezTo>
                  <a:pt x="4964391" y="1329169"/>
                  <a:pt x="4964391" y="1329169"/>
                  <a:pt x="4963429" y="1324664"/>
                </a:cubicBezTo>
                <a:cubicBezTo>
                  <a:pt x="4963429" y="1324664"/>
                  <a:pt x="4958925" y="1325627"/>
                  <a:pt x="4957962" y="1321122"/>
                </a:cubicBezTo>
                <a:cubicBezTo>
                  <a:pt x="4952496" y="1317580"/>
                  <a:pt x="4946067" y="1309535"/>
                  <a:pt x="4941563" y="1310497"/>
                </a:cubicBezTo>
                <a:cubicBezTo>
                  <a:pt x="4941563" y="1310497"/>
                  <a:pt x="4936097" y="1306955"/>
                  <a:pt x="4935134" y="1302452"/>
                </a:cubicBezTo>
                <a:cubicBezTo>
                  <a:pt x="4935134" y="1302452"/>
                  <a:pt x="4935134" y="1302452"/>
                  <a:pt x="4929668" y="1298910"/>
                </a:cubicBezTo>
                <a:cubicBezTo>
                  <a:pt x="4929668" y="1298910"/>
                  <a:pt x="4929668" y="1298910"/>
                  <a:pt x="4930630" y="1303414"/>
                </a:cubicBezTo>
                <a:cubicBezTo>
                  <a:pt x="4930630" y="1303414"/>
                  <a:pt x="4930630" y="1303414"/>
                  <a:pt x="4931592" y="1307917"/>
                </a:cubicBezTo>
                <a:cubicBezTo>
                  <a:pt x="4915193" y="1297292"/>
                  <a:pt x="4907802" y="1284743"/>
                  <a:pt x="4901375" y="1276697"/>
                </a:cubicBezTo>
                <a:cubicBezTo>
                  <a:pt x="4905878" y="1275735"/>
                  <a:pt x="4911345" y="1279277"/>
                  <a:pt x="4915849" y="1278314"/>
                </a:cubicBezTo>
                <a:cubicBezTo>
                  <a:pt x="4897525" y="1258680"/>
                  <a:pt x="4879201" y="1239048"/>
                  <a:pt x="4883050" y="1257063"/>
                </a:cubicBezTo>
                <a:cubicBezTo>
                  <a:pt x="4869231" y="1236468"/>
                  <a:pt x="4869231" y="1236468"/>
                  <a:pt x="4852832" y="1225842"/>
                </a:cubicBezTo>
                <a:cubicBezTo>
                  <a:pt x="4852832" y="1225842"/>
                  <a:pt x="4857337" y="1224880"/>
                  <a:pt x="4858299" y="1229384"/>
                </a:cubicBezTo>
                <a:cubicBezTo>
                  <a:pt x="4858299" y="1229384"/>
                  <a:pt x="4862802" y="1228422"/>
                  <a:pt x="4862802" y="1228422"/>
                </a:cubicBezTo>
                <a:cubicBezTo>
                  <a:pt x="4868269" y="1231963"/>
                  <a:pt x="4867307" y="1227460"/>
                  <a:pt x="4867307" y="1227460"/>
                </a:cubicBezTo>
                <a:cubicBezTo>
                  <a:pt x="4866344" y="1222956"/>
                  <a:pt x="4866344" y="1222956"/>
                  <a:pt x="4860878" y="1219413"/>
                </a:cubicBezTo>
                <a:cubicBezTo>
                  <a:pt x="4865382" y="1218451"/>
                  <a:pt x="4865382" y="1218451"/>
                  <a:pt x="4865382" y="1218451"/>
                </a:cubicBezTo>
                <a:cubicBezTo>
                  <a:pt x="4866344" y="1222956"/>
                  <a:pt x="4870849" y="1221993"/>
                  <a:pt x="4870849" y="1221993"/>
                </a:cubicBezTo>
                <a:cubicBezTo>
                  <a:pt x="4871811" y="1226498"/>
                  <a:pt x="4871811" y="1226498"/>
                  <a:pt x="4871811" y="1226498"/>
                </a:cubicBezTo>
                <a:cubicBezTo>
                  <a:pt x="4871811" y="1226498"/>
                  <a:pt x="4877276" y="1230039"/>
                  <a:pt x="4877276" y="1230039"/>
                </a:cubicBezTo>
                <a:cubicBezTo>
                  <a:pt x="4877276" y="1230039"/>
                  <a:pt x="4882743" y="1233581"/>
                  <a:pt x="4882743" y="1233581"/>
                </a:cubicBezTo>
                <a:cubicBezTo>
                  <a:pt x="4924857" y="1276390"/>
                  <a:pt x="4961504" y="1315656"/>
                  <a:pt x="5003618" y="1358465"/>
                </a:cubicBezTo>
                <a:cubicBezTo>
                  <a:pt x="5004580" y="1362969"/>
                  <a:pt x="5004580" y="1362969"/>
                  <a:pt x="5004580" y="1362969"/>
                </a:cubicBezTo>
                <a:cubicBezTo>
                  <a:pt x="5005542" y="1367472"/>
                  <a:pt x="5010045" y="1366510"/>
                  <a:pt x="5010045" y="1366510"/>
                </a:cubicBezTo>
                <a:cubicBezTo>
                  <a:pt x="5026446" y="1377136"/>
                  <a:pt x="5021941" y="1378098"/>
                  <a:pt x="5033836" y="1389686"/>
                </a:cubicBezTo>
                <a:cubicBezTo>
                  <a:pt x="5034798" y="1394190"/>
                  <a:pt x="5035760" y="1398694"/>
                  <a:pt x="5041227" y="1402236"/>
                </a:cubicBezTo>
                <a:cubicBezTo>
                  <a:pt x="5042189" y="1406739"/>
                  <a:pt x="5046693" y="1405777"/>
                  <a:pt x="5046693" y="1405777"/>
                </a:cubicBezTo>
                <a:cubicBezTo>
                  <a:pt x="5058588" y="1417364"/>
                  <a:pt x="5065979" y="1429915"/>
                  <a:pt x="5075949" y="1432494"/>
                </a:cubicBezTo>
                <a:cubicBezTo>
                  <a:pt x="5075949" y="1432494"/>
                  <a:pt x="5081416" y="1436036"/>
                  <a:pt x="5081416" y="1436036"/>
                </a:cubicBezTo>
                <a:cubicBezTo>
                  <a:pt x="5082378" y="1440541"/>
                  <a:pt x="5083340" y="1445044"/>
                  <a:pt x="5084302" y="1449548"/>
                </a:cubicBezTo>
                <a:cubicBezTo>
                  <a:pt x="5088807" y="1448586"/>
                  <a:pt x="5102626" y="1469181"/>
                  <a:pt x="5113559" y="1476265"/>
                </a:cubicBezTo>
                <a:cubicBezTo>
                  <a:pt x="5113559" y="1476265"/>
                  <a:pt x="5114521" y="1480769"/>
                  <a:pt x="5119025" y="1479807"/>
                </a:cubicBezTo>
                <a:cubicBezTo>
                  <a:pt x="5119987" y="1484311"/>
                  <a:pt x="5119987" y="1484311"/>
                  <a:pt x="5119987" y="1484311"/>
                </a:cubicBezTo>
                <a:cubicBezTo>
                  <a:pt x="5146664" y="1520998"/>
                  <a:pt x="5174303" y="1562189"/>
                  <a:pt x="5205484" y="1597915"/>
                </a:cubicBezTo>
                <a:cubicBezTo>
                  <a:pt x="5206446" y="1602418"/>
                  <a:pt x="5211913" y="1605960"/>
                  <a:pt x="5217379" y="1609503"/>
                </a:cubicBezTo>
                <a:cubicBezTo>
                  <a:pt x="5218341" y="1614006"/>
                  <a:pt x="5219303" y="1618511"/>
                  <a:pt x="5220266" y="1623015"/>
                </a:cubicBezTo>
                <a:cubicBezTo>
                  <a:pt x="5219303" y="1618511"/>
                  <a:pt x="5224770" y="1622052"/>
                  <a:pt x="5229274" y="1621090"/>
                </a:cubicBezTo>
                <a:cubicBezTo>
                  <a:pt x="5230236" y="1625593"/>
                  <a:pt x="5235702" y="1629136"/>
                  <a:pt x="5235702" y="1629136"/>
                </a:cubicBezTo>
                <a:cubicBezTo>
                  <a:pt x="5249522" y="1649732"/>
                  <a:pt x="5258838" y="1671289"/>
                  <a:pt x="5271695" y="1687381"/>
                </a:cubicBezTo>
                <a:cubicBezTo>
                  <a:pt x="5271695" y="1687381"/>
                  <a:pt x="5272657" y="1691885"/>
                  <a:pt x="5272657" y="1691885"/>
                </a:cubicBezTo>
                <a:cubicBezTo>
                  <a:pt x="5273619" y="1696389"/>
                  <a:pt x="5273619" y="1696389"/>
                  <a:pt x="5274581" y="1700893"/>
                </a:cubicBezTo>
                <a:cubicBezTo>
                  <a:pt x="5279086" y="1699931"/>
                  <a:pt x="5279086" y="1699931"/>
                  <a:pt x="5279086" y="1699931"/>
                </a:cubicBezTo>
                <a:cubicBezTo>
                  <a:pt x="5298371" y="1724068"/>
                  <a:pt x="5316695" y="1743702"/>
                  <a:pt x="5325048" y="1760755"/>
                </a:cubicBezTo>
                <a:cubicBezTo>
                  <a:pt x="5341447" y="1771380"/>
                  <a:pt x="5359115" y="1809993"/>
                  <a:pt x="5380326" y="1843138"/>
                </a:cubicBezTo>
                <a:cubicBezTo>
                  <a:pt x="5391259" y="1850222"/>
                  <a:pt x="5402499" y="1880788"/>
                  <a:pt x="5408928" y="1888834"/>
                </a:cubicBezTo>
                <a:cubicBezTo>
                  <a:pt x="5408928" y="1888834"/>
                  <a:pt x="5409890" y="1893338"/>
                  <a:pt x="5409890" y="1893338"/>
                </a:cubicBezTo>
                <a:cubicBezTo>
                  <a:pt x="5409890" y="1893338"/>
                  <a:pt x="5410852" y="1897842"/>
                  <a:pt x="5410852" y="1897842"/>
                </a:cubicBezTo>
                <a:cubicBezTo>
                  <a:pt x="5411815" y="1902346"/>
                  <a:pt x="5411815" y="1902346"/>
                  <a:pt x="5411815" y="1902346"/>
                </a:cubicBezTo>
                <a:cubicBezTo>
                  <a:pt x="5417280" y="1905888"/>
                  <a:pt x="5417280" y="1905888"/>
                  <a:pt x="5416318" y="1901384"/>
                </a:cubicBezTo>
                <a:cubicBezTo>
                  <a:pt x="5423709" y="1913934"/>
                  <a:pt x="5421785" y="1904926"/>
                  <a:pt x="5426289" y="1903964"/>
                </a:cubicBezTo>
                <a:cubicBezTo>
                  <a:pt x="5424671" y="1918438"/>
                  <a:pt x="5438184" y="1915551"/>
                  <a:pt x="5442032" y="1933567"/>
                </a:cubicBezTo>
                <a:cubicBezTo>
                  <a:pt x="5445575" y="1928101"/>
                  <a:pt x="5448461" y="1941613"/>
                  <a:pt x="5452966" y="1940651"/>
                </a:cubicBezTo>
                <a:cubicBezTo>
                  <a:pt x="5440108" y="1924559"/>
                  <a:pt x="5428868" y="1893993"/>
                  <a:pt x="5418898" y="1891414"/>
                </a:cubicBezTo>
                <a:cubicBezTo>
                  <a:pt x="5418898" y="1891414"/>
                  <a:pt x="5417936" y="1886909"/>
                  <a:pt x="5416973" y="1882405"/>
                </a:cubicBezTo>
                <a:cubicBezTo>
                  <a:pt x="5416973" y="1882405"/>
                  <a:pt x="5416011" y="1877901"/>
                  <a:pt x="5411507" y="1878863"/>
                </a:cubicBezTo>
                <a:cubicBezTo>
                  <a:pt x="5405733" y="1851839"/>
                  <a:pt x="5387410" y="1832206"/>
                  <a:pt x="5373590" y="1811610"/>
                </a:cubicBezTo>
                <a:cubicBezTo>
                  <a:pt x="5338560" y="1757869"/>
                  <a:pt x="5308034" y="1703165"/>
                  <a:pt x="5274930" y="1658432"/>
                </a:cubicBezTo>
                <a:cubicBezTo>
                  <a:pt x="5248253" y="1621744"/>
                  <a:pt x="5216765" y="1562538"/>
                  <a:pt x="5173689" y="1515224"/>
                </a:cubicBezTo>
                <a:cubicBezTo>
                  <a:pt x="5167260" y="1507179"/>
                  <a:pt x="5157290" y="1504599"/>
                  <a:pt x="5155366" y="1495591"/>
                </a:cubicBezTo>
                <a:cubicBezTo>
                  <a:pt x="5124184" y="1459866"/>
                  <a:pt x="5102012" y="1422217"/>
                  <a:pt x="5077260" y="1394538"/>
                </a:cubicBezTo>
                <a:cubicBezTo>
                  <a:pt x="5054432" y="1375866"/>
                  <a:pt x="5066326" y="1387454"/>
                  <a:pt x="5047041" y="1363316"/>
                </a:cubicBezTo>
                <a:cubicBezTo>
                  <a:pt x="5026793" y="1334675"/>
                  <a:pt x="5003003" y="1311500"/>
                  <a:pt x="4981137" y="1297332"/>
                </a:cubicBezTo>
                <a:cubicBezTo>
                  <a:pt x="4954460" y="1260645"/>
                  <a:pt x="4897873" y="1216220"/>
                  <a:pt x="4867654" y="1184998"/>
                </a:cubicBezTo>
                <a:cubicBezTo>
                  <a:pt x="4855759" y="1173411"/>
                  <a:pt x="4852217" y="1178877"/>
                  <a:pt x="4840323" y="1167290"/>
                </a:cubicBezTo>
                <a:cubicBezTo>
                  <a:pt x="4848368" y="1160861"/>
                  <a:pt x="4825540" y="1142190"/>
                  <a:pt x="4809142" y="1131565"/>
                </a:cubicBezTo>
                <a:cubicBezTo>
                  <a:pt x="4809142" y="1131565"/>
                  <a:pt x="4804638" y="1132527"/>
                  <a:pt x="4799171" y="1128985"/>
                </a:cubicBezTo>
                <a:cubicBezTo>
                  <a:pt x="4782773" y="1118360"/>
                  <a:pt x="4767028" y="1088756"/>
                  <a:pt x="4740659" y="1075551"/>
                </a:cubicBezTo>
                <a:cubicBezTo>
                  <a:pt x="4735193" y="1072010"/>
                  <a:pt x="4731650" y="1077476"/>
                  <a:pt x="4720718" y="1070392"/>
                </a:cubicBezTo>
                <a:cubicBezTo>
                  <a:pt x="4720718" y="1070392"/>
                  <a:pt x="4717831" y="1056880"/>
                  <a:pt x="4707860" y="1054300"/>
                </a:cubicBezTo>
                <a:cubicBezTo>
                  <a:pt x="4661243" y="1012454"/>
                  <a:pt x="4591143" y="970915"/>
                  <a:pt x="4541946" y="939039"/>
                </a:cubicBezTo>
                <a:cubicBezTo>
                  <a:pt x="4520081" y="924872"/>
                  <a:pt x="4497253" y="906201"/>
                  <a:pt x="4469921" y="888492"/>
                </a:cubicBezTo>
                <a:cubicBezTo>
                  <a:pt x="4458989" y="881409"/>
                  <a:pt x="4439048" y="876249"/>
                  <a:pt x="4428114" y="869166"/>
                </a:cubicBezTo>
                <a:cubicBezTo>
                  <a:pt x="4428114" y="869166"/>
                  <a:pt x="4416220" y="857578"/>
                  <a:pt x="4416220" y="857578"/>
                </a:cubicBezTo>
                <a:cubicBezTo>
                  <a:pt x="4405287" y="850495"/>
                  <a:pt x="4400783" y="851458"/>
                  <a:pt x="4395317" y="847916"/>
                </a:cubicBezTo>
                <a:cubicBezTo>
                  <a:pt x="4394354" y="843411"/>
                  <a:pt x="4394354" y="843411"/>
                  <a:pt x="4394354" y="843411"/>
                </a:cubicBezTo>
                <a:cubicBezTo>
                  <a:pt x="4407866" y="840525"/>
                  <a:pt x="4417182" y="862083"/>
                  <a:pt x="4419762" y="852112"/>
                </a:cubicBezTo>
                <a:cubicBezTo>
                  <a:pt x="4419762" y="852112"/>
                  <a:pt x="4419762" y="852112"/>
                  <a:pt x="4420724" y="856616"/>
                </a:cubicBezTo>
                <a:cubicBezTo>
                  <a:pt x="4430694" y="859196"/>
                  <a:pt x="4430694" y="859196"/>
                  <a:pt x="4430694" y="859196"/>
                </a:cubicBezTo>
                <a:cubicBezTo>
                  <a:pt x="4430694" y="859196"/>
                  <a:pt x="4435199" y="858234"/>
                  <a:pt x="4435199" y="858234"/>
                </a:cubicBezTo>
                <a:cubicBezTo>
                  <a:pt x="4435199" y="858234"/>
                  <a:pt x="4436161" y="862737"/>
                  <a:pt x="4440664" y="861775"/>
                </a:cubicBezTo>
                <a:cubicBezTo>
                  <a:pt x="4440664" y="861775"/>
                  <a:pt x="4445168" y="860813"/>
                  <a:pt x="4445168" y="860813"/>
                </a:cubicBezTo>
                <a:cubicBezTo>
                  <a:pt x="4461567" y="871438"/>
                  <a:pt x="4460605" y="866935"/>
                  <a:pt x="4477005" y="877560"/>
                </a:cubicBezTo>
                <a:cubicBezTo>
                  <a:pt x="4477005" y="877560"/>
                  <a:pt x="4482471" y="881101"/>
                  <a:pt x="4482471" y="881101"/>
                </a:cubicBezTo>
                <a:cubicBezTo>
                  <a:pt x="4482471" y="881101"/>
                  <a:pt x="4482471" y="881101"/>
                  <a:pt x="4486975" y="880139"/>
                </a:cubicBezTo>
                <a:cubicBezTo>
                  <a:pt x="4486975" y="880139"/>
                  <a:pt x="4487937" y="884643"/>
                  <a:pt x="4487937" y="884643"/>
                </a:cubicBezTo>
                <a:cubicBezTo>
                  <a:pt x="4494366" y="892688"/>
                  <a:pt x="4468959" y="883988"/>
                  <a:pt x="4484395" y="890110"/>
                </a:cubicBezTo>
                <a:cubicBezTo>
                  <a:pt x="4489862" y="893651"/>
                  <a:pt x="4493404" y="888185"/>
                  <a:pt x="4507878" y="889801"/>
                </a:cubicBezTo>
                <a:cubicBezTo>
                  <a:pt x="4515269" y="902352"/>
                  <a:pt x="4524277" y="900428"/>
                  <a:pt x="4547105" y="919098"/>
                </a:cubicBezTo>
                <a:cubicBezTo>
                  <a:pt x="4542600" y="920061"/>
                  <a:pt x="4542600" y="920061"/>
                  <a:pt x="4542600" y="920061"/>
                </a:cubicBezTo>
                <a:cubicBezTo>
                  <a:pt x="4548067" y="923603"/>
                  <a:pt x="4548067" y="923603"/>
                  <a:pt x="4548067" y="923603"/>
                </a:cubicBezTo>
                <a:cubicBezTo>
                  <a:pt x="4549992" y="932610"/>
                  <a:pt x="4538097" y="921023"/>
                  <a:pt x="4533593" y="921985"/>
                </a:cubicBezTo>
                <a:cubicBezTo>
                  <a:pt x="4545487" y="933573"/>
                  <a:pt x="4549992" y="932610"/>
                  <a:pt x="4558999" y="930686"/>
                </a:cubicBezTo>
                <a:cubicBezTo>
                  <a:pt x="4559962" y="935190"/>
                  <a:pt x="4559962" y="935190"/>
                  <a:pt x="4565428" y="938732"/>
                </a:cubicBezTo>
                <a:cubicBezTo>
                  <a:pt x="4566391" y="943236"/>
                  <a:pt x="4570895" y="942274"/>
                  <a:pt x="4570895" y="942274"/>
                </a:cubicBezTo>
                <a:cubicBezTo>
                  <a:pt x="4574437" y="936808"/>
                  <a:pt x="4574437" y="936808"/>
                  <a:pt x="4574437" y="936808"/>
                </a:cubicBezTo>
                <a:cubicBezTo>
                  <a:pt x="4582789" y="953861"/>
                  <a:pt x="4588911" y="938424"/>
                  <a:pt x="4607235" y="958058"/>
                </a:cubicBezTo>
                <a:cubicBezTo>
                  <a:pt x="4612701" y="961599"/>
                  <a:pt x="4612701" y="961599"/>
                  <a:pt x="4612701" y="961599"/>
                </a:cubicBezTo>
                <a:cubicBezTo>
                  <a:pt x="4612701" y="961599"/>
                  <a:pt x="4617205" y="960637"/>
                  <a:pt x="4617205" y="960637"/>
                </a:cubicBezTo>
                <a:cubicBezTo>
                  <a:pt x="4656431" y="989934"/>
                  <a:pt x="4689230" y="1011184"/>
                  <a:pt x="4721066" y="1027932"/>
                </a:cubicBezTo>
                <a:cubicBezTo>
                  <a:pt x="4716561" y="1028894"/>
                  <a:pt x="4720410" y="1046910"/>
                  <a:pt x="4728457" y="1040481"/>
                </a:cubicBezTo>
                <a:cubicBezTo>
                  <a:pt x="4722028" y="1032435"/>
                  <a:pt x="4731999" y="1035015"/>
                  <a:pt x="4738427" y="1043060"/>
                </a:cubicBezTo>
                <a:cubicBezTo>
                  <a:pt x="4755788" y="1058190"/>
                  <a:pt x="4788586" y="1079440"/>
                  <a:pt x="4817842" y="1106158"/>
                </a:cubicBezTo>
                <a:cubicBezTo>
                  <a:pt x="4846136" y="1128370"/>
                  <a:pt x="4875393" y="1155087"/>
                  <a:pt x="4898221" y="1173759"/>
                </a:cubicBezTo>
                <a:cubicBezTo>
                  <a:pt x="4892754" y="1170217"/>
                  <a:pt x="4901108" y="1187271"/>
                  <a:pt x="4905611" y="1186309"/>
                </a:cubicBezTo>
                <a:cubicBezTo>
                  <a:pt x="4899183" y="1178262"/>
                  <a:pt x="4903687" y="1177300"/>
                  <a:pt x="4909153" y="1180842"/>
                </a:cubicBezTo>
                <a:cubicBezTo>
                  <a:pt x="4911078" y="1189850"/>
                  <a:pt x="4933906" y="1208521"/>
                  <a:pt x="4951267" y="1223651"/>
                </a:cubicBezTo>
                <a:cubicBezTo>
                  <a:pt x="4968628" y="1238780"/>
                  <a:pt x="4985027" y="1249405"/>
                  <a:pt x="4980523" y="1250367"/>
                </a:cubicBezTo>
                <a:cubicBezTo>
                  <a:pt x="5002389" y="1264535"/>
                  <a:pt x="5015246" y="1280627"/>
                  <a:pt x="5028102" y="1296718"/>
                </a:cubicBezTo>
                <a:cubicBezTo>
                  <a:pt x="5046427" y="1316351"/>
                  <a:pt x="5060246" y="1336947"/>
                  <a:pt x="5088540" y="1359160"/>
                </a:cubicBezTo>
                <a:cubicBezTo>
                  <a:pt x="5088540" y="1359160"/>
                  <a:pt x="5089502" y="1363664"/>
                  <a:pt x="5090465" y="1368168"/>
                </a:cubicBezTo>
                <a:cubicBezTo>
                  <a:pt x="5109443" y="1368823"/>
                  <a:pt x="5135465" y="1424489"/>
                  <a:pt x="5152826" y="1439619"/>
                </a:cubicBezTo>
                <a:cubicBezTo>
                  <a:pt x="5158293" y="1443159"/>
                  <a:pt x="5157331" y="1438656"/>
                  <a:pt x="5163758" y="1446702"/>
                </a:cubicBezTo>
                <a:cubicBezTo>
                  <a:pt x="5175654" y="1458289"/>
                  <a:pt x="5178541" y="1471801"/>
                  <a:pt x="5190435" y="1483389"/>
                </a:cubicBezTo>
                <a:cubicBezTo>
                  <a:pt x="5196864" y="1491435"/>
                  <a:pt x="5202331" y="1494976"/>
                  <a:pt x="5213263" y="1502060"/>
                </a:cubicBezTo>
                <a:cubicBezTo>
                  <a:pt x="5232549" y="1526198"/>
                  <a:pt x="5250218" y="1564809"/>
                  <a:pt x="5270466" y="1593451"/>
                </a:cubicBezTo>
                <a:cubicBezTo>
                  <a:pt x="5296180" y="1625635"/>
                  <a:pt x="5325744" y="1675834"/>
                  <a:pt x="5352421" y="1712521"/>
                </a:cubicBezTo>
                <a:cubicBezTo>
                  <a:pt x="5359811" y="1725071"/>
                  <a:pt x="5371706" y="1736658"/>
                  <a:pt x="5378135" y="1744704"/>
                </a:cubicBezTo>
                <a:cubicBezTo>
                  <a:pt x="5378135" y="1744704"/>
                  <a:pt x="5372669" y="1741162"/>
                  <a:pt x="5372669" y="1741162"/>
                </a:cubicBezTo>
                <a:cubicBezTo>
                  <a:pt x="5381022" y="1758217"/>
                  <a:pt x="5393879" y="1774309"/>
                  <a:pt x="5401270" y="1786858"/>
                </a:cubicBezTo>
                <a:cubicBezTo>
                  <a:pt x="5402232" y="1791362"/>
                  <a:pt x="5404157" y="1800370"/>
                  <a:pt x="5404157" y="1800370"/>
                </a:cubicBezTo>
                <a:cubicBezTo>
                  <a:pt x="5427292" y="1842524"/>
                  <a:pt x="5457818" y="1897228"/>
                  <a:pt x="5479989" y="1934877"/>
                </a:cubicBezTo>
                <a:cubicBezTo>
                  <a:pt x="5479989" y="1934877"/>
                  <a:pt x="5479989" y="1934877"/>
                  <a:pt x="5475486" y="1935839"/>
                </a:cubicBezTo>
                <a:cubicBezTo>
                  <a:pt x="5475486" y="1935839"/>
                  <a:pt x="5476448" y="1940343"/>
                  <a:pt x="5476448" y="1940343"/>
                </a:cubicBezTo>
                <a:cubicBezTo>
                  <a:pt x="5476448" y="1940343"/>
                  <a:pt x="5481913" y="1943885"/>
                  <a:pt x="5481913" y="1943885"/>
                </a:cubicBezTo>
                <a:cubicBezTo>
                  <a:pt x="5489305" y="1956435"/>
                  <a:pt x="5504394" y="2005017"/>
                  <a:pt x="5506012" y="1990543"/>
                </a:cubicBezTo>
                <a:cubicBezTo>
                  <a:pt x="5506974" y="1995046"/>
                  <a:pt x="5506974" y="1995046"/>
                  <a:pt x="5506974" y="1995046"/>
                </a:cubicBezTo>
                <a:cubicBezTo>
                  <a:pt x="5507936" y="1999551"/>
                  <a:pt x="5507936" y="1999551"/>
                  <a:pt x="5507936" y="1999551"/>
                </a:cubicBezTo>
                <a:cubicBezTo>
                  <a:pt x="5512440" y="1998588"/>
                  <a:pt x="5512440" y="1998588"/>
                  <a:pt x="5512440" y="1998588"/>
                </a:cubicBezTo>
                <a:cubicBezTo>
                  <a:pt x="5511478" y="1994084"/>
                  <a:pt x="5511478" y="1994084"/>
                  <a:pt x="5511478" y="1994084"/>
                </a:cubicBezTo>
                <a:cubicBezTo>
                  <a:pt x="5519524" y="1987656"/>
                  <a:pt x="5518869" y="2006635"/>
                  <a:pt x="5519831" y="2011138"/>
                </a:cubicBezTo>
                <a:cubicBezTo>
                  <a:pt x="5522410" y="2001168"/>
                  <a:pt x="5537192" y="2026268"/>
                  <a:pt x="5528839" y="2009213"/>
                </a:cubicBezTo>
                <a:cubicBezTo>
                  <a:pt x="5524335" y="2010176"/>
                  <a:pt x="5521448" y="1996664"/>
                  <a:pt x="5521448" y="1996664"/>
                </a:cubicBezTo>
                <a:cubicBezTo>
                  <a:pt x="5527877" y="2004710"/>
                  <a:pt x="5526915" y="2000206"/>
                  <a:pt x="5525952" y="1995701"/>
                </a:cubicBezTo>
                <a:cubicBezTo>
                  <a:pt x="5515982" y="1993122"/>
                  <a:pt x="5512133" y="1975106"/>
                  <a:pt x="5500238" y="1963519"/>
                </a:cubicBezTo>
                <a:cubicBezTo>
                  <a:pt x="5500238" y="1963519"/>
                  <a:pt x="5499276" y="1959014"/>
                  <a:pt x="5498313" y="1954510"/>
                </a:cubicBezTo>
                <a:cubicBezTo>
                  <a:pt x="5498313" y="1954510"/>
                  <a:pt x="5497351" y="1950007"/>
                  <a:pt x="5497351" y="1950007"/>
                </a:cubicBezTo>
                <a:cubicBezTo>
                  <a:pt x="5496389" y="1945502"/>
                  <a:pt x="5496389" y="1945502"/>
                  <a:pt x="5496389" y="1945502"/>
                </a:cubicBezTo>
                <a:cubicBezTo>
                  <a:pt x="5496389" y="1945502"/>
                  <a:pt x="5491884" y="1946465"/>
                  <a:pt x="5491884" y="1946465"/>
                </a:cubicBezTo>
                <a:cubicBezTo>
                  <a:pt x="5490922" y="1941960"/>
                  <a:pt x="5490922" y="1941960"/>
                  <a:pt x="5489960" y="1937456"/>
                </a:cubicBezTo>
                <a:cubicBezTo>
                  <a:pt x="5493502" y="1931990"/>
                  <a:pt x="5495426" y="1940998"/>
                  <a:pt x="5499931" y="1940036"/>
                </a:cubicBezTo>
                <a:cubicBezTo>
                  <a:pt x="5498006" y="1931028"/>
                  <a:pt x="5493502" y="1931990"/>
                  <a:pt x="5492540" y="1927486"/>
                </a:cubicBezTo>
                <a:cubicBezTo>
                  <a:pt x="5492540" y="1927486"/>
                  <a:pt x="5492540" y="1927486"/>
                  <a:pt x="5491577" y="1922981"/>
                </a:cubicBezTo>
                <a:cubicBezTo>
                  <a:pt x="5491577" y="1922981"/>
                  <a:pt x="5490615" y="1918478"/>
                  <a:pt x="5490615" y="1918478"/>
                </a:cubicBezTo>
                <a:cubicBezTo>
                  <a:pt x="5489653" y="1913974"/>
                  <a:pt x="5489653" y="1913974"/>
                  <a:pt x="5489653" y="1913974"/>
                </a:cubicBezTo>
                <a:cubicBezTo>
                  <a:pt x="5481299" y="1896920"/>
                  <a:pt x="5481299" y="1896920"/>
                  <a:pt x="5481299" y="1896920"/>
                </a:cubicBezTo>
                <a:cubicBezTo>
                  <a:pt x="5475833" y="1893379"/>
                  <a:pt x="5475833" y="1893379"/>
                  <a:pt x="5475833" y="1893379"/>
                </a:cubicBezTo>
                <a:cubicBezTo>
                  <a:pt x="5479375" y="1887912"/>
                  <a:pt x="5474871" y="1888874"/>
                  <a:pt x="5474871" y="1888874"/>
                </a:cubicBezTo>
                <a:lnTo>
                  <a:pt x="5475833" y="1893379"/>
                </a:lnTo>
                <a:cubicBezTo>
                  <a:pt x="5461051" y="1868278"/>
                  <a:pt x="5462976" y="1877287"/>
                  <a:pt x="5452699" y="1851225"/>
                </a:cubicBezTo>
                <a:cubicBezTo>
                  <a:pt x="5451737" y="1846720"/>
                  <a:pt x="5451737" y="1846720"/>
                  <a:pt x="5450774" y="1842216"/>
                </a:cubicBezTo>
                <a:cubicBezTo>
                  <a:pt x="5445308" y="1838675"/>
                  <a:pt x="5445308" y="1838675"/>
                  <a:pt x="5446270" y="1843178"/>
                </a:cubicBezTo>
                <a:cubicBezTo>
                  <a:pt x="5443383" y="1829666"/>
                  <a:pt x="5434068" y="1808109"/>
                  <a:pt x="5424098" y="1805529"/>
                </a:cubicBezTo>
                <a:cubicBezTo>
                  <a:pt x="5430526" y="1813575"/>
                  <a:pt x="5426022" y="1814538"/>
                  <a:pt x="5419593" y="1806491"/>
                </a:cubicBezTo>
                <a:lnTo>
                  <a:pt x="5418631" y="1801987"/>
                </a:lnTo>
                <a:cubicBezTo>
                  <a:pt x="5423135" y="1801025"/>
                  <a:pt x="5423135" y="1801025"/>
                  <a:pt x="5423135" y="1801025"/>
                </a:cubicBezTo>
                <a:cubicBezTo>
                  <a:pt x="5423135" y="1801025"/>
                  <a:pt x="5423135" y="1801025"/>
                  <a:pt x="5422173" y="1796521"/>
                </a:cubicBezTo>
                <a:cubicBezTo>
                  <a:pt x="5422173" y="1796521"/>
                  <a:pt x="5422173" y="1796521"/>
                  <a:pt x="5416707" y="1792979"/>
                </a:cubicBezTo>
                <a:cubicBezTo>
                  <a:pt x="5410933" y="1765955"/>
                  <a:pt x="5364970" y="1705130"/>
                  <a:pt x="5349226" y="1675527"/>
                </a:cubicBezTo>
                <a:cubicBezTo>
                  <a:pt x="5340873" y="1658473"/>
                  <a:pt x="5344415" y="1653006"/>
                  <a:pt x="5332520" y="1641419"/>
                </a:cubicBezTo>
                <a:cubicBezTo>
                  <a:pt x="5330596" y="1632411"/>
                  <a:pt x="5320625" y="1629831"/>
                  <a:pt x="5314197" y="1621785"/>
                </a:cubicBezTo>
                <a:cubicBezTo>
                  <a:pt x="5305843" y="1604731"/>
                  <a:pt x="5302956" y="1591219"/>
                  <a:pt x="5288482" y="1589602"/>
                </a:cubicBezTo>
                <a:cubicBezTo>
                  <a:pt x="5243175" y="1509799"/>
                  <a:pt x="5173422" y="1425798"/>
                  <a:pt x="5106557" y="1355311"/>
                </a:cubicBezTo>
                <a:cubicBezTo>
                  <a:pt x="5110098" y="1349844"/>
                  <a:pt x="5110098" y="1349844"/>
                  <a:pt x="5109135" y="1345340"/>
                </a:cubicBezTo>
                <a:cubicBezTo>
                  <a:pt x="5109135" y="1345340"/>
                  <a:pt x="5110098" y="1349844"/>
                  <a:pt x="5110098" y="1349844"/>
                </a:cubicBezTo>
                <a:cubicBezTo>
                  <a:pt x="5114602" y="1348882"/>
                  <a:pt x="5114602" y="1348882"/>
                  <a:pt x="5114602" y="1348882"/>
                </a:cubicBezTo>
                <a:cubicBezTo>
                  <a:pt x="5114602" y="1348882"/>
                  <a:pt x="5113640" y="1344378"/>
                  <a:pt x="5108173" y="1340837"/>
                </a:cubicBezTo>
                <a:cubicBezTo>
                  <a:pt x="5107211" y="1336333"/>
                  <a:pt x="5111715" y="1335370"/>
                  <a:pt x="5105286" y="1327325"/>
                </a:cubicBezTo>
                <a:cubicBezTo>
                  <a:pt x="5101745" y="1332790"/>
                  <a:pt x="5096279" y="1329249"/>
                  <a:pt x="5084383" y="1317661"/>
                </a:cubicBezTo>
                <a:cubicBezTo>
                  <a:pt x="5083421" y="1313158"/>
                  <a:pt x="5083421" y="1313158"/>
                  <a:pt x="5083421" y="1313158"/>
                </a:cubicBezTo>
                <a:cubicBezTo>
                  <a:pt x="5083421" y="1313158"/>
                  <a:pt x="5078918" y="1314120"/>
                  <a:pt x="5077955" y="1309615"/>
                </a:cubicBezTo>
                <a:cubicBezTo>
                  <a:pt x="5077955" y="1309615"/>
                  <a:pt x="5076993" y="1305112"/>
                  <a:pt x="5076993" y="1305112"/>
                </a:cubicBezTo>
                <a:cubicBezTo>
                  <a:pt x="5072489" y="1306074"/>
                  <a:pt x="5072489" y="1306074"/>
                  <a:pt x="5072489" y="1306074"/>
                </a:cubicBezTo>
                <a:cubicBezTo>
                  <a:pt x="5071526" y="1301570"/>
                  <a:pt x="5071526" y="1301570"/>
                  <a:pt x="5066060" y="1298028"/>
                </a:cubicBezTo>
                <a:cubicBezTo>
                  <a:pt x="5068640" y="1288058"/>
                  <a:pt x="5047736" y="1278395"/>
                  <a:pt x="5052241" y="1277432"/>
                </a:cubicBezTo>
                <a:cubicBezTo>
                  <a:pt x="5052241" y="1277432"/>
                  <a:pt x="5056745" y="1276470"/>
                  <a:pt x="5056745" y="1276470"/>
                </a:cubicBezTo>
                <a:cubicBezTo>
                  <a:pt x="5057707" y="1280973"/>
                  <a:pt x="5062211" y="1280011"/>
                  <a:pt x="5062211" y="1280011"/>
                </a:cubicBezTo>
                <a:cubicBezTo>
                  <a:pt x="5061248" y="1275508"/>
                  <a:pt x="5056745" y="1276470"/>
                  <a:pt x="5055783" y="1271966"/>
                </a:cubicBezTo>
                <a:cubicBezTo>
                  <a:pt x="5055783" y="1271966"/>
                  <a:pt x="5050316" y="1268424"/>
                  <a:pt x="5050316" y="1268424"/>
                </a:cubicBezTo>
                <a:cubicBezTo>
                  <a:pt x="5043887" y="1260378"/>
                  <a:pt x="5037458" y="1252333"/>
                  <a:pt x="5032955" y="1253295"/>
                </a:cubicBezTo>
                <a:cubicBezTo>
                  <a:pt x="5032955" y="1253295"/>
                  <a:pt x="5032955" y="1253295"/>
                  <a:pt x="5031993" y="1248791"/>
                </a:cubicBezTo>
                <a:cubicBezTo>
                  <a:pt x="5031993" y="1248791"/>
                  <a:pt x="5031030" y="1244286"/>
                  <a:pt x="5025564" y="1240744"/>
                </a:cubicBezTo>
                <a:cubicBezTo>
                  <a:pt x="5025564" y="1240744"/>
                  <a:pt x="5021059" y="1241707"/>
                  <a:pt x="5021059" y="1241707"/>
                </a:cubicBezTo>
                <a:cubicBezTo>
                  <a:pt x="5021059" y="1241707"/>
                  <a:pt x="5022022" y="1246211"/>
                  <a:pt x="5022022" y="1246211"/>
                </a:cubicBezTo>
                <a:cubicBezTo>
                  <a:pt x="5021059" y="1241707"/>
                  <a:pt x="5020097" y="1237204"/>
                  <a:pt x="5014631" y="1233661"/>
                </a:cubicBezTo>
                <a:cubicBezTo>
                  <a:pt x="5015593" y="1238166"/>
                  <a:pt x="5011090" y="1239128"/>
                  <a:pt x="5005623" y="1235586"/>
                </a:cubicBezTo>
                <a:cubicBezTo>
                  <a:pt x="5010127" y="1234623"/>
                  <a:pt x="5004661" y="1231082"/>
                  <a:pt x="5003698" y="1226578"/>
                </a:cubicBezTo>
                <a:cubicBezTo>
                  <a:pt x="4998232" y="1223036"/>
                  <a:pt x="4998232" y="1223036"/>
                  <a:pt x="4998232" y="1223036"/>
                </a:cubicBezTo>
                <a:cubicBezTo>
                  <a:pt x="4997269" y="1218532"/>
                  <a:pt x="4997269" y="1218532"/>
                  <a:pt x="4997269" y="1218532"/>
                </a:cubicBezTo>
                <a:cubicBezTo>
                  <a:pt x="4992766" y="1219494"/>
                  <a:pt x="4992766" y="1219494"/>
                  <a:pt x="4992766" y="1219494"/>
                </a:cubicBezTo>
                <a:cubicBezTo>
                  <a:pt x="4992766" y="1219494"/>
                  <a:pt x="4992766" y="1219494"/>
                  <a:pt x="4993728" y="1223998"/>
                </a:cubicBezTo>
                <a:cubicBezTo>
                  <a:pt x="4975404" y="1204365"/>
                  <a:pt x="4957081" y="1184731"/>
                  <a:pt x="4947111" y="1182152"/>
                </a:cubicBezTo>
                <a:cubicBezTo>
                  <a:pt x="4941644" y="1178611"/>
                  <a:pt x="4941644" y="1178611"/>
                  <a:pt x="4940682" y="1174106"/>
                </a:cubicBezTo>
                <a:cubicBezTo>
                  <a:pt x="4935215" y="1170564"/>
                  <a:pt x="4935215" y="1170564"/>
                  <a:pt x="4930712" y="1171526"/>
                </a:cubicBezTo>
                <a:lnTo>
                  <a:pt x="4931467" y="1175063"/>
                </a:lnTo>
                <a:lnTo>
                  <a:pt x="4916930" y="1163507"/>
                </a:lnTo>
                <a:cubicBezTo>
                  <a:pt x="4900789" y="1149956"/>
                  <a:pt x="4893737" y="1141749"/>
                  <a:pt x="4867695" y="1119055"/>
                </a:cubicBezTo>
                <a:cubicBezTo>
                  <a:pt x="4852257" y="1112934"/>
                  <a:pt x="4846792" y="1109391"/>
                  <a:pt x="4842287" y="1110354"/>
                </a:cubicBezTo>
                <a:cubicBezTo>
                  <a:pt x="4841325" y="1105850"/>
                  <a:pt x="4845830" y="1104888"/>
                  <a:pt x="4839401" y="1096842"/>
                </a:cubicBezTo>
                <a:cubicBezTo>
                  <a:pt x="4830393" y="1098766"/>
                  <a:pt x="4827506" y="1085254"/>
                  <a:pt x="4811106" y="1074629"/>
                </a:cubicBezTo>
                <a:cubicBezTo>
                  <a:pt x="4794707" y="1064004"/>
                  <a:pt x="4808528" y="1084600"/>
                  <a:pt x="4791166" y="1069470"/>
                </a:cubicBezTo>
                <a:cubicBezTo>
                  <a:pt x="4806603" y="1075591"/>
                  <a:pt x="4789242" y="1060462"/>
                  <a:pt x="4772842" y="1049837"/>
                </a:cubicBezTo>
                <a:cubicBezTo>
                  <a:pt x="4777346" y="1048874"/>
                  <a:pt x="4777346" y="1048874"/>
                  <a:pt x="4777346" y="1048874"/>
                </a:cubicBezTo>
                <a:cubicBezTo>
                  <a:pt x="4782813" y="1052416"/>
                  <a:pt x="4788280" y="1055958"/>
                  <a:pt x="4787317" y="1051454"/>
                </a:cubicBezTo>
                <a:cubicBezTo>
                  <a:pt x="4787317" y="1051454"/>
                  <a:pt x="4786355" y="1046950"/>
                  <a:pt x="4780888" y="1043408"/>
                </a:cubicBezTo>
                <a:cubicBezTo>
                  <a:pt x="4775422" y="1039866"/>
                  <a:pt x="4775422" y="1039866"/>
                  <a:pt x="4775422" y="1039866"/>
                </a:cubicBezTo>
                <a:cubicBezTo>
                  <a:pt x="4779926" y="1038904"/>
                  <a:pt x="4787317" y="1051454"/>
                  <a:pt x="4790858" y="1045987"/>
                </a:cubicBezTo>
                <a:cubicBezTo>
                  <a:pt x="4779926" y="1038904"/>
                  <a:pt x="4773497" y="1030859"/>
                  <a:pt x="4768993" y="1031821"/>
                </a:cubicBezTo>
                <a:cubicBezTo>
                  <a:pt x="4764490" y="1032783"/>
                  <a:pt x="4764490" y="1032783"/>
                  <a:pt x="4763527" y="1028279"/>
                </a:cubicBezTo>
                <a:cubicBezTo>
                  <a:pt x="4758061" y="1024737"/>
                  <a:pt x="4752594" y="1021196"/>
                  <a:pt x="4748090" y="1022158"/>
                </a:cubicBezTo>
                <a:cubicBezTo>
                  <a:pt x="4748090" y="1022158"/>
                  <a:pt x="4749052" y="1026661"/>
                  <a:pt x="4754519" y="1030204"/>
                </a:cubicBezTo>
                <a:cubicBezTo>
                  <a:pt x="4755481" y="1034708"/>
                  <a:pt x="4755481" y="1034708"/>
                  <a:pt x="4755481" y="1034708"/>
                </a:cubicBezTo>
                <a:cubicBezTo>
                  <a:pt x="4745511" y="1032128"/>
                  <a:pt x="4747435" y="1041136"/>
                  <a:pt x="4739082" y="1024083"/>
                </a:cubicBezTo>
                <a:cubicBezTo>
                  <a:pt x="4735540" y="1029548"/>
                  <a:pt x="4746473" y="1036632"/>
                  <a:pt x="4747435" y="1041136"/>
                </a:cubicBezTo>
                <a:cubicBezTo>
                  <a:pt x="4730074" y="1026007"/>
                  <a:pt x="4733615" y="1020541"/>
                  <a:pt x="4722683" y="1013457"/>
                </a:cubicBezTo>
                <a:cubicBezTo>
                  <a:pt x="4727188" y="1012495"/>
                  <a:pt x="4728150" y="1016998"/>
                  <a:pt x="4728150" y="1016998"/>
                </a:cubicBezTo>
                <a:cubicBezTo>
                  <a:pt x="4733615" y="1020541"/>
                  <a:pt x="4733615" y="1020541"/>
                  <a:pt x="4737157" y="1015074"/>
                </a:cubicBezTo>
                <a:cubicBezTo>
                  <a:pt x="4737157" y="1015074"/>
                  <a:pt x="4731691" y="1011533"/>
                  <a:pt x="4726225" y="1007991"/>
                </a:cubicBezTo>
                <a:cubicBezTo>
                  <a:pt x="4736195" y="1010571"/>
                  <a:pt x="4735233" y="1006066"/>
                  <a:pt x="4725263" y="1003486"/>
                </a:cubicBezTo>
                <a:cubicBezTo>
                  <a:pt x="4724301" y="998982"/>
                  <a:pt x="4724301" y="998982"/>
                  <a:pt x="4724301" y="998982"/>
                </a:cubicBezTo>
                <a:cubicBezTo>
                  <a:pt x="4729766" y="1002524"/>
                  <a:pt x="4728804" y="998020"/>
                  <a:pt x="4728804" y="998020"/>
                </a:cubicBezTo>
                <a:cubicBezTo>
                  <a:pt x="4723338" y="994478"/>
                  <a:pt x="4723338" y="994478"/>
                  <a:pt x="4718834" y="995441"/>
                </a:cubicBezTo>
                <a:cubicBezTo>
                  <a:pt x="4717872" y="990937"/>
                  <a:pt x="4717872" y="990937"/>
                  <a:pt x="4713367" y="991899"/>
                </a:cubicBezTo>
                <a:cubicBezTo>
                  <a:pt x="4706939" y="983853"/>
                  <a:pt x="4706939" y="983853"/>
                  <a:pt x="4700511" y="975807"/>
                </a:cubicBezTo>
                <a:cubicBezTo>
                  <a:pt x="4705976" y="979349"/>
                  <a:pt x="4705976" y="979349"/>
                  <a:pt x="4705976" y="979349"/>
                </a:cubicBezTo>
                <a:cubicBezTo>
                  <a:pt x="4711443" y="982891"/>
                  <a:pt x="4715947" y="981929"/>
                  <a:pt x="4715947" y="981929"/>
                </a:cubicBezTo>
                <a:cubicBezTo>
                  <a:pt x="4714985" y="977425"/>
                  <a:pt x="4709518" y="973882"/>
                  <a:pt x="4704052" y="970341"/>
                </a:cubicBezTo>
                <a:cubicBezTo>
                  <a:pt x="4698586" y="966799"/>
                  <a:pt x="4698586" y="966799"/>
                  <a:pt x="4698586" y="966799"/>
                </a:cubicBezTo>
                <a:cubicBezTo>
                  <a:pt x="4693119" y="963257"/>
                  <a:pt x="4693119" y="963257"/>
                  <a:pt x="4693119" y="963257"/>
                </a:cubicBezTo>
                <a:cubicBezTo>
                  <a:pt x="4687653" y="959715"/>
                  <a:pt x="4683149" y="960677"/>
                  <a:pt x="4684112" y="965182"/>
                </a:cubicBezTo>
                <a:cubicBezTo>
                  <a:pt x="4684112" y="965182"/>
                  <a:pt x="4685074" y="969686"/>
                  <a:pt x="4690540" y="973228"/>
                </a:cubicBezTo>
                <a:cubicBezTo>
                  <a:pt x="4690540" y="973228"/>
                  <a:pt x="4690540" y="973228"/>
                  <a:pt x="4695044" y="972266"/>
                </a:cubicBezTo>
                <a:cubicBezTo>
                  <a:pt x="4700511" y="975807"/>
                  <a:pt x="4700511" y="975807"/>
                  <a:pt x="4700511" y="975807"/>
                </a:cubicBezTo>
                <a:cubicBezTo>
                  <a:pt x="4676065" y="971611"/>
                  <a:pt x="4696969" y="981274"/>
                  <a:pt x="4708863" y="992861"/>
                </a:cubicBezTo>
                <a:cubicBezTo>
                  <a:pt x="4703397" y="989319"/>
                  <a:pt x="4703397" y="989319"/>
                  <a:pt x="4703397" y="989319"/>
                </a:cubicBezTo>
                <a:cubicBezTo>
                  <a:pt x="4703397" y="989319"/>
                  <a:pt x="4704360" y="993823"/>
                  <a:pt x="4704360" y="993823"/>
                </a:cubicBezTo>
                <a:cubicBezTo>
                  <a:pt x="4704360" y="993823"/>
                  <a:pt x="4704360" y="993823"/>
                  <a:pt x="4705322" y="998327"/>
                </a:cubicBezTo>
                <a:cubicBezTo>
                  <a:pt x="4709825" y="997365"/>
                  <a:pt x="4709825" y="997365"/>
                  <a:pt x="4709825" y="997365"/>
                </a:cubicBezTo>
                <a:cubicBezTo>
                  <a:pt x="4715292" y="1000907"/>
                  <a:pt x="4715292" y="1000907"/>
                  <a:pt x="4715292" y="1000907"/>
                </a:cubicBezTo>
                <a:cubicBezTo>
                  <a:pt x="4710787" y="1001869"/>
                  <a:pt x="4710787" y="1001869"/>
                  <a:pt x="4710787" y="1001869"/>
                </a:cubicBezTo>
                <a:cubicBezTo>
                  <a:pt x="4710787" y="1001869"/>
                  <a:pt x="4711750" y="1006373"/>
                  <a:pt x="4716254" y="1005411"/>
                </a:cubicBezTo>
                <a:cubicBezTo>
                  <a:pt x="4717216" y="1009915"/>
                  <a:pt x="4717216" y="1009915"/>
                  <a:pt x="4717216" y="1009915"/>
                </a:cubicBezTo>
                <a:cubicBezTo>
                  <a:pt x="4702742" y="1008298"/>
                  <a:pt x="4696313" y="1000252"/>
                  <a:pt x="4678952" y="985123"/>
                </a:cubicBezTo>
                <a:cubicBezTo>
                  <a:pt x="4683456" y="984160"/>
                  <a:pt x="4683456" y="984160"/>
                  <a:pt x="4683456" y="984160"/>
                </a:cubicBezTo>
                <a:cubicBezTo>
                  <a:pt x="4687961" y="983198"/>
                  <a:pt x="4687961" y="983198"/>
                  <a:pt x="4687961" y="983198"/>
                </a:cubicBezTo>
                <a:cubicBezTo>
                  <a:pt x="4682494" y="979656"/>
                  <a:pt x="4682494" y="979656"/>
                  <a:pt x="4682494" y="979656"/>
                </a:cubicBezTo>
                <a:cubicBezTo>
                  <a:pt x="4677990" y="980618"/>
                  <a:pt x="4677990" y="980618"/>
                  <a:pt x="4677990" y="980618"/>
                </a:cubicBezTo>
                <a:cubicBezTo>
                  <a:pt x="4672523" y="977077"/>
                  <a:pt x="4672523" y="977077"/>
                  <a:pt x="4672523" y="977077"/>
                </a:cubicBezTo>
                <a:cubicBezTo>
                  <a:pt x="4667058" y="973535"/>
                  <a:pt x="4670599" y="968069"/>
                  <a:pt x="4659666" y="960985"/>
                </a:cubicBezTo>
                <a:cubicBezTo>
                  <a:pt x="4658704" y="956481"/>
                  <a:pt x="4658704" y="956481"/>
                  <a:pt x="4658704" y="956481"/>
                </a:cubicBezTo>
                <a:cubicBezTo>
                  <a:pt x="4654200" y="957443"/>
                  <a:pt x="4653237" y="952939"/>
                  <a:pt x="4653237" y="952939"/>
                </a:cubicBezTo>
                <a:cubicBezTo>
                  <a:pt x="4648733" y="953901"/>
                  <a:pt x="4648733" y="953901"/>
                  <a:pt x="4648733" y="953901"/>
                </a:cubicBezTo>
                <a:cubicBezTo>
                  <a:pt x="4649695" y="958406"/>
                  <a:pt x="4649695" y="958406"/>
                  <a:pt x="4649695" y="958406"/>
                </a:cubicBezTo>
                <a:cubicBezTo>
                  <a:pt x="4638763" y="951322"/>
                  <a:pt x="4635876" y="937810"/>
                  <a:pt x="4626869" y="939735"/>
                </a:cubicBezTo>
                <a:cubicBezTo>
                  <a:pt x="4626869" y="939735"/>
                  <a:pt x="4622364" y="940697"/>
                  <a:pt x="4621402" y="936193"/>
                </a:cubicBezTo>
                <a:cubicBezTo>
                  <a:pt x="4621402" y="936193"/>
                  <a:pt x="4616898" y="937155"/>
                  <a:pt x="4616898" y="937155"/>
                </a:cubicBezTo>
                <a:cubicBezTo>
                  <a:pt x="4617860" y="941660"/>
                  <a:pt x="4617860" y="941660"/>
                  <a:pt x="4617860" y="941660"/>
                </a:cubicBezTo>
                <a:cubicBezTo>
                  <a:pt x="4593108" y="913980"/>
                  <a:pt x="4606928" y="934575"/>
                  <a:pt x="4597919" y="936500"/>
                </a:cubicBezTo>
                <a:cubicBezTo>
                  <a:pt x="4589565" y="919446"/>
                  <a:pt x="4556768" y="898195"/>
                  <a:pt x="4529437" y="880487"/>
                </a:cubicBezTo>
                <a:cubicBezTo>
                  <a:pt x="4525895" y="885952"/>
                  <a:pt x="4525895" y="885952"/>
                  <a:pt x="4525895" y="885952"/>
                </a:cubicBezTo>
                <a:cubicBezTo>
                  <a:pt x="4524932" y="881449"/>
                  <a:pt x="4524932" y="881449"/>
                  <a:pt x="4524932" y="881449"/>
                </a:cubicBezTo>
                <a:cubicBezTo>
                  <a:pt x="4524932" y="881449"/>
                  <a:pt x="4523970" y="876945"/>
                  <a:pt x="4519466" y="877907"/>
                </a:cubicBezTo>
                <a:cubicBezTo>
                  <a:pt x="4519466" y="877907"/>
                  <a:pt x="4520428" y="882411"/>
                  <a:pt x="4520428" y="882411"/>
                </a:cubicBezTo>
                <a:cubicBezTo>
                  <a:pt x="4504029" y="871786"/>
                  <a:pt x="4491171" y="855694"/>
                  <a:pt x="4484744" y="847649"/>
                </a:cubicBezTo>
                <a:cubicBezTo>
                  <a:pt x="4481201" y="853114"/>
                  <a:pt x="4482164" y="857619"/>
                  <a:pt x="4476697" y="854077"/>
                </a:cubicBezTo>
                <a:cubicBezTo>
                  <a:pt x="4475735" y="849573"/>
                  <a:pt x="4475735" y="849573"/>
                  <a:pt x="4470269" y="846031"/>
                </a:cubicBezTo>
                <a:cubicBezTo>
                  <a:pt x="4466727" y="851498"/>
                  <a:pt x="4465765" y="846993"/>
                  <a:pt x="4459336" y="838948"/>
                </a:cubicBezTo>
                <a:cubicBezTo>
                  <a:pt x="4459336" y="838948"/>
                  <a:pt x="4459336" y="838948"/>
                  <a:pt x="4463840" y="837986"/>
                </a:cubicBezTo>
                <a:cubicBezTo>
                  <a:pt x="4463840" y="837986"/>
                  <a:pt x="4463840" y="837986"/>
                  <a:pt x="4462878" y="833481"/>
                </a:cubicBezTo>
                <a:cubicBezTo>
                  <a:pt x="4458374" y="834444"/>
                  <a:pt x="4457411" y="829940"/>
                  <a:pt x="4452907" y="830902"/>
                </a:cubicBezTo>
                <a:cubicBezTo>
                  <a:pt x="4452907" y="830902"/>
                  <a:pt x="4448404" y="831864"/>
                  <a:pt x="4448404" y="831864"/>
                </a:cubicBezTo>
                <a:cubicBezTo>
                  <a:pt x="4446479" y="822856"/>
                  <a:pt x="4400168" y="804493"/>
                  <a:pt x="4411102" y="811576"/>
                </a:cubicBezTo>
                <a:cubicBezTo>
                  <a:pt x="4424614" y="808689"/>
                  <a:pt x="4410446" y="830554"/>
                  <a:pt x="4422996" y="823163"/>
                </a:cubicBezTo>
                <a:cubicBezTo>
                  <a:pt x="4426538" y="817697"/>
                  <a:pt x="4436508" y="820277"/>
                  <a:pt x="4442937" y="828322"/>
                </a:cubicBezTo>
                <a:cubicBezTo>
                  <a:pt x="4438433" y="829284"/>
                  <a:pt x="4438433" y="829284"/>
                  <a:pt x="4437470" y="824781"/>
                </a:cubicBezTo>
                <a:cubicBezTo>
                  <a:pt x="4432966" y="825743"/>
                  <a:pt x="4432966" y="825743"/>
                  <a:pt x="4432966" y="825743"/>
                </a:cubicBezTo>
                <a:cubicBezTo>
                  <a:pt x="4428463" y="826705"/>
                  <a:pt x="4433928" y="830246"/>
                  <a:pt x="4433928" y="830246"/>
                </a:cubicBezTo>
                <a:cubicBezTo>
                  <a:pt x="4439395" y="833789"/>
                  <a:pt x="4439395" y="833789"/>
                  <a:pt x="4439395" y="833789"/>
                </a:cubicBezTo>
                <a:cubicBezTo>
                  <a:pt x="4434891" y="834751"/>
                  <a:pt x="4434891" y="834751"/>
                  <a:pt x="4434891" y="834751"/>
                </a:cubicBezTo>
                <a:cubicBezTo>
                  <a:pt x="4433928" y="830246"/>
                  <a:pt x="4429425" y="831209"/>
                  <a:pt x="4429425" y="831209"/>
                </a:cubicBezTo>
                <a:cubicBezTo>
                  <a:pt x="4429425" y="831209"/>
                  <a:pt x="4430387" y="835713"/>
                  <a:pt x="4430387" y="835713"/>
                </a:cubicBezTo>
                <a:cubicBezTo>
                  <a:pt x="4435853" y="839255"/>
                  <a:pt x="4435853" y="839255"/>
                  <a:pt x="4435853" y="839255"/>
                </a:cubicBezTo>
                <a:cubicBezTo>
                  <a:pt x="4441320" y="842797"/>
                  <a:pt x="4441320" y="842797"/>
                  <a:pt x="4441320" y="842797"/>
                </a:cubicBezTo>
                <a:cubicBezTo>
                  <a:pt x="4441320" y="842797"/>
                  <a:pt x="4431350" y="840217"/>
                  <a:pt x="4431350" y="840217"/>
                </a:cubicBezTo>
                <a:cubicBezTo>
                  <a:pt x="4425883" y="836675"/>
                  <a:pt x="4425883" y="836675"/>
                  <a:pt x="4425883" y="836675"/>
                </a:cubicBezTo>
                <a:cubicBezTo>
                  <a:pt x="4420416" y="833133"/>
                  <a:pt x="4420416" y="833133"/>
                  <a:pt x="4420416" y="833133"/>
                </a:cubicBezTo>
                <a:cubicBezTo>
                  <a:pt x="4419454" y="828630"/>
                  <a:pt x="4413988" y="825088"/>
                  <a:pt x="4409484" y="826050"/>
                </a:cubicBezTo>
                <a:cubicBezTo>
                  <a:pt x="4404980" y="827012"/>
                  <a:pt x="4405942" y="831517"/>
                  <a:pt x="4411408" y="835058"/>
                </a:cubicBezTo>
                <a:cubicBezTo>
                  <a:pt x="4411408" y="835058"/>
                  <a:pt x="4411408" y="835058"/>
                  <a:pt x="4412371" y="839562"/>
                </a:cubicBezTo>
                <a:cubicBezTo>
                  <a:pt x="4395972" y="828937"/>
                  <a:pt x="4409484" y="826050"/>
                  <a:pt x="4389543" y="820892"/>
                </a:cubicBezTo>
                <a:cubicBezTo>
                  <a:pt x="4394047" y="819929"/>
                  <a:pt x="4394047" y="819929"/>
                  <a:pt x="4394047" y="819929"/>
                </a:cubicBezTo>
                <a:cubicBezTo>
                  <a:pt x="4394047" y="819929"/>
                  <a:pt x="4394047" y="819929"/>
                  <a:pt x="4393085" y="815425"/>
                </a:cubicBezTo>
                <a:cubicBezTo>
                  <a:pt x="4388581" y="816387"/>
                  <a:pt x="4388581" y="816387"/>
                  <a:pt x="4388581" y="816387"/>
                </a:cubicBezTo>
                <a:cubicBezTo>
                  <a:pt x="4388581" y="816387"/>
                  <a:pt x="4384076" y="817349"/>
                  <a:pt x="4384076" y="817349"/>
                </a:cubicBezTo>
                <a:cubicBezTo>
                  <a:pt x="4378611" y="813807"/>
                  <a:pt x="4378611" y="813807"/>
                  <a:pt x="4378611" y="813807"/>
                </a:cubicBezTo>
                <a:cubicBezTo>
                  <a:pt x="4373144" y="810266"/>
                  <a:pt x="4373144" y="810266"/>
                  <a:pt x="4362211" y="803182"/>
                </a:cubicBezTo>
                <a:cubicBezTo>
                  <a:pt x="4355128" y="814115"/>
                  <a:pt x="4332300" y="795443"/>
                  <a:pt x="4335187" y="808956"/>
                </a:cubicBezTo>
                <a:cubicBezTo>
                  <a:pt x="4344195" y="807031"/>
                  <a:pt x="4350624" y="815078"/>
                  <a:pt x="4360594" y="817656"/>
                </a:cubicBezTo>
                <a:cubicBezTo>
                  <a:pt x="4350624" y="815078"/>
                  <a:pt x="4350624" y="815078"/>
                  <a:pt x="4351586" y="819581"/>
                </a:cubicBezTo>
                <a:cubicBezTo>
                  <a:pt x="4351586" y="819581"/>
                  <a:pt x="4351586" y="819581"/>
                  <a:pt x="4352548" y="824085"/>
                </a:cubicBezTo>
                <a:cubicBezTo>
                  <a:pt x="4340653" y="812498"/>
                  <a:pt x="4324255" y="801873"/>
                  <a:pt x="4308817" y="795751"/>
                </a:cubicBezTo>
                <a:cubicBezTo>
                  <a:pt x="4297885" y="788667"/>
                  <a:pt x="4281486" y="778042"/>
                  <a:pt x="4266049" y="771921"/>
                </a:cubicBezTo>
                <a:cubicBezTo>
                  <a:pt x="4271515" y="775463"/>
                  <a:pt x="4281486" y="778042"/>
                  <a:pt x="4275057" y="769997"/>
                </a:cubicBezTo>
                <a:cubicBezTo>
                  <a:pt x="4255116" y="764837"/>
                  <a:pt x="4255116" y="764837"/>
                  <a:pt x="4253192" y="755830"/>
                </a:cubicBezTo>
                <a:cubicBezTo>
                  <a:pt x="4233250" y="750670"/>
                  <a:pt x="4225860" y="738120"/>
                  <a:pt x="4233250" y="750670"/>
                </a:cubicBezTo>
                <a:cubicBezTo>
                  <a:pt x="4228747" y="751632"/>
                  <a:pt x="4228747" y="751632"/>
                  <a:pt x="4224243" y="752594"/>
                </a:cubicBezTo>
                <a:cubicBezTo>
                  <a:pt x="4197873" y="739390"/>
                  <a:pt x="4172466" y="730690"/>
                  <a:pt x="4150601" y="716522"/>
                </a:cubicBezTo>
                <a:cubicBezTo>
                  <a:pt x="4146097" y="717485"/>
                  <a:pt x="4140630" y="713943"/>
                  <a:pt x="4135164" y="710400"/>
                </a:cubicBezTo>
                <a:cubicBezTo>
                  <a:pt x="4155104" y="715560"/>
                  <a:pt x="4169580" y="717178"/>
                  <a:pt x="4189520" y="722336"/>
                </a:cubicBezTo>
                <a:cubicBezTo>
                  <a:pt x="4189520" y="722336"/>
                  <a:pt x="4205919" y="732962"/>
                  <a:pt x="4188557" y="717832"/>
                </a:cubicBezTo>
                <a:cubicBezTo>
                  <a:pt x="4194024" y="721374"/>
                  <a:pt x="4203995" y="723954"/>
                  <a:pt x="4197566" y="715907"/>
                </a:cubicBezTo>
                <a:cubicBezTo>
                  <a:pt x="4179550" y="719756"/>
                  <a:pt x="4158646" y="710093"/>
                  <a:pt x="4134202" y="705897"/>
                </a:cubicBezTo>
                <a:cubicBezTo>
                  <a:pt x="4138705" y="704935"/>
                  <a:pt x="4137743" y="700431"/>
                  <a:pt x="4133240" y="701393"/>
                </a:cubicBezTo>
                <a:cubicBezTo>
                  <a:pt x="4137743" y="700431"/>
                  <a:pt x="4137743" y="700431"/>
                  <a:pt x="4137743" y="700431"/>
                </a:cubicBezTo>
                <a:cubicBezTo>
                  <a:pt x="4136781" y="695926"/>
                  <a:pt x="4136781" y="695926"/>
                  <a:pt x="4132277" y="696888"/>
                </a:cubicBezTo>
                <a:cubicBezTo>
                  <a:pt x="4131315" y="692385"/>
                  <a:pt x="4121344" y="689805"/>
                  <a:pt x="4111373" y="687226"/>
                </a:cubicBezTo>
                <a:cubicBezTo>
                  <a:pt x="4106870" y="688188"/>
                  <a:pt x="4106870" y="688188"/>
                  <a:pt x="4106870" y="688188"/>
                </a:cubicBezTo>
                <a:cubicBezTo>
                  <a:pt x="4105908" y="683684"/>
                  <a:pt x="4105908" y="683684"/>
                  <a:pt x="4101403" y="684647"/>
                </a:cubicBezTo>
                <a:cubicBezTo>
                  <a:pt x="4095937" y="681105"/>
                  <a:pt x="4095937" y="681105"/>
                  <a:pt x="4090471" y="677562"/>
                </a:cubicBezTo>
                <a:cubicBezTo>
                  <a:pt x="4090471" y="677562"/>
                  <a:pt x="4089509" y="673058"/>
                  <a:pt x="4089509" y="673058"/>
                </a:cubicBezTo>
                <a:cubicBezTo>
                  <a:pt x="4084042" y="669517"/>
                  <a:pt x="4084042" y="669517"/>
                  <a:pt x="4084042" y="669517"/>
                </a:cubicBezTo>
                <a:cubicBezTo>
                  <a:pt x="4080500" y="674983"/>
                  <a:pt x="4080500" y="674983"/>
                  <a:pt x="4080500" y="674983"/>
                </a:cubicBezTo>
                <a:cubicBezTo>
                  <a:pt x="4069568" y="667900"/>
                  <a:pt x="4060559" y="669824"/>
                  <a:pt x="4050589" y="667244"/>
                </a:cubicBezTo>
                <a:cubicBezTo>
                  <a:pt x="4050589" y="667244"/>
                  <a:pt x="4055093" y="666282"/>
                  <a:pt x="4055093" y="666282"/>
                </a:cubicBezTo>
                <a:cubicBezTo>
                  <a:pt x="4055093" y="666282"/>
                  <a:pt x="4055093" y="666282"/>
                  <a:pt x="4054131" y="661779"/>
                </a:cubicBezTo>
                <a:cubicBezTo>
                  <a:pt x="4054131" y="661779"/>
                  <a:pt x="4049627" y="662741"/>
                  <a:pt x="4049627" y="662741"/>
                </a:cubicBezTo>
                <a:cubicBezTo>
                  <a:pt x="4049627" y="662741"/>
                  <a:pt x="4045123" y="663703"/>
                  <a:pt x="4045123" y="663703"/>
                </a:cubicBezTo>
                <a:cubicBezTo>
                  <a:pt x="4053169" y="657274"/>
                  <a:pt x="4009745" y="652423"/>
                  <a:pt x="4030648" y="662086"/>
                </a:cubicBezTo>
                <a:cubicBezTo>
                  <a:pt x="4031611" y="666590"/>
                  <a:pt x="4036115" y="665628"/>
                  <a:pt x="4036115" y="665628"/>
                </a:cubicBezTo>
                <a:cubicBezTo>
                  <a:pt x="4023564" y="673018"/>
                  <a:pt x="4065063" y="668862"/>
                  <a:pt x="4080500" y="674983"/>
                </a:cubicBezTo>
                <a:cubicBezTo>
                  <a:pt x="4075996" y="675945"/>
                  <a:pt x="4075996" y="675945"/>
                  <a:pt x="4071492" y="676907"/>
                </a:cubicBezTo>
                <a:cubicBezTo>
                  <a:pt x="4071492" y="676907"/>
                  <a:pt x="4072455" y="681412"/>
                  <a:pt x="4072455" y="681412"/>
                </a:cubicBezTo>
                <a:cubicBezTo>
                  <a:pt x="4076958" y="680449"/>
                  <a:pt x="4076958" y="680449"/>
                  <a:pt x="4076958" y="680449"/>
                </a:cubicBezTo>
                <a:cubicBezTo>
                  <a:pt x="4077920" y="684954"/>
                  <a:pt x="4082425" y="683991"/>
                  <a:pt x="4082425" y="683991"/>
                </a:cubicBezTo>
                <a:cubicBezTo>
                  <a:pt x="4086929" y="683029"/>
                  <a:pt x="4086929" y="683029"/>
                  <a:pt x="4086929" y="683029"/>
                </a:cubicBezTo>
                <a:cubicBezTo>
                  <a:pt x="4108795" y="697197"/>
                  <a:pt x="4062484" y="678832"/>
                  <a:pt x="4083387" y="688496"/>
                </a:cubicBezTo>
                <a:cubicBezTo>
                  <a:pt x="4073417" y="685916"/>
                  <a:pt x="4063446" y="683336"/>
                  <a:pt x="4053476" y="680756"/>
                </a:cubicBezTo>
                <a:cubicBezTo>
                  <a:pt x="4035306" y="672864"/>
                  <a:pt x="4016250" y="666339"/>
                  <a:pt x="3998561" y="660699"/>
                </a:cubicBezTo>
                <a:lnTo>
                  <a:pt x="3993680" y="659158"/>
                </a:lnTo>
                <a:lnTo>
                  <a:pt x="3795199" y="553069"/>
                </a:lnTo>
                <a:cubicBezTo>
                  <a:pt x="3737785" y="522317"/>
                  <a:pt x="3676087" y="508123"/>
                  <a:pt x="3610375" y="502608"/>
                </a:cubicBezTo>
                <a:cubicBezTo>
                  <a:pt x="3468132" y="495844"/>
                  <a:pt x="3329374" y="468783"/>
                  <a:pt x="3188329" y="467631"/>
                </a:cubicBezTo>
                <a:cubicBezTo>
                  <a:pt x="2801255" y="468200"/>
                  <a:pt x="2424295" y="525271"/>
                  <a:pt x="2059975" y="659812"/>
                </a:cubicBezTo>
                <a:cubicBezTo>
                  <a:pt x="1973004" y="692082"/>
                  <a:pt x="1890572" y="727291"/>
                  <a:pt x="1819343" y="787483"/>
                </a:cubicBezTo>
                <a:cubicBezTo>
                  <a:pt x="1706155" y="880104"/>
                  <a:pt x="1571214" y="944131"/>
                  <a:pt x="1454955" y="1031541"/>
                </a:cubicBezTo>
                <a:cubicBezTo>
                  <a:pt x="1443063" y="1039948"/>
                  <a:pt x="1425960" y="1051424"/>
                  <a:pt x="1413812" y="1040331"/>
                </a:cubicBezTo>
                <a:cubicBezTo>
                  <a:pt x="1410776" y="1037559"/>
                  <a:pt x="1408974" y="1034277"/>
                  <a:pt x="1408084" y="1030679"/>
                </a:cubicBezTo>
                <a:lnTo>
                  <a:pt x="1408033" y="1028519"/>
                </a:lnTo>
                <a:lnTo>
                  <a:pt x="1412039" y="1024844"/>
                </a:lnTo>
                <a:cubicBezTo>
                  <a:pt x="1579972" y="882809"/>
                  <a:pt x="1767264" y="759457"/>
                  <a:pt x="1971913" y="659219"/>
                </a:cubicBezTo>
                <a:cubicBezTo>
                  <a:pt x="1972875" y="663724"/>
                  <a:pt x="1972875" y="663724"/>
                  <a:pt x="1977379" y="662762"/>
                </a:cubicBezTo>
                <a:cubicBezTo>
                  <a:pt x="1977379" y="662762"/>
                  <a:pt x="1981883" y="661799"/>
                  <a:pt x="1981883" y="661799"/>
                </a:cubicBezTo>
                <a:cubicBezTo>
                  <a:pt x="1977379" y="662762"/>
                  <a:pt x="1979303" y="671769"/>
                  <a:pt x="1987350" y="665340"/>
                </a:cubicBezTo>
                <a:cubicBezTo>
                  <a:pt x="1979303" y="671769"/>
                  <a:pt x="1979303" y="671769"/>
                  <a:pt x="1979303" y="671769"/>
                </a:cubicBezTo>
                <a:cubicBezTo>
                  <a:pt x="1974800" y="672731"/>
                  <a:pt x="1975762" y="677236"/>
                  <a:pt x="1980266" y="676274"/>
                </a:cubicBezTo>
                <a:cubicBezTo>
                  <a:pt x="1980266" y="676274"/>
                  <a:pt x="1984770" y="675311"/>
                  <a:pt x="1984770" y="675311"/>
                </a:cubicBezTo>
                <a:cubicBezTo>
                  <a:pt x="1989274" y="674349"/>
                  <a:pt x="1989274" y="674349"/>
                  <a:pt x="1989274" y="674349"/>
                </a:cubicBezTo>
                <a:cubicBezTo>
                  <a:pt x="1992816" y="668882"/>
                  <a:pt x="1992816" y="668882"/>
                  <a:pt x="1992816" y="668882"/>
                </a:cubicBezTo>
                <a:cubicBezTo>
                  <a:pt x="1997320" y="667920"/>
                  <a:pt x="1997320" y="667920"/>
                  <a:pt x="1997320" y="667920"/>
                </a:cubicBezTo>
                <a:cubicBezTo>
                  <a:pt x="1994741" y="677890"/>
                  <a:pt x="1999244" y="676928"/>
                  <a:pt x="2012756" y="674041"/>
                </a:cubicBezTo>
                <a:cubicBezTo>
                  <a:pt x="2019840" y="663109"/>
                  <a:pt x="2011794" y="669538"/>
                  <a:pt x="2014374" y="659567"/>
                </a:cubicBezTo>
                <a:lnTo>
                  <a:pt x="2009869" y="660529"/>
                </a:lnTo>
                <a:cubicBezTo>
                  <a:pt x="2014374" y="659567"/>
                  <a:pt x="2013412" y="655063"/>
                  <a:pt x="2008907" y="656026"/>
                </a:cubicBezTo>
                <a:cubicBezTo>
                  <a:pt x="2008907" y="656026"/>
                  <a:pt x="1999900" y="657950"/>
                  <a:pt x="1995395" y="658912"/>
                </a:cubicBezTo>
                <a:cubicBezTo>
                  <a:pt x="1991854" y="664378"/>
                  <a:pt x="1991854" y="664378"/>
                  <a:pt x="1991854" y="664378"/>
                </a:cubicBezTo>
                <a:cubicBezTo>
                  <a:pt x="1990892" y="659875"/>
                  <a:pt x="1995395" y="658912"/>
                  <a:pt x="1994433" y="654408"/>
                </a:cubicBezTo>
                <a:cubicBezTo>
                  <a:pt x="1994433" y="654408"/>
                  <a:pt x="1998937" y="653446"/>
                  <a:pt x="1998937" y="653446"/>
                </a:cubicBezTo>
                <a:cubicBezTo>
                  <a:pt x="2003442" y="652483"/>
                  <a:pt x="2006983" y="647017"/>
                  <a:pt x="2006983" y="647017"/>
                </a:cubicBezTo>
                <a:cubicBezTo>
                  <a:pt x="2006983" y="647017"/>
                  <a:pt x="2006983" y="647017"/>
                  <a:pt x="2002479" y="647979"/>
                </a:cubicBezTo>
                <a:cubicBezTo>
                  <a:pt x="2070695" y="614566"/>
                  <a:pt x="2144378" y="584695"/>
                  <a:pt x="2213556" y="555787"/>
                </a:cubicBezTo>
                <a:cubicBezTo>
                  <a:pt x="2214518" y="560291"/>
                  <a:pt x="2219985" y="563833"/>
                  <a:pt x="2233497" y="560947"/>
                </a:cubicBezTo>
                <a:cubicBezTo>
                  <a:pt x="2232535" y="556442"/>
                  <a:pt x="2227068" y="552900"/>
                  <a:pt x="2222565" y="553862"/>
                </a:cubicBezTo>
                <a:cubicBezTo>
                  <a:pt x="2222565" y="553862"/>
                  <a:pt x="2227068" y="552900"/>
                  <a:pt x="2227068" y="552900"/>
                </a:cubicBezTo>
                <a:cubicBezTo>
                  <a:pt x="2370006" y="499992"/>
                  <a:pt x="2514525" y="459992"/>
                  <a:pt x="2659387" y="432280"/>
                </a:cubicBezTo>
                <a:close/>
                <a:moveTo>
                  <a:pt x="2580211" y="28532"/>
                </a:moveTo>
                <a:cubicBezTo>
                  <a:pt x="2639385" y="21756"/>
                  <a:pt x="2698559" y="14980"/>
                  <a:pt x="2760003" y="9674"/>
                </a:cubicBezTo>
                <a:cubicBezTo>
                  <a:pt x="3256492" y="-27960"/>
                  <a:pt x="3739421" y="44851"/>
                  <a:pt x="4206393" y="216884"/>
                </a:cubicBezTo>
                <a:cubicBezTo>
                  <a:pt x="4486416" y="319357"/>
                  <a:pt x="4742638" y="466023"/>
                  <a:pt x="4962093" y="669428"/>
                </a:cubicBezTo>
                <a:cubicBezTo>
                  <a:pt x="5047126" y="747075"/>
                  <a:pt x="5144323" y="808436"/>
                  <a:pt x="5227886" y="888353"/>
                </a:cubicBezTo>
                <a:cubicBezTo>
                  <a:pt x="5265526" y="927240"/>
                  <a:pt x="5301697" y="968397"/>
                  <a:pt x="5331187" y="1014893"/>
                </a:cubicBezTo>
                <a:cubicBezTo>
                  <a:pt x="5387095" y="1102673"/>
                  <a:pt x="5453026" y="1182447"/>
                  <a:pt x="5518959" y="1262220"/>
                </a:cubicBezTo>
                <a:cubicBezTo>
                  <a:pt x="5520174" y="1240451"/>
                  <a:pt x="5489232" y="1168845"/>
                  <a:pt x="5467079" y="1138382"/>
                </a:cubicBezTo>
                <a:cubicBezTo>
                  <a:pt x="5517556" y="1154972"/>
                  <a:pt x="5696105" y="1414047"/>
                  <a:pt x="5724761" y="1511561"/>
                </a:cubicBezTo>
                <a:cubicBezTo>
                  <a:pt x="5700321" y="1507005"/>
                  <a:pt x="5683234" y="1491101"/>
                  <a:pt x="5659466" y="1480536"/>
                </a:cubicBezTo>
                <a:cubicBezTo>
                  <a:pt x="5667984" y="1529557"/>
                  <a:pt x="5696946" y="1564433"/>
                  <a:pt x="5720297" y="1600507"/>
                </a:cubicBezTo>
                <a:cubicBezTo>
                  <a:pt x="5725636" y="1607188"/>
                  <a:pt x="5732045" y="1609729"/>
                  <a:pt x="5738327" y="1602521"/>
                </a:cubicBezTo>
                <a:cubicBezTo>
                  <a:pt x="5765326" y="1573289"/>
                  <a:pt x="5778000" y="1596001"/>
                  <a:pt x="5788406" y="1617243"/>
                </a:cubicBezTo>
                <a:cubicBezTo>
                  <a:pt x="5839631" y="1719712"/>
                  <a:pt x="5888985" y="1822580"/>
                  <a:pt x="5933129" y="1928517"/>
                </a:cubicBezTo>
                <a:cubicBezTo>
                  <a:pt x="5971807" y="2018024"/>
                  <a:pt x="5999264" y="2109927"/>
                  <a:pt x="6015900" y="2206099"/>
                </a:cubicBezTo>
                <a:cubicBezTo>
                  <a:pt x="6015628" y="2213979"/>
                  <a:pt x="6017226" y="2221459"/>
                  <a:pt x="6018824" y="2228938"/>
                </a:cubicBezTo>
                <a:cubicBezTo>
                  <a:pt x="6019350" y="2240559"/>
                  <a:pt x="6019478" y="2250308"/>
                  <a:pt x="6006787" y="2254975"/>
                </a:cubicBezTo>
                <a:cubicBezTo>
                  <a:pt x="5992225" y="2260042"/>
                  <a:pt x="5986088" y="2249620"/>
                  <a:pt x="5981821" y="2238800"/>
                </a:cubicBezTo>
                <a:cubicBezTo>
                  <a:pt x="5972486" y="2213418"/>
                  <a:pt x="5965023" y="2187637"/>
                  <a:pt x="5955690" y="2162256"/>
                </a:cubicBezTo>
                <a:cubicBezTo>
                  <a:pt x="5951821" y="2153305"/>
                  <a:pt x="5946083" y="2144754"/>
                  <a:pt x="5938475" y="2136603"/>
                </a:cubicBezTo>
                <a:cubicBezTo>
                  <a:pt x="5932175" y="2171190"/>
                  <a:pt x="5940838" y="2202581"/>
                  <a:pt x="5953240" y="2233173"/>
                </a:cubicBezTo>
                <a:cubicBezTo>
                  <a:pt x="6012584" y="2382792"/>
                  <a:pt x="6061105" y="2536680"/>
                  <a:pt x="6087185" y="2695361"/>
                </a:cubicBezTo>
                <a:cubicBezTo>
                  <a:pt x="6121654" y="2893313"/>
                  <a:pt x="6105102" y="3090434"/>
                  <a:pt x="6081069" y="3289153"/>
                </a:cubicBezTo>
                <a:cubicBezTo>
                  <a:pt x="6038647" y="3630634"/>
                  <a:pt x="5960838" y="3962076"/>
                  <a:pt x="5808111" y="4272372"/>
                </a:cubicBezTo>
                <a:cubicBezTo>
                  <a:pt x="5630111" y="4629130"/>
                  <a:pt x="5388032" y="4933096"/>
                  <a:pt x="5083073" y="5189877"/>
                </a:cubicBezTo>
                <a:cubicBezTo>
                  <a:pt x="4975095" y="5279430"/>
                  <a:pt x="4875526" y="5380874"/>
                  <a:pt x="4748863" y="5447042"/>
                </a:cubicBezTo>
                <a:cubicBezTo>
                  <a:pt x="4424727" y="5614062"/>
                  <a:pt x="4097123" y="5774002"/>
                  <a:pt x="3740846" y="5863806"/>
                </a:cubicBezTo>
                <a:cubicBezTo>
                  <a:pt x="3553557" y="5911641"/>
                  <a:pt x="3362544" y="5932897"/>
                  <a:pt x="3169933" y="5946671"/>
                </a:cubicBezTo>
                <a:cubicBezTo>
                  <a:pt x="3104749" y="5952776"/>
                  <a:pt x="3038366" y="5953271"/>
                  <a:pt x="2972383" y="5955635"/>
                </a:cubicBezTo>
                <a:cubicBezTo>
                  <a:pt x="2945003" y="5955619"/>
                  <a:pt x="2915351" y="5954132"/>
                  <a:pt x="2888242" y="5946236"/>
                </a:cubicBezTo>
                <a:cubicBezTo>
                  <a:pt x="2850584" y="5934728"/>
                  <a:pt x="2811583" y="5935239"/>
                  <a:pt x="2773508" y="5949239"/>
                </a:cubicBezTo>
                <a:cubicBezTo>
                  <a:pt x="2751864" y="5957774"/>
                  <a:pt x="2733834" y="5955760"/>
                  <a:pt x="2719689" y="5935317"/>
                </a:cubicBezTo>
                <a:cubicBezTo>
                  <a:pt x="2702874" y="5911534"/>
                  <a:pt x="2679905" y="5904708"/>
                  <a:pt x="2651853" y="5910702"/>
                </a:cubicBezTo>
                <a:cubicBezTo>
                  <a:pt x="2608839" y="5919891"/>
                  <a:pt x="2566369" y="5913322"/>
                  <a:pt x="2524570" y="5900743"/>
                </a:cubicBezTo>
                <a:cubicBezTo>
                  <a:pt x="2451524" y="5879196"/>
                  <a:pt x="2378077" y="5855780"/>
                  <a:pt x="2303959" y="5838373"/>
                </a:cubicBezTo>
                <a:cubicBezTo>
                  <a:pt x="2088013" y="5788694"/>
                  <a:pt x="1896814" y="5680933"/>
                  <a:pt x="1704545" y="5577311"/>
                </a:cubicBezTo>
                <a:cubicBezTo>
                  <a:pt x="1582907" y="5511395"/>
                  <a:pt x="1461669" y="5447348"/>
                  <a:pt x="1349927" y="5363675"/>
                </a:cubicBezTo>
                <a:cubicBezTo>
                  <a:pt x="1342718" y="5357393"/>
                  <a:pt x="1333639" y="5351511"/>
                  <a:pt x="1326431" y="5345230"/>
                </a:cubicBezTo>
                <a:cubicBezTo>
                  <a:pt x="1312413" y="5334537"/>
                  <a:pt x="1315227" y="5320248"/>
                  <a:pt x="1324450" y="5308501"/>
                </a:cubicBezTo>
                <a:cubicBezTo>
                  <a:pt x="1335544" y="5296353"/>
                  <a:pt x="1343552" y="5306375"/>
                  <a:pt x="1353031" y="5314127"/>
                </a:cubicBezTo>
                <a:cubicBezTo>
                  <a:pt x="1409501" y="5358769"/>
                  <a:pt x="1469312" y="5400742"/>
                  <a:pt x="1535006" y="5433636"/>
                </a:cubicBezTo>
                <a:cubicBezTo>
                  <a:pt x="1545955" y="5439119"/>
                  <a:pt x="1557303" y="5446471"/>
                  <a:pt x="1570795" y="5445544"/>
                </a:cubicBezTo>
                <a:cubicBezTo>
                  <a:pt x="1572664" y="5445144"/>
                  <a:pt x="1578674" y="5445815"/>
                  <a:pt x="1578274" y="5443946"/>
                </a:cubicBezTo>
                <a:cubicBezTo>
                  <a:pt x="1581217" y="5439407"/>
                  <a:pt x="1577076" y="5438335"/>
                  <a:pt x="1573335" y="5439134"/>
                </a:cubicBezTo>
                <a:cubicBezTo>
                  <a:pt x="1464263" y="5358802"/>
                  <a:pt x="1350778" y="5285277"/>
                  <a:pt x="1245045" y="5202275"/>
                </a:cubicBezTo>
                <a:cubicBezTo>
                  <a:pt x="1212071" y="5176078"/>
                  <a:pt x="1180967" y="5149481"/>
                  <a:pt x="1146122" y="5123684"/>
                </a:cubicBezTo>
                <a:cubicBezTo>
                  <a:pt x="1138913" y="5117403"/>
                  <a:pt x="1132777" y="5106982"/>
                  <a:pt x="1114075" y="5110977"/>
                </a:cubicBezTo>
                <a:cubicBezTo>
                  <a:pt x="1160923" y="5165497"/>
                  <a:pt x="1231827" y="5195322"/>
                  <a:pt x="1239256" y="5275861"/>
                </a:cubicBezTo>
                <a:cubicBezTo>
                  <a:pt x="1002153" y="5099691"/>
                  <a:pt x="806611" y="4889222"/>
                  <a:pt x="647691" y="4639642"/>
                </a:cubicBezTo>
                <a:cubicBezTo>
                  <a:pt x="675071" y="4639659"/>
                  <a:pt x="685476" y="4660900"/>
                  <a:pt x="698822" y="4677603"/>
                </a:cubicBezTo>
                <a:cubicBezTo>
                  <a:pt x="712568" y="4696176"/>
                  <a:pt x="725914" y="4712878"/>
                  <a:pt x="744471" y="4726512"/>
                </a:cubicBezTo>
                <a:cubicBezTo>
                  <a:pt x="778499" y="4775948"/>
                  <a:pt x="815869" y="4822716"/>
                  <a:pt x="859121" y="4860405"/>
                </a:cubicBezTo>
                <a:cubicBezTo>
                  <a:pt x="862461" y="4857736"/>
                  <a:pt x="865802" y="4855066"/>
                  <a:pt x="869143" y="4852397"/>
                </a:cubicBezTo>
                <a:cubicBezTo>
                  <a:pt x="830303" y="4807900"/>
                  <a:pt x="791464" y="4763402"/>
                  <a:pt x="750753" y="4719304"/>
                </a:cubicBezTo>
                <a:cubicBezTo>
                  <a:pt x="626388" y="4530780"/>
                  <a:pt x="502023" y="4342256"/>
                  <a:pt x="408923" y="4135320"/>
                </a:cubicBezTo>
                <a:cubicBezTo>
                  <a:pt x="219129" y="3704619"/>
                  <a:pt x="139003" y="3256353"/>
                  <a:pt x="164008" y="2787582"/>
                </a:cubicBezTo>
                <a:cubicBezTo>
                  <a:pt x="168471" y="2698636"/>
                  <a:pt x="163583" y="2611687"/>
                  <a:pt x="184206" y="2525154"/>
                </a:cubicBezTo>
                <a:cubicBezTo>
                  <a:pt x="186349" y="2516875"/>
                  <a:pt x="184351" y="2507525"/>
                  <a:pt x="195172" y="2503257"/>
                </a:cubicBezTo>
                <a:cubicBezTo>
                  <a:pt x="204923" y="2503130"/>
                  <a:pt x="204651" y="2511009"/>
                  <a:pt x="203581" y="2515148"/>
                </a:cubicBezTo>
                <a:cubicBezTo>
                  <a:pt x="170144" y="2798003"/>
                  <a:pt x="194812" y="3078222"/>
                  <a:pt x="227360" y="3358710"/>
                </a:cubicBezTo>
                <a:cubicBezTo>
                  <a:pt x="243162" y="3505900"/>
                  <a:pt x="288887" y="3646696"/>
                  <a:pt x="327131" y="3789091"/>
                </a:cubicBezTo>
                <a:cubicBezTo>
                  <a:pt x="332597" y="3805522"/>
                  <a:pt x="336592" y="3824223"/>
                  <a:pt x="340188" y="3841053"/>
                </a:cubicBezTo>
                <a:cubicBezTo>
                  <a:pt x="344055" y="3850004"/>
                  <a:pt x="339372" y="3864692"/>
                  <a:pt x="356203" y="3861096"/>
                </a:cubicBezTo>
                <a:cubicBezTo>
                  <a:pt x="373035" y="3857500"/>
                  <a:pt x="368767" y="3846679"/>
                  <a:pt x="365970" y="3833590"/>
                </a:cubicBezTo>
                <a:cubicBezTo>
                  <a:pt x="344107" y="3767866"/>
                  <a:pt x="323715" y="3699873"/>
                  <a:pt x="307461" y="3632951"/>
                </a:cubicBezTo>
                <a:cubicBezTo>
                  <a:pt x="175983" y="3072466"/>
                  <a:pt x="187148" y="2520615"/>
                  <a:pt x="402527" y="1981840"/>
                </a:cubicBezTo>
                <a:cubicBezTo>
                  <a:pt x="403599" y="1977701"/>
                  <a:pt x="404270" y="1971691"/>
                  <a:pt x="407611" y="1969022"/>
                </a:cubicBezTo>
                <a:cubicBezTo>
                  <a:pt x="409082" y="1966753"/>
                  <a:pt x="412822" y="1965953"/>
                  <a:pt x="419903" y="1962484"/>
                </a:cubicBezTo>
                <a:cubicBezTo>
                  <a:pt x="410662" y="2001612"/>
                  <a:pt x="404363" y="2036199"/>
                  <a:pt x="392454" y="2071985"/>
                </a:cubicBezTo>
                <a:cubicBezTo>
                  <a:pt x="304800" y="2339047"/>
                  <a:pt x="280316" y="2618034"/>
                  <a:pt x="253961" y="2897420"/>
                </a:cubicBezTo>
                <a:cubicBezTo>
                  <a:pt x="251004" y="2929338"/>
                  <a:pt x="257796" y="2961129"/>
                  <a:pt x="260448" y="2991849"/>
                </a:cubicBezTo>
                <a:cubicBezTo>
                  <a:pt x="262046" y="2999329"/>
                  <a:pt x="258832" y="3011748"/>
                  <a:pt x="272323" y="3010820"/>
                </a:cubicBezTo>
                <a:cubicBezTo>
                  <a:pt x="282073" y="3010693"/>
                  <a:pt x="286085" y="3002015"/>
                  <a:pt x="290098" y="2993336"/>
                </a:cubicBezTo>
                <a:cubicBezTo>
                  <a:pt x="293711" y="2982786"/>
                  <a:pt x="298794" y="2969968"/>
                  <a:pt x="304677" y="2960890"/>
                </a:cubicBezTo>
                <a:cubicBezTo>
                  <a:pt x="324040" y="3179669"/>
                  <a:pt x="344875" y="3396177"/>
                  <a:pt x="407652" y="3607635"/>
                </a:cubicBezTo>
                <a:cubicBezTo>
                  <a:pt x="412972" y="3641696"/>
                  <a:pt x="423905" y="3674557"/>
                  <a:pt x="440447" y="3706220"/>
                </a:cubicBezTo>
                <a:cubicBezTo>
                  <a:pt x="433255" y="3672559"/>
                  <a:pt x="431675" y="3637700"/>
                  <a:pt x="415132" y="3606037"/>
                </a:cubicBezTo>
                <a:cubicBezTo>
                  <a:pt x="375307" y="3428783"/>
                  <a:pt x="346703" y="3249131"/>
                  <a:pt x="337201" y="3067354"/>
                </a:cubicBezTo>
                <a:cubicBezTo>
                  <a:pt x="318450" y="2723300"/>
                  <a:pt x="366608" y="2390370"/>
                  <a:pt x="477138" y="2065625"/>
                </a:cubicBezTo>
                <a:cubicBezTo>
                  <a:pt x="479680" y="2059216"/>
                  <a:pt x="483021" y="2056547"/>
                  <a:pt x="489702" y="2051208"/>
                </a:cubicBezTo>
                <a:cubicBezTo>
                  <a:pt x="368810" y="2501358"/>
                  <a:pt x="316969" y="2954352"/>
                  <a:pt x="430613" y="3413056"/>
                </a:cubicBezTo>
                <a:lnTo>
                  <a:pt x="428865" y="3386728"/>
                </a:lnTo>
                <a:lnTo>
                  <a:pt x="466894" y="3622863"/>
                </a:lnTo>
                <a:cubicBezTo>
                  <a:pt x="474592" y="3658895"/>
                  <a:pt x="482290" y="3694928"/>
                  <a:pt x="489988" y="3730960"/>
                </a:cubicBezTo>
                <a:cubicBezTo>
                  <a:pt x="519511" y="3847103"/>
                  <a:pt x="557080" y="3956817"/>
                  <a:pt x="599154" y="4065569"/>
                </a:cubicBezTo>
                <a:cubicBezTo>
                  <a:pt x="609431" y="4091631"/>
                  <a:pt x="619708" y="4117693"/>
                  <a:pt x="634491" y="4142793"/>
                </a:cubicBezTo>
                <a:cubicBezTo>
                  <a:pt x="635453" y="4147297"/>
                  <a:pt x="637377" y="4156305"/>
                  <a:pt x="639302" y="4165313"/>
                </a:cubicBezTo>
                <a:cubicBezTo>
                  <a:pt x="639302" y="4165313"/>
                  <a:pt x="639302" y="4165313"/>
                  <a:pt x="643807" y="4164351"/>
                </a:cubicBezTo>
                <a:cubicBezTo>
                  <a:pt x="746275" y="4401489"/>
                  <a:pt x="881891" y="4617416"/>
                  <a:pt x="1044223" y="4804087"/>
                </a:cubicBezTo>
                <a:cubicBezTo>
                  <a:pt x="1090186" y="4864912"/>
                  <a:pt x="1140653" y="4924774"/>
                  <a:pt x="1194661" y="4979171"/>
                </a:cubicBezTo>
                <a:cubicBezTo>
                  <a:pt x="1175375" y="4955033"/>
                  <a:pt x="1153510" y="4940866"/>
                  <a:pt x="1143540" y="4938286"/>
                </a:cubicBezTo>
                <a:cubicBezTo>
                  <a:pt x="1151893" y="4955340"/>
                  <a:pt x="1175683" y="4978515"/>
                  <a:pt x="1194007" y="4998149"/>
                </a:cubicBezTo>
                <a:cubicBezTo>
                  <a:pt x="1216834" y="5016820"/>
                  <a:pt x="1234195" y="5031950"/>
                  <a:pt x="1243203" y="5030025"/>
                </a:cubicBezTo>
                <a:cubicBezTo>
                  <a:pt x="1230346" y="5013933"/>
                  <a:pt x="1212985" y="4998803"/>
                  <a:pt x="1200128" y="4982713"/>
                </a:cubicBezTo>
                <a:cubicBezTo>
                  <a:pt x="1236776" y="5021979"/>
                  <a:pt x="1277927" y="5060284"/>
                  <a:pt x="1320040" y="5103092"/>
                </a:cubicBezTo>
                <a:cubicBezTo>
                  <a:pt x="1323889" y="5121109"/>
                  <a:pt x="1358611" y="5151367"/>
                  <a:pt x="1390447" y="5168114"/>
                </a:cubicBezTo>
                <a:cubicBezTo>
                  <a:pt x="1407809" y="5183243"/>
                  <a:pt x="1430636" y="5201914"/>
                  <a:pt x="1438027" y="5214464"/>
                </a:cubicBezTo>
                <a:cubicBezTo>
                  <a:pt x="1447036" y="5212539"/>
                  <a:pt x="1458930" y="5224127"/>
                  <a:pt x="1469862" y="5231211"/>
                </a:cubicBezTo>
                <a:cubicBezTo>
                  <a:pt x="2189107" y="5798122"/>
                  <a:pt x="3177182" y="5992052"/>
                  <a:pt x="4098674" y="5653890"/>
                </a:cubicBezTo>
                <a:cubicBezTo>
                  <a:pt x="4469974" y="5518049"/>
                  <a:pt x="4793386" y="5312374"/>
                  <a:pt x="5058287" y="5053265"/>
                </a:cubicBezTo>
                <a:cubicBezTo>
                  <a:pt x="5658574" y="4468182"/>
                  <a:pt x="5968225" y="3624938"/>
                  <a:pt x="5862270" y="2776293"/>
                </a:cubicBezTo>
                <a:cubicBezTo>
                  <a:pt x="5854264" y="2716778"/>
                  <a:pt x="5847221" y="2661766"/>
                  <a:pt x="5834711" y="2603214"/>
                </a:cubicBezTo>
                <a:cubicBezTo>
                  <a:pt x="5834711" y="2603214"/>
                  <a:pt x="5839216" y="2602252"/>
                  <a:pt x="5838253" y="2597748"/>
                </a:cubicBezTo>
                <a:cubicBezTo>
                  <a:pt x="5835366" y="2584235"/>
                  <a:pt x="5835366" y="2584235"/>
                  <a:pt x="5835366" y="2584235"/>
                </a:cubicBezTo>
                <a:cubicBezTo>
                  <a:pt x="5835366" y="2584235"/>
                  <a:pt x="5834404" y="2579732"/>
                  <a:pt x="5829900" y="2580694"/>
                </a:cubicBezTo>
                <a:lnTo>
                  <a:pt x="5802956" y="2454580"/>
                </a:lnTo>
                <a:cubicBezTo>
                  <a:pt x="5777282" y="2356454"/>
                  <a:pt x="5748067" y="2263794"/>
                  <a:pt x="5713385" y="2167591"/>
                </a:cubicBezTo>
                <a:cubicBezTo>
                  <a:pt x="5600022" y="1857426"/>
                  <a:pt x="5436461" y="1576825"/>
                  <a:pt x="5230091" y="1338337"/>
                </a:cubicBezTo>
                <a:cubicBezTo>
                  <a:pt x="5120805" y="1201559"/>
                  <a:pt x="4989960" y="1074095"/>
                  <a:pt x="4852032" y="957564"/>
                </a:cubicBezTo>
                <a:cubicBezTo>
                  <a:pt x="4857498" y="961106"/>
                  <a:pt x="4857498" y="961106"/>
                  <a:pt x="4862002" y="960144"/>
                </a:cubicBezTo>
                <a:cubicBezTo>
                  <a:pt x="4850108" y="948556"/>
                  <a:pt x="4821813" y="926343"/>
                  <a:pt x="4798985" y="907672"/>
                </a:cubicBezTo>
                <a:cubicBezTo>
                  <a:pt x="4782587" y="897047"/>
                  <a:pt x="4770691" y="885459"/>
                  <a:pt x="4760721" y="882879"/>
                </a:cubicBezTo>
                <a:cubicBezTo>
                  <a:pt x="4722457" y="858088"/>
                  <a:pt x="4683230" y="828791"/>
                  <a:pt x="4644966" y="803998"/>
                </a:cubicBezTo>
                <a:cubicBezTo>
                  <a:pt x="4633070" y="792411"/>
                  <a:pt x="4616671" y="781786"/>
                  <a:pt x="4601235" y="775665"/>
                </a:cubicBezTo>
                <a:cubicBezTo>
                  <a:pt x="4474546" y="689699"/>
                  <a:pt x="4337233" y="620133"/>
                  <a:pt x="4191873" y="556997"/>
                </a:cubicBezTo>
                <a:cubicBezTo>
                  <a:pt x="4237221" y="570856"/>
                  <a:pt x="4282569" y="584716"/>
                  <a:pt x="4317947" y="595996"/>
                </a:cubicBezTo>
                <a:cubicBezTo>
                  <a:pt x="4319871" y="605005"/>
                  <a:pt x="4339812" y="610163"/>
                  <a:pt x="4340774" y="614667"/>
                </a:cubicBezTo>
                <a:cubicBezTo>
                  <a:pt x="4381618" y="629489"/>
                  <a:pt x="4429854" y="656861"/>
                  <a:pt x="4468773" y="662675"/>
                </a:cubicBezTo>
                <a:cubicBezTo>
                  <a:pt x="4452374" y="652050"/>
                  <a:pt x="4430508" y="637883"/>
                  <a:pt x="4433088" y="627913"/>
                </a:cubicBezTo>
                <a:cubicBezTo>
                  <a:pt x="4406718" y="614708"/>
                  <a:pt x="4344010" y="585719"/>
                  <a:pt x="4325031" y="585063"/>
                </a:cubicBezTo>
                <a:cubicBezTo>
                  <a:pt x="4314098" y="577980"/>
                  <a:pt x="4307670" y="569934"/>
                  <a:pt x="4302203" y="566393"/>
                </a:cubicBezTo>
                <a:cubicBezTo>
                  <a:pt x="4271330" y="554150"/>
                  <a:pt x="4246884" y="549953"/>
                  <a:pt x="4216974" y="542214"/>
                </a:cubicBezTo>
                <a:cubicBezTo>
                  <a:pt x="4196070" y="532551"/>
                  <a:pt x="4158768" y="512263"/>
                  <a:pt x="4133361" y="503562"/>
                </a:cubicBezTo>
                <a:cubicBezTo>
                  <a:pt x="4123391" y="500982"/>
                  <a:pt x="4119849" y="506449"/>
                  <a:pt x="4109878" y="503869"/>
                </a:cubicBezTo>
                <a:cubicBezTo>
                  <a:pt x="4099908" y="501291"/>
                  <a:pt x="4082547" y="486161"/>
                  <a:pt x="4072576" y="483581"/>
                </a:cubicBezTo>
                <a:cubicBezTo>
                  <a:pt x="4041702" y="471338"/>
                  <a:pt x="4028190" y="474225"/>
                  <a:pt x="4026266" y="465217"/>
                </a:cubicBezTo>
                <a:cubicBezTo>
                  <a:pt x="4007287" y="464562"/>
                  <a:pt x="3977375" y="456824"/>
                  <a:pt x="3970292" y="467757"/>
                </a:cubicBezTo>
                <a:cubicBezTo>
                  <a:pt x="3989271" y="468411"/>
                  <a:pt x="3985729" y="473878"/>
                  <a:pt x="3986691" y="478382"/>
                </a:cubicBezTo>
                <a:cubicBezTo>
                  <a:pt x="3540295" y="328852"/>
                  <a:pt x="3052011" y="291882"/>
                  <a:pt x="2556561" y="397733"/>
                </a:cubicBezTo>
                <a:lnTo>
                  <a:pt x="2508145" y="410487"/>
                </a:lnTo>
                <a:lnTo>
                  <a:pt x="2458913" y="419861"/>
                </a:lnTo>
                <a:cubicBezTo>
                  <a:pt x="2151483" y="490308"/>
                  <a:pt x="1868431" y="625941"/>
                  <a:pt x="1598952" y="799372"/>
                </a:cubicBezTo>
                <a:cubicBezTo>
                  <a:pt x="1558063" y="827661"/>
                  <a:pt x="1514505" y="852611"/>
                  <a:pt x="1473216" y="879030"/>
                </a:cubicBezTo>
                <a:cubicBezTo>
                  <a:pt x="1466535" y="884369"/>
                  <a:pt x="1461052" y="895317"/>
                  <a:pt x="1451174" y="885695"/>
                </a:cubicBezTo>
                <a:cubicBezTo>
                  <a:pt x="1441695" y="877943"/>
                  <a:pt x="1443438" y="867794"/>
                  <a:pt x="1449321" y="858715"/>
                </a:cubicBezTo>
                <a:cubicBezTo>
                  <a:pt x="1462557" y="838289"/>
                  <a:pt x="1480731" y="822673"/>
                  <a:pt x="1500105" y="812669"/>
                </a:cubicBezTo>
                <a:cubicBezTo>
                  <a:pt x="1611007" y="745956"/>
                  <a:pt x="1716842" y="664683"/>
                  <a:pt x="1844558" y="621754"/>
                </a:cubicBezTo>
                <a:cubicBezTo>
                  <a:pt x="1831212" y="605052"/>
                  <a:pt x="1812238" y="616927"/>
                  <a:pt x="1796350" y="606633"/>
                </a:cubicBezTo>
                <a:cubicBezTo>
                  <a:pt x="1833099" y="577272"/>
                  <a:pt x="1874116" y="558732"/>
                  <a:pt x="1915531" y="542063"/>
                </a:cubicBezTo>
                <a:cubicBezTo>
                  <a:pt x="2200904" y="422433"/>
                  <a:pt x="2492268" y="330852"/>
                  <a:pt x="2801357" y="303925"/>
                </a:cubicBezTo>
                <a:cubicBezTo>
                  <a:pt x="3018680" y="286827"/>
                  <a:pt x="3234787" y="291496"/>
                  <a:pt x="3448335" y="329955"/>
                </a:cubicBezTo>
                <a:cubicBezTo>
                  <a:pt x="3513374" y="341479"/>
                  <a:pt x="3572259" y="369963"/>
                  <a:pt x="3639713" y="365329"/>
                </a:cubicBezTo>
                <a:cubicBezTo>
                  <a:pt x="3656944" y="363602"/>
                  <a:pt x="3679513" y="368557"/>
                  <a:pt x="3679531" y="341178"/>
                </a:cubicBezTo>
                <a:cubicBezTo>
                  <a:pt x="3681418" y="313399"/>
                  <a:pt x="3657905" y="322334"/>
                  <a:pt x="3641345" y="318050"/>
                </a:cubicBezTo>
                <a:cubicBezTo>
                  <a:pt x="3621444" y="316435"/>
                  <a:pt x="3596333" y="317890"/>
                  <a:pt x="3579519" y="294106"/>
                </a:cubicBezTo>
                <a:cubicBezTo>
                  <a:pt x="3700137" y="282025"/>
                  <a:pt x="3811242" y="316949"/>
                  <a:pt x="3921820" y="340254"/>
                </a:cubicBezTo>
                <a:cubicBezTo>
                  <a:pt x="3988457" y="359259"/>
                  <a:pt x="4048541" y="393353"/>
                  <a:pt x="4117320" y="404078"/>
                </a:cubicBezTo>
                <a:cubicBezTo>
                  <a:pt x="4058708" y="367716"/>
                  <a:pt x="3994740" y="352052"/>
                  <a:pt x="3929573" y="330776"/>
                </a:cubicBezTo>
                <a:cubicBezTo>
                  <a:pt x="3841709" y="294797"/>
                  <a:pt x="3746619" y="279916"/>
                  <a:pt x="3651529" y="265034"/>
                </a:cubicBezTo>
                <a:cubicBezTo>
                  <a:pt x="3392571" y="224545"/>
                  <a:pt x="3131596" y="202085"/>
                  <a:pt x="2868463" y="215284"/>
                </a:cubicBezTo>
                <a:cubicBezTo>
                  <a:pt x="2835871" y="218335"/>
                  <a:pt x="2800210" y="216177"/>
                  <a:pt x="2767746" y="228980"/>
                </a:cubicBezTo>
                <a:cubicBezTo>
                  <a:pt x="2772141" y="249550"/>
                  <a:pt x="2788173" y="242214"/>
                  <a:pt x="2799794" y="241686"/>
                </a:cubicBezTo>
                <a:cubicBezTo>
                  <a:pt x="3021256" y="225658"/>
                  <a:pt x="3243373" y="231000"/>
                  <a:pt x="3465473" y="263721"/>
                </a:cubicBezTo>
                <a:cubicBezTo>
                  <a:pt x="3477492" y="265064"/>
                  <a:pt x="3499535" y="258399"/>
                  <a:pt x="3497920" y="278298"/>
                </a:cubicBezTo>
                <a:cubicBezTo>
                  <a:pt x="3496305" y="298197"/>
                  <a:pt x="3474535" y="296982"/>
                  <a:pt x="3460245" y="294168"/>
                </a:cubicBezTo>
                <a:cubicBezTo>
                  <a:pt x="3389994" y="285712"/>
                  <a:pt x="3320016" y="269376"/>
                  <a:pt x="3247224" y="267329"/>
                </a:cubicBezTo>
                <a:cubicBezTo>
                  <a:pt x="2932814" y="260197"/>
                  <a:pt x="2620529" y="272164"/>
                  <a:pt x="2317144" y="362401"/>
                </a:cubicBezTo>
                <a:cubicBezTo>
                  <a:pt x="2081756" y="432244"/>
                  <a:pt x="1859571" y="536420"/>
                  <a:pt x="1646991" y="658097"/>
                </a:cubicBezTo>
                <a:cubicBezTo>
                  <a:pt x="1603433" y="683046"/>
                  <a:pt x="1558005" y="708395"/>
                  <a:pt x="1510978" y="726263"/>
                </a:cubicBezTo>
                <a:cubicBezTo>
                  <a:pt x="1826469" y="500473"/>
                  <a:pt x="2176643" y="345489"/>
                  <a:pt x="2562299" y="265051"/>
                </a:cubicBezTo>
                <a:cubicBezTo>
                  <a:pt x="2544413" y="245407"/>
                  <a:pt x="2523968" y="259552"/>
                  <a:pt x="2496459" y="249786"/>
                </a:cubicBezTo>
                <a:cubicBezTo>
                  <a:pt x="2563786" y="235402"/>
                  <a:pt x="2621762" y="223015"/>
                  <a:pt x="2679065" y="216639"/>
                </a:cubicBezTo>
                <a:cubicBezTo>
                  <a:pt x="2765221" y="208009"/>
                  <a:pt x="2851776" y="201250"/>
                  <a:pt x="2939402" y="190351"/>
                </a:cubicBezTo>
                <a:cubicBezTo>
                  <a:pt x="2945412" y="191022"/>
                  <a:pt x="2960102" y="195705"/>
                  <a:pt x="2959175" y="182215"/>
                </a:cubicBezTo>
                <a:cubicBezTo>
                  <a:pt x="2960518" y="170196"/>
                  <a:pt x="2947427" y="172993"/>
                  <a:pt x="2939547" y="172721"/>
                </a:cubicBezTo>
                <a:cubicBezTo>
                  <a:pt x="2830422" y="174526"/>
                  <a:pt x="2723440" y="168051"/>
                  <a:pt x="2616967" y="200575"/>
                </a:cubicBezTo>
                <a:cubicBezTo>
                  <a:pt x="2593454" y="209510"/>
                  <a:pt x="2564475" y="202013"/>
                  <a:pt x="2537493" y="203867"/>
                </a:cubicBezTo>
                <a:cubicBezTo>
                  <a:pt x="2425028" y="208340"/>
                  <a:pt x="2323223" y="253555"/>
                  <a:pt x="2217149" y="287950"/>
                </a:cubicBezTo>
                <a:cubicBezTo>
                  <a:pt x="1981889" y="367543"/>
                  <a:pt x="1756636" y="466508"/>
                  <a:pt x="1542585" y="590454"/>
                </a:cubicBezTo>
                <a:cubicBezTo>
                  <a:pt x="1408170" y="666101"/>
                  <a:pt x="1293638" y="770742"/>
                  <a:pt x="1168430" y="862020"/>
                </a:cubicBezTo>
                <a:cubicBezTo>
                  <a:pt x="1158008" y="868157"/>
                  <a:pt x="1146115" y="876564"/>
                  <a:pt x="1130881" y="887640"/>
                </a:cubicBezTo>
                <a:cubicBezTo>
                  <a:pt x="1131570" y="854252"/>
                  <a:pt x="1145877" y="829685"/>
                  <a:pt x="1168592" y="817011"/>
                </a:cubicBezTo>
                <a:cubicBezTo>
                  <a:pt x="1280692" y="755909"/>
                  <a:pt x="1370239" y="662473"/>
                  <a:pt x="1476602" y="592819"/>
                </a:cubicBezTo>
                <a:cubicBezTo>
                  <a:pt x="1818803" y="373055"/>
                  <a:pt x="2188604" y="227565"/>
                  <a:pt x="2591346" y="163030"/>
                </a:cubicBezTo>
                <a:cubicBezTo>
                  <a:pt x="2757919" y="137220"/>
                  <a:pt x="2923804" y="144799"/>
                  <a:pt x="3091031" y="140357"/>
                </a:cubicBezTo>
                <a:cubicBezTo>
                  <a:pt x="3304341" y="131937"/>
                  <a:pt x="3513894" y="151695"/>
                  <a:pt x="3716875" y="213921"/>
                </a:cubicBezTo>
                <a:cubicBezTo>
                  <a:pt x="3735705" y="219674"/>
                  <a:pt x="3755205" y="219420"/>
                  <a:pt x="3758928" y="245999"/>
                </a:cubicBezTo>
                <a:cubicBezTo>
                  <a:pt x="3758657" y="253879"/>
                  <a:pt x="3767336" y="257891"/>
                  <a:pt x="3775216" y="258163"/>
                </a:cubicBezTo>
                <a:cubicBezTo>
                  <a:pt x="3900483" y="286151"/>
                  <a:pt x="4022537" y="326558"/>
                  <a:pt x="4143920" y="372975"/>
                </a:cubicBezTo>
                <a:cubicBezTo>
                  <a:pt x="4146189" y="374445"/>
                  <a:pt x="4149930" y="373646"/>
                  <a:pt x="4155540" y="372448"/>
                </a:cubicBezTo>
                <a:cubicBezTo>
                  <a:pt x="4159698" y="346140"/>
                  <a:pt x="4150891" y="332378"/>
                  <a:pt x="4123382" y="322612"/>
                </a:cubicBezTo>
                <a:cubicBezTo>
                  <a:pt x="3936433" y="253051"/>
                  <a:pt x="3750556" y="179350"/>
                  <a:pt x="3554239" y="139165"/>
                </a:cubicBezTo>
                <a:cubicBezTo>
                  <a:pt x="3233454" y="74732"/>
                  <a:pt x="2911963" y="71067"/>
                  <a:pt x="2590565" y="131911"/>
                </a:cubicBezTo>
                <a:cubicBezTo>
                  <a:pt x="2410228" y="166529"/>
                  <a:pt x="2229893" y="201145"/>
                  <a:pt x="2058218" y="267154"/>
                </a:cubicBezTo>
                <a:cubicBezTo>
                  <a:pt x="1991819" y="295028"/>
                  <a:pt x="1918755" y="300860"/>
                  <a:pt x="1849558" y="315643"/>
                </a:cubicBezTo>
                <a:cubicBezTo>
                  <a:pt x="2067060" y="226157"/>
                  <a:pt x="2290027" y="153101"/>
                  <a:pt x="2520059" y="103956"/>
                </a:cubicBezTo>
                <a:cubicBezTo>
                  <a:pt x="2752360" y="56281"/>
                  <a:pt x="2984644" y="35986"/>
                  <a:pt x="3222250" y="49751"/>
                </a:cubicBezTo>
                <a:cubicBezTo>
                  <a:pt x="3009228" y="22912"/>
                  <a:pt x="2793377" y="37741"/>
                  <a:pt x="2580338" y="38281"/>
                </a:cubicBezTo>
                <a:cubicBezTo>
                  <a:pt x="2579539" y="34542"/>
                  <a:pt x="2580611" y="30401"/>
                  <a:pt x="2580211" y="2853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BF47550-2CE6-4E2D-84DE-53127F68D29A}"/>
              </a:ext>
            </a:extLst>
          </p:cNvPr>
          <p:cNvSpPr/>
          <p:nvPr/>
        </p:nvSpPr>
        <p:spPr>
          <a:xfrm flipH="1">
            <a:off x="0" y="1005351"/>
            <a:ext cx="9296400" cy="1689353"/>
          </a:xfrm>
          <a:prstGeom prst="rect">
            <a:avLst/>
          </a:prstGeom>
          <a:gradFill flip="none" rotWithShape="1">
            <a:gsLst>
              <a:gs pos="42000">
                <a:schemeClr val="accent2">
                  <a:lumMod val="60000"/>
                  <a:lumOff val="40000"/>
                </a:schemeClr>
              </a:gs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itle 7">
            <a:extLst>
              <a:ext uri="{FF2B5EF4-FFF2-40B4-BE49-F238E27FC236}">
                <a16:creationId xmlns:a16="http://schemas.microsoft.com/office/drawing/2014/main" id="{AAE2109C-44F3-41F7-A5C7-BD1185E8C38B}"/>
              </a:ext>
            </a:extLst>
          </p:cNvPr>
          <p:cNvSpPr txBox="1">
            <a:spLocks/>
          </p:cNvSpPr>
          <p:nvPr/>
        </p:nvSpPr>
        <p:spPr>
          <a:xfrm>
            <a:off x="646783" y="1112638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KEPEMIMPINAN TRANSFORMASIONAL</a:t>
            </a:r>
            <a:endParaRPr lang="en-ID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480B593-B45E-4211-A2F4-9CCBF1E278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783" y="2845905"/>
            <a:ext cx="10170161" cy="3477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08785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CIRI-CIRI</a:t>
            </a:r>
          </a:p>
        </p:txBody>
      </p:sp>
      <p:grpSp>
        <p:nvGrpSpPr>
          <p:cNvPr id="3" name="그룹 6">
            <a:extLst>
              <a:ext uri="{FF2B5EF4-FFF2-40B4-BE49-F238E27FC236}">
                <a16:creationId xmlns:a16="http://schemas.microsoft.com/office/drawing/2014/main" id="{01E5623A-0C20-4F64-822B-86EF929AEE29}"/>
              </a:ext>
            </a:extLst>
          </p:cNvPr>
          <p:cNvGrpSpPr/>
          <p:nvPr/>
        </p:nvGrpSpPr>
        <p:grpSpPr>
          <a:xfrm>
            <a:off x="1111480" y="2276257"/>
            <a:ext cx="2615694" cy="3363332"/>
            <a:chOff x="9228771" y="2192407"/>
            <a:chExt cx="1702026" cy="2188512"/>
          </a:xfrm>
        </p:grpSpPr>
        <p:sp>
          <p:nvSpPr>
            <p:cNvPr id="4" name="Regular Pentagon 34">
              <a:extLst>
                <a:ext uri="{FF2B5EF4-FFF2-40B4-BE49-F238E27FC236}">
                  <a16:creationId xmlns:a16="http://schemas.microsoft.com/office/drawing/2014/main" id="{DEE4196B-F305-45E9-8447-4E39287812D6}"/>
                </a:ext>
              </a:extLst>
            </p:cNvPr>
            <p:cNvSpPr/>
            <p:nvPr/>
          </p:nvSpPr>
          <p:spPr>
            <a:xfrm>
              <a:off x="9696002" y="2192407"/>
              <a:ext cx="1234795" cy="1175995"/>
            </a:xfrm>
            <a:prstGeom prst="round2DiagRect">
              <a:avLst>
                <a:gd name="adj1" fmla="val 50000"/>
                <a:gd name="adj2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chemeClr val="tx2"/>
                </a:solidFill>
              </a:endParaRPr>
            </a:p>
          </p:txBody>
        </p:sp>
        <p:sp>
          <p:nvSpPr>
            <p:cNvPr id="5" name="Regular Pentagon 34">
              <a:extLst>
                <a:ext uri="{FF2B5EF4-FFF2-40B4-BE49-F238E27FC236}">
                  <a16:creationId xmlns:a16="http://schemas.microsoft.com/office/drawing/2014/main" id="{CCC96843-7AD2-48DC-958B-9DFEA4C70C1A}"/>
                </a:ext>
              </a:extLst>
            </p:cNvPr>
            <p:cNvSpPr/>
            <p:nvPr/>
          </p:nvSpPr>
          <p:spPr>
            <a:xfrm>
              <a:off x="9696002" y="2434342"/>
              <a:ext cx="980763" cy="934060"/>
            </a:xfrm>
            <a:prstGeom prst="round2DiagRect">
              <a:avLst>
                <a:gd name="adj1" fmla="val 50000"/>
                <a:gd name="adj2" fmla="val 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chemeClr val="tx2"/>
                </a:solidFill>
              </a:endParaRPr>
            </a:p>
          </p:txBody>
        </p:sp>
        <p:cxnSp>
          <p:nvCxnSpPr>
            <p:cNvPr id="6" name="Straight Arrow Connector 46">
              <a:extLst>
                <a:ext uri="{FF2B5EF4-FFF2-40B4-BE49-F238E27FC236}">
                  <a16:creationId xmlns:a16="http://schemas.microsoft.com/office/drawing/2014/main" id="{64BDB5D9-B866-4ECD-8DFF-12D1C086EF3A}"/>
                </a:ext>
              </a:extLst>
            </p:cNvPr>
            <p:cNvCxnSpPr>
              <a:cxnSpLocks/>
            </p:cNvCxnSpPr>
            <p:nvPr/>
          </p:nvCxnSpPr>
          <p:spPr>
            <a:xfrm>
              <a:off x="9699622" y="3361959"/>
              <a:ext cx="8770" cy="1018960"/>
            </a:xfrm>
            <a:prstGeom prst="straightConnector1">
              <a:avLst/>
            </a:prstGeom>
            <a:ln w="31750">
              <a:solidFill>
                <a:schemeClr val="accent1"/>
              </a:solidFill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Regular Pentagon 33">
              <a:extLst>
                <a:ext uri="{FF2B5EF4-FFF2-40B4-BE49-F238E27FC236}">
                  <a16:creationId xmlns:a16="http://schemas.microsoft.com/office/drawing/2014/main" id="{145A5ECF-27E6-4A59-B116-78DA1A7D3350}"/>
                </a:ext>
              </a:extLst>
            </p:cNvPr>
            <p:cNvSpPr/>
            <p:nvPr/>
          </p:nvSpPr>
          <p:spPr>
            <a:xfrm>
              <a:off x="9228771" y="2960699"/>
              <a:ext cx="443815" cy="422680"/>
            </a:xfrm>
            <a:prstGeom prst="round2DiagRect">
              <a:avLst>
                <a:gd name="adj1" fmla="val 0"/>
                <a:gd name="adj2" fmla="val 5000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8" name="그룹 6">
            <a:extLst>
              <a:ext uri="{FF2B5EF4-FFF2-40B4-BE49-F238E27FC236}">
                <a16:creationId xmlns:a16="http://schemas.microsoft.com/office/drawing/2014/main" id="{1E296371-DC91-4C45-97A7-DC422770324B}"/>
              </a:ext>
            </a:extLst>
          </p:cNvPr>
          <p:cNvGrpSpPr/>
          <p:nvPr/>
        </p:nvGrpSpPr>
        <p:grpSpPr>
          <a:xfrm>
            <a:off x="4545007" y="2276257"/>
            <a:ext cx="2615694" cy="3363332"/>
            <a:chOff x="9228771" y="2192407"/>
            <a:chExt cx="1702026" cy="2188512"/>
          </a:xfrm>
        </p:grpSpPr>
        <p:sp>
          <p:nvSpPr>
            <p:cNvPr id="9" name="Regular Pentagon 34">
              <a:extLst>
                <a:ext uri="{FF2B5EF4-FFF2-40B4-BE49-F238E27FC236}">
                  <a16:creationId xmlns:a16="http://schemas.microsoft.com/office/drawing/2014/main" id="{BAD8162D-99E5-4C70-823D-C5DDECCCAA9B}"/>
                </a:ext>
              </a:extLst>
            </p:cNvPr>
            <p:cNvSpPr/>
            <p:nvPr/>
          </p:nvSpPr>
          <p:spPr>
            <a:xfrm>
              <a:off x="9696002" y="2192407"/>
              <a:ext cx="1234795" cy="1175995"/>
            </a:xfrm>
            <a:prstGeom prst="round2DiagRect">
              <a:avLst>
                <a:gd name="adj1" fmla="val 50000"/>
                <a:gd name="adj2" fmla="val 0"/>
              </a:avLst>
            </a:prstGeom>
            <a:solidFill>
              <a:schemeClr val="accent2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chemeClr val="tx2"/>
                </a:solidFill>
              </a:endParaRPr>
            </a:p>
          </p:txBody>
        </p:sp>
        <p:sp>
          <p:nvSpPr>
            <p:cNvPr id="10" name="Regular Pentagon 34">
              <a:extLst>
                <a:ext uri="{FF2B5EF4-FFF2-40B4-BE49-F238E27FC236}">
                  <a16:creationId xmlns:a16="http://schemas.microsoft.com/office/drawing/2014/main" id="{923012BC-D69D-4DE3-BF8B-C0CC8A965BEE}"/>
                </a:ext>
              </a:extLst>
            </p:cNvPr>
            <p:cNvSpPr/>
            <p:nvPr/>
          </p:nvSpPr>
          <p:spPr>
            <a:xfrm>
              <a:off x="9696002" y="2434342"/>
              <a:ext cx="980763" cy="934060"/>
            </a:xfrm>
            <a:prstGeom prst="round2DiagRect">
              <a:avLst>
                <a:gd name="adj1" fmla="val 50000"/>
                <a:gd name="adj2" fmla="val 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chemeClr val="tx2"/>
                </a:solidFill>
              </a:endParaRPr>
            </a:p>
          </p:txBody>
        </p:sp>
        <p:cxnSp>
          <p:nvCxnSpPr>
            <p:cNvPr id="11" name="Straight Arrow Connector 46">
              <a:extLst>
                <a:ext uri="{FF2B5EF4-FFF2-40B4-BE49-F238E27FC236}">
                  <a16:creationId xmlns:a16="http://schemas.microsoft.com/office/drawing/2014/main" id="{8398F22D-A658-4B64-AB61-BACF24CFAB5C}"/>
                </a:ext>
              </a:extLst>
            </p:cNvPr>
            <p:cNvCxnSpPr>
              <a:cxnSpLocks/>
            </p:cNvCxnSpPr>
            <p:nvPr/>
          </p:nvCxnSpPr>
          <p:spPr>
            <a:xfrm>
              <a:off x="9699622" y="3361959"/>
              <a:ext cx="8770" cy="1018960"/>
            </a:xfrm>
            <a:prstGeom prst="straightConnector1">
              <a:avLst/>
            </a:prstGeom>
            <a:ln w="31750">
              <a:solidFill>
                <a:schemeClr val="accent2"/>
              </a:solidFill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gular Pentagon 33">
              <a:extLst>
                <a:ext uri="{FF2B5EF4-FFF2-40B4-BE49-F238E27FC236}">
                  <a16:creationId xmlns:a16="http://schemas.microsoft.com/office/drawing/2014/main" id="{90D33551-09C1-4798-9E69-5B96590545F1}"/>
                </a:ext>
              </a:extLst>
            </p:cNvPr>
            <p:cNvSpPr/>
            <p:nvPr/>
          </p:nvSpPr>
          <p:spPr>
            <a:xfrm>
              <a:off x="9228771" y="2960699"/>
              <a:ext cx="443815" cy="422680"/>
            </a:xfrm>
            <a:prstGeom prst="round2DiagRect">
              <a:avLst>
                <a:gd name="adj1" fmla="val 0"/>
                <a:gd name="adj2" fmla="val 50000"/>
              </a:avLst>
            </a:prstGeom>
            <a:solidFill>
              <a:schemeClr val="accent2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13" name="그룹 6">
            <a:extLst>
              <a:ext uri="{FF2B5EF4-FFF2-40B4-BE49-F238E27FC236}">
                <a16:creationId xmlns:a16="http://schemas.microsoft.com/office/drawing/2014/main" id="{DAC27F64-8E61-4085-9688-2D8E9AA4899C}"/>
              </a:ext>
            </a:extLst>
          </p:cNvPr>
          <p:cNvGrpSpPr/>
          <p:nvPr/>
        </p:nvGrpSpPr>
        <p:grpSpPr>
          <a:xfrm>
            <a:off x="7978534" y="2276257"/>
            <a:ext cx="2615694" cy="3363332"/>
            <a:chOff x="9228771" y="2192407"/>
            <a:chExt cx="1702026" cy="2188512"/>
          </a:xfrm>
        </p:grpSpPr>
        <p:sp>
          <p:nvSpPr>
            <p:cNvPr id="14" name="Regular Pentagon 34">
              <a:extLst>
                <a:ext uri="{FF2B5EF4-FFF2-40B4-BE49-F238E27FC236}">
                  <a16:creationId xmlns:a16="http://schemas.microsoft.com/office/drawing/2014/main" id="{4AA21FAF-9449-4DA1-8D51-5494AD74900E}"/>
                </a:ext>
              </a:extLst>
            </p:cNvPr>
            <p:cNvSpPr/>
            <p:nvPr/>
          </p:nvSpPr>
          <p:spPr>
            <a:xfrm>
              <a:off x="9696002" y="2192407"/>
              <a:ext cx="1234795" cy="1175995"/>
            </a:xfrm>
            <a:prstGeom prst="round2DiagRect">
              <a:avLst>
                <a:gd name="adj1" fmla="val 50000"/>
                <a:gd name="adj2" fmla="val 0"/>
              </a:avLst>
            </a:prstGeom>
            <a:solidFill>
              <a:schemeClr val="accent3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chemeClr val="tx2"/>
                </a:solidFill>
              </a:endParaRPr>
            </a:p>
          </p:txBody>
        </p:sp>
        <p:sp>
          <p:nvSpPr>
            <p:cNvPr id="15" name="Regular Pentagon 34">
              <a:extLst>
                <a:ext uri="{FF2B5EF4-FFF2-40B4-BE49-F238E27FC236}">
                  <a16:creationId xmlns:a16="http://schemas.microsoft.com/office/drawing/2014/main" id="{214E7023-62F4-429E-8EB0-10415ED4A762}"/>
                </a:ext>
              </a:extLst>
            </p:cNvPr>
            <p:cNvSpPr/>
            <p:nvPr/>
          </p:nvSpPr>
          <p:spPr>
            <a:xfrm>
              <a:off x="9696002" y="2434342"/>
              <a:ext cx="980763" cy="934060"/>
            </a:xfrm>
            <a:prstGeom prst="round2DiagRect">
              <a:avLst>
                <a:gd name="adj1" fmla="val 50000"/>
                <a:gd name="adj2" fmla="val 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chemeClr val="tx2"/>
                </a:solidFill>
              </a:endParaRPr>
            </a:p>
          </p:txBody>
        </p:sp>
        <p:cxnSp>
          <p:nvCxnSpPr>
            <p:cNvPr id="16" name="Straight Arrow Connector 46">
              <a:extLst>
                <a:ext uri="{FF2B5EF4-FFF2-40B4-BE49-F238E27FC236}">
                  <a16:creationId xmlns:a16="http://schemas.microsoft.com/office/drawing/2014/main" id="{D79DE29C-36B3-40A6-93D0-B495913F996E}"/>
                </a:ext>
              </a:extLst>
            </p:cNvPr>
            <p:cNvCxnSpPr>
              <a:cxnSpLocks/>
            </p:cNvCxnSpPr>
            <p:nvPr/>
          </p:nvCxnSpPr>
          <p:spPr>
            <a:xfrm>
              <a:off x="9699622" y="3361959"/>
              <a:ext cx="8770" cy="1018960"/>
            </a:xfrm>
            <a:prstGeom prst="straightConnector1">
              <a:avLst/>
            </a:prstGeom>
            <a:ln w="31750">
              <a:solidFill>
                <a:schemeClr val="accent3"/>
              </a:solidFill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Regular Pentagon 33">
              <a:extLst>
                <a:ext uri="{FF2B5EF4-FFF2-40B4-BE49-F238E27FC236}">
                  <a16:creationId xmlns:a16="http://schemas.microsoft.com/office/drawing/2014/main" id="{F7A408DC-3AB9-444E-AE78-6EC1CED32B15}"/>
                </a:ext>
              </a:extLst>
            </p:cNvPr>
            <p:cNvSpPr/>
            <p:nvPr/>
          </p:nvSpPr>
          <p:spPr>
            <a:xfrm>
              <a:off x="9228771" y="2960699"/>
              <a:ext cx="443815" cy="422680"/>
            </a:xfrm>
            <a:prstGeom prst="round2DiagRect">
              <a:avLst>
                <a:gd name="adj1" fmla="val 0"/>
                <a:gd name="adj2" fmla="val 50000"/>
              </a:avLst>
            </a:prstGeom>
            <a:solidFill>
              <a:schemeClr val="accent3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solidFill>
                  <a:schemeClr val="tx2"/>
                </a:solidFill>
              </a:endParaRPr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F39BBD56-86F6-4C87-BAB5-24DF171B52E4}"/>
              </a:ext>
            </a:extLst>
          </p:cNvPr>
          <p:cNvSpPr txBox="1"/>
          <p:nvPr/>
        </p:nvSpPr>
        <p:spPr>
          <a:xfrm>
            <a:off x="5520878" y="4398011"/>
            <a:ext cx="236486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embelajar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sepanjang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hidup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: </a:t>
            </a:r>
            <a:r>
              <a:rPr lang="en-ID" b="0" i="0" dirty="0" err="1">
                <a:solidFill>
                  <a:srgbClr val="000000"/>
                </a:solidFill>
                <a:effectLst/>
                <a:latin typeface="NonBreakingSpaceOverride"/>
              </a:rPr>
              <a:t>pemimpin</a:t>
            </a:r>
            <a:r>
              <a:rPr lang="en-ID" b="0" i="0" dirty="0">
                <a:solidFill>
                  <a:srgbClr val="000000"/>
                </a:solidFill>
                <a:effectLst/>
                <a:latin typeface="NonBreakingSpaceOverride"/>
              </a:rPr>
              <a:t> </a:t>
            </a:r>
            <a:r>
              <a:rPr lang="en-ID" b="0" i="0" dirty="0" err="1">
                <a:solidFill>
                  <a:srgbClr val="000000"/>
                </a:solidFill>
                <a:effectLst/>
                <a:latin typeface="NonBreakingSpaceOverride"/>
              </a:rPr>
              <a:t>memiliki</a:t>
            </a:r>
            <a:r>
              <a:rPr lang="en-ID" b="0" i="0" dirty="0">
                <a:solidFill>
                  <a:srgbClr val="000000"/>
                </a:solidFill>
                <a:effectLst/>
                <a:latin typeface="NonBreakingSpaceOverride"/>
              </a:rPr>
              <a:t> </a:t>
            </a:r>
            <a:r>
              <a:rPr lang="en-ID" b="0" i="0" dirty="0" err="1">
                <a:solidFill>
                  <a:srgbClr val="000000"/>
                </a:solidFill>
                <a:effectLst/>
                <a:latin typeface="NonBreakingSpaceOverride"/>
              </a:rPr>
              <a:t>jiwa</a:t>
            </a:r>
            <a:r>
              <a:rPr lang="en-ID" b="0" i="0" dirty="0">
                <a:solidFill>
                  <a:srgbClr val="000000"/>
                </a:solidFill>
                <a:effectLst/>
                <a:latin typeface="NonBreakingSpaceOverride"/>
              </a:rPr>
              <a:t> </a:t>
            </a:r>
            <a:r>
              <a:rPr lang="en-ID" b="0" i="0" dirty="0" err="1">
                <a:solidFill>
                  <a:srgbClr val="000000"/>
                </a:solidFill>
                <a:effectLst/>
                <a:latin typeface="NonBreakingSpaceOverride"/>
              </a:rPr>
              <a:t>kreativitas</a:t>
            </a:r>
            <a:r>
              <a:rPr lang="en-ID" b="0" i="0" dirty="0">
                <a:solidFill>
                  <a:srgbClr val="000000"/>
                </a:solidFill>
                <a:effectLst/>
                <a:latin typeface="NonBreakingSpaceOverride"/>
              </a:rPr>
              <a:t> dan </a:t>
            </a:r>
            <a:r>
              <a:rPr lang="en-ID" b="0" i="0" dirty="0" err="1">
                <a:solidFill>
                  <a:srgbClr val="000000"/>
                </a:solidFill>
                <a:effectLst/>
                <a:latin typeface="NonBreakingSpaceOverride"/>
              </a:rPr>
              <a:t>inovasi</a:t>
            </a:r>
            <a:r>
              <a:rPr lang="en-ID" b="0" i="0" dirty="0">
                <a:solidFill>
                  <a:srgbClr val="000000"/>
                </a:solidFill>
                <a:effectLst/>
                <a:latin typeface="NonBreakingSpaceOverride"/>
              </a:rPr>
              <a:t> yang </a:t>
            </a:r>
            <a:r>
              <a:rPr lang="en-ID" b="0" i="0" dirty="0" err="1">
                <a:solidFill>
                  <a:srgbClr val="000000"/>
                </a:solidFill>
                <a:effectLst/>
                <a:latin typeface="NonBreakingSpaceOverride"/>
              </a:rPr>
              <a:t>sangat</a:t>
            </a:r>
            <a:r>
              <a:rPr lang="en-ID" b="0" i="0" dirty="0">
                <a:solidFill>
                  <a:srgbClr val="000000"/>
                </a:solidFill>
                <a:effectLst/>
                <a:latin typeface="NonBreakingSpaceOverride"/>
              </a:rPr>
              <a:t> </a:t>
            </a:r>
            <a:r>
              <a:rPr lang="en-ID" b="0" i="0" dirty="0" err="1">
                <a:solidFill>
                  <a:srgbClr val="000000"/>
                </a:solidFill>
                <a:effectLst/>
                <a:latin typeface="NonBreakingSpaceOverride"/>
              </a:rPr>
              <a:t>tinggi</a:t>
            </a:r>
            <a:r>
              <a:rPr lang="en-ID" b="0" i="0" dirty="0">
                <a:solidFill>
                  <a:srgbClr val="000000"/>
                </a:solidFill>
                <a:effectLst/>
                <a:latin typeface="NonBreakingSpaceOverride"/>
              </a:rPr>
              <a:t>.</a:t>
            </a:r>
            <a:endParaRPr lang="ko-KR" altLang="en-US" dirty="0">
              <a:solidFill>
                <a:schemeClr val="tx1">
                  <a:lumMod val="65000"/>
                  <a:lumOff val="35000"/>
                </a:schemeClr>
              </a:solidFill>
              <a:cs typeface="Arial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DFBD37E-F84E-4E72-9081-BB1C03953355}"/>
              </a:ext>
            </a:extLst>
          </p:cNvPr>
          <p:cNvSpPr txBox="1"/>
          <p:nvPr/>
        </p:nvSpPr>
        <p:spPr>
          <a:xfrm>
            <a:off x="2014353" y="4231890"/>
            <a:ext cx="2364868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Visioner : </a:t>
            </a:r>
            <a:r>
              <a:rPr lang="en-ID" b="0" i="0" dirty="0" err="1">
                <a:solidFill>
                  <a:srgbClr val="000000"/>
                </a:solidFill>
                <a:effectLst/>
                <a:latin typeface="NonBreakingSpaceOverride"/>
              </a:rPr>
              <a:t>kepemimpinan</a:t>
            </a:r>
            <a:r>
              <a:rPr lang="en-ID" b="0" i="0" dirty="0">
                <a:solidFill>
                  <a:srgbClr val="000000"/>
                </a:solidFill>
                <a:effectLst/>
                <a:latin typeface="NonBreakingSpaceOverride"/>
              </a:rPr>
              <a:t> </a:t>
            </a:r>
            <a:r>
              <a:rPr lang="en-ID" b="0" i="0" dirty="0" err="1">
                <a:solidFill>
                  <a:srgbClr val="000000"/>
                </a:solidFill>
                <a:effectLst/>
                <a:latin typeface="NonBreakingSpaceOverride"/>
              </a:rPr>
              <a:t>jenis</a:t>
            </a:r>
            <a:r>
              <a:rPr lang="en-ID" b="0" i="0" dirty="0">
                <a:solidFill>
                  <a:srgbClr val="000000"/>
                </a:solidFill>
                <a:effectLst/>
                <a:latin typeface="NonBreakingSpaceOverride"/>
              </a:rPr>
              <a:t> </a:t>
            </a:r>
            <a:r>
              <a:rPr lang="en-ID" b="0" i="0" dirty="0" err="1">
                <a:solidFill>
                  <a:srgbClr val="000000"/>
                </a:solidFill>
                <a:effectLst/>
                <a:latin typeface="NonBreakingSpaceOverride"/>
              </a:rPr>
              <a:t>ini</a:t>
            </a:r>
            <a:r>
              <a:rPr lang="en-ID" b="0" i="0" dirty="0">
                <a:solidFill>
                  <a:srgbClr val="000000"/>
                </a:solidFill>
                <a:effectLst/>
                <a:latin typeface="NonBreakingSpaceOverride"/>
              </a:rPr>
              <a:t> </a:t>
            </a:r>
            <a:r>
              <a:rPr lang="en-ID" b="0" i="0" dirty="0" err="1">
                <a:solidFill>
                  <a:srgbClr val="000000"/>
                </a:solidFill>
                <a:effectLst/>
                <a:latin typeface="NonBreakingSpaceOverride"/>
              </a:rPr>
              <a:t>lebih</a:t>
            </a:r>
            <a:r>
              <a:rPr lang="en-ID" b="0" i="0" dirty="0">
                <a:solidFill>
                  <a:srgbClr val="000000"/>
                </a:solidFill>
                <a:effectLst/>
                <a:latin typeface="NonBreakingSpaceOverride"/>
              </a:rPr>
              <a:t> </a:t>
            </a:r>
            <a:r>
              <a:rPr lang="en-ID" b="0" i="0" dirty="0" err="1">
                <a:solidFill>
                  <a:srgbClr val="000000"/>
                </a:solidFill>
                <a:effectLst/>
                <a:latin typeface="NonBreakingSpaceOverride"/>
              </a:rPr>
              <a:t>berorientasi</a:t>
            </a:r>
            <a:r>
              <a:rPr lang="en-ID" b="0" i="0" dirty="0">
                <a:solidFill>
                  <a:srgbClr val="000000"/>
                </a:solidFill>
                <a:effectLst/>
                <a:latin typeface="NonBreakingSpaceOverride"/>
              </a:rPr>
              <a:t> </a:t>
            </a:r>
            <a:r>
              <a:rPr lang="en-ID" b="0" i="0" dirty="0" err="1">
                <a:solidFill>
                  <a:srgbClr val="000000"/>
                </a:solidFill>
                <a:effectLst/>
                <a:latin typeface="NonBreakingSpaceOverride"/>
              </a:rPr>
              <a:t>kepada</a:t>
            </a:r>
            <a:r>
              <a:rPr lang="en-ID" b="0" i="0" dirty="0">
                <a:solidFill>
                  <a:srgbClr val="000000"/>
                </a:solidFill>
                <a:effectLst/>
                <a:latin typeface="NonBreakingSpaceOverride"/>
              </a:rPr>
              <a:t> masa </a:t>
            </a:r>
            <a:r>
              <a:rPr lang="en-ID" b="0" i="0" dirty="0" err="1">
                <a:solidFill>
                  <a:srgbClr val="000000"/>
                </a:solidFill>
                <a:effectLst/>
                <a:latin typeface="NonBreakingSpaceOverride"/>
              </a:rPr>
              <a:t>depan</a:t>
            </a:r>
            <a:r>
              <a:rPr lang="en-ID" b="0" i="0" dirty="0">
                <a:solidFill>
                  <a:srgbClr val="000000"/>
                </a:solidFill>
                <a:effectLst/>
                <a:latin typeface="NonBreakingSpaceOverride"/>
              </a:rPr>
              <a:t> </a:t>
            </a:r>
            <a:r>
              <a:rPr lang="en-ID" b="0" i="0" dirty="0" err="1">
                <a:solidFill>
                  <a:srgbClr val="000000"/>
                </a:solidFill>
                <a:effectLst/>
                <a:latin typeface="NonBreakingSpaceOverride"/>
              </a:rPr>
              <a:t>atau</a:t>
            </a:r>
            <a:r>
              <a:rPr lang="en-ID" b="0" i="0" dirty="0">
                <a:solidFill>
                  <a:srgbClr val="000000"/>
                </a:solidFill>
                <a:effectLst/>
                <a:latin typeface="NonBreakingSpaceOverride"/>
              </a:rPr>
              <a:t> masa yang </a:t>
            </a:r>
            <a:r>
              <a:rPr lang="en-ID" b="0" i="0" dirty="0" err="1">
                <a:solidFill>
                  <a:srgbClr val="000000"/>
                </a:solidFill>
                <a:effectLst/>
                <a:latin typeface="NonBreakingSpaceOverride"/>
              </a:rPr>
              <a:t>akan</a:t>
            </a:r>
            <a:r>
              <a:rPr lang="en-ID" b="0" i="0" dirty="0">
                <a:solidFill>
                  <a:srgbClr val="000000"/>
                </a:solidFill>
                <a:effectLst/>
                <a:latin typeface="NonBreakingSpaceOverride"/>
              </a:rPr>
              <a:t> </a:t>
            </a:r>
            <a:r>
              <a:rPr lang="en-ID" b="0" i="0" dirty="0" err="1">
                <a:solidFill>
                  <a:srgbClr val="000000"/>
                </a:solidFill>
                <a:effectLst/>
                <a:latin typeface="NonBreakingSpaceOverride"/>
              </a:rPr>
              <a:t>datang</a:t>
            </a:r>
            <a:r>
              <a:rPr lang="en-US" altLang="ko-KR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  </a:t>
            </a:r>
            <a:endParaRPr lang="ko-KR" altLang="en-US" dirty="0">
              <a:solidFill>
                <a:schemeClr val="tx1">
                  <a:lumMod val="65000"/>
                  <a:lumOff val="35000"/>
                </a:schemeClr>
              </a:solidFill>
              <a:cs typeface="Arial" pitchFamily="34" charset="0"/>
            </a:endParaRPr>
          </a:p>
        </p:txBody>
      </p:sp>
      <p:sp>
        <p:nvSpPr>
          <p:cNvPr id="27" name="Rounded Rectangle 5">
            <a:extLst>
              <a:ext uri="{FF2B5EF4-FFF2-40B4-BE49-F238E27FC236}">
                <a16:creationId xmlns:a16="http://schemas.microsoft.com/office/drawing/2014/main" id="{156CEEAA-D0B6-4FF6-A354-5A4524789D26}"/>
              </a:ext>
            </a:extLst>
          </p:cNvPr>
          <p:cNvSpPr/>
          <p:nvPr/>
        </p:nvSpPr>
        <p:spPr>
          <a:xfrm flipH="1">
            <a:off x="4724935" y="3635457"/>
            <a:ext cx="349998" cy="288727"/>
          </a:xfrm>
          <a:custGeom>
            <a:avLst/>
            <a:gdLst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217557" h="2654282">
                <a:moveTo>
                  <a:pt x="1384251" y="661544"/>
                </a:moveTo>
                <a:cubicBezTo>
                  <a:pt x="1489083" y="661544"/>
                  <a:pt x="1574067" y="746528"/>
                  <a:pt x="1574067" y="851360"/>
                </a:cubicBezTo>
                <a:cubicBezTo>
                  <a:pt x="1574067" y="956192"/>
                  <a:pt x="1489083" y="1041176"/>
                  <a:pt x="1384251" y="1041176"/>
                </a:cubicBezTo>
                <a:cubicBezTo>
                  <a:pt x="1279419" y="1041176"/>
                  <a:pt x="1194435" y="956192"/>
                  <a:pt x="1194435" y="851360"/>
                </a:cubicBezTo>
                <a:cubicBezTo>
                  <a:pt x="1194435" y="746528"/>
                  <a:pt x="1279419" y="661544"/>
                  <a:pt x="1384251" y="661544"/>
                </a:cubicBezTo>
                <a:close/>
                <a:moveTo>
                  <a:pt x="1993421" y="661544"/>
                </a:moveTo>
                <a:cubicBezTo>
                  <a:pt x="2098253" y="661544"/>
                  <a:pt x="2183237" y="746528"/>
                  <a:pt x="2183237" y="851360"/>
                </a:cubicBezTo>
                <a:cubicBezTo>
                  <a:pt x="2183237" y="956192"/>
                  <a:pt x="2098253" y="1041176"/>
                  <a:pt x="1993421" y="1041176"/>
                </a:cubicBezTo>
                <a:cubicBezTo>
                  <a:pt x="1888589" y="1041176"/>
                  <a:pt x="1803605" y="956192"/>
                  <a:pt x="1803605" y="851360"/>
                </a:cubicBezTo>
                <a:cubicBezTo>
                  <a:pt x="1803605" y="746528"/>
                  <a:pt x="1888589" y="661544"/>
                  <a:pt x="1993421" y="661544"/>
                </a:cubicBezTo>
                <a:close/>
                <a:moveTo>
                  <a:pt x="2602591" y="661544"/>
                </a:moveTo>
                <a:cubicBezTo>
                  <a:pt x="2707423" y="661544"/>
                  <a:pt x="2792407" y="746528"/>
                  <a:pt x="2792407" y="851360"/>
                </a:cubicBezTo>
                <a:cubicBezTo>
                  <a:pt x="2792407" y="956192"/>
                  <a:pt x="2707423" y="1041176"/>
                  <a:pt x="2602591" y="1041176"/>
                </a:cubicBezTo>
                <a:cubicBezTo>
                  <a:pt x="2497759" y="1041176"/>
                  <a:pt x="2412775" y="956192"/>
                  <a:pt x="2412775" y="851360"/>
                </a:cubicBezTo>
                <a:cubicBezTo>
                  <a:pt x="2412775" y="746528"/>
                  <a:pt x="2497759" y="661544"/>
                  <a:pt x="2602591" y="661544"/>
                </a:cubicBezTo>
                <a:close/>
                <a:moveTo>
                  <a:pt x="677114" y="569491"/>
                </a:moveTo>
                <a:lnTo>
                  <a:pt x="330916" y="569491"/>
                </a:lnTo>
                <a:cubicBezTo>
                  <a:pt x="148156" y="569491"/>
                  <a:pt x="0" y="717647"/>
                  <a:pt x="0" y="900407"/>
                </a:cubicBezTo>
                <a:lnTo>
                  <a:pt x="0" y="1952009"/>
                </a:lnTo>
                <a:cubicBezTo>
                  <a:pt x="0" y="2134769"/>
                  <a:pt x="148156" y="2282925"/>
                  <a:pt x="330916" y="2282925"/>
                </a:cubicBezTo>
                <a:lnTo>
                  <a:pt x="711670" y="2282925"/>
                </a:lnTo>
                <a:cubicBezTo>
                  <a:pt x="639726" y="2394386"/>
                  <a:pt x="647101" y="2475544"/>
                  <a:pt x="275077" y="2654282"/>
                </a:cubicBezTo>
                <a:cubicBezTo>
                  <a:pt x="900998" y="2583693"/>
                  <a:pt x="998412" y="2552618"/>
                  <a:pt x="1294529" y="2282925"/>
                </a:cubicBezTo>
                <a:lnTo>
                  <a:pt x="2117356" y="2282925"/>
                </a:lnTo>
                <a:cubicBezTo>
                  <a:pt x="2251554" y="2282925"/>
                  <a:pt x="2367095" y="2203043"/>
                  <a:pt x="2418395" y="2087951"/>
                </a:cubicBezTo>
                <a:cubicBezTo>
                  <a:pt x="2205538" y="2022975"/>
                  <a:pt x="2032941" y="1932583"/>
                  <a:pt x="1830857" y="1799347"/>
                </a:cubicBezTo>
                <a:lnTo>
                  <a:pt x="1008030" y="1799347"/>
                </a:lnTo>
                <a:cubicBezTo>
                  <a:pt x="825270" y="1799347"/>
                  <a:pt x="677114" y="1651191"/>
                  <a:pt x="677114" y="1468431"/>
                </a:cubicBezTo>
                <a:lnTo>
                  <a:pt x="677114" y="569491"/>
                </a:lnTo>
                <a:close/>
                <a:moveTo>
                  <a:pt x="2886641" y="0"/>
                </a:moveTo>
                <a:lnTo>
                  <a:pt x="1100201" y="0"/>
                </a:lnTo>
                <a:cubicBezTo>
                  <a:pt x="917441" y="0"/>
                  <a:pt x="769285" y="148156"/>
                  <a:pt x="769285" y="330916"/>
                </a:cubicBezTo>
                <a:lnTo>
                  <a:pt x="769285" y="1382518"/>
                </a:lnTo>
                <a:cubicBezTo>
                  <a:pt x="769285" y="1565278"/>
                  <a:pt x="917441" y="1713434"/>
                  <a:pt x="1100201" y="1713434"/>
                </a:cubicBezTo>
                <a:lnTo>
                  <a:pt x="1923028" y="1713434"/>
                </a:lnTo>
                <a:cubicBezTo>
                  <a:pt x="2301032" y="1962656"/>
                  <a:pt x="2453037" y="2007378"/>
                  <a:pt x="3078958" y="2077967"/>
                </a:cubicBezTo>
                <a:cubicBezTo>
                  <a:pt x="2713759" y="1878758"/>
                  <a:pt x="2673367" y="1899957"/>
                  <a:pt x="2505887" y="1713434"/>
                </a:cubicBezTo>
                <a:lnTo>
                  <a:pt x="2886641" y="1713434"/>
                </a:lnTo>
                <a:cubicBezTo>
                  <a:pt x="3069401" y="1713434"/>
                  <a:pt x="3217557" y="1565278"/>
                  <a:pt x="3217557" y="1382518"/>
                </a:cubicBezTo>
                <a:lnTo>
                  <a:pt x="3217557" y="330916"/>
                </a:lnTo>
                <a:cubicBezTo>
                  <a:pt x="3217557" y="148156"/>
                  <a:pt x="3069401" y="0"/>
                  <a:pt x="288664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8" name="Teardrop 1">
            <a:extLst>
              <a:ext uri="{FF2B5EF4-FFF2-40B4-BE49-F238E27FC236}">
                <a16:creationId xmlns:a16="http://schemas.microsoft.com/office/drawing/2014/main" id="{5418BE9B-560B-4FB5-B750-F2D2369FE4BD}"/>
              </a:ext>
            </a:extLst>
          </p:cNvPr>
          <p:cNvSpPr/>
          <p:nvPr/>
        </p:nvSpPr>
        <p:spPr>
          <a:xfrm rot="18805991">
            <a:off x="8173651" y="3589048"/>
            <a:ext cx="357872" cy="354138"/>
          </a:xfrm>
          <a:custGeom>
            <a:avLst/>
            <a:gdLst/>
            <a:ahLst/>
            <a:cxnLst/>
            <a:rect l="l" t="t" r="r" b="b"/>
            <a:pathLst>
              <a:path w="1807241" h="1788383">
                <a:moveTo>
                  <a:pt x="712876" y="1117592"/>
                </a:moveTo>
                <a:cubicBezTo>
                  <a:pt x="771173" y="1181828"/>
                  <a:pt x="811089" y="1255910"/>
                  <a:pt x="847925" y="1348018"/>
                </a:cubicBezTo>
                <a:cubicBezTo>
                  <a:pt x="814544" y="1418896"/>
                  <a:pt x="753893" y="1474052"/>
                  <a:pt x="679064" y="1498332"/>
                </a:cubicBezTo>
                <a:lnTo>
                  <a:pt x="308226" y="1106637"/>
                </a:lnTo>
                <a:cubicBezTo>
                  <a:pt x="336560" y="1033247"/>
                  <a:pt x="394949" y="975701"/>
                  <a:pt x="467546" y="946245"/>
                </a:cubicBezTo>
                <a:cubicBezTo>
                  <a:pt x="577903" y="998968"/>
                  <a:pt x="654580" y="1053357"/>
                  <a:pt x="712876" y="1117592"/>
                </a:cubicBezTo>
                <a:close/>
                <a:moveTo>
                  <a:pt x="1038527" y="398886"/>
                </a:moveTo>
                <a:lnTo>
                  <a:pt x="1405560" y="786562"/>
                </a:lnTo>
                <a:cubicBezTo>
                  <a:pt x="1374476" y="799049"/>
                  <a:pt x="1340402" y="804299"/>
                  <a:pt x="1305054" y="803332"/>
                </a:cubicBezTo>
                <a:lnTo>
                  <a:pt x="1008167" y="795212"/>
                </a:lnTo>
                <a:lnTo>
                  <a:pt x="1016288" y="498325"/>
                </a:lnTo>
                <a:cubicBezTo>
                  <a:pt x="1017255" y="462976"/>
                  <a:pt x="1024360" y="429240"/>
                  <a:pt x="1038527" y="398886"/>
                </a:cubicBezTo>
                <a:close/>
                <a:moveTo>
                  <a:pt x="1097925" y="218888"/>
                </a:moveTo>
                <a:cubicBezTo>
                  <a:pt x="992582" y="279303"/>
                  <a:pt x="921871" y="392886"/>
                  <a:pt x="921053" y="523256"/>
                </a:cubicBezTo>
                <a:lnTo>
                  <a:pt x="919136" y="828763"/>
                </a:lnTo>
                <a:lnTo>
                  <a:pt x="830924" y="915875"/>
                </a:lnTo>
                <a:lnTo>
                  <a:pt x="525417" y="913958"/>
                </a:lnTo>
                <a:cubicBezTo>
                  <a:pt x="403891" y="913196"/>
                  <a:pt x="296188" y="973343"/>
                  <a:pt x="234366" y="1067831"/>
                </a:cubicBezTo>
                <a:lnTo>
                  <a:pt x="710285" y="1570519"/>
                </a:lnTo>
                <a:cubicBezTo>
                  <a:pt x="811872" y="1510375"/>
                  <a:pt x="878808" y="1399439"/>
                  <a:pt x="879603" y="1272618"/>
                </a:cubicBezTo>
                <a:lnTo>
                  <a:pt x="881520" y="967111"/>
                </a:lnTo>
                <a:lnTo>
                  <a:pt x="969732" y="879999"/>
                </a:lnTo>
                <a:lnTo>
                  <a:pt x="1275239" y="881916"/>
                </a:lnTo>
                <a:cubicBezTo>
                  <a:pt x="1400271" y="882701"/>
                  <a:pt x="1510670" y="819011"/>
                  <a:pt x="1573529" y="721242"/>
                </a:cubicBezTo>
                <a:close/>
                <a:moveTo>
                  <a:pt x="1162945" y="27894"/>
                </a:moveTo>
                <a:lnTo>
                  <a:pt x="1782798" y="682611"/>
                </a:lnTo>
                <a:cubicBezTo>
                  <a:pt x="1816692" y="718411"/>
                  <a:pt x="1815147" y="774907"/>
                  <a:pt x="1779347" y="808801"/>
                </a:cubicBezTo>
                <a:cubicBezTo>
                  <a:pt x="1743547" y="842694"/>
                  <a:pt x="1687050" y="841149"/>
                  <a:pt x="1653157" y="805349"/>
                </a:cubicBezTo>
                <a:lnTo>
                  <a:pt x="1644015" y="795693"/>
                </a:lnTo>
                <a:cubicBezTo>
                  <a:pt x="1561789" y="910282"/>
                  <a:pt x="1426630" y="983636"/>
                  <a:pt x="1274606" y="982683"/>
                </a:cubicBezTo>
                <a:lnTo>
                  <a:pt x="980378" y="980836"/>
                </a:lnTo>
                <a:lnTo>
                  <a:pt x="980378" y="1270380"/>
                </a:lnTo>
                <a:cubicBezTo>
                  <a:pt x="980378" y="1427425"/>
                  <a:pt x="901198" y="1565976"/>
                  <a:pt x="779756" y="1647056"/>
                </a:cubicBezTo>
                <a:cubicBezTo>
                  <a:pt x="807405" y="1681913"/>
                  <a:pt x="803595" y="1732594"/>
                  <a:pt x="770486" y="1763941"/>
                </a:cubicBezTo>
                <a:cubicBezTo>
                  <a:pt x="734686" y="1797834"/>
                  <a:pt x="678189" y="1796289"/>
                  <a:pt x="644296" y="1760489"/>
                </a:cubicBezTo>
                <a:lnTo>
                  <a:pt x="24442" y="1105772"/>
                </a:lnTo>
                <a:cubicBezTo>
                  <a:pt x="-9451" y="1069973"/>
                  <a:pt x="-7906" y="1013476"/>
                  <a:pt x="27894" y="979583"/>
                </a:cubicBezTo>
                <a:cubicBezTo>
                  <a:pt x="63694" y="945689"/>
                  <a:pt x="120190" y="947235"/>
                  <a:pt x="154084" y="983034"/>
                </a:cubicBezTo>
                <a:lnTo>
                  <a:pt x="163237" y="992702"/>
                </a:lnTo>
                <a:cubicBezTo>
                  <a:pt x="244774" y="882877"/>
                  <a:pt x="375836" y="813180"/>
                  <a:pt x="523178" y="813180"/>
                </a:cubicBezTo>
                <a:lnTo>
                  <a:pt x="818460" y="813180"/>
                </a:lnTo>
                <a:lnTo>
                  <a:pt x="820284" y="522622"/>
                </a:lnTo>
                <a:cubicBezTo>
                  <a:pt x="821285" y="363119"/>
                  <a:pt x="903845" y="223207"/>
                  <a:pt x="1028952" y="143673"/>
                </a:cubicBezTo>
                <a:cubicBezTo>
                  <a:pt x="999689" y="108599"/>
                  <a:pt x="1002953" y="56445"/>
                  <a:pt x="1036755" y="24443"/>
                </a:cubicBezTo>
                <a:cubicBezTo>
                  <a:pt x="1072555" y="-9451"/>
                  <a:pt x="1129052" y="-7906"/>
                  <a:pt x="1162945" y="2789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29" name="Rectangle 9">
            <a:extLst>
              <a:ext uri="{FF2B5EF4-FFF2-40B4-BE49-F238E27FC236}">
                <a16:creationId xmlns:a16="http://schemas.microsoft.com/office/drawing/2014/main" id="{5CA61EB5-10FC-4AB0-8490-8F2FDA99DD18}"/>
              </a:ext>
            </a:extLst>
          </p:cNvPr>
          <p:cNvSpPr/>
          <p:nvPr/>
        </p:nvSpPr>
        <p:spPr>
          <a:xfrm>
            <a:off x="1322679" y="3592508"/>
            <a:ext cx="332216" cy="331676"/>
          </a:xfrm>
          <a:custGeom>
            <a:avLst/>
            <a:gdLst/>
            <a:ahLst/>
            <a:cxnLst/>
            <a:rect l="l" t="t" r="r" b="b"/>
            <a:pathLst>
              <a:path w="3228210" h="3222968">
                <a:moveTo>
                  <a:pt x="1619999" y="642446"/>
                </a:moveTo>
                <a:lnTo>
                  <a:pt x="2664115" y="1686562"/>
                </a:lnTo>
                <a:lnTo>
                  <a:pt x="2664116" y="1686562"/>
                </a:lnTo>
                <a:lnTo>
                  <a:pt x="2664116" y="3222968"/>
                </a:lnTo>
                <a:lnTo>
                  <a:pt x="2015013" y="3222968"/>
                </a:lnTo>
                <a:lnTo>
                  <a:pt x="2015013" y="2511495"/>
                </a:lnTo>
                <a:cubicBezTo>
                  <a:pt x="2015013" y="2399422"/>
                  <a:pt x="1924159" y="2308568"/>
                  <a:pt x="1812086" y="2308568"/>
                </a:cubicBezTo>
                <a:lnTo>
                  <a:pt x="1427912" y="2308568"/>
                </a:lnTo>
                <a:cubicBezTo>
                  <a:pt x="1315839" y="2308568"/>
                  <a:pt x="1224985" y="2399422"/>
                  <a:pt x="1224985" y="2511495"/>
                </a:cubicBezTo>
                <a:lnTo>
                  <a:pt x="1224985" y="3222968"/>
                </a:lnTo>
                <a:lnTo>
                  <a:pt x="575882" y="3222968"/>
                </a:lnTo>
                <a:lnTo>
                  <a:pt x="575882" y="1686562"/>
                </a:lnTo>
                <a:lnTo>
                  <a:pt x="575884" y="1686562"/>
                </a:lnTo>
                <a:close/>
                <a:moveTo>
                  <a:pt x="509997" y="122689"/>
                </a:moveTo>
                <a:lnTo>
                  <a:pt x="942045" y="122689"/>
                </a:lnTo>
                <a:lnTo>
                  <a:pt x="942045" y="542556"/>
                </a:lnTo>
                <a:lnTo>
                  <a:pt x="509997" y="974604"/>
                </a:lnTo>
                <a:close/>
                <a:moveTo>
                  <a:pt x="1620001" y="7099"/>
                </a:moveTo>
                <a:lnTo>
                  <a:pt x="3228210" y="1686560"/>
                </a:lnTo>
                <a:lnTo>
                  <a:pt x="2900441" y="1686560"/>
                </a:lnTo>
                <a:lnTo>
                  <a:pt x="1620001" y="349390"/>
                </a:lnTo>
                <a:close/>
                <a:moveTo>
                  <a:pt x="1619999" y="0"/>
                </a:moveTo>
                <a:lnTo>
                  <a:pt x="1619999" y="342291"/>
                </a:lnTo>
                <a:lnTo>
                  <a:pt x="330172" y="1679462"/>
                </a:lnTo>
                <a:lnTo>
                  <a:pt x="0" y="167946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6D26C44-421D-480C-B6E2-7692C36ADD5F}"/>
              </a:ext>
            </a:extLst>
          </p:cNvPr>
          <p:cNvSpPr txBox="1"/>
          <p:nvPr/>
        </p:nvSpPr>
        <p:spPr>
          <a:xfrm>
            <a:off x="1923069" y="2996471"/>
            <a:ext cx="135595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000" dirty="0">
                <a:solidFill>
                  <a:schemeClr val="bg1"/>
                </a:solidFill>
                <a:cs typeface="Arial" pitchFamily="34" charset="0"/>
              </a:rPr>
              <a:t>1</a:t>
            </a:r>
            <a:endParaRPr lang="ko-KR" altLang="en-US" sz="40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D57D822-957B-4996-B7FD-7C7A1724E38C}"/>
              </a:ext>
            </a:extLst>
          </p:cNvPr>
          <p:cNvSpPr txBox="1"/>
          <p:nvPr/>
        </p:nvSpPr>
        <p:spPr>
          <a:xfrm>
            <a:off x="5347361" y="3019682"/>
            <a:ext cx="135595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000" dirty="0">
                <a:solidFill>
                  <a:schemeClr val="bg1"/>
                </a:solidFill>
                <a:cs typeface="Arial" pitchFamily="34" charset="0"/>
              </a:rPr>
              <a:t>2</a:t>
            </a:r>
            <a:endParaRPr lang="ko-KR" altLang="en-US" sz="40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CDAFCC05-5D54-49CE-BF21-0683B5F46512}"/>
              </a:ext>
            </a:extLst>
          </p:cNvPr>
          <p:cNvSpPr txBox="1"/>
          <p:nvPr/>
        </p:nvSpPr>
        <p:spPr>
          <a:xfrm>
            <a:off x="8771653" y="3042893"/>
            <a:ext cx="135595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000" dirty="0">
                <a:solidFill>
                  <a:schemeClr val="bg1"/>
                </a:solidFill>
                <a:cs typeface="Arial" pitchFamily="34" charset="0"/>
              </a:rPr>
              <a:t>3</a:t>
            </a:r>
            <a:endParaRPr lang="ko-KR" altLang="en-US" sz="40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1015D333-C1B0-43A6-BCAB-320C3140C3EB}"/>
              </a:ext>
            </a:extLst>
          </p:cNvPr>
          <p:cNvSpPr txBox="1"/>
          <p:nvPr/>
        </p:nvSpPr>
        <p:spPr>
          <a:xfrm>
            <a:off x="2014353" y="1213190"/>
            <a:ext cx="868348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KEPEMIMPINAN TRANSFORMASIONAL</a:t>
            </a:r>
            <a:endParaRPr lang="ko-KR" altLang="en-US" sz="3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F4DC0F4B-2881-4180-A9CE-7800477D4A78}"/>
              </a:ext>
            </a:extLst>
          </p:cNvPr>
          <p:cNvSpPr txBox="1"/>
          <p:nvPr/>
        </p:nvSpPr>
        <p:spPr>
          <a:xfrm>
            <a:off x="8936199" y="4557377"/>
            <a:ext cx="2946400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engidentifikasi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dirinya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sendiri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sebagai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agen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perubahan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dan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mendorong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keberanian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dalam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pengambilan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risiko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ID" sz="2000" dirty="0"/>
          </a:p>
        </p:txBody>
      </p:sp>
    </p:spTree>
    <p:extLst>
      <p:ext uri="{BB962C8B-B14F-4D97-AF65-F5344CB8AC3E}">
        <p14:creationId xmlns:p14="http://schemas.microsoft.com/office/powerpoint/2010/main" val="30681752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A1C4EAC-C14A-4728-9803-CFEE64AC69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9334" y="538730"/>
            <a:ext cx="11073331" cy="541478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41219948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4">
            <a:extLst>
              <a:ext uri="{FF2B5EF4-FFF2-40B4-BE49-F238E27FC236}">
                <a16:creationId xmlns:a16="http://schemas.microsoft.com/office/drawing/2014/main" id="{77D4113D-A563-420D-972D-87F5775E47ED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72229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dirty="0"/>
              <a:t>PEMIMPIN PERUBAHAN DI PENDIDIKAN</a:t>
            </a:r>
            <a:endParaRPr lang="en-ID" sz="3600" dirty="0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06CA102B-F671-4814-8018-0F1307D3A5F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69723879"/>
              </p:ext>
            </p:extLst>
          </p:nvPr>
        </p:nvGraphicFramePr>
        <p:xfrm>
          <a:off x="2009553" y="1286537"/>
          <a:ext cx="8835655" cy="43061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4065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61964" y="493791"/>
            <a:ext cx="11573197" cy="724247"/>
          </a:xfrm>
          <a:prstGeom prst="rect">
            <a:avLst/>
          </a:prstGeom>
        </p:spPr>
        <p:txBody>
          <a:bodyPr/>
          <a:lstStyle/>
          <a:p>
            <a:r>
              <a:rPr lang="en-US" sz="3200" dirty="0"/>
              <a:t>KEPEMIMPINAN PENGAWAS</a:t>
            </a:r>
          </a:p>
        </p:txBody>
      </p:sp>
      <p:sp>
        <p:nvSpPr>
          <p:cNvPr id="84" name="Freeform: Shape 83">
            <a:extLst>
              <a:ext uri="{FF2B5EF4-FFF2-40B4-BE49-F238E27FC236}">
                <a16:creationId xmlns:a16="http://schemas.microsoft.com/office/drawing/2014/main" id="{B15AB322-A23F-4990-820E-6C466555C2B4}"/>
              </a:ext>
            </a:extLst>
          </p:cNvPr>
          <p:cNvSpPr/>
          <p:nvPr/>
        </p:nvSpPr>
        <p:spPr>
          <a:xfrm>
            <a:off x="3327233" y="2092348"/>
            <a:ext cx="2644394" cy="2510227"/>
          </a:xfrm>
          <a:custGeom>
            <a:avLst/>
            <a:gdLst>
              <a:gd name="connsiteX0" fmla="*/ 0 w 1679245"/>
              <a:gd name="connsiteY0" fmla="*/ 0 h 1594046"/>
              <a:gd name="connsiteX1" fmla="*/ 109385 w 1679245"/>
              <a:gd name="connsiteY1" fmla="*/ 73656 h 1594046"/>
              <a:gd name="connsiteX2" fmla="*/ 338323 w 1679245"/>
              <a:gd name="connsiteY2" fmla="*/ 171223 h 1594046"/>
              <a:gd name="connsiteX3" fmla="*/ 703579 w 1679245"/>
              <a:gd name="connsiteY3" fmla="*/ 253124 h 1594046"/>
              <a:gd name="connsiteX4" fmla="*/ 981163 w 1679245"/>
              <a:gd name="connsiteY4" fmla="*/ 306167 h 1594046"/>
              <a:gd name="connsiteX5" fmla="*/ 1305469 w 1679245"/>
              <a:gd name="connsiteY5" fmla="*/ 479863 h 1594046"/>
              <a:gd name="connsiteX6" fmla="*/ 1639944 w 1679245"/>
              <a:gd name="connsiteY6" fmla="*/ 1030358 h 1594046"/>
              <a:gd name="connsiteX7" fmla="*/ 1670176 w 1679245"/>
              <a:gd name="connsiteY7" fmla="*/ 1484936 h 1594046"/>
              <a:gd name="connsiteX8" fmla="*/ 1646815 w 1679245"/>
              <a:gd name="connsiteY8" fmla="*/ 1596245 h 1594046"/>
              <a:gd name="connsiteX9" fmla="*/ 1615483 w 1679245"/>
              <a:gd name="connsiteY9" fmla="*/ 1475592 h 1594046"/>
              <a:gd name="connsiteX10" fmla="*/ 1508572 w 1679245"/>
              <a:gd name="connsiteY10" fmla="*/ 1248578 h 1594046"/>
              <a:gd name="connsiteX11" fmla="*/ 1273863 w 1679245"/>
              <a:gd name="connsiteY11" fmla="*/ 1103190 h 1594046"/>
              <a:gd name="connsiteX12" fmla="*/ 1111160 w 1679245"/>
              <a:gd name="connsiteY12" fmla="*/ 1108687 h 1594046"/>
              <a:gd name="connsiteX13" fmla="*/ 891567 w 1679245"/>
              <a:gd name="connsiteY13" fmla="*/ 1131773 h 1594046"/>
              <a:gd name="connsiteX14" fmla="*/ 685165 w 1679245"/>
              <a:gd name="connsiteY14" fmla="*/ 1041627 h 1594046"/>
              <a:gd name="connsiteX15" fmla="*/ 645864 w 1679245"/>
              <a:gd name="connsiteY15" fmla="*/ 910255 h 1594046"/>
              <a:gd name="connsiteX16" fmla="*/ 626900 w 1679245"/>
              <a:gd name="connsiteY16" fmla="*/ 828904 h 1594046"/>
              <a:gd name="connsiteX17" fmla="*/ 563688 w 1679245"/>
              <a:gd name="connsiteY17" fmla="*/ 747828 h 1594046"/>
              <a:gd name="connsiteX18" fmla="*/ 311389 w 1679245"/>
              <a:gd name="connsiteY18" fmla="*/ 483436 h 1594046"/>
              <a:gd name="connsiteX19" fmla="*/ 87398 w 1679245"/>
              <a:gd name="connsiteY19" fmla="*/ 230862 h 1594046"/>
              <a:gd name="connsiteX20" fmla="*/ 2199 w 1679245"/>
              <a:gd name="connsiteY20" fmla="*/ 26934 h 1594046"/>
              <a:gd name="connsiteX21" fmla="*/ 0 w 1679245"/>
              <a:gd name="connsiteY21" fmla="*/ 21987 h 1594046"/>
              <a:gd name="connsiteX22" fmla="*/ 0 w 1679245"/>
              <a:gd name="connsiteY22" fmla="*/ 0 h 1594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679245" h="1594046">
                <a:moveTo>
                  <a:pt x="0" y="0"/>
                </a:moveTo>
                <a:cubicBezTo>
                  <a:pt x="36553" y="24460"/>
                  <a:pt x="72557" y="49470"/>
                  <a:pt x="109385" y="73656"/>
                </a:cubicBezTo>
                <a:cubicBezTo>
                  <a:pt x="179742" y="120103"/>
                  <a:pt x="258620" y="146487"/>
                  <a:pt x="338323" y="171223"/>
                </a:cubicBezTo>
                <a:cubicBezTo>
                  <a:pt x="457876" y="208325"/>
                  <a:pt x="580728" y="230587"/>
                  <a:pt x="703579" y="253124"/>
                </a:cubicBezTo>
                <a:cubicBezTo>
                  <a:pt x="796199" y="270163"/>
                  <a:pt x="889093" y="286653"/>
                  <a:pt x="981163" y="306167"/>
                </a:cubicBezTo>
                <a:cubicBezTo>
                  <a:pt x="1105938" y="332276"/>
                  <a:pt x="1211200" y="396588"/>
                  <a:pt x="1305469" y="479863"/>
                </a:cubicBezTo>
                <a:cubicBezTo>
                  <a:pt x="1473943" y="628549"/>
                  <a:pt x="1581404" y="814887"/>
                  <a:pt x="1639944" y="1030358"/>
                </a:cubicBezTo>
                <a:cubicBezTo>
                  <a:pt x="1680619" y="1179594"/>
                  <a:pt x="1691338" y="1331303"/>
                  <a:pt x="1670176" y="1484936"/>
                </a:cubicBezTo>
                <a:cubicBezTo>
                  <a:pt x="1664954" y="1522314"/>
                  <a:pt x="1656709" y="1559417"/>
                  <a:pt x="1646815" y="1596245"/>
                </a:cubicBezTo>
                <a:cubicBezTo>
                  <a:pt x="1636371" y="1556119"/>
                  <a:pt x="1626752" y="1515443"/>
                  <a:pt x="1615483" y="1475592"/>
                </a:cubicBezTo>
                <a:cubicBezTo>
                  <a:pt x="1592397" y="1393966"/>
                  <a:pt x="1561341" y="1315913"/>
                  <a:pt x="1508572" y="1248578"/>
                </a:cubicBezTo>
                <a:cubicBezTo>
                  <a:pt x="1448383" y="1171624"/>
                  <a:pt x="1372254" y="1118856"/>
                  <a:pt x="1273863" y="1103190"/>
                </a:cubicBezTo>
                <a:cubicBezTo>
                  <a:pt x="1219445" y="1094395"/>
                  <a:pt x="1165303" y="1100167"/>
                  <a:pt x="1111160" y="1108687"/>
                </a:cubicBezTo>
                <a:cubicBezTo>
                  <a:pt x="1038329" y="1119955"/>
                  <a:pt x="966047" y="1134521"/>
                  <a:pt x="891567" y="1131773"/>
                </a:cubicBezTo>
                <a:cubicBezTo>
                  <a:pt x="810765" y="1128750"/>
                  <a:pt x="739857" y="1103465"/>
                  <a:pt x="685165" y="1041627"/>
                </a:cubicBezTo>
                <a:cubicBezTo>
                  <a:pt x="651910" y="1003974"/>
                  <a:pt x="634046" y="961100"/>
                  <a:pt x="645864" y="910255"/>
                </a:cubicBezTo>
                <a:cubicBezTo>
                  <a:pt x="652734" y="879749"/>
                  <a:pt x="644764" y="853090"/>
                  <a:pt x="626900" y="828904"/>
                </a:cubicBezTo>
                <a:cubicBezTo>
                  <a:pt x="606562" y="801420"/>
                  <a:pt x="587049" y="772563"/>
                  <a:pt x="563688" y="747828"/>
                </a:cubicBezTo>
                <a:cubicBezTo>
                  <a:pt x="480413" y="659056"/>
                  <a:pt x="395763" y="571383"/>
                  <a:pt x="311389" y="483436"/>
                </a:cubicBezTo>
                <a:cubicBezTo>
                  <a:pt x="233885" y="401810"/>
                  <a:pt x="154732" y="321558"/>
                  <a:pt x="87398" y="230862"/>
                </a:cubicBezTo>
                <a:cubicBezTo>
                  <a:pt x="42050" y="169848"/>
                  <a:pt x="10169" y="103613"/>
                  <a:pt x="2199" y="26934"/>
                </a:cubicBezTo>
                <a:cubicBezTo>
                  <a:pt x="1924" y="25285"/>
                  <a:pt x="825" y="23636"/>
                  <a:pt x="0" y="21987"/>
                </a:cubicBezTo>
                <a:cubicBezTo>
                  <a:pt x="0" y="14566"/>
                  <a:pt x="0" y="7421"/>
                  <a:pt x="0" y="0"/>
                </a:cubicBezTo>
                <a:close/>
              </a:path>
            </a:pathLst>
          </a:custGeom>
          <a:solidFill>
            <a:schemeClr val="accent4"/>
          </a:solidFill>
          <a:ln w="274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5" name="Freeform: Shape 84">
            <a:extLst>
              <a:ext uri="{FF2B5EF4-FFF2-40B4-BE49-F238E27FC236}">
                <a16:creationId xmlns:a16="http://schemas.microsoft.com/office/drawing/2014/main" id="{B4A63DEF-32C5-43FD-AB23-80F505EB72F5}"/>
              </a:ext>
            </a:extLst>
          </p:cNvPr>
          <p:cNvSpPr/>
          <p:nvPr/>
        </p:nvSpPr>
        <p:spPr>
          <a:xfrm>
            <a:off x="6211717" y="2093213"/>
            <a:ext cx="2653050" cy="2505899"/>
          </a:xfrm>
          <a:custGeom>
            <a:avLst/>
            <a:gdLst>
              <a:gd name="connsiteX0" fmla="*/ 1686188 w 1684741"/>
              <a:gd name="connsiteY0" fmla="*/ 46172 h 1591297"/>
              <a:gd name="connsiteX1" fmla="*/ 1580376 w 1684741"/>
              <a:gd name="connsiteY1" fmla="*/ 255322 h 1591297"/>
              <a:gd name="connsiteX2" fmla="*/ 1398435 w 1684741"/>
              <a:gd name="connsiteY2" fmla="*/ 453479 h 1591297"/>
              <a:gd name="connsiteX3" fmla="*/ 1118653 w 1684741"/>
              <a:gd name="connsiteY3" fmla="*/ 750026 h 1591297"/>
              <a:gd name="connsiteX4" fmla="*/ 1051318 w 1684741"/>
              <a:gd name="connsiteY4" fmla="*/ 836874 h 1591297"/>
              <a:gd name="connsiteX5" fmla="*/ 1037027 w 1684741"/>
              <a:gd name="connsiteY5" fmla="*/ 886619 h 1591297"/>
              <a:gd name="connsiteX6" fmla="*/ 1015314 w 1684741"/>
              <a:gd name="connsiteY6" fmla="*/ 1018266 h 1591297"/>
              <a:gd name="connsiteX7" fmla="*/ 882844 w 1684741"/>
              <a:gd name="connsiteY7" fmla="*/ 1118031 h 1591297"/>
              <a:gd name="connsiteX8" fmla="*/ 723439 w 1684741"/>
              <a:gd name="connsiteY8" fmla="*/ 1124627 h 1591297"/>
              <a:gd name="connsiteX9" fmla="*/ 542872 w 1684741"/>
              <a:gd name="connsiteY9" fmla="*/ 1098243 h 1591297"/>
              <a:gd name="connsiteX10" fmla="*/ 146284 w 1684741"/>
              <a:gd name="connsiteY10" fmla="*/ 1284032 h 1591297"/>
              <a:gd name="connsiteX11" fmla="*/ 56413 w 1684741"/>
              <a:gd name="connsiteY11" fmla="*/ 1508297 h 1591297"/>
              <a:gd name="connsiteX12" fmla="*/ 37999 w 1684741"/>
              <a:gd name="connsiteY12" fmla="*/ 1592122 h 1591297"/>
              <a:gd name="connsiteX13" fmla="*/ 33602 w 1684741"/>
              <a:gd name="connsiteY13" fmla="*/ 1592672 h 1591297"/>
              <a:gd name="connsiteX14" fmla="*/ 13264 w 1684741"/>
              <a:gd name="connsiteY14" fmla="*/ 1498678 h 1591297"/>
              <a:gd name="connsiteX15" fmla="*/ 339769 w 1684741"/>
              <a:gd name="connsiteY15" fmla="*/ 514492 h 1591297"/>
              <a:gd name="connsiteX16" fmla="*/ 775933 w 1684741"/>
              <a:gd name="connsiteY16" fmla="*/ 290776 h 1591297"/>
              <a:gd name="connsiteX17" fmla="*/ 1322031 w 1684741"/>
              <a:gd name="connsiteY17" fmla="*/ 180842 h 1591297"/>
              <a:gd name="connsiteX18" fmla="*/ 1591919 w 1684741"/>
              <a:gd name="connsiteY18" fmla="*/ 72557 h 1591297"/>
              <a:gd name="connsiteX19" fmla="*/ 1655681 w 1684741"/>
              <a:gd name="connsiteY19" fmla="*/ 22811 h 1591297"/>
              <a:gd name="connsiteX20" fmla="*/ 1680417 w 1684741"/>
              <a:gd name="connsiteY20" fmla="*/ 0 h 1591297"/>
              <a:gd name="connsiteX21" fmla="*/ 1685913 w 1684741"/>
              <a:gd name="connsiteY21" fmla="*/ 13742 h 1591297"/>
              <a:gd name="connsiteX22" fmla="*/ 1686188 w 1684741"/>
              <a:gd name="connsiteY22" fmla="*/ 46172 h 1591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684741" h="1591297">
                <a:moveTo>
                  <a:pt x="1686188" y="46172"/>
                </a:moveTo>
                <a:cubicBezTo>
                  <a:pt x="1667224" y="123951"/>
                  <a:pt x="1627648" y="191560"/>
                  <a:pt x="1580376" y="255322"/>
                </a:cubicBezTo>
                <a:cubicBezTo>
                  <a:pt x="1526783" y="327604"/>
                  <a:pt x="1462747" y="390816"/>
                  <a:pt x="1398435" y="453479"/>
                </a:cubicBezTo>
                <a:cubicBezTo>
                  <a:pt x="1301143" y="548297"/>
                  <a:pt x="1203852" y="643665"/>
                  <a:pt x="1118653" y="750026"/>
                </a:cubicBezTo>
                <a:cubicBezTo>
                  <a:pt x="1095841" y="778609"/>
                  <a:pt x="1073580" y="807742"/>
                  <a:pt x="1051318" y="836874"/>
                </a:cubicBezTo>
                <a:cubicBezTo>
                  <a:pt x="1040050" y="851441"/>
                  <a:pt x="1033454" y="867381"/>
                  <a:pt x="1037027" y="886619"/>
                </a:cubicBezTo>
                <a:cubicBezTo>
                  <a:pt x="1045821" y="933067"/>
                  <a:pt x="1043073" y="978140"/>
                  <a:pt x="1015314" y="1018266"/>
                </a:cubicBezTo>
                <a:cubicBezTo>
                  <a:pt x="982334" y="1066087"/>
                  <a:pt x="939185" y="1100716"/>
                  <a:pt x="882844" y="1118031"/>
                </a:cubicBezTo>
                <a:cubicBezTo>
                  <a:pt x="830350" y="1133971"/>
                  <a:pt x="776757" y="1131773"/>
                  <a:pt x="723439" y="1124627"/>
                </a:cubicBezTo>
                <a:cubicBezTo>
                  <a:pt x="663250" y="1116657"/>
                  <a:pt x="603061" y="1106488"/>
                  <a:pt x="542872" y="1098243"/>
                </a:cubicBezTo>
                <a:cubicBezTo>
                  <a:pt x="370825" y="1074607"/>
                  <a:pt x="242202" y="1144965"/>
                  <a:pt x="146284" y="1284032"/>
                </a:cubicBezTo>
                <a:cubicBezTo>
                  <a:pt x="99562" y="1351916"/>
                  <a:pt x="74827" y="1428870"/>
                  <a:pt x="56413" y="1508297"/>
                </a:cubicBezTo>
                <a:cubicBezTo>
                  <a:pt x="49817" y="1536056"/>
                  <a:pt x="44046" y="1564089"/>
                  <a:pt x="37999" y="1592122"/>
                </a:cubicBezTo>
                <a:cubicBezTo>
                  <a:pt x="36625" y="1592397"/>
                  <a:pt x="34976" y="1592397"/>
                  <a:pt x="33602" y="1592672"/>
                </a:cubicBezTo>
                <a:cubicBezTo>
                  <a:pt x="26731" y="1561341"/>
                  <a:pt x="18761" y="1530284"/>
                  <a:pt x="13264" y="1498678"/>
                </a:cubicBezTo>
                <a:cubicBezTo>
                  <a:pt x="-46100" y="1167776"/>
                  <a:pt x="99287" y="751400"/>
                  <a:pt x="339769" y="514492"/>
                </a:cubicBezTo>
                <a:cubicBezTo>
                  <a:pt x="462070" y="394114"/>
                  <a:pt x="606634" y="321008"/>
                  <a:pt x="775933" y="290776"/>
                </a:cubicBezTo>
                <a:cubicBezTo>
                  <a:pt x="958698" y="257796"/>
                  <a:pt x="1140639" y="219868"/>
                  <a:pt x="1322031" y="180842"/>
                </a:cubicBezTo>
                <a:cubicBezTo>
                  <a:pt x="1417674" y="160229"/>
                  <a:pt x="1509469" y="126974"/>
                  <a:pt x="1591919" y="72557"/>
                </a:cubicBezTo>
                <a:cubicBezTo>
                  <a:pt x="1614456" y="57715"/>
                  <a:pt x="1634794" y="39851"/>
                  <a:pt x="1655681" y="22811"/>
                </a:cubicBezTo>
                <a:cubicBezTo>
                  <a:pt x="1664201" y="15940"/>
                  <a:pt x="1671622" y="8245"/>
                  <a:pt x="1680417" y="0"/>
                </a:cubicBezTo>
                <a:cubicBezTo>
                  <a:pt x="1682615" y="5497"/>
                  <a:pt x="1684264" y="9619"/>
                  <a:pt x="1685913" y="13742"/>
                </a:cubicBezTo>
                <a:cubicBezTo>
                  <a:pt x="1686188" y="24186"/>
                  <a:pt x="1686188" y="35179"/>
                  <a:pt x="1686188" y="46172"/>
                </a:cubicBezTo>
                <a:close/>
              </a:path>
            </a:pathLst>
          </a:custGeom>
          <a:solidFill>
            <a:schemeClr val="accent3"/>
          </a:solidFill>
          <a:ln w="2746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86" name="Freeform: Shape 85">
            <a:extLst>
              <a:ext uri="{FF2B5EF4-FFF2-40B4-BE49-F238E27FC236}">
                <a16:creationId xmlns:a16="http://schemas.microsoft.com/office/drawing/2014/main" id="{63A6A4CE-2C1C-4E38-852A-D7BDE8D94BA8}"/>
              </a:ext>
            </a:extLst>
          </p:cNvPr>
          <p:cNvSpPr/>
          <p:nvPr/>
        </p:nvSpPr>
        <p:spPr>
          <a:xfrm>
            <a:off x="4120824" y="4073267"/>
            <a:ext cx="1833030" cy="1708052"/>
          </a:xfrm>
          <a:custGeom>
            <a:avLst/>
            <a:gdLst>
              <a:gd name="connsiteX0" fmla="*/ 776207 w 967421"/>
              <a:gd name="connsiteY0" fmla="*/ 903405 h 901460"/>
              <a:gd name="connsiteX1" fmla="*/ 757519 w 967421"/>
              <a:gd name="connsiteY1" fmla="*/ 895984 h 901460"/>
              <a:gd name="connsiteX2" fmla="*/ 889165 w 967421"/>
              <a:gd name="connsiteY2" fmla="*/ 789073 h 901460"/>
              <a:gd name="connsiteX3" fmla="*/ 883393 w 967421"/>
              <a:gd name="connsiteY3" fmla="*/ 685735 h 901460"/>
              <a:gd name="connsiteX4" fmla="*/ 583548 w 967421"/>
              <a:gd name="connsiteY4" fmla="*/ 650006 h 901460"/>
              <a:gd name="connsiteX5" fmla="*/ 530230 w 967421"/>
              <a:gd name="connsiteY5" fmla="*/ 505718 h 901460"/>
              <a:gd name="connsiteX6" fmla="*/ 541223 w 967421"/>
              <a:gd name="connsiteY6" fmla="*/ 532377 h 901460"/>
              <a:gd name="connsiteX7" fmla="*/ 623949 w 967421"/>
              <a:gd name="connsiteY7" fmla="*/ 626645 h 901460"/>
              <a:gd name="connsiteX8" fmla="*/ 752572 w 967421"/>
              <a:gd name="connsiteY8" fmla="*/ 582122 h 901460"/>
              <a:gd name="connsiteX9" fmla="*/ 726737 w 967421"/>
              <a:gd name="connsiteY9" fmla="*/ 446353 h 901460"/>
              <a:gd name="connsiteX10" fmla="*/ 557988 w 967421"/>
              <a:gd name="connsiteY10" fmla="*/ 365002 h 901460"/>
              <a:gd name="connsiteX11" fmla="*/ 369451 w 967421"/>
              <a:gd name="connsiteY11" fmla="*/ 374072 h 901460"/>
              <a:gd name="connsiteX12" fmla="*/ 244126 w 967421"/>
              <a:gd name="connsiteY12" fmla="*/ 390562 h 901460"/>
              <a:gd name="connsiteX13" fmla="*/ 75377 w 967421"/>
              <a:gd name="connsiteY13" fmla="*/ 342190 h 901460"/>
              <a:gd name="connsiteX14" fmla="*/ 14363 w 967421"/>
              <a:gd name="connsiteY14" fmla="*/ 236379 h 901460"/>
              <a:gd name="connsiteX15" fmla="*/ 17661 w 967421"/>
              <a:gd name="connsiteY15" fmla="*/ 29703 h 901460"/>
              <a:gd name="connsiteX16" fmla="*/ 24257 w 967421"/>
              <a:gd name="connsiteY16" fmla="*/ 12938 h 901460"/>
              <a:gd name="connsiteX17" fmla="*/ 330149 w 967421"/>
              <a:gd name="connsiteY17" fmla="*/ 39322 h 901460"/>
              <a:gd name="connsiteX18" fmla="*/ 487080 w 967421"/>
              <a:gd name="connsiteY18" fmla="*/ 5517 h 901460"/>
              <a:gd name="connsiteX19" fmla="*/ 758343 w 967421"/>
              <a:gd name="connsiteY19" fmla="*/ 73676 h 901460"/>
              <a:gd name="connsiteX20" fmla="*/ 938910 w 967421"/>
              <a:gd name="connsiteY20" fmla="*/ 348787 h 901460"/>
              <a:gd name="connsiteX21" fmla="*/ 937536 w 967421"/>
              <a:gd name="connsiteY21" fmla="*/ 759116 h 901460"/>
              <a:gd name="connsiteX22" fmla="*/ 904281 w 967421"/>
              <a:gd name="connsiteY22" fmla="*/ 835795 h 901460"/>
              <a:gd name="connsiteX23" fmla="*/ 814959 w 967421"/>
              <a:gd name="connsiteY23" fmla="*/ 899832 h 901460"/>
              <a:gd name="connsiteX24" fmla="*/ 803416 w 967421"/>
              <a:gd name="connsiteY24" fmla="*/ 903405 h 901460"/>
              <a:gd name="connsiteX25" fmla="*/ 776207 w 967421"/>
              <a:gd name="connsiteY25" fmla="*/ 903405 h 9014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967421" h="901460">
                <a:moveTo>
                  <a:pt x="776207" y="903405"/>
                </a:moveTo>
                <a:cubicBezTo>
                  <a:pt x="769886" y="900931"/>
                  <a:pt x="763840" y="898458"/>
                  <a:pt x="757519" y="895984"/>
                </a:cubicBezTo>
                <a:cubicBezTo>
                  <a:pt x="825953" y="890213"/>
                  <a:pt x="870201" y="855308"/>
                  <a:pt x="889165" y="789073"/>
                </a:cubicBezTo>
                <a:cubicBezTo>
                  <a:pt x="903731" y="738229"/>
                  <a:pt x="902906" y="710470"/>
                  <a:pt x="883393" y="685735"/>
                </a:cubicBezTo>
                <a:cubicBezTo>
                  <a:pt x="774283" y="758566"/>
                  <a:pt x="673419" y="740977"/>
                  <a:pt x="583548" y="650006"/>
                </a:cubicBezTo>
                <a:cubicBezTo>
                  <a:pt x="545071" y="611255"/>
                  <a:pt x="519236" y="564807"/>
                  <a:pt x="530230" y="505718"/>
                </a:cubicBezTo>
                <a:cubicBezTo>
                  <a:pt x="533802" y="514512"/>
                  <a:pt x="537375" y="523582"/>
                  <a:pt x="541223" y="532377"/>
                </a:cubicBezTo>
                <a:cubicBezTo>
                  <a:pt x="558538" y="573052"/>
                  <a:pt x="586296" y="604384"/>
                  <a:pt x="623949" y="626645"/>
                </a:cubicBezTo>
                <a:cubicBezTo>
                  <a:pt x="678916" y="659076"/>
                  <a:pt x="729210" y="641212"/>
                  <a:pt x="752572" y="582122"/>
                </a:cubicBezTo>
                <a:cubicBezTo>
                  <a:pt x="772909" y="531277"/>
                  <a:pt x="763840" y="485655"/>
                  <a:pt x="726737" y="446353"/>
                </a:cubicBezTo>
                <a:cubicBezTo>
                  <a:pt x="681114" y="397982"/>
                  <a:pt x="622299" y="374621"/>
                  <a:pt x="557988" y="365002"/>
                </a:cubicBezTo>
                <a:cubicBezTo>
                  <a:pt x="494776" y="355658"/>
                  <a:pt x="432113" y="364727"/>
                  <a:pt x="369451" y="374072"/>
                </a:cubicBezTo>
                <a:cubicBezTo>
                  <a:pt x="327951" y="380393"/>
                  <a:pt x="286176" y="386714"/>
                  <a:pt x="244126" y="390562"/>
                </a:cubicBezTo>
                <a:cubicBezTo>
                  <a:pt x="182288" y="395783"/>
                  <a:pt x="123198" y="387813"/>
                  <a:pt x="75377" y="342190"/>
                </a:cubicBezTo>
                <a:cubicBezTo>
                  <a:pt x="45145" y="312783"/>
                  <a:pt x="25906" y="276780"/>
                  <a:pt x="14363" y="236379"/>
                </a:cubicBezTo>
                <a:cubicBezTo>
                  <a:pt x="-5700" y="167120"/>
                  <a:pt x="-4875" y="98137"/>
                  <a:pt x="17661" y="29703"/>
                </a:cubicBezTo>
                <a:cubicBezTo>
                  <a:pt x="19585" y="24206"/>
                  <a:pt x="21784" y="18709"/>
                  <a:pt x="24257" y="12938"/>
                </a:cubicBezTo>
                <a:cubicBezTo>
                  <a:pt x="122923" y="67355"/>
                  <a:pt x="226261" y="59934"/>
                  <a:pt x="330149" y="39322"/>
                </a:cubicBezTo>
                <a:cubicBezTo>
                  <a:pt x="382643" y="28878"/>
                  <a:pt x="434312" y="14587"/>
                  <a:pt x="487080" y="5517"/>
                </a:cubicBezTo>
                <a:cubicBezTo>
                  <a:pt x="587121" y="-11798"/>
                  <a:pt x="677816" y="11838"/>
                  <a:pt x="758343" y="73676"/>
                </a:cubicBezTo>
                <a:cubicBezTo>
                  <a:pt x="850413" y="144309"/>
                  <a:pt x="907854" y="238303"/>
                  <a:pt x="938910" y="348787"/>
                </a:cubicBezTo>
                <a:cubicBezTo>
                  <a:pt x="977387" y="485655"/>
                  <a:pt x="978212" y="622798"/>
                  <a:pt x="937536" y="759116"/>
                </a:cubicBezTo>
                <a:cubicBezTo>
                  <a:pt x="929566" y="785500"/>
                  <a:pt x="916923" y="811060"/>
                  <a:pt x="904281" y="835795"/>
                </a:cubicBezTo>
                <a:cubicBezTo>
                  <a:pt x="885867" y="872073"/>
                  <a:pt x="854261" y="891862"/>
                  <a:pt x="814959" y="899832"/>
                </a:cubicBezTo>
                <a:cubicBezTo>
                  <a:pt x="811112" y="900656"/>
                  <a:pt x="807264" y="902031"/>
                  <a:pt x="803416" y="903405"/>
                </a:cubicBezTo>
                <a:cubicBezTo>
                  <a:pt x="794621" y="903405"/>
                  <a:pt x="785277" y="903405"/>
                  <a:pt x="776207" y="903405"/>
                </a:cubicBezTo>
                <a:close/>
              </a:path>
            </a:pathLst>
          </a:custGeom>
          <a:solidFill>
            <a:schemeClr val="accent2"/>
          </a:solidFill>
          <a:ln w="274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7" name="Freeform: Shape 86">
            <a:extLst>
              <a:ext uri="{FF2B5EF4-FFF2-40B4-BE49-F238E27FC236}">
                <a16:creationId xmlns:a16="http://schemas.microsoft.com/office/drawing/2014/main" id="{0EE78F31-18DC-4254-BA89-F311710310EC}"/>
              </a:ext>
            </a:extLst>
          </p:cNvPr>
          <p:cNvSpPr/>
          <p:nvPr/>
        </p:nvSpPr>
        <p:spPr>
          <a:xfrm>
            <a:off x="6248563" y="4074428"/>
            <a:ext cx="1822614" cy="1697637"/>
          </a:xfrm>
          <a:custGeom>
            <a:avLst/>
            <a:gdLst>
              <a:gd name="connsiteX0" fmla="*/ 434658 w 961924"/>
              <a:gd name="connsiteY0" fmla="*/ 502907 h 895963"/>
              <a:gd name="connsiteX1" fmla="*/ 429986 w 961924"/>
              <a:gd name="connsiteY1" fmla="*/ 577112 h 895963"/>
              <a:gd name="connsiteX2" fmla="*/ 182084 w 961924"/>
              <a:gd name="connsiteY2" fmla="*/ 726348 h 895963"/>
              <a:gd name="connsiteX3" fmla="*/ 116398 w 961924"/>
              <a:gd name="connsiteY3" fmla="*/ 704361 h 895963"/>
              <a:gd name="connsiteX4" fmla="*/ 79296 w 961924"/>
              <a:gd name="connsiteY4" fmla="*/ 684573 h 895963"/>
              <a:gd name="connsiteX5" fmla="*/ 89190 w 961924"/>
              <a:gd name="connsiteY5" fmla="*/ 822540 h 895963"/>
              <a:gd name="connsiteX6" fmla="*/ 208193 w 961924"/>
              <a:gd name="connsiteY6" fmla="*/ 892623 h 895963"/>
              <a:gd name="connsiteX7" fmla="*/ 43567 w 961924"/>
              <a:gd name="connsiteY7" fmla="*/ 815670 h 895963"/>
              <a:gd name="connsiteX8" fmla="*/ 3716 w 961924"/>
              <a:gd name="connsiteY8" fmla="*/ 642523 h 895963"/>
              <a:gd name="connsiteX9" fmla="*/ 51812 w 961924"/>
              <a:gd name="connsiteY9" fmla="*/ 279740 h 895963"/>
              <a:gd name="connsiteX10" fmla="*/ 232654 w 961924"/>
              <a:gd name="connsiteY10" fmla="*/ 54375 h 895963"/>
              <a:gd name="connsiteX11" fmla="*/ 356879 w 961924"/>
              <a:gd name="connsiteY11" fmla="*/ 9577 h 895963"/>
              <a:gd name="connsiteX12" fmla="*/ 533049 w 961924"/>
              <a:gd name="connsiteY12" fmla="*/ 13974 h 895963"/>
              <a:gd name="connsiteX13" fmla="*/ 694652 w 961924"/>
              <a:gd name="connsiteY13" fmla="*/ 51352 h 895963"/>
              <a:gd name="connsiteX14" fmla="*/ 934034 w 961924"/>
              <a:gd name="connsiteY14" fmla="*/ 15348 h 895963"/>
              <a:gd name="connsiteX15" fmla="*/ 942279 w 961924"/>
              <a:gd name="connsiteY15" fmla="*/ 12050 h 895963"/>
              <a:gd name="connsiteX16" fmla="*/ 956846 w 961924"/>
              <a:gd name="connsiteY16" fmla="*/ 90653 h 895963"/>
              <a:gd name="connsiteX17" fmla="*/ 948051 w 961924"/>
              <a:gd name="connsiteY17" fmla="*/ 244012 h 895963"/>
              <a:gd name="connsiteX18" fmla="*/ 739726 w 961924"/>
              <a:gd name="connsiteY18" fmla="*/ 395996 h 895963"/>
              <a:gd name="connsiteX19" fmla="*/ 564106 w 961924"/>
              <a:gd name="connsiteY19" fmla="*/ 376757 h 895963"/>
              <a:gd name="connsiteX20" fmla="*/ 407174 w 961924"/>
              <a:gd name="connsiteY20" fmla="*/ 364939 h 895963"/>
              <a:gd name="connsiteX21" fmla="*/ 250793 w 961924"/>
              <a:gd name="connsiteY21" fmla="*/ 431999 h 895963"/>
              <a:gd name="connsiteX22" fmla="*/ 220836 w 961924"/>
              <a:gd name="connsiteY22" fmla="*/ 598824 h 895963"/>
              <a:gd name="connsiteX23" fmla="*/ 323075 w 961924"/>
              <a:gd name="connsiteY23" fmla="*/ 634828 h 895963"/>
              <a:gd name="connsiteX24" fmla="*/ 428612 w 961924"/>
              <a:gd name="connsiteY24" fmla="*/ 519397 h 895963"/>
              <a:gd name="connsiteX25" fmla="*/ 434658 w 961924"/>
              <a:gd name="connsiteY25" fmla="*/ 502907 h 8959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961924" h="895963">
                <a:moveTo>
                  <a:pt x="434658" y="502907"/>
                </a:moveTo>
                <a:cubicBezTo>
                  <a:pt x="443453" y="530115"/>
                  <a:pt x="439055" y="553751"/>
                  <a:pt x="429986" y="577112"/>
                </a:cubicBezTo>
                <a:cubicBezTo>
                  <a:pt x="393707" y="669457"/>
                  <a:pt x="280475" y="738716"/>
                  <a:pt x="182084" y="726348"/>
                </a:cubicBezTo>
                <a:cubicBezTo>
                  <a:pt x="159548" y="723600"/>
                  <a:pt x="137836" y="712881"/>
                  <a:pt x="116398" y="704361"/>
                </a:cubicBezTo>
                <a:cubicBezTo>
                  <a:pt x="103756" y="699414"/>
                  <a:pt x="92488" y="691719"/>
                  <a:pt x="79296" y="684573"/>
                </a:cubicBezTo>
                <a:cubicBezTo>
                  <a:pt x="56209" y="734043"/>
                  <a:pt x="65279" y="778842"/>
                  <a:pt x="89190" y="822540"/>
                </a:cubicBezTo>
                <a:cubicBezTo>
                  <a:pt x="114200" y="868163"/>
                  <a:pt x="156249" y="886027"/>
                  <a:pt x="208193" y="892623"/>
                </a:cubicBezTo>
                <a:cubicBezTo>
                  <a:pt x="145256" y="913236"/>
                  <a:pt x="68852" y="876408"/>
                  <a:pt x="43567" y="815670"/>
                </a:cubicBezTo>
                <a:cubicBezTo>
                  <a:pt x="20481" y="760153"/>
                  <a:pt x="8938" y="701888"/>
                  <a:pt x="3716" y="642523"/>
                </a:cubicBezTo>
                <a:cubicBezTo>
                  <a:pt x="-7278" y="518023"/>
                  <a:pt x="5365" y="396545"/>
                  <a:pt x="51812" y="279740"/>
                </a:cubicBezTo>
                <a:cubicBezTo>
                  <a:pt x="88915" y="186296"/>
                  <a:pt x="146355" y="109067"/>
                  <a:pt x="232654" y="54375"/>
                </a:cubicBezTo>
                <a:cubicBezTo>
                  <a:pt x="271131" y="30190"/>
                  <a:pt x="313730" y="20570"/>
                  <a:pt x="356879" y="9577"/>
                </a:cubicBezTo>
                <a:cubicBezTo>
                  <a:pt x="416794" y="-5814"/>
                  <a:pt x="474509" y="-1417"/>
                  <a:pt x="533049" y="13974"/>
                </a:cubicBezTo>
                <a:cubicBezTo>
                  <a:pt x="586642" y="27716"/>
                  <a:pt x="640235" y="41733"/>
                  <a:pt x="694652" y="51352"/>
                </a:cubicBezTo>
                <a:cubicBezTo>
                  <a:pt x="777928" y="65918"/>
                  <a:pt x="859004" y="58772"/>
                  <a:pt x="934034" y="15348"/>
                </a:cubicBezTo>
                <a:cubicBezTo>
                  <a:pt x="935958" y="14249"/>
                  <a:pt x="938157" y="13699"/>
                  <a:pt x="942279" y="12050"/>
                </a:cubicBezTo>
                <a:cubicBezTo>
                  <a:pt x="947226" y="38709"/>
                  <a:pt x="952448" y="64819"/>
                  <a:pt x="956846" y="90653"/>
                </a:cubicBezTo>
                <a:cubicBezTo>
                  <a:pt x="965640" y="142322"/>
                  <a:pt x="964541" y="193442"/>
                  <a:pt x="948051" y="244012"/>
                </a:cubicBezTo>
                <a:cubicBezTo>
                  <a:pt x="915345" y="343227"/>
                  <a:pt x="844163" y="398194"/>
                  <a:pt x="739726" y="395996"/>
                </a:cubicBezTo>
                <a:cubicBezTo>
                  <a:pt x="680911" y="394621"/>
                  <a:pt x="622371" y="384727"/>
                  <a:pt x="564106" y="376757"/>
                </a:cubicBezTo>
                <a:cubicBezTo>
                  <a:pt x="511887" y="369611"/>
                  <a:pt x="459943" y="359168"/>
                  <a:pt x="407174" y="364939"/>
                </a:cubicBezTo>
                <a:cubicBezTo>
                  <a:pt x="348634" y="371260"/>
                  <a:pt x="295041" y="391598"/>
                  <a:pt x="250793" y="431999"/>
                </a:cubicBezTo>
                <a:cubicBezTo>
                  <a:pt x="199399" y="478996"/>
                  <a:pt x="188955" y="540009"/>
                  <a:pt x="220836" y="598824"/>
                </a:cubicBezTo>
                <a:cubicBezTo>
                  <a:pt x="243098" y="639775"/>
                  <a:pt x="280200" y="653517"/>
                  <a:pt x="323075" y="634828"/>
                </a:cubicBezTo>
                <a:cubicBezTo>
                  <a:pt x="375019" y="612016"/>
                  <a:pt x="407449" y="570791"/>
                  <a:pt x="428612" y="519397"/>
                </a:cubicBezTo>
                <a:cubicBezTo>
                  <a:pt x="430261" y="514175"/>
                  <a:pt x="431910" y="509503"/>
                  <a:pt x="434658" y="502907"/>
                </a:cubicBezTo>
                <a:close/>
              </a:path>
            </a:pathLst>
          </a:custGeom>
          <a:solidFill>
            <a:schemeClr val="accent1"/>
          </a:solidFill>
          <a:ln w="274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3" name="Oval 102">
            <a:extLst>
              <a:ext uri="{FF2B5EF4-FFF2-40B4-BE49-F238E27FC236}">
                <a16:creationId xmlns:a16="http://schemas.microsoft.com/office/drawing/2014/main" id="{6C8FF921-B2B4-424D-8C22-0AE46AD0B319}"/>
              </a:ext>
            </a:extLst>
          </p:cNvPr>
          <p:cNvSpPr/>
          <p:nvPr/>
        </p:nvSpPr>
        <p:spPr>
          <a:xfrm>
            <a:off x="10698551" y="2886863"/>
            <a:ext cx="547019" cy="54701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ko-KR" altLang="en-US" sz="12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124" name="Group 123">
            <a:extLst>
              <a:ext uri="{FF2B5EF4-FFF2-40B4-BE49-F238E27FC236}">
                <a16:creationId xmlns:a16="http://schemas.microsoft.com/office/drawing/2014/main" id="{4E923B08-B761-44A0-A28F-BCC14452D318}"/>
              </a:ext>
            </a:extLst>
          </p:cNvPr>
          <p:cNvGrpSpPr/>
          <p:nvPr/>
        </p:nvGrpSpPr>
        <p:grpSpPr>
          <a:xfrm>
            <a:off x="8194546" y="3160373"/>
            <a:ext cx="2504005" cy="2082721"/>
            <a:chOff x="5462406" y="3160373"/>
            <a:chExt cx="5236143" cy="2082721"/>
          </a:xfrm>
        </p:grpSpPr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D2B85D0B-BED5-469E-AAAA-76AB43B928F6}"/>
                </a:ext>
              </a:extLst>
            </p:cNvPr>
            <p:cNvSpPr txBox="1"/>
            <p:nvPr/>
          </p:nvSpPr>
          <p:spPr>
            <a:xfrm>
              <a:off x="5462406" y="3304102"/>
              <a:ext cx="5087883" cy="19389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800" dirty="0"/>
                <a:t>DIPERLUKAN KETERAMPILAN KEPEMIMPINAN DALAM MELAKSANAKAN SUPERVISI</a:t>
              </a:r>
              <a:endParaRPr lang="en-ID" sz="1800" dirty="0"/>
            </a:p>
            <a:p>
              <a:pPr algn="r"/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.  </a:t>
              </a:r>
              <a:endPara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  <p:cxnSp>
          <p:nvCxnSpPr>
            <p:cNvPr id="106" name="Straight Connector 105">
              <a:extLst>
                <a:ext uri="{FF2B5EF4-FFF2-40B4-BE49-F238E27FC236}">
                  <a16:creationId xmlns:a16="http://schemas.microsoft.com/office/drawing/2014/main" id="{517F8567-04E1-449D-ABDB-79BE30A42C33}"/>
                </a:ext>
              </a:extLst>
            </p:cNvPr>
            <p:cNvCxnSpPr>
              <a:cxnSpLocks/>
              <a:endCxn id="103" idx="2"/>
            </p:cNvCxnSpPr>
            <p:nvPr/>
          </p:nvCxnSpPr>
          <p:spPr>
            <a:xfrm flipV="1">
              <a:off x="5479252" y="3160373"/>
              <a:ext cx="5219297" cy="9985"/>
            </a:xfrm>
            <a:prstGeom prst="line">
              <a:avLst/>
            </a:prstGeom>
            <a:ln>
              <a:solidFill>
                <a:schemeClr val="accent3"/>
              </a:solidFill>
              <a:headEnd type="oval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2" name="Rectangle 130">
            <a:extLst>
              <a:ext uri="{FF2B5EF4-FFF2-40B4-BE49-F238E27FC236}">
                <a16:creationId xmlns:a16="http://schemas.microsoft.com/office/drawing/2014/main" id="{73512405-2A34-4044-BC8E-D143B770AC3C}"/>
              </a:ext>
            </a:extLst>
          </p:cNvPr>
          <p:cNvSpPr/>
          <p:nvPr/>
        </p:nvSpPr>
        <p:spPr>
          <a:xfrm>
            <a:off x="10840350" y="3036614"/>
            <a:ext cx="266279" cy="267488"/>
          </a:xfrm>
          <a:custGeom>
            <a:avLst/>
            <a:gdLst/>
            <a:ahLst/>
            <a:cxnLst/>
            <a:rect l="l" t="t" r="r" b="b"/>
            <a:pathLst>
              <a:path w="371900" h="373588">
                <a:moveTo>
                  <a:pt x="297080" y="129105"/>
                </a:moveTo>
                <a:lnTo>
                  <a:pt x="284273" y="219737"/>
                </a:lnTo>
                <a:lnTo>
                  <a:pt x="305496" y="219737"/>
                </a:lnTo>
                <a:lnTo>
                  <a:pt x="333001" y="129105"/>
                </a:lnTo>
                <a:close/>
                <a:moveTo>
                  <a:pt x="228265" y="129105"/>
                </a:moveTo>
                <a:lnTo>
                  <a:pt x="228265" y="219737"/>
                </a:lnTo>
                <a:lnTo>
                  <a:pt x="250807" y="219737"/>
                </a:lnTo>
                <a:lnTo>
                  <a:pt x="263614" y="129105"/>
                </a:lnTo>
                <a:close/>
                <a:moveTo>
                  <a:pt x="157021" y="129105"/>
                </a:moveTo>
                <a:lnTo>
                  <a:pt x="175826" y="219737"/>
                </a:lnTo>
                <a:lnTo>
                  <a:pt x="195129" y="219737"/>
                </a:lnTo>
                <a:lnTo>
                  <a:pt x="195129" y="129105"/>
                </a:lnTo>
                <a:close/>
                <a:moveTo>
                  <a:pt x="93087" y="129105"/>
                </a:moveTo>
                <a:lnTo>
                  <a:pt x="117372" y="219737"/>
                </a:lnTo>
                <a:lnTo>
                  <a:pt x="141984" y="219737"/>
                </a:lnTo>
                <a:lnTo>
                  <a:pt x="123179" y="129105"/>
                </a:lnTo>
                <a:close/>
                <a:moveTo>
                  <a:pt x="58494" y="0"/>
                </a:moveTo>
                <a:lnTo>
                  <a:pt x="84208" y="95969"/>
                </a:lnTo>
                <a:lnTo>
                  <a:pt x="354346" y="95969"/>
                </a:lnTo>
                <a:lnTo>
                  <a:pt x="354346" y="97437"/>
                </a:lnTo>
                <a:cubicBezTo>
                  <a:pt x="356087" y="96136"/>
                  <a:pt x="357928" y="96353"/>
                  <a:pt x="359747" y="96905"/>
                </a:cubicBezTo>
                <a:lnTo>
                  <a:pt x="360371" y="97095"/>
                </a:lnTo>
                <a:cubicBezTo>
                  <a:pt x="368954" y="99700"/>
                  <a:pt x="373801" y="108770"/>
                  <a:pt x="371196" y="117354"/>
                </a:cubicBezTo>
                <a:lnTo>
                  <a:pt x="333339" y="242097"/>
                </a:lnTo>
                <a:cubicBezTo>
                  <a:pt x="331591" y="247858"/>
                  <a:pt x="326929" y="251935"/>
                  <a:pt x="321206" y="252122"/>
                </a:cubicBezTo>
                <a:lnTo>
                  <a:pt x="321206" y="252873"/>
                </a:lnTo>
                <a:lnTo>
                  <a:pt x="313576" y="252873"/>
                </a:lnTo>
                <a:cubicBezTo>
                  <a:pt x="313378" y="253010"/>
                  <a:pt x="313229" y="252967"/>
                  <a:pt x="313080" y="252922"/>
                </a:cubicBezTo>
                <a:lnTo>
                  <a:pt x="312919" y="252873"/>
                </a:lnTo>
                <a:lnTo>
                  <a:pt x="126251" y="252873"/>
                </a:lnTo>
                <a:lnTo>
                  <a:pt x="133971" y="281687"/>
                </a:lnTo>
                <a:lnTo>
                  <a:pt x="321075" y="281687"/>
                </a:lnTo>
                <a:lnTo>
                  <a:pt x="321075" y="314823"/>
                </a:lnTo>
                <a:lnTo>
                  <a:pt x="318480" y="314823"/>
                </a:lnTo>
                <a:cubicBezTo>
                  <a:pt x="329614" y="318311"/>
                  <a:pt x="336414" y="328969"/>
                  <a:pt x="336414" y="341215"/>
                </a:cubicBezTo>
                <a:cubicBezTo>
                  <a:pt x="336414" y="359094"/>
                  <a:pt x="321920" y="373588"/>
                  <a:pt x="304041" y="373588"/>
                </a:cubicBezTo>
                <a:cubicBezTo>
                  <a:pt x="286162" y="373588"/>
                  <a:pt x="271668" y="359094"/>
                  <a:pt x="271668" y="341215"/>
                </a:cubicBezTo>
                <a:cubicBezTo>
                  <a:pt x="271668" y="328969"/>
                  <a:pt x="278468" y="318311"/>
                  <a:pt x="289602" y="314823"/>
                </a:cubicBezTo>
                <a:lnTo>
                  <a:pt x="142850" y="314823"/>
                </a:lnTo>
                <a:lnTo>
                  <a:pt x="143397" y="316865"/>
                </a:lnTo>
                <a:cubicBezTo>
                  <a:pt x="151629" y="321811"/>
                  <a:pt x="156401" y="330956"/>
                  <a:pt x="156401" y="341215"/>
                </a:cubicBezTo>
                <a:cubicBezTo>
                  <a:pt x="156401" y="359094"/>
                  <a:pt x="141907" y="373588"/>
                  <a:pt x="124028" y="373588"/>
                </a:cubicBezTo>
                <a:cubicBezTo>
                  <a:pt x="106149" y="373588"/>
                  <a:pt x="91655" y="359094"/>
                  <a:pt x="91655" y="341215"/>
                </a:cubicBezTo>
                <a:cubicBezTo>
                  <a:pt x="91655" y="329356"/>
                  <a:pt x="98032" y="318986"/>
                  <a:pt x="108649" y="315212"/>
                </a:cubicBezTo>
                <a:lnTo>
                  <a:pt x="33542" y="34909"/>
                </a:lnTo>
                <a:lnTo>
                  <a:pt x="0" y="34909"/>
                </a:lnTo>
                <a:lnTo>
                  <a:pt x="0" y="1773"/>
                </a:lnTo>
                <a:lnTo>
                  <a:pt x="51879" y="177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110" name="Oval 109">
            <a:extLst>
              <a:ext uri="{FF2B5EF4-FFF2-40B4-BE49-F238E27FC236}">
                <a16:creationId xmlns:a16="http://schemas.microsoft.com/office/drawing/2014/main" id="{92F79A74-FF85-440E-9A91-3464DB61F68D}"/>
              </a:ext>
            </a:extLst>
          </p:cNvPr>
          <p:cNvSpPr/>
          <p:nvPr/>
        </p:nvSpPr>
        <p:spPr>
          <a:xfrm flipH="1">
            <a:off x="946431" y="1752197"/>
            <a:ext cx="547019" cy="547019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ko-KR" altLang="en-US" sz="12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122" name="Group 121">
            <a:extLst>
              <a:ext uri="{FF2B5EF4-FFF2-40B4-BE49-F238E27FC236}">
                <a16:creationId xmlns:a16="http://schemas.microsoft.com/office/drawing/2014/main" id="{A33B26CF-CE7B-42B0-8316-E43CED9F4DE8}"/>
              </a:ext>
            </a:extLst>
          </p:cNvPr>
          <p:cNvGrpSpPr/>
          <p:nvPr/>
        </p:nvGrpSpPr>
        <p:grpSpPr>
          <a:xfrm>
            <a:off x="1320757" y="2171744"/>
            <a:ext cx="2079688" cy="3056973"/>
            <a:chOff x="1493450" y="2025707"/>
            <a:chExt cx="6869786" cy="3056973"/>
          </a:xfrm>
        </p:grpSpPr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216AFD70-6286-4460-B5FB-5CFEB347AD58}"/>
                </a:ext>
              </a:extLst>
            </p:cNvPr>
            <p:cNvSpPr txBox="1"/>
            <p:nvPr/>
          </p:nvSpPr>
          <p:spPr>
            <a:xfrm flipH="1">
              <a:off x="1624864" y="2035692"/>
              <a:ext cx="6605789" cy="30469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.</a:t>
              </a:r>
              <a:r>
                <a:rPr lang="en-US" sz="1800" dirty="0"/>
                <a:t> KEPEMIMPINAN ADALAH KUNCI UNTUK MEMBANGUN KELOMPOK YANG PRODUKTIF DAN MEMILIKI MOTIVASI</a:t>
              </a:r>
            </a:p>
            <a:p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 </a:t>
              </a:r>
              <a:endPara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  <p:cxnSp>
          <p:nvCxnSpPr>
            <p:cNvPr id="113" name="Straight Connector 112">
              <a:extLst>
                <a:ext uri="{FF2B5EF4-FFF2-40B4-BE49-F238E27FC236}">
                  <a16:creationId xmlns:a16="http://schemas.microsoft.com/office/drawing/2014/main" id="{A708BAF5-169B-47A7-9F3C-9522F3535E4D}"/>
                </a:ext>
              </a:extLst>
            </p:cNvPr>
            <p:cNvCxnSpPr>
              <a:cxnSpLocks/>
              <a:endCxn id="110" idx="2"/>
            </p:cNvCxnSpPr>
            <p:nvPr/>
          </p:nvCxnSpPr>
          <p:spPr>
            <a:xfrm flipH="1">
              <a:off x="1493450" y="2025707"/>
              <a:ext cx="6869786" cy="0"/>
            </a:xfrm>
            <a:prstGeom prst="line">
              <a:avLst/>
            </a:prstGeom>
            <a:ln>
              <a:solidFill>
                <a:schemeClr val="accent4"/>
              </a:solidFill>
              <a:headEnd type="oval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9" name="Rectangle 9">
            <a:extLst>
              <a:ext uri="{FF2B5EF4-FFF2-40B4-BE49-F238E27FC236}">
                <a16:creationId xmlns:a16="http://schemas.microsoft.com/office/drawing/2014/main" id="{857B8B47-B42D-4931-B3A8-5310338BAF35}"/>
              </a:ext>
            </a:extLst>
          </p:cNvPr>
          <p:cNvSpPr/>
          <p:nvPr/>
        </p:nvSpPr>
        <p:spPr>
          <a:xfrm flipH="1">
            <a:off x="1069485" y="1879670"/>
            <a:ext cx="292549" cy="292074"/>
          </a:xfrm>
          <a:custGeom>
            <a:avLst/>
            <a:gdLst/>
            <a:ahLst/>
            <a:cxnLst/>
            <a:rect l="l" t="t" r="r" b="b"/>
            <a:pathLst>
              <a:path w="3228210" h="3222968">
                <a:moveTo>
                  <a:pt x="1619999" y="642446"/>
                </a:moveTo>
                <a:lnTo>
                  <a:pt x="2664115" y="1686562"/>
                </a:lnTo>
                <a:lnTo>
                  <a:pt x="2664116" y="1686562"/>
                </a:lnTo>
                <a:lnTo>
                  <a:pt x="2664116" y="3222968"/>
                </a:lnTo>
                <a:lnTo>
                  <a:pt x="2015013" y="3222968"/>
                </a:lnTo>
                <a:lnTo>
                  <a:pt x="2015013" y="2511495"/>
                </a:lnTo>
                <a:cubicBezTo>
                  <a:pt x="2015013" y="2399422"/>
                  <a:pt x="1924159" y="2308568"/>
                  <a:pt x="1812086" y="2308568"/>
                </a:cubicBezTo>
                <a:lnTo>
                  <a:pt x="1427912" y="2308568"/>
                </a:lnTo>
                <a:cubicBezTo>
                  <a:pt x="1315839" y="2308568"/>
                  <a:pt x="1224985" y="2399422"/>
                  <a:pt x="1224985" y="2511495"/>
                </a:cubicBezTo>
                <a:lnTo>
                  <a:pt x="1224985" y="3222968"/>
                </a:lnTo>
                <a:lnTo>
                  <a:pt x="575882" y="3222968"/>
                </a:lnTo>
                <a:lnTo>
                  <a:pt x="575882" y="1686562"/>
                </a:lnTo>
                <a:lnTo>
                  <a:pt x="575884" y="1686562"/>
                </a:lnTo>
                <a:close/>
                <a:moveTo>
                  <a:pt x="509997" y="122689"/>
                </a:moveTo>
                <a:lnTo>
                  <a:pt x="942045" y="122689"/>
                </a:lnTo>
                <a:lnTo>
                  <a:pt x="942045" y="542556"/>
                </a:lnTo>
                <a:lnTo>
                  <a:pt x="509997" y="974604"/>
                </a:lnTo>
                <a:close/>
                <a:moveTo>
                  <a:pt x="1620001" y="7099"/>
                </a:moveTo>
                <a:lnTo>
                  <a:pt x="3228210" y="1686560"/>
                </a:lnTo>
                <a:lnTo>
                  <a:pt x="2900441" y="1686560"/>
                </a:lnTo>
                <a:lnTo>
                  <a:pt x="1620001" y="349390"/>
                </a:lnTo>
                <a:close/>
                <a:moveTo>
                  <a:pt x="1619999" y="0"/>
                </a:moveTo>
                <a:lnTo>
                  <a:pt x="1619999" y="342291"/>
                </a:lnTo>
                <a:lnTo>
                  <a:pt x="330172" y="1679462"/>
                </a:lnTo>
                <a:lnTo>
                  <a:pt x="0" y="167946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116" name="Freeform 18">
            <a:extLst>
              <a:ext uri="{FF2B5EF4-FFF2-40B4-BE49-F238E27FC236}">
                <a16:creationId xmlns:a16="http://schemas.microsoft.com/office/drawing/2014/main" id="{759D7368-A154-46A0-B8A4-992CCEE7F4E1}"/>
              </a:ext>
            </a:extLst>
          </p:cNvPr>
          <p:cNvSpPr/>
          <p:nvPr/>
        </p:nvSpPr>
        <p:spPr>
          <a:xfrm flipH="1">
            <a:off x="1051768" y="4110790"/>
            <a:ext cx="336343" cy="271454"/>
          </a:xfrm>
          <a:custGeom>
            <a:avLst/>
            <a:gdLst/>
            <a:ahLst/>
            <a:cxnLst/>
            <a:rect l="l" t="t" r="r" b="b"/>
            <a:pathLst>
              <a:path w="3307788" h="2669631">
                <a:moveTo>
                  <a:pt x="2793832" y="1478391"/>
                </a:moveTo>
                <a:cubicBezTo>
                  <a:pt x="2772990" y="1635402"/>
                  <a:pt x="2717678" y="1784517"/>
                  <a:pt x="2633007" y="1915952"/>
                </a:cubicBezTo>
                <a:cubicBezTo>
                  <a:pt x="2695386" y="1951862"/>
                  <a:pt x="2772768" y="1955673"/>
                  <a:pt x="2841607" y="1924185"/>
                </a:cubicBezTo>
                <a:cubicBezTo>
                  <a:pt x="2943442" y="1877605"/>
                  <a:pt x="2999062" y="1766364"/>
                  <a:pt x="2975226" y="1656948"/>
                </a:cubicBezTo>
                <a:cubicBezTo>
                  <a:pt x="2955176" y="1564911"/>
                  <a:pt x="2883463" y="1495086"/>
                  <a:pt x="2793832" y="1478391"/>
                </a:cubicBezTo>
                <a:close/>
                <a:moveTo>
                  <a:pt x="2807611" y="1247700"/>
                </a:moveTo>
                <a:lnTo>
                  <a:pt x="2807472" y="1256060"/>
                </a:lnTo>
                <a:cubicBezTo>
                  <a:pt x="2994195" y="1281771"/>
                  <a:pt x="3148201" y="1421768"/>
                  <a:pt x="3189276" y="1610317"/>
                </a:cubicBezTo>
                <a:cubicBezTo>
                  <a:pt x="3235041" y="1820393"/>
                  <a:pt x="3128252" y="2033972"/>
                  <a:pt x="2932732" y="2123406"/>
                </a:cubicBezTo>
                <a:cubicBezTo>
                  <a:pt x="2789297" y="2189015"/>
                  <a:pt x="2626543" y="2174805"/>
                  <a:pt x="2499470" y="2094044"/>
                </a:cubicBezTo>
                <a:cubicBezTo>
                  <a:pt x="2427194" y="2172627"/>
                  <a:pt x="2343030" y="2241391"/>
                  <a:pt x="2248861" y="2297980"/>
                </a:cubicBezTo>
                <a:cubicBezTo>
                  <a:pt x="2178351" y="2340352"/>
                  <a:pt x="2104446" y="2374567"/>
                  <a:pt x="2027600" y="2398134"/>
                </a:cubicBezTo>
                <a:lnTo>
                  <a:pt x="3307788" y="2397615"/>
                </a:lnTo>
                <a:cubicBezTo>
                  <a:pt x="3265361" y="2549905"/>
                  <a:pt x="2537441" y="2669620"/>
                  <a:pt x="1653814" y="2669631"/>
                </a:cubicBezTo>
                <a:cubicBezTo>
                  <a:pt x="773102" y="2669642"/>
                  <a:pt x="46417" y="2550707"/>
                  <a:pt x="0" y="2398955"/>
                </a:cubicBezTo>
                <a:lnTo>
                  <a:pt x="1280678" y="2398436"/>
                </a:lnTo>
                <a:cubicBezTo>
                  <a:pt x="1203764" y="2374915"/>
                  <a:pt x="1129786" y="2340732"/>
                  <a:pt x="1059201" y="2298380"/>
                </a:cubicBezTo>
                <a:cubicBezTo>
                  <a:pt x="693039" y="2078675"/>
                  <a:pt x="477900" y="1674935"/>
                  <a:pt x="499745" y="1248476"/>
                </a:cubicBezTo>
                <a:close/>
                <a:moveTo>
                  <a:pt x="1331611" y="201752"/>
                </a:moveTo>
                <a:cubicBezTo>
                  <a:pt x="1206335" y="290902"/>
                  <a:pt x="1124761" y="308382"/>
                  <a:pt x="1132336" y="435988"/>
                </a:cubicBezTo>
                <a:cubicBezTo>
                  <a:pt x="1160888" y="640507"/>
                  <a:pt x="1527973" y="617783"/>
                  <a:pt x="1498839" y="840365"/>
                </a:cubicBezTo>
                <a:cubicBezTo>
                  <a:pt x="1455138" y="960979"/>
                  <a:pt x="1395705" y="987199"/>
                  <a:pt x="1213910" y="1052459"/>
                </a:cubicBezTo>
                <a:cubicBezTo>
                  <a:pt x="1331028" y="972050"/>
                  <a:pt x="1364241" y="921357"/>
                  <a:pt x="1360745" y="809484"/>
                </a:cubicBezTo>
                <a:cubicBezTo>
                  <a:pt x="1360746" y="646916"/>
                  <a:pt x="1111360" y="626523"/>
                  <a:pt x="1020462" y="495421"/>
                </a:cubicBezTo>
                <a:cubicBezTo>
                  <a:pt x="941218" y="374224"/>
                  <a:pt x="1061250" y="280996"/>
                  <a:pt x="1331611" y="201752"/>
                </a:cubicBezTo>
                <a:close/>
                <a:moveTo>
                  <a:pt x="2164365" y="80223"/>
                </a:moveTo>
                <a:cubicBezTo>
                  <a:pt x="2021192" y="182108"/>
                  <a:pt x="1927964" y="202086"/>
                  <a:pt x="1936621" y="347922"/>
                </a:cubicBezTo>
                <a:cubicBezTo>
                  <a:pt x="1969252" y="581657"/>
                  <a:pt x="2388778" y="555687"/>
                  <a:pt x="2355482" y="810066"/>
                </a:cubicBezTo>
                <a:cubicBezTo>
                  <a:pt x="2305538" y="947910"/>
                  <a:pt x="2237615" y="977876"/>
                  <a:pt x="2029849" y="1052459"/>
                </a:cubicBezTo>
                <a:cubicBezTo>
                  <a:pt x="2163698" y="960563"/>
                  <a:pt x="2201656" y="902628"/>
                  <a:pt x="2197660" y="774773"/>
                </a:cubicBezTo>
                <a:cubicBezTo>
                  <a:pt x="2197661" y="588982"/>
                  <a:pt x="1912649" y="565676"/>
                  <a:pt x="1808765" y="415844"/>
                </a:cubicBezTo>
                <a:cubicBezTo>
                  <a:pt x="1718201" y="277334"/>
                  <a:pt x="1855380" y="170787"/>
                  <a:pt x="2164365" y="80223"/>
                </a:cubicBezTo>
                <a:close/>
                <a:moveTo>
                  <a:pt x="1754169" y="0"/>
                </a:moveTo>
                <a:cubicBezTo>
                  <a:pt x="1583512" y="121444"/>
                  <a:pt x="1472387" y="145257"/>
                  <a:pt x="1482706" y="319088"/>
                </a:cubicBezTo>
                <a:cubicBezTo>
                  <a:pt x="1521601" y="597693"/>
                  <a:pt x="2021663" y="566738"/>
                  <a:pt x="1981975" y="869950"/>
                </a:cubicBezTo>
                <a:cubicBezTo>
                  <a:pt x="1922443" y="1034256"/>
                  <a:pt x="1841481" y="1069974"/>
                  <a:pt x="1593831" y="1158875"/>
                </a:cubicBezTo>
                <a:cubicBezTo>
                  <a:pt x="1753374" y="1049338"/>
                  <a:pt x="1798619" y="980281"/>
                  <a:pt x="1793856" y="827882"/>
                </a:cubicBezTo>
                <a:cubicBezTo>
                  <a:pt x="1793857" y="606424"/>
                  <a:pt x="1454132" y="578644"/>
                  <a:pt x="1330306" y="400050"/>
                </a:cubicBezTo>
                <a:cubicBezTo>
                  <a:pt x="1222356" y="234950"/>
                  <a:pt x="1385869" y="107950"/>
                  <a:pt x="175416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129" name="Freeform: Shape 128">
            <a:extLst>
              <a:ext uri="{FF2B5EF4-FFF2-40B4-BE49-F238E27FC236}">
                <a16:creationId xmlns:a16="http://schemas.microsoft.com/office/drawing/2014/main" id="{882B3631-FDA2-480F-B9B1-D7D8FEF2F281}"/>
              </a:ext>
            </a:extLst>
          </p:cNvPr>
          <p:cNvSpPr/>
          <p:nvPr/>
        </p:nvSpPr>
        <p:spPr>
          <a:xfrm>
            <a:off x="5339567" y="2344318"/>
            <a:ext cx="1512862" cy="2787569"/>
          </a:xfrm>
          <a:custGeom>
            <a:avLst/>
            <a:gdLst>
              <a:gd name="connsiteX0" fmla="*/ 760439 w 1512862"/>
              <a:gd name="connsiteY0" fmla="*/ 1489715 h 2787569"/>
              <a:gd name="connsiteX1" fmla="*/ 775441 w 1512862"/>
              <a:gd name="connsiteY1" fmla="*/ 1513412 h 2787569"/>
              <a:gd name="connsiteX2" fmla="*/ 786606 w 1512862"/>
              <a:gd name="connsiteY2" fmla="*/ 1599971 h 2787569"/>
              <a:gd name="connsiteX3" fmla="*/ 776040 w 1512862"/>
              <a:gd name="connsiteY3" fmla="*/ 1754913 h 2787569"/>
              <a:gd name="connsiteX4" fmla="*/ 771853 w 1512862"/>
              <a:gd name="connsiteY4" fmla="*/ 1781314 h 2787569"/>
              <a:gd name="connsiteX5" fmla="*/ 773846 w 1512862"/>
              <a:gd name="connsiteY5" fmla="*/ 1847963 h 2787569"/>
              <a:gd name="connsiteX6" fmla="*/ 792188 w 1512862"/>
              <a:gd name="connsiteY6" fmla="*/ 2058736 h 2787569"/>
              <a:gd name="connsiteX7" fmla="*/ 783815 w 1512862"/>
              <a:gd name="connsiteY7" fmla="*/ 2399782 h 2787569"/>
              <a:gd name="connsiteX8" fmla="*/ 768663 w 1512862"/>
              <a:gd name="connsiteY8" fmla="*/ 2713562 h 2787569"/>
              <a:gd name="connsiteX9" fmla="*/ 760688 w 1512862"/>
              <a:gd name="connsiteY9" fmla="*/ 2787569 h 2787569"/>
              <a:gd name="connsiteX10" fmla="*/ 756103 w 1512862"/>
              <a:gd name="connsiteY10" fmla="*/ 2785405 h 2787569"/>
              <a:gd name="connsiteX11" fmla="*/ 741949 w 1512862"/>
              <a:gd name="connsiteY11" fmla="*/ 2591512 h 2787569"/>
              <a:gd name="connsiteX12" fmla="*/ 721614 w 1512862"/>
              <a:gd name="connsiteY12" fmla="*/ 2090331 h 2787569"/>
              <a:gd name="connsiteX13" fmla="*/ 734772 w 1512862"/>
              <a:gd name="connsiteY13" fmla="*/ 1876963 h 2787569"/>
              <a:gd name="connsiteX14" fmla="*/ 740154 w 1512862"/>
              <a:gd name="connsiteY14" fmla="*/ 1846666 h 2787569"/>
              <a:gd name="connsiteX15" fmla="*/ 740154 w 1512862"/>
              <a:gd name="connsiteY15" fmla="*/ 1771791 h 2787569"/>
              <a:gd name="connsiteX16" fmla="*/ 727196 w 1512862"/>
              <a:gd name="connsiteY16" fmla="*/ 1572271 h 2787569"/>
              <a:gd name="connsiteX17" fmla="*/ 745138 w 1512862"/>
              <a:gd name="connsiteY17" fmla="*/ 1496532 h 2787569"/>
              <a:gd name="connsiteX18" fmla="*/ 760439 w 1512862"/>
              <a:gd name="connsiteY18" fmla="*/ 1489715 h 2787569"/>
              <a:gd name="connsiteX19" fmla="*/ 753650 w 1512862"/>
              <a:gd name="connsiteY19" fmla="*/ 1360201 h 2787569"/>
              <a:gd name="connsiteX20" fmla="*/ 782251 w 1512862"/>
              <a:gd name="connsiteY20" fmla="*/ 1415167 h 2787569"/>
              <a:gd name="connsiteX21" fmla="*/ 770020 w 1512862"/>
              <a:gd name="connsiteY21" fmla="*/ 1463208 h 2787569"/>
              <a:gd name="connsiteX22" fmla="*/ 757413 w 1512862"/>
              <a:gd name="connsiteY22" fmla="*/ 1467536 h 2787569"/>
              <a:gd name="connsiteX23" fmla="*/ 744807 w 1512862"/>
              <a:gd name="connsiteY23" fmla="*/ 1463642 h 2787569"/>
              <a:gd name="connsiteX24" fmla="*/ 731071 w 1512862"/>
              <a:gd name="connsiteY24" fmla="*/ 1416899 h 2787569"/>
              <a:gd name="connsiteX25" fmla="*/ 747440 w 1512862"/>
              <a:gd name="connsiteY25" fmla="*/ 1363664 h 2787569"/>
              <a:gd name="connsiteX26" fmla="*/ 753650 w 1512862"/>
              <a:gd name="connsiteY26" fmla="*/ 1360201 h 2787569"/>
              <a:gd name="connsiteX27" fmla="*/ 1442051 w 1512862"/>
              <a:gd name="connsiteY27" fmla="*/ 1584 h 2787569"/>
              <a:gd name="connsiteX28" fmla="*/ 1512862 w 1512862"/>
              <a:gd name="connsiteY28" fmla="*/ 27768 h 2787569"/>
              <a:gd name="connsiteX29" fmla="*/ 1190634 w 1512862"/>
              <a:gd name="connsiteY29" fmla="*/ 228475 h 2787569"/>
              <a:gd name="connsiteX30" fmla="*/ 1047110 w 1512862"/>
              <a:gd name="connsiteY30" fmla="*/ 488785 h 2787569"/>
              <a:gd name="connsiteX31" fmla="*/ 843962 w 1512862"/>
              <a:gd name="connsiteY31" fmla="*/ 1118770 h 2787569"/>
              <a:gd name="connsiteX32" fmla="*/ 799863 w 1512862"/>
              <a:gd name="connsiteY32" fmla="*/ 1311207 h 2787569"/>
              <a:gd name="connsiteX33" fmla="*/ 784799 w 1512862"/>
              <a:gd name="connsiteY33" fmla="*/ 1309712 h 2787569"/>
              <a:gd name="connsiteX34" fmla="*/ 787000 w 1512862"/>
              <a:gd name="connsiteY34" fmla="*/ 1295132 h 2787569"/>
              <a:gd name="connsiteX35" fmla="*/ 1036832 w 1512862"/>
              <a:gd name="connsiteY35" fmla="*/ 437113 h 2787569"/>
              <a:gd name="connsiteX36" fmla="*/ 1270940 w 1512862"/>
              <a:gd name="connsiteY36" fmla="*/ 84710 h 2787569"/>
              <a:gd name="connsiteX37" fmla="*/ 1442051 w 1512862"/>
              <a:gd name="connsiteY37" fmla="*/ 1584 h 2787569"/>
              <a:gd name="connsiteX38" fmla="*/ 70811 w 1512862"/>
              <a:gd name="connsiteY38" fmla="*/ 1584 h 2787569"/>
              <a:gd name="connsiteX39" fmla="*/ 241922 w 1512862"/>
              <a:gd name="connsiteY39" fmla="*/ 84710 h 2787569"/>
              <a:gd name="connsiteX40" fmla="*/ 476030 w 1512862"/>
              <a:gd name="connsiteY40" fmla="*/ 437113 h 2787569"/>
              <a:gd name="connsiteX41" fmla="*/ 725862 w 1512862"/>
              <a:gd name="connsiteY41" fmla="*/ 1295132 h 2787569"/>
              <a:gd name="connsiteX42" fmla="*/ 728064 w 1512862"/>
              <a:gd name="connsiteY42" fmla="*/ 1309712 h 2787569"/>
              <a:gd name="connsiteX43" fmla="*/ 712999 w 1512862"/>
              <a:gd name="connsiteY43" fmla="*/ 1311207 h 2787569"/>
              <a:gd name="connsiteX44" fmla="*/ 668900 w 1512862"/>
              <a:gd name="connsiteY44" fmla="*/ 1118770 h 2787569"/>
              <a:gd name="connsiteX45" fmla="*/ 465752 w 1512862"/>
              <a:gd name="connsiteY45" fmla="*/ 488785 h 2787569"/>
              <a:gd name="connsiteX46" fmla="*/ 322228 w 1512862"/>
              <a:gd name="connsiteY46" fmla="*/ 228475 h 2787569"/>
              <a:gd name="connsiteX47" fmla="*/ 0 w 1512862"/>
              <a:gd name="connsiteY47" fmla="*/ 27768 h 2787569"/>
              <a:gd name="connsiteX48" fmla="*/ 70811 w 1512862"/>
              <a:gd name="connsiteY48" fmla="*/ 1584 h 2787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1512862" h="2787569">
                <a:moveTo>
                  <a:pt x="760439" y="1489715"/>
                </a:moveTo>
                <a:cubicBezTo>
                  <a:pt x="766769" y="1493070"/>
                  <a:pt x="773049" y="1501510"/>
                  <a:pt x="775441" y="1513412"/>
                </a:cubicBezTo>
                <a:cubicBezTo>
                  <a:pt x="780825" y="1540677"/>
                  <a:pt x="785011" y="1570541"/>
                  <a:pt x="786606" y="1599971"/>
                </a:cubicBezTo>
                <a:cubicBezTo>
                  <a:pt x="789397" y="1653204"/>
                  <a:pt x="783615" y="1704708"/>
                  <a:pt x="776040" y="1754913"/>
                </a:cubicBezTo>
                <a:cubicBezTo>
                  <a:pt x="774644" y="1764001"/>
                  <a:pt x="773647" y="1773090"/>
                  <a:pt x="771853" y="1781314"/>
                </a:cubicBezTo>
                <a:cubicBezTo>
                  <a:pt x="766470" y="1804684"/>
                  <a:pt x="768464" y="1825026"/>
                  <a:pt x="773846" y="1847963"/>
                </a:cubicBezTo>
                <a:cubicBezTo>
                  <a:pt x="789198" y="1913750"/>
                  <a:pt x="792786" y="1986460"/>
                  <a:pt x="792188" y="2058736"/>
                </a:cubicBezTo>
                <a:cubicBezTo>
                  <a:pt x="791191" y="2172563"/>
                  <a:pt x="787802" y="2286389"/>
                  <a:pt x="783815" y="2399782"/>
                </a:cubicBezTo>
                <a:cubicBezTo>
                  <a:pt x="780027" y="2504519"/>
                  <a:pt x="774245" y="2609256"/>
                  <a:pt x="768663" y="2713562"/>
                </a:cubicBezTo>
                <a:cubicBezTo>
                  <a:pt x="767268" y="2738663"/>
                  <a:pt x="763480" y="2762900"/>
                  <a:pt x="760688" y="2787569"/>
                </a:cubicBezTo>
                <a:cubicBezTo>
                  <a:pt x="759094" y="2786704"/>
                  <a:pt x="757499" y="2785838"/>
                  <a:pt x="756103" y="2785405"/>
                </a:cubicBezTo>
                <a:cubicBezTo>
                  <a:pt x="751318" y="2720919"/>
                  <a:pt x="746334" y="2655998"/>
                  <a:pt x="741949" y="2591512"/>
                </a:cubicBezTo>
                <a:cubicBezTo>
                  <a:pt x="730385" y="2425317"/>
                  <a:pt x="720616" y="2258689"/>
                  <a:pt x="721614" y="2090331"/>
                </a:cubicBezTo>
                <a:cubicBezTo>
                  <a:pt x="722012" y="2018054"/>
                  <a:pt x="724604" y="1946209"/>
                  <a:pt x="734772" y="1876963"/>
                </a:cubicBezTo>
                <a:cubicBezTo>
                  <a:pt x="736366" y="1866574"/>
                  <a:pt x="737363" y="1855322"/>
                  <a:pt x="740154" y="1846666"/>
                </a:cubicBezTo>
                <a:cubicBezTo>
                  <a:pt x="748727" y="1821131"/>
                  <a:pt x="745935" y="1798625"/>
                  <a:pt x="740154" y="1771791"/>
                </a:cubicBezTo>
                <a:cubicBezTo>
                  <a:pt x="726398" y="1708602"/>
                  <a:pt x="719619" y="1641520"/>
                  <a:pt x="727196" y="1572271"/>
                </a:cubicBezTo>
                <a:cubicBezTo>
                  <a:pt x="730186" y="1545437"/>
                  <a:pt x="737762" y="1520336"/>
                  <a:pt x="745138" y="1496532"/>
                </a:cubicBezTo>
                <a:cubicBezTo>
                  <a:pt x="747730" y="1488092"/>
                  <a:pt x="754110" y="1486361"/>
                  <a:pt x="760439" y="1489715"/>
                </a:cubicBezTo>
                <a:close/>
                <a:moveTo>
                  <a:pt x="753650" y="1360201"/>
                </a:moveTo>
                <a:cubicBezTo>
                  <a:pt x="765880" y="1361932"/>
                  <a:pt x="779052" y="1387468"/>
                  <a:pt x="782251" y="1415167"/>
                </a:cubicBezTo>
                <a:cubicBezTo>
                  <a:pt x="785638" y="1445031"/>
                  <a:pt x="783003" y="1456284"/>
                  <a:pt x="770020" y="1463208"/>
                </a:cubicBezTo>
                <a:cubicBezTo>
                  <a:pt x="765692" y="1465805"/>
                  <a:pt x="761176" y="1466238"/>
                  <a:pt x="757413" y="1467536"/>
                </a:cubicBezTo>
                <a:cubicBezTo>
                  <a:pt x="752709" y="1466238"/>
                  <a:pt x="748758" y="1465372"/>
                  <a:pt x="744807" y="1463642"/>
                </a:cubicBezTo>
                <a:cubicBezTo>
                  <a:pt x="730506" y="1457149"/>
                  <a:pt x="728436" y="1450224"/>
                  <a:pt x="731071" y="1416899"/>
                </a:cubicBezTo>
                <a:cubicBezTo>
                  <a:pt x="732952" y="1393526"/>
                  <a:pt x="738973" y="1376648"/>
                  <a:pt x="747440" y="1363664"/>
                </a:cubicBezTo>
                <a:cubicBezTo>
                  <a:pt x="749134" y="1361067"/>
                  <a:pt x="751580" y="1359768"/>
                  <a:pt x="753650" y="1360201"/>
                </a:cubicBezTo>
                <a:close/>
                <a:moveTo>
                  <a:pt x="1442051" y="1584"/>
                </a:moveTo>
                <a:cubicBezTo>
                  <a:pt x="1469170" y="-1639"/>
                  <a:pt x="1495431" y="-2853"/>
                  <a:pt x="1512862" y="27768"/>
                </a:cubicBezTo>
                <a:cubicBezTo>
                  <a:pt x="1353829" y="56890"/>
                  <a:pt x="1281721" y="96247"/>
                  <a:pt x="1190634" y="228475"/>
                </a:cubicBezTo>
                <a:cubicBezTo>
                  <a:pt x="1134984" y="309724"/>
                  <a:pt x="1081042" y="396813"/>
                  <a:pt x="1047110" y="488785"/>
                </a:cubicBezTo>
                <a:cubicBezTo>
                  <a:pt x="972539" y="696161"/>
                  <a:pt x="909310" y="908191"/>
                  <a:pt x="843962" y="1118770"/>
                </a:cubicBezTo>
                <a:cubicBezTo>
                  <a:pt x="824403" y="1182182"/>
                  <a:pt x="812653" y="1247829"/>
                  <a:pt x="799863" y="1311207"/>
                </a:cubicBezTo>
                <a:lnTo>
                  <a:pt x="784799" y="1309712"/>
                </a:lnTo>
                <a:cubicBezTo>
                  <a:pt x="785805" y="1305211"/>
                  <a:pt x="785399" y="1299743"/>
                  <a:pt x="787000" y="1295132"/>
                </a:cubicBezTo>
                <a:cubicBezTo>
                  <a:pt x="846846" y="1002418"/>
                  <a:pt x="914614" y="712536"/>
                  <a:pt x="1036832" y="437113"/>
                </a:cubicBezTo>
                <a:cubicBezTo>
                  <a:pt x="1094998" y="306728"/>
                  <a:pt x="1164358" y="183491"/>
                  <a:pt x="1270940" y="84710"/>
                </a:cubicBezTo>
                <a:cubicBezTo>
                  <a:pt x="1319244" y="39948"/>
                  <a:pt x="1376728" y="11335"/>
                  <a:pt x="1442051" y="1584"/>
                </a:cubicBezTo>
                <a:close/>
                <a:moveTo>
                  <a:pt x="70811" y="1584"/>
                </a:moveTo>
                <a:cubicBezTo>
                  <a:pt x="136134" y="11335"/>
                  <a:pt x="193618" y="39948"/>
                  <a:pt x="241922" y="84710"/>
                </a:cubicBezTo>
                <a:cubicBezTo>
                  <a:pt x="348504" y="183491"/>
                  <a:pt x="417864" y="306728"/>
                  <a:pt x="476030" y="437113"/>
                </a:cubicBezTo>
                <a:cubicBezTo>
                  <a:pt x="598248" y="712536"/>
                  <a:pt x="666016" y="1002418"/>
                  <a:pt x="725862" y="1295132"/>
                </a:cubicBezTo>
                <a:cubicBezTo>
                  <a:pt x="727464" y="1299743"/>
                  <a:pt x="727057" y="1305211"/>
                  <a:pt x="728064" y="1309712"/>
                </a:cubicBezTo>
                <a:lnTo>
                  <a:pt x="712999" y="1311207"/>
                </a:lnTo>
                <a:cubicBezTo>
                  <a:pt x="700209" y="1247829"/>
                  <a:pt x="688459" y="1182182"/>
                  <a:pt x="668900" y="1118770"/>
                </a:cubicBezTo>
                <a:cubicBezTo>
                  <a:pt x="603552" y="908191"/>
                  <a:pt x="540323" y="696161"/>
                  <a:pt x="465752" y="488785"/>
                </a:cubicBezTo>
                <a:cubicBezTo>
                  <a:pt x="431820" y="396813"/>
                  <a:pt x="377878" y="309724"/>
                  <a:pt x="322228" y="228475"/>
                </a:cubicBezTo>
                <a:cubicBezTo>
                  <a:pt x="231141" y="96247"/>
                  <a:pt x="159033" y="56890"/>
                  <a:pt x="0" y="27768"/>
                </a:cubicBezTo>
                <a:cubicBezTo>
                  <a:pt x="17431" y="-2853"/>
                  <a:pt x="43692" y="-1639"/>
                  <a:pt x="70811" y="1584"/>
                </a:cubicBezTo>
                <a:close/>
              </a:path>
            </a:pathLst>
          </a:custGeom>
          <a:solidFill>
            <a:schemeClr val="accent6"/>
          </a:solidFill>
          <a:ln w="274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DAE593EA-3171-46EA-B6FE-FC02E462ED5D}"/>
              </a:ext>
            </a:extLst>
          </p:cNvPr>
          <p:cNvSpPr txBox="1"/>
          <p:nvPr/>
        </p:nvSpPr>
        <p:spPr>
          <a:xfrm>
            <a:off x="4381687" y="3031587"/>
            <a:ext cx="11328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 dirty="0">
                <a:solidFill>
                  <a:schemeClr val="bg1"/>
                </a:solidFill>
                <a:cs typeface="Arial" pitchFamily="34" charset="0"/>
              </a:rPr>
              <a:t> A</a:t>
            </a:r>
            <a:endParaRPr lang="ko-KR" altLang="en-US" sz="16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552CE225-C886-43FF-8219-7E12051C8044}"/>
              </a:ext>
            </a:extLst>
          </p:cNvPr>
          <p:cNvSpPr txBox="1"/>
          <p:nvPr/>
        </p:nvSpPr>
        <p:spPr>
          <a:xfrm>
            <a:off x="6677427" y="3031587"/>
            <a:ext cx="11328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 dirty="0">
                <a:solidFill>
                  <a:schemeClr val="bg1"/>
                </a:solidFill>
                <a:cs typeface="Arial" pitchFamily="34" charset="0"/>
              </a:rPr>
              <a:t>B</a:t>
            </a:r>
            <a:endParaRPr lang="ko-KR" altLang="en-US" sz="1600" b="1" dirty="0"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92052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3CD8B415-D66D-478C-8722-16B7A62BA839}"/>
              </a:ext>
            </a:extLst>
          </p:cNvPr>
          <p:cNvSpPr/>
          <p:nvPr/>
        </p:nvSpPr>
        <p:spPr>
          <a:xfrm rot="8100000">
            <a:off x="1948531" y="1733685"/>
            <a:ext cx="2186343" cy="2180691"/>
          </a:xfrm>
          <a:custGeom>
            <a:avLst/>
            <a:gdLst>
              <a:gd name="connsiteX0" fmla="*/ 1594258 w 2181928"/>
              <a:gd name="connsiteY0" fmla="*/ 1054835 h 2176287"/>
              <a:gd name="connsiteX1" fmla="*/ 1594316 w 2181928"/>
              <a:gd name="connsiteY1" fmla="*/ 1056846 h 2176287"/>
              <a:gd name="connsiteX2" fmla="*/ 1602845 w 2181928"/>
              <a:gd name="connsiteY2" fmla="*/ 1056101 h 2176287"/>
              <a:gd name="connsiteX3" fmla="*/ 1600954 w 2181928"/>
              <a:gd name="connsiteY3" fmla="*/ 1055480 h 2176287"/>
              <a:gd name="connsiteX4" fmla="*/ 1594258 w 2181928"/>
              <a:gd name="connsiteY4" fmla="*/ 1054835 h 2176287"/>
              <a:gd name="connsiteX5" fmla="*/ 1657952 w 2181928"/>
              <a:gd name="connsiteY5" fmla="*/ 941904 h 2176287"/>
              <a:gd name="connsiteX6" fmla="*/ 1656709 w 2181928"/>
              <a:gd name="connsiteY6" fmla="*/ 943146 h 2176287"/>
              <a:gd name="connsiteX7" fmla="*/ 1651561 w 2181928"/>
              <a:gd name="connsiteY7" fmla="*/ 948552 h 2176287"/>
              <a:gd name="connsiteX8" fmla="*/ 1640569 w 2181928"/>
              <a:gd name="connsiteY8" fmla="*/ 958045 h 2176287"/>
              <a:gd name="connsiteX9" fmla="*/ 1638707 w 2181928"/>
              <a:gd name="connsiteY9" fmla="*/ 959908 h 2176287"/>
              <a:gd name="connsiteX10" fmla="*/ 1644293 w 2181928"/>
              <a:gd name="connsiteY10" fmla="*/ 956182 h 2176287"/>
              <a:gd name="connsiteX11" fmla="*/ 1651561 w 2181928"/>
              <a:gd name="connsiteY11" fmla="*/ 948552 h 2176287"/>
              <a:gd name="connsiteX12" fmla="*/ 1654226 w 2181928"/>
              <a:gd name="connsiteY12" fmla="*/ 946250 h 2176287"/>
              <a:gd name="connsiteX13" fmla="*/ 1657331 w 2181928"/>
              <a:gd name="connsiteY13" fmla="*/ 942525 h 2176287"/>
              <a:gd name="connsiteX14" fmla="*/ 1657952 w 2181928"/>
              <a:gd name="connsiteY14" fmla="*/ 941904 h 2176287"/>
              <a:gd name="connsiteX15" fmla="*/ 1651123 w 2181928"/>
              <a:gd name="connsiteY15" fmla="*/ 847542 h 2176287"/>
              <a:gd name="connsiteX16" fmla="*/ 1634982 w 2181928"/>
              <a:gd name="connsiteY16" fmla="*/ 850026 h 2176287"/>
              <a:gd name="connsiteX17" fmla="*/ 1623186 w 2181928"/>
              <a:gd name="connsiteY17" fmla="*/ 859338 h 2176287"/>
              <a:gd name="connsiteX18" fmla="*/ 1634982 w 2181928"/>
              <a:gd name="connsiteY18" fmla="*/ 851268 h 2176287"/>
              <a:gd name="connsiteX19" fmla="*/ 1648018 w 2181928"/>
              <a:gd name="connsiteY19" fmla="*/ 855613 h 2176287"/>
              <a:gd name="connsiteX20" fmla="*/ 1651123 w 2181928"/>
              <a:gd name="connsiteY20" fmla="*/ 847542 h 2176287"/>
              <a:gd name="connsiteX21" fmla="*/ 686564 w 2181928"/>
              <a:gd name="connsiteY21" fmla="*/ 2961 h 2176287"/>
              <a:gd name="connsiteX22" fmla="*/ 683861 w 2181928"/>
              <a:gd name="connsiteY22" fmla="*/ 3910 h 2176287"/>
              <a:gd name="connsiteX23" fmla="*/ 674957 w 2181928"/>
              <a:gd name="connsiteY23" fmla="*/ 4152 h 2176287"/>
              <a:gd name="connsiteX24" fmla="*/ 674111 w 2181928"/>
              <a:gd name="connsiteY24" fmla="*/ 3421 h 2176287"/>
              <a:gd name="connsiteX25" fmla="*/ 766694 w 2181928"/>
              <a:gd name="connsiteY25" fmla="*/ 0 h 2176287"/>
              <a:gd name="connsiteX26" fmla="*/ 766648 w 2181928"/>
              <a:gd name="connsiteY26" fmla="*/ 972 h 2176287"/>
              <a:gd name="connsiteX27" fmla="*/ 771112 w 2181928"/>
              <a:gd name="connsiteY27" fmla="*/ 5131 h 2176287"/>
              <a:gd name="connsiteX28" fmla="*/ 810713 w 2181928"/>
              <a:gd name="connsiteY28" fmla="*/ 72992 h 2176287"/>
              <a:gd name="connsiteX29" fmla="*/ 798589 w 2181928"/>
              <a:gd name="connsiteY29" fmla="*/ 119188 h 2176287"/>
              <a:gd name="connsiteX30" fmla="*/ 801359 w 2181928"/>
              <a:gd name="connsiteY30" fmla="*/ 131356 h 2176287"/>
              <a:gd name="connsiteX31" fmla="*/ 826570 w 2181928"/>
              <a:gd name="connsiteY31" fmla="*/ 141497 h 2176287"/>
              <a:gd name="connsiteX32" fmla="*/ 827298 w 2181928"/>
              <a:gd name="connsiteY32" fmla="*/ 141823 h 2176287"/>
              <a:gd name="connsiteX33" fmla="*/ 847108 w 2181928"/>
              <a:gd name="connsiteY33" fmla="*/ 148211 h 2176287"/>
              <a:gd name="connsiteX34" fmla="*/ 895608 w 2181928"/>
              <a:gd name="connsiteY34" fmla="*/ 147901 h 2176287"/>
              <a:gd name="connsiteX35" fmla="*/ 887705 w 2181928"/>
              <a:gd name="connsiteY35" fmla="*/ 178980 h 2176287"/>
              <a:gd name="connsiteX36" fmla="*/ 891285 w 2181928"/>
              <a:gd name="connsiteY36" fmla="*/ 177866 h 2176287"/>
              <a:gd name="connsiteX37" fmla="*/ 904334 w 2181928"/>
              <a:gd name="connsiteY37" fmla="*/ 205555 h 2176287"/>
              <a:gd name="connsiteX38" fmla="*/ 894554 w 2181928"/>
              <a:gd name="connsiteY38" fmla="*/ 218249 h 2176287"/>
              <a:gd name="connsiteX39" fmla="*/ 890952 w 2181928"/>
              <a:gd name="connsiteY39" fmla="*/ 231324 h 2176287"/>
              <a:gd name="connsiteX40" fmla="*/ 891811 w 2181928"/>
              <a:gd name="connsiteY40" fmla="*/ 235017 h 2176287"/>
              <a:gd name="connsiteX41" fmla="*/ 901368 w 2181928"/>
              <a:gd name="connsiteY41" fmla="*/ 244859 h 2176287"/>
              <a:gd name="connsiteX42" fmla="*/ 920426 w 2181928"/>
              <a:gd name="connsiteY42" fmla="*/ 251238 h 2176287"/>
              <a:gd name="connsiteX43" fmla="*/ 940431 w 2181928"/>
              <a:gd name="connsiteY43" fmla="*/ 255855 h 2176287"/>
              <a:gd name="connsiteX44" fmla="*/ 953581 w 2181928"/>
              <a:gd name="connsiteY44" fmla="*/ 265194 h 2176287"/>
              <a:gd name="connsiteX45" fmla="*/ 945617 w 2181928"/>
              <a:gd name="connsiteY45" fmla="*/ 277045 h 2176287"/>
              <a:gd name="connsiteX46" fmla="*/ 936146 w 2181928"/>
              <a:gd name="connsiteY46" fmla="*/ 290643 h 2176287"/>
              <a:gd name="connsiteX47" fmla="*/ 934173 w 2181928"/>
              <a:gd name="connsiteY47" fmla="*/ 295461 h 2176287"/>
              <a:gd name="connsiteX48" fmla="*/ 942169 w 2181928"/>
              <a:gd name="connsiteY48" fmla="*/ 302790 h 2176287"/>
              <a:gd name="connsiteX49" fmla="*/ 983141 w 2181928"/>
              <a:gd name="connsiteY49" fmla="*/ 322346 h 2176287"/>
              <a:gd name="connsiteX50" fmla="*/ 980961 w 2181928"/>
              <a:gd name="connsiteY50" fmla="*/ 324526 h 2176287"/>
              <a:gd name="connsiteX51" fmla="*/ 999919 w 2181928"/>
              <a:gd name="connsiteY51" fmla="*/ 328552 h 2176287"/>
              <a:gd name="connsiteX52" fmla="*/ 1016444 w 2181928"/>
              <a:gd name="connsiteY52" fmla="*/ 348509 h 2176287"/>
              <a:gd name="connsiteX53" fmla="*/ 1027017 w 2181928"/>
              <a:gd name="connsiteY53" fmla="*/ 354191 h 2176287"/>
              <a:gd name="connsiteX54" fmla="*/ 1049026 w 2181928"/>
              <a:gd name="connsiteY54" fmla="*/ 351705 h 2176287"/>
              <a:gd name="connsiteX55" fmla="*/ 1081334 w 2181928"/>
              <a:gd name="connsiteY55" fmla="*/ 349074 h 2176287"/>
              <a:gd name="connsiteX56" fmla="*/ 1077803 w 2181928"/>
              <a:gd name="connsiteY56" fmla="*/ 332408 h 2176287"/>
              <a:gd name="connsiteX57" fmla="*/ 1079152 w 2181928"/>
              <a:gd name="connsiteY57" fmla="*/ 317228 h 2176287"/>
              <a:gd name="connsiteX58" fmla="*/ 1101268 w 2181928"/>
              <a:gd name="connsiteY58" fmla="*/ 311164 h 2176287"/>
              <a:gd name="connsiteX59" fmla="*/ 1103984 w 2181928"/>
              <a:gd name="connsiteY59" fmla="*/ 325120 h 2176287"/>
              <a:gd name="connsiteX60" fmla="*/ 1104504 w 2181928"/>
              <a:gd name="connsiteY60" fmla="*/ 337669 h 2176287"/>
              <a:gd name="connsiteX61" fmla="*/ 1137787 w 2181928"/>
              <a:gd name="connsiteY61" fmla="*/ 332380 h 2176287"/>
              <a:gd name="connsiteX62" fmla="*/ 1144503 w 2181928"/>
              <a:gd name="connsiteY62" fmla="*/ 317359 h 2176287"/>
              <a:gd name="connsiteX63" fmla="*/ 1159896 w 2181928"/>
              <a:gd name="connsiteY63" fmla="*/ 311544 h 2176287"/>
              <a:gd name="connsiteX64" fmla="*/ 1168927 w 2181928"/>
              <a:gd name="connsiteY64" fmla="*/ 323896 h 2176287"/>
              <a:gd name="connsiteX65" fmla="*/ 1160508 w 2181928"/>
              <a:gd name="connsiteY65" fmla="*/ 350953 h 2176287"/>
              <a:gd name="connsiteX66" fmla="*/ 1170279 w 2181928"/>
              <a:gd name="connsiteY66" fmla="*/ 383469 h 2176287"/>
              <a:gd name="connsiteX67" fmla="*/ 1225969 w 2181928"/>
              <a:gd name="connsiteY67" fmla="*/ 422259 h 2176287"/>
              <a:gd name="connsiteX68" fmla="*/ 1239386 w 2181928"/>
              <a:gd name="connsiteY68" fmla="*/ 422654 h 2176287"/>
              <a:gd name="connsiteX69" fmla="*/ 1289224 w 2181928"/>
              <a:gd name="connsiteY69" fmla="*/ 402633 h 2176287"/>
              <a:gd name="connsiteX70" fmla="*/ 1261046 w 2181928"/>
              <a:gd name="connsiteY70" fmla="*/ 431795 h 2176287"/>
              <a:gd name="connsiteX71" fmla="*/ 1244590 w 2181928"/>
              <a:gd name="connsiteY71" fmla="*/ 456244 h 2176287"/>
              <a:gd name="connsiteX72" fmla="*/ 1245740 w 2181928"/>
              <a:gd name="connsiteY72" fmla="*/ 456438 h 2176287"/>
              <a:gd name="connsiteX73" fmla="*/ 1295403 w 2181928"/>
              <a:gd name="connsiteY73" fmla="*/ 468234 h 2176287"/>
              <a:gd name="connsiteX74" fmla="*/ 1408389 w 2181928"/>
              <a:gd name="connsiteY74" fmla="*/ 485616 h 2176287"/>
              <a:gd name="connsiteX75" fmla="*/ 1469228 w 2181928"/>
              <a:gd name="connsiteY75" fmla="*/ 474442 h 2176287"/>
              <a:gd name="connsiteX76" fmla="*/ 1494681 w 2181928"/>
              <a:gd name="connsiteY76" fmla="*/ 463888 h 2176287"/>
              <a:gd name="connsiteX77" fmla="*/ 1520134 w 2181928"/>
              <a:gd name="connsiteY77" fmla="*/ 464508 h 2176287"/>
              <a:gd name="connsiteX78" fmla="*/ 1596491 w 2181928"/>
              <a:gd name="connsiteY78" fmla="*/ 471959 h 2176287"/>
              <a:gd name="connsiteX79" fmla="*/ 1636844 w 2181928"/>
              <a:gd name="connsiteY79" fmla="*/ 486858 h 2176287"/>
              <a:gd name="connsiteX80" fmla="*/ 1715685 w 2181928"/>
              <a:gd name="connsiteY80" fmla="*/ 539005 h 2176287"/>
              <a:gd name="connsiteX81" fmla="*/ 1662297 w 2181928"/>
              <a:gd name="connsiteY81" fmla="*/ 511689 h 2176287"/>
              <a:gd name="connsiteX82" fmla="*/ 1619461 w 2181928"/>
              <a:gd name="connsiteY82" fmla="*/ 493065 h 2176287"/>
              <a:gd name="connsiteX83" fmla="*/ 1676576 w 2181928"/>
              <a:gd name="connsiteY83" fmla="*/ 529692 h 2176287"/>
              <a:gd name="connsiteX84" fmla="*/ 1716927 w 2181928"/>
              <a:gd name="connsiteY84" fmla="*/ 569424 h 2176287"/>
              <a:gd name="connsiteX85" fmla="*/ 1741139 w 2181928"/>
              <a:gd name="connsiteY85" fmla="*/ 602326 h 2176287"/>
              <a:gd name="connsiteX86" fmla="*/ 1743622 w 2181928"/>
              <a:gd name="connsiteY86" fmla="*/ 614121 h 2176287"/>
              <a:gd name="connsiteX87" fmla="*/ 1726860 w 2181928"/>
              <a:gd name="connsiteY87" fmla="*/ 603568 h 2176287"/>
              <a:gd name="connsiteX88" fmla="*/ 1697061 w 2181928"/>
              <a:gd name="connsiteY88" fmla="*/ 563837 h 2176287"/>
              <a:gd name="connsiteX89" fmla="*/ 1644293 w 2181928"/>
              <a:gd name="connsiteY89" fmla="*/ 522864 h 2176287"/>
              <a:gd name="connsiteX90" fmla="*/ 1644293 w 2181928"/>
              <a:gd name="connsiteY90" fmla="*/ 525347 h 2176287"/>
              <a:gd name="connsiteX91" fmla="*/ 1656709 w 2181928"/>
              <a:gd name="connsiteY91" fmla="*/ 534659 h 2176287"/>
              <a:gd name="connsiteX92" fmla="*/ 1657331 w 2181928"/>
              <a:gd name="connsiteY92" fmla="*/ 535280 h 2176287"/>
              <a:gd name="connsiteX93" fmla="*/ 1693958 w 2181928"/>
              <a:gd name="connsiteY93" fmla="*/ 572528 h 2176287"/>
              <a:gd name="connsiteX94" fmla="*/ 1749209 w 2181928"/>
              <a:gd name="connsiteY94" fmla="*/ 651370 h 2176287"/>
              <a:gd name="connsiteX95" fmla="*/ 1751692 w 2181928"/>
              <a:gd name="connsiteY95" fmla="*/ 655715 h 2176287"/>
              <a:gd name="connsiteX96" fmla="*/ 1743622 w 2181928"/>
              <a:gd name="connsiteY96" fmla="*/ 674339 h 2176287"/>
              <a:gd name="connsiteX97" fmla="*/ 1741760 w 2181928"/>
              <a:gd name="connsiteY97" fmla="*/ 676202 h 2176287"/>
              <a:gd name="connsiteX98" fmla="*/ 1741760 w 2181928"/>
              <a:gd name="connsiteY98" fmla="*/ 676823 h 2176287"/>
              <a:gd name="connsiteX99" fmla="*/ 1754796 w 2181928"/>
              <a:gd name="connsiteY99" fmla="*/ 688618 h 2176287"/>
              <a:gd name="connsiteX100" fmla="*/ 1754176 w 2181928"/>
              <a:gd name="connsiteY100" fmla="*/ 692963 h 2176287"/>
              <a:gd name="connsiteX101" fmla="*/ 1733068 w 2181928"/>
              <a:gd name="connsiteY101" fmla="*/ 691722 h 2176287"/>
              <a:gd name="connsiteX102" fmla="*/ 1729964 w 2181928"/>
              <a:gd name="connsiteY102" fmla="*/ 699171 h 2176287"/>
              <a:gd name="connsiteX103" fmla="*/ 1731206 w 2181928"/>
              <a:gd name="connsiteY103" fmla="*/ 701654 h 2176287"/>
              <a:gd name="connsiteX104" fmla="*/ 1723756 w 2181928"/>
              <a:gd name="connsiteY104" fmla="*/ 715932 h 2176287"/>
              <a:gd name="connsiteX105" fmla="*/ 1724377 w 2181928"/>
              <a:gd name="connsiteY105" fmla="*/ 722762 h 2176287"/>
              <a:gd name="connsiteX106" fmla="*/ 1741760 w 2181928"/>
              <a:gd name="connsiteY106" fmla="*/ 761872 h 2176287"/>
              <a:gd name="connsiteX107" fmla="*/ 1745484 w 2181928"/>
              <a:gd name="connsiteY107" fmla="*/ 764976 h 2176287"/>
              <a:gd name="connsiteX108" fmla="*/ 1772800 w 2181928"/>
              <a:gd name="connsiteY108" fmla="*/ 776150 h 2176287"/>
              <a:gd name="connsiteX109" fmla="*/ 1785836 w 2181928"/>
              <a:gd name="connsiteY109" fmla="*/ 777392 h 2176287"/>
              <a:gd name="connsiteX110" fmla="*/ 1790182 w 2181928"/>
              <a:gd name="connsiteY110" fmla="*/ 780496 h 2176287"/>
              <a:gd name="connsiteX111" fmla="*/ 1785836 w 2181928"/>
              <a:gd name="connsiteY111" fmla="*/ 786704 h 2176287"/>
              <a:gd name="connsiteX112" fmla="*/ 1766592 w 2181928"/>
              <a:gd name="connsiteY112" fmla="*/ 789809 h 2176287"/>
              <a:gd name="connsiteX113" fmla="*/ 1776525 w 2181928"/>
              <a:gd name="connsiteY113" fmla="*/ 790429 h 2176287"/>
              <a:gd name="connsiteX114" fmla="*/ 1783974 w 2181928"/>
              <a:gd name="connsiteY114" fmla="*/ 791671 h 2176287"/>
              <a:gd name="connsiteX115" fmla="*/ 1787698 w 2181928"/>
              <a:gd name="connsiteY115" fmla="*/ 794774 h 2176287"/>
              <a:gd name="connsiteX116" fmla="*/ 1793286 w 2181928"/>
              <a:gd name="connsiteY116" fmla="*/ 816502 h 2176287"/>
              <a:gd name="connsiteX117" fmla="*/ 1788941 w 2181928"/>
              <a:gd name="connsiteY117" fmla="*/ 818986 h 2176287"/>
              <a:gd name="connsiteX118" fmla="*/ 1775282 w 2181928"/>
              <a:gd name="connsiteY118" fmla="*/ 824573 h 2176287"/>
              <a:gd name="connsiteX119" fmla="*/ 1812531 w 2181928"/>
              <a:gd name="connsiteY119" fmla="*/ 858717 h 2176287"/>
              <a:gd name="connsiteX120" fmla="*/ 1809426 w 2181928"/>
              <a:gd name="connsiteY120" fmla="*/ 867409 h 2176287"/>
              <a:gd name="connsiteX121" fmla="*/ 1797631 w 2181928"/>
              <a:gd name="connsiteY121" fmla="*/ 872996 h 2176287"/>
              <a:gd name="connsiteX122" fmla="*/ 1815014 w 2181928"/>
              <a:gd name="connsiteY122" fmla="*/ 876720 h 2176287"/>
              <a:gd name="connsiteX123" fmla="*/ 1818739 w 2181928"/>
              <a:gd name="connsiteY123" fmla="*/ 879204 h 2176287"/>
              <a:gd name="connsiteX124" fmla="*/ 1831155 w 2181928"/>
              <a:gd name="connsiteY124" fmla="*/ 884791 h 2176287"/>
              <a:gd name="connsiteX125" fmla="*/ 1837984 w 2181928"/>
              <a:gd name="connsiteY125" fmla="*/ 902173 h 2176287"/>
              <a:gd name="connsiteX126" fmla="*/ 1789561 w 2181928"/>
              <a:gd name="connsiteY126" fmla="*/ 917072 h 2176287"/>
              <a:gd name="connsiteX127" fmla="*/ 1779628 w 2181928"/>
              <a:gd name="connsiteY127" fmla="*/ 917693 h 2176287"/>
              <a:gd name="connsiteX128" fmla="*/ 1757900 w 2181928"/>
              <a:gd name="connsiteY128" fmla="*/ 923901 h 2176287"/>
              <a:gd name="connsiteX129" fmla="*/ 1746105 w 2181928"/>
              <a:gd name="connsiteY129" fmla="*/ 935696 h 2176287"/>
              <a:gd name="connsiteX130" fmla="*/ 1734931 w 2181928"/>
              <a:gd name="connsiteY130" fmla="*/ 912726 h 2176287"/>
              <a:gd name="connsiteX131" fmla="*/ 1759142 w 2181928"/>
              <a:gd name="connsiteY131" fmla="*/ 890378 h 2176287"/>
              <a:gd name="connsiteX132" fmla="*/ 1746726 w 2181928"/>
              <a:gd name="connsiteY132" fmla="*/ 889757 h 2176287"/>
              <a:gd name="connsiteX133" fmla="*/ 1731826 w 2181928"/>
              <a:gd name="connsiteY133" fmla="*/ 914589 h 2176287"/>
              <a:gd name="connsiteX134" fmla="*/ 1727481 w 2181928"/>
              <a:gd name="connsiteY134" fmla="*/ 959287 h 2176287"/>
              <a:gd name="connsiteX135" fmla="*/ 1720652 w 2181928"/>
              <a:gd name="connsiteY135" fmla="*/ 971703 h 2176287"/>
              <a:gd name="connsiteX136" fmla="*/ 1720652 w 2181928"/>
              <a:gd name="connsiteY136" fmla="*/ 973566 h 2176287"/>
              <a:gd name="connsiteX137" fmla="*/ 1722515 w 2181928"/>
              <a:gd name="connsiteY137" fmla="*/ 973566 h 2176287"/>
              <a:gd name="connsiteX138" fmla="*/ 1736793 w 2181928"/>
              <a:gd name="connsiteY138" fmla="*/ 956804 h 2176287"/>
              <a:gd name="connsiteX139" fmla="*/ 1749830 w 2181928"/>
              <a:gd name="connsiteY139" fmla="*/ 944387 h 2176287"/>
              <a:gd name="connsiteX140" fmla="*/ 1759142 w 2181928"/>
              <a:gd name="connsiteY140" fmla="*/ 939421 h 2176287"/>
              <a:gd name="connsiteX141" fmla="*/ 1767212 w 2181928"/>
              <a:gd name="connsiteY141" fmla="*/ 948733 h 2176287"/>
              <a:gd name="connsiteX142" fmla="*/ 1757900 w 2181928"/>
              <a:gd name="connsiteY142" fmla="*/ 985982 h 2176287"/>
              <a:gd name="connsiteX143" fmla="*/ 1753555 w 2181928"/>
              <a:gd name="connsiteY143" fmla="*/ 988465 h 2176287"/>
              <a:gd name="connsiteX144" fmla="*/ 1743001 w 2181928"/>
              <a:gd name="connsiteY144" fmla="*/ 984119 h 2176287"/>
              <a:gd name="connsiteX145" fmla="*/ 1743467 w 2181928"/>
              <a:gd name="connsiteY145" fmla="*/ 983033 h 2176287"/>
              <a:gd name="connsiteX146" fmla="*/ 1743622 w 2181928"/>
              <a:gd name="connsiteY146" fmla="*/ 982877 h 2176287"/>
              <a:gd name="connsiteX147" fmla="*/ 1744863 w 2181928"/>
              <a:gd name="connsiteY147" fmla="*/ 979774 h 2176287"/>
              <a:gd name="connsiteX148" fmla="*/ 1743467 w 2181928"/>
              <a:gd name="connsiteY148" fmla="*/ 983033 h 2176287"/>
              <a:gd name="connsiteX149" fmla="*/ 1737414 w 2181928"/>
              <a:gd name="connsiteY149" fmla="*/ 989085 h 2176287"/>
              <a:gd name="connsiteX150" fmla="*/ 1718790 w 2181928"/>
              <a:gd name="connsiteY150" fmla="*/ 997157 h 2176287"/>
              <a:gd name="connsiteX151" fmla="*/ 1654847 w 2181928"/>
              <a:gd name="connsiteY151" fmla="*/ 1000881 h 2176287"/>
              <a:gd name="connsiteX152" fmla="*/ 1636844 w 2181928"/>
              <a:gd name="connsiteY152" fmla="*/ 1000881 h 2176287"/>
              <a:gd name="connsiteX153" fmla="*/ 1591526 w 2181928"/>
              <a:gd name="connsiteY153" fmla="*/ 999639 h 2176287"/>
              <a:gd name="connsiteX154" fmla="*/ 1575889 w 2181928"/>
              <a:gd name="connsiteY154" fmla="*/ 1001638 h 2176287"/>
              <a:gd name="connsiteX155" fmla="*/ 1570829 w 2181928"/>
              <a:gd name="connsiteY155" fmla="*/ 999528 h 2176287"/>
              <a:gd name="connsiteX156" fmla="*/ 1571198 w 2181928"/>
              <a:gd name="connsiteY156" fmla="*/ 1002680 h 2176287"/>
              <a:gd name="connsiteX157" fmla="*/ 1588306 w 2181928"/>
              <a:gd name="connsiteY157" fmla="*/ 1014374 h 2176287"/>
              <a:gd name="connsiteX158" fmla="*/ 1590582 w 2181928"/>
              <a:gd name="connsiteY158" fmla="*/ 1013098 h 2176287"/>
              <a:gd name="connsiteX159" fmla="*/ 1606409 w 2181928"/>
              <a:gd name="connsiteY159" fmla="*/ 1007744 h 2176287"/>
              <a:gd name="connsiteX160" fmla="*/ 1618263 w 2181928"/>
              <a:gd name="connsiteY160" fmla="*/ 1030474 h 2176287"/>
              <a:gd name="connsiteX161" fmla="*/ 1612689 w 2181928"/>
              <a:gd name="connsiteY161" fmla="*/ 1052243 h 2176287"/>
              <a:gd name="connsiteX162" fmla="*/ 1609858 w 2181928"/>
              <a:gd name="connsiteY162" fmla="*/ 1055487 h 2176287"/>
              <a:gd name="connsiteX163" fmla="*/ 1615986 w 2181928"/>
              <a:gd name="connsiteY163" fmla="*/ 1054951 h 2176287"/>
              <a:gd name="connsiteX164" fmla="*/ 1640712 w 2181928"/>
              <a:gd name="connsiteY164" fmla="*/ 1057934 h 2176287"/>
              <a:gd name="connsiteX165" fmla="*/ 1654567 w 2181928"/>
              <a:gd name="connsiteY165" fmla="*/ 1071018 h 2176287"/>
              <a:gd name="connsiteX166" fmla="*/ 1663034 w 2181928"/>
              <a:gd name="connsiteY166" fmla="*/ 1087952 h 2176287"/>
              <a:gd name="connsiteX167" fmla="*/ 1663803 w 2181928"/>
              <a:gd name="connsiteY167" fmla="*/ 1094109 h 2176287"/>
              <a:gd name="connsiteX168" fmla="*/ 1627627 w 2181928"/>
              <a:gd name="connsiteY168" fmla="*/ 1127206 h 2176287"/>
              <a:gd name="connsiteX169" fmla="*/ 1594531 w 2181928"/>
              <a:gd name="connsiteY169" fmla="*/ 1152606 h 2176287"/>
              <a:gd name="connsiteX170" fmla="*/ 1662264 w 2181928"/>
              <a:gd name="connsiteY170" fmla="*/ 1130285 h 2176287"/>
              <a:gd name="connsiteX171" fmla="*/ 1689973 w 2181928"/>
              <a:gd name="connsiteY171" fmla="*/ 1128745 h 2176287"/>
              <a:gd name="connsiteX172" fmla="*/ 1743852 w 2181928"/>
              <a:gd name="connsiteY172" fmla="*/ 1142600 h 2176287"/>
              <a:gd name="connsiteX173" fmla="*/ 1802349 w 2181928"/>
              <a:gd name="connsiteY173" fmla="*/ 1159533 h 2176287"/>
              <a:gd name="connsiteX174" fmla="*/ 1804658 w 2181928"/>
              <a:gd name="connsiteY174" fmla="*/ 1172618 h 2176287"/>
              <a:gd name="connsiteX175" fmla="*/ 1764633 w 2181928"/>
              <a:gd name="connsiteY175" fmla="*/ 1238042 h 2176287"/>
              <a:gd name="connsiteX176" fmla="*/ 1716143 w 2181928"/>
              <a:gd name="connsiteY176" fmla="*/ 1311164 h 2176287"/>
              <a:gd name="connsiteX177" fmla="*/ 1699979 w 2181928"/>
              <a:gd name="connsiteY177" fmla="*/ 1353497 h 2176287"/>
              <a:gd name="connsiteX178" fmla="*/ 1699998 w 2181928"/>
              <a:gd name="connsiteY178" fmla="*/ 1354296 h 2176287"/>
              <a:gd name="connsiteX179" fmla="*/ 1706994 w 2181928"/>
              <a:gd name="connsiteY179" fmla="*/ 1355979 h 2176287"/>
              <a:gd name="connsiteX180" fmla="*/ 1713745 w 2181928"/>
              <a:gd name="connsiteY180" fmla="*/ 1369792 h 2176287"/>
              <a:gd name="connsiteX181" fmla="*/ 1713088 w 2181928"/>
              <a:gd name="connsiteY181" fmla="*/ 1372993 h 2176287"/>
              <a:gd name="connsiteX182" fmla="*/ 1745872 w 2181928"/>
              <a:gd name="connsiteY182" fmla="*/ 1378320 h 2176287"/>
              <a:gd name="connsiteX183" fmla="*/ 1780797 w 2181928"/>
              <a:gd name="connsiteY183" fmla="*/ 1375818 h 2176287"/>
              <a:gd name="connsiteX184" fmla="*/ 1822361 w 2181928"/>
              <a:gd name="connsiteY184" fmla="*/ 1316552 h 2176287"/>
              <a:gd name="connsiteX185" fmla="*/ 1808506 w 2181928"/>
              <a:gd name="connsiteY185" fmla="*/ 1298079 h 2176287"/>
              <a:gd name="connsiteX186" fmla="*/ 1789264 w 2181928"/>
              <a:gd name="connsiteY186" fmla="*/ 1268061 h 2176287"/>
              <a:gd name="connsiteX187" fmla="*/ 1842373 w 2181928"/>
              <a:gd name="connsiteY187" fmla="*/ 1254206 h 2176287"/>
              <a:gd name="connsiteX188" fmla="*/ 1856997 w 2181928"/>
              <a:gd name="connsiteY188" fmla="*/ 1267291 h 2176287"/>
              <a:gd name="connsiteX189" fmla="*/ 1918573 w 2181928"/>
              <a:gd name="connsiteY189" fmla="*/ 1279606 h 2176287"/>
              <a:gd name="connsiteX190" fmla="*/ 1954749 w 2181928"/>
              <a:gd name="connsiteY190" fmla="*/ 1271139 h 2176287"/>
              <a:gd name="connsiteX191" fmla="*/ 1983228 w 2181928"/>
              <a:gd name="connsiteY191" fmla="*/ 1311164 h 2176287"/>
              <a:gd name="connsiteX192" fmla="*/ 1952440 w 2181928"/>
              <a:gd name="connsiteY192" fmla="*/ 1367351 h 2176287"/>
              <a:gd name="connsiteX193" fmla="*/ 1994773 w 2181928"/>
              <a:gd name="connsiteY193" fmla="*/ 1338873 h 2176287"/>
              <a:gd name="connsiteX194" fmla="*/ 2046343 w 2181928"/>
              <a:gd name="connsiteY194" fmla="*/ 1327328 h 2176287"/>
              <a:gd name="connsiteX195" fmla="*/ 2113307 w 2181928"/>
              <a:gd name="connsiteY195" fmla="*/ 1318861 h 2176287"/>
              <a:gd name="connsiteX196" fmla="*/ 2128700 w 2181928"/>
              <a:gd name="connsiteY196" fmla="*/ 1354267 h 2176287"/>
              <a:gd name="connsiteX197" fmla="*/ 2121003 w 2181928"/>
              <a:gd name="connsiteY197" fmla="*/ 1388903 h 2176287"/>
              <a:gd name="connsiteX198" fmla="*/ 2110228 w 2181928"/>
              <a:gd name="connsiteY198" fmla="*/ 1416612 h 2176287"/>
              <a:gd name="connsiteX199" fmla="*/ 2114846 w 2181928"/>
              <a:gd name="connsiteY199" fmla="*/ 1460485 h 2176287"/>
              <a:gd name="connsiteX200" fmla="*/ 2123312 w 2181928"/>
              <a:gd name="connsiteY200" fmla="*/ 1467412 h 2176287"/>
              <a:gd name="connsiteX201" fmla="*/ 2128700 w 2181928"/>
              <a:gd name="connsiteY201" fmla="*/ 1525909 h 2176287"/>
              <a:gd name="connsiteX202" fmla="*/ 2121003 w 2181928"/>
              <a:gd name="connsiteY202" fmla="*/ 1539764 h 2176287"/>
              <a:gd name="connsiteX203" fmla="*/ 2137167 w 2181928"/>
              <a:gd name="connsiteY203" fmla="*/ 1543612 h 2176287"/>
              <a:gd name="connsiteX204" fmla="*/ 2181040 w 2181928"/>
              <a:gd name="connsiteY204" fmla="*/ 1569782 h 2176287"/>
              <a:gd name="connsiteX205" fmla="*/ 2172573 w 2181928"/>
              <a:gd name="connsiteY205" fmla="*/ 1588255 h 2176287"/>
              <a:gd name="connsiteX206" fmla="*/ 2153330 w 2181928"/>
              <a:gd name="connsiteY206" fmla="*/ 1622121 h 2176287"/>
              <a:gd name="connsiteX207" fmla="*/ 2092525 w 2181928"/>
              <a:gd name="connsiteY207" fmla="*/ 1635206 h 2176287"/>
              <a:gd name="connsiteX208" fmla="*/ 2010167 w 2181928"/>
              <a:gd name="connsiteY208" fmla="*/ 1606727 h 2176287"/>
              <a:gd name="connsiteX209" fmla="*/ 1971682 w 2181928"/>
              <a:gd name="connsiteY209" fmla="*/ 1578249 h 2176287"/>
              <a:gd name="connsiteX210" fmla="*/ 1943203 w 2181928"/>
              <a:gd name="connsiteY210" fmla="*/ 1526679 h 2176287"/>
              <a:gd name="connsiteX211" fmla="*/ 1934737 w 2181928"/>
              <a:gd name="connsiteY211" fmla="*/ 1524370 h 2176287"/>
              <a:gd name="connsiteX212" fmla="*/ 1934737 w 2181928"/>
              <a:gd name="connsiteY212" fmla="*/ 1531297 h 2176287"/>
              <a:gd name="connsiteX213" fmla="*/ 1935506 w 2181928"/>
              <a:gd name="connsiteY213" fmla="*/ 1543612 h 2176287"/>
              <a:gd name="connsiteX214" fmla="*/ 1929349 w 2181928"/>
              <a:gd name="connsiteY214" fmla="*/ 1575170 h 2176287"/>
              <a:gd name="connsiteX215" fmla="*/ 1913955 w 2181928"/>
              <a:gd name="connsiteY215" fmla="*/ 1564394 h 2176287"/>
              <a:gd name="connsiteX216" fmla="*/ 1891633 w 2181928"/>
              <a:gd name="connsiteY216" fmla="*/ 1532067 h 2176287"/>
              <a:gd name="connsiteX217" fmla="*/ 1801579 w 2181928"/>
              <a:gd name="connsiteY217" fmla="*/ 1532836 h 2176287"/>
              <a:gd name="connsiteX218" fmla="*/ 1812355 w 2181928"/>
              <a:gd name="connsiteY218" fmla="*/ 1621351 h 2176287"/>
              <a:gd name="connsiteX219" fmla="*/ 1863924 w 2181928"/>
              <a:gd name="connsiteY219" fmla="*/ 1640594 h 2176287"/>
              <a:gd name="connsiteX220" fmla="*/ 1875470 w 2181928"/>
              <a:gd name="connsiteY220" fmla="*/ 1645982 h 2176287"/>
              <a:gd name="connsiteX221" fmla="*/ 1874700 w 2181928"/>
              <a:gd name="connsiteY221" fmla="*/ 1649830 h 2176287"/>
              <a:gd name="connsiteX222" fmla="*/ 1864694 w 2181928"/>
              <a:gd name="connsiteY222" fmla="*/ 1667533 h 2176287"/>
              <a:gd name="connsiteX223" fmla="*/ 1847761 w 2181928"/>
              <a:gd name="connsiteY223" fmla="*/ 1723722 h 2176287"/>
              <a:gd name="connsiteX224" fmla="*/ 1779258 w 2181928"/>
              <a:gd name="connsiteY224" fmla="*/ 1775291 h 2176287"/>
              <a:gd name="connsiteX225" fmla="*/ 1733076 w 2181928"/>
              <a:gd name="connsiteY225" fmla="*/ 1790685 h 2176287"/>
              <a:gd name="connsiteX226" fmla="*/ 1689203 w 2181928"/>
              <a:gd name="connsiteY226" fmla="*/ 1817624 h 2176287"/>
              <a:gd name="connsiteX227" fmla="*/ 1685355 w 2181928"/>
              <a:gd name="connsiteY227" fmla="*/ 1817624 h 2176287"/>
              <a:gd name="connsiteX228" fmla="*/ 1599919 w 2181928"/>
              <a:gd name="connsiteY228" fmla="*/ 1862267 h 2176287"/>
              <a:gd name="connsiteX229" fmla="*/ 1592222 w 2181928"/>
              <a:gd name="connsiteY229" fmla="*/ 1875351 h 2176287"/>
              <a:gd name="connsiteX230" fmla="*/ 1574519 w 2181928"/>
              <a:gd name="connsiteY230" fmla="*/ 1887667 h 2176287"/>
              <a:gd name="connsiteX231" fmla="*/ 1518330 w 2181928"/>
              <a:gd name="connsiteY231" fmla="*/ 1929230 h 2176287"/>
              <a:gd name="connsiteX232" fmla="*/ 1559125 w 2181928"/>
              <a:gd name="connsiteY232" fmla="*/ 1939237 h 2176287"/>
              <a:gd name="connsiteX233" fmla="*/ 1574519 w 2181928"/>
              <a:gd name="connsiteY233" fmla="*/ 1958479 h 2176287"/>
              <a:gd name="connsiteX234" fmla="*/ 1562973 w 2181928"/>
              <a:gd name="connsiteY234" fmla="*/ 1968485 h 2176287"/>
              <a:gd name="connsiteX235" fmla="*/ 1546040 w 2181928"/>
              <a:gd name="connsiteY235" fmla="*/ 2030061 h 2176287"/>
              <a:gd name="connsiteX236" fmla="*/ 1539112 w 2181928"/>
              <a:gd name="connsiteY236" fmla="*/ 2072394 h 2176287"/>
              <a:gd name="connsiteX237" fmla="*/ 1519870 w 2181928"/>
              <a:gd name="connsiteY237" fmla="*/ 2101643 h 2176287"/>
              <a:gd name="connsiteX238" fmla="*/ 1492161 w 2181928"/>
              <a:gd name="connsiteY238" fmla="*/ 2126273 h 2176287"/>
              <a:gd name="connsiteX239" fmla="*/ 1423658 w 2181928"/>
              <a:gd name="connsiteY239" fmla="*/ 2163218 h 2176287"/>
              <a:gd name="connsiteX240" fmla="*/ 1385173 w 2181928"/>
              <a:gd name="connsiteY240" fmla="*/ 2163988 h 2176287"/>
              <a:gd name="connsiteX241" fmla="*/ 1354385 w 2181928"/>
              <a:gd name="connsiteY241" fmla="*/ 2157830 h 2176287"/>
              <a:gd name="connsiteX242" fmla="*/ 1325137 w 2181928"/>
              <a:gd name="connsiteY242" fmla="*/ 2167836 h 2176287"/>
              <a:gd name="connsiteX243" fmla="*/ 1299737 w 2181928"/>
              <a:gd name="connsiteY243" fmla="*/ 2148594 h 2176287"/>
              <a:gd name="connsiteX244" fmla="*/ 1294349 w 2181928"/>
              <a:gd name="connsiteY244" fmla="*/ 2120885 h 2176287"/>
              <a:gd name="connsiteX245" fmla="*/ 1265100 w 2181928"/>
              <a:gd name="connsiteY245" fmla="*/ 2101643 h 2176287"/>
              <a:gd name="connsiteX246" fmla="*/ 1238929 w 2181928"/>
              <a:gd name="connsiteY246" fmla="*/ 2087788 h 2176287"/>
              <a:gd name="connsiteX247" fmla="*/ 1211221 w 2181928"/>
              <a:gd name="connsiteY247" fmla="*/ 2043915 h 2176287"/>
              <a:gd name="connsiteX248" fmla="*/ 1217379 w 2181928"/>
              <a:gd name="connsiteY248" fmla="*/ 2011588 h 2176287"/>
              <a:gd name="connsiteX249" fmla="*/ 1231233 w 2181928"/>
              <a:gd name="connsiteY249" fmla="*/ 1993885 h 2176287"/>
              <a:gd name="connsiteX250" fmla="*/ 1251246 w 2181928"/>
              <a:gd name="connsiteY250" fmla="*/ 1965406 h 2176287"/>
              <a:gd name="connsiteX251" fmla="*/ 1252015 w 2181928"/>
              <a:gd name="connsiteY251" fmla="*/ 1965406 h 2176287"/>
              <a:gd name="connsiteX252" fmla="*/ 1262021 w 2181928"/>
              <a:gd name="connsiteY252" fmla="*/ 1951552 h 2176287"/>
              <a:gd name="connsiteX253" fmla="*/ 1262021 w 2181928"/>
              <a:gd name="connsiteY253" fmla="*/ 1909218 h 2176287"/>
              <a:gd name="connsiteX254" fmla="*/ 1256633 w 2181928"/>
              <a:gd name="connsiteY254" fmla="*/ 1903061 h 2176287"/>
              <a:gd name="connsiteX255" fmla="*/ 1222767 w 2181928"/>
              <a:gd name="connsiteY255" fmla="*/ 1851491 h 2176287"/>
              <a:gd name="connsiteX256" fmla="*/ 1221227 w 2181928"/>
              <a:gd name="connsiteY256" fmla="*/ 1845334 h 2176287"/>
              <a:gd name="connsiteX257" fmla="*/ 1221227 w 2181928"/>
              <a:gd name="connsiteY257" fmla="*/ 1842255 h 2176287"/>
              <a:gd name="connsiteX258" fmla="*/ 1204293 w 2181928"/>
              <a:gd name="connsiteY258" fmla="*/ 1762206 h 2176287"/>
              <a:gd name="connsiteX259" fmla="*/ 1190439 w 2181928"/>
              <a:gd name="connsiteY259" fmla="*/ 1723722 h 2176287"/>
              <a:gd name="connsiteX260" fmla="*/ 1159651 w 2181928"/>
              <a:gd name="connsiteY260" fmla="*/ 1706788 h 2176287"/>
              <a:gd name="connsiteX261" fmla="*/ 1132497 w 2181928"/>
              <a:gd name="connsiteY261" fmla="*/ 1711847 h 2176287"/>
              <a:gd name="connsiteX262" fmla="*/ 1131900 w 2181928"/>
              <a:gd name="connsiteY262" fmla="*/ 1712163 h 2176287"/>
              <a:gd name="connsiteX263" fmla="*/ 1131622 w 2181928"/>
              <a:gd name="connsiteY263" fmla="*/ 1712010 h 2176287"/>
              <a:gd name="connsiteX264" fmla="*/ 1130210 w 2181928"/>
              <a:gd name="connsiteY264" fmla="*/ 1712273 h 2176287"/>
              <a:gd name="connsiteX265" fmla="*/ 1099615 w 2181928"/>
              <a:gd name="connsiteY265" fmla="*/ 1713715 h 2176287"/>
              <a:gd name="connsiteX266" fmla="*/ 1071137 w 2181928"/>
              <a:gd name="connsiteY266" fmla="*/ 1700631 h 2176287"/>
              <a:gd name="connsiteX267" fmla="*/ 1041117 w 2181928"/>
              <a:gd name="connsiteY267" fmla="*/ 1647521 h 2176287"/>
              <a:gd name="connsiteX268" fmla="*/ 1028802 w 2181928"/>
              <a:gd name="connsiteY268" fmla="*/ 1639824 h 2176287"/>
              <a:gd name="connsiteX269" fmla="*/ 965687 w 2181928"/>
              <a:gd name="connsiteY269" fmla="*/ 1663685 h 2176287"/>
              <a:gd name="connsiteX270" fmla="*/ 906420 w 2181928"/>
              <a:gd name="connsiteY270" fmla="*/ 1696012 h 2176287"/>
              <a:gd name="connsiteX271" fmla="*/ 895645 w 2181928"/>
              <a:gd name="connsiteY271" fmla="*/ 1712176 h 2176287"/>
              <a:gd name="connsiteX272" fmla="*/ 894105 w 2181928"/>
              <a:gd name="connsiteY272" fmla="*/ 1756048 h 2176287"/>
              <a:gd name="connsiteX273" fmla="*/ 840226 w 2181928"/>
              <a:gd name="connsiteY273" fmla="*/ 1797612 h 2176287"/>
              <a:gd name="connsiteX274" fmla="*/ 811748 w 2181928"/>
              <a:gd name="connsiteY274" fmla="*/ 1782218 h 2176287"/>
              <a:gd name="connsiteX275" fmla="*/ 709378 w 2181928"/>
              <a:gd name="connsiteY275" fmla="*/ 1702940 h 2176287"/>
              <a:gd name="connsiteX276" fmla="*/ 677820 w 2181928"/>
              <a:gd name="connsiteY276" fmla="*/ 1683697 h 2176287"/>
              <a:gd name="connsiteX277" fmla="*/ 611626 w 2181928"/>
              <a:gd name="connsiteY277" fmla="*/ 1702170 h 2176287"/>
              <a:gd name="connsiteX278" fmla="*/ 586996 w 2181928"/>
              <a:gd name="connsiteY278" fmla="*/ 1743733 h 2176287"/>
              <a:gd name="connsiteX279" fmla="*/ 482317 w 2181928"/>
              <a:gd name="connsiteY279" fmla="*/ 1765285 h 2176287"/>
              <a:gd name="connsiteX280" fmla="*/ 409966 w 2181928"/>
              <a:gd name="connsiteY280" fmla="*/ 1734497 h 2176287"/>
              <a:gd name="connsiteX281" fmla="*/ 410736 w 2181928"/>
              <a:gd name="connsiteY281" fmla="*/ 1682927 h 2176287"/>
              <a:gd name="connsiteX282" fmla="*/ 404578 w 2181928"/>
              <a:gd name="connsiteY282" fmla="*/ 1642133 h 2176287"/>
              <a:gd name="connsiteX283" fmla="*/ 377638 w 2181928"/>
              <a:gd name="connsiteY283" fmla="*/ 1615964 h 2176287"/>
              <a:gd name="connsiteX284" fmla="*/ 356857 w 2181928"/>
              <a:gd name="connsiteY284" fmla="*/ 1587485 h 2176287"/>
              <a:gd name="connsiteX285" fmla="*/ 369942 w 2181928"/>
              <a:gd name="connsiteY285" fmla="*/ 1536685 h 2176287"/>
              <a:gd name="connsiteX286" fmla="*/ 420742 w 2181928"/>
              <a:gd name="connsiteY286" fmla="*/ 1387364 h 2176287"/>
              <a:gd name="connsiteX287" fmla="*/ 423051 w 2181928"/>
              <a:gd name="connsiteY287" fmla="*/ 1356576 h 2176287"/>
              <a:gd name="connsiteX288" fmla="*/ 396111 w 2181928"/>
              <a:gd name="connsiteY288" fmla="*/ 1329637 h 2176287"/>
              <a:gd name="connsiteX289" fmla="*/ 307596 w 2181928"/>
              <a:gd name="connsiteY289" fmla="*/ 1319631 h 2176287"/>
              <a:gd name="connsiteX290" fmla="*/ 282196 w 2181928"/>
              <a:gd name="connsiteY290" fmla="*/ 1330406 h 2176287"/>
              <a:gd name="connsiteX291" fmla="*/ 269881 w 2181928"/>
              <a:gd name="connsiteY291" fmla="*/ 1361194 h 2176287"/>
              <a:gd name="connsiteX292" fmla="*/ 200608 w 2181928"/>
              <a:gd name="connsiteY292" fmla="*/ 1464334 h 2176287"/>
              <a:gd name="connsiteX293" fmla="*/ 185984 w 2181928"/>
              <a:gd name="connsiteY293" fmla="*/ 1477418 h 2176287"/>
              <a:gd name="connsiteX294" fmla="*/ 192141 w 2181928"/>
              <a:gd name="connsiteY294" fmla="*/ 1535915 h 2176287"/>
              <a:gd name="connsiteX295" fmla="*/ 220620 w 2181928"/>
              <a:gd name="connsiteY295" fmla="*/ 1575940 h 2176287"/>
              <a:gd name="connsiteX296" fmla="*/ 212154 w 2181928"/>
              <a:gd name="connsiteY296" fmla="*/ 1595182 h 2176287"/>
              <a:gd name="connsiteX297" fmla="*/ 155966 w 2181928"/>
              <a:gd name="connsiteY297" fmla="*/ 1594412 h 2176287"/>
              <a:gd name="connsiteX298" fmla="*/ 103626 w 2181928"/>
              <a:gd name="connsiteY298" fmla="*/ 1593643 h 2176287"/>
              <a:gd name="connsiteX299" fmla="*/ 62832 w 2181928"/>
              <a:gd name="connsiteY299" fmla="*/ 1556697 h 2176287"/>
              <a:gd name="connsiteX300" fmla="*/ 43590 w 2181928"/>
              <a:gd name="connsiteY300" fmla="*/ 1479727 h 2176287"/>
              <a:gd name="connsiteX301" fmla="*/ 52057 w 2181928"/>
              <a:gd name="connsiteY301" fmla="*/ 1441243 h 2176287"/>
              <a:gd name="connsiteX302" fmla="*/ 77457 w 2181928"/>
              <a:gd name="connsiteY302" fmla="*/ 1435855 h 2176287"/>
              <a:gd name="connsiteX303" fmla="*/ 88232 w 2181928"/>
              <a:gd name="connsiteY303" fmla="*/ 1435085 h 2176287"/>
              <a:gd name="connsiteX304" fmla="*/ 145960 w 2181928"/>
              <a:gd name="connsiteY304" fmla="*/ 1432006 h 2176287"/>
              <a:gd name="connsiteX305" fmla="*/ 112093 w 2181928"/>
              <a:gd name="connsiteY305" fmla="*/ 1371970 h 2176287"/>
              <a:gd name="connsiteX306" fmla="*/ 95160 w 2181928"/>
              <a:gd name="connsiteY306" fmla="*/ 1356576 h 2176287"/>
              <a:gd name="connsiteX307" fmla="*/ 85923 w 2181928"/>
              <a:gd name="connsiteY307" fmla="*/ 1348109 h 2176287"/>
              <a:gd name="connsiteX308" fmla="*/ 89002 w 2181928"/>
              <a:gd name="connsiteY308" fmla="*/ 1330406 h 2176287"/>
              <a:gd name="connsiteX309" fmla="*/ 107475 w 2181928"/>
              <a:gd name="connsiteY309" fmla="*/ 1226497 h 2176287"/>
              <a:gd name="connsiteX310" fmla="*/ 105166 w 2181928"/>
              <a:gd name="connsiteY310" fmla="*/ 1199558 h 2176287"/>
              <a:gd name="connsiteX311" fmla="*/ 118251 w 2181928"/>
              <a:gd name="connsiteY311" fmla="*/ 1198018 h 2176287"/>
              <a:gd name="connsiteX312" fmla="*/ 129796 w 2181928"/>
              <a:gd name="connsiteY312" fmla="*/ 1214182 h 2176287"/>
              <a:gd name="connsiteX313" fmla="*/ 154426 w 2181928"/>
              <a:gd name="connsiteY313" fmla="*/ 1246509 h 2176287"/>
              <a:gd name="connsiteX314" fmla="*/ 219081 w 2181928"/>
              <a:gd name="connsiteY314" fmla="*/ 1260364 h 2176287"/>
              <a:gd name="connsiteX315" fmla="*/ 228317 w 2181928"/>
              <a:gd name="connsiteY315" fmla="*/ 1258824 h 2176287"/>
              <a:gd name="connsiteX316" fmla="*/ 237554 w 2181928"/>
              <a:gd name="connsiteY316" fmla="*/ 1242661 h 2176287"/>
              <a:gd name="connsiteX317" fmla="*/ 246020 w 2181928"/>
              <a:gd name="connsiteY317" fmla="*/ 1220339 h 2176287"/>
              <a:gd name="connsiteX318" fmla="*/ 237554 w 2181928"/>
              <a:gd name="connsiteY318" fmla="*/ 1181085 h 2176287"/>
              <a:gd name="connsiteX319" fmla="*/ 230815 w 2181928"/>
              <a:gd name="connsiteY319" fmla="*/ 1174101 h 2176287"/>
              <a:gd name="connsiteX320" fmla="*/ 229726 w 2181928"/>
              <a:gd name="connsiteY320" fmla="*/ 1174454 h 2176287"/>
              <a:gd name="connsiteX321" fmla="*/ 218096 w 2181928"/>
              <a:gd name="connsiteY321" fmla="*/ 1165046 h 2176287"/>
              <a:gd name="connsiteX322" fmla="*/ 188626 w 2181928"/>
              <a:gd name="connsiteY322" fmla="*/ 1147706 h 2176287"/>
              <a:gd name="connsiteX323" fmla="*/ 169471 w 2181928"/>
              <a:gd name="connsiteY323" fmla="*/ 1143310 h 2176287"/>
              <a:gd name="connsiteX324" fmla="*/ 129796 w 2181928"/>
              <a:gd name="connsiteY324" fmla="*/ 1141061 h 2176287"/>
              <a:gd name="connsiteX325" fmla="*/ 145190 w 2181928"/>
              <a:gd name="connsiteY325" fmla="*/ 1132594 h 2176287"/>
              <a:gd name="connsiteX326" fmla="*/ 153657 w 2181928"/>
              <a:gd name="connsiteY326" fmla="*/ 1125667 h 2176287"/>
              <a:gd name="connsiteX327" fmla="*/ 158042 w 2181928"/>
              <a:gd name="connsiteY327" fmla="*/ 1123306 h 2176287"/>
              <a:gd name="connsiteX328" fmla="*/ 151369 w 2181928"/>
              <a:gd name="connsiteY328" fmla="*/ 1113367 h 2176287"/>
              <a:gd name="connsiteX329" fmla="*/ 131519 w 2181928"/>
              <a:gd name="connsiteY329" fmla="*/ 1106686 h 2176287"/>
              <a:gd name="connsiteX330" fmla="*/ 128341 w 2181928"/>
              <a:gd name="connsiteY330" fmla="*/ 1096390 h 2176287"/>
              <a:gd name="connsiteX331" fmla="*/ 123238 w 2181928"/>
              <a:gd name="connsiteY331" fmla="*/ 1058571 h 2176287"/>
              <a:gd name="connsiteX332" fmla="*/ 118504 w 2181928"/>
              <a:gd name="connsiteY332" fmla="*/ 1049534 h 2176287"/>
              <a:gd name="connsiteX333" fmla="*/ 123485 w 2181928"/>
              <a:gd name="connsiteY333" fmla="*/ 1015908 h 2176287"/>
              <a:gd name="connsiteX334" fmla="*/ 127231 w 2181928"/>
              <a:gd name="connsiteY334" fmla="*/ 991259 h 2176287"/>
              <a:gd name="connsiteX335" fmla="*/ 124092 w 2181928"/>
              <a:gd name="connsiteY335" fmla="*/ 964461 h 2176287"/>
              <a:gd name="connsiteX336" fmla="*/ 117289 w 2181928"/>
              <a:gd name="connsiteY336" fmla="*/ 948091 h 2176287"/>
              <a:gd name="connsiteX337" fmla="*/ 103345 w 2181928"/>
              <a:gd name="connsiteY337" fmla="*/ 934668 h 2176287"/>
              <a:gd name="connsiteX338" fmla="*/ 93646 w 2181928"/>
              <a:gd name="connsiteY338" fmla="*/ 932223 h 2176287"/>
              <a:gd name="connsiteX339" fmla="*/ 82606 w 2181928"/>
              <a:gd name="connsiteY339" fmla="*/ 942443 h 2176287"/>
              <a:gd name="connsiteX340" fmla="*/ 60096 w 2181928"/>
              <a:gd name="connsiteY340" fmla="*/ 940070 h 2176287"/>
              <a:gd name="connsiteX341" fmla="*/ 48986 w 2181928"/>
              <a:gd name="connsiteY341" fmla="*/ 918693 h 2176287"/>
              <a:gd name="connsiteX342" fmla="*/ 54907 w 2181928"/>
              <a:gd name="connsiteY342" fmla="*/ 897688 h 2176287"/>
              <a:gd name="connsiteX343" fmla="*/ 56632 w 2181928"/>
              <a:gd name="connsiteY343" fmla="*/ 886771 h 2176287"/>
              <a:gd name="connsiteX344" fmla="*/ 37189 w 2181928"/>
              <a:gd name="connsiteY344" fmla="*/ 879599 h 2176287"/>
              <a:gd name="connsiteX345" fmla="*/ 35293 w 2181928"/>
              <a:gd name="connsiteY345" fmla="*/ 881391 h 2176287"/>
              <a:gd name="connsiteX346" fmla="*/ 21248 w 2181928"/>
              <a:gd name="connsiteY346" fmla="*/ 890441 h 2176287"/>
              <a:gd name="connsiteX347" fmla="*/ 4212 w 2181928"/>
              <a:gd name="connsiteY347" fmla="*/ 871285 h 2176287"/>
              <a:gd name="connsiteX348" fmla="*/ 4313 w 2181928"/>
              <a:gd name="connsiteY348" fmla="*/ 848813 h 2176287"/>
              <a:gd name="connsiteX349" fmla="*/ 14906 w 2181928"/>
              <a:gd name="connsiteY349" fmla="*/ 842814 h 2176287"/>
              <a:gd name="connsiteX350" fmla="*/ 21557 w 2181928"/>
              <a:gd name="connsiteY350" fmla="*/ 841808 h 2176287"/>
              <a:gd name="connsiteX351" fmla="*/ 19488 w 2181928"/>
              <a:gd name="connsiteY351" fmla="*/ 834475 h 2176287"/>
              <a:gd name="connsiteX352" fmla="*/ 8444 w 2181928"/>
              <a:gd name="connsiteY352" fmla="*/ 825912 h 2176287"/>
              <a:gd name="connsiteX353" fmla="*/ 9631 w 2181928"/>
              <a:gd name="connsiteY353" fmla="*/ 795870 h 2176287"/>
              <a:gd name="connsiteX354" fmla="*/ 13617 w 2181928"/>
              <a:gd name="connsiteY354" fmla="*/ 793160 h 2176287"/>
              <a:gd name="connsiteX355" fmla="*/ 21752 w 2181928"/>
              <a:gd name="connsiteY355" fmla="*/ 759297 h 2176287"/>
              <a:gd name="connsiteX356" fmla="*/ 21705 w 2181928"/>
              <a:gd name="connsiteY356" fmla="*/ 738233 h 2176287"/>
              <a:gd name="connsiteX357" fmla="*/ 26627 w 2181928"/>
              <a:gd name="connsiteY357" fmla="*/ 729360 h 2176287"/>
              <a:gd name="connsiteX358" fmla="*/ 23100 w 2181928"/>
              <a:gd name="connsiteY358" fmla="*/ 682030 h 2176287"/>
              <a:gd name="connsiteX359" fmla="*/ 10434 w 2181928"/>
              <a:gd name="connsiteY359" fmla="*/ 661912 h 2176287"/>
              <a:gd name="connsiteX360" fmla="*/ 13330 w 2181928"/>
              <a:gd name="connsiteY360" fmla="*/ 647988 h 2176287"/>
              <a:gd name="connsiteX361" fmla="*/ 25161 w 2181928"/>
              <a:gd name="connsiteY361" fmla="*/ 651797 h 2176287"/>
              <a:gd name="connsiteX362" fmla="*/ 56771 w 2181928"/>
              <a:gd name="connsiteY362" fmla="*/ 643460 h 2176287"/>
              <a:gd name="connsiteX363" fmla="*/ 71240 w 2181928"/>
              <a:gd name="connsiteY363" fmla="*/ 619657 h 2176287"/>
              <a:gd name="connsiteX364" fmla="*/ 96348 w 2181928"/>
              <a:gd name="connsiteY364" fmla="*/ 610920 h 2176287"/>
              <a:gd name="connsiteX365" fmla="*/ 134283 w 2181928"/>
              <a:gd name="connsiteY365" fmla="*/ 575076 h 2176287"/>
              <a:gd name="connsiteX366" fmla="*/ 135133 w 2181928"/>
              <a:gd name="connsiteY366" fmla="*/ 564351 h 2176287"/>
              <a:gd name="connsiteX367" fmla="*/ 175165 w 2181928"/>
              <a:gd name="connsiteY367" fmla="*/ 565156 h 2176287"/>
              <a:gd name="connsiteX368" fmla="*/ 196304 w 2181928"/>
              <a:gd name="connsiteY368" fmla="*/ 532095 h 2176287"/>
              <a:gd name="connsiteX369" fmla="*/ 200803 w 2181928"/>
              <a:gd name="connsiteY369" fmla="*/ 537976 h 2176287"/>
              <a:gd name="connsiteX370" fmla="*/ 214957 w 2181928"/>
              <a:gd name="connsiteY370" fmla="*/ 554445 h 2176287"/>
              <a:gd name="connsiteX371" fmla="*/ 218884 w 2181928"/>
              <a:gd name="connsiteY371" fmla="*/ 553267 h 2176287"/>
              <a:gd name="connsiteX372" fmla="*/ 215844 w 2181928"/>
              <a:gd name="connsiteY372" fmla="*/ 551027 h 2176287"/>
              <a:gd name="connsiteX373" fmla="*/ 215598 w 2181928"/>
              <a:gd name="connsiteY373" fmla="*/ 544305 h 2176287"/>
              <a:gd name="connsiteX374" fmla="*/ 231045 w 2181928"/>
              <a:gd name="connsiteY374" fmla="*/ 536702 h 2176287"/>
              <a:gd name="connsiteX375" fmla="*/ 246480 w 2181928"/>
              <a:gd name="connsiteY375" fmla="*/ 541607 h 2176287"/>
              <a:gd name="connsiteX376" fmla="*/ 250236 w 2181928"/>
              <a:gd name="connsiteY376" fmla="*/ 539216 h 2176287"/>
              <a:gd name="connsiteX377" fmla="*/ 253281 w 2181928"/>
              <a:gd name="connsiteY377" fmla="*/ 520961 h 2176287"/>
              <a:gd name="connsiteX378" fmla="*/ 247808 w 2181928"/>
              <a:gd name="connsiteY378" fmla="*/ 500042 h 2176287"/>
              <a:gd name="connsiteX379" fmla="*/ 231921 w 2181928"/>
              <a:gd name="connsiteY379" fmla="*/ 492413 h 2176287"/>
              <a:gd name="connsiteX380" fmla="*/ 209099 w 2181928"/>
              <a:gd name="connsiteY380" fmla="*/ 492190 h 2176287"/>
              <a:gd name="connsiteX381" fmla="*/ 187845 w 2181928"/>
              <a:gd name="connsiteY381" fmla="*/ 484403 h 2176287"/>
              <a:gd name="connsiteX382" fmla="*/ 190142 w 2181928"/>
              <a:gd name="connsiteY382" fmla="*/ 467461 h 2176287"/>
              <a:gd name="connsiteX383" fmla="*/ 191625 w 2181928"/>
              <a:gd name="connsiteY383" fmla="*/ 447809 h 2176287"/>
              <a:gd name="connsiteX384" fmla="*/ 177821 w 2181928"/>
              <a:gd name="connsiteY384" fmla="*/ 430393 h 2176287"/>
              <a:gd name="connsiteX385" fmla="*/ 200016 w 2181928"/>
              <a:gd name="connsiteY385" fmla="*/ 421646 h 2176287"/>
              <a:gd name="connsiteX386" fmla="*/ 210343 w 2181928"/>
              <a:gd name="connsiteY386" fmla="*/ 420606 h 2176287"/>
              <a:gd name="connsiteX387" fmla="*/ 219122 w 2181928"/>
              <a:gd name="connsiteY387" fmla="*/ 411464 h 2176287"/>
              <a:gd name="connsiteX388" fmla="*/ 211312 w 2181928"/>
              <a:gd name="connsiteY388" fmla="*/ 403177 h 2176287"/>
              <a:gd name="connsiteX389" fmla="*/ 200058 w 2181928"/>
              <a:gd name="connsiteY389" fmla="*/ 390313 h 2176287"/>
              <a:gd name="connsiteX390" fmla="*/ 204906 w 2181928"/>
              <a:gd name="connsiteY390" fmla="*/ 382719 h 2176287"/>
              <a:gd name="connsiteX391" fmla="*/ 199768 w 2181928"/>
              <a:gd name="connsiteY391" fmla="*/ 383106 h 2176287"/>
              <a:gd name="connsiteX392" fmla="*/ 184791 w 2181928"/>
              <a:gd name="connsiteY392" fmla="*/ 378218 h 2176287"/>
              <a:gd name="connsiteX393" fmla="*/ 175479 w 2181928"/>
              <a:gd name="connsiteY393" fmla="*/ 359594 h 2176287"/>
              <a:gd name="connsiteX394" fmla="*/ 211253 w 2181928"/>
              <a:gd name="connsiteY394" fmla="*/ 339573 h 2176287"/>
              <a:gd name="connsiteX395" fmla="*/ 234333 w 2181928"/>
              <a:gd name="connsiteY395" fmla="*/ 333650 h 2176287"/>
              <a:gd name="connsiteX396" fmla="*/ 235379 w 2181928"/>
              <a:gd name="connsiteY396" fmla="*/ 331817 h 2176287"/>
              <a:gd name="connsiteX397" fmla="*/ 240419 w 2181928"/>
              <a:gd name="connsiteY397" fmla="*/ 327937 h 2176287"/>
              <a:gd name="connsiteX398" fmla="*/ 245994 w 2181928"/>
              <a:gd name="connsiteY398" fmla="*/ 306167 h 2176287"/>
              <a:gd name="connsiteX399" fmla="*/ 244332 w 2181928"/>
              <a:gd name="connsiteY399" fmla="*/ 286870 h 2176287"/>
              <a:gd name="connsiteX400" fmla="*/ 240410 w 2181928"/>
              <a:gd name="connsiteY400" fmla="*/ 238411 h 2176287"/>
              <a:gd name="connsiteX401" fmla="*/ 215620 w 2181928"/>
              <a:gd name="connsiteY401" fmla="*/ 199187 h 2176287"/>
              <a:gd name="connsiteX402" fmla="*/ 216642 w 2181928"/>
              <a:gd name="connsiteY402" fmla="*/ 179969 h 2176287"/>
              <a:gd name="connsiteX403" fmla="*/ 276688 w 2181928"/>
              <a:gd name="connsiteY403" fmla="*/ 132943 h 2176287"/>
              <a:gd name="connsiteX404" fmla="*/ 303715 w 2181928"/>
              <a:gd name="connsiteY404" fmla="*/ 142242 h 2176287"/>
              <a:gd name="connsiteX405" fmla="*/ 348177 w 2181928"/>
              <a:gd name="connsiteY405" fmla="*/ 167273 h 2176287"/>
              <a:gd name="connsiteX406" fmla="*/ 359452 w 2181928"/>
              <a:gd name="connsiteY406" fmla="*/ 164472 h 2176287"/>
              <a:gd name="connsiteX407" fmla="*/ 394351 w 2181928"/>
              <a:gd name="connsiteY407" fmla="*/ 135059 h 2176287"/>
              <a:gd name="connsiteX408" fmla="*/ 416954 w 2181928"/>
              <a:gd name="connsiteY408" fmla="*/ 127666 h 2176287"/>
              <a:gd name="connsiteX409" fmla="*/ 442487 w 2181928"/>
              <a:gd name="connsiteY409" fmla="*/ 127074 h 2176287"/>
              <a:gd name="connsiteX410" fmla="*/ 460504 w 2181928"/>
              <a:gd name="connsiteY410" fmla="*/ 108356 h 2176287"/>
              <a:gd name="connsiteX411" fmla="*/ 485897 w 2181928"/>
              <a:gd name="connsiteY411" fmla="*/ 97464 h 2176287"/>
              <a:gd name="connsiteX412" fmla="*/ 520529 w 2181928"/>
              <a:gd name="connsiteY412" fmla="*/ 76996 h 2176287"/>
              <a:gd name="connsiteX413" fmla="*/ 519075 w 2181928"/>
              <a:gd name="connsiteY413" fmla="*/ 35771 h 2176287"/>
              <a:gd name="connsiteX414" fmla="*/ 523948 w 2181928"/>
              <a:gd name="connsiteY414" fmla="*/ 11743 h 2176287"/>
              <a:gd name="connsiteX415" fmla="*/ 525821 w 2181928"/>
              <a:gd name="connsiteY415" fmla="*/ 8900 h 2176287"/>
              <a:gd name="connsiteX416" fmla="*/ 530616 w 2181928"/>
              <a:gd name="connsiteY416" fmla="*/ 8723 h 2176287"/>
              <a:gd name="connsiteX417" fmla="*/ 536439 w 2181928"/>
              <a:gd name="connsiteY417" fmla="*/ 35163 h 2176287"/>
              <a:gd name="connsiteX418" fmla="*/ 542804 w 2181928"/>
              <a:gd name="connsiteY418" fmla="*/ 65564 h 2176287"/>
              <a:gd name="connsiteX419" fmla="*/ 598134 w 2181928"/>
              <a:gd name="connsiteY419" fmla="*/ 86439 h 2176287"/>
              <a:gd name="connsiteX420" fmla="*/ 623536 w 2181928"/>
              <a:gd name="connsiteY420" fmla="*/ 73365 h 2176287"/>
              <a:gd name="connsiteX421" fmla="*/ 632672 w 2181928"/>
              <a:gd name="connsiteY421" fmla="*/ 76953 h 2176287"/>
              <a:gd name="connsiteX422" fmla="*/ 632544 w 2181928"/>
              <a:gd name="connsiteY422" fmla="*/ 75267 h 2176287"/>
              <a:gd name="connsiteX423" fmla="*/ 639839 w 2181928"/>
              <a:gd name="connsiteY423" fmla="*/ 62851 h 2176287"/>
              <a:gd name="connsiteX424" fmla="*/ 641701 w 2181928"/>
              <a:gd name="connsiteY424" fmla="*/ 62230 h 2176287"/>
              <a:gd name="connsiteX425" fmla="*/ 641080 w 2181928"/>
              <a:gd name="connsiteY425" fmla="*/ 59747 h 2176287"/>
              <a:gd name="connsiteX426" fmla="*/ 645426 w 2181928"/>
              <a:gd name="connsiteY426" fmla="*/ 9462 h 2176287"/>
              <a:gd name="connsiteX427" fmla="*/ 652410 w 2181928"/>
              <a:gd name="connsiteY427" fmla="*/ 5892 h 2176287"/>
              <a:gd name="connsiteX428" fmla="*/ 654737 w 2181928"/>
              <a:gd name="connsiteY428" fmla="*/ 12566 h 2176287"/>
              <a:gd name="connsiteX429" fmla="*/ 669637 w 2181928"/>
              <a:gd name="connsiteY429" fmla="*/ 26223 h 2176287"/>
              <a:gd name="connsiteX430" fmla="*/ 684896 w 2181928"/>
              <a:gd name="connsiteY430" fmla="*/ 30577 h 2176287"/>
              <a:gd name="connsiteX431" fmla="*/ 686229 w 2181928"/>
              <a:gd name="connsiteY431" fmla="*/ 29494 h 2176287"/>
              <a:gd name="connsiteX432" fmla="*/ 704954 w 2181928"/>
              <a:gd name="connsiteY432" fmla="*/ 17064 h 2176287"/>
              <a:gd name="connsiteX433" fmla="*/ 708011 w 2181928"/>
              <a:gd name="connsiteY433" fmla="*/ 4620 h 2176287"/>
              <a:gd name="connsiteX434" fmla="*/ 705476 w 2181928"/>
              <a:gd name="connsiteY434" fmla="*/ 2262 h 21762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</a:cxnLst>
            <a:rect l="l" t="t" r="r" b="b"/>
            <a:pathLst>
              <a:path w="2181928" h="2176287">
                <a:moveTo>
                  <a:pt x="1594258" y="1054835"/>
                </a:moveTo>
                <a:lnTo>
                  <a:pt x="1594316" y="1056846"/>
                </a:lnTo>
                <a:lnTo>
                  <a:pt x="1602845" y="1056101"/>
                </a:lnTo>
                <a:lnTo>
                  <a:pt x="1600954" y="1055480"/>
                </a:lnTo>
                <a:cubicBezTo>
                  <a:pt x="1598757" y="1054072"/>
                  <a:pt x="1596101" y="1053099"/>
                  <a:pt x="1594258" y="1054835"/>
                </a:cubicBezTo>
                <a:close/>
                <a:moveTo>
                  <a:pt x="1657952" y="941904"/>
                </a:moveTo>
                <a:cubicBezTo>
                  <a:pt x="1657331" y="941904"/>
                  <a:pt x="1656709" y="942525"/>
                  <a:pt x="1656709" y="943146"/>
                </a:cubicBezTo>
                <a:lnTo>
                  <a:pt x="1651561" y="948552"/>
                </a:lnTo>
                <a:lnTo>
                  <a:pt x="1640569" y="958045"/>
                </a:lnTo>
                <a:cubicBezTo>
                  <a:pt x="1639948" y="958666"/>
                  <a:pt x="1639327" y="959287"/>
                  <a:pt x="1638707" y="959908"/>
                </a:cubicBezTo>
                <a:cubicBezTo>
                  <a:pt x="1640569" y="958666"/>
                  <a:pt x="1642431" y="957425"/>
                  <a:pt x="1644293" y="956182"/>
                </a:cubicBezTo>
                <a:lnTo>
                  <a:pt x="1651561" y="948552"/>
                </a:lnTo>
                <a:lnTo>
                  <a:pt x="1654226" y="946250"/>
                </a:lnTo>
                <a:cubicBezTo>
                  <a:pt x="1655468" y="945009"/>
                  <a:pt x="1656709" y="943766"/>
                  <a:pt x="1657331" y="942525"/>
                </a:cubicBezTo>
                <a:cubicBezTo>
                  <a:pt x="1657331" y="942525"/>
                  <a:pt x="1657952" y="941904"/>
                  <a:pt x="1657952" y="941904"/>
                </a:cubicBezTo>
                <a:close/>
                <a:moveTo>
                  <a:pt x="1651123" y="847542"/>
                </a:moveTo>
                <a:cubicBezTo>
                  <a:pt x="1645536" y="847542"/>
                  <a:pt x="1639948" y="848163"/>
                  <a:pt x="1634982" y="850026"/>
                </a:cubicBezTo>
                <a:cubicBezTo>
                  <a:pt x="1629394" y="851268"/>
                  <a:pt x="1623807" y="853130"/>
                  <a:pt x="1623186" y="859338"/>
                </a:cubicBezTo>
                <a:cubicBezTo>
                  <a:pt x="1625048" y="854992"/>
                  <a:pt x="1628774" y="851268"/>
                  <a:pt x="1634982" y="851268"/>
                </a:cubicBezTo>
                <a:cubicBezTo>
                  <a:pt x="1639948" y="850647"/>
                  <a:pt x="1644293" y="852509"/>
                  <a:pt x="1648018" y="855613"/>
                </a:cubicBezTo>
                <a:cubicBezTo>
                  <a:pt x="1648018" y="851888"/>
                  <a:pt x="1648639" y="849405"/>
                  <a:pt x="1651123" y="847542"/>
                </a:cubicBezTo>
                <a:close/>
                <a:moveTo>
                  <a:pt x="686564" y="2961"/>
                </a:moveTo>
                <a:lnTo>
                  <a:pt x="683861" y="3910"/>
                </a:lnTo>
                <a:cubicBezTo>
                  <a:pt x="680473" y="4929"/>
                  <a:pt x="677559" y="5067"/>
                  <a:pt x="674957" y="4152"/>
                </a:cubicBezTo>
                <a:lnTo>
                  <a:pt x="674111" y="3421"/>
                </a:lnTo>
                <a:close/>
                <a:moveTo>
                  <a:pt x="766694" y="0"/>
                </a:moveTo>
                <a:lnTo>
                  <a:pt x="766648" y="972"/>
                </a:lnTo>
                <a:cubicBezTo>
                  <a:pt x="767384" y="2560"/>
                  <a:pt x="768916" y="3724"/>
                  <a:pt x="771112" y="5131"/>
                </a:cubicBezTo>
                <a:cubicBezTo>
                  <a:pt x="795242" y="21508"/>
                  <a:pt x="807096" y="44238"/>
                  <a:pt x="810713" y="72992"/>
                </a:cubicBezTo>
                <a:cubicBezTo>
                  <a:pt x="812889" y="90065"/>
                  <a:pt x="809290" y="105626"/>
                  <a:pt x="798589" y="119188"/>
                </a:cubicBezTo>
                <a:cubicBezTo>
                  <a:pt x="793929" y="125318"/>
                  <a:pt x="794744" y="128028"/>
                  <a:pt x="801359" y="131356"/>
                </a:cubicBezTo>
                <a:cubicBezTo>
                  <a:pt x="809302" y="135170"/>
                  <a:pt x="817652" y="140340"/>
                  <a:pt x="826570" y="141497"/>
                </a:cubicBezTo>
                <a:lnTo>
                  <a:pt x="827298" y="141823"/>
                </a:lnTo>
                <a:lnTo>
                  <a:pt x="847108" y="148211"/>
                </a:lnTo>
                <a:cubicBezTo>
                  <a:pt x="862706" y="150539"/>
                  <a:pt x="878847" y="150384"/>
                  <a:pt x="895608" y="147901"/>
                </a:cubicBezTo>
                <a:lnTo>
                  <a:pt x="887705" y="178980"/>
                </a:lnTo>
                <a:lnTo>
                  <a:pt x="891285" y="177866"/>
                </a:lnTo>
                <a:cubicBezTo>
                  <a:pt x="909148" y="179286"/>
                  <a:pt x="914628" y="190638"/>
                  <a:pt x="904334" y="205555"/>
                </a:cubicBezTo>
                <a:cubicBezTo>
                  <a:pt x="901517" y="209948"/>
                  <a:pt x="897371" y="213855"/>
                  <a:pt x="894554" y="218249"/>
                </a:cubicBezTo>
                <a:lnTo>
                  <a:pt x="890952" y="231324"/>
                </a:lnTo>
                <a:lnTo>
                  <a:pt x="891811" y="235017"/>
                </a:lnTo>
                <a:lnTo>
                  <a:pt x="901368" y="244859"/>
                </a:lnTo>
                <a:cubicBezTo>
                  <a:pt x="907523" y="248621"/>
                  <a:pt x="913757" y="249699"/>
                  <a:pt x="920426" y="251238"/>
                </a:cubicBezTo>
                <a:cubicBezTo>
                  <a:pt x="927555" y="252343"/>
                  <a:pt x="933789" y="253421"/>
                  <a:pt x="940431" y="255855"/>
                </a:cubicBezTo>
                <a:cubicBezTo>
                  <a:pt x="945310" y="257341"/>
                  <a:pt x="950597" y="260182"/>
                  <a:pt x="953581" y="265194"/>
                </a:cubicBezTo>
                <a:cubicBezTo>
                  <a:pt x="956945" y="272454"/>
                  <a:pt x="948407" y="273547"/>
                  <a:pt x="945617" y="277045"/>
                </a:cubicBezTo>
                <a:cubicBezTo>
                  <a:pt x="942570" y="281656"/>
                  <a:pt x="939082" y="286030"/>
                  <a:pt x="936146" y="290643"/>
                </a:cubicBezTo>
                <a:lnTo>
                  <a:pt x="934173" y="295461"/>
                </a:lnTo>
                <a:lnTo>
                  <a:pt x="942169" y="302790"/>
                </a:lnTo>
                <a:cubicBezTo>
                  <a:pt x="954585" y="311016"/>
                  <a:pt x="968242" y="317379"/>
                  <a:pt x="983141" y="322346"/>
                </a:cubicBezTo>
                <a:lnTo>
                  <a:pt x="980961" y="324526"/>
                </a:lnTo>
                <a:lnTo>
                  <a:pt x="999919" y="328552"/>
                </a:lnTo>
                <a:cubicBezTo>
                  <a:pt x="1007310" y="332126"/>
                  <a:pt x="1013174" y="338118"/>
                  <a:pt x="1016444" y="348509"/>
                </a:cubicBezTo>
                <a:cubicBezTo>
                  <a:pt x="1018533" y="353494"/>
                  <a:pt x="1023006" y="353626"/>
                  <a:pt x="1027017" y="354191"/>
                </a:cubicBezTo>
                <a:cubicBezTo>
                  <a:pt x="1034580" y="355756"/>
                  <a:pt x="1042250" y="353744"/>
                  <a:pt x="1049026" y="351705"/>
                </a:cubicBezTo>
                <a:cubicBezTo>
                  <a:pt x="1059866" y="348443"/>
                  <a:pt x="1069839" y="344260"/>
                  <a:pt x="1081334" y="349074"/>
                </a:cubicBezTo>
                <a:cubicBezTo>
                  <a:pt x="1082876" y="342405"/>
                  <a:pt x="1078998" y="337367"/>
                  <a:pt x="1077803" y="332408"/>
                </a:cubicBezTo>
                <a:cubicBezTo>
                  <a:pt x="1076609" y="327449"/>
                  <a:pt x="1073652" y="321543"/>
                  <a:pt x="1079152" y="317228"/>
                </a:cubicBezTo>
                <a:cubicBezTo>
                  <a:pt x="1085574" y="312045"/>
                  <a:pt x="1092864" y="307784"/>
                  <a:pt x="1101268" y="311164"/>
                </a:cubicBezTo>
                <a:cubicBezTo>
                  <a:pt x="1108804" y="313624"/>
                  <a:pt x="1111787" y="318635"/>
                  <a:pt x="1103984" y="325120"/>
                </a:cubicBezTo>
                <a:cubicBezTo>
                  <a:pt x="1098483" y="329435"/>
                  <a:pt x="1100599" y="333525"/>
                  <a:pt x="1104504" y="337669"/>
                </a:cubicBezTo>
                <a:cubicBezTo>
                  <a:pt x="1114429" y="350046"/>
                  <a:pt x="1131965" y="347429"/>
                  <a:pt x="1137787" y="332380"/>
                </a:cubicBezTo>
                <a:cubicBezTo>
                  <a:pt x="1140170" y="327527"/>
                  <a:pt x="1141659" y="322646"/>
                  <a:pt x="1144503" y="317359"/>
                </a:cubicBezTo>
                <a:cubicBezTo>
                  <a:pt x="1148241" y="312097"/>
                  <a:pt x="1153227" y="310005"/>
                  <a:pt x="1159896" y="311544"/>
                </a:cubicBezTo>
                <a:cubicBezTo>
                  <a:pt x="1167025" y="312649"/>
                  <a:pt x="1167759" y="318042"/>
                  <a:pt x="1168927" y="323896"/>
                </a:cubicBezTo>
                <a:cubicBezTo>
                  <a:pt x="1170856" y="334248"/>
                  <a:pt x="1165248" y="342140"/>
                  <a:pt x="1160508" y="350953"/>
                </a:cubicBezTo>
                <a:cubicBezTo>
                  <a:pt x="1149133" y="372105"/>
                  <a:pt x="1149133" y="372105"/>
                  <a:pt x="1170279" y="383469"/>
                </a:cubicBezTo>
                <a:cubicBezTo>
                  <a:pt x="1190531" y="394808"/>
                  <a:pt x="1209889" y="406120"/>
                  <a:pt x="1225969" y="422259"/>
                </a:cubicBezTo>
                <a:cubicBezTo>
                  <a:pt x="1231175" y="427784"/>
                  <a:pt x="1234833" y="425205"/>
                  <a:pt x="1239386" y="422654"/>
                </a:cubicBezTo>
                <a:cubicBezTo>
                  <a:pt x="1254399" y="414590"/>
                  <a:pt x="1270279" y="407447"/>
                  <a:pt x="1289224" y="402633"/>
                </a:cubicBezTo>
                <a:cubicBezTo>
                  <a:pt x="1282101" y="416300"/>
                  <a:pt x="1271153" y="423140"/>
                  <a:pt x="1261046" y="431795"/>
                </a:cubicBezTo>
                <a:lnTo>
                  <a:pt x="1244590" y="456244"/>
                </a:lnTo>
                <a:lnTo>
                  <a:pt x="1245740" y="456438"/>
                </a:lnTo>
                <a:cubicBezTo>
                  <a:pt x="1263122" y="457680"/>
                  <a:pt x="1278021" y="465750"/>
                  <a:pt x="1295403" y="468234"/>
                </a:cubicBezTo>
                <a:cubicBezTo>
                  <a:pt x="1333273" y="473200"/>
                  <a:pt x="1370521" y="480650"/>
                  <a:pt x="1408389" y="485616"/>
                </a:cubicBezTo>
                <a:cubicBezTo>
                  <a:pt x="1428255" y="488099"/>
                  <a:pt x="1449983" y="483754"/>
                  <a:pt x="1469228" y="474442"/>
                </a:cubicBezTo>
                <a:cubicBezTo>
                  <a:pt x="1477919" y="470716"/>
                  <a:pt x="1485990" y="467613"/>
                  <a:pt x="1494681" y="463888"/>
                </a:cubicBezTo>
                <a:cubicBezTo>
                  <a:pt x="1502751" y="475683"/>
                  <a:pt x="1513305" y="466992"/>
                  <a:pt x="1520134" y="464508"/>
                </a:cubicBezTo>
                <a:cubicBezTo>
                  <a:pt x="1547448" y="453955"/>
                  <a:pt x="1572281" y="463267"/>
                  <a:pt x="1596491" y="471959"/>
                </a:cubicBezTo>
                <a:cubicBezTo>
                  <a:pt x="1609529" y="476924"/>
                  <a:pt x="1623807" y="479408"/>
                  <a:pt x="1636844" y="486858"/>
                </a:cubicBezTo>
                <a:cubicBezTo>
                  <a:pt x="1664780" y="502378"/>
                  <a:pt x="1692717" y="516656"/>
                  <a:pt x="1715685" y="539005"/>
                </a:cubicBezTo>
                <a:cubicBezTo>
                  <a:pt x="1697061" y="531555"/>
                  <a:pt x="1678438" y="523484"/>
                  <a:pt x="1662297" y="511689"/>
                </a:cubicBezTo>
                <a:cubicBezTo>
                  <a:pt x="1649260" y="501757"/>
                  <a:pt x="1635602" y="494928"/>
                  <a:pt x="1619461" y="493065"/>
                </a:cubicBezTo>
                <a:cubicBezTo>
                  <a:pt x="1638707" y="505481"/>
                  <a:pt x="1656709" y="518518"/>
                  <a:pt x="1676576" y="529692"/>
                </a:cubicBezTo>
                <a:cubicBezTo>
                  <a:pt x="1693958" y="539626"/>
                  <a:pt x="1706374" y="552042"/>
                  <a:pt x="1716927" y="569424"/>
                </a:cubicBezTo>
                <a:cubicBezTo>
                  <a:pt x="1723756" y="581220"/>
                  <a:pt x="1736172" y="588669"/>
                  <a:pt x="1741139" y="602326"/>
                </a:cubicBezTo>
                <a:cubicBezTo>
                  <a:pt x="1742380" y="606051"/>
                  <a:pt x="1743622" y="609776"/>
                  <a:pt x="1743622" y="614121"/>
                </a:cubicBezTo>
                <a:cubicBezTo>
                  <a:pt x="1734309" y="615984"/>
                  <a:pt x="1730585" y="609155"/>
                  <a:pt x="1726860" y="603568"/>
                </a:cubicBezTo>
                <a:cubicBezTo>
                  <a:pt x="1716927" y="589910"/>
                  <a:pt x="1706374" y="577494"/>
                  <a:pt x="1697061" y="563837"/>
                </a:cubicBezTo>
                <a:cubicBezTo>
                  <a:pt x="1684025" y="545213"/>
                  <a:pt x="1663539" y="534659"/>
                  <a:pt x="1644293" y="522864"/>
                </a:cubicBezTo>
                <a:cubicBezTo>
                  <a:pt x="1644293" y="524105"/>
                  <a:pt x="1644293" y="524726"/>
                  <a:pt x="1644293" y="525347"/>
                </a:cubicBezTo>
                <a:cubicBezTo>
                  <a:pt x="1648018" y="528451"/>
                  <a:pt x="1653606" y="530313"/>
                  <a:pt x="1656709" y="534659"/>
                </a:cubicBezTo>
                <a:cubicBezTo>
                  <a:pt x="1656709" y="535280"/>
                  <a:pt x="1657331" y="535280"/>
                  <a:pt x="1657331" y="535280"/>
                </a:cubicBezTo>
                <a:cubicBezTo>
                  <a:pt x="1674092" y="543350"/>
                  <a:pt x="1684025" y="559491"/>
                  <a:pt x="1693958" y="572528"/>
                </a:cubicBezTo>
                <a:cubicBezTo>
                  <a:pt x="1713823" y="597360"/>
                  <a:pt x="1738655" y="619708"/>
                  <a:pt x="1749209" y="651370"/>
                </a:cubicBezTo>
                <a:cubicBezTo>
                  <a:pt x="1749209" y="652612"/>
                  <a:pt x="1750450" y="654474"/>
                  <a:pt x="1751692" y="655715"/>
                </a:cubicBezTo>
                <a:cubicBezTo>
                  <a:pt x="1761625" y="670615"/>
                  <a:pt x="1761625" y="670615"/>
                  <a:pt x="1743622" y="674339"/>
                </a:cubicBezTo>
                <a:cubicBezTo>
                  <a:pt x="1743001" y="674960"/>
                  <a:pt x="1742380" y="675581"/>
                  <a:pt x="1741760" y="676202"/>
                </a:cubicBezTo>
                <a:cubicBezTo>
                  <a:pt x="1741760" y="676202"/>
                  <a:pt x="1741760" y="676823"/>
                  <a:pt x="1741760" y="676823"/>
                </a:cubicBezTo>
                <a:cubicBezTo>
                  <a:pt x="1741760" y="685514"/>
                  <a:pt x="1751692" y="683652"/>
                  <a:pt x="1754796" y="688618"/>
                </a:cubicBezTo>
                <a:cubicBezTo>
                  <a:pt x="1755417" y="689860"/>
                  <a:pt x="1755417" y="691722"/>
                  <a:pt x="1754176" y="692963"/>
                </a:cubicBezTo>
                <a:cubicBezTo>
                  <a:pt x="1747347" y="692342"/>
                  <a:pt x="1739897" y="692342"/>
                  <a:pt x="1733068" y="691722"/>
                </a:cubicBezTo>
                <a:cubicBezTo>
                  <a:pt x="1731826" y="694205"/>
                  <a:pt x="1731206" y="696688"/>
                  <a:pt x="1729964" y="699171"/>
                </a:cubicBezTo>
                <a:cubicBezTo>
                  <a:pt x="1730585" y="699792"/>
                  <a:pt x="1731206" y="700413"/>
                  <a:pt x="1731206" y="701654"/>
                </a:cubicBezTo>
                <a:cubicBezTo>
                  <a:pt x="1731826" y="708483"/>
                  <a:pt x="1731206" y="714070"/>
                  <a:pt x="1723756" y="715932"/>
                </a:cubicBezTo>
                <a:cubicBezTo>
                  <a:pt x="1724998" y="718416"/>
                  <a:pt x="1725618" y="720899"/>
                  <a:pt x="1724377" y="722762"/>
                </a:cubicBezTo>
                <a:cubicBezTo>
                  <a:pt x="1713823" y="743248"/>
                  <a:pt x="1729344" y="751939"/>
                  <a:pt x="1741760" y="761872"/>
                </a:cubicBezTo>
                <a:cubicBezTo>
                  <a:pt x="1743001" y="763114"/>
                  <a:pt x="1744242" y="763734"/>
                  <a:pt x="1745484" y="764976"/>
                </a:cubicBezTo>
                <a:cubicBezTo>
                  <a:pt x="1752934" y="773047"/>
                  <a:pt x="1761625" y="777392"/>
                  <a:pt x="1772800" y="776150"/>
                </a:cubicBezTo>
                <a:cubicBezTo>
                  <a:pt x="1777145" y="776150"/>
                  <a:pt x="1781490" y="776150"/>
                  <a:pt x="1785836" y="777392"/>
                </a:cubicBezTo>
                <a:cubicBezTo>
                  <a:pt x="1787698" y="778013"/>
                  <a:pt x="1788941" y="779255"/>
                  <a:pt x="1790182" y="780496"/>
                </a:cubicBezTo>
                <a:cubicBezTo>
                  <a:pt x="1790182" y="783601"/>
                  <a:pt x="1788319" y="785463"/>
                  <a:pt x="1785836" y="786704"/>
                </a:cubicBezTo>
                <a:cubicBezTo>
                  <a:pt x="1779628" y="789188"/>
                  <a:pt x="1772800" y="788566"/>
                  <a:pt x="1766592" y="789809"/>
                </a:cubicBezTo>
                <a:cubicBezTo>
                  <a:pt x="1769695" y="790429"/>
                  <a:pt x="1772800" y="790429"/>
                  <a:pt x="1776525" y="790429"/>
                </a:cubicBezTo>
                <a:cubicBezTo>
                  <a:pt x="1779008" y="790429"/>
                  <a:pt x="1781490" y="791050"/>
                  <a:pt x="1783974" y="791671"/>
                </a:cubicBezTo>
                <a:cubicBezTo>
                  <a:pt x="1785216" y="792292"/>
                  <a:pt x="1786457" y="793533"/>
                  <a:pt x="1787698" y="794774"/>
                </a:cubicBezTo>
                <a:cubicBezTo>
                  <a:pt x="1790803" y="801604"/>
                  <a:pt x="1792665" y="809053"/>
                  <a:pt x="1793286" y="816502"/>
                </a:cubicBezTo>
                <a:cubicBezTo>
                  <a:pt x="1792044" y="817744"/>
                  <a:pt x="1790182" y="818365"/>
                  <a:pt x="1788941" y="818986"/>
                </a:cubicBezTo>
                <a:cubicBezTo>
                  <a:pt x="1783974" y="820228"/>
                  <a:pt x="1778387" y="818986"/>
                  <a:pt x="1775282" y="824573"/>
                </a:cubicBezTo>
                <a:cubicBezTo>
                  <a:pt x="1788319" y="835747"/>
                  <a:pt x="1801356" y="846301"/>
                  <a:pt x="1812531" y="858717"/>
                </a:cubicBezTo>
                <a:cubicBezTo>
                  <a:pt x="1813772" y="862442"/>
                  <a:pt x="1812531" y="865546"/>
                  <a:pt x="1809426" y="867409"/>
                </a:cubicBezTo>
                <a:cubicBezTo>
                  <a:pt x="1805701" y="869892"/>
                  <a:pt x="1801356" y="868650"/>
                  <a:pt x="1797631" y="872996"/>
                </a:cubicBezTo>
                <a:cubicBezTo>
                  <a:pt x="1803218" y="876720"/>
                  <a:pt x="1809426" y="874237"/>
                  <a:pt x="1815014" y="876720"/>
                </a:cubicBezTo>
                <a:cubicBezTo>
                  <a:pt x="1816255" y="877341"/>
                  <a:pt x="1817497" y="877962"/>
                  <a:pt x="1818739" y="879204"/>
                </a:cubicBezTo>
                <a:cubicBezTo>
                  <a:pt x="1819980" y="887274"/>
                  <a:pt x="1827430" y="882928"/>
                  <a:pt x="1831155" y="884791"/>
                </a:cubicBezTo>
                <a:cubicBezTo>
                  <a:pt x="1836742" y="887895"/>
                  <a:pt x="1839225" y="891620"/>
                  <a:pt x="1837984" y="902173"/>
                </a:cubicBezTo>
                <a:cubicBezTo>
                  <a:pt x="1824947" y="915831"/>
                  <a:pt x="1805701" y="910864"/>
                  <a:pt x="1789561" y="917072"/>
                </a:cubicBezTo>
                <a:cubicBezTo>
                  <a:pt x="1786457" y="917072"/>
                  <a:pt x="1782733" y="917693"/>
                  <a:pt x="1779628" y="917693"/>
                </a:cubicBezTo>
                <a:cubicBezTo>
                  <a:pt x="1770316" y="912726"/>
                  <a:pt x="1762246" y="909002"/>
                  <a:pt x="1757900" y="923901"/>
                </a:cubicBezTo>
                <a:cubicBezTo>
                  <a:pt x="1756658" y="928868"/>
                  <a:pt x="1752313" y="934455"/>
                  <a:pt x="1746105" y="935696"/>
                </a:cubicBezTo>
                <a:cubicBezTo>
                  <a:pt x="1733689" y="931971"/>
                  <a:pt x="1734309" y="921418"/>
                  <a:pt x="1734931" y="912726"/>
                </a:cubicBezTo>
                <a:cubicBezTo>
                  <a:pt x="1735552" y="899069"/>
                  <a:pt x="1746726" y="893482"/>
                  <a:pt x="1759142" y="890378"/>
                </a:cubicBezTo>
                <a:cubicBezTo>
                  <a:pt x="1754796" y="887274"/>
                  <a:pt x="1750450" y="889136"/>
                  <a:pt x="1746726" y="889757"/>
                </a:cubicBezTo>
                <a:cubicBezTo>
                  <a:pt x="1725618" y="894103"/>
                  <a:pt x="1726239" y="894103"/>
                  <a:pt x="1731826" y="914589"/>
                </a:cubicBezTo>
                <a:cubicBezTo>
                  <a:pt x="1736172" y="929488"/>
                  <a:pt x="1740517" y="945629"/>
                  <a:pt x="1727481" y="959287"/>
                </a:cubicBezTo>
                <a:cubicBezTo>
                  <a:pt x="1721272" y="961150"/>
                  <a:pt x="1720031" y="966116"/>
                  <a:pt x="1720652" y="971703"/>
                </a:cubicBezTo>
                <a:cubicBezTo>
                  <a:pt x="1720652" y="974187"/>
                  <a:pt x="1720652" y="971082"/>
                  <a:pt x="1720652" y="973566"/>
                </a:cubicBezTo>
                <a:cubicBezTo>
                  <a:pt x="1721272" y="977290"/>
                  <a:pt x="1721893" y="974187"/>
                  <a:pt x="1722515" y="973566"/>
                </a:cubicBezTo>
                <a:cubicBezTo>
                  <a:pt x="1726239" y="967358"/>
                  <a:pt x="1727481" y="958045"/>
                  <a:pt x="1736793" y="956804"/>
                </a:cubicBezTo>
                <a:cubicBezTo>
                  <a:pt x="1746726" y="958666"/>
                  <a:pt x="1747968" y="951217"/>
                  <a:pt x="1749830" y="944387"/>
                </a:cubicBezTo>
                <a:cubicBezTo>
                  <a:pt x="1751071" y="939421"/>
                  <a:pt x="1754796" y="938179"/>
                  <a:pt x="1759142" y="939421"/>
                </a:cubicBezTo>
                <a:cubicBezTo>
                  <a:pt x="1764108" y="940663"/>
                  <a:pt x="1769695" y="945629"/>
                  <a:pt x="1767212" y="948733"/>
                </a:cubicBezTo>
                <a:cubicBezTo>
                  <a:pt x="1756658" y="959908"/>
                  <a:pt x="1764729" y="974807"/>
                  <a:pt x="1757900" y="985982"/>
                </a:cubicBezTo>
                <a:cubicBezTo>
                  <a:pt x="1756658" y="986603"/>
                  <a:pt x="1755417" y="987844"/>
                  <a:pt x="1753555" y="988465"/>
                </a:cubicBezTo>
                <a:cubicBezTo>
                  <a:pt x="1749209" y="989085"/>
                  <a:pt x="1744863" y="989085"/>
                  <a:pt x="1743001" y="984119"/>
                </a:cubicBezTo>
                <a:lnTo>
                  <a:pt x="1743467" y="983033"/>
                </a:lnTo>
                <a:lnTo>
                  <a:pt x="1743622" y="982877"/>
                </a:lnTo>
                <a:cubicBezTo>
                  <a:pt x="1744242" y="982257"/>
                  <a:pt x="1744863" y="981015"/>
                  <a:pt x="1744863" y="979774"/>
                </a:cubicBezTo>
                <a:lnTo>
                  <a:pt x="1743467" y="983033"/>
                </a:lnTo>
                <a:lnTo>
                  <a:pt x="1737414" y="989085"/>
                </a:lnTo>
                <a:cubicBezTo>
                  <a:pt x="1731206" y="992811"/>
                  <a:pt x="1726860" y="999019"/>
                  <a:pt x="1718790" y="997157"/>
                </a:cubicBezTo>
                <a:cubicBezTo>
                  <a:pt x="1697061" y="990327"/>
                  <a:pt x="1675955" y="998398"/>
                  <a:pt x="1654847" y="1000881"/>
                </a:cubicBezTo>
                <a:cubicBezTo>
                  <a:pt x="1648639" y="1003365"/>
                  <a:pt x="1643052" y="1003365"/>
                  <a:pt x="1636844" y="1000881"/>
                </a:cubicBezTo>
                <a:cubicBezTo>
                  <a:pt x="1621945" y="999639"/>
                  <a:pt x="1608908" y="992190"/>
                  <a:pt x="1591526" y="999639"/>
                </a:cubicBezTo>
                <a:cubicBezTo>
                  <a:pt x="1586249" y="1001812"/>
                  <a:pt x="1580972" y="1002394"/>
                  <a:pt x="1575889" y="1001638"/>
                </a:cubicBezTo>
                <a:lnTo>
                  <a:pt x="1570829" y="999528"/>
                </a:lnTo>
                <a:lnTo>
                  <a:pt x="1571198" y="1002680"/>
                </a:lnTo>
                <a:cubicBezTo>
                  <a:pt x="1574589" y="1009047"/>
                  <a:pt x="1577952" y="1016308"/>
                  <a:pt x="1588306" y="1014374"/>
                </a:cubicBezTo>
                <a:cubicBezTo>
                  <a:pt x="1588766" y="1013940"/>
                  <a:pt x="1589227" y="1013506"/>
                  <a:pt x="1590582" y="1013098"/>
                </a:cubicBezTo>
                <a:cubicBezTo>
                  <a:pt x="1595568" y="1011007"/>
                  <a:pt x="1598980" y="1001706"/>
                  <a:pt x="1606409" y="1007744"/>
                </a:cubicBezTo>
                <a:cubicBezTo>
                  <a:pt x="1613404" y="1013321"/>
                  <a:pt x="1617203" y="1021042"/>
                  <a:pt x="1618263" y="1030474"/>
                </a:cubicBezTo>
                <a:cubicBezTo>
                  <a:pt x="1618483" y="1038090"/>
                  <a:pt x="1616020" y="1045627"/>
                  <a:pt x="1612689" y="1052243"/>
                </a:cubicBezTo>
                <a:lnTo>
                  <a:pt x="1609858" y="1055487"/>
                </a:lnTo>
                <a:lnTo>
                  <a:pt x="1615986" y="1054951"/>
                </a:lnTo>
                <a:cubicBezTo>
                  <a:pt x="1624356" y="1054470"/>
                  <a:pt x="1632631" y="1054855"/>
                  <a:pt x="1640712" y="1057934"/>
                </a:cubicBezTo>
                <a:cubicBezTo>
                  <a:pt x="1646870" y="1060243"/>
                  <a:pt x="1651488" y="1065631"/>
                  <a:pt x="1654567" y="1071018"/>
                </a:cubicBezTo>
                <a:cubicBezTo>
                  <a:pt x="1657646" y="1076406"/>
                  <a:pt x="1660724" y="1081794"/>
                  <a:pt x="1663034" y="1087952"/>
                </a:cubicBezTo>
                <a:cubicBezTo>
                  <a:pt x="1663803" y="1090261"/>
                  <a:pt x="1663803" y="1091800"/>
                  <a:pt x="1663803" y="1094109"/>
                </a:cubicBezTo>
                <a:cubicBezTo>
                  <a:pt x="1657646" y="1111042"/>
                  <a:pt x="1640712" y="1117200"/>
                  <a:pt x="1627627" y="1127206"/>
                </a:cubicBezTo>
                <a:cubicBezTo>
                  <a:pt x="1616852" y="1135673"/>
                  <a:pt x="1606076" y="1144909"/>
                  <a:pt x="1594531" y="1152606"/>
                </a:cubicBezTo>
                <a:cubicBezTo>
                  <a:pt x="1617621" y="1145679"/>
                  <a:pt x="1639943" y="1138752"/>
                  <a:pt x="1662264" y="1130285"/>
                </a:cubicBezTo>
                <a:cubicBezTo>
                  <a:pt x="1671500" y="1126436"/>
                  <a:pt x="1680737" y="1124127"/>
                  <a:pt x="1689973" y="1128745"/>
                </a:cubicBezTo>
                <a:cubicBezTo>
                  <a:pt x="1706137" y="1139521"/>
                  <a:pt x="1724610" y="1141830"/>
                  <a:pt x="1743852" y="1142600"/>
                </a:cubicBezTo>
                <a:cubicBezTo>
                  <a:pt x="1763864" y="1143370"/>
                  <a:pt x="1785415" y="1143370"/>
                  <a:pt x="1802349" y="1159533"/>
                </a:cubicBezTo>
                <a:cubicBezTo>
                  <a:pt x="1804658" y="1163382"/>
                  <a:pt x="1805428" y="1168000"/>
                  <a:pt x="1804658" y="1172618"/>
                </a:cubicBezTo>
                <a:cubicBezTo>
                  <a:pt x="1796191" y="1197249"/>
                  <a:pt x="1780027" y="1218030"/>
                  <a:pt x="1764633" y="1238042"/>
                </a:cubicBezTo>
                <a:cubicBezTo>
                  <a:pt x="1746930" y="1261133"/>
                  <a:pt x="1731537" y="1286533"/>
                  <a:pt x="1716143" y="1311164"/>
                </a:cubicBezTo>
                <a:cubicBezTo>
                  <a:pt x="1708446" y="1324249"/>
                  <a:pt x="1708446" y="1340412"/>
                  <a:pt x="1699979" y="1353497"/>
                </a:cubicBezTo>
                <a:lnTo>
                  <a:pt x="1699998" y="1354296"/>
                </a:lnTo>
                <a:lnTo>
                  <a:pt x="1706994" y="1355979"/>
                </a:lnTo>
                <a:cubicBezTo>
                  <a:pt x="1712271" y="1360325"/>
                  <a:pt x="1713823" y="1364981"/>
                  <a:pt x="1713745" y="1369792"/>
                </a:cubicBezTo>
                <a:lnTo>
                  <a:pt x="1713088" y="1372993"/>
                </a:lnTo>
                <a:lnTo>
                  <a:pt x="1745872" y="1378320"/>
                </a:lnTo>
                <a:cubicBezTo>
                  <a:pt x="1757321" y="1380244"/>
                  <a:pt x="1768866" y="1380821"/>
                  <a:pt x="1780797" y="1375818"/>
                </a:cubicBezTo>
                <a:cubicBezTo>
                  <a:pt x="1796961" y="1368891"/>
                  <a:pt x="1826209" y="1332715"/>
                  <a:pt x="1822361" y="1316552"/>
                </a:cubicBezTo>
                <a:cubicBezTo>
                  <a:pt x="1820822" y="1310394"/>
                  <a:pt x="1815434" y="1303467"/>
                  <a:pt x="1808506" y="1298079"/>
                </a:cubicBezTo>
                <a:cubicBezTo>
                  <a:pt x="1799270" y="1291152"/>
                  <a:pt x="1778488" y="1288073"/>
                  <a:pt x="1789264" y="1268061"/>
                </a:cubicBezTo>
                <a:cubicBezTo>
                  <a:pt x="1797731" y="1253436"/>
                  <a:pt x="1826979" y="1246509"/>
                  <a:pt x="1842373" y="1254206"/>
                </a:cubicBezTo>
                <a:cubicBezTo>
                  <a:pt x="1848531" y="1257285"/>
                  <a:pt x="1852379" y="1261903"/>
                  <a:pt x="1856997" y="1267291"/>
                </a:cubicBezTo>
                <a:cubicBezTo>
                  <a:pt x="1880858" y="1295000"/>
                  <a:pt x="1884706" y="1295770"/>
                  <a:pt x="1918573" y="1279606"/>
                </a:cubicBezTo>
                <a:cubicBezTo>
                  <a:pt x="1930118" y="1273449"/>
                  <a:pt x="1941664" y="1269600"/>
                  <a:pt x="1954749" y="1271139"/>
                </a:cubicBezTo>
                <a:cubicBezTo>
                  <a:pt x="1977840" y="1273449"/>
                  <a:pt x="1988616" y="1288843"/>
                  <a:pt x="1983228" y="1311164"/>
                </a:cubicBezTo>
                <a:cubicBezTo>
                  <a:pt x="1978610" y="1331946"/>
                  <a:pt x="1963985" y="1348109"/>
                  <a:pt x="1952440" y="1367351"/>
                </a:cubicBezTo>
                <a:cubicBezTo>
                  <a:pt x="1966294" y="1355806"/>
                  <a:pt x="1980149" y="1347339"/>
                  <a:pt x="1994773" y="1338873"/>
                </a:cubicBezTo>
                <a:cubicBezTo>
                  <a:pt x="2010167" y="1329637"/>
                  <a:pt x="2026330" y="1322709"/>
                  <a:pt x="2046343" y="1327328"/>
                </a:cubicBezTo>
                <a:cubicBezTo>
                  <a:pt x="2069434" y="1332715"/>
                  <a:pt x="2090216" y="1317321"/>
                  <a:pt x="2113307" y="1318861"/>
                </a:cubicBezTo>
                <a:cubicBezTo>
                  <a:pt x="2133318" y="1325788"/>
                  <a:pt x="2134858" y="1328867"/>
                  <a:pt x="2128700" y="1354267"/>
                </a:cubicBezTo>
                <a:cubicBezTo>
                  <a:pt x="2121773" y="1365042"/>
                  <a:pt x="2116385" y="1375048"/>
                  <a:pt x="2121003" y="1388903"/>
                </a:cubicBezTo>
                <a:cubicBezTo>
                  <a:pt x="2124082" y="1399679"/>
                  <a:pt x="2116385" y="1408146"/>
                  <a:pt x="2110228" y="1416612"/>
                </a:cubicBezTo>
                <a:cubicBezTo>
                  <a:pt x="2094834" y="1436624"/>
                  <a:pt x="2095603" y="1443552"/>
                  <a:pt x="2114846" y="1460485"/>
                </a:cubicBezTo>
                <a:cubicBezTo>
                  <a:pt x="2117155" y="1462794"/>
                  <a:pt x="2120234" y="1465103"/>
                  <a:pt x="2123312" y="1467412"/>
                </a:cubicBezTo>
                <a:cubicBezTo>
                  <a:pt x="2148712" y="1488194"/>
                  <a:pt x="2150252" y="1500509"/>
                  <a:pt x="2128700" y="1525909"/>
                </a:cubicBezTo>
                <a:cubicBezTo>
                  <a:pt x="2124852" y="1529758"/>
                  <a:pt x="2117925" y="1533606"/>
                  <a:pt x="2121003" y="1539764"/>
                </a:cubicBezTo>
                <a:cubicBezTo>
                  <a:pt x="2124082" y="1545921"/>
                  <a:pt x="2131779" y="1543612"/>
                  <a:pt x="2137167" y="1543612"/>
                </a:cubicBezTo>
                <a:cubicBezTo>
                  <a:pt x="2166415" y="1544382"/>
                  <a:pt x="2175652" y="1549770"/>
                  <a:pt x="2181040" y="1569782"/>
                </a:cubicBezTo>
                <a:cubicBezTo>
                  <a:pt x="2182579" y="1575170"/>
                  <a:pt x="2183349" y="1579788"/>
                  <a:pt x="2172573" y="1588255"/>
                </a:cubicBezTo>
                <a:cubicBezTo>
                  <a:pt x="2166415" y="1599800"/>
                  <a:pt x="2160258" y="1611345"/>
                  <a:pt x="2153330" y="1622121"/>
                </a:cubicBezTo>
                <a:cubicBezTo>
                  <a:pt x="2137167" y="1647521"/>
                  <a:pt x="2116385" y="1653679"/>
                  <a:pt x="2092525" y="1635206"/>
                </a:cubicBezTo>
                <a:cubicBezTo>
                  <a:pt x="2067125" y="1616733"/>
                  <a:pt x="2042494" y="1604418"/>
                  <a:pt x="2010167" y="1606727"/>
                </a:cubicBezTo>
                <a:cubicBezTo>
                  <a:pt x="1990925" y="1607497"/>
                  <a:pt x="1980149" y="1592873"/>
                  <a:pt x="1971682" y="1578249"/>
                </a:cubicBezTo>
                <a:cubicBezTo>
                  <a:pt x="1961676" y="1561315"/>
                  <a:pt x="1952440" y="1543612"/>
                  <a:pt x="1943203" y="1526679"/>
                </a:cubicBezTo>
                <a:cubicBezTo>
                  <a:pt x="1940894" y="1524370"/>
                  <a:pt x="1937815" y="1522061"/>
                  <a:pt x="1934737" y="1524370"/>
                </a:cubicBezTo>
                <a:cubicBezTo>
                  <a:pt x="1933197" y="1525909"/>
                  <a:pt x="1933197" y="1528988"/>
                  <a:pt x="1934737" y="1531297"/>
                </a:cubicBezTo>
                <a:cubicBezTo>
                  <a:pt x="1934737" y="1535915"/>
                  <a:pt x="1935506" y="1539764"/>
                  <a:pt x="1935506" y="1543612"/>
                </a:cubicBezTo>
                <a:cubicBezTo>
                  <a:pt x="1939355" y="1555158"/>
                  <a:pt x="1940125" y="1566703"/>
                  <a:pt x="1929349" y="1575170"/>
                </a:cubicBezTo>
                <a:cubicBezTo>
                  <a:pt x="1919343" y="1579018"/>
                  <a:pt x="1917034" y="1571321"/>
                  <a:pt x="1913955" y="1564394"/>
                </a:cubicBezTo>
                <a:cubicBezTo>
                  <a:pt x="1909337" y="1552079"/>
                  <a:pt x="1900870" y="1542073"/>
                  <a:pt x="1891633" y="1532067"/>
                </a:cubicBezTo>
                <a:cubicBezTo>
                  <a:pt x="1868542" y="1506667"/>
                  <a:pt x="1823900" y="1507436"/>
                  <a:pt x="1801579" y="1532836"/>
                </a:cubicBezTo>
                <a:cubicBezTo>
                  <a:pt x="1780797" y="1557467"/>
                  <a:pt x="1786185" y="1601340"/>
                  <a:pt x="1812355" y="1621351"/>
                </a:cubicBezTo>
                <a:cubicBezTo>
                  <a:pt x="1827749" y="1632897"/>
                  <a:pt x="1842373" y="1645212"/>
                  <a:pt x="1863924" y="1640594"/>
                </a:cubicBezTo>
                <a:cubicBezTo>
                  <a:pt x="1868542" y="1639055"/>
                  <a:pt x="1873161" y="1642133"/>
                  <a:pt x="1875470" y="1645982"/>
                </a:cubicBezTo>
                <a:cubicBezTo>
                  <a:pt x="1875470" y="1647521"/>
                  <a:pt x="1875470" y="1648291"/>
                  <a:pt x="1874700" y="1649830"/>
                </a:cubicBezTo>
                <a:cubicBezTo>
                  <a:pt x="1869312" y="1655218"/>
                  <a:pt x="1872391" y="1664455"/>
                  <a:pt x="1864694" y="1667533"/>
                </a:cubicBezTo>
                <a:cubicBezTo>
                  <a:pt x="1854688" y="1685237"/>
                  <a:pt x="1853149" y="1705249"/>
                  <a:pt x="1847761" y="1723722"/>
                </a:cubicBezTo>
                <a:cubicBezTo>
                  <a:pt x="1834676" y="1766824"/>
                  <a:pt x="1821591" y="1782988"/>
                  <a:pt x="1779258" y="1775291"/>
                </a:cubicBezTo>
                <a:cubicBezTo>
                  <a:pt x="1761555" y="1772212"/>
                  <a:pt x="1746161" y="1779139"/>
                  <a:pt x="1733076" y="1790685"/>
                </a:cubicBezTo>
                <a:cubicBezTo>
                  <a:pt x="1720761" y="1803770"/>
                  <a:pt x="1706137" y="1813006"/>
                  <a:pt x="1689203" y="1817624"/>
                </a:cubicBezTo>
                <a:cubicBezTo>
                  <a:pt x="1687664" y="1816855"/>
                  <a:pt x="1686894" y="1817624"/>
                  <a:pt x="1685355" y="1817624"/>
                </a:cubicBezTo>
                <a:cubicBezTo>
                  <a:pt x="1650718" y="1812237"/>
                  <a:pt x="1617621" y="1829940"/>
                  <a:pt x="1599919" y="1862267"/>
                </a:cubicBezTo>
                <a:cubicBezTo>
                  <a:pt x="1597610" y="1866885"/>
                  <a:pt x="1595300" y="1871503"/>
                  <a:pt x="1592222" y="1875351"/>
                </a:cubicBezTo>
                <a:cubicBezTo>
                  <a:pt x="1587603" y="1881509"/>
                  <a:pt x="1580676" y="1883818"/>
                  <a:pt x="1574519" y="1887667"/>
                </a:cubicBezTo>
                <a:cubicBezTo>
                  <a:pt x="1556815" y="1902291"/>
                  <a:pt x="1541421" y="1919994"/>
                  <a:pt x="1518330" y="1929230"/>
                </a:cubicBezTo>
                <a:cubicBezTo>
                  <a:pt x="1531415" y="1938467"/>
                  <a:pt x="1546040" y="1936158"/>
                  <a:pt x="1559125" y="1939237"/>
                </a:cubicBezTo>
                <a:cubicBezTo>
                  <a:pt x="1569900" y="1942315"/>
                  <a:pt x="1576058" y="1946934"/>
                  <a:pt x="1574519" y="1958479"/>
                </a:cubicBezTo>
                <a:cubicBezTo>
                  <a:pt x="1570670" y="1961558"/>
                  <a:pt x="1566822" y="1965406"/>
                  <a:pt x="1562973" y="1968485"/>
                </a:cubicBezTo>
                <a:cubicBezTo>
                  <a:pt x="1537573" y="1990036"/>
                  <a:pt x="1535264" y="1997733"/>
                  <a:pt x="1546040" y="2030061"/>
                </a:cubicBezTo>
                <a:cubicBezTo>
                  <a:pt x="1551428" y="2045455"/>
                  <a:pt x="1556815" y="2060849"/>
                  <a:pt x="1539112" y="2072394"/>
                </a:cubicBezTo>
                <a:cubicBezTo>
                  <a:pt x="1524488" y="2077012"/>
                  <a:pt x="1522949" y="2090097"/>
                  <a:pt x="1519870" y="2101643"/>
                </a:cubicBezTo>
                <a:cubicBezTo>
                  <a:pt x="1516021" y="2115497"/>
                  <a:pt x="1509864" y="2123194"/>
                  <a:pt x="1492161" y="2126273"/>
                </a:cubicBezTo>
                <a:cubicBezTo>
                  <a:pt x="1466761" y="2130891"/>
                  <a:pt x="1442900" y="2144745"/>
                  <a:pt x="1423658" y="2163218"/>
                </a:cubicBezTo>
                <a:cubicBezTo>
                  <a:pt x="1409803" y="2175533"/>
                  <a:pt x="1399797" y="2184770"/>
                  <a:pt x="1385173" y="2163988"/>
                </a:cubicBezTo>
                <a:cubicBezTo>
                  <a:pt x="1377476" y="2153982"/>
                  <a:pt x="1365161" y="2154752"/>
                  <a:pt x="1354385" y="2157830"/>
                </a:cubicBezTo>
                <a:cubicBezTo>
                  <a:pt x="1344379" y="2160909"/>
                  <a:pt x="1335143" y="2165527"/>
                  <a:pt x="1325137" y="2167836"/>
                </a:cubicBezTo>
                <a:cubicBezTo>
                  <a:pt x="1309743" y="2171685"/>
                  <a:pt x="1298967" y="2167067"/>
                  <a:pt x="1299737" y="2148594"/>
                </a:cubicBezTo>
                <a:cubicBezTo>
                  <a:pt x="1300506" y="2139358"/>
                  <a:pt x="1296658" y="2130121"/>
                  <a:pt x="1294349" y="2120885"/>
                </a:cubicBezTo>
                <a:cubicBezTo>
                  <a:pt x="1291270" y="2103952"/>
                  <a:pt x="1285112" y="2094715"/>
                  <a:pt x="1265100" y="2101643"/>
                </a:cubicBezTo>
                <a:cubicBezTo>
                  <a:pt x="1254324" y="2105491"/>
                  <a:pt x="1241239" y="2100873"/>
                  <a:pt x="1238929" y="2087788"/>
                </a:cubicBezTo>
                <a:cubicBezTo>
                  <a:pt x="1235851" y="2068546"/>
                  <a:pt x="1223535" y="2057000"/>
                  <a:pt x="1211221" y="2043915"/>
                </a:cubicBezTo>
                <a:cubicBezTo>
                  <a:pt x="1198137" y="2030830"/>
                  <a:pt x="1199675" y="2019285"/>
                  <a:pt x="1217379" y="2011588"/>
                </a:cubicBezTo>
                <a:cubicBezTo>
                  <a:pt x="1225075" y="2007739"/>
                  <a:pt x="1231233" y="2003121"/>
                  <a:pt x="1231233" y="1993885"/>
                </a:cubicBezTo>
                <a:cubicBezTo>
                  <a:pt x="1231233" y="1980031"/>
                  <a:pt x="1241239" y="1972334"/>
                  <a:pt x="1251246" y="1965406"/>
                </a:cubicBezTo>
                <a:cubicBezTo>
                  <a:pt x="1251246" y="1965406"/>
                  <a:pt x="1252015" y="1965406"/>
                  <a:pt x="1252015" y="1965406"/>
                </a:cubicBezTo>
                <a:cubicBezTo>
                  <a:pt x="1255864" y="1961558"/>
                  <a:pt x="1260482" y="1957709"/>
                  <a:pt x="1262021" y="1951552"/>
                </a:cubicBezTo>
                <a:cubicBezTo>
                  <a:pt x="1265870" y="1937697"/>
                  <a:pt x="1257403" y="1923843"/>
                  <a:pt x="1262021" y="1909218"/>
                </a:cubicBezTo>
                <a:cubicBezTo>
                  <a:pt x="1262791" y="1906139"/>
                  <a:pt x="1259712" y="1903830"/>
                  <a:pt x="1256633" y="1903061"/>
                </a:cubicBezTo>
                <a:cubicBezTo>
                  <a:pt x="1225845" y="1898442"/>
                  <a:pt x="1218917" y="1878430"/>
                  <a:pt x="1222767" y="1851491"/>
                </a:cubicBezTo>
                <a:cubicBezTo>
                  <a:pt x="1223535" y="1849182"/>
                  <a:pt x="1221997" y="1847643"/>
                  <a:pt x="1221227" y="1845334"/>
                </a:cubicBezTo>
                <a:cubicBezTo>
                  <a:pt x="1221997" y="1844564"/>
                  <a:pt x="1221997" y="1843025"/>
                  <a:pt x="1221227" y="1842255"/>
                </a:cubicBezTo>
                <a:cubicBezTo>
                  <a:pt x="1222767" y="1813776"/>
                  <a:pt x="1218917" y="1786836"/>
                  <a:pt x="1204293" y="1762206"/>
                </a:cubicBezTo>
                <a:cubicBezTo>
                  <a:pt x="1192749" y="1751430"/>
                  <a:pt x="1196597" y="1736036"/>
                  <a:pt x="1190439" y="1723722"/>
                </a:cubicBezTo>
                <a:cubicBezTo>
                  <a:pt x="1183511" y="1709097"/>
                  <a:pt x="1174275" y="1703709"/>
                  <a:pt x="1159651" y="1706788"/>
                </a:cubicBezTo>
                <a:lnTo>
                  <a:pt x="1132497" y="1711847"/>
                </a:lnTo>
                <a:lnTo>
                  <a:pt x="1131900" y="1712163"/>
                </a:lnTo>
                <a:lnTo>
                  <a:pt x="1131622" y="1712010"/>
                </a:lnTo>
                <a:lnTo>
                  <a:pt x="1130210" y="1712273"/>
                </a:lnTo>
                <a:cubicBezTo>
                  <a:pt x="1120205" y="1713716"/>
                  <a:pt x="1110006" y="1714485"/>
                  <a:pt x="1099615" y="1713715"/>
                </a:cubicBezTo>
                <a:cubicBezTo>
                  <a:pt x="1088069" y="1712946"/>
                  <a:pt x="1078063" y="1710637"/>
                  <a:pt x="1071137" y="1700631"/>
                </a:cubicBezTo>
                <a:cubicBezTo>
                  <a:pt x="1054973" y="1686776"/>
                  <a:pt x="1041117" y="1671382"/>
                  <a:pt x="1041117" y="1647521"/>
                </a:cubicBezTo>
                <a:cubicBezTo>
                  <a:pt x="1041117" y="1639055"/>
                  <a:pt x="1034960" y="1638285"/>
                  <a:pt x="1028802" y="1639824"/>
                </a:cubicBezTo>
                <a:cubicBezTo>
                  <a:pt x="1007251" y="1645982"/>
                  <a:pt x="984160" y="1645982"/>
                  <a:pt x="965687" y="1663685"/>
                </a:cubicBezTo>
                <a:cubicBezTo>
                  <a:pt x="949524" y="1679079"/>
                  <a:pt x="932590" y="1696782"/>
                  <a:pt x="906420" y="1696012"/>
                </a:cubicBezTo>
                <a:cubicBezTo>
                  <a:pt x="896414" y="1695243"/>
                  <a:pt x="896414" y="1705249"/>
                  <a:pt x="895645" y="1712176"/>
                </a:cubicBezTo>
                <a:cubicBezTo>
                  <a:pt x="894875" y="1726800"/>
                  <a:pt x="894875" y="1741424"/>
                  <a:pt x="894105" y="1756048"/>
                </a:cubicBezTo>
                <a:cubicBezTo>
                  <a:pt x="879481" y="1792994"/>
                  <a:pt x="867166" y="1802230"/>
                  <a:pt x="840226" y="1797612"/>
                </a:cubicBezTo>
                <a:cubicBezTo>
                  <a:pt x="828681" y="1795303"/>
                  <a:pt x="820215" y="1789146"/>
                  <a:pt x="811748" y="1782218"/>
                </a:cubicBezTo>
                <a:cubicBezTo>
                  <a:pt x="777111" y="1756048"/>
                  <a:pt x="744014" y="1729109"/>
                  <a:pt x="709378" y="1702940"/>
                </a:cubicBezTo>
                <a:cubicBezTo>
                  <a:pt x="700141" y="1695243"/>
                  <a:pt x="689366" y="1689085"/>
                  <a:pt x="677820" y="1683697"/>
                </a:cubicBezTo>
                <a:cubicBezTo>
                  <a:pt x="649342" y="1670612"/>
                  <a:pt x="629330" y="1676000"/>
                  <a:pt x="611626" y="1702170"/>
                </a:cubicBezTo>
                <a:cubicBezTo>
                  <a:pt x="602390" y="1715255"/>
                  <a:pt x="594693" y="1729879"/>
                  <a:pt x="586996" y="1743733"/>
                </a:cubicBezTo>
                <a:cubicBezTo>
                  <a:pt x="560057" y="1793764"/>
                  <a:pt x="528499" y="1800691"/>
                  <a:pt x="482317" y="1765285"/>
                </a:cubicBezTo>
                <a:cubicBezTo>
                  <a:pt x="460766" y="1748351"/>
                  <a:pt x="439214" y="1732958"/>
                  <a:pt x="409966" y="1734497"/>
                </a:cubicBezTo>
                <a:cubicBezTo>
                  <a:pt x="403039" y="1717564"/>
                  <a:pt x="412275" y="1700631"/>
                  <a:pt x="410736" y="1682927"/>
                </a:cubicBezTo>
                <a:cubicBezTo>
                  <a:pt x="409966" y="1669073"/>
                  <a:pt x="408426" y="1655218"/>
                  <a:pt x="404578" y="1642133"/>
                </a:cubicBezTo>
                <a:cubicBezTo>
                  <a:pt x="399960" y="1629048"/>
                  <a:pt x="393032" y="1617503"/>
                  <a:pt x="377638" y="1615964"/>
                </a:cubicBezTo>
                <a:cubicBezTo>
                  <a:pt x="359936" y="1614424"/>
                  <a:pt x="354548" y="1603649"/>
                  <a:pt x="356857" y="1587485"/>
                </a:cubicBezTo>
                <a:cubicBezTo>
                  <a:pt x="358396" y="1569782"/>
                  <a:pt x="363784" y="1553618"/>
                  <a:pt x="369942" y="1536685"/>
                </a:cubicBezTo>
                <a:cubicBezTo>
                  <a:pt x="387645" y="1486654"/>
                  <a:pt x="409966" y="1438934"/>
                  <a:pt x="420742" y="1387364"/>
                </a:cubicBezTo>
                <a:cubicBezTo>
                  <a:pt x="423051" y="1376588"/>
                  <a:pt x="423051" y="1366582"/>
                  <a:pt x="423051" y="1356576"/>
                </a:cubicBezTo>
                <a:cubicBezTo>
                  <a:pt x="423051" y="1338873"/>
                  <a:pt x="413814" y="1328867"/>
                  <a:pt x="396111" y="1329637"/>
                </a:cubicBezTo>
                <a:cubicBezTo>
                  <a:pt x="366093" y="1331176"/>
                  <a:pt x="336845" y="1328867"/>
                  <a:pt x="307596" y="1319631"/>
                </a:cubicBezTo>
                <a:cubicBezTo>
                  <a:pt x="295281" y="1315782"/>
                  <a:pt x="287584" y="1320400"/>
                  <a:pt x="282196" y="1330406"/>
                </a:cubicBezTo>
                <a:cubicBezTo>
                  <a:pt x="277578" y="1340412"/>
                  <a:pt x="272190" y="1350418"/>
                  <a:pt x="269881" y="1361194"/>
                </a:cubicBezTo>
                <a:cubicBezTo>
                  <a:pt x="259875" y="1404297"/>
                  <a:pt x="236014" y="1438164"/>
                  <a:pt x="200608" y="1464334"/>
                </a:cubicBezTo>
                <a:cubicBezTo>
                  <a:pt x="195220" y="1468182"/>
                  <a:pt x="190602" y="1472800"/>
                  <a:pt x="185984" y="1477418"/>
                </a:cubicBezTo>
                <a:cubicBezTo>
                  <a:pt x="155966" y="1505127"/>
                  <a:pt x="156736" y="1515903"/>
                  <a:pt x="192141" y="1535915"/>
                </a:cubicBezTo>
                <a:cubicBezTo>
                  <a:pt x="208305" y="1545152"/>
                  <a:pt x="216772" y="1559006"/>
                  <a:pt x="220620" y="1575940"/>
                </a:cubicBezTo>
                <a:cubicBezTo>
                  <a:pt x="222160" y="1584406"/>
                  <a:pt x="223699" y="1592873"/>
                  <a:pt x="212154" y="1595182"/>
                </a:cubicBezTo>
                <a:cubicBezTo>
                  <a:pt x="193681" y="1595952"/>
                  <a:pt x="172129" y="1583637"/>
                  <a:pt x="155966" y="1594412"/>
                </a:cubicBezTo>
                <a:cubicBezTo>
                  <a:pt x="136723" y="1607497"/>
                  <a:pt x="121329" y="1591334"/>
                  <a:pt x="103626" y="1593643"/>
                </a:cubicBezTo>
                <a:cubicBezTo>
                  <a:pt x="85154" y="1595952"/>
                  <a:pt x="78226" y="1567473"/>
                  <a:pt x="62832" y="1556697"/>
                </a:cubicBezTo>
                <a:cubicBezTo>
                  <a:pt x="33584" y="1535915"/>
                  <a:pt x="54366" y="1504358"/>
                  <a:pt x="43590" y="1479727"/>
                </a:cubicBezTo>
                <a:cubicBezTo>
                  <a:pt x="58984" y="1469722"/>
                  <a:pt x="50517" y="1454328"/>
                  <a:pt x="52057" y="1441243"/>
                </a:cubicBezTo>
                <a:cubicBezTo>
                  <a:pt x="60523" y="1437394"/>
                  <a:pt x="74378" y="1461255"/>
                  <a:pt x="77457" y="1435855"/>
                </a:cubicBezTo>
                <a:cubicBezTo>
                  <a:pt x="81305" y="1432776"/>
                  <a:pt x="84384" y="1434315"/>
                  <a:pt x="88232" y="1435085"/>
                </a:cubicBezTo>
                <a:cubicBezTo>
                  <a:pt x="107475" y="1428927"/>
                  <a:pt x="125948" y="1425849"/>
                  <a:pt x="145960" y="1432006"/>
                </a:cubicBezTo>
                <a:cubicBezTo>
                  <a:pt x="146729" y="1405836"/>
                  <a:pt x="128257" y="1389673"/>
                  <a:pt x="112093" y="1371970"/>
                </a:cubicBezTo>
                <a:cubicBezTo>
                  <a:pt x="109784" y="1362733"/>
                  <a:pt x="102087" y="1360424"/>
                  <a:pt x="95160" y="1356576"/>
                </a:cubicBezTo>
                <a:cubicBezTo>
                  <a:pt x="90542" y="1355036"/>
                  <a:pt x="87463" y="1351957"/>
                  <a:pt x="85923" y="1348109"/>
                </a:cubicBezTo>
                <a:cubicBezTo>
                  <a:pt x="81305" y="1341182"/>
                  <a:pt x="85154" y="1335794"/>
                  <a:pt x="89002" y="1330406"/>
                </a:cubicBezTo>
                <a:cubicBezTo>
                  <a:pt x="110554" y="1298849"/>
                  <a:pt x="116711" y="1264212"/>
                  <a:pt x="107475" y="1226497"/>
                </a:cubicBezTo>
                <a:cubicBezTo>
                  <a:pt x="106705" y="1217261"/>
                  <a:pt x="102857" y="1208794"/>
                  <a:pt x="105166" y="1199558"/>
                </a:cubicBezTo>
                <a:cubicBezTo>
                  <a:pt x="109014" y="1191091"/>
                  <a:pt x="113632" y="1192631"/>
                  <a:pt x="118251" y="1198018"/>
                </a:cubicBezTo>
                <a:cubicBezTo>
                  <a:pt x="122869" y="1203406"/>
                  <a:pt x="125948" y="1208794"/>
                  <a:pt x="129796" y="1214182"/>
                </a:cubicBezTo>
                <a:cubicBezTo>
                  <a:pt x="136723" y="1225727"/>
                  <a:pt x="144420" y="1237273"/>
                  <a:pt x="154426" y="1246509"/>
                </a:cubicBezTo>
                <a:cubicBezTo>
                  <a:pt x="173669" y="1264212"/>
                  <a:pt x="193681" y="1274988"/>
                  <a:pt x="219081" y="1260364"/>
                </a:cubicBezTo>
                <a:cubicBezTo>
                  <a:pt x="222160" y="1258824"/>
                  <a:pt x="225239" y="1258055"/>
                  <a:pt x="228317" y="1258824"/>
                </a:cubicBezTo>
                <a:cubicBezTo>
                  <a:pt x="226778" y="1251127"/>
                  <a:pt x="231396" y="1246509"/>
                  <a:pt x="237554" y="1242661"/>
                </a:cubicBezTo>
                <a:cubicBezTo>
                  <a:pt x="245251" y="1237273"/>
                  <a:pt x="238323" y="1225727"/>
                  <a:pt x="246020" y="1220339"/>
                </a:cubicBezTo>
                <a:cubicBezTo>
                  <a:pt x="243711" y="1207255"/>
                  <a:pt x="240632" y="1194170"/>
                  <a:pt x="237554" y="1181085"/>
                </a:cubicBezTo>
                <a:lnTo>
                  <a:pt x="230815" y="1174101"/>
                </a:lnTo>
                <a:lnTo>
                  <a:pt x="229726" y="1174454"/>
                </a:lnTo>
                <a:cubicBezTo>
                  <a:pt x="225708" y="1173106"/>
                  <a:pt x="222041" y="1169446"/>
                  <a:pt x="218096" y="1165046"/>
                </a:cubicBezTo>
                <a:lnTo>
                  <a:pt x="188626" y="1147706"/>
                </a:lnTo>
                <a:lnTo>
                  <a:pt x="169471" y="1143310"/>
                </a:lnTo>
                <a:cubicBezTo>
                  <a:pt x="158371" y="1141927"/>
                  <a:pt x="145382" y="1141254"/>
                  <a:pt x="129796" y="1141061"/>
                </a:cubicBezTo>
                <a:cubicBezTo>
                  <a:pt x="136723" y="1137212"/>
                  <a:pt x="140572" y="1134903"/>
                  <a:pt x="145190" y="1132594"/>
                </a:cubicBezTo>
                <a:cubicBezTo>
                  <a:pt x="147499" y="1130285"/>
                  <a:pt x="150578" y="1127206"/>
                  <a:pt x="153657" y="1125667"/>
                </a:cubicBezTo>
                <a:lnTo>
                  <a:pt x="158042" y="1123306"/>
                </a:lnTo>
                <a:lnTo>
                  <a:pt x="151369" y="1113367"/>
                </a:lnTo>
                <a:cubicBezTo>
                  <a:pt x="146484" y="1109117"/>
                  <a:pt x="140206" y="1106605"/>
                  <a:pt x="131519" y="1106686"/>
                </a:cubicBezTo>
                <a:cubicBezTo>
                  <a:pt x="125018" y="1106285"/>
                  <a:pt x="125762" y="1099249"/>
                  <a:pt x="128341" y="1096390"/>
                </a:cubicBezTo>
                <a:cubicBezTo>
                  <a:pt x="143323" y="1081179"/>
                  <a:pt x="138013" y="1069519"/>
                  <a:pt x="123238" y="1058571"/>
                </a:cubicBezTo>
                <a:cubicBezTo>
                  <a:pt x="120915" y="1056334"/>
                  <a:pt x="120146" y="1052837"/>
                  <a:pt x="118504" y="1049534"/>
                </a:cubicBezTo>
                <a:cubicBezTo>
                  <a:pt x="109569" y="1031801"/>
                  <a:pt x="109185" y="1030053"/>
                  <a:pt x="123485" y="1015908"/>
                </a:cubicBezTo>
                <a:cubicBezTo>
                  <a:pt x="131413" y="1008206"/>
                  <a:pt x="134097" y="1001659"/>
                  <a:pt x="127231" y="991259"/>
                </a:cubicBezTo>
                <a:cubicBezTo>
                  <a:pt x="122348" y="983630"/>
                  <a:pt x="119703" y="973674"/>
                  <a:pt x="124092" y="964461"/>
                </a:cubicBezTo>
                <a:cubicBezTo>
                  <a:pt x="128140" y="955781"/>
                  <a:pt x="123151" y="951839"/>
                  <a:pt x="117289" y="948091"/>
                </a:cubicBezTo>
                <a:cubicBezTo>
                  <a:pt x="111426" y="944343"/>
                  <a:pt x="105755" y="941468"/>
                  <a:pt x="103345" y="934668"/>
                </a:cubicBezTo>
                <a:cubicBezTo>
                  <a:pt x="101319" y="929617"/>
                  <a:pt x="96949" y="930579"/>
                  <a:pt x="93646" y="932223"/>
                </a:cubicBezTo>
                <a:cubicBezTo>
                  <a:pt x="89319" y="935467"/>
                  <a:pt x="85867" y="938518"/>
                  <a:pt x="82606" y="942443"/>
                </a:cubicBezTo>
                <a:cubicBezTo>
                  <a:pt x="70011" y="953922"/>
                  <a:pt x="68604" y="953774"/>
                  <a:pt x="60096" y="940070"/>
                </a:cubicBezTo>
                <a:cubicBezTo>
                  <a:pt x="55405" y="933315"/>
                  <a:pt x="52803" y="925641"/>
                  <a:pt x="48986" y="918693"/>
                </a:cubicBezTo>
                <a:cubicBezTo>
                  <a:pt x="44785" y="909997"/>
                  <a:pt x="40583" y="901301"/>
                  <a:pt x="54907" y="897688"/>
                </a:cubicBezTo>
                <a:cubicBezTo>
                  <a:pt x="59618" y="896193"/>
                  <a:pt x="60746" y="890904"/>
                  <a:pt x="56632" y="886771"/>
                </a:cubicBezTo>
                <a:cubicBezTo>
                  <a:pt x="51791" y="881423"/>
                  <a:pt x="46759" y="875200"/>
                  <a:pt x="37189" y="879599"/>
                </a:cubicBezTo>
                <a:cubicBezTo>
                  <a:pt x="36849" y="880132"/>
                  <a:pt x="36508" y="880665"/>
                  <a:pt x="35293" y="881391"/>
                </a:cubicBezTo>
                <a:cubicBezTo>
                  <a:pt x="30966" y="884635"/>
                  <a:pt x="29924" y="894486"/>
                  <a:pt x="21248" y="890441"/>
                </a:cubicBezTo>
                <a:cubicBezTo>
                  <a:pt x="13104" y="886736"/>
                  <a:pt x="7539" y="880173"/>
                  <a:pt x="4212" y="871285"/>
                </a:cubicBezTo>
                <a:cubicBezTo>
                  <a:pt x="2142" y="863952"/>
                  <a:pt x="2695" y="856041"/>
                  <a:pt x="4313" y="848813"/>
                </a:cubicBezTo>
                <a:cubicBezTo>
                  <a:pt x="5783" y="842991"/>
                  <a:pt x="8170" y="839258"/>
                  <a:pt x="14906" y="842814"/>
                </a:cubicBezTo>
                <a:cubicBezTo>
                  <a:pt x="17379" y="843644"/>
                  <a:pt x="20193" y="843941"/>
                  <a:pt x="21557" y="841808"/>
                </a:cubicBezTo>
                <a:cubicBezTo>
                  <a:pt x="23943" y="838075"/>
                  <a:pt x="21620" y="835838"/>
                  <a:pt x="19488" y="834475"/>
                </a:cubicBezTo>
                <a:cubicBezTo>
                  <a:pt x="15564" y="831216"/>
                  <a:pt x="11834" y="828830"/>
                  <a:pt x="8444" y="825912"/>
                </a:cubicBezTo>
                <a:cubicBezTo>
                  <a:pt x="-3325" y="816133"/>
                  <a:pt x="-2666" y="804535"/>
                  <a:pt x="9631" y="795870"/>
                </a:cubicBezTo>
                <a:cubicBezTo>
                  <a:pt x="11187" y="794611"/>
                  <a:pt x="12402" y="793886"/>
                  <a:pt x="13617" y="793160"/>
                </a:cubicBezTo>
                <a:cubicBezTo>
                  <a:pt x="33587" y="781889"/>
                  <a:pt x="34759" y="778882"/>
                  <a:pt x="21752" y="759297"/>
                </a:cubicBezTo>
                <a:cubicBezTo>
                  <a:pt x="16869" y="751668"/>
                  <a:pt x="15525" y="745550"/>
                  <a:pt x="21705" y="738233"/>
                </a:cubicBezTo>
                <a:cubicBezTo>
                  <a:pt x="24284" y="735374"/>
                  <a:pt x="25456" y="732367"/>
                  <a:pt x="26627" y="729360"/>
                </a:cubicBezTo>
                <a:cubicBezTo>
                  <a:pt x="36322" y="713022"/>
                  <a:pt x="38301" y="697009"/>
                  <a:pt x="23100" y="682030"/>
                </a:cubicBezTo>
                <a:cubicBezTo>
                  <a:pt x="17727" y="676342"/>
                  <a:pt x="13036" y="669586"/>
                  <a:pt x="10434" y="661912"/>
                </a:cubicBezTo>
                <a:cubicBezTo>
                  <a:pt x="8408" y="656861"/>
                  <a:pt x="9003" y="651232"/>
                  <a:pt x="13330" y="647988"/>
                </a:cubicBezTo>
                <a:cubicBezTo>
                  <a:pt x="18338" y="643678"/>
                  <a:pt x="21771" y="648878"/>
                  <a:pt x="25161" y="651797"/>
                </a:cubicBezTo>
                <a:cubicBezTo>
                  <a:pt x="47248" y="668924"/>
                  <a:pt x="47248" y="668924"/>
                  <a:pt x="56771" y="643460"/>
                </a:cubicBezTo>
                <a:cubicBezTo>
                  <a:pt x="60286" y="634440"/>
                  <a:pt x="64527" y="626633"/>
                  <a:pt x="71240" y="619657"/>
                </a:cubicBezTo>
                <a:cubicBezTo>
                  <a:pt x="78486" y="613021"/>
                  <a:pt x="84176" y="607645"/>
                  <a:pt x="96348" y="610920"/>
                </a:cubicBezTo>
                <a:cubicBezTo>
                  <a:pt x="114148" y="614788"/>
                  <a:pt x="131368" y="597251"/>
                  <a:pt x="134283" y="575076"/>
                </a:cubicBezTo>
                <a:cubicBezTo>
                  <a:pt x="134922" y="571728"/>
                  <a:pt x="134687" y="568573"/>
                  <a:pt x="135133" y="564351"/>
                </a:cubicBezTo>
                <a:cubicBezTo>
                  <a:pt x="148756" y="570056"/>
                  <a:pt x="161994" y="574013"/>
                  <a:pt x="175165" y="565156"/>
                </a:cubicBezTo>
                <a:cubicBezTo>
                  <a:pt x="187122" y="557025"/>
                  <a:pt x="191276" y="544656"/>
                  <a:pt x="196304" y="532095"/>
                </a:cubicBezTo>
                <a:cubicBezTo>
                  <a:pt x="200183" y="533073"/>
                  <a:pt x="199886" y="535888"/>
                  <a:pt x="200803" y="537976"/>
                </a:cubicBezTo>
                <a:cubicBezTo>
                  <a:pt x="203256" y="547057"/>
                  <a:pt x="208496" y="552661"/>
                  <a:pt x="214957" y="554445"/>
                </a:cubicBezTo>
                <a:lnTo>
                  <a:pt x="218884" y="553267"/>
                </a:lnTo>
                <a:lnTo>
                  <a:pt x="215844" y="551027"/>
                </a:lnTo>
                <a:cubicBezTo>
                  <a:pt x="214211" y="549524"/>
                  <a:pt x="213485" y="547600"/>
                  <a:pt x="215598" y="544305"/>
                </a:cubicBezTo>
                <a:cubicBezTo>
                  <a:pt x="218902" y="538583"/>
                  <a:pt x="223942" y="534703"/>
                  <a:pt x="231045" y="536702"/>
                </a:cubicBezTo>
                <a:lnTo>
                  <a:pt x="246480" y="541607"/>
                </a:lnTo>
                <a:lnTo>
                  <a:pt x="250236" y="539216"/>
                </a:lnTo>
                <a:lnTo>
                  <a:pt x="253281" y="520961"/>
                </a:lnTo>
                <a:cubicBezTo>
                  <a:pt x="252543" y="513833"/>
                  <a:pt x="250291" y="506829"/>
                  <a:pt x="247808" y="500042"/>
                </a:cubicBezTo>
                <a:cubicBezTo>
                  <a:pt x="245772" y="493268"/>
                  <a:pt x="237722" y="493031"/>
                  <a:pt x="231921" y="492413"/>
                </a:cubicBezTo>
                <a:cubicBezTo>
                  <a:pt x="223871" y="492176"/>
                  <a:pt x="216254" y="492400"/>
                  <a:pt x="209099" y="492190"/>
                </a:cubicBezTo>
                <a:cubicBezTo>
                  <a:pt x="201048" y="491953"/>
                  <a:pt x="193946" y="489954"/>
                  <a:pt x="187845" y="484403"/>
                </a:cubicBezTo>
                <a:cubicBezTo>
                  <a:pt x="180009" y="477010"/>
                  <a:pt x="180576" y="472998"/>
                  <a:pt x="190142" y="467461"/>
                </a:cubicBezTo>
                <a:cubicBezTo>
                  <a:pt x="202418" y="461107"/>
                  <a:pt x="202118" y="456174"/>
                  <a:pt x="191625" y="447809"/>
                </a:cubicBezTo>
                <a:cubicBezTo>
                  <a:pt x="185958" y="442718"/>
                  <a:pt x="174844" y="440153"/>
                  <a:pt x="177821" y="430393"/>
                </a:cubicBezTo>
                <a:cubicBezTo>
                  <a:pt x="180772" y="421527"/>
                  <a:pt x="191940" y="422303"/>
                  <a:pt x="200016" y="421646"/>
                </a:cubicBezTo>
                <a:cubicBezTo>
                  <a:pt x="203594" y="421750"/>
                  <a:pt x="206739" y="421396"/>
                  <a:pt x="210343" y="420606"/>
                </a:cubicBezTo>
                <a:cubicBezTo>
                  <a:pt x="214842" y="419843"/>
                  <a:pt x="218961" y="416831"/>
                  <a:pt x="219122" y="411464"/>
                </a:cubicBezTo>
                <a:cubicBezTo>
                  <a:pt x="219716" y="406557"/>
                  <a:pt x="215757" y="404203"/>
                  <a:pt x="211312" y="403177"/>
                </a:cubicBezTo>
                <a:cubicBezTo>
                  <a:pt x="205104" y="401204"/>
                  <a:pt x="199357" y="398797"/>
                  <a:pt x="200058" y="390313"/>
                </a:cubicBezTo>
                <a:lnTo>
                  <a:pt x="204906" y="382719"/>
                </a:lnTo>
                <a:lnTo>
                  <a:pt x="199768" y="383106"/>
                </a:lnTo>
                <a:cubicBezTo>
                  <a:pt x="194724" y="382098"/>
                  <a:pt x="189758" y="380080"/>
                  <a:pt x="184791" y="378218"/>
                </a:cubicBezTo>
                <a:cubicBezTo>
                  <a:pt x="178583" y="373872"/>
                  <a:pt x="171755" y="369526"/>
                  <a:pt x="175479" y="359594"/>
                </a:cubicBezTo>
                <a:cubicBezTo>
                  <a:pt x="186964" y="351834"/>
                  <a:pt x="198915" y="344850"/>
                  <a:pt x="211253" y="339573"/>
                </a:cubicBezTo>
                <a:lnTo>
                  <a:pt x="234333" y="333650"/>
                </a:lnTo>
                <a:lnTo>
                  <a:pt x="235379" y="331817"/>
                </a:lnTo>
                <a:cubicBezTo>
                  <a:pt x="237222" y="330081"/>
                  <a:pt x="238603" y="328779"/>
                  <a:pt x="240419" y="327937"/>
                </a:cubicBezTo>
                <a:cubicBezTo>
                  <a:pt x="250853" y="323320"/>
                  <a:pt x="254291" y="313125"/>
                  <a:pt x="245994" y="306167"/>
                </a:cubicBezTo>
                <a:cubicBezTo>
                  <a:pt x="237697" y="299208"/>
                  <a:pt x="239239" y="292540"/>
                  <a:pt x="244332" y="286870"/>
                </a:cubicBezTo>
                <a:cubicBezTo>
                  <a:pt x="261429" y="269020"/>
                  <a:pt x="254701" y="254498"/>
                  <a:pt x="240410" y="238411"/>
                </a:cubicBezTo>
                <a:cubicBezTo>
                  <a:pt x="230458" y="226928"/>
                  <a:pt x="222808" y="213275"/>
                  <a:pt x="215620" y="199187"/>
                </a:cubicBezTo>
                <a:cubicBezTo>
                  <a:pt x="212689" y="192387"/>
                  <a:pt x="212416" y="186559"/>
                  <a:pt x="216642" y="179969"/>
                </a:cubicBezTo>
                <a:cubicBezTo>
                  <a:pt x="230321" y="156647"/>
                  <a:pt x="247904" y="137469"/>
                  <a:pt x="276688" y="132943"/>
                </a:cubicBezTo>
                <a:cubicBezTo>
                  <a:pt x="287475" y="131470"/>
                  <a:pt x="296393" y="132627"/>
                  <a:pt x="303715" y="142242"/>
                </a:cubicBezTo>
                <a:cubicBezTo>
                  <a:pt x="314021" y="156869"/>
                  <a:pt x="331316" y="162302"/>
                  <a:pt x="348177" y="167273"/>
                </a:cubicBezTo>
                <a:cubicBezTo>
                  <a:pt x="352596" y="169194"/>
                  <a:pt x="355794" y="167050"/>
                  <a:pt x="359452" y="164472"/>
                </a:cubicBezTo>
                <a:cubicBezTo>
                  <a:pt x="371808" y="155435"/>
                  <a:pt x="383730" y="145937"/>
                  <a:pt x="394351" y="135059"/>
                </a:cubicBezTo>
                <a:cubicBezTo>
                  <a:pt x="401260" y="128548"/>
                  <a:pt x="408036" y="126509"/>
                  <a:pt x="416954" y="127666"/>
                </a:cubicBezTo>
                <a:cubicBezTo>
                  <a:pt x="425438" y="128363"/>
                  <a:pt x="433895" y="129954"/>
                  <a:pt x="442487" y="127074"/>
                </a:cubicBezTo>
                <a:cubicBezTo>
                  <a:pt x="451538" y="123759"/>
                  <a:pt x="457933" y="119471"/>
                  <a:pt x="460504" y="108356"/>
                </a:cubicBezTo>
                <a:cubicBezTo>
                  <a:pt x="463154" y="94557"/>
                  <a:pt x="473127" y="90374"/>
                  <a:pt x="485897" y="97464"/>
                </a:cubicBezTo>
                <a:cubicBezTo>
                  <a:pt x="508372" y="109315"/>
                  <a:pt x="518398" y="103343"/>
                  <a:pt x="520529" y="76996"/>
                </a:cubicBezTo>
                <a:cubicBezTo>
                  <a:pt x="522285" y="63171"/>
                  <a:pt x="519108" y="49649"/>
                  <a:pt x="519075" y="35771"/>
                </a:cubicBezTo>
                <a:cubicBezTo>
                  <a:pt x="519316" y="27722"/>
                  <a:pt x="519801" y="19930"/>
                  <a:pt x="523948" y="11743"/>
                </a:cubicBezTo>
                <a:lnTo>
                  <a:pt x="525821" y="8900"/>
                </a:lnTo>
                <a:lnTo>
                  <a:pt x="530616" y="8723"/>
                </a:lnTo>
                <a:lnTo>
                  <a:pt x="536439" y="35163"/>
                </a:lnTo>
                <a:cubicBezTo>
                  <a:pt x="538710" y="45301"/>
                  <a:pt x="540876" y="55212"/>
                  <a:pt x="542804" y="65564"/>
                </a:cubicBezTo>
                <a:cubicBezTo>
                  <a:pt x="547096" y="86729"/>
                  <a:pt x="583314" y="103013"/>
                  <a:pt x="598134" y="86439"/>
                </a:cubicBezTo>
                <a:cubicBezTo>
                  <a:pt x="606926" y="76850"/>
                  <a:pt x="615205" y="73176"/>
                  <a:pt x="623536" y="73365"/>
                </a:cubicBezTo>
                <a:lnTo>
                  <a:pt x="632672" y="76953"/>
                </a:lnTo>
                <a:lnTo>
                  <a:pt x="632544" y="75267"/>
                </a:lnTo>
                <a:cubicBezTo>
                  <a:pt x="634096" y="70922"/>
                  <a:pt x="637045" y="66887"/>
                  <a:pt x="639839" y="62851"/>
                </a:cubicBezTo>
                <a:cubicBezTo>
                  <a:pt x="640459" y="62851"/>
                  <a:pt x="641080" y="62230"/>
                  <a:pt x="641701" y="62230"/>
                </a:cubicBezTo>
                <a:cubicBezTo>
                  <a:pt x="641701" y="61609"/>
                  <a:pt x="641080" y="60368"/>
                  <a:pt x="641080" y="59747"/>
                </a:cubicBezTo>
                <a:cubicBezTo>
                  <a:pt x="644805" y="42985"/>
                  <a:pt x="641701" y="26223"/>
                  <a:pt x="645426" y="9462"/>
                </a:cubicBezTo>
                <a:cubicBezTo>
                  <a:pt x="648530" y="4806"/>
                  <a:pt x="650858" y="4495"/>
                  <a:pt x="652410" y="5892"/>
                </a:cubicBezTo>
                <a:cubicBezTo>
                  <a:pt x="653961" y="7289"/>
                  <a:pt x="654737" y="10393"/>
                  <a:pt x="654737" y="12566"/>
                </a:cubicBezTo>
                <a:cubicBezTo>
                  <a:pt x="654116" y="23740"/>
                  <a:pt x="660945" y="23740"/>
                  <a:pt x="669637" y="26223"/>
                </a:cubicBezTo>
                <a:lnTo>
                  <a:pt x="684896" y="30577"/>
                </a:lnTo>
                <a:lnTo>
                  <a:pt x="686229" y="29494"/>
                </a:lnTo>
                <a:cubicBezTo>
                  <a:pt x="693031" y="26561"/>
                  <a:pt x="698993" y="21812"/>
                  <a:pt x="704954" y="17064"/>
                </a:cubicBezTo>
                <a:cubicBezTo>
                  <a:pt x="709072" y="14051"/>
                  <a:pt x="710561" y="9171"/>
                  <a:pt x="708011" y="4620"/>
                </a:cubicBezTo>
                <a:lnTo>
                  <a:pt x="705476" y="2262"/>
                </a:lnTo>
                <a:close/>
              </a:path>
            </a:pathLst>
          </a:custGeom>
          <a:solidFill>
            <a:schemeClr val="accent4"/>
          </a:solidFill>
          <a:ln w="769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D00098B-F27A-449A-A8F9-AEF70D500B04}"/>
              </a:ext>
            </a:extLst>
          </p:cNvPr>
          <p:cNvSpPr>
            <a:spLocks/>
          </p:cNvSpPr>
          <p:nvPr/>
        </p:nvSpPr>
        <p:spPr bwMode="auto">
          <a:xfrm rot="3516856">
            <a:off x="1130573" y="1483816"/>
            <a:ext cx="2130684" cy="1943168"/>
          </a:xfrm>
          <a:custGeom>
            <a:avLst/>
            <a:gdLst>
              <a:gd name="connsiteX0" fmla="*/ 3897079 w 4651277"/>
              <a:gd name="connsiteY0" fmla="*/ 2775104 h 4241931"/>
              <a:gd name="connsiteX1" fmla="*/ 3897072 w 4651277"/>
              <a:gd name="connsiteY1" fmla="*/ 2775245 h 4241931"/>
              <a:gd name="connsiteX2" fmla="*/ 3897236 w 4651277"/>
              <a:gd name="connsiteY2" fmla="*/ 2775217 h 4241931"/>
              <a:gd name="connsiteX3" fmla="*/ 3870002 w 4651277"/>
              <a:gd name="connsiteY3" fmla="*/ 2525312 h 4241931"/>
              <a:gd name="connsiteX4" fmla="*/ 3868144 w 4651277"/>
              <a:gd name="connsiteY4" fmla="*/ 2533137 h 4241931"/>
              <a:gd name="connsiteX5" fmla="*/ 3873257 w 4651277"/>
              <a:gd name="connsiteY5" fmla="*/ 2535878 h 4241931"/>
              <a:gd name="connsiteX6" fmla="*/ 3875291 w 4651277"/>
              <a:gd name="connsiteY6" fmla="*/ 2517799 h 4241931"/>
              <a:gd name="connsiteX7" fmla="*/ 3877729 w 4651277"/>
              <a:gd name="connsiteY7" fmla="*/ 2513815 h 4241931"/>
              <a:gd name="connsiteX8" fmla="*/ 3877901 w 4651277"/>
              <a:gd name="connsiteY8" fmla="*/ 2487465 h 4241931"/>
              <a:gd name="connsiteX9" fmla="*/ 3888277 w 4651277"/>
              <a:gd name="connsiteY9" fmla="*/ 2487068 h 4241931"/>
              <a:gd name="connsiteX10" fmla="*/ 3891886 w 4651277"/>
              <a:gd name="connsiteY10" fmla="*/ 2490771 h 4241931"/>
              <a:gd name="connsiteX11" fmla="*/ 3891216 w 4651277"/>
              <a:gd name="connsiteY11" fmla="*/ 2494297 h 4241931"/>
              <a:gd name="connsiteX12" fmla="*/ 3905570 w 4651277"/>
              <a:gd name="connsiteY12" fmla="*/ 2476507 h 4241931"/>
              <a:gd name="connsiteX13" fmla="*/ 3910941 w 4651277"/>
              <a:gd name="connsiteY13" fmla="*/ 2469934 h 4241931"/>
              <a:gd name="connsiteX14" fmla="*/ 3903635 w 4651277"/>
              <a:gd name="connsiteY14" fmla="*/ 2473107 h 4241931"/>
              <a:gd name="connsiteX15" fmla="*/ 3861532 w 4651277"/>
              <a:gd name="connsiteY15" fmla="*/ 2480806 h 4241931"/>
              <a:gd name="connsiteX16" fmla="*/ 3861510 w 4651277"/>
              <a:gd name="connsiteY16" fmla="*/ 2481282 h 4241931"/>
              <a:gd name="connsiteX17" fmla="*/ 3864547 w 4651277"/>
              <a:gd name="connsiteY17" fmla="*/ 2490423 h 4241931"/>
              <a:gd name="connsiteX18" fmla="*/ 3870148 w 4651277"/>
              <a:gd name="connsiteY18" fmla="*/ 2488776 h 4241931"/>
              <a:gd name="connsiteX19" fmla="*/ 3869606 w 4651277"/>
              <a:gd name="connsiteY19" fmla="*/ 2488750 h 4241931"/>
              <a:gd name="connsiteX20" fmla="*/ 3844059 w 4651277"/>
              <a:gd name="connsiteY20" fmla="*/ 2490243 h 4241931"/>
              <a:gd name="connsiteX21" fmla="*/ 3842985 w 4651277"/>
              <a:gd name="connsiteY21" fmla="*/ 2493698 h 4241931"/>
              <a:gd name="connsiteX22" fmla="*/ 3843598 w 4651277"/>
              <a:gd name="connsiteY22" fmla="*/ 2492828 h 4241931"/>
              <a:gd name="connsiteX23" fmla="*/ 4088505 w 4651277"/>
              <a:gd name="connsiteY23" fmla="*/ 2054563 h 4241931"/>
              <a:gd name="connsiteX24" fmla="*/ 4088401 w 4651277"/>
              <a:gd name="connsiteY24" fmla="*/ 2054951 h 4241931"/>
              <a:gd name="connsiteX25" fmla="*/ 4089266 w 4651277"/>
              <a:gd name="connsiteY25" fmla="*/ 2055670 h 4241931"/>
              <a:gd name="connsiteX26" fmla="*/ 3885513 w 4651277"/>
              <a:gd name="connsiteY26" fmla="*/ 1821923 h 4241931"/>
              <a:gd name="connsiteX27" fmla="*/ 3885167 w 4651277"/>
              <a:gd name="connsiteY27" fmla="*/ 1822589 h 4241931"/>
              <a:gd name="connsiteX28" fmla="*/ 3886626 w 4651277"/>
              <a:gd name="connsiteY28" fmla="*/ 1822717 h 4241931"/>
              <a:gd name="connsiteX29" fmla="*/ 3891162 w 4651277"/>
              <a:gd name="connsiteY29" fmla="*/ 1820860 h 4241931"/>
              <a:gd name="connsiteX30" fmla="*/ 3821509 w 4651277"/>
              <a:gd name="connsiteY30" fmla="*/ 1811281 h 4241931"/>
              <a:gd name="connsiteX31" fmla="*/ 3822504 w 4651277"/>
              <a:gd name="connsiteY31" fmla="*/ 1811643 h 4241931"/>
              <a:gd name="connsiteX32" fmla="*/ 3822243 w 4651277"/>
              <a:gd name="connsiteY32" fmla="*/ 1811284 h 4241931"/>
              <a:gd name="connsiteX33" fmla="*/ 3767517 w 4651277"/>
              <a:gd name="connsiteY33" fmla="*/ 1561442 h 4241931"/>
              <a:gd name="connsiteX34" fmla="*/ 3765081 w 4651277"/>
              <a:gd name="connsiteY34" fmla="*/ 1577440 h 4241931"/>
              <a:gd name="connsiteX35" fmla="*/ 3767062 w 4651277"/>
              <a:gd name="connsiteY35" fmla="*/ 1592964 h 4241931"/>
              <a:gd name="connsiteX36" fmla="*/ 3763927 w 4651277"/>
              <a:gd name="connsiteY36" fmla="*/ 1607782 h 4241931"/>
              <a:gd name="connsiteX37" fmla="*/ 3761545 w 4651277"/>
              <a:gd name="connsiteY37" fmla="*/ 1609280 h 4241931"/>
              <a:gd name="connsiteX38" fmla="*/ 3797457 w 4651277"/>
              <a:gd name="connsiteY38" fmla="*/ 1614968 h 4241931"/>
              <a:gd name="connsiteX39" fmla="*/ 3788623 w 4651277"/>
              <a:gd name="connsiteY39" fmla="*/ 1604063 h 4241931"/>
              <a:gd name="connsiteX40" fmla="*/ 3776032 w 4651277"/>
              <a:gd name="connsiteY40" fmla="*/ 1576163 h 4241931"/>
              <a:gd name="connsiteX41" fmla="*/ 3386337 w 4651277"/>
              <a:gd name="connsiteY41" fmla="*/ 529816 h 4241931"/>
              <a:gd name="connsiteX42" fmla="*/ 3387319 w 4651277"/>
              <a:gd name="connsiteY42" fmla="*/ 533022 h 4241931"/>
              <a:gd name="connsiteX43" fmla="*/ 3390371 w 4651277"/>
              <a:gd name="connsiteY43" fmla="*/ 545619 h 4241931"/>
              <a:gd name="connsiteX44" fmla="*/ 3423565 w 4651277"/>
              <a:gd name="connsiteY44" fmla="*/ 548694 h 4241931"/>
              <a:gd name="connsiteX45" fmla="*/ 3424013 w 4651277"/>
              <a:gd name="connsiteY45" fmla="*/ 548364 h 4241931"/>
              <a:gd name="connsiteX46" fmla="*/ 3429555 w 4651277"/>
              <a:gd name="connsiteY46" fmla="*/ 530803 h 4241931"/>
              <a:gd name="connsiteX47" fmla="*/ 3427864 w 4651277"/>
              <a:gd name="connsiteY47" fmla="*/ 511430 h 4241931"/>
              <a:gd name="connsiteX48" fmla="*/ 3425437 w 4651277"/>
              <a:gd name="connsiteY48" fmla="*/ 507611 h 4241931"/>
              <a:gd name="connsiteX49" fmla="*/ 3420175 w 4651277"/>
              <a:gd name="connsiteY49" fmla="*/ 511007 h 4241931"/>
              <a:gd name="connsiteX50" fmla="*/ 3392266 w 4651277"/>
              <a:gd name="connsiteY50" fmla="*/ 521522 h 4241931"/>
              <a:gd name="connsiteX51" fmla="*/ 1071940 w 4651277"/>
              <a:gd name="connsiteY51" fmla="*/ 3407137 h 4241931"/>
              <a:gd name="connsiteX52" fmla="*/ 1073275 w 4651277"/>
              <a:gd name="connsiteY52" fmla="*/ 3407279 h 4241931"/>
              <a:gd name="connsiteX53" fmla="*/ 1073048 w 4651277"/>
              <a:gd name="connsiteY53" fmla="*/ 3406948 h 4241931"/>
              <a:gd name="connsiteX54" fmla="*/ 842232 w 4651277"/>
              <a:gd name="connsiteY54" fmla="*/ 3128002 h 4241931"/>
              <a:gd name="connsiteX55" fmla="*/ 853613 w 4651277"/>
              <a:gd name="connsiteY55" fmla="*/ 3150615 h 4241931"/>
              <a:gd name="connsiteX56" fmla="*/ 883500 w 4651277"/>
              <a:gd name="connsiteY56" fmla="*/ 3172512 h 4241931"/>
              <a:gd name="connsiteX57" fmla="*/ 895668 w 4651277"/>
              <a:gd name="connsiteY57" fmla="*/ 3159366 h 4241931"/>
              <a:gd name="connsiteX58" fmla="*/ 895051 w 4651277"/>
              <a:gd name="connsiteY58" fmla="*/ 3159242 h 4241931"/>
              <a:gd name="connsiteX59" fmla="*/ 884086 w 4651277"/>
              <a:gd name="connsiteY59" fmla="*/ 3150235 h 4241931"/>
              <a:gd name="connsiteX60" fmla="*/ 861788 w 4651277"/>
              <a:gd name="connsiteY60" fmla="*/ 3130176 h 4241931"/>
              <a:gd name="connsiteX61" fmla="*/ 846830 w 4651277"/>
              <a:gd name="connsiteY61" fmla="*/ 3126461 h 4241931"/>
              <a:gd name="connsiteX62" fmla="*/ 1434125 w 4651277"/>
              <a:gd name="connsiteY62" fmla="*/ 357635 h 4241931"/>
              <a:gd name="connsiteX63" fmla="*/ 1444615 w 4651277"/>
              <a:gd name="connsiteY63" fmla="*/ 349964 h 4241931"/>
              <a:gd name="connsiteX64" fmla="*/ 1442833 w 4651277"/>
              <a:gd name="connsiteY64" fmla="*/ 352363 h 4241931"/>
              <a:gd name="connsiteX65" fmla="*/ 1435282 w 4651277"/>
              <a:gd name="connsiteY65" fmla="*/ 357772 h 4241931"/>
              <a:gd name="connsiteX66" fmla="*/ 901577 w 4651277"/>
              <a:gd name="connsiteY66" fmla="*/ 1089026 h 4241931"/>
              <a:gd name="connsiteX67" fmla="*/ 902450 w 4651277"/>
              <a:gd name="connsiteY67" fmla="*/ 1097146 h 4241931"/>
              <a:gd name="connsiteX68" fmla="*/ 902526 w 4651277"/>
              <a:gd name="connsiteY68" fmla="*/ 1097156 h 4241931"/>
              <a:gd name="connsiteX69" fmla="*/ 903198 w 4651277"/>
              <a:gd name="connsiteY69" fmla="*/ 1086955 h 4241931"/>
              <a:gd name="connsiteX70" fmla="*/ 757666 w 4651277"/>
              <a:gd name="connsiteY70" fmla="*/ 1050727 h 4241931"/>
              <a:gd name="connsiteX71" fmla="*/ 751018 w 4651277"/>
              <a:gd name="connsiteY71" fmla="*/ 1071490 h 4241931"/>
              <a:gd name="connsiteX72" fmla="*/ 758841 w 4651277"/>
              <a:gd name="connsiteY72" fmla="*/ 1071058 h 4241931"/>
              <a:gd name="connsiteX73" fmla="*/ 769344 w 4651277"/>
              <a:gd name="connsiteY73" fmla="*/ 1066422 h 4241931"/>
              <a:gd name="connsiteX74" fmla="*/ 764664 w 4651277"/>
              <a:gd name="connsiteY74" fmla="*/ 1057752 h 4241931"/>
              <a:gd name="connsiteX75" fmla="*/ 394920 w 4651277"/>
              <a:gd name="connsiteY75" fmla="*/ 954017 h 4241931"/>
              <a:gd name="connsiteX76" fmla="*/ 407227 w 4651277"/>
              <a:gd name="connsiteY76" fmla="*/ 946656 h 4241931"/>
              <a:gd name="connsiteX77" fmla="*/ 424128 w 4651277"/>
              <a:gd name="connsiteY77" fmla="*/ 922299 h 4241931"/>
              <a:gd name="connsiteX78" fmla="*/ 452395 w 4651277"/>
              <a:gd name="connsiteY78" fmla="*/ 908274 h 4241931"/>
              <a:gd name="connsiteX79" fmla="*/ 459935 w 4651277"/>
              <a:gd name="connsiteY79" fmla="*/ 911515 h 4241931"/>
              <a:gd name="connsiteX80" fmla="*/ 483116 w 4651277"/>
              <a:gd name="connsiteY80" fmla="*/ 899146 h 4241931"/>
              <a:gd name="connsiteX81" fmla="*/ 490125 w 4651277"/>
              <a:gd name="connsiteY81" fmla="*/ 893227 h 4241931"/>
              <a:gd name="connsiteX82" fmla="*/ 505508 w 4651277"/>
              <a:gd name="connsiteY82" fmla="*/ 899211 h 4241931"/>
              <a:gd name="connsiteX83" fmla="*/ 533045 w 4651277"/>
              <a:gd name="connsiteY83" fmla="*/ 903097 h 4241931"/>
              <a:gd name="connsiteX84" fmla="*/ 549057 w 4651277"/>
              <a:gd name="connsiteY84" fmla="*/ 904707 h 4241931"/>
              <a:gd name="connsiteX85" fmla="*/ 576911 w 4651277"/>
              <a:gd name="connsiteY85" fmla="*/ 960445 h 4241931"/>
              <a:gd name="connsiteX86" fmla="*/ 592268 w 4651277"/>
              <a:gd name="connsiteY86" fmla="*/ 969814 h 4241931"/>
              <a:gd name="connsiteX87" fmla="*/ 635566 w 4651277"/>
              <a:gd name="connsiteY87" fmla="*/ 969038 h 4241931"/>
              <a:gd name="connsiteX88" fmla="*/ 656699 w 4651277"/>
              <a:gd name="connsiteY88" fmla="*/ 977852 h 4241931"/>
              <a:gd name="connsiteX89" fmla="*/ 677579 w 4651277"/>
              <a:gd name="connsiteY89" fmla="*/ 980395 h 4241931"/>
              <a:gd name="connsiteX90" fmla="*/ 708864 w 4651277"/>
              <a:gd name="connsiteY90" fmla="*/ 989282 h 4241931"/>
              <a:gd name="connsiteX91" fmla="*/ 709249 w 4651277"/>
              <a:gd name="connsiteY91" fmla="*/ 990879 h 4241931"/>
              <a:gd name="connsiteX92" fmla="*/ 730538 w 4651277"/>
              <a:gd name="connsiteY92" fmla="*/ 987041 h 4241931"/>
              <a:gd name="connsiteX93" fmla="*/ 733369 w 4651277"/>
              <a:gd name="connsiteY93" fmla="*/ 981508 h 4241931"/>
              <a:gd name="connsiteX94" fmla="*/ 741250 w 4651277"/>
              <a:gd name="connsiteY94" fmla="*/ 939228 h 4241931"/>
              <a:gd name="connsiteX95" fmla="*/ 770387 w 4651277"/>
              <a:gd name="connsiteY95" fmla="*/ 922209 h 4241931"/>
              <a:gd name="connsiteX96" fmla="*/ 772846 w 4651277"/>
              <a:gd name="connsiteY96" fmla="*/ 931130 h 4241931"/>
              <a:gd name="connsiteX97" fmla="*/ 771985 w 4651277"/>
              <a:gd name="connsiteY97" fmla="*/ 935690 h 4241931"/>
              <a:gd name="connsiteX98" fmla="*/ 777371 w 4651277"/>
              <a:gd name="connsiteY98" fmla="*/ 940499 h 4241931"/>
              <a:gd name="connsiteX99" fmla="*/ 782283 w 4651277"/>
              <a:gd name="connsiteY99" fmla="*/ 952504 h 4241931"/>
              <a:gd name="connsiteX100" fmla="*/ 776624 w 4651277"/>
              <a:gd name="connsiteY100" fmla="*/ 964006 h 4241931"/>
              <a:gd name="connsiteX101" fmla="*/ 768714 w 4651277"/>
              <a:gd name="connsiteY101" fmla="*/ 968596 h 4241931"/>
              <a:gd name="connsiteX102" fmla="*/ 769873 w 4651277"/>
              <a:gd name="connsiteY102" fmla="*/ 975063 h 4241931"/>
              <a:gd name="connsiteX103" fmla="*/ 789860 w 4651277"/>
              <a:gd name="connsiteY103" fmla="*/ 1001522 h 4241931"/>
              <a:gd name="connsiteX104" fmla="*/ 801796 w 4651277"/>
              <a:gd name="connsiteY104" fmla="*/ 1013423 h 4241931"/>
              <a:gd name="connsiteX105" fmla="*/ 804836 w 4651277"/>
              <a:gd name="connsiteY105" fmla="*/ 1014109 h 4241931"/>
              <a:gd name="connsiteX106" fmla="*/ 810407 w 4651277"/>
              <a:gd name="connsiteY106" fmla="*/ 1011186 h 4241931"/>
              <a:gd name="connsiteX107" fmla="*/ 847470 w 4651277"/>
              <a:gd name="connsiteY107" fmla="*/ 994970 h 4241931"/>
              <a:gd name="connsiteX108" fmla="*/ 858657 w 4651277"/>
              <a:gd name="connsiteY108" fmla="*/ 987296 h 4241931"/>
              <a:gd name="connsiteX109" fmla="*/ 874361 w 4651277"/>
              <a:gd name="connsiteY109" fmla="*/ 995010 h 4241931"/>
              <a:gd name="connsiteX110" fmla="*/ 927779 w 4651277"/>
              <a:gd name="connsiteY110" fmla="*/ 1035418 h 4241931"/>
              <a:gd name="connsiteX111" fmla="*/ 932742 w 4651277"/>
              <a:gd name="connsiteY111" fmla="*/ 1035538 h 4241931"/>
              <a:gd name="connsiteX112" fmla="*/ 935226 w 4651277"/>
              <a:gd name="connsiteY112" fmla="*/ 1039553 h 4241931"/>
              <a:gd name="connsiteX113" fmla="*/ 940983 w 4651277"/>
              <a:gd name="connsiteY113" fmla="*/ 1033338 h 4241931"/>
              <a:gd name="connsiteX114" fmla="*/ 935821 w 4651277"/>
              <a:gd name="connsiteY114" fmla="*/ 1023593 h 4241931"/>
              <a:gd name="connsiteX115" fmla="*/ 913760 w 4651277"/>
              <a:gd name="connsiteY115" fmla="*/ 1010868 h 4241931"/>
              <a:gd name="connsiteX116" fmla="*/ 908193 w 4651277"/>
              <a:gd name="connsiteY116" fmla="*/ 1013124 h 4241931"/>
              <a:gd name="connsiteX117" fmla="*/ 918086 w 4651277"/>
              <a:gd name="connsiteY117" fmla="*/ 991595 h 4241931"/>
              <a:gd name="connsiteX118" fmla="*/ 923864 w 4651277"/>
              <a:gd name="connsiteY118" fmla="*/ 967586 h 4241931"/>
              <a:gd name="connsiteX119" fmla="*/ 911850 w 4651277"/>
              <a:gd name="connsiteY119" fmla="*/ 958668 h 4241931"/>
              <a:gd name="connsiteX120" fmla="*/ 893528 w 4651277"/>
              <a:gd name="connsiteY120" fmla="*/ 951841 h 4241931"/>
              <a:gd name="connsiteX121" fmla="*/ 898383 w 4651277"/>
              <a:gd name="connsiteY121" fmla="*/ 935411 h 4241931"/>
              <a:gd name="connsiteX122" fmla="*/ 900622 w 4651277"/>
              <a:gd name="connsiteY122" fmla="*/ 928906 h 4241931"/>
              <a:gd name="connsiteX123" fmla="*/ 889714 w 4651277"/>
              <a:gd name="connsiteY123" fmla="*/ 923737 h 4241931"/>
              <a:gd name="connsiteX124" fmla="*/ 871981 w 4651277"/>
              <a:gd name="connsiteY124" fmla="*/ 910814 h 4241931"/>
              <a:gd name="connsiteX125" fmla="*/ 847331 w 4651277"/>
              <a:gd name="connsiteY125" fmla="*/ 874933 h 4241931"/>
              <a:gd name="connsiteX126" fmla="*/ 841915 w 4651277"/>
              <a:gd name="connsiteY126" fmla="*/ 864377 h 4241931"/>
              <a:gd name="connsiteX127" fmla="*/ 826359 w 4651277"/>
              <a:gd name="connsiteY127" fmla="*/ 834813 h 4241931"/>
              <a:gd name="connsiteX128" fmla="*/ 827614 w 4651277"/>
              <a:gd name="connsiteY128" fmla="*/ 825752 h 4241931"/>
              <a:gd name="connsiteX129" fmla="*/ 837279 w 4651277"/>
              <a:gd name="connsiteY129" fmla="*/ 794828 h 4241931"/>
              <a:gd name="connsiteX130" fmla="*/ 836885 w 4651277"/>
              <a:gd name="connsiteY130" fmla="*/ 786176 h 4241931"/>
              <a:gd name="connsiteX131" fmla="*/ 852800 w 4651277"/>
              <a:gd name="connsiteY131" fmla="*/ 762101 h 4241931"/>
              <a:gd name="connsiteX132" fmla="*/ 864539 w 4651277"/>
              <a:gd name="connsiteY132" fmla="*/ 744488 h 4241931"/>
              <a:gd name="connsiteX133" fmla="*/ 871755 w 4651277"/>
              <a:gd name="connsiteY133" fmla="*/ 722748 h 4241931"/>
              <a:gd name="connsiteX134" fmla="*/ 872404 w 4651277"/>
              <a:gd name="connsiteY134" fmla="*/ 707712 h 4241931"/>
              <a:gd name="connsiteX135" fmla="*/ 866503 w 4651277"/>
              <a:gd name="connsiteY135" fmla="*/ 692377 h 4241931"/>
              <a:gd name="connsiteX136" fmla="*/ 859921 w 4651277"/>
              <a:gd name="connsiteY136" fmla="*/ 687011 h 4241931"/>
              <a:gd name="connsiteX137" fmla="*/ 847757 w 4651277"/>
              <a:gd name="connsiteY137" fmla="*/ 690905 h 4241931"/>
              <a:gd name="connsiteX138" fmla="*/ 831295 w 4651277"/>
              <a:gd name="connsiteY138" fmla="*/ 680991 h 4241931"/>
              <a:gd name="connsiteX139" fmla="*/ 830432 w 4651277"/>
              <a:gd name="connsiteY139" fmla="*/ 660556 h 4241931"/>
              <a:gd name="connsiteX140" fmla="*/ 842534 w 4651277"/>
              <a:gd name="connsiteY140" fmla="*/ 646527 h 4241931"/>
              <a:gd name="connsiteX141" fmla="*/ 847783 w 4651277"/>
              <a:gd name="connsiteY141" fmla="*/ 638749 h 4241931"/>
              <a:gd name="connsiteX142" fmla="*/ 835406 w 4651277"/>
              <a:gd name="connsiteY142" fmla="*/ 626246 h 4241931"/>
              <a:gd name="connsiteX143" fmla="*/ 833304 w 4651277"/>
              <a:gd name="connsiteY143" fmla="*/ 626943 h 4241931"/>
              <a:gd name="connsiteX144" fmla="*/ 819248 w 4651277"/>
              <a:gd name="connsiteY144" fmla="*/ 628857 h 4241931"/>
              <a:gd name="connsiteX145" fmla="*/ 813029 w 4651277"/>
              <a:gd name="connsiteY145" fmla="*/ 608001 h 4241931"/>
              <a:gd name="connsiteX146" fmla="*/ 821182 w 4651277"/>
              <a:gd name="connsiteY146" fmla="*/ 590753 h 4241931"/>
              <a:gd name="connsiteX147" fmla="*/ 831485 w 4651277"/>
              <a:gd name="connsiteY147" fmla="*/ 589945 h 4241931"/>
              <a:gd name="connsiteX148" fmla="*/ 836962 w 4651277"/>
              <a:gd name="connsiteY148" fmla="*/ 591561 h 4241931"/>
              <a:gd name="connsiteX149" fmla="*/ 838006 w 4651277"/>
              <a:gd name="connsiteY149" fmla="*/ 585177 h 4241931"/>
              <a:gd name="connsiteX150" fmla="*/ 832588 w 4651277"/>
              <a:gd name="connsiteY150" fmla="*/ 574621 h 4241931"/>
              <a:gd name="connsiteX151" fmla="*/ 844297 w 4651277"/>
              <a:gd name="connsiteY151" fmla="*/ 551941 h 4241931"/>
              <a:gd name="connsiteX152" fmla="*/ 848337 w 4651277"/>
              <a:gd name="connsiteY152" fmla="*/ 551287 h 4241931"/>
              <a:gd name="connsiteX153" fmla="*/ 866763 w 4651277"/>
              <a:gd name="connsiteY153" fmla="*/ 528166 h 4241931"/>
              <a:gd name="connsiteX154" fmla="*/ 874296 w 4651277"/>
              <a:gd name="connsiteY154" fmla="*/ 511946 h 4241931"/>
              <a:gd name="connsiteX155" fmla="*/ 881271 w 4651277"/>
              <a:gd name="connsiteY155" fmla="*/ 506890 h 4241931"/>
              <a:gd name="connsiteX156" fmla="*/ 895567 w 4651277"/>
              <a:gd name="connsiteY156" fmla="*/ 469218 h 4241931"/>
              <a:gd name="connsiteX157" fmla="*/ 893053 w 4651277"/>
              <a:gd name="connsiteY157" fmla="*/ 449192 h 4241931"/>
              <a:gd name="connsiteX158" fmla="*/ 900283 w 4651277"/>
              <a:gd name="connsiteY158" fmla="*/ 439523 h 4241931"/>
              <a:gd name="connsiteX159" fmla="*/ 908015 w 4651277"/>
              <a:gd name="connsiteY159" fmla="*/ 446703 h 4241931"/>
              <a:gd name="connsiteX160" fmla="*/ 935325 w 4651277"/>
              <a:gd name="connsiteY160" fmla="*/ 451650 h 4241931"/>
              <a:gd name="connsiteX161" fmla="*/ 955007 w 4651277"/>
              <a:gd name="connsiteY161" fmla="*/ 438541 h 4241931"/>
              <a:gd name="connsiteX162" fmla="*/ 977460 w 4651277"/>
              <a:gd name="connsiteY162" fmla="*/ 440844 h 4241931"/>
              <a:gd name="connsiteX163" fmla="*/ 1019519 w 4651277"/>
              <a:gd name="connsiteY163" fmla="*/ 426905 h 4241931"/>
              <a:gd name="connsiteX164" fmla="*/ 1024027 w 4651277"/>
              <a:gd name="connsiteY164" fmla="*/ 418962 h 4241931"/>
              <a:gd name="connsiteX165" fmla="*/ 1054530 w 4651277"/>
              <a:gd name="connsiteY165" fmla="*/ 433965 h 4241931"/>
              <a:gd name="connsiteX166" fmla="*/ 1082669 w 4651277"/>
              <a:gd name="connsiteY166" fmla="*/ 416132 h 4241931"/>
              <a:gd name="connsiteX167" fmla="*/ 1084016 w 4651277"/>
              <a:gd name="connsiteY167" fmla="*/ 422272 h 4241931"/>
              <a:gd name="connsiteX168" fmla="*/ 1107832 w 4651277"/>
              <a:gd name="connsiteY168" fmla="*/ 442787 h 4241931"/>
              <a:gd name="connsiteX169" fmla="*/ 1128122 w 4651277"/>
              <a:gd name="connsiteY169" fmla="*/ 454725 h 4241931"/>
              <a:gd name="connsiteX170" fmla="*/ 1153601 w 4651277"/>
              <a:gd name="connsiteY170" fmla="*/ 467827 h 4241931"/>
              <a:gd name="connsiteX171" fmla="*/ 1155642 w 4651277"/>
              <a:gd name="connsiteY171" fmla="*/ 456996 h 4241931"/>
              <a:gd name="connsiteX172" fmla="*/ 1156095 w 4651277"/>
              <a:gd name="connsiteY172" fmla="*/ 437634 h 4241931"/>
              <a:gd name="connsiteX173" fmla="*/ 1165444 w 4651277"/>
              <a:gd name="connsiteY173" fmla="*/ 439338 h 4241931"/>
              <a:gd name="connsiteX174" fmla="*/ 1198671 w 4651277"/>
              <a:gd name="connsiteY174" fmla="*/ 452617 h 4241931"/>
              <a:gd name="connsiteX175" fmla="*/ 1270353 w 4651277"/>
              <a:gd name="connsiteY175" fmla="*/ 440250 h 4241931"/>
              <a:gd name="connsiteX176" fmla="*/ 1308224 w 4651277"/>
              <a:gd name="connsiteY176" fmla="*/ 439776 h 4241931"/>
              <a:gd name="connsiteX177" fmla="*/ 1321763 w 4651277"/>
              <a:gd name="connsiteY177" fmla="*/ 428016 h 4241931"/>
              <a:gd name="connsiteX178" fmla="*/ 1334517 w 4651277"/>
              <a:gd name="connsiteY178" fmla="*/ 418026 h 4241931"/>
              <a:gd name="connsiteX179" fmla="*/ 1338527 w 4651277"/>
              <a:gd name="connsiteY179" fmla="*/ 431380 h 4241931"/>
              <a:gd name="connsiteX180" fmla="*/ 1348242 w 4651277"/>
              <a:gd name="connsiteY180" fmla="*/ 455745 h 4241931"/>
              <a:gd name="connsiteX181" fmla="*/ 1387252 w 4651277"/>
              <a:gd name="connsiteY181" fmla="*/ 495472 h 4241931"/>
              <a:gd name="connsiteX182" fmla="*/ 1391836 w 4651277"/>
              <a:gd name="connsiteY182" fmla="*/ 495409 h 4241931"/>
              <a:gd name="connsiteX183" fmla="*/ 1416977 w 4651277"/>
              <a:gd name="connsiteY183" fmla="*/ 473735 h 4241931"/>
              <a:gd name="connsiteX184" fmla="*/ 1459403 w 4651277"/>
              <a:gd name="connsiteY184" fmla="*/ 441306 h 4241931"/>
              <a:gd name="connsiteX185" fmla="*/ 1469781 w 4651277"/>
              <a:gd name="connsiteY185" fmla="*/ 440250 h 4241931"/>
              <a:gd name="connsiteX186" fmla="*/ 1481549 w 4651277"/>
              <a:gd name="connsiteY186" fmla="*/ 423949 h 4241931"/>
              <a:gd name="connsiteX187" fmla="*/ 1461863 w 4651277"/>
              <a:gd name="connsiteY187" fmla="*/ 391126 h 4241931"/>
              <a:gd name="connsiteX188" fmla="*/ 1459823 w 4651277"/>
              <a:gd name="connsiteY188" fmla="*/ 373082 h 4241931"/>
              <a:gd name="connsiteX189" fmla="*/ 1468739 w 4651277"/>
              <a:gd name="connsiteY189" fmla="*/ 351406 h 4241931"/>
              <a:gd name="connsiteX190" fmla="*/ 1464112 w 4651277"/>
              <a:gd name="connsiteY190" fmla="*/ 338871 h 4241931"/>
              <a:gd name="connsiteX191" fmla="*/ 1460545 w 4651277"/>
              <a:gd name="connsiteY191" fmla="*/ 338313 h 4241931"/>
              <a:gd name="connsiteX192" fmla="*/ 1512110 w 4651277"/>
              <a:gd name="connsiteY192" fmla="*/ 300603 h 4241931"/>
              <a:gd name="connsiteX193" fmla="*/ 1512639 w 4651277"/>
              <a:gd name="connsiteY193" fmla="*/ 301468 h 4241931"/>
              <a:gd name="connsiteX194" fmla="*/ 1518925 w 4651277"/>
              <a:gd name="connsiteY194" fmla="*/ 302455 h 4241931"/>
              <a:gd name="connsiteX195" fmla="*/ 1592774 w 4651277"/>
              <a:gd name="connsiteY195" fmla="*/ 337949 h 4241931"/>
              <a:gd name="connsiteX196" fmla="*/ 1609283 w 4651277"/>
              <a:gd name="connsiteY196" fmla="*/ 384942 h 4241931"/>
              <a:gd name="connsiteX197" fmla="*/ 1618784 w 4651277"/>
              <a:gd name="connsiteY197" fmla="*/ 393835 h 4241931"/>
              <a:gd name="connsiteX198" fmla="*/ 1646488 w 4651277"/>
              <a:gd name="connsiteY198" fmla="*/ 387870 h 4241931"/>
              <a:gd name="connsiteX199" fmla="*/ 1656853 w 4651277"/>
              <a:gd name="connsiteY199" fmla="*/ 392900 h 4241931"/>
              <a:gd name="connsiteX200" fmla="*/ 1697241 w 4651277"/>
              <a:gd name="connsiteY200" fmla="*/ 414806 h 4241931"/>
              <a:gd name="connsiteX201" fmla="*/ 1703912 w 4651277"/>
              <a:gd name="connsiteY201" fmla="*/ 406155 h 4241931"/>
              <a:gd name="connsiteX202" fmla="*/ 1723639 w 4651277"/>
              <a:gd name="connsiteY202" fmla="*/ 381491 h 4241931"/>
              <a:gd name="connsiteX203" fmla="*/ 1751085 w 4651277"/>
              <a:gd name="connsiteY203" fmla="*/ 397791 h 4241931"/>
              <a:gd name="connsiteX204" fmla="*/ 1750050 w 4651277"/>
              <a:gd name="connsiteY204" fmla="*/ 414468 h 4241931"/>
              <a:gd name="connsiteX205" fmla="*/ 1771480 w 4651277"/>
              <a:gd name="connsiteY205" fmla="*/ 433478 h 4241931"/>
              <a:gd name="connsiteX206" fmla="*/ 1791671 w 4651277"/>
              <a:gd name="connsiteY206" fmla="*/ 427858 h 4241931"/>
              <a:gd name="connsiteX207" fmla="*/ 1811649 w 4651277"/>
              <a:gd name="connsiteY207" fmla="*/ 420162 h 4241931"/>
              <a:gd name="connsiteX208" fmla="*/ 1828465 w 4651277"/>
              <a:gd name="connsiteY208" fmla="*/ 420549 h 4241931"/>
              <a:gd name="connsiteX209" fmla="*/ 1828507 w 4651277"/>
              <a:gd name="connsiteY209" fmla="*/ 435439 h 4241931"/>
              <a:gd name="connsiteX210" fmla="*/ 1831732 w 4651277"/>
              <a:gd name="connsiteY210" fmla="*/ 469308 h 4241931"/>
              <a:gd name="connsiteX211" fmla="*/ 1847892 w 4651277"/>
              <a:gd name="connsiteY211" fmla="*/ 475634 h 4241931"/>
              <a:gd name="connsiteX212" fmla="*/ 1880127 w 4651277"/>
              <a:gd name="connsiteY212" fmla="*/ 458510 h 4241931"/>
              <a:gd name="connsiteX213" fmla="*/ 1931438 w 4651277"/>
              <a:gd name="connsiteY213" fmla="*/ 455808 h 4241931"/>
              <a:gd name="connsiteX214" fmla="*/ 1943891 w 4651277"/>
              <a:gd name="connsiteY214" fmla="*/ 454542 h 4241931"/>
              <a:gd name="connsiteX215" fmla="*/ 1961453 w 4651277"/>
              <a:gd name="connsiteY215" fmla="*/ 439538 h 4241931"/>
              <a:gd name="connsiteX216" fmla="*/ 1987828 w 4651277"/>
              <a:gd name="connsiteY216" fmla="*/ 418394 h 4241931"/>
              <a:gd name="connsiteX217" fmla="*/ 1975043 w 4651277"/>
              <a:gd name="connsiteY217" fmla="*/ 406059 h 4241931"/>
              <a:gd name="connsiteX218" fmla="*/ 1967342 w 4651277"/>
              <a:gd name="connsiteY218" fmla="*/ 392156 h 4241931"/>
              <a:gd name="connsiteX219" fmla="*/ 1982906 w 4651277"/>
              <a:gd name="connsiteY219" fmla="*/ 373999 h 4241931"/>
              <a:gd name="connsiteX220" fmla="*/ 1993404 w 4651277"/>
              <a:gd name="connsiteY220" fmla="*/ 384470 h 4241931"/>
              <a:gd name="connsiteX221" fmla="*/ 2001183 w 4651277"/>
              <a:gd name="connsiteY221" fmla="*/ 395007 h 4241931"/>
              <a:gd name="connsiteX222" fmla="*/ 2026848 w 4651277"/>
              <a:gd name="connsiteY222" fmla="*/ 370998 h 4241931"/>
              <a:gd name="connsiteX223" fmla="*/ 2023876 w 4651277"/>
              <a:gd name="connsiteY223" fmla="*/ 354098 h 4241931"/>
              <a:gd name="connsiteX224" fmla="*/ 2033778 w 4651277"/>
              <a:gd name="connsiteY224" fmla="*/ 340084 h 4241931"/>
              <a:gd name="connsiteX225" fmla="*/ 2048794 w 4651277"/>
              <a:gd name="connsiteY225" fmla="*/ 345479 h 4241931"/>
              <a:gd name="connsiteX226" fmla="*/ 2057325 w 4651277"/>
              <a:gd name="connsiteY226" fmla="*/ 373772 h 4241931"/>
              <a:gd name="connsiteX227" fmla="*/ 2070321 w 4651277"/>
              <a:gd name="connsiteY227" fmla="*/ 397232 h 4241931"/>
              <a:gd name="connsiteX228" fmla="*/ 2071512 w 4651277"/>
              <a:gd name="connsiteY228" fmla="*/ 397142 h 4241931"/>
              <a:gd name="connsiteX229" fmla="*/ 2069934 w 4651277"/>
              <a:gd name="connsiteY229" fmla="*/ 387948 h 4241931"/>
              <a:gd name="connsiteX230" fmla="*/ 2060255 w 4651277"/>
              <a:gd name="connsiteY230" fmla="*/ 375985 h 4241931"/>
              <a:gd name="connsiteX231" fmla="*/ 2064924 w 4651277"/>
              <a:gd name="connsiteY231" fmla="*/ 367708 h 4241931"/>
              <a:gd name="connsiteX232" fmla="*/ 2081666 w 4651277"/>
              <a:gd name="connsiteY232" fmla="*/ 366819 h 4241931"/>
              <a:gd name="connsiteX233" fmla="*/ 2129577 w 4651277"/>
              <a:gd name="connsiteY233" fmla="*/ 334348 h 4241931"/>
              <a:gd name="connsiteX234" fmla="*/ 2116160 w 4651277"/>
              <a:gd name="connsiteY234" fmla="*/ 315351 h 4241931"/>
              <a:gd name="connsiteX235" fmla="*/ 2102325 w 4651277"/>
              <a:gd name="connsiteY235" fmla="*/ 302217 h 4241931"/>
              <a:gd name="connsiteX236" fmla="*/ 2119407 w 4651277"/>
              <a:gd name="connsiteY236" fmla="*/ 294011 h 4241931"/>
              <a:gd name="connsiteX237" fmla="*/ 2224738 w 4651277"/>
              <a:gd name="connsiteY237" fmla="*/ 243162 h 4241931"/>
              <a:gd name="connsiteX238" fmla="*/ 2229478 w 4651277"/>
              <a:gd name="connsiteY238" fmla="*/ 222474 h 4241931"/>
              <a:gd name="connsiteX239" fmla="*/ 2233028 w 4651277"/>
              <a:gd name="connsiteY239" fmla="*/ 193087 h 4241931"/>
              <a:gd name="connsiteX240" fmla="*/ 2257860 w 4651277"/>
              <a:gd name="connsiteY240" fmla="*/ 207096 h 4241931"/>
              <a:gd name="connsiteX241" fmla="*/ 2292599 w 4651277"/>
              <a:gd name="connsiteY241" fmla="*/ 187734 h 4241931"/>
              <a:gd name="connsiteX242" fmla="*/ 2292817 w 4651277"/>
              <a:gd name="connsiteY242" fmla="*/ 187109 h 4241931"/>
              <a:gd name="connsiteX243" fmla="*/ 2286426 w 4651277"/>
              <a:gd name="connsiteY243" fmla="*/ 166089 h 4241931"/>
              <a:gd name="connsiteX244" fmla="*/ 2271698 w 4651277"/>
              <a:gd name="connsiteY244" fmla="*/ 148167 h 4241931"/>
              <a:gd name="connsiteX245" fmla="*/ 2200551 w 4651277"/>
              <a:gd name="connsiteY245" fmla="*/ 141725 h 4241931"/>
              <a:gd name="connsiteX246" fmla="*/ 2177955 w 4651277"/>
              <a:gd name="connsiteY246" fmla="*/ 156063 h 4241931"/>
              <a:gd name="connsiteX247" fmla="*/ 2161942 w 4651277"/>
              <a:gd name="connsiteY247" fmla="*/ 156914 h 4241931"/>
              <a:gd name="connsiteX248" fmla="*/ 2166815 w 4651277"/>
              <a:gd name="connsiteY248" fmla="*/ 128838 h 4241931"/>
              <a:gd name="connsiteX249" fmla="*/ 2176178 w 4651277"/>
              <a:gd name="connsiteY249" fmla="*/ 122581 h 4241931"/>
              <a:gd name="connsiteX250" fmla="*/ 2220346 w 4651277"/>
              <a:gd name="connsiteY250" fmla="*/ 115856 h 4241931"/>
              <a:gd name="connsiteX251" fmla="*/ 2224591 w 4651277"/>
              <a:gd name="connsiteY251" fmla="*/ 99573 h 4241931"/>
              <a:gd name="connsiteX252" fmla="*/ 2236573 w 4651277"/>
              <a:gd name="connsiteY252" fmla="*/ 77769 h 4241931"/>
              <a:gd name="connsiteX253" fmla="*/ 2240288 w 4651277"/>
              <a:gd name="connsiteY253" fmla="*/ 79030 h 4241931"/>
              <a:gd name="connsiteX254" fmla="*/ 2269604 w 4651277"/>
              <a:gd name="connsiteY254" fmla="*/ 94993 h 4241931"/>
              <a:gd name="connsiteX255" fmla="*/ 2282204 w 4651277"/>
              <a:gd name="connsiteY255" fmla="*/ 84835 h 4241931"/>
              <a:gd name="connsiteX256" fmla="*/ 2285805 w 4651277"/>
              <a:gd name="connsiteY256" fmla="*/ 83914 h 4241931"/>
              <a:gd name="connsiteX257" fmla="*/ 2306411 w 4651277"/>
              <a:gd name="connsiteY257" fmla="*/ 73331 h 4241931"/>
              <a:gd name="connsiteX258" fmla="*/ 2339875 w 4651277"/>
              <a:gd name="connsiteY258" fmla="*/ 29946 h 4241931"/>
              <a:gd name="connsiteX259" fmla="*/ 2392011 w 4651277"/>
              <a:gd name="connsiteY259" fmla="*/ 22068 h 4241931"/>
              <a:gd name="connsiteX260" fmla="*/ 2449746 w 4651277"/>
              <a:gd name="connsiteY260" fmla="*/ 23384 h 4241931"/>
              <a:gd name="connsiteX261" fmla="*/ 2451125 w 4651277"/>
              <a:gd name="connsiteY261" fmla="*/ 21850 h 4241931"/>
              <a:gd name="connsiteX262" fmla="*/ 2508325 w 4651277"/>
              <a:gd name="connsiteY262" fmla="*/ 26842 h 4241931"/>
              <a:gd name="connsiteX263" fmla="*/ 2528565 w 4651277"/>
              <a:gd name="connsiteY263" fmla="*/ 50586 h 4241931"/>
              <a:gd name="connsiteX264" fmla="*/ 2545177 w 4651277"/>
              <a:gd name="connsiteY264" fmla="*/ 19776 h 4241931"/>
              <a:gd name="connsiteX265" fmla="*/ 2549345 w 4651277"/>
              <a:gd name="connsiteY265" fmla="*/ 2036 h 4241931"/>
              <a:gd name="connsiteX266" fmla="*/ 2559883 w 4651277"/>
              <a:gd name="connsiteY266" fmla="*/ 8046 h 4241931"/>
              <a:gd name="connsiteX267" fmla="*/ 2562074 w 4651277"/>
              <a:gd name="connsiteY267" fmla="*/ 21799 h 4241931"/>
              <a:gd name="connsiteX268" fmla="*/ 2568791 w 4651277"/>
              <a:gd name="connsiteY268" fmla="*/ 52099 h 4241931"/>
              <a:gd name="connsiteX269" fmla="*/ 2601553 w 4651277"/>
              <a:gd name="connsiteY269" fmla="*/ 64228 h 4241931"/>
              <a:gd name="connsiteX270" fmla="*/ 2625296 w 4651277"/>
              <a:gd name="connsiteY270" fmla="*/ 43989 h 4241931"/>
              <a:gd name="connsiteX271" fmla="*/ 2645290 w 4651277"/>
              <a:gd name="connsiteY271" fmla="*/ 35629 h 4241931"/>
              <a:gd name="connsiteX272" fmla="*/ 2655912 w 4651277"/>
              <a:gd name="connsiteY272" fmla="*/ 56963 h 4241931"/>
              <a:gd name="connsiteX273" fmla="*/ 2657690 w 4651277"/>
              <a:gd name="connsiteY273" fmla="*/ 90445 h 4241931"/>
              <a:gd name="connsiteX274" fmla="*/ 2676280 w 4651277"/>
              <a:gd name="connsiteY274" fmla="*/ 110626 h 4241931"/>
              <a:gd name="connsiteX275" fmla="*/ 2711007 w 4651277"/>
              <a:gd name="connsiteY275" fmla="*/ 146010 h 4241931"/>
              <a:gd name="connsiteX276" fmla="*/ 2766305 w 4651277"/>
              <a:gd name="connsiteY276" fmla="*/ 183951 h 4241931"/>
              <a:gd name="connsiteX277" fmla="*/ 2774785 w 4651277"/>
              <a:gd name="connsiteY277" fmla="*/ 182383 h 4241931"/>
              <a:gd name="connsiteX278" fmla="*/ 2787062 w 4651277"/>
              <a:gd name="connsiteY278" fmla="*/ 171241 h 4241931"/>
              <a:gd name="connsiteX279" fmla="*/ 2822613 w 4651277"/>
              <a:gd name="connsiteY279" fmla="*/ 167164 h 4241931"/>
              <a:gd name="connsiteX280" fmla="*/ 2851379 w 4651277"/>
              <a:gd name="connsiteY280" fmla="*/ 159068 h 4241931"/>
              <a:gd name="connsiteX281" fmla="*/ 2865409 w 4651277"/>
              <a:gd name="connsiteY281" fmla="*/ 175841 h 4241931"/>
              <a:gd name="connsiteX282" fmla="*/ 2868616 w 4651277"/>
              <a:gd name="connsiteY282" fmla="*/ 203591 h 4241931"/>
              <a:gd name="connsiteX283" fmla="*/ 2876461 w 4651277"/>
              <a:gd name="connsiteY283" fmla="*/ 217589 h 4241931"/>
              <a:gd name="connsiteX284" fmla="*/ 2879988 w 4651277"/>
              <a:gd name="connsiteY284" fmla="*/ 214776 h 4241931"/>
              <a:gd name="connsiteX285" fmla="*/ 2883159 w 4651277"/>
              <a:gd name="connsiteY285" fmla="*/ 198914 h 4241931"/>
              <a:gd name="connsiteX286" fmla="*/ 2919613 w 4651277"/>
              <a:gd name="connsiteY286" fmla="*/ 156832 h 4241931"/>
              <a:gd name="connsiteX287" fmla="*/ 2928147 w 4651277"/>
              <a:gd name="connsiteY287" fmla="*/ 138860 h 4241931"/>
              <a:gd name="connsiteX288" fmla="*/ 2945881 w 4651277"/>
              <a:gd name="connsiteY288" fmla="*/ 129159 h 4241931"/>
              <a:gd name="connsiteX289" fmla="*/ 3020035 w 4651277"/>
              <a:gd name="connsiteY289" fmla="*/ 96025 h 4241931"/>
              <a:gd name="connsiteX290" fmla="*/ 3059179 w 4651277"/>
              <a:gd name="connsiteY290" fmla="*/ 77158 h 4241931"/>
              <a:gd name="connsiteX291" fmla="*/ 3077043 w 4651277"/>
              <a:gd name="connsiteY291" fmla="*/ 97377 h 4241931"/>
              <a:gd name="connsiteX292" fmla="*/ 3110061 w 4651277"/>
              <a:gd name="connsiteY292" fmla="*/ 86865 h 4241931"/>
              <a:gd name="connsiteX293" fmla="*/ 3141966 w 4651277"/>
              <a:gd name="connsiteY293" fmla="*/ 69112 h 4241931"/>
              <a:gd name="connsiteX294" fmla="*/ 3160021 w 4651277"/>
              <a:gd name="connsiteY294" fmla="*/ 92972 h 4241931"/>
              <a:gd name="connsiteX295" fmla="*/ 3174507 w 4651277"/>
              <a:gd name="connsiteY295" fmla="*/ 104611 h 4241931"/>
              <a:gd name="connsiteX296" fmla="*/ 3184041 w 4651277"/>
              <a:gd name="connsiteY296" fmla="*/ 91697 h 4241931"/>
              <a:gd name="connsiteX297" fmla="*/ 3184575 w 4651277"/>
              <a:gd name="connsiteY297" fmla="*/ 88018 h 4241931"/>
              <a:gd name="connsiteX298" fmla="*/ 3192073 w 4651277"/>
              <a:gd name="connsiteY298" fmla="*/ 64262 h 4241931"/>
              <a:gd name="connsiteX299" fmla="*/ 3201007 w 4651277"/>
              <a:gd name="connsiteY299" fmla="*/ 81307 h 4241931"/>
              <a:gd name="connsiteX300" fmla="*/ 3205002 w 4651277"/>
              <a:gd name="connsiteY300" fmla="*/ 101532 h 4241931"/>
              <a:gd name="connsiteX301" fmla="*/ 3239907 w 4651277"/>
              <a:gd name="connsiteY301" fmla="*/ 112818 h 4241931"/>
              <a:gd name="connsiteX302" fmla="*/ 3253692 w 4651277"/>
              <a:gd name="connsiteY302" fmla="*/ 97487 h 4241931"/>
              <a:gd name="connsiteX303" fmla="*/ 3276340 w 4651277"/>
              <a:gd name="connsiteY303" fmla="*/ 111614 h 4241931"/>
              <a:gd name="connsiteX304" fmla="*/ 3277538 w 4651277"/>
              <a:gd name="connsiteY304" fmla="*/ 134178 h 4241931"/>
              <a:gd name="connsiteX305" fmla="*/ 3294634 w 4651277"/>
              <a:gd name="connsiteY305" fmla="*/ 153708 h 4241931"/>
              <a:gd name="connsiteX306" fmla="*/ 3319511 w 4651277"/>
              <a:gd name="connsiteY306" fmla="*/ 182315 h 4241931"/>
              <a:gd name="connsiteX307" fmla="*/ 3357761 w 4651277"/>
              <a:gd name="connsiteY307" fmla="*/ 215321 h 4241931"/>
              <a:gd name="connsiteX308" fmla="*/ 3375693 w 4651277"/>
              <a:gd name="connsiteY308" fmla="*/ 223128 h 4241931"/>
              <a:gd name="connsiteX309" fmla="*/ 3367384 w 4651277"/>
              <a:gd name="connsiteY309" fmla="*/ 231599 h 4241931"/>
              <a:gd name="connsiteX310" fmla="*/ 3377007 w 4651277"/>
              <a:gd name="connsiteY310" fmla="*/ 247876 h 4241931"/>
              <a:gd name="connsiteX311" fmla="*/ 3404679 w 4651277"/>
              <a:gd name="connsiteY311" fmla="*/ 274145 h 4241931"/>
              <a:gd name="connsiteX312" fmla="*/ 3412506 w 4651277"/>
              <a:gd name="connsiteY312" fmla="*/ 297817 h 4241931"/>
              <a:gd name="connsiteX313" fmla="*/ 3404705 w 4651277"/>
              <a:gd name="connsiteY313" fmla="*/ 329618 h 4241931"/>
              <a:gd name="connsiteX314" fmla="*/ 3403809 w 4651277"/>
              <a:gd name="connsiteY314" fmla="*/ 381492 h 4241931"/>
              <a:gd name="connsiteX315" fmla="*/ 3416229 w 4651277"/>
              <a:gd name="connsiteY315" fmla="*/ 395432 h 4241931"/>
              <a:gd name="connsiteX316" fmla="*/ 3415823 w 4651277"/>
              <a:gd name="connsiteY316" fmla="*/ 429029 h 4241931"/>
              <a:gd name="connsiteX317" fmla="*/ 3401628 w 4651277"/>
              <a:gd name="connsiteY317" fmla="*/ 453597 h 4241931"/>
              <a:gd name="connsiteX318" fmla="*/ 3406631 w 4651277"/>
              <a:gd name="connsiteY318" fmla="*/ 464270 h 4241931"/>
              <a:gd name="connsiteX319" fmla="*/ 3407669 w 4651277"/>
              <a:gd name="connsiteY319" fmla="*/ 464755 h 4241931"/>
              <a:gd name="connsiteX320" fmla="*/ 3418321 w 4651277"/>
              <a:gd name="connsiteY320" fmla="*/ 455508 h 4241931"/>
              <a:gd name="connsiteX321" fmla="*/ 3436938 w 4651277"/>
              <a:gd name="connsiteY321" fmla="*/ 446109 h 4241931"/>
              <a:gd name="connsiteX322" fmla="*/ 3438909 w 4651277"/>
              <a:gd name="connsiteY322" fmla="*/ 448742 h 4241931"/>
              <a:gd name="connsiteX323" fmla="*/ 3451615 w 4651277"/>
              <a:gd name="connsiteY323" fmla="*/ 473672 h 4241931"/>
              <a:gd name="connsiteX324" fmla="*/ 3465140 w 4651277"/>
              <a:gd name="connsiteY324" fmla="*/ 472619 h 4241931"/>
              <a:gd name="connsiteX325" fmla="*/ 3468067 w 4651277"/>
              <a:gd name="connsiteY325" fmla="*/ 473688 h 4241931"/>
              <a:gd name="connsiteX326" fmla="*/ 3487330 w 4651277"/>
              <a:gd name="connsiteY326" fmla="*/ 476135 h 4241931"/>
              <a:gd name="connsiteX327" fmla="*/ 3531027 w 4651277"/>
              <a:gd name="connsiteY327" fmla="*/ 461995 h 4241931"/>
              <a:gd name="connsiteX328" fmla="*/ 3570810 w 4651277"/>
              <a:gd name="connsiteY328" fmla="*/ 481255 h 4241931"/>
              <a:gd name="connsiteX329" fmla="*/ 3610106 w 4651277"/>
              <a:gd name="connsiteY329" fmla="*/ 509524 h 4241931"/>
              <a:gd name="connsiteX330" fmla="*/ 3611787 w 4651277"/>
              <a:gd name="connsiteY330" fmla="*/ 509117 h 4241931"/>
              <a:gd name="connsiteX331" fmla="*/ 3648972 w 4651277"/>
              <a:gd name="connsiteY331" fmla="*/ 539676 h 4241931"/>
              <a:gd name="connsiteX332" fmla="*/ 3651715 w 4651277"/>
              <a:gd name="connsiteY332" fmla="*/ 565684 h 4241931"/>
              <a:gd name="connsiteX333" fmla="*/ 3677801 w 4651277"/>
              <a:gd name="connsiteY333" fmla="*/ 552253 h 4241931"/>
              <a:gd name="connsiteX334" fmla="*/ 3689090 w 4651277"/>
              <a:gd name="connsiteY334" fmla="*/ 541962 h 4241931"/>
              <a:gd name="connsiteX335" fmla="*/ 3693528 w 4651277"/>
              <a:gd name="connsiteY335" fmla="*/ 551111 h 4241931"/>
              <a:gd name="connsiteX336" fmla="*/ 3688525 w 4651277"/>
              <a:gd name="connsiteY336" fmla="*/ 561659 h 4241931"/>
              <a:gd name="connsiteX337" fmla="*/ 3678811 w 4651277"/>
              <a:gd name="connsiteY337" fmla="*/ 585792 h 4241931"/>
              <a:gd name="connsiteX338" fmla="*/ 3695717 w 4651277"/>
              <a:gd name="connsiteY338" fmla="*/ 609705 h 4241931"/>
              <a:gd name="connsiteX339" fmla="*/ 3721724 w 4651277"/>
              <a:gd name="connsiteY339" fmla="*/ 606963 h 4241931"/>
              <a:gd name="connsiteX340" fmla="*/ 3739511 w 4651277"/>
              <a:gd name="connsiteY340" fmla="*/ 610656 h 4241931"/>
              <a:gd name="connsiteX341" fmla="*/ 3736745 w 4651277"/>
              <a:gd name="connsiteY341" fmla="*/ 630441 h 4241931"/>
              <a:gd name="connsiteX342" fmla="*/ 3722108 w 4651277"/>
              <a:gd name="connsiteY342" fmla="*/ 654435 h 4241931"/>
              <a:gd name="connsiteX343" fmla="*/ 3725398 w 4651277"/>
              <a:gd name="connsiteY343" fmla="*/ 677198 h 4241931"/>
              <a:gd name="connsiteX344" fmla="*/ 3732642 w 4651277"/>
              <a:gd name="connsiteY344" fmla="*/ 718119 h 4241931"/>
              <a:gd name="connsiteX345" fmla="*/ 3752899 w 4651277"/>
              <a:gd name="connsiteY345" fmla="*/ 770559 h 4241931"/>
              <a:gd name="connsiteX346" fmla="*/ 3759505 w 4651277"/>
              <a:gd name="connsiteY346" fmla="*/ 773493 h 4241931"/>
              <a:gd name="connsiteX347" fmla="*/ 3773273 w 4651277"/>
              <a:gd name="connsiteY347" fmla="*/ 771607 h 4241931"/>
              <a:gd name="connsiteX348" fmla="*/ 3799787 w 4651277"/>
              <a:gd name="connsiteY348" fmla="*/ 785635 h 4241931"/>
              <a:gd name="connsiteX349" fmla="*/ 3823514 w 4651277"/>
              <a:gd name="connsiteY349" fmla="*/ 793668 h 4241931"/>
              <a:gd name="connsiteX350" fmla="*/ 3825266 w 4651277"/>
              <a:gd name="connsiteY350" fmla="*/ 811916 h 4241931"/>
              <a:gd name="connsiteX351" fmla="*/ 3814334 w 4651277"/>
              <a:gd name="connsiteY351" fmla="*/ 832622 h 4241931"/>
              <a:gd name="connsiteX352" fmla="*/ 3813124 w 4651277"/>
              <a:gd name="connsiteY352" fmla="*/ 846019 h 4241931"/>
              <a:gd name="connsiteX353" fmla="*/ 3816896 w 4651277"/>
              <a:gd name="connsiteY353" fmla="*/ 845745 h 4241931"/>
              <a:gd name="connsiteX354" fmla="*/ 3826606 w 4651277"/>
              <a:gd name="connsiteY354" fmla="*/ 836281 h 4241931"/>
              <a:gd name="connsiteX355" fmla="*/ 3871753 w 4651277"/>
              <a:gd name="connsiteY355" fmla="*/ 824457 h 4241931"/>
              <a:gd name="connsiteX356" fmla="*/ 3886170 w 4651277"/>
              <a:gd name="connsiteY356" fmla="*/ 816075 h 4241931"/>
              <a:gd name="connsiteX357" fmla="*/ 3903030 w 4651277"/>
              <a:gd name="connsiteY357" fmla="*/ 817772 h 4241931"/>
              <a:gd name="connsiteX358" fmla="*/ 3970004 w 4651277"/>
              <a:gd name="connsiteY358" fmla="*/ 830001 h 4241931"/>
              <a:gd name="connsiteX359" fmla="*/ 4006011 w 4651277"/>
              <a:gd name="connsiteY359" fmla="*/ 835505 h 4241931"/>
              <a:gd name="connsiteX360" fmla="*/ 4008781 w 4651277"/>
              <a:gd name="connsiteY360" fmla="*/ 857952 h 4241931"/>
              <a:gd name="connsiteX361" fmla="*/ 4036592 w 4651277"/>
              <a:gd name="connsiteY361" fmla="*/ 866330 h 4241931"/>
              <a:gd name="connsiteX362" fmla="*/ 4067065 w 4651277"/>
              <a:gd name="connsiteY362" fmla="*/ 869173 h 4241931"/>
              <a:gd name="connsiteX363" fmla="*/ 4068243 w 4651277"/>
              <a:gd name="connsiteY363" fmla="*/ 894227 h 4241931"/>
              <a:gd name="connsiteX364" fmla="*/ 4072744 w 4651277"/>
              <a:gd name="connsiteY364" fmla="*/ 909141 h 4241931"/>
              <a:gd name="connsiteX365" fmla="*/ 4085455 w 4651277"/>
              <a:gd name="connsiteY365" fmla="*/ 904728 h 4241931"/>
              <a:gd name="connsiteX366" fmla="*/ 4087569 w 4651277"/>
              <a:gd name="connsiteY366" fmla="*/ 902438 h 4241931"/>
              <a:gd name="connsiteX367" fmla="*/ 4104010 w 4651277"/>
              <a:gd name="connsiteY367" fmla="*/ 889565 h 4241931"/>
              <a:gd name="connsiteX368" fmla="*/ 4102112 w 4651277"/>
              <a:gd name="connsiteY368" fmla="*/ 905584 h 4241931"/>
              <a:gd name="connsiteX369" fmla="*/ 4095288 w 4651277"/>
              <a:gd name="connsiteY369" fmla="*/ 921462 h 4241931"/>
              <a:gd name="connsiteX370" fmla="*/ 4114076 w 4651277"/>
              <a:gd name="connsiteY370" fmla="*/ 945807 h 4241931"/>
              <a:gd name="connsiteX371" fmla="*/ 4130871 w 4651277"/>
              <a:gd name="connsiteY371" fmla="*/ 941738 h 4241931"/>
              <a:gd name="connsiteX372" fmla="*/ 4139837 w 4651277"/>
              <a:gd name="connsiteY372" fmla="*/ 962239 h 4241931"/>
              <a:gd name="connsiteX373" fmla="*/ 4129973 w 4651277"/>
              <a:gd name="connsiteY373" fmla="*/ 978408 h 4241931"/>
              <a:gd name="connsiteX374" fmla="*/ 4132538 w 4651277"/>
              <a:gd name="connsiteY374" fmla="*/ 1000014 h 4241931"/>
              <a:gd name="connsiteX375" fmla="*/ 4136183 w 4651277"/>
              <a:gd name="connsiteY375" fmla="*/ 1031582 h 4241931"/>
              <a:gd name="connsiteX376" fmla="*/ 4146989 w 4651277"/>
              <a:gd name="connsiteY376" fmla="*/ 1072530 h 4241931"/>
              <a:gd name="connsiteX377" fmla="*/ 4155688 w 4651277"/>
              <a:gd name="connsiteY377" fmla="*/ 1086426 h 4241931"/>
              <a:gd name="connsiteX378" fmla="*/ 4145929 w 4651277"/>
              <a:gd name="connsiteY378" fmla="*/ 1088345 h 4241931"/>
              <a:gd name="connsiteX379" fmla="*/ 4144869 w 4651277"/>
              <a:gd name="connsiteY379" fmla="*/ 1104161 h 4241931"/>
              <a:gd name="connsiteX380" fmla="*/ 4151555 w 4651277"/>
              <a:gd name="connsiteY380" fmla="*/ 1135438 h 4241931"/>
              <a:gd name="connsiteX381" fmla="*/ 4145749 w 4651277"/>
              <a:gd name="connsiteY381" fmla="*/ 1155514 h 4241931"/>
              <a:gd name="connsiteX382" fmla="*/ 4125285 w 4651277"/>
              <a:gd name="connsiteY382" fmla="*/ 1173805 h 4241931"/>
              <a:gd name="connsiteX383" fmla="*/ 4100084 w 4651277"/>
              <a:gd name="connsiteY383" fmla="*/ 1209249 h 4241931"/>
              <a:gd name="connsiteX384" fmla="*/ 4102066 w 4651277"/>
              <a:gd name="connsiteY384" fmla="*/ 1224772 h 4241931"/>
              <a:gd name="connsiteX385" fmla="*/ 4085863 w 4651277"/>
              <a:gd name="connsiteY385" fmla="*/ 1247812 h 4241931"/>
              <a:gd name="connsiteX386" fmla="*/ 4062766 w 4651277"/>
              <a:gd name="connsiteY386" fmla="*/ 1268076 h 4241931"/>
              <a:gd name="connsiteX387" fmla="*/ 4083268 w 4651277"/>
              <a:gd name="connsiteY387" fmla="*/ 1301340 h 4241931"/>
              <a:gd name="connsiteX388" fmla="*/ 4087529 w 4651277"/>
              <a:gd name="connsiteY388" fmla="*/ 1306087 h 4241931"/>
              <a:gd name="connsiteX389" fmla="*/ 4075365 w 4651277"/>
              <a:gd name="connsiteY389" fmla="*/ 1307255 h 4241931"/>
              <a:gd name="connsiteX390" fmla="*/ 4025745 w 4651277"/>
              <a:gd name="connsiteY390" fmla="*/ 1300602 h 4241931"/>
              <a:gd name="connsiteX391" fmla="*/ 4008462 w 4651277"/>
              <a:gd name="connsiteY391" fmla="*/ 1313679 h 4241931"/>
              <a:gd name="connsiteX392" fmla="*/ 3997211 w 4651277"/>
              <a:gd name="connsiteY392" fmla="*/ 1333296 h 4241931"/>
              <a:gd name="connsiteX393" fmla="*/ 3959710 w 4651277"/>
              <a:gd name="connsiteY393" fmla="*/ 1345489 h 4241931"/>
              <a:gd name="connsiteX394" fmla="*/ 3934694 w 4651277"/>
              <a:gd name="connsiteY394" fmla="*/ 1355993 h 4241931"/>
              <a:gd name="connsiteX395" fmla="*/ 3923280 w 4651277"/>
              <a:gd name="connsiteY395" fmla="*/ 1354757 h 4241931"/>
              <a:gd name="connsiteX396" fmla="*/ 3922998 w 4651277"/>
              <a:gd name="connsiteY396" fmla="*/ 1364605 h 4241931"/>
              <a:gd name="connsiteX397" fmla="*/ 3927995 w 4651277"/>
              <a:gd name="connsiteY397" fmla="*/ 1383399 h 4241931"/>
              <a:gd name="connsiteX398" fmla="*/ 3949877 w 4651277"/>
              <a:gd name="connsiteY398" fmla="*/ 1400327 h 4241931"/>
              <a:gd name="connsiteX399" fmla="*/ 3968971 w 4651277"/>
              <a:gd name="connsiteY399" fmla="*/ 1411260 h 4241931"/>
              <a:gd name="connsiteX400" fmla="*/ 3957365 w 4651277"/>
              <a:gd name="connsiteY400" fmla="*/ 1422073 h 4241931"/>
              <a:gd name="connsiteX401" fmla="*/ 3884013 w 4651277"/>
              <a:gd name="connsiteY401" fmla="*/ 1478958 h 4241931"/>
              <a:gd name="connsiteX402" fmla="*/ 3859916 w 4651277"/>
              <a:gd name="connsiteY402" fmla="*/ 1489420 h 4241931"/>
              <a:gd name="connsiteX403" fmla="*/ 3852809 w 4651277"/>
              <a:gd name="connsiteY403" fmla="*/ 1481838 h 4241931"/>
              <a:gd name="connsiteX404" fmla="*/ 3841864 w 4651277"/>
              <a:gd name="connsiteY404" fmla="*/ 1492090 h 4241931"/>
              <a:gd name="connsiteX405" fmla="*/ 3840531 w 4651277"/>
              <a:gd name="connsiteY405" fmla="*/ 1496284 h 4241931"/>
              <a:gd name="connsiteX406" fmla="*/ 3850294 w 4651277"/>
              <a:gd name="connsiteY406" fmla="*/ 1497109 h 4241931"/>
              <a:gd name="connsiteX407" fmla="*/ 3872107 w 4651277"/>
              <a:gd name="connsiteY407" fmla="*/ 1537613 h 4241931"/>
              <a:gd name="connsiteX408" fmla="*/ 3857531 w 4651277"/>
              <a:gd name="connsiteY408" fmla="*/ 1567370 h 4241931"/>
              <a:gd name="connsiteX409" fmla="*/ 3876637 w 4651277"/>
              <a:gd name="connsiteY409" fmla="*/ 1591194 h 4241931"/>
              <a:gd name="connsiteX410" fmla="*/ 3893840 w 4651277"/>
              <a:gd name="connsiteY410" fmla="*/ 1588805 h 4241931"/>
              <a:gd name="connsiteX411" fmla="*/ 3910000 w 4651277"/>
              <a:gd name="connsiteY411" fmla="*/ 1585781 h 4241931"/>
              <a:gd name="connsiteX412" fmla="*/ 3841479 w 4651277"/>
              <a:gd name="connsiteY412" fmla="*/ 1598374 h 4241931"/>
              <a:gd name="connsiteX413" fmla="*/ 3820166 w 4651277"/>
              <a:gd name="connsiteY413" fmla="*/ 1603982 h 4241931"/>
              <a:gd name="connsiteX414" fmla="*/ 3821044 w 4651277"/>
              <a:gd name="connsiteY414" fmla="*/ 1616327 h 4241931"/>
              <a:gd name="connsiteX415" fmla="*/ 3820601 w 4651277"/>
              <a:gd name="connsiteY415" fmla="*/ 1618633 h 4241931"/>
              <a:gd name="connsiteX416" fmla="*/ 3856796 w 4651277"/>
              <a:gd name="connsiteY416" fmla="*/ 1624365 h 4241931"/>
              <a:gd name="connsiteX417" fmla="*/ 3878963 w 4651277"/>
              <a:gd name="connsiteY417" fmla="*/ 1632824 h 4241931"/>
              <a:gd name="connsiteX418" fmla="*/ 3881060 w 4651277"/>
              <a:gd name="connsiteY418" fmla="*/ 1631301 h 4241931"/>
              <a:gd name="connsiteX419" fmla="*/ 3946493 w 4651277"/>
              <a:gd name="connsiteY419" fmla="*/ 1636096 h 4241931"/>
              <a:gd name="connsiteX420" fmla="*/ 4070600 w 4651277"/>
              <a:gd name="connsiteY420" fmla="*/ 1629769 h 4241931"/>
              <a:gd name="connsiteX421" fmla="*/ 4108464 w 4651277"/>
              <a:gd name="connsiteY421" fmla="*/ 1628961 h 4241931"/>
              <a:gd name="connsiteX422" fmla="*/ 4169224 w 4651277"/>
              <a:gd name="connsiteY422" fmla="*/ 1639821 h 4241931"/>
              <a:gd name="connsiteX423" fmla="*/ 4200098 w 4651277"/>
              <a:gd name="connsiteY423" fmla="*/ 1644093 h 4241931"/>
              <a:gd name="connsiteX424" fmla="*/ 4211147 w 4651277"/>
              <a:gd name="connsiteY424" fmla="*/ 1656359 h 4241931"/>
              <a:gd name="connsiteX425" fmla="*/ 4233231 w 4651277"/>
              <a:gd name="connsiteY425" fmla="*/ 1641916 h 4241931"/>
              <a:gd name="connsiteX426" fmla="*/ 4300563 w 4651277"/>
              <a:gd name="connsiteY426" fmla="*/ 1658147 h 4241931"/>
              <a:gd name="connsiteX427" fmla="*/ 4319080 w 4651277"/>
              <a:gd name="connsiteY427" fmla="*/ 1662317 h 4241931"/>
              <a:gd name="connsiteX428" fmla="*/ 4374375 w 4651277"/>
              <a:gd name="connsiteY428" fmla="*/ 1680353 h 4241931"/>
              <a:gd name="connsiteX429" fmla="*/ 4434018 w 4651277"/>
              <a:gd name="connsiteY429" fmla="*/ 1702171 h 4241931"/>
              <a:gd name="connsiteX430" fmla="*/ 4465268 w 4651277"/>
              <a:gd name="connsiteY430" fmla="*/ 1715781 h 4241931"/>
              <a:gd name="connsiteX431" fmla="*/ 4467174 w 4651277"/>
              <a:gd name="connsiteY431" fmla="*/ 1715464 h 4241931"/>
              <a:gd name="connsiteX432" fmla="*/ 4467174 w 4651277"/>
              <a:gd name="connsiteY432" fmla="*/ 1715466 h 4241931"/>
              <a:gd name="connsiteX433" fmla="*/ 4467651 w 4651277"/>
              <a:gd name="connsiteY433" fmla="*/ 1715385 h 4241931"/>
              <a:gd name="connsiteX434" fmla="*/ 4467174 w 4651277"/>
              <a:gd name="connsiteY434" fmla="*/ 1715464 h 4241931"/>
              <a:gd name="connsiteX435" fmla="*/ 4466063 w 4651277"/>
              <a:gd name="connsiteY435" fmla="*/ 1714670 h 4241931"/>
              <a:gd name="connsiteX436" fmla="*/ 4467370 w 4651277"/>
              <a:gd name="connsiteY436" fmla="*/ 1702505 h 4241931"/>
              <a:gd name="connsiteX437" fmla="*/ 4476105 w 4651277"/>
              <a:gd name="connsiteY437" fmla="*/ 1702032 h 4241931"/>
              <a:gd name="connsiteX438" fmla="*/ 4572317 w 4651277"/>
              <a:gd name="connsiteY438" fmla="*/ 1711701 h 4241931"/>
              <a:gd name="connsiteX439" fmla="*/ 4589311 w 4651277"/>
              <a:gd name="connsiteY439" fmla="*/ 1713775 h 4241931"/>
              <a:gd name="connsiteX440" fmla="*/ 4593344 w 4651277"/>
              <a:gd name="connsiteY440" fmla="*/ 1715649 h 4241931"/>
              <a:gd name="connsiteX441" fmla="*/ 4601154 w 4651277"/>
              <a:gd name="connsiteY441" fmla="*/ 1724930 h 4241931"/>
              <a:gd name="connsiteX442" fmla="*/ 4602994 w 4651277"/>
              <a:gd name="connsiteY442" fmla="*/ 1728933 h 4241931"/>
              <a:gd name="connsiteX443" fmla="*/ 4603083 w 4651277"/>
              <a:gd name="connsiteY443" fmla="*/ 1740082 h 4241931"/>
              <a:gd name="connsiteX444" fmla="*/ 4603239 w 4651277"/>
              <a:gd name="connsiteY444" fmla="*/ 1746912 h 4241931"/>
              <a:gd name="connsiteX445" fmla="*/ 4630175 w 4651277"/>
              <a:gd name="connsiteY445" fmla="*/ 1748703 h 4241931"/>
              <a:gd name="connsiteX446" fmla="*/ 4649928 w 4651277"/>
              <a:gd name="connsiteY446" fmla="*/ 1756780 h 4241931"/>
              <a:gd name="connsiteX447" fmla="*/ 4642711 w 4651277"/>
              <a:gd name="connsiteY447" fmla="*/ 1771103 h 4241931"/>
              <a:gd name="connsiteX448" fmla="*/ 4560387 w 4651277"/>
              <a:gd name="connsiteY448" fmla="*/ 1751878 h 4241931"/>
              <a:gd name="connsiteX449" fmla="*/ 4517474 w 4651277"/>
              <a:gd name="connsiteY449" fmla="*/ 1749413 h 4241931"/>
              <a:gd name="connsiteX450" fmla="*/ 4509437 w 4651277"/>
              <a:gd name="connsiteY450" fmla="*/ 1749377 h 4241931"/>
              <a:gd name="connsiteX451" fmla="*/ 4460463 w 4651277"/>
              <a:gd name="connsiteY451" fmla="*/ 1730486 h 4241931"/>
              <a:gd name="connsiteX452" fmla="*/ 4435148 w 4651277"/>
              <a:gd name="connsiteY452" fmla="*/ 1730189 h 4241931"/>
              <a:gd name="connsiteX453" fmla="*/ 4420092 w 4651277"/>
              <a:gd name="connsiteY453" fmla="*/ 1731516 h 4241931"/>
              <a:gd name="connsiteX454" fmla="*/ 4358507 w 4651277"/>
              <a:gd name="connsiteY454" fmla="*/ 1718051 h 4241931"/>
              <a:gd name="connsiteX455" fmla="*/ 4315401 w 4651277"/>
              <a:gd name="connsiteY455" fmla="*/ 1716792 h 4241931"/>
              <a:gd name="connsiteX456" fmla="*/ 4279957 w 4651277"/>
              <a:gd name="connsiteY456" fmla="*/ 1706229 h 4241931"/>
              <a:gd name="connsiteX457" fmla="*/ 4243898 w 4651277"/>
              <a:gd name="connsiteY457" fmla="*/ 1719077 h 4241931"/>
              <a:gd name="connsiteX458" fmla="*/ 4242561 w 4651277"/>
              <a:gd name="connsiteY458" fmla="*/ 1727526 h 4241931"/>
              <a:gd name="connsiteX459" fmla="*/ 4197062 w 4651277"/>
              <a:gd name="connsiteY459" fmla="*/ 1753107 h 4241931"/>
              <a:gd name="connsiteX460" fmla="*/ 4171232 w 4651277"/>
              <a:gd name="connsiteY460" fmla="*/ 1763863 h 4241931"/>
              <a:gd name="connsiteX461" fmla="*/ 4148247 w 4651277"/>
              <a:gd name="connsiteY461" fmla="*/ 1803527 h 4241931"/>
              <a:gd name="connsiteX462" fmla="*/ 4142937 w 4651277"/>
              <a:gd name="connsiteY462" fmla="*/ 1817531 h 4241931"/>
              <a:gd name="connsiteX463" fmla="*/ 4116091 w 4651277"/>
              <a:gd name="connsiteY463" fmla="*/ 1826890 h 4241931"/>
              <a:gd name="connsiteX464" fmla="*/ 4104976 w 4651277"/>
              <a:gd name="connsiteY464" fmla="*/ 1818944 h 4241931"/>
              <a:gd name="connsiteX465" fmla="*/ 4097318 w 4651277"/>
              <a:gd name="connsiteY465" fmla="*/ 1828247 h 4241931"/>
              <a:gd name="connsiteX466" fmla="*/ 4085236 w 4651277"/>
              <a:gd name="connsiteY466" fmla="*/ 1849842 h 4241931"/>
              <a:gd name="connsiteX467" fmla="*/ 4074972 w 4651277"/>
              <a:gd name="connsiteY467" fmla="*/ 1859969 h 4241931"/>
              <a:gd name="connsiteX468" fmla="*/ 4084940 w 4651277"/>
              <a:gd name="connsiteY468" fmla="*/ 1875158 h 4241931"/>
              <a:gd name="connsiteX469" fmla="*/ 4100714 w 4651277"/>
              <a:gd name="connsiteY469" fmla="*/ 1900545 h 4241931"/>
              <a:gd name="connsiteX470" fmla="*/ 4096318 w 4651277"/>
              <a:gd name="connsiteY470" fmla="*/ 1928305 h 4241931"/>
              <a:gd name="connsiteX471" fmla="*/ 4108759 w 4651277"/>
              <a:gd name="connsiteY471" fmla="*/ 1951309 h 4241931"/>
              <a:gd name="connsiteX472" fmla="*/ 4131370 w 4651277"/>
              <a:gd name="connsiteY472" fmla="*/ 1964787 h 4241931"/>
              <a:gd name="connsiteX473" fmla="*/ 4154147 w 4651277"/>
              <a:gd name="connsiteY473" fmla="*/ 1961590 h 4241931"/>
              <a:gd name="connsiteX474" fmla="*/ 4170691 w 4651277"/>
              <a:gd name="connsiteY474" fmla="*/ 1970397 h 4241931"/>
              <a:gd name="connsiteX475" fmla="*/ 4162195 w 4651277"/>
              <a:gd name="connsiteY475" fmla="*/ 2000601 h 4241931"/>
              <a:gd name="connsiteX476" fmla="*/ 4160762 w 4651277"/>
              <a:gd name="connsiteY476" fmla="*/ 2009654 h 4241931"/>
              <a:gd name="connsiteX477" fmla="*/ 4164444 w 4651277"/>
              <a:gd name="connsiteY477" fmla="*/ 2017660 h 4241931"/>
              <a:gd name="connsiteX478" fmla="*/ 4161732 w 4651277"/>
              <a:gd name="connsiteY478" fmla="*/ 2042594 h 4241931"/>
              <a:gd name="connsiteX479" fmla="*/ 4183266 w 4651277"/>
              <a:gd name="connsiteY479" fmla="*/ 2047242 h 4241931"/>
              <a:gd name="connsiteX480" fmla="*/ 4188027 w 4651277"/>
              <a:gd name="connsiteY480" fmla="*/ 2052326 h 4241931"/>
              <a:gd name="connsiteX481" fmla="*/ 4207826 w 4651277"/>
              <a:gd name="connsiteY481" fmla="*/ 2103095 h 4241931"/>
              <a:gd name="connsiteX482" fmla="*/ 4208997 w 4651277"/>
              <a:gd name="connsiteY482" fmla="*/ 2111322 h 4241931"/>
              <a:gd name="connsiteX483" fmla="*/ 4203675 w 4651277"/>
              <a:gd name="connsiteY483" fmla="*/ 2148834 h 4241931"/>
              <a:gd name="connsiteX484" fmla="*/ 4180972 w 4651277"/>
              <a:gd name="connsiteY484" fmla="*/ 2198440 h 4241931"/>
              <a:gd name="connsiteX485" fmla="*/ 4169590 w 4651277"/>
              <a:gd name="connsiteY485" fmla="*/ 2219527 h 4241931"/>
              <a:gd name="connsiteX486" fmla="*/ 4158340 w 4651277"/>
              <a:gd name="connsiteY486" fmla="*/ 2231974 h 4241931"/>
              <a:gd name="connsiteX487" fmla="*/ 4107542 w 4651277"/>
              <a:gd name="connsiteY487" fmla="*/ 2248054 h 4241931"/>
              <a:gd name="connsiteX488" fmla="*/ 4097438 w 4651277"/>
              <a:gd name="connsiteY488" fmla="*/ 2253258 h 4241931"/>
              <a:gd name="connsiteX489" fmla="*/ 4081921 w 4651277"/>
              <a:gd name="connsiteY489" fmla="*/ 2284825 h 4241931"/>
              <a:gd name="connsiteX490" fmla="*/ 4073975 w 4651277"/>
              <a:gd name="connsiteY490" fmla="*/ 2295940 h 4241931"/>
              <a:gd name="connsiteX491" fmla="*/ 4052681 w 4651277"/>
              <a:gd name="connsiteY491" fmla="*/ 2321023 h 4241931"/>
              <a:gd name="connsiteX492" fmla="*/ 4057216 w 4651277"/>
              <a:gd name="connsiteY492" fmla="*/ 2335352 h 4241931"/>
              <a:gd name="connsiteX493" fmla="*/ 4073448 w 4651277"/>
              <a:gd name="connsiteY493" fmla="*/ 2336856 h 4241931"/>
              <a:gd name="connsiteX494" fmla="*/ 4053350 w 4651277"/>
              <a:gd name="connsiteY494" fmla="*/ 2363122 h 4241931"/>
              <a:gd name="connsiteX495" fmla="*/ 4026071 w 4651277"/>
              <a:gd name="connsiteY495" fmla="*/ 2415619 h 4241931"/>
              <a:gd name="connsiteX496" fmla="*/ 4026496 w 4651277"/>
              <a:gd name="connsiteY496" fmla="*/ 2412144 h 4241931"/>
              <a:gd name="connsiteX497" fmla="*/ 4036449 w 4651277"/>
              <a:gd name="connsiteY497" fmla="*/ 2388357 h 4241931"/>
              <a:gd name="connsiteX498" fmla="*/ 4033640 w 4651277"/>
              <a:gd name="connsiteY498" fmla="*/ 2351413 h 4241931"/>
              <a:gd name="connsiteX499" fmla="*/ 4007815 w 4651277"/>
              <a:gd name="connsiteY499" fmla="*/ 2350417 h 4241931"/>
              <a:gd name="connsiteX500" fmla="*/ 4002760 w 4651277"/>
              <a:gd name="connsiteY500" fmla="*/ 2358895 h 4241931"/>
              <a:gd name="connsiteX501" fmla="*/ 3990263 w 4651277"/>
              <a:gd name="connsiteY501" fmla="*/ 2390941 h 4241931"/>
              <a:gd name="connsiteX502" fmla="*/ 3968627 w 4651277"/>
              <a:gd name="connsiteY502" fmla="*/ 2398648 h 4241931"/>
              <a:gd name="connsiteX503" fmla="*/ 3931553 w 4651277"/>
              <a:gd name="connsiteY503" fmla="*/ 2410099 h 4241931"/>
              <a:gd name="connsiteX504" fmla="*/ 3913538 w 4651277"/>
              <a:gd name="connsiteY504" fmla="*/ 2418381 h 4241931"/>
              <a:gd name="connsiteX505" fmla="*/ 3904576 w 4651277"/>
              <a:gd name="connsiteY505" fmla="*/ 2428097 h 4241931"/>
              <a:gd name="connsiteX506" fmla="*/ 3915152 w 4651277"/>
              <a:gd name="connsiteY506" fmla="*/ 2431628 h 4241931"/>
              <a:gd name="connsiteX507" fmla="*/ 3952295 w 4651277"/>
              <a:gd name="connsiteY507" fmla="*/ 2478339 h 4241931"/>
              <a:gd name="connsiteX508" fmla="*/ 3926585 w 4651277"/>
              <a:gd name="connsiteY508" fmla="*/ 2503961 h 4241931"/>
              <a:gd name="connsiteX509" fmla="*/ 3914218 w 4651277"/>
              <a:gd name="connsiteY509" fmla="*/ 2527366 h 4241931"/>
              <a:gd name="connsiteX510" fmla="*/ 3927394 w 4651277"/>
              <a:gd name="connsiteY510" fmla="*/ 2541825 h 4241931"/>
              <a:gd name="connsiteX511" fmla="*/ 3961310 w 4651277"/>
              <a:gd name="connsiteY511" fmla="*/ 2562043 h 4241931"/>
              <a:gd name="connsiteX512" fmla="*/ 3965845 w 4651277"/>
              <a:gd name="connsiteY512" fmla="*/ 2576371 h 4241931"/>
              <a:gd name="connsiteX513" fmla="*/ 3944723 w 4651277"/>
              <a:gd name="connsiteY513" fmla="*/ 2709741 h 4241931"/>
              <a:gd name="connsiteX514" fmla="*/ 3933742 w 4651277"/>
              <a:gd name="connsiteY514" fmla="*/ 2755636 h 4241931"/>
              <a:gd name="connsiteX515" fmla="*/ 3942916 w 4651277"/>
              <a:gd name="connsiteY515" fmla="*/ 2771935 h 4241931"/>
              <a:gd name="connsiteX516" fmla="*/ 3958242 w 4651277"/>
              <a:gd name="connsiteY516" fmla="*/ 2804057 h 4241931"/>
              <a:gd name="connsiteX517" fmla="*/ 3993102 w 4651277"/>
              <a:gd name="connsiteY517" fmla="*/ 2841746 h 4241931"/>
              <a:gd name="connsiteX518" fmla="*/ 4028260 w 4651277"/>
              <a:gd name="connsiteY518" fmla="*/ 2854118 h 4241931"/>
              <a:gd name="connsiteX519" fmla="*/ 4030417 w 4651277"/>
              <a:gd name="connsiteY519" fmla="*/ 2860027 h 4241931"/>
              <a:gd name="connsiteX520" fmla="*/ 4028877 w 4651277"/>
              <a:gd name="connsiteY520" fmla="*/ 2893189 h 4241931"/>
              <a:gd name="connsiteX521" fmla="*/ 4020657 w 4651277"/>
              <a:gd name="connsiteY521" fmla="*/ 2945090 h 4241931"/>
              <a:gd name="connsiteX522" fmla="*/ 4008391 w 4651277"/>
              <a:gd name="connsiteY522" fmla="*/ 2956137 h 4241931"/>
              <a:gd name="connsiteX523" fmla="*/ 4007340 w 4651277"/>
              <a:gd name="connsiteY523" fmla="*/ 2962776 h 4241931"/>
              <a:gd name="connsiteX524" fmla="*/ 3981780 w 4651277"/>
              <a:gd name="connsiteY524" fmla="*/ 3006980 h 4241931"/>
              <a:gd name="connsiteX525" fmla="*/ 3962714 w 4651277"/>
              <a:gd name="connsiteY525" fmla="*/ 3021901 h 4241931"/>
              <a:gd name="connsiteX526" fmla="*/ 3936483 w 4651277"/>
              <a:gd name="connsiteY526" fmla="*/ 3007848 h 4241931"/>
              <a:gd name="connsiteX527" fmla="*/ 3932864 w 4651277"/>
              <a:gd name="connsiteY527" fmla="*/ 3007275 h 4241931"/>
              <a:gd name="connsiteX528" fmla="*/ 3836556 w 4651277"/>
              <a:gd name="connsiteY528" fmla="*/ 2998209 h 4241931"/>
              <a:gd name="connsiteX529" fmla="*/ 3826595 w 4651277"/>
              <a:gd name="connsiteY529" fmla="*/ 2971269 h 4241931"/>
              <a:gd name="connsiteX530" fmla="*/ 3819102 w 4651277"/>
              <a:gd name="connsiteY530" fmla="*/ 2963895 h 4241931"/>
              <a:gd name="connsiteX531" fmla="*/ 3803698 w 4651277"/>
              <a:gd name="connsiteY531" fmla="*/ 2959600 h 4241931"/>
              <a:gd name="connsiteX532" fmla="*/ 3816538 w 4651277"/>
              <a:gd name="connsiteY532" fmla="*/ 2944930 h 4241931"/>
              <a:gd name="connsiteX533" fmla="*/ 3806099 w 4651277"/>
              <a:gd name="connsiteY533" fmla="*/ 2921007 h 4241931"/>
              <a:gd name="connsiteX534" fmla="*/ 3804324 w 4651277"/>
              <a:gd name="connsiteY534" fmla="*/ 2912684 h 4241931"/>
              <a:gd name="connsiteX535" fmla="*/ 3795618 w 4651277"/>
              <a:gd name="connsiteY535" fmla="*/ 2916873 h 4241931"/>
              <a:gd name="connsiteX536" fmla="*/ 3786147 w 4651277"/>
              <a:gd name="connsiteY536" fmla="*/ 2925888 h 4241931"/>
              <a:gd name="connsiteX537" fmla="*/ 3773865 w 4651277"/>
              <a:gd name="connsiteY537" fmla="*/ 2925935 h 4241931"/>
              <a:gd name="connsiteX538" fmla="*/ 3773518 w 4651277"/>
              <a:gd name="connsiteY538" fmla="*/ 2926280 h 4241931"/>
              <a:gd name="connsiteX539" fmla="*/ 3784755 w 4651277"/>
              <a:gd name="connsiteY539" fmla="*/ 2933616 h 4241931"/>
              <a:gd name="connsiteX540" fmla="*/ 3777010 w 4651277"/>
              <a:gd name="connsiteY540" fmla="*/ 2940205 h 4241931"/>
              <a:gd name="connsiteX541" fmla="*/ 3767057 w 4651277"/>
              <a:gd name="connsiteY541" fmla="*/ 2938294 h 4241931"/>
              <a:gd name="connsiteX542" fmla="*/ 3765045 w 4651277"/>
              <a:gd name="connsiteY542" fmla="*/ 2949766 h 4241931"/>
              <a:gd name="connsiteX543" fmla="*/ 3751466 w 4651277"/>
              <a:gd name="connsiteY543" fmla="*/ 2984732 h 4241931"/>
              <a:gd name="connsiteX544" fmla="*/ 3751078 w 4651277"/>
              <a:gd name="connsiteY544" fmla="*/ 2998900 h 4241931"/>
              <a:gd name="connsiteX545" fmla="*/ 3763368 w 4651277"/>
              <a:gd name="connsiteY545" fmla="*/ 3003321 h 4241931"/>
              <a:gd name="connsiteX546" fmla="*/ 3779627 w 4651277"/>
              <a:gd name="connsiteY546" fmla="*/ 3013937 h 4241931"/>
              <a:gd name="connsiteX547" fmla="*/ 3782528 w 4651277"/>
              <a:gd name="connsiteY547" fmla="*/ 3062031 h 4241931"/>
              <a:gd name="connsiteX548" fmla="*/ 3780892 w 4651277"/>
              <a:gd name="connsiteY548" fmla="*/ 3069427 h 4241931"/>
              <a:gd name="connsiteX549" fmla="*/ 3778293 w 4651277"/>
              <a:gd name="connsiteY549" fmla="*/ 3073382 h 4241931"/>
              <a:gd name="connsiteX550" fmla="*/ 3789082 w 4651277"/>
              <a:gd name="connsiteY550" fmla="*/ 3087723 h 4241931"/>
              <a:gd name="connsiteX551" fmla="*/ 3795809 w 4651277"/>
              <a:gd name="connsiteY551" fmla="*/ 3086560 h 4241931"/>
              <a:gd name="connsiteX552" fmla="*/ 3806757 w 4651277"/>
              <a:gd name="connsiteY552" fmla="*/ 3077003 h 4241931"/>
              <a:gd name="connsiteX553" fmla="*/ 3840145 w 4651277"/>
              <a:gd name="connsiteY553" fmla="*/ 3069300 h 4241931"/>
              <a:gd name="connsiteX554" fmla="*/ 3868293 w 4651277"/>
              <a:gd name="connsiteY554" fmla="*/ 3059530 h 4241931"/>
              <a:gd name="connsiteX555" fmla="*/ 3888279 w 4651277"/>
              <a:gd name="connsiteY555" fmla="*/ 3046611 h 4241931"/>
              <a:gd name="connsiteX556" fmla="*/ 3901101 w 4651277"/>
              <a:gd name="connsiteY556" fmla="*/ 3067200 h 4241931"/>
              <a:gd name="connsiteX557" fmla="*/ 3910137 w 4651277"/>
              <a:gd name="connsiteY557" fmla="*/ 3103892 h 4241931"/>
              <a:gd name="connsiteX558" fmla="*/ 3912964 w 4651277"/>
              <a:gd name="connsiteY558" fmla="*/ 3105577 h 4241931"/>
              <a:gd name="connsiteX559" fmla="*/ 3932587 w 4651277"/>
              <a:gd name="connsiteY559" fmla="*/ 3122294 h 4241931"/>
              <a:gd name="connsiteX560" fmla="*/ 3925389 w 4651277"/>
              <a:gd name="connsiteY560" fmla="*/ 3163840 h 4241931"/>
              <a:gd name="connsiteX561" fmla="*/ 3918081 w 4651277"/>
              <a:gd name="connsiteY561" fmla="*/ 3167012 h 4241931"/>
              <a:gd name="connsiteX562" fmla="*/ 3905062 w 4651277"/>
              <a:gd name="connsiteY562" fmla="*/ 3159383 h 4241931"/>
              <a:gd name="connsiteX563" fmla="*/ 3901124 w 4651277"/>
              <a:gd name="connsiteY563" fmla="*/ 3156903 h 4241931"/>
              <a:gd name="connsiteX564" fmla="*/ 3877568 w 4651277"/>
              <a:gd name="connsiteY564" fmla="*/ 3125953 h 4241931"/>
              <a:gd name="connsiteX565" fmla="*/ 3864614 w 4651277"/>
              <a:gd name="connsiteY565" fmla="*/ 3114005 h 4241931"/>
              <a:gd name="connsiteX566" fmla="*/ 3827867 w 4651277"/>
              <a:gd name="connsiteY566" fmla="*/ 3103854 h 4241931"/>
              <a:gd name="connsiteX567" fmla="*/ 3792335 w 4651277"/>
              <a:gd name="connsiteY567" fmla="*/ 3120584 h 4241931"/>
              <a:gd name="connsiteX568" fmla="*/ 3788652 w 4651277"/>
              <a:gd name="connsiteY568" fmla="*/ 3128340 h 4241931"/>
              <a:gd name="connsiteX569" fmla="*/ 3794472 w 4651277"/>
              <a:gd name="connsiteY569" fmla="*/ 3139166 h 4241931"/>
              <a:gd name="connsiteX570" fmla="*/ 3785947 w 4651277"/>
              <a:gd name="connsiteY570" fmla="*/ 3136398 h 4241931"/>
              <a:gd name="connsiteX571" fmla="*/ 3783579 w 4651277"/>
              <a:gd name="connsiteY571" fmla="*/ 3147180 h 4241931"/>
              <a:gd name="connsiteX572" fmla="*/ 3785751 w 4651277"/>
              <a:gd name="connsiteY572" fmla="*/ 3162758 h 4241931"/>
              <a:gd name="connsiteX573" fmla="*/ 3780632 w 4651277"/>
              <a:gd name="connsiteY573" fmla="*/ 3175556 h 4241931"/>
              <a:gd name="connsiteX574" fmla="*/ 3768818 w 4651277"/>
              <a:gd name="connsiteY574" fmla="*/ 3168119 h 4241931"/>
              <a:gd name="connsiteX575" fmla="*/ 3764521 w 4651277"/>
              <a:gd name="connsiteY575" fmla="*/ 3149205 h 4241931"/>
              <a:gd name="connsiteX576" fmla="*/ 3758745 w 4651277"/>
              <a:gd name="connsiteY576" fmla="*/ 3149338 h 4241931"/>
              <a:gd name="connsiteX577" fmla="*/ 3750332 w 4651277"/>
              <a:gd name="connsiteY577" fmla="*/ 3153082 h 4241931"/>
              <a:gd name="connsiteX578" fmla="*/ 3754299 w 4651277"/>
              <a:gd name="connsiteY578" fmla="*/ 3159710 h 4241931"/>
              <a:gd name="connsiteX579" fmla="*/ 3746580 w 4651277"/>
              <a:gd name="connsiteY579" fmla="*/ 3175731 h 4241931"/>
              <a:gd name="connsiteX580" fmla="*/ 3726880 w 4651277"/>
              <a:gd name="connsiteY580" fmla="*/ 3186840 h 4241931"/>
              <a:gd name="connsiteX581" fmla="*/ 3729726 w 4651277"/>
              <a:gd name="connsiteY581" fmla="*/ 3215747 h 4241931"/>
              <a:gd name="connsiteX582" fmla="*/ 3738701 w 4651277"/>
              <a:gd name="connsiteY582" fmla="*/ 3245006 h 4241931"/>
              <a:gd name="connsiteX583" fmla="*/ 3715985 w 4651277"/>
              <a:gd name="connsiteY583" fmla="*/ 3255637 h 4241931"/>
              <a:gd name="connsiteX584" fmla="*/ 3703909 w 4651277"/>
              <a:gd name="connsiteY584" fmla="*/ 3265478 h 4241931"/>
              <a:gd name="connsiteX585" fmla="*/ 3712831 w 4651277"/>
              <a:gd name="connsiteY585" fmla="*/ 3275552 h 4241931"/>
              <a:gd name="connsiteX586" fmla="*/ 3715754 w 4651277"/>
              <a:gd name="connsiteY586" fmla="*/ 3276634 h 4241931"/>
              <a:gd name="connsiteX587" fmla="*/ 3733918 w 4651277"/>
              <a:gd name="connsiteY587" fmla="*/ 3286934 h 4241931"/>
              <a:gd name="connsiteX588" fmla="*/ 3718383 w 4651277"/>
              <a:gd name="connsiteY588" fmla="*/ 3291278 h 4241931"/>
              <a:gd name="connsiteX589" fmla="*/ 3701104 w 4651277"/>
              <a:gd name="connsiteY589" fmla="*/ 3291017 h 4241931"/>
              <a:gd name="connsiteX590" fmla="*/ 3685748 w 4651277"/>
              <a:gd name="connsiteY590" fmla="*/ 3317659 h 4241931"/>
              <a:gd name="connsiteX591" fmla="*/ 3695906 w 4651277"/>
              <a:gd name="connsiteY591" fmla="*/ 3331641 h 4241931"/>
              <a:gd name="connsiteX592" fmla="*/ 3680365 w 4651277"/>
              <a:gd name="connsiteY592" fmla="*/ 3347738 h 4241931"/>
              <a:gd name="connsiteX593" fmla="*/ 3661658 w 4651277"/>
              <a:gd name="connsiteY593" fmla="*/ 3344775 h 4241931"/>
              <a:gd name="connsiteX594" fmla="*/ 3642658 w 4651277"/>
              <a:gd name="connsiteY594" fmla="*/ 3355375 h 4241931"/>
              <a:gd name="connsiteX595" fmla="*/ 3614856 w 4651277"/>
              <a:gd name="connsiteY595" fmla="*/ 3370769 h 4241931"/>
              <a:gd name="connsiteX596" fmla="*/ 3581110 w 4651277"/>
              <a:gd name="connsiteY596" fmla="*/ 3396356 h 4241931"/>
              <a:gd name="connsiteX597" fmla="*/ 3571575 w 4651277"/>
              <a:gd name="connsiteY597" fmla="*/ 3409691 h 4241931"/>
              <a:gd name="connsiteX598" fmla="*/ 3566083 w 4651277"/>
              <a:gd name="connsiteY598" fmla="*/ 3401399 h 4241931"/>
              <a:gd name="connsiteX599" fmla="*/ 3551057 w 4651277"/>
              <a:gd name="connsiteY599" fmla="*/ 3406442 h 4241931"/>
              <a:gd name="connsiteX600" fmla="*/ 3545766 w 4651277"/>
              <a:gd name="connsiteY600" fmla="*/ 3415251 h 4241931"/>
              <a:gd name="connsiteX601" fmla="*/ 3552178 w 4651277"/>
              <a:gd name="connsiteY601" fmla="*/ 3422386 h 4241931"/>
              <a:gd name="connsiteX602" fmla="*/ 3536193 w 4651277"/>
              <a:gd name="connsiteY602" fmla="*/ 3424560 h 4241931"/>
              <a:gd name="connsiteX603" fmla="*/ 3529977 w 4651277"/>
              <a:gd name="connsiteY603" fmla="*/ 3423604 h 4241931"/>
              <a:gd name="connsiteX604" fmla="*/ 3524683 w 4651277"/>
              <a:gd name="connsiteY604" fmla="*/ 3424536 h 4241931"/>
              <a:gd name="connsiteX605" fmla="*/ 3503908 w 4651277"/>
              <a:gd name="connsiteY605" fmla="*/ 3426814 h 4241931"/>
              <a:gd name="connsiteX606" fmla="*/ 3498752 w 4651277"/>
              <a:gd name="connsiteY606" fmla="*/ 3426054 h 4241931"/>
              <a:gd name="connsiteX607" fmla="*/ 3497136 w 4651277"/>
              <a:gd name="connsiteY607" fmla="*/ 3433401 h 4241931"/>
              <a:gd name="connsiteX608" fmla="*/ 3500251 w 4651277"/>
              <a:gd name="connsiteY608" fmla="*/ 3446219 h 4241931"/>
              <a:gd name="connsiteX609" fmla="*/ 3508398 w 4651277"/>
              <a:gd name="connsiteY609" fmla="*/ 3461460 h 4241931"/>
              <a:gd name="connsiteX610" fmla="*/ 3490797 w 4651277"/>
              <a:gd name="connsiteY610" fmla="*/ 3475276 h 4241931"/>
              <a:gd name="connsiteX611" fmla="*/ 3472671 w 4651277"/>
              <a:gd name="connsiteY611" fmla="*/ 3469777 h 4241931"/>
              <a:gd name="connsiteX612" fmla="*/ 3460862 w 4651277"/>
              <a:gd name="connsiteY612" fmla="*/ 3468188 h 4241931"/>
              <a:gd name="connsiteX613" fmla="*/ 3453331 w 4651277"/>
              <a:gd name="connsiteY613" fmla="*/ 3476626 h 4241931"/>
              <a:gd name="connsiteX614" fmla="*/ 3454386 w 4651277"/>
              <a:gd name="connsiteY614" fmla="*/ 3477165 h 4241931"/>
              <a:gd name="connsiteX615" fmla="*/ 3446789 w 4651277"/>
              <a:gd name="connsiteY615" fmla="*/ 3491117 h 4241931"/>
              <a:gd name="connsiteX616" fmla="*/ 3400060 w 4651277"/>
              <a:gd name="connsiteY616" fmla="*/ 3577309 h 4241931"/>
              <a:gd name="connsiteX617" fmla="*/ 3406973 w 4651277"/>
              <a:gd name="connsiteY617" fmla="*/ 3593703 h 4241931"/>
              <a:gd name="connsiteX618" fmla="*/ 3418956 w 4651277"/>
              <a:gd name="connsiteY618" fmla="*/ 3615430 h 4241931"/>
              <a:gd name="connsiteX619" fmla="*/ 3395203 w 4651277"/>
              <a:gd name="connsiteY619" fmla="*/ 3618067 h 4241931"/>
              <a:gd name="connsiteX620" fmla="*/ 3381062 w 4651277"/>
              <a:gd name="connsiteY620" fmla="*/ 3648256 h 4241931"/>
              <a:gd name="connsiteX621" fmla="*/ 3389340 w 4651277"/>
              <a:gd name="connsiteY621" fmla="*/ 3676099 h 4241931"/>
              <a:gd name="connsiteX622" fmla="*/ 3387297 w 4651277"/>
              <a:gd name="connsiteY622" fmla="*/ 3734980 h 4241931"/>
              <a:gd name="connsiteX623" fmla="*/ 3365114 w 4651277"/>
              <a:gd name="connsiteY623" fmla="*/ 3755173 h 4241931"/>
              <a:gd name="connsiteX624" fmla="*/ 3349515 w 4651277"/>
              <a:gd name="connsiteY624" fmla="*/ 3774773 h 4241931"/>
              <a:gd name="connsiteX625" fmla="*/ 3331755 w 4651277"/>
              <a:gd name="connsiteY625" fmla="*/ 3770238 h 4241931"/>
              <a:gd name="connsiteX626" fmla="*/ 3295139 w 4651277"/>
              <a:gd name="connsiteY626" fmla="*/ 3743233 h 4241931"/>
              <a:gd name="connsiteX627" fmla="*/ 3262091 w 4651277"/>
              <a:gd name="connsiteY627" fmla="*/ 3731390 h 4241931"/>
              <a:gd name="connsiteX628" fmla="*/ 3205351 w 4651277"/>
              <a:gd name="connsiteY628" fmla="*/ 3745657 h 4241931"/>
              <a:gd name="connsiteX629" fmla="*/ 3194120 w 4651277"/>
              <a:gd name="connsiteY629" fmla="*/ 3757041 h 4241931"/>
              <a:gd name="connsiteX630" fmla="*/ 3176971 w 4651277"/>
              <a:gd name="connsiteY630" fmla="*/ 3766914 h 4241931"/>
              <a:gd name="connsiteX631" fmla="*/ 3172726 w 4651277"/>
              <a:gd name="connsiteY631" fmla="*/ 3749940 h 4241931"/>
              <a:gd name="connsiteX632" fmla="*/ 3169365 w 4651277"/>
              <a:gd name="connsiteY632" fmla="*/ 3740884 h 4241931"/>
              <a:gd name="connsiteX633" fmla="*/ 3161839 w 4651277"/>
              <a:gd name="connsiteY633" fmla="*/ 3746151 h 4241931"/>
              <a:gd name="connsiteX634" fmla="*/ 3103961 w 4651277"/>
              <a:gd name="connsiteY634" fmla="*/ 3762903 h 4241931"/>
              <a:gd name="connsiteX635" fmla="*/ 3079445 w 4651277"/>
              <a:gd name="connsiteY635" fmla="*/ 3757920 h 4241931"/>
              <a:gd name="connsiteX636" fmla="*/ 3076595 w 4651277"/>
              <a:gd name="connsiteY636" fmla="*/ 3753244 h 4241931"/>
              <a:gd name="connsiteX637" fmla="*/ 3073963 w 4651277"/>
              <a:gd name="connsiteY637" fmla="*/ 3755235 h 4241931"/>
              <a:gd name="connsiteX638" fmla="*/ 3064222 w 4651277"/>
              <a:gd name="connsiteY638" fmla="*/ 3749147 h 4241931"/>
              <a:gd name="connsiteX639" fmla="*/ 3062184 w 4651277"/>
              <a:gd name="connsiteY639" fmla="*/ 3744246 h 4241931"/>
              <a:gd name="connsiteX640" fmla="*/ 3049858 w 4651277"/>
              <a:gd name="connsiteY640" fmla="*/ 3739106 h 4241931"/>
              <a:gd name="connsiteX641" fmla="*/ 3044792 w 4651277"/>
              <a:gd name="connsiteY641" fmla="*/ 3733879 h 4241931"/>
              <a:gd name="connsiteX642" fmla="*/ 3044128 w 4651277"/>
              <a:gd name="connsiteY642" fmla="*/ 3738922 h 4241931"/>
              <a:gd name="connsiteX643" fmla="*/ 2984298 w 4651277"/>
              <a:gd name="connsiteY643" fmla="*/ 3791655 h 4241931"/>
              <a:gd name="connsiteX644" fmla="*/ 2940903 w 4651277"/>
              <a:gd name="connsiteY644" fmla="*/ 3792129 h 4241931"/>
              <a:gd name="connsiteX645" fmla="*/ 2874058 w 4651277"/>
              <a:gd name="connsiteY645" fmla="*/ 3781642 h 4241931"/>
              <a:gd name="connsiteX646" fmla="*/ 2865991 w 4651277"/>
              <a:gd name="connsiteY646" fmla="*/ 3778096 h 4241931"/>
              <a:gd name="connsiteX647" fmla="*/ 2857815 w 4651277"/>
              <a:gd name="connsiteY647" fmla="*/ 3786799 h 4241931"/>
              <a:gd name="connsiteX648" fmla="*/ 2856425 w 4651277"/>
              <a:gd name="connsiteY648" fmla="*/ 3795390 h 4241931"/>
              <a:gd name="connsiteX649" fmla="*/ 2860563 w 4651277"/>
              <a:gd name="connsiteY649" fmla="*/ 3807410 h 4241931"/>
              <a:gd name="connsiteX650" fmla="*/ 2856998 w 4651277"/>
              <a:gd name="connsiteY650" fmla="*/ 3813863 h 4241931"/>
              <a:gd name="connsiteX651" fmla="*/ 2854422 w 4651277"/>
              <a:gd name="connsiteY651" fmla="*/ 3814137 h 4241931"/>
              <a:gd name="connsiteX652" fmla="*/ 2854754 w 4651277"/>
              <a:gd name="connsiteY652" fmla="*/ 3831215 h 4241931"/>
              <a:gd name="connsiteX653" fmla="*/ 2843360 w 4651277"/>
              <a:gd name="connsiteY653" fmla="*/ 3850708 h 4241931"/>
              <a:gd name="connsiteX654" fmla="*/ 2807827 w 4651277"/>
              <a:gd name="connsiteY654" fmla="*/ 3846654 h 4241931"/>
              <a:gd name="connsiteX655" fmla="*/ 2785810 w 4651277"/>
              <a:gd name="connsiteY655" fmla="*/ 3849588 h 4241931"/>
              <a:gd name="connsiteX656" fmla="*/ 2789121 w 4651277"/>
              <a:gd name="connsiteY656" fmla="*/ 3868487 h 4241931"/>
              <a:gd name="connsiteX657" fmla="*/ 2791863 w 4651277"/>
              <a:gd name="connsiteY657" fmla="*/ 3871984 h 4241931"/>
              <a:gd name="connsiteX658" fmla="*/ 2806233 w 4651277"/>
              <a:gd name="connsiteY658" fmla="*/ 3898062 h 4241931"/>
              <a:gd name="connsiteX659" fmla="*/ 2784118 w 4651277"/>
              <a:gd name="connsiteY659" fmla="*/ 3891736 h 4241931"/>
              <a:gd name="connsiteX660" fmla="*/ 2763325 w 4651277"/>
              <a:gd name="connsiteY660" fmla="*/ 3878511 h 4241931"/>
              <a:gd name="connsiteX661" fmla="*/ 2724775 w 4651277"/>
              <a:gd name="connsiteY661" fmla="*/ 3899406 h 4241931"/>
              <a:gd name="connsiteX662" fmla="*/ 2726671 w 4651277"/>
              <a:gd name="connsiteY662" fmla="*/ 3923975 h 4241931"/>
              <a:gd name="connsiteX663" fmla="*/ 2695770 w 4651277"/>
              <a:gd name="connsiteY663" fmla="*/ 3931920 h 4241931"/>
              <a:gd name="connsiteX664" fmla="*/ 2675260 w 4651277"/>
              <a:gd name="connsiteY664" fmla="*/ 3914348 h 4241931"/>
              <a:gd name="connsiteX665" fmla="*/ 2660753 w 4651277"/>
              <a:gd name="connsiteY665" fmla="*/ 3905503 h 4241931"/>
              <a:gd name="connsiteX666" fmla="*/ 2646083 w 4651277"/>
              <a:gd name="connsiteY666" fmla="*/ 3912202 h 4241931"/>
              <a:gd name="connsiteX667" fmla="*/ 2647150 w 4651277"/>
              <a:gd name="connsiteY667" fmla="*/ 3913511 h 4241931"/>
              <a:gd name="connsiteX668" fmla="*/ 2629231 w 4651277"/>
              <a:gd name="connsiteY668" fmla="*/ 3927369 h 4241931"/>
              <a:gd name="connsiteX669" fmla="*/ 2518807 w 4651277"/>
              <a:gd name="connsiteY669" fmla="*/ 4013107 h 4241931"/>
              <a:gd name="connsiteX670" fmla="*/ 2518432 w 4651277"/>
              <a:gd name="connsiteY670" fmla="*/ 4038475 h 4241931"/>
              <a:gd name="connsiteX671" fmla="*/ 2521619 w 4651277"/>
              <a:gd name="connsiteY671" fmla="*/ 4073711 h 4241931"/>
              <a:gd name="connsiteX672" fmla="*/ 2489096 w 4651277"/>
              <a:gd name="connsiteY672" fmla="*/ 4063534 h 4241931"/>
              <a:gd name="connsiteX673" fmla="*/ 2453324 w 4651277"/>
              <a:gd name="connsiteY673" fmla="*/ 4094842 h 4241931"/>
              <a:gd name="connsiteX674" fmla="*/ 2448168 w 4651277"/>
              <a:gd name="connsiteY674" fmla="*/ 4135938 h 4241931"/>
              <a:gd name="connsiteX675" fmla="*/ 2411741 w 4651277"/>
              <a:gd name="connsiteY675" fmla="*/ 4211641 h 4241931"/>
              <a:gd name="connsiteX676" fmla="*/ 2371202 w 4651277"/>
              <a:gd name="connsiteY676" fmla="*/ 4225284 h 4241931"/>
              <a:gd name="connsiteX677" fmla="*/ 2339599 w 4651277"/>
              <a:gd name="connsiteY677" fmla="*/ 4241931 h 4241931"/>
              <a:gd name="connsiteX678" fmla="*/ 2319011 w 4651277"/>
              <a:gd name="connsiteY678" fmla="*/ 4225827 h 4241931"/>
              <a:gd name="connsiteX679" fmla="*/ 2286691 w 4651277"/>
              <a:gd name="connsiteY679" fmla="*/ 4169575 h 4241931"/>
              <a:gd name="connsiteX680" fmla="*/ 2250336 w 4651277"/>
              <a:gd name="connsiteY680" fmla="*/ 4135164 h 4241931"/>
              <a:gd name="connsiteX681" fmla="*/ 2168075 w 4651277"/>
              <a:gd name="connsiteY681" fmla="*/ 4121259 h 4241931"/>
              <a:gd name="connsiteX682" fmla="*/ 2146887 w 4651277"/>
              <a:gd name="connsiteY682" fmla="*/ 4129683 h 4241931"/>
              <a:gd name="connsiteX683" fmla="*/ 2118834 w 4651277"/>
              <a:gd name="connsiteY683" fmla="*/ 4132741 h 4241931"/>
              <a:gd name="connsiteX684" fmla="*/ 2123027 w 4651277"/>
              <a:gd name="connsiteY684" fmla="*/ 4108146 h 4241931"/>
              <a:gd name="connsiteX685" fmla="*/ 2123831 w 4651277"/>
              <a:gd name="connsiteY685" fmla="*/ 4094395 h 4241931"/>
              <a:gd name="connsiteX686" fmla="*/ 2110984 w 4651277"/>
              <a:gd name="connsiteY686" fmla="*/ 4096957 h 4241931"/>
              <a:gd name="connsiteX687" fmla="*/ 2025816 w 4651277"/>
              <a:gd name="connsiteY687" fmla="*/ 4085641 h 4241931"/>
              <a:gd name="connsiteX688" fmla="*/ 1994734 w 4651277"/>
              <a:gd name="connsiteY688" fmla="*/ 4050712 h 4241931"/>
              <a:gd name="connsiteX689" fmla="*/ 1924097 w 4651277"/>
              <a:gd name="connsiteY689" fmla="*/ 3922677 h 4241931"/>
              <a:gd name="connsiteX690" fmla="*/ 1905006 w 4651277"/>
              <a:gd name="connsiteY690" fmla="*/ 3918804 h 4241931"/>
              <a:gd name="connsiteX691" fmla="*/ 1887982 w 4651277"/>
              <a:gd name="connsiteY691" fmla="*/ 3912568 h 4241931"/>
              <a:gd name="connsiteX692" fmla="*/ 1885017 w 4651277"/>
              <a:gd name="connsiteY692" fmla="*/ 3901578 h 4241931"/>
              <a:gd name="connsiteX693" fmla="*/ 1862111 w 4651277"/>
              <a:gd name="connsiteY693" fmla="*/ 3897986 h 4241931"/>
              <a:gd name="connsiteX694" fmla="*/ 1858625 w 4651277"/>
              <a:gd name="connsiteY694" fmla="*/ 3892341 h 4241931"/>
              <a:gd name="connsiteX695" fmla="*/ 1837794 w 4651277"/>
              <a:gd name="connsiteY695" fmla="*/ 3907157 h 4241931"/>
              <a:gd name="connsiteX696" fmla="*/ 1836714 w 4651277"/>
              <a:gd name="connsiteY696" fmla="*/ 3883084 h 4241931"/>
              <a:gd name="connsiteX697" fmla="*/ 1816165 w 4651277"/>
              <a:gd name="connsiteY697" fmla="*/ 3880505 h 4241931"/>
              <a:gd name="connsiteX698" fmla="*/ 1816633 w 4651277"/>
              <a:gd name="connsiteY698" fmla="*/ 3878350 h 4241931"/>
              <a:gd name="connsiteX699" fmla="*/ 1800539 w 4651277"/>
              <a:gd name="connsiteY699" fmla="*/ 3891482 h 4241931"/>
              <a:gd name="connsiteX700" fmla="*/ 1764303 w 4651277"/>
              <a:gd name="connsiteY700" fmla="*/ 3915801 h 4241931"/>
              <a:gd name="connsiteX701" fmla="*/ 1740423 w 4651277"/>
              <a:gd name="connsiteY701" fmla="*/ 3889176 h 4241931"/>
              <a:gd name="connsiteX702" fmla="*/ 1722011 w 4651277"/>
              <a:gd name="connsiteY702" fmla="*/ 3876752 h 4241931"/>
              <a:gd name="connsiteX703" fmla="*/ 1711940 w 4651277"/>
              <a:gd name="connsiteY703" fmla="*/ 3893084 h 4241931"/>
              <a:gd name="connsiteX704" fmla="*/ 1711668 w 4651277"/>
              <a:gd name="connsiteY704" fmla="*/ 3897518 h 4241931"/>
              <a:gd name="connsiteX705" fmla="*/ 1705099 w 4651277"/>
              <a:gd name="connsiteY705" fmla="*/ 3926559 h 4241931"/>
              <a:gd name="connsiteX706" fmla="*/ 1692762 w 4651277"/>
              <a:gd name="connsiteY706" fmla="*/ 3907147 h 4241931"/>
              <a:gd name="connsiteX707" fmla="*/ 1685994 w 4651277"/>
              <a:gd name="connsiteY707" fmla="*/ 3883452 h 4241931"/>
              <a:gd name="connsiteX708" fmla="*/ 1643295 w 4651277"/>
              <a:gd name="connsiteY708" fmla="*/ 3873479 h 4241931"/>
              <a:gd name="connsiteX709" fmla="*/ 1628399 w 4651277"/>
              <a:gd name="connsiteY709" fmla="*/ 3893111 h 4241931"/>
              <a:gd name="connsiteX710" fmla="*/ 1600019 w 4651277"/>
              <a:gd name="connsiteY710" fmla="*/ 3878537 h 4241931"/>
              <a:gd name="connsiteX711" fmla="*/ 1596347 w 4651277"/>
              <a:gd name="connsiteY711" fmla="*/ 3851778 h 4241931"/>
              <a:gd name="connsiteX712" fmla="*/ 1574043 w 4651277"/>
              <a:gd name="connsiteY712" fmla="*/ 3830214 h 4241931"/>
              <a:gd name="connsiteX713" fmla="*/ 1541567 w 4651277"/>
              <a:gd name="connsiteY713" fmla="*/ 3798615 h 4241931"/>
              <a:gd name="connsiteX714" fmla="*/ 1492724 w 4651277"/>
              <a:gd name="connsiteY714" fmla="*/ 3763103 h 4241931"/>
              <a:gd name="connsiteX715" fmla="*/ 1470589 w 4651277"/>
              <a:gd name="connsiteY715" fmla="*/ 3755587 h 4241931"/>
              <a:gd name="connsiteX716" fmla="*/ 1479644 w 4651277"/>
              <a:gd name="connsiteY716" fmla="*/ 3744671 h 4241931"/>
              <a:gd name="connsiteX717" fmla="*/ 1466562 w 4651277"/>
              <a:gd name="connsiteY717" fmla="*/ 3726239 h 4241931"/>
              <a:gd name="connsiteX718" fmla="*/ 1430989 w 4651277"/>
              <a:gd name="connsiteY718" fmla="*/ 3697700 h 4241931"/>
              <a:gd name="connsiteX719" fmla="*/ 1419313 w 4651277"/>
              <a:gd name="connsiteY719" fmla="*/ 3670284 h 4241931"/>
              <a:gd name="connsiteX720" fmla="*/ 1417125 w 4651277"/>
              <a:gd name="connsiteY720" fmla="*/ 3655509 h 4241931"/>
              <a:gd name="connsiteX721" fmla="*/ 1407563 w 4651277"/>
              <a:gd name="connsiteY721" fmla="*/ 3669999 h 4241931"/>
              <a:gd name="connsiteX722" fmla="*/ 1383547 w 4651277"/>
              <a:gd name="connsiteY722" fmla="*/ 3699284 h 4241931"/>
              <a:gd name="connsiteX723" fmla="*/ 1335775 w 4651277"/>
              <a:gd name="connsiteY723" fmla="*/ 3738369 h 4241931"/>
              <a:gd name="connsiteX724" fmla="*/ 1312449 w 4651277"/>
              <a:gd name="connsiteY724" fmla="*/ 3759039 h 4241931"/>
              <a:gd name="connsiteX725" fmla="*/ 1295945 w 4651277"/>
              <a:gd name="connsiteY725" fmla="*/ 3759452 h 4241931"/>
              <a:gd name="connsiteX726" fmla="*/ 1292551 w 4651277"/>
              <a:gd name="connsiteY726" fmla="*/ 3785619 h 4241931"/>
              <a:gd name="connsiteX727" fmla="*/ 1236423 w 4651277"/>
              <a:gd name="connsiteY727" fmla="*/ 3826202 h 4241931"/>
              <a:gd name="connsiteX728" fmla="*/ 1221212 w 4651277"/>
              <a:gd name="connsiteY728" fmla="*/ 3837554 h 4241931"/>
              <a:gd name="connsiteX729" fmla="*/ 1171545 w 4651277"/>
              <a:gd name="connsiteY729" fmla="*/ 3867819 h 4241931"/>
              <a:gd name="connsiteX730" fmla="*/ 1116177 w 4651277"/>
              <a:gd name="connsiteY730" fmla="*/ 3898928 h 4241931"/>
              <a:gd name="connsiteX731" fmla="*/ 1085512 w 4651277"/>
              <a:gd name="connsiteY731" fmla="*/ 3913809 h 4241931"/>
              <a:gd name="connsiteX732" fmla="*/ 1084513 w 4651277"/>
              <a:gd name="connsiteY732" fmla="*/ 3915463 h 4241931"/>
              <a:gd name="connsiteX733" fmla="*/ 1084512 w 4651277"/>
              <a:gd name="connsiteY733" fmla="*/ 3915463 h 4241931"/>
              <a:gd name="connsiteX734" fmla="*/ 1084263 w 4651277"/>
              <a:gd name="connsiteY734" fmla="*/ 3915876 h 4241931"/>
              <a:gd name="connsiteX735" fmla="*/ 1084513 w 4651277"/>
              <a:gd name="connsiteY735" fmla="*/ 3915463 h 4241931"/>
              <a:gd name="connsiteX736" fmla="*/ 1085839 w 4651277"/>
              <a:gd name="connsiteY736" fmla="*/ 3915136 h 4241931"/>
              <a:gd name="connsiteX737" fmla="*/ 1094229 w 4651277"/>
              <a:gd name="connsiteY737" fmla="*/ 3924043 h 4241931"/>
              <a:gd name="connsiteX738" fmla="*/ 1088904 w 4651277"/>
              <a:gd name="connsiteY738" fmla="*/ 3930985 h 4241931"/>
              <a:gd name="connsiteX739" fmla="*/ 1018977 w 4651277"/>
              <a:gd name="connsiteY739" fmla="*/ 3997770 h 4241931"/>
              <a:gd name="connsiteX740" fmla="*/ 1006350 w 4651277"/>
              <a:gd name="connsiteY740" fmla="*/ 4009328 h 4241931"/>
              <a:gd name="connsiteX741" fmla="*/ 1002301 w 4651277"/>
              <a:gd name="connsiteY741" fmla="*/ 4011171 h 4241931"/>
              <a:gd name="connsiteX742" fmla="*/ 990173 w 4651277"/>
              <a:gd name="connsiteY742" fmla="*/ 4011068 h 4241931"/>
              <a:gd name="connsiteX743" fmla="*/ 985936 w 4651277"/>
              <a:gd name="connsiteY743" fmla="*/ 4009861 h 4241931"/>
              <a:gd name="connsiteX744" fmla="*/ 977409 w 4651277"/>
              <a:gd name="connsiteY744" fmla="*/ 4002677 h 4241931"/>
              <a:gd name="connsiteX745" fmla="*/ 972121 w 4651277"/>
              <a:gd name="connsiteY745" fmla="*/ 3998352 h 4241931"/>
              <a:gd name="connsiteX746" fmla="*/ 953239 w 4651277"/>
              <a:gd name="connsiteY746" fmla="*/ 4017645 h 4241931"/>
              <a:gd name="connsiteX747" fmla="*/ 934255 w 4651277"/>
              <a:gd name="connsiteY747" fmla="*/ 4027395 h 4241931"/>
              <a:gd name="connsiteX748" fmla="*/ 928071 w 4651277"/>
              <a:gd name="connsiteY748" fmla="*/ 4012596 h 4241931"/>
              <a:gd name="connsiteX749" fmla="*/ 996223 w 4651277"/>
              <a:gd name="connsiteY749" fmla="*/ 3962574 h 4241931"/>
              <a:gd name="connsiteX750" fmla="*/ 1026009 w 4651277"/>
              <a:gd name="connsiteY750" fmla="*/ 3931585 h 4241931"/>
              <a:gd name="connsiteX751" fmla="*/ 1031264 w 4651277"/>
              <a:gd name="connsiteY751" fmla="*/ 3925503 h 4241931"/>
              <a:gd name="connsiteX752" fmla="*/ 1077468 w 4651277"/>
              <a:gd name="connsiteY752" fmla="*/ 3900596 h 4241931"/>
              <a:gd name="connsiteX753" fmla="*/ 1094162 w 4651277"/>
              <a:gd name="connsiteY753" fmla="*/ 3881561 h 4241931"/>
              <a:gd name="connsiteX754" fmla="*/ 1102948 w 4651277"/>
              <a:gd name="connsiteY754" fmla="*/ 3869261 h 4241931"/>
              <a:gd name="connsiteX755" fmla="*/ 1153234 w 4651277"/>
              <a:gd name="connsiteY755" fmla="*/ 3831245 h 4241931"/>
              <a:gd name="connsiteX756" fmla="*/ 1182230 w 4651277"/>
              <a:gd name="connsiteY756" fmla="*/ 3799326 h 4241931"/>
              <a:gd name="connsiteX757" fmla="*/ 1213308 w 4651277"/>
              <a:gd name="connsiteY757" fmla="*/ 3779276 h 4241931"/>
              <a:gd name="connsiteX758" fmla="*/ 1227005 w 4651277"/>
              <a:gd name="connsiteY758" fmla="*/ 3743531 h 4241931"/>
              <a:gd name="connsiteX759" fmla="*/ 1221458 w 4651277"/>
              <a:gd name="connsiteY759" fmla="*/ 3737019 h 4241931"/>
              <a:gd name="connsiteX760" fmla="*/ 1231625 w 4651277"/>
              <a:gd name="connsiteY760" fmla="*/ 3685821 h 4241931"/>
              <a:gd name="connsiteX761" fmla="*/ 1240257 w 4651277"/>
              <a:gd name="connsiteY761" fmla="*/ 3659206 h 4241931"/>
              <a:gd name="connsiteX762" fmla="*/ 1240179 w 4651277"/>
              <a:gd name="connsiteY762" fmla="*/ 3659067 h 4241931"/>
              <a:gd name="connsiteX763" fmla="*/ 1230192 w 4651277"/>
              <a:gd name="connsiteY763" fmla="*/ 3642988 h 4241931"/>
              <a:gd name="connsiteX764" fmla="*/ 1231048 w 4651277"/>
              <a:gd name="connsiteY764" fmla="*/ 3642849 h 4241931"/>
              <a:gd name="connsiteX765" fmla="*/ 1229111 w 4651277"/>
              <a:gd name="connsiteY765" fmla="*/ 3639405 h 4241931"/>
              <a:gd name="connsiteX766" fmla="*/ 1225082 w 4651277"/>
              <a:gd name="connsiteY766" fmla="*/ 3615949 h 4241931"/>
              <a:gd name="connsiteX767" fmla="*/ 1223380 w 4651277"/>
              <a:gd name="connsiteY767" fmla="*/ 3610559 h 4241931"/>
              <a:gd name="connsiteX768" fmla="*/ 1222745 w 4651277"/>
              <a:gd name="connsiteY768" fmla="*/ 3611002 h 4241931"/>
              <a:gd name="connsiteX769" fmla="*/ 1190493 w 4651277"/>
              <a:gd name="connsiteY769" fmla="*/ 3651565 h 4241931"/>
              <a:gd name="connsiteX770" fmla="*/ 1166783 w 4651277"/>
              <a:gd name="connsiteY770" fmla="*/ 3661736 h 4241931"/>
              <a:gd name="connsiteX771" fmla="*/ 1154637 w 4651277"/>
              <a:gd name="connsiteY771" fmla="*/ 3670210 h 4241931"/>
              <a:gd name="connsiteX772" fmla="*/ 1116633 w 4651277"/>
              <a:gd name="connsiteY772" fmla="*/ 3690352 h 4241931"/>
              <a:gd name="connsiteX773" fmla="*/ 1090960 w 4651277"/>
              <a:gd name="connsiteY773" fmla="*/ 3676395 h 4241931"/>
              <a:gd name="connsiteX774" fmla="*/ 1152056 w 4651277"/>
              <a:gd name="connsiteY774" fmla="*/ 3582772 h 4241931"/>
              <a:gd name="connsiteX775" fmla="*/ 1146988 w 4651277"/>
              <a:gd name="connsiteY775" fmla="*/ 3583121 h 4241931"/>
              <a:gd name="connsiteX776" fmla="*/ 1174341 w 4651277"/>
              <a:gd name="connsiteY776" fmla="*/ 3554475 h 4241931"/>
              <a:gd name="connsiteX777" fmla="*/ 1195008 w 4651277"/>
              <a:gd name="connsiteY777" fmla="*/ 3526369 h 4241931"/>
              <a:gd name="connsiteX778" fmla="*/ 1182314 w 4651277"/>
              <a:gd name="connsiteY778" fmla="*/ 3516738 h 4241931"/>
              <a:gd name="connsiteX779" fmla="*/ 1164089 w 4651277"/>
              <a:gd name="connsiteY779" fmla="*/ 3495341 h 4241931"/>
              <a:gd name="connsiteX780" fmla="*/ 1138525 w 4651277"/>
              <a:gd name="connsiteY780" fmla="*/ 3489826 h 4241931"/>
              <a:gd name="connsiteX781" fmla="*/ 1113579 w 4651277"/>
              <a:gd name="connsiteY781" fmla="*/ 3498232 h 4241931"/>
              <a:gd name="connsiteX782" fmla="*/ 1101193 w 4651277"/>
              <a:gd name="connsiteY782" fmla="*/ 3517611 h 4241931"/>
              <a:gd name="connsiteX783" fmla="*/ 1083741 w 4651277"/>
              <a:gd name="connsiteY783" fmla="*/ 3524449 h 4241931"/>
              <a:gd name="connsiteX784" fmla="*/ 1066327 w 4651277"/>
              <a:gd name="connsiteY784" fmla="*/ 3498350 h 4241931"/>
              <a:gd name="connsiteX785" fmla="*/ 1060384 w 4651277"/>
              <a:gd name="connsiteY785" fmla="*/ 3491373 h 4241931"/>
              <a:gd name="connsiteX786" fmla="*/ 1051908 w 4651277"/>
              <a:gd name="connsiteY786" fmla="*/ 3488960 h 4241931"/>
              <a:gd name="connsiteX787" fmla="*/ 1034735 w 4651277"/>
              <a:gd name="connsiteY787" fmla="*/ 3470682 h 4241931"/>
              <a:gd name="connsiteX788" fmla="*/ 1017197 w 4651277"/>
              <a:gd name="connsiteY788" fmla="*/ 3484015 h 4241931"/>
              <a:gd name="connsiteX789" fmla="*/ 1010237 w 4651277"/>
              <a:gd name="connsiteY789" fmla="*/ 3484324 h 4241931"/>
              <a:gd name="connsiteX790" fmla="*/ 958799 w 4651277"/>
              <a:gd name="connsiteY790" fmla="*/ 3466337 h 4241931"/>
              <a:gd name="connsiteX791" fmla="*/ 951788 w 4651277"/>
              <a:gd name="connsiteY791" fmla="*/ 3461874 h 4241931"/>
              <a:gd name="connsiteX792" fmla="*/ 926759 w 4651277"/>
              <a:gd name="connsiteY792" fmla="*/ 3433431 h 4241931"/>
              <a:gd name="connsiteX793" fmla="*/ 903850 w 4651277"/>
              <a:gd name="connsiteY793" fmla="*/ 3383920 h 4241931"/>
              <a:gd name="connsiteX794" fmla="*/ 895238 w 4651277"/>
              <a:gd name="connsiteY794" fmla="*/ 3361559 h 4241931"/>
              <a:gd name="connsiteX795" fmla="*/ 893102 w 4651277"/>
              <a:gd name="connsiteY795" fmla="*/ 3344918 h 4241931"/>
              <a:gd name="connsiteX796" fmla="*/ 913932 w 4651277"/>
              <a:gd name="connsiteY796" fmla="*/ 3295875 h 4241931"/>
              <a:gd name="connsiteX797" fmla="*/ 916552 w 4651277"/>
              <a:gd name="connsiteY797" fmla="*/ 3284815 h 4241931"/>
              <a:gd name="connsiteX798" fmla="*/ 902668 w 4651277"/>
              <a:gd name="connsiteY798" fmla="*/ 3252497 h 4241931"/>
              <a:gd name="connsiteX799" fmla="*/ 899396 w 4651277"/>
              <a:gd name="connsiteY799" fmla="*/ 3239232 h 4241931"/>
              <a:gd name="connsiteX800" fmla="*/ 894195 w 4651277"/>
              <a:gd name="connsiteY800" fmla="*/ 3206742 h 4241931"/>
              <a:gd name="connsiteX801" fmla="*/ 880363 w 4651277"/>
              <a:gd name="connsiteY801" fmla="*/ 3200867 h 4241931"/>
              <a:gd name="connsiteX802" fmla="*/ 868662 w 4651277"/>
              <a:gd name="connsiteY802" fmla="*/ 3212216 h 4241931"/>
              <a:gd name="connsiteX803" fmla="*/ 861785 w 4651277"/>
              <a:gd name="connsiteY803" fmla="*/ 3179867 h 4241931"/>
              <a:gd name="connsiteX804" fmla="*/ 841031 w 4651277"/>
              <a:gd name="connsiteY804" fmla="*/ 3128406 h 4241931"/>
              <a:gd name="connsiteX805" fmla="*/ 835094 w 4651277"/>
              <a:gd name="connsiteY805" fmla="*/ 3130395 h 4241931"/>
              <a:gd name="connsiteX806" fmla="*/ 836894 w 4651277"/>
              <a:gd name="connsiteY806" fmla="*/ 3131712 h 4241931"/>
              <a:gd name="connsiteX807" fmla="*/ 828164 w 4651277"/>
              <a:gd name="connsiteY807" fmla="*/ 3141426 h 4241931"/>
              <a:gd name="connsiteX808" fmla="*/ 810249 w 4651277"/>
              <a:gd name="connsiteY808" fmla="*/ 3168564 h 4241931"/>
              <a:gd name="connsiteX809" fmla="*/ 805666 w 4651277"/>
              <a:gd name="connsiteY809" fmla="*/ 3182762 h 4241931"/>
              <a:gd name="connsiteX810" fmla="*/ 762994 w 4651277"/>
              <a:gd name="connsiteY810" fmla="*/ 3247137 h 4241931"/>
              <a:gd name="connsiteX811" fmla="*/ 769696 w 4651277"/>
              <a:gd name="connsiteY811" fmla="*/ 3269578 h 4241931"/>
              <a:gd name="connsiteX812" fmla="*/ 788985 w 4651277"/>
              <a:gd name="connsiteY812" fmla="*/ 3312615 h 4241931"/>
              <a:gd name="connsiteX813" fmla="*/ 783024 w 4651277"/>
              <a:gd name="connsiteY813" fmla="*/ 3324613 h 4241931"/>
              <a:gd name="connsiteX814" fmla="*/ 758660 w 4651277"/>
              <a:gd name="connsiteY814" fmla="*/ 3335580 h 4241931"/>
              <a:gd name="connsiteX815" fmla="*/ 671389 w 4651277"/>
              <a:gd name="connsiteY815" fmla="*/ 3280299 h 4241931"/>
              <a:gd name="connsiteX816" fmla="*/ 650969 w 4651277"/>
              <a:gd name="connsiteY816" fmla="*/ 3269201 h 4241931"/>
              <a:gd name="connsiteX817" fmla="*/ 641617 w 4651277"/>
              <a:gd name="connsiteY817" fmla="*/ 3268933 h 4241931"/>
              <a:gd name="connsiteX818" fmla="*/ 644405 w 4651277"/>
              <a:gd name="connsiteY818" fmla="*/ 3282190 h 4241931"/>
              <a:gd name="connsiteX819" fmla="*/ 650760 w 4651277"/>
              <a:gd name="connsiteY819" fmla="*/ 3284028 h 4241931"/>
              <a:gd name="connsiteX820" fmla="*/ 664657 w 4651277"/>
              <a:gd name="connsiteY820" fmla="*/ 3289108 h 4241931"/>
              <a:gd name="connsiteX821" fmla="*/ 653088 w 4651277"/>
              <a:gd name="connsiteY821" fmla="*/ 3305841 h 4241931"/>
              <a:gd name="connsiteX822" fmla="*/ 681811 w 4651277"/>
              <a:gd name="connsiteY822" fmla="*/ 3311127 h 4241931"/>
              <a:gd name="connsiteX823" fmla="*/ 681325 w 4651277"/>
              <a:gd name="connsiteY823" fmla="*/ 3323067 h 4241931"/>
              <a:gd name="connsiteX824" fmla="*/ 642947 w 4651277"/>
              <a:gd name="connsiteY824" fmla="*/ 3318009 h 4241931"/>
              <a:gd name="connsiteX825" fmla="*/ 616859 w 4651277"/>
              <a:gd name="connsiteY825" fmla="*/ 3306171 h 4241931"/>
              <a:gd name="connsiteX826" fmla="*/ 615221 w 4651277"/>
              <a:gd name="connsiteY826" fmla="*/ 3285459 h 4241931"/>
              <a:gd name="connsiteX827" fmla="*/ 603851 w 4651277"/>
              <a:gd name="connsiteY827" fmla="*/ 3275124 h 4241931"/>
              <a:gd name="connsiteX828" fmla="*/ 584006 w 4651277"/>
              <a:gd name="connsiteY828" fmla="*/ 3294285 h 4241931"/>
              <a:gd name="connsiteX829" fmla="*/ 576030 w 4651277"/>
              <a:gd name="connsiteY829" fmla="*/ 3296216 h 4241931"/>
              <a:gd name="connsiteX830" fmla="*/ 595446 w 4651277"/>
              <a:gd name="connsiteY830" fmla="*/ 3254362 h 4241931"/>
              <a:gd name="connsiteX831" fmla="*/ 582146 w 4651277"/>
              <a:gd name="connsiteY831" fmla="*/ 3236050 h 4241931"/>
              <a:gd name="connsiteX832" fmla="*/ 559040 w 4651277"/>
              <a:gd name="connsiteY832" fmla="*/ 3238269 h 4241931"/>
              <a:gd name="connsiteX833" fmla="*/ 547418 w 4651277"/>
              <a:gd name="connsiteY833" fmla="*/ 3221663 h 4241931"/>
              <a:gd name="connsiteX834" fmla="*/ 555276 w 4651277"/>
              <a:gd name="connsiteY834" fmla="*/ 3208783 h 4241931"/>
              <a:gd name="connsiteX835" fmla="*/ 552916 w 4651277"/>
              <a:gd name="connsiteY835" fmla="*/ 3178113 h 4241931"/>
              <a:gd name="connsiteX836" fmla="*/ 554759 w 4651277"/>
              <a:gd name="connsiteY836" fmla="*/ 3143891 h 4241931"/>
              <a:gd name="connsiteX837" fmla="*/ 546452 w 4651277"/>
              <a:gd name="connsiteY837" fmla="*/ 3109595 h 4241931"/>
              <a:gd name="connsiteX838" fmla="*/ 531314 w 4651277"/>
              <a:gd name="connsiteY838" fmla="*/ 3097640 h 4241931"/>
              <a:gd name="connsiteX839" fmla="*/ 544016 w 4651277"/>
              <a:gd name="connsiteY839" fmla="*/ 3089076 h 4241931"/>
              <a:gd name="connsiteX840" fmla="*/ 547970 w 4651277"/>
              <a:gd name="connsiteY840" fmla="*/ 3079252 h 4241931"/>
              <a:gd name="connsiteX841" fmla="*/ 536113 w 4651277"/>
              <a:gd name="connsiteY841" fmla="*/ 3040749 h 4241931"/>
              <a:gd name="connsiteX842" fmla="*/ 536514 w 4651277"/>
              <a:gd name="connsiteY842" fmla="*/ 3026719 h 4241931"/>
              <a:gd name="connsiteX843" fmla="*/ 518069 w 4651277"/>
              <a:gd name="connsiteY843" fmla="*/ 3044697 h 4241931"/>
              <a:gd name="connsiteX844" fmla="*/ 505031 w 4651277"/>
              <a:gd name="connsiteY844" fmla="*/ 3044899 h 4241931"/>
              <a:gd name="connsiteX845" fmla="*/ 469088 w 4651277"/>
              <a:gd name="connsiteY845" fmla="*/ 3060358 h 4241931"/>
              <a:gd name="connsiteX846" fmla="*/ 446865 w 4651277"/>
              <a:gd name="connsiteY846" fmla="*/ 3064475 h 4241931"/>
              <a:gd name="connsiteX847" fmla="*/ 428167 w 4651277"/>
              <a:gd name="connsiteY847" fmla="*/ 3076179 h 4241931"/>
              <a:gd name="connsiteX848" fmla="*/ 421376 w 4651277"/>
              <a:gd name="connsiteY848" fmla="*/ 3079513 h 4241931"/>
              <a:gd name="connsiteX849" fmla="*/ 387850 w 4651277"/>
              <a:gd name="connsiteY849" fmla="*/ 3050902 h 4241931"/>
              <a:gd name="connsiteX850" fmla="*/ 356247 w 4651277"/>
              <a:gd name="connsiteY850" fmla="*/ 3058134 h 4241931"/>
              <a:gd name="connsiteX851" fmla="*/ 329279 w 4651277"/>
              <a:gd name="connsiteY851" fmla="*/ 3044401 h 4241931"/>
              <a:gd name="connsiteX852" fmla="*/ 308607 w 4651277"/>
              <a:gd name="connsiteY852" fmla="*/ 3027031 h 4241931"/>
              <a:gd name="connsiteX853" fmla="*/ 279538 w 4651277"/>
              <a:gd name="connsiteY853" fmla="*/ 3001141 h 4241931"/>
              <a:gd name="connsiteX854" fmla="*/ 267950 w 4651277"/>
              <a:gd name="connsiteY854" fmla="*/ 2993392 h 4241931"/>
              <a:gd name="connsiteX855" fmla="*/ 257547 w 4651277"/>
              <a:gd name="connsiteY855" fmla="*/ 2987046 h 4241931"/>
              <a:gd name="connsiteX856" fmla="*/ 263834 w 4651277"/>
              <a:gd name="connsiteY856" fmla="*/ 2971168 h 4241931"/>
              <a:gd name="connsiteX857" fmla="*/ 275244 w 4651277"/>
              <a:gd name="connsiteY857" fmla="*/ 2962494 h 4241931"/>
              <a:gd name="connsiteX858" fmla="*/ 283127 w 4651277"/>
              <a:gd name="connsiteY858" fmla="*/ 2946230 h 4241931"/>
              <a:gd name="connsiteX859" fmla="*/ 271842 w 4651277"/>
              <a:gd name="connsiteY859" fmla="*/ 2937986 h 4241931"/>
              <a:gd name="connsiteX860" fmla="*/ 255949 w 4651277"/>
              <a:gd name="connsiteY860" fmla="*/ 2947324 h 4241931"/>
              <a:gd name="connsiteX861" fmla="*/ 248671 w 4651277"/>
              <a:gd name="connsiteY861" fmla="*/ 2962598 h 4241931"/>
              <a:gd name="connsiteX862" fmla="*/ 220889 w 4651277"/>
              <a:gd name="connsiteY862" fmla="*/ 2964682 h 4241931"/>
              <a:gd name="connsiteX863" fmla="*/ 224312 w 4651277"/>
              <a:gd name="connsiteY863" fmla="*/ 2945699 h 4241931"/>
              <a:gd name="connsiteX864" fmla="*/ 224403 w 4651277"/>
              <a:gd name="connsiteY864" fmla="*/ 2919922 h 4241931"/>
              <a:gd name="connsiteX865" fmla="*/ 221119 w 4651277"/>
              <a:gd name="connsiteY865" fmla="*/ 2906363 h 4241931"/>
              <a:gd name="connsiteX866" fmla="*/ 227734 w 4651277"/>
              <a:gd name="connsiteY866" fmla="*/ 2886607 h 4241931"/>
              <a:gd name="connsiteX867" fmla="*/ 230419 w 4651277"/>
              <a:gd name="connsiteY867" fmla="*/ 2873291 h 4241931"/>
              <a:gd name="connsiteX868" fmla="*/ 220334 w 4651277"/>
              <a:gd name="connsiteY868" fmla="*/ 2850825 h 4241931"/>
              <a:gd name="connsiteX869" fmla="*/ 210854 w 4651277"/>
              <a:gd name="connsiteY869" fmla="*/ 2827368 h 4241931"/>
              <a:gd name="connsiteX870" fmla="*/ 241764 w 4651277"/>
              <a:gd name="connsiteY870" fmla="*/ 2778929 h 4241931"/>
              <a:gd name="connsiteX871" fmla="*/ 255002 w 4651277"/>
              <a:gd name="connsiteY871" fmla="*/ 2751657 h 4241931"/>
              <a:gd name="connsiteX872" fmla="*/ 276350 w 4651277"/>
              <a:gd name="connsiteY872" fmla="*/ 2717777 h 4241931"/>
              <a:gd name="connsiteX873" fmla="*/ 285282 w 4651277"/>
              <a:gd name="connsiteY873" fmla="*/ 2707593 h 4241931"/>
              <a:gd name="connsiteX874" fmla="*/ 276926 w 4651277"/>
              <a:gd name="connsiteY874" fmla="*/ 2680064 h 4241931"/>
              <a:gd name="connsiteX875" fmla="*/ 264542 w 4651277"/>
              <a:gd name="connsiteY875" fmla="*/ 2672508 h 4241931"/>
              <a:gd name="connsiteX876" fmla="*/ 308116 w 4651277"/>
              <a:gd name="connsiteY876" fmla="*/ 2674621 h 4241931"/>
              <a:gd name="connsiteX877" fmla="*/ 327864 w 4651277"/>
              <a:gd name="connsiteY877" fmla="*/ 2668993 h 4241931"/>
              <a:gd name="connsiteX878" fmla="*/ 339456 w 4651277"/>
              <a:gd name="connsiteY878" fmla="*/ 2648876 h 4241931"/>
              <a:gd name="connsiteX879" fmla="*/ 368061 w 4651277"/>
              <a:gd name="connsiteY879" fmla="*/ 2643216 h 4241931"/>
              <a:gd name="connsiteX880" fmla="*/ 389538 w 4651277"/>
              <a:gd name="connsiteY880" fmla="*/ 2632526 h 4241931"/>
              <a:gd name="connsiteX881" fmla="*/ 396992 w 4651277"/>
              <a:gd name="connsiteY881" fmla="*/ 2633675 h 4241931"/>
              <a:gd name="connsiteX882" fmla="*/ 398142 w 4651277"/>
              <a:gd name="connsiteY882" fmla="*/ 2626219 h 4241931"/>
              <a:gd name="connsiteX883" fmla="*/ 385394 w 4651277"/>
              <a:gd name="connsiteY883" fmla="*/ 2597603 h 4241931"/>
              <a:gd name="connsiteX884" fmla="*/ 377546 w 4651277"/>
              <a:gd name="connsiteY884" fmla="*/ 2596603 h 4241931"/>
              <a:gd name="connsiteX885" fmla="*/ 376221 w 4651277"/>
              <a:gd name="connsiteY885" fmla="*/ 2597323 h 4241931"/>
              <a:gd name="connsiteX886" fmla="*/ 363730 w 4651277"/>
              <a:gd name="connsiteY886" fmla="*/ 2594317 h 4241931"/>
              <a:gd name="connsiteX887" fmla="*/ 336858 w 4651277"/>
              <a:gd name="connsiteY887" fmla="*/ 2561827 h 4241931"/>
              <a:gd name="connsiteX888" fmla="*/ 337956 w 4651277"/>
              <a:gd name="connsiteY888" fmla="*/ 2558256 h 4241931"/>
              <a:gd name="connsiteX889" fmla="*/ 331405 w 4651277"/>
              <a:gd name="connsiteY889" fmla="*/ 2552878 h 4241931"/>
              <a:gd name="connsiteX890" fmla="*/ 308578 w 4651277"/>
              <a:gd name="connsiteY890" fmla="*/ 2557984 h 4241931"/>
              <a:gd name="connsiteX891" fmla="*/ 294264 w 4651277"/>
              <a:gd name="connsiteY891" fmla="*/ 2582561 h 4241931"/>
              <a:gd name="connsiteX892" fmla="*/ 283955 w 4651277"/>
              <a:gd name="connsiteY892" fmla="*/ 2590545 h 4241931"/>
              <a:gd name="connsiteX893" fmla="*/ 279462 w 4651277"/>
              <a:gd name="connsiteY893" fmla="*/ 2578968 h 4241931"/>
              <a:gd name="connsiteX894" fmla="*/ 280886 w 4651277"/>
              <a:gd name="connsiteY894" fmla="*/ 2534293 h 4241931"/>
              <a:gd name="connsiteX895" fmla="*/ 293312 w 4651277"/>
              <a:gd name="connsiteY895" fmla="*/ 2522841 h 4241931"/>
              <a:gd name="connsiteX896" fmla="*/ 313664 w 4651277"/>
              <a:gd name="connsiteY896" fmla="*/ 2509256 h 4241931"/>
              <a:gd name="connsiteX897" fmla="*/ 322562 w 4651277"/>
              <a:gd name="connsiteY897" fmla="*/ 2501743 h 4241931"/>
              <a:gd name="connsiteX898" fmla="*/ 322347 w 4651277"/>
              <a:gd name="connsiteY898" fmla="*/ 2500403 h 4241931"/>
              <a:gd name="connsiteX899" fmla="*/ 325012 w 4651277"/>
              <a:gd name="connsiteY899" fmla="*/ 2494504 h 4241931"/>
              <a:gd name="connsiteX900" fmla="*/ 327121 w 4651277"/>
              <a:gd name="connsiteY900" fmla="*/ 2489822 h 4241931"/>
              <a:gd name="connsiteX901" fmla="*/ 325375 w 4651277"/>
              <a:gd name="connsiteY901" fmla="*/ 2483801 h 4241931"/>
              <a:gd name="connsiteX902" fmla="*/ 319894 w 4651277"/>
              <a:gd name="connsiteY902" fmla="*/ 2485096 h 4241931"/>
              <a:gd name="connsiteX903" fmla="*/ 311599 w 4651277"/>
              <a:gd name="connsiteY903" fmla="*/ 2486736 h 4241931"/>
              <a:gd name="connsiteX904" fmla="*/ 310423 w 4651277"/>
              <a:gd name="connsiteY904" fmla="*/ 2477683 h 4241931"/>
              <a:gd name="connsiteX905" fmla="*/ 311281 w 4651277"/>
              <a:gd name="connsiteY905" fmla="*/ 2475872 h 4241931"/>
              <a:gd name="connsiteX906" fmla="*/ 304224 w 4651277"/>
              <a:gd name="connsiteY906" fmla="*/ 2463706 h 4241931"/>
              <a:gd name="connsiteX907" fmla="*/ 295275 w 4651277"/>
              <a:gd name="connsiteY907" fmla="*/ 2457135 h 4241931"/>
              <a:gd name="connsiteX908" fmla="*/ 294859 w 4651277"/>
              <a:gd name="connsiteY908" fmla="*/ 2454016 h 4241931"/>
              <a:gd name="connsiteX909" fmla="*/ 286910 w 4651277"/>
              <a:gd name="connsiteY909" fmla="*/ 2446244 h 4241931"/>
              <a:gd name="connsiteX910" fmla="*/ 278232 w 4651277"/>
              <a:gd name="connsiteY910" fmla="*/ 2442183 h 4241931"/>
              <a:gd name="connsiteX911" fmla="*/ 256502 w 4651277"/>
              <a:gd name="connsiteY911" fmla="*/ 2431877 h 4241931"/>
              <a:gd name="connsiteX912" fmla="*/ 233566 w 4651277"/>
              <a:gd name="connsiteY912" fmla="*/ 2432796 h 4241931"/>
              <a:gd name="connsiteX913" fmla="*/ 225585 w 4651277"/>
              <a:gd name="connsiteY913" fmla="*/ 2427605 h 4241931"/>
              <a:gd name="connsiteX914" fmla="*/ 218516 w 4651277"/>
              <a:gd name="connsiteY914" fmla="*/ 2409611 h 4241931"/>
              <a:gd name="connsiteX915" fmla="*/ 219702 w 4651277"/>
              <a:gd name="connsiteY915" fmla="*/ 2396654 h 4241931"/>
              <a:gd name="connsiteX916" fmla="*/ 203612 w 4651277"/>
              <a:gd name="connsiteY916" fmla="*/ 2390201 h 4241931"/>
              <a:gd name="connsiteX917" fmla="*/ 185454 w 4651277"/>
              <a:gd name="connsiteY917" fmla="*/ 2384308 h 4241931"/>
              <a:gd name="connsiteX918" fmla="*/ 180651 w 4651277"/>
              <a:gd name="connsiteY918" fmla="*/ 2360984 h 4241931"/>
              <a:gd name="connsiteX919" fmla="*/ 188954 w 4651277"/>
              <a:gd name="connsiteY919" fmla="*/ 2355173 h 4241931"/>
              <a:gd name="connsiteX920" fmla="*/ 203232 w 4651277"/>
              <a:gd name="connsiteY920" fmla="*/ 2321739 h 4241931"/>
              <a:gd name="connsiteX921" fmla="*/ 198358 w 4651277"/>
              <a:gd name="connsiteY921" fmla="*/ 2280702 h 4241931"/>
              <a:gd name="connsiteX922" fmla="*/ 181129 w 4651277"/>
              <a:gd name="connsiteY922" fmla="*/ 2268831 h 4241931"/>
              <a:gd name="connsiteX923" fmla="*/ 161542 w 4651277"/>
              <a:gd name="connsiteY923" fmla="*/ 2266396 h 4241931"/>
              <a:gd name="connsiteX924" fmla="*/ 170152 w 4651277"/>
              <a:gd name="connsiteY924" fmla="*/ 2232225 h 4241931"/>
              <a:gd name="connsiteX925" fmla="*/ 182158 w 4651277"/>
              <a:gd name="connsiteY925" fmla="*/ 2210319 h 4241931"/>
              <a:gd name="connsiteX926" fmla="*/ 185087 w 4651277"/>
              <a:gd name="connsiteY926" fmla="*/ 2204960 h 4241931"/>
              <a:gd name="connsiteX927" fmla="*/ 183548 w 4651277"/>
              <a:gd name="connsiteY927" fmla="*/ 2204931 h 4241931"/>
              <a:gd name="connsiteX928" fmla="*/ 176985 w 4651277"/>
              <a:gd name="connsiteY928" fmla="*/ 2201655 h 4241931"/>
              <a:gd name="connsiteX929" fmla="*/ 158195 w 4651277"/>
              <a:gd name="connsiteY929" fmla="*/ 2192908 h 4241931"/>
              <a:gd name="connsiteX930" fmla="*/ 153725 w 4651277"/>
              <a:gd name="connsiteY930" fmla="*/ 2186242 h 4241931"/>
              <a:gd name="connsiteX931" fmla="*/ 153180 w 4651277"/>
              <a:gd name="connsiteY931" fmla="*/ 2181644 h 4241931"/>
              <a:gd name="connsiteX932" fmla="*/ 148907 w 4651277"/>
              <a:gd name="connsiteY932" fmla="*/ 2184596 h 4241931"/>
              <a:gd name="connsiteX933" fmla="*/ 133549 w 4651277"/>
              <a:gd name="connsiteY933" fmla="*/ 2192221 h 4241931"/>
              <a:gd name="connsiteX934" fmla="*/ 130014 w 4651277"/>
              <a:gd name="connsiteY934" fmla="*/ 2191909 h 4241931"/>
              <a:gd name="connsiteX935" fmla="*/ 130318 w 4651277"/>
              <a:gd name="connsiteY935" fmla="*/ 2192823 h 4241931"/>
              <a:gd name="connsiteX936" fmla="*/ 126282 w 4651277"/>
              <a:gd name="connsiteY936" fmla="*/ 2195305 h 4241931"/>
              <a:gd name="connsiteX937" fmla="*/ 107338 w 4651277"/>
              <a:gd name="connsiteY937" fmla="*/ 2192707 h 4241931"/>
              <a:gd name="connsiteX938" fmla="*/ 90588 w 4651277"/>
              <a:gd name="connsiteY938" fmla="*/ 2196667 h 4241931"/>
              <a:gd name="connsiteX939" fmla="*/ 85329 w 4651277"/>
              <a:gd name="connsiteY939" fmla="*/ 2204345 h 4241931"/>
              <a:gd name="connsiteX940" fmla="*/ 82412 w 4651277"/>
              <a:gd name="connsiteY940" fmla="*/ 2206965 h 4241931"/>
              <a:gd name="connsiteX941" fmla="*/ 79791 w 4651277"/>
              <a:gd name="connsiteY941" fmla="*/ 2204045 h 4241931"/>
              <a:gd name="connsiteX942" fmla="*/ 72187 w 4651277"/>
              <a:gd name="connsiteY942" fmla="*/ 2199087 h 4241931"/>
              <a:gd name="connsiteX943" fmla="*/ 56610 w 4651277"/>
              <a:gd name="connsiteY943" fmla="*/ 2194405 h 4241931"/>
              <a:gd name="connsiteX944" fmla="*/ 49228 w 4651277"/>
              <a:gd name="connsiteY944" fmla="*/ 2195828 h 4241931"/>
              <a:gd name="connsiteX945" fmla="*/ 44932 w 4651277"/>
              <a:gd name="connsiteY945" fmla="*/ 2199419 h 4241931"/>
              <a:gd name="connsiteX946" fmla="*/ 40357 w 4651277"/>
              <a:gd name="connsiteY946" fmla="*/ 2195030 h 4241931"/>
              <a:gd name="connsiteX947" fmla="*/ 38739 w 4651277"/>
              <a:gd name="connsiteY947" fmla="*/ 2190908 h 4241931"/>
              <a:gd name="connsiteX948" fmla="*/ 25029 w 4651277"/>
              <a:gd name="connsiteY948" fmla="*/ 2188681 h 4241931"/>
              <a:gd name="connsiteX949" fmla="*/ 22953 w 4651277"/>
              <a:gd name="connsiteY949" fmla="*/ 2190781 h 4241931"/>
              <a:gd name="connsiteX950" fmla="*/ 17398 w 4651277"/>
              <a:gd name="connsiteY950" fmla="*/ 2191771 h 4241931"/>
              <a:gd name="connsiteX951" fmla="*/ 17464 w 4651277"/>
              <a:gd name="connsiteY951" fmla="*/ 2186609 h 4241931"/>
              <a:gd name="connsiteX952" fmla="*/ 20703 w 4651277"/>
              <a:gd name="connsiteY952" fmla="*/ 2182626 h 4241931"/>
              <a:gd name="connsiteX953" fmla="*/ 20175 w 4651277"/>
              <a:gd name="connsiteY953" fmla="*/ 2176316 h 4241931"/>
              <a:gd name="connsiteX954" fmla="*/ 10908 w 4651277"/>
              <a:gd name="connsiteY954" fmla="*/ 2158882 h 4241931"/>
              <a:gd name="connsiteX955" fmla="*/ 3909 w 4651277"/>
              <a:gd name="connsiteY955" fmla="*/ 2136084 h 4241931"/>
              <a:gd name="connsiteX956" fmla="*/ 5354 w 4651277"/>
              <a:gd name="connsiteY956" fmla="*/ 2129952 h 4241931"/>
              <a:gd name="connsiteX957" fmla="*/ 9185 w 4651277"/>
              <a:gd name="connsiteY957" fmla="*/ 2123453 h 4241931"/>
              <a:gd name="connsiteX958" fmla="*/ 8263 w 4651277"/>
              <a:gd name="connsiteY958" fmla="*/ 2119867 h 4241931"/>
              <a:gd name="connsiteX959" fmla="*/ 0 w 4651277"/>
              <a:gd name="connsiteY959" fmla="*/ 2106669 h 4241931"/>
              <a:gd name="connsiteX960" fmla="*/ 1997 w 4651277"/>
              <a:gd name="connsiteY960" fmla="*/ 2092253 h 4241931"/>
              <a:gd name="connsiteX961" fmla="*/ 18461 w 4651277"/>
              <a:gd name="connsiteY961" fmla="*/ 2073068 h 4241931"/>
              <a:gd name="connsiteX962" fmla="*/ 22909 w 4651277"/>
              <a:gd name="connsiteY962" fmla="*/ 2063545 h 4241931"/>
              <a:gd name="connsiteX963" fmla="*/ 31396 w 4651277"/>
              <a:gd name="connsiteY963" fmla="*/ 2046292 h 4241931"/>
              <a:gd name="connsiteX964" fmla="*/ 31352 w 4651277"/>
              <a:gd name="connsiteY964" fmla="*/ 2025192 h 4241931"/>
              <a:gd name="connsiteX965" fmla="*/ 63886 w 4651277"/>
              <a:gd name="connsiteY965" fmla="*/ 2013091 h 4241931"/>
              <a:gd name="connsiteX966" fmla="*/ 81239 w 4651277"/>
              <a:gd name="connsiteY966" fmla="*/ 2008044 h 4241931"/>
              <a:gd name="connsiteX967" fmla="*/ 111405 w 4651277"/>
              <a:gd name="connsiteY967" fmla="*/ 1993139 h 4241931"/>
              <a:gd name="connsiteX968" fmla="*/ 126677 w 4651277"/>
              <a:gd name="connsiteY968" fmla="*/ 2000417 h 4241931"/>
              <a:gd name="connsiteX969" fmla="*/ 139632 w 4651277"/>
              <a:gd name="connsiteY969" fmla="*/ 1998124 h 4241931"/>
              <a:gd name="connsiteX970" fmla="*/ 146533 w 4651277"/>
              <a:gd name="connsiteY970" fmla="*/ 1993496 h 4241931"/>
              <a:gd name="connsiteX971" fmla="*/ 153736 w 4651277"/>
              <a:gd name="connsiteY971" fmla="*/ 1988375 h 4241931"/>
              <a:gd name="connsiteX972" fmla="*/ 154376 w 4651277"/>
              <a:gd name="connsiteY972" fmla="*/ 1996242 h 4241931"/>
              <a:gd name="connsiteX973" fmla="*/ 153285 w 4651277"/>
              <a:gd name="connsiteY973" fmla="*/ 2009173 h 4241931"/>
              <a:gd name="connsiteX974" fmla="*/ 164872 w 4651277"/>
              <a:gd name="connsiteY974" fmla="*/ 2016921 h 4241931"/>
              <a:gd name="connsiteX975" fmla="*/ 175266 w 4651277"/>
              <a:gd name="connsiteY975" fmla="*/ 2011025 h 4241931"/>
              <a:gd name="connsiteX976" fmla="*/ 179204 w 4651277"/>
              <a:gd name="connsiteY976" fmla="*/ 2016827 h 4241931"/>
              <a:gd name="connsiteX977" fmla="*/ 185964 w 4651277"/>
              <a:gd name="connsiteY977" fmla="*/ 2044743 h 4241931"/>
              <a:gd name="connsiteX978" fmla="*/ 192136 w 4651277"/>
              <a:gd name="connsiteY978" fmla="*/ 2058025 h 4241931"/>
              <a:gd name="connsiteX979" fmla="*/ 191400 w 4651277"/>
              <a:gd name="connsiteY979" fmla="*/ 2065222 h 4241931"/>
              <a:gd name="connsiteX980" fmla="*/ 193705 w 4651277"/>
              <a:gd name="connsiteY980" fmla="*/ 2064625 h 4241931"/>
              <a:gd name="connsiteX981" fmla="*/ 201345 w 4651277"/>
              <a:gd name="connsiteY981" fmla="*/ 2058516 h 4241931"/>
              <a:gd name="connsiteX982" fmla="*/ 208726 w 4651277"/>
              <a:gd name="connsiteY982" fmla="*/ 2057092 h 4241931"/>
              <a:gd name="connsiteX983" fmla="*/ 228242 w 4651277"/>
              <a:gd name="connsiteY983" fmla="*/ 2063119 h 4241931"/>
              <a:gd name="connsiteX984" fmla="*/ 231942 w 4651277"/>
              <a:gd name="connsiteY984" fmla="*/ 2058517 h 4241931"/>
              <a:gd name="connsiteX985" fmla="*/ 254423 w 4651277"/>
              <a:gd name="connsiteY985" fmla="*/ 2032807 h 4241931"/>
              <a:gd name="connsiteX986" fmla="*/ 259562 w 4651277"/>
              <a:gd name="connsiteY986" fmla="*/ 2024385 h 4241931"/>
              <a:gd name="connsiteX987" fmla="*/ 260350 w 4651277"/>
              <a:gd name="connsiteY987" fmla="*/ 2011951 h 4241931"/>
              <a:gd name="connsiteX988" fmla="*/ 243934 w 4651277"/>
              <a:gd name="connsiteY988" fmla="*/ 1984262 h 4241931"/>
              <a:gd name="connsiteX989" fmla="*/ 241968 w 4651277"/>
              <a:gd name="connsiteY989" fmla="*/ 1967429 h 4241931"/>
              <a:gd name="connsiteX990" fmla="*/ 257810 w 4651277"/>
              <a:gd name="connsiteY990" fmla="*/ 1964858 h 4241931"/>
              <a:gd name="connsiteX991" fmla="*/ 278777 w 4651277"/>
              <a:gd name="connsiteY991" fmla="*/ 1969490 h 4241931"/>
              <a:gd name="connsiteX992" fmla="*/ 293797 w 4651277"/>
              <a:gd name="connsiteY992" fmla="*/ 1970497 h 4241931"/>
              <a:gd name="connsiteX993" fmla="*/ 304189 w 4651277"/>
              <a:gd name="connsiteY993" fmla="*/ 1964603 h 4241931"/>
              <a:gd name="connsiteX994" fmla="*/ 323849 w 4651277"/>
              <a:gd name="connsiteY994" fmla="*/ 1916778 h 4241931"/>
              <a:gd name="connsiteX995" fmla="*/ 339900 w 4651277"/>
              <a:gd name="connsiteY995" fmla="*/ 1899380 h 4241931"/>
              <a:gd name="connsiteX996" fmla="*/ 366172 w 4651277"/>
              <a:gd name="connsiteY996" fmla="*/ 1899774 h 4241931"/>
              <a:gd name="connsiteX997" fmla="*/ 386797 w 4651277"/>
              <a:gd name="connsiteY997" fmla="*/ 1855936 h 4241931"/>
              <a:gd name="connsiteX998" fmla="*/ 382353 w 4651277"/>
              <a:gd name="connsiteY998" fmla="*/ 1837591 h 4241931"/>
              <a:gd name="connsiteX999" fmla="*/ 397618 w 4651277"/>
              <a:gd name="connsiteY999" fmla="*/ 1832628 h 4241931"/>
              <a:gd name="connsiteX1000" fmla="*/ 428633 w 4651277"/>
              <a:gd name="connsiteY1000" fmla="*/ 1850870 h 4241931"/>
              <a:gd name="connsiteX1001" fmla="*/ 421799 w 4651277"/>
              <a:gd name="connsiteY1001" fmla="*/ 1833105 h 4241931"/>
              <a:gd name="connsiteX1002" fmla="*/ 416893 w 4651277"/>
              <a:gd name="connsiteY1002" fmla="*/ 1823315 h 4241931"/>
              <a:gd name="connsiteX1003" fmla="*/ 392972 w 4651277"/>
              <a:gd name="connsiteY1003" fmla="*/ 1801244 h 4241931"/>
              <a:gd name="connsiteX1004" fmla="*/ 372974 w 4651277"/>
              <a:gd name="connsiteY1004" fmla="*/ 1800599 h 4241931"/>
              <a:gd name="connsiteX1005" fmla="*/ 385949 w 4651277"/>
              <a:gd name="connsiteY1005" fmla="*/ 1754815 h 4241931"/>
              <a:gd name="connsiteX1006" fmla="*/ 398951 w 4651277"/>
              <a:gd name="connsiteY1006" fmla="*/ 1705649 h 4241931"/>
              <a:gd name="connsiteX1007" fmla="*/ 389494 w 4651277"/>
              <a:gd name="connsiteY1007" fmla="*/ 1678807 h 4241931"/>
              <a:gd name="connsiteX1008" fmla="*/ 363309 w 4651277"/>
              <a:gd name="connsiteY1008" fmla="*/ 1680505 h 4241931"/>
              <a:gd name="connsiteX1009" fmla="*/ 342496 w 4651277"/>
              <a:gd name="connsiteY1009" fmla="*/ 1695679 h 4241931"/>
              <a:gd name="connsiteX1010" fmla="*/ 298105 w 4651277"/>
              <a:gd name="connsiteY1010" fmla="*/ 1669277 h 4241931"/>
              <a:gd name="connsiteX1011" fmla="*/ 291363 w 4651277"/>
              <a:gd name="connsiteY1011" fmla="*/ 1665844 h 4241931"/>
              <a:gd name="connsiteX1012" fmla="*/ 294593 w 4651277"/>
              <a:gd name="connsiteY1012" fmla="*/ 1646062 h 4241931"/>
              <a:gd name="connsiteX1013" fmla="*/ 308882 w 4651277"/>
              <a:gd name="connsiteY1013" fmla="*/ 1624869 h 4241931"/>
              <a:gd name="connsiteX1014" fmla="*/ 350575 w 4651277"/>
              <a:gd name="connsiteY1014" fmla="*/ 1612239 h 4241931"/>
              <a:gd name="connsiteX1015" fmla="*/ 368299 w 4651277"/>
              <a:gd name="connsiteY1015" fmla="*/ 1624411 h 4241931"/>
              <a:gd name="connsiteX1016" fmla="*/ 381481 w 4651277"/>
              <a:gd name="connsiteY1016" fmla="*/ 1631773 h 4241931"/>
              <a:gd name="connsiteX1017" fmla="*/ 447262 w 4651277"/>
              <a:gd name="connsiteY1017" fmla="*/ 1605288 h 4241931"/>
              <a:gd name="connsiteX1018" fmla="*/ 459886 w 4651277"/>
              <a:gd name="connsiteY1018" fmla="*/ 1566766 h 4241931"/>
              <a:gd name="connsiteX1019" fmla="*/ 453689 w 4651277"/>
              <a:gd name="connsiteY1019" fmla="*/ 1556868 h 4241931"/>
              <a:gd name="connsiteX1020" fmla="*/ 470485 w 4651277"/>
              <a:gd name="connsiteY1020" fmla="*/ 1505937 h 4241931"/>
              <a:gd name="connsiteX1021" fmla="*/ 499433 w 4651277"/>
              <a:gd name="connsiteY1021" fmla="*/ 1480773 h 4241931"/>
              <a:gd name="connsiteX1022" fmla="*/ 547531 w 4651277"/>
              <a:gd name="connsiteY1022" fmla="*/ 1463211 h 4241931"/>
              <a:gd name="connsiteX1023" fmla="*/ 567253 w 4651277"/>
              <a:gd name="connsiteY1023" fmla="*/ 1460968 h 4241931"/>
              <a:gd name="connsiteX1024" fmla="*/ 536841 w 4651277"/>
              <a:gd name="connsiteY1024" fmla="*/ 1441738 h 4241931"/>
              <a:gd name="connsiteX1025" fmla="*/ 534666 w 4651277"/>
              <a:gd name="connsiteY1025" fmla="*/ 1439730 h 4241931"/>
              <a:gd name="connsiteX1026" fmla="*/ 534281 w 4651277"/>
              <a:gd name="connsiteY1026" fmla="*/ 1438135 h 4241931"/>
              <a:gd name="connsiteX1027" fmla="*/ 490714 w 4651277"/>
              <a:gd name="connsiteY1027" fmla="*/ 1340184 h 4241931"/>
              <a:gd name="connsiteX1028" fmla="*/ 488780 w 4651277"/>
              <a:gd name="connsiteY1028" fmla="*/ 1292099 h 4241931"/>
              <a:gd name="connsiteX1029" fmla="*/ 496936 w 4651277"/>
              <a:gd name="connsiteY1029" fmla="*/ 1238618 h 4241931"/>
              <a:gd name="connsiteX1030" fmla="*/ 497423 w 4651277"/>
              <a:gd name="connsiteY1030" fmla="*/ 1226677 h 4241931"/>
              <a:gd name="connsiteX1031" fmla="*/ 498708 w 4651277"/>
              <a:gd name="connsiteY1031" fmla="*/ 1146573 h 4241931"/>
              <a:gd name="connsiteX1032" fmla="*/ 494265 w 4651277"/>
              <a:gd name="connsiteY1032" fmla="*/ 1128228 h 4241931"/>
              <a:gd name="connsiteX1033" fmla="*/ 491301 w 4651277"/>
              <a:gd name="connsiteY1033" fmla="*/ 1098548 h 4241931"/>
              <a:gd name="connsiteX1034" fmla="*/ 474258 w 4651277"/>
              <a:gd name="connsiteY1034" fmla="*/ 1115342 h 4241931"/>
              <a:gd name="connsiteX1035" fmla="*/ 456676 w 4651277"/>
              <a:gd name="connsiteY1035" fmla="*/ 1110734 h 4241931"/>
              <a:gd name="connsiteX1036" fmla="*/ 424274 w 4651277"/>
              <a:gd name="connsiteY1036" fmla="*/ 1078050 h 4241931"/>
              <a:gd name="connsiteX1037" fmla="*/ 407590 w 4651277"/>
              <a:gd name="connsiteY1037" fmla="*/ 1059716 h 4241931"/>
              <a:gd name="connsiteX1038" fmla="*/ 403785 w 4651277"/>
              <a:gd name="connsiteY1038" fmla="*/ 1049237 h 4241931"/>
              <a:gd name="connsiteX1039" fmla="*/ 396629 w 4651277"/>
              <a:gd name="connsiteY1039" fmla="*/ 1007485 h 4241931"/>
              <a:gd name="connsiteX1040" fmla="*/ 398423 w 4651277"/>
              <a:gd name="connsiteY1040" fmla="*/ 980030 h 4241931"/>
              <a:gd name="connsiteX1041" fmla="*/ 397121 w 4651277"/>
              <a:gd name="connsiteY1041" fmla="*/ 967679 h 4241931"/>
              <a:gd name="connsiteX1042" fmla="*/ 394920 w 4651277"/>
              <a:gd name="connsiteY1042" fmla="*/ 954017 h 42419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</a:cxnLst>
            <a:rect l="l" t="t" r="r" b="b"/>
            <a:pathLst>
              <a:path w="4651277" h="4241931">
                <a:moveTo>
                  <a:pt x="3897079" y="2775104"/>
                </a:moveTo>
                <a:lnTo>
                  <a:pt x="3897072" y="2775245"/>
                </a:lnTo>
                <a:lnTo>
                  <a:pt x="3897236" y="2775217"/>
                </a:lnTo>
                <a:close/>
                <a:moveTo>
                  <a:pt x="3870002" y="2525312"/>
                </a:moveTo>
                <a:cubicBezTo>
                  <a:pt x="3867714" y="2528042"/>
                  <a:pt x="3867110" y="2530885"/>
                  <a:pt x="3868144" y="2533137"/>
                </a:cubicBezTo>
                <a:lnTo>
                  <a:pt x="3873257" y="2535878"/>
                </a:lnTo>
                <a:lnTo>
                  <a:pt x="3875291" y="2517799"/>
                </a:lnTo>
                <a:lnTo>
                  <a:pt x="3877729" y="2513815"/>
                </a:lnTo>
                <a:close/>
                <a:moveTo>
                  <a:pt x="3877901" y="2487465"/>
                </a:moveTo>
                <a:lnTo>
                  <a:pt x="3888277" y="2487068"/>
                </a:lnTo>
                <a:cubicBezTo>
                  <a:pt x="3890139" y="2487516"/>
                  <a:pt x="3891479" y="2488580"/>
                  <a:pt x="3891886" y="2490771"/>
                </a:cubicBezTo>
                <a:lnTo>
                  <a:pt x="3891216" y="2494297"/>
                </a:lnTo>
                <a:lnTo>
                  <a:pt x="3905570" y="2476507"/>
                </a:lnTo>
                <a:cubicBezTo>
                  <a:pt x="3907159" y="2474283"/>
                  <a:pt x="3909352" y="2472157"/>
                  <a:pt x="3910941" y="2469934"/>
                </a:cubicBezTo>
                <a:cubicBezTo>
                  <a:pt x="3907829" y="2470059"/>
                  <a:pt x="3906239" y="2472282"/>
                  <a:pt x="3903635" y="2473107"/>
                </a:cubicBezTo>
                <a:close/>
                <a:moveTo>
                  <a:pt x="3861532" y="2480806"/>
                </a:moveTo>
                <a:lnTo>
                  <a:pt x="3861510" y="2481282"/>
                </a:lnTo>
                <a:cubicBezTo>
                  <a:pt x="3862240" y="2484491"/>
                  <a:pt x="3862849" y="2488453"/>
                  <a:pt x="3864547" y="2490423"/>
                </a:cubicBezTo>
                <a:lnTo>
                  <a:pt x="3870148" y="2488776"/>
                </a:lnTo>
                <a:lnTo>
                  <a:pt x="3869606" y="2488750"/>
                </a:lnTo>
                <a:close/>
                <a:moveTo>
                  <a:pt x="3844059" y="2490243"/>
                </a:moveTo>
                <a:lnTo>
                  <a:pt x="3842985" y="2493698"/>
                </a:lnTo>
                <a:lnTo>
                  <a:pt x="3843598" y="2492828"/>
                </a:lnTo>
                <a:close/>
                <a:moveTo>
                  <a:pt x="4088505" y="2054563"/>
                </a:moveTo>
                <a:lnTo>
                  <a:pt x="4088401" y="2054951"/>
                </a:lnTo>
                <a:lnTo>
                  <a:pt x="4089266" y="2055670"/>
                </a:lnTo>
                <a:close/>
                <a:moveTo>
                  <a:pt x="3885513" y="1821923"/>
                </a:moveTo>
                <a:lnTo>
                  <a:pt x="3885167" y="1822589"/>
                </a:lnTo>
                <a:lnTo>
                  <a:pt x="3886626" y="1822717"/>
                </a:lnTo>
                <a:lnTo>
                  <a:pt x="3891162" y="1820860"/>
                </a:lnTo>
                <a:close/>
                <a:moveTo>
                  <a:pt x="3821509" y="1811281"/>
                </a:moveTo>
                <a:lnTo>
                  <a:pt x="3822504" y="1811643"/>
                </a:lnTo>
                <a:lnTo>
                  <a:pt x="3822243" y="1811284"/>
                </a:lnTo>
                <a:close/>
                <a:moveTo>
                  <a:pt x="3767517" y="1561442"/>
                </a:moveTo>
                <a:lnTo>
                  <a:pt x="3765081" y="1577440"/>
                </a:lnTo>
                <a:cubicBezTo>
                  <a:pt x="3765461" y="1582682"/>
                  <a:pt x="3766682" y="1587722"/>
                  <a:pt x="3767062" y="1592964"/>
                </a:cubicBezTo>
                <a:cubicBezTo>
                  <a:pt x="3767647" y="1599046"/>
                  <a:pt x="3766615" y="1603964"/>
                  <a:pt x="3763927" y="1607782"/>
                </a:cubicBezTo>
                <a:lnTo>
                  <a:pt x="3761545" y="1609280"/>
                </a:lnTo>
                <a:lnTo>
                  <a:pt x="3797457" y="1614968"/>
                </a:lnTo>
                <a:lnTo>
                  <a:pt x="3788623" y="1604063"/>
                </a:lnTo>
                <a:cubicBezTo>
                  <a:pt x="3785763" y="1594087"/>
                  <a:pt x="3781115" y="1584988"/>
                  <a:pt x="3776032" y="1576163"/>
                </a:cubicBezTo>
                <a:close/>
                <a:moveTo>
                  <a:pt x="3386337" y="529816"/>
                </a:moveTo>
                <a:lnTo>
                  <a:pt x="3387319" y="533022"/>
                </a:lnTo>
                <a:cubicBezTo>
                  <a:pt x="3387837" y="537454"/>
                  <a:pt x="3387616" y="542508"/>
                  <a:pt x="3390371" y="545619"/>
                </a:cubicBezTo>
                <a:cubicBezTo>
                  <a:pt x="3403040" y="561222"/>
                  <a:pt x="3409325" y="561478"/>
                  <a:pt x="3423565" y="548694"/>
                </a:cubicBezTo>
                <a:lnTo>
                  <a:pt x="3424013" y="548364"/>
                </a:lnTo>
                <a:lnTo>
                  <a:pt x="3429555" y="530803"/>
                </a:lnTo>
                <a:cubicBezTo>
                  <a:pt x="3430271" y="524351"/>
                  <a:pt x="3429730" y="517758"/>
                  <a:pt x="3427864" y="511430"/>
                </a:cubicBezTo>
                <a:lnTo>
                  <a:pt x="3425437" y="507611"/>
                </a:lnTo>
                <a:lnTo>
                  <a:pt x="3420175" y="511007"/>
                </a:lnTo>
                <a:cubicBezTo>
                  <a:pt x="3411083" y="515049"/>
                  <a:pt x="3401574" y="518110"/>
                  <a:pt x="3392266" y="521522"/>
                </a:cubicBezTo>
                <a:close/>
                <a:moveTo>
                  <a:pt x="1071940" y="3407137"/>
                </a:moveTo>
                <a:lnTo>
                  <a:pt x="1073275" y="3407279"/>
                </a:lnTo>
                <a:lnTo>
                  <a:pt x="1073048" y="3406948"/>
                </a:lnTo>
                <a:close/>
                <a:moveTo>
                  <a:pt x="842232" y="3128002"/>
                </a:moveTo>
                <a:lnTo>
                  <a:pt x="853613" y="3150615"/>
                </a:lnTo>
                <a:cubicBezTo>
                  <a:pt x="857212" y="3165206"/>
                  <a:pt x="876110" y="3161952"/>
                  <a:pt x="883500" y="3172512"/>
                </a:cubicBezTo>
                <a:lnTo>
                  <a:pt x="895668" y="3159366"/>
                </a:lnTo>
                <a:lnTo>
                  <a:pt x="895051" y="3159242"/>
                </a:lnTo>
                <a:cubicBezTo>
                  <a:pt x="890962" y="3157291"/>
                  <a:pt x="887431" y="3154321"/>
                  <a:pt x="884086" y="3150235"/>
                </a:cubicBezTo>
                <a:cubicBezTo>
                  <a:pt x="877397" y="3142805"/>
                  <a:pt x="871451" y="3134634"/>
                  <a:pt x="861788" y="3130176"/>
                </a:cubicBezTo>
                <a:cubicBezTo>
                  <a:pt x="856586" y="3127947"/>
                  <a:pt x="851755" y="3126461"/>
                  <a:pt x="846830" y="3126461"/>
                </a:cubicBezTo>
                <a:close/>
                <a:moveTo>
                  <a:pt x="1434125" y="357635"/>
                </a:moveTo>
                <a:lnTo>
                  <a:pt x="1444615" y="349964"/>
                </a:lnTo>
                <a:lnTo>
                  <a:pt x="1442833" y="352363"/>
                </a:lnTo>
                <a:cubicBezTo>
                  <a:pt x="1440502" y="355223"/>
                  <a:pt x="1438066" y="357044"/>
                  <a:pt x="1435282" y="357772"/>
                </a:cubicBezTo>
                <a:close/>
                <a:moveTo>
                  <a:pt x="901577" y="1089026"/>
                </a:moveTo>
                <a:cubicBezTo>
                  <a:pt x="900292" y="1091592"/>
                  <a:pt x="900074" y="1094338"/>
                  <a:pt x="902450" y="1097146"/>
                </a:cubicBezTo>
                <a:lnTo>
                  <a:pt x="902526" y="1097156"/>
                </a:lnTo>
                <a:lnTo>
                  <a:pt x="903198" y="1086955"/>
                </a:lnTo>
                <a:close/>
                <a:moveTo>
                  <a:pt x="757666" y="1050727"/>
                </a:moveTo>
                <a:lnTo>
                  <a:pt x="751018" y="1071490"/>
                </a:lnTo>
                <a:lnTo>
                  <a:pt x="758841" y="1071058"/>
                </a:lnTo>
                <a:cubicBezTo>
                  <a:pt x="763118" y="1071162"/>
                  <a:pt x="767408" y="1070654"/>
                  <a:pt x="769344" y="1066422"/>
                </a:cubicBezTo>
                <a:cubicBezTo>
                  <a:pt x="771280" y="1062191"/>
                  <a:pt x="767049" y="1060255"/>
                  <a:pt x="764664" y="1057752"/>
                </a:cubicBezTo>
                <a:close/>
                <a:moveTo>
                  <a:pt x="394920" y="954017"/>
                </a:moveTo>
                <a:cubicBezTo>
                  <a:pt x="396227" y="950481"/>
                  <a:pt x="399953" y="947995"/>
                  <a:pt x="407227" y="946656"/>
                </a:cubicBezTo>
                <a:cubicBezTo>
                  <a:pt x="418889" y="944254"/>
                  <a:pt x="421466" y="932231"/>
                  <a:pt x="424128" y="922299"/>
                </a:cubicBezTo>
                <a:cubicBezTo>
                  <a:pt x="429969" y="899351"/>
                  <a:pt x="429969" y="899351"/>
                  <a:pt x="452395" y="908274"/>
                </a:cubicBezTo>
                <a:cubicBezTo>
                  <a:pt x="454872" y="909785"/>
                  <a:pt x="457155" y="910499"/>
                  <a:pt x="459935" y="911515"/>
                </a:cubicBezTo>
                <a:cubicBezTo>
                  <a:pt x="471849" y="915384"/>
                  <a:pt x="481311" y="914359"/>
                  <a:pt x="483116" y="899146"/>
                </a:cubicBezTo>
                <a:cubicBezTo>
                  <a:pt x="482560" y="893369"/>
                  <a:pt x="486052" y="892101"/>
                  <a:pt x="490125" y="893227"/>
                </a:cubicBezTo>
                <a:cubicBezTo>
                  <a:pt x="495489" y="894461"/>
                  <a:pt x="501350" y="895995"/>
                  <a:pt x="505508" y="899211"/>
                </a:cubicBezTo>
                <a:cubicBezTo>
                  <a:pt x="514314" y="905945"/>
                  <a:pt x="522953" y="908496"/>
                  <a:pt x="533045" y="903097"/>
                </a:cubicBezTo>
                <a:cubicBezTo>
                  <a:pt x="538738" y="900451"/>
                  <a:pt x="543994" y="902978"/>
                  <a:pt x="549057" y="904707"/>
                </a:cubicBezTo>
                <a:cubicBezTo>
                  <a:pt x="558974" y="922992"/>
                  <a:pt x="551705" y="950506"/>
                  <a:pt x="576911" y="960445"/>
                </a:cubicBezTo>
                <a:cubicBezTo>
                  <a:pt x="582964" y="962779"/>
                  <a:pt x="582478" y="974719"/>
                  <a:pt x="592268" y="969814"/>
                </a:cubicBezTo>
                <a:cubicBezTo>
                  <a:pt x="612778" y="955137"/>
                  <a:pt x="612476" y="955631"/>
                  <a:pt x="635566" y="969038"/>
                </a:cubicBezTo>
                <a:cubicBezTo>
                  <a:pt x="642005" y="972967"/>
                  <a:pt x="647127" y="980170"/>
                  <a:pt x="656699" y="977852"/>
                </a:cubicBezTo>
                <a:cubicBezTo>
                  <a:pt x="663852" y="979496"/>
                  <a:pt x="669880" y="985215"/>
                  <a:pt x="677579" y="980395"/>
                </a:cubicBezTo>
                <a:cubicBezTo>
                  <a:pt x="689735" y="978295"/>
                  <a:pt x="699862" y="981753"/>
                  <a:pt x="708864" y="989282"/>
                </a:cubicBezTo>
                <a:cubicBezTo>
                  <a:pt x="709057" y="990081"/>
                  <a:pt x="709057" y="990081"/>
                  <a:pt x="709249" y="990879"/>
                </a:cubicBezTo>
                <a:cubicBezTo>
                  <a:pt x="719279" y="993938"/>
                  <a:pt x="725838" y="991822"/>
                  <a:pt x="730538" y="987041"/>
                </a:cubicBezTo>
                <a:lnTo>
                  <a:pt x="733369" y="981508"/>
                </a:lnTo>
                <a:lnTo>
                  <a:pt x="741250" y="939228"/>
                </a:lnTo>
                <a:cubicBezTo>
                  <a:pt x="743019" y="916657"/>
                  <a:pt x="748590" y="913737"/>
                  <a:pt x="770387" y="922209"/>
                </a:cubicBezTo>
                <a:cubicBezTo>
                  <a:pt x="772764" y="925017"/>
                  <a:pt x="773149" y="928082"/>
                  <a:pt x="772846" y="931130"/>
                </a:cubicBezTo>
                <a:lnTo>
                  <a:pt x="771985" y="935690"/>
                </a:lnTo>
                <a:lnTo>
                  <a:pt x="777371" y="940499"/>
                </a:lnTo>
                <a:cubicBezTo>
                  <a:pt x="778542" y="943594"/>
                  <a:pt x="779432" y="947706"/>
                  <a:pt x="782283" y="952504"/>
                </a:cubicBezTo>
                <a:cubicBezTo>
                  <a:pt x="782149" y="957181"/>
                  <a:pt x="780033" y="960649"/>
                  <a:pt x="776624" y="964006"/>
                </a:cubicBezTo>
                <a:lnTo>
                  <a:pt x="768714" y="968596"/>
                </a:lnTo>
                <a:lnTo>
                  <a:pt x="769873" y="975063"/>
                </a:lnTo>
                <a:cubicBezTo>
                  <a:pt x="773894" y="985704"/>
                  <a:pt x="781464" y="994902"/>
                  <a:pt x="789860" y="1001522"/>
                </a:cubicBezTo>
                <a:cubicBezTo>
                  <a:pt x="794048" y="1005291"/>
                  <a:pt x="800723" y="1007285"/>
                  <a:pt x="801796" y="1013423"/>
                </a:cubicBezTo>
                <a:cubicBezTo>
                  <a:pt x="802915" y="1017729"/>
                  <a:pt x="802930" y="1017118"/>
                  <a:pt x="804836" y="1014109"/>
                </a:cubicBezTo>
                <a:cubicBezTo>
                  <a:pt x="806116" y="1011694"/>
                  <a:pt x="808604" y="1009921"/>
                  <a:pt x="810407" y="1011186"/>
                </a:cubicBezTo>
                <a:cubicBezTo>
                  <a:pt x="828554" y="1018960"/>
                  <a:pt x="837446" y="1005119"/>
                  <a:pt x="847470" y="994970"/>
                </a:cubicBezTo>
                <a:cubicBezTo>
                  <a:pt x="850598" y="991990"/>
                  <a:pt x="854351" y="988414"/>
                  <a:pt x="858657" y="987296"/>
                </a:cubicBezTo>
                <a:cubicBezTo>
                  <a:pt x="865406" y="986236"/>
                  <a:pt x="872081" y="988231"/>
                  <a:pt x="874361" y="995010"/>
                </a:cubicBezTo>
                <a:cubicBezTo>
                  <a:pt x="882904" y="1020886"/>
                  <a:pt x="907844" y="1025768"/>
                  <a:pt x="927779" y="1035418"/>
                </a:cubicBezTo>
                <a:cubicBezTo>
                  <a:pt x="929008" y="1035143"/>
                  <a:pt x="931001" y="1034885"/>
                  <a:pt x="932742" y="1035538"/>
                </a:cubicBezTo>
                <a:lnTo>
                  <a:pt x="935226" y="1039553"/>
                </a:lnTo>
                <a:lnTo>
                  <a:pt x="940983" y="1033338"/>
                </a:lnTo>
                <a:lnTo>
                  <a:pt x="935821" y="1023593"/>
                </a:lnTo>
                <a:cubicBezTo>
                  <a:pt x="931931" y="1011433"/>
                  <a:pt x="926045" y="1008169"/>
                  <a:pt x="913760" y="1010868"/>
                </a:cubicBezTo>
                <a:cubicBezTo>
                  <a:pt x="912112" y="1011276"/>
                  <a:pt x="910749" y="1012140"/>
                  <a:pt x="908193" y="1013124"/>
                </a:cubicBezTo>
                <a:cubicBezTo>
                  <a:pt x="907678" y="1003278"/>
                  <a:pt x="913624" y="997603"/>
                  <a:pt x="918086" y="991595"/>
                </a:cubicBezTo>
                <a:cubicBezTo>
                  <a:pt x="923623" y="984271"/>
                  <a:pt x="926482" y="976736"/>
                  <a:pt x="923864" y="967586"/>
                </a:cubicBezTo>
                <a:cubicBezTo>
                  <a:pt x="922684" y="960704"/>
                  <a:pt x="919188" y="957197"/>
                  <a:pt x="911850" y="958668"/>
                </a:cubicBezTo>
                <a:cubicBezTo>
                  <a:pt x="904058" y="960427"/>
                  <a:pt x="897962" y="959840"/>
                  <a:pt x="893528" y="951841"/>
                </a:cubicBezTo>
                <a:cubicBezTo>
                  <a:pt x="888928" y="944582"/>
                  <a:pt x="893800" y="940223"/>
                  <a:pt x="898383" y="935411"/>
                </a:cubicBezTo>
                <a:cubicBezTo>
                  <a:pt x="899911" y="933807"/>
                  <a:pt x="903088" y="931793"/>
                  <a:pt x="900622" y="928906"/>
                </a:cubicBezTo>
                <a:cubicBezTo>
                  <a:pt x="898322" y="925276"/>
                  <a:pt x="893919" y="922344"/>
                  <a:pt x="889714" y="923737"/>
                </a:cubicBezTo>
                <a:cubicBezTo>
                  <a:pt x="878002" y="927344"/>
                  <a:pt x="874887" y="920417"/>
                  <a:pt x="871981" y="910814"/>
                </a:cubicBezTo>
                <a:cubicBezTo>
                  <a:pt x="866942" y="896840"/>
                  <a:pt x="858725" y="884879"/>
                  <a:pt x="847331" y="874933"/>
                </a:cubicBezTo>
                <a:cubicBezTo>
                  <a:pt x="844124" y="871878"/>
                  <a:pt x="841658" y="868990"/>
                  <a:pt x="841915" y="864377"/>
                </a:cubicBezTo>
                <a:cubicBezTo>
                  <a:pt x="842065" y="851565"/>
                  <a:pt x="839779" y="840932"/>
                  <a:pt x="826359" y="834813"/>
                </a:cubicBezTo>
                <a:cubicBezTo>
                  <a:pt x="821502" y="832169"/>
                  <a:pt x="824603" y="827024"/>
                  <a:pt x="827614" y="825752"/>
                </a:cubicBezTo>
                <a:cubicBezTo>
                  <a:pt x="844605" y="819435"/>
                  <a:pt x="844709" y="808559"/>
                  <a:pt x="837279" y="794828"/>
                </a:cubicBezTo>
                <a:cubicBezTo>
                  <a:pt x="836296" y="792273"/>
                  <a:pt x="836962" y="789306"/>
                  <a:pt x="836885" y="786176"/>
                </a:cubicBezTo>
                <a:cubicBezTo>
                  <a:pt x="836385" y="769326"/>
                  <a:pt x="836718" y="767844"/>
                  <a:pt x="852800" y="762101"/>
                </a:cubicBezTo>
                <a:cubicBezTo>
                  <a:pt x="861665" y="759028"/>
                  <a:pt x="866084" y="754956"/>
                  <a:pt x="864539" y="744488"/>
                </a:cubicBezTo>
                <a:cubicBezTo>
                  <a:pt x="863525" y="736866"/>
                  <a:pt x="865069" y="728258"/>
                  <a:pt x="871755" y="722748"/>
                </a:cubicBezTo>
                <a:cubicBezTo>
                  <a:pt x="877987" y="717526"/>
                  <a:pt x="875567" y="712702"/>
                  <a:pt x="872404" y="707712"/>
                </a:cubicBezTo>
                <a:cubicBezTo>
                  <a:pt x="869242" y="702722"/>
                  <a:pt x="865912" y="698474"/>
                  <a:pt x="866503" y="692377"/>
                </a:cubicBezTo>
                <a:cubicBezTo>
                  <a:pt x="866759" y="687763"/>
                  <a:pt x="863052" y="686934"/>
                  <a:pt x="859921" y="687011"/>
                </a:cubicBezTo>
                <a:cubicBezTo>
                  <a:pt x="855428" y="687951"/>
                  <a:pt x="851675" y="689057"/>
                  <a:pt x="847757" y="690905"/>
                </a:cubicBezTo>
                <a:cubicBezTo>
                  <a:pt x="833943" y="695208"/>
                  <a:pt x="832915" y="694588"/>
                  <a:pt x="831295" y="680991"/>
                </a:cubicBezTo>
                <a:cubicBezTo>
                  <a:pt x="830116" y="674108"/>
                  <a:pt x="830871" y="667272"/>
                  <a:pt x="830432" y="660556"/>
                </a:cubicBezTo>
                <a:cubicBezTo>
                  <a:pt x="830324" y="652357"/>
                  <a:pt x="830218" y="644158"/>
                  <a:pt x="842534" y="646527"/>
                </a:cubicBezTo>
                <a:cubicBezTo>
                  <a:pt x="846695" y="647070"/>
                  <a:pt x="849463" y="643408"/>
                  <a:pt x="847783" y="638749"/>
                </a:cubicBezTo>
                <a:cubicBezTo>
                  <a:pt x="845983" y="632897"/>
                  <a:pt x="844347" y="626302"/>
                  <a:pt x="835406" y="626246"/>
                </a:cubicBezTo>
                <a:cubicBezTo>
                  <a:pt x="834953" y="626533"/>
                  <a:pt x="834499" y="626821"/>
                  <a:pt x="833304" y="626943"/>
                </a:cubicBezTo>
                <a:cubicBezTo>
                  <a:pt x="828810" y="627884"/>
                  <a:pt x="824468" y="635086"/>
                  <a:pt x="819248" y="628857"/>
                </a:cubicBezTo>
                <a:cubicBezTo>
                  <a:pt x="814316" y="623080"/>
                  <a:pt x="812394" y="616033"/>
                  <a:pt x="813029" y="608001"/>
                </a:cubicBezTo>
                <a:cubicBezTo>
                  <a:pt x="814072" y="601617"/>
                  <a:pt x="817339" y="595731"/>
                  <a:pt x="821182" y="590753"/>
                </a:cubicBezTo>
                <a:cubicBezTo>
                  <a:pt x="824404" y="586802"/>
                  <a:pt x="827582" y="584789"/>
                  <a:pt x="831485" y="589945"/>
                </a:cubicBezTo>
                <a:cubicBezTo>
                  <a:pt x="833088" y="591472"/>
                  <a:pt x="835147" y="592712"/>
                  <a:pt x="836962" y="591561"/>
                </a:cubicBezTo>
                <a:cubicBezTo>
                  <a:pt x="840139" y="589547"/>
                  <a:pt x="839156" y="586991"/>
                  <a:pt x="838006" y="585177"/>
                </a:cubicBezTo>
                <a:cubicBezTo>
                  <a:pt x="836160" y="581260"/>
                  <a:pt x="834147" y="578085"/>
                  <a:pt x="832588" y="574621"/>
                </a:cubicBezTo>
                <a:cubicBezTo>
                  <a:pt x="827051" y="562871"/>
                  <a:pt x="831725" y="554186"/>
                  <a:pt x="844297" y="551941"/>
                </a:cubicBezTo>
                <a:cubicBezTo>
                  <a:pt x="845947" y="551532"/>
                  <a:pt x="847142" y="551410"/>
                  <a:pt x="848337" y="551287"/>
                </a:cubicBezTo>
                <a:cubicBezTo>
                  <a:pt x="867747" y="549796"/>
                  <a:pt x="869730" y="547904"/>
                  <a:pt x="866763" y="528166"/>
                </a:cubicBezTo>
                <a:cubicBezTo>
                  <a:pt x="865749" y="520542"/>
                  <a:pt x="866914" y="515353"/>
                  <a:pt x="874296" y="511946"/>
                </a:cubicBezTo>
                <a:cubicBezTo>
                  <a:pt x="877307" y="510674"/>
                  <a:pt x="879288" y="508783"/>
                  <a:pt x="881271" y="506890"/>
                </a:cubicBezTo>
                <a:cubicBezTo>
                  <a:pt x="894599" y="497807"/>
                  <a:pt x="901875" y="486202"/>
                  <a:pt x="895567" y="469218"/>
                </a:cubicBezTo>
                <a:cubicBezTo>
                  <a:pt x="893477" y="462912"/>
                  <a:pt x="892297" y="456030"/>
                  <a:pt x="893053" y="449192"/>
                </a:cubicBezTo>
                <a:cubicBezTo>
                  <a:pt x="893310" y="444578"/>
                  <a:pt x="895791" y="440463"/>
                  <a:pt x="900283" y="439523"/>
                </a:cubicBezTo>
                <a:cubicBezTo>
                  <a:pt x="905685" y="438008"/>
                  <a:pt x="906457" y="443241"/>
                  <a:pt x="908015" y="446703"/>
                </a:cubicBezTo>
                <a:cubicBezTo>
                  <a:pt x="918849" y="467814"/>
                  <a:pt x="918849" y="467814"/>
                  <a:pt x="935325" y="451650"/>
                </a:cubicBezTo>
                <a:cubicBezTo>
                  <a:pt x="941270" y="445975"/>
                  <a:pt x="947337" y="441495"/>
                  <a:pt x="955007" y="438541"/>
                </a:cubicBezTo>
                <a:cubicBezTo>
                  <a:pt x="962965" y="436041"/>
                  <a:pt x="969274" y="433950"/>
                  <a:pt x="977460" y="440844"/>
                </a:cubicBezTo>
                <a:cubicBezTo>
                  <a:pt x="989760" y="450215"/>
                  <a:pt x="1009307" y="442914"/>
                  <a:pt x="1019519" y="426905"/>
                </a:cubicBezTo>
                <a:cubicBezTo>
                  <a:pt x="1021214" y="424559"/>
                  <a:pt x="1022167" y="422048"/>
                  <a:pt x="1024027" y="418962"/>
                </a:cubicBezTo>
                <a:cubicBezTo>
                  <a:pt x="1032455" y="428244"/>
                  <a:pt x="1041215" y="436045"/>
                  <a:pt x="1054530" y="433965"/>
                </a:cubicBezTo>
                <a:cubicBezTo>
                  <a:pt x="1066648" y="432009"/>
                  <a:pt x="1074288" y="423987"/>
                  <a:pt x="1082669" y="416132"/>
                </a:cubicBezTo>
                <a:cubicBezTo>
                  <a:pt x="1085301" y="418279"/>
                  <a:pt x="1084061" y="420336"/>
                  <a:pt x="1084016" y="422272"/>
                </a:cubicBezTo>
                <a:cubicBezTo>
                  <a:pt x="1081264" y="438006"/>
                  <a:pt x="1092082" y="447046"/>
                  <a:pt x="1107832" y="442787"/>
                </a:cubicBezTo>
                <a:cubicBezTo>
                  <a:pt x="1124035" y="438240"/>
                  <a:pt x="1124035" y="438240"/>
                  <a:pt x="1128122" y="454725"/>
                </a:cubicBezTo>
                <a:cubicBezTo>
                  <a:pt x="1130981" y="466266"/>
                  <a:pt x="1142753" y="472793"/>
                  <a:pt x="1153601" y="467827"/>
                </a:cubicBezTo>
                <a:cubicBezTo>
                  <a:pt x="1159168" y="465570"/>
                  <a:pt x="1156747" y="460746"/>
                  <a:pt x="1155642" y="456996"/>
                </a:cubicBezTo>
                <a:cubicBezTo>
                  <a:pt x="1153554" y="450689"/>
                  <a:pt x="1150436" y="443762"/>
                  <a:pt x="1156095" y="437634"/>
                </a:cubicBezTo>
                <a:cubicBezTo>
                  <a:pt x="1160058" y="433849"/>
                  <a:pt x="1162949" y="431382"/>
                  <a:pt x="1165444" y="439338"/>
                </a:cubicBezTo>
                <a:cubicBezTo>
                  <a:pt x="1172285" y="459165"/>
                  <a:pt x="1180561" y="462186"/>
                  <a:pt x="1198671" y="452617"/>
                </a:cubicBezTo>
                <a:cubicBezTo>
                  <a:pt x="1221607" y="440624"/>
                  <a:pt x="1245102" y="436543"/>
                  <a:pt x="1270353" y="440250"/>
                </a:cubicBezTo>
                <a:cubicBezTo>
                  <a:pt x="1283123" y="442332"/>
                  <a:pt x="1295484" y="442764"/>
                  <a:pt x="1308224" y="439776"/>
                </a:cubicBezTo>
                <a:cubicBezTo>
                  <a:pt x="1314819" y="438140"/>
                  <a:pt x="1319812" y="434976"/>
                  <a:pt x="1321763" y="428016"/>
                </a:cubicBezTo>
                <a:cubicBezTo>
                  <a:pt x="1323547" y="421800"/>
                  <a:pt x="1327103" y="416366"/>
                  <a:pt x="1334517" y="418026"/>
                </a:cubicBezTo>
                <a:cubicBezTo>
                  <a:pt x="1342218" y="420140"/>
                  <a:pt x="1339525" y="426934"/>
                  <a:pt x="1338527" y="431380"/>
                </a:cubicBezTo>
                <a:cubicBezTo>
                  <a:pt x="1336031" y="442501"/>
                  <a:pt x="1339602" y="449139"/>
                  <a:pt x="1348242" y="455745"/>
                </a:cubicBezTo>
                <a:lnTo>
                  <a:pt x="1387252" y="495472"/>
                </a:lnTo>
                <a:lnTo>
                  <a:pt x="1391836" y="495409"/>
                </a:lnTo>
                <a:cubicBezTo>
                  <a:pt x="1404436" y="492736"/>
                  <a:pt x="1415417" y="485221"/>
                  <a:pt x="1416977" y="473735"/>
                </a:cubicBezTo>
                <a:cubicBezTo>
                  <a:pt x="1420965" y="446895"/>
                  <a:pt x="1437005" y="441697"/>
                  <a:pt x="1459403" y="441306"/>
                </a:cubicBezTo>
                <a:cubicBezTo>
                  <a:pt x="1462911" y="440739"/>
                  <a:pt x="1466274" y="440818"/>
                  <a:pt x="1469781" y="440250"/>
                </a:cubicBezTo>
                <a:cubicBezTo>
                  <a:pt x="1484809" y="439561"/>
                  <a:pt x="1485743" y="438417"/>
                  <a:pt x="1481549" y="423949"/>
                </a:cubicBezTo>
                <a:cubicBezTo>
                  <a:pt x="1477566" y="411556"/>
                  <a:pt x="1470431" y="401164"/>
                  <a:pt x="1461863" y="391126"/>
                </a:cubicBezTo>
                <a:cubicBezTo>
                  <a:pt x="1456437" y="385175"/>
                  <a:pt x="1454727" y="380734"/>
                  <a:pt x="1459823" y="373082"/>
                </a:cubicBezTo>
                <a:cubicBezTo>
                  <a:pt x="1463987" y="366575"/>
                  <a:pt x="1466363" y="358990"/>
                  <a:pt x="1468739" y="351406"/>
                </a:cubicBezTo>
                <a:cubicBezTo>
                  <a:pt x="1470539" y="346398"/>
                  <a:pt x="1468975" y="341312"/>
                  <a:pt x="1464112" y="338871"/>
                </a:cubicBezTo>
                <a:lnTo>
                  <a:pt x="1460545" y="338313"/>
                </a:lnTo>
                <a:lnTo>
                  <a:pt x="1512110" y="300603"/>
                </a:lnTo>
                <a:lnTo>
                  <a:pt x="1512639" y="301468"/>
                </a:lnTo>
                <a:cubicBezTo>
                  <a:pt x="1514202" y="302411"/>
                  <a:pt x="1516207" y="302522"/>
                  <a:pt x="1518925" y="302455"/>
                </a:cubicBezTo>
                <a:cubicBezTo>
                  <a:pt x="1549337" y="302509"/>
                  <a:pt x="1572854" y="315221"/>
                  <a:pt x="1592774" y="337949"/>
                </a:cubicBezTo>
                <a:cubicBezTo>
                  <a:pt x="1604626" y="351430"/>
                  <a:pt x="1610607" y="366975"/>
                  <a:pt x="1609283" y="384942"/>
                </a:cubicBezTo>
                <a:cubicBezTo>
                  <a:pt x="1608837" y="392960"/>
                  <a:pt x="1611124" y="394824"/>
                  <a:pt x="1618784" y="393835"/>
                </a:cubicBezTo>
                <a:cubicBezTo>
                  <a:pt x="1627874" y="392491"/>
                  <a:pt x="1638107" y="392080"/>
                  <a:pt x="1646488" y="387870"/>
                </a:cubicBezTo>
                <a:cubicBezTo>
                  <a:pt x="1652648" y="384516"/>
                  <a:pt x="1654934" y="386382"/>
                  <a:pt x="1656853" y="392900"/>
                </a:cubicBezTo>
                <a:cubicBezTo>
                  <a:pt x="1659904" y="406436"/>
                  <a:pt x="1684065" y="419292"/>
                  <a:pt x="1697241" y="414806"/>
                </a:cubicBezTo>
                <a:cubicBezTo>
                  <a:pt x="1701679" y="413096"/>
                  <a:pt x="1702546" y="409231"/>
                  <a:pt x="1703912" y="406155"/>
                </a:cubicBezTo>
                <a:cubicBezTo>
                  <a:pt x="1708797" y="396427"/>
                  <a:pt x="1714181" y="387489"/>
                  <a:pt x="1723639" y="381491"/>
                </a:cubicBezTo>
                <a:cubicBezTo>
                  <a:pt x="1739900" y="372285"/>
                  <a:pt x="1751265" y="378892"/>
                  <a:pt x="1751085" y="397791"/>
                </a:cubicBezTo>
                <a:cubicBezTo>
                  <a:pt x="1751216" y="403232"/>
                  <a:pt x="1749918" y="409028"/>
                  <a:pt x="1750050" y="414468"/>
                </a:cubicBezTo>
                <a:cubicBezTo>
                  <a:pt x="1750736" y="429504"/>
                  <a:pt x="1756307" y="434812"/>
                  <a:pt x="1771480" y="433478"/>
                </a:cubicBezTo>
                <a:cubicBezTo>
                  <a:pt x="1778994" y="433134"/>
                  <a:pt x="1785010" y="430423"/>
                  <a:pt x="1791671" y="427858"/>
                </a:cubicBezTo>
                <a:cubicBezTo>
                  <a:pt x="1798474" y="424649"/>
                  <a:pt x="1804491" y="421938"/>
                  <a:pt x="1811649" y="420162"/>
                </a:cubicBezTo>
                <a:cubicBezTo>
                  <a:pt x="1816733" y="418595"/>
                  <a:pt x="1822961" y="417960"/>
                  <a:pt x="1828465" y="420549"/>
                </a:cubicBezTo>
                <a:cubicBezTo>
                  <a:pt x="1835612" y="424856"/>
                  <a:pt x="1828874" y="430786"/>
                  <a:pt x="1828507" y="435439"/>
                </a:cubicBezTo>
                <a:cubicBezTo>
                  <a:pt x="1828628" y="446965"/>
                  <a:pt x="1826673" y="458702"/>
                  <a:pt x="1831732" y="469308"/>
                </a:cubicBezTo>
                <a:cubicBezTo>
                  <a:pt x="1835583" y="476257"/>
                  <a:pt x="1839800" y="478556"/>
                  <a:pt x="1847892" y="475634"/>
                </a:cubicBezTo>
                <a:cubicBezTo>
                  <a:pt x="1858991" y="471360"/>
                  <a:pt x="1870025" y="464363"/>
                  <a:pt x="1880127" y="458510"/>
                </a:cubicBezTo>
                <a:cubicBezTo>
                  <a:pt x="1897176" y="448804"/>
                  <a:pt x="1913648" y="441674"/>
                  <a:pt x="1931438" y="455808"/>
                </a:cubicBezTo>
                <a:cubicBezTo>
                  <a:pt x="1936156" y="458895"/>
                  <a:pt x="1940095" y="456396"/>
                  <a:pt x="1943891" y="454542"/>
                </a:cubicBezTo>
                <a:cubicBezTo>
                  <a:pt x="1951340" y="451475"/>
                  <a:pt x="1956790" y="445257"/>
                  <a:pt x="1961453" y="439538"/>
                </a:cubicBezTo>
                <a:cubicBezTo>
                  <a:pt x="1968913" y="430388"/>
                  <a:pt x="1975085" y="420949"/>
                  <a:pt x="1987828" y="418394"/>
                </a:cubicBezTo>
                <a:cubicBezTo>
                  <a:pt x="1985264" y="411731"/>
                  <a:pt x="1978971" y="409645"/>
                  <a:pt x="1975043" y="406059"/>
                </a:cubicBezTo>
                <a:cubicBezTo>
                  <a:pt x="1971114" y="402471"/>
                  <a:pt x="1965110" y="399096"/>
                  <a:pt x="1967342" y="392156"/>
                </a:cubicBezTo>
                <a:cubicBezTo>
                  <a:pt x="1969863" y="383927"/>
                  <a:pt x="1973671" y="375988"/>
                  <a:pt x="1982906" y="373999"/>
                </a:cubicBezTo>
                <a:cubicBezTo>
                  <a:pt x="1990853" y="371723"/>
                  <a:pt x="1996357" y="374310"/>
                  <a:pt x="1993404" y="384470"/>
                </a:cubicBezTo>
                <a:cubicBezTo>
                  <a:pt x="1991172" y="391410"/>
                  <a:pt x="1995389" y="393709"/>
                  <a:pt x="2001183" y="395007"/>
                </a:cubicBezTo>
                <a:cubicBezTo>
                  <a:pt x="2016988" y="399903"/>
                  <a:pt x="2030607" y="387399"/>
                  <a:pt x="2026848" y="370998"/>
                </a:cubicBezTo>
                <a:cubicBezTo>
                  <a:pt x="2026072" y="365413"/>
                  <a:pt x="2024508" y="360326"/>
                  <a:pt x="2023876" y="354098"/>
                </a:cubicBezTo>
                <a:cubicBezTo>
                  <a:pt x="2024031" y="347369"/>
                  <a:pt x="2027118" y="342649"/>
                  <a:pt x="2033778" y="340084"/>
                </a:cubicBezTo>
                <a:cubicBezTo>
                  <a:pt x="2040582" y="336873"/>
                  <a:pt x="2044367" y="341105"/>
                  <a:pt x="2048794" y="345479"/>
                </a:cubicBezTo>
                <a:cubicBezTo>
                  <a:pt x="2056507" y="353296"/>
                  <a:pt x="2056273" y="363390"/>
                  <a:pt x="2057325" y="373772"/>
                </a:cubicBezTo>
                <a:cubicBezTo>
                  <a:pt x="2059221" y="392460"/>
                  <a:pt x="2059695" y="397132"/>
                  <a:pt x="2070321" y="397232"/>
                </a:cubicBezTo>
                <a:lnTo>
                  <a:pt x="2071512" y="397142"/>
                </a:lnTo>
                <a:lnTo>
                  <a:pt x="2069934" y="387948"/>
                </a:lnTo>
                <a:cubicBezTo>
                  <a:pt x="2068112" y="383916"/>
                  <a:pt x="2065026" y="379929"/>
                  <a:pt x="2060255" y="375985"/>
                </a:cubicBezTo>
                <a:cubicBezTo>
                  <a:pt x="2056461" y="373267"/>
                  <a:pt x="2059830" y="367979"/>
                  <a:pt x="2064924" y="367708"/>
                </a:cubicBezTo>
                <a:cubicBezTo>
                  <a:pt x="2070748" y="367399"/>
                  <a:pt x="2075842" y="367129"/>
                  <a:pt x="2081666" y="366819"/>
                </a:cubicBezTo>
                <a:cubicBezTo>
                  <a:pt x="2107986" y="367612"/>
                  <a:pt x="2120663" y="358909"/>
                  <a:pt x="2129577" y="334348"/>
                </a:cubicBezTo>
                <a:cubicBezTo>
                  <a:pt x="2134016" y="321703"/>
                  <a:pt x="2123671" y="319333"/>
                  <a:pt x="2116160" y="315351"/>
                </a:cubicBezTo>
                <a:cubicBezTo>
                  <a:pt x="2110145" y="312021"/>
                  <a:pt x="2101294" y="310302"/>
                  <a:pt x="2102325" y="302217"/>
                </a:cubicBezTo>
                <a:cubicBezTo>
                  <a:pt x="2104083" y="294094"/>
                  <a:pt x="2112818" y="293630"/>
                  <a:pt x="2119407" y="294011"/>
                </a:cubicBezTo>
                <a:cubicBezTo>
                  <a:pt x="2164846" y="297438"/>
                  <a:pt x="2192375" y="266049"/>
                  <a:pt x="2224738" y="243162"/>
                </a:cubicBezTo>
                <a:cubicBezTo>
                  <a:pt x="2232474" y="237642"/>
                  <a:pt x="2229865" y="229752"/>
                  <a:pt x="2229478" y="222474"/>
                </a:cubicBezTo>
                <a:cubicBezTo>
                  <a:pt x="2229666" y="212244"/>
                  <a:pt x="2223108" y="198724"/>
                  <a:pt x="2233028" y="193087"/>
                </a:cubicBezTo>
                <a:cubicBezTo>
                  <a:pt x="2245093" y="186607"/>
                  <a:pt x="2248243" y="204688"/>
                  <a:pt x="2257860" y="207096"/>
                </a:cubicBezTo>
                <a:cubicBezTo>
                  <a:pt x="2280850" y="213906"/>
                  <a:pt x="2287208" y="209919"/>
                  <a:pt x="2292599" y="187734"/>
                </a:cubicBezTo>
                <a:lnTo>
                  <a:pt x="2292817" y="187109"/>
                </a:lnTo>
                <a:lnTo>
                  <a:pt x="2286426" y="166089"/>
                </a:lnTo>
                <a:cubicBezTo>
                  <a:pt x="2282779" y="159257"/>
                  <a:pt x="2277801" y="153134"/>
                  <a:pt x="2271698" y="148167"/>
                </a:cubicBezTo>
                <a:cubicBezTo>
                  <a:pt x="2252651" y="133119"/>
                  <a:pt x="2225333" y="127270"/>
                  <a:pt x="2200551" y="141725"/>
                </a:cubicBezTo>
                <a:cubicBezTo>
                  <a:pt x="2193466" y="145751"/>
                  <a:pt x="2180094" y="141351"/>
                  <a:pt x="2177955" y="156063"/>
                </a:cubicBezTo>
                <a:cubicBezTo>
                  <a:pt x="2177459" y="160469"/>
                  <a:pt x="2167500" y="165378"/>
                  <a:pt x="2161942" y="156914"/>
                </a:cubicBezTo>
                <a:cubicBezTo>
                  <a:pt x="2160845" y="146570"/>
                  <a:pt x="2160157" y="136206"/>
                  <a:pt x="2166815" y="128838"/>
                </a:cubicBezTo>
                <a:cubicBezTo>
                  <a:pt x="2169034" y="126382"/>
                  <a:pt x="2172069" y="124259"/>
                  <a:pt x="2176178" y="122581"/>
                </a:cubicBezTo>
                <a:cubicBezTo>
                  <a:pt x="2190465" y="116713"/>
                  <a:pt x="2206825" y="122414"/>
                  <a:pt x="2220346" y="115856"/>
                </a:cubicBezTo>
                <a:cubicBezTo>
                  <a:pt x="2227470" y="112559"/>
                  <a:pt x="2238235" y="109067"/>
                  <a:pt x="2224591" y="99573"/>
                </a:cubicBezTo>
                <a:cubicBezTo>
                  <a:pt x="2222555" y="88731"/>
                  <a:pt x="2211554" y="73987"/>
                  <a:pt x="2236573" y="77769"/>
                </a:cubicBezTo>
                <a:cubicBezTo>
                  <a:pt x="2238028" y="77691"/>
                  <a:pt x="2238756" y="77652"/>
                  <a:pt x="2240288" y="79030"/>
                </a:cubicBezTo>
                <a:cubicBezTo>
                  <a:pt x="2247381" y="88874"/>
                  <a:pt x="2259833" y="89671"/>
                  <a:pt x="2269604" y="94993"/>
                </a:cubicBezTo>
                <a:cubicBezTo>
                  <a:pt x="2277114" y="98974"/>
                  <a:pt x="2283473" y="94987"/>
                  <a:pt x="2282204" y="84835"/>
                </a:cubicBezTo>
                <a:cubicBezTo>
                  <a:pt x="2282893" y="84068"/>
                  <a:pt x="2284309" y="83264"/>
                  <a:pt x="2285805" y="83914"/>
                </a:cubicBezTo>
                <a:cubicBezTo>
                  <a:pt x="2292124" y="79199"/>
                  <a:pt x="2301741" y="81608"/>
                  <a:pt x="2306411" y="73331"/>
                </a:cubicBezTo>
                <a:cubicBezTo>
                  <a:pt x="2320351" y="60911"/>
                  <a:pt x="2332834" y="48569"/>
                  <a:pt x="2339875" y="29946"/>
                </a:cubicBezTo>
                <a:cubicBezTo>
                  <a:pt x="2352810" y="-1397"/>
                  <a:pt x="2370239" y="-3053"/>
                  <a:pt x="2392011" y="22068"/>
                </a:cubicBezTo>
                <a:cubicBezTo>
                  <a:pt x="2415355" y="49297"/>
                  <a:pt x="2423401" y="49600"/>
                  <a:pt x="2449746" y="23384"/>
                </a:cubicBezTo>
                <a:cubicBezTo>
                  <a:pt x="2450436" y="22617"/>
                  <a:pt x="2450436" y="22617"/>
                  <a:pt x="2451125" y="21850"/>
                </a:cubicBezTo>
                <a:cubicBezTo>
                  <a:pt x="2481072" y="-5288"/>
                  <a:pt x="2484595" y="-7664"/>
                  <a:pt x="2508325" y="26842"/>
                </a:cubicBezTo>
                <a:cubicBezTo>
                  <a:pt x="2514651" y="35996"/>
                  <a:pt x="2516958" y="51931"/>
                  <a:pt x="2528565" y="50586"/>
                </a:cubicBezTo>
                <a:cubicBezTo>
                  <a:pt x="2543084" y="49084"/>
                  <a:pt x="2541428" y="31654"/>
                  <a:pt x="2545177" y="19776"/>
                </a:cubicBezTo>
                <a:cubicBezTo>
                  <a:pt x="2547052" y="13837"/>
                  <a:pt x="2548199" y="7937"/>
                  <a:pt x="2549345" y="2036"/>
                </a:cubicBezTo>
                <a:cubicBezTo>
                  <a:pt x="2556391" y="-2718"/>
                  <a:pt x="2559535" y="1496"/>
                  <a:pt x="2559883" y="8046"/>
                </a:cubicBezTo>
                <a:cubicBezTo>
                  <a:pt x="2560882" y="13102"/>
                  <a:pt x="2559657" y="17548"/>
                  <a:pt x="2562074" y="21799"/>
                </a:cubicBezTo>
                <a:cubicBezTo>
                  <a:pt x="2564070" y="31912"/>
                  <a:pt x="2566066" y="42024"/>
                  <a:pt x="2568791" y="52099"/>
                </a:cubicBezTo>
                <a:cubicBezTo>
                  <a:pt x="2575008" y="72937"/>
                  <a:pt x="2583208" y="76153"/>
                  <a:pt x="2601553" y="64228"/>
                </a:cubicBezTo>
                <a:cubicBezTo>
                  <a:pt x="2610018" y="58670"/>
                  <a:pt x="2616872" y="50277"/>
                  <a:pt x="2625296" y="43989"/>
                </a:cubicBezTo>
                <a:cubicBezTo>
                  <a:pt x="2630888" y="39313"/>
                  <a:pt x="2637090" y="32414"/>
                  <a:pt x="2645290" y="35629"/>
                </a:cubicBezTo>
                <a:cubicBezTo>
                  <a:pt x="2654257" y="39532"/>
                  <a:pt x="2654721" y="48267"/>
                  <a:pt x="2655912" y="56963"/>
                </a:cubicBezTo>
                <a:cubicBezTo>
                  <a:pt x="2657220" y="67843"/>
                  <a:pt x="2657071" y="78799"/>
                  <a:pt x="2657690" y="90445"/>
                </a:cubicBezTo>
                <a:cubicBezTo>
                  <a:pt x="2658347" y="102819"/>
                  <a:pt x="2663062" y="109138"/>
                  <a:pt x="2676280" y="110626"/>
                </a:cubicBezTo>
                <a:cubicBezTo>
                  <a:pt x="2699765" y="113030"/>
                  <a:pt x="2709119" y="124212"/>
                  <a:pt x="2711007" y="146010"/>
                </a:cubicBezTo>
                <a:cubicBezTo>
                  <a:pt x="2715741" y="193934"/>
                  <a:pt x="2718768" y="195963"/>
                  <a:pt x="2766305" y="183951"/>
                </a:cubicBezTo>
                <a:lnTo>
                  <a:pt x="2774785" y="182383"/>
                </a:lnTo>
                <a:lnTo>
                  <a:pt x="2787062" y="171241"/>
                </a:lnTo>
                <a:cubicBezTo>
                  <a:pt x="2798361" y="164073"/>
                  <a:pt x="2812957" y="164028"/>
                  <a:pt x="2822613" y="167164"/>
                </a:cubicBezTo>
                <a:cubicBezTo>
                  <a:pt x="2833762" y="170951"/>
                  <a:pt x="2840275" y="169876"/>
                  <a:pt x="2851379" y="159068"/>
                </a:cubicBezTo>
                <a:cubicBezTo>
                  <a:pt x="2843193" y="183589"/>
                  <a:pt x="2851927" y="183125"/>
                  <a:pt x="2865409" y="175841"/>
                </a:cubicBezTo>
                <a:cubicBezTo>
                  <a:pt x="2866295" y="185647"/>
                  <a:pt x="2866605" y="194938"/>
                  <a:pt x="2868616" y="203591"/>
                </a:cubicBezTo>
                <a:lnTo>
                  <a:pt x="2876461" y="217589"/>
                </a:lnTo>
                <a:lnTo>
                  <a:pt x="2879988" y="214776"/>
                </a:lnTo>
                <a:cubicBezTo>
                  <a:pt x="2882505" y="210629"/>
                  <a:pt x="2883508" y="205465"/>
                  <a:pt x="2883159" y="198914"/>
                </a:cubicBezTo>
                <a:cubicBezTo>
                  <a:pt x="2881344" y="164704"/>
                  <a:pt x="2883373" y="161676"/>
                  <a:pt x="2919613" y="156832"/>
                </a:cubicBezTo>
                <a:cubicBezTo>
                  <a:pt x="2934860" y="155292"/>
                  <a:pt x="2934511" y="148741"/>
                  <a:pt x="2928147" y="138860"/>
                </a:cubicBezTo>
                <a:cubicBezTo>
                  <a:pt x="2925764" y="121468"/>
                  <a:pt x="2937836" y="128857"/>
                  <a:pt x="2945881" y="129159"/>
                </a:cubicBezTo>
                <a:cubicBezTo>
                  <a:pt x="2979944" y="138300"/>
                  <a:pt x="3002044" y="128368"/>
                  <a:pt x="3020035" y="96025"/>
                </a:cubicBezTo>
                <a:cubicBezTo>
                  <a:pt x="3035385" y="68933"/>
                  <a:pt x="3041054" y="65711"/>
                  <a:pt x="3059179" y="77158"/>
                </a:cubicBezTo>
                <a:cubicBezTo>
                  <a:pt x="3063973" y="84932"/>
                  <a:pt x="3065280" y="95812"/>
                  <a:pt x="3077043" y="97377"/>
                </a:cubicBezTo>
                <a:cubicBezTo>
                  <a:pt x="3090414" y="101777"/>
                  <a:pt x="3100334" y="96140"/>
                  <a:pt x="3110061" y="86865"/>
                </a:cubicBezTo>
                <a:cubicBezTo>
                  <a:pt x="3119098" y="78356"/>
                  <a:pt x="3126447" y="65557"/>
                  <a:pt x="3141966" y="69112"/>
                </a:cubicBezTo>
                <a:cubicBezTo>
                  <a:pt x="3147524" y="77577"/>
                  <a:pt x="3152355" y="86080"/>
                  <a:pt x="3160021" y="92972"/>
                </a:cubicBezTo>
                <a:cubicBezTo>
                  <a:pt x="3164620" y="97106"/>
                  <a:pt x="3163055" y="108869"/>
                  <a:pt x="3174507" y="104611"/>
                </a:cubicBezTo>
                <a:cubicBezTo>
                  <a:pt x="3179448" y="101429"/>
                  <a:pt x="3180594" y="95529"/>
                  <a:pt x="3184041" y="91697"/>
                </a:cubicBezTo>
                <a:cubicBezTo>
                  <a:pt x="3184731" y="90930"/>
                  <a:pt x="3184653" y="89474"/>
                  <a:pt x="3184575" y="88018"/>
                </a:cubicBezTo>
                <a:cubicBezTo>
                  <a:pt x="3188556" y="80507"/>
                  <a:pt x="3182153" y="69898"/>
                  <a:pt x="3192073" y="64262"/>
                </a:cubicBezTo>
                <a:cubicBezTo>
                  <a:pt x="3200962" y="66710"/>
                  <a:pt x="3199932" y="74794"/>
                  <a:pt x="3201007" y="81307"/>
                </a:cubicBezTo>
                <a:cubicBezTo>
                  <a:pt x="3202083" y="87819"/>
                  <a:pt x="3203198" y="95058"/>
                  <a:pt x="3205002" y="101532"/>
                </a:cubicBezTo>
                <a:cubicBezTo>
                  <a:pt x="3211448" y="126738"/>
                  <a:pt x="3219610" y="129225"/>
                  <a:pt x="3239907" y="112818"/>
                </a:cubicBezTo>
                <a:cubicBezTo>
                  <a:pt x="3244771" y="108180"/>
                  <a:pt x="3249596" y="102815"/>
                  <a:pt x="3253692" y="97487"/>
                </a:cubicBezTo>
                <a:cubicBezTo>
                  <a:pt x="3267940" y="90891"/>
                  <a:pt x="3274878" y="97821"/>
                  <a:pt x="3276340" y="111614"/>
                </a:cubicBezTo>
                <a:cubicBezTo>
                  <a:pt x="3277455" y="118855"/>
                  <a:pt x="3277880" y="126860"/>
                  <a:pt x="3277538" y="134178"/>
                </a:cubicBezTo>
                <a:cubicBezTo>
                  <a:pt x="3277428" y="145864"/>
                  <a:pt x="3279999" y="153026"/>
                  <a:pt x="3294634" y="153708"/>
                </a:cubicBezTo>
                <a:cubicBezTo>
                  <a:pt x="3310725" y="154314"/>
                  <a:pt x="3317971" y="167068"/>
                  <a:pt x="3319511" y="182315"/>
                </a:cubicBezTo>
                <a:cubicBezTo>
                  <a:pt x="3323589" y="217866"/>
                  <a:pt x="3323589" y="217866"/>
                  <a:pt x="3357761" y="215321"/>
                </a:cubicBezTo>
                <a:cubicBezTo>
                  <a:pt x="3365040" y="214935"/>
                  <a:pt x="3376221" y="205581"/>
                  <a:pt x="3375693" y="223128"/>
                </a:cubicBezTo>
                <a:cubicBezTo>
                  <a:pt x="3372936" y="226195"/>
                  <a:pt x="3370180" y="229261"/>
                  <a:pt x="3367384" y="231599"/>
                </a:cubicBezTo>
                <a:cubicBezTo>
                  <a:pt x="3359268" y="243709"/>
                  <a:pt x="3368118" y="245428"/>
                  <a:pt x="3377007" y="247876"/>
                </a:cubicBezTo>
                <a:cubicBezTo>
                  <a:pt x="3393175" y="249938"/>
                  <a:pt x="3404403" y="255181"/>
                  <a:pt x="3404679" y="274145"/>
                </a:cubicBezTo>
                <a:cubicBezTo>
                  <a:pt x="3404377" y="282190"/>
                  <a:pt x="3409897" y="289927"/>
                  <a:pt x="3412506" y="297817"/>
                </a:cubicBezTo>
                <a:cubicBezTo>
                  <a:pt x="3416074" y="310037"/>
                  <a:pt x="3414432" y="320343"/>
                  <a:pt x="3404705" y="329618"/>
                </a:cubicBezTo>
                <a:cubicBezTo>
                  <a:pt x="3386707" y="348093"/>
                  <a:pt x="3386714" y="361961"/>
                  <a:pt x="3403809" y="381492"/>
                </a:cubicBezTo>
                <a:cubicBezTo>
                  <a:pt x="3407719" y="386394"/>
                  <a:pt x="3412319" y="390529"/>
                  <a:pt x="3416229" y="395432"/>
                </a:cubicBezTo>
                <a:cubicBezTo>
                  <a:pt x="3425582" y="406614"/>
                  <a:pt x="3425434" y="417571"/>
                  <a:pt x="3415823" y="429029"/>
                </a:cubicBezTo>
                <a:cubicBezTo>
                  <a:pt x="3409102" y="436503"/>
                  <a:pt x="3400313" y="443677"/>
                  <a:pt x="3401628" y="453597"/>
                </a:cubicBezTo>
                <a:lnTo>
                  <a:pt x="3406631" y="464270"/>
                </a:lnTo>
                <a:lnTo>
                  <a:pt x="3407669" y="464755"/>
                </a:lnTo>
                <a:cubicBezTo>
                  <a:pt x="3414157" y="465851"/>
                  <a:pt x="3423255" y="468538"/>
                  <a:pt x="3418321" y="455508"/>
                </a:cubicBezTo>
                <a:cubicBezTo>
                  <a:pt x="3422051" y="447047"/>
                  <a:pt x="3421431" y="431638"/>
                  <a:pt x="3436938" y="446109"/>
                </a:cubicBezTo>
                <a:cubicBezTo>
                  <a:pt x="3437981" y="446745"/>
                  <a:pt x="3438503" y="447064"/>
                  <a:pt x="3438909" y="448742"/>
                </a:cubicBezTo>
                <a:cubicBezTo>
                  <a:pt x="3439149" y="458909"/>
                  <a:pt x="3447381" y="465362"/>
                  <a:pt x="3451615" y="473672"/>
                </a:cubicBezTo>
                <a:cubicBezTo>
                  <a:pt x="3454921" y="479983"/>
                  <a:pt x="3461208" y="480239"/>
                  <a:pt x="3465140" y="472619"/>
                </a:cubicBezTo>
                <a:cubicBezTo>
                  <a:pt x="3465981" y="472415"/>
                  <a:pt x="3467342" y="472530"/>
                  <a:pt x="3468067" y="473688"/>
                </a:cubicBezTo>
                <a:cubicBezTo>
                  <a:pt x="3474671" y="473422"/>
                  <a:pt x="3480179" y="479645"/>
                  <a:pt x="3487330" y="476135"/>
                </a:cubicBezTo>
                <a:cubicBezTo>
                  <a:pt x="3502854" y="474154"/>
                  <a:pt x="3517334" y="471536"/>
                  <a:pt x="3531027" y="461995"/>
                </a:cubicBezTo>
                <a:cubicBezTo>
                  <a:pt x="3554823" y="446453"/>
                  <a:pt x="3567660" y="453568"/>
                  <a:pt x="3570810" y="481255"/>
                </a:cubicBezTo>
                <a:cubicBezTo>
                  <a:pt x="3574047" y="511145"/>
                  <a:pt x="3579467" y="515167"/>
                  <a:pt x="3610106" y="509524"/>
                </a:cubicBezTo>
                <a:cubicBezTo>
                  <a:pt x="3610947" y="509321"/>
                  <a:pt x="3610947" y="509321"/>
                  <a:pt x="3611787" y="509117"/>
                </a:cubicBezTo>
                <a:cubicBezTo>
                  <a:pt x="3645353" y="504544"/>
                  <a:pt x="3648916" y="504571"/>
                  <a:pt x="3648972" y="539676"/>
                </a:cubicBezTo>
                <a:cubicBezTo>
                  <a:pt x="3649008" y="549002"/>
                  <a:pt x="3643051" y="561114"/>
                  <a:pt x="3651715" y="565684"/>
                </a:cubicBezTo>
                <a:cubicBezTo>
                  <a:pt x="3662465" y="571526"/>
                  <a:pt x="3669581" y="558689"/>
                  <a:pt x="3677801" y="552253"/>
                </a:cubicBezTo>
                <a:cubicBezTo>
                  <a:pt x="3681913" y="549034"/>
                  <a:pt x="3685501" y="545499"/>
                  <a:pt x="3689090" y="541962"/>
                </a:cubicBezTo>
                <a:cubicBezTo>
                  <a:pt x="3696215" y="542015"/>
                  <a:pt x="3696392" y="546416"/>
                  <a:pt x="3693528" y="551111"/>
                </a:cubicBezTo>
                <a:cubicBezTo>
                  <a:pt x="3691823" y="555081"/>
                  <a:pt x="3688870" y="557574"/>
                  <a:pt x="3688525" y="561659"/>
                </a:cubicBezTo>
                <a:cubicBezTo>
                  <a:pt x="3685113" y="569598"/>
                  <a:pt x="3681701" y="577536"/>
                  <a:pt x="3678811" y="585792"/>
                </a:cubicBezTo>
                <a:cubicBezTo>
                  <a:pt x="3673234" y="603147"/>
                  <a:pt x="3677381" y="609256"/>
                  <a:pt x="3695717" y="609705"/>
                </a:cubicBezTo>
                <a:cubicBezTo>
                  <a:pt x="3704203" y="609872"/>
                  <a:pt x="3712919" y="607317"/>
                  <a:pt x="3721724" y="606963"/>
                </a:cubicBezTo>
                <a:cubicBezTo>
                  <a:pt x="3727807" y="606379"/>
                  <a:pt x="3735364" y="604548"/>
                  <a:pt x="3739511" y="610656"/>
                </a:cubicBezTo>
                <a:cubicBezTo>
                  <a:pt x="3743862" y="617604"/>
                  <a:pt x="3740043" y="623864"/>
                  <a:pt x="3736745" y="630441"/>
                </a:cubicBezTo>
                <a:cubicBezTo>
                  <a:pt x="3732494" y="638584"/>
                  <a:pt x="3727200" y="646089"/>
                  <a:pt x="3722108" y="654435"/>
                </a:cubicBezTo>
                <a:cubicBezTo>
                  <a:pt x="3716698" y="663302"/>
                  <a:pt x="3716964" y="669906"/>
                  <a:pt x="3725398" y="677198"/>
                </a:cubicBezTo>
                <a:cubicBezTo>
                  <a:pt x="3740499" y="689988"/>
                  <a:pt x="3741667" y="702153"/>
                  <a:pt x="3732642" y="718119"/>
                </a:cubicBezTo>
                <a:cubicBezTo>
                  <a:pt x="3713205" y="753500"/>
                  <a:pt x="3714336" y="756337"/>
                  <a:pt x="3752899" y="770559"/>
                </a:cubicBezTo>
                <a:lnTo>
                  <a:pt x="3759505" y="773493"/>
                </a:lnTo>
                <a:lnTo>
                  <a:pt x="3773273" y="771607"/>
                </a:lnTo>
                <a:cubicBezTo>
                  <a:pt x="3784483" y="772004"/>
                  <a:pt x="3794597" y="778891"/>
                  <a:pt x="3799787" y="785635"/>
                </a:cubicBezTo>
                <a:cubicBezTo>
                  <a:pt x="3805701" y="793537"/>
                  <a:pt x="3810714" y="795880"/>
                  <a:pt x="3823514" y="793668"/>
                </a:cubicBezTo>
                <a:cubicBezTo>
                  <a:pt x="3806234" y="806744"/>
                  <a:pt x="3812492" y="810563"/>
                  <a:pt x="3825266" y="811916"/>
                </a:cubicBezTo>
                <a:cubicBezTo>
                  <a:pt x="3821231" y="819116"/>
                  <a:pt x="3817043" y="825686"/>
                  <a:pt x="3814334" y="832622"/>
                </a:cubicBezTo>
                <a:lnTo>
                  <a:pt x="3813124" y="846019"/>
                </a:lnTo>
                <a:lnTo>
                  <a:pt x="3816896" y="845745"/>
                </a:lnTo>
                <a:cubicBezTo>
                  <a:pt x="3820602" y="844070"/>
                  <a:pt x="3823742" y="840975"/>
                  <a:pt x="3826606" y="836281"/>
                </a:cubicBezTo>
                <a:cubicBezTo>
                  <a:pt x="3841561" y="811765"/>
                  <a:pt x="3844399" y="810633"/>
                  <a:pt x="3871753" y="824457"/>
                </a:cubicBezTo>
                <a:cubicBezTo>
                  <a:pt x="3883025" y="830618"/>
                  <a:pt x="3885888" y="825924"/>
                  <a:pt x="3886170" y="816075"/>
                </a:cubicBezTo>
                <a:cubicBezTo>
                  <a:pt x="3892765" y="802921"/>
                  <a:pt x="3897610" y="813750"/>
                  <a:pt x="3903030" y="817772"/>
                </a:cubicBezTo>
                <a:cubicBezTo>
                  <a:pt x="3922250" y="840234"/>
                  <a:pt x="3942238" y="843838"/>
                  <a:pt x="3970004" y="830001"/>
                </a:cubicBezTo>
                <a:cubicBezTo>
                  <a:pt x="3993457" y="818542"/>
                  <a:pt x="3998902" y="819002"/>
                  <a:pt x="4006011" y="835505"/>
                </a:cubicBezTo>
                <a:cubicBezTo>
                  <a:pt x="4005641" y="843152"/>
                  <a:pt x="4001389" y="851295"/>
                  <a:pt x="4008781" y="857952"/>
                </a:cubicBezTo>
                <a:cubicBezTo>
                  <a:pt x="4015942" y="867330"/>
                  <a:pt x="4025472" y="868134"/>
                  <a:pt x="4036592" y="866330"/>
                </a:cubicBezTo>
                <a:cubicBezTo>
                  <a:pt x="4046874" y="864729"/>
                  <a:pt x="4058021" y="859362"/>
                  <a:pt x="4067065" y="869173"/>
                </a:cubicBezTo>
                <a:cubicBezTo>
                  <a:pt x="4066898" y="877661"/>
                  <a:pt x="4066209" y="885829"/>
                  <a:pt x="4068243" y="894227"/>
                </a:cubicBezTo>
                <a:cubicBezTo>
                  <a:pt x="4069463" y="899266"/>
                  <a:pt x="4062807" y="906657"/>
                  <a:pt x="4072744" y="909141"/>
                </a:cubicBezTo>
                <a:cubicBezTo>
                  <a:pt x="4077668" y="909281"/>
                  <a:pt x="4081257" y="905745"/>
                  <a:pt x="4085455" y="904728"/>
                </a:cubicBezTo>
                <a:cubicBezTo>
                  <a:pt x="4086296" y="904525"/>
                  <a:pt x="4086932" y="903482"/>
                  <a:pt x="4087569" y="902438"/>
                </a:cubicBezTo>
                <a:cubicBezTo>
                  <a:pt x="4093881" y="899131"/>
                  <a:pt x="4094481" y="888762"/>
                  <a:pt x="4104010" y="889565"/>
                </a:cubicBezTo>
                <a:cubicBezTo>
                  <a:pt x="4108996" y="895471"/>
                  <a:pt x="4104454" y="900572"/>
                  <a:pt x="4102112" y="905584"/>
                </a:cubicBezTo>
                <a:cubicBezTo>
                  <a:pt x="4099768" y="910597"/>
                  <a:pt x="4097108" y="916131"/>
                  <a:pt x="4095288" y="921462"/>
                </a:cubicBezTo>
                <a:cubicBezTo>
                  <a:pt x="4087801" y="941946"/>
                  <a:pt x="4092266" y="947533"/>
                  <a:pt x="4114076" y="945807"/>
                </a:cubicBezTo>
                <a:cubicBezTo>
                  <a:pt x="4119635" y="944905"/>
                  <a:pt x="4125515" y="943481"/>
                  <a:pt x="4130871" y="941738"/>
                </a:cubicBezTo>
                <a:cubicBezTo>
                  <a:pt x="4143850" y="943930"/>
                  <a:pt x="4145362" y="952010"/>
                  <a:pt x="4139837" y="962239"/>
                </a:cubicBezTo>
                <a:cubicBezTo>
                  <a:pt x="4137177" y="967773"/>
                  <a:pt x="4133677" y="973511"/>
                  <a:pt x="4129973" y="978408"/>
                </a:cubicBezTo>
                <a:cubicBezTo>
                  <a:pt x="4124359" y="986437"/>
                  <a:pt x="4122742" y="992607"/>
                  <a:pt x="4132538" y="1000014"/>
                </a:cubicBezTo>
                <a:cubicBezTo>
                  <a:pt x="4143377" y="1008058"/>
                  <a:pt x="4142343" y="1020311"/>
                  <a:pt x="4136183" y="1031582"/>
                </a:cubicBezTo>
                <a:cubicBezTo>
                  <a:pt x="4122155" y="1058096"/>
                  <a:pt x="4122155" y="1058096"/>
                  <a:pt x="4146989" y="1072530"/>
                </a:cubicBezTo>
                <a:cubicBezTo>
                  <a:pt x="4152205" y="1075712"/>
                  <a:pt x="4164370" y="1074544"/>
                  <a:pt x="4155688" y="1086426"/>
                </a:cubicBezTo>
                <a:cubicBezTo>
                  <a:pt x="4152330" y="1087240"/>
                  <a:pt x="4148971" y="1088053"/>
                  <a:pt x="4145929" y="1088345"/>
                </a:cubicBezTo>
                <a:cubicBezTo>
                  <a:pt x="4134579" y="1092873"/>
                  <a:pt x="4139884" y="1098255"/>
                  <a:pt x="4144869" y="1104161"/>
                </a:cubicBezTo>
                <a:cubicBezTo>
                  <a:pt x="4155072" y="1113248"/>
                  <a:pt x="4160351" y="1122193"/>
                  <a:pt x="4151555" y="1135438"/>
                </a:cubicBezTo>
                <a:cubicBezTo>
                  <a:pt x="4147534" y="1140857"/>
                  <a:pt x="4147683" y="1148821"/>
                  <a:pt x="4145749" y="1155514"/>
                </a:cubicBezTo>
                <a:cubicBezTo>
                  <a:pt x="4142425" y="1165654"/>
                  <a:pt x="4136406" y="1172002"/>
                  <a:pt x="4125285" y="1173805"/>
                </a:cubicBezTo>
                <a:cubicBezTo>
                  <a:pt x="4104086" y="1178051"/>
                  <a:pt x="4097520" y="1187644"/>
                  <a:pt x="4100084" y="1209249"/>
                </a:cubicBezTo>
                <a:cubicBezTo>
                  <a:pt x="4100465" y="1214492"/>
                  <a:pt x="4101686" y="1219531"/>
                  <a:pt x="4102066" y="1224772"/>
                </a:cubicBezTo>
                <a:cubicBezTo>
                  <a:pt x="4103234" y="1236937"/>
                  <a:pt x="4097939" y="1244443"/>
                  <a:pt x="4085863" y="1247812"/>
                </a:cubicBezTo>
                <a:cubicBezTo>
                  <a:pt x="4074945" y="1250456"/>
                  <a:pt x="4061738" y="1250987"/>
                  <a:pt x="4062766" y="1268076"/>
                </a:cubicBezTo>
                <a:cubicBezTo>
                  <a:pt x="4063703" y="1282962"/>
                  <a:pt x="4064641" y="1297849"/>
                  <a:pt x="4083268" y="1301340"/>
                </a:cubicBezTo>
                <a:cubicBezTo>
                  <a:pt x="4085152" y="1301773"/>
                  <a:pt x="4088078" y="1302842"/>
                  <a:pt x="4087529" y="1306087"/>
                </a:cubicBezTo>
                <a:cubicBezTo>
                  <a:pt x="4084144" y="1310464"/>
                  <a:pt x="4079449" y="1307599"/>
                  <a:pt x="4075365" y="1307255"/>
                </a:cubicBezTo>
                <a:cubicBezTo>
                  <a:pt x="4057845" y="1310164"/>
                  <a:pt x="4041851" y="1304703"/>
                  <a:pt x="4025745" y="1300602"/>
                </a:cubicBezTo>
                <a:cubicBezTo>
                  <a:pt x="4016736" y="1300117"/>
                  <a:pt x="4012599" y="1306898"/>
                  <a:pt x="4008462" y="1313679"/>
                </a:cubicBezTo>
                <a:cubicBezTo>
                  <a:pt x="4004644" y="1319937"/>
                  <a:pt x="4001030" y="1327036"/>
                  <a:pt x="3997211" y="1333296"/>
                </a:cubicBezTo>
                <a:cubicBezTo>
                  <a:pt x="3983731" y="1356565"/>
                  <a:pt x="3982892" y="1356768"/>
                  <a:pt x="3959710" y="1345489"/>
                </a:cubicBezTo>
                <a:cubicBezTo>
                  <a:pt x="3954629" y="1366724"/>
                  <a:pt x="3954629" y="1366724"/>
                  <a:pt x="3934694" y="1355993"/>
                </a:cubicBezTo>
                <a:cubicBezTo>
                  <a:pt x="3931042" y="1353766"/>
                  <a:pt x="3927072" y="1352060"/>
                  <a:pt x="3923280" y="1354757"/>
                </a:cubicBezTo>
                <a:cubicBezTo>
                  <a:pt x="3919488" y="1357454"/>
                  <a:pt x="3922185" y="1361246"/>
                  <a:pt x="3922998" y="1364605"/>
                </a:cubicBezTo>
                <a:cubicBezTo>
                  <a:pt x="3924944" y="1370803"/>
                  <a:pt x="3926889" y="1376999"/>
                  <a:pt x="3927995" y="1383399"/>
                </a:cubicBezTo>
                <a:cubicBezTo>
                  <a:pt x="3930525" y="1395678"/>
                  <a:pt x="3936872" y="1401698"/>
                  <a:pt x="3949877" y="1400327"/>
                </a:cubicBezTo>
                <a:cubicBezTo>
                  <a:pt x="3958999" y="1399451"/>
                  <a:pt x="3965894" y="1402227"/>
                  <a:pt x="3968971" y="1411260"/>
                </a:cubicBezTo>
                <a:cubicBezTo>
                  <a:pt x="3969123" y="1419225"/>
                  <a:pt x="3962926" y="1421171"/>
                  <a:pt x="3957365" y="1422073"/>
                </a:cubicBezTo>
                <a:cubicBezTo>
                  <a:pt x="3922845" y="1428211"/>
                  <a:pt x="3902964" y="1452585"/>
                  <a:pt x="3884013" y="1478958"/>
                </a:cubicBezTo>
                <a:cubicBezTo>
                  <a:pt x="3874400" y="1492955"/>
                  <a:pt x="3868462" y="1496310"/>
                  <a:pt x="3859916" y="1489420"/>
                </a:cubicBezTo>
                <a:lnTo>
                  <a:pt x="3852809" y="1481838"/>
                </a:lnTo>
                <a:lnTo>
                  <a:pt x="3841864" y="1492090"/>
                </a:lnTo>
                <a:lnTo>
                  <a:pt x="3840531" y="1496284"/>
                </a:lnTo>
                <a:lnTo>
                  <a:pt x="3850294" y="1497109"/>
                </a:lnTo>
                <a:cubicBezTo>
                  <a:pt x="3875524" y="1500333"/>
                  <a:pt x="3883385" y="1514432"/>
                  <a:pt x="3872107" y="1537613"/>
                </a:cubicBezTo>
                <a:cubicBezTo>
                  <a:pt x="3867422" y="1547638"/>
                  <a:pt x="3860129" y="1556073"/>
                  <a:pt x="3857531" y="1567370"/>
                </a:cubicBezTo>
                <a:cubicBezTo>
                  <a:pt x="3852883" y="1586722"/>
                  <a:pt x="3857029" y="1592830"/>
                  <a:pt x="3876637" y="1591194"/>
                </a:cubicBezTo>
                <a:cubicBezTo>
                  <a:pt x="3882401" y="1591131"/>
                  <a:pt x="3888279" y="1589708"/>
                  <a:pt x="3893840" y="1588805"/>
                </a:cubicBezTo>
                <a:cubicBezTo>
                  <a:pt x="3898879" y="1587585"/>
                  <a:pt x="3903918" y="1586365"/>
                  <a:pt x="3910000" y="1585781"/>
                </a:cubicBezTo>
                <a:cubicBezTo>
                  <a:pt x="3887371" y="1613488"/>
                  <a:pt x="3869009" y="1616601"/>
                  <a:pt x="3841479" y="1598374"/>
                </a:cubicBezTo>
                <a:cubicBezTo>
                  <a:pt x="3828236" y="1589580"/>
                  <a:pt x="3822040" y="1591525"/>
                  <a:pt x="3820166" y="1603982"/>
                </a:cubicBezTo>
                <a:cubicBezTo>
                  <a:pt x="3819879" y="1607385"/>
                  <a:pt x="3820969" y="1612344"/>
                  <a:pt x="3821044" y="1616327"/>
                </a:cubicBezTo>
                <a:lnTo>
                  <a:pt x="3820601" y="1618633"/>
                </a:lnTo>
                <a:lnTo>
                  <a:pt x="3856796" y="1624365"/>
                </a:lnTo>
                <a:cubicBezTo>
                  <a:pt x="3864640" y="1625607"/>
                  <a:pt x="3873280" y="1625738"/>
                  <a:pt x="3878963" y="1632824"/>
                </a:cubicBezTo>
                <a:cubicBezTo>
                  <a:pt x="3879662" y="1632318"/>
                  <a:pt x="3880361" y="1631810"/>
                  <a:pt x="3881060" y="1631301"/>
                </a:cubicBezTo>
                <a:cubicBezTo>
                  <a:pt x="3903233" y="1628009"/>
                  <a:pt x="3924385" y="1635070"/>
                  <a:pt x="3946493" y="1636096"/>
                </a:cubicBezTo>
                <a:cubicBezTo>
                  <a:pt x="3987691" y="1637671"/>
                  <a:pt x="4029301" y="1640551"/>
                  <a:pt x="4070600" y="1629769"/>
                </a:cubicBezTo>
                <a:cubicBezTo>
                  <a:pt x="4082831" y="1626757"/>
                  <a:pt x="4095982" y="1625747"/>
                  <a:pt x="4108464" y="1628961"/>
                </a:cubicBezTo>
                <a:cubicBezTo>
                  <a:pt x="4128696" y="1634021"/>
                  <a:pt x="4146574" y="1646132"/>
                  <a:pt x="4169224" y="1639821"/>
                </a:cubicBezTo>
                <a:cubicBezTo>
                  <a:pt x="4178947" y="1637030"/>
                  <a:pt x="4190030" y="1641260"/>
                  <a:pt x="4200098" y="1644093"/>
                </a:cubicBezTo>
                <a:cubicBezTo>
                  <a:pt x="4206038" y="1645651"/>
                  <a:pt x="4211182" y="1648322"/>
                  <a:pt x="4211147" y="1656359"/>
                </a:cubicBezTo>
                <a:cubicBezTo>
                  <a:pt x="4214361" y="1643876"/>
                  <a:pt x="4222463" y="1639592"/>
                  <a:pt x="4233231" y="1641916"/>
                </a:cubicBezTo>
                <a:cubicBezTo>
                  <a:pt x="4255971" y="1646755"/>
                  <a:pt x="4279859" y="1644351"/>
                  <a:pt x="4300563" y="1658147"/>
                </a:cubicBezTo>
                <a:cubicBezTo>
                  <a:pt x="4305612" y="1661421"/>
                  <a:pt x="4313140" y="1660757"/>
                  <a:pt x="4319080" y="1662317"/>
                </a:cubicBezTo>
                <a:cubicBezTo>
                  <a:pt x="4337405" y="1667694"/>
                  <a:pt x="4355923" y="1671864"/>
                  <a:pt x="4374375" y="1680353"/>
                </a:cubicBezTo>
                <a:cubicBezTo>
                  <a:pt x="4392127" y="1689350"/>
                  <a:pt x="4410924" y="1703463"/>
                  <a:pt x="4434018" y="1702171"/>
                </a:cubicBezTo>
                <a:cubicBezTo>
                  <a:pt x="4445166" y="1702081"/>
                  <a:pt x="4457840" y="1704088"/>
                  <a:pt x="4465268" y="1715781"/>
                </a:cubicBezTo>
                <a:lnTo>
                  <a:pt x="4467174" y="1715464"/>
                </a:lnTo>
                <a:lnTo>
                  <a:pt x="4467174" y="1715466"/>
                </a:lnTo>
                <a:cubicBezTo>
                  <a:pt x="4468222" y="1714702"/>
                  <a:pt x="4468175" y="1715005"/>
                  <a:pt x="4467651" y="1715385"/>
                </a:cubicBezTo>
                <a:lnTo>
                  <a:pt x="4467174" y="1715464"/>
                </a:lnTo>
                <a:lnTo>
                  <a:pt x="4466063" y="1714670"/>
                </a:lnTo>
                <a:cubicBezTo>
                  <a:pt x="4458791" y="1709807"/>
                  <a:pt x="4459459" y="1705582"/>
                  <a:pt x="4467370" y="1702505"/>
                </a:cubicBezTo>
                <a:cubicBezTo>
                  <a:pt x="4470071" y="1701077"/>
                  <a:pt x="4473088" y="1701554"/>
                  <a:pt x="4476105" y="1702032"/>
                </a:cubicBezTo>
                <a:cubicBezTo>
                  <a:pt x="4507614" y="1710115"/>
                  <a:pt x="4540876" y="1699299"/>
                  <a:pt x="4572317" y="1711701"/>
                </a:cubicBezTo>
                <a:cubicBezTo>
                  <a:pt x="4576953" y="1713673"/>
                  <a:pt x="4583370" y="1712214"/>
                  <a:pt x="4589311" y="1713775"/>
                </a:cubicBezTo>
                <a:cubicBezTo>
                  <a:pt x="4590518" y="1713966"/>
                  <a:pt x="4592231" y="1714856"/>
                  <a:pt x="4593344" y="1715649"/>
                </a:cubicBezTo>
                <a:cubicBezTo>
                  <a:pt x="4596582" y="1718638"/>
                  <a:pt x="4596420" y="1723561"/>
                  <a:pt x="4601154" y="1724930"/>
                </a:cubicBezTo>
                <a:cubicBezTo>
                  <a:pt x="4602169" y="1726327"/>
                  <a:pt x="4602581" y="1727630"/>
                  <a:pt x="4602994" y="1728933"/>
                </a:cubicBezTo>
                <a:cubicBezTo>
                  <a:pt x="4603627" y="1732745"/>
                  <a:pt x="4603657" y="1736461"/>
                  <a:pt x="4603083" y="1740082"/>
                </a:cubicBezTo>
                <a:cubicBezTo>
                  <a:pt x="4603305" y="1742591"/>
                  <a:pt x="4602923" y="1745006"/>
                  <a:pt x="4603239" y="1746912"/>
                </a:cubicBezTo>
                <a:cubicBezTo>
                  <a:pt x="4611844" y="1755078"/>
                  <a:pt x="4620675" y="1754003"/>
                  <a:pt x="4630175" y="1748703"/>
                </a:cubicBezTo>
                <a:cubicBezTo>
                  <a:pt x="4639388" y="1745213"/>
                  <a:pt x="4645740" y="1748074"/>
                  <a:pt x="4649928" y="1756780"/>
                </a:cubicBezTo>
                <a:cubicBezTo>
                  <a:pt x="4653196" y="1763484"/>
                  <a:pt x="4650431" y="1769232"/>
                  <a:pt x="4642711" y="1771103"/>
                </a:cubicBezTo>
                <a:cubicBezTo>
                  <a:pt x="4616892" y="1758353"/>
                  <a:pt x="4587764" y="1758689"/>
                  <a:pt x="4560387" y="1751878"/>
                </a:cubicBezTo>
                <a:cubicBezTo>
                  <a:pt x="4549111" y="1748855"/>
                  <a:pt x="4532124" y="1735030"/>
                  <a:pt x="4517474" y="1749413"/>
                </a:cubicBezTo>
                <a:cubicBezTo>
                  <a:pt x="4515980" y="1751032"/>
                  <a:pt x="4511056" y="1750871"/>
                  <a:pt x="4509437" y="1749377"/>
                </a:cubicBezTo>
                <a:cubicBezTo>
                  <a:pt x="4495275" y="1737237"/>
                  <a:pt x="4475707" y="1739705"/>
                  <a:pt x="4460463" y="1730486"/>
                </a:cubicBezTo>
                <a:cubicBezTo>
                  <a:pt x="4451986" y="1725431"/>
                  <a:pt x="4443919" y="1721680"/>
                  <a:pt x="4435148" y="1730189"/>
                </a:cubicBezTo>
                <a:cubicBezTo>
                  <a:pt x="4430762" y="1734443"/>
                  <a:pt x="4424728" y="1733487"/>
                  <a:pt x="4420092" y="1731516"/>
                </a:cubicBezTo>
                <a:cubicBezTo>
                  <a:pt x="4400338" y="1723438"/>
                  <a:pt x="4379216" y="1720093"/>
                  <a:pt x="4358507" y="1718051"/>
                </a:cubicBezTo>
                <a:cubicBezTo>
                  <a:pt x="4343927" y="1716359"/>
                  <a:pt x="4330142" y="1713559"/>
                  <a:pt x="4315401" y="1716792"/>
                </a:cubicBezTo>
                <a:cubicBezTo>
                  <a:pt x="4303267" y="1719200"/>
                  <a:pt x="4290880" y="1715382"/>
                  <a:pt x="4279957" y="1706229"/>
                </a:cubicBezTo>
                <a:cubicBezTo>
                  <a:pt x="4264779" y="1692691"/>
                  <a:pt x="4247656" y="1699257"/>
                  <a:pt x="4243898" y="1719077"/>
                </a:cubicBezTo>
                <a:cubicBezTo>
                  <a:pt x="4243516" y="1721491"/>
                  <a:pt x="4243039" y="1724509"/>
                  <a:pt x="4242561" y="1727526"/>
                </a:cubicBezTo>
                <a:cubicBezTo>
                  <a:pt x="4237591" y="1758907"/>
                  <a:pt x="4227487" y="1764111"/>
                  <a:pt x="4197062" y="1753107"/>
                </a:cubicBezTo>
                <a:cubicBezTo>
                  <a:pt x="4185374" y="1748781"/>
                  <a:pt x="4177117" y="1746236"/>
                  <a:pt x="4171232" y="1763863"/>
                </a:cubicBezTo>
                <a:cubicBezTo>
                  <a:pt x="4166620" y="1777361"/>
                  <a:pt x="4162737" y="1794067"/>
                  <a:pt x="4148247" y="1803527"/>
                </a:cubicBezTo>
                <a:cubicBezTo>
                  <a:pt x="4143450" y="1806478"/>
                  <a:pt x="4144304" y="1812800"/>
                  <a:pt x="4142937" y="1817531"/>
                </a:cubicBezTo>
                <a:cubicBezTo>
                  <a:pt x="4139244" y="1833031"/>
                  <a:pt x="4129428" y="1836426"/>
                  <a:pt x="4116091" y="1826890"/>
                </a:cubicBezTo>
                <a:cubicBezTo>
                  <a:pt x="4112249" y="1823808"/>
                  <a:pt x="4109997" y="1818501"/>
                  <a:pt x="4104976" y="1818944"/>
                </a:cubicBezTo>
                <a:cubicBezTo>
                  <a:pt x="4100561" y="1819482"/>
                  <a:pt x="4090905" y="1817953"/>
                  <a:pt x="4097318" y="1828247"/>
                </a:cubicBezTo>
                <a:cubicBezTo>
                  <a:pt x="4105061" y="1841846"/>
                  <a:pt x="4097372" y="1847433"/>
                  <a:pt x="4085236" y="1849842"/>
                </a:cubicBezTo>
                <a:cubicBezTo>
                  <a:pt x="4078915" y="1850697"/>
                  <a:pt x="4074500" y="1851235"/>
                  <a:pt x="4074972" y="1859969"/>
                </a:cubicBezTo>
                <a:cubicBezTo>
                  <a:pt x="4075032" y="1867404"/>
                  <a:pt x="4075791" y="1874327"/>
                  <a:pt x="4084940" y="1875158"/>
                </a:cubicBezTo>
                <a:cubicBezTo>
                  <a:pt x="4101330" y="1877135"/>
                  <a:pt x="4102721" y="1887872"/>
                  <a:pt x="4100714" y="1900545"/>
                </a:cubicBezTo>
                <a:cubicBezTo>
                  <a:pt x="4099281" y="1909598"/>
                  <a:pt x="4098354" y="1919348"/>
                  <a:pt x="4096318" y="1928305"/>
                </a:cubicBezTo>
                <a:cubicBezTo>
                  <a:pt x="4093898" y="1939677"/>
                  <a:pt x="4089764" y="1950156"/>
                  <a:pt x="4108759" y="1951309"/>
                </a:cubicBezTo>
                <a:cubicBezTo>
                  <a:pt x="4116700" y="1951948"/>
                  <a:pt x="4120124" y="1965481"/>
                  <a:pt x="4131370" y="1964787"/>
                </a:cubicBezTo>
                <a:cubicBezTo>
                  <a:pt x="4138801" y="1964727"/>
                  <a:pt x="4146360" y="1967780"/>
                  <a:pt x="4154147" y="1961590"/>
                </a:cubicBezTo>
                <a:cubicBezTo>
                  <a:pt x="4161931" y="1955400"/>
                  <a:pt x="4170697" y="1958644"/>
                  <a:pt x="4170691" y="1970397"/>
                </a:cubicBezTo>
                <a:cubicBezTo>
                  <a:pt x="4170877" y="1980943"/>
                  <a:pt x="4173889" y="1993173"/>
                  <a:pt x="4162195" y="2000601"/>
                </a:cubicBezTo>
                <a:cubicBezTo>
                  <a:pt x="4158797" y="2002537"/>
                  <a:pt x="4158826" y="2006253"/>
                  <a:pt x="4160762" y="2009654"/>
                </a:cubicBezTo>
                <a:cubicBezTo>
                  <a:pt x="4162191" y="2012353"/>
                  <a:pt x="4163619" y="2015054"/>
                  <a:pt x="4164444" y="2017660"/>
                </a:cubicBezTo>
                <a:cubicBezTo>
                  <a:pt x="4168029" y="2026269"/>
                  <a:pt x="4156940" y="2033793"/>
                  <a:pt x="4161732" y="2042594"/>
                </a:cubicBezTo>
                <a:cubicBezTo>
                  <a:pt x="4166429" y="2051998"/>
                  <a:pt x="4177267" y="2038249"/>
                  <a:pt x="4183266" y="2047242"/>
                </a:cubicBezTo>
                <a:cubicBezTo>
                  <a:pt x="4184790" y="2049338"/>
                  <a:pt x="4188219" y="2051119"/>
                  <a:pt x="4188027" y="2052326"/>
                </a:cubicBezTo>
                <a:cubicBezTo>
                  <a:pt x="4186081" y="2072432"/>
                  <a:pt x="4203260" y="2085051"/>
                  <a:pt x="4207826" y="2103095"/>
                </a:cubicBezTo>
                <a:cubicBezTo>
                  <a:pt x="4208650" y="2105700"/>
                  <a:pt x="4210491" y="2109703"/>
                  <a:pt x="4208997" y="2111322"/>
                </a:cubicBezTo>
                <a:cubicBezTo>
                  <a:pt x="4199145" y="2122753"/>
                  <a:pt x="4203776" y="2136478"/>
                  <a:pt x="4203675" y="2148834"/>
                </a:cubicBezTo>
                <a:cubicBezTo>
                  <a:pt x="4203635" y="2168623"/>
                  <a:pt x="4188572" y="2181704"/>
                  <a:pt x="4180972" y="2198440"/>
                </a:cubicBezTo>
                <a:cubicBezTo>
                  <a:pt x="4177411" y="2205300"/>
                  <a:pt x="4172136" y="2211268"/>
                  <a:pt x="4169590" y="2219527"/>
                </a:cubicBezTo>
                <a:cubicBezTo>
                  <a:pt x="4168126" y="2224863"/>
                  <a:pt x="4163867" y="2232229"/>
                  <a:pt x="4158340" y="2231974"/>
                </a:cubicBezTo>
                <a:cubicBezTo>
                  <a:pt x="4139249" y="2231424"/>
                  <a:pt x="4126124" y="2247903"/>
                  <a:pt x="4107542" y="2248054"/>
                </a:cubicBezTo>
                <a:cubicBezTo>
                  <a:pt x="4103221" y="2247988"/>
                  <a:pt x="4097215" y="2250749"/>
                  <a:pt x="4097438" y="2253258"/>
                </a:cubicBezTo>
                <a:cubicBezTo>
                  <a:pt x="4100067" y="2267903"/>
                  <a:pt x="4085548" y="2273646"/>
                  <a:pt x="4081921" y="2284825"/>
                </a:cubicBezTo>
                <a:cubicBezTo>
                  <a:pt x="4080648" y="2288954"/>
                  <a:pt x="4077088" y="2295814"/>
                  <a:pt x="4073975" y="2295940"/>
                </a:cubicBezTo>
                <a:cubicBezTo>
                  <a:pt x="4057712" y="2297075"/>
                  <a:pt x="4060657" y="2313626"/>
                  <a:pt x="4052681" y="2321023"/>
                </a:cubicBezTo>
                <a:cubicBezTo>
                  <a:pt x="4048295" y="2325278"/>
                  <a:pt x="4050358" y="2331790"/>
                  <a:pt x="4057216" y="2335352"/>
                </a:cubicBezTo>
                <a:lnTo>
                  <a:pt x="4073448" y="2336856"/>
                </a:lnTo>
                <a:lnTo>
                  <a:pt x="4053350" y="2363122"/>
                </a:lnTo>
                <a:lnTo>
                  <a:pt x="4026071" y="2415619"/>
                </a:lnTo>
                <a:lnTo>
                  <a:pt x="4026496" y="2412144"/>
                </a:lnTo>
                <a:cubicBezTo>
                  <a:pt x="4027930" y="2403092"/>
                  <a:pt x="4030982" y="2395533"/>
                  <a:pt x="4036449" y="2388357"/>
                </a:cubicBezTo>
                <a:cubicBezTo>
                  <a:pt x="4045191" y="2376132"/>
                  <a:pt x="4030425" y="2363895"/>
                  <a:pt x="4033640" y="2351413"/>
                </a:cubicBezTo>
                <a:cubicBezTo>
                  <a:pt x="4025000" y="2351282"/>
                  <a:pt x="4016551" y="2349945"/>
                  <a:pt x="4007815" y="2350417"/>
                </a:cubicBezTo>
                <a:cubicBezTo>
                  <a:pt x="4004004" y="2351050"/>
                  <a:pt x="4003843" y="2355973"/>
                  <a:pt x="4002760" y="2358895"/>
                </a:cubicBezTo>
                <a:cubicBezTo>
                  <a:pt x="3998627" y="2369376"/>
                  <a:pt x="3995000" y="2380555"/>
                  <a:pt x="3990263" y="2390941"/>
                </a:cubicBezTo>
                <a:cubicBezTo>
                  <a:pt x="3986223" y="2400817"/>
                  <a:pt x="3976598" y="2403004"/>
                  <a:pt x="3968627" y="2398648"/>
                </a:cubicBezTo>
                <a:cubicBezTo>
                  <a:pt x="3951574" y="2389144"/>
                  <a:pt x="3939313" y="2388438"/>
                  <a:pt x="3931553" y="2410099"/>
                </a:cubicBezTo>
                <a:cubicBezTo>
                  <a:pt x="3928596" y="2417054"/>
                  <a:pt x="3920368" y="2418225"/>
                  <a:pt x="3913538" y="2418381"/>
                </a:cubicBezTo>
                <a:cubicBezTo>
                  <a:pt x="3906709" y="2418537"/>
                  <a:pt x="3903721" y="2421775"/>
                  <a:pt x="3904576" y="2428097"/>
                </a:cubicBezTo>
                <a:cubicBezTo>
                  <a:pt x="3905939" y="2435118"/>
                  <a:pt x="3910133" y="2432070"/>
                  <a:pt x="3915152" y="2431628"/>
                </a:cubicBezTo>
                <a:cubicBezTo>
                  <a:pt x="3944949" y="2427067"/>
                  <a:pt x="3963013" y="2449724"/>
                  <a:pt x="3952295" y="2478339"/>
                </a:cubicBezTo>
                <a:cubicBezTo>
                  <a:pt x="3947778" y="2491233"/>
                  <a:pt x="3944563" y="2503715"/>
                  <a:pt x="3926585" y="2503961"/>
                </a:cubicBezTo>
                <a:cubicBezTo>
                  <a:pt x="3912323" y="2504177"/>
                  <a:pt x="3915048" y="2518218"/>
                  <a:pt x="3914218" y="2527366"/>
                </a:cubicBezTo>
                <a:cubicBezTo>
                  <a:pt x="3912784" y="2536418"/>
                  <a:pt x="3918150" y="2541598"/>
                  <a:pt x="3927394" y="2541825"/>
                </a:cubicBezTo>
                <a:cubicBezTo>
                  <a:pt x="3942863" y="2541800"/>
                  <a:pt x="3950799" y="2554193"/>
                  <a:pt x="3961310" y="2562043"/>
                </a:cubicBezTo>
                <a:cubicBezTo>
                  <a:pt x="3965754" y="2565221"/>
                  <a:pt x="3966706" y="2570940"/>
                  <a:pt x="3965845" y="2576371"/>
                </a:cubicBezTo>
                <a:cubicBezTo>
                  <a:pt x="3958773" y="2621029"/>
                  <a:pt x="3951796" y="2665083"/>
                  <a:pt x="3944723" y="2709741"/>
                </a:cubicBezTo>
                <a:cubicBezTo>
                  <a:pt x="3942237" y="2725432"/>
                  <a:pt x="3935020" y="2739754"/>
                  <a:pt x="3933742" y="2755636"/>
                </a:cubicBezTo>
                <a:cubicBezTo>
                  <a:pt x="3933103" y="2763577"/>
                  <a:pt x="3934054" y="2769295"/>
                  <a:pt x="3942916" y="2771935"/>
                </a:cubicBezTo>
                <a:cubicBezTo>
                  <a:pt x="3958828" y="2776929"/>
                  <a:pt x="3960631" y="2788970"/>
                  <a:pt x="3958242" y="2804057"/>
                </a:cubicBezTo>
                <a:cubicBezTo>
                  <a:pt x="3953654" y="2833025"/>
                  <a:pt x="3963496" y="2845098"/>
                  <a:pt x="3993102" y="2841746"/>
                </a:cubicBezTo>
                <a:cubicBezTo>
                  <a:pt x="4008159" y="2840418"/>
                  <a:pt x="4015300" y="2853922"/>
                  <a:pt x="4028260" y="2854118"/>
                </a:cubicBezTo>
                <a:cubicBezTo>
                  <a:pt x="4028864" y="2854214"/>
                  <a:pt x="4030704" y="2858217"/>
                  <a:pt x="4030417" y="2860027"/>
                </a:cubicBezTo>
                <a:cubicBezTo>
                  <a:pt x="4030508" y="2871177"/>
                  <a:pt x="4030597" y="2882326"/>
                  <a:pt x="4028877" y="2893189"/>
                </a:cubicBezTo>
                <a:cubicBezTo>
                  <a:pt x="4025502" y="2910595"/>
                  <a:pt x="4016188" y="2926441"/>
                  <a:pt x="4020657" y="2945090"/>
                </a:cubicBezTo>
                <a:cubicBezTo>
                  <a:pt x="4022116" y="2951507"/>
                  <a:pt x="4016936" y="2956871"/>
                  <a:pt x="4008391" y="2956137"/>
                </a:cubicBezTo>
                <a:cubicBezTo>
                  <a:pt x="4003880" y="2957278"/>
                  <a:pt x="4005912" y="2960075"/>
                  <a:pt x="4007340" y="2962776"/>
                </a:cubicBezTo>
                <a:cubicBezTo>
                  <a:pt x="3985800" y="2969881"/>
                  <a:pt x="3985252" y="2988971"/>
                  <a:pt x="3981780" y="3006980"/>
                </a:cubicBezTo>
                <a:cubicBezTo>
                  <a:pt x="3979744" y="3015937"/>
                  <a:pt x="3972054" y="3021525"/>
                  <a:pt x="3962714" y="3021901"/>
                </a:cubicBezTo>
                <a:cubicBezTo>
                  <a:pt x="3952168" y="3022087"/>
                  <a:pt x="3940512" y="3021477"/>
                  <a:pt x="3936483" y="3007848"/>
                </a:cubicBezTo>
                <a:cubicBezTo>
                  <a:pt x="3935946" y="3003433"/>
                  <a:pt x="3934452" y="3005052"/>
                  <a:pt x="3932864" y="3007275"/>
                </a:cubicBezTo>
                <a:cubicBezTo>
                  <a:pt x="3899887" y="3016282"/>
                  <a:pt x="3866439" y="3016551"/>
                  <a:pt x="3836556" y="2998209"/>
                </a:cubicBezTo>
                <a:cubicBezTo>
                  <a:pt x="3828681" y="2993250"/>
                  <a:pt x="3830084" y="2980482"/>
                  <a:pt x="3826595" y="2971269"/>
                </a:cubicBezTo>
                <a:cubicBezTo>
                  <a:pt x="3825357" y="2967361"/>
                  <a:pt x="3827109" y="2960213"/>
                  <a:pt x="3819102" y="2963895"/>
                </a:cubicBezTo>
                <a:cubicBezTo>
                  <a:pt x="3812399" y="2967163"/>
                  <a:pt x="3806076" y="2968018"/>
                  <a:pt x="3803698" y="2959600"/>
                </a:cubicBezTo>
                <a:cubicBezTo>
                  <a:pt x="3801510" y="2949974"/>
                  <a:pt x="3807706" y="2946006"/>
                  <a:pt x="3816538" y="2944930"/>
                </a:cubicBezTo>
                <a:cubicBezTo>
                  <a:pt x="3810348" y="2937145"/>
                  <a:pt x="3803966" y="2930567"/>
                  <a:pt x="3806099" y="2921007"/>
                </a:cubicBezTo>
                <a:cubicBezTo>
                  <a:pt x="3807276" y="2917482"/>
                  <a:pt x="3809660" y="2914147"/>
                  <a:pt x="3804324" y="2912684"/>
                </a:cubicBezTo>
                <a:cubicBezTo>
                  <a:pt x="3800195" y="2911412"/>
                  <a:pt x="3797399" y="2913443"/>
                  <a:pt x="3795618" y="2916873"/>
                </a:cubicBezTo>
                <a:cubicBezTo>
                  <a:pt x="3793138" y="2920810"/>
                  <a:pt x="3790880" y="2927257"/>
                  <a:pt x="3786147" y="2925888"/>
                </a:cubicBezTo>
                <a:cubicBezTo>
                  <a:pt x="3780613" y="2924703"/>
                  <a:pt x="3776684" y="2924854"/>
                  <a:pt x="3773865" y="2925935"/>
                </a:cubicBezTo>
                <a:lnTo>
                  <a:pt x="3773518" y="2926280"/>
                </a:lnTo>
                <a:lnTo>
                  <a:pt x="3784755" y="2933616"/>
                </a:lnTo>
                <a:cubicBezTo>
                  <a:pt x="3786489" y="2940527"/>
                  <a:pt x="3782270" y="2941802"/>
                  <a:pt x="3777010" y="2940205"/>
                </a:cubicBezTo>
                <a:lnTo>
                  <a:pt x="3767057" y="2938294"/>
                </a:lnTo>
                <a:lnTo>
                  <a:pt x="3765045" y="2949766"/>
                </a:lnTo>
                <a:cubicBezTo>
                  <a:pt x="3762435" y="2962344"/>
                  <a:pt x="3762841" y="2975400"/>
                  <a:pt x="3751466" y="2984732"/>
                </a:cubicBezTo>
                <a:cubicBezTo>
                  <a:pt x="3746476" y="2988891"/>
                  <a:pt x="3748824" y="2993595"/>
                  <a:pt x="3751078" y="2998900"/>
                </a:cubicBezTo>
                <a:cubicBezTo>
                  <a:pt x="3753742" y="3005509"/>
                  <a:pt x="3757555" y="3004875"/>
                  <a:pt x="3763368" y="3003321"/>
                </a:cubicBezTo>
                <a:cubicBezTo>
                  <a:pt x="3772390" y="3001038"/>
                  <a:pt x="3778044" y="3004407"/>
                  <a:pt x="3779627" y="3013937"/>
                </a:cubicBezTo>
                <a:cubicBezTo>
                  <a:pt x="3782669" y="3029885"/>
                  <a:pt x="3787015" y="3045420"/>
                  <a:pt x="3782528" y="3062031"/>
                </a:cubicBezTo>
                <a:cubicBezTo>
                  <a:pt x="3781843" y="3064397"/>
                  <a:pt x="3781588" y="3066986"/>
                  <a:pt x="3780892" y="3069427"/>
                </a:cubicBezTo>
                <a:lnTo>
                  <a:pt x="3778293" y="3073382"/>
                </a:lnTo>
                <a:lnTo>
                  <a:pt x="3789082" y="3087723"/>
                </a:lnTo>
                <a:lnTo>
                  <a:pt x="3795809" y="3086560"/>
                </a:lnTo>
                <a:cubicBezTo>
                  <a:pt x="3799908" y="3084115"/>
                  <a:pt x="3803420" y="3080496"/>
                  <a:pt x="3806757" y="3077003"/>
                </a:cubicBezTo>
                <a:cubicBezTo>
                  <a:pt x="3816513" y="3066176"/>
                  <a:pt x="3825822" y="3062083"/>
                  <a:pt x="3840145" y="3069300"/>
                </a:cubicBezTo>
                <a:cubicBezTo>
                  <a:pt x="3851037" y="3074737"/>
                  <a:pt x="3862790" y="3074742"/>
                  <a:pt x="3868293" y="3059530"/>
                </a:cubicBezTo>
                <a:cubicBezTo>
                  <a:pt x="3871537" y="3050764"/>
                  <a:pt x="3878814" y="3043874"/>
                  <a:pt x="3888279" y="3046611"/>
                </a:cubicBezTo>
                <a:cubicBezTo>
                  <a:pt x="3897743" y="3049347"/>
                  <a:pt x="3903139" y="3058244"/>
                  <a:pt x="3901101" y="3067200"/>
                </a:cubicBezTo>
                <a:cubicBezTo>
                  <a:pt x="3898903" y="3081080"/>
                  <a:pt x="3916752" y="3089475"/>
                  <a:pt x="3910137" y="3103892"/>
                </a:cubicBezTo>
                <a:cubicBezTo>
                  <a:pt x="3910137" y="3103892"/>
                  <a:pt x="3911757" y="3105386"/>
                  <a:pt x="3912964" y="3105577"/>
                </a:cubicBezTo>
                <a:cubicBezTo>
                  <a:pt x="3922524" y="3107710"/>
                  <a:pt x="3933609" y="3111940"/>
                  <a:pt x="3932587" y="3122294"/>
                </a:cubicBezTo>
                <a:cubicBezTo>
                  <a:pt x="3930992" y="3136271"/>
                  <a:pt x="3934829" y="3151107"/>
                  <a:pt x="3925389" y="3163840"/>
                </a:cubicBezTo>
                <a:cubicBezTo>
                  <a:pt x="3923195" y="3165967"/>
                  <a:pt x="3921194" y="3166887"/>
                  <a:pt x="3918081" y="3167012"/>
                </a:cubicBezTo>
                <a:cubicBezTo>
                  <a:pt x="3913540" y="3164437"/>
                  <a:pt x="3909793" y="3160752"/>
                  <a:pt x="3905062" y="3159383"/>
                </a:cubicBezTo>
                <a:cubicBezTo>
                  <a:pt x="3903252" y="3159096"/>
                  <a:pt x="3902235" y="3157698"/>
                  <a:pt x="3901124" y="3156903"/>
                </a:cubicBezTo>
                <a:cubicBezTo>
                  <a:pt x="3889311" y="3149465"/>
                  <a:pt x="3880295" y="3139996"/>
                  <a:pt x="3877568" y="3125953"/>
                </a:cubicBezTo>
                <a:cubicBezTo>
                  <a:pt x="3876206" y="3118933"/>
                  <a:pt x="3871061" y="3116262"/>
                  <a:pt x="3864614" y="3114005"/>
                </a:cubicBezTo>
                <a:cubicBezTo>
                  <a:pt x="3852926" y="3109679"/>
                  <a:pt x="3840255" y="3107671"/>
                  <a:pt x="3827867" y="3103854"/>
                </a:cubicBezTo>
                <a:cubicBezTo>
                  <a:pt x="3817291" y="3100323"/>
                  <a:pt x="3800884" y="3109440"/>
                  <a:pt x="3792335" y="3120584"/>
                </a:cubicBezTo>
                <a:lnTo>
                  <a:pt x="3788652" y="3128340"/>
                </a:lnTo>
                <a:lnTo>
                  <a:pt x="3794472" y="3139166"/>
                </a:lnTo>
                <a:lnTo>
                  <a:pt x="3785947" y="3136398"/>
                </a:lnTo>
                <a:lnTo>
                  <a:pt x="3783579" y="3147180"/>
                </a:lnTo>
                <a:cubicBezTo>
                  <a:pt x="3782779" y="3152235"/>
                  <a:pt x="3782896" y="3157357"/>
                  <a:pt x="3785751" y="3162758"/>
                </a:cubicBezTo>
                <a:cubicBezTo>
                  <a:pt x="3788705" y="3167556"/>
                  <a:pt x="3786541" y="3173400"/>
                  <a:pt x="3780632" y="3175556"/>
                </a:cubicBezTo>
                <a:cubicBezTo>
                  <a:pt x="3774723" y="3177715"/>
                  <a:pt x="3770469" y="3173328"/>
                  <a:pt x="3768818" y="3168119"/>
                </a:cubicBezTo>
                <a:lnTo>
                  <a:pt x="3764521" y="3149205"/>
                </a:lnTo>
                <a:lnTo>
                  <a:pt x="3758745" y="3149338"/>
                </a:lnTo>
                <a:lnTo>
                  <a:pt x="3750332" y="3153082"/>
                </a:lnTo>
                <a:lnTo>
                  <a:pt x="3754299" y="3159710"/>
                </a:lnTo>
                <a:cubicBezTo>
                  <a:pt x="3755583" y="3164785"/>
                  <a:pt x="3752857" y="3169301"/>
                  <a:pt x="3746580" y="3175731"/>
                </a:cubicBezTo>
                <a:cubicBezTo>
                  <a:pt x="3739368" y="3178301"/>
                  <a:pt x="3730220" y="3177471"/>
                  <a:pt x="3726880" y="3186840"/>
                </a:cubicBezTo>
                <a:cubicBezTo>
                  <a:pt x="3720936" y="3197033"/>
                  <a:pt x="3723822" y="3206152"/>
                  <a:pt x="3729726" y="3215747"/>
                </a:cubicBezTo>
                <a:cubicBezTo>
                  <a:pt x="3735122" y="3224644"/>
                  <a:pt x="3744330" y="3232907"/>
                  <a:pt x="3738701" y="3245006"/>
                </a:cubicBezTo>
                <a:cubicBezTo>
                  <a:pt x="3730791" y="3248084"/>
                  <a:pt x="3722976" y="3250558"/>
                  <a:pt x="3715985" y="3255637"/>
                </a:cubicBezTo>
                <a:cubicBezTo>
                  <a:pt x="3711791" y="3258685"/>
                  <a:pt x="3702422" y="3255344"/>
                  <a:pt x="3703909" y="3265478"/>
                </a:cubicBezTo>
                <a:cubicBezTo>
                  <a:pt x="3705655" y="3270085"/>
                  <a:pt x="3710292" y="3272057"/>
                  <a:pt x="3712831" y="3275552"/>
                </a:cubicBezTo>
                <a:cubicBezTo>
                  <a:pt x="3713339" y="3276252"/>
                  <a:pt x="3714546" y="3276443"/>
                  <a:pt x="3715754" y="3276634"/>
                </a:cubicBezTo>
                <a:cubicBezTo>
                  <a:pt x="3721214" y="3281210"/>
                  <a:pt x="3731031" y="3277816"/>
                  <a:pt x="3733918" y="3286934"/>
                </a:cubicBezTo>
                <a:cubicBezTo>
                  <a:pt x="3730357" y="3293793"/>
                  <a:pt x="3723909" y="3291535"/>
                  <a:pt x="3718383" y="3291278"/>
                </a:cubicBezTo>
                <a:cubicBezTo>
                  <a:pt x="3712856" y="3291022"/>
                  <a:pt x="3706725" y="3290670"/>
                  <a:pt x="3701104" y="3291017"/>
                </a:cubicBezTo>
                <a:cubicBezTo>
                  <a:pt x="3679312" y="3291895"/>
                  <a:pt x="3675846" y="3298151"/>
                  <a:pt x="3685748" y="3317659"/>
                </a:cubicBezTo>
                <a:cubicBezTo>
                  <a:pt x="3688700" y="3322457"/>
                  <a:pt x="3692256" y="3327351"/>
                  <a:pt x="3695906" y="3331641"/>
                </a:cubicBezTo>
                <a:cubicBezTo>
                  <a:pt x="3698823" y="3344475"/>
                  <a:pt x="3691928" y="3348950"/>
                  <a:pt x="3680365" y="3347738"/>
                </a:cubicBezTo>
                <a:cubicBezTo>
                  <a:pt x="3674236" y="3347385"/>
                  <a:pt x="3667598" y="3346335"/>
                  <a:pt x="3661658" y="3344775"/>
                </a:cubicBezTo>
                <a:cubicBezTo>
                  <a:pt x="3652097" y="3342642"/>
                  <a:pt x="3645775" y="3343497"/>
                  <a:pt x="3642658" y="3355375"/>
                </a:cubicBezTo>
                <a:cubicBezTo>
                  <a:pt x="3639348" y="3368462"/>
                  <a:pt x="3627624" y="3372173"/>
                  <a:pt x="3614856" y="3370769"/>
                </a:cubicBezTo>
                <a:cubicBezTo>
                  <a:pt x="3584999" y="3367896"/>
                  <a:pt x="3584999" y="3367896"/>
                  <a:pt x="3581110" y="3396356"/>
                </a:cubicBezTo>
                <a:cubicBezTo>
                  <a:pt x="3580155" y="3402391"/>
                  <a:pt x="3585868" y="3413194"/>
                  <a:pt x="3571575" y="3409691"/>
                </a:cubicBezTo>
                <a:cubicBezTo>
                  <a:pt x="3569544" y="3406896"/>
                  <a:pt x="3567511" y="3404100"/>
                  <a:pt x="3566083" y="3401399"/>
                </a:cubicBezTo>
                <a:cubicBezTo>
                  <a:pt x="3557575" y="3392628"/>
                  <a:pt x="3554617" y="3399584"/>
                  <a:pt x="3551057" y="3406442"/>
                </a:cubicBezTo>
                <a:lnTo>
                  <a:pt x="3545766" y="3415251"/>
                </a:lnTo>
                <a:lnTo>
                  <a:pt x="3552178" y="3422386"/>
                </a:lnTo>
                <a:cubicBezTo>
                  <a:pt x="3547711" y="3428692"/>
                  <a:pt x="3541633" y="3425572"/>
                  <a:pt x="3536193" y="3424560"/>
                </a:cubicBezTo>
                <a:lnTo>
                  <a:pt x="3529977" y="3423604"/>
                </a:lnTo>
                <a:lnTo>
                  <a:pt x="3524683" y="3424536"/>
                </a:lnTo>
                <a:cubicBezTo>
                  <a:pt x="3518140" y="3422882"/>
                  <a:pt x="3510833" y="3426054"/>
                  <a:pt x="3503908" y="3426814"/>
                </a:cubicBezTo>
                <a:lnTo>
                  <a:pt x="3498752" y="3426054"/>
                </a:lnTo>
                <a:lnTo>
                  <a:pt x="3497136" y="3433401"/>
                </a:lnTo>
                <a:cubicBezTo>
                  <a:pt x="3497398" y="3436813"/>
                  <a:pt x="3498468" y="3441049"/>
                  <a:pt x="3500251" y="3446219"/>
                </a:cubicBezTo>
                <a:cubicBezTo>
                  <a:pt x="3502517" y="3451376"/>
                  <a:pt x="3505369" y="3456710"/>
                  <a:pt x="3508398" y="3461460"/>
                </a:cubicBezTo>
                <a:cubicBezTo>
                  <a:pt x="3509527" y="3474573"/>
                  <a:pt x="3502083" y="3478061"/>
                  <a:pt x="3490797" y="3475276"/>
                </a:cubicBezTo>
                <a:cubicBezTo>
                  <a:pt x="3484771" y="3474086"/>
                  <a:pt x="3478342" y="3472135"/>
                  <a:pt x="3472671" y="3469777"/>
                </a:cubicBezTo>
                <a:cubicBezTo>
                  <a:pt x="3468082" y="3468065"/>
                  <a:pt x="3464193" y="3467203"/>
                  <a:pt x="3460862" y="3468188"/>
                </a:cubicBezTo>
                <a:lnTo>
                  <a:pt x="3453331" y="3476626"/>
                </a:lnTo>
                <a:lnTo>
                  <a:pt x="3454386" y="3477165"/>
                </a:lnTo>
                <a:cubicBezTo>
                  <a:pt x="3457170" y="3483552"/>
                  <a:pt x="3451456" y="3488147"/>
                  <a:pt x="3446789" y="3491117"/>
                </a:cubicBezTo>
                <a:cubicBezTo>
                  <a:pt x="3414205" y="3511049"/>
                  <a:pt x="3410859" y="3545887"/>
                  <a:pt x="3400060" y="3577309"/>
                </a:cubicBezTo>
                <a:cubicBezTo>
                  <a:pt x="3397504" y="3584854"/>
                  <a:pt x="3403143" y="3588942"/>
                  <a:pt x="3406973" y="3593703"/>
                </a:cubicBezTo>
                <a:cubicBezTo>
                  <a:pt x="3411857" y="3600752"/>
                  <a:pt x="3422942" y="3606735"/>
                  <a:pt x="3418956" y="3615430"/>
                </a:cubicBezTo>
                <a:cubicBezTo>
                  <a:pt x="3413926" y="3625748"/>
                  <a:pt x="3402924" y="3614994"/>
                  <a:pt x="3395203" y="3618067"/>
                </a:cubicBezTo>
                <a:cubicBezTo>
                  <a:pt x="3376230" y="3624700"/>
                  <a:pt x="3373860" y="3630526"/>
                  <a:pt x="3381062" y="3648256"/>
                </a:cubicBezTo>
                <a:cubicBezTo>
                  <a:pt x="3384901" y="3656931"/>
                  <a:pt x="3385500" y="3667427"/>
                  <a:pt x="3389340" y="3676099"/>
                </a:cubicBezTo>
                <a:cubicBezTo>
                  <a:pt x="3394544" y="3696220"/>
                  <a:pt x="3395930" y="3715493"/>
                  <a:pt x="3387297" y="3734980"/>
                </a:cubicBezTo>
                <a:cubicBezTo>
                  <a:pt x="3383124" y="3745392"/>
                  <a:pt x="3373219" y="3752575"/>
                  <a:pt x="3365114" y="3755173"/>
                </a:cubicBezTo>
                <a:cubicBezTo>
                  <a:pt x="3355675" y="3758059"/>
                  <a:pt x="3351772" y="3761981"/>
                  <a:pt x="3349515" y="3774773"/>
                </a:cubicBezTo>
                <a:cubicBezTo>
                  <a:pt x="3343069" y="3754084"/>
                  <a:pt x="3337356" y="3758679"/>
                  <a:pt x="3331755" y="3770238"/>
                </a:cubicBezTo>
                <a:cubicBezTo>
                  <a:pt x="3320939" y="3757766"/>
                  <a:pt x="3312703" y="3745573"/>
                  <a:pt x="3295139" y="3743233"/>
                </a:cubicBezTo>
                <a:cubicBezTo>
                  <a:pt x="3283971" y="3742020"/>
                  <a:pt x="3273363" y="3735654"/>
                  <a:pt x="3262091" y="3731390"/>
                </a:cubicBezTo>
                <a:cubicBezTo>
                  <a:pt x="3240026" y="3722475"/>
                  <a:pt x="3221241" y="3727390"/>
                  <a:pt x="3205351" y="3745657"/>
                </a:cubicBezTo>
                <a:cubicBezTo>
                  <a:pt x="3201925" y="3749197"/>
                  <a:pt x="3198023" y="3753119"/>
                  <a:pt x="3194120" y="3757041"/>
                </a:cubicBezTo>
                <a:cubicBezTo>
                  <a:pt x="3189266" y="3761730"/>
                  <a:pt x="3184897" y="3769948"/>
                  <a:pt x="3176971" y="3766914"/>
                </a:cubicBezTo>
                <a:cubicBezTo>
                  <a:pt x="3169424" y="3764358"/>
                  <a:pt x="3173410" y="3755664"/>
                  <a:pt x="3172726" y="3749940"/>
                </a:cubicBezTo>
                <a:cubicBezTo>
                  <a:pt x="3172241" y="3746411"/>
                  <a:pt x="3172707" y="3742114"/>
                  <a:pt x="3169365" y="3740884"/>
                </a:cubicBezTo>
                <a:cubicBezTo>
                  <a:pt x="3164779" y="3739082"/>
                  <a:pt x="3163361" y="3744143"/>
                  <a:pt x="3161839" y="3746151"/>
                </a:cubicBezTo>
                <a:cubicBezTo>
                  <a:pt x="3147203" y="3768900"/>
                  <a:pt x="3124578" y="3765140"/>
                  <a:pt x="3103961" y="3762903"/>
                </a:cubicBezTo>
                <a:cubicBezTo>
                  <a:pt x="3096516" y="3762421"/>
                  <a:pt x="3086178" y="3763825"/>
                  <a:pt x="3079445" y="3757920"/>
                </a:cubicBezTo>
                <a:lnTo>
                  <a:pt x="3076595" y="3753244"/>
                </a:lnTo>
                <a:lnTo>
                  <a:pt x="3073963" y="3755235"/>
                </a:lnTo>
                <a:cubicBezTo>
                  <a:pt x="3068724" y="3755834"/>
                  <a:pt x="3066071" y="3752970"/>
                  <a:pt x="3064222" y="3749147"/>
                </a:cubicBezTo>
                <a:lnTo>
                  <a:pt x="3062184" y="3744246"/>
                </a:lnTo>
                <a:lnTo>
                  <a:pt x="3049858" y="3739106"/>
                </a:lnTo>
                <a:lnTo>
                  <a:pt x="3044792" y="3733879"/>
                </a:lnTo>
                <a:lnTo>
                  <a:pt x="3044128" y="3738922"/>
                </a:lnTo>
                <a:cubicBezTo>
                  <a:pt x="3039449" y="3774418"/>
                  <a:pt x="3010243" y="3782693"/>
                  <a:pt x="2984298" y="3791655"/>
                </a:cubicBezTo>
                <a:cubicBezTo>
                  <a:pt x="2972054" y="3796491"/>
                  <a:pt x="2955545" y="3808245"/>
                  <a:pt x="2940903" y="3792129"/>
                </a:cubicBezTo>
                <a:cubicBezTo>
                  <a:pt x="2916216" y="3800353"/>
                  <a:pt x="2895053" y="3791632"/>
                  <a:pt x="2874058" y="3781642"/>
                </a:cubicBezTo>
                <a:lnTo>
                  <a:pt x="2865991" y="3778096"/>
                </a:lnTo>
                <a:lnTo>
                  <a:pt x="2857815" y="3786799"/>
                </a:lnTo>
                <a:lnTo>
                  <a:pt x="2856425" y="3795390"/>
                </a:lnTo>
                <a:lnTo>
                  <a:pt x="2860563" y="3807410"/>
                </a:lnTo>
                <a:cubicBezTo>
                  <a:pt x="2860718" y="3810137"/>
                  <a:pt x="2859820" y="3812404"/>
                  <a:pt x="2856998" y="3813863"/>
                </a:cubicBezTo>
                <a:lnTo>
                  <a:pt x="2854422" y="3814137"/>
                </a:lnTo>
                <a:lnTo>
                  <a:pt x="2854754" y="3831215"/>
                </a:lnTo>
                <a:cubicBezTo>
                  <a:pt x="2854012" y="3838609"/>
                  <a:pt x="2851297" y="3845462"/>
                  <a:pt x="2843360" y="3850708"/>
                </a:cubicBezTo>
                <a:cubicBezTo>
                  <a:pt x="2831452" y="3848538"/>
                  <a:pt x="2820112" y="3845704"/>
                  <a:pt x="2807827" y="3846654"/>
                </a:cubicBezTo>
                <a:cubicBezTo>
                  <a:pt x="2800456" y="3847223"/>
                  <a:pt x="2791571" y="3836168"/>
                  <a:pt x="2785810" y="3849588"/>
                </a:cubicBezTo>
                <a:cubicBezTo>
                  <a:pt x="2784489" y="3856487"/>
                  <a:pt x="2788649" y="3862345"/>
                  <a:pt x="2789121" y="3868487"/>
                </a:cubicBezTo>
                <a:cubicBezTo>
                  <a:pt x="2789216" y="3869716"/>
                  <a:pt x="2790539" y="3870850"/>
                  <a:pt x="2791863" y="3871984"/>
                </a:cubicBezTo>
                <a:cubicBezTo>
                  <a:pt x="2795079" y="3881622"/>
                  <a:pt x="2809538" y="3884830"/>
                  <a:pt x="2806233" y="3898062"/>
                </a:cubicBezTo>
                <a:cubicBezTo>
                  <a:pt x="2796785" y="3903734"/>
                  <a:pt x="2790640" y="3896176"/>
                  <a:pt x="2784118" y="3891736"/>
                </a:cubicBezTo>
                <a:cubicBezTo>
                  <a:pt x="2777598" y="3887296"/>
                  <a:pt x="2770415" y="3882289"/>
                  <a:pt x="2763325" y="3878511"/>
                </a:cubicBezTo>
                <a:cubicBezTo>
                  <a:pt x="2736200" y="3863302"/>
                  <a:pt x="2727318" y="3868314"/>
                  <a:pt x="2724775" y="3899406"/>
                </a:cubicBezTo>
                <a:cubicBezTo>
                  <a:pt x="2724777" y="3907437"/>
                  <a:pt x="2725439" y="3916036"/>
                  <a:pt x="2726671" y="3923975"/>
                </a:cubicBezTo>
                <a:cubicBezTo>
                  <a:pt x="2720629" y="3941742"/>
                  <a:pt x="2708909" y="3942028"/>
                  <a:pt x="2695770" y="3931920"/>
                </a:cubicBezTo>
                <a:cubicBezTo>
                  <a:pt x="2688587" y="3926912"/>
                  <a:pt x="2681309" y="3920678"/>
                  <a:pt x="2675260" y="3914348"/>
                </a:cubicBezTo>
                <a:cubicBezTo>
                  <a:pt x="2670251" y="3909481"/>
                  <a:pt x="2665666" y="3906128"/>
                  <a:pt x="2660753" y="3905503"/>
                </a:cubicBezTo>
                <a:lnTo>
                  <a:pt x="2646083" y="3912202"/>
                </a:lnTo>
                <a:lnTo>
                  <a:pt x="2647150" y="3913511"/>
                </a:lnTo>
                <a:cubicBezTo>
                  <a:pt x="2647124" y="3923446"/>
                  <a:pt x="2637029" y="3926168"/>
                  <a:pt x="2629231" y="3927369"/>
                </a:cubicBezTo>
                <a:cubicBezTo>
                  <a:pt x="2575263" y="3934709"/>
                  <a:pt x="2550921" y="3978274"/>
                  <a:pt x="2518807" y="4013107"/>
                </a:cubicBezTo>
                <a:cubicBezTo>
                  <a:pt x="2511143" y="4021492"/>
                  <a:pt x="2516162" y="4030063"/>
                  <a:pt x="2518432" y="4038475"/>
                </a:cubicBezTo>
                <a:cubicBezTo>
                  <a:pt x="2520767" y="4050478"/>
                  <a:pt x="2531809" y="4064644"/>
                  <a:pt x="2521619" y="4073711"/>
                </a:cubicBezTo>
                <a:cubicBezTo>
                  <a:pt x="2509136" y="4084298"/>
                  <a:pt x="2500938" y="4063950"/>
                  <a:pt x="2489096" y="4063534"/>
                </a:cubicBezTo>
                <a:cubicBezTo>
                  <a:pt x="2460522" y="4061316"/>
                  <a:pt x="2454087" y="4067564"/>
                  <a:pt x="2453324" y="4094842"/>
                </a:cubicBezTo>
                <a:cubicBezTo>
                  <a:pt x="2453363" y="4108368"/>
                  <a:pt x="2448129" y="4122414"/>
                  <a:pt x="2448168" y="4135938"/>
                </a:cubicBezTo>
                <a:cubicBezTo>
                  <a:pt x="2443426" y="4165192"/>
                  <a:pt x="2434185" y="4191149"/>
                  <a:pt x="2411741" y="4211641"/>
                </a:cubicBezTo>
                <a:cubicBezTo>
                  <a:pt x="2400323" y="4222841"/>
                  <a:pt x="2383272" y="4226539"/>
                  <a:pt x="2371202" y="4225284"/>
                </a:cubicBezTo>
                <a:cubicBezTo>
                  <a:pt x="2357224" y="4223641"/>
                  <a:pt x="2349880" y="4226524"/>
                  <a:pt x="2339599" y="4241931"/>
                </a:cubicBezTo>
                <a:cubicBezTo>
                  <a:pt x="2343045" y="4211222"/>
                  <a:pt x="2332951" y="4213947"/>
                  <a:pt x="2319011" y="4225827"/>
                </a:cubicBezTo>
                <a:cubicBezTo>
                  <a:pt x="2312042" y="4203343"/>
                  <a:pt x="2308279" y="4182700"/>
                  <a:pt x="2286691" y="4169575"/>
                </a:cubicBezTo>
                <a:cubicBezTo>
                  <a:pt x="2272805" y="4161589"/>
                  <a:pt x="2262605" y="4147195"/>
                  <a:pt x="2250336" y="4135164"/>
                </a:cubicBezTo>
                <a:cubicBezTo>
                  <a:pt x="2226638" y="4110875"/>
                  <a:pt x="2199293" y="4106522"/>
                  <a:pt x="2168075" y="4121259"/>
                </a:cubicBezTo>
                <a:cubicBezTo>
                  <a:pt x="2161574" y="4123918"/>
                  <a:pt x="2154229" y="4126801"/>
                  <a:pt x="2146887" y="4129683"/>
                </a:cubicBezTo>
                <a:cubicBezTo>
                  <a:pt x="2137860" y="4133020"/>
                  <a:pt x="2127445" y="4141245"/>
                  <a:pt x="2118834" y="4132741"/>
                </a:cubicBezTo>
                <a:cubicBezTo>
                  <a:pt x="2110449" y="4125075"/>
                  <a:pt x="2120638" y="4116010"/>
                  <a:pt x="2123027" y="4108146"/>
                </a:cubicBezTo>
                <a:cubicBezTo>
                  <a:pt x="2124417" y="4103259"/>
                  <a:pt x="2127488" y="4097918"/>
                  <a:pt x="2123831" y="4094395"/>
                </a:cubicBezTo>
                <a:cubicBezTo>
                  <a:pt x="2118877" y="4089412"/>
                  <a:pt x="2114123" y="4095208"/>
                  <a:pt x="2110984" y="4096957"/>
                </a:cubicBezTo>
                <a:cubicBezTo>
                  <a:pt x="2078833" y="4118264"/>
                  <a:pt x="2051449" y="4100385"/>
                  <a:pt x="2025816" y="4085641"/>
                </a:cubicBezTo>
                <a:cubicBezTo>
                  <a:pt x="2013224" y="4079113"/>
                  <a:pt x="1991996" y="4074010"/>
                  <a:pt x="1994734" y="4050712"/>
                </a:cubicBezTo>
                <a:cubicBezTo>
                  <a:pt x="1946444" y="4022230"/>
                  <a:pt x="1963203" y="3957247"/>
                  <a:pt x="1924097" y="3922677"/>
                </a:cubicBezTo>
                <a:cubicBezTo>
                  <a:pt x="1917236" y="3917310"/>
                  <a:pt x="1913898" y="3908284"/>
                  <a:pt x="1905006" y="3918804"/>
                </a:cubicBezTo>
                <a:cubicBezTo>
                  <a:pt x="1893429" y="3932757"/>
                  <a:pt x="1890479" y="3921820"/>
                  <a:pt x="1887982" y="3912568"/>
                </a:cubicBezTo>
                <a:lnTo>
                  <a:pt x="1885017" y="3901578"/>
                </a:lnTo>
                <a:lnTo>
                  <a:pt x="1862111" y="3897986"/>
                </a:lnTo>
                <a:lnTo>
                  <a:pt x="1858625" y="3892341"/>
                </a:lnTo>
                <a:lnTo>
                  <a:pt x="1837794" y="3907157"/>
                </a:lnTo>
                <a:cubicBezTo>
                  <a:pt x="1822226" y="3899624"/>
                  <a:pt x="1836007" y="3890494"/>
                  <a:pt x="1836714" y="3883084"/>
                </a:cubicBezTo>
                <a:cubicBezTo>
                  <a:pt x="1829690" y="3880467"/>
                  <a:pt x="1820571" y="3890146"/>
                  <a:pt x="1816165" y="3880505"/>
                </a:cubicBezTo>
                <a:lnTo>
                  <a:pt x="1816633" y="3878350"/>
                </a:lnTo>
                <a:lnTo>
                  <a:pt x="1800539" y="3891482"/>
                </a:lnTo>
                <a:cubicBezTo>
                  <a:pt x="1790621" y="3902516"/>
                  <a:pt x="1783139" y="3918493"/>
                  <a:pt x="1764303" y="3915801"/>
                </a:cubicBezTo>
                <a:cubicBezTo>
                  <a:pt x="1756838" y="3906270"/>
                  <a:pt x="1750239" y="3896623"/>
                  <a:pt x="1740423" y="3889176"/>
                </a:cubicBezTo>
                <a:cubicBezTo>
                  <a:pt x="1734534" y="3884708"/>
                  <a:pt x="1735229" y="3870542"/>
                  <a:pt x="1722011" y="3876752"/>
                </a:cubicBezTo>
                <a:cubicBezTo>
                  <a:pt x="1716442" y="3881033"/>
                  <a:pt x="1715664" y="3888175"/>
                  <a:pt x="1711940" y="3893084"/>
                </a:cubicBezTo>
                <a:cubicBezTo>
                  <a:pt x="1711193" y="3894066"/>
                  <a:pt x="1711430" y="3895791"/>
                  <a:pt x="1711668" y="3897518"/>
                </a:cubicBezTo>
                <a:cubicBezTo>
                  <a:pt x="1707673" y="3906861"/>
                  <a:pt x="1716355" y="3918860"/>
                  <a:pt x="1705099" y="3926559"/>
                </a:cubicBezTo>
                <a:cubicBezTo>
                  <a:pt x="1694267" y="3924528"/>
                  <a:pt x="1694692" y="3914796"/>
                  <a:pt x="1692762" y="3907147"/>
                </a:cubicBezTo>
                <a:cubicBezTo>
                  <a:pt x="1690834" y="3899496"/>
                  <a:pt x="1688787" y="3890983"/>
                  <a:pt x="1685994" y="3883452"/>
                </a:cubicBezTo>
                <a:cubicBezTo>
                  <a:pt x="1675808" y="3854070"/>
                  <a:pt x="1665840" y="3851919"/>
                  <a:pt x="1643295" y="3873479"/>
                </a:cubicBezTo>
                <a:cubicBezTo>
                  <a:pt x="1637963" y="3879486"/>
                  <a:pt x="1632749" y="3886358"/>
                  <a:pt x="1628399" y="3893111"/>
                </a:cubicBezTo>
                <a:cubicBezTo>
                  <a:pt x="1612084" y="3902386"/>
                  <a:pt x="1603131" y="3894819"/>
                  <a:pt x="1600019" y="3878537"/>
                </a:cubicBezTo>
                <a:cubicBezTo>
                  <a:pt x="1597970" y="3870023"/>
                  <a:pt x="1596668" y="3860529"/>
                  <a:pt x="1596347" y="3851778"/>
                </a:cubicBezTo>
                <a:cubicBezTo>
                  <a:pt x="1595317" y="3837849"/>
                  <a:pt x="1591543" y="3829573"/>
                  <a:pt x="1574043" y="3830214"/>
                </a:cubicBezTo>
                <a:cubicBezTo>
                  <a:pt x="1554817" y="3831094"/>
                  <a:pt x="1544917" y="3816622"/>
                  <a:pt x="1541567" y="3798615"/>
                </a:cubicBezTo>
                <a:cubicBezTo>
                  <a:pt x="1533176" y="3756674"/>
                  <a:pt x="1533176" y="3756674"/>
                  <a:pt x="1492724" y="3763103"/>
                </a:cubicBezTo>
                <a:cubicBezTo>
                  <a:pt x="1484092" y="3764286"/>
                  <a:pt x="1471703" y="3776539"/>
                  <a:pt x="1470589" y="3755587"/>
                </a:cubicBezTo>
                <a:cubicBezTo>
                  <a:pt x="1473566" y="3751661"/>
                  <a:pt x="1476545" y="3747733"/>
                  <a:pt x="1479644" y="3744671"/>
                </a:cubicBezTo>
                <a:cubicBezTo>
                  <a:pt x="1488107" y="3729440"/>
                  <a:pt x="1477393" y="3728270"/>
                  <a:pt x="1466562" y="3726239"/>
                </a:cubicBezTo>
                <a:cubicBezTo>
                  <a:pt x="1447100" y="3725390"/>
                  <a:pt x="1433204" y="3720262"/>
                  <a:pt x="1430989" y="3697700"/>
                </a:cubicBezTo>
                <a:cubicBezTo>
                  <a:pt x="1430550" y="3688088"/>
                  <a:pt x="1423206" y="3679421"/>
                  <a:pt x="1419313" y="3670284"/>
                </a:cubicBezTo>
                <a:lnTo>
                  <a:pt x="1417125" y="3655509"/>
                </a:lnTo>
                <a:lnTo>
                  <a:pt x="1407563" y="3669999"/>
                </a:lnTo>
                <a:cubicBezTo>
                  <a:pt x="1401895" y="3681248"/>
                  <a:pt x="1394108" y="3691893"/>
                  <a:pt x="1383547" y="3699284"/>
                </a:cubicBezTo>
                <a:cubicBezTo>
                  <a:pt x="1366543" y="3711359"/>
                  <a:pt x="1345717" y="3717059"/>
                  <a:pt x="1335775" y="3738369"/>
                </a:cubicBezTo>
                <a:cubicBezTo>
                  <a:pt x="1331571" y="3747568"/>
                  <a:pt x="1321149" y="3753234"/>
                  <a:pt x="1312449" y="3759039"/>
                </a:cubicBezTo>
                <a:cubicBezTo>
                  <a:pt x="1307402" y="3762537"/>
                  <a:pt x="1302027" y="3764707"/>
                  <a:pt x="1295945" y="3759452"/>
                </a:cubicBezTo>
                <a:cubicBezTo>
                  <a:pt x="1303336" y="3770012"/>
                  <a:pt x="1301319" y="3778953"/>
                  <a:pt x="1292551" y="3785619"/>
                </a:cubicBezTo>
                <a:cubicBezTo>
                  <a:pt x="1274083" y="3799744"/>
                  <a:pt x="1260369" y="3819451"/>
                  <a:pt x="1236423" y="3826202"/>
                </a:cubicBezTo>
                <a:cubicBezTo>
                  <a:pt x="1230652" y="3827908"/>
                  <a:pt x="1226260" y="3834058"/>
                  <a:pt x="1221212" y="3837554"/>
                </a:cubicBezTo>
                <a:cubicBezTo>
                  <a:pt x="1205207" y="3847975"/>
                  <a:pt x="1189996" y="3859328"/>
                  <a:pt x="1171545" y="3867819"/>
                </a:cubicBezTo>
                <a:cubicBezTo>
                  <a:pt x="1153165" y="3875450"/>
                  <a:pt x="1130218" y="3880547"/>
                  <a:pt x="1116177" y="3898928"/>
                </a:cubicBezTo>
                <a:cubicBezTo>
                  <a:pt x="1108993" y="3907454"/>
                  <a:pt x="1099225" y="3915774"/>
                  <a:pt x="1085512" y="3913809"/>
                </a:cubicBezTo>
                <a:lnTo>
                  <a:pt x="1084513" y="3915463"/>
                </a:lnTo>
                <a:lnTo>
                  <a:pt x="1084512" y="3915463"/>
                </a:lnTo>
                <a:cubicBezTo>
                  <a:pt x="1084409" y="3916755"/>
                  <a:pt x="1084211" y="3916523"/>
                  <a:pt x="1084263" y="3915876"/>
                </a:cubicBezTo>
                <a:lnTo>
                  <a:pt x="1084513" y="3915463"/>
                </a:lnTo>
                <a:lnTo>
                  <a:pt x="1085839" y="3915136"/>
                </a:lnTo>
                <a:cubicBezTo>
                  <a:pt x="1094263" y="3912776"/>
                  <a:pt x="1097036" y="3916032"/>
                  <a:pt x="1094229" y="3924043"/>
                </a:cubicBezTo>
                <a:cubicBezTo>
                  <a:pt x="1093556" y="3927023"/>
                  <a:pt x="1091230" y="3929004"/>
                  <a:pt x="1088904" y="3930985"/>
                </a:cubicBezTo>
                <a:cubicBezTo>
                  <a:pt x="1062271" y="3949658"/>
                  <a:pt x="1048850" y="3981957"/>
                  <a:pt x="1018977" y="3997770"/>
                </a:cubicBezTo>
                <a:cubicBezTo>
                  <a:pt x="1014463" y="4000009"/>
                  <a:pt x="1011398" y="4005831"/>
                  <a:pt x="1006350" y="4009328"/>
                </a:cubicBezTo>
                <a:cubicBezTo>
                  <a:pt x="1005419" y="4010121"/>
                  <a:pt x="1003627" y="4010844"/>
                  <a:pt x="1002301" y="4011171"/>
                </a:cubicBezTo>
                <a:cubicBezTo>
                  <a:pt x="997926" y="4011688"/>
                  <a:pt x="994291" y="4008363"/>
                  <a:pt x="990173" y="4011068"/>
                </a:cubicBezTo>
                <a:cubicBezTo>
                  <a:pt x="988450" y="4010929"/>
                  <a:pt x="987194" y="4010395"/>
                  <a:pt x="985936" y="4009861"/>
                </a:cubicBezTo>
                <a:cubicBezTo>
                  <a:pt x="982628" y="4007862"/>
                  <a:pt x="979786" y="4005468"/>
                  <a:pt x="977409" y="4002677"/>
                </a:cubicBezTo>
                <a:cubicBezTo>
                  <a:pt x="975359" y="4001212"/>
                  <a:pt x="973773" y="3999351"/>
                  <a:pt x="972121" y="3998352"/>
                </a:cubicBezTo>
                <a:cubicBezTo>
                  <a:pt x="960320" y="3999575"/>
                  <a:pt x="955393" y="4006983"/>
                  <a:pt x="953239" y="4017645"/>
                </a:cubicBezTo>
                <a:cubicBezTo>
                  <a:pt x="949897" y="4026914"/>
                  <a:pt x="943591" y="4029876"/>
                  <a:pt x="934255" y="4027395"/>
                </a:cubicBezTo>
                <a:cubicBezTo>
                  <a:pt x="927037" y="4025517"/>
                  <a:pt x="924470" y="4019677"/>
                  <a:pt x="928071" y="4012596"/>
                </a:cubicBezTo>
                <a:cubicBezTo>
                  <a:pt x="954549" y="4001280"/>
                  <a:pt x="973242" y="3978937"/>
                  <a:pt x="996223" y="3962574"/>
                </a:cubicBezTo>
                <a:cubicBezTo>
                  <a:pt x="1005853" y="3955977"/>
                  <a:pt x="1027404" y="3952068"/>
                  <a:pt x="1026009" y="3931585"/>
                </a:cubicBezTo>
                <a:cubicBezTo>
                  <a:pt x="1025752" y="3929396"/>
                  <a:pt x="1029075" y="3925762"/>
                  <a:pt x="1031264" y="3925503"/>
                </a:cubicBezTo>
                <a:cubicBezTo>
                  <a:pt x="1049697" y="3922645"/>
                  <a:pt x="1060551" y="3906177"/>
                  <a:pt x="1077468" y="3900596"/>
                </a:cubicBezTo>
                <a:cubicBezTo>
                  <a:pt x="1086822" y="3897444"/>
                  <a:pt x="1094918" y="3893758"/>
                  <a:pt x="1094162" y="3881561"/>
                </a:cubicBezTo>
                <a:cubicBezTo>
                  <a:pt x="1093783" y="3875464"/>
                  <a:pt x="1098434" y="3871502"/>
                  <a:pt x="1102948" y="3869261"/>
                </a:cubicBezTo>
                <a:cubicBezTo>
                  <a:pt x="1121932" y="3859514"/>
                  <a:pt x="1138212" y="3845647"/>
                  <a:pt x="1153234" y="3831245"/>
                </a:cubicBezTo>
                <a:cubicBezTo>
                  <a:pt x="1164003" y="3821271"/>
                  <a:pt x="1175096" y="3812624"/>
                  <a:pt x="1182230" y="3799326"/>
                </a:cubicBezTo>
                <a:cubicBezTo>
                  <a:pt x="1188294" y="3788542"/>
                  <a:pt x="1199251" y="3781617"/>
                  <a:pt x="1213308" y="3779276"/>
                </a:cubicBezTo>
                <a:cubicBezTo>
                  <a:pt x="1233463" y="3776554"/>
                  <a:pt x="1239615" y="3759276"/>
                  <a:pt x="1227005" y="3743531"/>
                </a:cubicBezTo>
                <a:cubicBezTo>
                  <a:pt x="1225420" y="3741670"/>
                  <a:pt x="1223439" y="3739344"/>
                  <a:pt x="1221458" y="3737019"/>
                </a:cubicBezTo>
                <a:cubicBezTo>
                  <a:pt x="1200857" y="3712831"/>
                  <a:pt x="1203476" y="3701772"/>
                  <a:pt x="1231625" y="3685821"/>
                </a:cubicBezTo>
                <a:cubicBezTo>
                  <a:pt x="1242513" y="3679758"/>
                  <a:pt x="1249817" y="3675141"/>
                  <a:pt x="1240257" y="3659206"/>
                </a:cubicBezTo>
                <a:lnTo>
                  <a:pt x="1240179" y="3659067"/>
                </a:lnTo>
                <a:lnTo>
                  <a:pt x="1230192" y="3642988"/>
                </a:lnTo>
                <a:lnTo>
                  <a:pt x="1231048" y="3642849"/>
                </a:lnTo>
                <a:lnTo>
                  <a:pt x="1229111" y="3639405"/>
                </a:lnTo>
                <a:cubicBezTo>
                  <a:pt x="1225943" y="3632271"/>
                  <a:pt x="1223963" y="3624527"/>
                  <a:pt x="1225082" y="3615949"/>
                </a:cubicBezTo>
                <a:lnTo>
                  <a:pt x="1223380" y="3610559"/>
                </a:lnTo>
                <a:lnTo>
                  <a:pt x="1222745" y="3611002"/>
                </a:lnTo>
                <a:cubicBezTo>
                  <a:pt x="1211165" y="3623331"/>
                  <a:pt x="1193951" y="3632156"/>
                  <a:pt x="1190493" y="3651565"/>
                </a:cubicBezTo>
                <a:cubicBezTo>
                  <a:pt x="1182352" y="3655121"/>
                  <a:pt x="1174923" y="3658179"/>
                  <a:pt x="1166783" y="3661736"/>
                </a:cubicBezTo>
                <a:cubicBezTo>
                  <a:pt x="1162495" y="3664727"/>
                  <a:pt x="1158923" y="3667218"/>
                  <a:pt x="1154637" y="3670210"/>
                </a:cubicBezTo>
                <a:cubicBezTo>
                  <a:pt x="1145979" y="3683687"/>
                  <a:pt x="1131057" y="3686663"/>
                  <a:pt x="1116633" y="3690352"/>
                </a:cubicBezTo>
                <a:cubicBezTo>
                  <a:pt x="1105999" y="3690337"/>
                  <a:pt x="1094649" y="3690818"/>
                  <a:pt x="1090960" y="3676395"/>
                </a:cubicBezTo>
                <a:cubicBezTo>
                  <a:pt x="1104933" y="3640086"/>
                  <a:pt x="1123543" y="3605853"/>
                  <a:pt x="1152056" y="3582772"/>
                </a:cubicBezTo>
                <a:cubicBezTo>
                  <a:pt x="1150627" y="3583769"/>
                  <a:pt x="1149414" y="3583552"/>
                  <a:pt x="1146988" y="3583121"/>
                </a:cubicBezTo>
                <a:cubicBezTo>
                  <a:pt x="1156762" y="3573911"/>
                  <a:pt x="1165926" y="3564396"/>
                  <a:pt x="1174341" y="3554475"/>
                </a:cubicBezTo>
                <a:lnTo>
                  <a:pt x="1195008" y="3526369"/>
                </a:lnTo>
                <a:lnTo>
                  <a:pt x="1182314" y="3516738"/>
                </a:lnTo>
                <a:cubicBezTo>
                  <a:pt x="1176370" y="3509760"/>
                  <a:pt x="1169567" y="3502713"/>
                  <a:pt x="1164089" y="3495341"/>
                </a:cubicBezTo>
                <a:cubicBezTo>
                  <a:pt x="1157027" y="3486106"/>
                  <a:pt x="1151755" y="3476150"/>
                  <a:pt x="1138525" y="3489826"/>
                </a:cubicBezTo>
                <a:cubicBezTo>
                  <a:pt x="1132874" y="3495443"/>
                  <a:pt x="1120368" y="3489240"/>
                  <a:pt x="1113579" y="3498232"/>
                </a:cubicBezTo>
                <a:cubicBezTo>
                  <a:pt x="1108791" y="3503916"/>
                  <a:pt x="1101555" y="3507672"/>
                  <a:pt x="1101193" y="3517611"/>
                </a:cubicBezTo>
                <a:cubicBezTo>
                  <a:pt x="1100831" y="3527551"/>
                  <a:pt x="1092665" y="3532099"/>
                  <a:pt x="1083741" y="3524449"/>
                </a:cubicBezTo>
                <a:cubicBezTo>
                  <a:pt x="1075611" y="3517730"/>
                  <a:pt x="1064362" y="3512062"/>
                  <a:pt x="1066327" y="3498350"/>
                </a:cubicBezTo>
                <a:cubicBezTo>
                  <a:pt x="1067067" y="3494508"/>
                  <a:pt x="1064226" y="3492113"/>
                  <a:pt x="1060384" y="3491373"/>
                </a:cubicBezTo>
                <a:cubicBezTo>
                  <a:pt x="1057404" y="3490701"/>
                  <a:pt x="1054424" y="3490029"/>
                  <a:pt x="1051908" y="3488960"/>
                </a:cubicBezTo>
                <a:cubicBezTo>
                  <a:pt x="1043037" y="3486083"/>
                  <a:pt x="1044536" y="3472766"/>
                  <a:pt x="1034735" y="3470682"/>
                </a:cubicBezTo>
                <a:cubicBezTo>
                  <a:pt x="1024536" y="3468132"/>
                  <a:pt x="1027929" y="3485307"/>
                  <a:pt x="1017197" y="3484015"/>
                </a:cubicBezTo>
                <a:cubicBezTo>
                  <a:pt x="1014613" y="3483807"/>
                  <a:pt x="1011030" y="3485255"/>
                  <a:pt x="1010237" y="3484324"/>
                </a:cubicBezTo>
                <a:cubicBezTo>
                  <a:pt x="996233" y="3469766"/>
                  <a:pt x="975474" y="3474606"/>
                  <a:pt x="958799" y="3466337"/>
                </a:cubicBezTo>
                <a:cubicBezTo>
                  <a:pt x="956284" y="3465269"/>
                  <a:pt x="952046" y="3464063"/>
                  <a:pt x="951788" y="3461874"/>
                </a:cubicBezTo>
                <a:cubicBezTo>
                  <a:pt x="949515" y="3446956"/>
                  <a:pt x="936078" y="3441546"/>
                  <a:pt x="926759" y="3433431"/>
                </a:cubicBezTo>
                <a:cubicBezTo>
                  <a:pt x="911755" y="3420529"/>
                  <a:pt x="911618" y="3400579"/>
                  <a:pt x="903850" y="3383920"/>
                </a:cubicBezTo>
                <a:cubicBezTo>
                  <a:pt x="900957" y="3376754"/>
                  <a:pt x="899854" y="3368864"/>
                  <a:pt x="895238" y="3361559"/>
                </a:cubicBezTo>
                <a:cubicBezTo>
                  <a:pt x="892137" y="3356976"/>
                  <a:pt x="889313" y="3348949"/>
                  <a:pt x="893102" y="3344918"/>
                </a:cubicBezTo>
                <a:cubicBezTo>
                  <a:pt x="905938" y="3330776"/>
                  <a:pt x="901959" y="3310087"/>
                  <a:pt x="913932" y="3295875"/>
                </a:cubicBezTo>
                <a:cubicBezTo>
                  <a:pt x="916793" y="3292637"/>
                  <a:pt x="918601" y="3286279"/>
                  <a:pt x="916552" y="3284815"/>
                </a:cubicBezTo>
                <a:cubicBezTo>
                  <a:pt x="903718" y="3277287"/>
                  <a:pt x="908800" y="3262523"/>
                  <a:pt x="902668" y="3252497"/>
                </a:cubicBezTo>
                <a:cubicBezTo>
                  <a:pt x="900360" y="3248845"/>
                  <a:pt x="897466" y="3241679"/>
                  <a:pt x="899396" y="3239232"/>
                </a:cubicBezTo>
                <a:cubicBezTo>
                  <a:pt x="909112" y="3226141"/>
                  <a:pt x="894626" y="3217612"/>
                  <a:pt x="894195" y="3206742"/>
                </a:cubicBezTo>
                <a:cubicBezTo>
                  <a:pt x="893817" y="3200644"/>
                  <a:pt x="887529" y="3197974"/>
                  <a:pt x="880363" y="3200867"/>
                </a:cubicBezTo>
                <a:lnTo>
                  <a:pt x="868662" y="3212216"/>
                </a:lnTo>
                <a:lnTo>
                  <a:pt x="861785" y="3179867"/>
                </a:lnTo>
                <a:lnTo>
                  <a:pt x="841031" y="3128406"/>
                </a:lnTo>
                <a:lnTo>
                  <a:pt x="835094" y="3130395"/>
                </a:lnTo>
                <a:lnTo>
                  <a:pt x="836894" y="3131712"/>
                </a:lnTo>
                <a:cubicBezTo>
                  <a:pt x="837023" y="3134426"/>
                  <a:pt x="833965" y="3137488"/>
                  <a:pt x="828164" y="3141426"/>
                </a:cubicBezTo>
                <a:cubicBezTo>
                  <a:pt x="818458" y="3148422"/>
                  <a:pt x="813018" y="3157337"/>
                  <a:pt x="810249" y="3168564"/>
                </a:cubicBezTo>
                <a:cubicBezTo>
                  <a:pt x="809318" y="3173433"/>
                  <a:pt x="809074" y="3179403"/>
                  <a:pt x="805666" y="3182762"/>
                </a:cubicBezTo>
                <a:cubicBezTo>
                  <a:pt x="787414" y="3201536"/>
                  <a:pt x="780751" y="3228059"/>
                  <a:pt x="762994" y="3247137"/>
                </a:cubicBezTo>
                <a:cubicBezTo>
                  <a:pt x="751258" y="3259688"/>
                  <a:pt x="753600" y="3265877"/>
                  <a:pt x="769696" y="3269578"/>
                </a:cubicBezTo>
                <a:cubicBezTo>
                  <a:pt x="792945" y="3274925"/>
                  <a:pt x="800386" y="3291698"/>
                  <a:pt x="788985" y="3312615"/>
                </a:cubicBezTo>
                <a:cubicBezTo>
                  <a:pt x="786568" y="3316577"/>
                  <a:pt x="784452" y="3320045"/>
                  <a:pt x="783024" y="3324613"/>
                </a:cubicBezTo>
                <a:cubicBezTo>
                  <a:pt x="776218" y="3343570"/>
                  <a:pt x="776326" y="3342279"/>
                  <a:pt x="758660" y="3335580"/>
                </a:cubicBezTo>
                <a:cubicBezTo>
                  <a:pt x="725311" y="3323391"/>
                  <a:pt x="700011" y="3299121"/>
                  <a:pt x="671389" y="3280299"/>
                </a:cubicBezTo>
                <a:cubicBezTo>
                  <a:pt x="664454" y="3276068"/>
                  <a:pt x="658316" y="3271644"/>
                  <a:pt x="650969" y="3269201"/>
                </a:cubicBezTo>
                <a:cubicBezTo>
                  <a:pt x="647695" y="3267882"/>
                  <a:pt x="644252" y="3262384"/>
                  <a:pt x="641617" y="3268933"/>
                </a:cubicBezTo>
                <a:cubicBezTo>
                  <a:pt x="639393" y="3273694"/>
                  <a:pt x="638956" y="3278866"/>
                  <a:pt x="644405" y="3282190"/>
                </a:cubicBezTo>
                <a:cubicBezTo>
                  <a:pt x="646387" y="3283399"/>
                  <a:pt x="648476" y="3283314"/>
                  <a:pt x="650760" y="3284028"/>
                </a:cubicBezTo>
                <a:cubicBezTo>
                  <a:pt x="655328" y="3285455"/>
                  <a:pt x="662423" y="3281627"/>
                  <a:pt x="664657" y="3289108"/>
                </a:cubicBezTo>
                <a:cubicBezTo>
                  <a:pt x="666890" y="3296588"/>
                  <a:pt x="658310" y="3299510"/>
                  <a:pt x="653088" y="3305841"/>
                </a:cubicBezTo>
                <a:cubicBezTo>
                  <a:pt x="664943" y="3304236"/>
                  <a:pt x="673994" y="3305000"/>
                  <a:pt x="681811" y="3311127"/>
                </a:cubicBezTo>
                <a:cubicBezTo>
                  <a:pt x="686161" y="3315142"/>
                  <a:pt x="689712" y="3319347"/>
                  <a:pt x="681325" y="3323067"/>
                </a:cubicBezTo>
                <a:cubicBezTo>
                  <a:pt x="670368" y="3310944"/>
                  <a:pt x="656397" y="3316018"/>
                  <a:pt x="642947" y="3318009"/>
                </a:cubicBezTo>
                <a:cubicBezTo>
                  <a:pt x="631587" y="3319914"/>
                  <a:pt x="621135" y="3320335"/>
                  <a:pt x="616859" y="3306171"/>
                </a:cubicBezTo>
                <a:cubicBezTo>
                  <a:pt x="612232" y="3299271"/>
                  <a:pt x="615171" y="3292227"/>
                  <a:pt x="615221" y="3285459"/>
                </a:cubicBezTo>
                <a:cubicBezTo>
                  <a:pt x="615078" y="3277895"/>
                  <a:pt x="613230" y="3272008"/>
                  <a:pt x="603851" y="3275124"/>
                </a:cubicBezTo>
                <a:cubicBezTo>
                  <a:pt x="597338" y="3281347"/>
                  <a:pt x="590822" y="3287567"/>
                  <a:pt x="584006" y="3294285"/>
                </a:cubicBezTo>
                <a:cubicBezTo>
                  <a:pt x="581394" y="3297450"/>
                  <a:pt x="579690" y="3299130"/>
                  <a:pt x="576030" y="3296216"/>
                </a:cubicBezTo>
                <a:cubicBezTo>
                  <a:pt x="583887" y="3283337"/>
                  <a:pt x="590066" y="3268752"/>
                  <a:pt x="595446" y="3254362"/>
                </a:cubicBezTo>
                <a:cubicBezTo>
                  <a:pt x="600717" y="3241264"/>
                  <a:pt x="595184" y="3235849"/>
                  <a:pt x="582146" y="3236050"/>
                </a:cubicBezTo>
                <a:cubicBezTo>
                  <a:pt x="574581" y="3236194"/>
                  <a:pt x="566907" y="3237630"/>
                  <a:pt x="559040" y="3238269"/>
                </a:cubicBezTo>
                <a:cubicBezTo>
                  <a:pt x="545396" y="3239463"/>
                  <a:pt x="541651" y="3234459"/>
                  <a:pt x="547418" y="3221663"/>
                </a:cubicBezTo>
                <a:cubicBezTo>
                  <a:pt x="549644" y="3216903"/>
                  <a:pt x="552364" y="3212444"/>
                  <a:pt x="555276" y="3208783"/>
                </a:cubicBezTo>
                <a:cubicBezTo>
                  <a:pt x="563219" y="3197993"/>
                  <a:pt x="565770" y="3189354"/>
                  <a:pt x="552916" y="3178113"/>
                </a:cubicBezTo>
                <a:cubicBezTo>
                  <a:pt x="541244" y="3168275"/>
                  <a:pt x="547808" y="3155285"/>
                  <a:pt x="554759" y="3143891"/>
                </a:cubicBezTo>
                <a:cubicBezTo>
                  <a:pt x="566243" y="3125067"/>
                  <a:pt x="564975" y="3121575"/>
                  <a:pt x="546452" y="3109595"/>
                </a:cubicBezTo>
                <a:cubicBezTo>
                  <a:pt x="540701" y="3106766"/>
                  <a:pt x="532640" y="3106607"/>
                  <a:pt x="531314" y="3097640"/>
                </a:cubicBezTo>
                <a:cubicBezTo>
                  <a:pt x="533647" y="3091586"/>
                  <a:pt x="538239" y="3089631"/>
                  <a:pt x="544016" y="3089076"/>
                </a:cubicBezTo>
                <a:cubicBezTo>
                  <a:pt x="551086" y="3088629"/>
                  <a:pt x="550917" y="3084449"/>
                  <a:pt x="547970" y="3079252"/>
                </a:cubicBezTo>
                <a:cubicBezTo>
                  <a:pt x="535005" y="3069303"/>
                  <a:pt x="524737" y="3058281"/>
                  <a:pt x="536113" y="3040749"/>
                </a:cubicBezTo>
                <a:cubicBezTo>
                  <a:pt x="534651" y="3036458"/>
                  <a:pt x="536573" y="3032193"/>
                  <a:pt x="536514" y="3026719"/>
                </a:cubicBezTo>
                <a:cubicBezTo>
                  <a:pt x="527825" y="3030935"/>
                  <a:pt x="526650" y="3041773"/>
                  <a:pt x="518069" y="3044697"/>
                </a:cubicBezTo>
                <a:cubicBezTo>
                  <a:pt x="513393" y="3044561"/>
                  <a:pt x="509103" y="3046023"/>
                  <a:pt x="505031" y="3044899"/>
                </a:cubicBezTo>
                <a:cubicBezTo>
                  <a:pt x="488743" y="3040401"/>
                  <a:pt x="476283" y="3042996"/>
                  <a:pt x="469088" y="3060358"/>
                </a:cubicBezTo>
                <a:cubicBezTo>
                  <a:pt x="464531" y="3071173"/>
                  <a:pt x="455891" y="3068621"/>
                  <a:pt x="446865" y="3064475"/>
                </a:cubicBezTo>
                <a:cubicBezTo>
                  <a:pt x="427327" y="3055274"/>
                  <a:pt x="427327" y="3055274"/>
                  <a:pt x="428167" y="3076179"/>
                </a:cubicBezTo>
                <a:cubicBezTo>
                  <a:pt x="428034" y="3080857"/>
                  <a:pt x="426028" y="3083029"/>
                  <a:pt x="421376" y="3079513"/>
                </a:cubicBezTo>
                <a:cubicBezTo>
                  <a:pt x="412206" y="3067802"/>
                  <a:pt x="406748" y="3052236"/>
                  <a:pt x="387850" y="3050902"/>
                </a:cubicBezTo>
                <a:cubicBezTo>
                  <a:pt x="376212" y="3049921"/>
                  <a:pt x="366532" y="3053532"/>
                  <a:pt x="356247" y="3058134"/>
                </a:cubicBezTo>
                <a:cubicBezTo>
                  <a:pt x="336669" y="3067942"/>
                  <a:pt x="330917" y="3065114"/>
                  <a:pt x="329279" y="3044401"/>
                </a:cubicBezTo>
                <a:cubicBezTo>
                  <a:pt x="328084" y="3030757"/>
                  <a:pt x="321452" y="3026031"/>
                  <a:pt x="308607" y="3027031"/>
                </a:cubicBezTo>
                <a:cubicBezTo>
                  <a:pt x="279229" y="3029502"/>
                  <a:pt x="278733" y="3029199"/>
                  <a:pt x="279538" y="3001141"/>
                </a:cubicBezTo>
                <a:cubicBezTo>
                  <a:pt x="280108" y="2991291"/>
                  <a:pt x="276338" y="2989671"/>
                  <a:pt x="267950" y="2993392"/>
                </a:cubicBezTo>
                <a:cubicBezTo>
                  <a:pt x="260856" y="2997221"/>
                  <a:pt x="258597" y="2993124"/>
                  <a:pt x="257547" y="2987046"/>
                </a:cubicBezTo>
                <a:cubicBezTo>
                  <a:pt x="260075" y="2981789"/>
                  <a:pt x="261803" y="2976727"/>
                  <a:pt x="263834" y="2971168"/>
                </a:cubicBezTo>
                <a:cubicBezTo>
                  <a:pt x="265565" y="2966107"/>
                  <a:pt x="271147" y="2964754"/>
                  <a:pt x="275244" y="2962494"/>
                </a:cubicBezTo>
                <a:cubicBezTo>
                  <a:pt x="281540" y="2958859"/>
                  <a:pt x="284865" y="2953409"/>
                  <a:pt x="283127" y="2946230"/>
                </a:cubicBezTo>
                <a:cubicBezTo>
                  <a:pt x="281774" y="2940646"/>
                  <a:pt x="277014" y="2938422"/>
                  <a:pt x="271842" y="2937986"/>
                </a:cubicBezTo>
                <a:cubicBezTo>
                  <a:pt x="264084" y="2937332"/>
                  <a:pt x="259383" y="2940582"/>
                  <a:pt x="255949" y="2947324"/>
                </a:cubicBezTo>
                <a:cubicBezTo>
                  <a:pt x="253724" y="2952085"/>
                  <a:pt x="255959" y="2959566"/>
                  <a:pt x="248671" y="2962598"/>
                </a:cubicBezTo>
                <a:cubicBezTo>
                  <a:pt x="239403" y="2964419"/>
                  <a:pt x="230520" y="2967838"/>
                  <a:pt x="220889" y="2964682"/>
                </a:cubicBezTo>
                <a:cubicBezTo>
                  <a:pt x="215271" y="2957176"/>
                  <a:pt x="220191" y="2951340"/>
                  <a:pt x="224312" y="2945699"/>
                </a:cubicBezTo>
                <a:cubicBezTo>
                  <a:pt x="230248" y="2937083"/>
                  <a:pt x="234093" y="2928553"/>
                  <a:pt x="224403" y="2919922"/>
                </a:cubicBezTo>
                <a:cubicBezTo>
                  <a:pt x="221045" y="2916514"/>
                  <a:pt x="220683" y="2911535"/>
                  <a:pt x="221119" y="2906363"/>
                </a:cubicBezTo>
                <a:cubicBezTo>
                  <a:pt x="220481" y="2898496"/>
                  <a:pt x="223611" y="2892250"/>
                  <a:pt x="227734" y="2886607"/>
                </a:cubicBezTo>
                <a:cubicBezTo>
                  <a:pt x="230949" y="2882452"/>
                  <a:pt x="232570" y="2878681"/>
                  <a:pt x="230419" y="2873291"/>
                </a:cubicBezTo>
                <a:cubicBezTo>
                  <a:pt x="231485" y="2863744"/>
                  <a:pt x="216574" y="2861446"/>
                  <a:pt x="220334" y="2850825"/>
                </a:cubicBezTo>
                <a:cubicBezTo>
                  <a:pt x="229485" y="2838054"/>
                  <a:pt x="212181" y="2836334"/>
                  <a:pt x="210854" y="2827368"/>
                </a:cubicBezTo>
                <a:cubicBezTo>
                  <a:pt x="210642" y="2802088"/>
                  <a:pt x="220203" y="2787527"/>
                  <a:pt x="241764" y="2778929"/>
                </a:cubicBezTo>
                <a:cubicBezTo>
                  <a:pt x="254139" y="2774242"/>
                  <a:pt x="256909" y="2763016"/>
                  <a:pt x="255002" y="2751657"/>
                </a:cubicBezTo>
                <a:cubicBezTo>
                  <a:pt x="251852" y="2733421"/>
                  <a:pt x="254043" y="2719803"/>
                  <a:pt x="276350" y="2717777"/>
                </a:cubicBezTo>
                <a:cubicBezTo>
                  <a:pt x="282127" y="2717223"/>
                  <a:pt x="285837" y="2713370"/>
                  <a:pt x="285282" y="2707593"/>
                </a:cubicBezTo>
                <a:cubicBezTo>
                  <a:pt x="284559" y="2697636"/>
                  <a:pt x="286229" y="2687100"/>
                  <a:pt x="276926" y="2680064"/>
                </a:cubicBezTo>
                <a:cubicBezTo>
                  <a:pt x="273458" y="2677948"/>
                  <a:pt x="269496" y="2675530"/>
                  <a:pt x="264542" y="2672508"/>
                </a:cubicBezTo>
                <a:cubicBezTo>
                  <a:pt x="280384" y="2669938"/>
                  <a:pt x="293859" y="2664564"/>
                  <a:pt x="308116" y="2674621"/>
                </a:cubicBezTo>
                <a:cubicBezTo>
                  <a:pt x="315740" y="2679952"/>
                  <a:pt x="323028" y="2676920"/>
                  <a:pt x="327864" y="2668993"/>
                </a:cubicBezTo>
                <a:cubicBezTo>
                  <a:pt x="331792" y="2662553"/>
                  <a:pt x="336024" y="2655618"/>
                  <a:pt x="339456" y="2648876"/>
                </a:cubicBezTo>
                <a:cubicBezTo>
                  <a:pt x="345913" y="2637181"/>
                  <a:pt x="353636" y="2628976"/>
                  <a:pt x="368061" y="2643216"/>
                </a:cubicBezTo>
                <a:cubicBezTo>
                  <a:pt x="369890" y="2624619"/>
                  <a:pt x="377177" y="2621587"/>
                  <a:pt x="389538" y="2632526"/>
                </a:cubicBezTo>
                <a:cubicBezTo>
                  <a:pt x="391519" y="2633735"/>
                  <a:pt x="393995" y="2635245"/>
                  <a:pt x="396992" y="2633675"/>
                </a:cubicBezTo>
                <a:cubicBezTo>
                  <a:pt x="400292" y="2631609"/>
                  <a:pt x="398721" y="2628612"/>
                  <a:pt x="398142" y="2626219"/>
                </a:cubicBezTo>
                <a:cubicBezTo>
                  <a:pt x="394936" y="2615596"/>
                  <a:pt x="395164" y="2602479"/>
                  <a:pt x="385394" y="2597603"/>
                </a:cubicBezTo>
                <a:lnTo>
                  <a:pt x="377546" y="2596603"/>
                </a:lnTo>
                <a:lnTo>
                  <a:pt x="376221" y="2597323"/>
                </a:lnTo>
                <a:cubicBezTo>
                  <a:pt x="371736" y="2598535"/>
                  <a:pt x="367330" y="2598074"/>
                  <a:pt x="363730" y="2594317"/>
                </a:cubicBezTo>
                <a:cubicBezTo>
                  <a:pt x="354152" y="2584016"/>
                  <a:pt x="340389" y="2577279"/>
                  <a:pt x="336858" y="2561827"/>
                </a:cubicBezTo>
                <a:lnTo>
                  <a:pt x="337956" y="2558256"/>
                </a:lnTo>
                <a:lnTo>
                  <a:pt x="331405" y="2552878"/>
                </a:lnTo>
                <a:cubicBezTo>
                  <a:pt x="322102" y="2545844"/>
                  <a:pt x="314127" y="2547775"/>
                  <a:pt x="308578" y="2557984"/>
                </a:cubicBezTo>
                <a:cubicBezTo>
                  <a:pt x="303440" y="2566405"/>
                  <a:pt x="299100" y="2574634"/>
                  <a:pt x="294264" y="2582561"/>
                </a:cubicBezTo>
                <a:cubicBezTo>
                  <a:pt x="292149" y="2586028"/>
                  <a:pt x="290806" y="2592686"/>
                  <a:pt x="283955" y="2590545"/>
                </a:cubicBezTo>
                <a:cubicBezTo>
                  <a:pt x="278892" y="2588816"/>
                  <a:pt x="279630" y="2583149"/>
                  <a:pt x="279462" y="2578968"/>
                </a:cubicBezTo>
                <a:cubicBezTo>
                  <a:pt x="279671" y="2564141"/>
                  <a:pt x="280677" y="2549121"/>
                  <a:pt x="280886" y="2534293"/>
                </a:cubicBezTo>
                <a:cubicBezTo>
                  <a:pt x="282229" y="2527635"/>
                  <a:pt x="287920" y="2524990"/>
                  <a:pt x="293312" y="2522841"/>
                </a:cubicBezTo>
                <a:cubicBezTo>
                  <a:pt x="300902" y="2519313"/>
                  <a:pt x="307430" y="2514460"/>
                  <a:pt x="313664" y="2509256"/>
                </a:cubicBezTo>
                <a:lnTo>
                  <a:pt x="322562" y="2501743"/>
                </a:lnTo>
                <a:lnTo>
                  <a:pt x="322347" y="2500403"/>
                </a:lnTo>
                <a:cubicBezTo>
                  <a:pt x="322951" y="2498369"/>
                  <a:pt x="324153" y="2496315"/>
                  <a:pt x="325012" y="2494504"/>
                </a:cubicBezTo>
                <a:cubicBezTo>
                  <a:pt x="325942" y="2492996"/>
                  <a:pt x="326566" y="2491562"/>
                  <a:pt x="327121" y="2489822"/>
                </a:cubicBezTo>
                <a:cubicBezTo>
                  <a:pt x="327907" y="2487706"/>
                  <a:pt x="327635" y="2485197"/>
                  <a:pt x="325375" y="2483801"/>
                </a:cubicBezTo>
                <a:cubicBezTo>
                  <a:pt x="323420" y="2482332"/>
                  <a:pt x="321433" y="2483446"/>
                  <a:pt x="319894" y="2485096"/>
                </a:cubicBezTo>
                <a:cubicBezTo>
                  <a:pt x="317513" y="2487268"/>
                  <a:pt x="315060" y="2489134"/>
                  <a:pt x="311599" y="2486736"/>
                </a:cubicBezTo>
                <a:cubicBezTo>
                  <a:pt x="308442" y="2484265"/>
                  <a:pt x="309244" y="2480857"/>
                  <a:pt x="310423" y="2477683"/>
                </a:cubicBezTo>
                <a:cubicBezTo>
                  <a:pt x="310655" y="2477307"/>
                  <a:pt x="311120" y="2476555"/>
                  <a:pt x="311281" y="2475872"/>
                </a:cubicBezTo>
                <a:cubicBezTo>
                  <a:pt x="314962" y="2466960"/>
                  <a:pt x="313921" y="2465274"/>
                  <a:pt x="304224" y="2463706"/>
                </a:cubicBezTo>
                <a:cubicBezTo>
                  <a:pt x="299601" y="2463191"/>
                  <a:pt x="295890" y="2462459"/>
                  <a:pt x="295275" y="2457135"/>
                </a:cubicBezTo>
                <a:cubicBezTo>
                  <a:pt x="294986" y="2455917"/>
                  <a:pt x="294770" y="2455003"/>
                  <a:pt x="294859" y="2454016"/>
                </a:cubicBezTo>
                <a:cubicBezTo>
                  <a:pt x="295461" y="2448405"/>
                  <a:pt x="291944" y="2444410"/>
                  <a:pt x="286910" y="2446244"/>
                </a:cubicBezTo>
                <a:cubicBezTo>
                  <a:pt x="281877" y="2448077"/>
                  <a:pt x="279401" y="2445767"/>
                  <a:pt x="278232" y="2442183"/>
                </a:cubicBezTo>
                <a:cubicBezTo>
                  <a:pt x="274814" y="2430443"/>
                  <a:pt x="266929" y="2429735"/>
                  <a:pt x="256502" y="2431877"/>
                </a:cubicBezTo>
                <a:cubicBezTo>
                  <a:pt x="249121" y="2433301"/>
                  <a:pt x="241379" y="2433200"/>
                  <a:pt x="233566" y="2432796"/>
                </a:cubicBezTo>
                <a:cubicBezTo>
                  <a:pt x="229927" y="2432370"/>
                  <a:pt x="227364" y="2431045"/>
                  <a:pt x="225585" y="2427605"/>
                </a:cubicBezTo>
                <a:cubicBezTo>
                  <a:pt x="222281" y="2421790"/>
                  <a:pt x="219661" y="2415815"/>
                  <a:pt x="218516" y="2409611"/>
                </a:cubicBezTo>
                <a:lnTo>
                  <a:pt x="219702" y="2396654"/>
                </a:lnTo>
                <a:lnTo>
                  <a:pt x="203612" y="2390201"/>
                </a:lnTo>
                <a:cubicBezTo>
                  <a:pt x="197466" y="2388576"/>
                  <a:pt x="191205" y="2387136"/>
                  <a:pt x="185454" y="2384308"/>
                </a:cubicBezTo>
                <a:cubicBezTo>
                  <a:pt x="171667" y="2377936"/>
                  <a:pt x="170122" y="2371555"/>
                  <a:pt x="180651" y="2360984"/>
                </a:cubicBezTo>
                <a:cubicBezTo>
                  <a:pt x="183455" y="2358616"/>
                  <a:pt x="186451" y="2357046"/>
                  <a:pt x="188954" y="2355173"/>
                </a:cubicBezTo>
                <a:cubicBezTo>
                  <a:pt x="201353" y="2347104"/>
                  <a:pt x="207397" y="2337195"/>
                  <a:pt x="203232" y="2321739"/>
                </a:cubicBezTo>
                <a:cubicBezTo>
                  <a:pt x="199949" y="2308181"/>
                  <a:pt x="199553" y="2294345"/>
                  <a:pt x="198358" y="2280702"/>
                </a:cubicBezTo>
                <a:cubicBezTo>
                  <a:pt x="196947" y="2269642"/>
                  <a:pt x="193010" y="2263843"/>
                  <a:pt x="181129" y="2268831"/>
                </a:cubicBezTo>
                <a:cubicBezTo>
                  <a:pt x="174338" y="2272164"/>
                  <a:pt x="167461" y="2273408"/>
                  <a:pt x="161542" y="2266396"/>
                </a:cubicBezTo>
                <a:cubicBezTo>
                  <a:pt x="159249" y="2253442"/>
                  <a:pt x="166586" y="2243644"/>
                  <a:pt x="170152" y="2232225"/>
                </a:cubicBezTo>
                <a:cubicBezTo>
                  <a:pt x="172898" y="2224383"/>
                  <a:pt x="177430" y="2216953"/>
                  <a:pt x="182158" y="2210319"/>
                </a:cubicBezTo>
                <a:lnTo>
                  <a:pt x="185087" y="2204960"/>
                </a:lnTo>
                <a:lnTo>
                  <a:pt x="183548" y="2204931"/>
                </a:lnTo>
                <a:cubicBezTo>
                  <a:pt x="180415" y="2206636"/>
                  <a:pt x="178099" y="2203645"/>
                  <a:pt x="176985" y="2201655"/>
                </a:cubicBezTo>
                <a:cubicBezTo>
                  <a:pt x="172371" y="2194382"/>
                  <a:pt x="166329" y="2191949"/>
                  <a:pt x="158195" y="2192908"/>
                </a:cubicBezTo>
                <a:cubicBezTo>
                  <a:pt x="153178" y="2193451"/>
                  <a:pt x="151831" y="2191838"/>
                  <a:pt x="153725" y="2186242"/>
                </a:cubicBezTo>
                <a:lnTo>
                  <a:pt x="153180" y="2181644"/>
                </a:lnTo>
                <a:lnTo>
                  <a:pt x="148907" y="2184596"/>
                </a:lnTo>
                <a:cubicBezTo>
                  <a:pt x="144000" y="2188740"/>
                  <a:pt x="138907" y="2191241"/>
                  <a:pt x="133549" y="2192221"/>
                </a:cubicBezTo>
                <a:lnTo>
                  <a:pt x="130014" y="2191909"/>
                </a:lnTo>
                <a:lnTo>
                  <a:pt x="130318" y="2192823"/>
                </a:lnTo>
                <a:cubicBezTo>
                  <a:pt x="130000" y="2194023"/>
                  <a:pt x="128756" y="2194881"/>
                  <a:pt x="126282" y="2195305"/>
                </a:cubicBezTo>
                <a:cubicBezTo>
                  <a:pt x="119511" y="2196585"/>
                  <a:pt x="113381" y="2195139"/>
                  <a:pt x="107338" y="2192707"/>
                </a:cubicBezTo>
                <a:cubicBezTo>
                  <a:pt x="99558" y="2189719"/>
                  <a:pt x="95831" y="2190279"/>
                  <a:pt x="90588" y="2196667"/>
                </a:cubicBezTo>
                <a:cubicBezTo>
                  <a:pt x="88512" y="2198766"/>
                  <a:pt x="86957" y="2201708"/>
                  <a:pt x="85329" y="2204345"/>
                </a:cubicBezTo>
                <a:cubicBezTo>
                  <a:pt x="84631" y="2205475"/>
                  <a:pt x="84079" y="2207214"/>
                  <a:pt x="82412" y="2206965"/>
                </a:cubicBezTo>
                <a:cubicBezTo>
                  <a:pt x="80440" y="2206787"/>
                  <a:pt x="79775" y="2205337"/>
                  <a:pt x="79791" y="2204045"/>
                </a:cubicBezTo>
                <a:cubicBezTo>
                  <a:pt x="79714" y="2198273"/>
                  <a:pt x="76988" y="2197631"/>
                  <a:pt x="72187" y="2199087"/>
                </a:cubicBezTo>
                <a:cubicBezTo>
                  <a:pt x="66169" y="2200831"/>
                  <a:pt x="60968" y="2197880"/>
                  <a:pt x="56610" y="2194405"/>
                </a:cubicBezTo>
                <a:cubicBezTo>
                  <a:pt x="53077" y="2191701"/>
                  <a:pt x="50872" y="2191900"/>
                  <a:pt x="49228" y="2195828"/>
                </a:cubicBezTo>
                <a:cubicBezTo>
                  <a:pt x="48443" y="2197945"/>
                  <a:pt x="47513" y="2199452"/>
                  <a:pt x="44932" y="2199419"/>
                </a:cubicBezTo>
                <a:cubicBezTo>
                  <a:pt x="41439" y="2199601"/>
                  <a:pt x="41471" y="2197020"/>
                  <a:pt x="40357" y="2195030"/>
                </a:cubicBezTo>
                <a:cubicBezTo>
                  <a:pt x="39764" y="2193883"/>
                  <a:pt x="39404" y="2192360"/>
                  <a:pt x="38739" y="2190908"/>
                </a:cubicBezTo>
                <a:cubicBezTo>
                  <a:pt x="35881" y="2182898"/>
                  <a:pt x="30881" y="2182150"/>
                  <a:pt x="25029" y="2188681"/>
                </a:cubicBezTo>
                <a:cubicBezTo>
                  <a:pt x="24258" y="2189507"/>
                  <a:pt x="23794" y="2190261"/>
                  <a:pt x="22953" y="2190781"/>
                </a:cubicBezTo>
                <a:cubicBezTo>
                  <a:pt x="21341" y="2192127"/>
                  <a:pt x="19049" y="2193312"/>
                  <a:pt x="17398" y="2191771"/>
                </a:cubicBezTo>
                <a:cubicBezTo>
                  <a:pt x="15820" y="2190537"/>
                  <a:pt x="16534" y="2188116"/>
                  <a:pt x="17464" y="2186609"/>
                </a:cubicBezTo>
                <a:cubicBezTo>
                  <a:pt x="18394" y="2185102"/>
                  <a:pt x="19396" y="2183901"/>
                  <a:pt x="20703" y="2182626"/>
                </a:cubicBezTo>
                <a:cubicBezTo>
                  <a:pt x="22403" y="2180293"/>
                  <a:pt x="22580" y="2178321"/>
                  <a:pt x="20175" y="2176316"/>
                </a:cubicBezTo>
                <a:cubicBezTo>
                  <a:pt x="14847" y="2171463"/>
                  <a:pt x="12726" y="2165208"/>
                  <a:pt x="10908" y="2158882"/>
                </a:cubicBezTo>
                <a:cubicBezTo>
                  <a:pt x="8498" y="2151407"/>
                  <a:pt x="7539" y="2143269"/>
                  <a:pt x="3909" y="2136084"/>
                </a:cubicBezTo>
                <a:cubicBezTo>
                  <a:pt x="2653" y="2133485"/>
                  <a:pt x="4120" y="2131530"/>
                  <a:pt x="5354" y="2129952"/>
                </a:cubicBezTo>
                <a:lnTo>
                  <a:pt x="9185" y="2123453"/>
                </a:lnTo>
                <a:lnTo>
                  <a:pt x="8263" y="2119867"/>
                </a:lnTo>
                <a:cubicBezTo>
                  <a:pt x="5811" y="2114972"/>
                  <a:pt x="252" y="2112941"/>
                  <a:pt x="0" y="2106669"/>
                </a:cubicBezTo>
                <a:cubicBezTo>
                  <a:pt x="6599" y="2102537"/>
                  <a:pt x="1066" y="2097122"/>
                  <a:pt x="1997" y="2092253"/>
                </a:cubicBezTo>
                <a:cubicBezTo>
                  <a:pt x="6531" y="2084822"/>
                  <a:pt x="7100" y="2074973"/>
                  <a:pt x="18461" y="2073068"/>
                </a:cubicBezTo>
                <a:cubicBezTo>
                  <a:pt x="22642" y="2072898"/>
                  <a:pt x="23573" y="2068029"/>
                  <a:pt x="22909" y="2063545"/>
                </a:cubicBezTo>
                <a:cubicBezTo>
                  <a:pt x="21473" y="2055872"/>
                  <a:pt x="23504" y="2050313"/>
                  <a:pt x="31396" y="2046292"/>
                </a:cubicBezTo>
                <a:cubicBezTo>
                  <a:pt x="40689" y="2041086"/>
                  <a:pt x="33972" y="2034267"/>
                  <a:pt x="31352" y="2025192"/>
                </a:cubicBezTo>
                <a:cubicBezTo>
                  <a:pt x="45852" y="2029280"/>
                  <a:pt x="56523" y="2026274"/>
                  <a:pt x="63886" y="2013091"/>
                </a:cubicBezTo>
                <a:cubicBezTo>
                  <a:pt x="65396" y="2010614"/>
                  <a:pt x="74278" y="2007196"/>
                  <a:pt x="81239" y="2008044"/>
                </a:cubicBezTo>
                <a:cubicBezTo>
                  <a:pt x="94363" y="2009931"/>
                  <a:pt x="101700" y="2000134"/>
                  <a:pt x="111405" y="1993139"/>
                </a:cubicBezTo>
                <a:cubicBezTo>
                  <a:pt x="111305" y="2006673"/>
                  <a:pt x="117770" y="2007219"/>
                  <a:pt x="126677" y="2000417"/>
                </a:cubicBezTo>
                <a:cubicBezTo>
                  <a:pt x="131161" y="1999753"/>
                  <a:pt x="135728" y="2001180"/>
                  <a:pt x="139632" y="1998124"/>
                </a:cubicBezTo>
                <a:cubicBezTo>
                  <a:pt x="141832" y="1996747"/>
                  <a:pt x="144334" y="1994875"/>
                  <a:pt x="146533" y="1993496"/>
                </a:cubicBezTo>
                <a:cubicBezTo>
                  <a:pt x="149035" y="1991624"/>
                  <a:pt x="151948" y="1987964"/>
                  <a:pt x="153736" y="1988375"/>
                </a:cubicBezTo>
                <a:cubicBezTo>
                  <a:pt x="158305" y="1989802"/>
                  <a:pt x="154593" y="1993656"/>
                  <a:pt x="154376" y="1996242"/>
                </a:cubicBezTo>
                <a:cubicBezTo>
                  <a:pt x="154241" y="2000919"/>
                  <a:pt x="153914" y="2004797"/>
                  <a:pt x="153285" y="2009173"/>
                </a:cubicBezTo>
                <a:cubicBezTo>
                  <a:pt x="154336" y="2015250"/>
                  <a:pt x="159397" y="2016979"/>
                  <a:pt x="164872" y="2016921"/>
                </a:cubicBezTo>
                <a:cubicBezTo>
                  <a:pt x="168171" y="2014855"/>
                  <a:pt x="171966" y="2013091"/>
                  <a:pt x="175266" y="2011025"/>
                </a:cubicBezTo>
                <a:cubicBezTo>
                  <a:pt x="179447" y="2010857"/>
                  <a:pt x="178624" y="2014433"/>
                  <a:pt x="179204" y="2016827"/>
                </a:cubicBezTo>
                <a:cubicBezTo>
                  <a:pt x="173050" y="2028027"/>
                  <a:pt x="172975" y="2038177"/>
                  <a:pt x="185964" y="2044743"/>
                </a:cubicBezTo>
                <a:cubicBezTo>
                  <a:pt x="191221" y="2047270"/>
                  <a:pt x="195570" y="2051282"/>
                  <a:pt x="192136" y="2058025"/>
                </a:cubicBezTo>
                <a:lnTo>
                  <a:pt x="191400" y="2065222"/>
                </a:lnTo>
                <a:lnTo>
                  <a:pt x="193705" y="2064625"/>
                </a:lnTo>
                <a:cubicBezTo>
                  <a:pt x="196450" y="2062971"/>
                  <a:pt x="198965" y="2060687"/>
                  <a:pt x="201345" y="2058516"/>
                </a:cubicBezTo>
                <a:cubicBezTo>
                  <a:pt x="203798" y="2056649"/>
                  <a:pt x="205481" y="2055607"/>
                  <a:pt x="208726" y="2057092"/>
                </a:cubicBezTo>
                <a:lnTo>
                  <a:pt x="228242" y="2063119"/>
                </a:lnTo>
                <a:lnTo>
                  <a:pt x="231942" y="2058517"/>
                </a:lnTo>
                <a:cubicBezTo>
                  <a:pt x="240656" y="2050918"/>
                  <a:pt x="244031" y="2038701"/>
                  <a:pt x="254423" y="2032807"/>
                </a:cubicBezTo>
                <a:cubicBezTo>
                  <a:pt x="256237" y="2029835"/>
                  <a:pt x="257748" y="2027358"/>
                  <a:pt x="259562" y="2024385"/>
                </a:cubicBezTo>
                <a:cubicBezTo>
                  <a:pt x="258100" y="2020095"/>
                  <a:pt x="261014" y="2016434"/>
                  <a:pt x="260350" y="2011951"/>
                </a:cubicBezTo>
                <a:cubicBezTo>
                  <a:pt x="259241" y="2000398"/>
                  <a:pt x="248041" y="1994245"/>
                  <a:pt x="243934" y="1984262"/>
                </a:cubicBezTo>
                <a:cubicBezTo>
                  <a:pt x="241288" y="1978570"/>
                  <a:pt x="238148" y="1972575"/>
                  <a:pt x="241968" y="1967429"/>
                </a:cubicBezTo>
                <a:cubicBezTo>
                  <a:pt x="245788" y="1962282"/>
                  <a:pt x="252445" y="1963625"/>
                  <a:pt x="257810" y="1964858"/>
                </a:cubicBezTo>
                <a:cubicBezTo>
                  <a:pt x="264964" y="1966502"/>
                  <a:pt x="271404" y="1970433"/>
                  <a:pt x="278777" y="1969490"/>
                </a:cubicBezTo>
                <a:cubicBezTo>
                  <a:pt x="283973" y="1966543"/>
                  <a:pt x="288817" y="1970860"/>
                  <a:pt x="293797" y="1970497"/>
                </a:cubicBezTo>
                <a:cubicBezTo>
                  <a:pt x="297096" y="1968432"/>
                  <a:pt x="300201" y="1965569"/>
                  <a:pt x="304189" y="1964603"/>
                </a:cubicBezTo>
                <a:cubicBezTo>
                  <a:pt x="318017" y="1951966"/>
                  <a:pt x="330854" y="1938723"/>
                  <a:pt x="323849" y="1916778"/>
                </a:cubicBezTo>
                <a:cubicBezTo>
                  <a:pt x="320347" y="1905805"/>
                  <a:pt x="328953" y="1899498"/>
                  <a:pt x="339900" y="1899380"/>
                </a:cubicBezTo>
                <a:cubicBezTo>
                  <a:pt x="348759" y="1899346"/>
                  <a:pt x="357507" y="1900605"/>
                  <a:pt x="366172" y="1899774"/>
                </a:cubicBezTo>
                <a:cubicBezTo>
                  <a:pt x="385398" y="1897227"/>
                  <a:pt x="399611" y="1886186"/>
                  <a:pt x="386797" y="1855936"/>
                </a:cubicBezTo>
                <a:cubicBezTo>
                  <a:pt x="388937" y="1849084"/>
                  <a:pt x="381809" y="1844057"/>
                  <a:pt x="382353" y="1837591"/>
                </a:cubicBezTo>
                <a:cubicBezTo>
                  <a:pt x="386937" y="1823393"/>
                  <a:pt x="387735" y="1823200"/>
                  <a:pt x="397618" y="1832628"/>
                </a:cubicBezTo>
                <a:cubicBezTo>
                  <a:pt x="406317" y="1840654"/>
                  <a:pt x="417626" y="1845514"/>
                  <a:pt x="428633" y="1850870"/>
                </a:cubicBezTo>
                <a:cubicBezTo>
                  <a:pt x="424695" y="1845069"/>
                  <a:pt x="427138" y="1837723"/>
                  <a:pt x="421799" y="1833105"/>
                </a:cubicBezTo>
                <a:cubicBezTo>
                  <a:pt x="418632" y="1830494"/>
                  <a:pt x="416567" y="1827194"/>
                  <a:pt x="416893" y="1823315"/>
                </a:cubicBezTo>
                <a:cubicBezTo>
                  <a:pt x="417514" y="1806700"/>
                  <a:pt x="407003" y="1801646"/>
                  <a:pt x="392972" y="1801244"/>
                </a:cubicBezTo>
                <a:cubicBezTo>
                  <a:pt x="386338" y="1796518"/>
                  <a:pt x="378867" y="1810993"/>
                  <a:pt x="372974" y="1800599"/>
                </a:cubicBezTo>
                <a:cubicBezTo>
                  <a:pt x="365944" y="1782037"/>
                  <a:pt x="382055" y="1770114"/>
                  <a:pt x="385949" y="1754815"/>
                </a:cubicBezTo>
                <a:cubicBezTo>
                  <a:pt x="390449" y="1738528"/>
                  <a:pt x="396735" y="1722650"/>
                  <a:pt x="398951" y="1705649"/>
                </a:cubicBezTo>
                <a:cubicBezTo>
                  <a:pt x="400621" y="1695112"/>
                  <a:pt x="398001" y="1686035"/>
                  <a:pt x="389494" y="1678807"/>
                </a:cubicBezTo>
                <a:cubicBezTo>
                  <a:pt x="379504" y="1670672"/>
                  <a:pt x="371057" y="1668918"/>
                  <a:pt x="363309" y="1680505"/>
                </a:cubicBezTo>
                <a:cubicBezTo>
                  <a:pt x="357977" y="1688128"/>
                  <a:pt x="348708" y="1689952"/>
                  <a:pt x="342496" y="1695679"/>
                </a:cubicBezTo>
                <a:cubicBezTo>
                  <a:pt x="322085" y="1696822"/>
                  <a:pt x="303295" y="1694196"/>
                  <a:pt x="298105" y="1669277"/>
                </a:cubicBezTo>
                <a:cubicBezTo>
                  <a:pt x="297247" y="1663995"/>
                  <a:pt x="292932" y="1668839"/>
                  <a:pt x="291363" y="1665844"/>
                </a:cubicBezTo>
                <a:cubicBezTo>
                  <a:pt x="289623" y="1658665"/>
                  <a:pt x="294047" y="1652528"/>
                  <a:pt x="294593" y="1646062"/>
                </a:cubicBezTo>
                <a:cubicBezTo>
                  <a:pt x="298136" y="1638026"/>
                  <a:pt x="306825" y="1633812"/>
                  <a:pt x="308882" y="1624869"/>
                </a:cubicBezTo>
                <a:cubicBezTo>
                  <a:pt x="322164" y="1618699"/>
                  <a:pt x="335444" y="1612525"/>
                  <a:pt x="350575" y="1612239"/>
                </a:cubicBezTo>
                <a:cubicBezTo>
                  <a:pt x="353160" y="1612458"/>
                  <a:pt x="367718" y="1622019"/>
                  <a:pt x="368299" y="1624411"/>
                </a:cubicBezTo>
                <a:cubicBezTo>
                  <a:pt x="369433" y="1632581"/>
                  <a:pt x="374496" y="1634309"/>
                  <a:pt x="381481" y="1631773"/>
                </a:cubicBezTo>
                <a:cubicBezTo>
                  <a:pt x="403343" y="1622679"/>
                  <a:pt x="426281" y="1616280"/>
                  <a:pt x="447262" y="1605288"/>
                </a:cubicBezTo>
                <a:cubicBezTo>
                  <a:pt x="464446" y="1596060"/>
                  <a:pt x="468123" y="1583348"/>
                  <a:pt x="459886" y="1566766"/>
                </a:cubicBezTo>
                <a:cubicBezTo>
                  <a:pt x="457820" y="1563467"/>
                  <a:pt x="455754" y="1560167"/>
                  <a:pt x="453689" y="1556868"/>
                </a:cubicBezTo>
                <a:cubicBezTo>
                  <a:pt x="438565" y="1529288"/>
                  <a:pt x="441528" y="1518861"/>
                  <a:pt x="470485" y="1505937"/>
                </a:cubicBezTo>
                <a:cubicBezTo>
                  <a:pt x="483163" y="1500755"/>
                  <a:pt x="492675" y="1492964"/>
                  <a:pt x="499433" y="1480773"/>
                </a:cubicBezTo>
                <a:cubicBezTo>
                  <a:pt x="509925" y="1461343"/>
                  <a:pt x="529127" y="1462182"/>
                  <a:pt x="547531" y="1463211"/>
                </a:cubicBezTo>
                <a:cubicBezTo>
                  <a:pt x="553223" y="1460568"/>
                  <a:pt x="560074" y="1462707"/>
                  <a:pt x="567253" y="1460968"/>
                </a:cubicBezTo>
                <a:cubicBezTo>
                  <a:pt x="555146" y="1456301"/>
                  <a:pt x="543727" y="1452735"/>
                  <a:pt x="536841" y="1441738"/>
                </a:cubicBezTo>
                <a:cubicBezTo>
                  <a:pt x="536648" y="1440939"/>
                  <a:pt x="535657" y="1440335"/>
                  <a:pt x="534666" y="1439730"/>
                </a:cubicBezTo>
                <a:cubicBezTo>
                  <a:pt x="534172" y="1439428"/>
                  <a:pt x="533978" y="1438631"/>
                  <a:pt x="534281" y="1438135"/>
                </a:cubicBezTo>
                <a:cubicBezTo>
                  <a:pt x="536368" y="1397943"/>
                  <a:pt x="520472" y="1367174"/>
                  <a:pt x="490714" y="1340184"/>
                </a:cubicBezTo>
                <a:cubicBezTo>
                  <a:pt x="472519" y="1324325"/>
                  <a:pt x="474298" y="1312494"/>
                  <a:pt x="488780" y="1292099"/>
                </a:cubicBezTo>
                <a:cubicBezTo>
                  <a:pt x="500842" y="1275668"/>
                  <a:pt x="496206" y="1256526"/>
                  <a:pt x="496936" y="1238618"/>
                </a:cubicBezTo>
                <a:cubicBezTo>
                  <a:pt x="495971" y="1234629"/>
                  <a:pt x="496298" y="1230750"/>
                  <a:pt x="497423" y="1226677"/>
                </a:cubicBezTo>
                <a:cubicBezTo>
                  <a:pt x="501501" y="1199937"/>
                  <a:pt x="504781" y="1173389"/>
                  <a:pt x="498708" y="1146573"/>
                </a:cubicBezTo>
                <a:cubicBezTo>
                  <a:pt x="501647" y="1139528"/>
                  <a:pt x="498204" y="1134029"/>
                  <a:pt x="494265" y="1128228"/>
                </a:cubicBezTo>
                <a:cubicBezTo>
                  <a:pt x="489857" y="1118740"/>
                  <a:pt x="492023" y="1108506"/>
                  <a:pt x="491301" y="1098548"/>
                </a:cubicBezTo>
                <a:cubicBezTo>
                  <a:pt x="482720" y="1101471"/>
                  <a:pt x="479673" y="1109808"/>
                  <a:pt x="474258" y="1115342"/>
                </a:cubicBezTo>
                <a:cubicBezTo>
                  <a:pt x="465132" y="1124729"/>
                  <a:pt x="456686" y="1122975"/>
                  <a:pt x="456676" y="1110734"/>
                </a:cubicBezTo>
                <a:cubicBezTo>
                  <a:pt x="455944" y="1088534"/>
                  <a:pt x="441662" y="1081861"/>
                  <a:pt x="424274" y="1078050"/>
                </a:cubicBezTo>
                <a:cubicBezTo>
                  <a:pt x="414341" y="1075391"/>
                  <a:pt x="406802" y="1072150"/>
                  <a:pt x="407590" y="1059716"/>
                </a:cubicBezTo>
                <a:cubicBezTo>
                  <a:pt x="407916" y="1055836"/>
                  <a:pt x="406456" y="1051545"/>
                  <a:pt x="403785" y="1049237"/>
                </a:cubicBezTo>
                <a:cubicBezTo>
                  <a:pt x="389141" y="1037584"/>
                  <a:pt x="389048" y="1023253"/>
                  <a:pt x="396629" y="1007485"/>
                </a:cubicBezTo>
                <a:cubicBezTo>
                  <a:pt x="399483" y="998349"/>
                  <a:pt x="402832" y="989518"/>
                  <a:pt x="398423" y="980030"/>
                </a:cubicBezTo>
                <a:cubicBezTo>
                  <a:pt x="398256" y="975849"/>
                  <a:pt x="400177" y="971584"/>
                  <a:pt x="397121" y="967679"/>
                </a:cubicBezTo>
                <a:cubicBezTo>
                  <a:pt x="394723" y="962138"/>
                  <a:pt x="393612" y="957553"/>
                  <a:pt x="394920" y="95401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93" name="Freeform: Shape 92">
            <a:extLst>
              <a:ext uri="{FF2B5EF4-FFF2-40B4-BE49-F238E27FC236}">
                <a16:creationId xmlns:a16="http://schemas.microsoft.com/office/drawing/2014/main" id="{7C8FC170-40E8-4D5B-AF75-12273B4C4EBC}"/>
              </a:ext>
            </a:extLst>
          </p:cNvPr>
          <p:cNvSpPr/>
          <p:nvPr/>
        </p:nvSpPr>
        <p:spPr>
          <a:xfrm rot="244704">
            <a:off x="-17584" y="1202832"/>
            <a:ext cx="4714957" cy="6253045"/>
          </a:xfrm>
          <a:custGeom>
            <a:avLst/>
            <a:gdLst>
              <a:gd name="connsiteX0" fmla="*/ 2224071 w 4714957"/>
              <a:gd name="connsiteY0" fmla="*/ 5682709 h 6253045"/>
              <a:gd name="connsiteX1" fmla="*/ 2609077 w 4714957"/>
              <a:gd name="connsiteY1" fmla="*/ 5655257 h 6253045"/>
              <a:gd name="connsiteX2" fmla="*/ 2614000 w 4714957"/>
              <a:gd name="connsiteY2" fmla="*/ 5688938 h 6253045"/>
              <a:gd name="connsiteX3" fmla="*/ 2682827 w 4714957"/>
              <a:gd name="connsiteY3" fmla="*/ 6253045 h 6253045"/>
              <a:gd name="connsiteX4" fmla="*/ 2137736 w 4714957"/>
              <a:gd name="connsiteY4" fmla="*/ 6246586 h 6253045"/>
              <a:gd name="connsiteX5" fmla="*/ 2223836 w 4714957"/>
              <a:gd name="connsiteY5" fmla="*/ 5708196 h 6253045"/>
              <a:gd name="connsiteX6" fmla="*/ 2212973 w 4714957"/>
              <a:gd name="connsiteY6" fmla="*/ 5328795 h 6253045"/>
              <a:gd name="connsiteX7" fmla="*/ 2213172 w 4714957"/>
              <a:gd name="connsiteY7" fmla="*/ 5330621 h 6253045"/>
              <a:gd name="connsiteX8" fmla="*/ 2213117 w 4714957"/>
              <a:gd name="connsiteY8" fmla="*/ 5331050 h 6253045"/>
              <a:gd name="connsiteX9" fmla="*/ 2303071 w 4714957"/>
              <a:gd name="connsiteY9" fmla="*/ 5304204 h 6253045"/>
              <a:gd name="connsiteX10" fmla="*/ 2308014 w 4714957"/>
              <a:gd name="connsiteY10" fmla="*/ 5322041 h 6253045"/>
              <a:gd name="connsiteX11" fmla="*/ 2312957 w 4714957"/>
              <a:gd name="connsiteY11" fmla="*/ 5339877 h 6253045"/>
              <a:gd name="connsiteX12" fmla="*/ 2312033 w 4714957"/>
              <a:gd name="connsiteY12" fmla="*/ 5352675 h 6253045"/>
              <a:gd name="connsiteX13" fmla="*/ 2312162 w 4714957"/>
              <a:gd name="connsiteY13" fmla="*/ 5354485 h 6253045"/>
              <a:gd name="connsiteX14" fmla="*/ 2309283 w 4714957"/>
              <a:gd name="connsiteY14" fmla="*/ 5365603 h 6253045"/>
              <a:gd name="connsiteX15" fmla="*/ 2301075 w 4714957"/>
              <a:gd name="connsiteY15" fmla="*/ 5353456 h 6253045"/>
              <a:gd name="connsiteX16" fmla="*/ 2300816 w 4714957"/>
              <a:gd name="connsiteY16" fmla="*/ 5349836 h 6253045"/>
              <a:gd name="connsiteX17" fmla="*/ 2303071 w 4714957"/>
              <a:gd name="connsiteY17" fmla="*/ 5304204 h 6253045"/>
              <a:gd name="connsiteX18" fmla="*/ 2533856 w 4714957"/>
              <a:gd name="connsiteY18" fmla="*/ 5271378 h 6253045"/>
              <a:gd name="connsiteX19" fmla="*/ 2549201 w 4714957"/>
              <a:gd name="connsiteY19" fmla="*/ 5332126 h 6253045"/>
              <a:gd name="connsiteX20" fmla="*/ 2549330 w 4714957"/>
              <a:gd name="connsiteY20" fmla="*/ 5333937 h 6253045"/>
              <a:gd name="connsiteX21" fmla="*/ 2546194 w 4714957"/>
              <a:gd name="connsiteY21" fmla="*/ 5341436 h 6253045"/>
              <a:gd name="connsiteX22" fmla="*/ 2537856 w 4714957"/>
              <a:gd name="connsiteY22" fmla="*/ 5327479 h 6253045"/>
              <a:gd name="connsiteX23" fmla="*/ 2534372 w 4714957"/>
              <a:gd name="connsiteY23" fmla="*/ 5278616 h 6253045"/>
              <a:gd name="connsiteX24" fmla="*/ 2533856 w 4714957"/>
              <a:gd name="connsiteY24" fmla="*/ 5271378 h 6253045"/>
              <a:gd name="connsiteX25" fmla="*/ 2398189 w 4714957"/>
              <a:gd name="connsiteY25" fmla="*/ 5273776 h 6253045"/>
              <a:gd name="connsiteX26" fmla="*/ 2402616 w 4714957"/>
              <a:gd name="connsiteY26" fmla="*/ 5284373 h 6253045"/>
              <a:gd name="connsiteX27" fmla="*/ 2411599 w 4714957"/>
              <a:gd name="connsiteY27" fmla="*/ 5307380 h 6253045"/>
              <a:gd name="connsiteX28" fmla="*/ 2408721 w 4714957"/>
              <a:gd name="connsiteY28" fmla="*/ 5318498 h 6253045"/>
              <a:gd name="connsiteX29" fmla="*/ 2404422 w 4714957"/>
              <a:gd name="connsiteY29" fmla="*/ 5309709 h 6253045"/>
              <a:gd name="connsiteX30" fmla="*/ 2403906 w 4714957"/>
              <a:gd name="connsiteY30" fmla="*/ 5302470 h 6253045"/>
              <a:gd name="connsiteX31" fmla="*/ 2398189 w 4714957"/>
              <a:gd name="connsiteY31" fmla="*/ 5273776 h 6253045"/>
              <a:gd name="connsiteX32" fmla="*/ 2454826 w 4714957"/>
              <a:gd name="connsiteY32" fmla="*/ 5244273 h 6253045"/>
              <a:gd name="connsiteX33" fmla="*/ 2455084 w 4714957"/>
              <a:gd name="connsiteY33" fmla="*/ 5247892 h 6253045"/>
              <a:gd name="connsiteX34" fmla="*/ 2457944 w 4714957"/>
              <a:gd name="connsiteY34" fmla="*/ 5262239 h 6253045"/>
              <a:gd name="connsiteX35" fmla="*/ 2453496 w 4714957"/>
              <a:gd name="connsiteY35" fmla="*/ 5277108 h 6253045"/>
              <a:gd name="connsiteX36" fmla="*/ 2448811 w 4714957"/>
              <a:gd name="connsiteY36" fmla="*/ 5262890 h 6253045"/>
              <a:gd name="connsiteX37" fmla="*/ 2453517 w 4714957"/>
              <a:gd name="connsiteY37" fmla="*/ 5251642 h 6253045"/>
              <a:gd name="connsiteX38" fmla="*/ 2454826 w 4714957"/>
              <a:gd name="connsiteY38" fmla="*/ 5244273 h 6253045"/>
              <a:gd name="connsiteX39" fmla="*/ 2337036 w 4714957"/>
              <a:gd name="connsiteY39" fmla="*/ 5239940 h 6253045"/>
              <a:gd name="connsiteX40" fmla="*/ 2343419 w 4714957"/>
              <a:gd name="connsiteY40" fmla="*/ 5252216 h 6253045"/>
              <a:gd name="connsiteX41" fmla="*/ 2341850 w 4714957"/>
              <a:gd name="connsiteY41" fmla="*/ 5255966 h 6253045"/>
              <a:gd name="connsiteX42" fmla="*/ 2337036 w 4714957"/>
              <a:gd name="connsiteY42" fmla="*/ 5239940 h 6253045"/>
              <a:gd name="connsiteX43" fmla="*/ 2509896 w 4714957"/>
              <a:gd name="connsiteY43" fmla="*/ 5218519 h 6253045"/>
              <a:gd name="connsiteX44" fmla="*/ 2511850 w 4714957"/>
              <a:gd name="connsiteY44" fmla="*/ 5220200 h 6253045"/>
              <a:gd name="connsiteX45" fmla="*/ 2516148 w 4714957"/>
              <a:gd name="connsiteY45" fmla="*/ 5228987 h 6253045"/>
              <a:gd name="connsiteX46" fmla="*/ 2513380 w 4714957"/>
              <a:gd name="connsiteY46" fmla="*/ 5267382 h 6253045"/>
              <a:gd name="connsiteX47" fmla="*/ 2509359 w 4714957"/>
              <a:gd name="connsiteY47" fmla="*/ 5236747 h 6253045"/>
              <a:gd name="connsiteX48" fmla="*/ 2508456 w 4714957"/>
              <a:gd name="connsiteY48" fmla="*/ 5224080 h 6253045"/>
              <a:gd name="connsiteX49" fmla="*/ 2510025 w 4714957"/>
              <a:gd name="connsiteY49" fmla="*/ 5220330 h 6253045"/>
              <a:gd name="connsiteX50" fmla="*/ 2509896 w 4714957"/>
              <a:gd name="connsiteY50" fmla="*/ 5218519 h 6253045"/>
              <a:gd name="connsiteX51" fmla="*/ 2505082 w 4714957"/>
              <a:gd name="connsiteY51" fmla="*/ 5202494 h 6253045"/>
              <a:gd name="connsiteX52" fmla="*/ 2510947 w 4714957"/>
              <a:gd name="connsiteY52" fmla="*/ 5207531 h 6253045"/>
              <a:gd name="connsiteX53" fmla="*/ 2514773 w 4714957"/>
              <a:gd name="connsiteY53" fmla="*/ 5209684 h 6253045"/>
              <a:gd name="connsiteX54" fmla="*/ 2518769 w 4714957"/>
              <a:gd name="connsiteY54" fmla="*/ 5214249 h 6253045"/>
              <a:gd name="connsiteX55" fmla="*/ 2517460 w 4714957"/>
              <a:gd name="connsiteY55" fmla="*/ 5221618 h 6253045"/>
              <a:gd name="connsiteX56" fmla="*/ 2517201 w 4714957"/>
              <a:gd name="connsiteY56" fmla="*/ 5217999 h 6253045"/>
              <a:gd name="connsiteX57" fmla="*/ 2513161 w 4714957"/>
              <a:gd name="connsiteY57" fmla="*/ 5212831 h 6253045"/>
              <a:gd name="connsiteX58" fmla="*/ 2507682 w 4714957"/>
              <a:gd name="connsiteY58" fmla="*/ 5213222 h 6253045"/>
              <a:gd name="connsiteX59" fmla="*/ 2505856 w 4714957"/>
              <a:gd name="connsiteY59" fmla="*/ 5213352 h 6253045"/>
              <a:gd name="connsiteX60" fmla="*/ 2352023 w 4714957"/>
              <a:gd name="connsiteY60" fmla="*/ 5194870 h 6253045"/>
              <a:gd name="connsiteX61" fmla="*/ 2352203 w 4714957"/>
              <a:gd name="connsiteY61" fmla="*/ 5195205 h 6253045"/>
              <a:gd name="connsiteX62" fmla="*/ 2352332 w 4714957"/>
              <a:gd name="connsiteY62" fmla="*/ 5197014 h 6253045"/>
              <a:gd name="connsiteX63" fmla="*/ 2508883 w 4714957"/>
              <a:gd name="connsiteY63" fmla="*/ 5178576 h 6253045"/>
              <a:gd name="connsiteX64" fmla="*/ 2510968 w 4714957"/>
              <a:gd name="connsiteY64" fmla="*/ 5182065 h 6253045"/>
              <a:gd name="connsiteX65" fmla="*/ 2511355 w 4714957"/>
              <a:gd name="connsiteY65" fmla="*/ 5187495 h 6253045"/>
              <a:gd name="connsiteX66" fmla="*/ 2516685 w 4714957"/>
              <a:gd name="connsiteY66" fmla="*/ 5210760 h 6253045"/>
              <a:gd name="connsiteX67" fmla="*/ 2514773 w 4714957"/>
              <a:gd name="connsiteY67" fmla="*/ 5209684 h 6253045"/>
              <a:gd name="connsiteX68" fmla="*/ 2512774 w 4714957"/>
              <a:gd name="connsiteY68" fmla="*/ 5207401 h 6253045"/>
              <a:gd name="connsiteX69" fmla="*/ 2504953 w 4714957"/>
              <a:gd name="connsiteY69" fmla="*/ 5200683 h 6253045"/>
              <a:gd name="connsiteX70" fmla="*/ 2505082 w 4714957"/>
              <a:gd name="connsiteY70" fmla="*/ 5202494 h 6253045"/>
              <a:gd name="connsiteX71" fmla="*/ 2503126 w 4714957"/>
              <a:gd name="connsiteY71" fmla="*/ 5200813 h 6253045"/>
              <a:gd name="connsiteX72" fmla="*/ 2502609 w 4714957"/>
              <a:gd name="connsiteY72" fmla="*/ 5193575 h 6253045"/>
              <a:gd name="connsiteX73" fmla="*/ 2508883 w 4714957"/>
              <a:gd name="connsiteY73" fmla="*/ 5178576 h 6253045"/>
              <a:gd name="connsiteX74" fmla="*/ 2211058 w 4714957"/>
              <a:gd name="connsiteY74" fmla="*/ 5197994 h 6253045"/>
              <a:gd name="connsiteX75" fmla="*/ 2212883 w 4714957"/>
              <a:gd name="connsiteY75" fmla="*/ 5197864 h 6253045"/>
              <a:gd name="connsiteX76" fmla="*/ 2214711 w 4714957"/>
              <a:gd name="connsiteY76" fmla="*/ 5197733 h 6253045"/>
              <a:gd name="connsiteX77" fmla="*/ 2219138 w 4714957"/>
              <a:gd name="connsiteY77" fmla="*/ 5208331 h 6253045"/>
              <a:gd name="connsiteX78" fmla="*/ 2215743 w 4714957"/>
              <a:gd name="connsiteY78" fmla="*/ 5212211 h 6253045"/>
              <a:gd name="connsiteX79" fmla="*/ 2211058 w 4714957"/>
              <a:gd name="connsiteY79" fmla="*/ 5197994 h 6253045"/>
              <a:gd name="connsiteX80" fmla="*/ 2381851 w 4714957"/>
              <a:gd name="connsiteY80" fmla="*/ 5147618 h 6253045"/>
              <a:gd name="connsiteX81" fmla="*/ 2378696 w 4714957"/>
              <a:gd name="connsiteY81" fmla="*/ 5180583 h 6253045"/>
              <a:gd name="connsiteX82" fmla="*/ 2378438 w 4714957"/>
              <a:gd name="connsiteY82" fmla="*/ 5176964 h 6253045"/>
              <a:gd name="connsiteX83" fmla="*/ 2378309 w 4714957"/>
              <a:gd name="connsiteY83" fmla="*/ 5175155 h 6253045"/>
              <a:gd name="connsiteX84" fmla="*/ 2381851 w 4714957"/>
              <a:gd name="connsiteY84" fmla="*/ 5147618 h 6253045"/>
              <a:gd name="connsiteX85" fmla="*/ 2261312 w 4714957"/>
              <a:gd name="connsiteY85" fmla="*/ 5156213 h 6253045"/>
              <a:gd name="connsiteX86" fmla="*/ 2285253 w 4714957"/>
              <a:gd name="connsiteY86" fmla="*/ 5234537 h 6253045"/>
              <a:gd name="connsiteX87" fmla="*/ 2283665 w 4714957"/>
              <a:gd name="connsiteY87" fmla="*/ 5263752 h 6253045"/>
              <a:gd name="connsiteX88" fmla="*/ 2280251 w 4714957"/>
              <a:gd name="connsiteY88" fmla="*/ 5293098 h 6253045"/>
              <a:gd name="connsiteX89" fmla="*/ 2280122 w 4714957"/>
              <a:gd name="connsiteY89" fmla="*/ 5291290 h 6253045"/>
              <a:gd name="connsiteX90" fmla="*/ 2276617 w 4714957"/>
              <a:gd name="connsiteY90" fmla="*/ 5267893 h 6253045"/>
              <a:gd name="connsiteX91" fmla="*/ 2277263 w 4714957"/>
              <a:gd name="connsiteY91" fmla="*/ 5276942 h 6253045"/>
              <a:gd name="connsiteX92" fmla="*/ 2262562 w 4714957"/>
              <a:gd name="connsiteY92" fmla="*/ 5225241 h 6253045"/>
              <a:gd name="connsiteX93" fmla="*/ 2250206 w 4714957"/>
              <a:gd name="connsiteY93" fmla="*/ 5180651 h 6253045"/>
              <a:gd name="connsiteX94" fmla="*/ 2261312 w 4714957"/>
              <a:gd name="connsiteY94" fmla="*/ 5156213 h 6253045"/>
              <a:gd name="connsiteX95" fmla="*/ 2396333 w 4714957"/>
              <a:gd name="connsiteY95" fmla="*/ 5144767 h 6253045"/>
              <a:gd name="connsiteX96" fmla="*/ 2403104 w 4714957"/>
              <a:gd name="connsiteY96" fmla="*/ 5162474 h 6253045"/>
              <a:gd name="connsiteX97" fmla="*/ 2408821 w 4714957"/>
              <a:gd name="connsiteY97" fmla="*/ 5191168 h 6253045"/>
              <a:gd name="connsiteX98" fmla="*/ 2414001 w 4714957"/>
              <a:gd name="connsiteY98" fmla="*/ 5238090 h 6253045"/>
              <a:gd name="connsiteX99" fmla="*/ 2417098 w 4714957"/>
              <a:gd name="connsiteY99" fmla="*/ 5281523 h 6253045"/>
              <a:gd name="connsiteX100" fmla="*/ 2414885 w 4714957"/>
              <a:gd name="connsiteY100" fmla="*/ 5276223 h 6253045"/>
              <a:gd name="connsiteX101" fmla="*/ 2395996 w 4714957"/>
              <a:gd name="connsiteY101" fmla="*/ 5243012 h 6253045"/>
              <a:gd name="connsiteX102" fmla="*/ 2397455 w 4714957"/>
              <a:gd name="connsiteY102" fmla="*/ 5211985 h 6253045"/>
              <a:gd name="connsiteX103" fmla="*/ 2397068 w 4714957"/>
              <a:gd name="connsiteY103" fmla="*/ 5206558 h 6253045"/>
              <a:gd name="connsiteX104" fmla="*/ 2396551 w 4714957"/>
              <a:gd name="connsiteY104" fmla="*/ 5199319 h 6253045"/>
              <a:gd name="connsiteX105" fmla="*/ 2396333 w 4714957"/>
              <a:gd name="connsiteY105" fmla="*/ 5144767 h 6253045"/>
              <a:gd name="connsiteX106" fmla="*/ 2498093 w 4714957"/>
              <a:gd name="connsiteY106" fmla="*/ 5130236 h 6253045"/>
              <a:gd name="connsiteX107" fmla="*/ 2500437 w 4714957"/>
              <a:gd name="connsiteY107" fmla="*/ 5137345 h 6253045"/>
              <a:gd name="connsiteX108" fmla="*/ 2505251 w 4714957"/>
              <a:gd name="connsiteY108" fmla="*/ 5153370 h 6253045"/>
              <a:gd name="connsiteX109" fmla="*/ 2503681 w 4714957"/>
              <a:gd name="connsiteY109" fmla="*/ 5157120 h 6253045"/>
              <a:gd name="connsiteX110" fmla="*/ 2499771 w 4714957"/>
              <a:gd name="connsiteY110" fmla="*/ 5153761 h 6253045"/>
              <a:gd name="connsiteX111" fmla="*/ 2529188 w 4714957"/>
              <a:gd name="connsiteY111" fmla="*/ 5116541 h 6253045"/>
              <a:gd name="connsiteX112" fmla="*/ 2538039 w 4714957"/>
              <a:gd name="connsiteY112" fmla="*/ 5176042 h 6253045"/>
              <a:gd name="connsiteX113" fmla="*/ 2531852 w 4714957"/>
              <a:gd name="connsiteY113" fmla="*/ 5166025 h 6253045"/>
              <a:gd name="connsiteX114" fmla="*/ 2519733 w 4714957"/>
              <a:gd name="connsiteY114" fmla="*/ 5150520 h 6253045"/>
              <a:gd name="connsiteX115" fmla="*/ 2519604 w 4714957"/>
              <a:gd name="connsiteY115" fmla="*/ 5148709 h 6253045"/>
              <a:gd name="connsiteX116" fmla="*/ 2526928 w 4714957"/>
              <a:gd name="connsiteY116" fmla="*/ 5122723 h 6253045"/>
              <a:gd name="connsiteX117" fmla="*/ 2200496 w 4714957"/>
              <a:gd name="connsiteY117" fmla="*/ 5135693 h 6253045"/>
              <a:gd name="connsiteX118" fmla="*/ 2216149 w 4714957"/>
              <a:gd name="connsiteY118" fmla="*/ 5192173 h 6253045"/>
              <a:gd name="connsiteX119" fmla="*/ 2212367 w 4714957"/>
              <a:gd name="connsiteY119" fmla="*/ 5190625 h 6253045"/>
              <a:gd name="connsiteX120" fmla="*/ 2204214 w 4714957"/>
              <a:gd name="connsiteY120" fmla="*/ 5162757 h 6253045"/>
              <a:gd name="connsiteX121" fmla="*/ 2201696 w 4714957"/>
              <a:gd name="connsiteY121" fmla="*/ 5153999 h 6253045"/>
              <a:gd name="connsiteX122" fmla="*/ 2456538 w 4714957"/>
              <a:gd name="connsiteY122" fmla="*/ 5114390 h 6253045"/>
              <a:gd name="connsiteX123" fmla="*/ 2459833 w 4714957"/>
              <a:gd name="connsiteY123" fmla="*/ 5118185 h 6253045"/>
              <a:gd name="connsiteX124" fmla="*/ 2480475 w 4714957"/>
              <a:gd name="connsiteY124" fmla="*/ 5140586 h 6253045"/>
              <a:gd name="connsiteX125" fmla="*/ 2480327 w 4714957"/>
              <a:gd name="connsiteY125" fmla="*/ 5164243 h 6253045"/>
              <a:gd name="connsiteX126" fmla="*/ 2481230 w 4714957"/>
              <a:gd name="connsiteY126" fmla="*/ 5176910 h 6253045"/>
              <a:gd name="connsiteX127" fmla="*/ 2478758 w 4714957"/>
              <a:gd name="connsiteY127" fmla="*/ 5167993 h 6253045"/>
              <a:gd name="connsiteX128" fmla="*/ 2478629 w 4714957"/>
              <a:gd name="connsiteY128" fmla="*/ 5166182 h 6253045"/>
              <a:gd name="connsiteX129" fmla="*/ 2463006 w 4714957"/>
              <a:gd name="connsiteY129" fmla="*/ 5127280 h 6253045"/>
              <a:gd name="connsiteX130" fmla="*/ 2505806 w 4714957"/>
              <a:gd name="connsiteY130" fmla="*/ 5109678 h 6253045"/>
              <a:gd name="connsiteX131" fmla="*/ 2512446 w 4714957"/>
              <a:gd name="connsiteY131" fmla="*/ 5125575 h 6253045"/>
              <a:gd name="connsiteX132" fmla="*/ 2514790 w 4714957"/>
              <a:gd name="connsiteY132" fmla="*/ 5132684 h 6253045"/>
              <a:gd name="connsiteX133" fmla="*/ 2505806 w 4714957"/>
              <a:gd name="connsiteY133" fmla="*/ 5109678 h 6253045"/>
              <a:gd name="connsiteX134" fmla="*/ 2452583 w 4714957"/>
              <a:gd name="connsiteY134" fmla="*/ 5109834 h 6253045"/>
              <a:gd name="connsiteX135" fmla="*/ 2455181 w 4714957"/>
              <a:gd name="connsiteY135" fmla="*/ 5111685 h 6253045"/>
              <a:gd name="connsiteX136" fmla="*/ 2456538 w 4714957"/>
              <a:gd name="connsiteY136" fmla="*/ 5114390 h 6253045"/>
              <a:gd name="connsiteX137" fmla="*/ 2277252 w 4714957"/>
              <a:gd name="connsiteY137" fmla="*/ 5122336 h 6253045"/>
              <a:gd name="connsiteX138" fmla="*/ 2279467 w 4714957"/>
              <a:gd name="connsiteY138" fmla="*/ 5127636 h 6253045"/>
              <a:gd name="connsiteX139" fmla="*/ 2282325 w 4714957"/>
              <a:gd name="connsiteY139" fmla="*/ 5141983 h 6253045"/>
              <a:gd name="connsiteX140" fmla="*/ 2277252 w 4714957"/>
              <a:gd name="connsiteY140" fmla="*/ 5122336 h 6253045"/>
              <a:gd name="connsiteX141" fmla="*/ 0 w 4714957"/>
              <a:gd name="connsiteY141" fmla="*/ 0 h 6253045"/>
              <a:gd name="connsiteX142" fmla="*/ 86542 w 4714957"/>
              <a:gd name="connsiteY142" fmla="*/ 19375 h 6253045"/>
              <a:gd name="connsiteX143" fmla="*/ 517965 w 4714957"/>
              <a:gd name="connsiteY143" fmla="*/ 697510 h 6253045"/>
              <a:gd name="connsiteX144" fmla="*/ 468881 w 4714957"/>
              <a:gd name="connsiteY144" fmla="*/ 82668 h 6253045"/>
              <a:gd name="connsiteX145" fmla="*/ 539924 w 4714957"/>
              <a:gd name="connsiteY145" fmla="*/ 138210 h 6253045"/>
              <a:gd name="connsiteX146" fmla="*/ 780177 w 4714957"/>
              <a:gd name="connsiteY146" fmla="*/ 1105682 h 6253045"/>
              <a:gd name="connsiteX147" fmla="*/ 1179307 w 4714957"/>
              <a:gd name="connsiteY147" fmla="*/ 1987902 h 6253045"/>
              <a:gd name="connsiteX148" fmla="*/ 1022141 w 4714957"/>
              <a:gd name="connsiteY148" fmla="*/ 220877 h 6253045"/>
              <a:gd name="connsiteX149" fmla="*/ 1261633 w 4714957"/>
              <a:gd name="connsiteY149" fmla="*/ 1189807 h 6253045"/>
              <a:gd name="connsiteX150" fmla="*/ 1365310 w 4714957"/>
              <a:gd name="connsiteY150" fmla="*/ 1772191 h 6253045"/>
              <a:gd name="connsiteX151" fmla="*/ 1404060 w 4714957"/>
              <a:gd name="connsiteY151" fmla="*/ 2193280 h 6253045"/>
              <a:gd name="connsiteX152" fmla="*/ 1704148 w 4714957"/>
              <a:gd name="connsiteY152" fmla="*/ 2890981 h 6253045"/>
              <a:gd name="connsiteX153" fmla="*/ 1803191 w 4714957"/>
              <a:gd name="connsiteY153" fmla="*/ 2600160 h 6253045"/>
              <a:gd name="connsiteX154" fmla="*/ 2002110 w 4714957"/>
              <a:gd name="connsiteY154" fmla="*/ 1946568 h 6253045"/>
              <a:gd name="connsiteX155" fmla="*/ 1424727 w 4714957"/>
              <a:gd name="connsiteY155" fmla="*/ 830552 h 6253045"/>
              <a:gd name="connsiteX156" fmla="*/ 2007277 w 4714957"/>
              <a:gd name="connsiteY156" fmla="*/ 1755398 h 6253045"/>
              <a:gd name="connsiteX157" fmla="*/ 1631820 w 4714957"/>
              <a:gd name="connsiteY157" fmla="*/ 339672 h 6253045"/>
              <a:gd name="connsiteX158" fmla="*/ 2049259 w 4714957"/>
              <a:gd name="connsiteY158" fmla="*/ 1513095 h 6253045"/>
              <a:gd name="connsiteX159" fmla="*/ 2349573 w 4714957"/>
              <a:gd name="connsiteY159" fmla="*/ 868012 h 6253045"/>
              <a:gd name="connsiteX160" fmla="*/ 2120945 w 4714957"/>
              <a:gd name="connsiteY160" fmla="*/ 1615896 h 6253045"/>
              <a:gd name="connsiteX161" fmla="*/ 2035694 w 4714957"/>
              <a:gd name="connsiteY161" fmla="*/ 2346990 h 6253045"/>
              <a:gd name="connsiteX162" fmla="*/ 1847108 w 4714957"/>
              <a:gd name="connsiteY162" fmla="*/ 3017375 h 6253045"/>
              <a:gd name="connsiteX163" fmla="*/ 2234614 w 4714957"/>
              <a:gd name="connsiteY163" fmla="*/ 3571507 h 6253045"/>
              <a:gd name="connsiteX164" fmla="*/ 2490367 w 4714957"/>
              <a:gd name="connsiteY164" fmla="*/ 2269489 h 6253045"/>
              <a:gd name="connsiteX165" fmla="*/ 2571742 w 4714957"/>
              <a:gd name="connsiteY165" fmla="*/ 1122473 h 6253045"/>
              <a:gd name="connsiteX166" fmla="*/ 2628576 w 4714957"/>
              <a:gd name="connsiteY166" fmla="*/ 2326323 h 6253045"/>
              <a:gd name="connsiteX167" fmla="*/ 3137616 w 4714957"/>
              <a:gd name="connsiteY167" fmla="*/ 1131194 h 6253045"/>
              <a:gd name="connsiteX168" fmla="*/ 2682827 w 4714957"/>
              <a:gd name="connsiteY168" fmla="*/ 2716412 h 6253045"/>
              <a:gd name="connsiteX169" fmla="*/ 2454200 w 4714957"/>
              <a:gd name="connsiteY169" fmla="*/ 3521132 h 6253045"/>
              <a:gd name="connsiteX170" fmla="*/ 2517492 w 4714957"/>
              <a:gd name="connsiteY170" fmla="*/ 3388088 h 6253045"/>
              <a:gd name="connsiteX171" fmla="*/ 2908872 w 4714957"/>
              <a:gd name="connsiteY171" fmla="*/ 3142667 h 6253045"/>
              <a:gd name="connsiteX172" fmla="*/ 3026415 w 4714957"/>
              <a:gd name="connsiteY172" fmla="*/ 2764205 h 6253045"/>
              <a:gd name="connsiteX173" fmla="*/ 3502403 w 4714957"/>
              <a:gd name="connsiteY173" fmla="*/ 792370 h 6253045"/>
              <a:gd name="connsiteX174" fmla="*/ 3282655 w 4714957"/>
              <a:gd name="connsiteY174" fmla="*/ 1956576 h 6253045"/>
              <a:gd name="connsiteX175" fmla="*/ 3736841 w 4714957"/>
              <a:gd name="connsiteY175" fmla="*/ 689760 h 6253045"/>
              <a:gd name="connsiteX176" fmla="*/ 3190876 w 4714957"/>
              <a:gd name="connsiteY176" fmla="*/ 2460091 h 6253045"/>
              <a:gd name="connsiteX177" fmla="*/ 3890460 w 4714957"/>
              <a:gd name="connsiteY177" fmla="*/ 1946709 h 6253045"/>
              <a:gd name="connsiteX178" fmla="*/ 4098399 w 4714957"/>
              <a:gd name="connsiteY178" fmla="*/ 1475057 h 6253045"/>
              <a:gd name="connsiteX179" fmla="*/ 4064472 w 4714957"/>
              <a:gd name="connsiteY179" fmla="*/ 1809308 h 6253045"/>
              <a:gd name="connsiteX180" fmla="*/ 4714957 w 4714957"/>
              <a:gd name="connsiteY180" fmla="*/ 1093341 h 6253045"/>
              <a:gd name="connsiteX181" fmla="*/ 4424133 w 4714957"/>
              <a:gd name="connsiteY181" fmla="*/ 1562857 h 6253045"/>
              <a:gd name="connsiteX182" fmla="*/ 4000345 w 4714957"/>
              <a:gd name="connsiteY182" fmla="*/ 1967235 h 6253045"/>
              <a:gd name="connsiteX183" fmla="*/ 3185293 w 4714957"/>
              <a:gd name="connsiteY183" fmla="*/ 2609202 h 6253045"/>
              <a:gd name="connsiteX184" fmla="*/ 3109083 w 4714957"/>
              <a:gd name="connsiteY184" fmla="*/ 2973458 h 6253045"/>
              <a:gd name="connsiteX185" fmla="*/ 2455491 w 4714957"/>
              <a:gd name="connsiteY185" fmla="*/ 3521132 h 6253045"/>
              <a:gd name="connsiteX186" fmla="*/ 2429657 w 4714957"/>
              <a:gd name="connsiteY186" fmla="*/ 4072872 h 6253045"/>
              <a:gd name="connsiteX187" fmla="*/ 2481631 w 4714957"/>
              <a:gd name="connsiteY187" fmla="*/ 4768371 h 6253045"/>
              <a:gd name="connsiteX188" fmla="*/ 2500870 w 4714957"/>
              <a:gd name="connsiteY188" fmla="*/ 4918743 h 6253045"/>
              <a:gd name="connsiteX189" fmla="*/ 2521556 w 4714957"/>
              <a:gd name="connsiteY189" fmla="*/ 5064006 h 6253045"/>
              <a:gd name="connsiteX190" fmla="*/ 2498947 w 4714957"/>
              <a:gd name="connsiteY190" fmla="*/ 5039231 h 6253045"/>
              <a:gd name="connsiteX191" fmla="*/ 2461279 w 4714957"/>
              <a:gd name="connsiteY191" fmla="*/ 5000081 h 6253045"/>
              <a:gd name="connsiteX192" fmla="*/ 2493727 w 4714957"/>
              <a:gd name="connsiteY192" fmla="*/ 5043241 h 6253045"/>
              <a:gd name="connsiteX193" fmla="*/ 2509478 w 4714957"/>
              <a:gd name="connsiteY193" fmla="*/ 5064626 h 6253045"/>
              <a:gd name="connsiteX194" fmla="*/ 2524526 w 4714957"/>
              <a:gd name="connsiteY194" fmla="*/ 5084868 h 6253045"/>
              <a:gd name="connsiteX195" fmla="*/ 2525655 w 4714957"/>
              <a:gd name="connsiteY195" fmla="*/ 5092795 h 6253045"/>
              <a:gd name="connsiteX196" fmla="*/ 2525847 w 4714957"/>
              <a:gd name="connsiteY196" fmla="*/ 5094088 h 6253045"/>
              <a:gd name="connsiteX197" fmla="*/ 2518461 w 4714957"/>
              <a:gd name="connsiteY197" fmla="*/ 5106957 h 6253045"/>
              <a:gd name="connsiteX198" fmla="*/ 2511930 w 4714957"/>
              <a:gd name="connsiteY198" fmla="*/ 5118336 h 6253045"/>
              <a:gd name="connsiteX199" fmla="*/ 2506471 w 4714957"/>
              <a:gd name="connsiteY199" fmla="*/ 5093261 h 6253045"/>
              <a:gd name="connsiteX200" fmla="*/ 2500477 w 4714957"/>
              <a:gd name="connsiteY200" fmla="*/ 5086413 h 6253045"/>
              <a:gd name="connsiteX201" fmla="*/ 2496824 w 4714957"/>
              <a:gd name="connsiteY201" fmla="*/ 5086673 h 6253045"/>
              <a:gd name="connsiteX202" fmla="*/ 2490053 w 4714957"/>
              <a:gd name="connsiteY202" fmla="*/ 5068967 h 6253045"/>
              <a:gd name="connsiteX203" fmla="*/ 2472732 w 4714957"/>
              <a:gd name="connsiteY203" fmla="*/ 5032005 h 6253045"/>
              <a:gd name="connsiteX204" fmla="*/ 2482877 w 4714957"/>
              <a:gd name="connsiteY204" fmla="*/ 5071297 h 6253045"/>
              <a:gd name="connsiteX205" fmla="*/ 2488078 w 4714957"/>
              <a:gd name="connsiteY205" fmla="*/ 5092753 h 6253045"/>
              <a:gd name="connsiteX206" fmla="*/ 2486511 w 4714957"/>
              <a:gd name="connsiteY206" fmla="*/ 5096502 h 6253045"/>
              <a:gd name="connsiteX207" fmla="*/ 2459135 w 4714957"/>
              <a:gd name="connsiteY207" fmla="*/ 5072990 h 6253045"/>
              <a:gd name="connsiteX208" fmla="*/ 2447532 w 4714957"/>
              <a:gd name="connsiteY208" fmla="*/ 5064723 h 6253045"/>
              <a:gd name="connsiteX209" fmla="*/ 2457437 w 4714957"/>
              <a:gd name="connsiteY209" fmla="*/ 5074931 h 6253045"/>
              <a:gd name="connsiteX210" fmla="*/ 2481547 w 4714957"/>
              <a:gd name="connsiteY210" fmla="*/ 5104132 h 6253045"/>
              <a:gd name="connsiteX211" fmla="*/ 2481657 w 4714957"/>
              <a:gd name="connsiteY211" fmla="*/ 5131408 h 6253045"/>
              <a:gd name="connsiteX212" fmla="*/ 2459836 w 4714957"/>
              <a:gd name="connsiteY212" fmla="*/ 5115002 h 6253045"/>
              <a:gd name="connsiteX213" fmla="*/ 2455181 w 4714957"/>
              <a:gd name="connsiteY213" fmla="*/ 5111685 h 6253045"/>
              <a:gd name="connsiteX214" fmla="*/ 2448027 w 4714957"/>
              <a:gd name="connsiteY214" fmla="*/ 5097428 h 6253045"/>
              <a:gd name="connsiteX215" fmla="*/ 2433308 w 4714957"/>
              <a:gd name="connsiteY215" fmla="*/ 5071193 h 6253045"/>
              <a:gd name="connsiteX216" fmla="*/ 2440851 w 4714957"/>
              <a:gd name="connsiteY216" fmla="*/ 5099758 h 6253045"/>
              <a:gd name="connsiteX217" fmla="*/ 2450479 w 4714957"/>
              <a:gd name="connsiteY217" fmla="*/ 5131811 h 6253045"/>
              <a:gd name="connsiteX218" fmla="*/ 2460752 w 4714957"/>
              <a:gd name="connsiteY218" fmla="*/ 5172914 h 6253045"/>
              <a:gd name="connsiteX219" fmla="*/ 2463354 w 4714957"/>
              <a:gd name="connsiteY219" fmla="*/ 5183642 h 6253045"/>
              <a:gd name="connsiteX220" fmla="*/ 2444335 w 4714957"/>
              <a:gd name="connsiteY220" fmla="*/ 5148620 h 6253045"/>
              <a:gd name="connsiteX221" fmla="*/ 2427659 w 4714957"/>
              <a:gd name="connsiteY221" fmla="*/ 5120707 h 6253045"/>
              <a:gd name="connsiteX222" fmla="*/ 2411371 w 4714957"/>
              <a:gd name="connsiteY222" fmla="*/ 5098222 h 6253045"/>
              <a:gd name="connsiteX223" fmla="*/ 2420483 w 4714957"/>
              <a:gd name="connsiteY223" fmla="*/ 5123037 h 6253045"/>
              <a:gd name="connsiteX224" fmla="*/ 2431809 w 4714957"/>
              <a:gd name="connsiteY224" fmla="*/ 5153152 h 6253045"/>
              <a:gd name="connsiteX225" fmla="*/ 2443779 w 4714957"/>
              <a:gd name="connsiteY225" fmla="*/ 5192313 h 6253045"/>
              <a:gd name="connsiteX226" fmla="*/ 2451194 w 4714957"/>
              <a:gd name="connsiteY226" fmla="*/ 5219067 h 6253045"/>
              <a:gd name="connsiteX227" fmla="*/ 2444921 w 4714957"/>
              <a:gd name="connsiteY227" fmla="*/ 5234065 h 6253045"/>
              <a:gd name="connsiteX228" fmla="*/ 2444792 w 4714957"/>
              <a:gd name="connsiteY228" fmla="*/ 5232257 h 6253045"/>
              <a:gd name="connsiteX229" fmla="*/ 2442449 w 4714957"/>
              <a:gd name="connsiteY229" fmla="*/ 5225148 h 6253045"/>
              <a:gd name="connsiteX230" fmla="*/ 2443889 w 4714957"/>
              <a:gd name="connsiteY230" fmla="*/ 5219588 h 6253045"/>
              <a:gd name="connsiteX231" fmla="*/ 2442320 w 4714957"/>
              <a:gd name="connsiteY231" fmla="*/ 5223338 h 6253045"/>
              <a:gd name="connsiteX232" fmla="*/ 2422141 w 4714957"/>
              <a:gd name="connsiteY232" fmla="*/ 5172029 h 6253045"/>
              <a:gd name="connsiteX233" fmla="*/ 2400652 w 4714957"/>
              <a:gd name="connsiteY233" fmla="*/ 5128089 h 6253045"/>
              <a:gd name="connsiteX234" fmla="*/ 2400136 w 4714957"/>
              <a:gd name="connsiteY234" fmla="*/ 5120850 h 6253045"/>
              <a:gd name="connsiteX235" fmla="*/ 2398348 w 4714957"/>
              <a:gd name="connsiteY235" fmla="*/ 5070048 h 6253045"/>
              <a:gd name="connsiteX236" fmla="*/ 2393426 w 4714957"/>
              <a:gd name="connsiteY236" fmla="*/ 5026746 h 6253045"/>
              <a:gd name="connsiteX237" fmla="*/ 2391043 w 4714957"/>
              <a:gd name="connsiteY237" fmla="*/ 5070569 h 6253045"/>
              <a:gd name="connsiteX238" fmla="*/ 2387350 w 4714957"/>
              <a:gd name="connsiteY238" fmla="*/ 5121762 h 6253045"/>
              <a:gd name="connsiteX239" fmla="*/ 2387738 w 4714957"/>
              <a:gd name="connsiteY239" fmla="*/ 5127191 h 6253045"/>
              <a:gd name="connsiteX240" fmla="*/ 2378457 w 4714957"/>
              <a:gd name="connsiteY240" fmla="*/ 5151498 h 6253045"/>
              <a:gd name="connsiteX241" fmla="*/ 2368054 w 4714957"/>
              <a:gd name="connsiteY241" fmla="*/ 5108586 h 6253045"/>
              <a:gd name="connsiteX242" fmla="*/ 2351658 w 4714957"/>
              <a:gd name="connsiteY242" fmla="*/ 5058826 h 6253045"/>
              <a:gd name="connsiteX243" fmla="*/ 2314952 w 4714957"/>
              <a:gd name="connsiteY243" fmla="*/ 4955948 h 6253045"/>
              <a:gd name="connsiteX244" fmla="*/ 2329871 w 4714957"/>
              <a:gd name="connsiteY244" fmla="*/ 5062200 h 6253045"/>
              <a:gd name="connsiteX245" fmla="*/ 2339091 w 4714957"/>
              <a:gd name="connsiteY245" fmla="*/ 5114289 h 6253045"/>
              <a:gd name="connsiteX246" fmla="*/ 2348700 w 4714957"/>
              <a:gd name="connsiteY246" fmla="*/ 5171809 h 6253045"/>
              <a:gd name="connsiteX247" fmla="*/ 2352023 w 4714957"/>
              <a:gd name="connsiteY247" fmla="*/ 5194870 h 6253045"/>
              <a:gd name="connsiteX248" fmla="*/ 2343736 w 4714957"/>
              <a:gd name="connsiteY248" fmla="*/ 5179438 h 6253045"/>
              <a:gd name="connsiteX249" fmla="*/ 2339696 w 4714957"/>
              <a:gd name="connsiteY249" fmla="*/ 5174270 h 6253045"/>
              <a:gd name="connsiteX250" fmla="*/ 2338148 w 4714957"/>
              <a:gd name="connsiteY250" fmla="*/ 5152554 h 6253045"/>
              <a:gd name="connsiteX251" fmla="*/ 2335657 w 4714957"/>
              <a:gd name="connsiteY251" fmla="*/ 5169100 h 6253045"/>
              <a:gd name="connsiteX252" fmla="*/ 2319110 w 4714957"/>
              <a:gd name="connsiteY252" fmla="*/ 5142998 h 6253045"/>
              <a:gd name="connsiteX253" fmla="*/ 2318981 w 4714957"/>
              <a:gd name="connsiteY253" fmla="*/ 5141187 h 6253045"/>
              <a:gd name="connsiteX254" fmla="*/ 2289839 w 4714957"/>
              <a:gd name="connsiteY254" fmla="*/ 5041407 h 6253045"/>
              <a:gd name="connsiteX255" fmla="*/ 2263685 w 4714957"/>
              <a:gd name="connsiteY255" fmla="*/ 4957786 h 6253045"/>
              <a:gd name="connsiteX256" fmla="*/ 2240776 w 4714957"/>
              <a:gd name="connsiteY256" fmla="*/ 4893939 h 6253045"/>
              <a:gd name="connsiteX257" fmla="*/ 2220338 w 4714957"/>
              <a:gd name="connsiteY257" fmla="*/ 4839009 h 6253045"/>
              <a:gd name="connsiteX258" fmla="*/ 2233600 w 4714957"/>
              <a:gd name="connsiteY258" fmla="*/ 4896269 h 6253045"/>
              <a:gd name="connsiteX259" fmla="*/ 2251158 w 4714957"/>
              <a:gd name="connsiteY259" fmla="*/ 4962317 h 6253045"/>
              <a:gd name="connsiteX260" fmla="*/ 2270137 w 4714957"/>
              <a:gd name="connsiteY260" fmla="*/ 5048270 h 6253045"/>
              <a:gd name="connsiteX261" fmla="*/ 2278196 w 4714957"/>
              <a:gd name="connsiteY261" fmla="*/ 5084073 h 6253045"/>
              <a:gd name="connsiteX262" fmla="*/ 2272072 w 4714957"/>
              <a:gd name="connsiteY262" fmla="*/ 5075414 h 6253045"/>
              <a:gd name="connsiteX263" fmla="*/ 2264122 w 4714957"/>
              <a:gd name="connsiteY263" fmla="*/ 5066888 h 6253045"/>
              <a:gd name="connsiteX264" fmla="*/ 2262036 w 4714957"/>
              <a:gd name="connsiteY264" fmla="*/ 5063399 h 6253045"/>
              <a:gd name="connsiteX265" fmla="*/ 2240031 w 4714957"/>
              <a:gd name="connsiteY265" fmla="*/ 5012219 h 6253045"/>
              <a:gd name="connsiteX266" fmla="*/ 2220369 w 4714957"/>
              <a:gd name="connsiteY266" fmla="*/ 4968150 h 6253045"/>
              <a:gd name="connsiteX267" fmla="*/ 2232854 w 4714957"/>
              <a:gd name="connsiteY267" fmla="*/ 5014551 h 6253045"/>
              <a:gd name="connsiteX268" fmla="*/ 2249511 w 4714957"/>
              <a:gd name="connsiteY268" fmla="*/ 5067930 h 6253045"/>
              <a:gd name="connsiteX269" fmla="*/ 2262125 w 4714957"/>
              <a:gd name="connsiteY269" fmla="*/ 5116139 h 6253045"/>
              <a:gd name="connsiteX270" fmla="*/ 2249103 w 4714957"/>
              <a:gd name="connsiteY270" fmla="*/ 5087965 h 6253045"/>
              <a:gd name="connsiteX271" fmla="*/ 2261462 w 4714957"/>
              <a:gd name="connsiteY271" fmla="*/ 5132557 h 6253045"/>
              <a:gd name="connsiteX272" fmla="*/ 2248141 w 4714957"/>
              <a:gd name="connsiteY272" fmla="*/ 5151696 h 6253045"/>
              <a:gd name="connsiteX273" fmla="*/ 2233828 w 4714957"/>
              <a:gd name="connsiteY273" fmla="*/ 5105425 h 6253045"/>
              <a:gd name="connsiteX274" fmla="*/ 2218889 w 4714957"/>
              <a:gd name="connsiteY274" fmla="*/ 5024640 h 6253045"/>
              <a:gd name="connsiteX275" fmla="*/ 2219515 w 4714957"/>
              <a:gd name="connsiteY275" fmla="*/ 5059155 h 6253045"/>
              <a:gd name="connsiteX276" fmla="*/ 2196477 w 4714957"/>
              <a:gd name="connsiteY276" fmla="*/ 4993497 h 6253045"/>
              <a:gd name="connsiteX277" fmla="*/ 2189721 w 4714957"/>
              <a:gd name="connsiteY277" fmla="*/ 4975643 h 6253045"/>
              <a:gd name="connsiteX278" fmla="*/ 2185592 w 4714957"/>
              <a:gd name="connsiteY278" fmla="*/ 4918956 h 6253045"/>
              <a:gd name="connsiteX279" fmla="*/ 2189453 w 4714957"/>
              <a:gd name="connsiteY279" fmla="*/ 4904646 h 6253045"/>
              <a:gd name="connsiteX280" fmla="*/ 2192775 w 4714957"/>
              <a:gd name="connsiteY280" fmla="*/ 4890086 h 6253045"/>
              <a:gd name="connsiteX281" fmla="*/ 2188151 w 4714957"/>
              <a:gd name="connsiteY281" fmla="*/ 4902466 h 6253045"/>
              <a:gd name="connsiteX282" fmla="*/ 2184990 w 4714957"/>
              <a:gd name="connsiteY282" fmla="*/ 4910684 h 6253045"/>
              <a:gd name="connsiteX283" fmla="*/ 2171045 w 4714957"/>
              <a:gd name="connsiteY283" fmla="*/ 4719227 h 6253045"/>
              <a:gd name="connsiteX284" fmla="*/ 2066545 w 4714957"/>
              <a:gd name="connsiteY284" fmla="*/ 3799769 h 6253045"/>
              <a:gd name="connsiteX285" fmla="*/ 2049145 w 4714957"/>
              <a:gd name="connsiteY285" fmla="*/ 3731919 h 6253045"/>
              <a:gd name="connsiteX286" fmla="*/ 1869862 w 4714957"/>
              <a:gd name="connsiteY286" fmla="*/ 3604284 h 6253045"/>
              <a:gd name="connsiteX287" fmla="*/ 1215163 w 4714957"/>
              <a:gd name="connsiteY287" fmla="*/ 3100963 h 6253045"/>
              <a:gd name="connsiteX288" fmla="*/ 798457 w 4714957"/>
              <a:gd name="connsiteY288" fmla="*/ 2334996 h 6253045"/>
              <a:gd name="connsiteX289" fmla="*/ 117767 w 4714957"/>
              <a:gd name="connsiteY289" fmla="*/ 1769072 h 6253045"/>
              <a:gd name="connsiteX290" fmla="*/ 198502 w 4714957"/>
              <a:gd name="connsiteY290" fmla="*/ 1760808 h 6253045"/>
              <a:gd name="connsiteX291" fmla="*/ 736299 w 4714957"/>
              <a:gd name="connsiteY291" fmla="*/ 2224123 h 6253045"/>
              <a:gd name="connsiteX292" fmla="*/ 552533 w 4714957"/>
              <a:gd name="connsiteY292" fmla="*/ 1743192 h 6253045"/>
              <a:gd name="connsiteX293" fmla="*/ 666033 w 4714957"/>
              <a:gd name="connsiteY293" fmla="*/ 1737671 h 6253045"/>
              <a:gd name="connsiteX294" fmla="*/ 630806 w 4714957"/>
              <a:gd name="connsiteY294" fmla="*/ 1764212 h 6253045"/>
              <a:gd name="connsiteX295" fmla="*/ 984220 w 4714957"/>
              <a:gd name="connsiteY295" fmla="*/ 2534441 h 6253045"/>
              <a:gd name="connsiteX296" fmla="*/ 1441258 w 4714957"/>
              <a:gd name="connsiteY296" fmla="*/ 3166025 h 6253045"/>
              <a:gd name="connsiteX297" fmla="*/ 1658080 w 4714957"/>
              <a:gd name="connsiteY297" fmla="*/ 3255236 h 6253045"/>
              <a:gd name="connsiteX298" fmla="*/ 1674724 w 4714957"/>
              <a:gd name="connsiteY298" fmla="*/ 3257908 h 6253045"/>
              <a:gd name="connsiteX299" fmla="*/ 1661188 w 4714957"/>
              <a:gd name="connsiteY299" fmla="*/ 3241257 h 6253045"/>
              <a:gd name="connsiteX300" fmla="*/ 1587479 w 4714957"/>
              <a:gd name="connsiteY300" fmla="*/ 3142667 h 6253045"/>
              <a:gd name="connsiteX301" fmla="*/ 948096 w 4714957"/>
              <a:gd name="connsiteY301" fmla="*/ 1803192 h 6253045"/>
              <a:gd name="connsiteX302" fmla="*/ 581258 w 4714957"/>
              <a:gd name="connsiteY302" fmla="*/ 857679 h 6253045"/>
              <a:gd name="connsiteX303" fmla="*/ 0 w 4714957"/>
              <a:gd name="connsiteY303" fmla="*/ 0 h 6253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</a:cxnLst>
            <a:rect l="l" t="t" r="r" b="b"/>
            <a:pathLst>
              <a:path w="4714957" h="6253045">
                <a:moveTo>
                  <a:pt x="2224071" y="5682709"/>
                </a:moveTo>
                <a:lnTo>
                  <a:pt x="2609077" y="5655257"/>
                </a:lnTo>
                <a:lnTo>
                  <a:pt x="2614000" y="5688938"/>
                </a:lnTo>
                <a:cubicBezTo>
                  <a:pt x="2643088" y="5892528"/>
                  <a:pt x="2668924" y="6090779"/>
                  <a:pt x="2682827" y="6253045"/>
                </a:cubicBezTo>
                <a:cubicBezTo>
                  <a:pt x="2500701" y="6242710"/>
                  <a:pt x="2318572" y="6255627"/>
                  <a:pt x="2137736" y="6246586"/>
                </a:cubicBezTo>
                <a:cubicBezTo>
                  <a:pt x="2158081" y="6051864"/>
                  <a:pt x="2208215" y="5888386"/>
                  <a:pt x="2223836" y="5708196"/>
                </a:cubicBezTo>
                <a:close/>
                <a:moveTo>
                  <a:pt x="2212973" y="5328795"/>
                </a:moveTo>
                <a:lnTo>
                  <a:pt x="2213172" y="5330621"/>
                </a:lnTo>
                <a:lnTo>
                  <a:pt x="2213117" y="5331050"/>
                </a:lnTo>
                <a:close/>
                <a:moveTo>
                  <a:pt x="2303071" y="5304204"/>
                </a:moveTo>
                <a:cubicBezTo>
                  <a:pt x="2305283" y="5309502"/>
                  <a:pt x="2305670" y="5314932"/>
                  <a:pt x="2308014" y="5322041"/>
                </a:cubicBezTo>
                <a:cubicBezTo>
                  <a:pt x="2310226" y="5327339"/>
                  <a:pt x="2310742" y="5334577"/>
                  <a:pt x="2312957" y="5339877"/>
                </a:cubicBezTo>
                <a:cubicBezTo>
                  <a:pt x="2313215" y="5343497"/>
                  <a:pt x="2311646" y="5347246"/>
                  <a:pt x="2312033" y="5352675"/>
                </a:cubicBezTo>
                <a:cubicBezTo>
                  <a:pt x="2312033" y="5352675"/>
                  <a:pt x="2312033" y="5352675"/>
                  <a:pt x="2312162" y="5354485"/>
                </a:cubicBezTo>
                <a:cubicBezTo>
                  <a:pt x="2310595" y="5358234"/>
                  <a:pt x="2309025" y="5361984"/>
                  <a:pt x="2309283" y="5365603"/>
                </a:cubicBezTo>
                <a:cubicBezTo>
                  <a:pt x="2307071" y="5360304"/>
                  <a:pt x="2303160" y="5356945"/>
                  <a:pt x="2301075" y="5353456"/>
                </a:cubicBezTo>
                <a:cubicBezTo>
                  <a:pt x="2300946" y="5351647"/>
                  <a:pt x="2300816" y="5349836"/>
                  <a:pt x="2300816" y="5349836"/>
                </a:cubicBezTo>
                <a:cubicBezTo>
                  <a:pt x="2301612" y="5335229"/>
                  <a:pt x="2302276" y="5318812"/>
                  <a:pt x="2303071" y="5304204"/>
                </a:cubicBezTo>
                <a:close/>
                <a:moveTo>
                  <a:pt x="2533856" y="5271378"/>
                </a:moveTo>
                <a:cubicBezTo>
                  <a:pt x="2538928" y="5291025"/>
                  <a:pt x="2542175" y="5310800"/>
                  <a:pt x="2549201" y="5332126"/>
                </a:cubicBezTo>
                <a:cubicBezTo>
                  <a:pt x="2549201" y="5332126"/>
                  <a:pt x="2549330" y="5333937"/>
                  <a:pt x="2549330" y="5333937"/>
                </a:cubicBezTo>
                <a:cubicBezTo>
                  <a:pt x="2547634" y="5335876"/>
                  <a:pt x="2546065" y="5339625"/>
                  <a:pt x="2546194" y="5341436"/>
                </a:cubicBezTo>
                <a:cubicBezTo>
                  <a:pt x="2543981" y="5336136"/>
                  <a:pt x="2540071" y="5332777"/>
                  <a:pt x="2537856" y="5327479"/>
                </a:cubicBezTo>
                <a:cubicBezTo>
                  <a:pt x="2536695" y="5311191"/>
                  <a:pt x="2535404" y="5293094"/>
                  <a:pt x="2534372" y="5278616"/>
                </a:cubicBezTo>
                <a:cubicBezTo>
                  <a:pt x="2534114" y="5274997"/>
                  <a:pt x="2533985" y="5273189"/>
                  <a:pt x="2533856" y="5271378"/>
                </a:cubicBezTo>
                <a:close/>
                <a:moveTo>
                  <a:pt x="2398189" y="5273776"/>
                </a:moveTo>
                <a:cubicBezTo>
                  <a:pt x="2398447" y="5277395"/>
                  <a:pt x="2400533" y="5280884"/>
                  <a:pt x="2402616" y="5284373"/>
                </a:cubicBezTo>
                <a:cubicBezTo>
                  <a:pt x="2404960" y="5291481"/>
                  <a:pt x="2409258" y="5300271"/>
                  <a:pt x="2411599" y="5307380"/>
                </a:cubicBezTo>
                <a:cubicBezTo>
                  <a:pt x="2410032" y="5311129"/>
                  <a:pt x="2410290" y="5314748"/>
                  <a:pt x="2408721" y="5318498"/>
                </a:cubicBezTo>
                <a:cubicBezTo>
                  <a:pt x="2406637" y="5315009"/>
                  <a:pt x="2406508" y="5313198"/>
                  <a:pt x="2404422" y="5309709"/>
                </a:cubicBezTo>
                <a:cubicBezTo>
                  <a:pt x="2404293" y="5307900"/>
                  <a:pt x="2404035" y="5304281"/>
                  <a:pt x="2403906" y="5302470"/>
                </a:cubicBezTo>
                <a:cubicBezTo>
                  <a:pt x="2401436" y="5293553"/>
                  <a:pt x="2400662" y="5282695"/>
                  <a:pt x="2398189" y="5273776"/>
                </a:cubicBezTo>
                <a:close/>
                <a:moveTo>
                  <a:pt x="2454826" y="5244273"/>
                </a:moveTo>
                <a:cubicBezTo>
                  <a:pt x="2454955" y="5246083"/>
                  <a:pt x="2454955" y="5246083"/>
                  <a:pt x="2455084" y="5247892"/>
                </a:cubicBezTo>
                <a:cubicBezTo>
                  <a:pt x="2455343" y="5251511"/>
                  <a:pt x="2457557" y="5256811"/>
                  <a:pt x="2457944" y="5262239"/>
                </a:cubicBezTo>
                <a:cubicBezTo>
                  <a:pt x="2456375" y="5265989"/>
                  <a:pt x="2454936" y="5271549"/>
                  <a:pt x="2453496" y="5277108"/>
                </a:cubicBezTo>
                <a:cubicBezTo>
                  <a:pt x="2451283" y="5271810"/>
                  <a:pt x="2450896" y="5266380"/>
                  <a:pt x="2448811" y="5262890"/>
                </a:cubicBezTo>
                <a:cubicBezTo>
                  <a:pt x="2450380" y="5259141"/>
                  <a:pt x="2451948" y="5255391"/>
                  <a:pt x="2453517" y="5251642"/>
                </a:cubicBezTo>
                <a:cubicBezTo>
                  <a:pt x="2453388" y="5249833"/>
                  <a:pt x="2454955" y="5246083"/>
                  <a:pt x="2454826" y="5244273"/>
                </a:cubicBezTo>
                <a:close/>
                <a:moveTo>
                  <a:pt x="2337036" y="5239940"/>
                </a:moveTo>
                <a:cubicBezTo>
                  <a:pt x="2339250" y="5245238"/>
                  <a:pt x="2341334" y="5248727"/>
                  <a:pt x="2343419" y="5252216"/>
                </a:cubicBezTo>
                <a:cubicBezTo>
                  <a:pt x="2343548" y="5254027"/>
                  <a:pt x="2341721" y="5254157"/>
                  <a:pt x="2341850" y="5255966"/>
                </a:cubicBezTo>
                <a:cubicBezTo>
                  <a:pt x="2339638" y="5250668"/>
                  <a:pt x="2339250" y="5245238"/>
                  <a:pt x="2337036" y="5239940"/>
                </a:cubicBezTo>
                <a:close/>
                <a:moveTo>
                  <a:pt x="2509896" y="5218519"/>
                </a:moveTo>
                <a:cubicBezTo>
                  <a:pt x="2509896" y="5218519"/>
                  <a:pt x="2511850" y="5220200"/>
                  <a:pt x="2511850" y="5220200"/>
                </a:cubicBezTo>
                <a:cubicBezTo>
                  <a:pt x="2513807" y="5221878"/>
                  <a:pt x="2514065" y="5225498"/>
                  <a:pt x="2516148" y="5228987"/>
                </a:cubicBezTo>
                <a:cubicBezTo>
                  <a:pt x="2515097" y="5239975"/>
                  <a:pt x="2514173" y="5252775"/>
                  <a:pt x="2513380" y="5267382"/>
                </a:cubicBezTo>
                <a:cubicBezTo>
                  <a:pt x="2512606" y="5256524"/>
                  <a:pt x="2510004" y="5245796"/>
                  <a:pt x="2509359" y="5236747"/>
                </a:cubicBezTo>
                <a:lnTo>
                  <a:pt x="2508456" y="5224080"/>
                </a:lnTo>
                <a:cubicBezTo>
                  <a:pt x="2508327" y="5222269"/>
                  <a:pt x="2510154" y="5222139"/>
                  <a:pt x="2510025" y="5220330"/>
                </a:cubicBezTo>
                <a:cubicBezTo>
                  <a:pt x="2510025" y="5220330"/>
                  <a:pt x="2509896" y="5218519"/>
                  <a:pt x="2509896" y="5218519"/>
                </a:cubicBezTo>
                <a:close/>
                <a:moveTo>
                  <a:pt x="2505082" y="5202494"/>
                </a:moveTo>
                <a:lnTo>
                  <a:pt x="2510947" y="5207531"/>
                </a:lnTo>
                <a:lnTo>
                  <a:pt x="2514773" y="5209684"/>
                </a:lnTo>
                <a:lnTo>
                  <a:pt x="2518769" y="5214249"/>
                </a:lnTo>
                <a:cubicBezTo>
                  <a:pt x="2517201" y="5217999"/>
                  <a:pt x="2517331" y="5219809"/>
                  <a:pt x="2517460" y="5221618"/>
                </a:cubicBezTo>
                <a:cubicBezTo>
                  <a:pt x="2517331" y="5219809"/>
                  <a:pt x="2517331" y="5219809"/>
                  <a:pt x="2517201" y="5217999"/>
                </a:cubicBezTo>
                <a:cubicBezTo>
                  <a:pt x="2517072" y="5216190"/>
                  <a:pt x="2515116" y="5214510"/>
                  <a:pt x="2513161" y="5212831"/>
                </a:cubicBezTo>
                <a:cubicBezTo>
                  <a:pt x="2511334" y="5212961"/>
                  <a:pt x="2509380" y="5211281"/>
                  <a:pt x="2507682" y="5213222"/>
                </a:cubicBezTo>
                <a:cubicBezTo>
                  <a:pt x="2507682" y="5213222"/>
                  <a:pt x="2507682" y="5213222"/>
                  <a:pt x="2505856" y="5213352"/>
                </a:cubicBezTo>
                <a:close/>
                <a:moveTo>
                  <a:pt x="2352023" y="5194870"/>
                </a:moveTo>
                <a:lnTo>
                  <a:pt x="2352203" y="5195205"/>
                </a:lnTo>
                <a:lnTo>
                  <a:pt x="2352332" y="5197014"/>
                </a:lnTo>
                <a:close/>
                <a:moveTo>
                  <a:pt x="2508883" y="5178576"/>
                </a:moveTo>
                <a:cubicBezTo>
                  <a:pt x="2509012" y="5180387"/>
                  <a:pt x="2510839" y="5180257"/>
                  <a:pt x="2510968" y="5182065"/>
                </a:cubicBezTo>
                <a:cubicBezTo>
                  <a:pt x="2511097" y="5183876"/>
                  <a:pt x="2511226" y="5185685"/>
                  <a:pt x="2511355" y="5187495"/>
                </a:cubicBezTo>
                <a:cubicBezTo>
                  <a:pt x="2513697" y="5194604"/>
                  <a:pt x="2514342" y="5203651"/>
                  <a:pt x="2516685" y="5210760"/>
                </a:cubicBezTo>
                <a:lnTo>
                  <a:pt x="2514773" y="5209684"/>
                </a:lnTo>
                <a:lnTo>
                  <a:pt x="2512774" y="5207401"/>
                </a:lnTo>
                <a:cubicBezTo>
                  <a:pt x="2508864" y="5204042"/>
                  <a:pt x="2506907" y="5202364"/>
                  <a:pt x="2504953" y="5200683"/>
                </a:cubicBezTo>
                <a:lnTo>
                  <a:pt x="2505082" y="5202494"/>
                </a:lnTo>
                <a:lnTo>
                  <a:pt x="2503126" y="5200813"/>
                </a:lnTo>
                <a:lnTo>
                  <a:pt x="2502609" y="5193575"/>
                </a:lnTo>
                <a:cubicBezTo>
                  <a:pt x="2506004" y="5189695"/>
                  <a:pt x="2507444" y="5184136"/>
                  <a:pt x="2508883" y="5178576"/>
                </a:cubicBezTo>
                <a:close/>
                <a:moveTo>
                  <a:pt x="2211058" y="5197994"/>
                </a:moveTo>
                <a:lnTo>
                  <a:pt x="2212883" y="5197864"/>
                </a:lnTo>
                <a:lnTo>
                  <a:pt x="2214711" y="5197733"/>
                </a:lnTo>
                <a:cubicBezTo>
                  <a:pt x="2216923" y="5203031"/>
                  <a:pt x="2218880" y="5204712"/>
                  <a:pt x="2219138" y="5208331"/>
                </a:cubicBezTo>
                <a:cubicBezTo>
                  <a:pt x="2217439" y="5210270"/>
                  <a:pt x="2217568" y="5212080"/>
                  <a:pt x="2215743" y="5212211"/>
                </a:cubicBezTo>
                <a:cubicBezTo>
                  <a:pt x="2213528" y="5206911"/>
                  <a:pt x="2213270" y="5203291"/>
                  <a:pt x="2211058" y="5197994"/>
                </a:cubicBezTo>
                <a:close/>
                <a:moveTo>
                  <a:pt x="2381851" y="5147618"/>
                </a:moveTo>
                <a:cubicBezTo>
                  <a:pt x="2380800" y="5158606"/>
                  <a:pt x="2379747" y="5169595"/>
                  <a:pt x="2378696" y="5180583"/>
                </a:cubicBezTo>
                <a:cubicBezTo>
                  <a:pt x="2378567" y="5178774"/>
                  <a:pt x="2378567" y="5178774"/>
                  <a:pt x="2378438" y="5176964"/>
                </a:cubicBezTo>
                <a:cubicBezTo>
                  <a:pt x="2378438" y="5176964"/>
                  <a:pt x="2378309" y="5175155"/>
                  <a:pt x="2378309" y="5175155"/>
                </a:cubicBezTo>
                <a:cubicBezTo>
                  <a:pt x="2379360" y="5164167"/>
                  <a:pt x="2380542" y="5154987"/>
                  <a:pt x="2381851" y="5147618"/>
                </a:cubicBezTo>
                <a:close/>
                <a:moveTo>
                  <a:pt x="2261312" y="5156213"/>
                </a:moveTo>
                <a:cubicBezTo>
                  <a:pt x="2268340" y="5177539"/>
                  <a:pt x="2275754" y="5204294"/>
                  <a:pt x="2285253" y="5234537"/>
                </a:cubicBezTo>
                <a:cubicBezTo>
                  <a:pt x="2284072" y="5243717"/>
                  <a:pt x="2283020" y="5254705"/>
                  <a:pt x="2283665" y="5263752"/>
                </a:cubicBezTo>
                <a:cubicBezTo>
                  <a:pt x="2282485" y="5272932"/>
                  <a:pt x="2281431" y="5283920"/>
                  <a:pt x="2280251" y="5293098"/>
                </a:cubicBezTo>
                <a:cubicBezTo>
                  <a:pt x="2280251" y="5293098"/>
                  <a:pt x="2280251" y="5293098"/>
                  <a:pt x="2280122" y="5291290"/>
                </a:cubicBezTo>
                <a:cubicBezTo>
                  <a:pt x="2277263" y="5276942"/>
                  <a:pt x="2276617" y="5267893"/>
                  <a:pt x="2276617" y="5267893"/>
                </a:cubicBezTo>
                <a:cubicBezTo>
                  <a:pt x="2276617" y="5267893"/>
                  <a:pt x="2276875" y="5271512"/>
                  <a:pt x="2277263" y="5276942"/>
                </a:cubicBezTo>
                <a:cubicBezTo>
                  <a:pt x="2272319" y="5259106"/>
                  <a:pt x="2267505" y="5243078"/>
                  <a:pt x="2262562" y="5225241"/>
                </a:cubicBezTo>
                <a:cubicBezTo>
                  <a:pt x="2257877" y="5211024"/>
                  <a:pt x="2254891" y="5194868"/>
                  <a:pt x="2250206" y="5180651"/>
                </a:cubicBezTo>
                <a:cubicBezTo>
                  <a:pt x="2253213" y="5171341"/>
                  <a:pt x="2256350" y="5163842"/>
                  <a:pt x="2261312" y="5156213"/>
                </a:cubicBezTo>
                <a:close/>
                <a:moveTo>
                  <a:pt x="2396333" y="5144767"/>
                </a:moveTo>
                <a:cubicBezTo>
                  <a:pt x="2398548" y="5150065"/>
                  <a:pt x="2400760" y="5155365"/>
                  <a:pt x="2403104" y="5162474"/>
                </a:cubicBezTo>
                <a:cubicBezTo>
                  <a:pt x="2403620" y="5169712"/>
                  <a:pt x="2406090" y="5178630"/>
                  <a:pt x="2408821" y="5191168"/>
                </a:cubicBezTo>
                <a:cubicBezTo>
                  <a:pt x="2411549" y="5203705"/>
                  <a:pt x="2412711" y="5219993"/>
                  <a:pt x="2414001" y="5238090"/>
                </a:cubicBezTo>
                <a:cubicBezTo>
                  <a:pt x="2416732" y="5250627"/>
                  <a:pt x="2416066" y="5267045"/>
                  <a:pt x="2417098" y="5281523"/>
                </a:cubicBezTo>
                <a:cubicBezTo>
                  <a:pt x="2416969" y="5279712"/>
                  <a:pt x="2415014" y="5278033"/>
                  <a:pt x="2414885" y="5276223"/>
                </a:cubicBezTo>
                <a:cubicBezTo>
                  <a:pt x="2408502" y="5263947"/>
                  <a:pt x="2402250" y="5253479"/>
                  <a:pt x="2395996" y="5243012"/>
                </a:cubicBezTo>
                <a:cubicBezTo>
                  <a:pt x="2397178" y="5233832"/>
                  <a:pt x="2398100" y="5221035"/>
                  <a:pt x="2397455" y="5211985"/>
                </a:cubicBezTo>
                <a:cubicBezTo>
                  <a:pt x="2397326" y="5210177"/>
                  <a:pt x="2397196" y="5208366"/>
                  <a:pt x="2397068" y="5206558"/>
                </a:cubicBezTo>
                <a:cubicBezTo>
                  <a:pt x="2396938" y="5204747"/>
                  <a:pt x="2396680" y="5201128"/>
                  <a:pt x="2396551" y="5199319"/>
                </a:cubicBezTo>
                <a:cubicBezTo>
                  <a:pt x="2396960" y="5179281"/>
                  <a:pt x="2397495" y="5161054"/>
                  <a:pt x="2396333" y="5144767"/>
                </a:cubicBezTo>
                <a:close/>
                <a:moveTo>
                  <a:pt x="2498093" y="5130236"/>
                </a:moveTo>
                <a:cubicBezTo>
                  <a:pt x="2498351" y="5133856"/>
                  <a:pt x="2498480" y="5135665"/>
                  <a:pt x="2500437" y="5137345"/>
                </a:cubicBezTo>
                <a:cubicBezTo>
                  <a:pt x="2502649" y="5142643"/>
                  <a:pt x="2503036" y="5148073"/>
                  <a:pt x="2505251" y="5153370"/>
                </a:cubicBezTo>
                <a:cubicBezTo>
                  <a:pt x="2505380" y="5155181"/>
                  <a:pt x="2503681" y="5157120"/>
                  <a:pt x="2503681" y="5157120"/>
                </a:cubicBezTo>
                <a:cubicBezTo>
                  <a:pt x="2501727" y="5155442"/>
                  <a:pt x="2501727" y="5155442"/>
                  <a:pt x="2499771" y="5153761"/>
                </a:cubicBezTo>
                <a:close/>
                <a:moveTo>
                  <a:pt x="2529188" y="5116541"/>
                </a:moveTo>
                <a:lnTo>
                  <a:pt x="2538039" y="5176042"/>
                </a:lnTo>
                <a:lnTo>
                  <a:pt x="2531852" y="5166025"/>
                </a:lnTo>
                <a:cubicBezTo>
                  <a:pt x="2527812" y="5160857"/>
                  <a:pt x="2523772" y="5155687"/>
                  <a:pt x="2519733" y="5150520"/>
                </a:cubicBezTo>
                <a:cubicBezTo>
                  <a:pt x="2519733" y="5150520"/>
                  <a:pt x="2519604" y="5148709"/>
                  <a:pt x="2519604" y="5148709"/>
                </a:cubicBezTo>
                <a:cubicBezTo>
                  <a:pt x="2522482" y="5137591"/>
                  <a:pt x="2525619" y="5130091"/>
                  <a:pt x="2526928" y="5122723"/>
                </a:cubicBezTo>
                <a:close/>
                <a:moveTo>
                  <a:pt x="2200496" y="5135693"/>
                </a:moveTo>
                <a:lnTo>
                  <a:pt x="2216149" y="5192173"/>
                </a:lnTo>
                <a:cubicBezTo>
                  <a:pt x="2214323" y="5192303"/>
                  <a:pt x="2212367" y="5190625"/>
                  <a:pt x="2212367" y="5190625"/>
                </a:cubicBezTo>
                <a:cubicBezTo>
                  <a:pt x="2209342" y="5180381"/>
                  <a:pt x="2206610" y="5171027"/>
                  <a:pt x="2204214" y="5162757"/>
                </a:cubicBezTo>
                <a:lnTo>
                  <a:pt x="2201696" y="5153999"/>
                </a:lnTo>
                <a:close/>
                <a:moveTo>
                  <a:pt x="2456538" y="5114390"/>
                </a:moveTo>
                <a:lnTo>
                  <a:pt x="2459833" y="5118185"/>
                </a:lnTo>
                <a:cubicBezTo>
                  <a:pt x="2464574" y="5123531"/>
                  <a:pt x="2471547" y="5131219"/>
                  <a:pt x="2480475" y="5140586"/>
                </a:cubicBezTo>
                <a:cubicBezTo>
                  <a:pt x="2480991" y="5147825"/>
                  <a:pt x="2479811" y="5157004"/>
                  <a:pt x="2480327" y="5164243"/>
                </a:cubicBezTo>
                <a:cubicBezTo>
                  <a:pt x="2480585" y="5167862"/>
                  <a:pt x="2480843" y="5171482"/>
                  <a:pt x="2481230" y="5176910"/>
                </a:cubicBezTo>
                <a:cubicBezTo>
                  <a:pt x="2480972" y="5173291"/>
                  <a:pt x="2479016" y="5171612"/>
                  <a:pt x="2478758" y="5167993"/>
                </a:cubicBezTo>
                <a:cubicBezTo>
                  <a:pt x="2478758" y="5167993"/>
                  <a:pt x="2478629" y="5166182"/>
                  <a:pt x="2478629" y="5166182"/>
                </a:cubicBezTo>
                <a:cubicBezTo>
                  <a:pt x="2473944" y="5151965"/>
                  <a:pt x="2467562" y="5139689"/>
                  <a:pt x="2463006" y="5127280"/>
                </a:cubicBezTo>
                <a:close/>
                <a:moveTo>
                  <a:pt x="2505806" y="5109678"/>
                </a:moveTo>
                <a:cubicBezTo>
                  <a:pt x="2506064" y="5113297"/>
                  <a:pt x="2508277" y="5118597"/>
                  <a:pt x="2512446" y="5125575"/>
                </a:cubicBezTo>
                <a:cubicBezTo>
                  <a:pt x="2512575" y="5127384"/>
                  <a:pt x="2514661" y="5130873"/>
                  <a:pt x="2514790" y="5132684"/>
                </a:cubicBezTo>
                <a:cubicBezTo>
                  <a:pt x="2512317" y="5123764"/>
                  <a:pt x="2509976" y="5116656"/>
                  <a:pt x="2505806" y="5109678"/>
                </a:cubicBezTo>
                <a:close/>
                <a:moveTo>
                  <a:pt x="2452583" y="5109834"/>
                </a:moveTo>
                <a:lnTo>
                  <a:pt x="2455181" y="5111685"/>
                </a:lnTo>
                <a:lnTo>
                  <a:pt x="2456538" y="5114390"/>
                </a:lnTo>
                <a:close/>
                <a:moveTo>
                  <a:pt x="2277252" y="5122336"/>
                </a:moveTo>
                <a:cubicBezTo>
                  <a:pt x="2277382" y="5124147"/>
                  <a:pt x="2279338" y="5125825"/>
                  <a:pt x="2279467" y="5127636"/>
                </a:cubicBezTo>
                <a:cubicBezTo>
                  <a:pt x="2279854" y="5133064"/>
                  <a:pt x="2282067" y="5138364"/>
                  <a:pt x="2282325" y="5141983"/>
                </a:cubicBezTo>
                <a:cubicBezTo>
                  <a:pt x="2281809" y="5134744"/>
                  <a:pt x="2279596" y="5129445"/>
                  <a:pt x="2277252" y="5122336"/>
                </a:cubicBezTo>
                <a:close/>
                <a:moveTo>
                  <a:pt x="0" y="0"/>
                </a:moveTo>
                <a:cubicBezTo>
                  <a:pt x="29708" y="7750"/>
                  <a:pt x="58125" y="12917"/>
                  <a:pt x="86542" y="19375"/>
                </a:cubicBezTo>
                <a:cubicBezTo>
                  <a:pt x="198920" y="275128"/>
                  <a:pt x="310004" y="506340"/>
                  <a:pt x="517965" y="697510"/>
                </a:cubicBezTo>
                <a:cubicBezTo>
                  <a:pt x="439173" y="501174"/>
                  <a:pt x="468881" y="290628"/>
                  <a:pt x="468881" y="82668"/>
                </a:cubicBezTo>
                <a:lnTo>
                  <a:pt x="539924" y="138210"/>
                </a:lnTo>
                <a:cubicBezTo>
                  <a:pt x="546382" y="530882"/>
                  <a:pt x="641966" y="747885"/>
                  <a:pt x="780177" y="1105682"/>
                </a:cubicBezTo>
                <a:cubicBezTo>
                  <a:pt x="896429" y="1405353"/>
                  <a:pt x="1019138" y="1710190"/>
                  <a:pt x="1179307" y="1987902"/>
                </a:cubicBezTo>
                <a:cubicBezTo>
                  <a:pt x="1228391" y="1316226"/>
                  <a:pt x="1141850" y="599446"/>
                  <a:pt x="1022141" y="220877"/>
                </a:cubicBezTo>
                <a:cubicBezTo>
                  <a:pt x="1170157" y="436867"/>
                  <a:pt x="1208459" y="931255"/>
                  <a:pt x="1261633" y="1189807"/>
                </a:cubicBezTo>
                <a:cubicBezTo>
                  <a:pt x="1314807" y="1448360"/>
                  <a:pt x="1341572" y="1604946"/>
                  <a:pt x="1365310" y="1772191"/>
                </a:cubicBezTo>
                <a:cubicBezTo>
                  <a:pt x="1389046" y="1939436"/>
                  <a:pt x="1371769" y="1987902"/>
                  <a:pt x="1404060" y="2193280"/>
                </a:cubicBezTo>
                <a:cubicBezTo>
                  <a:pt x="1460533" y="2379745"/>
                  <a:pt x="1637626" y="2823168"/>
                  <a:pt x="1704148" y="2890981"/>
                </a:cubicBezTo>
                <a:cubicBezTo>
                  <a:pt x="1770671" y="2958794"/>
                  <a:pt x="1753531" y="2757563"/>
                  <a:pt x="1803191" y="2600160"/>
                </a:cubicBezTo>
                <a:cubicBezTo>
                  <a:pt x="1852851" y="2442758"/>
                  <a:pt x="1991777" y="2144196"/>
                  <a:pt x="2002110" y="1946568"/>
                </a:cubicBezTo>
                <a:cubicBezTo>
                  <a:pt x="1939033" y="1651634"/>
                  <a:pt x="1423866" y="862414"/>
                  <a:pt x="1424727" y="830552"/>
                </a:cubicBezTo>
                <a:cubicBezTo>
                  <a:pt x="1425588" y="798691"/>
                  <a:pt x="1847313" y="1494640"/>
                  <a:pt x="2007277" y="1755398"/>
                </a:cubicBezTo>
                <a:cubicBezTo>
                  <a:pt x="1908389" y="1275993"/>
                  <a:pt x="1714939" y="581630"/>
                  <a:pt x="1631820" y="339672"/>
                </a:cubicBezTo>
                <a:cubicBezTo>
                  <a:pt x="1904992" y="772136"/>
                  <a:pt x="2002501" y="1394277"/>
                  <a:pt x="2049259" y="1513095"/>
                </a:cubicBezTo>
                <a:cubicBezTo>
                  <a:pt x="2168885" y="1601152"/>
                  <a:pt x="2362031" y="672511"/>
                  <a:pt x="2349573" y="868012"/>
                </a:cubicBezTo>
                <a:cubicBezTo>
                  <a:pt x="2337114" y="1063513"/>
                  <a:pt x="2206197" y="1413103"/>
                  <a:pt x="2120945" y="1615896"/>
                </a:cubicBezTo>
                <a:cubicBezTo>
                  <a:pt x="2132570" y="1799316"/>
                  <a:pt x="2097695" y="2232031"/>
                  <a:pt x="2035694" y="2346990"/>
                </a:cubicBezTo>
                <a:cubicBezTo>
                  <a:pt x="1953026" y="2500701"/>
                  <a:pt x="1845816" y="3016083"/>
                  <a:pt x="1847108" y="3017375"/>
                </a:cubicBezTo>
                <a:cubicBezTo>
                  <a:pt x="1880261" y="3221461"/>
                  <a:pt x="2132230" y="3406655"/>
                  <a:pt x="2234614" y="3571507"/>
                </a:cubicBezTo>
                <a:cubicBezTo>
                  <a:pt x="2570451" y="2809413"/>
                  <a:pt x="2496825" y="3114250"/>
                  <a:pt x="2490367" y="2269489"/>
                </a:cubicBezTo>
                <a:cubicBezTo>
                  <a:pt x="2464532" y="1957815"/>
                  <a:pt x="2437734" y="1436274"/>
                  <a:pt x="2571742" y="1122473"/>
                </a:cubicBezTo>
                <a:cubicBezTo>
                  <a:pt x="2522402" y="1556543"/>
                  <a:pt x="2547935" y="2229175"/>
                  <a:pt x="2628576" y="2326323"/>
                </a:cubicBezTo>
                <a:cubicBezTo>
                  <a:pt x="2709218" y="2423471"/>
                  <a:pt x="3114100" y="1042055"/>
                  <a:pt x="3137616" y="1131194"/>
                </a:cubicBezTo>
                <a:cubicBezTo>
                  <a:pt x="3161133" y="1220333"/>
                  <a:pt x="2691384" y="2486964"/>
                  <a:pt x="2682827" y="2716412"/>
                </a:cubicBezTo>
                <a:cubicBezTo>
                  <a:pt x="2695744" y="2992832"/>
                  <a:pt x="2576909" y="3267961"/>
                  <a:pt x="2454200" y="3521132"/>
                </a:cubicBezTo>
                <a:cubicBezTo>
                  <a:pt x="2474867" y="3478506"/>
                  <a:pt x="2494241" y="3430714"/>
                  <a:pt x="2517492" y="3388088"/>
                </a:cubicBezTo>
                <a:cubicBezTo>
                  <a:pt x="2690577" y="3351920"/>
                  <a:pt x="2833955" y="3317045"/>
                  <a:pt x="2908872" y="3142667"/>
                </a:cubicBezTo>
                <a:cubicBezTo>
                  <a:pt x="2983790" y="2966998"/>
                  <a:pt x="2927493" y="3155921"/>
                  <a:pt x="3026415" y="2764205"/>
                </a:cubicBezTo>
                <a:cubicBezTo>
                  <a:pt x="3125337" y="2372489"/>
                  <a:pt x="3436261" y="1192118"/>
                  <a:pt x="3502403" y="792370"/>
                </a:cubicBezTo>
                <a:cubicBezTo>
                  <a:pt x="3531438" y="1144283"/>
                  <a:pt x="3360046" y="1617802"/>
                  <a:pt x="3282655" y="1956576"/>
                </a:cubicBezTo>
                <a:cubicBezTo>
                  <a:pt x="3316904" y="1886400"/>
                  <a:pt x="3674939" y="1189661"/>
                  <a:pt x="3736841" y="689760"/>
                </a:cubicBezTo>
                <a:cubicBezTo>
                  <a:pt x="3755319" y="1150026"/>
                  <a:pt x="3348152" y="1939466"/>
                  <a:pt x="3190876" y="2460091"/>
                </a:cubicBezTo>
                <a:cubicBezTo>
                  <a:pt x="3363640" y="2320576"/>
                  <a:pt x="3636273" y="2140634"/>
                  <a:pt x="3890460" y="1946709"/>
                </a:cubicBezTo>
                <a:cubicBezTo>
                  <a:pt x="4019196" y="1868583"/>
                  <a:pt x="4038036" y="1771372"/>
                  <a:pt x="4098399" y="1475057"/>
                </a:cubicBezTo>
                <a:cubicBezTo>
                  <a:pt x="4115674" y="1728864"/>
                  <a:pt x="4082722" y="1739810"/>
                  <a:pt x="4064472" y="1809308"/>
                </a:cubicBezTo>
                <a:cubicBezTo>
                  <a:pt x="4138281" y="1700656"/>
                  <a:pt x="4627210" y="1309127"/>
                  <a:pt x="4714957" y="1093341"/>
                </a:cubicBezTo>
                <a:cubicBezTo>
                  <a:pt x="4621306" y="1370714"/>
                  <a:pt x="4543236" y="1417208"/>
                  <a:pt x="4424133" y="1562857"/>
                </a:cubicBezTo>
                <a:cubicBezTo>
                  <a:pt x="4305032" y="1708506"/>
                  <a:pt x="4206819" y="1792844"/>
                  <a:pt x="4000345" y="1967235"/>
                </a:cubicBezTo>
                <a:cubicBezTo>
                  <a:pt x="3793872" y="2141626"/>
                  <a:pt x="3432004" y="2314699"/>
                  <a:pt x="3185293" y="2609202"/>
                </a:cubicBezTo>
                <a:cubicBezTo>
                  <a:pt x="3163333" y="2737079"/>
                  <a:pt x="3147834" y="2844289"/>
                  <a:pt x="3109083" y="2973458"/>
                </a:cubicBezTo>
                <a:cubicBezTo>
                  <a:pt x="2995415" y="3349337"/>
                  <a:pt x="2821038" y="3441047"/>
                  <a:pt x="2455491" y="3521132"/>
                </a:cubicBezTo>
                <a:cubicBezTo>
                  <a:pt x="2385740" y="3689051"/>
                  <a:pt x="2409407" y="3887211"/>
                  <a:pt x="2429657" y="4072872"/>
                </a:cubicBezTo>
                <a:cubicBezTo>
                  <a:pt x="2449224" y="4254316"/>
                  <a:pt x="2439436" y="4405009"/>
                  <a:pt x="2481631" y="4768371"/>
                </a:cubicBezTo>
                <a:cubicBezTo>
                  <a:pt x="2486905" y="4813792"/>
                  <a:pt x="2493426" y="4864294"/>
                  <a:pt x="2500870" y="4918743"/>
                </a:cubicBezTo>
                <a:lnTo>
                  <a:pt x="2521556" y="5064006"/>
                </a:lnTo>
                <a:lnTo>
                  <a:pt x="2498947" y="5039231"/>
                </a:lnTo>
                <a:cubicBezTo>
                  <a:pt x="2475224" y="5015458"/>
                  <a:pt x="2461279" y="5000081"/>
                  <a:pt x="2461279" y="5000081"/>
                </a:cubicBezTo>
                <a:cubicBezTo>
                  <a:pt x="2461279" y="5000081"/>
                  <a:pt x="2473399" y="5015588"/>
                  <a:pt x="2493727" y="5043241"/>
                </a:cubicBezTo>
                <a:cubicBezTo>
                  <a:pt x="2498744" y="5049248"/>
                  <a:pt x="2503858" y="5056614"/>
                  <a:pt x="2509478" y="5064626"/>
                </a:cubicBezTo>
                <a:lnTo>
                  <a:pt x="2524526" y="5084868"/>
                </a:lnTo>
                <a:lnTo>
                  <a:pt x="2525655" y="5092795"/>
                </a:lnTo>
                <a:lnTo>
                  <a:pt x="2525847" y="5094088"/>
                </a:lnTo>
                <a:lnTo>
                  <a:pt x="2518461" y="5106957"/>
                </a:lnTo>
                <a:cubicBezTo>
                  <a:pt x="2516894" y="5110707"/>
                  <a:pt x="2515325" y="5114456"/>
                  <a:pt x="2511930" y="5118336"/>
                </a:cubicBezTo>
                <a:cubicBezTo>
                  <a:pt x="2511285" y="5109287"/>
                  <a:pt x="2508943" y="5102178"/>
                  <a:pt x="2506471" y="5093261"/>
                </a:cubicBezTo>
                <a:cubicBezTo>
                  <a:pt x="2506342" y="5091450"/>
                  <a:pt x="2504258" y="5087961"/>
                  <a:pt x="2500477" y="5086413"/>
                </a:cubicBezTo>
                <a:cubicBezTo>
                  <a:pt x="2500477" y="5086413"/>
                  <a:pt x="2498649" y="5086543"/>
                  <a:pt x="2496824" y="5086673"/>
                </a:cubicBezTo>
                <a:cubicBezTo>
                  <a:pt x="2494609" y="5081374"/>
                  <a:pt x="2492268" y="5074265"/>
                  <a:pt x="2490053" y="5068967"/>
                </a:cubicBezTo>
                <a:cubicBezTo>
                  <a:pt x="2479245" y="5046091"/>
                  <a:pt x="2472732" y="5032005"/>
                  <a:pt x="2472732" y="5032005"/>
                </a:cubicBezTo>
                <a:cubicBezTo>
                  <a:pt x="2472732" y="5032005"/>
                  <a:pt x="2475592" y="5046352"/>
                  <a:pt x="2482877" y="5071297"/>
                </a:cubicBezTo>
                <a:cubicBezTo>
                  <a:pt x="2485220" y="5078405"/>
                  <a:pt x="2485737" y="5085644"/>
                  <a:pt x="2488078" y="5092753"/>
                </a:cubicBezTo>
                <a:cubicBezTo>
                  <a:pt x="2488207" y="5094563"/>
                  <a:pt x="2486382" y="5094693"/>
                  <a:pt x="2486511" y="5096502"/>
                </a:cubicBezTo>
                <a:cubicBezTo>
                  <a:pt x="2474778" y="5086426"/>
                  <a:pt x="2466828" y="5077899"/>
                  <a:pt x="2459135" y="5072990"/>
                </a:cubicBezTo>
                <a:cubicBezTo>
                  <a:pt x="2451443" y="5068082"/>
                  <a:pt x="2447532" y="5064723"/>
                  <a:pt x="2447532" y="5064723"/>
                </a:cubicBezTo>
                <a:cubicBezTo>
                  <a:pt x="2447532" y="5064723"/>
                  <a:pt x="2451443" y="5068082"/>
                  <a:pt x="2457437" y="5074931"/>
                </a:cubicBezTo>
                <a:cubicBezTo>
                  <a:pt x="2463433" y="5081779"/>
                  <a:pt x="2471513" y="5092116"/>
                  <a:pt x="2481547" y="5104132"/>
                </a:cubicBezTo>
                <a:cubicBezTo>
                  <a:pt x="2480367" y="5113311"/>
                  <a:pt x="2481012" y="5122359"/>
                  <a:pt x="2481657" y="5131408"/>
                </a:cubicBezTo>
                <a:cubicBezTo>
                  <a:pt x="2471944" y="5123915"/>
                  <a:pt x="2464676" y="5118522"/>
                  <a:pt x="2459836" y="5115002"/>
                </a:cubicBezTo>
                <a:lnTo>
                  <a:pt x="2455181" y="5111685"/>
                </a:lnTo>
                <a:lnTo>
                  <a:pt x="2448027" y="5097428"/>
                </a:lnTo>
                <a:cubicBezTo>
                  <a:pt x="2437735" y="5081791"/>
                  <a:pt x="2433308" y="5071193"/>
                  <a:pt x="2433308" y="5071193"/>
                </a:cubicBezTo>
                <a:cubicBezTo>
                  <a:pt x="2433308" y="5071193"/>
                  <a:pt x="2435908" y="5081921"/>
                  <a:pt x="2440851" y="5099758"/>
                </a:cubicBezTo>
                <a:cubicBezTo>
                  <a:pt x="2443323" y="5108677"/>
                  <a:pt x="2445923" y="5119405"/>
                  <a:pt x="2450479" y="5131811"/>
                </a:cubicBezTo>
                <a:cubicBezTo>
                  <a:pt x="2453209" y="5144350"/>
                  <a:pt x="2456067" y="5158697"/>
                  <a:pt x="2460752" y="5172914"/>
                </a:cubicBezTo>
                <a:cubicBezTo>
                  <a:pt x="2461010" y="5176534"/>
                  <a:pt x="2463096" y="5180023"/>
                  <a:pt x="2463354" y="5183642"/>
                </a:cubicBezTo>
                <a:cubicBezTo>
                  <a:pt x="2456970" y="5171364"/>
                  <a:pt x="2450589" y="5159088"/>
                  <a:pt x="2444335" y="5148620"/>
                </a:cubicBezTo>
                <a:cubicBezTo>
                  <a:pt x="2438083" y="5138153"/>
                  <a:pt x="2431957" y="5129494"/>
                  <a:pt x="2427659" y="5120707"/>
                </a:cubicBezTo>
                <a:cubicBezTo>
                  <a:pt x="2417496" y="5106881"/>
                  <a:pt x="2411371" y="5098222"/>
                  <a:pt x="2411371" y="5098222"/>
                </a:cubicBezTo>
                <a:cubicBezTo>
                  <a:pt x="2411371" y="5098222"/>
                  <a:pt x="2415669" y="5107011"/>
                  <a:pt x="2420483" y="5123037"/>
                </a:cubicBezTo>
                <a:cubicBezTo>
                  <a:pt x="2424781" y="5131826"/>
                  <a:pt x="2427253" y="5140743"/>
                  <a:pt x="2431809" y="5153152"/>
                </a:cubicBezTo>
                <a:cubicBezTo>
                  <a:pt x="2436236" y="5163749"/>
                  <a:pt x="2439094" y="5178097"/>
                  <a:pt x="2443779" y="5192313"/>
                </a:cubicBezTo>
                <a:cubicBezTo>
                  <a:pt x="2446251" y="5201231"/>
                  <a:pt x="2448722" y="5210150"/>
                  <a:pt x="2451194" y="5219067"/>
                </a:cubicBezTo>
                <a:cubicBezTo>
                  <a:pt x="2449754" y="5224627"/>
                  <a:pt x="2446360" y="5228508"/>
                  <a:pt x="2444921" y="5234065"/>
                </a:cubicBezTo>
                <a:cubicBezTo>
                  <a:pt x="2444921" y="5234065"/>
                  <a:pt x="2444792" y="5232257"/>
                  <a:pt x="2444792" y="5232257"/>
                </a:cubicBezTo>
                <a:cubicBezTo>
                  <a:pt x="2444663" y="5230446"/>
                  <a:pt x="2442578" y="5226957"/>
                  <a:pt x="2442449" y="5225148"/>
                </a:cubicBezTo>
                <a:cubicBezTo>
                  <a:pt x="2444018" y="5221399"/>
                  <a:pt x="2443889" y="5219588"/>
                  <a:pt x="2443889" y="5219588"/>
                </a:cubicBezTo>
                <a:cubicBezTo>
                  <a:pt x="2443889" y="5219588"/>
                  <a:pt x="2444018" y="5221399"/>
                  <a:pt x="2442320" y="5223338"/>
                </a:cubicBezTo>
                <a:cubicBezTo>
                  <a:pt x="2435422" y="5203823"/>
                  <a:pt x="2428652" y="5186117"/>
                  <a:pt x="2422141" y="5172029"/>
                </a:cubicBezTo>
                <a:cubicBezTo>
                  <a:pt x="2411460" y="5150964"/>
                  <a:pt x="2404950" y="5136878"/>
                  <a:pt x="2400652" y="5128089"/>
                </a:cubicBezTo>
                <a:cubicBezTo>
                  <a:pt x="2400523" y="5126280"/>
                  <a:pt x="2400265" y="5122660"/>
                  <a:pt x="2400136" y="5120850"/>
                </a:cubicBezTo>
                <a:cubicBezTo>
                  <a:pt x="2398717" y="5100944"/>
                  <a:pt x="2399381" y="5084526"/>
                  <a:pt x="2398348" y="5070048"/>
                </a:cubicBezTo>
                <a:cubicBezTo>
                  <a:pt x="2396413" y="5042904"/>
                  <a:pt x="2393426" y="5026746"/>
                  <a:pt x="2393426" y="5026746"/>
                </a:cubicBezTo>
                <a:cubicBezTo>
                  <a:pt x="2393426" y="5026746"/>
                  <a:pt x="2392760" y="5043164"/>
                  <a:pt x="2391043" y="5070569"/>
                </a:cubicBezTo>
                <a:cubicBezTo>
                  <a:pt x="2390250" y="5085177"/>
                  <a:pt x="2387758" y="5101725"/>
                  <a:pt x="2387350" y="5121762"/>
                </a:cubicBezTo>
                <a:cubicBezTo>
                  <a:pt x="2387479" y="5123572"/>
                  <a:pt x="2387608" y="5125381"/>
                  <a:pt x="2387738" y="5127191"/>
                </a:cubicBezTo>
                <a:cubicBezTo>
                  <a:pt x="2386299" y="5132750"/>
                  <a:pt x="2383163" y="5140249"/>
                  <a:pt x="2378457" y="5151498"/>
                </a:cubicBezTo>
                <a:cubicBezTo>
                  <a:pt x="2375599" y="5137150"/>
                  <a:pt x="2372739" y="5122803"/>
                  <a:pt x="2368054" y="5108586"/>
                </a:cubicBezTo>
                <a:cubicBezTo>
                  <a:pt x="2363111" y="5090750"/>
                  <a:pt x="2356472" y="5074854"/>
                  <a:pt x="2351658" y="5058826"/>
                </a:cubicBezTo>
                <a:cubicBezTo>
                  <a:pt x="2330704" y="4996660"/>
                  <a:pt x="2314952" y="4955948"/>
                  <a:pt x="2314952" y="4955948"/>
                </a:cubicBezTo>
                <a:cubicBezTo>
                  <a:pt x="2314952" y="4955948"/>
                  <a:pt x="2319875" y="4999250"/>
                  <a:pt x="2329871" y="5062200"/>
                </a:cubicBezTo>
                <a:cubicBezTo>
                  <a:pt x="2332858" y="5078356"/>
                  <a:pt x="2335975" y="5096323"/>
                  <a:pt x="2339091" y="5114289"/>
                </a:cubicBezTo>
                <a:cubicBezTo>
                  <a:pt x="2342208" y="5132256"/>
                  <a:pt x="2343628" y="5152163"/>
                  <a:pt x="2348700" y="5171809"/>
                </a:cubicBezTo>
                <a:lnTo>
                  <a:pt x="2352023" y="5194870"/>
                </a:lnTo>
                <a:lnTo>
                  <a:pt x="2343736" y="5179438"/>
                </a:lnTo>
                <a:cubicBezTo>
                  <a:pt x="2341781" y="5177759"/>
                  <a:pt x="2341652" y="5175949"/>
                  <a:pt x="2339696" y="5174270"/>
                </a:cubicBezTo>
                <a:cubicBezTo>
                  <a:pt x="2338793" y="5161601"/>
                  <a:pt x="2338148" y="5152554"/>
                  <a:pt x="2338148" y="5152554"/>
                </a:cubicBezTo>
                <a:cubicBezTo>
                  <a:pt x="2338148" y="5152554"/>
                  <a:pt x="2336709" y="5158112"/>
                  <a:pt x="2335657" y="5169100"/>
                </a:cubicBezTo>
                <a:cubicBezTo>
                  <a:pt x="2329533" y="5160444"/>
                  <a:pt x="2325235" y="5151655"/>
                  <a:pt x="2319110" y="5142998"/>
                </a:cubicBezTo>
                <a:cubicBezTo>
                  <a:pt x="2319110" y="5142998"/>
                  <a:pt x="2318981" y="5141187"/>
                  <a:pt x="2318981" y="5141187"/>
                </a:cubicBezTo>
                <a:cubicBezTo>
                  <a:pt x="2309095" y="5105515"/>
                  <a:pt x="2299338" y="5071652"/>
                  <a:pt x="2289839" y="5041407"/>
                </a:cubicBezTo>
                <a:cubicBezTo>
                  <a:pt x="2280340" y="5011165"/>
                  <a:pt x="2272797" y="4982600"/>
                  <a:pt x="2263685" y="4957786"/>
                </a:cubicBezTo>
                <a:cubicBezTo>
                  <a:pt x="2254573" y="4932971"/>
                  <a:pt x="2247545" y="4911645"/>
                  <a:pt x="2240776" y="4893939"/>
                </a:cubicBezTo>
                <a:cubicBezTo>
                  <a:pt x="2227238" y="4858526"/>
                  <a:pt x="2220338" y="4839009"/>
                  <a:pt x="2220338" y="4839009"/>
                </a:cubicBezTo>
                <a:cubicBezTo>
                  <a:pt x="2220338" y="4839009"/>
                  <a:pt x="2225539" y="4860465"/>
                  <a:pt x="2233600" y="4896269"/>
                </a:cubicBezTo>
                <a:cubicBezTo>
                  <a:pt x="2238543" y="4914105"/>
                  <a:pt x="2243873" y="4937371"/>
                  <a:pt x="2251158" y="4962317"/>
                </a:cubicBezTo>
                <a:cubicBezTo>
                  <a:pt x="2258444" y="4987261"/>
                  <a:pt x="2264162" y="5015956"/>
                  <a:pt x="2270137" y="5048270"/>
                </a:cubicBezTo>
                <a:cubicBezTo>
                  <a:pt x="2272736" y="5058998"/>
                  <a:pt x="2275467" y="5071535"/>
                  <a:pt x="2278196" y="5084073"/>
                </a:cubicBezTo>
                <a:cubicBezTo>
                  <a:pt x="2276112" y="5080584"/>
                  <a:pt x="2274156" y="5078904"/>
                  <a:pt x="2272072" y="5075414"/>
                </a:cubicBezTo>
                <a:cubicBezTo>
                  <a:pt x="2269987" y="5071925"/>
                  <a:pt x="2266076" y="5068566"/>
                  <a:pt x="2264122" y="5066888"/>
                </a:cubicBezTo>
                <a:cubicBezTo>
                  <a:pt x="2263993" y="5065077"/>
                  <a:pt x="2263993" y="5065077"/>
                  <a:pt x="2262036" y="5063399"/>
                </a:cubicBezTo>
                <a:cubicBezTo>
                  <a:pt x="2253312" y="5044012"/>
                  <a:pt x="2246543" y="5026306"/>
                  <a:pt x="2240031" y="5012219"/>
                </a:cubicBezTo>
                <a:cubicBezTo>
                  <a:pt x="2227008" y="4984045"/>
                  <a:pt x="2220369" y="4968150"/>
                  <a:pt x="2220369" y="4968150"/>
                </a:cubicBezTo>
                <a:cubicBezTo>
                  <a:pt x="2220369" y="4968150"/>
                  <a:pt x="2225183" y="4984175"/>
                  <a:pt x="2232854" y="5014551"/>
                </a:cubicBezTo>
                <a:cubicBezTo>
                  <a:pt x="2237539" y="5028767"/>
                  <a:pt x="2242482" y="5046604"/>
                  <a:pt x="2249511" y="5067930"/>
                </a:cubicBezTo>
                <a:cubicBezTo>
                  <a:pt x="2254196" y="5082146"/>
                  <a:pt x="2259139" y="5099983"/>
                  <a:pt x="2262125" y="5116139"/>
                </a:cubicBezTo>
                <a:cubicBezTo>
                  <a:pt x="2253530" y="5098563"/>
                  <a:pt x="2249103" y="5087965"/>
                  <a:pt x="2249103" y="5087965"/>
                </a:cubicBezTo>
                <a:cubicBezTo>
                  <a:pt x="2249103" y="5087965"/>
                  <a:pt x="2253917" y="5103993"/>
                  <a:pt x="2261462" y="5132557"/>
                </a:cubicBezTo>
                <a:cubicBezTo>
                  <a:pt x="2258196" y="5138246"/>
                  <a:pt x="2253232" y="5145875"/>
                  <a:pt x="2248141" y="5151696"/>
                </a:cubicBezTo>
                <a:cubicBezTo>
                  <a:pt x="2243327" y="5135668"/>
                  <a:pt x="2238513" y="5119643"/>
                  <a:pt x="2233828" y="5105425"/>
                </a:cubicBezTo>
                <a:cubicBezTo>
                  <a:pt x="2224735" y="5055145"/>
                  <a:pt x="2218889" y="5024640"/>
                  <a:pt x="2218889" y="5024640"/>
                </a:cubicBezTo>
                <a:cubicBezTo>
                  <a:pt x="2218889" y="5024640"/>
                  <a:pt x="2219792" y="5037308"/>
                  <a:pt x="2219515" y="5059155"/>
                </a:cubicBezTo>
                <a:cubicBezTo>
                  <a:pt x="2212357" y="5036019"/>
                  <a:pt x="2205331" y="5014693"/>
                  <a:pt x="2196477" y="4993497"/>
                </a:cubicBezTo>
                <a:lnTo>
                  <a:pt x="2189721" y="4975643"/>
                </a:lnTo>
                <a:lnTo>
                  <a:pt x="2185592" y="4918956"/>
                </a:lnTo>
                <a:lnTo>
                  <a:pt x="2189453" y="4904646"/>
                </a:lnTo>
                <a:cubicBezTo>
                  <a:pt x="2191760" y="4895160"/>
                  <a:pt x="2192775" y="4890086"/>
                  <a:pt x="2192775" y="4890086"/>
                </a:cubicBezTo>
                <a:cubicBezTo>
                  <a:pt x="2192775" y="4890086"/>
                  <a:pt x="2191239" y="4894288"/>
                  <a:pt x="2188151" y="4902466"/>
                </a:cubicBezTo>
                <a:lnTo>
                  <a:pt x="2184990" y="4910684"/>
                </a:lnTo>
                <a:lnTo>
                  <a:pt x="2171045" y="4719227"/>
                </a:lnTo>
                <a:cubicBezTo>
                  <a:pt x="2143855" y="4366034"/>
                  <a:pt x="2108337" y="3993170"/>
                  <a:pt x="2066545" y="3799769"/>
                </a:cubicBezTo>
                <a:lnTo>
                  <a:pt x="2049145" y="3731919"/>
                </a:lnTo>
                <a:lnTo>
                  <a:pt x="1869862" y="3604284"/>
                </a:lnTo>
                <a:cubicBezTo>
                  <a:pt x="1649064" y="3450647"/>
                  <a:pt x="1408964" y="3287282"/>
                  <a:pt x="1215163" y="3100963"/>
                </a:cubicBezTo>
                <a:cubicBezTo>
                  <a:pt x="1133097" y="3023376"/>
                  <a:pt x="863623" y="2519025"/>
                  <a:pt x="798457" y="2334996"/>
                </a:cubicBezTo>
                <a:cubicBezTo>
                  <a:pt x="453401" y="2151578"/>
                  <a:pt x="360051" y="2004784"/>
                  <a:pt x="117767" y="1769072"/>
                </a:cubicBezTo>
                <a:lnTo>
                  <a:pt x="198502" y="1760808"/>
                </a:lnTo>
                <a:cubicBezTo>
                  <a:pt x="365370" y="1937921"/>
                  <a:pt x="550133" y="2112979"/>
                  <a:pt x="736299" y="2224123"/>
                </a:cubicBezTo>
                <a:cubicBezTo>
                  <a:pt x="696722" y="2171663"/>
                  <a:pt x="619040" y="1933068"/>
                  <a:pt x="552533" y="1743192"/>
                </a:cubicBezTo>
                <a:lnTo>
                  <a:pt x="666033" y="1737671"/>
                </a:lnTo>
                <a:lnTo>
                  <a:pt x="630806" y="1764212"/>
                </a:lnTo>
                <a:cubicBezTo>
                  <a:pt x="714581" y="1999358"/>
                  <a:pt x="888307" y="2316437"/>
                  <a:pt x="984220" y="2534441"/>
                </a:cubicBezTo>
                <a:cubicBezTo>
                  <a:pt x="1062916" y="2717418"/>
                  <a:pt x="1248779" y="3017354"/>
                  <a:pt x="1441258" y="3166025"/>
                </a:cubicBezTo>
                <a:cubicBezTo>
                  <a:pt x="1531583" y="3257102"/>
                  <a:pt x="1603556" y="3253158"/>
                  <a:pt x="1658080" y="3255236"/>
                </a:cubicBezTo>
                <a:lnTo>
                  <a:pt x="1674724" y="3257908"/>
                </a:lnTo>
                <a:lnTo>
                  <a:pt x="1661188" y="3241257"/>
                </a:lnTo>
                <a:cubicBezTo>
                  <a:pt x="1637694" y="3211187"/>
                  <a:pt x="1613151" y="3178512"/>
                  <a:pt x="1587479" y="3142667"/>
                </a:cubicBezTo>
                <a:cubicBezTo>
                  <a:pt x="1382102" y="2855913"/>
                  <a:pt x="1190933" y="2255281"/>
                  <a:pt x="948096" y="1803192"/>
                </a:cubicBezTo>
                <a:cubicBezTo>
                  <a:pt x="891262" y="1695981"/>
                  <a:pt x="621299" y="1041098"/>
                  <a:pt x="581258" y="857679"/>
                </a:cubicBezTo>
                <a:cubicBezTo>
                  <a:pt x="227337" y="567049"/>
                  <a:pt x="184710" y="370713"/>
                  <a:pt x="0" y="0"/>
                </a:cubicBezTo>
                <a:close/>
              </a:path>
            </a:pathLst>
          </a:custGeom>
          <a:solidFill>
            <a:schemeClr val="accent2">
              <a:lumMod val="75000"/>
              <a:alpha val="40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1C8DC64B-3501-4849-B243-514EF2E17695}"/>
              </a:ext>
            </a:extLst>
          </p:cNvPr>
          <p:cNvSpPr>
            <a:spLocks/>
          </p:cNvSpPr>
          <p:nvPr/>
        </p:nvSpPr>
        <p:spPr bwMode="auto">
          <a:xfrm rot="3516856">
            <a:off x="1277503" y="73662"/>
            <a:ext cx="2130684" cy="1943168"/>
          </a:xfrm>
          <a:custGeom>
            <a:avLst/>
            <a:gdLst>
              <a:gd name="connsiteX0" fmla="*/ 3897079 w 4651277"/>
              <a:gd name="connsiteY0" fmla="*/ 2775104 h 4241931"/>
              <a:gd name="connsiteX1" fmla="*/ 3897072 w 4651277"/>
              <a:gd name="connsiteY1" fmla="*/ 2775245 h 4241931"/>
              <a:gd name="connsiteX2" fmla="*/ 3897236 w 4651277"/>
              <a:gd name="connsiteY2" fmla="*/ 2775217 h 4241931"/>
              <a:gd name="connsiteX3" fmla="*/ 3870002 w 4651277"/>
              <a:gd name="connsiteY3" fmla="*/ 2525312 h 4241931"/>
              <a:gd name="connsiteX4" fmla="*/ 3868144 w 4651277"/>
              <a:gd name="connsiteY4" fmla="*/ 2533137 h 4241931"/>
              <a:gd name="connsiteX5" fmla="*/ 3873257 w 4651277"/>
              <a:gd name="connsiteY5" fmla="*/ 2535878 h 4241931"/>
              <a:gd name="connsiteX6" fmla="*/ 3875291 w 4651277"/>
              <a:gd name="connsiteY6" fmla="*/ 2517799 h 4241931"/>
              <a:gd name="connsiteX7" fmla="*/ 3877729 w 4651277"/>
              <a:gd name="connsiteY7" fmla="*/ 2513815 h 4241931"/>
              <a:gd name="connsiteX8" fmla="*/ 3877901 w 4651277"/>
              <a:gd name="connsiteY8" fmla="*/ 2487465 h 4241931"/>
              <a:gd name="connsiteX9" fmla="*/ 3888277 w 4651277"/>
              <a:gd name="connsiteY9" fmla="*/ 2487068 h 4241931"/>
              <a:gd name="connsiteX10" fmla="*/ 3891886 w 4651277"/>
              <a:gd name="connsiteY10" fmla="*/ 2490771 h 4241931"/>
              <a:gd name="connsiteX11" fmla="*/ 3891216 w 4651277"/>
              <a:gd name="connsiteY11" fmla="*/ 2494297 h 4241931"/>
              <a:gd name="connsiteX12" fmla="*/ 3905570 w 4651277"/>
              <a:gd name="connsiteY12" fmla="*/ 2476507 h 4241931"/>
              <a:gd name="connsiteX13" fmla="*/ 3910941 w 4651277"/>
              <a:gd name="connsiteY13" fmla="*/ 2469934 h 4241931"/>
              <a:gd name="connsiteX14" fmla="*/ 3903635 w 4651277"/>
              <a:gd name="connsiteY14" fmla="*/ 2473107 h 4241931"/>
              <a:gd name="connsiteX15" fmla="*/ 3861532 w 4651277"/>
              <a:gd name="connsiteY15" fmla="*/ 2480806 h 4241931"/>
              <a:gd name="connsiteX16" fmla="*/ 3861510 w 4651277"/>
              <a:gd name="connsiteY16" fmla="*/ 2481282 h 4241931"/>
              <a:gd name="connsiteX17" fmla="*/ 3864547 w 4651277"/>
              <a:gd name="connsiteY17" fmla="*/ 2490423 h 4241931"/>
              <a:gd name="connsiteX18" fmla="*/ 3870148 w 4651277"/>
              <a:gd name="connsiteY18" fmla="*/ 2488776 h 4241931"/>
              <a:gd name="connsiteX19" fmla="*/ 3869606 w 4651277"/>
              <a:gd name="connsiteY19" fmla="*/ 2488750 h 4241931"/>
              <a:gd name="connsiteX20" fmla="*/ 3844059 w 4651277"/>
              <a:gd name="connsiteY20" fmla="*/ 2490243 h 4241931"/>
              <a:gd name="connsiteX21" fmla="*/ 3842985 w 4651277"/>
              <a:gd name="connsiteY21" fmla="*/ 2493698 h 4241931"/>
              <a:gd name="connsiteX22" fmla="*/ 3843598 w 4651277"/>
              <a:gd name="connsiteY22" fmla="*/ 2492828 h 4241931"/>
              <a:gd name="connsiteX23" fmla="*/ 4088505 w 4651277"/>
              <a:gd name="connsiteY23" fmla="*/ 2054563 h 4241931"/>
              <a:gd name="connsiteX24" fmla="*/ 4088401 w 4651277"/>
              <a:gd name="connsiteY24" fmla="*/ 2054951 h 4241931"/>
              <a:gd name="connsiteX25" fmla="*/ 4089266 w 4651277"/>
              <a:gd name="connsiteY25" fmla="*/ 2055670 h 4241931"/>
              <a:gd name="connsiteX26" fmla="*/ 3885513 w 4651277"/>
              <a:gd name="connsiteY26" fmla="*/ 1821923 h 4241931"/>
              <a:gd name="connsiteX27" fmla="*/ 3885167 w 4651277"/>
              <a:gd name="connsiteY27" fmla="*/ 1822589 h 4241931"/>
              <a:gd name="connsiteX28" fmla="*/ 3886626 w 4651277"/>
              <a:gd name="connsiteY28" fmla="*/ 1822717 h 4241931"/>
              <a:gd name="connsiteX29" fmla="*/ 3891162 w 4651277"/>
              <a:gd name="connsiteY29" fmla="*/ 1820860 h 4241931"/>
              <a:gd name="connsiteX30" fmla="*/ 3821509 w 4651277"/>
              <a:gd name="connsiteY30" fmla="*/ 1811281 h 4241931"/>
              <a:gd name="connsiteX31" fmla="*/ 3822504 w 4651277"/>
              <a:gd name="connsiteY31" fmla="*/ 1811643 h 4241931"/>
              <a:gd name="connsiteX32" fmla="*/ 3822243 w 4651277"/>
              <a:gd name="connsiteY32" fmla="*/ 1811284 h 4241931"/>
              <a:gd name="connsiteX33" fmla="*/ 3767517 w 4651277"/>
              <a:gd name="connsiteY33" fmla="*/ 1561442 h 4241931"/>
              <a:gd name="connsiteX34" fmla="*/ 3765081 w 4651277"/>
              <a:gd name="connsiteY34" fmla="*/ 1577440 h 4241931"/>
              <a:gd name="connsiteX35" fmla="*/ 3767062 w 4651277"/>
              <a:gd name="connsiteY35" fmla="*/ 1592964 h 4241931"/>
              <a:gd name="connsiteX36" fmla="*/ 3763927 w 4651277"/>
              <a:gd name="connsiteY36" fmla="*/ 1607782 h 4241931"/>
              <a:gd name="connsiteX37" fmla="*/ 3761545 w 4651277"/>
              <a:gd name="connsiteY37" fmla="*/ 1609280 h 4241931"/>
              <a:gd name="connsiteX38" fmla="*/ 3797457 w 4651277"/>
              <a:gd name="connsiteY38" fmla="*/ 1614968 h 4241931"/>
              <a:gd name="connsiteX39" fmla="*/ 3788623 w 4651277"/>
              <a:gd name="connsiteY39" fmla="*/ 1604063 h 4241931"/>
              <a:gd name="connsiteX40" fmla="*/ 3776032 w 4651277"/>
              <a:gd name="connsiteY40" fmla="*/ 1576163 h 4241931"/>
              <a:gd name="connsiteX41" fmla="*/ 3386337 w 4651277"/>
              <a:gd name="connsiteY41" fmla="*/ 529816 h 4241931"/>
              <a:gd name="connsiteX42" fmla="*/ 3387319 w 4651277"/>
              <a:gd name="connsiteY42" fmla="*/ 533022 h 4241931"/>
              <a:gd name="connsiteX43" fmla="*/ 3390371 w 4651277"/>
              <a:gd name="connsiteY43" fmla="*/ 545619 h 4241931"/>
              <a:gd name="connsiteX44" fmla="*/ 3423565 w 4651277"/>
              <a:gd name="connsiteY44" fmla="*/ 548694 h 4241931"/>
              <a:gd name="connsiteX45" fmla="*/ 3424013 w 4651277"/>
              <a:gd name="connsiteY45" fmla="*/ 548364 h 4241931"/>
              <a:gd name="connsiteX46" fmla="*/ 3429555 w 4651277"/>
              <a:gd name="connsiteY46" fmla="*/ 530803 h 4241931"/>
              <a:gd name="connsiteX47" fmla="*/ 3427864 w 4651277"/>
              <a:gd name="connsiteY47" fmla="*/ 511430 h 4241931"/>
              <a:gd name="connsiteX48" fmla="*/ 3425437 w 4651277"/>
              <a:gd name="connsiteY48" fmla="*/ 507611 h 4241931"/>
              <a:gd name="connsiteX49" fmla="*/ 3420175 w 4651277"/>
              <a:gd name="connsiteY49" fmla="*/ 511007 h 4241931"/>
              <a:gd name="connsiteX50" fmla="*/ 3392266 w 4651277"/>
              <a:gd name="connsiteY50" fmla="*/ 521522 h 4241931"/>
              <a:gd name="connsiteX51" fmla="*/ 1071940 w 4651277"/>
              <a:gd name="connsiteY51" fmla="*/ 3407137 h 4241931"/>
              <a:gd name="connsiteX52" fmla="*/ 1073275 w 4651277"/>
              <a:gd name="connsiteY52" fmla="*/ 3407279 h 4241931"/>
              <a:gd name="connsiteX53" fmla="*/ 1073048 w 4651277"/>
              <a:gd name="connsiteY53" fmla="*/ 3406948 h 4241931"/>
              <a:gd name="connsiteX54" fmla="*/ 842232 w 4651277"/>
              <a:gd name="connsiteY54" fmla="*/ 3128002 h 4241931"/>
              <a:gd name="connsiteX55" fmla="*/ 853613 w 4651277"/>
              <a:gd name="connsiteY55" fmla="*/ 3150615 h 4241931"/>
              <a:gd name="connsiteX56" fmla="*/ 883500 w 4651277"/>
              <a:gd name="connsiteY56" fmla="*/ 3172512 h 4241931"/>
              <a:gd name="connsiteX57" fmla="*/ 895668 w 4651277"/>
              <a:gd name="connsiteY57" fmla="*/ 3159366 h 4241931"/>
              <a:gd name="connsiteX58" fmla="*/ 895051 w 4651277"/>
              <a:gd name="connsiteY58" fmla="*/ 3159242 h 4241931"/>
              <a:gd name="connsiteX59" fmla="*/ 884086 w 4651277"/>
              <a:gd name="connsiteY59" fmla="*/ 3150235 h 4241931"/>
              <a:gd name="connsiteX60" fmla="*/ 861788 w 4651277"/>
              <a:gd name="connsiteY60" fmla="*/ 3130176 h 4241931"/>
              <a:gd name="connsiteX61" fmla="*/ 846830 w 4651277"/>
              <a:gd name="connsiteY61" fmla="*/ 3126461 h 4241931"/>
              <a:gd name="connsiteX62" fmla="*/ 1434125 w 4651277"/>
              <a:gd name="connsiteY62" fmla="*/ 357635 h 4241931"/>
              <a:gd name="connsiteX63" fmla="*/ 1444615 w 4651277"/>
              <a:gd name="connsiteY63" fmla="*/ 349964 h 4241931"/>
              <a:gd name="connsiteX64" fmla="*/ 1442833 w 4651277"/>
              <a:gd name="connsiteY64" fmla="*/ 352363 h 4241931"/>
              <a:gd name="connsiteX65" fmla="*/ 1435282 w 4651277"/>
              <a:gd name="connsiteY65" fmla="*/ 357772 h 4241931"/>
              <a:gd name="connsiteX66" fmla="*/ 901577 w 4651277"/>
              <a:gd name="connsiteY66" fmla="*/ 1089026 h 4241931"/>
              <a:gd name="connsiteX67" fmla="*/ 902450 w 4651277"/>
              <a:gd name="connsiteY67" fmla="*/ 1097146 h 4241931"/>
              <a:gd name="connsiteX68" fmla="*/ 902526 w 4651277"/>
              <a:gd name="connsiteY68" fmla="*/ 1097156 h 4241931"/>
              <a:gd name="connsiteX69" fmla="*/ 903198 w 4651277"/>
              <a:gd name="connsiteY69" fmla="*/ 1086955 h 4241931"/>
              <a:gd name="connsiteX70" fmla="*/ 757666 w 4651277"/>
              <a:gd name="connsiteY70" fmla="*/ 1050727 h 4241931"/>
              <a:gd name="connsiteX71" fmla="*/ 751018 w 4651277"/>
              <a:gd name="connsiteY71" fmla="*/ 1071490 h 4241931"/>
              <a:gd name="connsiteX72" fmla="*/ 758841 w 4651277"/>
              <a:gd name="connsiteY72" fmla="*/ 1071058 h 4241931"/>
              <a:gd name="connsiteX73" fmla="*/ 769344 w 4651277"/>
              <a:gd name="connsiteY73" fmla="*/ 1066422 h 4241931"/>
              <a:gd name="connsiteX74" fmla="*/ 764664 w 4651277"/>
              <a:gd name="connsiteY74" fmla="*/ 1057752 h 4241931"/>
              <a:gd name="connsiteX75" fmla="*/ 394920 w 4651277"/>
              <a:gd name="connsiteY75" fmla="*/ 954017 h 4241931"/>
              <a:gd name="connsiteX76" fmla="*/ 407227 w 4651277"/>
              <a:gd name="connsiteY76" fmla="*/ 946656 h 4241931"/>
              <a:gd name="connsiteX77" fmla="*/ 424128 w 4651277"/>
              <a:gd name="connsiteY77" fmla="*/ 922299 h 4241931"/>
              <a:gd name="connsiteX78" fmla="*/ 452395 w 4651277"/>
              <a:gd name="connsiteY78" fmla="*/ 908274 h 4241931"/>
              <a:gd name="connsiteX79" fmla="*/ 459935 w 4651277"/>
              <a:gd name="connsiteY79" fmla="*/ 911515 h 4241931"/>
              <a:gd name="connsiteX80" fmla="*/ 483116 w 4651277"/>
              <a:gd name="connsiteY80" fmla="*/ 899146 h 4241931"/>
              <a:gd name="connsiteX81" fmla="*/ 490125 w 4651277"/>
              <a:gd name="connsiteY81" fmla="*/ 893227 h 4241931"/>
              <a:gd name="connsiteX82" fmla="*/ 505508 w 4651277"/>
              <a:gd name="connsiteY82" fmla="*/ 899211 h 4241931"/>
              <a:gd name="connsiteX83" fmla="*/ 533045 w 4651277"/>
              <a:gd name="connsiteY83" fmla="*/ 903097 h 4241931"/>
              <a:gd name="connsiteX84" fmla="*/ 549057 w 4651277"/>
              <a:gd name="connsiteY84" fmla="*/ 904707 h 4241931"/>
              <a:gd name="connsiteX85" fmla="*/ 576911 w 4651277"/>
              <a:gd name="connsiteY85" fmla="*/ 960445 h 4241931"/>
              <a:gd name="connsiteX86" fmla="*/ 592268 w 4651277"/>
              <a:gd name="connsiteY86" fmla="*/ 969814 h 4241931"/>
              <a:gd name="connsiteX87" fmla="*/ 635566 w 4651277"/>
              <a:gd name="connsiteY87" fmla="*/ 969038 h 4241931"/>
              <a:gd name="connsiteX88" fmla="*/ 656699 w 4651277"/>
              <a:gd name="connsiteY88" fmla="*/ 977852 h 4241931"/>
              <a:gd name="connsiteX89" fmla="*/ 677579 w 4651277"/>
              <a:gd name="connsiteY89" fmla="*/ 980395 h 4241931"/>
              <a:gd name="connsiteX90" fmla="*/ 708864 w 4651277"/>
              <a:gd name="connsiteY90" fmla="*/ 989282 h 4241931"/>
              <a:gd name="connsiteX91" fmla="*/ 709249 w 4651277"/>
              <a:gd name="connsiteY91" fmla="*/ 990879 h 4241931"/>
              <a:gd name="connsiteX92" fmla="*/ 730538 w 4651277"/>
              <a:gd name="connsiteY92" fmla="*/ 987041 h 4241931"/>
              <a:gd name="connsiteX93" fmla="*/ 733369 w 4651277"/>
              <a:gd name="connsiteY93" fmla="*/ 981508 h 4241931"/>
              <a:gd name="connsiteX94" fmla="*/ 741250 w 4651277"/>
              <a:gd name="connsiteY94" fmla="*/ 939228 h 4241931"/>
              <a:gd name="connsiteX95" fmla="*/ 770387 w 4651277"/>
              <a:gd name="connsiteY95" fmla="*/ 922209 h 4241931"/>
              <a:gd name="connsiteX96" fmla="*/ 772846 w 4651277"/>
              <a:gd name="connsiteY96" fmla="*/ 931130 h 4241931"/>
              <a:gd name="connsiteX97" fmla="*/ 771985 w 4651277"/>
              <a:gd name="connsiteY97" fmla="*/ 935690 h 4241931"/>
              <a:gd name="connsiteX98" fmla="*/ 777371 w 4651277"/>
              <a:gd name="connsiteY98" fmla="*/ 940499 h 4241931"/>
              <a:gd name="connsiteX99" fmla="*/ 782283 w 4651277"/>
              <a:gd name="connsiteY99" fmla="*/ 952504 h 4241931"/>
              <a:gd name="connsiteX100" fmla="*/ 776624 w 4651277"/>
              <a:gd name="connsiteY100" fmla="*/ 964006 h 4241931"/>
              <a:gd name="connsiteX101" fmla="*/ 768714 w 4651277"/>
              <a:gd name="connsiteY101" fmla="*/ 968596 h 4241931"/>
              <a:gd name="connsiteX102" fmla="*/ 769873 w 4651277"/>
              <a:gd name="connsiteY102" fmla="*/ 975063 h 4241931"/>
              <a:gd name="connsiteX103" fmla="*/ 789860 w 4651277"/>
              <a:gd name="connsiteY103" fmla="*/ 1001522 h 4241931"/>
              <a:gd name="connsiteX104" fmla="*/ 801796 w 4651277"/>
              <a:gd name="connsiteY104" fmla="*/ 1013423 h 4241931"/>
              <a:gd name="connsiteX105" fmla="*/ 804836 w 4651277"/>
              <a:gd name="connsiteY105" fmla="*/ 1014109 h 4241931"/>
              <a:gd name="connsiteX106" fmla="*/ 810407 w 4651277"/>
              <a:gd name="connsiteY106" fmla="*/ 1011186 h 4241931"/>
              <a:gd name="connsiteX107" fmla="*/ 847470 w 4651277"/>
              <a:gd name="connsiteY107" fmla="*/ 994970 h 4241931"/>
              <a:gd name="connsiteX108" fmla="*/ 858657 w 4651277"/>
              <a:gd name="connsiteY108" fmla="*/ 987296 h 4241931"/>
              <a:gd name="connsiteX109" fmla="*/ 874361 w 4651277"/>
              <a:gd name="connsiteY109" fmla="*/ 995010 h 4241931"/>
              <a:gd name="connsiteX110" fmla="*/ 927779 w 4651277"/>
              <a:gd name="connsiteY110" fmla="*/ 1035418 h 4241931"/>
              <a:gd name="connsiteX111" fmla="*/ 932742 w 4651277"/>
              <a:gd name="connsiteY111" fmla="*/ 1035538 h 4241931"/>
              <a:gd name="connsiteX112" fmla="*/ 935226 w 4651277"/>
              <a:gd name="connsiteY112" fmla="*/ 1039553 h 4241931"/>
              <a:gd name="connsiteX113" fmla="*/ 940983 w 4651277"/>
              <a:gd name="connsiteY113" fmla="*/ 1033338 h 4241931"/>
              <a:gd name="connsiteX114" fmla="*/ 935821 w 4651277"/>
              <a:gd name="connsiteY114" fmla="*/ 1023593 h 4241931"/>
              <a:gd name="connsiteX115" fmla="*/ 913760 w 4651277"/>
              <a:gd name="connsiteY115" fmla="*/ 1010868 h 4241931"/>
              <a:gd name="connsiteX116" fmla="*/ 908193 w 4651277"/>
              <a:gd name="connsiteY116" fmla="*/ 1013124 h 4241931"/>
              <a:gd name="connsiteX117" fmla="*/ 918086 w 4651277"/>
              <a:gd name="connsiteY117" fmla="*/ 991595 h 4241931"/>
              <a:gd name="connsiteX118" fmla="*/ 923864 w 4651277"/>
              <a:gd name="connsiteY118" fmla="*/ 967586 h 4241931"/>
              <a:gd name="connsiteX119" fmla="*/ 911850 w 4651277"/>
              <a:gd name="connsiteY119" fmla="*/ 958668 h 4241931"/>
              <a:gd name="connsiteX120" fmla="*/ 893528 w 4651277"/>
              <a:gd name="connsiteY120" fmla="*/ 951841 h 4241931"/>
              <a:gd name="connsiteX121" fmla="*/ 898383 w 4651277"/>
              <a:gd name="connsiteY121" fmla="*/ 935411 h 4241931"/>
              <a:gd name="connsiteX122" fmla="*/ 900622 w 4651277"/>
              <a:gd name="connsiteY122" fmla="*/ 928906 h 4241931"/>
              <a:gd name="connsiteX123" fmla="*/ 889714 w 4651277"/>
              <a:gd name="connsiteY123" fmla="*/ 923737 h 4241931"/>
              <a:gd name="connsiteX124" fmla="*/ 871981 w 4651277"/>
              <a:gd name="connsiteY124" fmla="*/ 910814 h 4241931"/>
              <a:gd name="connsiteX125" fmla="*/ 847331 w 4651277"/>
              <a:gd name="connsiteY125" fmla="*/ 874933 h 4241931"/>
              <a:gd name="connsiteX126" fmla="*/ 841915 w 4651277"/>
              <a:gd name="connsiteY126" fmla="*/ 864377 h 4241931"/>
              <a:gd name="connsiteX127" fmla="*/ 826359 w 4651277"/>
              <a:gd name="connsiteY127" fmla="*/ 834813 h 4241931"/>
              <a:gd name="connsiteX128" fmla="*/ 827614 w 4651277"/>
              <a:gd name="connsiteY128" fmla="*/ 825752 h 4241931"/>
              <a:gd name="connsiteX129" fmla="*/ 837279 w 4651277"/>
              <a:gd name="connsiteY129" fmla="*/ 794828 h 4241931"/>
              <a:gd name="connsiteX130" fmla="*/ 836885 w 4651277"/>
              <a:gd name="connsiteY130" fmla="*/ 786176 h 4241931"/>
              <a:gd name="connsiteX131" fmla="*/ 852800 w 4651277"/>
              <a:gd name="connsiteY131" fmla="*/ 762101 h 4241931"/>
              <a:gd name="connsiteX132" fmla="*/ 864539 w 4651277"/>
              <a:gd name="connsiteY132" fmla="*/ 744488 h 4241931"/>
              <a:gd name="connsiteX133" fmla="*/ 871755 w 4651277"/>
              <a:gd name="connsiteY133" fmla="*/ 722748 h 4241931"/>
              <a:gd name="connsiteX134" fmla="*/ 872404 w 4651277"/>
              <a:gd name="connsiteY134" fmla="*/ 707712 h 4241931"/>
              <a:gd name="connsiteX135" fmla="*/ 866503 w 4651277"/>
              <a:gd name="connsiteY135" fmla="*/ 692377 h 4241931"/>
              <a:gd name="connsiteX136" fmla="*/ 859921 w 4651277"/>
              <a:gd name="connsiteY136" fmla="*/ 687011 h 4241931"/>
              <a:gd name="connsiteX137" fmla="*/ 847757 w 4651277"/>
              <a:gd name="connsiteY137" fmla="*/ 690905 h 4241931"/>
              <a:gd name="connsiteX138" fmla="*/ 831295 w 4651277"/>
              <a:gd name="connsiteY138" fmla="*/ 680991 h 4241931"/>
              <a:gd name="connsiteX139" fmla="*/ 830432 w 4651277"/>
              <a:gd name="connsiteY139" fmla="*/ 660556 h 4241931"/>
              <a:gd name="connsiteX140" fmla="*/ 842534 w 4651277"/>
              <a:gd name="connsiteY140" fmla="*/ 646527 h 4241931"/>
              <a:gd name="connsiteX141" fmla="*/ 847783 w 4651277"/>
              <a:gd name="connsiteY141" fmla="*/ 638749 h 4241931"/>
              <a:gd name="connsiteX142" fmla="*/ 835406 w 4651277"/>
              <a:gd name="connsiteY142" fmla="*/ 626246 h 4241931"/>
              <a:gd name="connsiteX143" fmla="*/ 833304 w 4651277"/>
              <a:gd name="connsiteY143" fmla="*/ 626943 h 4241931"/>
              <a:gd name="connsiteX144" fmla="*/ 819248 w 4651277"/>
              <a:gd name="connsiteY144" fmla="*/ 628857 h 4241931"/>
              <a:gd name="connsiteX145" fmla="*/ 813029 w 4651277"/>
              <a:gd name="connsiteY145" fmla="*/ 608001 h 4241931"/>
              <a:gd name="connsiteX146" fmla="*/ 821182 w 4651277"/>
              <a:gd name="connsiteY146" fmla="*/ 590753 h 4241931"/>
              <a:gd name="connsiteX147" fmla="*/ 831485 w 4651277"/>
              <a:gd name="connsiteY147" fmla="*/ 589945 h 4241931"/>
              <a:gd name="connsiteX148" fmla="*/ 836962 w 4651277"/>
              <a:gd name="connsiteY148" fmla="*/ 591561 h 4241931"/>
              <a:gd name="connsiteX149" fmla="*/ 838006 w 4651277"/>
              <a:gd name="connsiteY149" fmla="*/ 585177 h 4241931"/>
              <a:gd name="connsiteX150" fmla="*/ 832588 w 4651277"/>
              <a:gd name="connsiteY150" fmla="*/ 574621 h 4241931"/>
              <a:gd name="connsiteX151" fmla="*/ 844297 w 4651277"/>
              <a:gd name="connsiteY151" fmla="*/ 551941 h 4241931"/>
              <a:gd name="connsiteX152" fmla="*/ 848337 w 4651277"/>
              <a:gd name="connsiteY152" fmla="*/ 551287 h 4241931"/>
              <a:gd name="connsiteX153" fmla="*/ 866763 w 4651277"/>
              <a:gd name="connsiteY153" fmla="*/ 528166 h 4241931"/>
              <a:gd name="connsiteX154" fmla="*/ 874296 w 4651277"/>
              <a:gd name="connsiteY154" fmla="*/ 511946 h 4241931"/>
              <a:gd name="connsiteX155" fmla="*/ 881271 w 4651277"/>
              <a:gd name="connsiteY155" fmla="*/ 506890 h 4241931"/>
              <a:gd name="connsiteX156" fmla="*/ 895567 w 4651277"/>
              <a:gd name="connsiteY156" fmla="*/ 469218 h 4241931"/>
              <a:gd name="connsiteX157" fmla="*/ 893053 w 4651277"/>
              <a:gd name="connsiteY157" fmla="*/ 449192 h 4241931"/>
              <a:gd name="connsiteX158" fmla="*/ 900283 w 4651277"/>
              <a:gd name="connsiteY158" fmla="*/ 439523 h 4241931"/>
              <a:gd name="connsiteX159" fmla="*/ 908015 w 4651277"/>
              <a:gd name="connsiteY159" fmla="*/ 446703 h 4241931"/>
              <a:gd name="connsiteX160" fmla="*/ 935325 w 4651277"/>
              <a:gd name="connsiteY160" fmla="*/ 451650 h 4241931"/>
              <a:gd name="connsiteX161" fmla="*/ 955007 w 4651277"/>
              <a:gd name="connsiteY161" fmla="*/ 438541 h 4241931"/>
              <a:gd name="connsiteX162" fmla="*/ 977460 w 4651277"/>
              <a:gd name="connsiteY162" fmla="*/ 440844 h 4241931"/>
              <a:gd name="connsiteX163" fmla="*/ 1019519 w 4651277"/>
              <a:gd name="connsiteY163" fmla="*/ 426905 h 4241931"/>
              <a:gd name="connsiteX164" fmla="*/ 1024027 w 4651277"/>
              <a:gd name="connsiteY164" fmla="*/ 418962 h 4241931"/>
              <a:gd name="connsiteX165" fmla="*/ 1054530 w 4651277"/>
              <a:gd name="connsiteY165" fmla="*/ 433965 h 4241931"/>
              <a:gd name="connsiteX166" fmla="*/ 1082669 w 4651277"/>
              <a:gd name="connsiteY166" fmla="*/ 416132 h 4241931"/>
              <a:gd name="connsiteX167" fmla="*/ 1084016 w 4651277"/>
              <a:gd name="connsiteY167" fmla="*/ 422272 h 4241931"/>
              <a:gd name="connsiteX168" fmla="*/ 1107832 w 4651277"/>
              <a:gd name="connsiteY168" fmla="*/ 442787 h 4241931"/>
              <a:gd name="connsiteX169" fmla="*/ 1128122 w 4651277"/>
              <a:gd name="connsiteY169" fmla="*/ 454725 h 4241931"/>
              <a:gd name="connsiteX170" fmla="*/ 1153601 w 4651277"/>
              <a:gd name="connsiteY170" fmla="*/ 467827 h 4241931"/>
              <a:gd name="connsiteX171" fmla="*/ 1155642 w 4651277"/>
              <a:gd name="connsiteY171" fmla="*/ 456996 h 4241931"/>
              <a:gd name="connsiteX172" fmla="*/ 1156095 w 4651277"/>
              <a:gd name="connsiteY172" fmla="*/ 437634 h 4241931"/>
              <a:gd name="connsiteX173" fmla="*/ 1165444 w 4651277"/>
              <a:gd name="connsiteY173" fmla="*/ 439338 h 4241931"/>
              <a:gd name="connsiteX174" fmla="*/ 1198671 w 4651277"/>
              <a:gd name="connsiteY174" fmla="*/ 452617 h 4241931"/>
              <a:gd name="connsiteX175" fmla="*/ 1270353 w 4651277"/>
              <a:gd name="connsiteY175" fmla="*/ 440250 h 4241931"/>
              <a:gd name="connsiteX176" fmla="*/ 1308224 w 4651277"/>
              <a:gd name="connsiteY176" fmla="*/ 439776 h 4241931"/>
              <a:gd name="connsiteX177" fmla="*/ 1321763 w 4651277"/>
              <a:gd name="connsiteY177" fmla="*/ 428016 h 4241931"/>
              <a:gd name="connsiteX178" fmla="*/ 1334517 w 4651277"/>
              <a:gd name="connsiteY178" fmla="*/ 418026 h 4241931"/>
              <a:gd name="connsiteX179" fmla="*/ 1338527 w 4651277"/>
              <a:gd name="connsiteY179" fmla="*/ 431380 h 4241931"/>
              <a:gd name="connsiteX180" fmla="*/ 1348242 w 4651277"/>
              <a:gd name="connsiteY180" fmla="*/ 455745 h 4241931"/>
              <a:gd name="connsiteX181" fmla="*/ 1387252 w 4651277"/>
              <a:gd name="connsiteY181" fmla="*/ 495472 h 4241931"/>
              <a:gd name="connsiteX182" fmla="*/ 1391836 w 4651277"/>
              <a:gd name="connsiteY182" fmla="*/ 495409 h 4241931"/>
              <a:gd name="connsiteX183" fmla="*/ 1416977 w 4651277"/>
              <a:gd name="connsiteY183" fmla="*/ 473735 h 4241931"/>
              <a:gd name="connsiteX184" fmla="*/ 1459403 w 4651277"/>
              <a:gd name="connsiteY184" fmla="*/ 441306 h 4241931"/>
              <a:gd name="connsiteX185" fmla="*/ 1469781 w 4651277"/>
              <a:gd name="connsiteY185" fmla="*/ 440250 h 4241931"/>
              <a:gd name="connsiteX186" fmla="*/ 1481549 w 4651277"/>
              <a:gd name="connsiteY186" fmla="*/ 423949 h 4241931"/>
              <a:gd name="connsiteX187" fmla="*/ 1461863 w 4651277"/>
              <a:gd name="connsiteY187" fmla="*/ 391126 h 4241931"/>
              <a:gd name="connsiteX188" fmla="*/ 1459823 w 4651277"/>
              <a:gd name="connsiteY188" fmla="*/ 373082 h 4241931"/>
              <a:gd name="connsiteX189" fmla="*/ 1468739 w 4651277"/>
              <a:gd name="connsiteY189" fmla="*/ 351406 h 4241931"/>
              <a:gd name="connsiteX190" fmla="*/ 1464112 w 4651277"/>
              <a:gd name="connsiteY190" fmla="*/ 338871 h 4241931"/>
              <a:gd name="connsiteX191" fmla="*/ 1460545 w 4651277"/>
              <a:gd name="connsiteY191" fmla="*/ 338313 h 4241931"/>
              <a:gd name="connsiteX192" fmla="*/ 1512110 w 4651277"/>
              <a:gd name="connsiteY192" fmla="*/ 300603 h 4241931"/>
              <a:gd name="connsiteX193" fmla="*/ 1512639 w 4651277"/>
              <a:gd name="connsiteY193" fmla="*/ 301468 h 4241931"/>
              <a:gd name="connsiteX194" fmla="*/ 1518925 w 4651277"/>
              <a:gd name="connsiteY194" fmla="*/ 302455 h 4241931"/>
              <a:gd name="connsiteX195" fmla="*/ 1592774 w 4651277"/>
              <a:gd name="connsiteY195" fmla="*/ 337949 h 4241931"/>
              <a:gd name="connsiteX196" fmla="*/ 1609283 w 4651277"/>
              <a:gd name="connsiteY196" fmla="*/ 384942 h 4241931"/>
              <a:gd name="connsiteX197" fmla="*/ 1618784 w 4651277"/>
              <a:gd name="connsiteY197" fmla="*/ 393835 h 4241931"/>
              <a:gd name="connsiteX198" fmla="*/ 1646488 w 4651277"/>
              <a:gd name="connsiteY198" fmla="*/ 387870 h 4241931"/>
              <a:gd name="connsiteX199" fmla="*/ 1656853 w 4651277"/>
              <a:gd name="connsiteY199" fmla="*/ 392900 h 4241931"/>
              <a:gd name="connsiteX200" fmla="*/ 1697241 w 4651277"/>
              <a:gd name="connsiteY200" fmla="*/ 414806 h 4241931"/>
              <a:gd name="connsiteX201" fmla="*/ 1703912 w 4651277"/>
              <a:gd name="connsiteY201" fmla="*/ 406155 h 4241931"/>
              <a:gd name="connsiteX202" fmla="*/ 1723639 w 4651277"/>
              <a:gd name="connsiteY202" fmla="*/ 381491 h 4241931"/>
              <a:gd name="connsiteX203" fmla="*/ 1751085 w 4651277"/>
              <a:gd name="connsiteY203" fmla="*/ 397791 h 4241931"/>
              <a:gd name="connsiteX204" fmla="*/ 1750050 w 4651277"/>
              <a:gd name="connsiteY204" fmla="*/ 414468 h 4241931"/>
              <a:gd name="connsiteX205" fmla="*/ 1771480 w 4651277"/>
              <a:gd name="connsiteY205" fmla="*/ 433478 h 4241931"/>
              <a:gd name="connsiteX206" fmla="*/ 1791671 w 4651277"/>
              <a:gd name="connsiteY206" fmla="*/ 427858 h 4241931"/>
              <a:gd name="connsiteX207" fmla="*/ 1811649 w 4651277"/>
              <a:gd name="connsiteY207" fmla="*/ 420162 h 4241931"/>
              <a:gd name="connsiteX208" fmla="*/ 1828465 w 4651277"/>
              <a:gd name="connsiteY208" fmla="*/ 420549 h 4241931"/>
              <a:gd name="connsiteX209" fmla="*/ 1828507 w 4651277"/>
              <a:gd name="connsiteY209" fmla="*/ 435439 h 4241931"/>
              <a:gd name="connsiteX210" fmla="*/ 1831732 w 4651277"/>
              <a:gd name="connsiteY210" fmla="*/ 469308 h 4241931"/>
              <a:gd name="connsiteX211" fmla="*/ 1847892 w 4651277"/>
              <a:gd name="connsiteY211" fmla="*/ 475634 h 4241931"/>
              <a:gd name="connsiteX212" fmla="*/ 1880127 w 4651277"/>
              <a:gd name="connsiteY212" fmla="*/ 458510 h 4241931"/>
              <a:gd name="connsiteX213" fmla="*/ 1931438 w 4651277"/>
              <a:gd name="connsiteY213" fmla="*/ 455808 h 4241931"/>
              <a:gd name="connsiteX214" fmla="*/ 1943891 w 4651277"/>
              <a:gd name="connsiteY214" fmla="*/ 454542 h 4241931"/>
              <a:gd name="connsiteX215" fmla="*/ 1961453 w 4651277"/>
              <a:gd name="connsiteY215" fmla="*/ 439538 h 4241931"/>
              <a:gd name="connsiteX216" fmla="*/ 1987828 w 4651277"/>
              <a:gd name="connsiteY216" fmla="*/ 418394 h 4241931"/>
              <a:gd name="connsiteX217" fmla="*/ 1975043 w 4651277"/>
              <a:gd name="connsiteY217" fmla="*/ 406059 h 4241931"/>
              <a:gd name="connsiteX218" fmla="*/ 1967342 w 4651277"/>
              <a:gd name="connsiteY218" fmla="*/ 392156 h 4241931"/>
              <a:gd name="connsiteX219" fmla="*/ 1982906 w 4651277"/>
              <a:gd name="connsiteY219" fmla="*/ 373999 h 4241931"/>
              <a:gd name="connsiteX220" fmla="*/ 1993404 w 4651277"/>
              <a:gd name="connsiteY220" fmla="*/ 384470 h 4241931"/>
              <a:gd name="connsiteX221" fmla="*/ 2001183 w 4651277"/>
              <a:gd name="connsiteY221" fmla="*/ 395007 h 4241931"/>
              <a:gd name="connsiteX222" fmla="*/ 2026848 w 4651277"/>
              <a:gd name="connsiteY222" fmla="*/ 370998 h 4241931"/>
              <a:gd name="connsiteX223" fmla="*/ 2023876 w 4651277"/>
              <a:gd name="connsiteY223" fmla="*/ 354098 h 4241931"/>
              <a:gd name="connsiteX224" fmla="*/ 2033778 w 4651277"/>
              <a:gd name="connsiteY224" fmla="*/ 340084 h 4241931"/>
              <a:gd name="connsiteX225" fmla="*/ 2048794 w 4651277"/>
              <a:gd name="connsiteY225" fmla="*/ 345479 h 4241931"/>
              <a:gd name="connsiteX226" fmla="*/ 2057325 w 4651277"/>
              <a:gd name="connsiteY226" fmla="*/ 373772 h 4241931"/>
              <a:gd name="connsiteX227" fmla="*/ 2070321 w 4651277"/>
              <a:gd name="connsiteY227" fmla="*/ 397232 h 4241931"/>
              <a:gd name="connsiteX228" fmla="*/ 2071512 w 4651277"/>
              <a:gd name="connsiteY228" fmla="*/ 397142 h 4241931"/>
              <a:gd name="connsiteX229" fmla="*/ 2069934 w 4651277"/>
              <a:gd name="connsiteY229" fmla="*/ 387948 h 4241931"/>
              <a:gd name="connsiteX230" fmla="*/ 2060255 w 4651277"/>
              <a:gd name="connsiteY230" fmla="*/ 375985 h 4241931"/>
              <a:gd name="connsiteX231" fmla="*/ 2064924 w 4651277"/>
              <a:gd name="connsiteY231" fmla="*/ 367708 h 4241931"/>
              <a:gd name="connsiteX232" fmla="*/ 2081666 w 4651277"/>
              <a:gd name="connsiteY232" fmla="*/ 366819 h 4241931"/>
              <a:gd name="connsiteX233" fmla="*/ 2129577 w 4651277"/>
              <a:gd name="connsiteY233" fmla="*/ 334348 h 4241931"/>
              <a:gd name="connsiteX234" fmla="*/ 2116160 w 4651277"/>
              <a:gd name="connsiteY234" fmla="*/ 315351 h 4241931"/>
              <a:gd name="connsiteX235" fmla="*/ 2102325 w 4651277"/>
              <a:gd name="connsiteY235" fmla="*/ 302217 h 4241931"/>
              <a:gd name="connsiteX236" fmla="*/ 2119407 w 4651277"/>
              <a:gd name="connsiteY236" fmla="*/ 294011 h 4241931"/>
              <a:gd name="connsiteX237" fmla="*/ 2224738 w 4651277"/>
              <a:gd name="connsiteY237" fmla="*/ 243162 h 4241931"/>
              <a:gd name="connsiteX238" fmla="*/ 2229478 w 4651277"/>
              <a:gd name="connsiteY238" fmla="*/ 222474 h 4241931"/>
              <a:gd name="connsiteX239" fmla="*/ 2233028 w 4651277"/>
              <a:gd name="connsiteY239" fmla="*/ 193087 h 4241931"/>
              <a:gd name="connsiteX240" fmla="*/ 2257860 w 4651277"/>
              <a:gd name="connsiteY240" fmla="*/ 207096 h 4241931"/>
              <a:gd name="connsiteX241" fmla="*/ 2292599 w 4651277"/>
              <a:gd name="connsiteY241" fmla="*/ 187734 h 4241931"/>
              <a:gd name="connsiteX242" fmla="*/ 2292817 w 4651277"/>
              <a:gd name="connsiteY242" fmla="*/ 187109 h 4241931"/>
              <a:gd name="connsiteX243" fmla="*/ 2286426 w 4651277"/>
              <a:gd name="connsiteY243" fmla="*/ 166089 h 4241931"/>
              <a:gd name="connsiteX244" fmla="*/ 2271698 w 4651277"/>
              <a:gd name="connsiteY244" fmla="*/ 148167 h 4241931"/>
              <a:gd name="connsiteX245" fmla="*/ 2200551 w 4651277"/>
              <a:gd name="connsiteY245" fmla="*/ 141725 h 4241931"/>
              <a:gd name="connsiteX246" fmla="*/ 2177955 w 4651277"/>
              <a:gd name="connsiteY246" fmla="*/ 156063 h 4241931"/>
              <a:gd name="connsiteX247" fmla="*/ 2161942 w 4651277"/>
              <a:gd name="connsiteY247" fmla="*/ 156914 h 4241931"/>
              <a:gd name="connsiteX248" fmla="*/ 2166815 w 4651277"/>
              <a:gd name="connsiteY248" fmla="*/ 128838 h 4241931"/>
              <a:gd name="connsiteX249" fmla="*/ 2176178 w 4651277"/>
              <a:gd name="connsiteY249" fmla="*/ 122581 h 4241931"/>
              <a:gd name="connsiteX250" fmla="*/ 2220346 w 4651277"/>
              <a:gd name="connsiteY250" fmla="*/ 115856 h 4241931"/>
              <a:gd name="connsiteX251" fmla="*/ 2224591 w 4651277"/>
              <a:gd name="connsiteY251" fmla="*/ 99573 h 4241931"/>
              <a:gd name="connsiteX252" fmla="*/ 2236573 w 4651277"/>
              <a:gd name="connsiteY252" fmla="*/ 77769 h 4241931"/>
              <a:gd name="connsiteX253" fmla="*/ 2240288 w 4651277"/>
              <a:gd name="connsiteY253" fmla="*/ 79030 h 4241931"/>
              <a:gd name="connsiteX254" fmla="*/ 2269604 w 4651277"/>
              <a:gd name="connsiteY254" fmla="*/ 94993 h 4241931"/>
              <a:gd name="connsiteX255" fmla="*/ 2282204 w 4651277"/>
              <a:gd name="connsiteY255" fmla="*/ 84835 h 4241931"/>
              <a:gd name="connsiteX256" fmla="*/ 2285805 w 4651277"/>
              <a:gd name="connsiteY256" fmla="*/ 83914 h 4241931"/>
              <a:gd name="connsiteX257" fmla="*/ 2306411 w 4651277"/>
              <a:gd name="connsiteY257" fmla="*/ 73331 h 4241931"/>
              <a:gd name="connsiteX258" fmla="*/ 2339875 w 4651277"/>
              <a:gd name="connsiteY258" fmla="*/ 29946 h 4241931"/>
              <a:gd name="connsiteX259" fmla="*/ 2392011 w 4651277"/>
              <a:gd name="connsiteY259" fmla="*/ 22068 h 4241931"/>
              <a:gd name="connsiteX260" fmla="*/ 2449746 w 4651277"/>
              <a:gd name="connsiteY260" fmla="*/ 23384 h 4241931"/>
              <a:gd name="connsiteX261" fmla="*/ 2451125 w 4651277"/>
              <a:gd name="connsiteY261" fmla="*/ 21850 h 4241931"/>
              <a:gd name="connsiteX262" fmla="*/ 2508325 w 4651277"/>
              <a:gd name="connsiteY262" fmla="*/ 26842 h 4241931"/>
              <a:gd name="connsiteX263" fmla="*/ 2528565 w 4651277"/>
              <a:gd name="connsiteY263" fmla="*/ 50586 h 4241931"/>
              <a:gd name="connsiteX264" fmla="*/ 2545177 w 4651277"/>
              <a:gd name="connsiteY264" fmla="*/ 19776 h 4241931"/>
              <a:gd name="connsiteX265" fmla="*/ 2549345 w 4651277"/>
              <a:gd name="connsiteY265" fmla="*/ 2036 h 4241931"/>
              <a:gd name="connsiteX266" fmla="*/ 2559883 w 4651277"/>
              <a:gd name="connsiteY266" fmla="*/ 8046 h 4241931"/>
              <a:gd name="connsiteX267" fmla="*/ 2562074 w 4651277"/>
              <a:gd name="connsiteY267" fmla="*/ 21799 h 4241931"/>
              <a:gd name="connsiteX268" fmla="*/ 2568791 w 4651277"/>
              <a:gd name="connsiteY268" fmla="*/ 52099 h 4241931"/>
              <a:gd name="connsiteX269" fmla="*/ 2601553 w 4651277"/>
              <a:gd name="connsiteY269" fmla="*/ 64228 h 4241931"/>
              <a:gd name="connsiteX270" fmla="*/ 2625296 w 4651277"/>
              <a:gd name="connsiteY270" fmla="*/ 43989 h 4241931"/>
              <a:gd name="connsiteX271" fmla="*/ 2645290 w 4651277"/>
              <a:gd name="connsiteY271" fmla="*/ 35629 h 4241931"/>
              <a:gd name="connsiteX272" fmla="*/ 2655912 w 4651277"/>
              <a:gd name="connsiteY272" fmla="*/ 56963 h 4241931"/>
              <a:gd name="connsiteX273" fmla="*/ 2657690 w 4651277"/>
              <a:gd name="connsiteY273" fmla="*/ 90445 h 4241931"/>
              <a:gd name="connsiteX274" fmla="*/ 2676280 w 4651277"/>
              <a:gd name="connsiteY274" fmla="*/ 110626 h 4241931"/>
              <a:gd name="connsiteX275" fmla="*/ 2711007 w 4651277"/>
              <a:gd name="connsiteY275" fmla="*/ 146010 h 4241931"/>
              <a:gd name="connsiteX276" fmla="*/ 2766305 w 4651277"/>
              <a:gd name="connsiteY276" fmla="*/ 183951 h 4241931"/>
              <a:gd name="connsiteX277" fmla="*/ 2774785 w 4651277"/>
              <a:gd name="connsiteY277" fmla="*/ 182383 h 4241931"/>
              <a:gd name="connsiteX278" fmla="*/ 2787062 w 4651277"/>
              <a:gd name="connsiteY278" fmla="*/ 171241 h 4241931"/>
              <a:gd name="connsiteX279" fmla="*/ 2822613 w 4651277"/>
              <a:gd name="connsiteY279" fmla="*/ 167164 h 4241931"/>
              <a:gd name="connsiteX280" fmla="*/ 2851379 w 4651277"/>
              <a:gd name="connsiteY280" fmla="*/ 159068 h 4241931"/>
              <a:gd name="connsiteX281" fmla="*/ 2865409 w 4651277"/>
              <a:gd name="connsiteY281" fmla="*/ 175841 h 4241931"/>
              <a:gd name="connsiteX282" fmla="*/ 2868616 w 4651277"/>
              <a:gd name="connsiteY282" fmla="*/ 203591 h 4241931"/>
              <a:gd name="connsiteX283" fmla="*/ 2876461 w 4651277"/>
              <a:gd name="connsiteY283" fmla="*/ 217589 h 4241931"/>
              <a:gd name="connsiteX284" fmla="*/ 2879988 w 4651277"/>
              <a:gd name="connsiteY284" fmla="*/ 214776 h 4241931"/>
              <a:gd name="connsiteX285" fmla="*/ 2883159 w 4651277"/>
              <a:gd name="connsiteY285" fmla="*/ 198914 h 4241931"/>
              <a:gd name="connsiteX286" fmla="*/ 2919613 w 4651277"/>
              <a:gd name="connsiteY286" fmla="*/ 156832 h 4241931"/>
              <a:gd name="connsiteX287" fmla="*/ 2928147 w 4651277"/>
              <a:gd name="connsiteY287" fmla="*/ 138860 h 4241931"/>
              <a:gd name="connsiteX288" fmla="*/ 2945881 w 4651277"/>
              <a:gd name="connsiteY288" fmla="*/ 129159 h 4241931"/>
              <a:gd name="connsiteX289" fmla="*/ 3020035 w 4651277"/>
              <a:gd name="connsiteY289" fmla="*/ 96025 h 4241931"/>
              <a:gd name="connsiteX290" fmla="*/ 3059179 w 4651277"/>
              <a:gd name="connsiteY290" fmla="*/ 77158 h 4241931"/>
              <a:gd name="connsiteX291" fmla="*/ 3077043 w 4651277"/>
              <a:gd name="connsiteY291" fmla="*/ 97377 h 4241931"/>
              <a:gd name="connsiteX292" fmla="*/ 3110061 w 4651277"/>
              <a:gd name="connsiteY292" fmla="*/ 86865 h 4241931"/>
              <a:gd name="connsiteX293" fmla="*/ 3141966 w 4651277"/>
              <a:gd name="connsiteY293" fmla="*/ 69112 h 4241931"/>
              <a:gd name="connsiteX294" fmla="*/ 3160021 w 4651277"/>
              <a:gd name="connsiteY294" fmla="*/ 92972 h 4241931"/>
              <a:gd name="connsiteX295" fmla="*/ 3174507 w 4651277"/>
              <a:gd name="connsiteY295" fmla="*/ 104611 h 4241931"/>
              <a:gd name="connsiteX296" fmla="*/ 3184041 w 4651277"/>
              <a:gd name="connsiteY296" fmla="*/ 91697 h 4241931"/>
              <a:gd name="connsiteX297" fmla="*/ 3184575 w 4651277"/>
              <a:gd name="connsiteY297" fmla="*/ 88018 h 4241931"/>
              <a:gd name="connsiteX298" fmla="*/ 3192073 w 4651277"/>
              <a:gd name="connsiteY298" fmla="*/ 64262 h 4241931"/>
              <a:gd name="connsiteX299" fmla="*/ 3201007 w 4651277"/>
              <a:gd name="connsiteY299" fmla="*/ 81307 h 4241931"/>
              <a:gd name="connsiteX300" fmla="*/ 3205002 w 4651277"/>
              <a:gd name="connsiteY300" fmla="*/ 101532 h 4241931"/>
              <a:gd name="connsiteX301" fmla="*/ 3239907 w 4651277"/>
              <a:gd name="connsiteY301" fmla="*/ 112818 h 4241931"/>
              <a:gd name="connsiteX302" fmla="*/ 3253692 w 4651277"/>
              <a:gd name="connsiteY302" fmla="*/ 97487 h 4241931"/>
              <a:gd name="connsiteX303" fmla="*/ 3276340 w 4651277"/>
              <a:gd name="connsiteY303" fmla="*/ 111614 h 4241931"/>
              <a:gd name="connsiteX304" fmla="*/ 3277538 w 4651277"/>
              <a:gd name="connsiteY304" fmla="*/ 134178 h 4241931"/>
              <a:gd name="connsiteX305" fmla="*/ 3294634 w 4651277"/>
              <a:gd name="connsiteY305" fmla="*/ 153708 h 4241931"/>
              <a:gd name="connsiteX306" fmla="*/ 3319511 w 4651277"/>
              <a:gd name="connsiteY306" fmla="*/ 182315 h 4241931"/>
              <a:gd name="connsiteX307" fmla="*/ 3357761 w 4651277"/>
              <a:gd name="connsiteY307" fmla="*/ 215321 h 4241931"/>
              <a:gd name="connsiteX308" fmla="*/ 3375693 w 4651277"/>
              <a:gd name="connsiteY308" fmla="*/ 223128 h 4241931"/>
              <a:gd name="connsiteX309" fmla="*/ 3367384 w 4651277"/>
              <a:gd name="connsiteY309" fmla="*/ 231599 h 4241931"/>
              <a:gd name="connsiteX310" fmla="*/ 3377007 w 4651277"/>
              <a:gd name="connsiteY310" fmla="*/ 247876 h 4241931"/>
              <a:gd name="connsiteX311" fmla="*/ 3404679 w 4651277"/>
              <a:gd name="connsiteY311" fmla="*/ 274145 h 4241931"/>
              <a:gd name="connsiteX312" fmla="*/ 3412506 w 4651277"/>
              <a:gd name="connsiteY312" fmla="*/ 297817 h 4241931"/>
              <a:gd name="connsiteX313" fmla="*/ 3404705 w 4651277"/>
              <a:gd name="connsiteY313" fmla="*/ 329618 h 4241931"/>
              <a:gd name="connsiteX314" fmla="*/ 3403809 w 4651277"/>
              <a:gd name="connsiteY314" fmla="*/ 381492 h 4241931"/>
              <a:gd name="connsiteX315" fmla="*/ 3416229 w 4651277"/>
              <a:gd name="connsiteY315" fmla="*/ 395432 h 4241931"/>
              <a:gd name="connsiteX316" fmla="*/ 3415823 w 4651277"/>
              <a:gd name="connsiteY316" fmla="*/ 429029 h 4241931"/>
              <a:gd name="connsiteX317" fmla="*/ 3401628 w 4651277"/>
              <a:gd name="connsiteY317" fmla="*/ 453597 h 4241931"/>
              <a:gd name="connsiteX318" fmla="*/ 3406631 w 4651277"/>
              <a:gd name="connsiteY318" fmla="*/ 464270 h 4241931"/>
              <a:gd name="connsiteX319" fmla="*/ 3407669 w 4651277"/>
              <a:gd name="connsiteY319" fmla="*/ 464755 h 4241931"/>
              <a:gd name="connsiteX320" fmla="*/ 3418321 w 4651277"/>
              <a:gd name="connsiteY320" fmla="*/ 455508 h 4241931"/>
              <a:gd name="connsiteX321" fmla="*/ 3436938 w 4651277"/>
              <a:gd name="connsiteY321" fmla="*/ 446109 h 4241931"/>
              <a:gd name="connsiteX322" fmla="*/ 3438909 w 4651277"/>
              <a:gd name="connsiteY322" fmla="*/ 448742 h 4241931"/>
              <a:gd name="connsiteX323" fmla="*/ 3451615 w 4651277"/>
              <a:gd name="connsiteY323" fmla="*/ 473672 h 4241931"/>
              <a:gd name="connsiteX324" fmla="*/ 3465140 w 4651277"/>
              <a:gd name="connsiteY324" fmla="*/ 472619 h 4241931"/>
              <a:gd name="connsiteX325" fmla="*/ 3468067 w 4651277"/>
              <a:gd name="connsiteY325" fmla="*/ 473688 h 4241931"/>
              <a:gd name="connsiteX326" fmla="*/ 3487330 w 4651277"/>
              <a:gd name="connsiteY326" fmla="*/ 476135 h 4241931"/>
              <a:gd name="connsiteX327" fmla="*/ 3531027 w 4651277"/>
              <a:gd name="connsiteY327" fmla="*/ 461995 h 4241931"/>
              <a:gd name="connsiteX328" fmla="*/ 3570810 w 4651277"/>
              <a:gd name="connsiteY328" fmla="*/ 481255 h 4241931"/>
              <a:gd name="connsiteX329" fmla="*/ 3610106 w 4651277"/>
              <a:gd name="connsiteY329" fmla="*/ 509524 h 4241931"/>
              <a:gd name="connsiteX330" fmla="*/ 3611787 w 4651277"/>
              <a:gd name="connsiteY330" fmla="*/ 509117 h 4241931"/>
              <a:gd name="connsiteX331" fmla="*/ 3648972 w 4651277"/>
              <a:gd name="connsiteY331" fmla="*/ 539676 h 4241931"/>
              <a:gd name="connsiteX332" fmla="*/ 3651715 w 4651277"/>
              <a:gd name="connsiteY332" fmla="*/ 565684 h 4241931"/>
              <a:gd name="connsiteX333" fmla="*/ 3677801 w 4651277"/>
              <a:gd name="connsiteY333" fmla="*/ 552253 h 4241931"/>
              <a:gd name="connsiteX334" fmla="*/ 3689090 w 4651277"/>
              <a:gd name="connsiteY334" fmla="*/ 541962 h 4241931"/>
              <a:gd name="connsiteX335" fmla="*/ 3693528 w 4651277"/>
              <a:gd name="connsiteY335" fmla="*/ 551111 h 4241931"/>
              <a:gd name="connsiteX336" fmla="*/ 3688525 w 4651277"/>
              <a:gd name="connsiteY336" fmla="*/ 561659 h 4241931"/>
              <a:gd name="connsiteX337" fmla="*/ 3678811 w 4651277"/>
              <a:gd name="connsiteY337" fmla="*/ 585792 h 4241931"/>
              <a:gd name="connsiteX338" fmla="*/ 3695717 w 4651277"/>
              <a:gd name="connsiteY338" fmla="*/ 609705 h 4241931"/>
              <a:gd name="connsiteX339" fmla="*/ 3721724 w 4651277"/>
              <a:gd name="connsiteY339" fmla="*/ 606963 h 4241931"/>
              <a:gd name="connsiteX340" fmla="*/ 3739511 w 4651277"/>
              <a:gd name="connsiteY340" fmla="*/ 610656 h 4241931"/>
              <a:gd name="connsiteX341" fmla="*/ 3736745 w 4651277"/>
              <a:gd name="connsiteY341" fmla="*/ 630441 h 4241931"/>
              <a:gd name="connsiteX342" fmla="*/ 3722108 w 4651277"/>
              <a:gd name="connsiteY342" fmla="*/ 654435 h 4241931"/>
              <a:gd name="connsiteX343" fmla="*/ 3725398 w 4651277"/>
              <a:gd name="connsiteY343" fmla="*/ 677198 h 4241931"/>
              <a:gd name="connsiteX344" fmla="*/ 3732642 w 4651277"/>
              <a:gd name="connsiteY344" fmla="*/ 718119 h 4241931"/>
              <a:gd name="connsiteX345" fmla="*/ 3752899 w 4651277"/>
              <a:gd name="connsiteY345" fmla="*/ 770559 h 4241931"/>
              <a:gd name="connsiteX346" fmla="*/ 3759505 w 4651277"/>
              <a:gd name="connsiteY346" fmla="*/ 773493 h 4241931"/>
              <a:gd name="connsiteX347" fmla="*/ 3773273 w 4651277"/>
              <a:gd name="connsiteY347" fmla="*/ 771607 h 4241931"/>
              <a:gd name="connsiteX348" fmla="*/ 3799787 w 4651277"/>
              <a:gd name="connsiteY348" fmla="*/ 785635 h 4241931"/>
              <a:gd name="connsiteX349" fmla="*/ 3823514 w 4651277"/>
              <a:gd name="connsiteY349" fmla="*/ 793668 h 4241931"/>
              <a:gd name="connsiteX350" fmla="*/ 3825266 w 4651277"/>
              <a:gd name="connsiteY350" fmla="*/ 811916 h 4241931"/>
              <a:gd name="connsiteX351" fmla="*/ 3814334 w 4651277"/>
              <a:gd name="connsiteY351" fmla="*/ 832622 h 4241931"/>
              <a:gd name="connsiteX352" fmla="*/ 3813124 w 4651277"/>
              <a:gd name="connsiteY352" fmla="*/ 846019 h 4241931"/>
              <a:gd name="connsiteX353" fmla="*/ 3816896 w 4651277"/>
              <a:gd name="connsiteY353" fmla="*/ 845745 h 4241931"/>
              <a:gd name="connsiteX354" fmla="*/ 3826606 w 4651277"/>
              <a:gd name="connsiteY354" fmla="*/ 836281 h 4241931"/>
              <a:gd name="connsiteX355" fmla="*/ 3871753 w 4651277"/>
              <a:gd name="connsiteY355" fmla="*/ 824457 h 4241931"/>
              <a:gd name="connsiteX356" fmla="*/ 3886170 w 4651277"/>
              <a:gd name="connsiteY356" fmla="*/ 816075 h 4241931"/>
              <a:gd name="connsiteX357" fmla="*/ 3903030 w 4651277"/>
              <a:gd name="connsiteY357" fmla="*/ 817772 h 4241931"/>
              <a:gd name="connsiteX358" fmla="*/ 3970004 w 4651277"/>
              <a:gd name="connsiteY358" fmla="*/ 830001 h 4241931"/>
              <a:gd name="connsiteX359" fmla="*/ 4006011 w 4651277"/>
              <a:gd name="connsiteY359" fmla="*/ 835505 h 4241931"/>
              <a:gd name="connsiteX360" fmla="*/ 4008781 w 4651277"/>
              <a:gd name="connsiteY360" fmla="*/ 857952 h 4241931"/>
              <a:gd name="connsiteX361" fmla="*/ 4036592 w 4651277"/>
              <a:gd name="connsiteY361" fmla="*/ 866330 h 4241931"/>
              <a:gd name="connsiteX362" fmla="*/ 4067065 w 4651277"/>
              <a:gd name="connsiteY362" fmla="*/ 869173 h 4241931"/>
              <a:gd name="connsiteX363" fmla="*/ 4068243 w 4651277"/>
              <a:gd name="connsiteY363" fmla="*/ 894227 h 4241931"/>
              <a:gd name="connsiteX364" fmla="*/ 4072744 w 4651277"/>
              <a:gd name="connsiteY364" fmla="*/ 909141 h 4241931"/>
              <a:gd name="connsiteX365" fmla="*/ 4085455 w 4651277"/>
              <a:gd name="connsiteY365" fmla="*/ 904728 h 4241931"/>
              <a:gd name="connsiteX366" fmla="*/ 4087569 w 4651277"/>
              <a:gd name="connsiteY366" fmla="*/ 902438 h 4241931"/>
              <a:gd name="connsiteX367" fmla="*/ 4104010 w 4651277"/>
              <a:gd name="connsiteY367" fmla="*/ 889565 h 4241931"/>
              <a:gd name="connsiteX368" fmla="*/ 4102112 w 4651277"/>
              <a:gd name="connsiteY368" fmla="*/ 905584 h 4241931"/>
              <a:gd name="connsiteX369" fmla="*/ 4095288 w 4651277"/>
              <a:gd name="connsiteY369" fmla="*/ 921462 h 4241931"/>
              <a:gd name="connsiteX370" fmla="*/ 4114076 w 4651277"/>
              <a:gd name="connsiteY370" fmla="*/ 945807 h 4241931"/>
              <a:gd name="connsiteX371" fmla="*/ 4130871 w 4651277"/>
              <a:gd name="connsiteY371" fmla="*/ 941738 h 4241931"/>
              <a:gd name="connsiteX372" fmla="*/ 4139837 w 4651277"/>
              <a:gd name="connsiteY372" fmla="*/ 962239 h 4241931"/>
              <a:gd name="connsiteX373" fmla="*/ 4129973 w 4651277"/>
              <a:gd name="connsiteY373" fmla="*/ 978408 h 4241931"/>
              <a:gd name="connsiteX374" fmla="*/ 4132538 w 4651277"/>
              <a:gd name="connsiteY374" fmla="*/ 1000014 h 4241931"/>
              <a:gd name="connsiteX375" fmla="*/ 4136183 w 4651277"/>
              <a:gd name="connsiteY375" fmla="*/ 1031582 h 4241931"/>
              <a:gd name="connsiteX376" fmla="*/ 4146989 w 4651277"/>
              <a:gd name="connsiteY376" fmla="*/ 1072530 h 4241931"/>
              <a:gd name="connsiteX377" fmla="*/ 4155688 w 4651277"/>
              <a:gd name="connsiteY377" fmla="*/ 1086426 h 4241931"/>
              <a:gd name="connsiteX378" fmla="*/ 4145929 w 4651277"/>
              <a:gd name="connsiteY378" fmla="*/ 1088345 h 4241931"/>
              <a:gd name="connsiteX379" fmla="*/ 4144869 w 4651277"/>
              <a:gd name="connsiteY379" fmla="*/ 1104161 h 4241931"/>
              <a:gd name="connsiteX380" fmla="*/ 4151555 w 4651277"/>
              <a:gd name="connsiteY380" fmla="*/ 1135438 h 4241931"/>
              <a:gd name="connsiteX381" fmla="*/ 4145749 w 4651277"/>
              <a:gd name="connsiteY381" fmla="*/ 1155514 h 4241931"/>
              <a:gd name="connsiteX382" fmla="*/ 4125285 w 4651277"/>
              <a:gd name="connsiteY382" fmla="*/ 1173805 h 4241931"/>
              <a:gd name="connsiteX383" fmla="*/ 4100084 w 4651277"/>
              <a:gd name="connsiteY383" fmla="*/ 1209249 h 4241931"/>
              <a:gd name="connsiteX384" fmla="*/ 4102066 w 4651277"/>
              <a:gd name="connsiteY384" fmla="*/ 1224772 h 4241931"/>
              <a:gd name="connsiteX385" fmla="*/ 4085863 w 4651277"/>
              <a:gd name="connsiteY385" fmla="*/ 1247812 h 4241931"/>
              <a:gd name="connsiteX386" fmla="*/ 4062766 w 4651277"/>
              <a:gd name="connsiteY386" fmla="*/ 1268076 h 4241931"/>
              <a:gd name="connsiteX387" fmla="*/ 4083268 w 4651277"/>
              <a:gd name="connsiteY387" fmla="*/ 1301340 h 4241931"/>
              <a:gd name="connsiteX388" fmla="*/ 4087529 w 4651277"/>
              <a:gd name="connsiteY388" fmla="*/ 1306087 h 4241931"/>
              <a:gd name="connsiteX389" fmla="*/ 4075365 w 4651277"/>
              <a:gd name="connsiteY389" fmla="*/ 1307255 h 4241931"/>
              <a:gd name="connsiteX390" fmla="*/ 4025745 w 4651277"/>
              <a:gd name="connsiteY390" fmla="*/ 1300602 h 4241931"/>
              <a:gd name="connsiteX391" fmla="*/ 4008462 w 4651277"/>
              <a:gd name="connsiteY391" fmla="*/ 1313679 h 4241931"/>
              <a:gd name="connsiteX392" fmla="*/ 3997211 w 4651277"/>
              <a:gd name="connsiteY392" fmla="*/ 1333296 h 4241931"/>
              <a:gd name="connsiteX393" fmla="*/ 3959710 w 4651277"/>
              <a:gd name="connsiteY393" fmla="*/ 1345489 h 4241931"/>
              <a:gd name="connsiteX394" fmla="*/ 3934694 w 4651277"/>
              <a:gd name="connsiteY394" fmla="*/ 1355993 h 4241931"/>
              <a:gd name="connsiteX395" fmla="*/ 3923280 w 4651277"/>
              <a:gd name="connsiteY395" fmla="*/ 1354757 h 4241931"/>
              <a:gd name="connsiteX396" fmla="*/ 3922998 w 4651277"/>
              <a:gd name="connsiteY396" fmla="*/ 1364605 h 4241931"/>
              <a:gd name="connsiteX397" fmla="*/ 3927995 w 4651277"/>
              <a:gd name="connsiteY397" fmla="*/ 1383399 h 4241931"/>
              <a:gd name="connsiteX398" fmla="*/ 3949877 w 4651277"/>
              <a:gd name="connsiteY398" fmla="*/ 1400327 h 4241931"/>
              <a:gd name="connsiteX399" fmla="*/ 3968971 w 4651277"/>
              <a:gd name="connsiteY399" fmla="*/ 1411260 h 4241931"/>
              <a:gd name="connsiteX400" fmla="*/ 3957365 w 4651277"/>
              <a:gd name="connsiteY400" fmla="*/ 1422073 h 4241931"/>
              <a:gd name="connsiteX401" fmla="*/ 3884013 w 4651277"/>
              <a:gd name="connsiteY401" fmla="*/ 1478958 h 4241931"/>
              <a:gd name="connsiteX402" fmla="*/ 3859916 w 4651277"/>
              <a:gd name="connsiteY402" fmla="*/ 1489420 h 4241931"/>
              <a:gd name="connsiteX403" fmla="*/ 3852809 w 4651277"/>
              <a:gd name="connsiteY403" fmla="*/ 1481838 h 4241931"/>
              <a:gd name="connsiteX404" fmla="*/ 3841864 w 4651277"/>
              <a:gd name="connsiteY404" fmla="*/ 1492090 h 4241931"/>
              <a:gd name="connsiteX405" fmla="*/ 3840531 w 4651277"/>
              <a:gd name="connsiteY405" fmla="*/ 1496284 h 4241931"/>
              <a:gd name="connsiteX406" fmla="*/ 3850294 w 4651277"/>
              <a:gd name="connsiteY406" fmla="*/ 1497109 h 4241931"/>
              <a:gd name="connsiteX407" fmla="*/ 3872107 w 4651277"/>
              <a:gd name="connsiteY407" fmla="*/ 1537613 h 4241931"/>
              <a:gd name="connsiteX408" fmla="*/ 3857531 w 4651277"/>
              <a:gd name="connsiteY408" fmla="*/ 1567370 h 4241931"/>
              <a:gd name="connsiteX409" fmla="*/ 3876637 w 4651277"/>
              <a:gd name="connsiteY409" fmla="*/ 1591194 h 4241931"/>
              <a:gd name="connsiteX410" fmla="*/ 3893840 w 4651277"/>
              <a:gd name="connsiteY410" fmla="*/ 1588805 h 4241931"/>
              <a:gd name="connsiteX411" fmla="*/ 3910000 w 4651277"/>
              <a:gd name="connsiteY411" fmla="*/ 1585781 h 4241931"/>
              <a:gd name="connsiteX412" fmla="*/ 3841479 w 4651277"/>
              <a:gd name="connsiteY412" fmla="*/ 1598374 h 4241931"/>
              <a:gd name="connsiteX413" fmla="*/ 3820166 w 4651277"/>
              <a:gd name="connsiteY413" fmla="*/ 1603982 h 4241931"/>
              <a:gd name="connsiteX414" fmla="*/ 3821044 w 4651277"/>
              <a:gd name="connsiteY414" fmla="*/ 1616327 h 4241931"/>
              <a:gd name="connsiteX415" fmla="*/ 3820601 w 4651277"/>
              <a:gd name="connsiteY415" fmla="*/ 1618633 h 4241931"/>
              <a:gd name="connsiteX416" fmla="*/ 3856796 w 4651277"/>
              <a:gd name="connsiteY416" fmla="*/ 1624365 h 4241931"/>
              <a:gd name="connsiteX417" fmla="*/ 3878963 w 4651277"/>
              <a:gd name="connsiteY417" fmla="*/ 1632824 h 4241931"/>
              <a:gd name="connsiteX418" fmla="*/ 3881060 w 4651277"/>
              <a:gd name="connsiteY418" fmla="*/ 1631301 h 4241931"/>
              <a:gd name="connsiteX419" fmla="*/ 3946493 w 4651277"/>
              <a:gd name="connsiteY419" fmla="*/ 1636096 h 4241931"/>
              <a:gd name="connsiteX420" fmla="*/ 4070600 w 4651277"/>
              <a:gd name="connsiteY420" fmla="*/ 1629769 h 4241931"/>
              <a:gd name="connsiteX421" fmla="*/ 4108464 w 4651277"/>
              <a:gd name="connsiteY421" fmla="*/ 1628961 h 4241931"/>
              <a:gd name="connsiteX422" fmla="*/ 4169224 w 4651277"/>
              <a:gd name="connsiteY422" fmla="*/ 1639821 h 4241931"/>
              <a:gd name="connsiteX423" fmla="*/ 4200098 w 4651277"/>
              <a:gd name="connsiteY423" fmla="*/ 1644093 h 4241931"/>
              <a:gd name="connsiteX424" fmla="*/ 4211147 w 4651277"/>
              <a:gd name="connsiteY424" fmla="*/ 1656359 h 4241931"/>
              <a:gd name="connsiteX425" fmla="*/ 4233231 w 4651277"/>
              <a:gd name="connsiteY425" fmla="*/ 1641916 h 4241931"/>
              <a:gd name="connsiteX426" fmla="*/ 4300563 w 4651277"/>
              <a:gd name="connsiteY426" fmla="*/ 1658147 h 4241931"/>
              <a:gd name="connsiteX427" fmla="*/ 4319080 w 4651277"/>
              <a:gd name="connsiteY427" fmla="*/ 1662317 h 4241931"/>
              <a:gd name="connsiteX428" fmla="*/ 4374375 w 4651277"/>
              <a:gd name="connsiteY428" fmla="*/ 1680353 h 4241931"/>
              <a:gd name="connsiteX429" fmla="*/ 4434018 w 4651277"/>
              <a:gd name="connsiteY429" fmla="*/ 1702171 h 4241931"/>
              <a:gd name="connsiteX430" fmla="*/ 4465268 w 4651277"/>
              <a:gd name="connsiteY430" fmla="*/ 1715781 h 4241931"/>
              <a:gd name="connsiteX431" fmla="*/ 4467174 w 4651277"/>
              <a:gd name="connsiteY431" fmla="*/ 1715464 h 4241931"/>
              <a:gd name="connsiteX432" fmla="*/ 4467174 w 4651277"/>
              <a:gd name="connsiteY432" fmla="*/ 1715466 h 4241931"/>
              <a:gd name="connsiteX433" fmla="*/ 4467651 w 4651277"/>
              <a:gd name="connsiteY433" fmla="*/ 1715385 h 4241931"/>
              <a:gd name="connsiteX434" fmla="*/ 4467174 w 4651277"/>
              <a:gd name="connsiteY434" fmla="*/ 1715464 h 4241931"/>
              <a:gd name="connsiteX435" fmla="*/ 4466063 w 4651277"/>
              <a:gd name="connsiteY435" fmla="*/ 1714670 h 4241931"/>
              <a:gd name="connsiteX436" fmla="*/ 4467370 w 4651277"/>
              <a:gd name="connsiteY436" fmla="*/ 1702505 h 4241931"/>
              <a:gd name="connsiteX437" fmla="*/ 4476105 w 4651277"/>
              <a:gd name="connsiteY437" fmla="*/ 1702032 h 4241931"/>
              <a:gd name="connsiteX438" fmla="*/ 4572317 w 4651277"/>
              <a:gd name="connsiteY438" fmla="*/ 1711701 h 4241931"/>
              <a:gd name="connsiteX439" fmla="*/ 4589311 w 4651277"/>
              <a:gd name="connsiteY439" fmla="*/ 1713775 h 4241931"/>
              <a:gd name="connsiteX440" fmla="*/ 4593344 w 4651277"/>
              <a:gd name="connsiteY440" fmla="*/ 1715649 h 4241931"/>
              <a:gd name="connsiteX441" fmla="*/ 4601154 w 4651277"/>
              <a:gd name="connsiteY441" fmla="*/ 1724930 h 4241931"/>
              <a:gd name="connsiteX442" fmla="*/ 4602994 w 4651277"/>
              <a:gd name="connsiteY442" fmla="*/ 1728933 h 4241931"/>
              <a:gd name="connsiteX443" fmla="*/ 4603083 w 4651277"/>
              <a:gd name="connsiteY443" fmla="*/ 1740082 h 4241931"/>
              <a:gd name="connsiteX444" fmla="*/ 4603239 w 4651277"/>
              <a:gd name="connsiteY444" fmla="*/ 1746912 h 4241931"/>
              <a:gd name="connsiteX445" fmla="*/ 4630175 w 4651277"/>
              <a:gd name="connsiteY445" fmla="*/ 1748703 h 4241931"/>
              <a:gd name="connsiteX446" fmla="*/ 4649928 w 4651277"/>
              <a:gd name="connsiteY446" fmla="*/ 1756780 h 4241931"/>
              <a:gd name="connsiteX447" fmla="*/ 4642711 w 4651277"/>
              <a:gd name="connsiteY447" fmla="*/ 1771103 h 4241931"/>
              <a:gd name="connsiteX448" fmla="*/ 4560387 w 4651277"/>
              <a:gd name="connsiteY448" fmla="*/ 1751878 h 4241931"/>
              <a:gd name="connsiteX449" fmla="*/ 4517474 w 4651277"/>
              <a:gd name="connsiteY449" fmla="*/ 1749413 h 4241931"/>
              <a:gd name="connsiteX450" fmla="*/ 4509437 w 4651277"/>
              <a:gd name="connsiteY450" fmla="*/ 1749377 h 4241931"/>
              <a:gd name="connsiteX451" fmla="*/ 4460463 w 4651277"/>
              <a:gd name="connsiteY451" fmla="*/ 1730486 h 4241931"/>
              <a:gd name="connsiteX452" fmla="*/ 4435148 w 4651277"/>
              <a:gd name="connsiteY452" fmla="*/ 1730189 h 4241931"/>
              <a:gd name="connsiteX453" fmla="*/ 4420092 w 4651277"/>
              <a:gd name="connsiteY453" fmla="*/ 1731516 h 4241931"/>
              <a:gd name="connsiteX454" fmla="*/ 4358507 w 4651277"/>
              <a:gd name="connsiteY454" fmla="*/ 1718051 h 4241931"/>
              <a:gd name="connsiteX455" fmla="*/ 4315401 w 4651277"/>
              <a:gd name="connsiteY455" fmla="*/ 1716792 h 4241931"/>
              <a:gd name="connsiteX456" fmla="*/ 4279957 w 4651277"/>
              <a:gd name="connsiteY456" fmla="*/ 1706229 h 4241931"/>
              <a:gd name="connsiteX457" fmla="*/ 4243898 w 4651277"/>
              <a:gd name="connsiteY457" fmla="*/ 1719077 h 4241931"/>
              <a:gd name="connsiteX458" fmla="*/ 4242561 w 4651277"/>
              <a:gd name="connsiteY458" fmla="*/ 1727526 h 4241931"/>
              <a:gd name="connsiteX459" fmla="*/ 4197062 w 4651277"/>
              <a:gd name="connsiteY459" fmla="*/ 1753107 h 4241931"/>
              <a:gd name="connsiteX460" fmla="*/ 4171232 w 4651277"/>
              <a:gd name="connsiteY460" fmla="*/ 1763863 h 4241931"/>
              <a:gd name="connsiteX461" fmla="*/ 4148247 w 4651277"/>
              <a:gd name="connsiteY461" fmla="*/ 1803527 h 4241931"/>
              <a:gd name="connsiteX462" fmla="*/ 4142937 w 4651277"/>
              <a:gd name="connsiteY462" fmla="*/ 1817531 h 4241931"/>
              <a:gd name="connsiteX463" fmla="*/ 4116091 w 4651277"/>
              <a:gd name="connsiteY463" fmla="*/ 1826890 h 4241931"/>
              <a:gd name="connsiteX464" fmla="*/ 4104976 w 4651277"/>
              <a:gd name="connsiteY464" fmla="*/ 1818944 h 4241931"/>
              <a:gd name="connsiteX465" fmla="*/ 4097318 w 4651277"/>
              <a:gd name="connsiteY465" fmla="*/ 1828247 h 4241931"/>
              <a:gd name="connsiteX466" fmla="*/ 4085236 w 4651277"/>
              <a:gd name="connsiteY466" fmla="*/ 1849842 h 4241931"/>
              <a:gd name="connsiteX467" fmla="*/ 4074972 w 4651277"/>
              <a:gd name="connsiteY467" fmla="*/ 1859969 h 4241931"/>
              <a:gd name="connsiteX468" fmla="*/ 4084940 w 4651277"/>
              <a:gd name="connsiteY468" fmla="*/ 1875158 h 4241931"/>
              <a:gd name="connsiteX469" fmla="*/ 4100714 w 4651277"/>
              <a:gd name="connsiteY469" fmla="*/ 1900545 h 4241931"/>
              <a:gd name="connsiteX470" fmla="*/ 4096318 w 4651277"/>
              <a:gd name="connsiteY470" fmla="*/ 1928305 h 4241931"/>
              <a:gd name="connsiteX471" fmla="*/ 4108759 w 4651277"/>
              <a:gd name="connsiteY471" fmla="*/ 1951309 h 4241931"/>
              <a:gd name="connsiteX472" fmla="*/ 4131370 w 4651277"/>
              <a:gd name="connsiteY472" fmla="*/ 1964787 h 4241931"/>
              <a:gd name="connsiteX473" fmla="*/ 4154147 w 4651277"/>
              <a:gd name="connsiteY473" fmla="*/ 1961590 h 4241931"/>
              <a:gd name="connsiteX474" fmla="*/ 4170691 w 4651277"/>
              <a:gd name="connsiteY474" fmla="*/ 1970397 h 4241931"/>
              <a:gd name="connsiteX475" fmla="*/ 4162195 w 4651277"/>
              <a:gd name="connsiteY475" fmla="*/ 2000601 h 4241931"/>
              <a:gd name="connsiteX476" fmla="*/ 4160762 w 4651277"/>
              <a:gd name="connsiteY476" fmla="*/ 2009654 h 4241931"/>
              <a:gd name="connsiteX477" fmla="*/ 4164444 w 4651277"/>
              <a:gd name="connsiteY477" fmla="*/ 2017660 h 4241931"/>
              <a:gd name="connsiteX478" fmla="*/ 4161732 w 4651277"/>
              <a:gd name="connsiteY478" fmla="*/ 2042594 h 4241931"/>
              <a:gd name="connsiteX479" fmla="*/ 4183266 w 4651277"/>
              <a:gd name="connsiteY479" fmla="*/ 2047242 h 4241931"/>
              <a:gd name="connsiteX480" fmla="*/ 4188027 w 4651277"/>
              <a:gd name="connsiteY480" fmla="*/ 2052326 h 4241931"/>
              <a:gd name="connsiteX481" fmla="*/ 4207826 w 4651277"/>
              <a:gd name="connsiteY481" fmla="*/ 2103095 h 4241931"/>
              <a:gd name="connsiteX482" fmla="*/ 4208997 w 4651277"/>
              <a:gd name="connsiteY482" fmla="*/ 2111322 h 4241931"/>
              <a:gd name="connsiteX483" fmla="*/ 4203675 w 4651277"/>
              <a:gd name="connsiteY483" fmla="*/ 2148834 h 4241931"/>
              <a:gd name="connsiteX484" fmla="*/ 4180972 w 4651277"/>
              <a:gd name="connsiteY484" fmla="*/ 2198440 h 4241931"/>
              <a:gd name="connsiteX485" fmla="*/ 4169590 w 4651277"/>
              <a:gd name="connsiteY485" fmla="*/ 2219527 h 4241931"/>
              <a:gd name="connsiteX486" fmla="*/ 4158340 w 4651277"/>
              <a:gd name="connsiteY486" fmla="*/ 2231974 h 4241931"/>
              <a:gd name="connsiteX487" fmla="*/ 4107542 w 4651277"/>
              <a:gd name="connsiteY487" fmla="*/ 2248054 h 4241931"/>
              <a:gd name="connsiteX488" fmla="*/ 4097438 w 4651277"/>
              <a:gd name="connsiteY488" fmla="*/ 2253258 h 4241931"/>
              <a:gd name="connsiteX489" fmla="*/ 4081921 w 4651277"/>
              <a:gd name="connsiteY489" fmla="*/ 2284825 h 4241931"/>
              <a:gd name="connsiteX490" fmla="*/ 4073975 w 4651277"/>
              <a:gd name="connsiteY490" fmla="*/ 2295940 h 4241931"/>
              <a:gd name="connsiteX491" fmla="*/ 4052681 w 4651277"/>
              <a:gd name="connsiteY491" fmla="*/ 2321023 h 4241931"/>
              <a:gd name="connsiteX492" fmla="*/ 4057216 w 4651277"/>
              <a:gd name="connsiteY492" fmla="*/ 2335352 h 4241931"/>
              <a:gd name="connsiteX493" fmla="*/ 4073448 w 4651277"/>
              <a:gd name="connsiteY493" fmla="*/ 2336856 h 4241931"/>
              <a:gd name="connsiteX494" fmla="*/ 4053350 w 4651277"/>
              <a:gd name="connsiteY494" fmla="*/ 2363122 h 4241931"/>
              <a:gd name="connsiteX495" fmla="*/ 4026071 w 4651277"/>
              <a:gd name="connsiteY495" fmla="*/ 2415619 h 4241931"/>
              <a:gd name="connsiteX496" fmla="*/ 4026496 w 4651277"/>
              <a:gd name="connsiteY496" fmla="*/ 2412144 h 4241931"/>
              <a:gd name="connsiteX497" fmla="*/ 4036449 w 4651277"/>
              <a:gd name="connsiteY497" fmla="*/ 2388357 h 4241931"/>
              <a:gd name="connsiteX498" fmla="*/ 4033640 w 4651277"/>
              <a:gd name="connsiteY498" fmla="*/ 2351413 h 4241931"/>
              <a:gd name="connsiteX499" fmla="*/ 4007815 w 4651277"/>
              <a:gd name="connsiteY499" fmla="*/ 2350417 h 4241931"/>
              <a:gd name="connsiteX500" fmla="*/ 4002760 w 4651277"/>
              <a:gd name="connsiteY500" fmla="*/ 2358895 h 4241931"/>
              <a:gd name="connsiteX501" fmla="*/ 3990263 w 4651277"/>
              <a:gd name="connsiteY501" fmla="*/ 2390941 h 4241931"/>
              <a:gd name="connsiteX502" fmla="*/ 3968627 w 4651277"/>
              <a:gd name="connsiteY502" fmla="*/ 2398648 h 4241931"/>
              <a:gd name="connsiteX503" fmla="*/ 3931553 w 4651277"/>
              <a:gd name="connsiteY503" fmla="*/ 2410099 h 4241931"/>
              <a:gd name="connsiteX504" fmla="*/ 3913538 w 4651277"/>
              <a:gd name="connsiteY504" fmla="*/ 2418381 h 4241931"/>
              <a:gd name="connsiteX505" fmla="*/ 3904576 w 4651277"/>
              <a:gd name="connsiteY505" fmla="*/ 2428097 h 4241931"/>
              <a:gd name="connsiteX506" fmla="*/ 3915152 w 4651277"/>
              <a:gd name="connsiteY506" fmla="*/ 2431628 h 4241931"/>
              <a:gd name="connsiteX507" fmla="*/ 3952295 w 4651277"/>
              <a:gd name="connsiteY507" fmla="*/ 2478339 h 4241931"/>
              <a:gd name="connsiteX508" fmla="*/ 3926585 w 4651277"/>
              <a:gd name="connsiteY508" fmla="*/ 2503961 h 4241931"/>
              <a:gd name="connsiteX509" fmla="*/ 3914218 w 4651277"/>
              <a:gd name="connsiteY509" fmla="*/ 2527366 h 4241931"/>
              <a:gd name="connsiteX510" fmla="*/ 3927394 w 4651277"/>
              <a:gd name="connsiteY510" fmla="*/ 2541825 h 4241931"/>
              <a:gd name="connsiteX511" fmla="*/ 3961310 w 4651277"/>
              <a:gd name="connsiteY511" fmla="*/ 2562043 h 4241931"/>
              <a:gd name="connsiteX512" fmla="*/ 3965845 w 4651277"/>
              <a:gd name="connsiteY512" fmla="*/ 2576371 h 4241931"/>
              <a:gd name="connsiteX513" fmla="*/ 3944723 w 4651277"/>
              <a:gd name="connsiteY513" fmla="*/ 2709741 h 4241931"/>
              <a:gd name="connsiteX514" fmla="*/ 3933742 w 4651277"/>
              <a:gd name="connsiteY514" fmla="*/ 2755636 h 4241931"/>
              <a:gd name="connsiteX515" fmla="*/ 3942916 w 4651277"/>
              <a:gd name="connsiteY515" fmla="*/ 2771935 h 4241931"/>
              <a:gd name="connsiteX516" fmla="*/ 3958242 w 4651277"/>
              <a:gd name="connsiteY516" fmla="*/ 2804057 h 4241931"/>
              <a:gd name="connsiteX517" fmla="*/ 3993102 w 4651277"/>
              <a:gd name="connsiteY517" fmla="*/ 2841746 h 4241931"/>
              <a:gd name="connsiteX518" fmla="*/ 4028260 w 4651277"/>
              <a:gd name="connsiteY518" fmla="*/ 2854118 h 4241931"/>
              <a:gd name="connsiteX519" fmla="*/ 4030417 w 4651277"/>
              <a:gd name="connsiteY519" fmla="*/ 2860027 h 4241931"/>
              <a:gd name="connsiteX520" fmla="*/ 4028877 w 4651277"/>
              <a:gd name="connsiteY520" fmla="*/ 2893189 h 4241931"/>
              <a:gd name="connsiteX521" fmla="*/ 4020657 w 4651277"/>
              <a:gd name="connsiteY521" fmla="*/ 2945090 h 4241931"/>
              <a:gd name="connsiteX522" fmla="*/ 4008391 w 4651277"/>
              <a:gd name="connsiteY522" fmla="*/ 2956137 h 4241931"/>
              <a:gd name="connsiteX523" fmla="*/ 4007340 w 4651277"/>
              <a:gd name="connsiteY523" fmla="*/ 2962776 h 4241931"/>
              <a:gd name="connsiteX524" fmla="*/ 3981780 w 4651277"/>
              <a:gd name="connsiteY524" fmla="*/ 3006980 h 4241931"/>
              <a:gd name="connsiteX525" fmla="*/ 3962714 w 4651277"/>
              <a:gd name="connsiteY525" fmla="*/ 3021901 h 4241931"/>
              <a:gd name="connsiteX526" fmla="*/ 3936483 w 4651277"/>
              <a:gd name="connsiteY526" fmla="*/ 3007848 h 4241931"/>
              <a:gd name="connsiteX527" fmla="*/ 3932864 w 4651277"/>
              <a:gd name="connsiteY527" fmla="*/ 3007275 h 4241931"/>
              <a:gd name="connsiteX528" fmla="*/ 3836556 w 4651277"/>
              <a:gd name="connsiteY528" fmla="*/ 2998209 h 4241931"/>
              <a:gd name="connsiteX529" fmla="*/ 3826595 w 4651277"/>
              <a:gd name="connsiteY529" fmla="*/ 2971269 h 4241931"/>
              <a:gd name="connsiteX530" fmla="*/ 3819102 w 4651277"/>
              <a:gd name="connsiteY530" fmla="*/ 2963895 h 4241931"/>
              <a:gd name="connsiteX531" fmla="*/ 3803698 w 4651277"/>
              <a:gd name="connsiteY531" fmla="*/ 2959600 h 4241931"/>
              <a:gd name="connsiteX532" fmla="*/ 3816538 w 4651277"/>
              <a:gd name="connsiteY532" fmla="*/ 2944930 h 4241931"/>
              <a:gd name="connsiteX533" fmla="*/ 3806099 w 4651277"/>
              <a:gd name="connsiteY533" fmla="*/ 2921007 h 4241931"/>
              <a:gd name="connsiteX534" fmla="*/ 3804324 w 4651277"/>
              <a:gd name="connsiteY534" fmla="*/ 2912684 h 4241931"/>
              <a:gd name="connsiteX535" fmla="*/ 3795618 w 4651277"/>
              <a:gd name="connsiteY535" fmla="*/ 2916873 h 4241931"/>
              <a:gd name="connsiteX536" fmla="*/ 3786147 w 4651277"/>
              <a:gd name="connsiteY536" fmla="*/ 2925888 h 4241931"/>
              <a:gd name="connsiteX537" fmla="*/ 3773865 w 4651277"/>
              <a:gd name="connsiteY537" fmla="*/ 2925935 h 4241931"/>
              <a:gd name="connsiteX538" fmla="*/ 3773518 w 4651277"/>
              <a:gd name="connsiteY538" fmla="*/ 2926280 h 4241931"/>
              <a:gd name="connsiteX539" fmla="*/ 3784755 w 4651277"/>
              <a:gd name="connsiteY539" fmla="*/ 2933616 h 4241931"/>
              <a:gd name="connsiteX540" fmla="*/ 3777010 w 4651277"/>
              <a:gd name="connsiteY540" fmla="*/ 2940205 h 4241931"/>
              <a:gd name="connsiteX541" fmla="*/ 3767057 w 4651277"/>
              <a:gd name="connsiteY541" fmla="*/ 2938294 h 4241931"/>
              <a:gd name="connsiteX542" fmla="*/ 3765045 w 4651277"/>
              <a:gd name="connsiteY542" fmla="*/ 2949766 h 4241931"/>
              <a:gd name="connsiteX543" fmla="*/ 3751466 w 4651277"/>
              <a:gd name="connsiteY543" fmla="*/ 2984732 h 4241931"/>
              <a:gd name="connsiteX544" fmla="*/ 3751078 w 4651277"/>
              <a:gd name="connsiteY544" fmla="*/ 2998900 h 4241931"/>
              <a:gd name="connsiteX545" fmla="*/ 3763368 w 4651277"/>
              <a:gd name="connsiteY545" fmla="*/ 3003321 h 4241931"/>
              <a:gd name="connsiteX546" fmla="*/ 3779627 w 4651277"/>
              <a:gd name="connsiteY546" fmla="*/ 3013937 h 4241931"/>
              <a:gd name="connsiteX547" fmla="*/ 3782528 w 4651277"/>
              <a:gd name="connsiteY547" fmla="*/ 3062031 h 4241931"/>
              <a:gd name="connsiteX548" fmla="*/ 3780892 w 4651277"/>
              <a:gd name="connsiteY548" fmla="*/ 3069427 h 4241931"/>
              <a:gd name="connsiteX549" fmla="*/ 3778293 w 4651277"/>
              <a:gd name="connsiteY549" fmla="*/ 3073382 h 4241931"/>
              <a:gd name="connsiteX550" fmla="*/ 3789082 w 4651277"/>
              <a:gd name="connsiteY550" fmla="*/ 3087723 h 4241931"/>
              <a:gd name="connsiteX551" fmla="*/ 3795809 w 4651277"/>
              <a:gd name="connsiteY551" fmla="*/ 3086560 h 4241931"/>
              <a:gd name="connsiteX552" fmla="*/ 3806757 w 4651277"/>
              <a:gd name="connsiteY552" fmla="*/ 3077003 h 4241931"/>
              <a:gd name="connsiteX553" fmla="*/ 3840145 w 4651277"/>
              <a:gd name="connsiteY553" fmla="*/ 3069300 h 4241931"/>
              <a:gd name="connsiteX554" fmla="*/ 3868293 w 4651277"/>
              <a:gd name="connsiteY554" fmla="*/ 3059530 h 4241931"/>
              <a:gd name="connsiteX555" fmla="*/ 3888279 w 4651277"/>
              <a:gd name="connsiteY555" fmla="*/ 3046611 h 4241931"/>
              <a:gd name="connsiteX556" fmla="*/ 3901101 w 4651277"/>
              <a:gd name="connsiteY556" fmla="*/ 3067200 h 4241931"/>
              <a:gd name="connsiteX557" fmla="*/ 3910137 w 4651277"/>
              <a:gd name="connsiteY557" fmla="*/ 3103892 h 4241931"/>
              <a:gd name="connsiteX558" fmla="*/ 3912964 w 4651277"/>
              <a:gd name="connsiteY558" fmla="*/ 3105577 h 4241931"/>
              <a:gd name="connsiteX559" fmla="*/ 3932587 w 4651277"/>
              <a:gd name="connsiteY559" fmla="*/ 3122294 h 4241931"/>
              <a:gd name="connsiteX560" fmla="*/ 3925389 w 4651277"/>
              <a:gd name="connsiteY560" fmla="*/ 3163840 h 4241931"/>
              <a:gd name="connsiteX561" fmla="*/ 3918081 w 4651277"/>
              <a:gd name="connsiteY561" fmla="*/ 3167012 h 4241931"/>
              <a:gd name="connsiteX562" fmla="*/ 3905062 w 4651277"/>
              <a:gd name="connsiteY562" fmla="*/ 3159383 h 4241931"/>
              <a:gd name="connsiteX563" fmla="*/ 3901124 w 4651277"/>
              <a:gd name="connsiteY563" fmla="*/ 3156903 h 4241931"/>
              <a:gd name="connsiteX564" fmla="*/ 3877568 w 4651277"/>
              <a:gd name="connsiteY564" fmla="*/ 3125953 h 4241931"/>
              <a:gd name="connsiteX565" fmla="*/ 3864614 w 4651277"/>
              <a:gd name="connsiteY565" fmla="*/ 3114005 h 4241931"/>
              <a:gd name="connsiteX566" fmla="*/ 3827867 w 4651277"/>
              <a:gd name="connsiteY566" fmla="*/ 3103854 h 4241931"/>
              <a:gd name="connsiteX567" fmla="*/ 3792335 w 4651277"/>
              <a:gd name="connsiteY567" fmla="*/ 3120584 h 4241931"/>
              <a:gd name="connsiteX568" fmla="*/ 3788652 w 4651277"/>
              <a:gd name="connsiteY568" fmla="*/ 3128340 h 4241931"/>
              <a:gd name="connsiteX569" fmla="*/ 3794472 w 4651277"/>
              <a:gd name="connsiteY569" fmla="*/ 3139166 h 4241931"/>
              <a:gd name="connsiteX570" fmla="*/ 3785947 w 4651277"/>
              <a:gd name="connsiteY570" fmla="*/ 3136398 h 4241931"/>
              <a:gd name="connsiteX571" fmla="*/ 3783579 w 4651277"/>
              <a:gd name="connsiteY571" fmla="*/ 3147180 h 4241931"/>
              <a:gd name="connsiteX572" fmla="*/ 3785751 w 4651277"/>
              <a:gd name="connsiteY572" fmla="*/ 3162758 h 4241931"/>
              <a:gd name="connsiteX573" fmla="*/ 3780632 w 4651277"/>
              <a:gd name="connsiteY573" fmla="*/ 3175556 h 4241931"/>
              <a:gd name="connsiteX574" fmla="*/ 3768818 w 4651277"/>
              <a:gd name="connsiteY574" fmla="*/ 3168119 h 4241931"/>
              <a:gd name="connsiteX575" fmla="*/ 3764521 w 4651277"/>
              <a:gd name="connsiteY575" fmla="*/ 3149205 h 4241931"/>
              <a:gd name="connsiteX576" fmla="*/ 3758745 w 4651277"/>
              <a:gd name="connsiteY576" fmla="*/ 3149338 h 4241931"/>
              <a:gd name="connsiteX577" fmla="*/ 3750332 w 4651277"/>
              <a:gd name="connsiteY577" fmla="*/ 3153082 h 4241931"/>
              <a:gd name="connsiteX578" fmla="*/ 3754299 w 4651277"/>
              <a:gd name="connsiteY578" fmla="*/ 3159710 h 4241931"/>
              <a:gd name="connsiteX579" fmla="*/ 3746580 w 4651277"/>
              <a:gd name="connsiteY579" fmla="*/ 3175731 h 4241931"/>
              <a:gd name="connsiteX580" fmla="*/ 3726880 w 4651277"/>
              <a:gd name="connsiteY580" fmla="*/ 3186840 h 4241931"/>
              <a:gd name="connsiteX581" fmla="*/ 3729726 w 4651277"/>
              <a:gd name="connsiteY581" fmla="*/ 3215747 h 4241931"/>
              <a:gd name="connsiteX582" fmla="*/ 3738701 w 4651277"/>
              <a:gd name="connsiteY582" fmla="*/ 3245006 h 4241931"/>
              <a:gd name="connsiteX583" fmla="*/ 3715985 w 4651277"/>
              <a:gd name="connsiteY583" fmla="*/ 3255637 h 4241931"/>
              <a:gd name="connsiteX584" fmla="*/ 3703909 w 4651277"/>
              <a:gd name="connsiteY584" fmla="*/ 3265478 h 4241931"/>
              <a:gd name="connsiteX585" fmla="*/ 3712831 w 4651277"/>
              <a:gd name="connsiteY585" fmla="*/ 3275552 h 4241931"/>
              <a:gd name="connsiteX586" fmla="*/ 3715754 w 4651277"/>
              <a:gd name="connsiteY586" fmla="*/ 3276634 h 4241931"/>
              <a:gd name="connsiteX587" fmla="*/ 3733918 w 4651277"/>
              <a:gd name="connsiteY587" fmla="*/ 3286934 h 4241931"/>
              <a:gd name="connsiteX588" fmla="*/ 3718383 w 4651277"/>
              <a:gd name="connsiteY588" fmla="*/ 3291278 h 4241931"/>
              <a:gd name="connsiteX589" fmla="*/ 3701104 w 4651277"/>
              <a:gd name="connsiteY589" fmla="*/ 3291017 h 4241931"/>
              <a:gd name="connsiteX590" fmla="*/ 3685748 w 4651277"/>
              <a:gd name="connsiteY590" fmla="*/ 3317659 h 4241931"/>
              <a:gd name="connsiteX591" fmla="*/ 3695906 w 4651277"/>
              <a:gd name="connsiteY591" fmla="*/ 3331641 h 4241931"/>
              <a:gd name="connsiteX592" fmla="*/ 3680365 w 4651277"/>
              <a:gd name="connsiteY592" fmla="*/ 3347738 h 4241931"/>
              <a:gd name="connsiteX593" fmla="*/ 3661658 w 4651277"/>
              <a:gd name="connsiteY593" fmla="*/ 3344775 h 4241931"/>
              <a:gd name="connsiteX594" fmla="*/ 3642658 w 4651277"/>
              <a:gd name="connsiteY594" fmla="*/ 3355375 h 4241931"/>
              <a:gd name="connsiteX595" fmla="*/ 3614856 w 4651277"/>
              <a:gd name="connsiteY595" fmla="*/ 3370769 h 4241931"/>
              <a:gd name="connsiteX596" fmla="*/ 3581110 w 4651277"/>
              <a:gd name="connsiteY596" fmla="*/ 3396356 h 4241931"/>
              <a:gd name="connsiteX597" fmla="*/ 3571575 w 4651277"/>
              <a:gd name="connsiteY597" fmla="*/ 3409691 h 4241931"/>
              <a:gd name="connsiteX598" fmla="*/ 3566083 w 4651277"/>
              <a:gd name="connsiteY598" fmla="*/ 3401399 h 4241931"/>
              <a:gd name="connsiteX599" fmla="*/ 3551057 w 4651277"/>
              <a:gd name="connsiteY599" fmla="*/ 3406442 h 4241931"/>
              <a:gd name="connsiteX600" fmla="*/ 3545766 w 4651277"/>
              <a:gd name="connsiteY600" fmla="*/ 3415251 h 4241931"/>
              <a:gd name="connsiteX601" fmla="*/ 3552178 w 4651277"/>
              <a:gd name="connsiteY601" fmla="*/ 3422386 h 4241931"/>
              <a:gd name="connsiteX602" fmla="*/ 3536193 w 4651277"/>
              <a:gd name="connsiteY602" fmla="*/ 3424560 h 4241931"/>
              <a:gd name="connsiteX603" fmla="*/ 3529977 w 4651277"/>
              <a:gd name="connsiteY603" fmla="*/ 3423604 h 4241931"/>
              <a:gd name="connsiteX604" fmla="*/ 3524683 w 4651277"/>
              <a:gd name="connsiteY604" fmla="*/ 3424536 h 4241931"/>
              <a:gd name="connsiteX605" fmla="*/ 3503908 w 4651277"/>
              <a:gd name="connsiteY605" fmla="*/ 3426814 h 4241931"/>
              <a:gd name="connsiteX606" fmla="*/ 3498752 w 4651277"/>
              <a:gd name="connsiteY606" fmla="*/ 3426054 h 4241931"/>
              <a:gd name="connsiteX607" fmla="*/ 3497136 w 4651277"/>
              <a:gd name="connsiteY607" fmla="*/ 3433401 h 4241931"/>
              <a:gd name="connsiteX608" fmla="*/ 3500251 w 4651277"/>
              <a:gd name="connsiteY608" fmla="*/ 3446219 h 4241931"/>
              <a:gd name="connsiteX609" fmla="*/ 3508398 w 4651277"/>
              <a:gd name="connsiteY609" fmla="*/ 3461460 h 4241931"/>
              <a:gd name="connsiteX610" fmla="*/ 3490797 w 4651277"/>
              <a:gd name="connsiteY610" fmla="*/ 3475276 h 4241931"/>
              <a:gd name="connsiteX611" fmla="*/ 3472671 w 4651277"/>
              <a:gd name="connsiteY611" fmla="*/ 3469777 h 4241931"/>
              <a:gd name="connsiteX612" fmla="*/ 3460862 w 4651277"/>
              <a:gd name="connsiteY612" fmla="*/ 3468188 h 4241931"/>
              <a:gd name="connsiteX613" fmla="*/ 3453331 w 4651277"/>
              <a:gd name="connsiteY613" fmla="*/ 3476626 h 4241931"/>
              <a:gd name="connsiteX614" fmla="*/ 3454386 w 4651277"/>
              <a:gd name="connsiteY614" fmla="*/ 3477165 h 4241931"/>
              <a:gd name="connsiteX615" fmla="*/ 3446789 w 4651277"/>
              <a:gd name="connsiteY615" fmla="*/ 3491117 h 4241931"/>
              <a:gd name="connsiteX616" fmla="*/ 3400060 w 4651277"/>
              <a:gd name="connsiteY616" fmla="*/ 3577309 h 4241931"/>
              <a:gd name="connsiteX617" fmla="*/ 3406973 w 4651277"/>
              <a:gd name="connsiteY617" fmla="*/ 3593703 h 4241931"/>
              <a:gd name="connsiteX618" fmla="*/ 3418956 w 4651277"/>
              <a:gd name="connsiteY618" fmla="*/ 3615430 h 4241931"/>
              <a:gd name="connsiteX619" fmla="*/ 3395203 w 4651277"/>
              <a:gd name="connsiteY619" fmla="*/ 3618067 h 4241931"/>
              <a:gd name="connsiteX620" fmla="*/ 3381062 w 4651277"/>
              <a:gd name="connsiteY620" fmla="*/ 3648256 h 4241931"/>
              <a:gd name="connsiteX621" fmla="*/ 3389340 w 4651277"/>
              <a:gd name="connsiteY621" fmla="*/ 3676099 h 4241931"/>
              <a:gd name="connsiteX622" fmla="*/ 3387297 w 4651277"/>
              <a:gd name="connsiteY622" fmla="*/ 3734980 h 4241931"/>
              <a:gd name="connsiteX623" fmla="*/ 3365114 w 4651277"/>
              <a:gd name="connsiteY623" fmla="*/ 3755173 h 4241931"/>
              <a:gd name="connsiteX624" fmla="*/ 3349515 w 4651277"/>
              <a:gd name="connsiteY624" fmla="*/ 3774773 h 4241931"/>
              <a:gd name="connsiteX625" fmla="*/ 3331755 w 4651277"/>
              <a:gd name="connsiteY625" fmla="*/ 3770238 h 4241931"/>
              <a:gd name="connsiteX626" fmla="*/ 3295139 w 4651277"/>
              <a:gd name="connsiteY626" fmla="*/ 3743233 h 4241931"/>
              <a:gd name="connsiteX627" fmla="*/ 3262091 w 4651277"/>
              <a:gd name="connsiteY627" fmla="*/ 3731390 h 4241931"/>
              <a:gd name="connsiteX628" fmla="*/ 3205351 w 4651277"/>
              <a:gd name="connsiteY628" fmla="*/ 3745657 h 4241931"/>
              <a:gd name="connsiteX629" fmla="*/ 3194120 w 4651277"/>
              <a:gd name="connsiteY629" fmla="*/ 3757041 h 4241931"/>
              <a:gd name="connsiteX630" fmla="*/ 3176971 w 4651277"/>
              <a:gd name="connsiteY630" fmla="*/ 3766914 h 4241931"/>
              <a:gd name="connsiteX631" fmla="*/ 3172726 w 4651277"/>
              <a:gd name="connsiteY631" fmla="*/ 3749940 h 4241931"/>
              <a:gd name="connsiteX632" fmla="*/ 3169365 w 4651277"/>
              <a:gd name="connsiteY632" fmla="*/ 3740884 h 4241931"/>
              <a:gd name="connsiteX633" fmla="*/ 3161839 w 4651277"/>
              <a:gd name="connsiteY633" fmla="*/ 3746151 h 4241931"/>
              <a:gd name="connsiteX634" fmla="*/ 3103961 w 4651277"/>
              <a:gd name="connsiteY634" fmla="*/ 3762903 h 4241931"/>
              <a:gd name="connsiteX635" fmla="*/ 3079445 w 4651277"/>
              <a:gd name="connsiteY635" fmla="*/ 3757920 h 4241931"/>
              <a:gd name="connsiteX636" fmla="*/ 3076595 w 4651277"/>
              <a:gd name="connsiteY636" fmla="*/ 3753244 h 4241931"/>
              <a:gd name="connsiteX637" fmla="*/ 3073963 w 4651277"/>
              <a:gd name="connsiteY637" fmla="*/ 3755235 h 4241931"/>
              <a:gd name="connsiteX638" fmla="*/ 3064222 w 4651277"/>
              <a:gd name="connsiteY638" fmla="*/ 3749147 h 4241931"/>
              <a:gd name="connsiteX639" fmla="*/ 3062184 w 4651277"/>
              <a:gd name="connsiteY639" fmla="*/ 3744246 h 4241931"/>
              <a:gd name="connsiteX640" fmla="*/ 3049858 w 4651277"/>
              <a:gd name="connsiteY640" fmla="*/ 3739106 h 4241931"/>
              <a:gd name="connsiteX641" fmla="*/ 3044792 w 4651277"/>
              <a:gd name="connsiteY641" fmla="*/ 3733879 h 4241931"/>
              <a:gd name="connsiteX642" fmla="*/ 3044128 w 4651277"/>
              <a:gd name="connsiteY642" fmla="*/ 3738922 h 4241931"/>
              <a:gd name="connsiteX643" fmla="*/ 2984298 w 4651277"/>
              <a:gd name="connsiteY643" fmla="*/ 3791655 h 4241931"/>
              <a:gd name="connsiteX644" fmla="*/ 2940903 w 4651277"/>
              <a:gd name="connsiteY644" fmla="*/ 3792129 h 4241931"/>
              <a:gd name="connsiteX645" fmla="*/ 2874058 w 4651277"/>
              <a:gd name="connsiteY645" fmla="*/ 3781642 h 4241931"/>
              <a:gd name="connsiteX646" fmla="*/ 2865991 w 4651277"/>
              <a:gd name="connsiteY646" fmla="*/ 3778096 h 4241931"/>
              <a:gd name="connsiteX647" fmla="*/ 2857815 w 4651277"/>
              <a:gd name="connsiteY647" fmla="*/ 3786799 h 4241931"/>
              <a:gd name="connsiteX648" fmla="*/ 2856425 w 4651277"/>
              <a:gd name="connsiteY648" fmla="*/ 3795390 h 4241931"/>
              <a:gd name="connsiteX649" fmla="*/ 2860563 w 4651277"/>
              <a:gd name="connsiteY649" fmla="*/ 3807410 h 4241931"/>
              <a:gd name="connsiteX650" fmla="*/ 2856998 w 4651277"/>
              <a:gd name="connsiteY650" fmla="*/ 3813863 h 4241931"/>
              <a:gd name="connsiteX651" fmla="*/ 2854422 w 4651277"/>
              <a:gd name="connsiteY651" fmla="*/ 3814137 h 4241931"/>
              <a:gd name="connsiteX652" fmla="*/ 2854754 w 4651277"/>
              <a:gd name="connsiteY652" fmla="*/ 3831215 h 4241931"/>
              <a:gd name="connsiteX653" fmla="*/ 2843360 w 4651277"/>
              <a:gd name="connsiteY653" fmla="*/ 3850708 h 4241931"/>
              <a:gd name="connsiteX654" fmla="*/ 2807827 w 4651277"/>
              <a:gd name="connsiteY654" fmla="*/ 3846654 h 4241931"/>
              <a:gd name="connsiteX655" fmla="*/ 2785810 w 4651277"/>
              <a:gd name="connsiteY655" fmla="*/ 3849588 h 4241931"/>
              <a:gd name="connsiteX656" fmla="*/ 2789121 w 4651277"/>
              <a:gd name="connsiteY656" fmla="*/ 3868487 h 4241931"/>
              <a:gd name="connsiteX657" fmla="*/ 2791863 w 4651277"/>
              <a:gd name="connsiteY657" fmla="*/ 3871984 h 4241931"/>
              <a:gd name="connsiteX658" fmla="*/ 2806233 w 4651277"/>
              <a:gd name="connsiteY658" fmla="*/ 3898062 h 4241931"/>
              <a:gd name="connsiteX659" fmla="*/ 2784118 w 4651277"/>
              <a:gd name="connsiteY659" fmla="*/ 3891736 h 4241931"/>
              <a:gd name="connsiteX660" fmla="*/ 2763325 w 4651277"/>
              <a:gd name="connsiteY660" fmla="*/ 3878511 h 4241931"/>
              <a:gd name="connsiteX661" fmla="*/ 2724775 w 4651277"/>
              <a:gd name="connsiteY661" fmla="*/ 3899406 h 4241931"/>
              <a:gd name="connsiteX662" fmla="*/ 2726671 w 4651277"/>
              <a:gd name="connsiteY662" fmla="*/ 3923975 h 4241931"/>
              <a:gd name="connsiteX663" fmla="*/ 2695770 w 4651277"/>
              <a:gd name="connsiteY663" fmla="*/ 3931920 h 4241931"/>
              <a:gd name="connsiteX664" fmla="*/ 2675260 w 4651277"/>
              <a:gd name="connsiteY664" fmla="*/ 3914348 h 4241931"/>
              <a:gd name="connsiteX665" fmla="*/ 2660753 w 4651277"/>
              <a:gd name="connsiteY665" fmla="*/ 3905503 h 4241931"/>
              <a:gd name="connsiteX666" fmla="*/ 2646083 w 4651277"/>
              <a:gd name="connsiteY666" fmla="*/ 3912202 h 4241931"/>
              <a:gd name="connsiteX667" fmla="*/ 2647150 w 4651277"/>
              <a:gd name="connsiteY667" fmla="*/ 3913511 h 4241931"/>
              <a:gd name="connsiteX668" fmla="*/ 2629231 w 4651277"/>
              <a:gd name="connsiteY668" fmla="*/ 3927369 h 4241931"/>
              <a:gd name="connsiteX669" fmla="*/ 2518807 w 4651277"/>
              <a:gd name="connsiteY669" fmla="*/ 4013107 h 4241931"/>
              <a:gd name="connsiteX670" fmla="*/ 2518432 w 4651277"/>
              <a:gd name="connsiteY670" fmla="*/ 4038475 h 4241931"/>
              <a:gd name="connsiteX671" fmla="*/ 2521619 w 4651277"/>
              <a:gd name="connsiteY671" fmla="*/ 4073711 h 4241931"/>
              <a:gd name="connsiteX672" fmla="*/ 2489096 w 4651277"/>
              <a:gd name="connsiteY672" fmla="*/ 4063534 h 4241931"/>
              <a:gd name="connsiteX673" fmla="*/ 2453324 w 4651277"/>
              <a:gd name="connsiteY673" fmla="*/ 4094842 h 4241931"/>
              <a:gd name="connsiteX674" fmla="*/ 2448168 w 4651277"/>
              <a:gd name="connsiteY674" fmla="*/ 4135938 h 4241931"/>
              <a:gd name="connsiteX675" fmla="*/ 2411741 w 4651277"/>
              <a:gd name="connsiteY675" fmla="*/ 4211641 h 4241931"/>
              <a:gd name="connsiteX676" fmla="*/ 2371202 w 4651277"/>
              <a:gd name="connsiteY676" fmla="*/ 4225284 h 4241931"/>
              <a:gd name="connsiteX677" fmla="*/ 2339599 w 4651277"/>
              <a:gd name="connsiteY677" fmla="*/ 4241931 h 4241931"/>
              <a:gd name="connsiteX678" fmla="*/ 2319011 w 4651277"/>
              <a:gd name="connsiteY678" fmla="*/ 4225827 h 4241931"/>
              <a:gd name="connsiteX679" fmla="*/ 2286691 w 4651277"/>
              <a:gd name="connsiteY679" fmla="*/ 4169575 h 4241931"/>
              <a:gd name="connsiteX680" fmla="*/ 2250336 w 4651277"/>
              <a:gd name="connsiteY680" fmla="*/ 4135164 h 4241931"/>
              <a:gd name="connsiteX681" fmla="*/ 2168075 w 4651277"/>
              <a:gd name="connsiteY681" fmla="*/ 4121259 h 4241931"/>
              <a:gd name="connsiteX682" fmla="*/ 2146887 w 4651277"/>
              <a:gd name="connsiteY682" fmla="*/ 4129683 h 4241931"/>
              <a:gd name="connsiteX683" fmla="*/ 2118834 w 4651277"/>
              <a:gd name="connsiteY683" fmla="*/ 4132741 h 4241931"/>
              <a:gd name="connsiteX684" fmla="*/ 2123027 w 4651277"/>
              <a:gd name="connsiteY684" fmla="*/ 4108146 h 4241931"/>
              <a:gd name="connsiteX685" fmla="*/ 2123831 w 4651277"/>
              <a:gd name="connsiteY685" fmla="*/ 4094395 h 4241931"/>
              <a:gd name="connsiteX686" fmla="*/ 2110984 w 4651277"/>
              <a:gd name="connsiteY686" fmla="*/ 4096957 h 4241931"/>
              <a:gd name="connsiteX687" fmla="*/ 2025816 w 4651277"/>
              <a:gd name="connsiteY687" fmla="*/ 4085641 h 4241931"/>
              <a:gd name="connsiteX688" fmla="*/ 1994734 w 4651277"/>
              <a:gd name="connsiteY688" fmla="*/ 4050712 h 4241931"/>
              <a:gd name="connsiteX689" fmla="*/ 1924097 w 4651277"/>
              <a:gd name="connsiteY689" fmla="*/ 3922677 h 4241931"/>
              <a:gd name="connsiteX690" fmla="*/ 1905006 w 4651277"/>
              <a:gd name="connsiteY690" fmla="*/ 3918804 h 4241931"/>
              <a:gd name="connsiteX691" fmla="*/ 1887982 w 4651277"/>
              <a:gd name="connsiteY691" fmla="*/ 3912568 h 4241931"/>
              <a:gd name="connsiteX692" fmla="*/ 1885017 w 4651277"/>
              <a:gd name="connsiteY692" fmla="*/ 3901578 h 4241931"/>
              <a:gd name="connsiteX693" fmla="*/ 1862111 w 4651277"/>
              <a:gd name="connsiteY693" fmla="*/ 3897986 h 4241931"/>
              <a:gd name="connsiteX694" fmla="*/ 1858625 w 4651277"/>
              <a:gd name="connsiteY694" fmla="*/ 3892341 h 4241931"/>
              <a:gd name="connsiteX695" fmla="*/ 1837794 w 4651277"/>
              <a:gd name="connsiteY695" fmla="*/ 3907157 h 4241931"/>
              <a:gd name="connsiteX696" fmla="*/ 1836714 w 4651277"/>
              <a:gd name="connsiteY696" fmla="*/ 3883084 h 4241931"/>
              <a:gd name="connsiteX697" fmla="*/ 1816165 w 4651277"/>
              <a:gd name="connsiteY697" fmla="*/ 3880505 h 4241931"/>
              <a:gd name="connsiteX698" fmla="*/ 1816633 w 4651277"/>
              <a:gd name="connsiteY698" fmla="*/ 3878350 h 4241931"/>
              <a:gd name="connsiteX699" fmla="*/ 1800539 w 4651277"/>
              <a:gd name="connsiteY699" fmla="*/ 3891482 h 4241931"/>
              <a:gd name="connsiteX700" fmla="*/ 1764303 w 4651277"/>
              <a:gd name="connsiteY700" fmla="*/ 3915801 h 4241931"/>
              <a:gd name="connsiteX701" fmla="*/ 1740423 w 4651277"/>
              <a:gd name="connsiteY701" fmla="*/ 3889176 h 4241931"/>
              <a:gd name="connsiteX702" fmla="*/ 1722011 w 4651277"/>
              <a:gd name="connsiteY702" fmla="*/ 3876752 h 4241931"/>
              <a:gd name="connsiteX703" fmla="*/ 1711940 w 4651277"/>
              <a:gd name="connsiteY703" fmla="*/ 3893084 h 4241931"/>
              <a:gd name="connsiteX704" fmla="*/ 1711668 w 4651277"/>
              <a:gd name="connsiteY704" fmla="*/ 3897518 h 4241931"/>
              <a:gd name="connsiteX705" fmla="*/ 1705099 w 4651277"/>
              <a:gd name="connsiteY705" fmla="*/ 3926559 h 4241931"/>
              <a:gd name="connsiteX706" fmla="*/ 1692762 w 4651277"/>
              <a:gd name="connsiteY706" fmla="*/ 3907147 h 4241931"/>
              <a:gd name="connsiteX707" fmla="*/ 1685994 w 4651277"/>
              <a:gd name="connsiteY707" fmla="*/ 3883452 h 4241931"/>
              <a:gd name="connsiteX708" fmla="*/ 1643295 w 4651277"/>
              <a:gd name="connsiteY708" fmla="*/ 3873479 h 4241931"/>
              <a:gd name="connsiteX709" fmla="*/ 1628399 w 4651277"/>
              <a:gd name="connsiteY709" fmla="*/ 3893111 h 4241931"/>
              <a:gd name="connsiteX710" fmla="*/ 1600019 w 4651277"/>
              <a:gd name="connsiteY710" fmla="*/ 3878537 h 4241931"/>
              <a:gd name="connsiteX711" fmla="*/ 1596347 w 4651277"/>
              <a:gd name="connsiteY711" fmla="*/ 3851778 h 4241931"/>
              <a:gd name="connsiteX712" fmla="*/ 1574043 w 4651277"/>
              <a:gd name="connsiteY712" fmla="*/ 3830214 h 4241931"/>
              <a:gd name="connsiteX713" fmla="*/ 1541567 w 4651277"/>
              <a:gd name="connsiteY713" fmla="*/ 3798615 h 4241931"/>
              <a:gd name="connsiteX714" fmla="*/ 1492724 w 4651277"/>
              <a:gd name="connsiteY714" fmla="*/ 3763103 h 4241931"/>
              <a:gd name="connsiteX715" fmla="*/ 1470589 w 4651277"/>
              <a:gd name="connsiteY715" fmla="*/ 3755587 h 4241931"/>
              <a:gd name="connsiteX716" fmla="*/ 1479644 w 4651277"/>
              <a:gd name="connsiteY716" fmla="*/ 3744671 h 4241931"/>
              <a:gd name="connsiteX717" fmla="*/ 1466562 w 4651277"/>
              <a:gd name="connsiteY717" fmla="*/ 3726239 h 4241931"/>
              <a:gd name="connsiteX718" fmla="*/ 1430989 w 4651277"/>
              <a:gd name="connsiteY718" fmla="*/ 3697700 h 4241931"/>
              <a:gd name="connsiteX719" fmla="*/ 1419313 w 4651277"/>
              <a:gd name="connsiteY719" fmla="*/ 3670284 h 4241931"/>
              <a:gd name="connsiteX720" fmla="*/ 1417125 w 4651277"/>
              <a:gd name="connsiteY720" fmla="*/ 3655509 h 4241931"/>
              <a:gd name="connsiteX721" fmla="*/ 1407563 w 4651277"/>
              <a:gd name="connsiteY721" fmla="*/ 3669999 h 4241931"/>
              <a:gd name="connsiteX722" fmla="*/ 1383547 w 4651277"/>
              <a:gd name="connsiteY722" fmla="*/ 3699284 h 4241931"/>
              <a:gd name="connsiteX723" fmla="*/ 1335775 w 4651277"/>
              <a:gd name="connsiteY723" fmla="*/ 3738369 h 4241931"/>
              <a:gd name="connsiteX724" fmla="*/ 1312449 w 4651277"/>
              <a:gd name="connsiteY724" fmla="*/ 3759039 h 4241931"/>
              <a:gd name="connsiteX725" fmla="*/ 1295945 w 4651277"/>
              <a:gd name="connsiteY725" fmla="*/ 3759452 h 4241931"/>
              <a:gd name="connsiteX726" fmla="*/ 1292551 w 4651277"/>
              <a:gd name="connsiteY726" fmla="*/ 3785619 h 4241931"/>
              <a:gd name="connsiteX727" fmla="*/ 1236423 w 4651277"/>
              <a:gd name="connsiteY727" fmla="*/ 3826202 h 4241931"/>
              <a:gd name="connsiteX728" fmla="*/ 1221212 w 4651277"/>
              <a:gd name="connsiteY728" fmla="*/ 3837554 h 4241931"/>
              <a:gd name="connsiteX729" fmla="*/ 1171545 w 4651277"/>
              <a:gd name="connsiteY729" fmla="*/ 3867819 h 4241931"/>
              <a:gd name="connsiteX730" fmla="*/ 1116177 w 4651277"/>
              <a:gd name="connsiteY730" fmla="*/ 3898928 h 4241931"/>
              <a:gd name="connsiteX731" fmla="*/ 1085512 w 4651277"/>
              <a:gd name="connsiteY731" fmla="*/ 3913809 h 4241931"/>
              <a:gd name="connsiteX732" fmla="*/ 1084513 w 4651277"/>
              <a:gd name="connsiteY732" fmla="*/ 3915463 h 4241931"/>
              <a:gd name="connsiteX733" fmla="*/ 1084512 w 4651277"/>
              <a:gd name="connsiteY733" fmla="*/ 3915463 h 4241931"/>
              <a:gd name="connsiteX734" fmla="*/ 1084263 w 4651277"/>
              <a:gd name="connsiteY734" fmla="*/ 3915876 h 4241931"/>
              <a:gd name="connsiteX735" fmla="*/ 1084513 w 4651277"/>
              <a:gd name="connsiteY735" fmla="*/ 3915463 h 4241931"/>
              <a:gd name="connsiteX736" fmla="*/ 1085839 w 4651277"/>
              <a:gd name="connsiteY736" fmla="*/ 3915136 h 4241931"/>
              <a:gd name="connsiteX737" fmla="*/ 1094229 w 4651277"/>
              <a:gd name="connsiteY737" fmla="*/ 3924043 h 4241931"/>
              <a:gd name="connsiteX738" fmla="*/ 1088904 w 4651277"/>
              <a:gd name="connsiteY738" fmla="*/ 3930985 h 4241931"/>
              <a:gd name="connsiteX739" fmla="*/ 1018977 w 4651277"/>
              <a:gd name="connsiteY739" fmla="*/ 3997770 h 4241931"/>
              <a:gd name="connsiteX740" fmla="*/ 1006350 w 4651277"/>
              <a:gd name="connsiteY740" fmla="*/ 4009328 h 4241931"/>
              <a:gd name="connsiteX741" fmla="*/ 1002301 w 4651277"/>
              <a:gd name="connsiteY741" fmla="*/ 4011171 h 4241931"/>
              <a:gd name="connsiteX742" fmla="*/ 990173 w 4651277"/>
              <a:gd name="connsiteY742" fmla="*/ 4011068 h 4241931"/>
              <a:gd name="connsiteX743" fmla="*/ 985936 w 4651277"/>
              <a:gd name="connsiteY743" fmla="*/ 4009861 h 4241931"/>
              <a:gd name="connsiteX744" fmla="*/ 977409 w 4651277"/>
              <a:gd name="connsiteY744" fmla="*/ 4002677 h 4241931"/>
              <a:gd name="connsiteX745" fmla="*/ 972121 w 4651277"/>
              <a:gd name="connsiteY745" fmla="*/ 3998352 h 4241931"/>
              <a:gd name="connsiteX746" fmla="*/ 953239 w 4651277"/>
              <a:gd name="connsiteY746" fmla="*/ 4017645 h 4241931"/>
              <a:gd name="connsiteX747" fmla="*/ 934255 w 4651277"/>
              <a:gd name="connsiteY747" fmla="*/ 4027395 h 4241931"/>
              <a:gd name="connsiteX748" fmla="*/ 928071 w 4651277"/>
              <a:gd name="connsiteY748" fmla="*/ 4012596 h 4241931"/>
              <a:gd name="connsiteX749" fmla="*/ 996223 w 4651277"/>
              <a:gd name="connsiteY749" fmla="*/ 3962574 h 4241931"/>
              <a:gd name="connsiteX750" fmla="*/ 1026009 w 4651277"/>
              <a:gd name="connsiteY750" fmla="*/ 3931585 h 4241931"/>
              <a:gd name="connsiteX751" fmla="*/ 1031264 w 4651277"/>
              <a:gd name="connsiteY751" fmla="*/ 3925503 h 4241931"/>
              <a:gd name="connsiteX752" fmla="*/ 1077468 w 4651277"/>
              <a:gd name="connsiteY752" fmla="*/ 3900596 h 4241931"/>
              <a:gd name="connsiteX753" fmla="*/ 1094162 w 4651277"/>
              <a:gd name="connsiteY753" fmla="*/ 3881561 h 4241931"/>
              <a:gd name="connsiteX754" fmla="*/ 1102948 w 4651277"/>
              <a:gd name="connsiteY754" fmla="*/ 3869261 h 4241931"/>
              <a:gd name="connsiteX755" fmla="*/ 1153234 w 4651277"/>
              <a:gd name="connsiteY755" fmla="*/ 3831245 h 4241931"/>
              <a:gd name="connsiteX756" fmla="*/ 1182230 w 4651277"/>
              <a:gd name="connsiteY756" fmla="*/ 3799326 h 4241931"/>
              <a:gd name="connsiteX757" fmla="*/ 1213308 w 4651277"/>
              <a:gd name="connsiteY757" fmla="*/ 3779276 h 4241931"/>
              <a:gd name="connsiteX758" fmla="*/ 1227005 w 4651277"/>
              <a:gd name="connsiteY758" fmla="*/ 3743531 h 4241931"/>
              <a:gd name="connsiteX759" fmla="*/ 1221458 w 4651277"/>
              <a:gd name="connsiteY759" fmla="*/ 3737019 h 4241931"/>
              <a:gd name="connsiteX760" fmla="*/ 1231625 w 4651277"/>
              <a:gd name="connsiteY760" fmla="*/ 3685821 h 4241931"/>
              <a:gd name="connsiteX761" fmla="*/ 1240257 w 4651277"/>
              <a:gd name="connsiteY761" fmla="*/ 3659206 h 4241931"/>
              <a:gd name="connsiteX762" fmla="*/ 1240179 w 4651277"/>
              <a:gd name="connsiteY762" fmla="*/ 3659067 h 4241931"/>
              <a:gd name="connsiteX763" fmla="*/ 1230192 w 4651277"/>
              <a:gd name="connsiteY763" fmla="*/ 3642988 h 4241931"/>
              <a:gd name="connsiteX764" fmla="*/ 1231048 w 4651277"/>
              <a:gd name="connsiteY764" fmla="*/ 3642849 h 4241931"/>
              <a:gd name="connsiteX765" fmla="*/ 1229111 w 4651277"/>
              <a:gd name="connsiteY765" fmla="*/ 3639405 h 4241931"/>
              <a:gd name="connsiteX766" fmla="*/ 1225082 w 4651277"/>
              <a:gd name="connsiteY766" fmla="*/ 3615949 h 4241931"/>
              <a:gd name="connsiteX767" fmla="*/ 1223380 w 4651277"/>
              <a:gd name="connsiteY767" fmla="*/ 3610559 h 4241931"/>
              <a:gd name="connsiteX768" fmla="*/ 1222745 w 4651277"/>
              <a:gd name="connsiteY768" fmla="*/ 3611002 h 4241931"/>
              <a:gd name="connsiteX769" fmla="*/ 1190493 w 4651277"/>
              <a:gd name="connsiteY769" fmla="*/ 3651565 h 4241931"/>
              <a:gd name="connsiteX770" fmla="*/ 1166783 w 4651277"/>
              <a:gd name="connsiteY770" fmla="*/ 3661736 h 4241931"/>
              <a:gd name="connsiteX771" fmla="*/ 1154637 w 4651277"/>
              <a:gd name="connsiteY771" fmla="*/ 3670210 h 4241931"/>
              <a:gd name="connsiteX772" fmla="*/ 1116633 w 4651277"/>
              <a:gd name="connsiteY772" fmla="*/ 3690352 h 4241931"/>
              <a:gd name="connsiteX773" fmla="*/ 1090960 w 4651277"/>
              <a:gd name="connsiteY773" fmla="*/ 3676395 h 4241931"/>
              <a:gd name="connsiteX774" fmla="*/ 1152056 w 4651277"/>
              <a:gd name="connsiteY774" fmla="*/ 3582772 h 4241931"/>
              <a:gd name="connsiteX775" fmla="*/ 1146988 w 4651277"/>
              <a:gd name="connsiteY775" fmla="*/ 3583121 h 4241931"/>
              <a:gd name="connsiteX776" fmla="*/ 1174341 w 4651277"/>
              <a:gd name="connsiteY776" fmla="*/ 3554475 h 4241931"/>
              <a:gd name="connsiteX777" fmla="*/ 1195008 w 4651277"/>
              <a:gd name="connsiteY777" fmla="*/ 3526369 h 4241931"/>
              <a:gd name="connsiteX778" fmla="*/ 1182314 w 4651277"/>
              <a:gd name="connsiteY778" fmla="*/ 3516738 h 4241931"/>
              <a:gd name="connsiteX779" fmla="*/ 1164089 w 4651277"/>
              <a:gd name="connsiteY779" fmla="*/ 3495341 h 4241931"/>
              <a:gd name="connsiteX780" fmla="*/ 1138525 w 4651277"/>
              <a:gd name="connsiteY780" fmla="*/ 3489826 h 4241931"/>
              <a:gd name="connsiteX781" fmla="*/ 1113579 w 4651277"/>
              <a:gd name="connsiteY781" fmla="*/ 3498232 h 4241931"/>
              <a:gd name="connsiteX782" fmla="*/ 1101193 w 4651277"/>
              <a:gd name="connsiteY782" fmla="*/ 3517611 h 4241931"/>
              <a:gd name="connsiteX783" fmla="*/ 1083741 w 4651277"/>
              <a:gd name="connsiteY783" fmla="*/ 3524449 h 4241931"/>
              <a:gd name="connsiteX784" fmla="*/ 1066327 w 4651277"/>
              <a:gd name="connsiteY784" fmla="*/ 3498350 h 4241931"/>
              <a:gd name="connsiteX785" fmla="*/ 1060384 w 4651277"/>
              <a:gd name="connsiteY785" fmla="*/ 3491373 h 4241931"/>
              <a:gd name="connsiteX786" fmla="*/ 1051908 w 4651277"/>
              <a:gd name="connsiteY786" fmla="*/ 3488960 h 4241931"/>
              <a:gd name="connsiteX787" fmla="*/ 1034735 w 4651277"/>
              <a:gd name="connsiteY787" fmla="*/ 3470682 h 4241931"/>
              <a:gd name="connsiteX788" fmla="*/ 1017197 w 4651277"/>
              <a:gd name="connsiteY788" fmla="*/ 3484015 h 4241931"/>
              <a:gd name="connsiteX789" fmla="*/ 1010237 w 4651277"/>
              <a:gd name="connsiteY789" fmla="*/ 3484324 h 4241931"/>
              <a:gd name="connsiteX790" fmla="*/ 958799 w 4651277"/>
              <a:gd name="connsiteY790" fmla="*/ 3466337 h 4241931"/>
              <a:gd name="connsiteX791" fmla="*/ 951788 w 4651277"/>
              <a:gd name="connsiteY791" fmla="*/ 3461874 h 4241931"/>
              <a:gd name="connsiteX792" fmla="*/ 926759 w 4651277"/>
              <a:gd name="connsiteY792" fmla="*/ 3433431 h 4241931"/>
              <a:gd name="connsiteX793" fmla="*/ 903850 w 4651277"/>
              <a:gd name="connsiteY793" fmla="*/ 3383920 h 4241931"/>
              <a:gd name="connsiteX794" fmla="*/ 895238 w 4651277"/>
              <a:gd name="connsiteY794" fmla="*/ 3361559 h 4241931"/>
              <a:gd name="connsiteX795" fmla="*/ 893102 w 4651277"/>
              <a:gd name="connsiteY795" fmla="*/ 3344918 h 4241931"/>
              <a:gd name="connsiteX796" fmla="*/ 913932 w 4651277"/>
              <a:gd name="connsiteY796" fmla="*/ 3295875 h 4241931"/>
              <a:gd name="connsiteX797" fmla="*/ 916552 w 4651277"/>
              <a:gd name="connsiteY797" fmla="*/ 3284815 h 4241931"/>
              <a:gd name="connsiteX798" fmla="*/ 902668 w 4651277"/>
              <a:gd name="connsiteY798" fmla="*/ 3252497 h 4241931"/>
              <a:gd name="connsiteX799" fmla="*/ 899396 w 4651277"/>
              <a:gd name="connsiteY799" fmla="*/ 3239232 h 4241931"/>
              <a:gd name="connsiteX800" fmla="*/ 894195 w 4651277"/>
              <a:gd name="connsiteY800" fmla="*/ 3206742 h 4241931"/>
              <a:gd name="connsiteX801" fmla="*/ 880363 w 4651277"/>
              <a:gd name="connsiteY801" fmla="*/ 3200867 h 4241931"/>
              <a:gd name="connsiteX802" fmla="*/ 868662 w 4651277"/>
              <a:gd name="connsiteY802" fmla="*/ 3212216 h 4241931"/>
              <a:gd name="connsiteX803" fmla="*/ 861785 w 4651277"/>
              <a:gd name="connsiteY803" fmla="*/ 3179867 h 4241931"/>
              <a:gd name="connsiteX804" fmla="*/ 841031 w 4651277"/>
              <a:gd name="connsiteY804" fmla="*/ 3128406 h 4241931"/>
              <a:gd name="connsiteX805" fmla="*/ 835094 w 4651277"/>
              <a:gd name="connsiteY805" fmla="*/ 3130395 h 4241931"/>
              <a:gd name="connsiteX806" fmla="*/ 836894 w 4651277"/>
              <a:gd name="connsiteY806" fmla="*/ 3131712 h 4241931"/>
              <a:gd name="connsiteX807" fmla="*/ 828164 w 4651277"/>
              <a:gd name="connsiteY807" fmla="*/ 3141426 h 4241931"/>
              <a:gd name="connsiteX808" fmla="*/ 810249 w 4651277"/>
              <a:gd name="connsiteY808" fmla="*/ 3168564 h 4241931"/>
              <a:gd name="connsiteX809" fmla="*/ 805666 w 4651277"/>
              <a:gd name="connsiteY809" fmla="*/ 3182762 h 4241931"/>
              <a:gd name="connsiteX810" fmla="*/ 762994 w 4651277"/>
              <a:gd name="connsiteY810" fmla="*/ 3247137 h 4241931"/>
              <a:gd name="connsiteX811" fmla="*/ 769696 w 4651277"/>
              <a:gd name="connsiteY811" fmla="*/ 3269578 h 4241931"/>
              <a:gd name="connsiteX812" fmla="*/ 788985 w 4651277"/>
              <a:gd name="connsiteY812" fmla="*/ 3312615 h 4241931"/>
              <a:gd name="connsiteX813" fmla="*/ 783024 w 4651277"/>
              <a:gd name="connsiteY813" fmla="*/ 3324613 h 4241931"/>
              <a:gd name="connsiteX814" fmla="*/ 758660 w 4651277"/>
              <a:gd name="connsiteY814" fmla="*/ 3335580 h 4241931"/>
              <a:gd name="connsiteX815" fmla="*/ 671389 w 4651277"/>
              <a:gd name="connsiteY815" fmla="*/ 3280299 h 4241931"/>
              <a:gd name="connsiteX816" fmla="*/ 650969 w 4651277"/>
              <a:gd name="connsiteY816" fmla="*/ 3269201 h 4241931"/>
              <a:gd name="connsiteX817" fmla="*/ 641617 w 4651277"/>
              <a:gd name="connsiteY817" fmla="*/ 3268933 h 4241931"/>
              <a:gd name="connsiteX818" fmla="*/ 644405 w 4651277"/>
              <a:gd name="connsiteY818" fmla="*/ 3282190 h 4241931"/>
              <a:gd name="connsiteX819" fmla="*/ 650760 w 4651277"/>
              <a:gd name="connsiteY819" fmla="*/ 3284028 h 4241931"/>
              <a:gd name="connsiteX820" fmla="*/ 664657 w 4651277"/>
              <a:gd name="connsiteY820" fmla="*/ 3289108 h 4241931"/>
              <a:gd name="connsiteX821" fmla="*/ 653088 w 4651277"/>
              <a:gd name="connsiteY821" fmla="*/ 3305841 h 4241931"/>
              <a:gd name="connsiteX822" fmla="*/ 681811 w 4651277"/>
              <a:gd name="connsiteY822" fmla="*/ 3311127 h 4241931"/>
              <a:gd name="connsiteX823" fmla="*/ 681325 w 4651277"/>
              <a:gd name="connsiteY823" fmla="*/ 3323067 h 4241931"/>
              <a:gd name="connsiteX824" fmla="*/ 642947 w 4651277"/>
              <a:gd name="connsiteY824" fmla="*/ 3318009 h 4241931"/>
              <a:gd name="connsiteX825" fmla="*/ 616859 w 4651277"/>
              <a:gd name="connsiteY825" fmla="*/ 3306171 h 4241931"/>
              <a:gd name="connsiteX826" fmla="*/ 615221 w 4651277"/>
              <a:gd name="connsiteY826" fmla="*/ 3285459 h 4241931"/>
              <a:gd name="connsiteX827" fmla="*/ 603851 w 4651277"/>
              <a:gd name="connsiteY827" fmla="*/ 3275124 h 4241931"/>
              <a:gd name="connsiteX828" fmla="*/ 584006 w 4651277"/>
              <a:gd name="connsiteY828" fmla="*/ 3294285 h 4241931"/>
              <a:gd name="connsiteX829" fmla="*/ 576030 w 4651277"/>
              <a:gd name="connsiteY829" fmla="*/ 3296216 h 4241931"/>
              <a:gd name="connsiteX830" fmla="*/ 595446 w 4651277"/>
              <a:gd name="connsiteY830" fmla="*/ 3254362 h 4241931"/>
              <a:gd name="connsiteX831" fmla="*/ 582146 w 4651277"/>
              <a:gd name="connsiteY831" fmla="*/ 3236050 h 4241931"/>
              <a:gd name="connsiteX832" fmla="*/ 559040 w 4651277"/>
              <a:gd name="connsiteY832" fmla="*/ 3238269 h 4241931"/>
              <a:gd name="connsiteX833" fmla="*/ 547418 w 4651277"/>
              <a:gd name="connsiteY833" fmla="*/ 3221663 h 4241931"/>
              <a:gd name="connsiteX834" fmla="*/ 555276 w 4651277"/>
              <a:gd name="connsiteY834" fmla="*/ 3208783 h 4241931"/>
              <a:gd name="connsiteX835" fmla="*/ 552916 w 4651277"/>
              <a:gd name="connsiteY835" fmla="*/ 3178113 h 4241931"/>
              <a:gd name="connsiteX836" fmla="*/ 554759 w 4651277"/>
              <a:gd name="connsiteY836" fmla="*/ 3143891 h 4241931"/>
              <a:gd name="connsiteX837" fmla="*/ 546452 w 4651277"/>
              <a:gd name="connsiteY837" fmla="*/ 3109595 h 4241931"/>
              <a:gd name="connsiteX838" fmla="*/ 531314 w 4651277"/>
              <a:gd name="connsiteY838" fmla="*/ 3097640 h 4241931"/>
              <a:gd name="connsiteX839" fmla="*/ 544016 w 4651277"/>
              <a:gd name="connsiteY839" fmla="*/ 3089076 h 4241931"/>
              <a:gd name="connsiteX840" fmla="*/ 547970 w 4651277"/>
              <a:gd name="connsiteY840" fmla="*/ 3079252 h 4241931"/>
              <a:gd name="connsiteX841" fmla="*/ 536113 w 4651277"/>
              <a:gd name="connsiteY841" fmla="*/ 3040749 h 4241931"/>
              <a:gd name="connsiteX842" fmla="*/ 536514 w 4651277"/>
              <a:gd name="connsiteY842" fmla="*/ 3026719 h 4241931"/>
              <a:gd name="connsiteX843" fmla="*/ 518069 w 4651277"/>
              <a:gd name="connsiteY843" fmla="*/ 3044697 h 4241931"/>
              <a:gd name="connsiteX844" fmla="*/ 505031 w 4651277"/>
              <a:gd name="connsiteY844" fmla="*/ 3044899 h 4241931"/>
              <a:gd name="connsiteX845" fmla="*/ 469088 w 4651277"/>
              <a:gd name="connsiteY845" fmla="*/ 3060358 h 4241931"/>
              <a:gd name="connsiteX846" fmla="*/ 446865 w 4651277"/>
              <a:gd name="connsiteY846" fmla="*/ 3064475 h 4241931"/>
              <a:gd name="connsiteX847" fmla="*/ 428167 w 4651277"/>
              <a:gd name="connsiteY847" fmla="*/ 3076179 h 4241931"/>
              <a:gd name="connsiteX848" fmla="*/ 421376 w 4651277"/>
              <a:gd name="connsiteY848" fmla="*/ 3079513 h 4241931"/>
              <a:gd name="connsiteX849" fmla="*/ 387850 w 4651277"/>
              <a:gd name="connsiteY849" fmla="*/ 3050902 h 4241931"/>
              <a:gd name="connsiteX850" fmla="*/ 356247 w 4651277"/>
              <a:gd name="connsiteY850" fmla="*/ 3058134 h 4241931"/>
              <a:gd name="connsiteX851" fmla="*/ 329279 w 4651277"/>
              <a:gd name="connsiteY851" fmla="*/ 3044401 h 4241931"/>
              <a:gd name="connsiteX852" fmla="*/ 308607 w 4651277"/>
              <a:gd name="connsiteY852" fmla="*/ 3027031 h 4241931"/>
              <a:gd name="connsiteX853" fmla="*/ 279538 w 4651277"/>
              <a:gd name="connsiteY853" fmla="*/ 3001141 h 4241931"/>
              <a:gd name="connsiteX854" fmla="*/ 267950 w 4651277"/>
              <a:gd name="connsiteY854" fmla="*/ 2993392 h 4241931"/>
              <a:gd name="connsiteX855" fmla="*/ 257547 w 4651277"/>
              <a:gd name="connsiteY855" fmla="*/ 2987046 h 4241931"/>
              <a:gd name="connsiteX856" fmla="*/ 263834 w 4651277"/>
              <a:gd name="connsiteY856" fmla="*/ 2971168 h 4241931"/>
              <a:gd name="connsiteX857" fmla="*/ 275244 w 4651277"/>
              <a:gd name="connsiteY857" fmla="*/ 2962494 h 4241931"/>
              <a:gd name="connsiteX858" fmla="*/ 283127 w 4651277"/>
              <a:gd name="connsiteY858" fmla="*/ 2946230 h 4241931"/>
              <a:gd name="connsiteX859" fmla="*/ 271842 w 4651277"/>
              <a:gd name="connsiteY859" fmla="*/ 2937986 h 4241931"/>
              <a:gd name="connsiteX860" fmla="*/ 255949 w 4651277"/>
              <a:gd name="connsiteY860" fmla="*/ 2947324 h 4241931"/>
              <a:gd name="connsiteX861" fmla="*/ 248671 w 4651277"/>
              <a:gd name="connsiteY861" fmla="*/ 2962598 h 4241931"/>
              <a:gd name="connsiteX862" fmla="*/ 220889 w 4651277"/>
              <a:gd name="connsiteY862" fmla="*/ 2964682 h 4241931"/>
              <a:gd name="connsiteX863" fmla="*/ 224312 w 4651277"/>
              <a:gd name="connsiteY863" fmla="*/ 2945699 h 4241931"/>
              <a:gd name="connsiteX864" fmla="*/ 224403 w 4651277"/>
              <a:gd name="connsiteY864" fmla="*/ 2919922 h 4241931"/>
              <a:gd name="connsiteX865" fmla="*/ 221119 w 4651277"/>
              <a:gd name="connsiteY865" fmla="*/ 2906363 h 4241931"/>
              <a:gd name="connsiteX866" fmla="*/ 227734 w 4651277"/>
              <a:gd name="connsiteY866" fmla="*/ 2886607 h 4241931"/>
              <a:gd name="connsiteX867" fmla="*/ 230419 w 4651277"/>
              <a:gd name="connsiteY867" fmla="*/ 2873291 h 4241931"/>
              <a:gd name="connsiteX868" fmla="*/ 220334 w 4651277"/>
              <a:gd name="connsiteY868" fmla="*/ 2850825 h 4241931"/>
              <a:gd name="connsiteX869" fmla="*/ 210854 w 4651277"/>
              <a:gd name="connsiteY869" fmla="*/ 2827368 h 4241931"/>
              <a:gd name="connsiteX870" fmla="*/ 241764 w 4651277"/>
              <a:gd name="connsiteY870" fmla="*/ 2778929 h 4241931"/>
              <a:gd name="connsiteX871" fmla="*/ 255002 w 4651277"/>
              <a:gd name="connsiteY871" fmla="*/ 2751657 h 4241931"/>
              <a:gd name="connsiteX872" fmla="*/ 276350 w 4651277"/>
              <a:gd name="connsiteY872" fmla="*/ 2717777 h 4241931"/>
              <a:gd name="connsiteX873" fmla="*/ 285282 w 4651277"/>
              <a:gd name="connsiteY873" fmla="*/ 2707593 h 4241931"/>
              <a:gd name="connsiteX874" fmla="*/ 276926 w 4651277"/>
              <a:gd name="connsiteY874" fmla="*/ 2680064 h 4241931"/>
              <a:gd name="connsiteX875" fmla="*/ 264542 w 4651277"/>
              <a:gd name="connsiteY875" fmla="*/ 2672508 h 4241931"/>
              <a:gd name="connsiteX876" fmla="*/ 308116 w 4651277"/>
              <a:gd name="connsiteY876" fmla="*/ 2674621 h 4241931"/>
              <a:gd name="connsiteX877" fmla="*/ 327864 w 4651277"/>
              <a:gd name="connsiteY877" fmla="*/ 2668993 h 4241931"/>
              <a:gd name="connsiteX878" fmla="*/ 339456 w 4651277"/>
              <a:gd name="connsiteY878" fmla="*/ 2648876 h 4241931"/>
              <a:gd name="connsiteX879" fmla="*/ 368061 w 4651277"/>
              <a:gd name="connsiteY879" fmla="*/ 2643216 h 4241931"/>
              <a:gd name="connsiteX880" fmla="*/ 389538 w 4651277"/>
              <a:gd name="connsiteY880" fmla="*/ 2632526 h 4241931"/>
              <a:gd name="connsiteX881" fmla="*/ 396992 w 4651277"/>
              <a:gd name="connsiteY881" fmla="*/ 2633675 h 4241931"/>
              <a:gd name="connsiteX882" fmla="*/ 398142 w 4651277"/>
              <a:gd name="connsiteY882" fmla="*/ 2626219 h 4241931"/>
              <a:gd name="connsiteX883" fmla="*/ 385394 w 4651277"/>
              <a:gd name="connsiteY883" fmla="*/ 2597603 h 4241931"/>
              <a:gd name="connsiteX884" fmla="*/ 377546 w 4651277"/>
              <a:gd name="connsiteY884" fmla="*/ 2596603 h 4241931"/>
              <a:gd name="connsiteX885" fmla="*/ 376221 w 4651277"/>
              <a:gd name="connsiteY885" fmla="*/ 2597323 h 4241931"/>
              <a:gd name="connsiteX886" fmla="*/ 363730 w 4651277"/>
              <a:gd name="connsiteY886" fmla="*/ 2594317 h 4241931"/>
              <a:gd name="connsiteX887" fmla="*/ 336858 w 4651277"/>
              <a:gd name="connsiteY887" fmla="*/ 2561827 h 4241931"/>
              <a:gd name="connsiteX888" fmla="*/ 337956 w 4651277"/>
              <a:gd name="connsiteY888" fmla="*/ 2558256 h 4241931"/>
              <a:gd name="connsiteX889" fmla="*/ 331405 w 4651277"/>
              <a:gd name="connsiteY889" fmla="*/ 2552878 h 4241931"/>
              <a:gd name="connsiteX890" fmla="*/ 308578 w 4651277"/>
              <a:gd name="connsiteY890" fmla="*/ 2557984 h 4241931"/>
              <a:gd name="connsiteX891" fmla="*/ 294264 w 4651277"/>
              <a:gd name="connsiteY891" fmla="*/ 2582561 h 4241931"/>
              <a:gd name="connsiteX892" fmla="*/ 283955 w 4651277"/>
              <a:gd name="connsiteY892" fmla="*/ 2590545 h 4241931"/>
              <a:gd name="connsiteX893" fmla="*/ 279462 w 4651277"/>
              <a:gd name="connsiteY893" fmla="*/ 2578968 h 4241931"/>
              <a:gd name="connsiteX894" fmla="*/ 280886 w 4651277"/>
              <a:gd name="connsiteY894" fmla="*/ 2534293 h 4241931"/>
              <a:gd name="connsiteX895" fmla="*/ 293312 w 4651277"/>
              <a:gd name="connsiteY895" fmla="*/ 2522841 h 4241931"/>
              <a:gd name="connsiteX896" fmla="*/ 313664 w 4651277"/>
              <a:gd name="connsiteY896" fmla="*/ 2509256 h 4241931"/>
              <a:gd name="connsiteX897" fmla="*/ 322562 w 4651277"/>
              <a:gd name="connsiteY897" fmla="*/ 2501743 h 4241931"/>
              <a:gd name="connsiteX898" fmla="*/ 322347 w 4651277"/>
              <a:gd name="connsiteY898" fmla="*/ 2500403 h 4241931"/>
              <a:gd name="connsiteX899" fmla="*/ 325012 w 4651277"/>
              <a:gd name="connsiteY899" fmla="*/ 2494504 h 4241931"/>
              <a:gd name="connsiteX900" fmla="*/ 327121 w 4651277"/>
              <a:gd name="connsiteY900" fmla="*/ 2489822 h 4241931"/>
              <a:gd name="connsiteX901" fmla="*/ 325375 w 4651277"/>
              <a:gd name="connsiteY901" fmla="*/ 2483801 h 4241931"/>
              <a:gd name="connsiteX902" fmla="*/ 319894 w 4651277"/>
              <a:gd name="connsiteY902" fmla="*/ 2485096 h 4241931"/>
              <a:gd name="connsiteX903" fmla="*/ 311599 w 4651277"/>
              <a:gd name="connsiteY903" fmla="*/ 2486736 h 4241931"/>
              <a:gd name="connsiteX904" fmla="*/ 310423 w 4651277"/>
              <a:gd name="connsiteY904" fmla="*/ 2477683 h 4241931"/>
              <a:gd name="connsiteX905" fmla="*/ 311281 w 4651277"/>
              <a:gd name="connsiteY905" fmla="*/ 2475872 h 4241931"/>
              <a:gd name="connsiteX906" fmla="*/ 304224 w 4651277"/>
              <a:gd name="connsiteY906" fmla="*/ 2463706 h 4241931"/>
              <a:gd name="connsiteX907" fmla="*/ 295275 w 4651277"/>
              <a:gd name="connsiteY907" fmla="*/ 2457135 h 4241931"/>
              <a:gd name="connsiteX908" fmla="*/ 294859 w 4651277"/>
              <a:gd name="connsiteY908" fmla="*/ 2454016 h 4241931"/>
              <a:gd name="connsiteX909" fmla="*/ 286910 w 4651277"/>
              <a:gd name="connsiteY909" fmla="*/ 2446244 h 4241931"/>
              <a:gd name="connsiteX910" fmla="*/ 278232 w 4651277"/>
              <a:gd name="connsiteY910" fmla="*/ 2442183 h 4241931"/>
              <a:gd name="connsiteX911" fmla="*/ 256502 w 4651277"/>
              <a:gd name="connsiteY911" fmla="*/ 2431877 h 4241931"/>
              <a:gd name="connsiteX912" fmla="*/ 233566 w 4651277"/>
              <a:gd name="connsiteY912" fmla="*/ 2432796 h 4241931"/>
              <a:gd name="connsiteX913" fmla="*/ 225585 w 4651277"/>
              <a:gd name="connsiteY913" fmla="*/ 2427605 h 4241931"/>
              <a:gd name="connsiteX914" fmla="*/ 218516 w 4651277"/>
              <a:gd name="connsiteY914" fmla="*/ 2409611 h 4241931"/>
              <a:gd name="connsiteX915" fmla="*/ 219702 w 4651277"/>
              <a:gd name="connsiteY915" fmla="*/ 2396654 h 4241931"/>
              <a:gd name="connsiteX916" fmla="*/ 203612 w 4651277"/>
              <a:gd name="connsiteY916" fmla="*/ 2390201 h 4241931"/>
              <a:gd name="connsiteX917" fmla="*/ 185454 w 4651277"/>
              <a:gd name="connsiteY917" fmla="*/ 2384308 h 4241931"/>
              <a:gd name="connsiteX918" fmla="*/ 180651 w 4651277"/>
              <a:gd name="connsiteY918" fmla="*/ 2360984 h 4241931"/>
              <a:gd name="connsiteX919" fmla="*/ 188954 w 4651277"/>
              <a:gd name="connsiteY919" fmla="*/ 2355173 h 4241931"/>
              <a:gd name="connsiteX920" fmla="*/ 203232 w 4651277"/>
              <a:gd name="connsiteY920" fmla="*/ 2321739 h 4241931"/>
              <a:gd name="connsiteX921" fmla="*/ 198358 w 4651277"/>
              <a:gd name="connsiteY921" fmla="*/ 2280702 h 4241931"/>
              <a:gd name="connsiteX922" fmla="*/ 181129 w 4651277"/>
              <a:gd name="connsiteY922" fmla="*/ 2268831 h 4241931"/>
              <a:gd name="connsiteX923" fmla="*/ 161542 w 4651277"/>
              <a:gd name="connsiteY923" fmla="*/ 2266396 h 4241931"/>
              <a:gd name="connsiteX924" fmla="*/ 170152 w 4651277"/>
              <a:gd name="connsiteY924" fmla="*/ 2232225 h 4241931"/>
              <a:gd name="connsiteX925" fmla="*/ 182158 w 4651277"/>
              <a:gd name="connsiteY925" fmla="*/ 2210319 h 4241931"/>
              <a:gd name="connsiteX926" fmla="*/ 185087 w 4651277"/>
              <a:gd name="connsiteY926" fmla="*/ 2204960 h 4241931"/>
              <a:gd name="connsiteX927" fmla="*/ 183548 w 4651277"/>
              <a:gd name="connsiteY927" fmla="*/ 2204931 h 4241931"/>
              <a:gd name="connsiteX928" fmla="*/ 176985 w 4651277"/>
              <a:gd name="connsiteY928" fmla="*/ 2201655 h 4241931"/>
              <a:gd name="connsiteX929" fmla="*/ 158195 w 4651277"/>
              <a:gd name="connsiteY929" fmla="*/ 2192908 h 4241931"/>
              <a:gd name="connsiteX930" fmla="*/ 153725 w 4651277"/>
              <a:gd name="connsiteY930" fmla="*/ 2186242 h 4241931"/>
              <a:gd name="connsiteX931" fmla="*/ 153180 w 4651277"/>
              <a:gd name="connsiteY931" fmla="*/ 2181644 h 4241931"/>
              <a:gd name="connsiteX932" fmla="*/ 148907 w 4651277"/>
              <a:gd name="connsiteY932" fmla="*/ 2184596 h 4241931"/>
              <a:gd name="connsiteX933" fmla="*/ 133549 w 4651277"/>
              <a:gd name="connsiteY933" fmla="*/ 2192221 h 4241931"/>
              <a:gd name="connsiteX934" fmla="*/ 130014 w 4651277"/>
              <a:gd name="connsiteY934" fmla="*/ 2191909 h 4241931"/>
              <a:gd name="connsiteX935" fmla="*/ 130318 w 4651277"/>
              <a:gd name="connsiteY935" fmla="*/ 2192823 h 4241931"/>
              <a:gd name="connsiteX936" fmla="*/ 126282 w 4651277"/>
              <a:gd name="connsiteY936" fmla="*/ 2195305 h 4241931"/>
              <a:gd name="connsiteX937" fmla="*/ 107338 w 4651277"/>
              <a:gd name="connsiteY937" fmla="*/ 2192707 h 4241931"/>
              <a:gd name="connsiteX938" fmla="*/ 90588 w 4651277"/>
              <a:gd name="connsiteY938" fmla="*/ 2196667 h 4241931"/>
              <a:gd name="connsiteX939" fmla="*/ 85329 w 4651277"/>
              <a:gd name="connsiteY939" fmla="*/ 2204345 h 4241931"/>
              <a:gd name="connsiteX940" fmla="*/ 82412 w 4651277"/>
              <a:gd name="connsiteY940" fmla="*/ 2206965 h 4241931"/>
              <a:gd name="connsiteX941" fmla="*/ 79791 w 4651277"/>
              <a:gd name="connsiteY941" fmla="*/ 2204045 h 4241931"/>
              <a:gd name="connsiteX942" fmla="*/ 72187 w 4651277"/>
              <a:gd name="connsiteY942" fmla="*/ 2199087 h 4241931"/>
              <a:gd name="connsiteX943" fmla="*/ 56610 w 4651277"/>
              <a:gd name="connsiteY943" fmla="*/ 2194405 h 4241931"/>
              <a:gd name="connsiteX944" fmla="*/ 49228 w 4651277"/>
              <a:gd name="connsiteY944" fmla="*/ 2195828 h 4241931"/>
              <a:gd name="connsiteX945" fmla="*/ 44932 w 4651277"/>
              <a:gd name="connsiteY945" fmla="*/ 2199419 h 4241931"/>
              <a:gd name="connsiteX946" fmla="*/ 40357 w 4651277"/>
              <a:gd name="connsiteY946" fmla="*/ 2195030 h 4241931"/>
              <a:gd name="connsiteX947" fmla="*/ 38739 w 4651277"/>
              <a:gd name="connsiteY947" fmla="*/ 2190908 h 4241931"/>
              <a:gd name="connsiteX948" fmla="*/ 25029 w 4651277"/>
              <a:gd name="connsiteY948" fmla="*/ 2188681 h 4241931"/>
              <a:gd name="connsiteX949" fmla="*/ 22953 w 4651277"/>
              <a:gd name="connsiteY949" fmla="*/ 2190781 h 4241931"/>
              <a:gd name="connsiteX950" fmla="*/ 17398 w 4651277"/>
              <a:gd name="connsiteY950" fmla="*/ 2191771 h 4241931"/>
              <a:gd name="connsiteX951" fmla="*/ 17464 w 4651277"/>
              <a:gd name="connsiteY951" fmla="*/ 2186609 h 4241931"/>
              <a:gd name="connsiteX952" fmla="*/ 20703 w 4651277"/>
              <a:gd name="connsiteY952" fmla="*/ 2182626 h 4241931"/>
              <a:gd name="connsiteX953" fmla="*/ 20175 w 4651277"/>
              <a:gd name="connsiteY953" fmla="*/ 2176316 h 4241931"/>
              <a:gd name="connsiteX954" fmla="*/ 10908 w 4651277"/>
              <a:gd name="connsiteY954" fmla="*/ 2158882 h 4241931"/>
              <a:gd name="connsiteX955" fmla="*/ 3909 w 4651277"/>
              <a:gd name="connsiteY955" fmla="*/ 2136084 h 4241931"/>
              <a:gd name="connsiteX956" fmla="*/ 5354 w 4651277"/>
              <a:gd name="connsiteY956" fmla="*/ 2129952 h 4241931"/>
              <a:gd name="connsiteX957" fmla="*/ 9185 w 4651277"/>
              <a:gd name="connsiteY957" fmla="*/ 2123453 h 4241931"/>
              <a:gd name="connsiteX958" fmla="*/ 8263 w 4651277"/>
              <a:gd name="connsiteY958" fmla="*/ 2119867 h 4241931"/>
              <a:gd name="connsiteX959" fmla="*/ 0 w 4651277"/>
              <a:gd name="connsiteY959" fmla="*/ 2106669 h 4241931"/>
              <a:gd name="connsiteX960" fmla="*/ 1997 w 4651277"/>
              <a:gd name="connsiteY960" fmla="*/ 2092253 h 4241931"/>
              <a:gd name="connsiteX961" fmla="*/ 18461 w 4651277"/>
              <a:gd name="connsiteY961" fmla="*/ 2073068 h 4241931"/>
              <a:gd name="connsiteX962" fmla="*/ 22909 w 4651277"/>
              <a:gd name="connsiteY962" fmla="*/ 2063545 h 4241931"/>
              <a:gd name="connsiteX963" fmla="*/ 31396 w 4651277"/>
              <a:gd name="connsiteY963" fmla="*/ 2046292 h 4241931"/>
              <a:gd name="connsiteX964" fmla="*/ 31352 w 4651277"/>
              <a:gd name="connsiteY964" fmla="*/ 2025192 h 4241931"/>
              <a:gd name="connsiteX965" fmla="*/ 63886 w 4651277"/>
              <a:gd name="connsiteY965" fmla="*/ 2013091 h 4241931"/>
              <a:gd name="connsiteX966" fmla="*/ 81239 w 4651277"/>
              <a:gd name="connsiteY966" fmla="*/ 2008044 h 4241931"/>
              <a:gd name="connsiteX967" fmla="*/ 111405 w 4651277"/>
              <a:gd name="connsiteY967" fmla="*/ 1993139 h 4241931"/>
              <a:gd name="connsiteX968" fmla="*/ 126677 w 4651277"/>
              <a:gd name="connsiteY968" fmla="*/ 2000417 h 4241931"/>
              <a:gd name="connsiteX969" fmla="*/ 139632 w 4651277"/>
              <a:gd name="connsiteY969" fmla="*/ 1998124 h 4241931"/>
              <a:gd name="connsiteX970" fmla="*/ 146533 w 4651277"/>
              <a:gd name="connsiteY970" fmla="*/ 1993496 h 4241931"/>
              <a:gd name="connsiteX971" fmla="*/ 153736 w 4651277"/>
              <a:gd name="connsiteY971" fmla="*/ 1988375 h 4241931"/>
              <a:gd name="connsiteX972" fmla="*/ 154376 w 4651277"/>
              <a:gd name="connsiteY972" fmla="*/ 1996242 h 4241931"/>
              <a:gd name="connsiteX973" fmla="*/ 153285 w 4651277"/>
              <a:gd name="connsiteY973" fmla="*/ 2009173 h 4241931"/>
              <a:gd name="connsiteX974" fmla="*/ 164872 w 4651277"/>
              <a:gd name="connsiteY974" fmla="*/ 2016921 h 4241931"/>
              <a:gd name="connsiteX975" fmla="*/ 175266 w 4651277"/>
              <a:gd name="connsiteY975" fmla="*/ 2011025 h 4241931"/>
              <a:gd name="connsiteX976" fmla="*/ 179204 w 4651277"/>
              <a:gd name="connsiteY976" fmla="*/ 2016827 h 4241931"/>
              <a:gd name="connsiteX977" fmla="*/ 185964 w 4651277"/>
              <a:gd name="connsiteY977" fmla="*/ 2044743 h 4241931"/>
              <a:gd name="connsiteX978" fmla="*/ 192136 w 4651277"/>
              <a:gd name="connsiteY978" fmla="*/ 2058025 h 4241931"/>
              <a:gd name="connsiteX979" fmla="*/ 191400 w 4651277"/>
              <a:gd name="connsiteY979" fmla="*/ 2065222 h 4241931"/>
              <a:gd name="connsiteX980" fmla="*/ 193705 w 4651277"/>
              <a:gd name="connsiteY980" fmla="*/ 2064625 h 4241931"/>
              <a:gd name="connsiteX981" fmla="*/ 201345 w 4651277"/>
              <a:gd name="connsiteY981" fmla="*/ 2058516 h 4241931"/>
              <a:gd name="connsiteX982" fmla="*/ 208726 w 4651277"/>
              <a:gd name="connsiteY982" fmla="*/ 2057092 h 4241931"/>
              <a:gd name="connsiteX983" fmla="*/ 228242 w 4651277"/>
              <a:gd name="connsiteY983" fmla="*/ 2063119 h 4241931"/>
              <a:gd name="connsiteX984" fmla="*/ 231942 w 4651277"/>
              <a:gd name="connsiteY984" fmla="*/ 2058517 h 4241931"/>
              <a:gd name="connsiteX985" fmla="*/ 254423 w 4651277"/>
              <a:gd name="connsiteY985" fmla="*/ 2032807 h 4241931"/>
              <a:gd name="connsiteX986" fmla="*/ 259562 w 4651277"/>
              <a:gd name="connsiteY986" fmla="*/ 2024385 h 4241931"/>
              <a:gd name="connsiteX987" fmla="*/ 260350 w 4651277"/>
              <a:gd name="connsiteY987" fmla="*/ 2011951 h 4241931"/>
              <a:gd name="connsiteX988" fmla="*/ 243934 w 4651277"/>
              <a:gd name="connsiteY988" fmla="*/ 1984262 h 4241931"/>
              <a:gd name="connsiteX989" fmla="*/ 241968 w 4651277"/>
              <a:gd name="connsiteY989" fmla="*/ 1967429 h 4241931"/>
              <a:gd name="connsiteX990" fmla="*/ 257810 w 4651277"/>
              <a:gd name="connsiteY990" fmla="*/ 1964858 h 4241931"/>
              <a:gd name="connsiteX991" fmla="*/ 278777 w 4651277"/>
              <a:gd name="connsiteY991" fmla="*/ 1969490 h 4241931"/>
              <a:gd name="connsiteX992" fmla="*/ 293797 w 4651277"/>
              <a:gd name="connsiteY992" fmla="*/ 1970497 h 4241931"/>
              <a:gd name="connsiteX993" fmla="*/ 304189 w 4651277"/>
              <a:gd name="connsiteY993" fmla="*/ 1964603 h 4241931"/>
              <a:gd name="connsiteX994" fmla="*/ 323849 w 4651277"/>
              <a:gd name="connsiteY994" fmla="*/ 1916778 h 4241931"/>
              <a:gd name="connsiteX995" fmla="*/ 339900 w 4651277"/>
              <a:gd name="connsiteY995" fmla="*/ 1899380 h 4241931"/>
              <a:gd name="connsiteX996" fmla="*/ 366172 w 4651277"/>
              <a:gd name="connsiteY996" fmla="*/ 1899774 h 4241931"/>
              <a:gd name="connsiteX997" fmla="*/ 386797 w 4651277"/>
              <a:gd name="connsiteY997" fmla="*/ 1855936 h 4241931"/>
              <a:gd name="connsiteX998" fmla="*/ 382353 w 4651277"/>
              <a:gd name="connsiteY998" fmla="*/ 1837591 h 4241931"/>
              <a:gd name="connsiteX999" fmla="*/ 397618 w 4651277"/>
              <a:gd name="connsiteY999" fmla="*/ 1832628 h 4241931"/>
              <a:gd name="connsiteX1000" fmla="*/ 428633 w 4651277"/>
              <a:gd name="connsiteY1000" fmla="*/ 1850870 h 4241931"/>
              <a:gd name="connsiteX1001" fmla="*/ 421799 w 4651277"/>
              <a:gd name="connsiteY1001" fmla="*/ 1833105 h 4241931"/>
              <a:gd name="connsiteX1002" fmla="*/ 416893 w 4651277"/>
              <a:gd name="connsiteY1002" fmla="*/ 1823315 h 4241931"/>
              <a:gd name="connsiteX1003" fmla="*/ 392972 w 4651277"/>
              <a:gd name="connsiteY1003" fmla="*/ 1801244 h 4241931"/>
              <a:gd name="connsiteX1004" fmla="*/ 372974 w 4651277"/>
              <a:gd name="connsiteY1004" fmla="*/ 1800599 h 4241931"/>
              <a:gd name="connsiteX1005" fmla="*/ 385949 w 4651277"/>
              <a:gd name="connsiteY1005" fmla="*/ 1754815 h 4241931"/>
              <a:gd name="connsiteX1006" fmla="*/ 398951 w 4651277"/>
              <a:gd name="connsiteY1006" fmla="*/ 1705649 h 4241931"/>
              <a:gd name="connsiteX1007" fmla="*/ 389494 w 4651277"/>
              <a:gd name="connsiteY1007" fmla="*/ 1678807 h 4241931"/>
              <a:gd name="connsiteX1008" fmla="*/ 363309 w 4651277"/>
              <a:gd name="connsiteY1008" fmla="*/ 1680505 h 4241931"/>
              <a:gd name="connsiteX1009" fmla="*/ 342496 w 4651277"/>
              <a:gd name="connsiteY1009" fmla="*/ 1695679 h 4241931"/>
              <a:gd name="connsiteX1010" fmla="*/ 298105 w 4651277"/>
              <a:gd name="connsiteY1010" fmla="*/ 1669277 h 4241931"/>
              <a:gd name="connsiteX1011" fmla="*/ 291363 w 4651277"/>
              <a:gd name="connsiteY1011" fmla="*/ 1665844 h 4241931"/>
              <a:gd name="connsiteX1012" fmla="*/ 294593 w 4651277"/>
              <a:gd name="connsiteY1012" fmla="*/ 1646062 h 4241931"/>
              <a:gd name="connsiteX1013" fmla="*/ 308882 w 4651277"/>
              <a:gd name="connsiteY1013" fmla="*/ 1624869 h 4241931"/>
              <a:gd name="connsiteX1014" fmla="*/ 350575 w 4651277"/>
              <a:gd name="connsiteY1014" fmla="*/ 1612239 h 4241931"/>
              <a:gd name="connsiteX1015" fmla="*/ 368299 w 4651277"/>
              <a:gd name="connsiteY1015" fmla="*/ 1624411 h 4241931"/>
              <a:gd name="connsiteX1016" fmla="*/ 381481 w 4651277"/>
              <a:gd name="connsiteY1016" fmla="*/ 1631773 h 4241931"/>
              <a:gd name="connsiteX1017" fmla="*/ 447262 w 4651277"/>
              <a:gd name="connsiteY1017" fmla="*/ 1605288 h 4241931"/>
              <a:gd name="connsiteX1018" fmla="*/ 459886 w 4651277"/>
              <a:gd name="connsiteY1018" fmla="*/ 1566766 h 4241931"/>
              <a:gd name="connsiteX1019" fmla="*/ 453689 w 4651277"/>
              <a:gd name="connsiteY1019" fmla="*/ 1556868 h 4241931"/>
              <a:gd name="connsiteX1020" fmla="*/ 470485 w 4651277"/>
              <a:gd name="connsiteY1020" fmla="*/ 1505937 h 4241931"/>
              <a:gd name="connsiteX1021" fmla="*/ 499433 w 4651277"/>
              <a:gd name="connsiteY1021" fmla="*/ 1480773 h 4241931"/>
              <a:gd name="connsiteX1022" fmla="*/ 547531 w 4651277"/>
              <a:gd name="connsiteY1022" fmla="*/ 1463211 h 4241931"/>
              <a:gd name="connsiteX1023" fmla="*/ 567253 w 4651277"/>
              <a:gd name="connsiteY1023" fmla="*/ 1460968 h 4241931"/>
              <a:gd name="connsiteX1024" fmla="*/ 536841 w 4651277"/>
              <a:gd name="connsiteY1024" fmla="*/ 1441738 h 4241931"/>
              <a:gd name="connsiteX1025" fmla="*/ 534666 w 4651277"/>
              <a:gd name="connsiteY1025" fmla="*/ 1439730 h 4241931"/>
              <a:gd name="connsiteX1026" fmla="*/ 534281 w 4651277"/>
              <a:gd name="connsiteY1026" fmla="*/ 1438135 h 4241931"/>
              <a:gd name="connsiteX1027" fmla="*/ 490714 w 4651277"/>
              <a:gd name="connsiteY1027" fmla="*/ 1340184 h 4241931"/>
              <a:gd name="connsiteX1028" fmla="*/ 488780 w 4651277"/>
              <a:gd name="connsiteY1028" fmla="*/ 1292099 h 4241931"/>
              <a:gd name="connsiteX1029" fmla="*/ 496936 w 4651277"/>
              <a:gd name="connsiteY1029" fmla="*/ 1238618 h 4241931"/>
              <a:gd name="connsiteX1030" fmla="*/ 497423 w 4651277"/>
              <a:gd name="connsiteY1030" fmla="*/ 1226677 h 4241931"/>
              <a:gd name="connsiteX1031" fmla="*/ 498708 w 4651277"/>
              <a:gd name="connsiteY1031" fmla="*/ 1146573 h 4241931"/>
              <a:gd name="connsiteX1032" fmla="*/ 494265 w 4651277"/>
              <a:gd name="connsiteY1032" fmla="*/ 1128228 h 4241931"/>
              <a:gd name="connsiteX1033" fmla="*/ 491301 w 4651277"/>
              <a:gd name="connsiteY1033" fmla="*/ 1098548 h 4241931"/>
              <a:gd name="connsiteX1034" fmla="*/ 474258 w 4651277"/>
              <a:gd name="connsiteY1034" fmla="*/ 1115342 h 4241931"/>
              <a:gd name="connsiteX1035" fmla="*/ 456676 w 4651277"/>
              <a:gd name="connsiteY1035" fmla="*/ 1110734 h 4241931"/>
              <a:gd name="connsiteX1036" fmla="*/ 424274 w 4651277"/>
              <a:gd name="connsiteY1036" fmla="*/ 1078050 h 4241931"/>
              <a:gd name="connsiteX1037" fmla="*/ 407590 w 4651277"/>
              <a:gd name="connsiteY1037" fmla="*/ 1059716 h 4241931"/>
              <a:gd name="connsiteX1038" fmla="*/ 403785 w 4651277"/>
              <a:gd name="connsiteY1038" fmla="*/ 1049237 h 4241931"/>
              <a:gd name="connsiteX1039" fmla="*/ 396629 w 4651277"/>
              <a:gd name="connsiteY1039" fmla="*/ 1007485 h 4241931"/>
              <a:gd name="connsiteX1040" fmla="*/ 398423 w 4651277"/>
              <a:gd name="connsiteY1040" fmla="*/ 980030 h 4241931"/>
              <a:gd name="connsiteX1041" fmla="*/ 397121 w 4651277"/>
              <a:gd name="connsiteY1041" fmla="*/ 967679 h 4241931"/>
              <a:gd name="connsiteX1042" fmla="*/ 394920 w 4651277"/>
              <a:gd name="connsiteY1042" fmla="*/ 954017 h 42419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</a:cxnLst>
            <a:rect l="l" t="t" r="r" b="b"/>
            <a:pathLst>
              <a:path w="4651277" h="4241931">
                <a:moveTo>
                  <a:pt x="3897079" y="2775104"/>
                </a:moveTo>
                <a:lnTo>
                  <a:pt x="3897072" y="2775245"/>
                </a:lnTo>
                <a:lnTo>
                  <a:pt x="3897236" y="2775217"/>
                </a:lnTo>
                <a:close/>
                <a:moveTo>
                  <a:pt x="3870002" y="2525312"/>
                </a:moveTo>
                <a:cubicBezTo>
                  <a:pt x="3867714" y="2528042"/>
                  <a:pt x="3867110" y="2530885"/>
                  <a:pt x="3868144" y="2533137"/>
                </a:cubicBezTo>
                <a:lnTo>
                  <a:pt x="3873257" y="2535878"/>
                </a:lnTo>
                <a:lnTo>
                  <a:pt x="3875291" y="2517799"/>
                </a:lnTo>
                <a:lnTo>
                  <a:pt x="3877729" y="2513815"/>
                </a:lnTo>
                <a:close/>
                <a:moveTo>
                  <a:pt x="3877901" y="2487465"/>
                </a:moveTo>
                <a:lnTo>
                  <a:pt x="3888277" y="2487068"/>
                </a:lnTo>
                <a:cubicBezTo>
                  <a:pt x="3890139" y="2487516"/>
                  <a:pt x="3891479" y="2488580"/>
                  <a:pt x="3891886" y="2490771"/>
                </a:cubicBezTo>
                <a:lnTo>
                  <a:pt x="3891216" y="2494297"/>
                </a:lnTo>
                <a:lnTo>
                  <a:pt x="3905570" y="2476507"/>
                </a:lnTo>
                <a:cubicBezTo>
                  <a:pt x="3907159" y="2474283"/>
                  <a:pt x="3909352" y="2472157"/>
                  <a:pt x="3910941" y="2469934"/>
                </a:cubicBezTo>
                <a:cubicBezTo>
                  <a:pt x="3907829" y="2470059"/>
                  <a:pt x="3906239" y="2472282"/>
                  <a:pt x="3903635" y="2473107"/>
                </a:cubicBezTo>
                <a:close/>
                <a:moveTo>
                  <a:pt x="3861532" y="2480806"/>
                </a:moveTo>
                <a:lnTo>
                  <a:pt x="3861510" y="2481282"/>
                </a:lnTo>
                <a:cubicBezTo>
                  <a:pt x="3862240" y="2484491"/>
                  <a:pt x="3862849" y="2488453"/>
                  <a:pt x="3864547" y="2490423"/>
                </a:cubicBezTo>
                <a:lnTo>
                  <a:pt x="3870148" y="2488776"/>
                </a:lnTo>
                <a:lnTo>
                  <a:pt x="3869606" y="2488750"/>
                </a:lnTo>
                <a:close/>
                <a:moveTo>
                  <a:pt x="3844059" y="2490243"/>
                </a:moveTo>
                <a:lnTo>
                  <a:pt x="3842985" y="2493698"/>
                </a:lnTo>
                <a:lnTo>
                  <a:pt x="3843598" y="2492828"/>
                </a:lnTo>
                <a:close/>
                <a:moveTo>
                  <a:pt x="4088505" y="2054563"/>
                </a:moveTo>
                <a:lnTo>
                  <a:pt x="4088401" y="2054951"/>
                </a:lnTo>
                <a:lnTo>
                  <a:pt x="4089266" y="2055670"/>
                </a:lnTo>
                <a:close/>
                <a:moveTo>
                  <a:pt x="3885513" y="1821923"/>
                </a:moveTo>
                <a:lnTo>
                  <a:pt x="3885167" y="1822589"/>
                </a:lnTo>
                <a:lnTo>
                  <a:pt x="3886626" y="1822717"/>
                </a:lnTo>
                <a:lnTo>
                  <a:pt x="3891162" y="1820860"/>
                </a:lnTo>
                <a:close/>
                <a:moveTo>
                  <a:pt x="3821509" y="1811281"/>
                </a:moveTo>
                <a:lnTo>
                  <a:pt x="3822504" y="1811643"/>
                </a:lnTo>
                <a:lnTo>
                  <a:pt x="3822243" y="1811284"/>
                </a:lnTo>
                <a:close/>
                <a:moveTo>
                  <a:pt x="3767517" y="1561442"/>
                </a:moveTo>
                <a:lnTo>
                  <a:pt x="3765081" y="1577440"/>
                </a:lnTo>
                <a:cubicBezTo>
                  <a:pt x="3765461" y="1582682"/>
                  <a:pt x="3766682" y="1587722"/>
                  <a:pt x="3767062" y="1592964"/>
                </a:cubicBezTo>
                <a:cubicBezTo>
                  <a:pt x="3767647" y="1599046"/>
                  <a:pt x="3766615" y="1603964"/>
                  <a:pt x="3763927" y="1607782"/>
                </a:cubicBezTo>
                <a:lnTo>
                  <a:pt x="3761545" y="1609280"/>
                </a:lnTo>
                <a:lnTo>
                  <a:pt x="3797457" y="1614968"/>
                </a:lnTo>
                <a:lnTo>
                  <a:pt x="3788623" y="1604063"/>
                </a:lnTo>
                <a:cubicBezTo>
                  <a:pt x="3785763" y="1594087"/>
                  <a:pt x="3781115" y="1584988"/>
                  <a:pt x="3776032" y="1576163"/>
                </a:cubicBezTo>
                <a:close/>
                <a:moveTo>
                  <a:pt x="3386337" y="529816"/>
                </a:moveTo>
                <a:lnTo>
                  <a:pt x="3387319" y="533022"/>
                </a:lnTo>
                <a:cubicBezTo>
                  <a:pt x="3387837" y="537454"/>
                  <a:pt x="3387616" y="542508"/>
                  <a:pt x="3390371" y="545619"/>
                </a:cubicBezTo>
                <a:cubicBezTo>
                  <a:pt x="3403040" y="561222"/>
                  <a:pt x="3409325" y="561478"/>
                  <a:pt x="3423565" y="548694"/>
                </a:cubicBezTo>
                <a:lnTo>
                  <a:pt x="3424013" y="548364"/>
                </a:lnTo>
                <a:lnTo>
                  <a:pt x="3429555" y="530803"/>
                </a:lnTo>
                <a:cubicBezTo>
                  <a:pt x="3430271" y="524351"/>
                  <a:pt x="3429730" y="517758"/>
                  <a:pt x="3427864" y="511430"/>
                </a:cubicBezTo>
                <a:lnTo>
                  <a:pt x="3425437" y="507611"/>
                </a:lnTo>
                <a:lnTo>
                  <a:pt x="3420175" y="511007"/>
                </a:lnTo>
                <a:cubicBezTo>
                  <a:pt x="3411083" y="515049"/>
                  <a:pt x="3401574" y="518110"/>
                  <a:pt x="3392266" y="521522"/>
                </a:cubicBezTo>
                <a:close/>
                <a:moveTo>
                  <a:pt x="1071940" y="3407137"/>
                </a:moveTo>
                <a:lnTo>
                  <a:pt x="1073275" y="3407279"/>
                </a:lnTo>
                <a:lnTo>
                  <a:pt x="1073048" y="3406948"/>
                </a:lnTo>
                <a:close/>
                <a:moveTo>
                  <a:pt x="842232" y="3128002"/>
                </a:moveTo>
                <a:lnTo>
                  <a:pt x="853613" y="3150615"/>
                </a:lnTo>
                <a:cubicBezTo>
                  <a:pt x="857212" y="3165206"/>
                  <a:pt x="876110" y="3161952"/>
                  <a:pt x="883500" y="3172512"/>
                </a:cubicBezTo>
                <a:lnTo>
                  <a:pt x="895668" y="3159366"/>
                </a:lnTo>
                <a:lnTo>
                  <a:pt x="895051" y="3159242"/>
                </a:lnTo>
                <a:cubicBezTo>
                  <a:pt x="890962" y="3157291"/>
                  <a:pt x="887431" y="3154321"/>
                  <a:pt x="884086" y="3150235"/>
                </a:cubicBezTo>
                <a:cubicBezTo>
                  <a:pt x="877397" y="3142805"/>
                  <a:pt x="871451" y="3134634"/>
                  <a:pt x="861788" y="3130176"/>
                </a:cubicBezTo>
                <a:cubicBezTo>
                  <a:pt x="856586" y="3127947"/>
                  <a:pt x="851755" y="3126461"/>
                  <a:pt x="846830" y="3126461"/>
                </a:cubicBezTo>
                <a:close/>
                <a:moveTo>
                  <a:pt x="1434125" y="357635"/>
                </a:moveTo>
                <a:lnTo>
                  <a:pt x="1444615" y="349964"/>
                </a:lnTo>
                <a:lnTo>
                  <a:pt x="1442833" y="352363"/>
                </a:lnTo>
                <a:cubicBezTo>
                  <a:pt x="1440502" y="355223"/>
                  <a:pt x="1438066" y="357044"/>
                  <a:pt x="1435282" y="357772"/>
                </a:cubicBezTo>
                <a:close/>
                <a:moveTo>
                  <a:pt x="901577" y="1089026"/>
                </a:moveTo>
                <a:cubicBezTo>
                  <a:pt x="900292" y="1091592"/>
                  <a:pt x="900074" y="1094338"/>
                  <a:pt x="902450" y="1097146"/>
                </a:cubicBezTo>
                <a:lnTo>
                  <a:pt x="902526" y="1097156"/>
                </a:lnTo>
                <a:lnTo>
                  <a:pt x="903198" y="1086955"/>
                </a:lnTo>
                <a:close/>
                <a:moveTo>
                  <a:pt x="757666" y="1050727"/>
                </a:moveTo>
                <a:lnTo>
                  <a:pt x="751018" y="1071490"/>
                </a:lnTo>
                <a:lnTo>
                  <a:pt x="758841" y="1071058"/>
                </a:lnTo>
                <a:cubicBezTo>
                  <a:pt x="763118" y="1071162"/>
                  <a:pt x="767408" y="1070654"/>
                  <a:pt x="769344" y="1066422"/>
                </a:cubicBezTo>
                <a:cubicBezTo>
                  <a:pt x="771280" y="1062191"/>
                  <a:pt x="767049" y="1060255"/>
                  <a:pt x="764664" y="1057752"/>
                </a:cubicBezTo>
                <a:close/>
                <a:moveTo>
                  <a:pt x="394920" y="954017"/>
                </a:moveTo>
                <a:cubicBezTo>
                  <a:pt x="396227" y="950481"/>
                  <a:pt x="399953" y="947995"/>
                  <a:pt x="407227" y="946656"/>
                </a:cubicBezTo>
                <a:cubicBezTo>
                  <a:pt x="418889" y="944254"/>
                  <a:pt x="421466" y="932231"/>
                  <a:pt x="424128" y="922299"/>
                </a:cubicBezTo>
                <a:cubicBezTo>
                  <a:pt x="429969" y="899351"/>
                  <a:pt x="429969" y="899351"/>
                  <a:pt x="452395" y="908274"/>
                </a:cubicBezTo>
                <a:cubicBezTo>
                  <a:pt x="454872" y="909785"/>
                  <a:pt x="457155" y="910499"/>
                  <a:pt x="459935" y="911515"/>
                </a:cubicBezTo>
                <a:cubicBezTo>
                  <a:pt x="471849" y="915384"/>
                  <a:pt x="481311" y="914359"/>
                  <a:pt x="483116" y="899146"/>
                </a:cubicBezTo>
                <a:cubicBezTo>
                  <a:pt x="482560" y="893369"/>
                  <a:pt x="486052" y="892101"/>
                  <a:pt x="490125" y="893227"/>
                </a:cubicBezTo>
                <a:cubicBezTo>
                  <a:pt x="495489" y="894461"/>
                  <a:pt x="501350" y="895995"/>
                  <a:pt x="505508" y="899211"/>
                </a:cubicBezTo>
                <a:cubicBezTo>
                  <a:pt x="514314" y="905945"/>
                  <a:pt x="522953" y="908496"/>
                  <a:pt x="533045" y="903097"/>
                </a:cubicBezTo>
                <a:cubicBezTo>
                  <a:pt x="538738" y="900451"/>
                  <a:pt x="543994" y="902978"/>
                  <a:pt x="549057" y="904707"/>
                </a:cubicBezTo>
                <a:cubicBezTo>
                  <a:pt x="558974" y="922992"/>
                  <a:pt x="551705" y="950506"/>
                  <a:pt x="576911" y="960445"/>
                </a:cubicBezTo>
                <a:cubicBezTo>
                  <a:pt x="582964" y="962779"/>
                  <a:pt x="582478" y="974719"/>
                  <a:pt x="592268" y="969814"/>
                </a:cubicBezTo>
                <a:cubicBezTo>
                  <a:pt x="612778" y="955137"/>
                  <a:pt x="612476" y="955631"/>
                  <a:pt x="635566" y="969038"/>
                </a:cubicBezTo>
                <a:cubicBezTo>
                  <a:pt x="642005" y="972967"/>
                  <a:pt x="647127" y="980170"/>
                  <a:pt x="656699" y="977852"/>
                </a:cubicBezTo>
                <a:cubicBezTo>
                  <a:pt x="663852" y="979496"/>
                  <a:pt x="669880" y="985215"/>
                  <a:pt x="677579" y="980395"/>
                </a:cubicBezTo>
                <a:cubicBezTo>
                  <a:pt x="689735" y="978295"/>
                  <a:pt x="699862" y="981753"/>
                  <a:pt x="708864" y="989282"/>
                </a:cubicBezTo>
                <a:cubicBezTo>
                  <a:pt x="709057" y="990081"/>
                  <a:pt x="709057" y="990081"/>
                  <a:pt x="709249" y="990879"/>
                </a:cubicBezTo>
                <a:cubicBezTo>
                  <a:pt x="719279" y="993938"/>
                  <a:pt x="725838" y="991822"/>
                  <a:pt x="730538" y="987041"/>
                </a:cubicBezTo>
                <a:lnTo>
                  <a:pt x="733369" y="981508"/>
                </a:lnTo>
                <a:lnTo>
                  <a:pt x="741250" y="939228"/>
                </a:lnTo>
                <a:cubicBezTo>
                  <a:pt x="743019" y="916657"/>
                  <a:pt x="748590" y="913737"/>
                  <a:pt x="770387" y="922209"/>
                </a:cubicBezTo>
                <a:cubicBezTo>
                  <a:pt x="772764" y="925017"/>
                  <a:pt x="773149" y="928082"/>
                  <a:pt x="772846" y="931130"/>
                </a:cubicBezTo>
                <a:lnTo>
                  <a:pt x="771985" y="935690"/>
                </a:lnTo>
                <a:lnTo>
                  <a:pt x="777371" y="940499"/>
                </a:lnTo>
                <a:cubicBezTo>
                  <a:pt x="778542" y="943594"/>
                  <a:pt x="779432" y="947706"/>
                  <a:pt x="782283" y="952504"/>
                </a:cubicBezTo>
                <a:cubicBezTo>
                  <a:pt x="782149" y="957181"/>
                  <a:pt x="780033" y="960649"/>
                  <a:pt x="776624" y="964006"/>
                </a:cubicBezTo>
                <a:lnTo>
                  <a:pt x="768714" y="968596"/>
                </a:lnTo>
                <a:lnTo>
                  <a:pt x="769873" y="975063"/>
                </a:lnTo>
                <a:cubicBezTo>
                  <a:pt x="773894" y="985704"/>
                  <a:pt x="781464" y="994902"/>
                  <a:pt x="789860" y="1001522"/>
                </a:cubicBezTo>
                <a:cubicBezTo>
                  <a:pt x="794048" y="1005291"/>
                  <a:pt x="800723" y="1007285"/>
                  <a:pt x="801796" y="1013423"/>
                </a:cubicBezTo>
                <a:cubicBezTo>
                  <a:pt x="802915" y="1017729"/>
                  <a:pt x="802930" y="1017118"/>
                  <a:pt x="804836" y="1014109"/>
                </a:cubicBezTo>
                <a:cubicBezTo>
                  <a:pt x="806116" y="1011694"/>
                  <a:pt x="808604" y="1009921"/>
                  <a:pt x="810407" y="1011186"/>
                </a:cubicBezTo>
                <a:cubicBezTo>
                  <a:pt x="828554" y="1018960"/>
                  <a:pt x="837446" y="1005119"/>
                  <a:pt x="847470" y="994970"/>
                </a:cubicBezTo>
                <a:cubicBezTo>
                  <a:pt x="850598" y="991990"/>
                  <a:pt x="854351" y="988414"/>
                  <a:pt x="858657" y="987296"/>
                </a:cubicBezTo>
                <a:cubicBezTo>
                  <a:pt x="865406" y="986236"/>
                  <a:pt x="872081" y="988231"/>
                  <a:pt x="874361" y="995010"/>
                </a:cubicBezTo>
                <a:cubicBezTo>
                  <a:pt x="882904" y="1020886"/>
                  <a:pt x="907844" y="1025768"/>
                  <a:pt x="927779" y="1035418"/>
                </a:cubicBezTo>
                <a:cubicBezTo>
                  <a:pt x="929008" y="1035143"/>
                  <a:pt x="931001" y="1034885"/>
                  <a:pt x="932742" y="1035538"/>
                </a:cubicBezTo>
                <a:lnTo>
                  <a:pt x="935226" y="1039553"/>
                </a:lnTo>
                <a:lnTo>
                  <a:pt x="940983" y="1033338"/>
                </a:lnTo>
                <a:lnTo>
                  <a:pt x="935821" y="1023593"/>
                </a:lnTo>
                <a:cubicBezTo>
                  <a:pt x="931931" y="1011433"/>
                  <a:pt x="926045" y="1008169"/>
                  <a:pt x="913760" y="1010868"/>
                </a:cubicBezTo>
                <a:cubicBezTo>
                  <a:pt x="912112" y="1011276"/>
                  <a:pt x="910749" y="1012140"/>
                  <a:pt x="908193" y="1013124"/>
                </a:cubicBezTo>
                <a:cubicBezTo>
                  <a:pt x="907678" y="1003278"/>
                  <a:pt x="913624" y="997603"/>
                  <a:pt x="918086" y="991595"/>
                </a:cubicBezTo>
                <a:cubicBezTo>
                  <a:pt x="923623" y="984271"/>
                  <a:pt x="926482" y="976736"/>
                  <a:pt x="923864" y="967586"/>
                </a:cubicBezTo>
                <a:cubicBezTo>
                  <a:pt x="922684" y="960704"/>
                  <a:pt x="919188" y="957197"/>
                  <a:pt x="911850" y="958668"/>
                </a:cubicBezTo>
                <a:cubicBezTo>
                  <a:pt x="904058" y="960427"/>
                  <a:pt x="897962" y="959840"/>
                  <a:pt x="893528" y="951841"/>
                </a:cubicBezTo>
                <a:cubicBezTo>
                  <a:pt x="888928" y="944582"/>
                  <a:pt x="893800" y="940223"/>
                  <a:pt x="898383" y="935411"/>
                </a:cubicBezTo>
                <a:cubicBezTo>
                  <a:pt x="899911" y="933807"/>
                  <a:pt x="903088" y="931793"/>
                  <a:pt x="900622" y="928906"/>
                </a:cubicBezTo>
                <a:cubicBezTo>
                  <a:pt x="898322" y="925276"/>
                  <a:pt x="893919" y="922344"/>
                  <a:pt x="889714" y="923737"/>
                </a:cubicBezTo>
                <a:cubicBezTo>
                  <a:pt x="878002" y="927344"/>
                  <a:pt x="874887" y="920417"/>
                  <a:pt x="871981" y="910814"/>
                </a:cubicBezTo>
                <a:cubicBezTo>
                  <a:pt x="866942" y="896840"/>
                  <a:pt x="858725" y="884879"/>
                  <a:pt x="847331" y="874933"/>
                </a:cubicBezTo>
                <a:cubicBezTo>
                  <a:pt x="844124" y="871878"/>
                  <a:pt x="841658" y="868990"/>
                  <a:pt x="841915" y="864377"/>
                </a:cubicBezTo>
                <a:cubicBezTo>
                  <a:pt x="842065" y="851565"/>
                  <a:pt x="839779" y="840932"/>
                  <a:pt x="826359" y="834813"/>
                </a:cubicBezTo>
                <a:cubicBezTo>
                  <a:pt x="821502" y="832169"/>
                  <a:pt x="824603" y="827024"/>
                  <a:pt x="827614" y="825752"/>
                </a:cubicBezTo>
                <a:cubicBezTo>
                  <a:pt x="844605" y="819435"/>
                  <a:pt x="844709" y="808559"/>
                  <a:pt x="837279" y="794828"/>
                </a:cubicBezTo>
                <a:cubicBezTo>
                  <a:pt x="836296" y="792273"/>
                  <a:pt x="836962" y="789306"/>
                  <a:pt x="836885" y="786176"/>
                </a:cubicBezTo>
                <a:cubicBezTo>
                  <a:pt x="836385" y="769326"/>
                  <a:pt x="836718" y="767844"/>
                  <a:pt x="852800" y="762101"/>
                </a:cubicBezTo>
                <a:cubicBezTo>
                  <a:pt x="861665" y="759028"/>
                  <a:pt x="866084" y="754956"/>
                  <a:pt x="864539" y="744488"/>
                </a:cubicBezTo>
                <a:cubicBezTo>
                  <a:pt x="863525" y="736866"/>
                  <a:pt x="865069" y="728258"/>
                  <a:pt x="871755" y="722748"/>
                </a:cubicBezTo>
                <a:cubicBezTo>
                  <a:pt x="877987" y="717526"/>
                  <a:pt x="875567" y="712702"/>
                  <a:pt x="872404" y="707712"/>
                </a:cubicBezTo>
                <a:cubicBezTo>
                  <a:pt x="869242" y="702722"/>
                  <a:pt x="865912" y="698474"/>
                  <a:pt x="866503" y="692377"/>
                </a:cubicBezTo>
                <a:cubicBezTo>
                  <a:pt x="866759" y="687763"/>
                  <a:pt x="863052" y="686934"/>
                  <a:pt x="859921" y="687011"/>
                </a:cubicBezTo>
                <a:cubicBezTo>
                  <a:pt x="855428" y="687951"/>
                  <a:pt x="851675" y="689057"/>
                  <a:pt x="847757" y="690905"/>
                </a:cubicBezTo>
                <a:cubicBezTo>
                  <a:pt x="833943" y="695208"/>
                  <a:pt x="832915" y="694588"/>
                  <a:pt x="831295" y="680991"/>
                </a:cubicBezTo>
                <a:cubicBezTo>
                  <a:pt x="830116" y="674108"/>
                  <a:pt x="830871" y="667272"/>
                  <a:pt x="830432" y="660556"/>
                </a:cubicBezTo>
                <a:cubicBezTo>
                  <a:pt x="830324" y="652357"/>
                  <a:pt x="830218" y="644158"/>
                  <a:pt x="842534" y="646527"/>
                </a:cubicBezTo>
                <a:cubicBezTo>
                  <a:pt x="846695" y="647070"/>
                  <a:pt x="849463" y="643408"/>
                  <a:pt x="847783" y="638749"/>
                </a:cubicBezTo>
                <a:cubicBezTo>
                  <a:pt x="845983" y="632897"/>
                  <a:pt x="844347" y="626302"/>
                  <a:pt x="835406" y="626246"/>
                </a:cubicBezTo>
                <a:cubicBezTo>
                  <a:pt x="834953" y="626533"/>
                  <a:pt x="834499" y="626821"/>
                  <a:pt x="833304" y="626943"/>
                </a:cubicBezTo>
                <a:cubicBezTo>
                  <a:pt x="828810" y="627884"/>
                  <a:pt x="824468" y="635086"/>
                  <a:pt x="819248" y="628857"/>
                </a:cubicBezTo>
                <a:cubicBezTo>
                  <a:pt x="814316" y="623080"/>
                  <a:pt x="812394" y="616033"/>
                  <a:pt x="813029" y="608001"/>
                </a:cubicBezTo>
                <a:cubicBezTo>
                  <a:pt x="814072" y="601617"/>
                  <a:pt x="817339" y="595731"/>
                  <a:pt x="821182" y="590753"/>
                </a:cubicBezTo>
                <a:cubicBezTo>
                  <a:pt x="824404" y="586802"/>
                  <a:pt x="827582" y="584789"/>
                  <a:pt x="831485" y="589945"/>
                </a:cubicBezTo>
                <a:cubicBezTo>
                  <a:pt x="833088" y="591472"/>
                  <a:pt x="835147" y="592712"/>
                  <a:pt x="836962" y="591561"/>
                </a:cubicBezTo>
                <a:cubicBezTo>
                  <a:pt x="840139" y="589547"/>
                  <a:pt x="839156" y="586991"/>
                  <a:pt x="838006" y="585177"/>
                </a:cubicBezTo>
                <a:cubicBezTo>
                  <a:pt x="836160" y="581260"/>
                  <a:pt x="834147" y="578085"/>
                  <a:pt x="832588" y="574621"/>
                </a:cubicBezTo>
                <a:cubicBezTo>
                  <a:pt x="827051" y="562871"/>
                  <a:pt x="831725" y="554186"/>
                  <a:pt x="844297" y="551941"/>
                </a:cubicBezTo>
                <a:cubicBezTo>
                  <a:pt x="845947" y="551532"/>
                  <a:pt x="847142" y="551410"/>
                  <a:pt x="848337" y="551287"/>
                </a:cubicBezTo>
                <a:cubicBezTo>
                  <a:pt x="867747" y="549796"/>
                  <a:pt x="869730" y="547904"/>
                  <a:pt x="866763" y="528166"/>
                </a:cubicBezTo>
                <a:cubicBezTo>
                  <a:pt x="865749" y="520542"/>
                  <a:pt x="866914" y="515353"/>
                  <a:pt x="874296" y="511946"/>
                </a:cubicBezTo>
                <a:cubicBezTo>
                  <a:pt x="877307" y="510674"/>
                  <a:pt x="879288" y="508783"/>
                  <a:pt x="881271" y="506890"/>
                </a:cubicBezTo>
                <a:cubicBezTo>
                  <a:pt x="894599" y="497807"/>
                  <a:pt x="901875" y="486202"/>
                  <a:pt x="895567" y="469218"/>
                </a:cubicBezTo>
                <a:cubicBezTo>
                  <a:pt x="893477" y="462912"/>
                  <a:pt x="892297" y="456030"/>
                  <a:pt x="893053" y="449192"/>
                </a:cubicBezTo>
                <a:cubicBezTo>
                  <a:pt x="893310" y="444578"/>
                  <a:pt x="895791" y="440463"/>
                  <a:pt x="900283" y="439523"/>
                </a:cubicBezTo>
                <a:cubicBezTo>
                  <a:pt x="905685" y="438008"/>
                  <a:pt x="906457" y="443241"/>
                  <a:pt x="908015" y="446703"/>
                </a:cubicBezTo>
                <a:cubicBezTo>
                  <a:pt x="918849" y="467814"/>
                  <a:pt x="918849" y="467814"/>
                  <a:pt x="935325" y="451650"/>
                </a:cubicBezTo>
                <a:cubicBezTo>
                  <a:pt x="941270" y="445975"/>
                  <a:pt x="947337" y="441495"/>
                  <a:pt x="955007" y="438541"/>
                </a:cubicBezTo>
                <a:cubicBezTo>
                  <a:pt x="962965" y="436041"/>
                  <a:pt x="969274" y="433950"/>
                  <a:pt x="977460" y="440844"/>
                </a:cubicBezTo>
                <a:cubicBezTo>
                  <a:pt x="989760" y="450215"/>
                  <a:pt x="1009307" y="442914"/>
                  <a:pt x="1019519" y="426905"/>
                </a:cubicBezTo>
                <a:cubicBezTo>
                  <a:pt x="1021214" y="424559"/>
                  <a:pt x="1022167" y="422048"/>
                  <a:pt x="1024027" y="418962"/>
                </a:cubicBezTo>
                <a:cubicBezTo>
                  <a:pt x="1032455" y="428244"/>
                  <a:pt x="1041215" y="436045"/>
                  <a:pt x="1054530" y="433965"/>
                </a:cubicBezTo>
                <a:cubicBezTo>
                  <a:pt x="1066648" y="432009"/>
                  <a:pt x="1074288" y="423987"/>
                  <a:pt x="1082669" y="416132"/>
                </a:cubicBezTo>
                <a:cubicBezTo>
                  <a:pt x="1085301" y="418279"/>
                  <a:pt x="1084061" y="420336"/>
                  <a:pt x="1084016" y="422272"/>
                </a:cubicBezTo>
                <a:cubicBezTo>
                  <a:pt x="1081264" y="438006"/>
                  <a:pt x="1092082" y="447046"/>
                  <a:pt x="1107832" y="442787"/>
                </a:cubicBezTo>
                <a:cubicBezTo>
                  <a:pt x="1124035" y="438240"/>
                  <a:pt x="1124035" y="438240"/>
                  <a:pt x="1128122" y="454725"/>
                </a:cubicBezTo>
                <a:cubicBezTo>
                  <a:pt x="1130981" y="466266"/>
                  <a:pt x="1142753" y="472793"/>
                  <a:pt x="1153601" y="467827"/>
                </a:cubicBezTo>
                <a:cubicBezTo>
                  <a:pt x="1159168" y="465570"/>
                  <a:pt x="1156747" y="460746"/>
                  <a:pt x="1155642" y="456996"/>
                </a:cubicBezTo>
                <a:cubicBezTo>
                  <a:pt x="1153554" y="450689"/>
                  <a:pt x="1150436" y="443762"/>
                  <a:pt x="1156095" y="437634"/>
                </a:cubicBezTo>
                <a:cubicBezTo>
                  <a:pt x="1160058" y="433849"/>
                  <a:pt x="1162949" y="431382"/>
                  <a:pt x="1165444" y="439338"/>
                </a:cubicBezTo>
                <a:cubicBezTo>
                  <a:pt x="1172285" y="459165"/>
                  <a:pt x="1180561" y="462186"/>
                  <a:pt x="1198671" y="452617"/>
                </a:cubicBezTo>
                <a:cubicBezTo>
                  <a:pt x="1221607" y="440624"/>
                  <a:pt x="1245102" y="436543"/>
                  <a:pt x="1270353" y="440250"/>
                </a:cubicBezTo>
                <a:cubicBezTo>
                  <a:pt x="1283123" y="442332"/>
                  <a:pt x="1295484" y="442764"/>
                  <a:pt x="1308224" y="439776"/>
                </a:cubicBezTo>
                <a:cubicBezTo>
                  <a:pt x="1314819" y="438140"/>
                  <a:pt x="1319812" y="434976"/>
                  <a:pt x="1321763" y="428016"/>
                </a:cubicBezTo>
                <a:cubicBezTo>
                  <a:pt x="1323547" y="421800"/>
                  <a:pt x="1327103" y="416366"/>
                  <a:pt x="1334517" y="418026"/>
                </a:cubicBezTo>
                <a:cubicBezTo>
                  <a:pt x="1342218" y="420140"/>
                  <a:pt x="1339525" y="426934"/>
                  <a:pt x="1338527" y="431380"/>
                </a:cubicBezTo>
                <a:cubicBezTo>
                  <a:pt x="1336031" y="442501"/>
                  <a:pt x="1339602" y="449139"/>
                  <a:pt x="1348242" y="455745"/>
                </a:cubicBezTo>
                <a:lnTo>
                  <a:pt x="1387252" y="495472"/>
                </a:lnTo>
                <a:lnTo>
                  <a:pt x="1391836" y="495409"/>
                </a:lnTo>
                <a:cubicBezTo>
                  <a:pt x="1404436" y="492736"/>
                  <a:pt x="1415417" y="485221"/>
                  <a:pt x="1416977" y="473735"/>
                </a:cubicBezTo>
                <a:cubicBezTo>
                  <a:pt x="1420965" y="446895"/>
                  <a:pt x="1437005" y="441697"/>
                  <a:pt x="1459403" y="441306"/>
                </a:cubicBezTo>
                <a:cubicBezTo>
                  <a:pt x="1462911" y="440739"/>
                  <a:pt x="1466274" y="440818"/>
                  <a:pt x="1469781" y="440250"/>
                </a:cubicBezTo>
                <a:cubicBezTo>
                  <a:pt x="1484809" y="439561"/>
                  <a:pt x="1485743" y="438417"/>
                  <a:pt x="1481549" y="423949"/>
                </a:cubicBezTo>
                <a:cubicBezTo>
                  <a:pt x="1477566" y="411556"/>
                  <a:pt x="1470431" y="401164"/>
                  <a:pt x="1461863" y="391126"/>
                </a:cubicBezTo>
                <a:cubicBezTo>
                  <a:pt x="1456437" y="385175"/>
                  <a:pt x="1454727" y="380734"/>
                  <a:pt x="1459823" y="373082"/>
                </a:cubicBezTo>
                <a:cubicBezTo>
                  <a:pt x="1463987" y="366575"/>
                  <a:pt x="1466363" y="358990"/>
                  <a:pt x="1468739" y="351406"/>
                </a:cubicBezTo>
                <a:cubicBezTo>
                  <a:pt x="1470539" y="346398"/>
                  <a:pt x="1468975" y="341312"/>
                  <a:pt x="1464112" y="338871"/>
                </a:cubicBezTo>
                <a:lnTo>
                  <a:pt x="1460545" y="338313"/>
                </a:lnTo>
                <a:lnTo>
                  <a:pt x="1512110" y="300603"/>
                </a:lnTo>
                <a:lnTo>
                  <a:pt x="1512639" y="301468"/>
                </a:lnTo>
                <a:cubicBezTo>
                  <a:pt x="1514202" y="302411"/>
                  <a:pt x="1516207" y="302522"/>
                  <a:pt x="1518925" y="302455"/>
                </a:cubicBezTo>
                <a:cubicBezTo>
                  <a:pt x="1549337" y="302509"/>
                  <a:pt x="1572854" y="315221"/>
                  <a:pt x="1592774" y="337949"/>
                </a:cubicBezTo>
                <a:cubicBezTo>
                  <a:pt x="1604626" y="351430"/>
                  <a:pt x="1610607" y="366975"/>
                  <a:pt x="1609283" y="384942"/>
                </a:cubicBezTo>
                <a:cubicBezTo>
                  <a:pt x="1608837" y="392960"/>
                  <a:pt x="1611124" y="394824"/>
                  <a:pt x="1618784" y="393835"/>
                </a:cubicBezTo>
                <a:cubicBezTo>
                  <a:pt x="1627874" y="392491"/>
                  <a:pt x="1638107" y="392080"/>
                  <a:pt x="1646488" y="387870"/>
                </a:cubicBezTo>
                <a:cubicBezTo>
                  <a:pt x="1652648" y="384516"/>
                  <a:pt x="1654934" y="386382"/>
                  <a:pt x="1656853" y="392900"/>
                </a:cubicBezTo>
                <a:cubicBezTo>
                  <a:pt x="1659904" y="406436"/>
                  <a:pt x="1684065" y="419292"/>
                  <a:pt x="1697241" y="414806"/>
                </a:cubicBezTo>
                <a:cubicBezTo>
                  <a:pt x="1701679" y="413096"/>
                  <a:pt x="1702546" y="409231"/>
                  <a:pt x="1703912" y="406155"/>
                </a:cubicBezTo>
                <a:cubicBezTo>
                  <a:pt x="1708797" y="396427"/>
                  <a:pt x="1714181" y="387489"/>
                  <a:pt x="1723639" y="381491"/>
                </a:cubicBezTo>
                <a:cubicBezTo>
                  <a:pt x="1739900" y="372285"/>
                  <a:pt x="1751265" y="378892"/>
                  <a:pt x="1751085" y="397791"/>
                </a:cubicBezTo>
                <a:cubicBezTo>
                  <a:pt x="1751216" y="403232"/>
                  <a:pt x="1749918" y="409028"/>
                  <a:pt x="1750050" y="414468"/>
                </a:cubicBezTo>
                <a:cubicBezTo>
                  <a:pt x="1750736" y="429504"/>
                  <a:pt x="1756307" y="434812"/>
                  <a:pt x="1771480" y="433478"/>
                </a:cubicBezTo>
                <a:cubicBezTo>
                  <a:pt x="1778994" y="433134"/>
                  <a:pt x="1785010" y="430423"/>
                  <a:pt x="1791671" y="427858"/>
                </a:cubicBezTo>
                <a:cubicBezTo>
                  <a:pt x="1798474" y="424649"/>
                  <a:pt x="1804491" y="421938"/>
                  <a:pt x="1811649" y="420162"/>
                </a:cubicBezTo>
                <a:cubicBezTo>
                  <a:pt x="1816733" y="418595"/>
                  <a:pt x="1822961" y="417960"/>
                  <a:pt x="1828465" y="420549"/>
                </a:cubicBezTo>
                <a:cubicBezTo>
                  <a:pt x="1835612" y="424856"/>
                  <a:pt x="1828874" y="430786"/>
                  <a:pt x="1828507" y="435439"/>
                </a:cubicBezTo>
                <a:cubicBezTo>
                  <a:pt x="1828628" y="446965"/>
                  <a:pt x="1826673" y="458702"/>
                  <a:pt x="1831732" y="469308"/>
                </a:cubicBezTo>
                <a:cubicBezTo>
                  <a:pt x="1835583" y="476257"/>
                  <a:pt x="1839800" y="478556"/>
                  <a:pt x="1847892" y="475634"/>
                </a:cubicBezTo>
                <a:cubicBezTo>
                  <a:pt x="1858991" y="471360"/>
                  <a:pt x="1870025" y="464363"/>
                  <a:pt x="1880127" y="458510"/>
                </a:cubicBezTo>
                <a:cubicBezTo>
                  <a:pt x="1897176" y="448804"/>
                  <a:pt x="1913648" y="441674"/>
                  <a:pt x="1931438" y="455808"/>
                </a:cubicBezTo>
                <a:cubicBezTo>
                  <a:pt x="1936156" y="458895"/>
                  <a:pt x="1940095" y="456396"/>
                  <a:pt x="1943891" y="454542"/>
                </a:cubicBezTo>
                <a:cubicBezTo>
                  <a:pt x="1951340" y="451475"/>
                  <a:pt x="1956790" y="445257"/>
                  <a:pt x="1961453" y="439538"/>
                </a:cubicBezTo>
                <a:cubicBezTo>
                  <a:pt x="1968913" y="430388"/>
                  <a:pt x="1975085" y="420949"/>
                  <a:pt x="1987828" y="418394"/>
                </a:cubicBezTo>
                <a:cubicBezTo>
                  <a:pt x="1985264" y="411731"/>
                  <a:pt x="1978971" y="409645"/>
                  <a:pt x="1975043" y="406059"/>
                </a:cubicBezTo>
                <a:cubicBezTo>
                  <a:pt x="1971114" y="402471"/>
                  <a:pt x="1965110" y="399096"/>
                  <a:pt x="1967342" y="392156"/>
                </a:cubicBezTo>
                <a:cubicBezTo>
                  <a:pt x="1969863" y="383927"/>
                  <a:pt x="1973671" y="375988"/>
                  <a:pt x="1982906" y="373999"/>
                </a:cubicBezTo>
                <a:cubicBezTo>
                  <a:pt x="1990853" y="371723"/>
                  <a:pt x="1996357" y="374310"/>
                  <a:pt x="1993404" y="384470"/>
                </a:cubicBezTo>
                <a:cubicBezTo>
                  <a:pt x="1991172" y="391410"/>
                  <a:pt x="1995389" y="393709"/>
                  <a:pt x="2001183" y="395007"/>
                </a:cubicBezTo>
                <a:cubicBezTo>
                  <a:pt x="2016988" y="399903"/>
                  <a:pt x="2030607" y="387399"/>
                  <a:pt x="2026848" y="370998"/>
                </a:cubicBezTo>
                <a:cubicBezTo>
                  <a:pt x="2026072" y="365413"/>
                  <a:pt x="2024508" y="360326"/>
                  <a:pt x="2023876" y="354098"/>
                </a:cubicBezTo>
                <a:cubicBezTo>
                  <a:pt x="2024031" y="347369"/>
                  <a:pt x="2027118" y="342649"/>
                  <a:pt x="2033778" y="340084"/>
                </a:cubicBezTo>
                <a:cubicBezTo>
                  <a:pt x="2040582" y="336873"/>
                  <a:pt x="2044367" y="341105"/>
                  <a:pt x="2048794" y="345479"/>
                </a:cubicBezTo>
                <a:cubicBezTo>
                  <a:pt x="2056507" y="353296"/>
                  <a:pt x="2056273" y="363390"/>
                  <a:pt x="2057325" y="373772"/>
                </a:cubicBezTo>
                <a:cubicBezTo>
                  <a:pt x="2059221" y="392460"/>
                  <a:pt x="2059695" y="397132"/>
                  <a:pt x="2070321" y="397232"/>
                </a:cubicBezTo>
                <a:lnTo>
                  <a:pt x="2071512" y="397142"/>
                </a:lnTo>
                <a:lnTo>
                  <a:pt x="2069934" y="387948"/>
                </a:lnTo>
                <a:cubicBezTo>
                  <a:pt x="2068112" y="383916"/>
                  <a:pt x="2065026" y="379929"/>
                  <a:pt x="2060255" y="375985"/>
                </a:cubicBezTo>
                <a:cubicBezTo>
                  <a:pt x="2056461" y="373267"/>
                  <a:pt x="2059830" y="367979"/>
                  <a:pt x="2064924" y="367708"/>
                </a:cubicBezTo>
                <a:cubicBezTo>
                  <a:pt x="2070748" y="367399"/>
                  <a:pt x="2075842" y="367129"/>
                  <a:pt x="2081666" y="366819"/>
                </a:cubicBezTo>
                <a:cubicBezTo>
                  <a:pt x="2107986" y="367612"/>
                  <a:pt x="2120663" y="358909"/>
                  <a:pt x="2129577" y="334348"/>
                </a:cubicBezTo>
                <a:cubicBezTo>
                  <a:pt x="2134016" y="321703"/>
                  <a:pt x="2123671" y="319333"/>
                  <a:pt x="2116160" y="315351"/>
                </a:cubicBezTo>
                <a:cubicBezTo>
                  <a:pt x="2110145" y="312021"/>
                  <a:pt x="2101294" y="310302"/>
                  <a:pt x="2102325" y="302217"/>
                </a:cubicBezTo>
                <a:cubicBezTo>
                  <a:pt x="2104083" y="294094"/>
                  <a:pt x="2112818" y="293630"/>
                  <a:pt x="2119407" y="294011"/>
                </a:cubicBezTo>
                <a:cubicBezTo>
                  <a:pt x="2164846" y="297438"/>
                  <a:pt x="2192375" y="266049"/>
                  <a:pt x="2224738" y="243162"/>
                </a:cubicBezTo>
                <a:cubicBezTo>
                  <a:pt x="2232474" y="237642"/>
                  <a:pt x="2229865" y="229752"/>
                  <a:pt x="2229478" y="222474"/>
                </a:cubicBezTo>
                <a:cubicBezTo>
                  <a:pt x="2229666" y="212244"/>
                  <a:pt x="2223108" y="198724"/>
                  <a:pt x="2233028" y="193087"/>
                </a:cubicBezTo>
                <a:cubicBezTo>
                  <a:pt x="2245093" y="186607"/>
                  <a:pt x="2248243" y="204688"/>
                  <a:pt x="2257860" y="207096"/>
                </a:cubicBezTo>
                <a:cubicBezTo>
                  <a:pt x="2280850" y="213906"/>
                  <a:pt x="2287208" y="209919"/>
                  <a:pt x="2292599" y="187734"/>
                </a:cubicBezTo>
                <a:lnTo>
                  <a:pt x="2292817" y="187109"/>
                </a:lnTo>
                <a:lnTo>
                  <a:pt x="2286426" y="166089"/>
                </a:lnTo>
                <a:cubicBezTo>
                  <a:pt x="2282779" y="159257"/>
                  <a:pt x="2277801" y="153134"/>
                  <a:pt x="2271698" y="148167"/>
                </a:cubicBezTo>
                <a:cubicBezTo>
                  <a:pt x="2252651" y="133119"/>
                  <a:pt x="2225333" y="127270"/>
                  <a:pt x="2200551" y="141725"/>
                </a:cubicBezTo>
                <a:cubicBezTo>
                  <a:pt x="2193466" y="145751"/>
                  <a:pt x="2180094" y="141351"/>
                  <a:pt x="2177955" y="156063"/>
                </a:cubicBezTo>
                <a:cubicBezTo>
                  <a:pt x="2177459" y="160469"/>
                  <a:pt x="2167500" y="165378"/>
                  <a:pt x="2161942" y="156914"/>
                </a:cubicBezTo>
                <a:cubicBezTo>
                  <a:pt x="2160845" y="146570"/>
                  <a:pt x="2160157" y="136206"/>
                  <a:pt x="2166815" y="128838"/>
                </a:cubicBezTo>
                <a:cubicBezTo>
                  <a:pt x="2169034" y="126382"/>
                  <a:pt x="2172069" y="124259"/>
                  <a:pt x="2176178" y="122581"/>
                </a:cubicBezTo>
                <a:cubicBezTo>
                  <a:pt x="2190465" y="116713"/>
                  <a:pt x="2206825" y="122414"/>
                  <a:pt x="2220346" y="115856"/>
                </a:cubicBezTo>
                <a:cubicBezTo>
                  <a:pt x="2227470" y="112559"/>
                  <a:pt x="2238235" y="109067"/>
                  <a:pt x="2224591" y="99573"/>
                </a:cubicBezTo>
                <a:cubicBezTo>
                  <a:pt x="2222555" y="88731"/>
                  <a:pt x="2211554" y="73987"/>
                  <a:pt x="2236573" y="77769"/>
                </a:cubicBezTo>
                <a:cubicBezTo>
                  <a:pt x="2238028" y="77691"/>
                  <a:pt x="2238756" y="77652"/>
                  <a:pt x="2240288" y="79030"/>
                </a:cubicBezTo>
                <a:cubicBezTo>
                  <a:pt x="2247381" y="88874"/>
                  <a:pt x="2259833" y="89671"/>
                  <a:pt x="2269604" y="94993"/>
                </a:cubicBezTo>
                <a:cubicBezTo>
                  <a:pt x="2277114" y="98974"/>
                  <a:pt x="2283473" y="94987"/>
                  <a:pt x="2282204" y="84835"/>
                </a:cubicBezTo>
                <a:cubicBezTo>
                  <a:pt x="2282893" y="84068"/>
                  <a:pt x="2284309" y="83264"/>
                  <a:pt x="2285805" y="83914"/>
                </a:cubicBezTo>
                <a:cubicBezTo>
                  <a:pt x="2292124" y="79199"/>
                  <a:pt x="2301741" y="81608"/>
                  <a:pt x="2306411" y="73331"/>
                </a:cubicBezTo>
                <a:cubicBezTo>
                  <a:pt x="2320351" y="60911"/>
                  <a:pt x="2332834" y="48569"/>
                  <a:pt x="2339875" y="29946"/>
                </a:cubicBezTo>
                <a:cubicBezTo>
                  <a:pt x="2352810" y="-1397"/>
                  <a:pt x="2370239" y="-3053"/>
                  <a:pt x="2392011" y="22068"/>
                </a:cubicBezTo>
                <a:cubicBezTo>
                  <a:pt x="2415355" y="49297"/>
                  <a:pt x="2423401" y="49600"/>
                  <a:pt x="2449746" y="23384"/>
                </a:cubicBezTo>
                <a:cubicBezTo>
                  <a:pt x="2450436" y="22617"/>
                  <a:pt x="2450436" y="22617"/>
                  <a:pt x="2451125" y="21850"/>
                </a:cubicBezTo>
                <a:cubicBezTo>
                  <a:pt x="2481072" y="-5288"/>
                  <a:pt x="2484595" y="-7664"/>
                  <a:pt x="2508325" y="26842"/>
                </a:cubicBezTo>
                <a:cubicBezTo>
                  <a:pt x="2514651" y="35996"/>
                  <a:pt x="2516958" y="51931"/>
                  <a:pt x="2528565" y="50586"/>
                </a:cubicBezTo>
                <a:cubicBezTo>
                  <a:pt x="2543084" y="49084"/>
                  <a:pt x="2541428" y="31654"/>
                  <a:pt x="2545177" y="19776"/>
                </a:cubicBezTo>
                <a:cubicBezTo>
                  <a:pt x="2547052" y="13837"/>
                  <a:pt x="2548199" y="7937"/>
                  <a:pt x="2549345" y="2036"/>
                </a:cubicBezTo>
                <a:cubicBezTo>
                  <a:pt x="2556391" y="-2718"/>
                  <a:pt x="2559535" y="1496"/>
                  <a:pt x="2559883" y="8046"/>
                </a:cubicBezTo>
                <a:cubicBezTo>
                  <a:pt x="2560882" y="13102"/>
                  <a:pt x="2559657" y="17548"/>
                  <a:pt x="2562074" y="21799"/>
                </a:cubicBezTo>
                <a:cubicBezTo>
                  <a:pt x="2564070" y="31912"/>
                  <a:pt x="2566066" y="42024"/>
                  <a:pt x="2568791" y="52099"/>
                </a:cubicBezTo>
                <a:cubicBezTo>
                  <a:pt x="2575008" y="72937"/>
                  <a:pt x="2583208" y="76153"/>
                  <a:pt x="2601553" y="64228"/>
                </a:cubicBezTo>
                <a:cubicBezTo>
                  <a:pt x="2610018" y="58670"/>
                  <a:pt x="2616872" y="50277"/>
                  <a:pt x="2625296" y="43989"/>
                </a:cubicBezTo>
                <a:cubicBezTo>
                  <a:pt x="2630888" y="39313"/>
                  <a:pt x="2637090" y="32414"/>
                  <a:pt x="2645290" y="35629"/>
                </a:cubicBezTo>
                <a:cubicBezTo>
                  <a:pt x="2654257" y="39532"/>
                  <a:pt x="2654721" y="48267"/>
                  <a:pt x="2655912" y="56963"/>
                </a:cubicBezTo>
                <a:cubicBezTo>
                  <a:pt x="2657220" y="67843"/>
                  <a:pt x="2657071" y="78799"/>
                  <a:pt x="2657690" y="90445"/>
                </a:cubicBezTo>
                <a:cubicBezTo>
                  <a:pt x="2658347" y="102819"/>
                  <a:pt x="2663062" y="109138"/>
                  <a:pt x="2676280" y="110626"/>
                </a:cubicBezTo>
                <a:cubicBezTo>
                  <a:pt x="2699765" y="113030"/>
                  <a:pt x="2709119" y="124212"/>
                  <a:pt x="2711007" y="146010"/>
                </a:cubicBezTo>
                <a:cubicBezTo>
                  <a:pt x="2715741" y="193934"/>
                  <a:pt x="2718768" y="195963"/>
                  <a:pt x="2766305" y="183951"/>
                </a:cubicBezTo>
                <a:lnTo>
                  <a:pt x="2774785" y="182383"/>
                </a:lnTo>
                <a:lnTo>
                  <a:pt x="2787062" y="171241"/>
                </a:lnTo>
                <a:cubicBezTo>
                  <a:pt x="2798361" y="164073"/>
                  <a:pt x="2812957" y="164028"/>
                  <a:pt x="2822613" y="167164"/>
                </a:cubicBezTo>
                <a:cubicBezTo>
                  <a:pt x="2833762" y="170951"/>
                  <a:pt x="2840275" y="169876"/>
                  <a:pt x="2851379" y="159068"/>
                </a:cubicBezTo>
                <a:cubicBezTo>
                  <a:pt x="2843193" y="183589"/>
                  <a:pt x="2851927" y="183125"/>
                  <a:pt x="2865409" y="175841"/>
                </a:cubicBezTo>
                <a:cubicBezTo>
                  <a:pt x="2866295" y="185647"/>
                  <a:pt x="2866605" y="194938"/>
                  <a:pt x="2868616" y="203591"/>
                </a:cubicBezTo>
                <a:lnTo>
                  <a:pt x="2876461" y="217589"/>
                </a:lnTo>
                <a:lnTo>
                  <a:pt x="2879988" y="214776"/>
                </a:lnTo>
                <a:cubicBezTo>
                  <a:pt x="2882505" y="210629"/>
                  <a:pt x="2883508" y="205465"/>
                  <a:pt x="2883159" y="198914"/>
                </a:cubicBezTo>
                <a:cubicBezTo>
                  <a:pt x="2881344" y="164704"/>
                  <a:pt x="2883373" y="161676"/>
                  <a:pt x="2919613" y="156832"/>
                </a:cubicBezTo>
                <a:cubicBezTo>
                  <a:pt x="2934860" y="155292"/>
                  <a:pt x="2934511" y="148741"/>
                  <a:pt x="2928147" y="138860"/>
                </a:cubicBezTo>
                <a:cubicBezTo>
                  <a:pt x="2925764" y="121468"/>
                  <a:pt x="2937836" y="128857"/>
                  <a:pt x="2945881" y="129159"/>
                </a:cubicBezTo>
                <a:cubicBezTo>
                  <a:pt x="2979944" y="138300"/>
                  <a:pt x="3002044" y="128368"/>
                  <a:pt x="3020035" y="96025"/>
                </a:cubicBezTo>
                <a:cubicBezTo>
                  <a:pt x="3035385" y="68933"/>
                  <a:pt x="3041054" y="65711"/>
                  <a:pt x="3059179" y="77158"/>
                </a:cubicBezTo>
                <a:cubicBezTo>
                  <a:pt x="3063973" y="84932"/>
                  <a:pt x="3065280" y="95812"/>
                  <a:pt x="3077043" y="97377"/>
                </a:cubicBezTo>
                <a:cubicBezTo>
                  <a:pt x="3090414" y="101777"/>
                  <a:pt x="3100334" y="96140"/>
                  <a:pt x="3110061" y="86865"/>
                </a:cubicBezTo>
                <a:cubicBezTo>
                  <a:pt x="3119098" y="78356"/>
                  <a:pt x="3126447" y="65557"/>
                  <a:pt x="3141966" y="69112"/>
                </a:cubicBezTo>
                <a:cubicBezTo>
                  <a:pt x="3147524" y="77577"/>
                  <a:pt x="3152355" y="86080"/>
                  <a:pt x="3160021" y="92972"/>
                </a:cubicBezTo>
                <a:cubicBezTo>
                  <a:pt x="3164620" y="97106"/>
                  <a:pt x="3163055" y="108869"/>
                  <a:pt x="3174507" y="104611"/>
                </a:cubicBezTo>
                <a:cubicBezTo>
                  <a:pt x="3179448" y="101429"/>
                  <a:pt x="3180594" y="95529"/>
                  <a:pt x="3184041" y="91697"/>
                </a:cubicBezTo>
                <a:cubicBezTo>
                  <a:pt x="3184731" y="90930"/>
                  <a:pt x="3184653" y="89474"/>
                  <a:pt x="3184575" y="88018"/>
                </a:cubicBezTo>
                <a:cubicBezTo>
                  <a:pt x="3188556" y="80507"/>
                  <a:pt x="3182153" y="69898"/>
                  <a:pt x="3192073" y="64262"/>
                </a:cubicBezTo>
                <a:cubicBezTo>
                  <a:pt x="3200962" y="66710"/>
                  <a:pt x="3199932" y="74794"/>
                  <a:pt x="3201007" y="81307"/>
                </a:cubicBezTo>
                <a:cubicBezTo>
                  <a:pt x="3202083" y="87819"/>
                  <a:pt x="3203198" y="95058"/>
                  <a:pt x="3205002" y="101532"/>
                </a:cubicBezTo>
                <a:cubicBezTo>
                  <a:pt x="3211448" y="126738"/>
                  <a:pt x="3219610" y="129225"/>
                  <a:pt x="3239907" y="112818"/>
                </a:cubicBezTo>
                <a:cubicBezTo>
                  <a:pt x="3244771" y="108180"/>
                  <a:pt x="3249596" y="102815"/>
                  <a:pt x="3253692" y="97487"/>
                </a:cubicBezTo>
                <a:cubicBezTo>
                  <a:pt x="3267940" y="90891"/>
                  <a:pt x="3274878" y="97821"/>
                  <a:pt x="3276340" y="111614"/>
                </a:cubicBezTo>
                <a:cubicBezTo>
                  <a:pt x="3277455" y="118855"/>
                  <a:pt x="3277880" y="126860"/>
                  <a:pt x="3277538" y="134178"/>
                </a:cubicBezTo>
                <a:cubicBezTo>
                  <a:pt x="3277428" y="145864"/>
                  <a:pt x="3279999" y="153026"/>
                  <a:pt x="3294634" y="153708"/>
                </a:cubicBezTo>
                <a:cubicBezTo>
                  <a:pt x="3310725" y="154314"/>
                  <a:pt x="3317971" y="167068"/>
                  <a:pt x="3319511" y="182315"/>
                </a:cubicBezTo>
                <a:cubicBezTo>
                  <a:pt x="3323589" y="217866"/>
                  <a:pt x="3323589" y="217866"/>
                  <a:pt x="3357761" y="215321"/>
                </a:cubicBezTo>
                <a:cubicBezTo>
                  <a:pt x="3365040" y="214935"/>
                  <a:pt x="3376221" y="205581"/>
                  <a:pt x="3375693" y="223128"/>
                </a:cubicBezTo>
                <a:cubicBezTo>
                  <a:pt x="3372936" y="226195"/>
                  <a:pt x="3370180" y="229261"/>
                  <a:pt x="3367384" y="231599"/>
                </a:cubicBezTo>
                <a:cubicBezTo>
                  <a:pt x="3359268" y="243709"/>
                  <a:pt x="3368118" y="245428"/>
                  <a:pt x="3377007" y="247876"/>
                </a:cubicBezTo>
                <a:cubicBezTo>
                  <a:pt x="3393175" y="249938"/>
                  <a:pt x="3404403" y="255181"/>
                  <a:pt x="3404679" y="274145"/>
                </a:cubicBezTo>
                <a:cubicBezTo>
                  <a:pt x="3404377" y="282190"/>
                  <a:pt x="3409897" y="289927"/>
                  <a:pt x="3412506" y="297817"/>
                </a:cubicBezTo>
                <a:cubicBezTo>
                  <a:pt x="3416074" y="310037"/>
                  <a:pt x="3414432" y="320343"/>
                  <a:pt x="3404705" y="329618"/>
                </a:cubicBezTo>
                <a:cubicBezTo>
                  <a:pt x="3386707" y="348093"/>
                  <a:pt x="3386714" y="361961"/>
                  <a:pt x="3403809" y="381492"/>
                </a:cubicBezTo>
                <a:cubicBezTo>
                  <a:pt x="3407719" y="386394"/>
                  <a:pt x="3412319" y="390529"/>
                  <a:pt x="3416229" y="395432"/>
                </a:cubicBezTo>
                <a:cubicBezTo>
                  <a:pt x="3425582" y="406614"/>
                  <a:pt x="3425434" y="417571"/>
                  <a:pt x="3415823" y="429029"/>
                </a:cubicBezTo>
                <a:cubicBezTo>
                  <a:pt x="3409102" y="436503"/>
                  <a:pt x="3400313" y="443677"/>
                  <a:pt x="3401628" y="453597"/>
                </a:cubicBezTo>
                <a:lnTo>
                  <a:pt x="3406631" y="464270"/>
                </a:lnTo>
                <a:lnTo>
                  <a:pt x="3407669" y="464755"/>
                </a:lnTo>
                <a:cubicBezTo>
                  <a:pt x="3414157" y="465851"/>
                  <a:pt x="3423255" y="468538"/>
                  <a:pt x="3418321" y="455508"/>
                </a:cubicBezTo>
                <a:cubicBezTo>
                  <a:pt x="3422051" y="447047"/>
                  <a:pt x="3421431" y="431638"/>
                  <a:pt x="3436938" y="446109"/>
                </a:cubicBezTo>
                <a:cubicBezTo>
                  <a:pt x="3437981" y="446745"/>
                  <a:pt x="3438503" y="447064"/>
                  <a:pt x="3438909" y="448742"/>
                </a:cubicBezTo>
                <a:cubicBezTo>
                  <a:pt x="3439149" y="458909"/>
                  <a:pt x="3447381" y="465362"/>
                  <a:pt x="3451615" y="473672"/>
                </a:cubicBezTo>
                <a:cubicBezTo>
                  <a:pt x="3454921" y="479983"/>
                  <a:pt x="3461208" y="480239"/>
                  <a:pt x="3465140" y="472619"/>
                </a:cubicBezTo>
                <a:cubicBezTo>
                  <a:pt x="3465981" y="472415"/>
                  <a:pt x="3467342" y="472530"/>
                  <a:pt x="3468067" y="473688"/>
                </a:cubicBezTo>
                <a:cubicBezTo>
                  <a:pt x="3474671" y="473422"/>
                  <a:pt x="3480179" y="479645"/>
                  <a:pt x="3487330" y="476135"/>
                </a:cubicBezTo>
                <a:cubicBezTo>
                  <a:pt x="3502854" y="474154"/>
                  <a:pt x="3517334" y="471536"/>
                  <a:pt x="3531027" y="461995"/>
                </a:cubicBezTo>
                <a:cubicBezTo>
                  <a:pt x="3554823" y="446453"/>
                  <a:pt x="3567660" y="453568"/>
                  <a:pt x="3570810" y="481255"/>
                </a:cubicBezTo>
                <a:cubicBezTo>
                  <a:pt x="3574047" y="511145"/>
                  <a:pt x="3579467" y="515167"/>
                  <a:pt x="3610106" y="509524"/>
                </a:cubicBezTo>
                <a:cubicBezTo>
                  <a:pt x="3610947" y="509321"/>
                  <a:pt x="3610947" y="509321"/>
                  <a:pt x="3611787" y="509117"/>
                </a:cubicBezTo>
                <a:cubicBezTo>
                  <a:pt x="3645353" y="504544"/>
                  <a:pt x="3648916" y="504571"/>
                  <a:pt x="3648972" y="539676"/>
                </a:cubicBezTo>
                <a:cubicBezTo>
                  <a:pt x="3649008" y="549002"/>
                  <a:pt x="3643051" y="561114"/>
                  <a:pt x="3651715" y="565684"/>
                </a:cubicBezTo>
                <a:cubicBezTo>
                  <a:pt x="3662465" y="571526"/>
                  <a:pt x="3669581" y="558689"/>
                  <a:pt x="3677801" y="552253"/>
                </a:cubicBezTo>
                <a:cubicBezTo>
                  <a:pt x="3681913" y="549034"/>
                  <a:pt x="3685501" y="545499"/>
                  <a:pt x="3689090" y="541962"/>
                </a:cubicBezTo>
                <a:cubicBezTo>
                  <a:pt x="3696215" y="542015"/>
                  <a:pt x="3696392" y="546416"/>
                  <a:pt x="3693528" y="551111"/>
                </a:cubicBezTo>
                <a:cubicBezTo>
                  <a:pt x="3691823" y="555081"/>
                  <a:pt x="3688870" y="557574"/>
                  <a:pt x="3688525" y="561659"/>
                </a:cubicBezTo>
                <a:cubicBezTo>
                  <a:pt x="3685113" y="569598"/>
                  <a:pt x="3681701" y="577536"/>
                  <a:pt x="3678811" y="585792"/>
                </a:cubicBezTo>
                <a:cubicBezTo>
                  <a:pt x="3673234" y="603147"/>
                  <a:pt x="3677381" y="609256"/>
                  <a:pt x="3695717" y="609705"/>
                </a:cubicBezTo>
                <a:cubicBezTo>
                  <a:pt x="3704203" y="609872"/>
                  <a:pt x="3712919" y="607317"/>
                  <a:pt x="3721724" y="606963"/>
                </a:cubicBezTo>
                <a:cubicBezTo>
                  <a:pt x="3727807" y="606379"/>
                  <a:pt x="3735364" y="604548"/>
                  <a:pt x="3739511" y="610656"/>
                </a:cubicBezTo>
                <a:cubicBezTo>
                  <a:pt x="3743862" y="617604"/>
                  <a:pt x="3740043" y="623864"/>
                  <a:pt x="3736745" y="630441"/>
                </a:cubicBezTo>
                <a:cubicBezTo>
                  <a:pt x="3732494" y="638584"/>
                  <a:pt x="3727200" y="646089"/>
                  <a:pt x="3722108" y="654435"/>
                </a:cubicBezTo>
                <a:cubicBezTo>
                  <a:pt x="3716698" y="663302"/>
                  <a:pt x="3716964" y="669906"/>
                  <a:pt x="3725398" y="677198"/>
                </a:cubicBezTo>
                <a:cubicBezTo>
                  <a:pt x="3740499" y="689988"/>
                  <a:pt x="3741667" y="702153"/>
                  <a:pt x="3732642" y="718119"/>
                </a:cubicBezTo>
                <a:cubicBezTo>
                  <a:pt x="3713205" y="753500"/>
                  <a:pt x="3714336" y="756337"/>
                  <a:pt x="3752899" y="770559"/>
                </a:cubicBezTo>
                <a:lnTo>
                  <a:pt x="3759505" y="773493"/>
                </a:lnTo>
                <a:lnTo>
                  <a:pt x="3773273" y="771607"/>
                </a:lnTo>
                <a:cubicBezTo>
                  <a:pt x="3784483" y="772004"/>
                  <a:pt x="3794597" y="778891"/>
                  <a:pt x="3799787" y="785635"/>
                </a:cubicBezTo>
                <a:cubicBezTo>
                  <a:pt x="3805701" y="793537"/>
                  <a:pt x="3810714" y="795880"/>
                  <a:pt x="3823514" y="793668"/>
                </a:cubicBezTo>
                <a:cubicBezTo>
                  <a:pt x="3806234" y="806744"/>
                  <a:pt x="3812492" y="810563"/>
                  <a:pt x="3825266" y="811916"/>
                </a:cubicBezTo>
                <a:cubicBezTo>
                  <a:pt x="3821231" y="819116"/>
                  <a:pt x="3817043" y="825686"/>
                  <a:pt x="3814334" y="832622"/>
                </a:cubicBezTo>
                <a:lnTo>
                  <a:pt x="3813124" y="846019"/>
                </a:lnTo>
                <a:lnTo>
                  <a:pt x="3816896" y="845745"/>
                </a:lnTo>
                <a:cubicBezTo>
                  <a:pt x="3820602" y="844070"/>
                  <a:pt x="3823742" y="840975"/>
                  <a:pt x="3826606" y="836281"/>
                </a:cubicBezTo>
                <a:cubicBezTo>
                  <a:pt x="3841561" y="811765"/>
                  <a:pt x="3844399" y="810633"/>
                  <a:pt x="3871753" y="824457"/>
                </a:cubicBezTo>
                <a:cubicBezTo>
                  <a:pt x="3883025" y="830618"/>
                  <a:pt x="3885888" y="825924"/>
                  <a:pt x="3886170" y="816075"/>
                </a:cubicBezTo>
                <a:cubicBezTo>
                  <a:pt x="3892765" y="802921"/>
                  <a:pt x="3897610" y="813750"/>
                  <a:pt x="3903030" y="817772"/>
                </a:cubicBezTo>
                <a:cubicBezTo>
                  <a:pt x="3922250" y="840234"/>
                  <a:pt x="3942238" y="843838"/>
                  <a:pt x="3970004" y="830001"/>
                </a:cubicBezTo>
                <a:cubicBezTo>
                  <a:pt x="3993457" y="818542"/>
                  <a:pt x="3998902" y="819002"/>
                  <a:pt x="4006011" y="835505"/>
                </a:cubicBezTo>
                <a:cubicBezTo>
                  <a:pt x="4005641" y="843152"/>
                  <a:pt x="4001389" y="851295"/>
                  <a:pt x="4008781" y="857952"/>
                </a:cubicBezTo>
                <a:cubicBezTo>
                  <a:pt x="4015942" y="867330"/>
                  <a:pt x="4025472" y="868134"/>
                  <a:pt x="4036592" y="866330"/>
                </a:cubicBezTo>
                <a:cubicBezTo>
                  <a:pt x="4046874" y="864729"/>
                  <a:pt x="4058021" y="859362"/>
                  <a:pt x="4067065" y="869173"/>
                </a:cubicBezTo>
                <a:cubicBezTo>
                  <a:pt x="4066898" y="877661"/>
                  <a:pt x="4066209" y="885829"/>
                  <a:pt x="4068243" y="894227"/>
                </a:cubicBezTo>
                <a:cubicBezTo>
                  <a:pt x="4069463" y="899266"/>
                  <a:pt x="4062807" y="906657"/>
                  <a:pt x="4072744" y="909141"/>
                </a:cubicBezTo>
                <a:cubicBezTo>
                  <a:pt x="4077668" y="909281"/>
                  <a:pt x="4081257" y="905745"/>
                  <a:pt x="4085455" y="904728"/>
                </a:cubicBezTo>
                <a:cubicBezTo>
                  <a:pt x="4086296" y="904525"/>
                  <a:pt x="4086932" y="903482"/>
                  <a:pt x="4087569" y="902438"/>
                </a:cubicBezTo>
                <a:cubicBezTo>
                  <a:pt x="4093881" y="899131"/>
                  <a:pt x="4094481" y="888762"/>
                  <a:pt x="4104010" y="889565"/>
                </a:cubicBezTo>
                <a:cubicBezTo>
                  <a:pt x="4108996" y="895471"/>
                  <a:pt x="4104454" y="900572"/>
                  <a:pt x="4102112" y="905584"/>
                </a:cubicBezTo>
                <a:cubicBezTo>
                  <a:pt x="4099768" y="910597"/>
                  <a:pt x="4097108" y="916131"/>
                  <a:pt x="4095288" y="921462"/>
                </a:cubicBezTo>
                <a:cubicBezTo>
                  <a:pt x="4087801" y="941946"/>
                  <a:pt x="4092266" y="947533"/>
                  <a:pt x="4114076" y="945807"/>
                </a:cubicBezTo>
                <a:cubicBezTo>
                  <a:pt x="4119635" y="944905"/>
                  <a:pt x="4125515" y="943481"/>
                  <a:pt x="4130871" y="941738"/>
                </a:cubicBezTo>
                <a:cubicBezTo>
                  <a:pt x="4143850" y="943930"/>
                  <a:pt x="4145362" y="952010"/>
                  <a:pt x="4139837" y="962239"/>
                </a:cubicBezTo>
                <a:cubicBezTo>
                  <a:pt x="4137177" y="967773"/>
                  <a:pt x="4133677" y="973511"/>
                  <a:pt x="4129973" y="978408"/>
                </a:cubicBezTo>
                <a:cubicBezTo>
                  <a:pt x="4124359" y="986437"/>
                  <a:pt x="4122742" y="992607"/>
                  <a:pt x="4132538" y="1000014"/>
                </a:cubicBezTo>
                <a:cubicBezTo>
                  <a:pt x="4143377" y="1008058"/>
                  <a:pt x="4142343" y="1020311"/>
                  <a:pt x="4136183" y="1031582"/>
                </a:cubicBezTo>
                <a:cubicBezTo>
                  <a:pt x="4122155" y="1058096"/>
                  <a:pt x="4122155" y="1058096"/>
                  <a:pt x="4146989" y="1072530"/>
                </a:cubicBezTo>
                <a:cubicBezTo>
                  <a:pt x="4152205" y="1075712"/>
                  <a:pt x="4164370" y="1074544"/>
                  <a:pt x="4155688" y="1086426"/>
                </a:cubicBezTo>
                <a:cubicBezTo>
                  <a:pt x="4152330" y="1087240"/>
                  <a:pt x="4148971" y="1088053"/>
                  <a:pt x="4145929" y="1088345"/>
                </a:cubicBezTo>
                <a:cubicBezTo>
                  <a:pt x="4134579" y="1092873"/>
                  <a:pt x="4139884" y="1098255"/>
                  <a:pt x="4144869" y="1104161"/>
                </a:cubicBezTo>
                <a:cubicBezTo>
                  <a:pt x="4155072" y="1113248"/>
                  <a:pt x="4160351" y="1122193"/>
                  <a:pt x="4151555" y="1135438"/>
                </a:cubicBezTo>
                <a:cubicBezTo>
                  <a:pt x="4147534" y="1140857"/>
                  <a:pt x="4147683" y="1148821"/>
                  <a:pt x="4145749" y="1155514"/>
                </a:cubicBezTo>
                <a:cubicBezTo>
                  <a:pt x="4142425" y="1165654"/>
                  <a:pt x="4136406" y="1172002"/>
                  <a:pt x="4125285" y="1173805"/>
                </a:cubicBezTo>
                <a:cubicBezTo>
                  <a:pt x="4104086" y="1178051"/>
                  <a:pt x="4097520" y="1187644"/>
                  <a:pt x="4100084" y="1209249"/>
                </a:cubicBezTo>
                <a:cubicBezTo>
                  <a:pt x="4100465" y="1214492"/>
                  <a:pt x="4101686" y="1219531"/>
                  <a:pt x="4102066" y="1224772"/>
                </a:cubicBezTo>
                <a:cubicBezTo>
                  <a:pt x="4103234" y="1236937"/>
                  <a:pt x="4097939" y="1244443"/>
                  <a:pt x="4085863" y="1247812"/>
                </a:cubicBezTo>
                <a:cubicBezTo>
                  <a:pt x="4074945" y="1250456"/>
                  <a:pt x="4061738" y="1250987"/>
                  <a:pt x="4062766" y="1268076"/>
                </a:cubicBezTo>
                <a:cubicBezTo>
                  <a:pt x="4063703" y="1282962"/>
                  <a:pt x="4064641" y="1297849"/>
                  <a:pt x="4083268" y="1301340"/>
                </a:cubicBezTo>
                <a:cubicBezTo>
                  <a:pt x="4085152" y="1301773"/>
                  <a:pt x="4088078" y="1302842"/>
                  <a:pt x="4087529" y="1306087"/>
                </a:cubicBezTo>
                <a:cubicBezTo>
                  <a:pt x="4084144" y="1310464"/>
                  <a:pt x="4079449" y="1307599"/>
                  <a:pt x="4075365" y="1307255"/>
                </a:cubicBezTo>
                <a:cubicBezTo>
                  <a:pt x="4057845" y="1310164"/>
                  <a:pt x="4041851" y="1304703"/>
                  <a:pt x="4025745" y="1300602"/>
                </a:cubicBezTo>
                <a:cubicBezTo>
                  <a:pt x="4016736" y="1300117"/>
                  <a:pt x="4012599" y="1306898"/>
                  <a:pt x="4008462" y="1313679"/>
                </a:cubicBezTo>
                <a:cubicBezTo>
                  <a:pt x="4004644" y="1319937"/>
                  <a:pt x="4001030" y="1327036"/>
                  <a:pt x="3997211" y="1333296"/>
                </a:cubicBezTo>
                <a:cubicBezTo>
                  <a:pt x="3983731" y="1356565"/>
                  <a:pt x="3982892" y="1356768"/>
                  <a:pt x="3959710" y="1345489"/>
                </a:cubicBezTo>
                <a:cubicBezTo>
                  <a:pt x="3954629" y="1366724"/>
                  <a:pt x="3954629" y="1366724"/>
                  <a:pt x="3934694" y="1355993"/>
                </a:cubicBezTo>
                <a:cubicBezTo>
                  <a:pt x="3931042" y="1353766"/>
                  <a:pt x="3927072" y="1352060"/>
                  <a:pt x="3923280" y="1354757"/>
                </a:cubicBezTo>
                <a:cubicBezTo>
                  <a:pt x="3919488" y="1357454"/>
                  <a:pt x="3922185" y="1361246"/>
                  <a:pt x="3922998" y="1364605"/>
                </a:cubicBezTo>
                <a:cubicBezTo>
                  <a:pt x="3924944" y="1370803"/>
                  <a:pt x="3926889" y="1376999"/>
                  <a:pt x="3927995" y="1383399"/>
                </a:cubicBezTo>
                <a:cubicBezTo>
                  <a:pt x="3930525" y="1395678"/>
                  <a:pt x="3936872" y="1401698"/>
                  <a:pt x="3949877" y="1400327"/>
                </a:cubicBezTo>
                <a:cubicBezTo>
                  <a:pt x="3958999" y="1399451"/>
                  <a:pt x="3965894" y="1402227"/>
                  <a:pt x="3968971" y="1411260"/>
                </a:cubicBezTo>
                <a:cubicBezTo>
                  <a:pt x="3969123" y="1419225"/>
                  <a:pt x="3962926" y="1421171"/>
                  <a:pt x="3957365" y="1422073"/>
                </a:cubicBezTo>
                <a:cubicBezTo>
                  <a:pt x="3922845" y="1428211"/>
                  <a:pt x="3902964" y="1452585"/>
                  <a:pt x="3884013" y="1478958"/>
                </a:cubicBezTo>
                <a:cubicBezTo>
                  <a:pt x="3874400" y="1492955"/>
                  <a:pt x="3868462" y="1496310"/>
                  <a:pt x="3859916" y="1489420"/>
                </a:cubicBezTo>
                <a:lnTo>
                  <a:pt x="3852809" y="1481838"/>
                </a:lnTo>
                <a:lnTo>
                  <a:pt x="3841864" y="1492090"/>
                </a:lnTo>
                <a:lnTo>
                  <a:pt x="3840531" y="1496284"/>
                </a:lnTo>
                <a:lnTo>
                  <a:pt x="3850294" y="1497109"/>
                </a:lnTo>
                <a:cubicBezTo>
                  <a:pt x="3875524" y="1500333"/>
                  <a:pt x="3883385" y="1514432"/>
                  <a:pt x="3872107" y="1537613"/>
                </a:cubicBezTo>
                <a:cubicBezTo>
                  <a:pt x="3867422" y="1547638"/>
                  <a:pt x="3860129" y="1556073"/>
                  <a:pt x="3857531" y="1567370"/>
                </a:cubicBezTo>
                <a:cubicBezTo>
                  <a:pt x="3852883" y="1586722"/>
                  <a:pt x="3857029" y="1592830"/>
                  <a:pt x="3876637" y="1591194"/>
                </a:cubicBezTo>
                <a:cubicBezTo>
                  <a:pt x="3882401" y="1591131"/>
                  <a:pt x="3888279" y="1589708"/>
                  <a:pt x="3893840" y="1588805"/>
                </a:cubicBezTo>
                <a:cubicBezTo>
                  <a:pt x="3898879" y="1587585"/>
                  <a:pt x="3903918" y="1586365"/>
                  <a:pt x="3910000" y="1585781"/>
                </a:cubicBezTo>
                <a:cubicBezTo>
                  <a:pt x="3887371" y="1613488"/>
                  <a:pt x="3869009" y="1616601"/>
                  <a:pt x="3841479" y="1598374"/>
                </a:cubicBezTo>
                <a:cubicBezTo>
                  <a:pt x="3828236" y="1589580"/>
                  <a:pt x="3822040" y="1591525"/>
                  <a:pt x="3820166" y="1603982"/>
                </a:cubicBezTo>
                <a:cubicBezTo>
                  <a:pt x="3819879" y="1607385"/>
                  <a:pt x="3820969" y="1612344"/>
                  <a:pt x="3821044" y="1616327"/>
                </a:cubicBezTo>
                <a:lnTo>
                  <a:pt x="3820601" y="1618633"/>
                </a:lnTo>
                <a:lnTo>
                  <a:pt x="3856796" y="1624365"/>
                </a:lnTo>
                <a:cubicBezTo>
                  <a:pt x="3864640" y="1625607"/>
                  <a:pt x="3873280" y="1625738"/>
                  <a:pt x="3878963" y="1632824"/>
                </a:cubicBezTo>
                <a:cubicBezTo>
                  <a:pt x="3879662" y="1632318"/>
                  <a:pt x="3880361" y="1631810"/>
                  <a:pt x="3881060" y="1631301"/>
                </a:cubicBezTo>
                <a:cubicBezTo>
                  <a:pt x="3903233" y="1628009"/>
                  <a:pt x="3924385" y="1635070"/>
                  <a:pt x="3946493" y="1636096"/>
                </a:cubicBezTo>
                <a:cubicBezTo>
                  <a:pt x="3987691" y="1637671"/>
                  <a:pt x="4029301" y="1640551"/>
                  <a:pt x="4070600" y="1629769"/>
                </a:cubicBezTo>
                <a:cubicBezTo>
                  <a:pt x="4082831" y="1626757"/>
                  <a:pt x="4095982" y="1625747"/>
                  <a:pt x="4108464" y="1628961"/>
                </a:cubicBezTo>
                <a:cubicBezTo>
                  <a:pt x="4128696" y="1634021"/>
                  <a:pt x="4146574" y="1646132"/>
                  <a:pt x="4169224" y="1639821"/>
                </a:cubicBezTo>
                <a:cubicBezTo>
                  <a:pt x="4178947" y="1637030"/>
                  <a:pt x="4190030" y="1641260"/>
                  <a:pt x="4200098" y="1644093"/>
                </a:cubicBezTo>
                <a:cubicBezTo>
                  <a:pt x="4206038" y="1645651"/>
                  <a:pt x="4211182" y="1648322"/>
                  <a:pt x="4211147" y="1656359"/>
                </a:cubicBezTo>
                <a:cubicBezTo>
                  <a:pt x="4214361" y="1643876"/>
                  <a:pt x="4222463" y="1639592"/>
                  <a:pt x="4233231" y="1641916"/>
                </a:cubicBezTo>
                <a:cubicBezTo>
                  <a:pt x="4255971" y="1646755"/>
                  <a:pt x="4279859" y="1644351"/>
                  <a:pt x="4300563" y="1658147"/>
                </a:cubicBezTo>
                <a:cubicBezTo>
                  <a:pt x="4305612" y="1661421"/>
                  <a:pt x="4313140" y="1660757"/>
                  <a:pt x="4319080" y="1662317"/>
                </a:cubicBezTo>
                <a:cubicBezTo>
                  <a:pt x="4337405" y="1667694"/>
                  <a:pt x="4355923" y="1671864"/>
                  <a:pt x="4374375" y="1680353"/>
                </a:cubicBezTo>
                <a:cubicBezTo>
                  <a:pt x="4392127" y="1689350"/>
                  <a:pt x="4410924" y="1703463"/>
                  <a:pt x="4434018" y="1702171"/>
                </a:cubicBezTo>
                <a:cubicBezTo>
                  <a:pt x="4445166" y="1702081"/>
                  <a:pt x="4457840" y="1704088"/>
                  <a:pt x="4465268" y="1715781"/>
                </a:cubicBezTo>
                <a:lnTo>
                  <a:pt x="4467174" y="1715464"/>
                </a:lnTo>
                <a:lnTo>
                  <a:pt x="4467174" y="1715466"/>
                </a:lnTo>
                <a:cubicBezTo>
                  <a:pt x="4468222" y="1714702"/>
                  <a:pt x="4468175" y="1715005"/>
                  <a:pt x="4467651" y="1715385"/>
                </a:cubicBezTo>
                <a:lnTo>
                  <a:pt x="4467174" y="1715464"/>
                </a:lnTo>
                <a:lnTo>
                  <a:pt x="4466063" y="1714670"/>
                </a:lnTo>
                <a:cubicBezTo>
                  <a:pt x="4458791" y="1709807"/>
                  <a:pt x="4459459" y="1705582"/>
                  <a:pt x="4467370" y="1702505"/>
                </a:cubicBezTo>
                <a:cubicBezTo>
                  <a:pt x="4470071" y="1701077"/>
                  <a:pt x="4473088" y="1701554"/>
                  <a:pt x="4476105" y="1702032"/>
                </a:cubicBezTo>
                <a:cubicBezTo>
                  <a:pt x="4507614" y="1710115"/>
                  <a:pt x="4540876" y="1699299"/>
                  <a:pt x="4572317" y="1711701"/>
                </a:cubicBezTo>
                <a:cubicBezTo>
                  <a:pt x="4576953" y="1713673"/>
                  <a:pt x="4583370" y="1712214"/>
                  <a:pt x="4589311" y="1713775"/>
                </a:cubicBezTo>
                <a:cubicBezTo>
                  <a:pt x="4590518" y="1713966"/>
                  <a:pt x="4592231" y="1714856"/>
                  <a:pt x="4593344" y="1715649"/>
                </a:cubicBezTo>
                <a:cubicBezTo>
                  <a:pt x="4596582" y="1718638"/>
                  <a:pt x="4596420" y="1723561"/>
                  <a:pt x="4601154" y="1724930"/>
                </a:cubicBezTo>
                <a:cubicBezTo>
                  <a:pt x="4602169" y="1726327"/>
                  <a:pt x="4602581" y="1727630"/>
                  <a:pt x="4602994" y="1728933"/>
                </a:cubicBezTo>
                <a:cubicBezTo>
                  <a:pt x="4603627" y="1732745"/>
                  <a:pt x="4603657" y="1736461"/>
                  <a:pt x="4603083" y="1740082"/>
                </a:cubicBezTo>
                <a:cubicBezTo>
                  <a:pt x="4603305" y="1742591"/>
                  <a:pt x="4602923" y="1745006"/>
                  <a:pt x="4603239" y="1746912"/>
                </a:cubicBezTo>
                <a:cubicBezTo>
                  <a:pt x="4611844" y="1755078"/>
                  <a:pt x="4620675" y="1754003"/>
                  <a:pt x="4630175" y="1748703"/>
                </a:cubicBezTo>
                <a:cubicBezTo>
                  <a:pt x="4639388" y="1745213"/>
                  <a:pt x="4645740" y="1748074"/>
                  <a:pt x="4649928" y="1756780"/>
                </a:cubicBezTo>
                <a:cubicBezTo>
                  <a:pt x="4653196" y="1763484"/>
                  <a:pt x="4650431" y="1769232"/>
                  <a:pt x="4642711" y="1771103"/>
                </a:cubicBezTo>
                <a:cubicBezTo>
                  <a:pt x="4616892" y="1758353"/>
                  <a:pt x="4587764" y="1758689"/>
                  <a:pt x="4560387" y="1751878"/>
                </a:cubicBezTo>
                <a:cubicBezTo>
                  <a:pt x="4549111" y="1748855"/>
                  <a:pt x="4532124" y="1735030"/>
                  <a:pt x="4517474" y="1749413"/>
                </a:cubicBezTo>
                <a:cubicBezTo>
                  <a:pt x="4515980" y="1751032"/>
                  <a:pt x="4511056" y="1750871"/>
                  <a:pt x="4509437" y="1749377"/>
                </a:cubicBezTo>
                <a:cubicBezTo>
                  <a:pt x="4495275" y="1737237"/>
                  <a:pt x="4475707" y="1739705"/>
                  <a:pt x="4460463" y="1730486"/>
                </a:cubicBezTo>
                <a:cubicBezTo>
                  <a:pt x="4451986" y="1725431"/>
                  <a:pt x="4443919" y="1721680"/>
                  <a:pt x="4435148" y="1730189"/>
                </a:cubicBezTo>
                <a:cubicBezTo>
                  <a:pt x="4430762" y="1734443"/>
                  <a:pt x="4424728" y="1733487"/>
                  <a:pt x="4420092" y="1731516"/>
                </a:cubicBezTo>
                <a:cubicBezTo>
                  <a:pt x="4400338" y="1723438"/>
                  <a:pt x="4379216" y="1720093"/>
                  <a:pt x="4358507" y="1718051"/>
                </a:cubicBezTo>
                <a:cubicBezTo>
                  <a:pt x="4343927" y="1716359"/>
                  <a:pt x="4330142" y="1713559"/>
                  <a:pt x="4315401" y="1716792"/>
                </a:cubicBezTo>
                <a:cubicBezTo>
                  <a:pt x="4303267" y="1719200"/>
                  <a:pt x="4290880" y="1715382"/>
                  <a:pt x="4279957" y="1706229"/>
                </a:cubicBezTo>
                <a:cubicBezTo>
                  <a:pt x="4264779" y="1692691"/>
                  <a:pt x="4247656" y="1699257"/>
                  <a:pt x="4243898" y="1719077"/>
                </a:cubicBezTo>
                <a:cubicBezTo>
                  <a:pt x="4243516" y="1721491"/>
                  <a:pt x="4243039" y="1724509"/>
                  <a:pt x="4242561" y="1727526"/>
                </a:cubicBezTo>
                <a:cubicBezTo>
                  <a:pt x="4237591" y="1758907"/>
                  <a:pt x="4227487" y="1764111"/>
                  <a:pt x="4197062" y="1753107"/>
                </a:cubicBezTo>
                <a:cubicBezTo>
                  <a:pt x="4185374" y="1748781"/>
                  <a:pt x="4177117" y="1746236"/>
                  <a:pt x="4171232" y="1763863"/>
                </a:cubicBezTo>
                <a:cubicBezTo>
                  <a:pt x="4166620" y="1777361"/>
                  <a:pt x="4162737" y="1794067"/>
                  <a:pt x="4148247" y="1803527"/>
                </a:cubicBezTo>
                <a:cubicBezTo>
                  <a:pt x="4143450" y="1806478"/>
                  <a:pt x="4144304" y="1812800"/>
                  <a:pt x="4142937" y="1817531"/>
                </a:cubicBezTo>
                <a:cubicBezTo>
                  <a:pt x="4139244" y="1833031"/>
                  <a:pt x="4129428" y="1836426"/>
                  <a:pt x="4116091" y="1826890"/>
                </a:cubicBezTo>
                <a:cubicBezTo>
                  <a:pt x="4112249" y="1823808"/>
                  <a:pt x="4109997" y="1818501"/>
                  <a:pt x="4104976" y="1818944"/>
                </a:cubicBezTo>
                <a:cubicBezTo>
                  <a:pt x="4100561" y="1819482"/>
                  <a:pt x="4090905" y="1817953"/>
                  <a:pt x="4097318" y="1828247"/>
                </a:cubicBezTo>
                <a:cubicBezTo>
                  <a:pt x="4105061" y="1841846"/>
                  <a:pt x="4097372" y="1847433"/>
                  <a:pt x="4085236" y="1849842"/>
                </a:cubicBezTo>
                <a:cubicBezTo>
                  <a:pt x="4078915" y="1850697"/>
                  <a:pt x="4074500" y="1851235"/>
                  <a:pt x="4074972" y="1859969"/>
                </a:cubicBezTo>
                <a:cubicBezTo>
                  <a:pt x="4075032" y="1867404"/>
                  <a:pt x="4075791" y="1874327"/>
                  <a:pt x="4084940" y="1875158"/>
                </a:cubicBezTo>
                <a:cubicBezTo>
                  <a:pt x="4101330" y="1877135"/>
                  <a:pt x="4102721" y="1887872"/>
                  <a:pt x="4100714" y="1900545"/>
                </a:cubicBezTo>
                <a:cubicBezTo>
                  <a:pt x="4099281" y="1909598"/>
                  <a:pt x="4098354" y="1919348"/>
                  <a:pt x="4096318" y="1928305"/>
                </a:cubicBezTo>
                <a:cubicBezTo>
                  <a:pt x="4093898" y="1939677"/>
                  <a:pt x="4089764" y="1950156"/>
                  <a:pt x="4108759" y="1951309"/>
                </a:cubicBezTo>
                <a:cubicBezTo>
                  <a:pt x="4116700" y="1951948"/>
                  <a:pt x="4120124" y="1965481"/>
                  <a:pt x="4131370" y="1964787"/>
                </a:cubicBezTo>
                <a:cubicBezTo>
                  <a:pt x="4138801" y="1964727"/>
                  <a:pt x="4146360" y="1967780"/>
                  <a:pt x="4154147" y="1961590"/>
                </a:cubicBezTo>
                <a:cubicBezTo>
                  <a:pt x="4161931" y="1955400"/>
                  <a:pt x="4170697" y="1958644"/>
                  <a:pt x="4170691" y="1970397"/>
                </a:cubicBezTo>
                <a:cubicBezTo>
                  <a:pt x="4170877" y="1980943"/>
                  <a:pt x="4173889" y="1993173"/>
                  <a:pt x="4162195" y="2000601"/>
                </a:cubicBezTo>
                <a:cubicBezTo>
                  <a:pt x="4158797" y="2002537"/>
                  <a:pt x="4158826" y="2006253"/>
                  <a:pt x="4160762" y="2009654"/>
                </a:cubicBezTo>
                <a:cubicBezTo>
                  <a:pt x="4162191" y="2012353"/>
                  <a:pt x="4163619" y="2015054"/>
                  <a:pt x="4164444" y="2017660"/>
                </a:cubicBezTo>
                <a:cubicBezTo>
                  <a:pt x="4168029" y="2026269"/>
                  <a:pt x="4156940" y="2033793"/>
                  <a:pt x="4161732" y="2042594"/>
                </a:cubicBezTo>
                <a:cubicBezTo>
                  <a:pt x="4166429" y="2051998"/>
                  <a:pt x="4177267" y="2038249"/>
                  <a:pt x="4183266" y="2047242"/>
                </a:cubicBezTo>
                <a:cubicBezTo>
                  <a:pt x="4184790" y="2049338"/>
                  <a:pt x="4188219" y="2051119"/>
                  <a:pt x="4188027" y="2052326"/>
                </a:cubicBezTo>
                <a:cubicBezTo>
                  <a:pt x="4186081" y="2072432"/>
                  <a:pt x="4203260" y="2085051"/>
                  <a:pt x="4207826" y="2103095"/>
                </a:cubicBezTo>
                <a:cubicBezTo>
                  <a:pt x="4208650" y="2105700"/>
                  <a:pt x="4210491" y="2109703"/>
                  <a:pt x="4208997" y="2111322"/>
                </a:cubicBezTo>
                <a:cubicBezTo>
                  <a:pt x="4199145" y="2122753"/>
                  <a:pt x="4203776" y="2136478"/>
                  <a:pt x="4203675" y="2148834"/>
                </a:cubicBezTo>
                <a:cubicBezTo>
                  <a:pt x="4203635" y="2168623"/>
                  <a:pt x="4188572" y="2181704"/>
                  <a:pt x="4180972" y="2198440"/>
                </a:cubicBezTo>
                <a:cubicBezTo>
                  <a:pt x="4177411" y="2205300"/>
                  <a:pt x="4172136" y="2211268"/>
                  <a:pt x="4169590" y="2219527"/>
                </a:cubicBezTo>
                <a:cubicBezTo>
                  <a:pt x="4168126" y="2224863"/>
                  <a:pt x="4163867" y="2232229"/>
                  <a:pt x="4158340" y="2231974"/>
                </a:cubicBezTo>
                <a:cubicBezTo>
                  <a:pt x="4139249" y="2231424"/>
                  <a:pt x="4126124" y="2247903"/>
                  <a:pt x="4107542" y="2248054"/>
                </a:cubicBezTo>
                <a:cubicBezTo>
                  <a:pt x="4103221" y="2247988"/>
                  <a:pt x="4097215" y="2250749"/>
                  <a:pt x="4097438" y="2253258"/>
                </a:cubicBezTo>
                <a:cubicBezTo>
                  <a:pt x="4100067" y="2267903"/>
                  <a:pt x="4085548" y="2273646"/>
                  <a:pt x="4081921" y="2284825"/>
                </a:cubicBezTo>
                <a:cubicBezTo>
                  <a:pt x="4080648" y="2288954"/>
                  <a:pt x="4077088" y="2295814"/>
                  <a:pt x="4073975" y="2295940"/>
                </a:cubicBezTo>
                <a:cubicBezTo>
                  <a:pt x="4057712" y="2297075"/>
                  <a:pt x="4060657" y="2313626"/>
                  <a:pt x="4052681" y="2321023"/>
                </a:cubicBezTo>
                <a:cubicBezTo>
                  <a:pt x="4048295" y="2325278"/>
                  <a:pt x="4050358" y="2331790"/>
                  <a:pt x="4057216" y="2335352"/>
                </a:cubicBezTo>
                <a:lnTo>
                  <a:pt x="4073448" y="2336856"/>
                </a:lnTo>
                <a:lnTo>
                  <a:pt x="4053350" y="2363122"/>
                </a:lnTo>
                <a:lnTo>
                  <a:pt x="4026071" y="2415619"/>
                </a:lnTo>
                <a:lnTo>
                  <a:pt x="4026496" y="2412144"/>
                </a:lnTo>
                <a:cubicBezTo>
                  <a:pt x="4027930" y="2403092"/>
                  <a:pt x="4030982" y="2395533"/>
                  <a:pt x="4036449" y="2388357"/>
                </a:cubicBezTo>
                <a:cubicBezTo>
                  <a:pt x="4045191" y="2376132"/>
                  <a:pt x="4030425" y="2363895"/>
                  <a:pt x="4033640" y="2351413"/>
                </a:cubicBezTo>
                <a:cubicBezTo>
                  <a:pt x="4025000" y="2351282"/>
                  <a:pt x="4016551" y="2349945"/>
                  <a:pt x="4007815" y="2350417"/>
                </a:cubicBezTo>
                <a:cubicBezTo>
                  <a:pt x="4004004" y="2351050"/>
                  <a:pt x="4003843" y="2355973"/>
                  <a:pt x="4002760" y="2358895"/>
                </a:cubicBezTo>
                <a:cubicBezTo>
                  <a:pt x="3998627" y="2369376"/>
                  <a:pt x="3995000" y="2380555"/>
                  <a:pt x="3990263" y="2390941"/>
                </a:cubicBezTo>
                <a:cubicBezTo>
                  <a:pt x="3986223" y="2400817"/>
                  <a:pt x="3976598" y="2403004"/>
                  <a:pt x="3968627" y="2398648"/>
                </a:cubicBezTo>
                <a:cubicBezTo>
                  <a:pt x="3951574" y="2389144"/>
                  <a:pt x="3939313" y="2388438"/>
                  <a:pt x="3931553" y="2410099"/>
                </a:cubicBezTo>
                <a:cubicBezTo>
                  <a:pt x="3928596" y="2417054"/>
                  <a:pt x="3920368" y="2418225"/>
                  <a:pt x="3913538" y="2418381"/>
                </a:cubicBezTo>
                <a:cubicBezTo>
                  <a:pt x="3906709" y="2418537"/>
                  <a:pt x="3903721" y="2421775"/>
                  <a:pt x="3904576" y="2428097"/>
                </a:cubicBezTo>
                <a:cubicBezTo>
                  <a:pt x="3905939" y="2435118"/>
                  <a:pt x="3910133" y="2432070"/>
                  <a:pt x="3915152" y="2431628"/>
                </a:cubicBezTo>
                <a:cubicBezTo>
                  <a:pt x="3944949" y="2427067"/>
                  <a:pt x="3963013" y="2449724"/>
                  <a:pt x="3952295" y="2478339"/>
                </a:cubicBezTo>
                <a:cubicBezTo>
                  <a:pt x="3947778" y="2491233"/>
                  <a:pt x="3944563" y="2503715"/>
                  <a:pt x="3926585" y="2503961"/>
                </a:cubicBezTo>
                <a:cubicBezTo>
                  <a:pt x="3912323" y="2504177"/>
                  <a:pt x="3915048" y="2518218"/>
                  <a:pt x="3914218" y="2527366"/>
                </a:cubicBezTo>
                <a:cubicBezTo>
                  <a:pt x="3912784" y="2536418"/>
                  <a:pt x="3918150" y="2541598"/>
                  <a:pt x="3927394" y="2541825"/>
                </a:cubicBezTo>
                <a:cubicBezTo>
                  <a:pt x="3942863" y="2541800"/>
                  <a:pt x="3950799" y="2554193"/>
                  <a:pt x="3961310" y="2562043"/>
                </a:cubicBezTo>
                <a:cubicBezTo>
                  <a:pt x="3965754" y="2565221"/>
                  <a:pt x="3966706" y="2570940"/>
                  <a:pt x="3965845" y="2576371"/>
                </a:cubicBezTo>
                <a:cubicBezTo>
                  <a:pt x="3958773" y="2621029"/>
                  <a:pt x="3951796" y="2665083"/>
                  <a:pt x="3944723" y="2709741"/>
                </a:cubicBezTo>
                <a:cubicBezTo>
                  <a:pt x="3942237" y="2725432"/>
                  <a:pt x="3935020" y="2739754"/>
                  <a:pt x="3933742" y="2755636"/>
                </a:cubicBezTo>
                <a:cubicBezTo>
                  <a:pt x="3933103" y="2763577"/>
                  <a:pt x="3934054" y="2769295"/>
                  <a:pt x="3942916" y="2771935"/>
                </a:cubicBezTo>
                <a:cubicBezTo>
                  <a:pt x="3958828" y="2776929"/>
                  <a:pt x="3960631" y="2788970"/>
                  <a:pt x="3958242" y="2804057"/>
                </a:cubicBezTo>
                <a:cubicBezTo>
                  <a:pt x="3953654" y="2833025"/>
                  <a:pt x="3963496" y="2845098"/>
                  <a:pt x="3993102" y="2841746"/>
                </a:cubicBezTo>
                <a:cubicBezTo>
                  <a:pt x="4008159" y="2840418"/>
                  <a:pt x="4015300" y="2853922"/>
                  <a:pt x="4028260" y="2854118"/>
                </a:cubicBezTo>
                <a:cubicBezTo>
                  <a:pt x="4028864" y="2854214"/>
                  <a:pt x="4030704" y="2858217"/>
                  <a:pt x="4030417" y="2860027"/>
                </a:cubicBezTo>
                <a:cubicBezTo>
                  <a:pt x="4030508" y="2871177"/>
                  <a:pt x="4030597" y="2882326"/>
                  <a:pt x="4028877" y="2893189"/>
                </a:cubicBezTo>
                <a:cubicBezTo>
                  <a:pt x="4025502" y="2910595"/>
                  <a:pt x="4016188" y="2926441"/>
                  <a:pt x="4020657" y="2945090"/>
                </a:cubicBezTo>
                <a:cubicBezTo>
                  <a:pt x="4022116" y="2951507"/>
                  <a:pt x="4016936" y="2956871"/>
                  <a:pt x="4008391" y="2956137"/>
                </a:cubicBezTo>
                <a:cubicBezTo>
                  <a:pt x="4003880" y="2957278"/>
                  <a:pt x="4005912" y="2960075"/>
                  <a:pt x="4007340" y="2962776"/>
                </a:cubicBezTo>
                <a:cubicBezTo>
                  <a:pt x="3985800" y="2969881"/>
                  <a:pt x="3985252" y="2988971"/>
                  <a:pt x="3981780" y="3006980"/>
                </a:cubicBezTo>
                <a:cubicBezTo>
                  <a:pt x="3979744" y="3015937"/>
                  <a:pt x="3972054" y="3021525"/>
                  <a:pt x="3962714" y="3021901"/>
                </a:cubicBezTo>
                <a:cubicBezTo>
                  <a:pt x="3952168" y="3022087"/>
                  <a:pt x="3940512" y="3021477"/>
                  <a:pt x="3936483" y="3007848"/>
                </a:cubicBezTo>
                <a:cubicBezTo>
                  <a:pt x="3935946" y="3003433"/>
                  <a:pt x="3934452" y="3005052"/>
                  <a:pt x="3932864" y="3007275"/>
                </a:cubicBezTo>
                <a:cubicBezTo>
                  <a:pt x="3899887" y="3016282"/>
                  <a:pt x="3866439" y="3016551"/>
                  <a:pt x="3836556" y="2998209"/>
                </a:cubicBezTo>
                <a:cubicBezTo>
                  <a:pt x="3828681" y="2993250"/>
                  <a:pt x="3830084" y="2980482"/>
                  <a:pt x="3826595" y="2971269"/>
                </a:cubicBezTo>
                <a:cubicBezTo>
                  <a:pt x="3825357" y="2967361"/>
                  <a:pt x="3827109" y="2960213"/>
                  <a:pt x="3819102" y="2963895"/>
                </a:cubicBezTo>
                <a:cubicBezTo>
                  <a:pt x="3812399" y="2967163"/>
                  <a:pt x="3806076" y="2968018"/>
                  <a:pt x="3803698" y="2959600"/>
                </a:cubicBezTo>
                <a:cubicBezTo>
                  <a:pt x="3801510" y="2949974"/>
                  <a:pt x="3807706" y="2946006"/>
                  <a:pt x="3816538" y="2944930"/>
                </a:cubicBezTo>
                <a:cubicBezTo>
                  <a:pt x="3810348" y="2937145"/>
                  <a:pt x="3803966" y="2930567"/>
                  <a:pt x="3806099" y="2921007"/>
                </a:cubicBezTo>
                <a:cubicBezTo>
                  <a:pt x="3807276" y="2917482"/>
                  <a:pt x="3809660" y="2914147"/>
                  <a:pt x="3804324" y="2912684"/>
                </a:cubicBezTo>
                <a:cubicBezTo>
                  <a:pt x="3800195" y="2911412"/>
                  <a:pt x="3797399" y="2913443"/>
                  <a:pt x="3795618" y="2916873"/>
                </a:cubicBezTo>
                <a:cubicBezTo>
                  <a:pt x="3793138" y="2920810"/>
                  <a:pt x="3790880" y="2927257"/>
                  <a:pt x="3786147" y="2925888"/>
                </a:cubicBezTo>
                <a:cubicBezTo>
                  <a:pt x="3780613" y="2924703"/>
                  <a:pt x="3776684" y="2924854"/>
                  <a:pt x="3773865" y="2925935"/>
                </a:cubicBezTo>
                <a:lnTo>
                  <a:pt x="3773518" y="2926280"/>
                </a:lnTo>
                <a:lnTo>
                  <a:pt x="3784755" y="2933616"/>
                </a:lnTo>
                <a:cubicBezTo>
                  <a:pt x="3786489" y="2940527"/>
                  <a:pt x="3782270" y="2941802"/>
                  <a:pt x="3777010" y="2940205"/>
                </a:cubicBezTo>
                <a:lnTo>
                  <a:pt x="3767057" y="2938294"/>
                </a:lnTo>
                <a:lnTo>
                  <a:pt x="3765045" y="2949766"/>
                </a:lnTo>
                <a:cubicBezTo>
                  <a:pt x="3762435" y="2962344"/>
                  <a:pt x="3762841" y="2975400"/>
                  <a:pt x="3751466" y="2984732"/>
                </a:cubicBezTo>
                <a:cubicBezTo>
                  <a:pt x="3746476" y="2988891"/>
                  <a:pt x="3748824" y="2993595"/>
                  <a:pt x="3751078" y="2998900"/>
                </a:cubicBezTo>
                <a:cubicBezTo>
                  <a:pt x="3753742" y="3005509"/>
                  <a:pt x="3757555" y="3004875"/>
                  <a:pt x="3763368" y="3003321"/>
                </a:cubicBezTo>
                <a:cubicBezTo>
                  <a:pt x="3772390" y="3001038"/>
                  <a:pt x="3778044" y="3004407"/>
                  <a:pt x="3779627" y="3013937"/>
                </a:cubicBezTo>
                <a:cubicBezTo>
                  <a:pt x="3782669" y="3029885"/>
                  <a:pt x="3787015" y="3045420"/>
                  <a:pt x="3782528" y="3062031"/>
                </a:cubicBezTo>
                <a:cubicBezTo>
                  <a:pt x="3781843" y="3064397"/>
                  <a:pt x="3781588" y="3066986"/>
                  <a:pt x="3780892" y="3069427"/>
                </a:cubicBezTo>
                <a:lnTo>
                  <a:pt x="3778293" y="3073382"/>
                </a:lnTo>
                <a:lnTo>
                  <a:pt x="3789082" y="3087723"/>
                </a:lnTo>
                <a:lnTo>
                  <a:pt x="3795809" y="3086560"/>
                </a:lnTo>
                <a:cubicBezTo>
                  <a:pt x="3799908" y="3084115"/>
                  <a:pt x="3803420" y="3080496"/>
                  <a:pt x="3806757" y="3077003"/>
                </a:cubicBezTo>
                <a:cubicBezTo>
                  <a:pt x="3816513" y="3066176"/>
                  <a:pt x="3825822" y="3062083"/>
                  <a:pt x="3840145" y="3069300"/>
                </a:cubicBezTo>
                <a:cubicBezTo>
                  <a:pt x="3851037" y="3074737"/>
                  <a:pt x="3862790" y="3074742"/>
                  <a:pt x="3868293" y="3059530"/>
                </a:cubicBezTo>
                <a:cubicBezTo>
                  <a:pt x="3871537" y="3050764"/>
                  <a:pt x="3878814" y="3043874"/>
                  <a:pt x="3888279" y="3046611"/>
                </a:cubicBezTo>
                <a:cubicBezTo>
                  <a:pt x="3897743" y="3049347"/>
                  <a:pt x="3903139" y="3058244"/>
                  <a:pt x="3901101" y="3067200"/>
                </a:cubicBezTo>
                <a:cubicBezTo>
                  <a:pt x="3898903" y="3081080"/>
                  <a:pt x="3916752" y="3089475"/>
                  <a:pt x="3910137" y="3103892"/>
                </a:cubicBezTo>
                <a:cubicBezTo>
                  <a:pt x="3910137" y="3103892"/>
                  <a:pt x="3911757" y="3105386"/>
                  <a:pt x="3912964" y="3105577"/>
                </a:cubicBezTo>
                <a:cubicBezTo>
                  <a:pt x="3922524" y="3107710"/>
                  <a:pt x="3933609" y="3111940"/>
                  <a:pt x="3932587" y="3122294"/>
                </a:cubicBezTo>
                <a:cubicBezTo>
                  <a:pt x="3930992" y="3136271"/>
                  <a:pt x="3934829" y="3151107"/>
                  <a:pt x="3925389" y="3163840"/>
                </a:cubicBezTo>
                <a:cubicBezTo>
                  <a:pt x="3923195" y="3165967"/>
                  <a:pt x="3921194" y="3166887"/>
                  <a:pt x="3918081" y="3167012"/>
                </a:cubicBezTo>
                <a:cubicBezTo>
                  <a:pt x="3913540" y="3164437"/>
                  <a:pt x="3909793" y="3160752"/>
                  <a:pt x="3905062" y="3159383"/>
                </a:cubicBezTo>
                <a:cubicBezTo>
                  <a:pt x="3903252" y="3159096"/>
                  <a:pt x="3902235" y="3157698"/>
                  <a:pt x="3901124" y="3156903"/>
                </a:cubicBezTo>
                <a:cubicBezTo>
                  <a:pt x="3889311" y="3149465"/>
                  <a:pt x="3880295" y="3139996"/>
                  <a:pt x="3877568" y="3125953"/>
                </a:cubicBezTo>
                <a:cubicBezTo>
                  <a:pt x="3876206" y="3118933"/>
                  <a:pt x="3871061" y="3116262"/>
                  <a:pt x="3864614" y="3114005"/>
                </a:cubicBezTo>
                <a:cubicBezTo>
                  <a:pt x="3852926" y="3109679"/>
                  <a:pt x="3840255" y="3107671"/>
                  <a:pt x="3827867" y="3103854"/>
                </a:cubicBezTo>
                <a:cubicBezTo>
                  <a:pt x="3817291" y="3100323"/>
                  <a:pt x="3800884" y="3109440"/>
                  <a:pt x="3792335" y="3120584"/>
                </a:cubicBezTo>
                <a:lnTo>
                  <a:pt x="3788652" y="3128340"/>
                </a:lnTo>
                <a:lnTo>
                  <a:pt x="3794472" y="3139166"/>
                </a:lnTo>
                <a:lnTo>
                  <a:pt x="3785947" y="3136398"/>
                </a:lnTo>
                <a:lnTo>
                  <a:pt x="3783579" y="3147180"/>
                </a:lnTo>
                <a:cubicBezTo>
                  <a:pt x="3782779" y="3152235"/>
                  <a:pt x="3782896" y="3157357"/>
                  <a:pt x="3785751" y="3162758"/>
                </a:cubicBezTo>
                <a:cubicBezTo>
                  <a:pt x="3788705" y="3167556"/>
                  <a:pt x="3786541" y="3173400"/>
                  <a:pt x="3780632" y="3175556"/>
                </a:cubicBezTo>
                <a:cubicBezTo>
                  <a:pt x="3774723" y="3177715"/>
                  <a:pt x="3770469" y="3173328"/>
                  <a:pt x="3768818" y="3168119"/>
                </a:cubicBezTo>
                <a:lnTo>
                  <a:pt x="3764521" y="3149205"/>
                </a:lnTo>
                <a:lnTo>
                  <a:pt x="3758745" y="3149338"/>
                </a:lnTo>
                <a:lnTo>
                  <a:pt x="3750332" y="3153082"/>
                </a:lnTo>
                <a:lnTo>
                  <a:pt x="3754299" y="3159710"/>
                </a:lnTo>
                <a:cubicBezTo>
                  <a:pt x="3755583" y="3164785"/>
                  <a:pt x="3752857" y="3169301"/>
                  <a:pt x="3746580" y="3175731"/>
                </a:cubicBezTo>
                <a:cubicBezTo>
                  <a:pt x="3739368" y="3178301"/>
                  <a:pt x="3730220" y="3177471"/>
                  <a:pt x="3726880" y="3186840"/>
                </a:cubicBezTo>
                <a:cubicBezTo>
                  <a:pt x="3720936" y="3197033"/>
                  <a:pt x="3723822" y="3206152"/>
                  <a:pt x="3729726" y="3215747"/>
                </a:cubicBezTo>
                <a:cubicBezTo>
                  <a:pt x="3735122" y="3224644"/>
                  <a:pt x="3744330" y="3232907"/>
                  <a:pt x="3738701" y="3245006"/>
                </a:cubicBezTo>
                <a:cubicBezTo>
                  <a:pt x="3730791" y="3248084"/>
                  <a:pt x="3722976" y="3250558"/>
                  <a:pt x="3715985" y="3255637"/>
                </a:cubicBezTo>
                <a:cubicBezTo>
                  <a:pt x="3711791" y="3258685"/>
                  <a:pt x="3702422" y="3255344"/>
                  <a:pt x="3703909" y="3265478"/>
                </a:cubicBezTo>
                <a:cubicBezTo>
                  <a:pt x="3705655" y="3270085"/>
                  <a:pt x="3710292" y="3272057"/>
                  <a:pt x="3712831" y="3275552"/>
                </a:cubicBezTo>
                <a:cubicBezTo>
                  <a:pt x="3713339" y="3276252"/>
                  <a:pt x="3714546" y="3276443"/>
                  <a:pt x="3715754" y="3276634"/>
                </a:cubicBezTo>
                <a:cubicBezTo>
                  <a:pt x="3721214" y="3281210"/>
                  <a:pt x="3731031" y="3277816"/>
                  <a:pt x="3733918" y="3286934"/>
                </a:cubicBezTo>
                <a:cubicBezTo>
                  <a:pt x="3730357" y="3293793"/>
                  <a:pt x="3723909" y="3291535"/>
                  <a:pt x="3718383" y="3291278"/>
                </a:cubicBezTo>
                <a:cubicBezTo>
                  <a:pt x="3712856" y="3291022"/>
                  <a:pt x="3706725" y="3290670"/>
                  <a:pt x="3701104" y="3291017"/>
                </a:cubicBezTo>
                <a:cubicBezTo>
                  <a:pt x="3679312" y="3291895"/>
                  <a:pt x="3675846" y="3298151"/>
                  <a:pt x="3685748" y="3317659"/>
                </a:cubicBezTo>
                <a:cubicBezTo>
                  <a:pt x="3688700" y="3322457"/>
                  <a:pt x="3692256" y="3327351"/>
                  <a:pt x="3695906" y="3331641"/>
                </a:cubicBezTo>
                <a:cubicBezTo>
                  <a:pt x="3698823" y="3344475"/>
                  <a:pt x="3691928" y="3348950"/>
                  <a:pt x="3680365" y="3347738"/>
                </a:cubicBezTo>
                <a:cubicBezTo>
                  <a:pt x="3674236" y="3347385"/>
                  <a:pt x="3667598" y="3346335"/>
                  <a:pt x="3661658" y="3344775"/>
                </a:cubicBezTo>
                <a:cubicBezTo>
                  <a:pt x="3652097" y="3342642"/>
                  <a:pt x="3645775" y="3343497"/>
                  <a:pt x="3642658" y="3355375"/>
                </a:cubicBezTo>
                <a:cubicBezTo>
                  <a:pt x="3639348" y="3368462"/>
                  <a:pt x="3627624" y="3372173"/>
                  <a:pt x="3614856" y="3370769"/>
                </a:cubicBezTo>
                <a:cubicBezTo>
                  <a:pt x="3584999" y="3367896"/>
                  <a:pt x="3584999" y="3367896"/>
                  <a:pt x="3581110" y="3396356"/>
                </a:cubicBezTo>
                <a:cubicBezTo>
                  <a:pt x="3580155" y="3402391"/>
                  <a:pt x="3585868" y="3413194"/>
                  <a:pt x="3571575" y="3409691"/>
                </a:cubicBezTo>
                <a:cubicBezTo>
                  <a:pt x="3569544" y="3406896"/>
                  <a:pt x="3567511" y="3404100"/>
                  <a:pt x="3566083" y="3401399"/>
                </a:cubicBezTo>
                <a:cubicBezTo>
                  <a:pt x="3557575" y="3392628"/>
                  <a:pt x="3554617" y="3399584"/>
                  <a:pt x="3551057" y="3406442"/>
                </a:cubicBezTo>
                <a:lnTo>
                  <a:pt x="3545766" y="3415251"/>
                </a:lnTo>
                <a:lnTo>
                  <a:pt x="3552178" y="3422386"/>
                </a:lnTo>
                <a:cubicBezTo>
                  <a:pt x="3547711" y="3428692"/>
                  <a:pt x="3541633" y="3425572"/>
                  <a:pt x="3536193" y="3424560"/>
                </a:cubicBezTo>
                <a:lnTo>
                  <a:pt x="3529977" y="3423604"/>
                </a:lnTo>
                <a:lnTo>
                  <a:pt x="3524683" y="3424536"/>
                </a:lnTo>
                <a:cubicBezTo>
                  <a:pt x="3518140" y="3422882"/>
                  <a:pt x="3510833" y="3426054"/>
                  <a:pt x="3503908" y="3426814"/>
                </a:cubicBezTo>
                <a:lnTo>
                  <a:pt x="3498752" y="3426054"/>
                </a:lnTo>
                <a:lnTo>
                  <a:pt x="3497136" y="3433401"/>
                </a:lnTo>
                <a:cubicBezTo>
                  <a:pt x="3497398" y="3436813"/>
                  <a:pt x="3498468" y="3441049"/>
                  <a:pt x="3500251" y="3446219"/>
                </a:cubicBezTo>
                <a:cubicBezTo>
                  <a:pt x="3502517" y="3451376"/>
                  <a:pt x="3505369" y="3456710"/>
                  <a:pt x="3508398" y="3461460"/>
                </a:cubicBezTo>
                <a:cubicBezTo>
                  <a:pt x="3509527" y="3474573"/>
                  <a:pt x="3502083" y="3478061"/>
                  <a:pt x="3490797" y="3475276"/>
                </a:cubicBezTo>
                <a:cubicBezTo>
                  <a:pt x="3484771" y="3474086"/>
                  <a:pt x="3478342" y="3472135"/>
                  <a:pt x="3472671" y="3469777"/>
                </a:cubicBezTo>
                <a:cubicBezTo>
                  <a:pt x="3468082" y="3468065"/>
                  <a:pt x="3464193" y="3467203"/>
                  <a:pt x="3460862" y="3468188"/>
                </a:cubicBezTo>
                <a:lnTo>
                  <a:pt x="3453331" y="3476626"/>
                </a:lnTo>
                <a:lnTo>
                  <a:pt x="3454386" y="3477165"/>
                </a:lnTo>
                <a:cubicBezTo>
                  <a:pt x="3457170" y="3483552"/>
                  <a:pt x="3451456" y="3488147"/>
                  <a:pt x="3446789" y="3491117"/>
                </a:cubicBezTo>
                <a:cubicBezTo>
                  <a:pt x="3414205" y="3511049"/>
                  <a:pt x="3410859" y="3545887"/>
                  <a:pt x="3400060" y="3577309"/>
                </a:cubicBezTo>
                <a:cubicBezTo>
                  <a:pt x="3397504" y="3584854"/>
                  <a:pt x="3403143" y="3588942"/>
                  <a:pt x="3406973" y="3593703"/>
                </a:cubicBezTo>
                <a:cubicBezTo>
                  <a:pt x="3411857" y="3600752"/>
                  <a:pt x="3422942" y="3606735"/>
                  <a:pt x="3418956" y="3615430"/>
                </a:cubicBezTo>
                <a:cubicBezTo>
                  <a:pt x="3413926" y="3625748"/>
                  <a:pt x="3402924" y="3614994"/>
                  <a:pt x="3395203" y="3618067"/>
                </a:cubicBezTo>
                <a:cubicBezTo>
                  <a:pt x="3376230" y="3624700"/>
                  <a:pt x="3373860" y="3630526"/>
                  <a:pt x="3381062" y="3648256"/>
                </a:cubicBezTo>
                <a:cubicBezTo>
                  <a:pt x="3384901" y="3656931"/>
                  <a:pt x="3385500" y="3667427"/>
                  <a:pt x="3389340" y="3676099"/>
                </a:cubicBezTo>
                <a:cubicBezTo>
                  <a:pt x="3394544" y="3696220"/>
                  <a:pt x="3395930" y="3715493"/>
                  <a:pt x="3387297" y="3734980"/>
                </a:cubicBezTo>
                <a:cubicBezTo>
                  <a:pt x="3383124" y="3745392"/>
                  <a:pt x="3373219" y="3752575"/>
                  <a:pt x="3365114" y="3755173"/>
                </a:cubicBezTo>
                <a:cubicBezTo>
                  <a:pt x="3355675" y="3758059"/>
                  <a:pt x="3351772" y="3761981"/>
                  <a:pt x="3349515" y="3774773"/>
                </a:cubicBezTo>
                <a:cubicBezTo>
                  <a:pt x="3343069" y="3754084"/>
                  <a:pt x="3337356" y="3758679"/>
                  <a:pt x="3331755" y="3770238"/>
                </a:cubicBezTo>
                <a:cubicBezTo>
                  <a:pt x="3320939" y="3757766"/>
                  <a:pt x="3312703" y="3745573"/>
                  <a:pt x="3295139" y="3743233"/>
                </a:cubicBezTo>
                <a:cubicBezTo>
                  <a:pt x="3283971" y="3742020"/>
                  <a:pt x="3273363" y="3735654"/>
                  <a:pt x="3262091" y="3731390"/>
                </a:cubicBezTo>
                <a:cubicBezTo>
                  <a:pt x="3240026" y="3722475"/>
                  <a:pt x="3221241" y="3727390"/>
                  <a:pt x="3205351" y="3745657"/>
                </a:cubicBezTo>
                <a:cubicBezTo>
                  <a:pt x="3201925" y="3749197"/>
                  <a:pt x="3198023" y="3753119"/>
                  <a:pt x="3194120" y="3757041"/>
                </a:cubicBezTo>
                <a:cubicBezTo>
                  <a:pt x="3189266" y="3761730"/>
                  <a:pt x="3184897" y="3769948"/>
                  <a:pt x="3176971" y="3766914"/>
                </a:cubicBezTo>
                <a:cubicBezTo>
                  <a:pt x="3169424" y="3764358"/>
                  <a:pt x="3173410" y="3755664"/>
                  <a:pt x="3172726" y="3749940"/>
                </a:cubicBezTo>
                <a:cubicBezTo>
                  <a:pt x="3172241" y="3746411"/>
                  <a:pt x="3172707" y="3742114"/>
                  <a:pt x="3169365" y="3740884"/>
                </a:cubicBezTo>
                <a:cubicBezTo>
                  <a:pt x="3164779" y="3739082"/>
                  <a:pt x="3163361" y="3744143"/>
                  <a:pt x="3161839" y="3746151"/>
                </a:cubicBezTo>
                <a:cubicBezTo>
                  <a:pt x="3147203" y="3768900"/>
                  <a:pt x="3124578" y="3765140"/>
                  <a:pt x="3103961" y="3762903"/>
                </a:cubicBezTo>
                <a:cubicBezTo>
                  <a:pt x="3096516" y="3762421"/>
                  <a:pt x="3086178" y="3763825"/>
                  <a:pt x="3079445" y="3757920"/>
                </a:cubicBezTo>
                <a:lnTo>
                  <a:pt x="3076595" y="3753244"/>
                </a:lnTo>
                <a:lnTo>
                  <a:pt x="3073963" y="3755235"/>
                </a:lnTo>
                <a:cubicBezTo>
                  <a:pt x="3068724" y="3755834"/>
                  <a:pt x="3066071" y="3752970"/>
                  <a:pt x="3064222" y="3749147"/>
                </a:cubicBezTo>
                <a:lnTo>
                  <a:pt x="3062184" y="3744246"/>
                </a:lnTo>
                <a:lnTo>
                  <a:pt x="3049858" y="3739106"/>
                </a:lnTo>
                <a:lnTo>
                  <a:pt x="3044792" y="3733879"/>
                </a:lnTo>
                <a:lnTo>
                  <a:pt x="3044128" y="3738922"/>
                </a:lnTo>
                <a:cubicBezTo>
                  <a:pt x="3039449" y="3774418"/>
                  <a:pt x="3010243" y="3782693"/>
                  <a:pt x="2984298" y="3791655"/>
                </a:cubicBezTo>
                <a:cubicBezTo>
                  <a:pt x="2972054" y="3796491"/>
                  <a:pt x="2955545" y="3808245"/>
                  <a:pt x="2940903" y="3792129"/>
                </a:cubicBezTo>
                <a:cubicBezTo>
                  <a:pt x="2916216" y="3800353"/>
                  <a:pt x="2895053" y="3791632"/>
                  <a:pt x="2874058" y="3781642"/>
                </a:cubicBezTo>
                <a:lnTo>
                  <a:pt x="2865991" y="3778096"/>
                </a:lnTo>
                <a:lnTo>
                  <a:pt x="2857815" y="3786799"/>
                </a:lnTo>
                <a:lnTo>
                  <a:pt x="2856425" y="3795390"/>
                </a:lnTo>
                <a:lnTo>
                  <a:pt x="2860563" y="3807410"/>
                </a:lnTo>
                <a:cubicBezTo>
                  <a:pt x="2860718" y="3810137"/>
                  <a:pt x="2859820" y="3812404"/>
                  <a:pt x="2856998" y="3813863"/>
                </a:cubicBezTo>
                <a:lnTo>
                  <a:pt x="2854422" y="3814137"/>
                </a:lnTo>
                <a:lnTo>
                  <a:pt x="2854754" y="3831215"/>
                </a:lnTo>
                <a:cubicBezTo>
                  <a:pt x="2854012" y="3838609"/>
                  <a:pt x="2851297" y="3845462"/>
                  <a:pt x="2843360" y="3850708"/>
                </a:cubicBezTo>
                <a:cubicBezTo>
                  <a:pt x="2831452" y="3848538"/>
                  <a:pt x="2820112" y="3845704"/>
                  <a:pt x="2807827" y="3846654"/>
                </a:cubicBezTo>
                <a:cubicBezTo>
                  <a:pt x="2800456" y="3847223"/>
                  <a:pt x="2791571" y="3836168"/>
                  <a:pt x="2785810" y="3849588"/>
                </a:cubicBezTo>
                <a:cubicBezTo>
                  <a:pt x="2784489" y="3856487"/>
                  <a:pt x="2788649" y="3862345"/>
                  <a:pt x="2789121" y="3868487"/>
                </a:cubicBezTo>
                <a:cubicBezTo>
                  <a:pt x="2789216" y="3869716"/>
                  <a:pt x="2790539" y="3870850"/>
                  <a:pt x="2791863" y="3871984"/>
                </a:cubicBezTo>
                <a:cubicBezTo>
                  <a:pt x="2795079" y="3881622"/>
                  <a:pt x="2809538" y="3884830"/>
                  <a:pt x="2806233" y="3898062"/>
                </a:cubicBezTo>
                <a:cubicBezTo>
                  <a:pt x="2796785" y="3903734"/>
                  <a:pt x="2790640" y="3896176"/>
                  <a:pt x="2784118" y="3891736"/>
                </a:cubicBezTo>
                <a:cubicBezTo>
                  <a:pt x="2777598" y="3887296"/>
                  <a:pt x="2770415" y="3882289"/>
                  <a:pt x="2763325" y="3878511"/>
                </a:cubicBezTo>
                <a:cubicBezTo>
                  <a:pt x="2736200" y="3863302"/>
                  <a:pt x="2727318" y="3868314"/>
                  <a:pt x="2724775" y="3899406"/>
                </a:cubicBezTo>
                <a:cubicBezTo>
                  <a:pt x="2724777" y="3907437"/>
                  <a:pt x="2725439" y="3916036"/>
                  <a:pt x="2726671" y="3923975"/>
                </a:cubicBezTo>
                <a:cubicBezTo>
                  <a:pt x="2720629" y="3941742"/>
                  <a:pt x="2708909" y="3942028"/>
                  <a:pt x="2695770" y="3931920"/>
                </a:cubicBezTo>
                <a:cubicBezTo>
                  <a:pt x="2688587" y="3926912"/>
                  <a:pt x="2681309" y="3920678"/>
                  <a:pt x="2675260" y="3914348"/>
                </a:cubicBezTo>
                <a:cubicBezTo>
                  <a:pt x="2670251" y="3909481"/>
                  <a:pt x="2665666" y="3906128"/>
                  <a:pt x="2660753" y="3905503"/>
                </a:cubicBezTo>
                <a:lnTo>
                  <a:pt x="2646083" y="3912202"/>
                </a:lnTo>
                <a:lnTo>
                  <a:pt x="2647150" y="3913511"/>
                </a:lnTo>
                <a:cubicBezTo>
                  <a:pt x="2647124" y="3923446"/>
                  <a:pt x="2637029" y="3926168"/>
                  <a:pt x="2629231" y="3927369"/>
                </a:cubicBezTo>
                <a:cubicBezTo>
                  <a:pt x="2575263" y="3934709"/>
                  <a:pt x="2550921" y="3978274"/>
                  <a:pt x="2518807" y="4013107"/>
                </a:cubicBezTo>
                <a:cubicBezTo>
                  <a:pt x="2511143" y="4021492"/>
                  <a:pt x="2516162" y="4030063"/>
                  <a:pt x="2518432" y="4038475"/>
                </a:cubicBezTo>
                <a:cubicBezTo>
                  <a:pt x="2520767" y="4050478"/>
                  <a:pt x="2531809" y="4064644"/>
                  <a:pt x="2521619" y="4073711"/>
                </a:cubicBezTo>
                <a:cubicBezTo>
                  <a:pt x="2509136" y="4084298"/>
                  <a:pt x="2500938" y="4063950"/>
                  <a:pt x="2489096" y="4063534"/>
                </a:cubicBezTo>
                <a:cubicBezTo>
                  <a:pt x="2460522" y="4061316"/>
                  <a:pt x="2454087" y="4067564"/>
                  <a:pt x="2453324" y="4094842"/>
                </a:cubicBezTo>
                <a:cubicBezTo>
                  <a:pt x="2453363" y="4108368"/>
                  <a:pt x="2448129" y="4122414"/>
                  <a:pt x="2448168" y="4135938"/>
                </a:cubicBezTo>
                <a:cubicBezTo>
                  <a:pt x="2443426" y="4165192"/>
                  <a:pt x="2434185" y="4191149"/>
                  <a:pt x="2411741" y="4211641"/>
                </a:cubicBezTo>
                <a:cubicBezTo>
                  <a:pt x="2400323" y="4222841"/>
                  <a:pt x="2383272" y="4226539"/>
                  <a:pt x="2371202" y="4225284"/>
                </a:cubicBezTo>
                <a:cubicBezTo>
                  <a:pt x="2357224" y="4223641"/>
                  <a:pt x="2349880" y="4226524"/>
                  <a:pt x="2339599" y="4241931"/>
                </a:cubicBezTo>
                <a:cubicBezTo>
                  <a:pt x="2343045" y="4211222"/>
                  <a:pt x="2332951" y="4213947"/>
                  <a:pt x="2319011" y="4225827"/>
                </a:cubicBezTo>
                <a:cubicBezTo>
                  <a:pt x="2312042" y="4203343"/>
                  <a:pt x="2308279" y="4182700"/>
                  <a:pt x="2286691" y="4169575"/>
                </a:cubicBezTo>
                <a:cubicBezTo>
                  <a:pt x="2272805" y="4161589"/>
                  <a:pt x="2262605" y="4147195"/>
                  <a:pt x="2250336" y="4135164"/>
                </a:cubicBezTo>
                <a:cubicBezTo>
                  <a:pt x="2226638" y="4110875"/>
                  <a:pt x="2199293" y="4106522"/>
                  <a:pt x="2168075" y="4121259"/>
                </a:cubicBezTo>
                <a:cubicBezTo>
                  <a:pt x="2161574" y="4123918"/>
                  <a:pt x="2154229" y="4126801"/>
                  <a:pt x="2146887" y="4129683"/>
                </a:cubicBezTo>
                <a:cubicBezTo>
                  <a:pt x="2137860" y="4133020"/>
                  <a:pt x="2127445" y="4141245"/>
                  <a:pt x="2118834" y="4132741"/>
                </a:cubicBezTo>
                <a:cubicBezTo>
                  <a:pt x="2110449" y="4125075"/>
                  <a:pt x="2120638" y="4116010"/>
                  <a:pt x="2123027" y="4108146"/>
                </a:cubicBezTo>
                <a:cubicBezTo>
                  <a:pt x="2124417" y="4103259"/>
                  <a:pt x="2127488" y="4097918"/>
                  <a:pt x="2123831" y="4094395"/>
                </a:cubicBezTo>
                <a:cubicBezTo>
                  <a:pt x="2118877" y="4089412"/>
                  <a:pt x="2114123" y="4095208"/>
                  <a:pt x="2110984" y="4096957"/>
                </a:cubicBezTo>
                <a:cubicBezTo>
                  <a:pt x="2078833" y="4118264"/>
                  <a:pt x="2051449" y="4100385"/>
                  <a:pt x="2025816" y="4085641"/>
                </a:cubicBezTo>
                <a:cubicBezTo>
                  <a:pt x="2013224" y="4079113"/>
                  <a:pt x="1991996" y="4074010"/>
                  <a:pt x="1994734" y="4050712"/>
                </a:cubicBezTo>
                <a:cubicBezTo>
                  <a:pt x="1946444" y="4022230"/>
                  <a:pt x="1963203" y="3957247"/>
                  <a:pt x="1924097" y="3922677"/>
                </a:cubicBezTo>
                <a:cubicBezTo>
                  <a:pt x="1917236" y="3917310"/>
                  <a:pt x="1913898" y="3908284"/>
                  <a:pt x="1905006" y="3918804"/>
                </a:cubicBezTo>
                <a:cubicBezTo>
                  <a:pt x="1893429" y="3932757"/>
                  <a:pt x="1890479" y="3921820"/>
                  <a:pt x="1887982" y="3912568"/>
                </a:cubicBezTo>
                <a:lnTo>
                  <a:pt x="1885017" y="3901578"/>
                </a:lnTo>
                <a:lnTo>
                  <a:pt x="1862111" y="3897986"/>
                </a:lnTo>
                <a:lnTo>
                  <a:pt x="1858625" y="3892341"/>
                </a:lnTo>
                <a:lnTo>
                  <a:pt x="1837794" y="3907157"/>
                </a:lnTo>
                <a:cubicBezTo>
                  <a:pt x="1822226" y="3899624"/>
                  <a:pt x="1836007" y="3890494"/>
                  <a:pt x="1836714" y="3883084"/>
                </a:cubicBezTo>
                <a:cubicBezTo>
                  <a:pt x="1829690" y="3880467"/>
                  <a:pt x="1820571" y="3890146"/>
                  <a:pt x="1816165" y="3880505"/>
                </a:cubicBezTo>
                <a:lnTo>
                  <a:pt x="1816633" y="3878350"/>
                </a:lnTo>
                <a:lnTo>
                  <a:pt x="1800539" y="3891482"/>
                </a:lnTo>
                <a:cubicBezTo>
                  <a:pt x="1790621" y="3902516"/>
                  <a:pt x="1783139" y="3918493"/>
                  <a:pt x="1764303" y="3915801"/>
                </a:cubicBezTo>
                <a:cubicBezTo>
                  <a:pt x="1756838" y="3906270"/>
                  <a:pt x="1750239" y="3896623"/>
                  <a:pt x="1740423" y="3889176"/>
                </a:cubicBezTo>
                <a:cubicBezTo>
                  <a:pt x="1734534" y="3884708"/>
                  <a:pt x="1735229" y="3870542"/>
                  <a:pt x="1722011" y="3876752"/>
                </a:cubicBezTo>
                <a:cubicBezTo>
                  <a:pt x="1716442" y="3881033"/>
                  <a:pt x="1715664" y="3888175"/>
                  <a:pt x="1711940" y="3893084"/>
                </a:cubicBezTo>
                <a:cubicBezTo>
                  <a:pt x="1711193" y="3894066"/>
                  <a:pt x="1711430" y="3895791"/>
                  <a:pt x="1711668" y="3897518"/>
                </a:cubicBezTo>
                <a:cubicBezTo>
                  <a:pt x="1707673" y="3906861"/>
                  <a:pt x="1716355" y="3918860"/>
                  <a:pt x="1705099" y="3926559"/>
                </a:cubicBezTo>
                <a:cubicBezTo>
                  <a:pt x="1694267" y="3924528"/>
                  <a:pt x="1694692" y="3914796"/>
                  <a:pt x="1692762" y="3907147"/>
                </a:cubicBezTo>
                <a:cubicBezTo>
                  <a:pt x="1690834" y="3899496"/>
                  <a:pt x="1688787" y="3890983"/>
                  <a:pt x="1685994" y="3883452"/>
                </a:cubicBezTo>
                <a:cubicBezTo>
                  <a:pt x="1675808" y="3854070"/>
                  <a:pt x="1665840" y="3851919"/>
                  <a:pt x="1643295" y="3873479"/>
                </a:cubicBezTo>
                <a:cubicBezTo>
                  <a:pt x="1637963" y="3879486"/>
                  <a:pt x="1632749" y="3886358"/>
                  <a:pt x="1628399" y="3893111"/>
                </a:cubicBezTo>
                <a:cubicBezTo>
                  <a:pt x="1612084" y="3902386"/>
                  <a:pt x="1603131" y="3894819"/>
                  <a:pt x="1600019" y="3878537"/>
                </a:cubicBezTo>
                <a:cubicBezTo>
                  <a:pt x="1597970" y="3870023"/>
                  <a:pt x="1596668" y="3860529"/>
                  <a:pt x="1596347" y="3851778"/>
                </a:cubicBezTo>
                <a:cubicBezTo>
                  <a:pt x="1595317" y="3837849"/>
                  <a:pt x="1591543" y="3829573"/>
                  <a:pt x="1574043" y="3830214"/>
                </a:cubicBezTo>
                <a:cubicBezTo>
                  <a:pt x="1554817" y="3831094"/>
                  <a:pt x="1544917" y="3816622"/>
                  <a:pt x="1541567" y="3798615"/>
                </a:cubicBezTo>
                <a:cubicBezTo>
                  <a:pt x="1533176" y="3756674"/>
                  <a:pt x="1533176" y="3756674"/>
                  <a:pt x="1492724" y="3763103"/>
                </a:cubicBezTo>
                <a:cubicBezTo>
                  <a:pt x="1484092" y="3764286"/>
                  <a:pt x="1471703" y="3776539"/>
                  <a:pt x="1470589" y="3755587"/>
                </a:cubicBezTo>
                <a:cubicBezTo>
                  <a:pt x="1473566" y="3751661"/>
                  <a:pt x="1476545" y="3747733"/>
                  <a:pt x="1479644" y="3744671"/>
                </a:cubicBezTo>
                <a:cubicBezTo>
                  <a:pt x="1488107" y="3729440"/>
                  <a:pt x="1477393" y="3728270"/>
                  <a:pt x="1466562" y="3726239"/>
                </a:cubicBezTo>
                <a:cubicBezTo>
                  <a:pt x="1447100" y="3725390"/>
                  <a:pt x="1433204" y="3720262"/>
                  <a:pt x="1430989" y="3697700"/>
                </a:cubicBezTo>
                <a:cubicBezTo>
                  <a:pt x="1430550" y="3688088"/>
                  <a:pt x="1423206" y="3679421"/>
                  <a:pt x="1419313" y="3670284"/>
                </a:cubicBezTo>
                <a:lnTo>
                  <a:pt x="1417125" y="3655509"/>
                </a:lnTo>
                <a:lnTo>
                  <a:pt x="1407563" y="3669999"/>
                </a:lnTo>
                <a:cubicBezTo>
                  <a:pt x="1401895" y="3681248"/>
                  <a:pt x="1394108" y="3691893"/>
                  <a:pt x="1383547" y="3699284"/>
                </a:cubicBezTo>
                <a:cubicBezTo>
                  <a:pt x="1366543" y="3711359"/>
                  <a:pt x="1345717" y="3717059"/>
                  <a:pt x="1335775" y="3738369"/>
                </a:cubicBezTo>
                <a:cubicBezTo>
                  <a:pt x="1331571" y="3747568"/>
                  <a:pt x="1321149" y="3753234"/>
                  <a:pt x="1312449" y="3759039"/>
                </a:cubicBezTo>
                <a:cubicBezTo>
                  <a:pt x="1307402" y="3762537"/>
                  <a:pt x="1302027" y="3764707"/>
                  <a:pt x="1295945" y="3759452"/>
                </a:cubicBezTo>
                <a:cubicBezTo>
                  <a:pt x="1303336" y="3770012"/>
                  <a:pt x="1301319" y="3778953"/>
                  <a:pt x="1292551" y="3785619"/>
                </a:cubicBezTo>
                <a:cubicBezTo>
                  <a:pt x="1274083" y="3799744"/>
                  <a:pt x="1260369" y="3819451"/>
                  <a:pt x="1236423" y="3826202"/>
                </a:cubicBezTo>
                <a:cubicBezTo>
                  <a:pt x="1230652" y="3827908"/>
                  <a:pt x="1226260" y="3834058"/>
                  <a:pt x="1221212" y="3837554"/>
                </a:cubicBezTo>
                <a:cubicBezTo>
                  <a:pt x="1205207" y="3847975"/>
                  <a:pt x="1189996" y="3859328"/>
                  <a:pt x="1171545" y="3867819"/>
                </a:cubicBezTo>
                <a:cubicBezTo>
                  <a:pt x="1153165" y="3875450"/>
                  <a:pt x="1130218" y="3880547"/>
                  <a:pt x="1116177" y="3898928"/>
                </a:cubicBezTo>
                <a:cubicBezTo>
                  <a:pt x="1108993" y="3907454"/>
                  <a:pt x="1099225" y="3915774"/>
                  <a:pt x="1085512" y="3913809"/>
                </a:cubicBezTo>
                <a:lnTo>
                  <a:pt x="1084513" y="3915463"/>
                </a:lnTo>
                <a:lnTo>
                  <a:pt x="1084512" y="3915463"/>
                </a:lnTo>
                <a:cubicBezTo>
                  <a:pt x="1084409" y="3916755"/>
                  <a:pt x="1084211" y="3916523"/>
                  <a:pt x="1084263" y="3915876"/>
                </a:cubicBezTo>
                <a:lnTo>
                  <a:pt x="1084513" y="3915463"/>
                </a:lnTo>
                <a:lnTo>
                  <a:pt x="1085839" y="3915136"/>
                </a:lnTo>
                <a:cubicBezTo>
                  <a:pt x="1094263" y="3912776"/>
                  <a:pt x="1097036" y="3916032"/>
                  <a:pt x="1094229" y="3924043"/>
                </a:cubicBezTo>
                <a:cubicBezTo>
                  <a:pt x="1093556" y="3927023"/>
                  <a:pt x="1091230" y="3929004"/>
                  <a:pt x="1088904" y="3930985"/>
                </a:cubicBezTo>
                <a:cubicBezTo>
                  <a:pt x="1062271" y="3949658"/>
                  <a:pt x="1048850" y="3981957"/>
                  <a:pt x="1018977" y="3997770"/>
                </a:cubicBezTo>
                <a:cubicBezTo>
                  <a:pt x="1014463" y="4000009"/>
                  <a:pt x="1011398" y="4005831"/>
                  <a:pt x="1006350" y="4009328"/>
                </a:cubicBezTo>
                <a:cubicBezTo>
                  <a:pt x="1005419" y="4010121"/>
                  <a:pt x="1003627" y="4010844"/>
                  <a:pt x="1002301" y="4011171"/>
                </a:cubicBezTo>
                <a:cubicBezTo>
                  <a:pt x="997926" y="4011688"/>
                  <a:pt x="994291" y="4008363"/>
                  <a:pt x="990173" y="4011068"/>
                </a:cubicBezTo>
                <a:cubicBezTo>
                  <a:pt x="988450" y="4010929"/>
                  <a:pt x="987194" y="4010395"/>
                  <a:pt x="985936" y="4009861"/>
                </a:cubicBezTo>
                <a:cubicBezTo>
                  <a:pt x="982628" y="4007862"/>
                  <a:pt x="979786" y="4005468"/>
                  <a:pt x="977409" y="4002677"/>
                </a:cubicBezTo>
                <a:cubicBezTo>
                  <a:pt x="975359" y="4001212"/>
                  <a:pt x="973773" y="3999351"/>
                  <a:pt x="972121" y="3998352"/>
                </a:cubicBezTo>
                <a:cubicBezTo>
                  <a:pt x="960320" y="3999575"/>
                  <a:pt x="955393" y="4006983"/>
                  <a:pt x="953239" y="4017645"/>
                </a:cubicBezTo>
                <a:cubicBezTo>
                  <a:pt x="949897" y="4026914"/>
                  <a:pt x="943591" y="4029876"/>
                  <a:pt x="934255" y="4027395"/>
                </a:cubicBezTo>
                <a:cubicBezTo>
                  <a:pt x="927037" y="4025517"/>
                  <a:pt x="924470" y="4019677"/>
                  <a:pt x="928071" y="4012596"/>
                </a:cubicBezTo>
                <a:cubicBezTo>
                  <a:pt x="954549" y="4001280"/>
                  <a:pt x="973242" y="3978937"/>
                  <a:pt x="996223" y="3962574"/>
                </a:cubicBezTo>
                <a:cubicBezTo>
                  <a:pt x="1005853" y="3955977"/>
                  <a:pt x="1027404" y="3952068"/>
                  <a:pt x="1026009" y="3931585"/>
                </a:cubicBezTo>
                <a:cubicBezTo>
                  <a:pt x="1025752" y="3929396"/>
                  <a:pt x="1029075" y="3925762"/>
                  <a:pt x="1031264" y="3925503"/>
                </a:cubicBezTo>
                <a:cubicBezTo>
                  <a:pt x="1049697" y="3922645"/>
                  <a:pt x="1060551" y="3906177"/>
                  <a:pt x="1077468" y="3900596"/>
                </a:cubicBezTo>
                <a:cubicBezTo>
                  <a:pt x="1086822" y="3897444"/>
                  <a:pt x="1094918" y="3893758"/>
                  <a:pt x="1094162" y="3881561"/>
                </a:cubicBezTo>
                <a:cubicBezTo>
                  <a:pt x="1093783" y="3875464"/>
                  <a:pt x="1098434" y="3871502"/>
                  <a:pt x="1102948" y="3869261"/>
                </a:cubicBezTo>
                <a:cubicBezTo>
                  <a:pt x="1121932" y="3859514"/>
                  <a:pt x="1138212" y="3845647"/>
                  <a:pt x="1153234" y="3831245"/>
                </a:cubicBezTo>
                <a:cubicBezTo>
                  <a:pt x="1164003" y="3821271"/>
                  <a:pt x="1175096" y="3812624"/>
                  <a:pt x="1182230" y="3799326"/>
                </a:cubicBezTo>
                <a:cubicBezTo>
                  <a:pt x="1188294" y="3788542"/>
                  <a:pt x="1199251" y="3781617"/>
                  <a:pt x="1213308" y="3779276"/>
                </a:cubicBezTo>
                <a:cubicBezTo>
                  <a:pt x="1233463" y="3776554"/>
                  <a:pt x="1239615" y="3759276"/>
                  <a:pt x="1227005" y="3743531"/>
                </a:cubicBezTo>
                <a:cubicBezTo>
                  <a:pt x="1225420" y="3741670"/>
                  <a:pt x="1223439" y="3739344"/>
                  <a:pt x="1221458" y="3737019"/>
                </a:cubicBezTo>
                <a:cubicBezTo>
                  <a:pt x="1200857" y="3712831"/>
                  <a:pt x="1203476" y="3701772"/>
                  <a:pt x="1231625" y="3685821"/>
                </a:cubicBezTo>
                <a:cubicBezTo>
                  <a:pt x="1242513" y="3679758"/>
                  <a:pt x="1249817" y="3675141"/>
                  <a:pt x="1240257" y="3659206"/>
                </a:cubicBezTo>
                <a:lnTo>
                  <a:pt x="1240179" y="3659067"/>
                </a:lnTo>
                <a:lnTo>
                  <a:pt x="1230192" y="3642988"/>
                </a:lnTo>
                <a:lnTo>
                  <a:pt x="1231048" y="3642849"/>
                </a:lnTo>
                <a:lnTo>
                  <a:pt x="1229111" y="3639405"/>
                </a:lnTo>
                <a:cubicBezTo>
                  <a:pt x="1225943" y="3632271"/>
                  <a:pt x="1223963" y="3624527"/>
                  <a:pt x="1225082" y="3615949"/>
                </a:cubicBezTo>
                <a:lnTo>
                  <a:pt x="1223380" y="3610559"/>
                </a:lnTo>
                <a:lnTo>
                  <a:pt x="1222745" y="3611002"/>
                </a:lnTo>
                <a:cubicBezTo>
                  <a:pt x="1211165" y="3623331"/>
                  <a:pt x="1193951" y="3632156"/>
                  <a:pt x="1190493" y="3651565"/>
                </a:cubicBezTo>
                <a:cubicBezTo>
                  <a:pt x="1182352" y="3655121"/>
                  <a:pt x="1174923" y="3658179"/>
                  <a:pt x="1166783" y="3661736"/>
                </a:cubicBezTo>
                <a:cubicBezTo>
                  <a:pt x="1162495" y="3664727"/>
                  <a:pt x="1158923" y="3667218"/>
                  <a:pt x="1154637" y="3670210"/>
                </a:cubicBezTo>
                <a:cubicBezTo>
                  <a:pt x="1145979" y="3683687"/>
                  <a:pt x="1131057" y="3686663"/>
                  <a:pt x="1116633" y="3690352"/>
                </a:cubicBezTo>
                <a:cubicBezTo>
                  <a:pt x="1105999" y="3690337"/>
                  <a:pt x="1094649" y="3690818"/>
                  <a:pt x="1090960" y="3676395"/>
                </a:cubicBezTo>
                <a:cubicBezTo>
                  <a:pt x="1104933" y="3640086"/>
                  <a:pt x="1123543" y="3605853"/>
                  <a:pt x="1152056" y="3582772"/>
                </a:cubicBezTo>
                <a:cubicBezTo>
                  <a:pt x="1150627" y="3583769"/>
                  <a:pt x="1149414" y="3583552"/>
                  <a:pt x="1146988" y="3583121"/>
                </a:cubicBezTo>
                <a:cubicBezTo>
                  <a:pt x="1156762" y="3573911"/>
                  <a:pt x="1165926" y="3564396"/>
                  <a:pt x="1174341" y="3554475"/>
                </a:cubicBezTo>
                <a:lnTo>
                  <a:pt x="1195008" y="3526369"/>
                </a:lnTo>
                <a:lnTo>
                  <a:pt x="1182314" y="3516738"/>
                </a:lnTo>
                <a:cubicBezTo>
                  <a:pt x="1176370" y="3509760"/>
                  <a:pt x="1169567" y="3502713"/>
                  <a:pt x="1164089" y="3495341"/>
                </a:cubicBezTo>
                <a:cubicBezTo>
                  <a:pt x="1157027" y="3486106"/>
                  <a:pt x="1151755" y="3476150"/>
                  <a:pt x="1138525" y="3489826"/>
                </a:cubicBezTo>
                <a:cubicBezTo>
                  <a:pt x="1132874" y="3495443"/>
                  <a:pt x="1120368" y="3489240"/>
                  <a:pt x="1113579" y="3498232"/>
                </a:cubicBezTo>
                <a:cubicBezTo>
                  <a:pt x="1108791" y="3503916"/>
                  <a:pt x="1101555" y="3507672"/>
                  <a:pt x="1101193" y="3517611"/>
                </a:cubicBezTo>
                <a:cubicBezTo>
                  <a:pt x="1100831" y="3527551"/>
                  <a:pt x="1092665" y="3532099"/>
                  <a:pt x="1083741" y="3524449"/>
                </a:cubicBezTo>
                <a:cubicBezTo>
                  <a:pt x="1075611" y="3517730"/>
                  <a:pt x="1064362" y="3512062"/>
                  <a:pt x="1066327" y="3498350"/>
                </a:cubicBezTo>
                <a:cubicBezTo>
                  <a:pt x="1067067" y="3494508"/>
                  <a:pt x="1064226" y="3492113"/>
                  <a:pt x="1060384" y="3491373"/>
                </a:cubicBezTo>
                <a:cubicBezTo>
                  <a:pt x="1057404" y="3490701"/>
                  <a:pt x="1054424" y="3490029"/>
                  <a:pt x="1051908" y="3488960"/>
                </a:cubicBezTo>
                <a:cubicBezTo>
                  <a:pt x="1043037" y="3486083"/>
                  <a:pt x="1044536" y="3472766"/>
                  <a:pt x="1034735" y="3470682"/>
                </a:cubicBezTo>
                <a:cubicBezTo>
                  <a:pt x="1024536" y="3468132"/>
                  <a:pt x="1027929" y="3485307"/>
                  <a:pt x="1017197" y="3484015"/>
                </a:cubicBezTo>
                <a:cubicBezTo>
                  <a:pt x="1014613" y="3483807"/>
                  <a:pt x="1011030" y="3485255"/>
                  <a:pt x="1010237" y="3484324"/>
                </a:cubicBezTo>
                <a:cubicBezTo>
                  <a:pt x="996233" y="3469766"/>
                  <a:pt x="975474" y="3474606"/>
                  <a:pt x="958799" y="3466337"/>
                </a:cubicBezTo>
                <a:cubicBezTo>
                  <a:pt x="956284" y="3465269"/>
                  <a:pt x="952046" y="3464063"/>
                  <a:pt x="951788" y="3461874"/>
                </a:cubicBezTo>
                <a:cubicBezTo>
                  <a:pt x="949515" y="3446956"/>
                  <a:pt x="936078" y="3441546"/>
                  <a:pt x="926759" y="3433431"/>
                </a:cubicBezTo>
                <a:cubicBezTo>
                  <a:pt x="911755" y="3420529"/>
                  <a:pt x="911618" y="3400579"/>
                  <a:pt x="903850" y="3383920"/>
                </a:cubicBezTo>
                <a:cubicBezTo>
                  <a:pt x="900957" y="3376754"/>
                  <a:pt x="899854" y="3368864"/>
                  <a:pt x="895238" y="3361559"/>
                </a:cubicBezTo>
                <a:cubicBezTo>
                  <a:pt x="892137" y="3356976"/>
                  <a:pt x="889313" y="3348949"/>
                  <a:pt x="893102" y="3344918"/>
                </a:cubicBezTo>
                <a:cubicBezTo>
                  <a:pt x="905938" y="3330776"/>
                  <a:pt x="901959" y="3310087"/>
                  <a:pt x="913932" y="3295875"/>
                </a:cubicBezTo>
                <a:cubicBezTo>
                  <a:pt x="916793" y="3292637"/>
                  <a:pt x="918601" y="3286279"/>
                  <a:pt x="916552" y="3284815"/>
                </a:cubicBezTo>
                <a:cubicBezTo>
                  <a:pt x="903718" y="3277287"/>
                  <a:pt x="908800" y="3262523"/>
                  <a:pt x="902668" y="3252497"/>
                </a:cubicBezTo>
                <a:cubicBezTo>
                  <a:pt x="900360" y="3248845"/>
                  <a:pt x="897466" y="3241679"/>
                  <a:pt x="899396" y="3239232"/>
                </a:cubicBezTo>
                <a:cubicBezTo>
                  <a:pt x="909112" y="3226141"/>
                  <a:pt x="894626" y="3217612"/>
                  <a:pt x="894195" y="3206742"/>
                </a:cubicBezTo>
                <a:cubicBezTo>
                  <a:pt x="893817" y="3200644"/>
                  <a:pt x="887529" y="3197974"/>
                  <a:pt x="880363" y="3200867"/>
                </a:cubicBezTo>
                <a:lnTo>
                  <a:pt x="868662" y="3212216"/>
                </a:lnTo>
                <a:lnTo>
                  <a:pt x="861785" y="3179867"/>
                </a:lnTo>
                <a:lnTo>
                  <a:pt x="841031" y="3128406"/>
                </a:lnTo>
                <a:lnTo>
                  <a:pt x="835094" y="3130395"/>
                </a:lnTo>
                <a:lnTo>
                  <a:pt x="836894" y="3131712"/>
                </a:lnTo>
                <a:cubicBezTo>
                  <a:pt x="837023" y="3134426"/>
                  <a:pt x="833965" y="3137488"/>
                  <a:pt x="828164" y="3141426"/>
                </a:cubicBezTo>
                <a:cubicBezTo>
                  <a:pt x="818458" y="3148422"/>
                  <a:pt x="813018" y="3157337"/>
                  <a:pt x="810249" y="3168564"/>
                </a:cubicBezTo>
                <a:cubicBezTo>
                  <a:pt x="809318" y="3173433"/>
                  <a:pt x="809074" y="3179403"/>
                  <a:pt x="805666" y="3182762"/>
                </a:cubicBezTo>
                <a:cubicBezTo>
                  <a:pt x="787414" y="3201536"/>
                  <a:pt x="780751" y="3228059"/>
                  <a:pt x="762994" y="3247137"/>
                </a:cubicBezTo>
                <a:cubicBezTo>
                  <a:pt x="751258" y="3259688"/>
                  <a:pt x="753600" y="3265877"/>
                  <a:pt x="769696" y="3269578"/>
                </a:cubicBezTo>
                <a:cubicBezTo>
                  <a:pt x="792945" y="3274925"/>
                  <a:pt x="800386" y="3291698"/>
                  <a:pt x="788985" y="3312615"/>
                </a:cubicBezTo>
                <a:cubicBezTo>
                  <a:pt x="786568" y="3316577"/>
                  <a:pt x="784452" y="3320045"/>
                  <a:pt x="783024" y="3324613"/>
                </a:cubicBezTo>
                <a:cubicBezTo>
                  <a:pt x="776218" y="3343570"/>
                  <a:pt x="776326" y="3342279"/>
                  <a:pt x="758660" y="3335580"/>
                </a:cubicBezTo>
                <a:cubicBezTo>
                  <a:pt x="725311" y="3323391"/>
                  <a:pt x="700011" y="3299121"/>
                  <a:pt x="671389" y="3280299"/>
                </a:cubicBezTo>
                <a:cubicBezTo>
                  <a:pt x="664454" y="3276068"/>
                  <a:pt x="658316" y="3271644"/>
                  <a:pt x="650969" y="3269201"/>
                </a:cubicBezTo>
                <a:cubicBezTo>
                  <a:pt x="647695" y="3267882"/>
                  <a:pt x="644252" y="3262384"/>
                  <a:pt x="641617" y="3268933"/>
                </a:cubicBezTo>
                <a:cubicBezTo>
                  <a:pt x="639393" y="3273694"/>
                  <a:pt x="638956" y="3278866"/>
                  <a:pt x="644405" y="3282190"/>
                </a:cubicBezTo>
                <a:cubicBezTo>
                  <a:pt x="646387" y="3283399"/>
                  <a:pt x="648476" y="3283314"/>
                  <a:pt x="650760" y="3284028"/>
                </a:cubicBezTo>
                <a:cubicBezTo>
                  <a:pt x="655328" y="3285455"/>
                  <a:pt x="662423" y="3281627"/>
                  <a:pt x="664657" y="3289108"/>
                </a:cubicBezTo>
                <a:cubicBezTo>
                  <a:pt x="666890" y="3296588"/>
                  <a:pt x="658310" y="3299510"/>
                  <a:pt x="653088" y="3305841"/>
                </a:cubicBezTo>
                <a:cubicBezTo>
                  <a:pt x="664943" y="3304236"/>
                  <a:pt x="673994" y="3305000"/>
                  <a:pt x="681811" y="3311127"/>
                </a:cubicBezTo>
                <a:cubicBezTo>
                  <a:pt x="686161" y="3315142"/>
                  <a:pt x="689712" y="3319347"/>
                  <a:pt x="681325" y="3323067"/>
                </a:cubicBezTo>
                <a:cubicBezTo>
                  <a:pt x="670368" y="3310944"/>
                  <a:pt x="656397" y="3316018"/>
                  <a:pt x="642947" y="3318009"/>
                </a:cubicBezTo>
                <a:cubicBezTo>
                  <a:pt x="631587" y="3319914"/>
                  <a:pt x="621135" y="3320335"/>
                  <a:pt x="616859" y="3306171"/>
                </a:cubicBezTo>
                <a:cubicBezTo>
                  <a:pt x="612232" y="3299271"/>
                  <a:pt x="615171" y="3292227"/>
                  <a:pt x="615221" y="3285459"/>
                </a:cubicBezTo>
                <a:cubicBezTo>
                  <a:pt x="615078" y="3277895"/>
                  <a:pt x="613230" y="3272008"/>
                  <a:pt x="603851" y="3275124"/>
                </a:cubicBezTo>
                <a:cubicBezTo>
                  <a:pt x="597338" y="3281347"/>
                  <a:pt x="590822" y="3287567"/>
                  <a:pt x="584006" y="3294285"/>
                </a:cubicBezTo>
                <a:cubicBezTo>
                  <a:pt x="581394" y="3297450"/>
                  <a:pt x="579690" y="3299130"/>
                  <a:pt x="576030" y="3296216"/>
                </a:cubicBezTo>
                <a:cubicBezTo>
                  <a:pt x="583887" y="3283337"/>
                  <a:pt x="590066" y="3268752"/>
                  <a:pt x="595446" y="3254362"/>
                </a:cubicBezTo>
                <a:cubicBezTo>
                  <a:pt x="600717" y="3241264"/>
                  <a:pt x="595184" y="3235849"/>
                  <a:pt x="582146" y="3236050"/>
                </a:cubicBezTo>
                <a:cubicBezTo>
                  <a:pt x="574581" y="3236194"/>
                  <a:pt x="566907" y="3237630"/>
                  <a:pt x="559040" y="3238269"/>
                </a:cubicBezTo>
                <a:cubicBezTo>
                  <a:pt x="545396" y="3239463"/>
                  <a:pt x="541651" y="3234459"/>
                  <a:pt x="547418" y="3221663"/>
                </a:cubicBezTo>
                <a:cubicBezTo>
                  <a:pt x="549644" y="3216903"/>
                  <a:pt x="552364" y="3212444"/>
                  <a:pt x="555276" y="3208783"/>
                </a:cubicBezTo>
                <a:cubicBezTo>
                  <a:pt x="563219" y="3197993"/>
                  <a:pt x="565770" y="3189354"/>
                  <a:pt x="552916" y="3178113"/>
                </a:cubicBezTo>
                <a:cubicBezTo>
                  <a:pt x="541244" y="3168275"/>
                  <a:pt x="547808" y="3155285"/>
                  <a:pt x="554759" y="3143891"/>
                </a:cubicBezTo>
                <a:cubicBezTo>
                  <a:pt x="566243" y="3125067"/>
                  <a:pt x="564975" y="3121575"/>
                  <a:pt x="546452" y="3109595"/>
                </a:cubicBezTo>
                <a:cubicBezTo>
                  <a:pt x="540701" y="3106766"/>
                  <a:pt x="532640" y="3106607"/>
                  <a:pt x="531314" y="3097640"/>
                </a:cubicBezTo>
                <a:cubicBezTo>
                  <a:pt x="533647" y="3091586"/>
                  <a:pt x="538239" y="3089631"/>
                  <a:pt x="544016" y="3089076"/>
                </a:cubicBezTo>
                <a:cubicBezTo>
                  <a:pt x="551086" y="3088629"/>
                  <a:pt x="550917" y="3084449"/>
                  <a:pt x="547970" y="3079252"/>
                </a:cubicBezTo>
                <a:cubicBezTo>
                  <a:pt x="535005" y="3069303"/>
                  <a:pt x="524737" y="3058281"/>
                  <a:pt x="536113" y="3040749"/>
                </a:cubicBezTo>
                <a:cubicBezTo>
                  <a:pt x="534651" y="3036458"/>
                  <a:pt x="536573" y="3032193"/>
                  <a:pt x="536514" y="3026719"/>
                </a:cubicBezTo>
                <a:cubicBezTo>
                  <a:pt x="527825" y="3030935"/>
                  <a:pt x="526650" y="3041773"/>
                  <a:pt x="518069" y="3044697"/>
                </a:cubicBezTo>
                <a:cubicBezTo>
                  <a:pt x="513393" y="3044561"/>
                  <a:pt x="509103" y="3046023"/>
                  <a:pt x="505031" y="3044899"/>
                </a:cubicBezTo>
                <a:cubicBezTo>
                  <a:pt x="488743" y="3040401"/>
                  <a:pt x="476283" y="3042996"/>
                  <a:pt x="469088" y="3060358"/>
                </a:cubicBezTo>
                <a:cubicBezTo>
                  <a:pt x="464531" y="3071173"/>
                  <a:pt x="455891" y="3068621"/>
                  <a:pt x="446865" y="3064475"/>
                </a:cubicBezTo>
                <a:cubicBezTo>
                  <a:pt x="427327" y="3055274"/>
                  <a:pt x="427327" y="3055274"/>
                  <a:pt x="428167" y="3076179"/>
                </a:cubicBezTo>
                <a:cubicBezTo>
                  <a:pt x="428034" y="3080857"/>
                  <a:pt x="426028" y="3083029"/>
                  <a:pt x="421376" y="3079513"/>
                </a:cubicBezTo>
                <a:cubicBezTo>
                  <a:pt x="412206" y="3067802"/>
                  <a:pt x="406748" y="3052236"/>
                  <a:pt x="387850" y="3050902"/>
                </a:cubicBezTo>
                <a:cubicBezTo>
                  <a:pt x="376212" y="3049921"/>
                  <a:pt x="366532" y="3053532"/>
                  <a:pt x="356247" y="3058134"/>
                </a:cubicBezTo>
                <a:cubicBezTo>
                  <a:pt x="336669" y="3067942"/>
                  <a:pt x="330917" y="3065114"/>
                  <a:pt x="329279" y="3044401"/>
                </a:cubicBezTo>
                <a:cubicBezTo>
                  <a:pt x="328084" y="3030757"/>
                  <a:pt x="321452" y="3026031"/>
                  <a:pt x="308607" y="3027031"/>
                </a:cubicBezTo>
                <a:cubicBezTo>
                  <a:pt x="279229" y="3029502"/>
                  <a:pt x="278733" y="3029199"/>
                  <a:pt x="279538" y="3001141"/>
                </a:cubicBezTo>
                <a:cubicBezTo>
                  <a:pt x="280108" y="2991291"/>
                  <a:pt x="276338" y="2989671"/>
                  <a:pt x="267950" y="2993392"/>
                </a:cubicBezTo>
                <a:cubicBezTo>
                  <a:pt x="260856" y="2997221"/>
                  <a:pt x="258597" y="2993124"/>
                  <a:pt x="257547" y="2987046"/>
                </a:cubicBezTo>
                <a:cubicBezTo>
                  <a:pt x="260075" y="2981789"/>
                  <a:pt x="261803" y="2976727"/>
                  <a:pt x="263834" y="2971168"/>
                </a:cubicBezTo>
                <a:cubicBezTo>
                  <a:pt x="265565" y="2966107"/>
                  <a:pt x="271147" y="2964754"/>
                  <a:pt x="275244" y="2962494"/>
                </a:cubicBezTo>
                <a:cubicBezTo>
                  <a:pt x="281540" y="2958859"/>
                  <a:pt x="284865" y="2953409"/>
                  <a:pt x="283127" y="2946230"/>
                </a:cubicBezTo>
                <a:cubicBezTo>
                  <a:pt x="281774" y="2940646"/>
                  <a:pt x="277014" y="2938422"/>
                  <a:pt x="271842" y="2937986"/>
                </a:cubicBezTo>
                <a:cubicBezTo>
                  <a:pt x="264084" y="2937332"/>
                  <a:pt x="259383" y="2940582"/>
                  <a:pt x="255949" y="2947324"/>
                </a:cubicBezTo>
                <a:cubicBezTo>
                  <a:pt x="253724" y="2952085"/>
                  <a:pt x="255959" y="2959566"/>
                  <a:pt x="248671" y="2962598"/>
                </a:cubicBezTo>
                <a:cubicBezTo>
                  <a:pt x="239403" y="2964419"/>
                  <a:pt x="230520" y="2967838"/>
                  <a:pt x="220889" y="2964682"/>
                </a:cubicBezTo>
                <a:cubicBezTo>
                  <a:pt x="215271" y="2957176"/>
                  <a:pt x="220191" y="2951340"/>
                  <a:pt x="224312" y="2945699"/>
                </a:cubicBezTo>
                <a:cubicBezTo>
                  <a:pt x="230248" y="2937083"/>
                  <a:pt x="234093" y="2928553"/>
                  <a:pt x="224403" y="2919922"/>
                </a:cubicBezTo>
                <a:cubicBezTo>
                  <a:pt x="221045" y="2916514"/>
                  <a:pt x="220683" y="2911535"/>
                  <a:pt x="221119" y="2906363"/>
                </a:cubicBezTo>
                <a:cubicBezTo>
                  <a:pt x="220481" y="2898496"/>
                  <a:pt x="223611" y="2892250"/>
                  <a:pt x="227734" y="2886607"/>
                </a:cubicBezTo>
                <a:cubicBezTo>
                  <a:pt x="230949" y="2882452"/>
                  <a:pt x="232570" y="2878681"/>
                  <a:pt x="230419" y="2873291"/>
                </a:cubicBezTo>
                <a:cubicBezTo>
                  <a:pt x="231485" y="2863744"/>
                  <a:pt x="216574" y="2861446"/>
                  <a:pt x="220334" y="2850825"/>
                </a:cubicBezTo>
                <a:cubicBezTo>
                  <a:pt x="229485" y="2838054"/>
                  <a:pt x="212181" y="2836334"/>
                  <a:pt x="210854" y="2827368"/>
                </a:cubicBezTo>
                <a:cubicBezTo>
                  <a:pt x="210642" y="2802088"/>
                  <a:pt x="220203" y="2787527"/>
                  <a:pt x="241764" y="2778929"/>
                </a:cubicBezTo>
                <a:cubicBezTo>
                  <a:pt x="254139" y="2774242"/>
                  <a:pt x="256909" y="2763016"/>
                  <a:pt x="255002" y="2751657"/>
                </a:cubicBezTo>
                <a:cubicBezTo>
                  <a:pt x="251852" y="2733421"/>
                  <a:pt x="254043" y="2719803"/>
                  <a:pt x="276350" y="2717777"/>
                </a:cubicBezTo>
                <a:cubicBezTo>
                  <a:pt x="282127" y="2717223"/>
                  <a:pt x="285837" y="2713370"/>
                  <a:pt x="285282" y="2707593"/>
                </a:cubicBezTo>
                <a:cubicBezTo>
                  <a:pt x="284559" y="2697636"/>
                  <a:pt x="286229" y="2687100"/>
                  <a:pt x="276926" y="2680064"/>
                </a:cubicBezTo>
                <a:cubicBezTo>
                  <a:pt x="273458" y="2677948"/>
                  <a:pt x="269496" y="2675530"/>
                  <a:pt x="264542" y="2672508"/>
                </a:cubicBezTo>
                <a:cubicBezTo>
                  <a:pt x="280384" y="2669938"/>
                  <a:pt x="293859" y="2664564"/>
                  <a:pt x="308116" y="2674621"/>
                </a:cubicBezTo>
                <a:cubicBezTo>
                  <a:pt x="315740" y="2679952"/>
                  <a:pt x="323028" y="2676920"/>
                  <a:pt x="327864" y="2668993"/>
                </a:cubicBezTo>
                <a:cubicBezTo>
                  <a:pt x="331792" y="2662553"/>
                  <a:pt x="336024" y="2655618"/>
                  <a:pt x="339456" y="2648876"/>
                </a:cubicBezTo>
                <a:cubicBezTo>
                  <a:pt x="345913" y="2637181"/>
                  <a:pt x="353636" y="2628976"/>
                  <a:pt x="368061" y="2643216"/>
                </a:cubicBezTo>
                <a:cubicBezTo>
                  <a:pt x="369890" y="2624619"/>
                  <a:pt x="377177" y="2621587"/>
                  <a:pt x="389538" y="2632526"/>
                </a:cubicBezTo>
                <a:cubicBezTo>
                  <a:pt x="391519" y="2633735"/>
                  <a:pt x="393995" y="2635245"/>
                  <a:pt x="396992" y="2633675"/>
                </a:cubicBezTo>
                <a:cubicBezTo>
                  <a:pt x="400292" y="2631609"/>
                  <a:pt x="398721" y="2628612"/>
                  <a:pt x="398142" y="2626219"/>
                </a:cubicBezTo>
                <a:cubicBezTo>
                  <a:pt x="394936" y="2615596"/>
                  <a:pt x="395164" y="2602479"/>
                  <a:pt x="385394" y="2597603"/>
                </a:cubicBezTo>
                <a:lnTo>
                  <a:pt x="377546" y="2596603"/>
                </a:lnTo>
                <a:lnTo>
                  <a:pt x="376221" y="2597323"/>
                </a:lnTo>
                <a:cubicBezTo>
                  <a:pt x="371736" y="2598535"/>
                  <a:pt x="367330" y="2598074"/>
                  <a:pt x="363730" y="2594317"/>
                </a:cubicBezTo>
                <a:cubicBezTo>
                  <a:pt x="354152" y="2584016"/>
                  <a:pt x="340389" y="2577279"/>
                  <a:pt x="336858" y="2561827"/>
                </a:cubicBezTo>
                <a:lnTo>
                  <a:pt x="337956" y="2558256"/>
                </a:lnTo>
                <a:lnTo>
                  <a:pt x="331405" y="2552878"/>
                </a:lnTo>
                <a:cubicBezTo>
                  <a:pt x="322102" y="2545844"/>
                  <a:pt x="314127" y="2547775"/>
                  <a:pt x="308578" y="2557984"/>
                </a:cubicBezTo>
                <a:cubicBezTo>
                  <a:pt x="303440" y="2566405"/>
                  <a:pt x="299100" y="2574634"/>
                  <a:pt x="294264" y="2582561"/>
                </a:cubicBezTo>
                <a:cubicBezTo>
                  <a:pt x="292149" y="2586028"/>
                  <a:pt x="290806" y="2592686"/>
                  <a:pt x="283955" y="2590545"/>
                </a:cubicBezTo>
                <a:cubicBezTo>
                  <a:pt x="278892" y="2588816"/>
                  <a:pt x="279630" y="2583149"/>
                  <a:pt x="279462" y="2578968"/>
                </a:cubicBezTo>
                <a:cubicBezTo>
                  <a:pt x="279671" y="2564141"/>
                  <a:pt x="280677" y="2549121"/>
                  <a:pt x="280886" y="2534293"/>
                </a:cubicBezTo>
                <a:cubicBezTo>
                  <a:pt x="282229" y="2527635"/>
                  <a:pt x="287920" y="2524990"/>
                  <a:pt x="293312" y="2522841"/>
                </a:cubicBezTo>
                <a:cubicBezTo>
                  <a:pt x="300902" y="2519313"/>
                  <a:pt x="307430" y="2514460"/>
                  <a:pt x="313664" y="2509256"/>
                </a:cubicBezTo>
                <a:lnTo>
                  <a:pt x="322562" y="2501743"/>
                </a:lnTo>
                <a:lnTo>
                  <a:pt x="322347" y="2500403"/>
                </a:lnTo>
                <a:cubicBezTo>
                  <a:pt x="322951" y="2498369"/>
                  <a:pt x="324153" y="2496315"/>
                  <a:pt x="325012" y="2494504"/>
                </a:cubicBezTo>
                <a:cubicBezTo>
                  <a:pt x="325942" y="2492996"/>
                  <a:pt x="326566" y="2491562"/>
                  <a:pt x="327121" y="2489822"/>
                </a:cubicBezTo>
                <a:cubicBezTo>
                  <a:pt x="327907" y="2487706"/>
                  <a:pt x="327635" y="2485197"/>
                  <a:pt x="325375" y="2483801"/>
                </a:cubicBezTo>
                <a:cubicBezTo>
                  <a:pt x="323420" y="2482332"/>
                  <a:pt x="321433" y="2483446"/>
                  <a:pt x="319894" y="2485096"/>
                </a:cubicBezTo>
                <a:cubicBezTo>
                  <a:pt x="317513" y="2487268"/>
                  <a:pt x="315060" y="2489134"/>
                  <a:pt x="311599" y="2486736"/>
                </a:cubicBezTo>
                <a:cubicBezTo>
                  <a:pt x="308442" y="2484265"/>
                  <a:pt x="309244" y="2480857"/>
                  <a:pt x="310423" y="2477683"/>
                </a:cubicBezTo>
                <a:cubicBezTo>
                  <a:pt x="310655" y="2477307"/>
                  <a:pt x="311120" y="2476555"/>
                  <a:pt x="311281" y="2475872"/>
                </a:cubicBezTo>
                <a:cubicBezTo>
                  <a:pt x="314962" y="2466960"/>
                  <a:pt x="313921" y="2465274"/>
                  <a:pt x="304224" y="2463706"/>
                </a:cubicBezTo>
                <a:cubicBezTo>
                  <a:pt x="299601" y="2463191"/>
                  <a:pt x="295890" y="2462459"/>
                  <a:pt x="295275" y="2457135"/>
                </a:cubicBezTo>
                <a:cubicBezTo>
                  <a:pt x="294986" y="2455917"/>
                  <a:pt x="294770" y="2455003"/>
                  <a:pt x="294859" y="2454016"/>
                </a:cubicBezTo>
                <a:cubicBezTo>
                  <a:pt x="295461" y="2448405"/>
                  <a:pt x="291944" y="2444410"/>
                  <a:pt x="286910" y="2446244"/>
                </a:cubicBezTo>
                <a:cubicBezTo>
                  <a:pt x="281877" y="2448077"/>
                  <a:pt x="279401" y="2445767"/>
                  <a:pt x="278232" y="2442183"/>
                </a:cubicBezTo>
                <a:cubicBezTo>
                  <a:pt x="274814" y="2430443"/>
                  <a:pt x="266929" y="2429735"/>
                  <a:pt x="256502" y="2431877"/>
                </a:cubicBezTo>
                <a:cubicBezTo>
                  <a:pt x="249121" y="2433301"/>
                  <a:pt x="241379" y="2433200"/>
                  <a:pt x="233566" y="2432796"/>
                </a:cubicBezTo>
                <a:cubicBezTo>
                  <a:pt x="229927" y="2432370"/>
                  <a:pt x="227364" y="2431045"/>
                  <a:pt x="225585" y="2427605"/>
                </a:cubicBezTo>
                <a:cubicBezTo>
                  <a:pt x="222281" y="2421790"/>
                  <a:pt x="219661" y="2415815"/>
                  <a:pt x="218516" y="2409611"/>
                </a:cubicBezTo>
                <a:lnTo>
                  <a:pt x="219702" y="2396654"/>
                </a:lnTo>
                <a:lnTo>
                  <a:pt x="203612" y="2390201"/>
                </a:lnTo>
                <a:cubicBezTo>
                  <a:pt x="197466" y="2388576"/>
                  <a:pt x="191205" y="2387136"/>
                  <a:pt x="185454" y="2384308"/>
                </a:cubicBezTo>
                <a:cubicBezTo>
                  <a:pt x="171667" y="2377936"/>
                  <a:pt x="170122" y="2371555"/>
                  <a:pt x="180651" y="2360984"/>
                </a:cubicBezTo>
                <a:cubicBezTo>
                  <a:pt x="183455" y="2358616"/>
                  <a:pt x="186451" y="2357046"/>
                  <a:pt x="188954" y="2355173"/>
                </a:cubicBezTo>
                <a:cubicBezTo>
                  <a:pt x="201353" y="2347104"/>
                  <a:pt x="207397" y="2337195"/>
                  <a:pt x="203232" y="2321739"/>
                </a:cubicBezTo>
                <a:cubicBezTo>
                  <a:pt x="199949" y="2308181"/>
                  <a:pt x="199553" y="2294345"/>
                  <a:pt x="198358" y="2280702"/>
                </a:cubicBezTo>
                <a:cubicBezTo>
                  <a:pt x="196947" y="2269642"/>
                  <a:pt x="193010" y="2263843"/>
                  <a:pt x="181129" y="2268831"/>
                </a:cubicBezTo>
                <a:cubicBezTo>
                  <a:pt x="174338" y="2272164"/>
                  <a:pt x="167461" y="2273408"/>
                  <a:pt x="161542" y="2266396"/>
                </a:cubicBezTo>
                <a:cubicBezTo>
                  <a:pt x="159249" y="2253442"/>
                  <a:pt x="166586" y="2243644"/>
                  <a:pt x="170152" y="2232225"/>
                </a:cubicBezTo>
                <a:cubicBezTo>
                  <a:pt x="172898" y="2224383"/>
                  <a:pt x="177430" y="2216953"/>
                  <a:pt x="182158" y="2210319"/>
                </a:cubicBezTo>
                <a:lnTo>
                  <a:pt x="185087" y="2204960"/>
                </a:lnTo>
                <a:lnTo>
                  <a:pt x="183548" y="2204931"/>
                </a:lnTo>
                <a:cubicBezTo>
                  <a:pt x="180415" y="2206636"/>
                  <a:pt x="178099" y="2203645"/>
                  <a:pt x="176985" y="2201655"/>
                </a:cubicBezTo>
                <a:cubicBezTo>
                  <a:pt x="172371" y="2194382"/>
                  <a:pt x="166329" y="2191949"/>
                  <a:pt x="158195" y="2192908"/>
                </a:cubicBezTo>
                <a:cubicBezTo>
                  <a:pt x="153178" y="2193451"/>
                  <a:pt x="151831" y="2191838"/>
                  <a:pt x="153725" y="2186242"/>
                </a:cubicBezTo>
                <a:lnTo>
                  <a:pt x="153180" y="2181644"/>
                </a:lnTo>
                <a:lnTo>
                  <a:pt x="148907" y="2184596"/>
                </a:lnTo>
                <a:cubicBezTo>
                  <a:pt x="144000" y="2188740"/>
                  <a:pt x="138907" y="2191241"/>
                  <a:pt x="133549" y="2192221"/>
                </a:cubicBezTo>
                <a:lnTo>
                  <a:pt x="130014" y="2191909"/>
                </a:lnTo>
                <a:lnTo>
                  <a:pt x="130318" y="2192823"/>
                </a:lnTo>
                <a:cubicBezTo>
                  <a:pt x="130000" y="2194023"/>
                  <a:pt x="128756" y="2194881"/>
                  <a:pt x="126282" y="2195305"/>
                </a:cubicBezTo>
                <a:cubicBezTo>
                  <a:pt x="119511" y="2196585"/>
                  <a:pt x="113381" y="2195139"/>
                  <a:pt x="107338" y="2192707"/>
                </a:cubicBezTo>
                <a:cubicBezTo>
                  <a:pt x="99558" y="2189719"/>
                  <a:pt x="95831" y="2190279"/>
                  <a:pt x="90588" y="2196667"/>
                </a:cubicBezTo>
                <a:cubicBezTo>
                  <a:pt x="88512" y="2198766"/>
                  <a:pt x="86957" y="2201708"/>
                  <a:pt x="85329" y="2204345"/>
                </a:cubicBezTo>
                <a:cubicBezTo>
                  <a:pt x="84631" y="2205475"/>
                  <a:pt x="84079" y="2207214"/>
                  <a:pt x="82412" y="2206965"/>
                </a:cubicBezTo>
                <a:cubicBezTo>
                  <a:pt x="80440" y="2206787"/>
                  <a:pt x="79775" y="2205337"/>
                  <a:pt x="79791" y="2204045"/>
                </a:cubicBezTo>
                <a:cubicBezTo>
                  <a:pt x="79714" y="2198273"/>
                  <a:pt x="76988" y="2197631"/>
                  <a:pt x="72187" y="2199087"/>
                </a:cubicBezTo>
                <a:cubicBezTo>
                  <a:pt x="66169" y="2200831"/>
                  <a:pt x="60968" y="2197880"/>
                  <a:pt x="56610" y="2194405"/>
                </a:cubicBezTo>
                <a:cubicBezTo>
                  <a:pt x="53077" y="2191701"/>
                  <a:pt x="50872" y="2191900"/>
                  <a:pt x="49228" y="2195828"/>
                </a:cubicBezTo>
                <a:cubicBezTo>
                  <a:pt x="48443" y="2197945"/>
                  <a:pt x="47513" y="2199452"/>
                  <a:pt x="44932" y="2199419"/>
                </a:cubicBezTo>
                <a:cubicBezTo>
                  <a:pt x="41439" y="2199601"/>
                  <a:pt x="41471" y="2197020"/>
                  <a:pt x="40357" y="2195030"/>
                </a:cubicBezTo>
                <a:cubicBezTo>
                  <a:pt x="39764" y="2193883"/>
                  <a:pt x="39404" y="2192360"/>
                  <a:pt x="38739" y="2190908"/>
                </a:cubicBezTo>
                <a:cubicBezTo>
                  <a:pt x="35881" y="2182898"/>
                  <a:pt x="30881" y="2182150"/>
                  <a:pt x="25029" y="2188681"/>
                </a:cubicBezTo>
                <a:cubicBezTo>
                  <a:pt x="24258" y="2189507"/>
                  <a:pt x="23794" y="2190261"/>
                  <a:pt x="22953" y="2190781"/>
                </a:cubicBezTo>
                <a:cubicBezTo>
                  <a:pt x="21341" y="2192127"/>
                  <a:pt x="19049" y="2193312"/>
                  <a:pt x="17398" y="2191771"/>
                </a:cubicBezTo>
                <a:cubicBezTo>
                  <a:pt x="15820" y="2190537"/>
                  <a:pt x="16534" y="2188116"/>
                  <a:pt x="17464" y="2186609"/>
                </a:cubicBezTo>
                <a:cubicBezTo>
                  <a:pt x="18394" y="2185102"/>
                  <a:pt x="19396" y="2183901"/>
                  <a:pt x="20703" y="2182626"/>
                </a:cubicBezTo>
                <a:cubicBezTo>
                  <a:pt x="22403" y="2180293"/>
                  <a:pt x="22580" y="2178321"/>
                  <a:pt x="20175" y="2176316"/>
                </a:cubicBezTo>
                <a:cubicBezTo>
                  <a:pt x="14847" y="2171463"/>
                  <a:pt x="12726" y="2165208"/>
                  <a:pt x="10908" y="2158882"/>
                </a:cubicBezTo>
                <a:cubicBezTo>
                  <a:pt x="8498" y="2151407"/>
                  <a:pt x="7539" y="2143269"/>
                  <a:pt x="3909" y="2136084"/>
                </a:cubicBezTo>
                <a:cubicBezTo>
                  <a:pt x="2653" y="2133485"/>
                  <a:pt x="4120" y="2131530"/>
                  <a:pt x="5354" y="2129952"/>
                </a:cubicBezTo>
                <a:lnTo>
                  <a:pt x="9185" y="2123453"/>
                </a:lnTo>
                <a:lnTo>
                  <a:pt x="8263" y="2119867"/>
                </a:lnTo>
                <a:cubicBezTo>
                  <a:pt x="5811" y="2114972"/>
                  <a:pt x="252" y="2112941"/>
                  <a:pt x="0" y="2106669"/>
                </a:cubicBezTo>
                <a:cubicBezTo>
                  <a:pt x="6599" y="2102537"/>
                  <a:pt x="1066" y="2097122"/>
                  <a:pt x="1997" y="2092253"/>
                </a:cubicBezTo>
                <a:cubicBezTo>
                  <a:pt x="6531" y="2084822"/>
                  <a:pt x="7100" y="2074973"/>
                  <a:pt x="18461" y="2073068"/>
                </a:cubicBezTo>
                <a:cubicBezTo>
                  <a:pt x="22642" y="2072898"/>
                  <a:pt x="23573" y="2068029"/>
                  <a:pt x="22909" y="2063545"/>
                </a:cubicBezTo>
                <a:cubicBezTo>
                  <a:pt x="21473" y="2055872"/>
                  <a:pt x="23504" y="2050313"/>
                  <a:pt x="31396" y="2046292"/>
                </a:cubicBezTo>
                <a:cubicBezTo>
                  <a:pt x="40689" y="2041086"/>
                  <a:pt x="33972" y="2034267"/>
                  <a:pt x="31352" y="2025192"/>
                </a:cubicBezTo>
                <a:cubicBezTo>
                  <a:pt x="45852" y="2029280"/>
                  <a:pt x="56523" y="2026274"/>
                  <a:pt x="63886" y="2013091"/>
                </a:cubicBezTo>
                <a:cubicBezTo>
                  <a:pt x="65396" y="2010614"/>
                  <a:pt x="74278" y="2007196"/>
                  <a:pt x="81239" y="2008044"/>
                </a:cubicBezTo>
                <a:cubicBezTo>
                  <a:pt x="94363" y="2009931"/>
                  <a:pt x="101700" y="2000134"/>
                  <a:pt x="111405" y="1993139"/>
                </a:cubicBezTo>
                <a:cubicBezTo>
                  <a:pt x="111305" y="2006673"/>
                  <a:pt x="117770" y="2007219"/>
                  <a:pt x="126677" y="2000417"/>
                </a:cubicBezTo>
                <a:cubicBezTo>
                  <a:pt x="131161" y="1999753"/>
                  <a:pt x="135728" y="2001180"/>
                  <a:pt x="139632" y="1998124"/>
                </a:cubicBezTo>
                <a:cubicBezTo>
                  <a:pt x="141832" y="1996747"/>
                  <a:pt x="144334" y="1994875"/>
                  <a:pt x="146533" y="1993496"/>
                </a:cubicBezTo>
                <a:cubicBezTo>
                  <a:pt x="149035" y="1991624"/>
                  <a:pt x="151948" y="1987964"/>
                  <a:pt x="153736" y="1988375"/>
                </a:cubicBezTo>
                <a:cubicBezTo>
                  <a:pt x="158305" y="1989802"/>
                  <a:pt x="154593" y="1993656"/>
                  <a:pt x="154376" y="1996242"/>
                </a:cubicBezTo>
                <a:cubicBezTo>
                  <a:pt x="154241" y="2000919"/>
                  <a:pt x="153914" y="2004797"/>
                  <a:pt x="153285" y="2009173"/>
                </a:cubicBezTo>
                <a:cubicBezTo>
                  <a:pt x="154336" y="2015250"/>
                  <a:pt x="159397" y="2016979"/>
                  <a:pt x="164872" y="2016921"/>
                </a:cubicBezTo>
                <a:cubicBezTo>
                  <a:pt x="168171" y="2014855"/>
                  <a:pt x="171966" y="2013091"/>
                  <a:pt x="175266" y="2011025"/>
                </a:cubicBezTo>
                <a:cubicBezTo>
                  <a:pt x="179447" y="2010857"/>
                  <a:pt x="178624" y="2014433"/>
                  <a:pt x="179204" y="2016827"/>
                </a:cubicBezTo>
                <a:cubicBezTo>
                  <a:pt x="173050" y="2028027"/>
                  <a:pt x="172975" y="2038177"/>
                  <a:pt x="185964" y="2044743"/>
                </a:cubicBezTo>
                <a:cubicBezTo>
                  <a:pt x="191221" y="2047270"/>
                  <a:pt x="195570" y="2051282"/>
                  <a:pt x="192136" y="2058025"/>
                </a:cubicBezTo>
                <a:lnTo>
                  <a:pt x="191400" y="2065222"/>
                </a:lnTo>
                <a:lnTo>
                  <a:pt x="193705" y="2064625"/>
                </a:lnTo>
                <a:cubicBezTo>
                  <a:pt x="196450" y="2062971"/>
                  <a:pt x="198965" y="2060687"/>
                  <a:pt x="201345" y="2058516"/>
                </a:cubicBezTo>
                <a:cubicBezTo>
                  <a:pt x="203798" y="2056649"/>
                  <a:pt x="205481" y="2055607"/>
                  <a:pt x="208726" y="2057092"/>
                </a:cubicBezTo>
                <a:lnTo>
                  <a:pt x="228242" y="2063119"/>
                </a:lnTo>
                <a:lnTo>
                  <a:pt x="231942" y="2058517"/>
                </a:lnTo>
                <a:cubicBezTo>
                  <a:pt x="240656" y="2050918"/>
                  <a:pt x="244031" y="2038701"/>
                  <a:pt x="254423" y="2032807"/>
                </a:cubicBezTo>
                <a:cubicBezTo>
                  <a:pt x="256237" y="2029835"/>
                  <a:pt x="257748" y="2027358"/>
                  <a:pt x="259562" y="2024385"/>
                </a:cubicBezTo>
                <a:cubicBezTo>
                  <a:pt x="258100" y="2020095"/>
                  <a:pt x="261014" y="2016434"/>
                  <a:pt x="260350" y="2011951"/>
                </a:cubicBezTo>
                <a:cubicBezTo>
                  <a:pt x="259241" y="2000398"/>
                  <a:pt x="248041" y="1994245"/>
                  <a:pt x="243934" y="1984262"/>
                </a:cubicBezTo>
                <a:cubicBezTo>
                  <a:pt x="241288" y="1978570"/>
                  <a:pt x="238148" y="1972575"/>
                  <a:pt x="241968" y="1967429"/>
                </a:cubicBezTo>
                <a:cubicBezTo>
                  <a:pt x="245788" y="1962282"/>
                  <a:pt x="252445" y="1963625"/>
                  <a:pt x="257810" y="1964858"/>
                </a:cubicBezTo>
                <a:cubicBezTo>
                  <a:pt x="264964" y="1966502"/>
                  <a:pt x="271404" y="1970433"/>
                  <a:pt x="278777" y="1969490"/>
                </a:cubicBezTo>
                <a:cubicBezTo>
                  <a:pt x="283973" y="1966543"/>
                  <a:pt x="288817" y="1970860"/>
                  <a:pt x="293797" y="1970497"/>
                </a:cubicBezTo>
                <a:cubicBezTo>
                  <a:pt x="297096" y="1968432"/>
                  <a:pt x="300201" y="1965569"/>
                  <a:pt x="304189" y="1964603"/>
                </a:cubicBezTo>
                <a:cubicBezTo>
                  <a:pt x="318017" y="1951966"/>
                  <a:pt x="330854" y="1938723"/>
                  <a:pt x="323849" y="1916778"/>
                </a:cubicBezTo>
                <a:cubicBezTo>
                  <a:pt x="320347" y="1905805"/>
                  <a:pt x="328953" y="1899498"/>
                  <a:pt x="339900" y="1899380"/>
                </a:cubicBezTo>
                <a:cubicBezTo>
                  <a:pt x="348759" y="1899346"/>
                  <a:pt x="357507" y="1900605"/>
                  <a:pt x="366172" y="1899774"/>
                </a:cubicBezTo>
                <a:cubicBezTo>
                  <a:pt x="385398" y="1897227"/>
                  <a:pt x="399611" y="1886186"/>
                  <a:pt x="386797" y="1855936"/>
                </a:cubicBezTo>
                <a:cubicBezTo>
                  <a:pt x="388937" y="1849084"/>
                  <a:pt x="381809" y="1844057"/>
                  <a:pt x="382353" y="1837591"/>
                </a:cubicBezTo>
                <a:cubicBezTo>
                  <a:pt x="386937" y="1823393"/>
                  <a:pt x="387735" y="1823200"/>
                  <a:pt x="397618" y="1832628"/>
                </a:cubicBezTo>
                <a:cubicBezTo>
                  <a:pt x="406317" y="1840654"/>
                  <a:pt x="417626" y="1845514"/>
                  <a:pt x="428633" y="1850870"/>
                </a:cubicBezTo>
                <a:cubicBezTo>
                  <a:pt x="424695" y="1845069"/>
                  <a:pt x="427138" y="1837723"/>
                  <a:pt x="421799" y="1833105"/>
                </a:cubicBezTo>
                <a:cubicBezTo>
                  <a:pt x="418632" y="1830494"/>
                  <a:pt x="416567" y="1827194"/>
                  <a:pt x="416893" y="1823315"/>
                </a:cubicBezTo>
                <a:cubicBezTo>
                  <a:pt x="417514" y="1806700"/>
                  <a:pt x="407003" y="1801646"/>
                  <a:pt x="392972" y="1801244"/>
                </a:cubicBezTo>
                <a:cubicBezTo>
                  <a:pt x="386338" y="1796518"/>
                  <a:pt x="378867" y="1810993"/>
                  <a:pt x="372974" y="1800599"/>
                </a:cubicBezTo>
                <a:cubicBezTo>
                  <a:pt x="365944" y="1782037"/>
                  <a:pt x="382055" y="1770114"/>
                  <a:pt x="385949" y="1754815"/>
                </a:cubicBezTo>
                <a:cubicBezTo>
                  <a:pt x="390449" y="1738528"/>
                  <a:pt x="396735" y="1722650"/>
                  <a:pt x="398951" y="1705649"/>
                </a:cubicBezTo>
                <a:cubicBezTo>
                  <a:pt x="400621" y="1695112"/>
                  <a:pt x="398001" y="1686035"/>
                  <a:pt x="389494" y="1678807"/>
                </a:cubicBezTo>
                <a:cubicBezTo>
                  <a:pt x="379504" y="1670672"/>
                  <a:pt x="371057" y="1668918"/>
                  <a:pt x="363309" y="1680505"/>
                </a:cubicBezTo>
                <a:cubicBezTo>
                  <a:pt x="357977" y="1688128"/>
                  <a:pt x="348708" y="1689952"/>
                  <a:pt x="342496" y="1695679"/>
                </a:cubicBezTo>
                <a:cubicBezTo>
                  <a:pt x="322085" y="1696822"/>
                  <a:pt x="303295" y="1694196"/>
                  <a:pt x="298105" y="1669277"/>
                </a:cubicBezTo>
                <a:cubicBezTo>
                  <a:pt x="297247" y="1663995"/>
                  <a:pt x="292932" y="1668839"/>
                  <a:pt x="291363" y="1665844"/>
                </a:cubicBezTo>
                <a:cubicBezTo>
                  <a:pt x="289623" y="1658665"/>
                  <a:pt x="294047" y="1652528"/>
                  <a:pt x="294593" y="1646062"/>
                </a:cubicBezTo>
                <a:cubicBezTo>
                  <a:pt x="298136" y="1638026"/>
                  <a:pt x="306825" y="1633812"/>
                  <a:pt x="308882" y="1624869"/>
                </a:cubicBezTo>
                <a:cubicBezTo>
                  <a:pt x="322164" y="1618699"/>
                  <a:pt x="335444" y="1612525"/>
                  <a:pt x="350575" y="1612239"/>
                </a:cubicBezTo>
                <a:cubicBezTo>
                  <a:pt x="353160" y="1612458"/>
                  <a:pt x="367718" y="1622019"/>
                  <a:pt x="368299" y="1624411"/>
                </a:cubicBezTo>
                <a:cubicBezTo>
                  <a:pt x="369433" y="1632581"/>
                  <a:pt x="374496" y="1634309"/>
                  <a:pt x="381481" y="1631773"/>
                </a:cubicBezTo>
                <a:cubicBezTo>
                  <a:pt x="403343" y="1622679"/>
                  <a:pt x="426281" y="1616280"/>
                  <a:pt x="447262" y="1605288"/>
                </a:cubicBezTo>
                <a:cubicBezTo>
                  <a:pt x="464446" y="1596060"/>
                  <a:pt x="468123" y="1583348"/>
                  <a:pt x="459886" y="1566766"/>
                </a:cubicBezTo>
                <a:cubicBezTo>
                  <a:pt x="457820" y="1563467"/>
                  <a:pt x="455754" y="1560167"/>
                  <a:pt x="453689" y="1556868"/>
                </a:cubicBezTo>
                <a:cubicBezTo>
                  <a:pt x="438565" y="1529288"/>
                  <a:pt x="441528" y="1518861"/>
                  <a:pt x="470485" y="1505937"/>
                </a:cubicBezTo>
                <a:cubicBezTo>
                  <a:pt x="483163" y="1500755"/>
                  <a:pt x="492675" y="1492964"/>
                  <a:pt x="499433" y="1480773"/>
                </a:cubicBezTo>
                <a:cubicBezTo>
                  <a:pt x="509925" y="1461343"/>
                  <a:pt x="529127" y="1462182"/>
                  <a:pt x="547531" y="1463211"/>
                </a:cubicBezTo>
                <a:cubicBezTo>
                  <a:pt x="553223" y="1460568"/>
                  <a:pt x="560074" y="1462707"/>
                  <a:pt x="567253" y="1460968"/>
                </a:cubicBezTo>
                <a:cubicBezTo>
                  <a:pt x="555146" y="1456301"/>
                  <a:pt x="543727" y="1452735"/>
                  <a:pt x="536841" y="1441738"/>
                </a:cubicBezTo>
                <a:cubicBezTo>
                  <a:pt x="536648" y="1440939"/>
                  <a:pt x="535657" y="1440335"/>
                  <a:pt x="534666" y="1439730"/>
                </a:cubicBezTo>
                <a:cubicBezTo>
                  <a:pt x="534172" y="1439428"/>
                  <a:pt x="533978" y="1438631"/>
                  <a:pt x="534281" y="1438135"/>
                </a:cubicBezTo>
                <a:cubicBezTo>
                  <a:pt x="536368" y="1397943"/>
                  <a:pt x="520472" y="1367174"/>
                  <a:pt x="490714" y="1340184"/>
                </a:cubicBezTo>
                <a:cubicBezTo>
                  <a:pt x="472519" y="1324325"/>
                  <a:pt x="474298" y="1312494"/>
                  <a:pt x="488780" y="1292099"/>
                </a:cubicBezTo>
                <a:cubicBezTo>
                  <a:pt x="500842" y="1275668"/>
                  <a:pt x="496206" y="1256526"/>
                  <a:pt x="496936" y="1238618"/>
                </a:cubicBezTo>
                <a:cubicBezTo>
                  <a:pt x="495971" y="1234629"/>
                  <a:pt x="496298" y="1230750"/>
                  <a:pt x="497423" y="1226677"/>
                </a:cubicBezTo>
                <a:cubicBezTo>
                  <a:pt x="501501" y="1199937"/>
                  <a:pt x="504781" y="1173389"/>
                  <a:pt x="498708" y="1146573"/>
                </a:cubicBezTo>
                <a:cubicBezTo>
                  <a:pt x="501647" y="1139528"/>
                  <a:pt x="498204" y="1134029"/>
                  <a:pt x="494265" y="1128228"/>
                </a:cubicBezTo>
                <a:cubicBezTo>
                  <a:pt x="489857" y="1118740"/>
                  <a:pt x="492023" y="1108506"/>
                  <a:pt x="491301" y="1098548"/>
                </a:cubicBezTo>
                <a:cubicBezTo>
                  <a:pt x="482720" y="1101471"/>
                  <a:pt x="479673" y="1109808"/>
                  <a:pt x="474258" y="1115342"/>
                </a:cubicBezTo>
                <a:cubicBezTo>
                  <a:pt x="465132" y="1124729"/>
                  <a:pt x="456686" y="1122975"/>
                  <a:pt x="456676" y="1110734"/>
                </a:cubicBezTo>
                <a:cubicBezTo>
                  <a:pt x="455944" y="1088534"/>
                  <a:pt x="441662" y="1081861"/>
                  <a:pt x="424274" y="1078050"/>
                </a:cubicBezTo>
                <a:cubicBezTo>
                  <a:pt x="414341" y="1075391"/>
                  <a:pt x="406802" y="1072150"/>
                  <a:pt x="407590" y="1059716"/>
                </a:cubicBezTo>
                <a:cubicBezTo>
                  <a:pt x="407916" y="1055836"/>
                  <a:pt x="406456" y="1051545"/>
                  <a:pt x="403785" y="1049237"/>
                </a:cubicBezTo>
                <a:cubicBezTo>
                  <a:pt x="389141" y="1037584"/>
                  <a:pt x="389048" y="1023253"/>
                  <a:pt x="396629" y="1007485"/>
                </a:cubicBezTo>
                <a:cubicBezTo>
                  <a:pt x="399483" y="998349"/>
                  <a:pt x="402832" y="989518"/>
                  <a:pt x="398423" y="980030"/>
                </a:cubicBezTo>
                <a:cubicBezTo>
                  <a:pt x="398256" y="975849"/>
                  <a:pt x="400177" y="971584"/>
                  <a:pt x="397121" y="967679"/>
                </a:cubicBezTo>
                <a:cubicBezTo>
                  <a:pt x="394723" y="962138"/>
                  <a:pt x="393612" y="957553"/>
                  <a:pt x="394920" y="95401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D3D69E91-364B-4E0C-B560-54F0129A9B92}"/>
              </a:ext>
            </a:extLst>
          </p:cNvPr>
          <p:cNvSpPr>
            <a:spLocks/>
          </p:cNvSpPr>
          <p:nvPr/>
        </p:nvSpPr>
        <p:spPr bwMode="auto">
          <a:xfrm rot="3516856">
            <a:off x="2949119" y="563692"/>
            <a:ext cx="2130684" cy="1943168"/>
          </a:xfrm>
          <a:custGeom>
            <a:avLst/>
            <a:gdLst>
              <a:gd name="connsiteX0" fmla="*/ 3897079 w 4651277"/>
              <a:gd name="connsiteY0" fmla="*/ 2775104 h 4241931"/>
              <a:gd name="connsiteX1" fmla="*/ 3897072 w 4651277"/>
              <a:gd name="connsiteY1" fmla="*/ 2775245 h 4241931"/>
              <a:gd name="connsiteX2" fmla="*/ 3897236 w 4651277"/>
              <a:gd name="connsiteY2" fmla="*/ 2775217 h 4241931"/>
              <a:gd name="connsiteX3" fmla="*/ 3870002 w 4651277"/>
              <a:gd name="connsiteY3" fmla="*/ 2525312 h 4241931"/>
              <a:gd name="connsiteX4" fmla="*/ 3868144 w 4651277"/>
              <a:gd name="connsiteY4" fmla="*/ 2533137 h 4241931"/>
              <a:gd name="connsiteX5" fmla="*/ 3873257 w 4651277"/>
              <a:gd name="connsiteY5" fmla="*/ 2535878 h 4241931"/>
              <a:gd name="connsiteX6" fmla="*/ 3875291 w 4651277"/>
              <a:gd name="connsiteY6" fmla="*/ 2517799 h 4241931"/>
              <a:gd name="connsiteX7" fmla="*/ 3877729 w 4651277"/>
              <a:gd name="connsiteY7" fmla="*/ 2513815 h 4241931"/>
              <a:gd name="connsiteX8" fmla="*/ 3877901 w 4651277"/>
              <a:gd name="connsiteY8" fmla="*/ 2487465 h 4241931"/>
              <a:gd name="connsiteX9" fmla="*/ 3888277 w 4651277"/>
              <a:gd name="connsiteY9" fmla="*/ 2487068 h 4241931"/>
              <a:gd name="connsiteX10" fmla="*/ 3891886 w 4651277"/>
              <a:gd name="connsiteY10" fmla="*/ 2490771 h 4241931"/>
              <a:gd name="connsiteX11" fmla="*/ 3891216 w 4651277"/>
              <a:gd name="connsiteY11" fmla="*/ 2494297 h 4241931"/>
              <a:gd name="connsiteX12" fmla="*/ 3905570 w 4651277"/>
              <a:gd name="connsiteY12" fmla="*/ 2476507 h 4241931"/>
              <a:gd name="connsiteX13" fmla="*/ 3910941 w 4651277"/>
              <a:gd name="connsiteY13" fmla="*/ 2469934 h 4241931"/>
              <a:gd name="connsiteX14" fmla="*/ 3903635 w 4651277"/>
              <a:gd name="connsiteY14" fmla="*/ 2473107 h 4241931"/>
              <a:gd name="connsiteX15" fmla="*/ 3861532 w 4651277"/>
              <a:gd name="connsiteY15" fmla="*/ 2480806 h 4241931"/>
              <a:gd name="connsiteX16" fmla="*/ 3861510 w 4651277"/>
              <a:gd name="connsiteY16" fmla="*/ 2481282 h 4241931"/>
              <a:gd name="connsiteX17" fmla="*/ 3864547 w 4651277"/>
              <a:gd name="connsiteY17" fmla="*/ 2490423 h 4241931"/>
              <a:gd name="connsiteX18" fmla="*/ 3870148 w 4651277"/>
              <a:gd name="connsiteY18" fmla="*/ 2488776 h 4241931"/>
              <a:gd name="connsiteX19" fmla="*/ 3869606 w 4651277"/>
              <a:gd name="connsiteY19" fmla="*/ 2488750 h 4241931"/>
              <a:gd name="connsiteX20" fmla="*/ 3844059 w 4651277"/>
              <a:gd name="connsiteY20" fmla="*/ 2490243 h 4241931"/>
              <a:gd name="connsiteX21" fmla="*/ 3842985 w 4651277"/>
              <a:gd name="connsiteY21" fmla="*/ 2493698 h 4241931"/>
              <a:gd name="connsiteX22" fmla="*/ 3843598 w 4651277"/>
              <a:gd name="connsiteY22" fmla="*/ 2492828 h 4241931"/>
              <a:gd name="connsiteX23" fmla="*/ 4088505 w 4651277"/>
              <a:gd name="connsiteY23" fmla="*/ 2054563 h 4241931"/>
              <a:gd name="connsiteX24" fmla="*/ 4088401 w 4651277"/>
              <a:gd name="connsiteY24" fmla="*/ 2054951 h 4241931"/>
              <a:gd name="connsiteX25" fmla="*/ 4089266 w 4651277"/>
              <a:gd name="connsiteY25" fmla="*/ 2055670 h 4241931"/>
              <a:gd name="connsiteX26" fmla="*/ 3885513 w 4651277"/>
              <a:gd name="connsiteY26" fmla="*/ 1821923 h 4241931"/>
              <a:gd name="connsiteX27" fmla="*/ 3885167 w 4651277"/>
              <a:gd name="connsiteY27" fmla="*/ 1822589 h 4241931"/>
              <a:gd name="connsiteX28" fmla="*/ 3886626 w 4651277"/>
              <a:gd name="connsiteY28" fmla="*/ 1822717 h 4241931"/>
              <a:gd name="connsiteX29" fmla="*/ 3891162 w 4651277"/>
              <a:gd name="connsiteY29" fmla="*/ 1820860 h 4241931"/>
              <a:gd name="connsiteX30" fmla="*/ 3821509 w 4651277"/>
              <a:gd name="connsiteY30" fmla="*/ 1811281 h 4241931"/>
              <a:gd name="connsiteX31" fmla="*/ 3822504 w 4651277"/>
              <a:gd name="connsiteY31" fmla="*/ 1811643 h 4241931"/>
              <a:gd name="connsiteX32" fmla="*/ 3822243 w 4651277"/>
              <a:gd name="connsiteY32" fmla="*/ 1811284 h 4241931"/>
              <a:gd name="connsiteX33" fmla="*/ 3767517 w 4651277"/>
              <a:gd name="connsiteY33" fmla="*/ 1561442 h 4241931"/>
              <a:gd name="connsiteX34" fmla="*/ 3765081 w 4651277"/>
              <a:gd name="connsiteY34" fmla="*/ 1577440 h 4241931"/>
              <a:gd name="connsiteX35" fmla="*/ 3767062 w 4651277"/>
              <a:gd name="connsiteY35" fmla="*/ 1592964 h 4241931"/>
              <a:gd name="connsiteX36" fmla="*/ 3763927 w 4651277"/>
              <a:gd name="connsiteY36" fmla="*/ 1607782 h 4241931"/>
              <a:gd name="connsiteX37" fmla="*/ 3761545 w 4651277"/>
              <a:gd name="connsiteY37" fmla="*/ 1609280 h 4241931"/>
              <a:gd name="connsiteX38" fmla="*/ 3797457 w 4651277"/>
              <a:gd name="connsiteY38" fmla="*/ 1614968 h 4241931"/>
              <a:gd name="connsiteX39" fmla="*/ 3788623 w 4651277"/>
              <a:gd name="connsiteY39" fmla="*/ 1604063 h 4241931"/>
              <a:gd name="connsiteX40" fmla="*/ 3776032 w 4651277"/>
              <a:gd name="connsiteY40" fmla="*/ 1576163 h 4241931"/>
              <a:gd name="connsiteX41" fmla="*/ 3386337 w 4651277"/>
              <a:gd name="connsiteY41" fmla="*/ 529816 h 4241931"/>
              <a:gd name="connsiteX42" fmla="*/ 3387319 w 4651277"/>
              <a:gd name="connsiteY42" fmla="*/ 533022 h 4241931"/>
              <a:gd name="connsiteX43" fmla="*/ 3390371 w 4651277"/>
              <a:gd name="connsiteY43" fmla="*/ 545619 h 4241931"/>
              <a:gd name="connsiteX44" fmla="*/ 3423565 w 4651277"/>
              <a:gd name="connsiteY44" fmla="*/ 548694 h 4241931"/>
              <a:gd name="connsiteX45" fmla="*/ 3424013 w 4651277"/>
              <a:gd name="connsiteY45" fmla="*/ 548364 h 4241931"/>
              <a:gd name="connsiteX46" fmla="*/ 3429555 w 4651277"/>
              <a:gd name="connsiteY46" fmla="*/ 530803 h 4241931"/>
              <a:gd name="connsiteX47" fmla="*/ 3427864 w 4651277"/>
              <a:gd name="connsiteY47" fmla="*/ 511430 h 4241931"/>
              <a:gd name="connsiteX48" fmla="*/ 3425437 w 4651277"/>
              <a:gd name="connsiteY48" fmla="*/ 507611 h 4241931"/>
              <a:gd name="connsiteX49" fmla="*/ 3420175 w 4651277"/>
              <a:gd name="connsiteY49" fmla="*/ 511007 h 4241931"/>
              <a:gd name="connsiteX50" fmla="*/ 3392266 w 4651277"/>
              <a:gd name="connsiteY50" fmla="*/ 521522 h 4241931"/>
              <a:gd name="connsiteX51" fmla="*/ 1071940 w 4651277"/>
              <a:gd name="connsiteY51" fmla="*/ 3407137 h 4241931"/>
              <a:gd name="connsiteX52" fmla="*/ 1073275 w 4651277"/>
              <a:gd name="connsiteY52" fmla="*/ 3407279 h 4241931"/>
              <a:gd name="connsiteX53" fmla="*/ 1073048 w 4651277"/>
              <a:gd name="connsiteY53" fmla="*/ 3406948 h 4241931"/>
              <a:gd name="connsiteX54" fmla="*/ 842232 w 4651277"/>
              <a:gd name="connsiteY54" fmla="*/ 3128002 h 4241931"/>
              <a:gd name="connsiteX55" fmla="*/ 853613 w 4651277"/>
              <a:gd name="connsiteY55" fmla="*/ 3150615 h 4241931"/>
              <a:gd name="connsiteX56" fmla="*/ 883500 w 4651277"/>
              <a:gd name="connsiteY56" fmla="*/ 3172512 h 4241931"/>
              <a:gd name="connsiteX57" fmla="*/ 895668 w 4651277"/>
              <a:gd name="connsiteY57" fmla="*/ 3159366 h 4241931"/>
              <a:gd name="connsiteX58" fmla="*/ 895051 w 4651277"/>
              <a:gd name="connsiteY58" fmla="*/ 3159242 h 4241931"/>
              <a:gd name="connsiteX59" fmla="*/ 884086 w 4651277"/>
              <a:gd name="connsiteY59" fmla="*/ 3150235 h 4241931"/>
              <a:gd name="connsiteX60" fmla="*/ 861788 w 4651277"/>
              <a:gd name="connsiteY60" fmla="*/ 3130176 h 4241931"/>
              <a:gd name="connsiteX61" fmla="*/ 846830 w 4651277"/>
              <a:gd name="connsiteY61" fmla="*/ 3126461 h 4241931"/>
              <a:gd name="connsiteX62" fmla="*/ 1434125 w 4651277"/>
              <a:gd name="connsiteY62" fmla="*/ 357635 h 4241931"/>
              <a:gd name="connsiteX63" fmla="*/ 1444615 w 4651277"/>
              <a:gd name="connsiteY63" fmla="*/ 349964 h 4241931"/>
              <a:gd name="connsiteX64" fmla="*/ 1442833 w 4651277"/>
              <a:gd name="connsiteY64" fmla="*/ 352363 h 4241931"/>
              <a:gd name="connsiteX65" fmla="*/ 1435282 w 4651277"/>
              <a:gd name="connsiteY65" fmla="*/ 357772 h 4241931"/>
              <a:gd name="connsiteX66" fmla="*/ 901577 w 4651277"/>
              <a:gd name="connsiteY66" fmla="*/ 1089026 h 4241931"/>
              <a:gd name="connsiteX67" fmla="*/ 902450 w 4651277"/>
              <a:gd name="connsiteY67" fmla="*/ 1097146 h 4241931"/>
              <a:gd name="connsiteX68" fmla="*/ 902526 w 4651277"/>
              <a:gd name="connsiteY68" fmla="*/ 1097156 h 4241931"/>
              <a:gd name="connsiteX69" fmla="*/ 903198 w 4651277"/>
              <a:gd name="connsiteY69" fmla="*/ 1086955 h 4241931"/>
              <a:gd name="connsiteX70" fmla="*/ 757666 w 4651277"/>
              <a:gd name="connsiteY70" fmla="*/ 1050727 h 4241931"/>
              <a:gd name="connsiteX71" fmla="*/ 751018 w 4651277"/>
              <a:gd name="connsiteY71" fmla="*/ 1071490 h 4241931"/>
              <a:gd name="connsiteX72" fmla="*/ 758841 w 4651277"/>
              <a:gd name="connsiteY72" fmla="*/ 1071058 h 4241931"/>
              <a:gd name="connsiteX73" fmla="*/ 769344 w 4651277"/>
              <a:gd name="connsiteY73" fmla="*/ 1066422 h 4241931"/>
              <a:gd name="connsiteX74" fmla="*/ 764664 w 4651277"/>
              <a:gd name="connsiteY74" fmla="*/ 1057752 h 4241931"/>
              <a:gd name="connsiteX75" fmla="*/ 394920 w 4651277"/>
              <a:gd name="connsiteY75" fmla="*/ 954017 h 4241931"/>
              <a:gd name="connsiteX76" fmla="*/ 407227 w 4651277"/>
              <a:gd name="connsiteY76" fmla="*/ 946656 h 4241931"/>
              <a:gd name="connsiteX77" fmla="*/ 424128 w 4651277"/>
              <a:gd name="connsiteY77" fmla="*/ 922299 h 4241931"/>
              <a:gd name="connsiteX78" fmla="*/ 452395 w 4651277"/>
              <a:gd name="connsiteY78" fmla="*/ 908274 h 4241931"/>
              <a:gd name="connsiteX79" fmla="*/ 459935 w 4651277"/>
              <a:gd name="connsiteY79" fmla="*/ 911515 h 4241931"/>
              <a:gd name="connsiteX80" fmla="*/ 483116 w 4651277"/>
              <a:gd name="connsiteY80" fmla="*/ 899146 h 4241931"/>
              <a:gd name="connsiteX81" fmla="*/ 490125 w 4651277"/>
              <a:gd name="connsiteY81" fmla="*/ 893227 h 4241931"/>
              <a:gd name="connsiteX82" fmla="*/ 505508 w 4651277"/>
              <a:gd name="connsiteY82" fmla="*/ 899211 h 4241931"/>
              <a:gd name="connsiteX83" fmla="*/ 533045 w 4651277"/>
              <a:gd name="connsiteY83" fmla="*/ 903097 h 4241931"/>
              <a:gd name="connsiteX84" fmla="*/ 549057 w 4651277"/>
              <a:gd name="connsiteY84" fmla="*/ 904707 h 4241931"/>
              <a:gd name="connsiteX85" fmla="*/ 576911 w 4651277"/>
              <a:gd name="connsiteY85" fmla="*/ 960445 h 4241931"/>
              <a:gd name="connsiteX86" fmla="*/ 592268 w 4651277"/>
              <a:gd name="connsiteY86" fmla="*/ 969814 h 4241931"/>
              <a:gd name="connsiteX87" fmla="*/ 635566 w 4651277"/>
              <a:gd name="connsiteY87" fmla="*/ 969038 h 4241931"/>
              <a:gd name="connsiteX88" fmla="*/ 656699 w 4651277"/>
              <a:gd name="connsiteY88" fmla="*/ 977852 h 4241931"/>
              <a:gd name="connsiteX89" fmla="*/ 677579 w 4651277"/>
              <a:gd name="connsiteY89" fmla="*/ 980395 h 4241931"/>
              <a:gd name="connsiteX90" fmla="*/ 708864 w 4651277"/>
              <a:gd name="connsiteY90" fmla="*/ 989282 h 4241931"/>
              <a:gd name="connsiteX91" fmla="*/ 709249 w 4651277"/>
              <a:gd name="connsiteY91" fmla="*/ 990879 h 4241931"/>
              <a:gd name="connsiteX92" fmla="*/ 730538 w 4651277"/>
              <a:gd name="connsiteY92" fmla="*/ 987041 h 4241931"/>
              <a:gd name="connsiteX93" fmla="*/ 733369 w 4651277"/>
              <a:gd name="connsiteY93" fmla="*/ 981508 h 4241931"/>
              <a:gd name="connsiteX94" fmla="*/ 741250 w 4651277"/>
              <a:gd name="connsiteY94" fmla="*/ 939228 h 4241931"/>
              <a:gd name="connsiteX95" fmla="*/ 770387 w 4651277"/>
              <a:gd name="connsiteY95" fmla="*/ 922209 h 4241931"/>
              <a:gd name="connsiteX96" fmla="*/ 772846 w 4651277"/>
              <a:gd name="connsiteY96" fmla="*/ 931130 h 4241931"/>
              <a:gd name="connsiteX97" fmla="*/ 771985 w 4651277"/>
              <a:gd name="connsiteY97" fmla="*/ 935690 h 4241931"/>
              <a:gd name="connsiteX98" fmla="*/ 777371 w 4651277"/>
              <a:gd name="connsiteY98" fmla="*/ 940499 h 4241931"/>
              <a:gd name="connsiteX99" fmla="*/ 782283 w 4651277"/>
              <a:gd name="connsiteY99" fmla="*/ 952504 h 4241931"/>
              <a:gd name="connsiteX100" fmla="*/ 776624 w 4651277"/>
              <a:gd name="connsiteY100" fmla="*/ 964006 h 4241931"/>
              <a:gd name="connsiteX101" fmla="*/ 768714 w 4651277"/>
              <a:gd name="connsiteY101" fmla="*/ 968596 h 4241931"/>
              <a:gd name="connsiteX102" fmla="*/ 769873 w 4651277"/>
              <a:gd name="connsiteY102" fmla="*/ 975063 h 4241931"/>
              <a:gd name="connsiteX103" fmla="*/ 789860 w 4651277"/>
              <a:gd name="connsiteY103" fmla="*/ 1001522 h 4241931"/>
              <a:gd name="connsiteX104" fmla="*/ 801796 w 4651277"/>
              <a:gd name="connsiteY104" fmla="*/ 1013423 h 4241931"/>
              <a:gd name="connsiteX105" fmla="*/ 804836 w 4651277"/>
              <a:gd name="connsiteY105" fmla="*/ 1014109 h 4241931"/>
              <a:gd name="connsiteX106" fmla="*/ 810407 w 4651277"/>
              <a:gd name="connsiteY106" fmla="*/ 1011186 h 4241931"/>
              <a:gd name="connsiteX107" fmla="*/ 847470 w 4651277"/>
              <a:gd name="connsiteY107" fmla="*/ 994970 h 4241931"/>
              <a:gd name="connsiteX108" fmla="*/ 858657 w 4651277"/>
              <a:gd name="connsiteY108" fmla="*/ 987296 h 4241931"/>
              <a:gd name="connsiteX109" fmla="*/ 874361 w 4651277"/>
              <a:gd name="connsiteY109" fmla="*/ 995010 h 4241931"/>
              <a:gd name="connsiteX110" fmla="*/ 927779 w 4651277"/>
              <a:gd name="connsiteY110" fmla="*/ 1035418 h 4241931"/>
              <a:gd name="connsiteX111" fmla="*/ 932742 w 4651277"/>
              <a:gd name="connsiteY111" fmla="*/ 1035538 h 4241931"/>
              <a:gd name="connsiteX112" fmla="*/ 935226 w 4651277"/>
              <a:gd name="connsiteY112" fmla="*/ 1039553 h 4241931"/>
              <a:gd name="connsiteX113" fmla="*/ 940983 w 4651277"/>
              <a:gd name="connsiteY113" fmla="*/ 1033338 h 4241931"/>
              <a:gd name="connsiteX114" fmla="*/ 935821 w 4651277"/>
              <a:gd name="connsiteY114" fmla="*/ 1023593 h 4241931"/>
              <a:gd name="connsiteX115" fmla="*/ 913760 w 4651277"/>
              <a:gd name="connsiteY115" fmla="*/ 1010868 h 4241931"/>
              <a:gd name="connsiteX116" fmla="*/ 908193 w 4651277"/>
              <a:gd name="connsiteY116" fmla="*/ 1013124 h 4241931"/>
              <a:gd name="connsiteX117" fmla="*/ 918086 w 4651277"/>
              <a:gd name="connsiteY117" fmla="*/ 991595 h 4241931"/>
              <a:gd name="connsiteX118" fmla="*/ 923864 w 4651277"/>
              <a:gd name="connsiteY118" fmla="*/ 967586 h 4241931"/>
              <a:gd name="connsiteX119" fmla="*/ 911850 w 4651277"/>
              <a:gd name="connsiteY119" fmla="*/ 958668 h 4241931"/>
              <a:gd name="connsiteX120" fmla="*/ 893528 w 4651277"/>
              <a:gd name="connsiteY120" fmla="*/ 951841 h 4241931"/>
              <a:gd name="connsiteX121" fmla="*/ 898383 w 4651277"/>
              <a:gd name="connsiteY121" fmla="*/ 935411 h 4241931"/>
              <a:gd name="connsiteX122" fmla="*/ 900622 w 4651277"/>
              <a:gd name="connsiteY122" fmla="*/ 928906 h 4241931"/>
              <a:gd name="connsiteX123" fmla="*/ 889714 w 4651277"/>
              <a:gd name="connsiteY123" fmla="*/ 923737 h 4241931"/>
              <a:gd name="connsiteX124" fmla="*/ 871981 w 4651277"/>
              <a:gd name="connsiteY124" fmla="*/ 910814 h 4241931"/>
              <a:gd name="connsiteX125" fmla="*/ 847331 w 4651277"/>
              <a:gd name="connsiteY125" fmla="*/ 874933 h 4241931"/>
              <a:gd name="connsiteX126" fmla="*/ 841915 w 4651277"/>
              <a:gd name="connsiteY126" fmla="*/ 864377 h 4241931"/>
              <a:gd name="connsiteX127" fmla="*/ 826359 w 4651277"/>
              <a:gd name="connsiteY127" fmla="*/ 834813 h 4241931"/>
              <a:gd name="connsiteX128" fmla="*/ 827614 w 4651277"/>
              <a:gd name="connsiteY128" fmla="*/ 825752 h 4241931"/>
              <a:gd name="connsiteX129" fmla="*/ 837279 w 4651277"/>
              <a:gd name="connsiteY129" fmla="*/ 794828 h 4241931"/>
              <a:gd name="connsiteX130" fmla="*/ 836885 w 4651277"/>
              <a:gd name="connsiteY130" fmla="*/ 786176 h 4241931"/>
              <a:gd name="connsiteX131" fmla="*/ 852800 w 4651277"/>
              <a:gd name="connsiteY131" fmla="*/ 762101 h 4241931"/>
              <a:gd name="connsiteX132" fmla="*/ 864539 w 4651277"/>
              <a:gd name="connsiteY132" fmla="*/ 744488 h 4241931"/>
              <a:gd name="connsiteX133" fmla="*/ 871755 w 4651277"/>
              <a:gd name="connsiteY133" fmla="*/ 722748 h 4241931"/>
              <a:gd name="connsiteX134" fmla="*/ 872404 w 4651277"/>
              <a:gd name="connsiteY134" fmla="*/ 707712 h 4241931"/>
              <a:gd name="connsiteX135" fmla="*/ 866503 w 4651277"/>
              <a:gd name="connsiteY135" fmla="*/ 692377 h 4241931"/>
              <a:gd name="connsiteX136" fmla="*/ 859921 w 4651277"/>
              <a:gd name="connsiteY136" fmla="*/ 687011 h 4241931"/>
              <a:gd name="connsiteX137" fmla="*/ 847757 w 4651277"/>
              <a:gd name="connsiteY137" fmla="*/ 690905 h 4241931"/>
              <a:gd name="connsiteX138" fmla="*/ 831295 w 4651277"/>
              <a:gd name="connsiteY138" fmla="*/ 680991 h 4241931"/>
              <a:gd name="connsiteX139" fmla="*/ 830432 w 4651277"/>
              <a:gd name="connsiteY139" fmla="*/ 660556 h 4241931"/>
              <a:gd name="connsiteX140" fmla="*/ 842534 w 4651277"/>
              <a:gd name="connsiteY140" fmla="*/ 646527 h 4241931"/>
              <a:gd name="connsiteX141" fmla="*/ 847783 w 4651277"/>
              <a:gd name="connsiteY141" fmla="*/ 638749 h 4241931"/>
              <a:gd name="connsiteX142" fmla="*/ 835406 w 4651277"/>
              <a:gd name="connsiteY142" fmla="*/ 626246 h 4241931"/>
              <a:gd name="connsiteX143" fmla="*/ 833304 w 4651277"/>
              <a:gd name="connsiteY143" fmla="*/ 626943 h 4241931"/>
              <a:gd name="connsiteX144" fmla="*/ 819248 w 4651277"/>
              <a:gd name="connsiteY144" fmla="*/ 628857 h 4241931"/>
              <a:gd name="connsiteX145" fmla="*/ 813029 w 4651277"/>
              <a:gd name="connsiteY145" fmla="*/ 608001 h 4241931"/>
              <a:gd name="connsiteX146" fmla="*/ 821182 w 4651277"/>
              <a:gd name="connsiteY146" fmla="*/ 590753 h 4241931"/>
              <a:gd name="connsiteX147" fmla="*/ 831485 w 4651277"/>
              <a:gd name="connsiteY147" fmla="*/ 589945 h 4241931"/>
              <a:gd name="connsiteX148" fmla="*/ 836962 w 4651277"/>
              <a:gd name="connsiteY148" fmla="*/ 591561 h 4241931"/>
              <a:gd name="connsiteX149" fmla="*/ 838006 w 4651277"/>
              <a:gd name="connsiteY149" fmla="*/ 585177 h 4241931"/>
              <a:gd name="connsiteX150" fmla="*/ 832588 w 4651277"/>
              <a:gd name="connsiteY150" fmla="*/ 574621 h 4241931"/>
              <a:gd name="connsiteX151" fmla="*/ 844297 w 4651277"/>
              <a:gd name="connsiteY151" fmla="*/ 551941 h 4241931"/>
              <a:gd name="connsiteX152" fmla="*/ 848337 w 4651277"/>
              <a:gd name="connsiteY152" fmla="*/ 551287 h 4241931"/>
              <a:gd name="connsiteX153" fmla="*/ 866763 w 4651277"/>
              <a:gd name="connsiteY153" fmla="*/ 528166 h 4241931"/>
              <a:gd name="connsiteX154" fmla="*/ 874296 w 4651277"/>
              <a:gd name="connsiteY154" fmla="*/ 511946 h 4241931"/>
              <a:gd name="connsiteX155" fmla="*/ 881271 w 4651277"/>
              <a:gd name="connsiteY155" fmla="*/ 506890 h 4241931"/>
              <a:gd name="connsiteX156" fmla="*/ 895567 w 4651277"/>
              <a:gd name="connsiteY156" fmla="*/ 469218 h 4241931"/>
              <a:gd name="connsiteX157" fmla="*/ 893053 w 4651277"/>
              <a:gd name="connsiteY157" fmla="*/ 449192 h 4241931"/>
              <a:gd name="connsiteX158" fmla="*/ 900283 w 4651277"/>
              <a:gd name="connsiteY158" fmla="*/ 439523 h 4241931"/>
              <a:gd name="connsiteX159" fmla="*/ 908015 w 4651277"/>
              <a:gd name="connsiteY159" fmla="*/ 446703 h 4241931"/>
              <a:gd name="connsiteX160" fmla="*/ 935325 w 4651277"/>
              <a:gd name="connsiteY160" fmla="*/ 451650 h 4241931"/>
              <a:gd name="connsiteX161" fmla="*/ 955007 w 4651277"/>
              <a:gd name="connsiteY161" fmla="*/ 438541 h 4241931"/>
              <a:gd name="connsiteX162" fmla="*/ 977460 w 4651277"/>
              <a:gd name="connsiteY162" fmla="*/ 440844 h 4241931"/>
              <a:gd name="connsiteX163" fmla="*/ 1019519 w 4651277"/>
              <a:gd name="connsiteY163" fmla="*/ 426905 h 4241931"/>
              <a:gd name="connsiteX164" fmla="*/ 1024027 w 4651277"/>
              <a:gd name="connsiteY164" fmla="*/ 418962 h 4241931"/>
              <a:gd name="connsiteX165" fmla="*/ 1054530 w 4651277"/>
              <a:gd name="connsiteY165" fmla="*/ 433965 h 4241931"/>
              <a:gd name="connsiteX166" fmla="*/ 1082669 w 4651277"/>
              <a:gd name="connsiteY166" fmla="*/ 416132 h 4241931"/>
              <a:gd name="connsiteX167" fmla="*/ 1084016 w 4651277"/>
              <a:gd name="connsiteY167" fmla="*/ 422272 h 4241931"/>
              <a:gd name="connsiteX168" fmla="*/ 1107832 w 4651277"/>
              <a:gd name="connsiteY168" fmla="*/ 442787 h 4241931"/>
              <a:gd name="connsiteX169" fmla="*/ 1128122 w 4651277"/>
              <a:gd name="connsiteY169" fmla="*/ 454725 h 4241931"/>
              <a:gd name="connsiteX170" fmla="*/ 1153601 w 4651277"/>
              <a:gd name="connsiteY170" fmla="*/ 467827 h 4241931"/>
              <a:gd name="connsiteX171" fmla="*/ 1155642 w 4651277"/>
              <a:gd name="connsiteY171" fmla="*/ 456996 h 4241931"/>
              <a:gd name="connsiteX172" fmla="*/ 1156095 w 4651277"/>
              <a:gd name="connsiteY172" fmla="*/ 437634 h 4241931"/>
              <a:gd name="connsiteX173" fmla="*/ 1165444 w 4651277"/>
              <a:gd name="connsiteY173" fmla="*/ 439338 h 4241931"/>
              <a:gd name="connsiteX174" fmla="*/ 1198671 w 4651277"/>
              <a:gd name="connsiteY174" fmla="*/ 452617 h 4241931"/>
              <a:gd name="connsiteX175" fmla="*/ 1270353 w 4651277"/>
              <a:gd name="connsiteY175" fmla="*/ 440250 h 4241931"/>
              <a:gd name="connsiteX176" fmla="*/ 1308224 w 4651277"/>
              <a:gd name="connsiteY176" fmla="*/ 439776 h 4241931"/>
              <a:gd name="connsiteX177" fmla="*/ 1321763 w 4651277"/>
              <a:gd name="connsiteY177" fmla="*/ 428016 h 4241931"/>
              <a:gd name="connsiteX178" fmla="*/ 1334517 w 4651277"/>
              <a:gd name="connsiteY178" fmla="*/ 418026 h 4241931"/>
              <a:gd name="connsiteX179" fmla="*/ 1338527 w 4651277"/>
              <a:gd name="connsiteY179" fmla="*/ 431380 h 4241931"/>
              <a:gd name="connsiteX180" fmla="*/ 1348242 w 4651277"/>
              <a:gd name="connsiteY180" fmla="*/ 455745 h 4241931"/>
              <a:gd name="connsiteX181" fmla="*/ 1387252 w 4651277"/>
              <a:gd name="connsiteY181" fmla="*/ 495472 h 4241931"/>
              <a:gd name="connsiteX182" fmla="*/ 1391836 w 4651277"/>
              <a:gd name="connsiteY182" fmla="*/ 495409 h 4241931"/>
              <a:gd name="connsiteX183" fmla="*/ 1416977 w 4651277"/>
              <a:gd name="connsiteY183" fmla="*/ 473735 h 4241931"/>
              <a:gd name="connsiteX184" fmla="*/ 1459403 w 4651277"/>
              <a:gd name="connsiteY184" fmla="*/ 441306 h 4241931"/>
              <a:gd name="connsiteX185" fmla="*/ 1469781 w 4651277"/>
              <a:gd name="connsiteY185" fmla="*/ 440250 h 4241931"/>
              <a:gd name="connsiteX186" fmla="*/ 1481549 w 4651277"/>
              <a:gd name="connsiteY186" fmla="*/ 423949 h 4241931"/>
              <a:gd name="connsiteX187" fmla="*/ 1461863 w 4651277"/>
              <a:gd name="connsiteY187" fmla="*/ 391126 h 4241931"/>
              <a:gd name="connsiteX188" fmla="*/ 1459823 w 4651277"/>
              <a:gd name="connsiteY188" fmla="*/ 373082 h 4241931"/>
              <a:gd name="connsiteX189" fmla="*/ 1468739 w 4651277"/>
              <a:gd name="connsiteY189" fmla="*/ 351406 h 4241931"/>
              <a:gd name="connsiteX190" fmla="*/ 1464112 w 4651277"/>
              <a:gd name="connsiteY190" fmla="*/ 338871 h 4241931"/>
              <a:gd name="connsiteX191" fmla="*/ 1460545 w 4651277"/>
              <a:gd name="connsiteY191" fmla="*/ 338313 h 4241931"/>
              <a:gd name="connsiteX192" fmla="*/ 1512110 w 4651277"/>
              <a:gd name="connsiteY192" fmla="*/ 300603 h 4241931"/>
              <a:gd name="connsiteX193" fmla="*/ 1512639 w 4651277"/>
              <a:gd name="connsiteY193" fmla="*/ 301468 h 4241931"/>
              <a:gd name="connsiteX194" fmla="*/ 1518925 w 4651277"/>
              <a:gd name="connsiteY194" fmla="*/ 302455 h 4241931"/>
              <a:gd name="connsiteX195" fmla="*/ 1592774 w 4651277"/>
              <a:gd name="connsiteY195" fmla="*/ 337949 h 4241931"/>
              <a:gd name="connsiteX196" fmla="*/ 1609283 w 4651277"/>
              <a:gd name="connsiteY196" fmla="*/ 384942 h 4241931"/>
              <a:gd name="connsiteX197" fmla="*/ 1618784 w 4651277"/>
              <a:gd name="connsiteY197" fmla="*/ 393835 h 4241931"/>
              <a:gd name="connsiteX198" fmla="*/ 1646488 w 4651277"/>
              <a:gd name="connsiteY198" fmla="*/ 387870 h 4241931"/>
              <a:gd name="connsiteX199" fmla="*/ 1656853 w 4651277"/>
              <a:gd name="connsiteY199" fmla="*/ 392900 h 4241931"/>
              <a:gd name="connsiteX200" fmla="*/ 1697241 w 4651277"/>
              <a:gd name="connsiteY200" fmla="*/ 414806 h 4241931"/>
              <a:gd name="connsiteX201" fmla="*/ 1703912 w 4651277"/>
              <a:gd name="connsiteY201" fmla="*/ 406155 h 4241931"/>
              <a:gd name="connsiteX202" fmla="*/ 1723639 w 4651277"/>
              <a:gd name="connsiteY202" fmla="*/ 381491 h 4241931"/>
              <a:gd name="connsiteX203" fmla="*/ 1751085 w 4651277"/>
              <a:gd name="connsiteY203" fmla="*/ 397791 h 4241931"/>
              <a:gd name="connsiteX204" fmla="*/ 1750050 w 4651277"/>
              <a:gd name="connsiteY204" fmla="*/ 414468 h 4241931"/>
              <a:gd name="connsiteX205" fmla="*/ 1771480 w 4651277"/>
              <a:gd name="connsiteY205" fmla="*/ 433478 h 4241931"/>
              <a:gd name="connsiteX206" fmla="*/ 1791671 w 4651277"/>
              <a:gd name="connsiteY206" fmla="*/ 427858 h 4241931"/>
              <a:gd name="connsiteX207" fmla="*/ 1811649 w 4651277"/>
              <a:gd name="connsiteY207" fmla="*/ 420162 h 4241931"/>
              <a:gd name="connsiteX208" fmla="*/ 1828465 w 4651277"/>
              <a:gd name="connsiteY208" fmla="*/ 420549 h 4241931"/>
              <a:gd name="connsiteX209" fmla="*/ 1828507 w 4651277"/>
              <a:gd name="connsiteY209" fmla="*/ 435439 h 4241931"/>
              <a:gd name="connsiteX210" fmla="*/ 1831732 w 4651277"/>
              <a:gd name="connsiteY210" fmla="*/ 469308 h 4241931"/>
              <a:gd name="connsiteX211" fmla="*/ 1847892 w 4651277"/>
              <a:gd name="connsiteY211" fmla="*/ 475634 h 4241931"/>
              <a:gd name="connsiteX212" fmla="*/ 1880127 w 4651277"/>
              <a:gd name="connsiteY212" fmla="*/ 458510 h 4241931"/>
              <a:gd name="connsiteX213" fmla="*/ 1931438 w 4651277"/>
              <a:gd name="connsiteY213" fmla="*/ 455808 h 4241931"/>
              <a:gd name="connsiteX214" fmla="*/ 1943891 w 4651277"/>
              <a:gd name="connsiteY214" fmla="*/ 454542 h 4241931"/>
              <a:gd name="connsiteX215" fmla="*/ 1961453 w 4651277"/>
              <a:gd name="connsiteY215" fmla="*/ 439538 h 4241931"/>
              <a:gd name="connsiteX216" fmla="*/ 1987828 w 4651277"/>
              <a:gd name="connsiteY216" fmla="*/ 418394 h 4241931"/>
              <a:gd name="connsiteX217" fmla="*/ 1975043 w 4651277"/>
              <a:gd name="connsiteY217" fmla="*/ 406059 h 4241931"/>
              <a:gd name="connsiteX218" fmla="*/ 1967342 w 4651277"/>
              <a:gd name="connsiteY218" fmla="*/ 392156 h 4241931"/>
              <a:gd name="connsiteX219" fmla="*/ 1982906 w 4651277"/>
              <a:gd name="connsiteY219" fmla="*/ 373999 h 4241931"/>
              <a:gd name="connsiteX220" fmla="*/ 1993404 w 4651277"/>
              <a:gd name="connsiteY220" fmla="*/ 384470 h 4241931"/>
              <a:gd name="connsiteX221" fmla="*/ 2001183 w 4651277"/>
              <a:gd name="connsiteY221" fmla="*/ 395007 h 4241931"/>
              <a:gd name="connsiteX222" fmla="*/ 2026848 w 4651277"/>
              <a:gd name="connsiteY222" fmla="*/ 370998 h 4241931"/>
              <a:gd name="connsiteX223" fmla="*/ 2023876 w 4651277"/>
              <a:gd name="connsiteY223" fmla="*/ 354098 h 4241931"/>
              <a:gd name="connsiteX224" fmla="*/ 2033778 w 4651277"/>
              <a:gd name="connsiteY224" fmla="*/ 340084 h 4241931"/>
              <a:gd name="connsiteX225" fmla="*/ 2048794 w 4651277"/>
              <a:gd name="connsiteY225" fmla="*/ 345479 h 4241931"/>
              <a:gd name="connsiteX226" fmla="*/ 2057325 w 4651277"/>
              <a:gd name="connsiteY226" fmla="*/ 373772 h 4241931"/>
              <a:gd name="connsiteX227" fmla="*/ 2070321 w 4651277"/>
              <a:gd name="connsiteY227" fmla="*/ 397232 h 4241931"/>
              <a:gd name="connsiteX228" fmla="*/ 2071512 w 4651277"/>
              <a:gd name="connsiteY228" fmla="*/ 397142 h 4241931"/>
              <a:gd name="connsiteX229" fmla="*/ 2069934 w 4651277"/>
              <a:gd name="connsiteY229" fmla="*/ 387948 h 4241931"/>
              <a:gd name="connsiteX230" fmla="*/ 2060255 w 4651277"/>
              <a:gd name="connsiteY230" fmla="*/ 375985 h 4241931"/>
              <a:gd name="connsiteX231" fmla="*/ 2064924 w 4651277"/>
              <a:gd name="connsiteY231" fmla="*/ 367708 h 4241931"/>
              <a:gd name="connsiteX232" fmla="*/ 2081666 w 4651277"/>
              <a:gd name="connsiteY232" fmla="*/ 366819 h 4241931"/>
              <a:gd name="connsiteX233" fmla="*/ 2129577 w 4651277"/>
              <a:gd name="connsiteY233" fmla="*/ 334348 h 4241931"/>
              <a:gd name="connsiteX234" fmla="*/ 2116160 w 4651277"/>
              <a:gd name="connsiteY234" fmla="*/ 315351 h 4241931"/>
              <a:gd name="connsiteX235" fmla="*/ 2102325 w 4651277"/>
              <a:gd name="connsiteY235" fmla="*/ 302217 h 4241931"/>
              <a:gd name="connsiteX236" fmla="*/ 2119407 w 4651277"/>
              <a:gd name="connsiteY236" fmla="*/ 294011 h 4241931"/>
              <a:gd name="connsiteX237" fmla="*/ 2224738 w 4651277"/>
              <a:gd name="connsiteY237" fmla="*/ 243162 h 4241931"/>
              <a:gd name="connsiteX238" fmla="*/ 2229478 w 4651277"/>
              <a:gd name="connsiteY238" fmla="*/ 222474 h 4241931"/>
              <a:gd name="connsiteX239" fmla="*/ 2233028 w 4651277"/>
              <a:gd name="connsiteY239" fmla="*/ 193087 h 4241931"/>
              <a:gd name="connsiteX240" fmla="*/ 2257860 w 4651277"/>
              <a:gd name="connsiteY240" fmla="*/ 207096 h 4241931"/>
              <a:gd name="connsiteX241" fmla="*/ 2292599 w 4651277"/>
              <a:gd name="connsiteY241" fmla="*/ 187734 h 4241931"/>
              <a:gd name="connsiteX242" fmla="*/ 2292817 w 4651277"/>
              <a:gd name="connsiteY242" fmla="*/ 187109 h 4241931"/>
              <a:gd name="connsiteX243" fmla="*/ 2286426 w 4651277"/>
              <a:gd name="connsiteY243" fmla="*/ 166089 h 4241931"/>
              <a:gd name="connsiteX244" fmla="*/ 2271698 w 4651277"/>
              <a:gd name="connsiteY244" fmla="*/ 148167 h 4241931"/>
              <a:gd name="connsiteX245" fmla="*/ 2200551 w 4651277"/>
              <a:gd name="connsiteY245" fmla="*/ 141725 h 4241931"/>
              <a:gd name="connsiteX246" fmla="*/ 2177955 w 4651277"/>
              <a:gd name="connsiteY246" fmla="*/ 156063 h 4241931"/>
              <a:gd name="connsiteX247" fmla="*/ 2161942 w 4651277"/>
              <a:gd name="connsiteY247" fmla="*/ 156914 h 4241931"/>
              <a:gd name="connsiteX248" fmla="*/ 2166815 w 4651277"/>
              <a:gd name="connsiteY248" fmla="*/ 128838 h 4241931"/>
              <a:gd name="connsiteX249" fmla="*/ 2176178 w 4651277"/>
              <a:gd name="connsiteY249" fmla="*/ 122581 h 4241931"/>
              <a:gd name="connsiteX250" fmla="*/ 2220346 w 4651277"/>
              <a:gd name="connsiteY250" fmla="*/ 115856 h 4241931"/>
              <a:gd name="connsiteX251" fmla="*/ 2224591 w 4651277"/>
              <a:gd name="connsiteY251" fmla="*/ 99573 h 4241931"/>
              <a:gd name="connsiteX252" fmla="*/ 2236573 w 4651277"/>
              <a:gd name="connsiteY252" fmla="*/ 77769 h 4241931"/>
              <a:gd name="connsiteX253" fmla="*/ 2240288 w 4651277"/>
              <a:gd name="connsiteY253" fmla="*/ 79030 h 4241931"/>
              <a:gd name="connsiteX254" fmla="*/ 2269604 w 4651277"/>
              <a:gd name="connsiteY254" fmla="*/ 94993 h 4241931"/>
              <a:gd name="connsiteX255" fmla="*/ 2282204 w 4651277"/>
              <a:gd name="connsiteY255" fmla="*/ 84835 h 4241931"/>
              <a:gd name="connsiteX256" fmla="*/ 2285805 w 4651277"/>
              <a:gd name="connsiteY256" fmla="*/ 83914 h 4241931"/>
              <a:gd name="connsiteX257" fmla="*/ 2306411 w 4651277"/>
              <a:gd name="connsiteY257" fmla="*/ 73331 h 4241931"/>
              <a:gd name="connsiteX258" fmla="*/ 2339875 w 4651277"/>
              <a:gd name="connsiteY258" fmla="*/ 29946 h 4241931"/>
              <a:gd name="connsiteX259" fmla="*/ 2392011 w 4651277"/>
              <a:gd name="connsiteY259" fmla="*/ 22068 h 4241931"/>
              <a:gd name="connsiteX260" fmla="*/ 2449746 w 4651277"/>
              <a:gd name="connsiteY260" fmla="*/ 23384 h 4241931"/>
              <a:gd name="connsiteX261" fmla="*/ 2451125 w 4651277"/>
              <a:gd name="connsiteY261" fmla="*/ 21850 h 4241931"/>
              <a:gd name="connsiteX262" fmla="*/ 2508325 w 4651277"/>
              <a:gd name="connsiteY262" fmla="*/ 26842 h 4241931"/>
              <a:gd name="connsiteX263" fmla="*/ 2528565 w 4651277"/>
              <a:gd name="connsiteY263" fmla="*/ 50586 h 4241931"/>
              <a:gd name="connsiteX264" fmla="*/ 2545177 w 4651277"/>
              <a:gd name="connsiteY264" fmla="*/ 19776 h 4241931"/>
              <a:gd name="connsiteX265" fmla="*/ 2549345 w 4651277"/>
              <a:gd name="connsiteY265" fmla="*/ 2036 h 4241931"/>
              <a:gd name="connsiteX266" fmla="*/ 2559883 w 4651277"/>
              <a:gd name="connsiteY266" fmla="*/ 8046 h 4241931"/>
              <a:gd name="connsiteX267" fmla="*/ 2562074 w 4651277"/>
              <a:gd name="connsiteY267" fmla="*/ 21799 h 4241931"/>
              <a:gd name="connsiteX268" fmla="*/ 2568791 w 4651277"/>
              <a:gd name="connsiteY268" fmla="*/ 52099 h 4241931"/>
              <a:gd name="connsiteX269" fmla="*/ 2601553 w 4651277"/>
              <a:gd name="connsiteY269" fmla="*/ 64228 h 4241931"/>
              <a:gd name="connsiteX270" fmla="*/ 2625296 w 4651277"/>
              <a:gd name="connsiteY270" fmla="*/ 43989 h 4241931"/>
              <a:gd name="connsiteX271" fmla="*/ 2645290 w 4651277"/>
              <a:gd name="connsiteY271" fmla="*/ 35629 h 4241931"/>
              <a:gd name="connsiteX272" fmla="*/ 2655912 w 4651277"/>
              <a:gd name="connsiteY272" fmla="*/ 56963 h 4241931"/>
              <a:gd name="connsiteX273" fmla="*/ 2657690 w 4651277"/>
              <a:gd name="connsiteY273" fmla="*/ 90445 h 4241931"/>
              <a:gd name="connsiteX274" fmla="*/ 2676280 w 4651277"/>
              <a:gd name="connsiteY274" fmla="*/ 110626 h 4241931"/>
              <a:gd name="connsiteX275" fmla="*/ 2711007 w 4651277"/>
              <a:gd name="connsiteY275" fmla="*/ 146010 h 4241931"/>
              <a:gd name="connsiteX276" fmla="*/ 2766305 w 4651277"/>
              <a:gd name="connsiteY276" fmla="*/ 183951 h 4241931"/>
              <a:gd name="connsiteX277" fmla="*/ 2774785 w 4651277"/>
              <a:gd name="connsiteY277" fmla="*/ 182383 h 4241931"/>
              <a:gd name="connsiteX278" fmla="*/ 2787062 w 4651277"/>
              <a:gd name="connsiteY278" fmla="*/ 171241 h 4241931"/>
              <a:gd name="connsiteX279" fmla="*/ 2822613 w 4651277"/>
              <a:gd name="connsiteY279" fmla="*/ 167164 h 4241931"/>
              <a:gd name="connsiteX280" fmla="*/ 2851379 w 4651277"/>
              <a:gd name="connsiteY280" fmla="*/ 159068 h 4241931"/>
              <a:gd name="connsiteX281" fmla="*/ 2865409 w 4651277"/>
              <a:gd name="connsiteY281" fmla="*/ 175841 h 4241931"/>
              <a:gd name="connsiteX282" fmla="*/ 2868616 w 4651277"/>
              <a:gd name="connsiteY282" fmla="*/ 203591 h 4241931"/>
              <a:gd name="connsiteX283" fmla="*/ 2876461 w 4651277"/>
              <a:gd name="connsiteY283" fmla="*/ 217589 h 4241931"/>
              <a:gd name="connsiteX284" fmla="*/ 2879988 w 4651277"/>
              <a:gd name="connsiteY284" fmla="*/ 214776 h 4241931"/>
              <a:gd name="connsiteX285" fmla="*/ 2883159 w 4651277"/>
              <a:gd name="connsiteY285" fmla="*/ 198914 h 4241931"/>
              <a:gd name="connsiteX286" fmla="*/ 2919613 w 4651277"/>
              <a:gd name="connsiteY286" fmla="*/ 156832 h 4241931"/>
              <a:gd name="connsiteX287" fmla="*/ 2928147 w 4651277"/>
              <a:gd name="connsiteY287" fmla="*/ 138860 h 4241931"/>
              <a:gd name="connsiteX288" fmla="*/ 2945881 w 4651277"/>
              <a:gd name="connsiteY288" fmla="*/ 129159 h 4241931"/>
              <a:gd name="connsiteX289" fmla="*/ 3020035 w 4651277"/>
              <a:gd name="connsiteY289" fmla="*/ 96025 h 4241931"/>
              <a:gd name="connsiteX290" fmla="*/ 3059179 w 4651277"/>
              <a:gd name="connsiteY290" fmla="*/ 77158 h 4241931"/>
              <a:gd name="connsiteX291" fmla="*/ 3077043 w 4651277"/>
              <a:gd name="connsiteY291" fmla="*/ 97377 h 4241931"/>
              <a:gd name="connsiteX292" fmla="*/ 3110061 w 4651277"/>
              <a:gd name="connsiteY292" fmla="*/ 86865 h 4241931"/>
              <a:gd name="connsiteX293" fmla="*/ 3141966 w 4651277"/>
              <a:gd name="connsiteY293" fmla="*/ 69112 h 4241931"/>
              <a:gd name="connsiteX294" fmla="*/ 3160021 w 4651277"/>
              <a:gd name="connsiteY294" fmla="*/ 92972 h 4241931"/>
              <a:gd name="connsiteX295" fmla="*/ 3174507 w 4651277"/>
              <a:gd name="connsiteY295" fmla="*/ 104611 h 4241931"/>
              <a:gd name="connsiteX296" fmla="*/ 3184041 w 4651277"/>
              <a:gd name="connsiteY296" fmla="*/ 91697 h 4241931"/>
              <a:gd name="connsiteX297" fmla="*/ 3184575 w 4651277"/>
              <a:gd name="connsiteY297" fmla="*/ 88018 h 4241931"/>
              <a:gd name="connsiteX298" fmla="*/ 3192073 w 4651277"/>
              <a:gd name="connsiteY298" fmla="*/ 64262 h 4241931"/>
              <a:gd name="connsiteX299" fmla="*/ 3201007 w 4651277"/>
              <a:gd name="connsiteY299" fmla="*/ 81307 h 4241931"/>
              <a:gd name="connsiteX300" fmla="*/ 3205002 w 4651277"/>
              <a:gd name="connsiteY300" fmla="*/ 101532 h 4241931"/>
              <a:gd name="connsiteX301" fmla="*/ 3239907 w 4651277"/>
              <a:gd name="connsiteY301" fmla="*/ 112818 h 4241931"/>
              <a:gd name="connsiteX302" fmla="*/ 3253692 w 4651277"/>
              <a:gd name="connsiteY302" fmla="*/ 97487 h 4241931"/>
              <a:gd name="connsiteX303" fmla="*/ 3276340 w 4651277"/>
              <a:gd name="connsiteY303" fmla="*/ 111614 h 4241931"/>
              <a:gd name="connsiteX304" fmla="*/ 3277538 w 4651277"/>
              <a:gd name="connsiteY304" fmla="*/ 134178 h 4241931"/>
              <a:gd name="connsiteX305" fmla="*/ 3294634 w 4651277"/>
              <a:gd name="connsiteY305" fmla="*/ 153708 h 4241931"/>
              <a:gd name="connsiteX306" fmla="*/ 3319511 w 4651277"/>
              <a:gd name="connsiteY306" fmla="*/ 182315 h 4241931"/>
              <a:gd name="connsiteX307" fmla="*/ 3357761 w 4651277"/>
              <a:gd name="connsiteY307" fmla="*/ 215321 h 4241931"/>
              <a:gd name="connsiteX308" fmla="*/ 3375693 w 4651277"/>
              <a:gd name="connsiteY308" fmla="*/ 223128 h 4241931"/>
              <a:gd name="connsiteX309" fmla="*/ 3367384 w 4651277"/>
              <a:gd name="connsiteY309" fmla="*/ 231599 h 4241931"/>
              <a:gd name="connsiteX310" fmla="*/ 3377007 w 4651277"/>
              <a:gd name="connsiteY310" fmla="*/ 247876 h 4241931"/>
              <a:gd name="connsiteX311" fmla="*/ 3404679 w 4651277"/>
              <a:gd name="connsiteY311" fmla="*/ 274145 h 4241931"/>
              <a:gd name="connsiteX312" fmla="*/ 3412506 w 4651277"/>
              <a:gd name="connsiteY312" fmla="*/ 297817 h 4241931"/>
              <a:gd name="connsiteX313" fmla="*/ 3404705 w 4651277"/>
              <a:gd name="connsiteY313" fmla="*/ 329618 h 4241931"/>
              <a:gd name="connsiteX314" fmla="*/ 3403809 w 4651277"/>
              <a:gd name="connsiteY314" fmla="*/ 381492 h 4241931"/>
              <a:gd name="connsiteX315" fmla="*/ 3416229 w 4651277"/>
              <a:gd name="connsiteY315" fmla="*/ 395432 h 4241931"/>
              <a:gd name="connsiteX316" fmla="*/ 3415823 w 4651277"/>
              <a:gd name="connsiteY316" fmla="*/ 429029 h 4241931"/>
              <a:gd name="connsiteX317" fmla="*/ 3401628 w 4651277"/>
              <a:gd name="connsiteY317" fmla="*/ 453597 h 4241931"/>
              <a:gd name="connsiteX318" fmla="*/ 3406631 w 4651277"/>
              <a:gd name="connsiteY318" fmla="*/ 464270 h 4241931"/>
              <a:gd name="connsiteX319" fmla="*/ 3407669 w 4651277"/>
              <a:gd name="connsiteY319" fmla="*/ 464755 h 4241931"/>
              <a:gd name="connsiteX320" fmla="*/ 3418321 w 4651277"/>
              <a:gd name="connsiteY320" fmla="*/ 455508 h 4241931"/>
              <a:gd name="connsiteX321" fmla="*/ 3436938 w 4651277"/>
              <a:gd name="connsiteY321" fmla="*/ 446109 h 4241931"/>
              <a:gd name="connsiteX322" fmla="*/ 3438909 w 4651277"/>
              <a:gd name="connsiteY322" fmla="*/ 448742 h 4241931"/>
              <a:gd name="connsiteX323" fmla="*/ 3451615 w 4651277"/>
              <a:gd name="connsiteY323" fmla="*/ 473672 h 4241931"/>
              <a:gd name="connsiteX324" fmla="*/ 3465140 w 4651277"/>
              <a:gd name="connsiteY324" fmla="*/ 472619 h 4241931"/>
              <a:gd name="connsiteX325" fmla="*/ 3468067 w 4651277"/>
              <a:gd name="connsiteY325" fmla="*/ 473688 h 4241931"/>
              <a:gd name="connsiteX326" fmla="*/ 3487330 w 4651277"/>
              <a:gd name="connsiteY326" fmla="*/ 476135 h 4241931"/>
              <a:gd name="connsiteX327" fmla="*/ 3531027 w 4651277"/>
              <a:gd name="connsiteY327" fmla="*/ 461995 h 4241931"/>
              <a:gd name="connsiteX328" fmla="*/ 3570810 w 4651277"/>
              <a:gd name="connsiteY328" fmla="*/ 481255 h 4241931"/>
              <a:gd name="connsiteX329" fmla="*/ 3610106 w 4651277"/>
              <a:gd name="connsiteY329" fmla="*/ 509524 h 4241931"/>
              <a:gd name="connsiteX330" fmla="*/ 3611787 w 4651277"/>
              <a:gd name="connsiteY330" fmla="*/ 509117 h 4241931"/>
              <a:gd name="connsiteX331" fmla="*/ 3648972 w 4651277"/>
              <a:gd name="connsiteY331" fmla="*/ 539676 h 4241931"/>
              <a:gd name="connsiteX332" fmla="*/ 3651715 w 4651277"/>
              <a:gd name="connsiteY332" fmla="*/ 565684 h 4241931"/>
              <a:gd name="connsiteX333" fmla="*/ 3677801 w 4651277"/>
              <a:gd name="connsiteY333" fmla="*/ 552253 h 4241931"/>
              <a:gd name="connsiteX334" fmla="*/ 3689090 w 4651277"/>
              <a:gd name="connsiteY334" fmla="*/ 541962 h 4241931"/>
              <a:gd name="connsiteX335" fmla="*/ 3693528 w 4651277"/>
              <a:gd name="connsiteY335" fmla="*/ 551111 h 4241931"/>
              <a:gd name="connsiteX336" fmla="*/ 3688525 w 4651277"/>
              <a:gd name="connsiteY336" fmla="*/ 561659 h 4241931"/>
              <a:gd name="connsiteX337" fmla="*/ 3678811 w 4651277"/>
              <a:gd name="connsiteY337" fmla="*/ 585792 h 4241931"/>
              <a:gd name="connsiteX338" fmla="*/ 3695717 w 4651277"/>
              <a:gd name="connsiteY338" fmla="*/ 609705 h 4241931"/>
              <a:gd name="connsiteX339" fmla="*/ 3721724 w 4651277"/>
              <a:gd name="connsiteY339" fmla="*/ 606963 h 4241931"/>
              <a:gd name="connsiteX340" fmla="*/ 3739511 w 4651277"/>
              <a:gd name="connsiteY340" fmla="*/ 610656 h 4241931"/>
              <a:gd name="connsiteX341" fmla="*/ 3736745 w 4651277"/>
              <a:gd name="connsiteY341" fmla="*/ 630441 h 4241931"/>
              <a:gd name="connsiteX342" fmla="*/ 3722108 w 4651277"/>
              <a:gd name="connsiteY342" fmla="*/ 654435 h 4241931"/>
              <a:gd name="connsiteX343" fmla="*/ 3725398 w 4651277"/>
              <a:gd name="connsiteY343" fmla="*/ 677198 h 4241931"/>
              <a:gd name="connsiteX344" fmla="*/ 3732642 w 4651277"/>
              <a:gd name="connsiteY344" fmla="*/ 718119 h 4241931"/>
              <a:gd name="connsiteX345" fmla="*/ 3752899 w 4651277"/>
              <a:gd name="connsiteY345" fmla="*/ 770559 h 4241931"/>
              <a:gd name="connsiteX346" fmla="*/ 3759505 w 4651277"/>
              <a:gd name="connsiteY346" fmla="*/ 773493 h 4241931"/>
              <a:gd name="connsiteX347" fmla="*/ 3773273 w 4651277"/>
              <a:gd name="connsiteY347" fmla="*/ 771607 h 4241931"/>
              <a:gd name="connsiteX348" fmla="*/ 3799787 w 4651277"/>
              <a:gd name="connsiteY348" fmla="*/ 785635 h 4241931"/>
              <a:gd name="connsiteX349" fmla="*/ 3823514 w 4651277"/>
              <a:gd name="connsiteY349" fmla="*/ 793668 h 4241931"/>
              <a:gd name="connsiteX350" fmla="*/ 3825266 w 4651277"/>
              <a:gd name="connsiteY350" fmla="*/ 811916 h 4241931"/>
              <a:gd name="connsiteX351" fmla="*/ 3814334 w 4651277"/>
              <a:gd name="connsiteY351" fmla="*/ 832622 h 4241931"/>
              <a:gd name="connsiteX352" fmla="*/ 3813124 w 4651277"/>
              <a:gd name="connsiteY352" fmla="*/ 846019 h 4241931"/>
              <a:gd name="connsiteX353" fmla="*/ 3816896 w 4651277"/>
              <a:gd name="connsiteY353" fmla="*/ 845745 h 4241931"/>
              <a:gd name="connsiteX354" fmla="*/ 3826606 w 4651277"/>
              <a:gd name="connsiteY354" fmla="*/ 836281 h 4241931"/>
              <a:gd name="connsiteX355" fmla="*/ 3871753 w 4651277"/>
              <a:gd name="connsiteY355" fmla="*/ 824457 h 4241931"/>
              <a:gd name="connsiteX356" fmla="*/ 3886170 w 4651277"/>
              <a:gd name="connsiteY356" fmla="*/ 816075 h 4241931"/>
              <a:gd name="connsiteX357" fmla="*/ 3903030 w 4651277"/>
              <a:gd name="connsiteY357" fmla="*/ 817772 h 4241931"/>
              <a:gd name="connsiteX358" fmla="*/ 3970004 w 4651277"/>
              <a:gd name="connsiteY358" fmla="*/ 830001 h 4241931"/>
              <a:gd name="connsiteX359" fmla="*/ 4006011 w 4651277"/>
              <a:gd name="connsiteY359" fmla="*/ 835505 h 4241931"/>
              <a:gd name="connsiteX360" fmla="*/ 4008781 w 4651277"/>
              <a:gd name="connsiteY360" fmla="*/ 857952 h 4241931"/>
              <a:gd name="connsiteX361" fmla="*/ 4036592 w 4651277"/>
              <a:gd name="connsiteY361" fmla="*/ 866330 h 4241931"/>
              <a:gd name="connsiteX362" fmla="*/ 4067065 w 4651277"/>
              <a:gd name="connsiteY362" fmla="*/ 869173 h 4241931"/>
              <a:gd name="connsiteX363" fmla="*/ 4068243 w 4651277"/>
              <a:gd name="connsiteY363" fmla="*/ 894227 h 4241931"/>
              <a:gd name="connsiteX364" fmla="*/ 4072744 w 4651277"/>
              <a:gd name="connsiteY364" fmla="*/ 909141 h 4241931"/>
              <a:gd name="connsiteX365" fmla="*/ 4085455 w 4651277"/>
              <a:gd name="connsiteY365" fmla="*/ 904728 h 4241931"/>
              <a:gd name="connsiteX366" fmla="*/ 4087569 w 4651277"/>
              <a:gd name="connsiteY366" fmla="*/ 902438 h 4241931"/>
              <a:gd name="connsiteX367" fmla="*/ 4104010 w 4651277"/>
              <a:gd name="connsiteY367" fmla="*/ 889565 h 4241931"/>
              <a:gd name="connsiteX368" fmla="*/ 4102112 w 4651277"/>
              <a:gd name="connsiteY368" fmla="*/ 905584 h 4241931"/>
              <a:gd name="connsiteX369" fmla="*/ 4095288 w 4651277"/>
              <a:gd name="connsiteY369" fmla="*/ 921462 h 4241931"/>
              <a:gd name="connsiteX370" fmla="*/ 4114076 w 4651277"/>
              <a:gd name="connsiteY370" fmla="*/ 945807 h 4241931"/>
              <a:gd name="connsiteX371" fmla="*/ 4130871 w 4651277"/>
              <a:gd name="connsiteY371" fmla="*/ 941738 h 4241931"/>
              <a:gd name="connsiteX372" fmla="*/ 4139837 w 4651277"/>
              <a:gd name="connsiteY372" fmla="*/ 962239 h 4241931"/>
              <a:gd name="connsiteX373" fmla="*/ 4129973 w 4651277"/>
              <a:gd name="connsiteY373" fmla="*/ 978408 h 4241931"/>
              <a:gd name="connsiteX374" fmla="*/ 4132538 w 4651277"/>
              <a:gd name="connsiteY374" fmla="*/ 1000014 h 4241931"/>
              <a:gd name="connsiteX375" fmla="*/ 4136183 w 4651277"/>
              <a:gd name="connsiteY375" fmla="*/ 1031582 h 4241931"/>
              <a:gd name="connsiteX376" fmla="*/ 4146989 w 4651277"/>
              <a:gd name="connsiteY376" fmla="*/ 1072530 h 4241931"/>
              <a:gd name="connsiteX377" fmla="*/ 4155688 w 4651277"/>
              <a:gd name="connsiteY377" fmla="*/ 1086426 h 4241931"/>
              <a:gd name="connsiteX378" fmla="*/ 4145929 w 4651277"/>
              <a:gd name="connsiteY378" fmla="*/ 1088345 h 4241931"/>
              <a:gd name="connsiteX379" fmla="*/ 4144869 w 4651277"/>
              <a:gd name="connsiteY379" fmla="*/ 1104161 h 4241931"/>
              <a:gd name="connsiteX380" fmla="*/ 4151555 w 4651277"/>
              <a:gd name="connsiteY380" fmla="*/ 1135438 h 4241931"/>
              <a:gd name="connsiteX381" fmla="*/ 4145749 w 4651277"/>
              <a:gd name="connsiteY381" fmla="*/ 1155514 h 4241931"/>
              <a:gd name="connsiteX382" fmla="*/ 4125285 w 4651277"/>
              <a:gd name="connsiteY382" fmla="*/ 1173805 h 4241931"/>
              <a:gd name="connsiteX383" fmla="*/ 4100084 w 4651277"/>
              <a:gd name="connsiteY383" fmla="*/ 1209249 h 4241931"/>
              <a:gd name="connsiteX384" fmla="*/ 4102066 w 4651277"/>
              <a:gd name="connsiteY384" fmla="*/ 1224772 h 4241931"/>
              <a:gd name="connsiteX385" fmla="*/ 4085863 w 4651277"/>
              <a:gd name="connsiteY385" fmla="*/ 1247812 h 4241931"/>
              <a:gd name="connsiteX386" fmla="*/ 4062766 w 4651277"/>
              <a:gd name="connsiteY386" fmla="*/ 1268076 h 4241931"/>
              <a:gd name="connsiteX387" fmla="*/ 4083268 w 4651277"/>
              <a:gd name="connsiteY387" fmla="*/ 1301340 h 4241931"/>
              <a:gd name="connsiteX388" fmla="*/ 4087529 w 4651277"/>
              <a:gd name="connsiteY388" fmla="*/ 1306087 h 4241931"/>
              <a:gd name="connsiteX389" fmla="*/ 4075365 w 4651277"/>
              <a:gd name="connsiteY389" fmla="*/ 1307255 h 4241931"/>
              <a:gd name="connsiteX390" fmla="*/ 4025745 w 4651277"/>
              <a:gd name="connsiteY390" fmla="*/ 1300602 h 4241931"/>
              <a:gd name="connsiteX391" fmla="*/ 4008462 w 4651277"/>
              <a:gd name="connsiteY391" fmla="*/ 1313679 h 4241931"/>
              <a:gd name="connsiteX392" fmla="*/ 3997211 w 4651277"/>
              <a:gd name="connsiteY392" fmla="*/ 1333296 h 4241931"/>
              <a:gd name="connsiteX393" fmla="*/ 3959710 w 4651277"/>
              <a:gd name="connsiteY393" fmla="*/ 1345489 h 4241931"/>
              <a:gd name="connsiteX394" fmla="*/ 3934694 w 4651277"/>
              <a:gd name="connsiteY394" fmla="*/ 1355993 h 4241931"/>
              <a:gd name="connsiteX395" fmla="*/ 3923280 w 4651277"/>
              <a:gd name="connsiteY395" fmla="*/ 1354757 h 4241931"/>
              <a:gd name="connsiteX396" fmla="*/ 3922998 w 4651277"/>
              <a:gd name="connsiteY396" fmla="*/ 1364605 h 4241931"/>
              <a:gd name="connsiteX397" fmla="*/ 3927995 w 4651277"/>
              <a:gd name="connsiteY397" fmla="*/ 1383399 h 4241931"/>
              <a:gd name="connsiteX398" fmla="*/ 3949877 w 4651277"/>
              <a:gd name="connsiteY398" fmla="*/ 1400327 h 4241931"/>
              <a:gd name="connsiteX399" fmla="*/ 3968971 w 4651277"/>
              <a:gd name="connsiteY399" fmla="*/ 1411260 h 4241931"/>
              <a:gd name="connsiteX400" fmla="*/ 3957365 w 4651277"/>
              <a:gd name="connsiteY400" fmla="*/ 1422073 h 4241931"/>
              <a:gd name="connsiteX401" fmla="*/ 3884013 w 4651277"/>
              <a:gd name="connsiteY401" fmla="*/ 1478958 h 4241931"/>
              <a:gd name="connsiteX402" fmla="*/ 3859916 w 4651277"/>
              <a:gd name="connsiteY402" fmla="*/ 1489420 h 4241931"/>
              <a:gd name="connsiteX403" fmla="*/ 3852809 w 4651277"/>
              <a:gd name="connsiteY403" fmla="*/ 1481838 h 4241931"/>
              <a:gd name="connsiteX404" fmla="*/ 3841864 w 4651277"/>
              <a:gd name="connsiteY404" fmla="*/ 1492090 h 4241931"/>
              <a:gd name="connsiteX405" fmla="*/ 3840531 w 4651277"/>
              <a:gd name="connsiteY405" fmla="*/ 1496284 h 4241931"/>
              <a:gd name="connsiteX406" fmla="*/ 3850294 w 4651277"/>
              <a:gd name="connsiteY406" fmla="*/ 1497109 h 4241931"/>
              <a:gd name="connsiteX407" fmla="*/ 3872107 w 4651277"/>
              <a:gd name="connsiteY407" fmla="*/ 1537613 h 4241931"/>
              <a:gd name="connsiteX408" fmla="*/ 3857531 w 4651277"/>
              <a:gd name="connsiteY408" fmla="*/ 1567370 h 4241931"/>
              <a:gd name="connsiteX409" fmla="*/ 3876637 w 4651277"/>
              <a:gd name="connsiteY409" fmla="*/ 1591194 h 4241931"/>
              <a:gd name="connsiteX410" fmla="*/ 3893840 w 4651277"/>
              <a:gd name="connsiteY410" fmla="*/ 1588805 h 4241931"/>
              <a:gd name="connsiteX411" fmla="*/ 3910000 w 4651277"/>
              <a:gd name="connsiteY411" fmla="*/ 1585781 h 4241931"/>
              <a:gd name="connsiteX412" fmla="*/ 3841479 w 4651277"/>
              <a:gd name="connsiteY412" fmla="*/ 1598374 h 4241931"/>
              <a:gd name="connsiteX413" fmla="*/ 3820166 w 4651277"/>
              <a:gd name="connsiteY413" fmla="*/ 1603982 h 4241931"/>
              <a:gd name="connsiteX414" fmla="*/ 3821044 w 4651277"/>
              <a:gd name="connsiteY414" fmla="*/ 1616327 h 4241931"/>
              <a:gd name="connsiteX415" fmla="*/ 3820601 w 4651277"/>
              <a:gd name="connsiteY415" fmla="*/ 1618633 h 4241931"/>
              <a:gd name="connsiteX416" fmla="*/ 3856796 w 4651277"/>
              <a:gd name="connsiteY416" fmla="*/ 1624365 h 4241931"/>
              <a:gd name="connsiteX417" fmla="*/ 3878963 w 4651277"/>
              <a:gd name="connsiteY417" fmla="*/ 1632824 h 4241931"/>
              <a:gd name="connsiteX418" fmla="*/ 3881060 w 4651277"/>
              <a:gd name="connsiteY418" fmla="*/ 1631301 h 4241931"/>
              <a:gd name="connsiteX419" fmla="*/ 3946493 w 4651277"/>
              <a:gd name="connsiteY419" fmla="*/ 1636096 h 4241931"/>
              <a:gd name="connsiteX420" fmla="*/ 4070600 w 4651277"/>
              <a:gd name="connsiteY420" fmla="*/ 1629769 h 4241931"/>
              <a:gd name="connsiteX421" fmla="*/ 4108464 w 4651277"/>
              <a:gd name="connsiteY421" fmla="*/ 1628961 h 4241931"/>
              <a:gd name="connsiteX422" fmla="*/ 4169224 w 4651277"/>
              <a:gd name="connsiteY422" fmla="*/ 1639821 h 4241931"/>
              <a:gd name="connsiteX423" fmla="*/ 4200098 w 4651277"/>
              <a:gd name="connsiteY423" fmla="*/ 1644093 h 4241931"/>
              <a:gd name="connsiteX424" fmla="*/ 4211147 w 4651277"/>
              <a:gd name="connsiteY424" fmla="*/ 1656359 h 4241931"/>
              <a:gd name="connsiteX425" fmla="*/ 4233231 w 4651277"/>
              <a:gd name="connsiteY425" fmla="*/ 1641916 h 4241931"/>
              <a:gd name="connsiteX426" fmla="*/ 4300563 w 4651277"/>
              <a:gd name="connsiteY426" fmla="*/ 1658147 h 4241931"/>
              <a:gd name="connsiteX427" fmla="*/ 4319080 w 4651277"/>
              <a:gd name="connsiteY427" fmla="*/ 1662317 h 4241931"/>
              <a:gd name="connsiteX428" fmla="*/ 4374375 w 4651277"/>
              <a:gd name="connsiteY428" fmla="*/ 1680353 h 4241931"/>
              <a:gd name="connsiteX429" fmla="*/ 4434018 w 4651277"/>
              <a:gd name="connsiteY429" fmla="*/ 1702171 h 4241931"/>
              <a:gd name="connsiteX430" fmla="*/ 4465268 w 4651277"/>
              <a:gd name="connsiteY430" fmla="*/ 1715781 h 4241931"/>
              <a:gd name="connsiteX431" fmla="*/ 4467174 w 4651277"/>
              <a:gd name="connsiteY431" fmla="*/ 1715464 h 4241931"/>
              <a:gd name="connsiteX432" fmla="*/ 4467174 w 4651277"/>
              <a:gd name="connsiteY432" fmla="*/ 1715466 h 4241931"/>
              <a:gd name="connsiteX433" fmla="*/ 4467651 w 4651277"/>
              <a:gd name="connsiteY433" fmla="*/ 1715385 h 4241931"/>
              <a:gd name="connsiteX434" fmla="*/ 4467174 w 4651277"/>
              <a:gd name="connsiteY434" fmla="*/ 1715464 h 4241931"/>
              <a:gd name="connsiteX435" fmla="*/ 4466063 w 4651277"/>
              <a:gd name="connsiteY435" fmla="*/ 1714670 h 4241931"/>
              <a:gd name="connsiteX436" fmla="*/ 4467370 w 4651277"/>
              <a:gd name="connsiteY436" fmla="*/ 1702505 h 4241931"/>
              <a:gd name="connsiteX437" fmla="*/ 4476105 w 4651277"/>
              <a:gd name="connsiteY437" fmla="*/ 1702032 h 4241931"/>
              <a:gd name="connsiteX438" fmla="*/ 4572317 w 4651277"/>
              <a:gd name="connsiteY438" fmla="*/ 1711701 h 4241931"/>
              <a:gd name="connsiteX439" fmla="*/ 4589311 w 4651277"/>
              <a:gd name="connsiteY439" fmla="*/ 1713775 h 4241931"/>
              <a:gd name="connsiteX440" fmla="*/ 4593344 w 4651277"/>
              <a:gd name="connsiteY440" fmla="*/ 1715649 h 4241931"/>
              <a:gd name="connsiteX441" fmla="*/ 4601154 w 4651277"/>
              <a:gd name="connsiteY441" fmla="*/ 1724930 h 4241931"/>
              <a:gd name="connsiteX442" fmla="*/ 4602994 w 4651277"/>
              <a:gd name="connsiteY442" fmla="*/ 1728933 h 4241931"/>
              <a:gd name="connsiteX443" fmla="*/ 4603083 w 4651277"/>
              <a:gd name="connsiteY443" fmla="*/ 1740082 h 4241931"/>
              <a:gd name="connsiteX444" fmla="*/ 4603239 w 4651277"/>
              <a:gd name="connsiteY444" fmla="*/ 1746912 h 4241931"/>
              <a:gd name="connsiteX445" fmla="*/ 4630175 w 4651277"/>
              <a:gd name="connsiteY445" fmla="*/ 1748703 h 4241931"/>
              <a:gd name="connsiteX446" fmla="*/ 4649928 w 4651277"/>
              <a:gd name="connsiteY446" fmla="*/ 1756780 h 4241931"/>
              <a:gd name="connsiteX447" fmla="*/ 4642711 w 4651277"/>
              <a:gd name="connsiteY447" fmla="*/ 1771103 h 4241931"/>
              <a:gd name="connsiteX448" fmla="*/ 4560387 w 4651277"/>
              <a:gd name="connsiteY448" fmla="*/ 1751878 h 4241931"/>
              <a:gd name="connsiteX449" fmla="*/ 4517474 w 4651277"/>
              <a:gd name="connsiteY449" fmla="*/ 1749413 h 4241931"/>
              <a:gd name="connsiteX450" fmla="*/ 4509437 w 4651277"/>
              <a:gd name="connsiteY450" fmla="*/ 1749377 h 4241931"/>
              <a:gd name="connsiteX451" fmla="*/ 4460463 w 4651277"/>
              <a:gd name="connsiteY451" fmla="*/ 1730486 h 4241931"/>
              <a:gd name="connsiteX452" fmla="*/ 4435148 w 4651277"/>
              <a:gd name="connsiteY452" fmla="*/ 1730189 h 4241931"/>
              <a:gd name="connsiteX453" fmla="*/ 4420092 w 4651277"/>
              <a:gd name="connsiteY453" fmla="*/ 1731516 h 4241931"/>
              <a:gd name="connsiteX454" fmla="*/ 4358507 w 4651277"/>
              <a:gd name="connsiteY454" fmla="*/ 1718051 h 4241931"/>
              <a:gd name="connsiteX455" fmla="*/ 4315401 w 4651277"/>
              <a:gd name="connsiteY455" fmla="*/ 1716792 h 4241931"/>
              <a:gd name="connsiteX456" fmla="*/ 4279957 w 4651277"/>
              <a:gd name="connsiteY456" fmla="*/ 1706229 h 4241931"/>
              <a:gd name="connsiteX457" fmla="*/ 4243898 w 4651277"/>
              <a:gd name="connsiteY457" fmla="*/ 1719077 h 4241931"/>
              <a:gd name="connsiteX458" fmla="*/ 4242561 w 4651277"/>
              <a:gd name="connsiteY458" fmla="*/ 1727526 h 4241931"/>
              <a:gd name="connsiteX459" fmla="*/ 4197062 w 4651277"/>
              <a:gd name="connsiteY459" fmla="*/ 1753107 h 4241931"/>
              <a:gd name="connsiteX460" fmla="*/ 4171232 w 4651277"/>
              <a:gd name="connsiteY460" fmla="*/ 1763863 h 4241931"/>
              <a:gd name="connsiteX461" fmla="*/ 4148247 w 4651277"/>
              <a:gd name="connsiteY461" fmla="*/ 1803527 h 4241931"/>
              <a:gd name="connsiteX462" fmla="*/ 4142937 w 4651277"/>
              <a:gd name="connsiteY462" fmla="*/ 1817531 h 4241931"/>
              <a:gd name="connsiteX463" fmla="*/ 4116091 w 4651277"/>
              <a:gd name="connsiteY463" fmla="*/ 1826890 h 4241931"/>
              <a:gd name="connsiteX464" fmla="*/ 4104976 w 4651277"/>
              <a:gd name="connsiteY464" fmla="*/ 1818944 h 4241931"/>
              <a:gd name="connsiteX465" fmla="*/ 4097318 w 4651277"/>
              <a:gd name="connsiteY465" fmla="*/ 1828247 h 4241931"/>
              <a:gd name="connsiteX466" fmla="*/ 4085236 w 4651277"/>
              <a:gd name="connsiteY466" fmla="*/ 1849842 h 4241931"/>
              <a:gd name="connsiteX467" fmla="*/ 4074972 w 4651277"/>
              <a:gd name="connsiteY467" fmla="*/ 1859969 h 4241931"/>
              <a:gd name="connsiteX468" fmla="*/ 4084940 w 4651277"/>
              <a:gd name="connsiteY468" fmla="*/ 1875158 h 4241931"/>
              <a:gd name="connsiteX469" fmla="*/ 4100714 w 4651277"/>
              <a:gd name="connsiteY469" fmla="*/ 1900545 h 4241931"/>
              <a:gd name="connsiteX470" fmla="*/ 4096318 w 4651277"/>
              <a:gd name="connsiteY470" fmla="*/ 1928305 h 4241931"/>
              <a:gd name="connsiteX471" fmla="*/ 4108759 w 4651277"/>
              <a:gd name="connsiteY471" fmla="*/ 1951309 h 4241931"/>
              <a:gd name="connsiteX472" fmla="*/ 4131370 w 4651277"/>
              <a:gd name="connsiteY472" fmla="*/ 1964787 h 4241931"/>
              <a:gd name="connsiteX473" fmla="*/ 4154147 w 4651277"/>
              <a:gd name="connsiteY473" fmla="*/ 1961590 h 4241931"/>
              <a:gd name="connsiteX474" fmla="*/ 4170691 w 4651277"/>
              <a:gd name="connsiteY474" fmla="*/ 1970397 h 4241931"/>
              <a:gd name="connsiteX475" fmla="*/ 4162195 w 4651277"/>
              <a:gd name="connsiteY475" fmla="*/ 2000601 h 4241931"/>
              <a:gd name="connsiteX476" fmla="*/ 4160762 w 4651277"/>
              <a:gd name="connsiteY476" fmla="*/ 2009654 h 4241931"/>
              <a:gd name="connsiteX477" fmla="*/ 4164444 w 4651277"/>
              <a:gd name="connsiteY477" fmla="*/ 2017660 h 4241931"/>
              <a:gd name="connsiteX478" fmla="*/ 4161732 w 4651277"/>
              <a:gd name="connsiteY478" fmla="*/ 2042594 h 4241931"/>
              <a:gd name="connsiteX479" fmla="*/ 4183266 w 4651277"/>
              <a:gd name="connsiteY479" fmla="*/ 2047242 h 4241931"/>
              <a:gd name="connsiteX480" fmla="*/ 4188027 w 4651277"/>
              <a:gd name="connsiteY480" fmla="*/ 2052326 h 4241931"/>
              <a:gd name="connsiteX481" fmla="*/ 4207826 w 4651277"/>
              <a:gd name="connsiteY481" fmla="*/ 2103095 h 4241931"/>
              <a:gd name="connsiteX482" fmla="*/ 4208997 w 4651277"/>
              <a:gd name="connsiteY482" fmla="*/ 2111322 h 4241931"/>
              <a:gd name="connsiteX483" fmla="*/ 4203675 w 4651277"/>
              <a:gd name="connsiteY483" fmla="*/ 2148834 h 4241931"/>
              <a:gd name="connsiteX484" fmla="*/ 4180972 w 4651277"/>
              <a:gd name="connsiteY484" fmla="*/ 2198440 h 4241931"/>
              <a:gd name="connsiteX485" fmla="*/ 4169590 w 4651277"/>
              <a:gd name="connsiteY485" fmla="*/ 2219527 h 4241931"/>
              <a:gd name="connsiteX486" fmla="*/ 4158340 w 4651277"/>
              <a:gd name="connsiteY486" fmla="*/ 2231974 h 4241931"/>
              <a:gd name="connsiteX487" fmla="*/ 4107542 w 4651277"/>
              <a:gd name="connsiteY487" fmla="*/ 2248054 h 4241931"/>
              <a:gd name="connsiteX488" fmla="*/ 4097438 w 4651277"/>
              <a:gd name="connsiteY488" fmla="*/ 2253258 h 4241931"/>
              <a:gd name="connsiteX489" fmla="*/ 4081921 w 4651277"/>
              <a:gd name="connsiteY489" fmla="*/ 2284825 h 4241931"/>
              <a:gd name="connsiteX490" fmla="*/ 4073975 w 4651277"/>
              <a:gd name="connsiteY490" fmla="*/ 2295940 h 4241931"/>
              <a:gd name="connsiteX491" fmla="*/ 4052681 w 4651277"/>
              <a:gd name="connsiteY491" fmla="*/ 2321023 h 4241931"/>
              <a:gd name="connsiteX492" fmla="*/ 4057216 w 4651277"/>
              <a:gd name="connsiteY492" fmla="*/ 2335352 h 4241931"/>
              <a:gd name="connsiteX493" fmla="*/ 4073448 w 4651277"/>
              <a:gd name="connsiteY493" fmla="*/ 2336856 h 4241931"/>
              <a:gd name="connsiteX494" fmla="*/ 4053350 w 4651277"/>
              <a:gd name="connsiteY494" fmla="*/ 2363122 h 4241931"/>
              <a:gd name="connsiteX495" fmla="*/ 4026071 w 4651277"/>
              <a:gd name="connsiteY495" fmla="*/ 2415619 h 4241931"/>
              <a:gd name="connsiteX496" fmla="*/ 4026496 w 4651277"/>
              <a:gd name="connsiteY496" fmla="*/ 2412144 h 4241931"/>
              <a:gd name="connsiteX497" fmla="*/ 4036449 w 4651277"/>
              <a:gd name="connsiteY497" fmla="*/ 2388357 h 4241931"/>
              <a:gd name="connsiteX498" fmla="*/ 4033640 w 4651277"/>
              <a:gd name="connsiteY498" fmla="*/ 2351413 h 4241931"/>
              <a:gd name="connsiteX499" fmla="*/ 4007815 w 4651277"/>
              <a:gd name="connsiteY499" fmla="*/ 2350417 h 4241931"/>
              <a:gd name="connsiteX500" fmla="*/ 4002760 w 4651277"/>
              <a:gd name="connsiteY500" fmla="*/ 2358895 h 4241931"/>
              <a:gd name="connsiteX501" fmla="*/ 3990263 w 4651277"/>
              <a:gd name="connsiteY501" fmla="*/ 2390941 h 4241931"/>
              <a:gd name="connsiteX502" fmla="*/ 3968627 w 4651277"/>
              <a:gd name="connsiteY502" fmla="*/ 2398648 h 4241931"/>
              <a:gd name="connsiteX503" fmla="*/ 3931553 w 4651277"/>
              <a:gd name="connsiteY503" fmla="*/ 2410099 h 4241931"/>
              <a:gd name="connsiteX504" fmla="*/ 3913538 w 4651277"/>
              <a:gd name="connsiteY504" fmla="*/ 2418381 h 4241931"/>
              <a:gd name="connsiteX505" fmla="*/ 3904576 w 4651277"/>
              <a:gd name="connsiteY505" fmla="*/ 2428097 h 4241931"/>
              <a:gd name="connsiteX506" fmla="*/ 3915152 w 4651277"/>
              <a:gd name="connsiteY506" fmla="*/ 2431628 h 4241931"/>
              <a:gd name="connsiteX507" fmla="*/ 3952295 w 4651277"/>
              <a:gd name="connsiteY507" fmla="*/ 2478339 h 4241931"/>
              <a:gd name="connsiteX508" fmla="*/ 3926585 w 4651277"/>
              <a:gd name="connsiteY508" fmla="*/ 2503961 h 4241931"/>
              <a:gd name="connsiteX509" fmla="*/ 3914218 w 4651277"/>
              <a:gd name="connsiteY509" fmla="*/ 2527366 h 4241931"/>
              <a:gd name="connsiteX510" fmla="*/ 3927394 w 4651277"/>
              <a:gd name="connsiteY510" fmla="*/ 2541825 h 4241931"/>
              <a:gd name="connsiteX511" fmla="*/ 3961310 w 4651277"/>
              <a:gd name="connsiteY511" fmla="*/ 2562043 h 4241931"/>
              <a:gd name="connsiteX512" fmla="*/ 3965845 w 4651277"/>
              <a:gd name="connsiteY512" fmla="*/ 2576371 h 4241931"/>
              <a:gd name="connsiteX513" fmla="*/ 3944723 w 4651277"/>
              <a:gd name="connsiteY513" fmla="*/ 2709741 h 4241931"/>
              <a:gd name="connsiteX514" fmla="*/ 3933742 w 4651277"/>
              <a:gd name="connsiteY514" fmla="*/ 2755636 h 4241931"/>
              <a:gd name="connsiteX515" fmla="*/ 3942916 w 4651277"/>
              <a:gd name="connsiteY515" fmla="*/ 2771935 h 4241931"/>
              <a:gd name="connsiteX516" fmla="*/ 3958242 w 4651277"/>
              <a:gd name="connsiteY516" fmla="*/ 2804057 h 4241931"/>
              <a:gd name="connsiteX517" fmla="*/ 3993102 w 4651277"/>
              <a:gd name="connsiteY517" fmla="*/ 2841746 h 4241931"/>
              <a:gd name="connsiteX518" fmla="*/ 4028260 w 4651277"/>
              <a:gd name="connsiteY518" fmla="*/ 2854118 h 4241931"/>
              <a:gd name="connsiteX519" fmla="*/ 4030417 w 4651277"/>
              <a:gd name="connsiteY519" fmla="*/ 2860027 h 4241931"/>
              <a:gd name="connsiteX520" fmla="*/ 4028877 w 4651277"/>
              <a:gd name="connsiteY520" fmla="*/ 2893189 h 4241931"/>
              <a:gd name="connsiteX521" fmla="*/ 4020657 w 4651277"/>
              <a:gd name="connsiteY521" fmla="*/ 2945090 h 4241931"/>
              <a:gd name="connsiteX522" fmla="*/ 4008391 w 4651277"/>
              <a:gd name="connsiteY522" fmla="*/ 2956137 h 4241931"/>
              <a:gd name="connsiteX523" fmla="*/ 4007340 w 4651277"/>
              <a:gd name="connsiteY523" fmla="*/ 2962776 h 4241931"/>
              <a:gd name="connsiteX524" fmla="*/ 3981780 w 4651277"/>
              <a:gd name="connsiteY524" fmla="*/ 3006980 h 4241931"/>
              <a:gd name="connsiteX525" fmla="*/ 3962714 w 4651277"/>
              <a:gd name="connsiteY525" fmla="*/ 3021901 h 4241931"/>
              <a:gd name="connsiteX526" fmla="*/ 3936483 w 4651277"/>
              <a:gd name="connsiteY526" fmla="*/ 3007848 h 4241931"/>
              <a:gd name="connsiteX527" fmla="*/ 3932864 w 4651277"/>
              <a:gd name="connsiteY527" fmla="*/ 3007275 h 4241931"/>
              <a:gd name="connsiteX528" fmla="*/ 3836556 w 4651277"/>
              <a:gd name="connsiteY528" fmla="*/ 2998209 h 4241931"/>
              <a:gd name="connsiteX529" fmla="*/ 3826595 w 4651277"/>
              <a:gd name="connsiteY529" fmla="*/ 2971269 h 4241931"/>
              <a:gd name="connsiteX530" fmla="*/ 3819102 w 4651277"/>
              <a:gd name="connsiteY530" fmla="*/ 2963895 h 4241931"/>
              <a:gd name="connsiteX531" fmla="*/ 3803698 w 4651277"/>
              <a:gd name="connsiteY531" fmla="*/ 2959600 h 4241931"/>
              <a:gd name="connsiteX532" fmla="*/ 3816538 w 4651277"/>
              <a:gd name="connsiteY532" fmla="*/ 2944930 h 4241931"/>
              <a:gd name="connsiteX533" fmla="*/ 3806099 w 4651277"/>
              <a:gd name="connsiteY533" fmla="*/ 2921007 h 4241931"/>
              <a:gd name="connsiteX534" fmla="*/ 3804324 w 4651277"/>
              <a:gd name="connsiteY534" fmla="*/ 2912684 h 4241931"/>
              <a:gd name="connsiteX535" fmla="*/ 3795618 w 4651277"/>
              <a:gd name="connsiteY535" fmla="*/ 2916873 h 4241931"/>
              <a:gd name="connsiteX536" fmla="*/ 3786147 w 4651277"/>
              <a:gd name="connsiteY536" fmla="*/ 2925888 h 4241931"/>
              <a:gd name="connsiteX537" fmla="*/ 3773865 w 4651277"/>
              <a:gd name="connsiteY537" fmla="*/ 2925935 h 4241931"/>
              <a:gd name="connsiteX538" fmla="*/ 3773518 w 4651277"/>
              <a:gd name="connsiteY538" fmla="*/ 2926280 h 4241931"/>
              <a:gd name="connsiteX539" fmla="*/ 3784755 w 4651277"/>
              <a:gd name="connsiteY539" fmla="*/ 2933616 h 4241931"/>
              <a:gd name="connsiteX540" fmla="*/ 3777010 w 4651277"/>
              <a:gd name="connsiteY540" fmla="*/ 2940205 h 4241931"/>
              <a:gd name="connsiteX541" fmla="*/ 3767057 w 4651277"/>
              <a:gd name="connsiteY541" fmla="*/ 2938294 h 4241931"/>
              <a:gd name="connsiteX542" fmla="*/ 3765045 w 4651277"/>
              <a:gd name="connsiteY542" fmla="*/ 2949766 h 4241931"/>
              <a:gd name="connsiteX543" fmla="*/ 3751466 w 4651277"/>
              <a:gd name="connsiteY543" fmla="*/ 2984732 h 4241931"/>
              <a:gd name="connsiteX544" fmla="*/ 3751078 w 4651277"/>
              <a:gd name="connsiteY544" fmla="*/ 2998900 h 4241931"/>
              <a:gd name="connsiteX545" fmla="*/ 3763368 w 4651277"/>
              <a:gd name="connsiteY545" fmla="*/ 3003321 h 4241931"/>
              <a:gd name="connsiteX546" fmla="*/ 3779627 w 4651277"/>
              <a:gd name="connsiteY546" fmla="*/ 3013937 h 4241931"/>
              <a:gd name="connsiteX547" fmla="*/ 3782528 w 4651277"/>
              <a:gd name="connsiteY547" fmla="*/ 3062031 h 4241931"/>
              <a:gd name="connsiteX548" fmla="*/ 3780892 w 4651277"/>
              <a:gd name="connsiteY548" fmla="*/ 3069427 h 4241931"/>
              <a:gd name="connsiteX549" fmla="*/ 3778293 w 4651277"/>
              <a:gd name="connsiteY549" fmla="*/ 3073382 h 4241931"/>
              <a:gd name="connsiteX550" fmla="*/ 3789082 w 4651277"/>
              <a:gd name="connsiteY550" fmla="*/ 3087723 h 4241931"/>
              <a:gd name="connsiteX551" fmla="*/ 3795809 w 4651277"/>
              <a:gd name="connsiteY551" fmla="*/ 3086560 h 4241931"/>
              <a:gd name="connsiteX552" fmla="*/ 3806757 w 4651277"/>
              <a:gd name="connsiteY552" fmla="*/ 3077003 h 4241931"/>
              <a:gd name="connsiteX553" fmla="*/ 3840145 w 4651277"/>
              <a:gd name="connsiteY553" fmla="*/ 3069300 h 4241931"/>
              <a:gd name="connsiteX554" fmla="*/ 3868293 w 4651277"/>
              <a:gd name="connsiteY554" fmla="*/ 3059530 h 4241931"/>
              <a:gd name="connsiteX555" fmla="*/ 3888279 w 4651277"/>
              <a:gd name="connsiteY555" fmla="*/ 3046611 h 4241931"/>
              <a:gd name="connsiteX556" fmla="*/ 3901101 w 4651277"/>
              <a:gd name="connsiteY556" fmla="*/ 3067200 h 4241931"/>
              <a:gd name="connsiteX557" fmla="*/ 3910137 w 4651277"/>
              <a:gd name="connsiteY557" fmla="*/ 3103892 h 4241931"/>
              <a:gd name="connsiteX558" fmla="*/ 3912964 w 4651277"/>
              <a:gd name="connsiteY558" fmla="*/ 3105577 h 4241931"/>
              <a:gd name="connsiteX559" fmla="*/ 3932587 w 4651277"/>
              <a:gd name="connsiteY559" fmla="*/ 3122294 h 4241931"/>
              <a:gd name="connsiteX560" fmla="*/ 3925389 w 4651277"/>
              <a:gd name="connsiteY560" fmla="*/ 3163840 h 4241931"/>
              <a:gd name="connsiteX561" fmla="*/ 3918081 w 4651277"/>
              <a:gd name="connsiteY561" fmla="*/ 3167012 h 4241931"/>
              <a:gd name="connsiteX562" fmla="*/ 3905062 w 4651277"/>
              <a:gd name="connsiteY562" fmla="*/ 3159383 h 4241931"/>
              <a:gd name="connsiteX563" fmla="*/ 3901124 w 4651277"/>
              <a:gd name="connsiteY563" fmla="*/ 3156903 h 4241931"/>
              <a:gd name="connsiteX564" fmla="*/ 3877568 w 4651277"/>
              <a:gd name="connsiteY564" fmla="*/ 3125953 h 4241931"/>
              <a:gd name="connsiteX565" fmla="*/ 3864614 w 4651277"/>
              <a:gd name="connsiteY565" fmla="*/ 3114005 h 4241931"/>
              <a:gd name="connsiteX566" fmla="*/ 3827867 w 4651277"/>
              <a:gd name="connsiteY566" fmla="*/ 3103854 h 4241931"/>
              <a:gd name="connsiteX567" fmla="*/ 3792335 w 4651277"/>
              <a:gd name="connsiteY567" fmla="*/ 3120584 h 4241931"/>
              <a:gd name="connsiteX568" fmla="*/ 3788652 w 4651277"/>
              <a:gd name="connsiteY568" fmla="*/ 3128340 h 4241931"/>
              <a:gd name="connsiteX569" fmla="*/ 3794472 w 4651277"/>
              <a:gd name="connsiteY569" fmla="*/ 3139166 h 4241931"/>
              <a:gd name="connsiteX570" fmla="*/ 3785947 w 4651277"/>
              <a:gd name="connsiteY570" fmla="*/ 3136398 h 4241931"/>
              <a:gd name="connsiteX571" fmla="*/ 3783579 w 4651277"/>
              <a:gd name="connsiteY571" fmla="*/ 3147180 h 4241931"/>
              <a:gd name="connsiteX572" fmla="*/ 3785751 w 4651277"/>
              <a:gd name="connsiteY572" fmla="*/ 3162758 h 4241931"/>
              <a:gd name="connsiteX573" fmla="*/ 3780632 w 4651277"/>
              <a:gd name="connsiteY573" fmla="*/ 3175556 h 4241931"/>
              <a:gd name="connsiteX574" fmla="*/ 3768818 w 4651277"/>
              <a:gd name="connsiteY574" fmla="*/ 3168119 h 4241931"/>
              <a:gd name="connsiteX575" fmla="*/ 3764521 w 4651277"/>
              <a:gd name="connsiteY575" fmla="*/ 3149205 h 4241931"/>
              <a:gd name="connsiteX576" fmla="*/ 3758745 w 4651277"/>
              <a:gd name="connsiteY576" fmla="*/ 3149338 h 4241931"/>
              <a:gd name="connsiteX577" fmla="*/ 3750332 w 4651277"/>
              <a:gd name="connsiteY577" fmla="*/ 3153082 h 4241931"/>
              <a:gd name="connsiteX578" fmla="*/ 3754299 w 4651277"/>
              <a:gd name="connsiteY578" fmla="*/ 3159710 h 4241931"/>
              <a:gd name="connsiteX579" fmla="*/ 3746580 w 4651277"/>
              <a:gd name="connsiteY579" fmla="*/ 3175731 h 4241931"/>
              <a:gd name="connsiteX580" fmla="*/ 3726880 w 4651277"/>
              <a:gd name="connsiteY580" fmla="*/ 3186840 h 4241931"/>
              <a:gd name="connsiteX581" fmla="*/ 3729726 w 4651277"/>
              <a:gd name="connsiteY581" fmla="*/ 3215747 h 4241931"/>
              <a:gd name="connsiteX582" fmla="*/ 3738701 w 4651277"/>
              <a:gd name="connsiteY582" fmla="*/ 3245006 h 4241931"/>
              <a:gd name="connsiteX583" fmla="*/ 3715985 w 4651277"/>
              <a:gd name="connsiteY583" fmla="*/ 3255637 h 4241931"/>
              <a:gd name="connsiteX584" fmla="*/ 3703909 w 4651277"/>
              <a:gd name="connsiteY584" fmla="*/ 3265478 h 4241931"/>
              <a:gd name="connsiteX585" fmla="*/ 3712831 w 4651277"/>
              <a:gd name="connsiteY585" fmla="*/ 3275552 h 4241931"/>
              <a:gd name="connsiteX586" fmla="*/ 3715754 w 4651277"/>
              <a:gd name="connsiteY586" fmla="*/ 3276634 h 4241931"/>
              <a:gd name="connsiteX587" fmla="*/ 3733918 w 4651277"/>
              <a:gd name="connsiteY587" fmla="*/ 3286934 h 4241931"/>
              <a:gd name="connsiteX588" fmla="*/ 3718383 w 4651277"/>
              <a:gd name="connsiteY588" fmla="*/ 3291278 h 4241931"/>
              <a:gd name="connsiteX589" fmla="*/ 3701104 w 4651277"/>
              <a:gd name="connsiteY589" fmla="*/ 3291017 h 4241931"/>
              <a:gd name="connsiteX590" fmla="*/ 3685748 w 4651277"/>
              <a:gd name="connsiteY590" fmla="*/ 3317659 h 4241931"/>
              <a:gd name="connsiteX591" fmla="*/ 3695906 w 4651277"/>
              <a:gd name="connsiteY591" fmla="*/ 3331641 h 4241931"/>
              <a:gd name="connsiteX592" fmla="*/ 3680365 w 4651277"/>
              <a:gd name="connsiteY592" fmla="*/ 3347738 h 4241931"/>
              <a:gd name="connsiteX593" fmla="*/ 3661658 w 4651277"/>
              <a:gd name="connsiteY593" fmla="*/ 3344775 h 4241931"/>
              <a:gd name="connsiteX594" fmla="*/ 3642658 w 4651277"/>
              <a:gd name="connsiteY594" fmla="*/ 3355375 h 4241931"/>
              <a:gd name="connsiteX595" fmla="*/ 3614856 w 4651277"/>
              <a:gd name="connsiteY595" fmla="*/ 3370769 h 4241931"/>
              <a:gd name="connsiteX596" fmla="*/ 3581110 w 4651277"/>
              <a:gd name="connsiteY596" fmla="*/ 3396356 h 4241931"/>
              <a:gd name="connsiteX597" fmla="*/ 3571575 w 4651277"/>
              <a:gd name="connsiteY597" fmla="*/ 3409691 h 4241931"/>
              <a:gd name="connsiteX598" fmla="*/ 3566083 w 4651277"/>
              <a:gd name="connsiteY598" fmla="*/ 3401399 h 4241931"/>
              <a:gd name="connsiteX599" fmla="*/ 3551057 w 4651277"/>
              <a:gd name="connsiteY599" fmla="*/ 3406442 h 4241931"/>
              <a:gd name="connsiteX600" fmla="*/ 3545766 w 4651277"/>
              <a:gd name="connsiteY600" fmla="*/ 3415251 h 4241931"/>
              <a:gd name="connsiteX601" fmla="*/ 3552178 w 4651277"/>
              <a:gd name="connsiteY601" fmla="*/ 3422386 h 4241931"/>
              <a:gd name="connsiteX602" fmla="*/ 3536193 w 4651277"/>
              <a:gd name="connsiteY602" fmla="*/ 3424560 h 4241931"/>
              <a:gd name="connsiteX603" fmla="*/ 3529977 w 4651277"/>
              <a:gd name="connsiteY603" fmla="*/ 3423604 h 4241931"/>
              <a:gd name="connsiteX604" fmla="*/ 3524683 w 4651277"/>
              <a:gd name="connsiteY604" fmla="*/ 3424536 h 4241931"/>
              <a:gd name="connsiteX605" fmla="*/ 3503908 w 4651277"/>
              <a:gd name="connsiteY605" fmla="*/ 3426814 h 4241931"/>
              <a:gd name="connsiteX606" fmla="*/ 3498752 w 4651277"/>
              <a:gd name="connsiteY606" fmla="*/ 3426054 h 4241931"/>
              <a:gd name="connsiteX607" fmla="*/ 3497136 w 4651277"/>
              <a:gd name="connsiteY607" fmla="*/ 3433401 h 4241931"/>
              <a:gd name="connsiteX608" fmla="*/ 3500251 w 4651277"/>
              <a:gd name="connsiteY608" fmla="*/ 3446219 h 4241931"/>
              <a:gd name="connsiteX609" fmla="*/ 3508398 w 4651277"/>
              <a:gd name="connsiteY609" fmla="*/ 3461460 h 4241931"/>
              <a:gd name="connsiteX610" fmla="*/ 3490797 w 4651277"/>
              <a:gd name="connsiteY610" fmla="*/ 3475276 h 4241931"/>
              <a:gd name="connsiteX611" fmla="*/ 3472671 w 4651277"/>
              <a:gd name="connsiteY611" fmla="*/ 3469777 h 4241931"/>
              <a:gd name="connsiteX612" fmla="*/ 3460862 w 4651277"/>
              <a:gd name="connsiteY612" fmla="*/ 3468188 h 4241931"/>
              <a:gd name="connsiteX613" fmla="*/ 3453331 w 4651277"/>
              <a:gd name="connsiteY613" fmla="*/ 3476626 h 4241931"/>
              <a:gd name="connsiteX614" fmla="*/ 3454386 w 4651277"/>
              <a:gd name="connsiteY614" fmla="*/ 3477165 h 4241931"/>
              <a:gd name="connsiteX615" fmla="*/ 3446789 w 4651277"/>
              <a:gd name="connsiteY615" fmla="*/ 3491117 h 4241931"/>
              <a:gd name="connsiteX616" fmla="*/ 3400060 w 4651277"/>
              <a:gd name="connsiteY616" fmla="*/ 3577309 h 4241931"/>
              <a:gd name="connsiteX617" fmla="*/ 3406973 w 4651277"/>
              <a:gd name="connsiteY617" fmla="*/ 3593703 h 4241931"/>
              <a:gd name="connsiteX618" fmla="*/ 3418956 w 4651277"/>
              <a:gd name="connsiteY618" fmla="*/ 3615430 h 4241931"/>
              <a:gd name="connsiteX619" fmla="*/ 3395203 w 4651277"/>
              <a:gd name="connsiteY619" fmla="*/ 3618067 h 4241931"/>
              <a:gd name="connsiteX620" fmla="*/ 3381062 w 4651277"/>
              <a:gd name="connsiteY620" fmla="*/ 3648256 h 4241931"/>
              <a:gd name="connsiteX621" fmla="*/ 3389340 w 4651277"/>
              <a:gd name="connsiteY621" fmla="*/ 3676099 h 4241931"/>
              <a:gd name="connsiteX622" fmla="*/ 3387297 w 4651277"/>
              <a:gd name="connsiteY622" fmla="*/ 3734980 h 4241931"/>
              <a:gd name="connsiteX623" fmla="*/ 3365114 w 4651277"/>
              <a:gd name="connsiteY623" fmla="*/ 3755173 h 4241931"/>
              <a:gd name="connsiteX624" fmla="*/ 3349515 w 4651277"/>
              <a:gd name="connsiteY624" fmla="*/ 3774773 h 4241931"/>
              <a:gd name="connsiteX625" fmla="*/ 3331755 w 4651277"/>
              <a:gd name="connsiteY625" fmla="*/ 3770238 h 4241931"/>
              <a:gd name="connsiteX626" fmla="*/ 3295139 w 4651277"/>
              <a:gd name="connsiteY626" fmla="*/ 3743233 h 4241931"/>
              <a:gd name="connsiteX627" fmla="*/ 3262091 w 4651277"/>
              <a:gd name="connsiteY627" fmla="*/ 3731390 h 4241931"/>
              <a:gd name="connsiteX628" fmla="*/ 3205351 w 4651277"/>
              <a:gd name="connsiteY628" fmla="*/ 3745657 h 4241931"/>
              <a:gd name="connsiteX629" fmla="*/ 3194120 w 4651277"/>
              <a:gd name="connsiteY629" fmla="*/ 3757041 h 4241931"/>
              <a:gd name="connsiteX630" fmla="*/ 3176971 w 4651277"/>
              <a:gd name="connsiteY630" fmla="*/ 3766914 h 4241931"/>
              <a:gd name="connsiteX631" fmla="*/ 3172726 w 4651277"/>
              <a:gd name="connsiteY631" fmla="*/ 3749940 h 4241931"/>
              <a:gd name="connsiteX632" fmla="*/ 3169365 w 4651277"/>
              <a:gd name="connsiteY632" fmla="*/ 3740884 h 4241931"/>
              <a:gd name="connsiteX633" fmla="*/ 3161839 w 4651277"/>
              <a:gd name="connsiteY633" fmla="*/ 3746151 h 4241931"/>
              <a:gd name="connsiteX634" fmla="*/ 3103961 w 4651277"/>
              <a:gd name="connsiteY634" fmla="*/ 3762903 h 4241931"/>
              <a:gd name="connsiteX635" fmla="*/ 3079445 w 4651277"/>
              <a:gd name="connsiteY635" fmla="*/ 3757920 h 4241931"/>
              <a:gd name="connsiteX636" fmla="*/ 3076595 w 4651277"/>
              <a:gd name="connsiteY636" fmla="*/ 3753244 h 4241931"/>
              <a:gd name="connsiteX637" fmla="*/ 3073963 w 4651277"/>
              <a:gd name="connsiteY637" fmla="*/ 3755235 h 4241931"/>
              <a:gd name="connsiteX638" fmla="*/ 3064222 w 4651277"/>
              <a:gd name="connsiteY638" fmla="*/ 3749147 h 4241931"/>
              <a:gd name="connsiteX639" fmla="*/ 3062184 w 4651277"/>
              <a:gd name="connsiteY639" fmla="*/ 3744246 h 4241931"/>
              <a:gd name="connsiteX640" fmla="*/ 3049858 w 4651277"/>
              <a:gd name="connsiteY640" fmla="*/ 3739106 h 4241931"/>
              <a:gd name="connsiteX641" fmla="*/ 3044792 w 4651277"/>
              <a:gd name="connsiteY641" fmla="*/ 3733879 h 4241931"/>
              <a:gd name="connsiteX642" fmla="*/ 3044128 w 4651277"/>
              <a:gd name="connsiteY642" fmla="*/ 3738922 h 4241931"/>
              <a:gd name="connsiteX643" fmla="*/ 2984298 w 4651277"/>
              <a:gd name="connsiteY643" fmla="*/ 3791655 h 4241931"/>
              <a:gd name="connsiteX644" fmla="*/ 2940903 w 4651277"/>
              <a:gd name="connsiteY644" fmla="*/ 3792129 h 4241931"/>
              <a:gd name="connsiteX645" fmla="*/ 2874058 w 4651277"/>
              <a:gd name="connsiteY645" fmla="*/ 3781642 h 4241931"/>
              <a:gd name="connsiteX646" fmla="*/ 2865991 w 4651277"/>
              <a:gd name="connsiteY646" fmla="*/ 3778096 h 4241931"/>
              <a:gd name="connsiteX647" fmla="*/ 2857815 w 4651277"/>
              <a:gd name="connsiteY647" fmla="*/ 3786799 h 4241931"/>
              <a:gd name="connsiteX648" fmla="*/ 2856425 w 4651277"/>
              <a:gd name="connsiteY648" fmla="*/ 3795390 h 4241931"/>
              <a:gd name="connsiteX649" fmla="*/ 2860563 w 4651277"/>
              <a:gd name="connsiteY649" fmla="*/ 3807410 h 4241931"/>
              <a:gd name="connsiteX650" fmla="*/ 2856998 w 4651277"/>
              <a:gd name="connsiteY650" fmla="*/ 3813863 h 4241931"/>
              <a:gd name="connsiteX651" fmla="*/ 2854422 w 4651277"/>
              <a:gd name="connsiteY651" fmla="*/ 3814137 h 4241931"/>
              <a:gd name="connsiteX652" fmla="*/ 2854754 w 4651277"/>
              <a:gd name="connsiteY652" fmla="*/ 3831215 h 4241931"/>
              <a:gd name="connsiteX653" fmla="*/ 2843360 w 4651277"/>
              <a:gd name="connsiteY653" fmla="*/ 3850708 h 4241931"/>
              <a:gd name="connsiteX654" fmla="*/ 2807827 w 4651277"/>
              <a:gd name="connsiteY654" fmla="*/ 3846654 h 4241931"/>
              <a:gd name="connsiteX655" fmla="*/ 2785810 w 4651277"/>
              <a:gd name="connsiteY655" fmla="*/ 3849588 h 4241931"/>
              <a:gd name="connsiteX656" fmla="*/ 2789121 w 4651277"/>
              <a:gd name="connsiteY656" fmla="*/ 3868487 h 4241931"/>
              <a:gd name="connsiteX657" fmla="*/ 2791863 w 4651277"/>
              <a:gd name="connsiteY657" fmla="*/ 3871984 h 4241931"/>
              <a:gd name="connsiteX658" fmla="*/ 2806233 w 4651277"/>
              <a:gd name="connsiteY658" fmla="*/ 3898062 h 4241931"/>
              <a:gd name="connsiteX659" fmla="*/ 2784118 w 4651277"/>
              <a:gd name="connsiteY659" fmla="*/ 3891736 h 4241931"/>
              <a:gd name="connsiteX660" fmla="*/ 2763325 w 4651277"/>
              <a:gd name="connsiteY660" fmla="*/ 3878511 h 4241931"/>
              <a:gd name="connsiteX661" fmla="*/ 2724775 w 4651277"/>
              <a:gd name="connsiteY661" fmla="*/ 3899406 h 4241931"/>
              <a:gd name="connsiteX662" fmla="*/ 2726671 w 4651277"/>
              <a:gd name="connsiteY662" fmla="*/ 3923975 h 4241931"/>
              <a:gd name="connsiteX663" fmla="*/ 2695770 w 4651277"/>
              <a:gd name="connsiteY663" fmla="*/ 3931920 h 4241931"/>
              <a:gd name="connsiteX664" fmla="*/ 2675260 w 4651277"/>
              <a:gd name="connsiteY664" fmla="*/ 3914348 h 4241931"/>
              <a:gd name="connsiteX665" fmla="*/ 2660753 w 4651277"/>
              <a:gd name="connsiteY665" fmla="*/ 3905503 h 4241931"/>
              <a:gd name="connsiteX666" fmla="*/ 2646083 w 4651277"/>
              <a:gd name="connsiteY666" fmla="*/ 3912202 h 4241931"/>
              <a:gd name="connsiteX667" fmla="*/ 2647150 w 4651277"/>
              <a:gd name="connsiteY667" fmla="*/ 3913511 h 4241931"/>
              <a:gd name="connsiteX668" fmla="*/ 2629231 w 4651277"/>
              <a:gd name="connsiteY668" fmla="*/ 3927369 h 4241931"/>
              <a:gd name="connsiteX669" fmla="*/ 2518807 w 4651277"/>
              <a:gd name="connsiteY669" fmla="*/ 4013107 h 4241931"/>
              <a:gd name="connsiteX670" fmla="*/ 2518432 w 4651277"/>
              <a:gd name="connsiteY670" fmla="*/ 4038475 h 4241931"/>
              <a:gd name="connsiteX671" fmla="*/ 2521619 w 4651277"/>
              <a:gd name="connsiteY671" fmla="*/ 4073711 h 4241931"/>
              <a:gd name="connsiteX672" fmla="*/ 2489096 w 4651277"/>
              <a:gd name="connsiteY672" fmla="*/ 4063534 h 4241931"/>
              <a:gd name="connsiteX673" fmla="*/ 2453324 w 4651277"/>
              <a:gd name="connsiteY673" fmla="*/ 4094842 h 4241931"/>
              <a:gd name="connsiteX674" fmla="*/ 2448168 w 4651277"/>
              <a:gd name="connsiteY674" fmla="*/ 4135938 h 4241931"/>
              <a:gd name="connsiteX675" fmla="*/ 2411741 w 4651277"/>
              <a:gd name="connsiteY675" fmla="*/ 4211641 h 4241931"/>
              <a:gd name="connsiteX676" fmla="*/ 2371202 w 4651277"/>
              <a:gd name="connsiteY676" fmla="*/ 4225284 h 4241931"/>
              <a:gd name="connsiteX677" fmla="*/ 2339599 w 4651277"/>
              <a:gd name="connsiteY677" fmla="*/ 4241931 h 4241931"/>
              <a:gd name="connsiteX678" fmla="*/ 2319011 w 4651277"/>
              <a:gd name="connsiteY678" fmla="*/ 4225827 h 4241931"/>
              <a:gd name="connsiteX679" fmla="*/ 2286691 w 4651277"/>
              <a:gd name="connsiteY679" fmla="*/ 4169575 h 4241931"/>
              <a:gd name="connsiteX680" fmla="*/ 2250336 w 4651277"/>
              <a:gd name="connsiteY680" fmla="*/ 4135164 h 4241931"/>
              <a:gd name="connsiteX681" fmla="*/ 2168075 w 4651277"/>
              <a:gd name="connsiteY681" fmla="*/ 4121259 h 4241931"/>
              <a:gd name="connsiteX682" fmla="*/ 2146887 w 4651277"/>
              <a:gd name="connsiteY682" fmla="*/ 4129683 h 4241931"/>
              <a:gd name="connsiteX683" fmla="*/ 2118834 w 4651277"/>
              <a:gd name="connsiteY683" fmla="*/ 4132741 h 4241931"/>
              <a:gd name="connsiteX684" fmla="*/ 2123027 w 4651277"/>
              <a:gd name="connsiteY684" fmla="*/ 4108146 h 4241931"/>
              <a:gd name="connsiteX685" fmla="*/ 2123831 w 4651277"/>
              <a:gd name="connsiteY685" fmla="*/ 4094395 h 4241931"/>
              <a:gd name="connsiteX686" fmla="*/ 2110984 w 4651277"/>
              <a:gd name="connsiteY686" fmla="*/ 4096957 h 4241931"/>
              <a:gd name="connsiteX687" fmla="*/ 2025816 w 4651277"/>
              <a:gd name="connsiteY687" fmla="*/ 4085641 h 4241931"/>
              <a:gd name="connsiteX688" fmla="*/ 1994734 w 4651277"/>
              <a:gd name="connsiteY688" fmla="*/ 4050712 h 4241931"/>
              <a:gd name="connsiteX689" fmla="*/ 1924097 w 4651277"/>
              <a:gd name="connsiteY689" fmla="*/ 3922677 h 4241931"/>
              <a:gd name="connsiteX690" fmla="*/ 1905006 w 4651277"/>
              <a:gd name="connsiteY690" fmla="*/ 3918804 h 4241931"/>
              <a:gd name="connsiteX691" fmla="*/ 1887982 w 4651277"/>
              <a:gd name="connsiteY691" fmla="*/ 3912568 h 4241931"/>
              <a:gd name="connsiteX692" fmla="*/ 1885017 w 4651277"/>
              <a:gd name="connsiteY692" fmla="*/ 3901578 h 4241931"/>
              <a:gd name="connsiteX693" fmla="*/ 1862111 w 4651277"/>
              <a:gd name="connsiteY693" fmla="*/ 3897986 h 4241931"/>
              <a:gd name="connsiteX694" fmla="*/ 1858625 w 4651277"/>
              <a:gd name="connsiteY694" fmla="*/ 3892341 h 4241931"/>
              <a:gd name="connsiteX695" fmla="*/ 1837794 w 4651277"/>
              <a:gd name="connsiteY695" fmla="*/ 3907157 h 4241931"/>
              <a:gd name="connsiteX696" fmla="*/ 1836714 w 4651277"/>
              <a:gd name="connsiteY696" fmla="*/ 3883084 h 4241931"/>
              <a:gd name="connsiteX697" fmla="*/ 1816165 w 4651277"/>
              <a:gd name="connsiteY697" fmla="*/ 3880505 h 4241931"/>
              <a:gd name="connsiteX698" fmla="*/ 1816633 w 4651277"/>
              <a:gd name="connsiteY698" fmla="*/ 3878350 h 4241931"/>
              <a:gd name="connsiteX699" fmla="*/ 1800539 w 4651277"/>
              <a:gd name="connsiteY699" fmla="*/ 3891482 h 4241931"/>
              <a:gd name="connsiteX700" fmla="*/ 1764303 w 4651277"/>
              <a:gd name="connsiteY700" fmla="*/ 3915801 h 4241931"/>
              <a:gd name="connsiteX701" fmla="*/ 1740423 w 4651277"/>
              <a:gd name="connsiteY701" fmla="*/ 3889176 h 4241931"/>
              <a:gd name="connsiteX702" fmla="*/ 1722011 w 4651277"/>
              <a:gd name="connsiteY702" fmla="*/ 3876752 h 4241931"/>
              <a:gd name="connsiteX703" fmla="*/ 1711940 w 4651277"/>
              <a:gd name="connsiteY703" fmla="*/ 3893084 h 4241931"/>
              <a:gd name="connsiteX704" fmla="*/ 1711668 w 4651277"/>
              <a:gd name="connsiteY704" fmla="*/ 3897518 h 4241931"/>
              <a:gd name="connsiteX705" fmla="*/ 1705099 w 4651277"/>
              <a:gd name="connsiteY705" fmla="*/ 3926559 h 4241931"/>
              <a:gd name="connsiteX706" fmla="*/ 1692762 w 4651277"/>
              <a:gd name="connsiteY706" fmla="*/ 3907147 h 4241931"/>
              <a:gd name="connsiteX707" fmla="*/ 1685994 w 4651277"/>
              <a:gd name="connsiteY707" fmla="*/ 3883452 h 4241931"/>
              <a:gd name="connsiteX708" fmla="*/ 1643295 w 4651277"/>
              <a:gd name="connsiteY708" fmla="*/ 3873479 h 4241931"/>
              <a:gd name="connsiteX709" fmla="*/ 1628399 w 4651277"/>
              <a:gd name="connsiteY709" fmla="*/ 3893111 h 4241931"/>
              <a:gd name="connsiteX710" fmla="*/ 1600019 w 4651277"/>
              <a:gd name="connsiteY710" fmla="*/ 3878537 h 4241931"/>
              <a:gd name="connsiteX711" fmla="*/ 1596347 w 4651277"/>
              <a:gd name="connsiteY711" fmla="*/ 3851778 h 4241931"/>
              <a:gd name="connsiteX712" fmla="*/ 1574043 w 4651277"/>
              <a:gd name="connsiteY712" fmla="*/ 3830214 h 4241931"/>
              <a:gd name="connsiteX713" fmla="*/ 1541567 w 4651277"/>
              <a:gd name="connsiteY713" fmla="*/ 3798615 h 4241931"/>
              <a:gd name="connsiteX714" fmla="*/ 1492724 w 4651277"/>
              <a:gd name="connsiteY714" fmla="*/ 3763103 h 4241931"/>
              <a:gd name="connsiteX715" fmla="*/ 1470589 w 4651277"/>
              <a:gd name="connsiteY715" fmla="*/ 3755587 h 4241931"/>
              <a:gd name="connsiteX716" fmla="*/ 1479644 w 4651277"/>
              <a:gd name="connsiteY716" fmla="*/ 3744671 h 4241931"/>
              <a:gd name="connsiteX717" fmla="*/ 1466562 w 4651277"/>
              <a:gd name="connsiteY717" fmla="*/ 3726239 h 4241931"/>
              <a:gd name="connsiteX718" fmla="*/ 1430989 w 4651277"/>
              <a:gd name="connsiteY718" fmla="*/ 3697700 h 4241931"/>
              <a:gd name="connsiteX719" fmla="*/ 1419313 w 4651277"/>
              <a:gd name="connsiteY719" fmla="*/ 3670284 h 4241931"/>
              <a:gd name="connsiteX720" fmla="*/ 1417125 w 4651277"/>
              <a:gd name="connsiteY720" fmla="*/ 3655509 h 4241931"/>
              <a:gd name="connsiteX721" fmla="*/ 1407563 w 4651277"/>
              <a:gd name="connsiteY721" fmla="*/ 3669999 h 4241931"/>
              <a:gd name="connsiteX722" fmla="*/ 1383547 w 4651277"/>
              <a:gd name="connsiteY722" fmla="*/ 3699284 h 4241931"/>
              <a:gd name="connsiteX723" fmla="*/ 1335775 w 4651277"/>
              <a:gd name="connsiteY723" fmla="*/ 3738369 h 4241931"/>
              <a:gd name="connsiteX724" fmla="*/ 1312449 w 4651277"/>
              <a:gd name="connsiteY724" fmla="*/ 3759039 h 4241931"/>
              <a:gd name="connsiteX725" fmla="*/ 1295945 w 4651277"/>
              <a:gd name="connsiteY725" fmla="*/ 3759452 h 4241931"/>
              <a:gd name="connsiteX726" fmla="*/ 1292551 w 4651277"/>
              <a:gd name="connsiteY726" fmla="*/ 3785619 h 4241931"/>
              <a:gd name="connsiteX727" fmla="*/ 1236423 w 4651277"/>
              <a:gd name="connsiteY727" fmla="*/ 3826202 h 4241931"/>
              <a:gd name="connsiteX728" fmla="*/ 1221212 w 4651277"/>
              <a:gd name="connsiteY728" fmla="*/ 3837554 h 4241931"/>
              <a:gd name="connsiteX729" fmla="*/ 1171545 w 4651277"/>
              <a:gd name="connsiteY729" fmla="*/ 3867819 h 4241931"/>
              <a:gd name="connsiteX730" fmla="*/ 1116177 w 4651277"/>
              <a:gd name="connsiteY730" fmla="*/ 3898928 h 4241931"/>
              <a:gd name="connsiteX731" fmla="*/ 1085512 w 4651277"/>
              <a:gd name="connsiteY731" fmla="*/ 3913809 h 4241931"/>
              <a:gd name="connsiteX732" fmla="*/ 1084513 w 4651277"/>
              <a:gd name="connsiteY732" fmla="*/ 3915463 h 4241931"/>
              <a:gd name="connsiteX733" fmla="*/ 1084512 w 4651277"/>
              <a:gd name="connsiteY733" fmla="*/ 3915463 h 4241931"/>
              <a:gd name="connsiteX734" fmla="*/ 1084263 w 4651277"/>
              <a:gd name="connsiteY734" fmla="*/ 3915876 h 4241931"/>
              <a:gd name="connsiteX735" fmla="*/ 1084513 w 4651277"/>
              <a:gd name="connsiteY735" fmla="*/ 3915463 h 4241931"/>
              <a:gd name="connsiteX736" fmla="*/ 1085839 w 4651277"/>
              <a:gd name="connsiteY736" fmla="*/ 3915136 h 4241931"/>
              <a:gd name="connsiteX737" fmla="*/ 1094229 w 4651277"/>
              <a:gd name="connsiteY737" fmla="*/ 3924043 h 4241931"/>
              <a:gd name="connsiteX738" fmla="*/ 1088904 w 4651277"/>
              <a:gd name="connsiteY738" fmla="*/ 3930985 h 4241931"/>
              <a:gd name="connsiteX739" fmla="*/ 1018977 w 4651277"/>
              <a:gd name="connsiteY739" fmla="*/ 3997770 h 4241931"/>
              <a:gd name="connsiteX740" fmla="*/ 1006350 w 4651277"/>
              <a:gd name="connsiteY740" fmla="*/ 4009328 h 4241931"/>
              <a:gd name="connsiteX741" fmla="*/ 1002301 w 4651277"/>
              <a:gd name="connsiteY741" fmla="*/ 4011171 h 4241931"/>
              <a:gd name="connsiteX742" fmla="*/ 990173 w 4651277"/>
              <a:gd name="connsiteY742" fmla="*/ 4011068 h 4241931"/>
              <a:gd name="connsiteX743" fmla="*/ 985936 w 4651277"/>
              <a:gd name="connsiteY743" fmla="*/ 4009861 h 4241931"/>
              <a:gd name="connsiteX744" fmla="*/ 977409 w 4651277"/>
              <a:gd name="connsiteY744" fmla="*/ 4002677 h 4241931"/>
              <a:gd name="connsiteX745" fmla="*/ 972121 w 4651277"/>
              <a:gd name="connsiteY745" fmla="*/ 3998352 h 4241931"/>
              <a:gd name="connsiteX746" fmla="*/ 953239 w 4651277"/>
              <a:gd name="connsiteY746" fmla="*/ 4017645 h 4241931"/>
              <a:gd name="connsiteX747" fmla="*/ 934255 w 4651277"/>
              <a:gd name="connsiteY747" fmla="*/ 4027395 h 4241931"/>
              <a:gd name="connsiteX748" fmla="*/ 928071 w 4651277"/>
              <a:gd name="connsiteY748" fmla="*/ 4012596 h 4241931"/>
              <a:gd name="connsiteX749" fmla="*/ 996223 w 4651277"/>
              <a:gd name="connsiteY749" fmla="*/ 3962574 h 4241931"/>
              <a:gd name="connsiteX750" fmla="*/ 1026009 w 4651277"/>
              <a:gd name="connsiteY750" fmla="*/ 3931585 h 4241931"/>
              <a:gd name="connsiteX751" fmla="*/ 1031264 w 4651277"/>
              <a:gd name="connsiteY751" fmla="*/ 3925503 h 4241931"/>
              <a:gd name="connsiteX752" fmla="*/ 1077468 w 4651277"/>
              <a:gd name="connsiteY752" fmla="*/ 3900596 h 4241931"/>
              <a:gd name="connsiteX753" fmla="*/ 1094162 w 4651277"/>
              <a:gd name="connsiteY753" fmla="*/ 3881561 h 4241931"/>
              <a:gd name="connsiteX754" fmla="*/ 1102948 w 4651277"/>
              <a:gd name="connsiteY754" fmla="*/ 3869261 h 4241931"/>
              <a:gd name="connsiteX755" fmla="*/ 1153234 w 4651277"/>
              <a:gd name="connsiteY755" fmla="*/ 3831245 h 4241931"/>
              <a:gd name="connsiteX756" fmla="*/ 1182230 w 4651277"/>
              <a:gd name="connsiteY756" fmla="*/ 3799326 h 4241931"/>
              <a:gd name="connsiteX757" fmla="*/ 1213308 w 4651277"/>
              <a:gd name="connsiteY757" fmla="*/ 3779276 h 4241931"/>
              <a:gd name="connsiteX758" fmla="*/ 1227005 w 4651277"/>
              <a:gd name="connsiteY758" fmla="*/ 3743531 h 4241931"/>
              <a:gd name="connsiteX759" fmla="*/ 1221458 w 4651277"/>
              <a:gd name="connsiteY759" fmla="*/ 3737019 h 4241931"/>
              <a:gd name="connsiteX760" fmla="*/ 1231625 w 4651277"/>
              <a:gd name="connsiteY760" fmla="*/ 3685821 h 4241931"/>
              <a:gd name="connsiteX761" fmla="*/ 1240257 w 4651277"/>
              <a:gd name="connsiteY761" fmla="*/ 3659206 h 4241931"/>
              <a:gd name="connsiteX762" fmla="*/ 1240179 w 4651277"/>
              <a:gd name="connsiteY762" fmla="*/ 3659067 h 4241931"/>
              <a:gd name="connsiteX763" fmla="*/ 1230192 w 4651277"/>
              <a:gd name="connsiteY763" fmla="*/ 3642988 h 4241931"/>
              <a:gd name="connsiteX764" fmla="*/ 1231048 w 4651277"/>
              <a:gd name="connsiteY764" fmla="*/ 3642849 h 4241931"/>
              <a:gd name="connsiteX765" fmla="*/ 1229111 w 4651277"/>
              <a:gd name="connsiteY765" fmla="*/ 3639405 h 4241931"/>
              <a:gd name="connsiteX766" fmla="*/ 1225082 w 4651277"/>
              <a:gd name="connsiteY766" fmla="*/ 3615949 h 4241931"/>
              <a:gd name="connsiteX767" fmla="*/ 1223380 w 4651277"/>
              <a:gd name="connsiteY767" fmla="*/ 3610559 h 4241931"/>
              <a:gd name="connsiteX768" fmla="*/ 1222745 w 4651277"/>
              <a:gd name="connsiteY768" fmla="*/ 3611002 h 4241931"/>
              <a:gd name="connsiteX769" fmla="*/ 1190493 w 4651277"/>
              <a:gd name="connsiteY769" fmla="*/ 3651565 h 4241931"/>
              <a:gd name="connsiteX770" fmla="*/ 1166783 w 4651277"/>
              <a:gd name="connsiteY770" fmla="*/ 3661736 h 4241931"/>
              <a:gd name="connsiteX771" fmla="*/ 1154637 w 4651277"/>
              <a:gd name="connsiteY771" fmla="*/ 3670210 h 4241931"/>
              <a:gd name="connsiteX772" fmla="*/ 1116633 w 4651277"/>
              <a:gd name="connsiteY772" fmla="*/ 3690352 h 4241931"/>
              <a:gd name="connsiteX773" fmla="*/ 1090960 w 4651277"/>
              <a:gd name="connsiteY773" fmla="*/ 3676395 h 4241931"/>
              <a:gd name="connsiteX774" fmla="*/ 1152056 w 4651277"/>
              <a:gd name="connsiteY774" fmla="*/ 3582772 h 4241931"/>
              <a:gd name="connsiteX775" fmla="*/ 1146988 w 4651277"/>
              <a:gd name="connsiteY775" fmla="*/ 3583121 h 4241931"/>
              <a:gd name="connsiteX776" fmla="*/ 1174341 w 4651277"/>
              <a:gd name="connsiteY776" fmla="*/ 3554475 h 4241931"/>
              <a:gd name="connsiteX777" fmla="*/ 1195008 w 4651277"/>
              <a:gd name="connsiteY777" fmla="*/ 3526369 h 4241931"/>
              <a:gd name="connsiteX778" fmla="*/ 1182314 w 4651277"/>
              <a:gd name="connsiteY778" fmla="*/ 3516738 h 4241931"/>
              <a:gd name="connsiteX779" fmla="*/ 1164089 w 4651277"/>
              <a:gd name="connsiteY779" fmla="*/ 3495341 h 4241931"/>
              <a:gd name="connsiteX780" fmla="*/ 1138525 w 4651277"/>
              <a:gd name="connsiteY780" fmla="*/ 3489826 h 4241931"/>
              <a:gd name="connsiteX781" fmla="*/ 1113579 w 4651277"/>
              <a:gd name="connsiteY781" fmla="*/ 3498232 h 4241931"/>
              <a:gd name="connsiteX782" fmla="*/ 1101193 w 4651277"/>
              <a:gd name="connsiteY782" fmla="*/ 3517611 h 4241931"/>
              <a:gd name="connsiteX783" fmla="*/ 1083741 w 4651277"/>
              <a:gd name="connsiteY783" fmla="*/ 3524449 h 4241931"/>
              <a:gd name="connsiteX784" fmla="*/ 1066327 w 4651277"/>
              <a:gd name="connsiteY784" fmla="*/ 3498350 h 4241931"/>
              <a:gd name="connsiteX785" fmla="*/ 1060384 w 4651277"/>
              <a:gd name="connsiteY785" fmla="*/ 3491373 h 4241931"/>
              <a:gd name="connsiteX786" fmla="*/ 1051908 w 4651277"/>
              <a:gd name="connsiteY786" fmla="*/ 3488960 h 4241931"/>
              <a:gd name="connsiteX787" fmla="*/ 1034735 w 4651277"/>
              <a:gd name="connsiteY787" fmla="*/ 3470682 h 4241931"/>
              <a:gd name="connsiteX788" fmla="*/ 1017197 w 4651277"/>
              <a:gd name="connsiteY788" fmla="*/ 3484015 h 4241931"/>
              <a:gd name="connsiteX789" fmla="*/ 1010237 w 4651277"/>
              <a:gd name="connsiteY789" fmla="*/ 3484324 h 4241931"/>
              <a:gd name="connsiteX790" fmla="*/ 958799 w 4651277"/>
              <a:gd name="connsiteY790" fmla="*/ 3466337 h 4241931"/>
              <a:gd name="connsiteX791" fmla="*/ 951788 w 4651277"/>
              <a:gd name="connsiteY791" fmla="*/ 3461874 h 4241931"/>
              <a:gd name="connsiteX792" fmla="*/ 926759 w 4651277"/>
              <a:gd name="connsiteY792" fmla="*/ 3433431 h 4241931"/>
              <a:gd name="connsiteX793" fmla="*/ 903850 w 4651277"/>
              <a:gd name="connsiteY793" fmla="*/ 3383920 h 4241931"/>
              <a:gd name="connsiteX794" fmla="*/ 895238 w 4651277"/>
              <a:gd name="connsiteY794" fmla="*/ 3361559 h 4241931"/>
              <a:gd name="connsiteX795" fmla="*/ 893102 w 4651277"/>
              <a:gd name="connsiteY795" fmla="*/ 3344918 h 4241931"/>
              <a:gd name="connsiteX796" fmla="*/ 913932 w 4651277"/>
              <a:gd name="connsiteY796" fmla="*/ 3295875 h 4241931"/>
              <a:gd name="connsiteX797" fmla="*/ 916552 w 4651277"/>
              <a:gd name="connsiteY797" fmla="*/ 3284815 h 4241931"/>
              <a:gd name="connsiteX798" fmla="*/ 902668 w 4651277"/>
              <a:gd name="connsiteY798" fmla="*/ 3252497 h 4241931"/>
              <a:gd name="connsiteX799" fmla="*/ 899396 w 4651277"/>
              <a:gd name="connsiteY799" fmla="*/ 3239232 h 4241931"/>
              <a:gd name="connsiteX800" fmla="*/ 894195 w 4651277"/>
              <a:gd name="connsiteY800" fmla="*/ 3206742 h 4241931"/>
              <a:gd name="connsiteX801" fmla="*/ 880363 w 4651277"/>
              <a:gd name="connsiteY801" fmla="*/ 3200867 h 4241931"/>
              <a:gd name="connsiteX802" fmla="*/ 868662 w 4651277"/>
              <a:gd name="connsiteY802" fmla="*/ 3212216 h 4241931"/>
              <a:gd name="connsiteX803" fmla="*/ 861785 w 4651277"/>
              <a:gd name="connsiteY803" fmla="*/ 3179867 h 4241931"/>
              <a:gd name="connsiteX804" fmla="*/ 841031 w 4651277"/>
              <a:gd name="connsiteY804" fmla="*/ 3128406 h 4241931"/>
              <a:gd name="connsiteX805" fmla="*/ 835094 w 4651277"/>
              <a:gd name="connsiteY805" fmla="*/ 3130395 h 4241931"/>
              <a:gd name="connsiteX806" fmla="*/ 836894 w 4651277"/>
              <a:gd name="connsiteY806" fmla="*/ 3131712 h 4241931"/>
              <a:gd name="connsiteX807" fmla="*/ 828164 w 4651277"/>
              <a:gd name="connsiteY807" fmla="*/ 3141426 h 4241931"/>
              <a:gd name="connsiteX808" fmla="*/ 810249 w 4651277"/>
              <a:gd name="connsiteY808" fmla="*/ 3168564 h 4241931"/>
              <a:gd name="connsiteX809" fmla="*/ 805666 w 4651277"/>
              <a:gd name="connsiteY809" fmla="*/ 3182762 h 4241931"/>
              <a:gd name="connsiteX810" fmla="*/ 762994 w 4651277"/>
              <a:gd name="connsiteY810" fmla="*/ 3247137 h 4241931"/>
              <a:gd name="connsiteX811" fmla="*/ 769696 w 4651277"/>
              <a:gd name="connsiteY811" fmla="*/ 3269578 h 4241931"/>
              <a:gd name="connsiteX812" fmla="*/ 788985 w 4651277"/>
              <a:gd name="connsiteY812" fmla="*/ 3312615 h 4241931"/>
              <a:gd name="connsiteX813" fmla="*/ 783024 w 4651277"/>
              <a:gd name="connsiteY813" fmla="*/ 3324613 h 4241931"/>
              <a:gd name="connsiteX814" fmla="*/ 758660 w 4651277"/>
              <a:gd name="connsiteY814" fmla="*/ 3335580 h 4241931"/>
              <a:gd name="connsiteX815" fmla="*/ 671389 w 4651277"/>
              <a:gd name="connsiteY815" fmla="*/ 3280299 h 4241931"/>
              <a:gd name="connsiteX816" fmla="*/ 650969 w 4651277"/>
              <a:gd name="connsiteY816" fmla="*/ 3269201 h 4241931"/>
              <a:gd name="connsiteX817" fmla="*/ 641617 w 4651277"/>
              <a:gd name="connsiteY817" fmla="*/ 3268933 h 4241931"/>
              <a:gd name="connsiteX818" fmla="*/ 644405 w 4651277"/>
              <a:gd name="connsiteY818" fmla="*/ 3282190 h 4241931"/>
              <a:gd name="connsiteX819" fmla="*/ 650760 w 4651277"/>
              <a:gd name="connsiteY819" fmla="*/ 3284028 h 4241931"/>
              <a:gd name="connsiteX820" fmla="*/ 664657 w 4651277"/>
              <a:gd name="connsiteY820" fmla="*/ 3289108 h 4241931"/>
              <a:gd name="connsiteX821" fmla="*/ 653088 w 4651277"/>
              <a:gd name="connsiteY821" fmla="*/ 3305841 h 4241931"/>
              <a:gd name="connsiteX822" fmla="*/ 681811 w 4651277"/>
              <a:gd name="connsiteY822" fmla="*/ 3311127 h 4241931"/>
              <a:gd name="connsiteX823" fmla="*/ 681325 w 4651277"/>
              <a:gd name="connsiteY823" fmla="*/ 3323067 h 4241931"/>
              <a:gd name="connsiteX824" fmla="*/ 642947 w 4651277"/>
              <a:gd name="connsiteY824" fmla="*/ 3318009 h 4241931"/>
              <a:gd name="connsiteX825" fmla="*/ 616859 w 4651277"/>
              <a:gd name="connsiteY825" fmla="*/ 3306171 h 4241931"/>
              <a:gd name="connsiteX826" fmla="*/ 615221 w 4651277"/>
              <a:gd name="connsiteY826" fmla="*/ 3285459 h 4241931"/>
              <a:gd name="connsiteX827" fmla="*/ 603851 w 4651277"/>
              <a:gd name="connsiteY827" fmla="*/ 3275124 h 4241931"/>
              <a:gd name="connsiteX828" fmla="*/ 584006 w 4651277"/>
              <a:gd name="connsiteY828" fmla="*/ 3294285 h 4241931"/>
              <a:gd name="connsiteX829" fmla="*/ 576030 w 4651277"/>
              <a:gd name="connsiteY829" fmla="*/ 3296216 h 4241931"/>
              <a:gd name="connsiteX830" fmla="*/ 595446 w 4651277"/>
              <a:gd name="connsiteY830" fmla="*/ 3254362 h 4241931"/>
              <a:gd name="connsiteX831" fmla="*/ 582146 w 4651277"/>
              <a:gd name="connsiteY831" fmla="*/ 3236050 h 4241931"/>
              <a:gd name="connsiteX832" fmla="*/ 559040 w 4651277"/>
              <a:gd name="connsiteY832" fmla="*/ 3238269 h 4241931"/>
              <a:gd name="connsiteX833" fmla="*/ 547418 w 4651277"/>
              <a:gd name="connsiteY833" fmla="*/ 3221663 h 4241931"/>
              <a:gd name="connsiteX834" fmla="*/ 555276 w 4651277"/>
              <a:gd name="connsiteY834" fmla="*/ 3208783 h 4241931"/>
              <a:gd name="connsiteX835" fmla="*/ 552916 w 4651277"/>
              <a:gd name="connsiteY835" fmla="*/ 3178113 h 4241931"/>
              <a:gd name="connsiteX836" fmla="*/ 554759 w 4651277"/>
              <a:gd name="connsiteY836" fmla="*/ 3143891 h 4241931"/>
              <a:gd name="connsiteX837" fmla="*/ 546452 w 4651277"/>
              <a:gd name="connsiteY837" fmla="*/ 3109595 h 4241931"/>
              <a:gd name="connsiteX838" fmla="*/ 531314 w 4651277"/>
              <a:gd name="connsiteY838" fmla="*/ 3097640 h 4241931"/>
              <a:gd name="connsiteX839" fmla="*/ 544016 w 4651277"/>
              <a:gd name="connsiteY839" fmla="*/ 3089076 h 4241931"/>
              <a:gd name="connsiteX840" fmla="*/ 547970 w 4651277"/>
              <a:gd name="connsiteY840" fmla="*/ 3079252 h 4241931"/>
              <a:gd name="connsiteX841" fmla="*/ 536113 w 4651277"/>
              <a:gd name="connsiteY841" fmla="*/ 3040749 h 4241931"/>
              <a:gd name="connsiteX842" fmla="*/ 536514 w 4651277"/>
              <a:gd name="connsiteY842" fmla="*/ 3026719 h 4241931"/>
              <a:gd name="connsiteX843" fmla="*/ 518069 w 4651277"/>
              <a:gd name="connsiteY843" fmla="*/ 3044697 h 4241931"/>
              <a:gd name="connsiteX844" fmla="*/ 505031 w 4651277"/>
              <a:gd name="connsiteY844" fmla="*/ 3044899 h 4241931"/>
              <a:gd name="connsiteX845" fmla="*/ 469088 w 4651277"/>
              <a:gd name="connsiteY845" fmla="*/ 3060358 h 4241931"/>
              <a:gd name="connsiteX846" fmla="*/ 446865 w 4651277"/>
              <a:gd name="connsiteY846" fmla="*/ 3064475 h 4241931"/>
              <a:gd name="connsiteX847" fmla="*/ 428167 w 4651277"/>
              <a:gd name="connsiteY847" fmla="*/ 3076179 h 4241931"/>
              <a:gd name="connsiteX848" fmla="*/ 421376 w 4651277"/>
              <a:gd name="connsiteY848" fmla="*/ 3079513 h 4241931"/>
              <a:gd name="connsiteX849" fmla="*/ 387850 w 4651277"/>
              <a:gd name="connsiteY849" fmla="*/ 3050902 h 4241931"/>
              <a:gd name="connsiteX850" fmla="*/ 356247 w 4651277"/>
              <a:gd name="connsiteY850" fmla="*/ 3058134 h 4241931"/>
              <a:gd name="connsiteX851" fmla="*/ 329279 w 4651277"/>
              <a:gd name="connsiteY851" fmla="*/ 3044401 h 4241931"/>
              <a:gd name="connsiteX852" fmla="*/ 308607 w 4651277"/>
              <a:gd name="connsiteY852" fmla="*/ 3027031 h 4241931"/>
              <a:gd name="connsiteX853" fmla="*/ 279538 w 4651277"/>
              <a:gd name="connsiteY853" fmla="*/ 3001141 h 4241931"/>
              <a:gd name="connsiteX854" fmla="*/ 267950 w 4651277"/>
              <a:gd name="connsiteY854" fmla="*/ 2993392 h 4241931"/>
              <a:gd name="connsiteX855" fmla="*/ 257547 w 4651277"/>
              <a:gd name="connsiteY855" fmla="*/ 2987046 h 4241931"/>
              <a:gd name="connsiteX856" fmla="*/ 263834 w 4651277"/>
              <a:gd name="connsiteY856" fmla="*/ 2971168 h 4241931"/>
              <a:gd name="connsiteX857" fmla="*/ 275244 w 4651277"/>
              <a:gd name="connsiteY857" fmla="*/ 2962494 h 4241931"/>
              <a:gd name="connsiteX858" fmla="*/ 283127 w 4651277"/>
              <a:gd name="connsiteY858" fmla="*/ 2946230 h 4241931"/>
              <a:gd name="connsiteX859" fmla="*/ 271842 w 4651277"/>
              <a:gd name="connsiteY859" fmla="*/ 2937986 h 4241931"/>
              <a:gd name="connsiteX860" fmla="*/ 255949 w 4651277"/>
              <a:gd name="connsiteY860" fmla="*/ 2947324 h 4241931"/>
              <a:gd name="connsiteX861" fmla="*/ 248671 w 4651277"/>
              <a:gd name="connsiteY861" fmla="*/ 2962598 h 4241931"/>
              <a:gd name="connsiteX862" fmla="*/ 220889 w 4651277"/>
              <a:gd name="connsiteY862" fmla="*/ 2964682 h 4241931"/>
              <a:gd name="connsiteX863" fmla="*/ 224312 w 4651277"/>
              <a:gd name="connsiteY863" fmla="*/ 2945699 h 4241931"/>
              <a:gd name="connsiteX864" fmla="*/ 224403 w 4651277"/>
              <a:gd name="connsiteY864" fmla="*/ 2919922 h 4241931"/>
              <a:gd name="connsiteX865" fmla="*/ 221119 w 4651277"/>
              <a:gd name="connsiteY865" fmla="*/ 2906363 h 4241931"/>
              <a:gd name="connsiteX866" fmla="*/ 227734 w 4651277"/>
              <a:gd name="connsiteY866" fmla="*/ 2886607 h 4241931"/>
              <a:gd name="connsiteX867" fmla="*/ 230419 w 4651277"/>
              <a:gd name="connsiteY867" fmla="*/ 2873291 h 4241931"/>
              <a:gd name="connsiteX868" fmla="*/ 220334 w 4651277"/>
              <a:gd name="connsiteY868" fmla="*/ 2850825 h 4241931"/>
              <a:gd name="connsiteX869" fmla="*/ 210854 w 4651277"/>
              <a:gd name="connsiteY869" fmla="*/ 2827368 h 4241931"/>
              <a:gd name="connsiteX870" fmla="*/ 241764 w 4651277"/>
              <a:gd name="connsiteY870" fmla="*/ 2778929 h 4241931"/>
              <a:gd name="connsiteX871" fmla="*/ 255002 w 4651277"/>
              <a:gd name="connsiteY871" fmla="*/ 2751657 h 4241931"/>
              <a:gd name="connsiteX872" fmla="*/ 276350 w 4651277"/>
              <a:gd name="connsiteY872" fmla="*/ 2717777 h 4241931"/>
              <a:gd name="connsiteX873" fmla="*/ 285282 w 4651277"/>
              <a:gd name="connsiteY873" fmla="*/ 2707593 h 4241931"/>
              <a:gd name="connsiteX874" fmla="*/ 276926 w 4651277"/>
              <a:gd name="connsiteY874" fmla="*/ 2680064 h 4241931"/>
              <a:gd name="connsiteX875" fmla="*/ 264542 w 4651277"/>
              <a:gd name="connsiteY875" fmla="*/ 2672508 h 4241931"/>
              <a:gd name="connsiteX876" fmla="*/ 308116 w 4651277"/>
              <a:gd name="connsiteY876" fmla="*/ 2674621 h 4241931"/>
              <a:gd name="connsiteX877" fmla="*/ 327864 w 4651277"/>
              <a:gd name="connsiteY877" fmla="*/ 2668993 h 4241931"/>
              <a:gd name="connsiteX878" fmla="*/ 339456 w 4651277"/>
              <a:gd name="connsiteY878" fmla="*/ 2648876 h 4241931"/>
              <a:gd name="connsiteX879" fmla="*/ 368061 w 4651277"/>
              <a:gd name="connsiteY879" fmla="*/ 2643216 h 4241931"/>
              <a:gd name="connsiteX880" fmla="*/ 389538 w 4651277"/>
              <a:gd name="connsiteY880" fmla="*/ 2632526 h 4241931"/>
              <a:gd name="connsiteX881" fmla="*/ 396992 w 4651277"/>
              <a:gd name="connsiteY881" fmla="*/ 2633675 h 4241931"/>
              <a:gd name="connsiteX882" fmla="*/ 398142 w 4651277"/>
              <a:gd name="connsiteY882" fmla="*/ 2626219 h 4241931"/>
              <a:gd name="connsiteX883" fmla="*/ 385394 w 4651277"/>
              <a:gd name="connsiteY883" fmla="*/ 2597603 h 4241931"/>
              <a:gd name="connsiteX884" fmla="*/ 377546 w 4651277"/>
              <a:gd name="connsiteY884" fmla="*/ 2596603 h 4241931"/>
              <a:gd name="connsiteX885" fmla="*/ 376221 w 4651277"/>
              <a:gd name="connsiteY885" fmla="*/ 2597323 h 4241931"/>
              <a:gd name="connsiteX886" fmla="*/ 363730 w 4651277"/>
              <a:gd name="connsiteY886" fmla="*/ 2594317 h 4241931"/>
              <a:gd name="connsiteX887" fmla="*/ 336858 w 4651277"/>
              <a:gd name="connsiteY887" fmla="*/ 2561827 h 4241931"/>
              <a:gd name="connsiteX888" fmla="*/ 337956 w 4651277"/>
              <a:gd name="connsiteY888" fmla="*/ 2558256 h 4241931"/>
              <a:gd name="connsiteX889" fmla="*/ 331405 w 4651277"/>
              <a:gd name="connsiteY889" fmla="*/ 2552878 h 4241931"/>
              <a:gd name="connsiteX890" fmla="*/ 308578 w 4651277"/>
              <a:gd name="connsiteY890" fmla="*/ 2557984 h 4241931"/>
              <a:gd name="connsiteX891" fmla="*/ 294264 w 4651277"/>
              <a:gd name="connsiteY891" fmla="*/ 2582561 h 4241931"/>
              <a:gd name="connsiteX892" fmla="*/ 283955 w 4651277"/>
              <a:gd name="connsiteY892" fmla="*/ 2590545 h 4241931"/>
              <a:gd name="connsiteX893" fmla="*/ 279462 w 4651277"/>
              <a:gd name="connsiteY893" fmla="*/ 2578968 h 4241931"/>
              <a:gd name="connsiteX894" fmla="*/ 280886 w 4651277"/>
              <a:gd name="connsiteY894" fmla="*/ 2534293 h 4241931"/>
              <a:gd name="connsiteX895" fmla="*/ 293312 w 4651277"/>
              <a:gd name="connsiteY895" fmla="*/ 2522841 h 4241931"/>
              <a:gd name="connsiteX896" fmla="*/ 313664 w 4651277"/>
              <a:gd name="connsiteY896" fmla="*/ 2509256 h 4241931"/>
              <a:gd name="connsiteX897" fmla="*/ 322562 w 4651277"/>
              <a:gd name="connsiteY897" fmla="*/ 2501743 h 4241931"/>
              <a:gd name="connsiteX898" fmla="*/ 322347 w 4651277"/>
              <a:gd name="connsiteY898" fmla="*/ 2500403 h 4241931"/>
              <a:gd name="connsiteX899" fmla="*/ 325012 w 4651277"/>
              <a:gd name="connsiteY899" fmla="*/ 2494504 h 4241931"/>
              <a:gd name="connsiteX900" fmla="*/ 327121 w 4651277"/>
              <a:gd name="connsiteY900" fmla="*/ 2489822 h 4241931"/>
              <a:gd name="connsiteX901" fmla="*/ 325375 w 4651277"/>
              <a:gd name="connsiteY901" fmla="*/ 2483801 h 4241931"/>
              <a:gd name="connsiteX902" fmla="*/ 319894 w 4651277"/>
              <a:gd name="connsiteY902" fmla="*/ 2485096 h 4241931"/>
              <a:gd name="connsiteX903" fmla="*/ 311599 w 4651277"/>
              <a:gd name="connsiteY903" fmla="*/ 2486736 h 4241931"/>
              <a:gd name="connsiteX904" fmla="*/ 310423 w 4651277"/>
              <a:gd name="connsiteY904" fmla="*/ 2477683 h 4241931"/>
              <a:gd name="connsiteX905" fmla="*/ 311281 w 4651277"/>
              <a:gd name="connsiteY905" fmla="*/ 2475872 h 4241931"/>
              <a:gd name="connsiteX906" fmla="*/ 304224 w 4651277"/>
              <a:gd name="connsiteY906" fmla="*/ 2463706 h 4241931"/>
              <a:gd name="connsiteX907" fmla="*/ 295275 w 4651277"/>
              <a:gd name="connsiteY907" fmla="*/ 2457135 h 4241931"/>
              <a:gd name="connsiteX908" fmla="*/ 294859 w 4651277"/>
              <a:gd name="connsiteY908" fmla="*/ 2454016 h 4241931"/>
              <a:gd name="connsiteX909" fmla="*/ 286910 w 4651277"/>
              <a:gd name="connsiteY909" fmla="*/ 2446244 h 4241931"/>
              <a:gd name="connsiteX910" fmla="*/ 278232 w 4651277"/>
              <a:gd name="connsiteY910" fmla="*/ 2442183 h 4241931"/>
              <a:gd name="connsiteX911" fmla="*/ 256502 w 4651277"/>
              <a:gd name="connsiteY911" fmla="*/ 2431877 h 4241931"/>
              <a:gd name="connsiteX912" fmla="*/ 233566 w 4651277"/>
              <a:gd name="connsiteY912" fmla="*/ 2432796 h 4241931"/>
              <a:gd name="connsiteX913" fmla="*/ 225585 w 4651277"/>
              <a:gd name="connsiteY913" fmla="*/ 2427605 h 4241931"/>
              <a:gd name="connsiteX914" fmla="*/ 218516 w 4651277"/>
              <a:gd name="connsiteY914" fmla="*/ 2409611 h 4241931"/>
              <a:gd name="connsiteX915" fmla="*/ 219702 w 4651277"/>
              <a:gd name="connsiteY915" fmla="*/ 2396654 h 4241931"/>
              <a:gd name="connsiteX916" fmla="*/ 203612 w 4651277"/>
              <a:gd name="connsiteY916" fmla="*/ 2390201 h 4241931"/>
              <a:gd name="connsiteX917" fmla="*/ 185454 w 4651277"/>
              <a:gd name="connsiteY917" fmla="*/ 2384308 h 4241931"/>
              <a:gd name="connsiteX918" fmla="*/ 180651 w 4651277"/>
              <a:gd name="connsiteY918" fmla="*/ 2360984 h 4241931"/>
              <a:gd name="connsiteX919" fmla="*/ 188954 w 4651277"/>
              <a:gd name="connsiteY919" fmla="*/ 2355173 h 4241931"/>
              <a:gd name="connsiteX920" fmla="*/ 203232 w 4651277"/>
              <a:gd name="connsiteY920" fmla="*/ 2321739 h 4241931"/>
              <a:gd name="connsiteX921" fmla="*/ 198358 w 4651277"/>
              <a:gd name="connsiteY921" fmla="*/ 2280702 h 4241931"/>
              <a:gd name="connsiteX922" fmla="*/ 181129 w 4651277"/>
              <a:gd name="connsiteY922" fmla="*/ 2268831 h 4241931"/>
              <a:gd name="connsiteX923" fmla="*/ 161542 w 4651277"/>
              <a:gd name="connsiteY923" fmla="*/ 2266396 h 4241931"/>
              <a:gd name="connsiteX924" fmla="*/ 170152 w 4651277"/>
              <a:gd name="connsiteY924" fmla="*/ 2232225 h 4241931"/>
              <a:gd name="connsiteX925" fmla="*/ 182158 w 4651277"/>
              <a:gd name="connsiteY925" fmla="*/ 2210319 h 4241931"/>
              <a:gd name="connsiteX926" fmla="*/ 185087 w 4651277"/>
              <a:gd name="connsiteY926" fmla="*/ 2204960 h 4241931"/>
              <a:gd name="connsiteX927" fmla="*/ 183548 w 4651277"/>
              <a:gd name="connsiteY927" fmla="*/ 2204931 h 4241931"/>
              <a:gd name="connsiteX928" fmla="*/ 176985 w 4651277"/>
              <a:gd name="connsiteY928" fmla="*/ 2201655 h 4241931"/>
              <a:gd name="connsiteX929" fmla="*/ 158195 w 4651277"/>
              <a:gd name="connsiteY929" fmla="*/ 2192908 h 4241931"/>
              <a:gd name="connsiteX930" fmla="*/ 153725 w 4651277"/>
              <a:gd name="connsiteY930" fmla="*/ 2186242 h 4241931"/>
              <a:gd name="connsiteX931" fmla="*/ 153180 w 4651277"/>
              <a:gd name="connsiteY931" fmla="*/ 2181644 h 4241931"/>
              <a:gd name="connsiteX932" fmla="*/ 148907 w 4651277"/>
              <a:gd name="connsiteY932" fmla="*/ 2184596 h 4241931"/>
              <a:gd name="connsiteX933" fmla="*/ 133549 w 4651277"/>
              <a:gd name="connsiteY933" fmla="*/ 2192221 h 4241931"/>
              <a:gd name="connsiteX934" fmla="*/ 130014 w 4651277"/>
              <a:gd name="connsiteY934" fmla="*/ 2191909 h 4241931"/>
              <a:gd name="connsiteX935" fmla="*/ 130318 w 4651277"/>
              <a:gd name="connsiteY935" fmla="*/ 2192823 h 4241931"/>
              <a:gd name="connsiteX936" fmla="*/ 126282 w 4651277"/>
              <a:gd name="connsiteY936" fmla="*/ 2195305 h 4241931"/>
              <a:gd name="connsiteX937" fmla="*/ 107338 w 4651277"/>
              <a:gd name="connsiteY937" fmla="*/ 2192707 h 4241931"/>
              <a:gd name="connsiteX938" fmla="*/ 90588 w 4651277"/>
              <a:gd name="connsiteY938" fmla="*/ 2196667 h 4241931"/>
              <a:gd name="connsiteX939" fmla="*/ 85329 w 4651277"/>
              <a:gd name="connsiteY939" fmla="*/ 2204345 h 4241931"/>
              <a:gd name="connsiteX940" fmla="*/ 82412 w 4651277"/>
              <a:gd name="connsiteY940" fmla="*/ 2206965 h 4241931"/>
              <a:gd name="connsiteX941" fmla="*/ 79791 w 4651277"/>
              <a:gd name="connsiteY941" fmla="*/ 2204045 h 4241931"/>
              <a:gd name="connsiteX942" fmla="*/ 72187 w 4651277"/>
              <a:gd name="connsiteY942" fmla="*/ 2199087 h 4241931"/>
              <a:gd name="connsiteX943" fmla="*/ 56610 w 4651277"/>
              <a:gd name="connsiteY943" fmla="*/ 2194405 h 4241931"/>
              <a:gd name="connsiteX944" fmla="*/ 49228 w 4651277"/>
              <a:gd name="connsiteY944" fmla="*/ 2195828 h 4241931"/>
              <a:gd name="connsiteX945" fmla="*/ 44932 w 4651277"/>
              <a:gd name="connsiteY945" fmla="*/ 2199419 h 4241931"/>
              <a:gd name="connsiteX946" fmla="*/ 40357 w 4651277"/>
              <a:gd name="connsiteY946" fmla="*/ 2195030 h 4241931"/>
              <a:gd name="connsiteX947" fmla="*/ 38739 w 4651277"/>
              <a:gd name="connsiteY947" fmla="*/ 2190908 h 4241931"/>
              <a:gd name="connsiteX948" fmla="*/ 25029 w 4651277"/>
              <a:gd name="connsiteY948" fmla="*/ 2188681 h 4241931"/>
              <a:gd name="connsiteX949" fmla="*/ 22953 w 4651277"/>
              <a:gd name="connsiteY949" fmla="*/ 2190781 h 4241931"/>
              <a:gd name="connsiteX950" fmla="*/ 17398 w 4651277"/>
              <a:gd name="connsiteY950" fmla="*/ 2191771 h 4241931"/>
              <a:gd name="connsiteX951" fmla="*/ 17464 w 4651277"/>
              <a:gd name="connsiteY951" fmla="*/ 2186609 h 4241931"/>
              <a:gd name="connsiteX952" fmla="*/ 20703 w 4651277"/>
              <a:gd name="connsiteY952" fmla="*/ 2182626 h 4241931"/>
              <a:gd name="connsiteX953" fmla="*/ 20175 w 4651277"/>
              <a:gd name="connsiteY953" fmla="*/ 2176316 h 4241931"/>
              <a:gd name="connsiteX954" fmla="*/ 10908 w 4651277"/>
              <a:gd name="connsiteY954" fmla="*/ 2158882 h 4241931"/>
              <a:gd name="connsiteX955" fmla="*/ 3909 w 4651277"/>
              <a:gd name="connsiteY955" fmla="*/ 2136084 h 4241931"/>
              <a:gd name="connsiteX956" fmla="*/ 5354 w 4651277"/>
              <a:gd name="connsiteY956" fmla="*/ 2129952 h 4241931"/>
              <a:gd name="connsiteX957" fmla="*/ 9185 w 4651277"/>
              <a:gd name="connsiteY957" fmla="*/ 2123453 h 4241931"/>
              <a:gd name="connsiteX958" fmla="*/ 8263 w 4651277"/>
              <a:gd name="connsiteY958" fmla="*/ 2119867 h 4241931"/>
              <a:gd name="connsiteX959" fmla="*/ 0 w 4651277"/>
              <a:gd name="connsiteY959" fmla="*/ 2106669 h 4241931"/>
              <a:gd name="connsiteX960" fmla="*/ 1997 w 4651277"/>
              <a:gd name="connsiteY960" fmla="*/ 2092253 h 4241931"/>
              <a:gd name="connsiteX961" fmla="*/ 18461 w 4651277"/>
              <a:gd name="connsiteY961" fmla="*/ 2073068 h 4241931"/>
              <a:gd name="connsiteX962" fmla="*/ 22909 w 4651277"/>
              <a:gd name="connsiteY962" fmla="*/ 2063545 h 4241931"/>
              <a:gd name="connsiteX963" fmla="*/ 31396 w 4651277"/>
              <a:gd name="connsiteY963" fmla="*/ 2046292 h 4241931"/>
              <a:gd name="connsiteX964" fmla="*/ 31352 w 4651277"/>
              <a:gd name="connsiteY964" fmla="*/ 2025192 h 4241931"/>
              <a:gd name="connsiteX965" fmla="*/ 63886 w 4651277"/>
              <a:gd name="connsiteY965" fmla="*/ 2013091 h 4241931"/>
              <a:gd name="connsiteX966" fmla="*/ 81239 w 4651277"/>
              <a:gd name="connsiteY966" fmla="*/ 2008044 h 4241931"/>
              <a:gd name="connsiteX967" fmla="*/ 111405 w 4651277"/>
              <a:gd name="connsiteY967" fmla="*/ 1993139 h 4241931"/>
              <a:gd name="connsiteX968" fmla="*/ 126677 w 4651277"/>
              <a:gd name="connsiteY968" fmla="*/ 2000417 h 4241931"/>
              <a:gd name="connsiteX969" fmla="*/ 139632 w 4651277"/>
              <a:gd name="connsiteY969" fmla="*/ 1998124 h 4241931"/>
              <a:gd name="connsiteX970" fmla="*/ 146533 w 4651277"/>
              <a:gd name="connsiteY970" fmla="*/ 1993496 h 4241931"/>
              <a:gd name="connsiteX971" fmla="*/ 153736 w 4651277"/>
              <a:gd name="connsiteY971" fmla="*/ 1988375 h 4241931"/>
              <a:gd name="connsiteX972" fmla="*/ 154376 w 4651277"/>
              <a:gd name="connsiteY972" fmla="*/ 1996242 h 4241931"/>
              <a:gd name="connsiteX973" fmla="*/ 153285 w 4651277"/>
              <a:gd name="connsiteY973" fmla="*/ 2009173 h 4241931"/>
              <a:gd name="connsiteX974" fmla="*/ 164872 w 4651277"/>
              <a:gd name="connsiteY974" fmla="*/ 2016921 h 4241931"/>
              <a:gd name="connsiteX975" fmla="*/ 175266 w 4651277"/>
              <a:gd name="connsiteY975" fmla="*/ 2011025 h 4241931"/>
              <a:gd name="connsiteX976" fmla="*/ 179204 w 4651277"/>
              <a:gd name="connsiteY976" fmla="*/ 2016827 h 4241931"/>
              <a:gd name="connsiteX977" fmla="*/ 185964 w 4651277"/>
              <a:gd name="connsiteY977" fmla="*/ 2044743 h 4241931"/>
              <a:gd name="connsiteX978" fmla="*/ 192136 w 4651277"/>
              <a:gd name="connsiteY978" fmla="*/ 2058025 h 4241931"/>
              <a:gd name="connsiteX979" fmla="*/ 191400 w 4651277"/>
              <a:gd name="connsiteY979" fmla="*/ 2065222 h 4241931"/>
              <a:gd name="connsiteX980" fmla="*/ 193705 w 4651277"/>
              <a:gd name="connsiteY980" fmla="*/ 2064625 h 4241931"/>
              <a:gd name="connsiteX981" fmla="*/ 201345 w 4651277"/>
              <a:gd name="connsiteY981" fmla="*/ 2058516 h 4241931"/>
              <a:gd name="connsiteX982" fmla="*/ 208726 w 4651277"/>
              <a:gd name="connsiteY982" fmla="*/ 2057092 h 4241931"/>
              <a:gd name="connsiteX983" fmla="*/ 228242 w 4651277"/>
              <a:gd name="connsiteY983" fmla="*/ 2063119 h 4241931"/>
              <a:gd name="connsiteX984" fmla="*/ 231942 w 4651277"/>
              <a:gd name="connsiteY984" fmla="*/ 2058517 h 4241931"/>
              <a:gd name="connsiteX985" fmla="*/ 254423 w 4651277"/>
              <a:gd name="connsiteY985" fmla="*/ 2032807 h 4241931"/>
              <a:gd name="connsiteX986" fmla="*/ 259562 w 4651277"/>
              <a:gd name="connsiteY986" fmla="*/ 2024385 h 4241931"/>
              <a:gd name="connsiteX987" fmla="*/ 260350 w 4651277"/>
              <a:gd name="connsiteY987" fmla="*/ 2011951 h 4241931"/>
              <a:gd name="connsiteX988" fmla="*/ 243934 w 4651277"/>
              <a:gd name="connsiteY988" fmla="*/ 1984262 h 4241931"/>
              <a:gd name="connsiteX989" fmla="*/ 241968 w 4651277"/>
              <a:gd name="connsiteY989" fmla="*/ 1967429 h 4241931"/>
              <a:gd name="connsiteX990" fmla="*/ 257810 w 4651277"/>
              <a:gd name="connsiteY990" fmla="*/ 1964858 h 4241931"/>
              <a:gd name="connsiteX991" fmla="*/ 278777 w 4651277"/>
              <a:gd name="connsiteY991" fmla="*/ 1969490 h 4241931"/>
              <a:gd name="connsiteX992" fmla="*/ 293797 w 4651277"/>
              <a:gd name="connsiteY992" fmla="*/ 1970497 h 4241931"/>
              <a:gd name="connsiteX993" fmla="*/ 304189 w 4651277"/>
              <a:gd name="connsiteY993" fmla="*/ 1964603 h 4241931"/>
              <a:gd name="connsiteX994" fmla="*/ 323849 w 4651277"/>
              <a:gd name="connsiteY994" fmla="*/ 1916778 h 4241931"/>
              <a:gd name="connsiteX995" fmla="*/ 339900 w 4651277"/>
              <a:gd name="connsiteY995" fmla="*/ 1899380 h 4241931"/>
              <a:gd name="connsiteX996" fmla="*/ 366172 w 4651277"/>
              <a:gd name="connsiteY996" fmla="*/ 1899774 h 4241931"/>
              <a:gd name="connsiteX997" fmla="*/ 386797 w 4651277"/>
              <a:gd name="connsiteY997" fmla="*/ 1855936 h 4241931"/>
              <a:gd name="connsiteX998" fmla="*/ 382353 w 4651277"/>
              <a:gd name="connsiteY998" fmla="*/ 1837591 h 4241931"/>
              <a:gd name="connsiteX999" fmla="*/ 397618 w 4651277"/>
              <a:gd name="connsiteY999" fmla="*/ 1832628 h 4241931"/>
              <a:gd name="connsiteX1000" fmla="*/ 428633 w 4651277"/>
              <a:gd name="connsiteY1000" fmla="*/ 1850870 h 4241931"/>
              <a:gd name="connsiteX1001" fmla="*/ 421799 w 4651277"/>
              <a:gd name="connsiteY1001" fmla="*/ 1833105 h 4241931"/>
              <a:gd name="connsiteX1002" fmla="*/ 416893 w 4651277"/>
              <a:gd name="connsiteY1002" fmla="*/ 1823315 h 4241931"/>
              <a:gd name="connsiteX1003" fmla="*/ 392972 w 4651277"/>
              <a:gd name="connsiteY1003" fmla="*/ 1801244 h 4241931"/>
              <a:gd name="connsiteX1004" fmla="*/ 372974 w 4651277"/>
              <a:gd name="connsiteY1004" fmla="*/ 1800599 h 4241931"/>
              <a:gd name="connsiteX1005" fmla="*/ 385949 w 4651277"/>
              <a:gd name="connsiteY1005" fmla="*/ 1754815 h 4241931"/>
              <a:gd name="connsiteX1006" fmla="*/ 398951 w 4651277"/>
              <a:gd name="connsiteY1006" fmla="*/ 1705649 h 4241931"/>
              <a:gd name="connsiteX1007" fmla="*/ 389494 w 4651277"/>
              <a:gd name="connsiteY1007" fmla="*/ 1678807 h 4241931"/>
              <a:gd name="connsiteX1008" fmla="*/ 363309 w 4651277"/>
              <a:gd name="connsiteY1008" fmla="*/ 1680505 h 4241931"/>
              <a:gd name="connsiteX1009" fmla="*/ 342496 w 4651277"/>
              <a:gd name="connsiteY1009" fmla="*/ 1695679 h 4241931"/>
              <a:gd name="connsiteX1010" fmla="*/ 298105 w 4651277"/>
              <a:gd name="connsiteY1010" fmla="*/ 1669277 h 4241931"/>
              <a:gd name="connsiteX1011" fmla="*/ 291363 w 4651277"/>
              <a:gd name="connsiteY1011" fmla="*/ 1665844 h 4241931"/>
              <a:gd name="connsiteX1012" fmla="*/ 294593 w 4651277"/>
              <a:gd name="connsiteY1012" fmla="*/ 1646062 h 4241931"/>
              <a:gd name="connsiteX1013" fmla="*/ 308882 w 4651277"/>
              <a:gd name="connsiteY1013" fmla="*/ 1624869 h 4241931"/>
              <a:gd name="connsiteX1014" fmla="*/ 350575 w 4651277"/>
              <a:gd name="connsiteY1014" fmla="*/ 1612239 h 4241931"/>
              <a:gd name="connsiteX1015" fmla="*/ 368299 w 4651277"/>
              <a:gd name="connsiteY1015" fmla="*/ 1624411 h 4241931"/>
              <a:gd name="connsiteX1016" fmla="*/ 381481 w 4651277"/>
              <a:gd name="connsiteY1016" fmla="*/ 1631773 h 4241931"/>
              <a:gd name="connsiteX1017" fmla="*/ 447262 w 4651277"/>
              <a:gd name="connsiteY1017" fmla="*/ 1605288 h 4241931"/>
              <a:gd name="connsiteX1018" fmla="*/ 459886 w 4651277"/>
              <a:gd name="connsiteY1018" fmla="*/ 1566766 h 4241931"/>
              <a:gd name="connsiteX1019" fmla="*/ 453689 w 4651277"/>
              <a:gd name="connsiteY1019" fmla="*/ 1556868 h 4241931"/>
              <a:gd name="connsiteX1020" fmla="*/ 470485 w 4651277"/>
              <a:gd name="connsiteY1020" fmla="*/ 1505937 h 4241931"/>
              <a:gd name="connsiteX1021" fmla="*/ 499433 w 4651277"/>
              <a:gd name="connsiteY1021" fmla="*/ 1480773 h 4241931"/>
              <a:gd name="connsiteX1022" fmla="*/ 547531 w 4651277"/>
              <a:gd name="connsiteY1022" fmla="*/ 1463211 h 4241931"/>
              <a:gd name="connsiteX1023" fmla="*/ 567253 w 4651277"/>
              <a:gd name="connsiteY1023" fmla="*/ 1460968 h 4241931"/>
              <a:gd name="connsiteX1024" fmla="*/ 536841 w 4651277"/>
              <a:gd name="connsiteY1024" fmla="*/ 1441738 h 4241931"/>
              <a:gd name="connsiteX1025" fmla="*/ 534666 w 4651277"/>
              <a:gd name="connsiteY1025" fmla="*/ 1439730 h 4241931"/>
              <a:gd name="connsiteX1026" fmla="*/ 534281 w 4651277"/>
              <a:gd name="connsiteY1026" fmla="*/ 1438135 h 4241931"/>
              <a:gd name="connsiteX1027" fmla="*/ 490714 w 4651277"/>
              <a:gd name="connsiteY1027" fmla="*/ 1340184 h 4241931"/>
              <a:gd name="connsiteX1028" fmla="*/ 488780 w 4651277"/>
              <a:gd name="connsiteY1028" fmla="*/ 1292099 h 4241931"/>
              <a:gd name="connsiteX1029" fmla="*/ 496936 w 4651277"/>
              <a:gd name="connsiteY1029" fmla="*/ 1238618 h 4241931"/>
              <a:gd name="connsiteX1030" fmla="*/ 497423 w 4651277"/>
              <a:gd name="connsiteY1030" fmla="*/ 1226677 h 4241931"/>
              <a:gd name="connsiteX1031" fmla="*/ 498708 w 4651277"/>
              <a:gd name="connsiteY1031" fmla="*/ 1146573 h 4241931"/>
              <a:gd name="connsiteX1032" fmla="*/ 494265 w 4651277"/>
              <a:gd name="connsiteY1032" fmla="*/ 1128228 h 4241931"/>
              <a:gd name="connsiteX1033" fmla="*/ 491301 w 4651277"/>
              <a:gd name="connsiteY1033" fmla="*/ 1098548 h 4241931"/>
              <a:gd name="connsiteX1034" fmla="*/ 474258 w 4651277"/>
              <a:gd name="connsiteY1034" fmla="*/ 1115342 h 4241931"/>
              <a:gd name="connsiteX1035" fmla="*/ 456676 w 4651277"/>
              <a:gd name="connsiteY1035" fmla="*/ 1110734 h 4241931"/>
              <a:gd name="connsiteX1036" fmla="*/ 424274 w 4651277"/>
              <a:gd name="connsiteY1036" fmla="*/ 1078050 h 4241931"/>
              <a:gd name="connsiteX1037" fmla="*/ 407590 w 4651277"/>
              <a:gd name="connsiteY1037" fmla="*/ 1059716 h 4241931"/>
              <a:gd name="connsiteX1038" fmla="*/ 403785 w 4651277"/>
              <a:gd name="connsiteY1038" fmla="*/ 1049237 h 4241931"/>
              <a:gd name="connsiteX1039" fmla="*/ 396629 w 4651277"/>
              <a:gd name="connsiteY1039" fmla="*/ 1007485 h 4241931"/>
              <a:gd name="connsiteX1040" fmla="*/ 398423 w 4651277"/>
              <a:gd name="connsiteY1040" fmla="*/ 980030 h 4241931"/>
              <a:gd name="connsiteX1041" fmla="*/ 397121 w 4651277"/>
              <a:gd name="connsiteY1041" fmla="*/ 967679 h 4241931"/>
              <a:gd name="connsiteX1042" fmla="*/ 394920 w 4651277"/>
              <a:gd name="connsiteY1042" fmla="*/ 954017 h 42419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</a:cxnLst>
            <a:rect l="l" t="t" r="r" b="b"/>
            <a:pathLst>
              <a:path w="4651277" h="4241931">
                <a:moveTo>
                  <a:pt x="3897079" y="2775104"/>
                </a:moveTo>
                <a:lnTo>
                  <a:pt x="3897072" y="2775245"/>
                </a:lnTo>
                <a:lnTo>
                  <a:pt x="3897236" y="2775217"/>
                </a:lnTo>
                <a:close/>
                <a:moveTo>
                  <a:pt x="3870002" y="2525312"/>
                </a:moveTo>
                <a:cubicBezTo>
                  <a:pt x="3867714" y="2528042"/>
                  <a:pt x="3867110" y="2530885"/>
                  <a:pt x="3868144" y="2533137"/>
                </a:cubicBezTo>
                <a:lnTo>
                  <a:pt x="3873257" y="2535878"/>
                </a:lnTo>
                <a:lnTo>
                  <a:pt x="3875291" y="2517799"/>
                </a:lnTo>
                <a:lnTo>
                  <a:pt x="3877729" y="2513815"/>
                </a:lnTo>
                <a:close/>
                <a:moveTo>
                  <a:pt x="3877901" y="2487465"/>
                </a:moveTo>
                <a:lnTo>
                  <a:pt x="3888277" y="2487068"/>
                </a:lnTo>
                <a:cubicBezTo>
                  <a:pt x="3890139" y="2487516"/>
                  <a:pt x="3891479" y="2488580"/>
                  <a:pt x="3891886" y="2490771"/>
                </a:cubicBezTo>
                <a:lnTo>
                  <a:pt x="3891216" y="2494297"/>
                </a:lnTo>
                <a:lnTo>
                  <a:pt x="3905570" y="2476507"/>
                </a:lnTo>
                <a:cubicBezTo>
                  <a:pt x="3907159" y="2474283"/>
                  <a:pt x="3909352" y="2472157"/>
                  <a:pt x="3910941" y="2469934"/>
                </a:cubicBezTo>
                <a:cubicBezTo>
                  <a:pt x="3907829" y="2470059"/>
                  <a:pt x="3906239" y="2472282"/>
                  <a:pt x="3903635" y="2473107"/>
                </a:cubicBezTo>
                <a:close/>
                <a:moveTo>
                  <a:pt x="3861532" y="2480806"/>
                </a:moveTo>
                <a:lnTo>
                  <a:pt x="3861510" y="2481282"/>
                </a:lnTo>
                <a:cubicBezTo>
                  <a:pt x="3862240" y="2484491"/>
                  <a:pt x="3862849" y="2488453"/>
                  <a:pt x="3864547" y="2490423"/>
                </a:cubicBezTo>
                <a:lnTo>
                  <a:pt x="3870148" y="2488776"/>
                </a:lnTo>
                <a:lnTo>
                  <a:pt x="3869606" y="2488750"/>
                </a:lnTo>
                <a:close/>
                <a:moveTo>
                  <a:pt x="3844059" y="2490243"/>
                </a:moveTo>
                <a:lnTo>
                  <a:pt x="3842985" y="2493698"/>
                </a:lnTo>
                <a:lnTo>
                  <a:pt x="3843598" y="2492828"/>
                </a:lnTo>
                <a:close/>
                <a:moveTo>
                  <a:pt x="4088505" y="2054563"/>
                </a:moveTo>
                <a:lnTo>
                  <a:pt x="4088401" y="2054951"/>
                </a:lnTo>
                <a:lnTo>
                  <a:pt x="4089266" y="2055670"/>
                </a:lnTo>
                <a:close/>
                <a:moveTo>
                  <a:pt x="3885513" y="1821923"/>
                </a:moveTo>
                <a:lnTo>
                  <a:pt x="3885167" y="1822589"/>
                </a:lnTo>
                <a:lnTo>
                  <a:pt x="3886626" y="1822717"/>
                </a:lnTo>
                <a:lnTo>
                  <a:pt x="3891162" y="1820860"/>
                </a:lnTo>
                <a:close/>
                <a:moveTo>
                  <a:pt x="3821509" y="1811281"/>
                </a:moveTo>
                <a:lnTo>
                  <a:pt x="3822504" y="1811643"/>
                </a:lnTo>
                <a:lnTo>
                  <a:pt x="3822243" y="1811284"/>
                </a:lnTo>
                <a:close/>
                <a:moveTo>
                  <a:pt x="3767517" y="1561442"/>
                </a:moveTo>
                <a:lnTo>
                  <a:pt x="3765081" y="1577440"/>
                </a:lnTo>
                <a:cubicBezTo>
                  <a:pt x="3765461" y="1582682"/>
                  <a:pt x="3766682" y="1587722"/>
                  <a:pt x="3767062" y="1592964"/>
                </a:cubicBezTo>
                <a:cubicBezTo>
                  <a:pt x="3767647" y="1599046"/>
                  <a:pt x="3766615" y="1603964"/>
                  <a:pt x="3763927" y="1607782"/>
                </a:cubicBezTo>
                <a:lnTo>
                  <a:pt x="3761545" y="1609280"/>
                </a:lnTo>
                <a:lnTo>
                  <a:pt x="3797457" y="1614968"/>
                </a:lnTo>
                <a:lnTo>
                  <a:pt x="3788623" y="1604063"/>
                </a:lnTo>
                <a:cubicBezTo>
                  <a:pt x="3785763" y="1594087"/>
                  <a:pt x="3781115" y="1584988"/>
                  <a:pt x="3776032" y="1576163"/>
                </a:cubicBezTo>
                <a:close/>
                <a:moveTo>
                  <a:pt x="3386337" y="529816"/>
                </a:moveTo>
                <a:lnTo>
                  <a:pt x="3387319" y="533022"/>
                </a:lnTo>
                <a:cubicBezTo>
                  <a:pt x="3387837" y="537454"/>
                  <a:pt x="3387616" y="542508"/>
                  <a:pt x="3390371" y="545619"/>
                </a:cubicBezTo>
                <a:cubicBezTo>
                  <a:pt x="3403040" y="561222"/>
                  <a:pt x="3409325" y="561478"/>
                  <a:pt x="3423565" y="548694"/>
                </a:cubicBezTo>
                <a:lnTo>
                  <a:pt x="3424013" y="548364"/>
                </a:lnTo>
                <a:lnTo>
                  <a:pt x="3429555" y="530803"/>
                </a:lnTo>
                <a:cubicBezTo>
                  <a:pt x="3430271" y="524351"/>
                  <a:pt x="3429730" y="517758"/>
                  <a:pt x="3427864" y="511430"/>
                </a:cubicBezTo>
                <a:lnTo>
                  <a:pt x="3425437" y="507611"/>
                </a:lnTo>
                <a:lnTo>
                  <a:pt x="3420175" y="511007"/>
                </a:lnTo>
                <a:cubicBezTo>
                  <a:pt x="3411083" y="515049"/>
                  <a:pt x="3401574" y="518110"/>
                  <a:pt x="3392266" y="521522"/>
                </a:cubicBezTo>
                <a:close/>
                <a:moveTo>
                  <a:pt x="1071940" y="3407137"/>
                </a:moveTo>
                <a:lnTo>
                  <a:pt x="1073275" y="3407279"/>
                </a:lnTo>
                <a:lnTo>
                  <a:pt x="1073048" y="3406948"/>
                </a:lnTo>
                <a:close/>
                <a:moveTo>
                  <a:pt x="842232" y="3128002"/>
                </a:moveTo>
                <a:lnTo>
                  <a:pt x="853613" y="3150615"/>
                </a:lnTo>
                <a:cubicBezTo>
                  <a:pt x="857212" y="3165206"/>
                  <a:pt x="876110" y="3161952"/>
                  <a:pt x="883500" y="3172512"/>
                </a:cubicBezTo>
                <a:lnTo>
                  <a:pt x="895668" y="3159366"/>
                </a:lnTo>
                <a:lnTo>
                  <a:pt x="895051" y="3159242"/>
                </a:lnTo>
                <a:cubicBezTo>
                  <a:pt x="890962" y="3157291"/>
                  <a:pt x="887431" y="3154321"/>
                  <a:pt x="884086" y="3150235"/>
                </a:cubicBezTo>
                <a:cubicBezTo>
                  <a:pt x="877397" y="3142805"/>
                  <a:pt x="871451" y="3134634"/>
                  <a:pt x="861788" y="3130176"/>
                </a:cubicBezTo>
                <a:cubicBezTo>
                  <a:pt x="856586" y="3127947"/>
                  <a:pt x="851755" y="3126461"/>
                  <a:pt x="846830" y="3126461"/>
                </a:cubicBezTo>
                <a:close/>
                <a:moveTo>
                  <a:pt x="1434125" y="357635"/>
                </a:moveTo>
                <a:lnTo>
                  <a:pt x="1444615" y="349964"/>
                </a:lnTo>
                <a:lnTo>
                  <a:pt x="1442833" y="352363"/>
                </a:lnTo>
                <a:cubicBezTo>
                  <a:pt x="1440502" y="355223"/>
                  <a:pt x="1438066" y="357044"/>
                  <a:pt x="1435282" y="357772"/>
                </a:cubicBezTo>
                <a:close/>
                <a:moveTo>
                  <a:pt x="901577" y="1089026"/>
                </a:moveTo>
                <a:cubicBezTo>
                  <a:pt x="900292" y="1091592"/>
                  <a:pt x="900074" y="1094338"/>
                  <a:pt x="902450" y="1097146"/>
                </a:cubicBezTo>
                <a:lnTo>
                  <a:pt x="902526" y="1097156"/>
                </a:lnTo>
                <a:lnTo>
                  <a:pt x="903198" y="1086955"/>
                </a:lnTo>
                <a:close/>
                <a:moveTo>
                  <a:pt x="757666" y="1050727"/>
                </a:moveTo>
                <a:lnTo>
                  <a:pt x="751018" y="1071490"/>
                </a:lnTo>
                <a:lnTo>
                  <a:pt x="758841" y="1071058"/>
                </a:lnTo>
                <a:cubicBezTo>
                  <a:pt x="763118" y="1071162"/>
                  <a:pt x="767408" y="1070654"/>
                  <a:pt x="769344" y="1066422"/>
                </a:cubicBezTo>
                <a:cubicBezTo>
                  <a:pt x="771280" y="1062191"/>
                  <a:pt x="767049" y="1060255"/>
                  <a:pt x="764664" y="1057752"/>
                </a:cubicBezTo>
                <a:close/>
                <a:moveTo>
                  <a:pt x="394920" y="954017"/>
                </a:moveTo>
                <a:cubicBezTo>
                  <a:pt x="396227" y="950481"/>
                  <a:pt x="399953" y="947995"/>
                  <a:pt x="407227" y="946656"/>
                </a:cubicBezTo>
                <a:cubicBezTo>
                  <a:pt x="418889" y="944254"/>
                  <a:pt x="421466" y="932231"/>
                  <a:pt x="424128" y="922299"/>
                </a:cubicBezTo>
                <a:cubicBezTo>
                  <a:pt x="429969" y="899351"/>
                  <a:pt x="429969" y="899351"/>
                  <a:pt x="452395" y="908274"/>
                </a:cubicBezTo>
                <a:cubicBezTo>
                  <a:pt x="454872" y="909785"/>
                  <a:pt x="457155" y="910499"/>
                  <a:pt x="459935" y="911515"/>
                </a:cubicBezTo>
                <a:cubicBezTo>
                  <a:pt x="471849" y="915384"/>
                  <a:pt x="481311" y="914359"/>
                  <a:pt x="483116" y="899146"/>
                </a:cubicBezTo>
                <a:cubicBezTo>
                  <a:pt x="482560" y="893369"/>
                  <a:pt x="486052" y="892101"/>
                  <a:pt x="490125" y="893227"/>
                </a:cubicBezTo>
                <a:cubicBezTo>
                  <a:pt x="495489" y="894461"/>
                  <a:pt x="501350" y="895995"/>
                  <a:pt x="505508" y="899211"/>
                </a:cubicBezTo>
                <a:cubicBezTo>
                  <a:pt x="514314" y="905945"/>
                  <a:pt x="522953" y="908496"/>
                  <a:pt x="533045" y="903097"/>
                </a:cubicBezTo>
                <a:cubicBezTo>
                  <a:pt x="538738" y="900451"/>
                  <a:pt x="543994" y="902978"/>
                  <a:pt x="549057" y="904707"/>
                </a:cubicBezTo>
                <a:cubicBezTo>
                  <a:pt x="558974" y="922992"/>
                  <a:pt x="551705" y="950506"/>
                  <a:pt x="576911" y="960445"/>
                </a:cubicBezTo>
                <a:cubicBezTo>
                  <a:pt x="582964" y="962779"/>
                  <a:pt x="582478" y="974719"/>
                  <a:pt x="592268" y="969814"/>
                </a:cubicBezTo>
                <a:cubicBezTo>
                  <a:pt x="612778" y="955137"/>
                  <a:pt x="612476" y="955631"/>
                  <a:pt x="635566" y="969038"/>
                </a:cubicBezTo>
                <a:cubicBezTo>
                  <a:pt x="642005" y="972967"/>
                  <a:pt x="647127" y="980170"/>
                  <a:pt x="656699" y="977852"/>
                </a:cubicBezTo>
                <a:cubicBezTo>
                  <a:pt x="663852" y="979496"/>
                  <a:pt x="669880" y="985215"/>
                  <a:pt x="677579" y="980395"/>
                </a:cubicBezTo>
                <a:cubicBezTo>
                  <a:pt x="689735" y="978295"/>
                  <a:pt x="699862" y="981753"/>
                  <a:pt x="708864" y="989282"/>
                </a:cubicBezTo>
                <a:cubicBezTo>
                  <a:pt x="709057" y="990081"/>
                  <a:pt x="709057" y="990081"/>
                  <a:pt x="709249" y="990879"/>
                </a:cubicBezTo>
                <a:cubicBezTo>
                  <a:pt x="719279" y="993938"/>
                  <a:pt x="725838" y="991822"/>
                  <a:pt x="730538" y="987041"/>
                </a:cubicBezTo>
                <a:lnTo>
                  <a:pt x="733369" y="981508"/>
                </a:lnTo>
                <a:lnTo>
                  <a:pt x="741250" y="939228"/>
                </a:lnTo>
                <a:cubicBezTo>
                  <a:pt x="743019" y="916657"/>
                  <a:pt x="748590" y="913737"/>
                  <a:pt x="770387" y="922209"/>
                </a:cubicBezTo>
                <a:cubicBezTo>
                  <a:pt x="772764" y="925017"/>
                  <a:pt x="773149" y="928082"/>
                  <a:pt x="772846" y="931130"/>
                </a:cubicBezTo>
                <a:lnTo>
                  <a:pt x="771985" y="935690"/>
                </a:lnTo>
                <a:lnTo>
                  <a:pt x="777371" y="940499"/>
                </a:lnTo>
                <a:cubicBezTo>
                  <a:pt x="778542" y="943594"/>
                  <a:pt x="779432" y="947706"/>
                  <a:pt x="782283" y="952504"/>
                </a:cubicBezTo>
                <a:cubicBezTo>
                  <a:pt x="782149" y="957181"/>
                  <a:pt x="780033" y="960649"/>
                  <a:pt x="776624" y="964006"/>
                </a:cubicBezTo>
                <a:lnTo>
                  <a:pt x="768714" y="968596"/>
                </a:lnTo>
                <a:lnTo>
                  <a:pt x="769873" y="975063"/>
                </a:lnTo>
                <a:cubicBezTo>
                  <a:pt x="773894" y="985704"/>
                  <a:pt x="781464" y="994902"/>
                  <a:pt x="789860" y="1001522"/>
                </a:cubicBezTo>
                <a:cubicBezTo>
                  <a:pt x="794048" y="1005291"/>
                  <a:pt x="800723" y="1007285"/>
                  <a:pt x="801796" y="1013423"/>
                </a:cubicBezTo>
                <a:cubicBezTo>
                  <a:pt x="802915" y="1017729"/>
                  <a:pt x="802930" y="1017118"/>
                  <a:pt x="804836" y="1014109"/>
                </a:cubicBezTo>
                <a:cubicBezTo>
                  <a:pt x="806116" y="1011694"/>
                  <a:pt x="808604" y="1009921"/>
                  <a:pt x="810407" y="1011186"/>
                </a:cubicBezTo>
                <a:cubicBezTo>
                  <a:pt x="828554" y="1018960"/>
                  <a:pt x="837446" y="1005119"/>
                  <a:pt x="847470" y="994970"/>
                </a:cubicBezTo>
                <a:cubicBezTo>
                  <a:pt x="850598" y="991990"/>
                  <a:pt x="854351" y="988414"/>
                  <a:pt x="858657" y="987296"/>
                </a:cubicBezTo>
                <a:cubicBezTo>
                  <a:pt x="865406" y="986236"/>
                  <a:pt x="872081" y="988231"/>
                  <a:pt x="874361" y="995010"/>
                </a:cubicBezTo>
                <a:cubicBezTo>
                  <a:pt x="882904" y="1020886"/>
                  <a:pt x="907844" y="1025768"/>
                  <a:pt x="927779" y="1035418"/>
                </a:cubicBezTo>
                <a:cubicBezTo>
                  <a:pt x="929008" y="1035143"/>
                  <a:pt x="931001" y="1034885"/>
                  <a:pt x="932742" y="1035538"/>
                </a:cubicBezTo>
                <a:lnTo>
                  <a:pt x="935226" y="1039553"/>
                </a:lnTo>
                <a:lnTo>
                  <a:pt x="940983" y="1033338"/>
                </a:lnTo>
                <a:lnTo>
                  <a:pt x="935821" y="1023593"/>
                </a:lnTo>
                <a:cubicBezTo>
                  <a:pt x="931931" y="1011433"/>
                  <a:pt x="926045" y="1008169"/>
                  <a:pt x="913760" y="1010868"/>
                </a:cubicBezTo>
                <a:cubicBezTo>
                  <a:pt x="912112" y="1011276"/>
                  <a:pt x="910749" y="1012140"/>
                  <a:pt x="908193" y="1013124"/>
                </a:cubicBezTo>
                <a:cubicBezTo>
                  <a:pt x="907678" y="1003278"/>
                  <a:pt x="913624" y="997603"/>
                  <a:pt x="918086" y="991595"/>
                </a:cubicBezTo>
                <a:cubicBezTo>
                  <a:pt x="923623" y="984271"/>
                  <a:pt x="926482" y="976736"/>
                  <a:pt x="923864" y="967586"/>
                </a:cubicBezTo>
                <a:cubicBezTo>
                  <a:pt x="922684" y="960704"/>
                  <a:pt x="919188" y="957197"/>
                  <a:pt x="911850" y="958668"/>
                </a:cubicBezTo>
                <a:cubicBezTo>
                  <a:pt x="904058" y="960427"/>
                  <a:pt x="897962" y="959840"/>
                  <a:pt x="893528" y="951841"/>
                </a:cubicBezTo>
                <a:cubicBezTo>
                  <a:pt x="888928" y="944582"/>
                  <a:pt x="893800" y="940223"/>
                  <a:pt x="898383" y="935411"/>
                </a:cubicBezTo>
                <a:cubicBezTo>
                  <a:pt x="899911" y="933807"/>
                  <a:pt x="903088" y="931793"/>
                  <a:pt x="900622" y="928906"/>
                </a:cubicBezTo>
                <a:cubicBezTo>
                  <a:pt x="898322" y="925276"/>
                  <a:pt x="893919" y="922344"/>
                  <a:pt x="889714" y="923737"/>
                </a:cubicBezTo>
                <a:cubicBezTo>
                  <a:pt x="878002" y="927344"/>
                  <a:pt x="874887" y="920417"/>
                  <a:pt x="871981" y="910814"/>
                </a:cubicBezTo>
                <a:cubicBezTo>
                  <a:pt x="866942" y="896840"/>
                  <a:pt x="858725" y="884879"/>
                  <a:pt x="847331" y="874933"/>
                </a:cubicBezTo>
                <a:cubicBezTo>
                  <a:pt x="844124" y="871878"/>
                  <a:pt x="841658" y="868990"/>
                  <a:pt x="841915" y="864377"/>
                </a:cubicBezTo>
                <a:cubicBezTo>
                  <a:pt x="842065" y="851565"/>
                  <a:pt x="839779" y="840932"/>
                  <a:pt x="826359" y="834813"/>
                </a:cubicBezTo>
                <a:cubicBezTo>
                  <a:pt x="821502" y="832169"/>
                  <a:pt x="824603" y="827024"/>
                  <a:pt x="827614" y="825752"/>
                </a:cubicBezTo>
                <a:cubicBezTo>
                  <a:pt x="844605" y="819435"/>
                  <a:pt x="844709" y="808559"/>
                  <a:pt x="837279" y="794828"/>
                </a:cubicBezTo>
                <a:cubicBezTo>
                  <a:pt x="836296" y="792273"/>
                  <a:pt x="836962" y="789306"/>
                  <a:pt x="836885" y="786176"/>
                </a:cubicBezTo>
                <a:cubicBezTo>
                  <a:pt x="836385" y="769326"/>
                  <a:pt x="836718" y="767844"/>
                  <a:pt x="852800" y="762101"/>
                </a:cubicBezTo>
                <a:cubicBezTo>
                  <a:pt x="861665" y="759028"/>
                  <a:pt x="866084" y="754956"/>
                  <a:pt x="864539" y="744488"/>
                </a:cubicBezTo>
                <a:cubicBezTo>
                  <a:pt x="863525" y="736866"/>
                  <a:pt x="865069" y="728258"/>
                  <a:pt x="871755" y="722748"/>
                </a:cubicBezTo>
                <a:cubicBezTo>
                  <a:pt x="877987" y="717526"/>
                  <a:pt x="875567" y="712702"/>
                  <a:pt x="872404" y="707712"/>
                </a:cubicBezTo>
                <a:cubicBezTo>
                  <a:pt x="869242" y="702722"/>
                  <a:pt x="865912" y="698474"/>
                  <a:pt x="866503" y="692377"/>
                </a:cubicBezTo>
                <a:cubicBezTo>
                  <a:pt x="866759" y="687763"/>
                  <a:pt x="863052" y="686934"/>
                  <a:pt x="859921" y="687011"/>
                </a:cubicBezTo>
                <a:cubicBezTo>
                  <a:pt x="855428" y="687951"/>
                  <a:pt x="851675" y="689057"/>
                  <a:pt x="847757" y="690905"/>
                </a:cubicBezTo>
                <a:cubicBezTo>
                  <a:pt x="833943" y="695208"/>
                  <a:pt x="832915" y="694588"/>
                  <a:pt x="831295" y="680991"/>
                </a:cubicBezTo>
                <a:cubicBezTo>
                  <a:pt x="830116" y="674108"/>
                  <a:pt x="830871" y="667272"/>
                  <a:pt x="830432" y="660556"/>
                </a:cubicBezTo>
                <a:cubicBezTo>
                  <a:pt x="830324" y="652357"/>
                  <a:pt x="830218" y="644158"/>
                  <a:pt x="842534" y="646527"/>
                </a:cubicBezTo>
                <a:cubicBezTo>
                  <a:pt x="846695" y="647070"/>
                  <a:pt x="849463" y="643408"/>
                  <a:pt x="847783" y="638749"/>
                </a:cubicBezTo>
                <a:cubicBezTo>
                  <a:pt x="845983" y="632897"/>
                  <a:pt x="844347" y="626302"/>
                  <a:pt x="835406" y="626246"/>
                </a:cubicBezTo>
                <a:cubicBezTo>
                  <a:pt x="834953" y="626533"/>
                  <a:pt x="834499" y="626821"/>
                  <a:pt x="833304" y="626943"/>
                </a:cubicBezTo>
                <a:cubicBezTo>
                  <a:pt x="828810" y="627884"/>
                  <a:pt x="824468" y="635086"/>
                  <a:pt x="819248" y="628857"/>
                </a:cubicBezTo>
                <a:cubicBezTo>
                  <a:pt x="814316" y="623080"/>
                  <a:pt x="812394" y="616033"/>
                  <a:pt x="813029" y="608001"/>
                </a:cubicBezTo>
                <a:cubicBezTo>
                  <a:pt x="814072" y="601617"/>
                  <a:pt x="817339" y="595731"/>
                  <a:pt x="821182" y="590753"/>
                </a:cubicBezTo>
                <a:cubicBezTo>
                  <a:pt x="824404" y="586802"/>
                  <a:pt x="827582" y="584789"/>
                  <a:pt x="831485" y="589945"/>
                </a:cubicBezTo>
                <a:cubicBezTo>
                  <a:pt x="833088" y="591472"/>
                  <a:pt x="835147" y="592712"/>
                  <a:pt x="836962" y="591561"/>
                </a:cubicBezTo>
                <a:cubicBezTo>
                  <a:pt x="840139" y="589547"/>
                  <a:pt x="839156" y="586991"/>
                  <a:pt x="838006" y="585177"/>
                </a:cubicBezTo>
                <a:cubicBezTo>
                  <a:pt x="836160" y="581260"/>
                  <a:pt x="834147" y="578085"/>
                  <a:pt x="832588" y="574621"/>
                </a:cubicBezTo>
                <a:cubicBezTo>
                  <a:pt x="827051" y="562871"/>
                  <a:pt x="831725" y="554186"/>
                  <a:pt x="844297" y="551941"/>
                </a:cubicBezTo>
                <a:cubicBezTo>
                  <a:pt x="845947" y="551532"/>
                  <a:pt x="847142" y="551410"/>
                  <a:pt x="848337" y="551287"/>
                </a:cubicBezTo>
                <a:cubicBezTo>
                  <a:pt x="867747" y="549796"/>
                  <a:pt x="869730" y="547904"/>
                  <a:pt x="866763" y="528166"/>
                </a:cubicBezTo>
                <a:cubicBezTo>
                  <a:pt x="865749" y="520542"/>
                  <a:pt x="866914" y="515353"/>
                  <a:pt x="874296" y="511946"/>
                </a:cubicBezTo>
                <a:cubicBezTo>
                  <a:pt x="877307" y="510674"/>
                  <a:pt x="879288" y="508783"/>
                  <a:pt x="881271" y="506890"/>
                </a:cubicBezTo>
                <a:cubicBezTo>
                  <a:pt x="894599" y="497807"/>
                  <a:pt x="901875" y="486202"/>
                  <a:pt x="895567" y="469218"/>
                </a:cubicBezTo>
                <a:cubicBezTo>
                  <a:pt x="893477" y="462912"/>
                  <a:pt x="892297" y="456030"/>
                  <a:pt x="893053" y="449192"/>
                </a:cubicBezTo>
                <a:cubicBezTo>
                  <a:pt x="893310" y="444578"/>
                  <a:pt x="895791" y="440463"/>
                  <a:pt x="900283" y="439523"/>
                </a:cubicBezTo>
                <a:cubicBezTo>
                  <a:pt x="905685" y="438008"/>
                  <a:pt x="906457" y="443241"/>
                  <a:pt x="908015" y="446703"/>
                </a:cubicBezTo>
                <a:cubicBezTo>
                  <a:pt x="918849" y="467814"/>
                  <a:pt x="918849" y="467814"/>
                  <a:pt x="935325" y="451650"/>
                </a:cubicBezTo>
                <a:cubicBezTo>
                  <a:pt x="941270" y="445975"/>
                  <a:pt x="947337" y="441495"/>
                  <a:pt x="955007" y="438541"/>
                </a:cubicBezTo>
                <a:cubicBezTo>
                  <a:pt x="962965" y="436041"/>
                  <a:pt x="969274" y="433950"/>
                  <a:pt x="977460" y="440844"/>
                </a:cubicBezTo>
                <a:cubicBezTo>
                  <a:pt x="989760" y="450215"/>
                  <a:pt x="1009307" y="442914"/>
                  <a:pt x="1019519" y="426905"/>
                </a:cubicBezTo>
                <a:cubicBezTo>
                  <a:pt x="1021214" y="424559"/>
                  <a:pt x="1022167" y="422048"/>
                  <a:pt x="1024027" y="418962"/>
                </a:cubicBezTo>
                <a:cubicBezTo>
                  <a:pt x="1032455" y="428244"/>
                  <a:pt x="1041215" y="436045"/>
                  <a:pt x="1054530" y="433965"/>
                </a:cubicBezTo>
                <a:cubicBezTo>
                  <a:pt x="1066648" y="432009"/>
                  <a:pt x="1074288" y="423987"/>
                  <a:pt x="1082669" y="416132"/>
                </a:cubicBezTo>
                <a:cubicBezTo>
                  <a:pt x="1085301" y="418279"/>
                  <a:pt x="1084061" y="420336"/>
                  <a:pt x="1084016" y="422272"/>
                </a:cubicBezTo>
                <a:cubicBezTo>
                  <a:pt x="1081264" y="438006"/>
                  <a:pt x="1092082" y="447046"/>
                  <a:pt x="1107832" y="442787"/>
                </a:cubicBezTo>
                <a:cubicBezTo>
                  <a:pt x="1124035" y="438240"/>
                  <a:pt x="1124035" y="438240"/>
                  <a:pt x="1128122" y="454725"/>
                </a:cubicBezTo>
                <a:cubicBezTo>
                  <a:pt x="1130981" y="466266"/>
                  <a:pt x="1142753" y="472793"/>
                  <a:pt x="1153601" y="467827"/>
                </a:cubicBezTo>
                <a:cubicBezTo>
                  <a:pt x="1159168" y="465570"/>
                  <a:pt x="1156747" y="460746"/>
                  <a:pt x="1155642" y="456996"/>
                </a:cubicBezTo>
                <a:cubicBezTo>
                  <a:pt x="1153554" y="450689"/>
                  <a:pt x="1150436" y="443762"/>
                  <a:pt x="1156095" y="437634"/>
                </a:cubicBezTo>
                <a:cubicBezTo>
                  <a:pt x="1160058" y="433849"/>
                  <a:pt x="1162949" y="431382"/>
                  <a:pt x="1165444" y="439338"/>
                </a:cubicBezTo>
                <a:cubicBezTo>
                  <a:pt x="1172285" y="459165"/>
                  <a:pt x="1180561" y="462186"/>
                  <a:pt x="1198671" y="452617"/>
                </a:cubicBezTo>
                <a:cubicBezTo>
                  <a:pt x="1221607" y="440624"/>
                  <a:pt x="1245102" y="436543"/>
                  <a:pt x="1270353" y="440250"/>
                </a:cubicBezTo>
                <a:cubicBezTo>
                  <a:pt x="1283123" y="442332"/>
                  <a:pt x="1295484" y="442764"/>
                  <a:pt x="1308224" y="439776"/>
                </a:cubicBezTo>
                <a:cubicBezTo>
                  <a:pt x="1314819" y="438140"/>
                  <a:pt x="1319812" y="434976"/>
                  <a:pt x="1321763" y="428016"/>
                </a:cubicBezTo>
                <a:cubicBezTo>
                  <a:pt x="1323547" y="421800"/>
                  <a:pt x="1327103" y="416366"/>
                  <a:pt x="1334517" y="418026"/>
                </a:cubicBezTo>
                <a:cubicBezTo>
                  <a:pt x="1342218" y="420140"/>
                  <a:pt x="1339525" y="426934"/>
                  <a:pt x="1338527" y="431380"/>
                </a:cubicBezTo>
                <a:cubicBezTo>
                  <a:pt x="1336031" y="442501"/>
                  <a:pt x="1339602" y="449139"/>
                  <a:pt x="1348242" y="455745"/>
                </a:cubicBezTo>
                <a:lnTo>
                  <a:pt x="1387252" y="495472"/>
                </a:lnTo>
                <a:lnTo>
                  <a:pt x="1391836" y="495409"/>
                </a:lnTo>
                <a:cubicBezTo>
                  <a:pt x="1404436" y="492736"/>
                  <a:pt x="1415417" y="485221"/>
                  <a:pt x="1416977" y="473735"/>
                </a:cubicBezTo>
                <a:cubicBezTo>
                  <a:pt x="1420965" y="446895"/>
                  <a:pt x="1437005" y="441697"/>
                  <a:pt x="1459403" y="441306"/>
                </a:cubicBezTo>
                <a:cubicBezTo>
                  <a:pt x="1462911" y="440739"/>
                  <a:pt x="1466274" y="440818"/>
                  <a:pt x="1469781" y="440250"/>
                </a:cubicBezTo>
                <a:cubicBezTo>
                  <a:pt x="1484809" y="439561"/>
                  <a:pt x="1485743" y="438417"/>
                  <a:pt x="1481549" y="423949"/>
                </a:cubicBezTo>
                <a:cubicBezTo>
                  <a:pt x="1477566" y="411556"/>
                  <a:pt x="1470431" y="401164"/>
                  <a:pt x="1461863" y="391126"/>
                </a:cubicBezTo>
                <a:cubicBezTo>
                  <a:pt x="1456437" y="385175"/>
                  <a:pt x="1454727" y="380734"/>
                  <a:pt x="1459823" y="373082"/>
                </a:cubicBezTo>
                <a:cubicBezTo>
                  <a:pt x="1463987" y="366575"/>
                  <a:pt x="1466363" y="358990"/>
                  <a:pt x="1468739" y="351406"/>
                </a:cubicBezTo>
                <a:cubicBezTo>
                  <a:pt x="1470539" y="346398"/>
                  <a:pt x="1468975" y="341312"/>
                  <a:pt x="1464112" y="338871"/>
                </a:cubicBezTo>
                <a:lnTo>
                  <a:pt x="1460545" y="338313"/>
                </a:lnTo>
                <a:lnTo>
                  <a:pt x="1512110" y="300603"/>
                </a:lnTo>
                <a:lnTo>
                  <a:pt x="1512639" y="301468"/>
                </a:lnTo>
                <a:cubicBezTo>
                  <a:pt x="1514202" y="302411"/>
                  <a:pt x="1516207" y="302522"/>
                  <a:pt x="1518925" y="302455"/>
                </a:cubicBezTo>
                <a:cubicBezTo>
                  <a:pt x="1549337" y="302509"/>
                  <a:pt x="1572854" y="315221"/>
                  <a:pt x="1592774" y="337949"/>
                </a:cubicBezTo>
                <a:cubicBezTo>
                  <a:pt x="1604626" y="351430"/>
                  <a:pt x="1610607" y="366975"/>
                  <a:pt x="1609283" y="384942"/>
                </a:cubicBezTo>
                <a:cubicBezTo>
                  <a:pt x="1608837" y="392960"/>
                  <a:pt x="1611124" y="394824"/>
                  <a:pt x="1618784" y="393835"/>
                </a:cubicBezTo>
                <a:cubicBezTo>
                  <a:pt x="1627874" y="392491"/>
                  <a:pt x="1638107" y="392080"/>
                  <a:pt x="1646488" y="387870"/>
                </a:cubicBezTo>
                <a:cubicBezTo>
                  <a:pt x="1652648" y="384516"/>
                  <a:pt x="1654934" y="386382"/>
                  <a:pt x="1656853" y="392900"/>
                </a:cubicBezTo>
                <a:cubicBezTo>
                  <a:pt x="1659904" y="406436"/>
                  <a:pt x="1684065" y="419292"/>
                  <a:pt x="1697241" y="414806"/>
                </a:cubicBezTo>
                <a:cubicBezTo>
                  <a:pt x="1701679" y="413096"/>
                  <a:pt x="1702546" y="409231"/>
                  <a:pt x="1703912" y="406155"/>
                </a:cubicBezTo>
                <a:cubicBezTo>
                  <a:pt x="1708797" y="396427"/>
                  <a:pt x="1714181" y="387489"/>
                  <a:pt x="1723639" y="381491"/>
                </a:cubicBezTo>
                <a:cubicBezTo>
                  <a:pt x="1739900" y="372285"/>
                  <a:pt x="1751265" y="378892"/>
                  <a:pt x="1751085" y="397791"/>
                </a:cubicBezTo>
                <a:cubicBezTo>
                  <a:pt x="1751216" y="403232"/>
                  <a:pt x="1749918" y="409028"/>
                  <a:pt x="1750050" y="414468"/>
                </a:cubicBezTo>
                <a:cubicBezTo>
                  <a:pt x="1750736" y="429504"/>
                  <a:pt x="1756307" y="434812"/>
                  <a:pt x="1771480" y="433478"/>
                </a:cubicBezTo>
                <a:cubicBezTo>
                  <a:pt x="1778994" y="433134"/>
                  <a:pt x="1785010" y="430423"/>
                  <a:pt x="1791671" y="427858"/>
                </a:cubicBezTo>
                <a:cubicBezTo>
                  <a:pt x="1798474" y="424649"/>
                  <a:pt x="1804491" y="421938"/>
                  <a:pt x="1811649" y="420162"/>
                </a:cubicBezTo>
                <a:cubicBezTo>
                  <a:pt x="1816733" y="418595"/>
                  <a:pt x="1822961" y="417960"/>
                  <a:pt x="1828465" y="420549"/>
                </a:cubicBezTo>
                <a:cubicBezTo>
                  <a:pt x="1835612" y="424856"/>
                  <a:pt x="1828874" y="430786"/>
                  <a:pt x="1828507" y="435439"/>
                </a:cubicBezTo>
                <a:cubicBezTo>
                  <a:pt x="1828628" y="446965"/>
                  <a:pt x="1826673" y="458702"/>
                  <a:pt x="1831732" y="469308"/>
                </a:cubicBezTo>
                <a:cubicBezTo>
                  <a:pt x="1835583" y="476257"/>
                  <a:pt x="1839800" y="478556"/>
                  <a:pt x="1847892" y="475634"/>
                </a:cubicBezTo>
                <a:cubicBezTo>
                  <a:pt x="1858991" y="471360"/>
                  <a:pt x="1870025" y="464363"/>
                  <a:pt x="1880127" y="458510"/>
                </a:cubicBezTo>
                <a:cubicBezTo>
                  <a:pt x="1897176" y="448804"/>
                  <a:pt x="1913648" y="441674"/>
                  <a:pt x="1931438" y="455808"/>
                </a:cubicBezTo>
                <a:cubicBezTo>
                  <a:pt x="1936156" y="458895"/>
                  <a:pt x="1940095" y="456396"/>
                  <a:pt x="1943891" y="454542"/>
                </a:cubicBezTo>
                <a:cubicBezTo>
                  <a:pt x="1951340" y="451475"/>
                  <a:pt x="1956790" y="445257"/>
                  <a:pt x="1961453" y="439538"/>
                </a:cubicBezTo>
                <a:cubicBezTo>
                  <a:pt x="1968913" y="430388"/>
                  <a:pt x="1975085" y="420949"/>
                  <a:pt x="1987828" y="418394"/>
                </a:cubicBezTo>
                <a:cubicBezTo>
                  <a:pt x="1985264" y="411731"/>
                  <a:pt x="1978971" y="409645"/>
                  <a:pt x="1975043" y="406059"/>
                </a:cubicBezTo>
                <a:cubicBezTo>
                  <a:pt x="1971114" y="402471"/>
                  <a:pt x="1965110" y="399096"/>
                  <a:pt x="1967342" y="392156"/>
                </a:cubicBezTo>
                <a:cubicBezTo>
                  <a:pt x="1969863" y="383927"/>
                  <a:pt x="1973671" y="375988"/>
                  <a:pt x="1982906" y="373999"/>
                </a:cubicBezTo>
                <a:cubicBezTo>
                  <a:pt x="1990853" y="371723"/>
                  <a:pt x="1996357" y="374310"/>
                  <a:pt x="1993404" y="384470"/>
                </a:cubicBezTo>
                <a:cubicBezTo>
                  <a:pt x="1991172" y="391410"/>
                  <a:pt x="1995389" y="393709"/>
                  <a:pt x="2001183" y="395007"/>
                </a:cubicBezTo>
                <a:cubicBezTo>
                  <a:pt x="2016988" y="399903"/>
                  <a:pt x="2030607" y="387399"/>
                  <a:pt x="2026848" y="370998"/>
                </a:cubicBezTo>
                <a:cubicBezTo>
                  <a:pt x="2026072" y="365413"/>
                  <a:pt x="2024508" y="360326"/>
                  <a:pt x="2023876" y="354098"/>
                </a:cubicBezTo>
                <a:cubicBezTo>
                  <a:pt x="2024031" y="347369"/>
                  <a:pt x="2027118" y="342649"/>
                  <a:pt x="2033778" y="340084"/>
                </a:cubicBezTo>
                <a:cubicBezTo>
                  <a:pt x="2040582" y="336873"/>
                  <a:pt x="2044367" y="341105"/>
                  <a:pt x="2048794" y="345479"/>
                </a:cubicBezTo>
                <a:cubicBezTo>
                  <a:pt x="2056507" y="353296"/>
                  <a:pt x="2056273" y="363390"/>
                  <a:pt x="2057325" y="373772"/>
                </a:cubicBezTo>
                <a:cubicBezTo>
                  <a:pt x="2059221" y="392460"/>
                  <a:pt x="2059695" y="397132"/>
                  <a:pt x="2070321" y="397232"/>
                </a:cubicBezTo>
                <a:lnTo>
                  <a:pt x="2071512" y="397142"/>
                </a:lnTo>
                <a:lnTo>
                  <a:pt x="2069934" y="387948"/>
                </a:lnTo>
                <a:cubicBezTo>
                  <a:pt x="2068112" y="383916"/>
                  <a:pt x="2065026" y="379929"/>
                  <a:pt x="2060255" y="375985"/>
                </a:cubicBezTo>
                <a:cubicBezTo>
                  <a:pt x="2056461" y="373267"/>
                  <a:pt x="2059830" y="367979"/>
                  <a:pt x="2064924" y="367708"/>
                </a:cubicBezTo>
                <a:cubicBezTo>
                  <a:pt x="2070748" y="367399"/>
                  <a:pt x="2075842" y="367129"/>
                  <a:pt x="2081666" y="366819"/>
                </a:cubicBezTo>
                <a:cubicBezTo>
                  <a:pt x="2107986" y="367612"/>
                  <a:pt x="2120663" y="358909"/>
                  <a:pt x="2129577" y="334348"/>
                </a:cubicBezTo>
                <a:cubicBezTo>
                  <a:pt x="2134016" y="321703"/>
                  <a:pt x="2123671" y="319333"/>
                  <a:pt x="2116160" y="315351"/>
                </a:cubicBezTo>
                <a:cubicBezTo>
                  <a:pt x="2110145" y="312021"/>
                  <a:pt x="2101294" y="310302"/>
                  <a:pt x="2102325" y="302217"/>
                </a:cubicBezTo>
                <a:cubicBezTo>
                  <a:pt x="2104083" y="294094"/>
                  <a:pt x="2112818" y="293630"/>
                  <a:pt x="2119407" y="294011"/>
                </a:cubicBezTo>
                <a:cubicBezTo>
                  <a:pt x="2164846" y="297438"/>
                  <a:pt x="2192375" y="266049"/>
                  <a:pt x="2224738" y="243162"/>
                </a:cubicBezTo>
                <a:cubicBezTo>
                  <a:pt x="2232474" y="237642"/>
                  <a:pt x="2229865" y="229752"/>
                  <a:pt x="2229478" y="222474"/>
                </a:cubicBezTo>
                <a:cubicBezTo>
                  <a:pt x="2229666" y="212244"/>
                  <a:pt x="2223108" y="198724"/>
                  <a:pt x="2233028" y="193087"/>
                </a:cubicBezTo>
                <a:cubicBezTo>
                  <a:pt x="2245093" y="186607"/>
                  <a:pt x="2248243" y="204688"/>
                  <a:pt x="2257860" y="207096"/>
                </a:cubicBezTo>
                <a:cubicBezTo>
                  <a:pt x="2280850" y="213906"/>
                  <a:pt x="2287208" y="209919"/>
                  <a:pt x="2292599" y="187734"/>
                </a:cubicBezTo>
                <a:lnTo>
                  <a:pt x="2292817" y="187109"/>
                </a:lnTo>
                <a:lnTo>
                  <a:pt x="2286426" y="166089"/>
                </a:lnTo>
                <a:cubicBezTo>
                  <a:pt x="2282779" y="159257"/>
                  <a:pt x="2277801" y="153134"/>
                  <a:pt x="2271698" y="148167"/>
                </a:cubicBezTo>
                <a:cubicBezTo>
                  <a:pt x="2252651" y="133119"/>
                  <a:pt x="2225333" y="127270"/>
                  <a:pt x="2200551" y="141725"/>
                </a:cubicBezTo>
                <a:cubicBezTo>
                  <a:pt x="2193466" y="145751"/>
                  <a:pt x="2180094" y="141351"/>
                  <a:pt x="2177955" y="156063"/>
                </a:cubicBezTo>
                <a:cubicBezTo>
                  <a:pt x="2177459" y="160469"/>
                  <a:pt x="2167500" y="165378"/>
                  <a:pt x="2161942" y="156914"/>
                </a:cubicBezTo>
                <a:cubicBezTo>
                  <a:pt x="2160845" y="146570"/>
                  <a:pt x="2160157" y="136206"/>
                  <a:pt x="2166815" y="128838"/>
                </a:cubicBezTo>
                <a:cubicBezTo>
                  <a:pt x="2169034" y="126382"/>
                  <a:pt x="2172069" y="124259"/>
                  <a:pt x="2176178" y="122581"/>
                </a:cubicBezTo>
                <a:cubicBezTo>
                  <a:pt x="2190465" y="116713"/>
                  <a:pt x="2206825" y="122414"/>
                  <a:pt x="2220346" y="115856"/>
                </a:cubicBezTo>
                <a:cubicBezTo>
                  <a:pt x="2227470" y="112559"/>
                  <a:pt x="2238235" y="109067"/>
                  <a:pt x="2224591" y="99573"/>
                </a:cubicBezTo>
                <a:cubicBezTo>
                  <a:pt x="2222555" y="88731"/>
                  <a:pt x="2211554" y="73987"/>
                  <a:pt x="2236573" y="77769"/>
                </a:cubicBezTo>
                <a:cubicBezTo>
                  <a:pt x="2238028" y="77691"/>
                  <a:pt x="2238756" y="77652"/>
                  <a:pt x="2240288" y="79030"/>
                </a:cubicBezTo>
                <a:cubicBezTo>
                  <a:pt x="2247381" y="88874"/>
                  <a:pt x="2259833" y="89671"/>
                  <a:pt x="2269604" y="94993"/>
                </a:cubicBezTo>
                <a:cubicBezTo>
                  <a:pt x="2277114" y="98974"/>
                  <a:pt x="2283473" y="94987"/>
                  <a:pt x="2282204" y="84835"/>
                </a:cubicBezTo>
                <a:cubicBezTo>
                  <a:pt x="2282893" y="84068"/>
                  <a:pt x="2284309" y="83264"/>
                  <a:pt x="2285805" y="83914"/>
                </a:cubicBezTo>
                <a:cubicBezTo>
                  <a:pt x="2292124" y="79199"/>
                  <a:pt x="2301741" y="81608"/>
                  <a:pt x="2306411" y="73331"/>
                </a:cubicBezTo>
                <a:cubicBezTo>
                  <a:pt x="2320351" y="60911"/>
                  <a:pt x="2332834" y="48569"/>
                  <a:pt x="2339875" y="29946"/>
                </a:cubicBezTo>
                <a:cubicBezTo>
                  <a:pt x="2352810" y="-1397"/>
                  <a:pt x="2370239" y="-3053"/>
                  <a:pt x="2392011" y="22068"/>
                </a:cubicBezTo>
                <a:cubicBezTo>
                  <a:pt x="2415355" y="49297"/>
                  <a:pt x="2423401" y="49600"/>
                  <a:pt x="2449746" y="23384"/>
                </a:cubicBezTo>
                <a:cubicBezTo>
                  <a:pt x="2450436" y="22617"/>
                  <a:pt x="2450436" y="22617"/>
                  <a:pt x="2451125" y="21850"/>
                </a:cubicBezTo>
                <a:cubicBezTo>
                  <a:pt x="2481072" y="-5288"/>
                  <a:pt x="2484595" y="-7664"/>
                  <a:pt x="2508325" y="26842"/>
                </a:cubicBezTo>
                <a:cubicBezTo>
                  <a:pt x="2514651" y="35996"/>
                  <a:pt x="2516958" y="51931"/>
                  <a:pt x="2528565" y="50586"/>
                </a:cubicBezTo>
                <a:cubicBezTo>
                  <a:pt x="2543084" y="49084"/>
                  <a:pt x="2541428" y="31654"/>
                  <a:pt x="2545177" y="19776"/>
                </a:cubicBezTo>
                <a:cubicBezTo>
                  <a:pt x="2547052" y="13837"/>
                  <a:pt x="2548199" y="7937"/>
                  <a:pt x="2549345" y="2036"/>
                </a:cubicBezTo>
                <a:cubicBezTo>
                  <a:pt x="2556391" y="-2718"/>
                  <a:pt x="2559535" y="1496"/>
                  <a:pt x="2559883" y="8046"/>
                </a:cubicBezTo>
                <a:cubicBezTo>
                  <a:pt x="2560882" y="13102"/>
                  <a:pt x="2559657" y="17548"/>
                  <a:pt x="2562074" y="21799"/>
                </a:cubicBezTo>
                <a:cubicBezTo>
                  <a:pt x="2564070" y="31912"/>
                  <a:pt x="2566066" y="42024"/>
                  <a:pt x="2568791" y="52099"/>
                </a:cubicBezTo>
                <a:cubicBezTo>
                  <a:pt x="2575008" y="72937"/>
                  <a:pt x="2583208" y="76153"/>
                  <a:pt x="2601553" y="64228"/>
                </a:cubicBezTo>
                <a:cubicBezTo>
                  <a:pt x="2610018" y="58670"/>
                  <a:pt x="2616872" y="50277"/>
                  <a:pt x="2625296" y="43989"/>
                </a:cubicBezTo>
                <a:cubicBezTo>
                  <a:pt x="2630888" y="39313"/>
                  <a:pt x="2637090" y="32414"/>
                  <a:pt x="2645290" y="35629"/>
                </a:cubicBezTo>
                <a:cubicBezTo>
                  <a:pt x="2654257" y="39532"/>
                  <a:pt x="2654721" y="48267"/>
                  <a:pt x="2655912" y="56963"/>
                </a:cubicBezTo>
                <a:cubicBezTo>
                  <a:pt x="2657220" y="67843"/>
                  <a:pt x="2657071" y="78799"/>
                  <a:pt x="2657690" y="90445"/>
                </a:cubicBezTo>
                <a:cubicBezTo>
                  <a:pt x="2658347" y="102819"/>
                  <a:pt x="2663062" y="109138"/>
                  <a:pt x="2676280" y="110626"/>
                </a:cubicBezTo>
                <a:cubicBezTo>
                  <a:pt x="2699765" y="113030"/>
                  <a:pt x="2709119" y="124212"/>
                  <a:pt x="2711007" y="146010"/>
                </a:cubicBezTo>
                <a:cubicBezTo>
                  <a:pt x="2715741" y="193934"/>
                  <a:pt x="2718768" y="195963"/>
                  <a:pt x="2766305" y="183951"/>
                </a:cubicBezTo>
                <a:lnTo>
                  <a:pt x="2774785" y="182383"/>
                </a:lnTo>
                <a:lnTo>
                  <a:pt x="2787062" y="171241"/>
                </a:lnTo>
                <a:cubicBezTo>
                  <a:pt x="2798361" y="164073"/>
                  <a:pt x="2812957" y="164028"/>
                  <a:pt x="2822613" y="167164"/>
                </a:cubicBezTo>
                <a:cubicBezTo>
                  <a:pt x="2833762" y="170951"/>
                  <a:pt x="2840275" y="169876"/>
                  <a:pt x="2851379" y="159068"/>
                </a:cubicBezTo>
                <a:cubicBezTo>
                  <a:pt x="2843193" y="183589"/>
                  <a:pt x="2851927" y="183125"/>
                  <a:pt x="2865409" y="175841"/>
                </a:cubicBezTo>
                <a:cubicBezTo>
                  <a:pt x="2866295" y="185647"/>
                  <a:pt x="2866605" y="194938"/>
                  <a:pt x="2868616" y="203591"/>
                </a:cubicBezTo>
                <a:lnTo>
                  <a:pt x="2876461" y="217589"/>
                </a:lnTo>
                <a:lnTo>
                  <a:pt x="2879988" y="214776"/>
                </a:lnTo>
                <a:cubicBezTo>
                  <a:pt x="2882505" y="210629"/>
                  <a:pt x="2883508" y="205465"/>
                  <a:pt x="2883159" y="198914"/>
                </a:cubicBezTo>
                <a:cubicBezTo>
                  <a:pt x="2881344" y="164704"/>
                  <a:pt x="2883373" y="161676"/>
                  <a:pt x="2919613" y="156832"/>
                </a:cubicBezTo>
                <a:cubicBezTo>
                  <a:pt x="2934860" y="155292"/>
                  <a:pt x="2934511" y="148741"/>
                  <a:pt x="2928147" y="138860"/>
                </a:cubicBezTo>
                <a:cubicBezTo>
                  <a:pt x="2925764" y="121468"/>
                  <a:pt x="2937836" y="128857"/>
                  <a:pt x="2945881" y="129159"/>
                </a:cubicBezTo>
                <a:cubicBezTo>
                  <a:pt x="2979944" y="138300"/>
                  <a:pt x="3002044" y="128368"/>
                  <a:pt x="3020035" y="96025"/>
                </a:cubicBezTo>
                <a:cubicBezTo>
                  <a:pt x="3035385" y="68933"/>
                  <a:pt x="3041054" y="65711"/>
                  <a:pt x="3059179" y="77158"/>
                </a:cubicBezTo>
                <a:cubicBezTo>
                  <a:pt x="3063973" y="84932"/>
                  <a:pt x="3065280" y="95812"/>
                  <a:pt x="3077043" y="97377"/>
                </a:cubicBezTo>
                <a:cubicBezTo>
                  <a:pt x="3090414" y="101777"/>
                  <a:pt x="3100334" y="96140"/>
                  <a:pt x="3110061" y="86865"/>
                </a:cubicBezTo>
                <a:cubicBezTo>
                  <a:pt x="3119098" y="78356"/>
                  <a:pt x="3126447" y="65557"/>
                  <a:pt x="3141966" y="69112"/>
                </a:cubicBezTo>
                <a:cubicBezTo>
                  <a:pt x="3147524" y="77577"/>
                  <a:pt x="3152355" y="86080"/>
                  <a:pt x="3160021" y="92972"/>
                </a:cubicBezTo>
                <a:cubicBezTo>
                  <a:pt x="3164620" y="97106"/>
                  <a:pt x="3163055" y="108869"/>
                  <a:pt x="3174507" y="104611"/>
                </a:cubicBezTo>
                <a:cubicBezTo>
                  <a:pt x="3179448" y="101429"/>
                  <a:pt x="3180594" y="95529"/>
                  <a:pt x="3184041" y="91697"/>
                </a:cubicBezTo>
                <a:cubicBezTo>
                  <a:pt x="3184731" y="90930"/>
                  <a:pt x="3184653" y="89474"/>
                  <a:pt x="3184575" y="88018"/>
                </a:cubicBezTo>
                <a:cubicBezTo>
                  <a:pt x="3188556" y="80507"/>
                  <a:pt x="3182153" y="69898"/>
                  <a:pt x="3192073" y="64262"/>
                </a:cubicBezTo>
                <a:cubicBezTo>
                  <a:pt x="3200962" y="66710"/>
                  <a:pt x="3199932" y="74794"/>
                  <a:pt x="3201007" y="81307"/>
                </a:cubicBezTo>
                <a:cubicBezTo>
                  <a:pt x="3202083" y="87819"/>
                  <a:pt x="3203198" y="95058"/>
                  <a:pt x="3205002" y="101532"/>
                </a:cubicBezTo>
                <a:cubicBezTo>
                  <a:pt x="3211448" y="126738"/>
                  <a:pt x="3219610" y="129225"/>
                  <a:pt x="3239907" y="112818"/>
                </a:cubicBezTo>
                <a:cubicBezTo>
                  <a:pt x="3244771" y="108180"/>
                  <a:pt x="3249596" y="102815"/>
                  <a:pt x="3253692" y="97487"/>
                </a:cubicBezTo>
                <a:cubicBezTo>
                  <a:pt x="3267940" y="90891"/>
                  <a:pt x="3274878" y="97821"/>
                  <a:pt x="3276340" y="111614"/>
                </a:cubicBezTo>
                <a:cubicBezTo>
                  <a:pt x="3277455" y="118855"/>
                  <a:pt x="3277880" y="126860"/>
                  <a:pt x="3277538" y="134178"/>
                </a:cubicBezTo>
                <a:cubicBezTo>
                  <a:pt x="3277428" y="145864"/>
                  <a:pt x="3279999" y="153026"/>
                  <a:pt x="3294634" y="153708"/>
                </a:cubicBezTo>
                <a:cubicBezTo>
                  <a:pt x="3310725" y="154314"/>
                  <a:pt x="3317971" y="167068"/>
                  <a:pt x="3319511" y="182315"/>
                </a:cubicBezTo>
                <a:cubicBezTo>
                  <a:pt x="3323589" y="217866"/>
                  <a:pt x="3323589" y="217866"/>
                  <a:pt x="3357761" y="215321"/>
                </a:cubicBezTo>
                <a:cubicBezTo>
                  <a:pt x="3365040" y="214935"/>
                  <a:pt x="3376221" y="205581"/>
                  <a:pt x="3375693" y="223128"/>
                </a:cubicBezTo>
                <a:cubicBezTo>
                  <a:pt x="3372936" y="226195"/>
                  <a:pt x="3370180" y="229261"/>
                  <a:pt x="3367384" y="231599"/>
                </a:cubicBezTo>
                <a:cubicBezTo>
                  <a:pt x="3359268" y="243709"/>
                  <a:pt x="3368118" y="245428"/>
                  <a:pt x="3377007" y="247876"/>
                </a:cubicBezTo>
                <a:cubicBezTo>
                  <a:pt x="3393175" y="249938"/>
                  <a:pt x="3404403" y="255181"/>
                  <a:pt x="3404679" y="274145"/>
                </a:cubicBezTo>
                <a:cubicBezTo>
                  <a:pt x="3404377" y="282190"/>
                  <a:pt x="3409897" y="289927"/>
                  <a:pt x="3412506" y="297817"/>
                </a:cubicBezTo>
                <a:cubicBezTo>
                  <a:pt x="3416074" y="310037"/>
                  <a:pt x="3414432" y="320343"/>
                  <a:pt x="3404705" y="329618"/>
                </a:cubicBezTo>
                <a:cubicBezTo>
                  <a:pt x="3386707" y="348093"/>
                  <a:pt x="3386714" y="361961"/>
                  <a:pt x="3403809" y="381492"/>
                </a:cubicBezTo>
                <a:cubicBezTo>
                  <a:pt x="3407719" y="386394"/>
                  <a:pt x="3412319" y="390529"/>
                  <a:pt x="3416229" y="395432"/>
                </a:cubicBezTo>
                <a:cubicBezTo>
                  <a:pt x="3425582" y="406614"/>
                  <a:pt x="3425434" y="417571"/>
                  <a:pt x="3415823" y="429029"/>
                </a:cubicBezTo>
                <a:cubicBezTo>
                  <a:pt x="3409102" y="436503"/>
                  <a:pt x="3400313" y="443677"/>
                  <a:pt x="3401628" y="453597"/>
                </a:cubicBezTo>
                <a:lnTo>
                  <a:pt x="3406631" y="464270"/>
                </a:lnTo>
                <a:lnTo>
                  <a:pt x="3407669" y="464755"/>
                </a:lnTo>
                <a:cubicBezTo>
                  <a:pt x="3414157" y="465851"/>
                  <a:pt x="3423255" y="468538"/>
                  <a:pt x="3418321" y="455508"/>
                </a:cubicBezTo>
                <a:cubicBezTo>
                  <a:pt x="3422051" y="447047"/>
                  <a:pt x="3421431" y="431638"/>
                  <a:pt x="3436938" y="446109"/>
                </a:cubicBezTo>
                <a:cubicBezTo>
                  <a:pt x="3437981" y="446745"/>
                  <a:pt x="3438503" y="447064"/>
                  <a:pt x="3438909" y="448742"/>
                </a:cubicBezTo>
                <a:cubicBezTo>
                  <a:pt x="3439149" y="458909"/>
                  <a:pt x="3447381" y="465362"/>
                  <a:pt x="3451615" y="473672"/>
                </a:cubicBezTo>
                <a:cubicBezTo>
                  <a:pt x="3454921" y="479983"/>
                  <a:pt x="3461208" y="480239"/>
                  <a:pt x="3465140" y="472619"/>
                </a:cubicBezTo>
                <a:cubicBezTo>
                  <a:pt x="3465981" y="472415"/>
                  <a:pt x="3467342" y="472530"/>
                  <a:pt x="3468067" y="473688"/>
                </a:cubicBezTo>
                <a:cubicBezTo>
                  <a:pt x="3474671" y="473422"/>
                  <a:pt x="3480179" y="479645"/>
                  <a:pt x="3487330" y="476135"/>
                </a:cubicBezTo>
                <a:cubicBezTo>
                  <a:pt x="3502854" y="474154"/>
                  <a:pt x="3517334" y="471536"/>
                  <a:pt x="3531027" y="461995"/>
                </a:cubicBezTo>
                <a:cubicBezTo>
                  <a:pt x="3554823" y="446453"/>
                  <a:pt x="3567660" y="453568"/>
                  <a:pt x="3570810" y="481255"/>
                </a:cubicBezTo>
                <a:cubicBezTo>
                  <a:pt x="3574047" y="511145"/>
                  <a:pt x="3579467" y="515167"/>
                  <a:pt x="3610106" y="509524"/>
                </a:cubicBezTo>
                <a:cubicBezTo>
                  <a:pt x="3610947" y="509321"/>
                  <a:pt x="3610947" y="509321"/>
                  <a:pt x="3611787" y="509117"/>
                </a:cubicBezTo>
                <a:cubicBezTo>
                  <a:pt x="3645353" y="504544"/>
                  <a:pt x="3648916" y="504571"/>
                  <a:pt x="3648972" y="539676"/>
                </a:cubicBezTo>
                <a:cubicBezTo>
                  <a:pt x="3649008" y="549002"/>
                  <a:pt x="3643051" y="561114"/>
                  <a:pt x="3651715" y="565684"/>
                </a:cubicBezTo>
                <a:cubicBezTo>
                  <a:pt x="3662465" y="571526"/>
                  <a:pt x="3669581" y="558689"/>
                  <a:pt x="3677801" y="552253"/>
                </a:cubicBezTo>
                <a:cubicBezTo>
                  <a:pt x="3681913" y="549034"/>
                  <a:pt x="3685501" y="545499"/>
                  <a:pt x="3689090" y="541962"/>
                </a:cubicBezTo>
                <a:cubicBezTo>
                  <a:pt x="3696215" y="542015"/>
                  <a:pt x="3696392" y="546416"/>
                  <a:pt x="3693528" y="551111"/>
                </a:cubicBezTo>
                <a:cubicBezTo>
                  <a:pt x="3691823" y="555081"/>
                  <a:pt x="3688870" y="557574"/>
                  <a:pt x="3688525" y="561659"/>
                </a:cubicBezTo>
                <a:cubicBezTo>
                  <a:pt x="3685113" y="569598"/>
                  <a:pt x="3681701" y="577536"/>
                  <a:pt x="3678811" y="585792"/>
                </a:cubicBezTo>
                <a:cubicBezTo>
                  <a:pt x="3673234" y="603147"/>
                  <a:pt x="3677381" y="609256"/>
                  <a:pt x="3695717" y="609705"/>
                </a:cubicBezTo>
                <a:cubicBezTo>
                  <a:pt x="3704203" y="609872"/>
                  <a:pt x="3712919" y="607317"/>
                  <a:pt x="3721724" y="606963"/>
                </a:cubicBezTo>
                <a:cubicBezTo>
                  <a:pt x="3727807" y="606379"/>
                  <a:pt x="3735364" y="604548"/>
                  <a:pt x="3739511" y="610656"/>
                </a:cubicBezTo>
                <a:cubicBezTo>
                  <a:pt x="3743862" y="617604"/>
                  <a:pt x="3740043" y="623864"/>
                  <a:pt x="3736745" y="630441"/>
                </a:cubicBezTo>
                <a:cubicBezTo>
                  <a:pt x="3732494" y="638584"/>
                  <a:pt x="3727200" y="646089"/>
                  <a:pt x="3722108" y="654435"/>
                </a:cubicBezTo>
                <a:cubicBezTo>
                  <a:pt x="3716698" y="663302"/>
                  <a:pt x="3716964" y="669906"/>
                  <a:pt x="3725398" y="677198"/>
                </a:cubicBezTo>
                <a:cubicBezTo>
                  <a:pt x="3740499" y="689988"/>
                  <a:pt x="3741667" y="702153"/>
                  <a:pt x="3732642" y="718119"/>
                </a:cubicBezTo>
                <a:cubicBezTo>
                  <a:pt x="3713205" y="753500"/>
                  <a:pt x="3714336" y="756337"/>
                  <a:pt x="3752899" y="770559"/>
                </a:cubicBezTo>
                <a:lnTo>
                  <a:pt x="3759505" y="773493"/>
                </a:lnTo>
                <a:lnTo>
                  <a:pt x="3773273" y="771607"/>
                </a:lnTo>
                <a:cubicBezTo>
                  <a:pt x="3784483" y="772004"/>
                  <a:pt x="3794597" y="778891"/>
                  <a:pt x="3799787" y="785635"/>
                </a:cubicBezTo>
                <a:cubicBezTo>
                  <a:pt x="3805701" y="793537"/>
                  <a:pt x="3810714" y="795880"/>
                  <a:pt x="3823514" y="793668"/>
                </a:cubicBezTo>
                <a:cubicBezTo>
                  <a:pt x="3806234" y="806744"/>
                  <a:pt x="3812492" y="810563"/>
                  <a:pt x="3825266" y="811916"/>
                </a:cubicBezTo>
                <a:cubicBezTo>
                  <a:pt x="3821231" y="819116"/>
                  <a:pt x="3817043" y="825686"/>
                  <a:pt x="3814334" y="832622"/>
                </a:cubicBezTo>
                <a:lnTo>
                  <a:pt x="3813124" y="846019"/>
                </a:lnTo>
                <a:lnTo>
                  <a:pt x="3816896" y="845745"/>
                </a:lnTo>
                <a:cubicBezTo>
                  <a:pt x="3820602" y="844070"/>
                  <a:pt x="3823742" y="840975"/>
                  <a:pt x="3826606" y="836281"/>
                </a:cubicBezTo>
                <a:cubicBezTo>
                  <a:pt x="3841561" y="811765"/>
                  <a:pt x="3844399" y="810633"/>
                  <a:pt x="3871753" y="824457"/>
                </a:cubicBezTo>
                <a:cubicBezTo>
                  <a:pt x="3883025" y="830618"/>
                  <a:pt x="3885888" y="825924"/>
                  <a:pt x="3886170" y="816075"/>
                </a:cubicBezTo>
                <a:cubicBezTo>
                  <a:pt x="3892765" y="802921"/>
                  <a:pt x="3897610" y="813750"/>
                  <a:pt x="3903030" y="817772"/>
                </a:cubicBezTo>
                <a:cubicBezTo>
                  <a:pt x="3922250" y="840234"/>
                  <a:pt x="3942238" y="843838"/>
                  <a:pt x="3970004" y="830001"/>
                </a:cubicBezTo>
                <a:cubicBezTo>
                  <a:pt x="3993457" y="818542"/>
                  <a:pt x="3998902" y="819002"/>
                  <a:pt x="4006011" y="835505"/>
                </a:cubicBezTo>
                <a:cubicBezTo>
                  <a:pt x="4005641" y="843152"/>
                  <a:pt x="4001389" y="851295"/>
                  <a:pt x="4008781" y="857952"/>
                </a:cubicBezTo>
                <a:cubicBezTo>
                  <a:pt x="4015942" y="867330"/>
                  <a:pt x="4025472" y="868134"/>
                  <a:pt x="4036592" y="866330"/>
                </a:cubicBezTo>
                <a:cubicBezTo>
                  <a:pt x="4046874" y="864729"/>
                  <a:pt x="4058021" y="859362"/>
                  <a:pt x="4067065" y="869173"/>
                </a:cubicBezTo>
                <a:cubicBezTo>
                  <a:pt x="4066898" y="877661"/>
                  <a:pt x="4066209" y="885829"/>
                  <a:pt x="4068243" y="894227"/>
                </a:cubicBezTo>
                <a:cubicBezTo>
                  <a:pt x="4069463" y="899266"/>
                  <a:pt x="4062807" y="906657"/>
                  <a:pt x="4072744" y="909141"/>
                </a:cubicBezTo>
                <a:cubicBezTo>
                  <a:pt x="4077668" y="909281"/>
                  <a:pt x="4081257" y="905745"/>
                  <a:pt x="4085455" y="904728"/>
                </a:cubicBezTo>
                <a:cubicBezTo>
                  <a:pt x="4086296" y="904525"/>
                  <a:pt x="4086932" y="903482"/>
                  <a:pt x="4087569" y="902438"/>
                </a:cubicBezTo>
                <a:cubicBezTo>
                  <a:pt x="4093881" y="899131"/>
                  <a:pt x="4094481" y="888762"/>
                  <a:pt x="4104010" y="889565"/>
                </a:cubicBezTo>
                <a:cubicBezTo>
                  <a:pt x="4108996" y="895471"/>
                  <a:pt x="4104454" y="900572"/>
                  <a:pt x="4102112" y="905584"/>
                </a:cubicBezTo>
                <a:cubicBezTo>
                  <a:pt x="4099768" y="910597"/>
                  <a:pt x="4097108" y="916131"/>
                  <a:pt x="4095288" y="921462"/>
                </a:cubicBezTo>
                <a:cubicBezTo>
                  <a:pt x="4087801" y="941946"/>
                  <a:pt x="4092266" y="947533"/>
                  <a:pt x="4114076" y="945807"/>
                </a:cubicBezTo>
                <a:cubicBezTo>
                  <a:pt x="4119635" y="944905"/>
                  <a:pt x="4125515" y="943481"/>
                  <a:pt x="4130871" y="941738"/>
                </a:cubicBezTo>
                <a:cubicBezTo>
                  <a:pt x="4143850" y="943930"/>
                  <a:pt x="4145362" y="952010"/>
                  <a:pt x="4139837" y="962239"/>
                </a:cubicBezTo>
                <a:cubicBezTo>
                  <a:pt x="4137177" y="967773"/>
                  <a:pt x="4133677" y="973511"/>
                  <a:pt x="4129973" y="978408"/>
                </a:cubicBezTo>
                <a:cubicBezTo>
                  <a:pt x="4124359" y="986437"/>
                  <a:pt x="4122742" y="992607"/>
                  <a:pt x="4132538" y="1000014"/>
                </a:cubicBezTo>
                <a:cubicBezTo>
                  <a:pt x="4143377" y="1008058"/>
                  <a:pt x="4142343" y="1020311"/>
                  <a:pt x="4136183" y="1031582"/>
                </a:cubicBezTo>
                <a:cubicBezTo>
                  <a:pt x="4122155" y="1058096"/>
                  <a:pt x="4122155" y="1058096"/>
                  <a:pt x="4146989" y="1072530"/>
                </a:cubicBezTo>
                <a:cubicBezTo>
                  <a:pt x="4152205" y="1075712"/>
                  <a:pt x="4164370" y="1074544"/>
                  <a:pt x="4155688" y="1086426"/>
                </a:cubicBezTo>
                <a:cubicBezTo>
                  <a:pt x="4152330" y="1087240"/>
                  <a:pt x="4148971" y="1088053"/>
                  <a:pt x="4145929" y="1088345"/>
                </a:cubicBezTo>
                <a:cubicBezTo>
                  <a:pt x="4134579" y="1092873"/>
                  <a:pt x="4139884" y="1098255"/>
                  <a:pt x="4144869" y="1104161"/>
                </a:cubicBezTo>
                <a:cubicBezTo>
                  <a:pt x="4155072" y="1113248"/>
                  <a:pt x="4160351" y="1122193"/>
                  <a:pt x="4151555" y="1135438"/>
                </a:cubicBezTo>
                <a:cubicBezTo>
                  <a:pt x="4147534" y="1140857"/>
                  <a:pt x="4147683" y="1148821"/>
                  <a:pt x="4145749" y="1155514"/>
                </a:cubicBezTo>
                <a:cubicBezTo>
                  <a:pt x="4142425" y="1165654"/>
                  <a:pt x="4136406" y="1172002"/>
                  <a:pt x="4125285" y="1173805"/>
                </a:cubicBezTo>
                <a:cubicBezTo>
                  <a:pt x="4104086" y="1178051"/>
                  <a:pt x="4097520" y="1187644"/>
                  <a:pt x="4100084" y="1209249"/>
                </a:cubicBezTo>
                <a:cubicBezTo>
                  <a:pt x="4100465" y="1214492"/>
                  <a:pt x="4101686" y="1219531"/>
                  <a:pt x="4102066" y="1224772"/>
                </a:cubicBezTo>
                <a:cubicBezTo>
                  <a:pt x="4103234" y="1236937"/>
                  <a:pt x="4097939" y="1244443"/>
                  <a:pt x="4085863" y="1247812"/>
                </a:cubicBezTo>
                <a:cubicBezTo>
                  <a:pt x="4074945" y="1250456"/>
                  <a:pt x="4061738" y="1250987"/>
                  <a:pt x="4062766" y="1268076"/>
                </a:cubicBezTo>
                <a:cubicBezTo>
                  <a:pt x="4063703" y="1282962"/>
                  <a:pt x="4064641" y="1297849"/>
                  <a:pt x="4083268" y="1301340"/>
                </a:cubicBezTo>
                <a:cubicBezTo>
                  <a:pt x="4085152" y="1301773"/>
                  <a:pt x="4088078" y="1302842"/>
                  <a:pt x="4087529" y="1306087"/>
                </a:cubicBezTo>
                <a:cubicBezTo>
                  <a:pt x="4084144" y="1310464"/>
                  <a:pt x="4079449" y="1307599"/>
                  <a:pt x="4075365" y="1307255"/>
                </a:cubicBezTo>
                <a:cubicBezTo>
                  <a:pt x="4057845" y="1310164"/>
                  <a:pt x="4041851" y="1304703"/>
                  <a:pt x="4025745" y="1300602"/>
                </a:cubicBezTo>
                <a:cubicBezTo>
                  <a:pt x="4016736" y="1300117"/>
                  <a:pt x="4012599" y="1306898"/>
                  <a:pt x="4008462" y="1313679"/>
                </a:cubicBezTo>
                <a:cubicBezTo>
                  <a:pt x="4004644" y="1319937"/>
                  <a:pt x="4001030" y="1327036"/>
                  <a:pt x="3997211" y="1333296"/>
                </a:cubicBezTo>
                <a:cubicBezTo>
                  <a:pt x="3983731" y="1356565"/>
                  <a:pt x="3982892" y="1356768"/>
                  <a:pt x="3959710" y="1345489"/>
                </a:cubicBezTo>
                <a:cubicBezTo>
                  <a:pt x="3954629" y="1366724"/>
                  <a:pt x="3954629" y="1366724"/>
                  <a:pt x="3934694" y="1355993"/>
                </a:cubicBezTo>
                <a:cubicBezTo>
                  <a:pt x="3931042" y="1353766"/>
                  <a:pt x="3927072" y="1352060"/>
                  <a:pt x="3923280" y="1354757"/>
                </a:cubicBezTo>
                <a:cubicBezTo>
                  <a:pt x="3919488" y="1357454"/>
                  <a:pt x="3922185" y="1361246"/>
                  <a:pt x="3922998" y="1364605"/>
                </a:cubicBezTo>
                <a:cubicBezTo>
                  <a:pt x="3924944" y="1370803"/>
                  <a:pt x="3926889" y="1376999"/>
                  <a:pt x="3927995" y="1383399"/>
                </a:cubicBezTo>
                <a:cubicBezTo>
                  <a:pt x="3930525" y="1395678"/>
                  <a:pt x="3936872" y="1401698"/>
                  <a:pt x="3949877" y="1400327"/>
                </a:cubicBezTo>
                <a:cubicBezTo>
                  <a:pt x="3958999" y="1399451"/>
                  <a:pt x="3965894" y="1402227"/>
                  <a:pt x="3968971" y="1411260"/>
                </a:cubicBezTo>
                <a:cubicBezTo>
                  <a:pt x="3969123" y="1419225"/>
                  <a:pt x="3962926" y="1421171"/>
                  <a:pt x="3957365" y="1422073"/>
                </a:cubicBezTo>
                <a:cubicBezTo>
                  <a:pt x="3922845" y="1428211"/>
                  <a:pt x="3902964" y="1452585"/>
                  <a:pt x="3884013" y="1478958"/>
                </a:cubicBezTo>
                <a:cubicBezTo>
                  <a:pt x="3874400" y="1492955"/>
                  <a:pt x="3868462" y="1496310"/>
                  <a:pt x="3859916" y="1489420"/>
                </a:cubicBezTo>
                <a:lnTo>
                  <a:pt x="3852809" y="1481838"/>
                </a:lnTo>
                <a:lnTo>
                  <a:pt x="3841864" y="1492090"/>
                </a:lnTo>
                <a:lnTo>
                  <a:pt x="3840531" y="1496284"/>
                </a:lnTo>
                <a:lnTo>
                  <a:pt x="3850294" y="1497109"/>
                </a:lnTo>
                <a:cubicBezTo>
                  <a:pt x="3875524" y="1500333"/>
                  <a:pt x="3883385" y="1514432"/>
                  <a:pt x="3872107" y="1537613"/>
                </a:cubicBezTo>
                <a:cubicBezTo>
                  <a:pt x="3867422" y="1547638"/>
                  <a:pt x="3860129" y="1556073"/>
                  <a:pt x="3857531" y="1567370"/>
                </a:cubicBezTo>
                <a:cubicBezTo>
                  <a:pt x="3852883" y="1586722"/>
                  <a:pt x="3857029" y="1592830"/>
                  <a:pt x="3876637" y="1591194"/>
                </a:cubicBezTo>
                <a:cubicBezTo>
                  <a:pt x="3882401" y="1591131"/>
                  <a:pt x="3888279" y="1589708"/>
                  <a:pt x="3893840" y="1588805"/>
                </a:cubicBezTo>
                <a:cubicBezTo>
                  <a:pt x="3898879" y="1587585"/>
                  <a:pt x="3903918" y="1586365"/>
                  <a:pt x="3910000" y="1585781"/>
                </a:cubicBezTo>
                <a:cubicBezTo>
                  <a:pt x="3887371" y="1613488"/>
                  <a:pt x="3869009" y="1616601"/>
                  <a:pt x="3841479" y="1598374"/>
                </a:cubicBezTo>
                <a:cubicBezTo>
                  <a:pt x="3828236" y="1589580"/>
                  <a:pt x="3822040" y="1591525"/>
                  <a:pt x="3820166" y="1603982"/>
                </a:cubicBezTo>
                <a:cubicBezTo>
                  <a:pt x="3819879" y="1607385"/>
                  <a:pt x="3820969" y="1612344"/>
                  <a:pt x="3821044" y="1616327"/>
                </a:cubicBezTo>
                <a:lnTo>
                  <a:pt x="3820601" y="1618633"/>
                </a:lnTo>
                <a:lnTo>
                  <a:pt x="3856796" y="1624365"/>
                </a:lnTo>
                <a:cubicBezTo>
                  <a:pt x="3864640" y="1625607"/>
                  <a:pt x="3873280" y="1625738"/>
                  <a:pt x="3878963" y="1632824"/>
                </a:cubicBezTo>
                <a:cubicBezTo>
                  <a:pt x="3879662" y="1632318"/>
                  <a:pt x="3880361" y="1631810"/>
                  <a:pt x="3881060" y="1631301"/>
                </a:cubicBezTo>
                <a:cubicBezTo>
                  <a:pt x="3903233" y="1628009"/>
                  <a:pt x="3924385" y="1635070"/>
                  <a:pt x="3946493" y="1636096"/>
                </a:cubicBezTo>
                <a:cubicBezTo>
                  <a:pt x="3987691" y="1637671"/>
                  <a:pt x="4029301" y="1640551"/>
                  <a:pt x="4070600" y="1629769"/>
                </a:cubicBezTo>
                <a:cubicBezTo>
                  <a:pt x="4082831" y="1626757"/>
                  <a:pt x="4095982" y="1625747"/>
                  <a:pt x="4108464" y="1628961"/>
                </a:cubicBezTo>
                <a:cubicBezTo>
                  <a:pt x="4128696" y="1634021"/>
                  <a:pt x="4146574" y="1646132"/>
                  <a:pt x="4169224" y="1639821"/>
                </a:cubicBezTo>
                <a:cubicBezTo>
                  <a:pt x="4178947" y="1637030"/>
                  <a:pt x="4190030" y="1641260"/>
                  <a:pt x="4200098" y="1644093"/>
                </a:cubicBezTo>
                <a:cubicBezTo>
                  <a:pt x="4206038" y="1645651"/>
                  <a:pt x="4211182" y="1648322"/>
                  <a:pt x="4211147" y="1656359"/>
                </a:cubicBezTo>
                <a:cubicBezTo>
                  <a:pt x="4214361" y="1643876"/>
                  <a:pt x="4222463" y="1639592"/>
                  <a:pt x="4233231" y="1641916"/>
                </a:cubicBezTo>
                <a:cubicBezTo>
                  <a:pt x="4255971" y="1646755"/>
                  <a:pt x="4279859" y="1644351"/>
                  <a:pt x="4300563" y="1658147"/>
                </a:cubicBezTo>
                <a:cubicBezTo>
                  <a:pt x="4305612" y="1661421"/>
                  <a:pt x="4313140" y="1660757"/>
                  <a:pt x="4319080" y="1662317"/>
                </a:cubicBezTo>
                <a:cubicBezTo>
                  <a:pt x="4337405" y="1667694"/>
                  <a:pt x="4355923" y="1671864"/>
                  <a:pt x="4374375" y="1680353"/>
                </a:cubicBezTo>
                <a:cubicBezTo>
                  <a:pt x="4392127" y="1689350"/>
                  <a:pt x="4410924" y="1703463"/>
                  <a:pt x="4434018" y="1702171"/>
                </a:cubicBezTo>
                <a:cubicBezTo>
                  <a:pt x="4445166" y="1702081"/>
                  <a:pt x="4457840" y="1704088"/>
                  <a:pt x="4465268" y="1715781"/>
                </a:cubicBezTo>
                <a:lnTo>
                  <a:pt x="4467174" y="1715464"/>
                </a:lnTo>
                <a:lnTo>
                  <a:pt x="4467174" y="1715466"/>
                </a:lnTo>
                <a:cubicBezTo>
                  <a:pt x="4468222" y="1714702"/>
                  <a:pt x="4468175" y="1715005"/>
                  <a:pt x="4467651" y="1715385"/>
                </a:cubicBezTo>
                <a:lnTo>
                  <a:pt x="4467174" y="1715464"/>
                </a:lnTo>
                <a:lnTo>
                  <a:pt x="4466063" y="1714670"/>
                </a:lnTo>
                <a:cubicBezTo>
                  <a:pt x="4458791" y="1709807"/>
                  <a:pt x="4459459" y="1705582"/>
                  <a:pt x="4467370" y="1702505"/>
                </a:cubicBezTo>
                <a:cubicBezTo>
                  <a:pt x="4470071" y="1701077"/>
                  <a:pt x="4473088" y="1701554"/>
                  <a:pt x="4476105" y="1702032"/>
                </a:cubicBezTo>
                <a:cubicBezTo>
                  <a:pt x="4507614" y="1710115"/>
                  <a:pt x="4540876" y="1699299"/>
                  <a:pt x="4572317" y="1711701"/>
                </a:cubicBezTo>
                <a:cubicBezTo>
                  <a:pt x="4576953" y="1713673"/>
                  <a:pt x="4583370" y="1712214"/>
                  <a:pt x="4589311" y="1713775"/>
                </a:cubicBezTo>
                <a:cubicBezTo>
                  <a:pt x="4590518" y="1713966"/>
                  <a:pt x="4592231" y="1714856"/>
                  <a:pt x="4593344" y="1715649"/>
                </a:cubicBezTo>
                <a:cubicBezTo>
                  <a:pt x="4596582" y="1718638"/>
                  <a:pt x="4596420" y="1723561"/>
                  <a:pt x="4601154" y="1724930"/>
                </a:cubicBezTo>
                <a:cubicBezTo>
                  <a:pt x="4602169" y="1726327"/>
                  <a:pt x="4602581" y="1727630"/>
                  <a:pt x="4602994" y="1728933"/>
                </a:cubicBezTo>
                <a:cubicBezTo>
                  <a:pt x="4603627" y="1732745"/>
                  <a:pt x="4603657" y="1736461"/>
                  <a:pt x="4603083" y="1740082"/>
                </a:cubicBezTo>
                <a:cubicBezTo>
                  <a:pt x="4603305" y="1742591"/>
                  <a:pt x="4602923" y="1745006"/>
                  <a:pt x="4603239" y="1746912"/>
                </a:cubicBezTo>
                <a:cubicBezTo>
                  <a:pt x="4611844" y="1755078"/>
                  <a:pt x="4620675" y="1754003"/>
                  <a:pt x="4630175" y="1748703"/>
                </a:cubicBezTo>
                <a:cubicBezTo>
                  <a:pt x="4639388" y="1745213"/>
                  <a:pt x="4645740" y="1748074"/>
                  <a:pt x="4649928" y="1756780"/>
                </a:cubicBezTo>
                <a:cubicBezTo>
                  <a:pt x="4653196" y="1763484"/>
                  <a:pt x="4650431" y="1769232"/>
                  <a:pt x="4642711" y="1771103"/>
                </a:cubicBezTo>
                <a:cubicBezTo>
                  <a:pt x="4616892" y="1758353"/>
                  <a:pt x="4587764" y="1758689"/>
                  <a:pt x="4560387" y="1751878"/>
                </a:cubicBezTo>
                <a:cubicBezTo>
                  <a:pt x="4549111" y="1748855"/>
                  <a:pt x="4532124" y="1735030"/>
                  <a:pt x="4517474" y="1749413"/>
                </a:cubicBezTo>
                <a:cubicBezTo>
                  <a:pt x="4515980" y="1751032"/>
                  <a:pt x="4511056" y="1750871"/>
                  <a:pt x="4509437" y="1749377"/>
                </a:cubicBezTo>
                <a:cubicBezTo>
                  <a:pt x="4495275" y="1737237"/>
                  <a:pt x="4475707" y="1739705"/>
                  <a:pt x="4460463" y="1730486"/>
                </a:cubicBezTo>
                <a:cubicBezTo>
                  <a:pt x="4451986" y="1725431"/>
                  <a:pt x="4443919" y="1721680"/>
                  <a:pt x="4435148" y="1730189"/>
                </a:cubicBezTo>
                <a:cubicBezTo>
                  <a:pt x="4430762" y="1734443"/>
                  <a:pt x="4424728" y="1733487"/>
                  <a:pt x="4420092" y="1731516"/>
                </a:cubicBezTo>
                <a:cubicBezTo>
                  <a:pt x="4400338" y="1723438"/>
                  <a:pt x="4379216" y="1720093"/>
                  <a:pt x="4358507" y="1718051"/>
                </a:cubicBezTo>
                <a:cubicBezTo>
                  <a:pt x="4343927" y="1716359"/>
                  <a:pt x="4330142" y="1713559"/>
                  <a:pt x="4315401" y="1716792"/>
                </a:cubicBezTo>
                <a:cubicBezTo>
                  <a:pt x="4303267" y="1719200"/>
                  <a:pt x="4290880" y="1715382"/>
                  <a:pt x="4279957" y="1706229"/>
                </a:cubicBezTo>
                <a:cubicBezTo>
                  <a:pt x="4264779" y="1692691"/>
                  <a:pt x="4247656" y="1699257"/>
                  <a:pt x="4243898" y="1719077"/>
                </a:cubicBezTo>
                <a:cubicBezTo>
                  <a:pt x="4243516" y="1721491"/>
                  <a:pt x="4243039" y="1724509"/>
                  <a:pt x="4242561" y="1727526"/>
                </a:cubicBezTo>
                <a:cubicBezTo>
                  <a:pt x="4237591" y="1758907"/>
                  <a:pt x="4227487" y="1764111"/>
                  <a:pt x="4197062" y="1753107"/>
                </a:cubicBezTo>
                <a:cubicBezTo>
                  <a:pt x="4185374" y="1748781"/>
                  <a:pt x="4177117" y="1746236"/>
                  <a:pt x="4171232" y="1763863"/>
                </a:cubicBezTo>
                <a:cubicBezTo>
                  <a:pt x="4166620" y="1777361"/>
                  <a:pt x="4162737" y="1794067"/>
                  <a:pt x="4148247" y="1803527"/>
                </a:cubicBezTo>
                <a:cubicBezTo>
                  <a:pt x="4143450" y="1806478"/>
                  <a:pt x="4144304" y="1812800"/>
                  <a:pt x="4142937" y="1817531"/>
                </a:cubicBezTo>
                <a:cubicBezTo>
                  <a:pt x="4139244" y="1833031"/>
                  <a:pt x="4129428" y="1836426"/>
                  <a:pt x="4116091" y="1826890"/>
                </a:cubicBezTo>
                <a:cubicBezTo>
                  <a:pt x="4112249" y="1823808"/>
                  <a:pt x="4109997" y="1818501"/>
                  <a:pt x="4104976" y="1818944"/>
                </a:cubicBezTo>
                <a:cubicBezTo>
                  <a:pt x="4100561" y="1819482"/>
                  <a:pt x="4090905" y="1817953"/>
                  <a:pt x="4097318" y="1828247"/>
                </a:cubicBezTo>
                <a:cubicBezTo>
                  <a:pt x="4105061" y="1841846"/>
                  <a:pt x="4097372" y="1847433"/>
                  <a:pt x="4085236" y="1849842"/>
                </a:cubicBezTo>
                <a:cubicBezTo>
                  <a:pt x="4078915" y="1850697"/>
                  <a:pt x="4074500" y="1851235"/>
                  <a:pt x="4074972" y="1859969"/>
                </a:cubicBezTo>
                <a:cubicBezTo>
                  <a:pt x="4075032" y="1867404"/>
                  <a:pt x="4075791" y="1874327"/>
                  <a:pt x="4084940" y="1875158"/>
                </a:cubicBezTo>
                <a:cubicBezTo>
                  <a:pt x="4101330" y="1877135"/>
                  <a:pt x="4102721" y="1887872"/>
                  <a:pt x="4100714" y="1900545"/>
                </a:cubicBezTo>
                <a:cubicBezTo>
                  <a:pt x="4099281" y="1909598"/>
                  <a:pt x="4098354" y="1919348"/>
                  <a:pt x="4096318" y="1928305"/>
                </a:cubicBezTo>
                <a:cubicBezTo>
                  <a:pt x="4093898" y="1939677"/>
                  <a:pt x="4089764" y="1950156"/>
                  <a:pt x="4108759" y="1951309"/>
                </a:cubicBezTo>
                <a:cubicBezTo>
                  <a:pt x="4116700" y="1951948"/>
                  <a:pt x="4120124" y="1965481"/>
                  <a:pt x="4131370" y="1964787"/>
                </a:cubicBezTo>
                <a:cubicBezTo>
                  <a:pt x="4138801" y="1964727"/>
                  <a:pt x="4146360" y="1967780"/>
                  <a:pt x="4154147" y="1961590"/>
                </a:cubicBezTo>
                <a:cubicBezTo>
                  <a:pt x="4161931" y="1955400"/>
                  <a:pt x="4170697" y="1958644"/>
                  <a:pt x="4170691" y="1970397"/>
                </a:cubicBezTo>
                <a:cubicBezTo>
                  <a:pt x="4170877" y="1980943"/>
                  <a:pt x="4173889" y="1993173"/>
                  <a:pt x="4162195" y="2000601"/>
                </a:cubicBezTo>
                <a:cubicBezTo>
                  <a:pt x="4158797" y="2002537"/>
                  <a:pt x="4158826" y="2006253"/>
                  <a:pt x="4160762" y="2009654"/>
                </a:cubicBezTo>
                <a:cubicBezTo>
                  <a:pt x="4162191" y="2012353"/>
                  <a:pt x="4163619" y="2015054"/>
                  <a:pt x="4164444" y="2017660"/>
                </a:cubicBezTo>
                <a:cubicBezTo>
                  <a:pt x="4168029" y="2026269"/>
                  <a:pt x="4156940" y="2033793"/>
                  <a:pt x="4161732" y="2042594"/>
                </a:cubicBezTo>
                <a:cubicBezTo>
                  <a:pt x="4166429" y="2051998"/>
                  <a:pt x="4177267" y="2038249"/>
                  <a:pt x="4183266" y="2047242"/>
                </a:cubicBezTo>
                <a:cubicBezTo>
                  <a:pt x="4184790" y="2049338"/>
                  <a:pt x="4188219" y="2051119"/>
                  <a:pt x="4188027" y="2052326"/>
                </a:cubicBezTo>
                <a:cubicBezTo>
                  <a:pt x="4186081" y="2072432"/>
                  <a:pt x="4203260" y="2085051"/>
                  <a:pt x="4207826" y="2103095"/>
                </a:cubicBezTo>
                <a:cubicBezTo>
                  <a:pt x="4208650" y="2105700"/>
                  <a:pt x="4210491" y="2109703"/>
                  <a:pt x="4208997" y="2111322"/>
                </a:cubicBezTo>
                <a:cubicBezTo>
                  <a:pt x="4199145" y="2122753"/>
                  <a:pt x="4203776" y="2136478"/>
                  <a:pt x="4203675" y="2148834"/>
                </a:cubicBezTo>
                <a:cubicBezTo>
                  <a:pt x="4203635" y="2168623"/>
                  <a:pt x="4188572" y="2181704"/>
                  <a:pt x="4180972" y="2198440"/>
                </a:cubicBezTo>
                <a:cubicBezTo>
                  <a:pt x="4177411" y="2205300"/>
                  <a:pt x="4172136" y="2211268"/>
                  <a:pt x="4169590" y="2219527"/>
                </a:cubicBezTo>
                <a:cubicBezTo>
                  <a:pt x="4168126" y="2224863"/>
                  <a:pt x="4163867" y="2232229"/>
                  <a:pt x="4158340" y="2231974"/>
                </a:cubicBezTo>
                <a:cubicBezTo>
                  <a:pt x="4139249" y="2231424"/>
                  <a:pt x="4126124" y="2247903"/>
                  <a:pt x="4107542" y="2248054"/>
                </a:cubicBezTo>
                <a:cubicBezTo>
                  <a:pt x="4103221" y="2247988"/>
                  <a:pt x="4097215" y="2250749"/>
                  <a:pt x="4097438" y="2253258"/>
                </a:cubicBezTo>
                <a:cubicBezTo>
                  <a:pt x="4100067" y="2267903"/>
                  <a:pt x="4085548" y="2273646"/>
                  <a:pt x="4081921" y="2284825"/>
                </a:cubicBezTo>
                <a:cubicBezTo>
                  <a:pt x="4080648" y="2288954"/>
                  <a:pt x="4077088" y="2295814"/>
                  <a:pt x="4073975" y="2295940"/>
                </a:cubicBezTo>
                <a:cubicBezTo>
                  <a:pt x="4057712" y="2297075"/>
                  <a:pt x="4060657" y="2313626"/>
                  <a:pt x="4052681" y="2321023"/>
                </a:cubicBezTo>
                <a:cubicBezTo>
                  <a:pt x="4048295" y="2325278"/>
                  <a:pt x="4050358" y="2331790"/>
                  <a:pt x="4057216" y="2335352"/>
                </a:cubicBezTo>
                <a:lnTo>
                  <a:pt x="4073448" y="2336856"/>
                </a:lnTo>
                <a:lnTo>
                  <a:pt x="4053350" y="2363122"/>
                </a:lnTo>
                <a:lnTo>
                  <a:pt x="4026071" y="2415619"/>
                </a:lnTo>
                <a:lnTo>
                  <a:pt x="4026496" y="2412144"/>
                </a:lnTo>
                <a:cubicBezTo>
                  <a:pt x="4027930" y="2403092"/>
                  <a:pt x="4030982" y="2395533"/>
                  <a:pt x="4036449" y="2388357"/>
                </a:cubicBezTo>
                <a:cubicBezTo>
                  <a:pt x="4045191" y="2376132"/>
                  <a:pt x="4030425" y="2363895"/>
                  <a:pt x="4033640" y="2351413"/>
                </a:cubicBezTo>
                <a:cubicBezTo>
                  <a:pt x="4025000" y="2351282"/>
                  <a:pt x="4016551" y="2349945"/>
                  <a:pt x="4007815" y="2350417"/>
                </a:cubicBezTo>
                <a:cubicBezTo>
                  <a:pt x="4004004" y="2351050"/>
                  <a:pt x="4003843" y="2355973"/>
                  <a:pt x="4002760" y="2358895"/>
                </a:cubicBezTo>
                <a:cubicBezTo>
                  <a:pt x="3998627" y="2369376"/>
                  <a:pt x="3995000" y="2380555"/>
                  <a:pt x="3990263" y="2390941"/>
                </a:cubicBezTo>
                <a:cubicBezTo>
                  <a:pt x="3986223" y="2400817"/>
                  <a:pt x="3976598" y="2403004"/>
                  <a:pt x="3968627" y="2398648"/>
                </a:cubicBezTo>
                <a:cubicBezTo>
                  <a:pt x="3951574" y="2389144"/>
                  <a:pt x="3939313" y="2388438"/>
                  <a:pt x="3931553" y="2410099"/>
                </a:cubicBezTo>
                <a:cubicBezTo>
                  <a:pt x="3928596" y="2417054"/>
                  <a:pt x="3920368" y="2418225"/>
                  <a:pt x="3913538" y="2418381"/>
                </a:cubicBezTo>
                <a:cubicBezTo>
                  <a:pt x="3906709" y="2418537"/>
                  <a:pt x="3903721" y="2421775"/>
                  <a:pt x="3904576" y="2428097"/>
                </a:cubicBezTo>
                <a:cubicBezTo>
                  <a:pt x="3905939" y="2435118"/>
                  <a:pt x="3910133" y="2432070"/>
                  <a:pt x="3915152" y="2431628"/>
                </a:cubicBezTo>
                <a:cubicBezTo>
                  <a:pt x="3944949" y="2427067"/>
                  <a:pt x="3963013" y="2449724"/>
                  <a:pt x="3952295" y="2478339"/>
                </a:cubicBezTo>
                <a:cubicBezTo>
                  <a:pt x="3947778" y="2491233"/>
                  <a:pt x="3944563" y="2503715"/>
                  <a:pt x="3926585" y="2503961"/>
                </a:cubicBezTo>
                <a:cubicBezTo>
                  <a:pt x="3912323" y="2504177"/>
                  <a:pt x="3915048" y="2518218"/>
                  <a:pt x="3914218" y="2527366"/>
                </a:cubicBezTo>
                <a:cubicBezTo>
                  <a:pt x="3912784" y="2536418"/>
                  <a:pt x="3918150" y="2541598"/>
                  <a:pt x="3927394" y="2541825"/>
                </a:cubicBezTo>
                <a:cubicBezTo>
                  <a:pt x="3942863" y="2541800"/>
                  <a:pt x="3950799" y="2554193"/>
                  <a:pt x="3961310" y="2562043"/>
                </a:cubicBezTo>
                <a:cubicBezTo>
                  <a:pt x="3965754" y="2565221"/>
                  <a:pt x="3966706" y="2570940"/>
                  <a:pt x="3965845" y="2576371"/>
                </a:cubicBezTo>
                <a:cubicBezTo>
                  <a:pt x="3958773" y="2621029"/>
                  <a:pt x="3951796" y="2665083"/>
                  <a:pt x="3944723" y="2709741"/>
                </a:cubicBezTo>
                <a:cubicBezTo>
                  <a:pt x="3942237" y="2725432"/>
                  <a:pt x="3935020" y="2739754"/>
                  <a:pt x="3933742" y="2755636"/>
                </a:cubicBezTo>
                <a:cubicBezTo>
                  <a:pt x="3933103" y="2763577"/>
                  <a:pt x="3934054" y="2769295"/>
                  <a:pt x="3942916" y="2771935"/>
                </a:cubicBezTo>
                <a:cubicBezTo>
                  <a:pt x="3958828" y="2776929"/>
                  <a:pt x="3960631" y="2788970"/>
                  <a:pt x="3958242" y="2804057"/>
                </a:cubicBezTo>
                <a:cubicBezTo>
                  <a:pt x="3953654" y="2833025"/>
                  <a:pt x="3963496" y="2845098"/>
                  <a:pt x="3993102" y="2841746"/>
                </a:cubicBezTo>
                <a:cubicBezTo>
                  <a:pt x="4008159" y="2840418"/>
                  <a:pt x="4015300" y="2853922"/>
                  <a:pt x="4028260" y="2854118"/>
                </a:cubicBezTo>
                <a:cubicBezTo>
                  <a:pt x="4028864" y="2854214"/>
                  <a:pt x="4030704" y="2858217"/>
                  <a:pt x="4030417" y="2860027"/>
                </a:cubicBezTo>
                <a:cubicBezTo>
                  <a:pt x="4030508" y="2871177"/>
                  <a:pt x="4030597" y="2882326"/>
                  <a:pt x="4028877" y="2893189"/>
                </a:cubicBezTo>
                <a:cubicBezTo>
                  <a:pt x="4025502" y="2910595"/>
                  <a:pt x="4016188" y="2926441"/>
                  <a:pt x="4020657" y="2945090"/>
                </a:cubicBezTo>
                <a:cubicBezTo>
                  <a:pt x="4022116" y="2951507"/>
                  <a:pt x="4016936" y="2956871"/>
                  <a:pt x="4008391" y="2956137"/>
                </a:cubicBezTo>
                <a:cubicBezTo>
                  <a:pt x="4003880" y="2957278"/>
                  <a:pt x="4005912" y="2960075"/>
                  <a:pt x="4007340" y="2962776"/>
                </a:cubicBezTo>
                <a:cubicBezTo>
                  <a:pt x="3985800" y="2969881"/>
                  <a:pt x="3985252" y="2988971"/>
                  <a:pt x="3981780" y="3006980"/>
                </a:cubicBezTo>
                <a:cubicBezTo>
                  <a:pt x="3979744" y="3015937"/>
                  <a:pt x="3972054" y="3021525"/>
                  <a:pt x="3962714" y="3021901"/>
                </a:cubicBezTo>
                <a:cubicBezTo>
                  <a:pt x="3952168" y="3022087"/>
                  <a:pt x="3940512" y="3021477"/>
                  <a:pt x="3936483" y="3007848"/>
                </a:cubicBezTo>
                <a:cubicBezTo>
                  <a:pt x="3935946" y="3003433"/>
                  <a:pt x="3934452" y="3005052"/>
                  <a:pt x="3932864" y="3007275"/>
                </a:cubicBezTo>
                <a:cubicBezTo>
                  <a:pt x="3899887" y="3016282"/>
                  <a:pt x="3866439" y="3016551"/>
                  <a:pt x="3836556" y="2998209"/>
                </a:cubicBezTo>
                <a:cubicBezTo>
                  <a:pt x="3828681" y="2993250"/>
                  <a:pt x="3830084" y="2980482"/>
                  <a:pt x="3826595" y="2971269"/>
                </a:cubicBezTo>
                <a:cubicBezTo>
                  <a:pt x="3825357" y="2967361"/>
                  <a:pt x="3827109" y="2960213"/>
                  <a:pt x="3819102" y="2963895"/>
                </a:cubicBezTo>
                <a:cubicBezTo>
                  <a:pt x="3812399" y="2967163"/>
                  <a:pt x="3806076" y="2968018"/>
                  <a:pt x="3803698" y="2959600"/>
                </a:cubicBezTo>
                <a:cubicBezTo>
                  <a:pt x="3801510" y="2949974"/>
                  <a:pt x="3807706" y="2946006"/>
                  <a:pt x="3816538" y="2944930"/>
                </a:cubicBezTo>
                <a:cubicBezTo>
                  <a:pt x="3810348" y="2937145"/>
                  <a:pt x="3803966" y="2930567"/>
                  <a:pt x="3806099" y="2921007"/>
                </a:cubicBezTo>
                <a:cubicBezTo>
                  <a:pt x="3807276" y="2917482"/>
                  <a:pt x="3809660" y="2914147"/>
                  <a:pt x="3804324" y="2912684"/>
                </a:cubicBezTo>
                <a:cubicBezTo>
                  <a:pt x="3800195" y="2911412"/>
                  <a:pt x="3797399" y="2913443"/>
                  <a:pt x="3795618" y="2916873"/>
                </a:cubicBezTo>
                <a:cubicBezTo>
                  <a:pt x="3793138" y="2920810"/>
                  <a:pt x="3790880" y="2927257"/>
                  <a:pt x="3786147" y="2925888"/>
                </a:cubicBezTo>
                <a:cubicBezTo>
                  <a:pt x="3780613" y="2924703"/>
                  <a:pt x="3776684" y="2924854"/>
                  <a:pt x="3773865" y="2925935"/>
                </a:cubicBezTo>
                <a:lnTo>
                  <a:pt x="3773518" y="2926280"/>
                </a:lnTo>
                <a:lnTo>
                  <a:pt x="3784755" y="2933616"/>
                </a:lnTo>
                <a:cubicBezTo>
                  <a:pt x="3786489" y="2940527"/>
                  <a:pt x="3782270" y="2941802"/>
                  <a:pt x="3777010" y="2940205"/>
                </a:cubicBezTo>
                <a:lnTo>
                  <a:pt x="3767057" y="2938294"/>
                </a:lnTo>
                <a:lnTo>
                  <a:pt x="3765045" y="2949766"/>
                </a:lnTo>
                <a:cubicBezTo>
                  <a:pt x="3762435" y="2962344"/>
                  <a:pt x="3762841" y="2975400"/>
                  <a:pt x="3751466" y="2984732"/>
                </a:cubicBezTo>
                <a:cubicBezTo>
                  <a:pt x="3746476" y="2988891"/>
                  <a:pt x="3748824" y="2993595"/>
                  <a:pt x="3751078" y="2998900"/>
                </a:cubicBezTo>
                <a:cubicBezTo>
                  <a:pt x="3753742" y="3005509"/>
                  <a:pt x="3757555" y="3004875"/>
                  <a:pt x="3763368" y="3003321"/>
                </a:cubicBezTo>
                <a:cubicBezTo>
                  <a:pt x="3772390" y="3001038"/>
                  <a:pt x="3778044" y="3004407"/>
                  <a:pt x="3779627" y="3013937"/>
                </a:cubicBezTo>
                <a:cubicBezTo>
                  <a:pt x="3782669" y="3029885"/>
                  <a:pt x="3787015" y="3045420"/>
                  <a:pt x="3782528" y="3062031"/>
                </a:cubicBezTo>
                <a:cubicBezTo>
                  <a:pt x="3781843" y="3064397"/>
                  <a:pt x="3781588" y="3066986"/>
                  <a:pt x="3780892" y="3069427"/>
                </a:cubicBezTo>
                <a:lnTo>
                  <a:pt x="3778293" y="3073382"/>
                </a:lnTo>
                <a:lnTo>
                  <a:pt x="3789082" y="3087723"/>
                </a:lnTo>
                <a:lnTo>
                  <a:pt x="3795809" y="3086560"/>
                </a:lnTo>
                <a:cubicBezTo>
                  <a:pt x="3799908" y="3084115"/>
                  <a:pt x="3803420" y="3080496"/>
                  <a:pt x="3806757" y="3077003"/>
                </a:cubicBezTo>
                <a:cubicBezTo>
                  <a:pt x="3816513" y="3066176"/>
                  <a:pt x="3825822" y="3062083"/>
                  <a:pt x="3840145" y="3069300"/>
                </a:cubicBezTo>
                <a:cubicBezTo>
                  <a:pt x="3851037" y="3074737"/>
                  <a:pt x="3862790" y="3074742"/>
                  <a:pt x="3868293" y="3059530"/>
                </a:cubicBezTo>
                <a:cubicBezTo>
                  <a:pt x="3871537" y="3050764"/>
                  <a:pt x="3878814" y="3043874"/>
                  <a:pt x="3888279" y="3046611"/>
                </a:cubicBezTo>
                <a:cubicBezTo>
                  <a:pt x="3897743" y="3049347"/>
                  <a:pt x="3903139" y="3058244"/>
                  <a:pt x="3901101" y="3067200"/>
                </a:cubicBezTo>
                <a:cubicBezTo>
                  <a:pt x="3898903" y="3081080"/>
                  <a:pt x="3916752" y="3089475"/>
                  <a:pt x="3910137" y="3103892"/>
                </a:cubicBezTo>
                <a:cubicBezTo>
                  <a:pt x="3910137" y="3103892"/>
                  <a:pt x="3911757" y="3105386"/>
                  <a:pt x="3912964" y="3105577"/>
                </a:cubicBezTo>
                <a:cubicBezTo>
                  <a:pt x="3922524" y="3107710"/>
                  <a:pt x="3933609" y="3111940"/>
                  <a:pt x="3932587" y="3122294"/>
                </a:cubicBezTo>
                <a:cubicBezTo>
                  <a:pt x="3930992" y="3136271"/>
                  <a:pt x="3934829" y="3151107"/>
                  <a:pt x="3925389" y="3163840"/>
                </a:cubicBezTo>
                <a:cubicBezTo>
                  <a:pt x="3923195" y="3165967"/>
                  <a:pt x="3921194" y="3166887"/>
                  <a:pt x="3918081" y="3167012"/>
                </a:cubicBezTo>
                <a:cubicBezTo>
                  <a:pt x="3913540" y="3164437"/>
                  <a:pt x="3909793" y="3160752"/>
                  <a:pt x="3905062" y="3159383"/>
                </a:cubicBezTo>
                <a:cubicBezTo>
                  <a:pt x="3903252" y="3159096"/>
                  <a:pt x="3902235" y="3157698"/>
                  <a:pt x="3901124" y="3156903"/>
                </a:cubicBezTo>
                <a:cubicBezTo>
                  <a:pt x="3889311" y="3149465"/>
                  <a:pt x="3880295" y="3139996"/>
                  <a:pt x="3877568" y="3125953"/>
                </a:cubicBezTo>
                <a:cubicBezTo>
                  <a:pt x="3876206" y="3118933"/>
                  <a:pt x="3871061" y="3116262"/>
                  <a:pt x="3864614" y="3114005"/>
                </a:cubicBezTo>
                <a:cubicBezTo>
                  <a:pt x="3852926" y="3109679"/>
                  <a:pt x="3840255" y="3107671"/>
                  <a:pt x="3827867" y="3103854"/>
                </a:cubicBezTo>
                <a:cubicBezTo>
                  <a:pt x="3817291" y="3100323"/>
                  <a:pt x="3800884" y="3109440"/>
                  <a:pt x="3792335" y="3120584"/>
                </a:cubicBezTo>
                <a:lnTo>
                  <a:pt x="3788652" y="3128340"/>
                </a:lnTo>
                <a:lnTo>
                  <a:pt x="3794472" y="3139166"/>
                </a:lnTo>
                <a:lnTo>
                  <a:pt x="3785947" y="3136398"/>
                </a:lnTo>
                <a:lnTo>
                  <a:pt x="3783579" y="3147180"/>
                </a:lnTo>
                <a:cubicBezTo>
                  <a:pt x="3782779" y="3152235"/>
                  <a:pt x="3782896" y="3157357"/>
                  <a:pt x="3785751" y="3162758"/>
                </a:cubicBezTo>
                <a:cubicBezTo>
                  <a:pt x="3788705" y="3167556"/>
                  <a:pt x="3786541" y="3173400"/>
                  <a:pt x="3780632" y="3175556"/>
                </a:cubicBezTo>
                <a:cubicBezTo>
                  <a:pt x="3774723" y="3177715"/>
                  <a:pt x="3770469" y="3173328"/>
                  <a:pt x="3768818" y="3168119"/>
                </a:cubicBezTo>
                <a:lnTo>
                  <a:pt x="3764521" y="3149205"/>
                </a:lnTo>
                <a:lnTo>
                  <a:pt x="3758745" y="3149338"/>
                </a:lnTo>
                <a:lnTo>
                  <a:pt x="3750332" y="3153082"/>
                </a:lnTo>
                <a:lnTo>
                  <a:pt x="3754299" y="3159710"/>
                </a:lnTo>
                <a:cubicBezTo>
                  <a:pt x="3755583" y="3164785"/>
                  <a:pt x="3752857" y="3169301"/>
                  <a:pt x="3746580" y="3175731"/>
                </a:cubicBezTo>
                <a:cubicBezTo>
                  <a:pt x="3739368" y="3178301"/>
                  <a:pt x="3730220" y="3177471"/>
                  <a:pt x="3726880" y="3186840"/>
                </a:cubicBezTo>
                <a:cubicBezTo>
                  <a:pt x="3720936" y="3197033"/>
                  <a:pt x="3723822" y="3206152"/>
                  <a:pt x="3729726" y="3215747"/>
                </a:cubicBezTo>
                <a:cubicBezTo>
                  <a:pt x="3735122" y="3224644"/>
                  <a:pt x="3744330" y="3232907"/>
                  <a:pt x="3738701" y="3245006"/>
                </a:cubicBezTo>
                <a:cubicBezTo>
                  <a:pt x="3730791" y="3248084"/>
                  <a:pt x="3722976" y="3250558"/>
                  <a:pt x="3715985" y="3255637"/>
                </a:cubicBezTo>
                <a:cubicBezTo>
                  <a:pt x="3711791" y="3258685"/>
                  <a:pt x="3702422" y="3255344"/>
                  <a:pt x="3703909" y="3265478"/>
                </a:cubicBezTo>
                <a:cubicBezTo>
                  <a:pt x="3705655" y="3270085"/>
                  <a:pt x="3710292" y="3272057"/>
                  <a:pt x="3712831" y="3275552"/>
                </a:cubicBezTo>
                <a:cubicBezTo>
                  <a:pt x="3713339" y="3276252"/>
                  <a:pt x="3714546" y="3276443"/>
                  <a:pt x="3715754" y="3276634"/>
                </a:cubicBezTo>
                <a:cubicBezTo>
                  <a:pt x="3721214" y="3281210"/>
                  <a:pt x="3731031" y="3277816"/>
                  <a:pt x="3733918" y="3286934"/>
                </a:cubicBezTo>
                <a:cubicBezTo>
                  <a:pt x="3730357" y="3293793"/>
                  <a:pt x="3723909" y="3291535"/>
                  <a:pt x="3718383" y="3291278"/>
                </a:cubicBezTo>
                <a:cubicBezTo>
                  <a:pt x="3712856" y="3291022"/>
                  <a:pt x="3706725" y="3290670"/>
                  <a:pt x="3701104" y="3291017"/>
                </a:cubicBezTo>
                <a:cubicBezTo>
                  <a:pt x="3679312" y="3291895"/>
                  <a:pt x="3675846" y="3298151"/>
                  <a:pt x="3685748" y="3317659"/>
                </a:cubicBezTo>
                <a:cubicBezTo>
                  <a:pt x="3688700" y="3322457"/>
                  <a:pt x="3692256" y="3327351"/>
                  <a:pt x="3695906" y="3331641"/>
                </a:cubicBezTo>
                <a:cubicBezTo>
                  <a:pt x="3698823" y="3344475"/>
                  <a:pt x="3691928" y="3348950"/>
                  <a:pt x="3680365" y="3347738"/>
                </a:cubicBezTo>
                <a:cubicBezTo>
                  <a:pt x="3674236" y="3347385"/>
                  <a:pt x="3667598" y="3346335"/>
                  <a:pt x="3661658" y="3344775"/>
                </a:cubicBezTo>
                <a:cubicBezTo>
                  <a:pt x="3652097" y="3342642"/>
                  <a:pt x="3645775" y="3343497"/>
                  <a:pt x="3642658" y="3355375"/>
                </a:cubicBezTo>
                <a:cubicBezTo>
                  <a:pt x="3639348" y="3368462"/>
                  <a:pt x="3627624" y="3372173"/>
                  <a:pt x="3614856" y="3370769"/>
                </a:cubicBezTo>
                <a:cubicBezTo>
                  <a:pt x="3584999" y="3367896"/>
                  <a:pt x="3584999" y="3367896"/>
                  <a:pt x="3581110" y="3396356"/>
                </a:cubicBezTo>
                <a:cubicBezTo>
                  <a:pt x="3580155" y="3402391"/>
                  <a:pt x="3585868" y="3413194"/>
                  <a:pt x="3571575" y="3409691"/>
                </a:cubicBezTo>
                <a:cubicBezTo>
                  <a:pt x="3569544" y="3406896"/>
                  <a:pt x="3567511" y="3404100"/>
                  <a:pt x="3566083" y="3401399"/>
                </a:cubicBezTo>
                <a:cubicBezTo>
                  <a:pt x="3557575" y="3392628"/>
                  <a:pt x="3554617" y="3399584"/>
                  <a:pt x="3551057" y="3406442"/>
                </a:cubicBezTo>
                <a:lnTo>
                  <a:pt x="3545766" y="3415251"/>
                </a:lnTo>
                <a:lnTo>
                  <a:pt x="3552178" y="3422386"/>
                </a:lnTo>
                <a:cubicBezTo>
                  <a:pt x="3547711" y="3428692"/>
                  <a:pt x="3541633" y="3425572"/>
                  <a:pt x="3536193" y="3424560"/>
                </a:cubicBezTo>
                <a:lnTo>
                  <a:pt x="3529977" y="3423604"/>
                </a:lnTo>
                <a:lnTo>
                  <a:pt x="3524683" y="3424536"/>
                </a:lnTo>
                <a:cubicBezTo>
                  <a:pt x="3518140" y="3422882"/>
                  <a:pt x="3510833" y="3426054"/>
                  <a:pt x="3503908" y="3426814"/>
                </a:cubicBezTo>
                <a:lnTo>
                  <a:pt x="3498752" y="3426054"/>
                </a:lnTo>
                <a:lnTo>
                  <a:pt x="3497136" y="3433401"/>
                </a:lnTo>
                <a:cubicBezTo>
                  <a:pt x="3497398" y="3436813"/>
                  <a:pt x="3498468" y="3441049"/>
                  <a:pt x="3500251" y="3446219"/>
                </a:cubicBezTo>
                <a:cubicBezTo>
                  <a:pt x="3502517" y="3451376"/>
                  <a:pt x="3505369" y="3456710"/>
                  <a:pt x="3508398" y="3461460"/>
                </a:cubicBezTo>
                <a:cubicBezTo>
                  <a:pt x="3509527" y="3474573"/>
                  <a:pt x="3502083" y="3478061"/>
                  <a:pt x="3490797" y="3475276"/>
                </a:cubicBezTo>
                <a:cubicBezTo>
                  <a:pt x="3484771" y="3474086"/>
                  <a:pt x="3478342" y="3472135"/>
                  <a:pt x="3472671" y="3469777"/>
                </a:cubicBezTo>
                <a:cubicBezTo>
                  <a:pt x="3468082" y="3468065"/>
                  <a:pt x="3464193" y="3467203"/>
                  <a:pt x="3460862" y="3468188"/>
                </a:cubicBezTo>
                <a:lnTo>
                  <a:pt x="3453331" y="3476626"/>
                </a:lnTo>
                <a:lnTo>
                  <a:pt x="3454386" y="3477165"/>
                </a:lnTo>
                <a:cubicBezTo>
                  <a:pt x="3457170" y="3483552"/>
                  <a:pt x="3451456" y="3488147"/>
                  <a:pt x="3446789" y="3491117"/>
                </a:cubicBezTo>
                <a:cubicBezTo>
                  <a:pt x="3414205" y="3511049"/>
                  <a:pt x="3410859" y="3545887"/>
                  <a:pt x="3400060" y="3577309"/>
                </a:cubicBezTo>
                <a:cubicBezTo>
                  <a:pt x="3397504" y="3584854"/>
                  <a:pt x="3403143" y="3588942"/>
                  <a:pt x="3406973" y="3593703"/>
                </a:cubicBezTo>
                <a:cubicBezTo>
                  <a:pt x="3411857" y="3600752"/>
                  <a:pt x="3422942" y="3606735"/>
                  <a:pt x="3418956" y="3615430"/>
                </a:cubicBezTo>
                <a:cubicBezTo>
                  <a:pt x="3413926" y="3625748"/>
                  <a:pt x="3402924" y="3614994"/>
                  <a:pt x="3395203" y="3618067"/>
                </a:cubicBezTo>
                <a:cubicBezTo>
                  <a:pt x="3376230" y="3624700"/>
                  <a:pt x="3373860" y="3630526"/>
                  <a:pt x="3381062" y="3648256"/>
                </a:cubicBezTo>
                <a:cubicBezTo>
                  <a:pt x="3384901" y="3656931"/>
                  <a:pt x="3385500" y="3667427"/>
                  <a:pt x="3389340" y="3676099"/>
                </a:cubicBezTo>
                <a:cubicBezTo>
                  <a:pt x="3394544" y="3696220"/>
                  <a:pt x="3395930" y="3715493"/>
                  <a:pt x="3387297" y="3734980"/>
                </a:cubicBezTo>
                <a:cubicBezTo>
                  <a:pt x="3383124" y="3745392"/>
                  <a:pt x="3373219" y="3752575"/>
                  <a:pt x="3365114" y="3755173"/>
                </a:cubicBezTo>
                <a:cubicBezTo>
                  <a:pt x="3355675" y="3758059"/>
                  <a:pt x="3351772" y="3761981"/>
                  <a:pt x="3349515" y="3774773"/>
                </a:cubicBezTo>
                <a:cubicBezTo>
                  <a:pt x="3343069" y="3754084"/>
                  <a:pt x="3337356" y="3758679"/>
                  <a:pt x="3331755" y="3770238"/>
                </a:cubicBezTo>
                <a:cubicBezTo>
                  <a:pt x="3320939" y="3757766"/>
                  <a:pt x="3312703" y="3745573"/>
                  <a:pt x="3295139" y="3743233"/>
                </a:cubicBezTo>
                <a:cubicBezTo>
                  <a:pt x="3283971" y="3742020"/>
                  <a:pt x="3273363" y="3735654"/>
                  <a:pt x="3262091" y="3731390"/>
                </a:cubicBezTo>
                <a:cubicBezTo>
                  <a:pt x="3240026" y="3722475"/>
                  <a:pt x="3221241" y="3727390"/>
                  <a:pt x="3205351" y="3745657"/>
                </a:cubicBezTo>
                <a:cubicBezTo>
                  <a:pt x="3201925" y="3749197"/>
                  <a:pt x="3198023" y="3753119"/>
                  <a:pt x="3194120" y="3757041"/>
                </a:cubicBezTo>
                <a:cubicBezTo>
                  <a:pt x="3189266" y="3761730"/>
                  <a:pt x="3184897" y="3769948"/>
                  <a:pt x="3176971" y="3766914"/>
                </a:cubicBezTo>
                <a:cubicBezTo>
                  <a:pt x="3169424" y="3764358"/>
                  <a:pt x="3173410" y="3755664"/>
                  <a:pt x="3172726" y="3749940"/>
                </a:cubicBezTo>
                <a:cubicBezTo>
                  <a:pt x="3172241" y="3746411"/>
                  <a:pt x="3172707" y="3742114"/>
                  <a:pt x="3169365" y="3740884"/>
                </a:cubicBezTo>
                <a:cubicBezTo>
                  <a:pt x="3164779" y="3739082"/>
                  <a:pt x="3163361" y="3744143"/>
                  <a:pt x="3161839" y="3746151"/>
                </a:cubicBezTo>
                <a:cubicBezTo>
                  <a:pt x="3147203" y="3768900"/>
                  <a:pt x="3124578" y="3765140"/>
                  <a:pt x="3103961" y="3762903"/>
                </a:cubicBezTo>
                <a:cubicBezTo>
                  <a:pt x="3096516" y="3762421"/>
                  <a:pt x="3086178" y="3763825"/>
                  <a:pt x="3079445" y="3757920"/>
                </a:cubicBezTo>
                <a:lnTo>
                  <a:pt x="3076595" y="3753244"/>
                </a:lnTo>
                <a:lnTo>
                  <a:pt x="3073963" y="3755235"/>
                </a:lnTo>
                <a:cubicBezTo>
                  <a:pt x="3068724" y="3755834"/>
                  <a:pt x="3066071" y="3752970"/>
                  <a:pt x="3064222" y="3749147"/>
                </a:cubicBezTo>
                <a:lnTo>
                  <a:pt x="3062184" y="3744246"/>
                </a:lnTo>
                <a:lnTo>
                  <a:pt x="3049858" y="3739106"/>
                </a:lnTo>
                <a:lnTo>
                  <a:pt x="3044792" y="3733879"/>
                </a:lnTo>
                <a:lnTo>
                  <a:pt x="3044128" y="3738922"/>
                </a:lnTo>
                <a:cubicBezTo>
                  <a:pt x="3039449" y="3774418"/>
                  <a:pt x="3010243" y="3782693"/>
                  <a:pt x="2984298" y="3791655"/>
                </a:cubicBezTo>
                <a:cubicBezTo>
                  <a:pt x="2972054" y="3796491"/>
                  <a:pt x="2955545" y="3808245"/>
                  <a:pt x="2940903" y="3792129"/>
                </a:cubicBezTo>
                <a:cubicBezTo>
                  <a:pt x="2916216" y="3800353"/>
                  <a:pt x="2895053" y="3791632"/>
                  <a:pt x="2874058" y="3781642"/>
                </a:cubicBezTo>
                <a:lnTo>
                  <a:pt x="2865991" y="3778096"/>
                </a:lnTo>
                <a:lnTo>
                  <a:pt x="2857815" y="3786799"/>
                </a:lnTo>
                <a:lnTo>
                  <a:pt x="2856425" y="3795390"/>
                </a:lnTo>
                <a:lnTo>
                  <a:pt x="2860563" y="3807410"/>
                </a:lnTo>
                <a:cubicBezTo>
                  <a:pt x="2860718" y="3810137"/>
                  <a:pt x="2859820" y="3812404"/>
                  <a:pt x="2856998" y="3813863"/>
                </a:cubicBezTo>
                <a:lnTo>
                  <a:pt x="2854422" y="3814137"/>
                </a:lnTo>
                <a:lnTo>
                  <a:pt x="2854754" y="3831215"/>
                </a:lnTo>
                <a:cubicBezTo>
                  <a:pt x="2854012" y="3838609"/>
                  <a:pt x="2851297" y="3845462"/>
                  <a:pt x="2843360" y="3850708"/>
                </a:cubicBezTo>
                <a:cubicBezTo>
                  <a:pt x="2831452" y="3848538"/>
                  <a:pt x="2820112" y="3845704"/>
                  <a:pt x="2807827" y="3846654"/>
                </a:cubicBezTo>
                <a:cubicBezTo>
                  <a:pt x="2800456" y="3847223"/>
                  <a:pt x="2791571" y="3836168"/>
                  <a:pt x="2785810" y="3849588"/>
                </a:cubicBezTo>
                <a:cubicBezTo>
                  <a:pt x="2784489" y="3856487"/>
                  <a:pt x="2788649" y="3862345"/>
                  <a:pt x="2789121" y="3868487"/>
                </a:cubicBezTo>
                <a:cubicBezTo>
                  <a:pt x="2789216" y="3869716"/>
                  <a:pt x="2790539" y="3870850"/>
                  <a:pt x="2791863" y="3871984"/>
                </a:cubicBezTo>
                <a:cubicBezTo>
                  <a:pt x="2795079" y="3881622"/>
                  <a:pt x="2809538" y="3884830"/>
                  <a:pt x="2806233" y="3898062"/>
                </a:cubicBezTo>
                <a:cubicBezTo>
                  <a:pt x="2796785" y="3903734"/>
                  <a:pt x="2790640" y="3896176"/>
                  <a:pt x="2784118" y="3891736"/>
                </a:cubicBezTo>
                <a:cubicBezTo>
                  <a:pt x="2777598" y="3887296"/>
                  <a:pt x="2770415" y="3882289"/>
                  <a:pt x="2763325" y="3878511"/>
                </a:cubicBezTo>
                <a:cubicBezTo>
                  <a:pt x="2736200" y="3863302"/>
                  <a:pt x="2727318" y="3868314"/>
                  <a:pt x="2724775" y="3899406"/>
                </a:cubicBezTo>
                <a:cubicBezTo>
                  <a:pt x="2724777" y="3907437"/>
                  <a:pt x="2725439" y="3916036"/>
                  <a:pt x="2726671" y="3923975"/>
                </a:cubicBezTo>
                <a:cubicBezTo>
                  <a:pt x="2720629" y="3941742"/>
                  <a:pt x="2708909" y="3942028"/>
                  <a:pt x="2695770" y="3931920"/>
                </a:cubicBezTo>
                <a:cubicBezTo>
                  <a:pt x="2688587" y="3926912"/>
                  <a:pt x="2681309" y="3920678"/>
                  <a:pt x="2675260" y="3914348"/>
                </a:cubicBezTo>
                <a:cubicBezTo>
                  <a:pt x="2670251" y="3909481"/>
                  <a:pt x="2665666" y="3906128"/>
                  <a:pt x="2660753" y="3905503"/>
                </a:cubicBezTo>
                <a:lnTo>
                  <a:pt x="2646083" y="3912202"/>
                </a:lnTo>
                <a:lnTo>
                  <a:pt x="2647150" y="3913511"/>
                </a:lnTo>
                <a:cubicBezTo>
                  <a:pt x="2647124" y="3923446"/>
                  <a:pt x="2637029" y="3926168"/>
                  <a:pt x="2629231" y="3927369"/>
                </a:cubicBezTo>
                <a:cubicBezTo>
                  <a:pt x="2575263" y="3934709"/>
                  <a:pt x="2550921" y="3978274"/>
                  <a:pt x="2518807" y="4013107"/>
                </a:cubicBezTo>
                <a:cubicBezTo>
                  <a:pt x="2511143" y="4021492"/>
                  <a:pt x="2516162" y="4030063"/>
                  <a:pt x="2518432" y="4038475"/>
                </a:cubicBezTo>
                <a:cubicBezTo>
                  <a:pt x="2520767" y="4050478"/>
                  <a:pt x="2531809" y="4064644"/>
                  <a:pt x="2521619" y="4073711"/>
                </a:cubicBezTo>
                <a:cubicBezTo>
                  <a:pt x="2509136" y="4084298"/>
                  <a:pt x="2500938" y="4063950"/>
                  <a:pt x="2489096" y="4063534"/>
                </a:cubicBezTo>
                <a:cubicBezTo>
                  <a:pt x="2460522" y="4061316"/>
                  <a:pt x="2454087" y="4067564"/>
                  <a:pt x="2453324" y="4094842"/>
                </a:cubicBezTo>
                <a:cubicBezTo>
                  <a:pt x="2453363" y="4108368"/>
                  <a:pt x="2448129" y="4122414"/>
                  <a:pt x="2448168" y="4135938"/>
                </a:cubicBezTo>
                <a:cubicBezTo>
                  <a:pt x="2443426" y="4165192"/>
                  <a:pt x="2434185" y="4191149"/>
                  <a:pt x="2411741" y="4211641"/>
                </a:cubicBezTo>
                <a:cubicBezTo>
                  <a:pt x="2400323" y="4222841"/>
                  <a:pt x="2383272" y="4226539"/>
                  <a:pt x="2371202" y="4225284"/>
                </a:cubicBezTo>
                <a:cubicBezTo>
                  <a:pt x="2357224" y="4223641"/>
                  <a:pt x="2349880" y="4226524"/>
                  <a:pt x="2339599" y="4241931"/>
                </a:cubicBezTo>
                <a:cubicBezTo>
                  <a:pt x="2343045" y="4211222"/>
                  <a:pt x="2332951" y="4213947"/>
                  <a:pt x="2319011" y="4225827"/>
                </a:cubicBezTo>
                <a:cubicBezTo>
                  <a:pt x="2312042" y="4203343"/>
                  <a:pt x="2308279" y="4182700"/>
                  <a:pt x="2286691" y="4169575"/>
                </a:cubicBezTo>
                <a:cubicBezTo>
                  <a:pt x="2272805" y="4161589"/>
                  <a:pt x="2262605" y="4147195"/>
                  <a:pt x="2250336" y="4135164"/>
                </a:cubicBezTo>
                <a:cubicBezTo>
                  <a:pt x="2226638" y="4110875"/>
                  <a:pt x="2199293" y="4106522"/>
                  <a:pt x="2168075" y="4121259"/>
                </a:cubicBezTo>
                <a:cubicBezTo>
                  <a:pt x="2161574" y="4123918"/>
                  <a:pt x="2154229" y="4126801"/>
                  <a:pt x="2146887" y="4129683"/>
                </a:cubicBezTo>
                <a:cubicBezTo>
                  <a:pt x="2137860" y="4133020"/>
                  <a:pt x="2127445" y="4141245"/>
                  <a:pt x="2118834" y="4132741"/>
                </a:cubicBezTo>
                <a:cubicBezTo>
                  <a:pt x="2110449" y="4125075"/>
                  <a:pt x="2120638" y="4116010"/>
                  <a:pt x="2123027" y="4108146"/>
                </a:cubicBezTo>
                <a:cubicBezTo>
                  <a:pt x="2124417" y="4103259"/>
                  <a:pt x="2127488" y="4097918"/>
                  <a:pt x="2123831" y="4094395"/>
                </a:cubicBezTo>
                <a:cubicBezTo>
                  <a:pt x="2118877" y="4089412"/>
                  <a:pt x="2114123" y="4095208"/>
                  <a:pt x="2110984" y="4096957"/>
                </a:cubicBezTo>
                <a:cubicBezTo>
                  <a:pt x="2078833" y="4118264"/>
                  <a:pt x="2051449" y="4100385"/>
                  <a:pt x="2025816" y="4085641"/>
                </a:cubicBezTo>
                <a:cubicBezTo>
                  <a:pt x="2013224" y="4079113"/>
                  <a:pt x="1991996" y="4074010"/>
                  <a:pt x="1994734" y="4050712"/>
                </a:cubicBezTo>
                <a:cubicBezTo>
                  <a:pt x="1946444" y="4022230"/>
                  <a:pt x="1963203" y="3957247"/>
                  <a:pt x="1924097" y="3922677"/>
                </a:cubicBezTo>
                <a:cubicBezTo>
                  <a:pt x="1917236" y="3917310"/>
                  <a:pt x="1913898" y="3908284"/>
                  <a:pt x="1905006" y="3918804"/>
                </a:cubicBezTo>
                <a:cubicBezTo>
                  <a:pt x="1893429" y="3932757"/>
                  <a:pt x="1890479" y="3921820"/>
                  <a:pt x="1887982" y="3912568"/>
                </a:cubicBezTo>
                <a:lnTo>
                  <a:pt x="1885017" y="3901578"/>
                </a:lnTo>
                <a:lnTo>
                  <a:pt x="1862111" y="3897986"/>
                </a:lnTo>
                <a:lnTo>
                  <a:pt x="1858625" y="3892341"/>
                </a:lnTo>
                <a:lnTo>
                  <a:pt x="1837794" y="3907157"/>
                </a:lnTo>
                <a:cubicBezTo>
                  <a:pt x="1822226" y="3899624"/>
                  <a:pt x="1836007" y="3890494"/>
                  <a:pt x="1836714" y="3883084"/>
                </a:cubicBezTo>
                <a:cubicBezTo>
                  <a:pt x="1829690" y="3880467"/>
                  <a:pt x="1820571" y="3890146"/>
                  <a:pt x="1816165" y="3880505"/>
                </a:cubicBezTo>
                <a:lnTo>
                  <a:pt x="1816633" y="3878350"/>
                </a:lnTo>
                <a:lnTo>
                  <a:pt x="1800539" y="3891482"/>
                </a:lnTo>
                <a:cubicBezTo>
                  <a:pt x="1790621" y="3902516"/>
                  <a:pt x="1783139" y="3918493"/>
                  <a:pt x="1764303" y="3915801"/>
                </a:cubicBezTo>
                <a:cubicBezTo>
                  <a:pt x="1756838" y="3906270"/>
                  <a:pt x="1750239" y="3896623"/>
                  <a:pt x="1740423" y="3889176"/>
                </a:cubicBezTo>
                <a:cubicBezTo>
                  <a:pt x="1734534" y="3884708"/>
                  <a:pt x="1735229" y="3870542"/>
                  <a:pt x="1722011" y="3876752"/>
                </a:cubicBezTo>
                <a:cubicBezTo>
                  <a:pt x="1716442" y="3881033"/>
                  <a:pt x="1715664" y="3888175"/>
                  <a:pt x="1711940" y="3893084"/>
                </a:cubicBezTo>
                <a:cubicBezTo>
                  <a:pt x="1711193" y="3894066"/>
                  <a:pt x="1711430" y="3895791"/>
                  <a:pt x="1711668" y="3897518"/>
                </a:cubicBezTo>
                <a:cubicBezTo>
                  <a:pt x="1707673" y="3906861"/>
                  <a:pt x="1716355" y="3918860"/>
                  <a:pt x="1705099" y="3926559"/>
                </a:cubicBezTo>
                <a:cubicBezTo>
                  <a:pt x="1694267" y="3924528"/>
                  <a:pt x="1694692" y="3914796"/>
                  <a:pt x="1692762" y="3907147"/>
                </a:cubicBezTo>
                <a:cubicBezTo>
                  <a:pt x="1690834" y="3899496"/>
                  <a:pt x="1688787" y="3890983"/>
                  <a:pt x="1685994" y="3883452"/>
                </a:cubicBezTo>
                <a:cubicBezTo>
                  <a:pt x="1675808" y="3854070"/>
                  <a:pt x="1665840" y="3851919"/>
                  <a:pt x="1643295" y="3873479"/>
                </a:cubicBezTo>
                <a:cubicBezTo>
                  <a:pt x="1637963" y="3879486"/>
                  <a:pt x="1632749" y="3886358"/>
                  <a:pt x="1628399" y="3893111"/>
                </a:cubicBezTo>
                <a:cubicBezTo>
                  <a:pt x="1612084" y="3902386"/>
                  <a:pt x="1603131" y="3894819"/>
                  <a:pt x="1600019" y="3878537"/>
                </a:cubicBezTo>
                <a:cubicBezTo>
                  <a:pt x="1597970" y="3870023"/>
                  <a:pt x="1596668" y="3860529"/>
                  <a:pt x="1596347" y="3851778"/>
                </a:cubicBezTo>
                <a:cubicBezTo>
                  <a:pt x="1595317" y="3837849"/>
                  <a:pt x="1591543" y="3829573"/>
                  <a:pt x="1574043" y="3830214"/>
                </a:cubicBezTo>
                <a:cubicBezTo>
                  <a:pt x="1554817" y="3831094"/>
                  <a:pt x="1544917" y="3816622"/>
                  <a:pt x="1541567" y="3798615"/>
                </a:cubicBezTo>
                <a:cubicBezTo>
                  <a:pt x="1533176" y="3756674"/>
                  <a:pt x="1533176" y="3756674"/>
                  <a:pt x="1492724" y="3763103"/>
                </a:cubicBezTo>
                <a:cubicBezTo>
                  <a:pt x="1484092" y="3764286"/>
                  <a:pt x="1471703" y="3776539"/>
                  <a:pt x="1470589" y="3755587"/>
                </a:cubicBezTo>
                <a:cubicBezTo>
                  <a:pt x="1473566" y="3751661"/>
                  <a:pt x="1476545" y="3747733"/>
                  <a:pt x="1479644" y="3744671"/>
                </a:cubicBezTo>
                <a:cubicBezTo>
                  <a:pt x="1488107" y="3729440"/>
                  <a:pt x="1477393" y="3728270"/>
                  <a:pt x="1466562" y="3726239"/>
                </a:cubicBezTo>
                <a:cubicBezTo>
                  <a:pt x="1447100" y="3725390"/>
                  <a:pt x="1433204" y="3720262"/>
                  <a:pt x="1430989" y="3697700"/>
                </a:cubicBezTo>
                <a:cubicBezTo>
                  <a:pt x="1430550" y="3688088"/>
                  <a:pt x="1423206" y="3679421"/>
                  <a:pt x="1419313" y="3670284"/>
                </a:cubicBezTo>
                <a:lnTo>
                  <a:pt x="1417125" y="3655509"/>
                </a:lnTo>
                <a:lnTo>
                  <a:pt x="1407563" y="3669999"/>
                </a:lnTo>
                <a:cubicBezTo>
                  <a:pt x="1401895" y="3681248"/>
                  <a:pt x="1394108" y="3691893"/>
                  <a:pt x="1383547" y="3699284"/>
                </a:cubicBezTo>
                <a:cubicBezTo>
                  <a:pt x="1366543" y="3711359"/>
                  <a:pt x="1345717" y="3717059"/>
                  <a:pt x="1335775" y="3738369"/>
                </a:cubicBezTo>
                <a:cubicBezTo>
                  <a:pt x="1331571" y="3747568"/>
                  <a:pt x="1321149" y="3753234"/>
                  <a:pt x="1312449" y="3759039"/>
                </a:cubicBezTo>
                <a:cubicBezTo>
                  <a:pt x="1307402" y="3762537"/>
                  <a:pt x="1302027" y="3764707"/>
                  <a:pt x="1295945" y="3759452"/>
                </a:cubicBezTo>
                <a:cubicBezTo>
                  <a:pt x="1303336" y="3770012"/>
                  <a:pt x="1301319" y="3778953"/>
                  <a:pt x="1292551" y="3785619"/>
                </a:cubicBezTo>
                <a:cubicBezTo>
                  <a:pt x="1274083" y="3799744"/>
                  <a:pt x="1260369" y="3819451"/>
                  <a:pt x="1236423" y="3826202"/>
                </a:cubicBezTo>
                <a:cubicBezTo>
                  <a:pt x="1230652" y="3827908"/>
                  <a:pt x="1226260" y="3834058"/>
                  <a:pt x="1221212" y="3837554"/>
                </a:cubicBezTo>
                <a:cubicBezTo>
                  <a:pt x="1205207" y="3847975"/>
                  <a:pt x="1189996" y="3859328"/>
                  <a:pt x="1171545" y="3867819"/>
                </a:cubicBezTo>
                <a:cubicBezTo>
                  <a:pt x="1153165" y="3875450"/>
                  <a:pt x="1130218" y="3880547"/>
                  <a:pt x="1116177" y="3898928"/>
                </a:cubicBezTo>
                <a:cubicBezTo>
                  <a:pt x="1108993" y="3907454"/>
                  <a:pt x="1099225" y="3915774"/>
                  <a:pt x="1085512" y="3913809"/>
                </a:cubicBezTo>
                <a:lnTo>
                  <a:pt x="1084513" y="3915463"/>
                </a:lnTo>
                <a:lnTo>
                  <a:pt x="1084512" y="3915463"/>
                </a:lnTo>
                <a:cubicBezTo>
                  <a:pt x="1084409" y="3916755"/>
                  <a:pt x="1084211" y="3916523"/>
                  <a:pt x="1084263" y="3915876"/>
                </a:cubicBezTo>
                <a:lnTo>
                  <a:pt x="1084513" y="3915463"/>
                </a:lnTo>
                <a:lnTo>
                  <a:pt x="1085839" y="3915136"/>
                </a:lnTo>
                <a:cubicBezTo>
                  <a:pt x="1094263" y="3912776"/>
                  <a:pt x="1097036" y="3916032"/>
                  <a:pt x="1094229" y="3924043"/>
                </a:cubicBezTo>
                <a:cubicBezTo>
                  <a:pt x="1093556" y="3927023"/>
                  <a:pt x="1091230" y="3929004"/>
                  <a:pt x="1088904" y="3930985"/>
                </a:cubicBezTo>
                <a:cubicBezTo>
                  <a:pt x="1062271" y="3949658"/>
                  <a:pt x="1048850" y="3981957"/>
                  <a:pt x="1018977" y="3997770"/>
                </a:cubicBezTo>
                <a:cubicBezTo>
                  <a:pt x="1014463" y="4000009"/>
                  <a:pt x="1011398" y="4005831"/>
                  <a:pt x="1006350" y="4009328"/>
                </a:cubicBezTo>
                <a:cubicBezTo>
                  <a:pt x="1005419" y="4010121"/>
                  <a:pt x="1003627" y="4010844"/>
                  <a:pt x="1002301" y="4011171"/>
                </a:cubicBezTo>
                <a:cubicBezTo>
                  <a:pt x="997926" y="4011688"/>
                  <a:pt x="994291" y="4008363"/>
                  <a:pt x="990173" y="4011068"/>
                </a:cubicBezTo>
                <a:cubicBezTo>
                  <a:pt x="988450" y="4010929"/>
                  <a:pt x="987194" y="4010395"/>
                  <a:pt x="985936" y="4009861"/>
                </a:cubicBezTo>
                <a:cubicBezTo>
                  <a:pt x="982628" y="4007862"/>
                  <a:pt x="979786" y="4005468"/>
                  <a:pt x="977409" y="4002677"/>
                </a:cubicBezTo>
                <a:cubicBezTo>
                  <a:pt x="975359" y="4001212"/>
                  <a:pt x="973773" y="3999351"/>
                  <a:pt x="972121" y="3998352"/>
                </a:cubicBezTo>
                <a:cubicBezTo>
                  <a:pt x="960320" y="3999575"/>
                  <a:pt x="955393" y="4006983"/>
                  <a:pt x="953239" y="4017645"/>
                </a:cubicBezTo>
                <a:cubicBezTo>
                  <a:pt x="949897" y="4026914"/>
                  <a:pt x="943591" y="4029876"/>
                  <a:pt x="934255" y="4027395"/>
                </a:cubicBezTo>
                <a:cubicBezTo>
                  <a:pt x="927037" y="4025517"/>
                  <a:pt x="924470" y="4019677"/>
                  <a:pt x="928071" y="4012596"/>
                </a:cubicBezTo>
                <a:cubicBezTo>
                  <a:pt x="954549" y="4001280"/>
                  <a:pt x="973242" y="3978937"/>
                  <a:pt x="996223" y="3962574"/>
                </a:cubicBezTo>
                <a:cubicBezTo>
                  <a:pt x="1005853" y="3955977"/>
                  <a:pt x="1027404" y="3952068"/>
                  <a:pt x="1026009" y="3931585"/>
                </a:cubicBezTo>
                <a:cubicBezTo>
                  <a:pt x="1025752" y="3929396"/>
                  <a:pt x="1029075" y="3925762"/>
                  <a:pt x="1031264" y="3925503"/>
                </a:cubicBezTo>
                <a:cubicBezTo>
                  <a:pt x="1049697" y="3922645"/>
                  <a:pt x="1060551" y="3906177"/>
                  <a:pt x="1077468" y="3900596"/>
                </a:cubicBezTo>
                <a:cubicBezTo>
                  <a:pt x="1086822" y="3897444"/>
                  <a:pt x="1094918" y="3893758"/>
                  <a:pt x="1094162" y="3881561"/>
                </a:cubicBezTo>
                <a:cubicBezTo>
                  <a:pt x="1093783" y="3875464"/>
                  <a:pt x="1098434" y="3871502"/>
                  <a:pt x="1102948" y="3869261"/>
                </a:cubicBezTo>
                <a:cubicBezTo>
                  <a:pt x="1121932" y="3859514"/>
                  <a:pt x="1138212" y="3845647"/>
                  <a:pt x="1153234" y="3831245"/>
                </a:cubicBezTo>
                <a:cubicBezTo>
                  <a:pt x="1164003" y="3821271"/>
                  <a:pt x="1175096" y="3812624"/>
                  <a:pt x="1182230" y="3799326"/>
                </a:cubicBezTo>
                <a:cubicBezTo>
                  <a:pt x="1188294" y="3788542"/>
                  <a:pt x="1199251" y="3781617"/>
                  <a:pt x="1213308" y="3779276"/>
                </a:cubicBezTo>
                <a:cubicBezTo>
                  <a:pt x="1233463" y="3776554"/>
                  <a:pt x="1239615" y="3759276"/>
                  <a:pt x="1227005" y="3743531"/>
                </a:cubicBezTo>
                <a:cubicBezTo>
                  <a:pt x="1225420" y="3741670"/>
                  <a:pt x="1223439" y="3739344"/>
                  <a:pt x="1221458" y="3737019"/>
                </a:cubicBezTo>
                <a:cubicBezTo>
                  <a:pt x="1200857" y="3712831"/>
                  <a:pt x="1203476" y="3701772"/>
                  <a:pt x="1231625" y="3685821"/>
                </a:cubicBezTo>
                <a:cubicBezTo>
                  <a:pt x="1242513" y="3679758"/>
                  <a:pt x="1249817" y="3675141"/>
                  <a:pt x="1240257" y="3659206"/>
                </a:cubicBezTo>
                <a:lnTo>
                  <a:pt x="1240179" y="3659067"/>
                </a:lnTo>
                <a:lnTo>
                  <a:pt x="1230192" y="3642988"/>
                </a:lnTo>
                <a:lnTo>
                  <a:pt x="1231048" y="3642849"/>
                </a:lnTo>
                <a:lnTo>
                  <a:pt x="1229111" y="3639405"/>
                </a:lnTo>
                <a:cubicBezTo>
                  <a:pt x="1225943" y="3632271"/>
                  <a:pt x="1223963" y="3624527"/>
                  <a:pt x="1225082" y="3615949"/>
                </a:cubicBezTo>
                <a:lnTo>
                  <a:pt x="1223380" y="3610559"/>
                </a:lnTo>
                <a:lnTo>
                  <a:pt x="1222745" y="3611002"/>
                </a:lnTo>
                <a:cubicBezTo>
                  <a:pt x="1211165" y="3623331"/>
                  <a:pt x="1193951" y="3632156"/>
                  <a:pt x="1190493" y="3651565"/>
                </a:cubicBezTo>
                <a:cubicBezTo>
                  <a:pt x="1182352" y="3655121"/>
                  <a:pt x="1174923" y="3658179"/>
                  <a:pt x="1166783" y="3661736"/>
                </a:cubicBezTo>
                <a:cubicBezTo>
                  <a:pt x="1162495" y="3664727"/>
                  <a:pt x="1158923" y="3667218"/>
                  <a:pt x="1154637" y="3670210"/>
                </a:cubicBezTo>
                <a:cubicBezTo>
                  <a:pt x="1145979" y="3683687"/>
                  <a:pt x="1131057" y="3686663"/>
                  <a:pt x="1116633" y="3690352"/>
                </a:cubicBezTo>
                <a:cubicBezTo>
                  <a:pt x="1105999" y="3690337"/>
                  <a:pt x="1094649" y="3690818"/>
                  <a:pt x="1090960" y="3676395"/>
                </a:cubicBezTo>
                <a:cubicBezTo>
                  <a:pt x="1104933" y="3640086"/>
                  <a:pt x="1123543" y="3605853"/>
                  <a:pt x="1152056" y="3582772"/>
                </a:cubicBezTo>
                <a:cubicBezTo>
                  <a:pt x="1150627" y="3583769"/>
                  <a:pt x="1149414" y="3583552"/>
                  <a:pt x="1146988" y="3583121"/>
                </a:cubicBezTo>
                <a:cubicBezTo>
                  <a:pt x="1156762" y="3573911"/>
                  <a:pt x="1165926" y="3564396"/>
                  <a:pt x="1174341" y="3554475"/>
                </a:cubicBezTo>
                <a:lnTo>
                  <a:pt x="1195008" y="3526369"/>
                </a:lnTo>
                <a:lnTo>
                  <a:pt x="1182314" y="3516738"/>
                </a:lnTo>
                <a:cubicBezTo>
                  <a:pt x="1176370" y="3509760"/>
                  <a:pt x="1169567" y="3502713"/>
                  <a:pt x="1164089" y="3495341"/>
                </a:cubicBezTo>
                <a:cubicBezTo>
                  <a:pt x="1157027" y="3486106"/>
                  <a:pt x="1151755" y="3476150"/>
                  <a:pt x="1138525" y="3489826"/>
                </a:cubicBezTo>
                <a:cubicBezTo>
                  <a:pt x="1132874" y="3495443"/>
                  <a:pt x="1120368" y="3489240"/>
                  <a:pt x="1113579" y="3498232"/>
                </a:cubicBezTo>
                <a:cubicBezTo>
                  <a:pt x="1108791" y="3503916"/>
                  <a:pt x="1101555" y="3507672"/>
                  <a:pt x="1101193" y="3517611"/>
                </a:cubicBezTo>
                <a:cubicBezTo>
                  <a:pt x="1100831" y="3527551"/>
                  <a:pt x="1092665" y="3532099"/>
                  <a:pt x="1083741" y="3524449"/>
                </a:cubicBezTo>
                <a:cubicBezTo>
                  <a:pt x="1075611" y="3517730"/>
                  <a:pt x="1064362" y="3512062"/>
                  <a:pt x="1066327" y="3498350"/>
                </a:cubicBezTo>
                <a:cubicBezTo>
                  <a:pt x="1067067" y="3494508"/>
                  <a:pt x="1064226" y="3492113"/>
                  <a:pt x="1060384" y="3491373"/>
                </a:cubicBezTo>
                <a:cubicBezTo>
                  <a:pt x="1057404" y="3490701"/>
                  <a:pt x="1054424" y="3490029"/>
                  <a:pt x="1051908" y="3488960"/>
                </a:cubicBezTo>
                <a:cubicBezTo>
                  <a:pt x="1043037" y="3486083"/>
                  <a:pt x="1044536" y="3472766"/>
                  <a:pt x="1034735" y="3470682"/>
                </a:cubicBezTo>
                <a:cubicBezTo>
                  <a:pt x="1024536" y="3468132"/>
                  <a:pt x="1027929" y="3485307"/>
                  <a:pt x="1017197" y="3484015"/>
                </a:cubicBezTo>
                <a:cubicBezTo>
                  <a:pt x="1014613" y="3483807"/>
                  <a:pt x="1011030" y="3485255"/>
                  <a:pt x="1010237" y="3484324"/>
                </a:cubicBezTo>
                <a:cubicBezTo>
                  <a:pt x="996233" y="3469766"/>
                  <a:pt x="975474" y="3474606"/>
                  <a:pt x="958799" y="3466337"/>
                </a:cubicBezTo>
                <a:cubicBezTo>
                  <a:pt x="956284" y="3465269"/>
                  <a:pt x="952046" y="3464063"/>
                  <a:pt x="951788" y="3461874"/>
                </a:cubicBezTo>
                <a:cubicBezTo>
                  <a:pt x="949515" y="3446956"/>
                  <a:pt x="936078" y="3441546"/>
                  <a:pt x="926759" y="3433431"/>
                </a:cubicBezTo>
                <a:cubicBezTo>
                  <a:pt x="911755" y="3420529"/>
                  <a:pt x="911618" y="3400579"/>
                  <a:pt x="903850" y="3383920"/>
                </a:cubicBezTo>
                <a:cubicBezTo>
                  <a:pt x="900957" y="3376754"/>
                  <a:pt x="899854" y="3368864"/>
                  <a:pt x="895238" y="3361559"/>
                </a:cubicBezTo>
                <a:cubicBezTo>
                  <a:pt x="892137" y="3356976"/>
                  <a:pt x="889313" y="3348949"/>
                  <a:pt x="893102" y="3344918"/>
                </a:cubicBezTo>
                <a:cubicBezTo>
                  <a:pt x="905938" y="3330776"/>
                  <a:pt x="901959" y="3310087"/>
                  <a:pt x="913932" y="3295875"/>
                </a:cubicBezTo>
                <a:cubicBezTo>
                  <a:pt x="916793" y="3292637"/>
                  <a:pt x="918601" y="3286279"/>
                  <a:pt x="916552" y="3284815"/>
                </a:cubicBezTo>
                <a:cubicBezTo>
                  <a:pt x="903718" y="3277287"/>
                  <a:pt x="908800" y="3262523"/>
                  <a:pt x="902668" y="3252497"/>
                </a:cubicBezTo>
                <a:cubicBezTo>
                  <a:pt x="900360" y="3248845"/>
                  <a:pt x="897466" y="3241679"/>
                  <a:pt x="899396" y="3239232"/>
                </a:cubicBezTo>
                <a:cubicBezTo>
                  <a:pt x="909112" y="3226141"/>
                  <a:pt x="894626" y="3217612"/>
                  <a:pt x="894195" y="3206742"/>
                </a:cubicBezTo>
                <a:cubicBezTo>
                  <a:pt x="893817" y="3200644"/>
                  <a:pt x="887529" y="3197974"/>
                  <a:pt x="880363" y="3200867"/>
                </a:cubicBezTo>
                <a:lnTo>
                  <a:pt x="868662" y="3212216"/>
                </a:lnTo>
                <a:lnTo>
                  <a:pt x="861785" y="3179867"/>
                </a:lnTo>
                <a:lnTo>
                  <a:pt x="841031" y="3128406"/>
                </a:lnTo>
                <a:lnTo>
                  <a:pt x="835094" y="3130395"/>
                </a:lnTo>
                <a:lnTo>
                  <a:pt x="836894" y="3131712"/>
                </a:lnTo>
                <a:cubicBezTo>
                  <a:pt x="837023" y="3134426"/>
                  <a:pt x="833965" y="3137488"/>
                  <a:pt x="828164" y="3141426"/>
                </a:cubicBezTo>
                <a:cubicBezTo>
                  <a:pt x="818458" y="3148422"/>
                  <a:pt x="813018" y="3157337"/>
                  <a:pt x="810249" y="3168564"/>
                </a:cubicBezTo>
                <a:cubicBezTo>
                  <a:pt x="809318" y="3173433"/>
                  <a:pt x="809074" y="3179403"/>
                  <a:pt x="805666" y="3182762"/>
                </a:cubicBezTo>
                <a:cubicBezTo>
                  <a:pt x="787414" y="3201536"/>
                  <a:pt x="780751" y="3228059"/>
                  <a:pt x="762994" y="3247137"/>
                </a:cubicBezTo>
                <a:cubicBezTo>
                  <a:pt x="751258" y="3259688"/>
                  <a:pt x="753600" y="3265877"/>
                  <a:pt x="769696" y="3269578"/>
                </a:cubicBezTo>
                <a:cubicBezTo>
                  <a:pt x="792945" y="3274925"/>
                  <a:pt x="800386" y="3291698"/>
                  <a:pt x="788985" y="3312615"/>
                </a:cubicBezTo>
                <a:cubicBezTo>
                  <a:pt x="786568" y="3316577"/>
                  <a:pt x="784452" y="3320045"/>
                  <a:pt x="783024" y="3324613"/>
                </a:cubicBezTo>
                <a:cubicBezTo>
                  <a:pt x="776218" y="3343570"/>
                  <a:pt x="776326" y="3342279"/>
                  <a:pt x="758660" y="3335580"/>
                </a:cubicBezTo>
                <a:cubicBezTo>
                  <a:pt x="725311" y="3323391"/>
                  <a:pt x="700011" y="3299121"/>
                  <a:pt x="671389" y="3280299"/>
                </a:cubicBezTo>
                <a:cubicBezTo>
                  <a:pt x="664454" y="3276068"/>
                  <a:pt x="658316" y="3271644"/>
                  <a:pt x="650969" y="3269201"/>
                </a:cubicBezTo>
                <a:cubicBezTo>
                  <a:pt x="647695" y="3267882"/>
                  <a:pt x="644252" y="3262384"/>
                  <a:pt x="641617" y="3268933"/>
                </a:cubicBezTo>
                <a:cubicBezTo>
                  <a:pt x="639393" y="3273694"/>
                  <a:pt x="638956" y="3278866"/>
                  <a:pt x="644405" y="3282190"/>
                </a:cubicBezTo>
                <a:cubicBezTo>
                  <a:pt x="646387" y="3283399"/>
                  <a:pt x="648476" y="3283314"/>
                  <a:pt x="650760" y="3284028"/>
                </a:cubicBezTo>
                <a:cubicBezTo>
                  <a:pt x="655328" y="3285455"/>
                  <a:pt x="662423" y="3281627"/>
                  <a:pt x="664657" y="3289108"/>
                </a:cubicBezTo>
                <a:cubicBezTo>
                  <a:pt x="666890" y="3296588"/>
                  <a:pt x="658310" y="3299510"/>
                  <a:pt x="653088" y="3305841"/>
                </a:cubicBezTo>
                <a:cubicBezTo>
                  <a:pt x="664943" y="3304236"/>
                  <a:pt x="673994" y="3305000"/>
                  <a:pt x="681811" y="3311127"/>
                </a:cubicBezTo>
                <a:cubicBezTo>
                  <a:pt x="686161" y="3315142"/>
                  <a:pt x="689712" y="3319347"/>
                  <a:pt x="681325" y="3323067"/>
                </a:cubicBezTo>
                <a:cubicBezTo>
                  <a:pt x="670368" y="3310944"/>
                  <a:pt x="656397" y="3316018"/>
                  <a:pt x="642947" y="3318009"/>
                </a:cubicBezTo>
                <a:cubicBezTo>
                  <a:pt x="631587" y="3319914"/>
                  <a:pt x="621135" y="3320335"/>
                  <a:pt x="616859" y="3306171"/>
                </a:cubicBezTo>
                <a:cubicBezTo>
                  <a:pt x="612232" y="3299271"/>
                  <a:pt x="615171" y="3292227"/>
                  <a:pt x="615221" y="3285459"/>
                </a:cubicBezTo>
                <a:cubicBezTo>
                  <a:pt x="615078" y="3277895"/>
                  <a:pt x="613230" y="3272008"/>
                  <a:pt x="603851" y="3275124"/>
                </a:cubicBezTo>
                <a:cubicBezTo>
                  <a:pt x="597338" y="3281347"/>
                  <a:pt x="590822" y="3287567"/>
                  <a:pt x="584006" y="3294285"/>
                </a:cubicBezTo>
                <a:cubicBezTo>
                  <a:pt x="581394" y="3297450"/>
                  <a:pt x="579690" y="3299130"/>
                  <a:pt x="576030" y="3296216"/>
                </a:cubicBezTo>
                <a:cubicBezTo>
                  <a:pt x="583887" y="3283337"/>
                  <a:pt x="590066" y="3268752"/>
                  <a:pt x="595446" y="3254362"/>
                </a:cubicBezTo>
                <a:cubicBezTo>
                  <a:pt x="600717" y="3241264"/>
                  <a:pt x="595184" y="3235849"/>
                  <a:pt x="582146" y="3236050"/>
                </a:cubicBezTo>
                <a:cubicBezTo>
                  <a:pt x="574581" y="3236194"/>
                  <a:pt x="566907" y="3237630"/>
                  <a:pt x="559040" y="3238269"/>
                </a:cubicBezTo>
                <a:cubicBezTo>
                  <a:pt x="545396" y="3239463"/>
                  <a:pt x="541651" y="3234459"/>
                  <a:pt x="547418" y="3221663"/>
                </a:cubicBezTo>
                <a:cubicBezTo>
                  <a:pt x="549644" y="3216903"/>
                  <a:pt x="552364" y="3212444"/>
                  <a:pt x="555276" y="3208783"/>
                </a:cubicBezTo>
                <a:cubicBezTo>
                  <a:pt x="563219" y="3197993"/>
                  <a:pt x="565770" y="3189354"/>
                  <a:pt x="552916" y="3178113"/>
                </a:cubicBezTo>
                <a:cubicBezTo>
                  <a:pt x="541244" y="3168275"/>
                  <a:pt x="547808" y="3155285"/>
                  <a:pt x="554759" y="3143891"/>
                </a:cubicBezTo>
                <a:cubicBezTo>
                  <a:pt x="566243" y="3125067"/>
                  <a:pt x="564975" y="3121575"/>
                  <a:pt x="546452" y="3109595"/>
                </a:cubicBezTo>
                <a:cubicBezTo>
                  <a:pt x="540701" y="3106766"/>
                  <a:pt x="532640" y="3106607"/>
                  <a:pt x="531314" y="3097640"/>
                </a:cubicBezTo>
                <a:cubicBezTo>
                  <a:pt x="533647" y="3091586"/>
                  <a:pt x="538239" y="3089631"/>
                  <a:pt x="544016" y="3089076"/>
                </a:cubicBezTo>
                <a:cubicBezTo>
                  <a:pt x="551086" y="3088629"/>
                  <a:pt x="550917" y="3084449"/>
                  <a:pt x="547970" y="3079252"/>
                </a:cubicBezTo>
                <a:cubicBezTo>
                  <a:pt x="535005" y="3069303"/>
                  <a:pt x="524737" y="3058281"/>
                  <a:pt x="536113" y="3040749"/>
                </a:cubicBezTo>
                <a:cubicBezTo>
                  <a:pt x="534651" y="3036458"/>
                  <a:pt x="536573" y="3032193"/>
                  <a:pt x="536514" y="3026719"/>
                </a:cubicBezTo>
                <a:cubicBezTo>
                  <a:pt x="527825" y="3030935"/>
                  <a:pt x="526650" y="3041773"/>
                  <a:pt x="518069" y="3044697"/>
                </a:cubicBezTo>
                <a:cubicBezTo>
                  <a:pt x="513393" y="3044561"/>
                  <a:pt x="509103" y="3046023"/>
                  <a:pt x="505031" y="3044899"/>
                </a:cubicBezTo>
                <a:cubicBezTo>
                  <a:pt x="488743" y="3040401"/>
                  <a:pt x="476283" y="3042996"/>
                  <a:pt x="469088" y="3060358"/>
                </a:cubicBezTo>
                <a:cubicBezTo>
                  <a:pt x="464531" y="3071173"/>
                  <a:pt x="455891" y="3068621"/>
                  <a:pt x="446865" y="3064475"/>
                </a:cubicBezTo>
                <a:cubicBezTo>
                  <a:pt x="427327" y="3055274"/>
                  <a:pt x="427327" y="3055274"/>
                  <a:pt x="428167" y="3076179"/>
                </a:cubicBezTo>
                <a:cubicBezTo>
                  <a:pt x="428034" y="3080857"/>
                  <a:pt x="426028" y="3083029"/>
                  <a:pt x="421376" y="3079513"/>
                </a:cubicBezTo>
                <a:cubicBezTo>
                  <a:pt x="412206" y="3067802"/>
                  <a:pt x="406748" y="3052236"/>
                  <a:pt x="387850" y="3050902"/>
                </a:cubicBezTo>
                <a:cubicBezTo>
                  <a:pt x="376212" y="3049921"/>
                  <a:pt x="366532" y="3053532"/>
                  <a:pt x="356247" y="3058134"/>
                </a:cubicBezTo>
                <a:cubicBezTo>
                  <a:pt x="336669" y="3067942"/>
                  <a:pt x="330917" y="3065114"/>
                  <a:pt x="329279" y="3044401"/>
                </a:cubicBezTo>
                <a:cubicBezTo>
                  <a:pt x="328084" y="3030757"/>
                  <a:pt x="321452" y="3026031"/>
                  <a:pt x="308607" y="3027031"/>
                </a:cubicBezTo>
                <a:cubicBezTo>
                  <a:pt x="279229" y="3029502"/>
                  <a:pt x="278733" y="3029199"/>
                  <a:pt x="279538" y="3001141"/>
                </a:cubicBezTo>
                <a:cubicBezTo>
                  <a:pt x="280108" y="2991291"/>
                  <a:pt x="276338" y="2989671"/>
                  <a:pt x="267950" y="2993392"/>
                </a:cubicBezTo>
                <a:cubicBezTo>
                  <a:pt x="260856" y="2997221"/>
                  <a:pt x="258597" y="2993124"/>
                  <a:pt x="257547" y="2987046"/>
                </a:cubicBezTo>
                <a:cubicBezTo>
                  <a:pt x="260075" y="2981789"/>
                  <a:pt x="261803" y="2976727"/>
                  <a:pt x="263834" y="2971168"/>
                </a:cubicBezTo>
                <a:cubicBezTo>
                  <a:pt x="265565" y="2966107"/>
                  <a:pt x="271147" y="2964754"/>
                  <a:pt x="275244" y="2962494"/>
                </a:cubicBezTo>
                <a:cubicBezTo>
                  <a:pt x="281540" y="2958859"/>
                  <a:pt x="284865" y="2953409"/>
                  <a:pt x="283127" y="2946230"/>
                </a:cubicBezTo>
                <a:cubicBezTo>
                  <a:pt x="281774" y="2940646"/>
                  <a:pt x="277014" y="2938422"/>
                  <a:pt x="271842" y="2937986"/>
                </a:cubicBezTo>
                <a:cubicBezTo>
                  <a:pt x="264084" y="2937332"/>
                  <a:pt x="259383" y="2940582"/>
                  <a:pt x="255949" y="2947324"/>
                </a:cubicBezTo>
                <a:cubicBezTo>
                  <a:pt x="253724" y="2952085"/>
                  <a:pt x="255959" y="2959566"/>
                  <a:pt x="248671" y="2962598"/>
                </a:cubicBezTo>
                <a:cubicBezTo>
                  <a:pt x="239403" y="2964419"/>
                  <a:pt x="230520" y="2967838"/>
                  <a:pt x="220889" y="2964682"/>
                </a:cubicBezTo>
                <a:cubicBezTo>
                  <a:pt x="215271" y="2957176"/>
                  <a:pt x="220191" y="2951340"/>
                  <a:pt x="224312" y="2945699"/>
                </a:cubicBezTo>
                <a:cubicBezTo>
                  <a:pt x="230248" y="2937083"/>
                  <a:pt x="234093" y="2928553"/>
                  <a:pt x="224403" y="2919922"/>
                </a:cubicBezTo>
                <a:cubicBezTo>
                  <a:pt x="221045" y="2916514"/>
                  <a:pt x="220683" y="2911535"/>
                  <a:pt x="221119" y="2906363"/>
                </a:cubicBezTo>
                <a:cubicBezTo>
                  <a:pt x="220481" y="2898496"/>
                  <a:pt x="223611" y="2892250"/>
                  <a:pt x="227734" y="2886607"/>
                </a:cubicBezTo>
                <a:cubicBezTo>
                  <a:pt x="230949" y="2882452"/>
                  <a:pt x="232570" y="2878681"/>
                  <a:pt x="230419" y="2873291"/>
                </a:cubicBezTo>
                <a:cubicBezTo>
                  <a:pt x="231485" y="2863744"/>
                  <a:pt x="216574" y="2861446"/>
                  <a:pt x="220334" y="2850825"/>
                </a:cubicBezTo>
                <a:cubicBezTo>
                  <a:pt x="229485" y="2838054"/>
                  <a:pt x="212181" y="2836334"/>
                  <a:pt x="210854" y="2827368"/>
                </a:cubicBezTo>
                <a:cubicBezTo>
                  <a:pt x="210642" y="2802088"/>
                  <a:pt x="220203" y="2787527"/>
                  <a:pt x="241764" y="2778929"/>
                </a:cubicBezTo>
                <a:cubicBezTo>
                  <a:pt x="254139" y="2774242"/>
                  <a:pt x="256909" y="2763016"/>
                  <a:pt x="255002" y="2751657"/>
                </a:cubicBezTo>
                <a:cubicBezTo>
                  <a:pt x="251852" y="2733421"/>
                  <a:pt x="254043" y="2719803"/>
                  <a:pt x="276350" y="2717777"/>
                </a:cubicBezTo>
                <a:cubicBezTo>
                  <a:pt x="282127" y="2717223"/>
                  <a:pt x="285837" y="2713370"/>
                  <a:pt x="285282" y="2707593"/>
                </a:cubicBezTo>
                <a:cubicBezTo>
                  <a:pt x="284559" y="2697636"/>
                  <a:pt x="286229" y="2687100"/>
                  <a:pt x="276926" y="2680064"/>
                </a:cubicBezTo>
                <a:cubicBezTo>
                  <a:pt x="273458" y="2677948"/>
                  <a:pt x="269496" y="2675530"/>
                  <a:pt x="264542" y="2672508"/>
                </a:cubicBezTo>
                <a:cubicBezTo>
                  <a:pt x="280384" y="2669938"/>
                  <a:pt x="293859" y="2664564"/>
                  <a:pt x="308116" y="2674621"/>
                </a:cubicBezTo>
                <a:cubicBezTo>
                  <a:pt x="315740" y="2679952"/>
                  <a:pt x="323028" y="2676920"/>
                  <a:pt x="327864" y="2668993"/>
                </a:cubicBezTo>
                <a:cubicBezTo>
                  <a:pt x="331792" y="2662553"/>
                  <a:pt x="336024" y="2655618"/>
                  <a:pt x="339456" y="2648876"/>
                </a:cubicBezTo>
                <a:cubicBezTo>
                  <a:pt x="345913" y="2637181"/>
                  <a:pt x="353636" y="2628976"/>
                  <a:pt x="368061" y="2643216"/>
                </a:cubicBezTo>
                <a:cubicBezTo>
                  <a:pt x="369890" y="2624619"/>
                  <a:pt x="377177" y="2621587"/>
                  <a:pt x="389538" y="2632526"/>
                </a:cubicBezTo>
                <a:cubicBezTo>
                  <a:pt x="391519" y="2633735"/>
                  <a:pt x="393995" y="2635245"/>
                  <a:pt x="396992" y="2633675"/>
                </a:cubicBezTo>
                <a:cubicBezTo>
                  <a:pt x="400292" y="2631609"/>
                  <a:pt x="398721" y="2628612"/>
                  <a:pt x="398142" y="2626219"/>
                </a:cubicBezTo>
                <a:cubicBezTo>
                  <a:pt x="394936" y="2615596"/>
                  <a:pt x="395164" y="2602479"/>
                  <a:pt x="385394" y="2597603"/>
                </a:cubicBezTo>
                <a:lnTo>
                  <a:pt x="377546" y="2596603"/>
                </a:lnTo>
                <a:lnTo>
                  <a:pt x="376221" y="2597323"/>
                </a:lnTo>
                <a:cubicBezTo>
                  <a:pt x="371736" y="2598535"/>
                  <a:pt x="367330" y="2598074"/>
                  <a:pt x="363730" y="2594317"/>
                </a:cubicBezTo>
                <a:cubicBezTo>
                  <a:pt x="354152" y="2584016"/>
                  <a:pt x="340389" y="2577279"/>
                  <a:pt x="336858" y="2561827"/>
                </a:cubicBezTo>
                <a:lnTo>
                  <a:pt x="337956" y="2558256"/>
                </a:lnTo>
                <a:lnTo>
                  <a:pt x="331405" y="2552878"/>
                </a:lnTo>
                <a:cubicBezTo>
                  <a:pt x="322102" y="2545844"/>
                  <a:pt x="314127" y="2547775"/>
                  <a:pt x="308578" y="2557984"/>
                </a:cubicBezTo>
                <a:cubicBezTo>
                  <a:pt x="303440" y="2566405"/>
                  <a:pt x="299100" y="2574634"/>
                  <a:pt x="294264" y="2582561"/>
                </a:cubicBezTo>
                <a:cubicBezTo>
                  <a:pt x="292149" y="2586028"/>
                  <a:pt x="290806" y="2592686"/>
                  <a:pt x="283955" y="2590545"/>
                </a:cubicBezTo>
                <a:cubicBezTo>
                  <a:pt x="278892" y="2588816"/>
                  <a:pt x="279630" y="2583149"/>
                  <a:pt x="279462" y="2578968"/>
                </a:cubicBezTo>
                <a:cubicBezTo>
                  <a:pt x="279671" y="2564141"/>
                  <a:pt x="280677" y="2549121"/>
                  <a:pt x="280886" y="2534293"/>
                </a:cubicBezTo>
                <a:cubicBezTo>
                  <a:pt x="282229" y="2527635"/>
                  <a:pt x="287920" y="2524990"/>
                  <a:pt x="293312" y="2522841"/>
                </a:cubicBezTo>
                <a:cubicBezTo>
                  <a:pt x="300902" y="2519313"/>
                  <a:pt x="307430" y="2514460"/>
                  <a:pt x="313664" y="2509256"/>
                </a:cubicBezTo>
                <a:lnTo>
                  <a:pt x="322562" y="2501743"/>
                </a:lnTo>
                <a:lnTo>
                  <a:pt x="322347" y="2500403"/>
                </a:lnTo>
                <a:cubicBezTo>
                  <a:pt x="322951" y="2498369"/>
                  <a:pt x="324153" y="2496315"/>
                  <a:pt x="325012" y="2494504"/>
                </a:cubicBezTo>
                <a:cubicBezTo>
                  <a:pt x="325942" y="2492996"/>
                  <a:pt x="326566" y="2491562"/>
                  <a:pt x="327121" y="2489822"/>
                </a:cubicBezTo>
                <a:cubicBezTo>
                  <a:pt x="327907" y="2487706"/>
                  <a:pt x="327635" y="2485197"/>
                  <a:pt x="325375" y="2483801"/>
                </a:cubicBezTo>
                <a:cubicBezTo>
                  <a:pt x="323420" y="2482332"/>
                  <a:pt x="321433" y="2483446"/>
                  <a:pt x="319894" y="2485096"/>
                </a:cubicBezTo>
                <a:cubicBezTo>
                  <a:pt x="317513" y="2487268"/>
                  <a:pt x="315060" y="2489134"/>
                  <a:pt x="311599" y="2486736"/>
                </a:cubicBezTo>
                <a:cubicBezTo>
                  <a:pt x="308442" y="2484265"/>
                  <a:pt x="309244" y="2480857"/>
                  <a:pt x="310423" y="2477683"/>
                </a:cubicBezTo>
                <a:cubicBezTo>
                  <a:pt x="310655" y="2477307"/>
                  <a:pt x="311120" y="2476555"/>
                  <a:pt x="311281" y="2475872"/>
                </a:cubicBezTo>
                <a:cubicBezTo>
                  <a:pt x="314962" y="2466960"/>
                  <a:pt x="313921" y="2465274"/>
                  <a:pt x="304224" y="2463706"/>
                </a:cubicBezTo>
                <a:cubicBezTo>
                  <a:pt x="299601" y="2463191"/>
                  <a:pt x="295890" y="2462459"/>
                  <a:pt x="295275" y="2457135"/>
                </a:cubicBezTo>
                <a:cubicBezTo>
                  <a:pt x="294986" y="2455917"/>
                  <a:pt x="294770" y="2455003"/>
                  <a:pt x="294859" y="2454016"/>
                </a:cubicBezTo>
                <a:cubicBezTo>
                  <a:pt x="295461" y="2448405"/>
                  <a:pt x="291944" y="2444410"/>
                  <a:pt x="286910" y="2446244"/>
                </a:cubicBezTo>
                <a:cubicBezTo>
                  <a:pt x="281877" y="2448077"/>
                  <a:pt x="279401" y="2445767"/>
                  <a:pt x="278232" y="2442183"/>
                </a:cubicBezTo>
                <a:cubicBezTo>
                  <a:pt x="274814" y="2430443"/>
                  <a:pt x="266929" y="2429735"/>
                  <a:pt x="256502" y="2431877"/>
                </a:cubicBezTo>
                <a:cubicBezTo>
                  <a:pt x="249121" y="2433301"/>
                  <a:pt x="241379" y="2433200"/>
                  <a:pt x="233566" y="2432796"/>
                </a:cubicBezTo>
                <a:cubicBezTo>
                  <a:pt x="229927" y="2432370"/>
                  <a:pt x="227364" y="2431045"/>
                  <a:pt x="225585" y="2427605"/>
                </a:cubicBezTo>
                <a:cubicBezTo>
                  <a:pt x="222281" y="2421790"/>
                  <a:pt x="219661" y="2415815"/>
                  <a:pt x="218516" y="2409611"/>
                </a:cubicBezTo>
                <a:lnTo>
                  <a:pt x="219702" y="2396654"/>
                </a:lnTo>
                <a:lnTo>
                  <a:pt x="203612" y="2390201"/>
                </a:lnTo>
                <a:cubicBezTo>
                  <a:pt x="197466" y="2388576"/>
                  <a:pt x="191205" y="2387136"/>
                  <a:pt x="185454" y="2384308"/>
                </a:cubicBezTo>
                <a:cubicBezTo>
                  <a:pt x="171667" y="2377936"/>
                  <a:pt x="170122" y="2371555"/>
                  <a:pt x="180651" y="2360984"/>
                </a:cubicBezTo>
                <a:cubicBezTo>
                  <a:pt x="183455" y="2358616"/>
                  <a:pt x="186451" y="2357046"/>
                  <a:pt x="188954" y="2355173"/>
                </a:cubicBezTo>
                <a:cubicBezTo>
                  <a:pt x="201353" y="2347104"/>
                  <a:pt x="207397" y="2337195"/>
                  <a:pt x="203232" y="2321739"/>
                </a:cubicBezTo>
                <a:cubicBezTo>
                  <a:pt x="199949" y="2308181"/>
                  <a:pt x="199553" y="2294345"/>
                  <a:pt x="198358" y="2280702"/>
                </a:cubicBezTo>
                <a:cubicBezTo>
                  <a:pt x="196947" y="2269642"/>
                  <a:pt x="193010" y="2263843"/>
                  <a:pt x="181129" y="2268831"/>
                </a:cubicBezTo>
                <a:cubicBezTo>
                  <a:pt x="174338" y="2272164"/>
                  <a:pt x="167461" y="2273408"/>
                  <a:pt x="161542" y="2266396"/>
                </a:cubicBezTo>
                <a:cubicBezTo>
                  <a:pt x="159249" y="2253442"/>
                  <a:pt x="166586" y="2243644"/>
                  <a:pt x="170152" y="2232225"/>
                </a:cubicBezTo>
                <a:cubicBezTo>
                  <a:pt x="172898" y="2224383"/>
                  <a:pt x="177430" y="2216953"/>
                  <a:pt x="182158" y="2210319"/>
                </a:cubicBezTo>
                <a:lnTo>
                  <a:pt x="185087" y="2204960"/>
                </a:lnTo>
                <a:lnTo>
                  <a:pt x="183548" y="2204931"/>
                </a:lnTo>
                <a:cubicBezTo>
                  <a:pt x="180415" y="2206636"/>
                  <a:pt x="178099" y="2203645"/>
                  <a:pt x="176985" y="2201655"/>
                </a:cubicBezTo>
                <a:cubicBezTo>
                  <a:pt x="172371" y="2194382"/>
                  <a:pt x="166329" y="2191949"/>
                  <a:pt x="158195" y="2192908"/>
                </a:cubicBezTo>
                <a:cubicBezTo>
                  <a:pt x="153178" y="2193451"/>
                  <a:pt x="151831" y="2191838"/>
                  <a:pt x="153725" y="2186242"/>
                </a:cubicBezTo>
                <a:lnTo>
                  <a:pt x="153180" y="2181644"/>
                </a:lnTo>
                <a:lnTo>
                  <a:pt x="148907" y="2184596"/>
                </a:lnTo>
                <a:cubicBezTo>
                  <a:pt x="144000" y="2188740"/>
                  <a:pt x="138907" y="2191241"/>
                  <a:pt x="133549" y="2192221"/>
                </a:cubicBezTo>
                <a:lnTo>
                  <a:pt x="130014" y="2191909"/>
                </a:lnTo>
                <a:lnTo>
                  <a:pt x="130318" y="2192823"/>
                </a:lnTo>
                <a:cubicBezTo>
                  <a:pt x="130000" y="2194023"/>
                  <a:pt x="128756" y="2194881"/>
                  <a:pt x="126282" y="2195305"/>
                </a:cubicBezTo>
                <a:cubicBezTo>
                  <a:pt x="119511" y="2196585"/>
                  <a:pt x="113381" y="2195139"/>
                  <a:pt x="107338" y="2192707"/>
                </a:cubicBezTo>
                <a:cubicBezTo>
                  <a:pt x="99558" y="2189719"/>
                  <a:pt x="95831" y="2190279"/>
                  <a:pt x="90588" y="2196667"/>
                </a:cubicBezTo>
                <a:cubicBezTo>
                  <a:pt x="88512" y="2198766"/>
                  <a:pt x="86957" y="2201708"/>
                  <a:pt x="85329" y="2204345"/>
                </a:cubicBezTo>
                <a:cubicBezTo>
                  <a:pt x="84631" y="2205475"/>
                  <a:pt x="84079" y="2207214"/>
                  <a:pt x="82412" y="2206965"/>
                </a:cubicBezTo>
                <a:cubicBezTo>
                  <a:pt x="80440" y="2206787"/>
                  <a:pt x="79775" y="2205337"/>
                  <a:pt x="79791" y="2204045"/>
                </a:cubicBezTo>
                <a:cubicBezTo>
                  <a:pt x="79714" y="2198273"/>
                  <a:pt x="76988" y="2197631"/>
                  <a:pt x="72187" y="2199087"/>
                </a:cubicBezTo>
                <a:cubicBezTo>
                  <a:pt x="66169" y="2200831"/>
                  <a:pt x="60968" y="2197880"/>
                  <a:pt x="56610" y="2194405"/>
                </a:cubicBezTo>
                <a:cubicBezTo>
                  <a:pt x="53077" y="2191701"/>
                  <a:pt x="50872" y="2191900"/>
                  <a:pt x="49228" y="2195828"/>
                </a:cubicBezTo>
                <a:cubicBezTo>
                  <a:pt x="48443" y="2197945"/>
                  <a:pt x="47513" y="2199452"/>
                  <a:pt x="44932" y="2199419"/>
                </a:cubicBezTo>
                <a:cubicBezTo>
                  <a:pt x="41439" y="2199601"/>
                  <a:pt x="41471" y="2197020"/>
                  <a:pt x="40357" y="2195030"/>
                </a:cubicBezTo>
                <a:cubicBezTo>
                  <a:pt x="39764" y="2193883"/>
                  <a:pt x="39404" y="2192360"/>
                  <a:pt x="38739" y="2190908"/>
                </a:cubicBezTo>
                <a:cubicBezTo>
                  <a:pt x="35881" y="2182898"/>
                  <a:pt x="30881" y="2182150"/>
                  <a:pt x="25029" y="2188681"/>
                </a:cubicBezTo>
                <a:cubicBezTo>
                  <a:pt x="24258" y="2189507"/>
                  <a:pt x="23794" y="2190261"/>
                  <a:pt x="22953" y="2190781"/>
                </a:cubicBezTo>
                <a:cubicBezTo>
                  <a:pt x="21341" y="2192127"/>
                  <a:pt x="19049" y="2193312"/>
                  <a:pt x="17398" y="2191771"/>
                </a:cubicBezTo>
                <a:cubicBezTo>
                  <a:pt x="15820" y="2190537"/>
                  <a:pt x="16534" y="2188116"/>
                  <a:pt x="17464" y="2186609"/>
                </a:cubicBezTo>
                <a:cubicBezTo>
                  <a:pt x="18394" y="2185102"/>
                  <a:pt x="19396" y="2183901"/>
                  <a:pt x="20703" y="2182626"/>
                </a:cubicBezTo>
                <a:cubicBezTo>
                  <a:pt x="22403" y="2180293"/>
                  <a:pt x="22580" y="2178321"/>
                  <a:pt x="20175" y="2176316"/>
                </a:cubicBezTo>
                <a:cubicBezTo>
                  <a:pt x="14847" y="2171463"/>
                  <a:pt x="12726" y="2165208"/>
                  <a:pt x="10908" y="2158882"/>
                </a:cubicBezTo>
                <a:cubicBezTo>
                  <a:pt x="8498" y="2151407"/>
                  <a:pt x="7539" y="2143269"/>
                  <a:pt x="3909" y="2136084"/>
                </a:cubicBezTo>
                <a:cubicBezTo>
                  <a:pt x="2653" y="2133485"/>
                  <a:pt x="4120" y="2131530"/>
                  <a:pt x="5354" y="2129952"/>
                </a:cubicBezTo>
                <a:lnTo>
                  <a:pt x="9185" y="2123453"/>
                </a:lnTo>
                <a:lnTo>
                  <a:pt x="8263" y="2119867"/>
                </a:lnTo>
                <a:cubicBezTo>
                  <a:pt x="5811" y="2114972"/>
                  <a:pt x="252" y="2112941"/>
                  <a:pt x="0" y="2106669"/>
                </a:cubicBezTo>
                <a:cubicBezTo>
                  <a:pt x="6599" y="2102537"/>
                  <a:pt x="1066" y="2097122"/>
                  <a:pt x="1997" y="2092253"/>
                </a:cubicBezTo>
                <a:cubicBezTo>
                  <a:pt x="6531" y="2084822"/>
                  <a:pt x="7100" y="2074973"/>
                  <a:pt x="18461" y="2073068"/>
                </a:cubicBezTo>
                <a:cubicBezTo>
                  <a:pt x="22642" y="2072898"/>
                  <a:pt x="23573" y="2068029"/>
                  <a:pt x="22909" y="2063545"/>
                </a:cubicBezTo>
                <a:cubicBezTo>
                  <a:pt x="21473" y="2055872"/>
                  <a:pt x="23504" y="2050313"/>
                  <a:pt x="31396" y="2046292"/>
                </a:cubicBezTo>
                <a:cubicBezTo>
                  <a:pt x="40689" y="2041086"/>
                  <a:pt x="33972" y="2034267"/>
                  <a:pt x="31352" y="2025192"/>
                </a:cubicBezTo>
                <a:cubicBezTo>
                  <a:pt x="45852" y="2029280"/>
                  <a:pt x="56523" y="2026274"/>
                  <a:pt x="63886" y="2013091"/>
                </a:cubicBezTo>
                <a:cubicBezTo>
                  <a:pt x="65396" y="2010614"/>
                  <a:pt x="74278" y="2007196"/>
                  <a:pt x="81239" y="2008044"/>
                </a:cubicBezTo>
                <a:cubicBezTo>
                  <a:pt x="94363" y="2009931"/>
                  <a:pt x="101700" y="2000134"/>
                  <a:pt x="111405" y="1993139"/>
                </a:cubicBezTo>
                <a:cubicBezTo>
                  <a:pt x="111305" y="2006673"/>
                  <a:pt x="117770" y="2007219"/>
                  <a:pt x="126677" y="2000417"/>
                </a:cubicBezTo>
                <a:cubicBezTo>
                  <a:pt x="131161" y="1999753"/>
                  <a:pt x="135728" y="2001180"/>
                  <a:pt x="139632" y="1998124"/>
                </a:cubicBezTo>
                <a:cubicBezTo>
                  <a:pt x="141832" y="1996747"/>
                  <a:pt x="144334" y="1994875"/>
                  <a:pt x="146533" y="1993496"/>
                </a:cubicBezTo>
                <a:cubicBezTo>
                  <a:pt x="149035" y="1991624"/>
                  <a:pt x="151948" y="1987964"/>
                  <a:pt x="153736" y="1988375"/>
                </a:cubicBezTo>
                <a:cubicBezTo>
                  <a:pt x="158305" y="1989802"/>
                  <a:pt x="154593" y="1993656"/>
                  <a:pt x="154376" y="1996242"/>
                </a:cubicBezTo>
                <a:cubicBezTo>
                  <a:pt x="154241" y="2000919"/>
                  <a:pt x="153914" y="2004797"/>
                  <a:pt x="153285" y="2009173"/>
                </a:cubicBezTo>
                <a:cubicBezTo>
                  <a:pt x="154336" y="2015250"/>
                  <a:pt x="159397" y="2016979"/>
                  <a:pt x="164872" y="2016921"/>
                </a:cubicBezTo>
                <a:cubicBezTo>
                  <a:pt x="168171" y="2014855"/>
                  <a:pt x="171966" y="2013091"/>
                  <a:pt x="175266" y="2011025"/>
                </a:cubicBezTo>
                <a:cubicBezTo>
                  <a:pt x="179447" y="2010857"/>
                  <a:pt x="178624" y="2014433"/>
                  <a:pt x="179204" y="2016827"/>
                </a:cubicBezTo>
                <a:cubicBezTo>
                  <a:pt x="173050" y="2028027"/>
                  <a:pt x="172975" y="2038177"/>
                  <a:pt x="185964" y="2044743"/>
                </a:cubicBezTo>
                <a:cubicBezTo>
                  <a:pt x="191221" y="2047270"/>
                  <a:pt x="195570" y="2051282"/>
                  <a:pt x="192136" y="2058025"/>
                </a:cubicBezTo>
                <a:lnTo>
                  <a:pt x="191400" y="2065222"/>
                </a:lnTo>
                <a:lnTo>
                  <a:pt x="193705" y="2064625"/>
                </a:lnTo>
                <a:cubicBezTo>
                  <a:pt x="196450" y="2062971"/>
                  <a:pt x="198965" y="2060687"/>
                  <a:pt x="201345" y="2058516"/>
                </a:cubicBezTo>
                <a:cubicBezTo>
                  <a:pt x="203798" y="2056649"/>
                  <a:pt x="205481" y="2055607"/>
                  <a:pt x="208726" y="2057092"/>
                </a:cubicBezTo>
                <a:lnTo>
                  <a:pt x="228242" y="2063119"/>
                </a:lnTo>
                <a:lnTo>
                  <a:pt x="231942" y="2058517"/>
                </a:lnTo>
                <a:cubicBezTo>
                  <a:pt x="240656" y="2050918"/>
                  <a:pt x="244031" y="2038701"/>
                  <a:pt x="254423" y="2032807"/>
                </a:cubicBezTo>
                <a:cubicBezTo>
                  <a:pt x="256237" y="2029835"/>
                  <a:pt x="257748" y="2027358"/>
                  <a:pt x="259562" y="2024385"/>
                </a:cubicBezTo>
                <a:cubicBezTo>
                  <a:pt x="258100" y="2020095"/>
                  <a:pt x="261014" y="2016434"/>
                  <a:pt x="260350" y="2011951"/>
                </a:cubicBezTo>
                <a:cubicBezTo>
                  <a:pt x="259241" y="2000398"/>
                  <a:pt x="248041" y="1994245"/>
                  <a:pt x="243934" y="1984262"/>
                </a:cubicBezTo>
                <a:cubicBezTo>
                  <a:pt x="241288" y="1978570"/>
                  <a:pt x="238148" y="1972575"/>
                  <a:pt x="241968" y="1967429"/>
                </a:cubicBezTo>
                <a:cubicBezTo>
                  <a:pt x="245788" y="1962282"/>
                  <a:pt x="252445" y="1963625"/>
                  <a:pt x="257810" y="1964858"/>
                </a:cubicBezTo>
                <a:cubicBezTo>
                  <a:pt x="264964" y="1966502"/>
                  <a:pt x="271404" y="1970433"/>
                  <a:pt x="278777" y="1969490"/>
                </a:cubicBezTo>
                <a:cubicBezTo>
                  <a:pt x="283973" y="1966543"/>
                  <a:pt x="288817" y="1970860"/>
                  <a:pt x="293797" y="1970497"/>
                </a:cubicBezTo>
                <a:cubicBezTo>
                  <a:pt x="297096" y="1968432"/>
                  <a:pt x="300201" y="1965569"/>
                  <a:pt x="304189" y="1964603"/>
                </a:cubicBezTo>
                <a:cubicBezTo>
                  <a:pt x="318017" y="1951966"/>
                  <a:pt x="330854" y="1938723"/>
                  <a:pt x="323849" y="1916778"/>
                </a:cubicBezTo>
                <a:cubicBezTo>
                  <a:pt x="320347" y="1905805"/>
                  <a:pt x="328953" y="1899498"/>
                  <a:pt x="339900" y="1899380"/>
                </a:cubicBezTo>
                <a:cubicBezTo>
                  <a:pt x="348759" y="1899346"/>
                  <a:pt x="357507" y="1900605"/>
                  <a:pt x="366172" y="1899774"/>
                </a:cubicBezTo>
                <a:cubicBezTo>
                  <a:pt x="385398" y="1897227"/>
                  <a:pt x="399611" y="1886186"/>
                  <a:pt x="386797" y="1855936"/>
                </a:cubicBezTo>
                <a:cubicBezTo>
                  <a:pt x="388937" y="1849084"/>
                  <a:pt x="381809" y="1844057"/>
                  <a:pt x="382353" y="1837591"/>
                </a:cubicBezTo>
                <a:cubicBezTo>
                  <a:pt x="386937" y="1823393"/>
                  <a:pt x="387735" y="1823200"/>
                  <a:pt x="397618" y="1832628"/>
                </a:cubicBezTo>
                <a:cubicBezTo>
                  <a:pt x="406317" y="1840654"/>
                  <a:pt x="417626" y="1845514"/>
                  <a:pt x="428633" y="1850870"/>
                </a:cubicBezTo>
                <a:cubicBezTo>
                  <a:pt x="424695" y="1845069"/>
                  <a:pt x="427138" y="1837723"/>
                  <a:pt x="421799" y="1833105"/>
                </a:cubicBezTo>
                <a:cubicBezTo>
                  <a:pt x="418632" y="1830494"/>
                  <a:pt x="416567" y="1827194"/>
                  <a:pt x="416893" y="1823315"/>
                </a:cubicBezTo>
                <a:cubicBezTo>
                  <a:pt x="417514" y="1806700"/>
                  <a:pt x="407003" y="1801646"/>
                  <a:pt x="392972" y="1801244"/>
                </a:cubicBezTo>
                <a:cubicBezTo>
                  <a:pt x="386338" y="1796518"/>
                  <a:pt x="378867" y="1810993"/>
                  <a:pt x="372974" y="1800599"/>
                </a:cubicBezTo>
                <a:cubicBezTo>
                  <a:pt x="365944" y="1782037"/>
                  <a:pt x="382055" y="1770114"/>
                  <a:pt x="385949" y="1754815"/>
                </a:cubicBezTo>
                <a:cubicBezTo>
                  <a:pt x="390449" y="1738528"/>
                  <a:pt x="396735" y="1722650"/>
                  <a:pt x="398951" y="1705649"/>
                </a:cubicBezTo>
                <a:cubicBezTo>
                  <a:pt x="400621" y="1695112"/>
                  <a:pt x="398001" y="1686035"/>
                  <a:pt x="389494" y="1678807"/>
                </a:cubicBezTo>
                <a:cubicBezTo>
                  <a:pt x="379504" y="1670672"/>
                  <a:pt x="371057" y="1668918"/>
                  <a:pt x="363309" y="1680505"/>
                </a:cubicBezTo>
                <a:cubicBezTo>
                  <a:pt x="357977" y="1688128"/>
                  <a:pt x="348708" y="1689952"/>
                  <a:pt x="342496" y="1695679"/>
                </a:cubicBezTo>
                <a:cubicBezTo>
                  <a:pt x="322085" y="1696822"/>
                  <a:pt x="303295" y="1694196"/>
                  <a:pt x="298105" y="1669277"/>
                </a:cubicBezTo>
                <a:cubicBezTo>
                  <a:pt x="297247" y="1663995"/>
                  <a:pt x="292932" y="1668839"/>
                  <a:pt x="291363" y="1665844"/>
                </a:cubicBezTo>
                <a:cubicBezTo>
                  <a:pt x="289623" y="1658665"/>
                  <a:pt x="294047" y="1652528"/>
                  <a:pt x="294593" y="1646062"/>
                </a:cubicBezTo>
                <a:cubicBezTo>
                  <a:pt x="298136" y="1638026"/>
                  <a:pt x="306825" y="1633812"/>
                  <a:pt x="308882" y="1624869"/>
                </a:cubicBezTo>
                <a:cubicBezTo>
                  <a:pt x="322164" y="1618699"/>
                  <a:pt x="335444" y="1612525"/>
                  <a:pt x="350575" y="1612239"/>
                </a:cubicBezTo>
                <a:cubicBezTo>
                  <a:pt x="353160" y="1612458"/>
                  <a:pt x="367718" y="1622019"/>
                  <a:pt x="368299" y="1624411"/>
                </a:cubicBezTo>
                <a:cubicBezTo>
                  <a:pt x="369433" y="1632581"/>
                  <a:pt x="374496" y="1634309"/>
                  <a:pt x="381481" y="1631773"/>
                </a:cubicBezTo>
                <a:cubicBezTo>
                  <a:pt x="403343" y="1622679"/>
                  <a:pt x="426281" y="1616280"/>
                  <a:pt x="447262" y="1605288"/>
                </a:cubicBezTo>
                <a:cubicBezTo>
                  <a:pt x="464446" y="1596060"/>
                  <a:pt x="468123" y="1583348"/>
                  <a:pt x="459886" y="1566766"/>
                </a:cubicBezTo>
                <a:cubicBezTo>
                  <a:pt x="457820" y="1563467"/>
                  <a:pt x="455754" y="1560167"/>
                  <a:pt x="453689" y="1556868"/>
                </a:cubicBezTo>
                <a:cubicBezTo>
                  <a:pt x="438565" y="1529288"/>
                  <a:pt x="441528" y="1518861"/>
                  <a:pt x="470485" y="1505937"/>
                </a:cubicBezTo>
                <a:cubicBezTo>
                  <a:pt x="483163" y="1500755"/>
                  <a:pt x="492675" y="1492964"/>
                  <a:pt x="499433" y="1480773"/>
                </a:cubicBezTo>
                <a:cubicBezTo>
                  <a:pt x="509925" y="1461343"/>
                  <a:pt x="529127" y="1462182"/>
                  <a:pt x="547531" y="1463211"/>
                </a:cubicBezTo>
                <a:cubicBezTo>
                  <a:pt x="553223" y="1460568"/>
                  <a:pt x="560074" y="1462707"/>
                  <a:pt x="567253" y="1460968"/>
                </a:cubicBezTo>
                <a:cubicBezTo>
                  <a:pt x="555146" y="1456301"/>
                  <a:pt x="543727" y="1452735"/>
                  <a:pt x="536841" y="1441738"/>
                </a:cubicBezTo>
                <a:cubicBezTo>
                  <a:pt x="536648" y="1440939"/>
                  <a:pt x="535657" y="1440335"/>
                  <a:pt x="534666" y="1439730"/>
                </a:cubicBezTo>
                <a:cubicBezTo>
                  <a:pt x="534172" y="1439428"/>
                  <a:pt x="533978" y="1438631"/>
                  <a:pt x="534281" y="1438135"/>
                </a:cubicBezTo>
                <a:cubicBezTo>
                  <a:pt x="536368" y="1397943"/>
                  <a:pt x="520472" y="1367174"/>
                  <a:pt x="490714" y="1340184"/>
                </a:cubicBezTo>
                <a:cubicBezTo>
                  <a:pt x="472519" y="1324325"/>
                  <a:pt x="474298" y="1312494"/>
                  <a:pt x="488780" y="1292099"/>
                </a:cubicBezTo>
                <a:cubicBezTo>
                  <a:pt x="500842" y="1275668"/>
                  <a:pt x="496206" y="1256526"/>
                  <a:pt x="496936" y="1238618"/>
                </a:cubicBezTo>
                <a:cubicBezTo>
                  <a:pt x="495971" y="1234629"/>
                  <a:pt x="496298" y="1230750"/>
                  <a:pt x="497423" y="1226677"/>
                </a:cubicBezTo>
                <a:cubicBezTo>
                  <a:pt x="501501" y="1199937"/>
                  <a:pt x="504781" y="1173389"/>
                  <a:pt x="498708" y="1146573"/>
                </a:cubicBezTo>
                <a:cubicBezTo>
                  <a:pt x="501647" y="1139528"/>
                  <a:pt x="498204" y="1134029"/>
                  <a:pt x="494265" y="1128228"/>
                </a:cubicBezTo>
                <a:cubicBezTo>
                  <a:pt x="489857" y="1118740"/>
                  <a:pt x="492023" y="1108506"/>
                  <a:pt x="491301" y="1098548"/>
                </a:cubicBezTo>
                <a:cubicBezTo>
                  <a:pt x="482720" y="1101471"/>
                  <a:pt x="479673" y="1109808"/>
                  <a:pt x="474258" y="1115342"/>
                </a:cubicBezTo>
                <a:cubicBezTo>
                  <a:pt x="465132" y="1124729"/>
                  <a:pt x="456686" y="1122975"/>
                  <a:pt x="456676" y="1110734"/>
                </a:cubicBezTo>
                <a:cubicBezTo>
                  <a:pt x="455944" y="1088534"/>
                  <a:pt x="441662" y="1081861"/>
                  <a:pt x="424274" y="1078050"/>
                </a:cubicBezTo>
                <a:cubicBezTo>
                  <a:pt x="414341" y="1075391"/>
                  <a:pt x="406802" y="1072150"/>
                  <a:pt x="407590" y="1059716"/>
                </a:cubicBezTo>
                <a:cubicBezTo>
                  <a:pt x="407916" y="1055836"/>
                  <a:pt x="406456" y="1051545"/>
                  <a:pt x="403785" y="1049237"/>
                </a:cubicBezTo>
                <a:cubicBezTo>
                  <a:pt x="389141" y="1037584"/>
                  <a:pt x="389048" y="1023253"/>
                  <a:pt x="396629" y="1007485"/>
                </a:cubicBezTo>
                <a:cubicBezTo>
                  <a:pt x="399483" y="998349"/>
                  <a:pt x="402832" y="989518"/>
                  <a:pt x="398423" y="980030"/>
                </a:cubicBezTo>
                <a:cubicBezTo>
                  <a:pt x="398256" y="975849"/>
                  <a:pt x="400177" y="971584"/>
                  <a:pt x="397121" y="967679"/>
                </a:cubicBezTo>
                <a:cubicBezTo>
                  <a:pt x="394723" y="962138"/>
                  <a:pt x="393612" y="957553"/>
                  <a:pt x="394920" y="95401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B0184EF0-7718-4059-B5C9-D07102B27A90}"/>
              </a:ext>
            </a:extLst>
          </p:cNvPr>
          <p:cNvSpPr>
            <a:spLocks/>
          </p:cNvSpPr>
          <p:nvPr/>
        </p:nvSpPr>
        <p:spPr bwMode="auto">
          <a:xfrm rot="3516856">
            <a:off x="-408435" y="2000837"/>
            <a:ext cx="2441682" cy="2226796"/>
          </a:xfrm>
          <a:custGeom>
            <a:avLst/>
            <a:gdLst>
              <a:gd name="connsiteX0" fmla="*/ 3897079 w 4651277"/>
              <a:gd name="connsiteY0" fmla="*/ 2775104 h 4241931"/>
              <a:gd name="connsiteX1" fmla="*/ 3897072 w 4651277"/>
              <a:gd name="connsiteY1" fmla="*/ 2775245 h 4241931"/>
              <a:gd name="connsiteX2" fmla="*/ 3897236 w 4651277"/>
              <a:gd name="connsiteY2" fmla="*/ 2775217 h 4241931"/>
              <a:gd name="connsiteX3" fmla="*/ 3870002 w 4651277"/>
              <a:gd name="connsiteY3" fmla="*/ 2525312 h 4241931"/>
              <a:gd name="connsiteX4" fmla="*/ 3868144 w 4651277"/>
              <a:gd name="connsiteY4" fmla="*/ 2533137 h 4241931"/>
              <a:gd name="connsiteX5" fmla="*/ 3873257 w 4651277"/>
              <a:gd name="connsiteY5" fmla="*/ 2535878 h 4241931"/>
              <a:gd name="connsiteX6" fmla="*/ 3875291 w 4651277"/>
              <a:gd name="connsiteY6" fmla="*/ 2517799 h 4241931"/>
              <a:gd name="connsiteX7" fmla="*/ 3877729 w 4651277"/>
              <a:gd name="connsiteY7" fmla="*/ 2513815 h 4241931"/>
              <a:gd name="connsiteX8" fmla="*/ 3877901 w 4651277"/>
              <a:gd name="connsiteY8" fmla="*/ 2487465 h 4241931"/>
              <a:gd name="connsiteX9" fmla="*/ 3888277 w 4651277"/>
              <a:gd name="connsiteY9" fmla="*/ 2487068 h 4241931"/>
              <a:gd name="connsiteX10" fmla="*/ 3891886 w 4651277"/>
              <a:gd name="connsiteY10" fmla="*/ 2490771 h 4241931"/>
              <a:gd name="connsiteX11" fmla="*/ 3891216 w 4651277"/>
              <a:gd name="connsiteY11" fmla="*/ 2494297 h 4241931"/>
              <a:gd name="connsiteX12" fmla="*/ 3905570 w 4651277"/>
              <a:gd name="connsiteY12" fmla="*/ 2476507 h 4241931"/>
              <a:gd name="connsiteX13" fmla="*/ 3910941 w 4651277"/>
              <a:gd name="connsiteY13" fmla="*/ 2469934 h 4241931"/>
              <a:gd name="connsiteX14" fmla="*/ 3903635 w 4651277"/>
              <a:gd name="connsiteY14" fmla="*/ 2473107 h 4241931"/>
              <a:gd name="connsiteX15" fmla="*/ 3861532 w 4651277"/>
              <a:gd name="connsiteY15" fmla="*/ 2480806 h 4241931"/>
              <a:gd name="connsiteX16" fmla="*/ 3861510 w 4651277"/>
              <a:gd name="connsiteY16" fmla="*/ 2481282 h 4241931"/>
              <a:gd name="connsiteX17" fmla="*/ 3864547 w 4651277"/>
              <a:gd name="connsiteY17" fmla="*/ 2490423 h 4241931"/>
              <a:gd name="connsiteX18" fmla="*/ 3870148 w 4651277"/>
              <a:gd name="connsiteY18" fmla="*/ 2488776 h 4241931"/>
              <a:gd name="connsiteX19" fmla="*/ 3869606 w 4651277"/>
              <a:gd name="connsiteY19" fmla="*/ 2488750 h 4241931"/>
              <a:gd name="connsiteX20" fmla="*/ 3844059 w 4651277"/>
              <a:gd name="connsiteY20" fmla="*/ 2490243 h 4241931"/>
              <a:gd name="connsiteX21" fmla="*/ 3842985 w 4651277"/>
              <a:gd name="connsiteY21" fmla="*/ 2493698 h 4241931"/>
              <a:gd name="connsiteX22" fmla="*/ 3843598 w 4651277"/>
              <a:gd name="connsiteY22" fmla="*/ 2492828 h 4241931"/>
              <a:gd name="connsiteX23" fmla="*/ 4088505 w 4651277"/>
              <a:gd name="connsiteY23" fmla="*/ 2054563 h 4241931"/>
              <a:gd name="connsiteX24" fmla="*/ 4088401 w 4651277"/>
              <a:gd name="connsiteY24" fmla="*/ 2054951 h 4241931"/>
              <a:gd name="connsiteX25" fmla="*/ 4089266 w 4651277"/>
              <a:gd name="connsiteY25" fmla="*/ 2055670 h 4241931"/>
              <a:gd name="connsiteX26" fmla="*/ 3885513 w 4651277"/>
              <a:gd name="connsiteY26" fmla="*/ 1821923 h 4241931"/>
              <a:gd name="connsiteX27" fmla="*/ 3885167 w 4651277"/>
              <a:gd name="connsiteY27" fmla="*/ 1822589 h 4241931"/>
              <a:gd name="connsiteX28" fmla="*/ 3886626 w 4651277"/>
              <a:gd name="connsiteY28" fmla="*/ 1822717 h 4241931"/>
              <a:gd name="connsiteX29" fmla="*/ 3891162 w 4651277"/>
              <a:gd name="connsiteY29" fmla="*/ 1820860 h 4241931"/>
              <a:gd name="connsiteX30" fmla="*/ 3821509 w 4651277"/>
              <a:gd name="connsiteY30" fmla="*/ 1811281 h 4241931"/>
              <a:gd name="connsiteX31" fmla="*/ 3822504 w 4651277"/>
              <a:gd name="connsiteY31" fmla="*/ 1811643 h 4241931"/>
              <a:gd name="connsiteX32" fmla="*/ 3822243 w 4651277"/>
              <a:gd name="connsiteY32" fmla="*/ 1811284 h 4241931"/>
              <a:gd name="connsiteX33" fmla="*/ 3767517 w 4651277"/>
              <a:gd name="connsiteY33" fmla="*/ 1561442 h 4241931"/>
              <a:gd name="connsiteX34" fmla="*/ 3765081 w 4651277"/>
              <a:gd name="connsiteY34" fmla="*/ 1577440 h 4241931"/>
              <a:gd name="connsiteX35" fmla="*/ 3767062 w 4651277"/>
              <a:gd name="connsiteY35" fmla="*/ 1592964 h 4241931"/>
              <a:gd name="connsiteX36" fmla="*/ 3763927 w 4651277"/>
              <a:gd name="connsiteY36" fmla="*/ 1607782 h 4241931"/>
              <a:gd name="connsiteX37" fmla="*/ 3761545 w 4651277"/>
              <a:gd name="connsiteY37" fmla="*/ 1609280 h 4241931"/>
              <a:gd name="connsiteX38" fmla="*/ 3797457 w 4651277"/>
              <a:gd name="connsiteY38" fmla="*/ 1614968 h 4241931"/>
              <a:gd name="connsiteX39" fmla="*/ 3788623 w 4651277"/>
              <a:gd name="connsiteY39" fmla="*/ 1604063 h 4241931"/>
              <a:gd name="connsiteX40" fmla="*/ 3776032 w 4651277"/>
              <a:gd name="connsiteY40" fmla="*/ 1576163 h 4241931"/>
              <a:gd name="connsiteX41" fmla="*/ 3386337 w 4651277"/>
              <a:gd name="connsiteY41" fmla="*/ 529816 h 4241931"/>
              <a:gd name="connsiteX42" fmla="*/ 3387319 w 4651277"/>
              <a:gd name="connsiteY42" fmla="*/ 533022 h 4241931"/>
              <a:gd name="connsiteX43" fmla="*/ 3390371 w 4651277"/>
              <a:gd name="connsiteY43" fmla="*/ 545619 h 4241931"/>
              <a:gd name="connsiteX44" fmla="*/ 3423565 w 4651277"/>
              <a:gd name="connsiteY44" fmla="*/ 548694 h 4241931"/>
              <a:gd name="connsiteX45" fmla="*/ 3424013 w 4651277"/>
              <a:gd name="connsiteY45" fmla="*/ 548364 h 4241931"/>
              <a:gd name="connsiteX46" fmla="*/ 3429555 w 4651277"/>
              <a:gd name="connsiteY46" fmla="*/ 530803 h 4241931"/>
              <a:gd name="connsiteX47" fmla="*/ 3427864 w 4651277"/>
              <a:gd name="connsiteY47" fmla="*/ 511430 h 4241931"/>
              <a:gd name="connsiteX48" fmla="*/ 3425437 w 4651277"/>
              <a:gd name="connsiteY48" fmla="*/ 507611 h 4241931"/>
              <a:gd name="connsiteX49" fmla="*/ 3420175 w 4651277"/>
              <a:gd name="connsiteY49" fmla="*/ 511007 h 4241931"/>
              <a:gd name="connsiteX50" fmla="*/ 3392266 w 4651277"/>
              <a:gd name="connsiteY50" fmla="*/ 521522 h 4241931"/>
              <a:gd name="connsiteX51" fmla="*/ 1071940 w 4651277"/>
              <a:gd name="connsiteY51" fmla="*/ 3407137 h 4241931"/>
              <a:gd name="connsiteX52" fmla="*/ 1073275 w 4651277"/>
              <a:gd name="connsiteY52" fmla="*/ 3407279 h 4241931"/>
              <a:gd name="connsiteX53" fmla="*/ 1073048 w 4651277"/>
              <a:gd name="connsiteY53" fmla="*/ 3406948 h 4241931"/>
              <a:gd name="connsiteX54" fmla="*/ 842232 w 4651277"/>
              <a:gd name="connsiteY54" fmla="*/ 3128002 h 4241931"/>
              <a:gd name="connsiteX55" fmla="*/ 853613 w 4651277"/>
              <a:gd name="connsiteY55" fmla="*/ 3150615 h 4241931"/>
              <a:gd name="connsiteX56" fmla="*/ 883500 w 4651277"/>
              <a:gd name="connsiteY56" fmla="*/ 3172512 h 4241931"/>
              <a:gd name="connsiteX57" fmla="*/ 895668 w 4651277"/>
              <a:gd name="connsiteY57" fmla="*/ 3159366 h 4241931"/>
              <a:gd name="connsiteX58" fmla="*/ 895051 w 4651277"/>
              <a:gd name="connsiteY58" fmla="*/ 3159242 h 4241931"/>
              <a:gd name="connsiteX59" fmla="*/ 884086 w 4651277"/>
              <a:gd name="connsiteY59" fmla="*/ 3150235 h 4241931"/>
              <a:gd name="connsiteX60" fmla="*/ 861788 w 4651277"/>
              <a:gd name="connsiteY60" fmla="*/ 3130176 h 4241931"/>
              <a:gd name="connsiteX61" fmla="*/ 846830 w 4651277"/>
              <a:gd name="connsiteY61" fmla="*/ 3126461 h 4241931"/>
              <a:gd name="connsiteX62" fmla="*/ 1434125 w 4651277"/>
              <a:gd name="connsiteY62" fmla="*/ 357635 h 4241931"/>
              <a:gd name="connsiteX63" fmla="*/ 1444615 w 4651277"/>
              <a:gd name="connsiteY63" fmla="*/ 349964 h 4241931"/>
              <a:gd name="connsiteX64" fmla="*/ 1442833 w 4651277"/>
              <a:gd name="connsiteY64" fmla="*/ 352363 h 4241931"/>
              <a:gd name="connsiteX65" fmla="*/ 1435282 w 4651277"/>
              <a:gd name="connsiteY65" fmla="*/ 357772 h 4241931"/>
              <a:gd name="connsiteX66" fmla="*/ 901577 w 4651277"/>
              <a:gd name="connsiteY66" fmla="*/ 1089026 h 4241931"/>
              <a:gd name="connsiteX67" fmla="*/ 902450 w 4651277"/>
              <a:gd name="connsiteY67" fmla="*/ 1097146 h 4241931"/>
              <a:gd name="connsiteX68" fmla="*/ 902526 w 4651277"/>
              <a:gd name="connsiteY68" fmla="*/ 1097156 h 4241931"/>
              <a:gd name="connsiteX69" fmla="*/ 903198 w 4651277"/>
              <a:gd name="connsiteY69" fmla="*/ 1086955 h 4241931"/>
              <a:gd name="connsiteX70" fmla="*/ 757666 w 4651277"/>
              <a:gd name="connsiteY70" fmla="*/ 1050727 h 4241931"/>
              <a:gd name="connsiteX71" fmla="*/ 751018 w 4651277"/>
              <a:gd name="connsiteY71" fmla="*/ 1071490 h 4241931"/>
              <a:gd name="connsiteX72" fmla="*/ 758841 w 4651277"/>
              <a:gd name="connsiteY72" fmla="*/ 1071058 h 4241931"/>
              <a:gd name="connsiteX73" fmla="*/ 769344 w 4651277"/>
              <a:gd name="connsiteY73" fmla="*/ 1066422 h 4241931"/>
              <a:gd name="connsiteX74" fmla="*/ 764664 w 4651277"/>
              <a:gd name="connsiteY74" fmla="*/ 1057752 h 4241931"/>
              <a:gd name="connsiteX75" fmla="*/ 394920 w 4651277"/>
              <a:gd name="connsiteY75" fmla="*/ 954017 h 4241931"/>
              <a:gd name="connsiteX76" fmla="*/ 407227 w 4651277"/>
              <a:gd name="connsiteY76" fmla="*/ 946656 h 4241931"/>
              <a:gd name="connsiteX77" fmla="*/ 424128 w 4651277"/>
              <a:gd name="connsiteY77" fmla="*/ 922299 h 4241931"/>
              <a:gd name="connsiteX78" fmla="*/ 452395 w 4651277"/>
              <a:gd name="connsiteY78" fmla="*/ 908274 h 4241931"/>
              <a:gd name="connsiteX79" fmla="*/ 459935 w 4651277"/>
              <a:gd name="connsiteY79" fmla="*/ 911515 h 4241931"/>
              <a:gd name="connsiteX80" fmla="*/ 483116 w 4651277"/>
              <a:gd name="connsiteY80" fmla="*/ 899146 h 4241931"/>
              <a:gd name="connsiteX81" fmla="*/ 490125 w 4651277"/>
              <a:gd name="connsiteY81" fmla="*/ 893227 h 4241931"/>
              <a:gd name="connsiteX82" fmla="*/ 505508 w 4651277"/>
              <a:gd name="connsiteY82" fmla="*/ 899211 h 4241931"/>
              <a:gd name="connsiteX83" fmla="*/ 533045 w 4651277"/>
              <a:gd name="connsiteY83" fmla="*/ 903097 h 4241931"/>
              <a:gd name="connsiteX84" fmla="*/ 549057 w 4651277"/>
              <a:gd name="connsiteY84" fmla="*/ 904707 h 4241931"/>
              <a:gd name="connsiteX85" fmla="*/ 576911 w 4651277"/>
              <a:gd name="connsiteY85" fmla="*/ 960445 h 4241931"/>
              <a:gd name="connsiteX86" fmla="*/ 592268 w 4651277"/>
              <a:gd name="connsiteY86" fmla="*/ 969814 h 4241931"/>
              <a:gd name="connsiteX87" fmla="*/ 635566 w 4651277"/>
              <a:gd name="connsiteY87" fmla="*/ 969038 h 4241931"/>
              <a:gd name="connsiteX88" fmla="*/ 656699 w 4651277"/>
              <a:gd name="connsiteY88" fmla="*/ 977852 h 4241931"/>
              <a:gd name="connsiteX89" fmla="*/ 677579 w 4651277"/>
              <a:gd name="connsiteY89" fmla="*/ 980395 h 4241931"/>
              <a:gd name="connsiteX90" fmla="*/ 708864 w 4651277"/>
              <a:gd name="connsiteY90" fmla="*/ 989282 h 4241931"/>
              <a:gd name="connsiteX91" fmla="*/ 709249 w 4651277"/>
              <a:gd name="connsiteY91" fmla="*/ 990879 h 4241931"/>
              <a:gd name="connsiteX92" fmla="*/ 730538 w 4651277"/>
              <a:gd name="connsiteY92" fmla="*/ 987041 h 4241931"/>
              <a:gd name="connsiteX93" fmla="*/ 733369 w 4651277"/>
              <a:gd name="connsiteY93" fmla="*/ 981508 h 4241931"/>
              <a:gd name="connsiteX94" fmla="*/ 741250 w 4651277"/>
              <a:gd name="connsiteY94" fmla="*/ 939228 h 4241931"/>
              <a:gd name="connsiteX95" fmla="*/ 770387 w 4651277"/>
              <a:gd name="connsiteY95" fmla="*/ 922209 h 4241931"/>
              <a:gd name="connsiteX96" fmla="*/ 772846 w 4651277"/>
              <a:gd name="connsiteY96" fmla="*/ 931130 h 4241931"/>
              <a:gd name="connsiteX97" fmla="*/ 771985 w 4651277"/>
              <a:gd name="connsiteY97" fmla="*/ 935690 h 4241931"/>
              <a:gd name="connsiteX98" fmla="*/ 777371 w 4651277"/>
              <a:gd name="connsiteY98" fmla="*/ 940499 h 4241931"/>
              <a:gd name="connsiteX99" fmla="*/ 782283 w 4651277"/>
              <a:gd name="connsiteY99" fmla="*/ 952504 h 4241931"/>
              <a:gd name="connsiteX100" fmla="*/ 776624 w 4651277"/>
              <a:gd name="connsiteY100" fmla="*/ 964006 h 4241931"/>
              <a:gd name="connsiteX101" fmla="*/ 768714 w 4651277"/>
              <a:gd name="connsiteY101" fmla="*/ 968596 h 4241931"/>
              <a:gd name="connsiteX102" fmla="*/ 769873 w 4651277"/>
              <a:gd name="connsiteY102" fmla="*/ 975063 h 4241931"/>
              <a:gd name="connsiteX103" fmla="*/ 789860 w 4651277"/>
              <a:gd name="connsiteY103" fmla="*/ 1001522 h 4241931"/>
              <a:gd name="connsiteX104" fmla="*/ 801796 w 4651277"/>
              <a:gd name="connsiteY104" fmla="*/ 1013423 h 4241931"/>
              <a:gd name="connsiteX105" fmla="*/ 804836 w 4651277"/>
              <a:gd name="connsiteY105" fmla="*/ 1014109 h 4241931"/>
              <a:gd name="connsiteX106" fmla="*/ 810407 w 4651277"/>
              <a:gd name="connsiteY106" fmla="*/ 1011186 h 4241931"/>
              <a:gd name="connsiteX107" fmla="*/ 847470 w 4651277"/>
              <a:gd name="connsiteY107" fmla="*/ 994970 h 4241931"/>
              <a:gd name="connsiteX108" fmla="*/ 858657 w 4651277"/>
              <a:gd name="connsiteY108" fmla="*/ 987296 h 4241931"/>
              <a:gd name="connsiteX109" fmla="*/ 874361 w 4651277"/>
              <a:gd name="connsiteY109" fmla="*/ 995010 h 4241931"/>
              <a:gd name="connsiteX110" fmla="*/ 927779 w 4651277"/>
              <a:gd name="connsiteY110" fmla="*/ 1035418 h 4241931"/>
              <a:gd name="connsiteX111" fmla="*/ 932742 w 4651277"/>
              <a:gd name="connsiteY111" fmla="*/ 1035538 h 4241931"/>
              <a:gd name="connsiteX112" fmla="*/ 935226 w 4651277"/>
              <a:gd name="connsiteY112" fmla="*/ 1039553 h 4241931"/>
              <a:gd name="connsiteX113" fmla="*/ 940983 w 4651277"/>
              <a:gd name="connsiteY113" fmla="*/ 1033338 h 4241931"/>
              <a:gd name="connsiteX114" fmla="*/ 935821 w 4651277"/>
              <a:gd name="connsiteY114" fmla="*/ 1023593 h 4241931"/>
              <a:gd name="connsiteX115" fmla="*/ 913760 w 4651277"/>
              <a:gd name="connsiteY115" fmla="*/ 1010868 h 4241931"/>
              <a:gd name="connsiteX116" fmla="*/ 908193 w 4651277"/>
              <a:gd name="connsiteY116" fmla="*/ 1013124 h 4241931"/>
              <a:gd name="connsiteX117" fmla="*/ 918086 w 4651277"/>
              <a:gd name="connsiteY117" fmla="*/ 991595 h 4241931"/>
              <a:gd name="connsiteX118" fmla="*/ 923864 w 4651277"/>
              <a:gd name="connsiteY118" fmla="*/ 967586 h 4241931"/>
              <a:gd name="connsiteX119" fmla="*/ 911850 w 4651277"/>
              <a:gd name="connsiteY119" fmla="*/ 958668 h 4241931"/>
              <a:gd name="connsiteX120" fmla="*/ 893528 w 4651277"/>
              <a:gd name="connsiteY120" fmla="*/ 951841 h 4241931"/>
              <a:gd name="connsiteX121" fmla="*/ 898383 w 4651277"/>
              <a:gd name="connsiteY121" fmla="*/ 935411 h 4241931"/>
              <a:gd name="connsiteX122" fmla="*/ 900622 w 4651277"/>
              <a:gd name="connsiteY122" fmla="*/ 928906 h 4241931"/>
              <a:gd name="connsiteX123" fmla="*/ 889714 w 4651277"/>
              <a:gd name="connsiteY123" fmla="*/ 923737 h 4241931"/>
              <a:gd name="connsiteX124" fmla="*/ 871981 w 4651277"/>
              <a:gd name="connsiteY124" fmla="*/ 910814 h 4241931"/>
              <a:gd name="connsiteX125" fmla="*/ 847331 w 4651277"/>
              <a:gd name="connsiteY125" fmla="*/ 874933 h 4241931"/>
              <a:gd name="connsiteX126" fmla="*/ 841915 w 4651277"/>
              <a:gd name="connsiteY126" fmla="*/ 864377 h 4241931"/>
              <a:gd name="connsiteX127" fmla="*/ 826359 w 4651277"/>
              <a:gd name="connsiteY127" fmla="*/ 834813 h 4241931"/>
              <a:gd name="connsiteX128" fmla="*/ 827614 w 4651277"/>
              <a:gd name="connsiteY128" fmla="*/ 825752 h 4241931"/>
              <a:gd name="connsiteX129" fmla="*/ 837279 w 4651277"/>
              <a:gd name="connsiteY129" fmla="*/ 794828 h 4241931"/>
              <a:gd name="connsiteX130" fmla="*/ 836885 w 4651277"/>
              <a:gd name="connsiteY130" fmla="*/ 786176 h 4241931"/>
              <a:gd name="connsiteX131" fmla="*/ 852800 w 4651277"/>
              <a:gd name="connsiteY131" fmla="*/ 762101 h 4241931"/>
              <a:gd name="connsiteX132" fmla="*/ 864539 w 4651277"/>
              <a:gd name="connsiteY132" fmla="*/ 744488 h 4241931"/>
              <a:gd name="connsiteX133" fmla="*/ 871755 w 4651277"/>
              <a:gd name="connsiteY133" fmla="*/ 722748 h 4241931"/>
              <a:gd name="connsiteX134" fmla="*/ 872404 w 4651277"/>
              <a:gd name="connsiteY134" fmla="*/ 707712 h 4241931"/>
              <a:gd name="connsiteX135" fmla="*/ 866503 w 4651277"/>
              <a:gd name="connsiteY135" fmla="*/ 692377 h 4241931"/>
              <a:gd name="connsiteX136" fmla="*/ 859921 w 4651277"/>
              <a:gd name="connsiteY136" fmla="*/ 687011 h 4241931"/>
              <a:gd name="connsiteX137" fmla="*/ 847757 w 4651277"/>
              <a:gd name="connsiteY137" fmla="*/ 690905 h 4241931"/>
              <a:gd name="connsiteX138" fmla="*/ 831295 w 4651277"/>
              <a:gd name="connsiteY138" fmla="*/ 680991 h 4241931"/>
              <a:gd name="connsiteX139" fmla="*/ 830432 w 4651277"/>
              <a:gd name="connsiteY139" fmla="*/ 660556 h 4241931"/>
              <a:gd name="connsiteX140" fmla="*/ 842534 w 4651277"/>
              <a:gd name="connsiteY140" fmla="*/ 646527 h 4241931"/>
              <a:gd name="connsiteX141" fmla="*/ 847783 w 4651277"/>
              <a:gd name="connsiteY141" fmla="*/ 638749 h 4241931"/>
              <a:gd name="connsiteX142" fmla="*/ 835406 w 4651277"/>
              <a:gd name="connsiteY142" fmla="*/ 626246 h 4241931"/>
              <a:gd name="connsiteX143" fmla="*/ 833304 w 4651277"/>
              <a:gd name="connsiteY143" fmla="*/ 626943 h 4241931"/>
              <a:gd name="connsiteX144" fmla="*/ 819248 w 4651277"/>
              <a:gd name="connsiteY144" fmla="*/ 628857 h 4241931"/>
              <a:gd name="connsiteX145" fmla="*/ 813029 w 4651277"/>
              <a:gd name="connsiteY145" fmla="*/ 608001 h 4241931"/>
              <a:gd name="connsiteX146" fmla="*/ 821182 w 4651277"/>
              <a:gd name="connsiteY146" fmla="*/ 590753 h 4241931"/>
              <a:gd name="connsiteX147" fmla="*/ 831485 w 4651277"/>
              <a:gd name="connsiteY147" fmla="*/ 589945 h 4241931"/>
              <a:gd name="connsiteX148" fmla="*/ 836962 w 4651277"/>
              <a:gd name="connsiteY148" fmla="*/ 591561 h 4241931"/>
              <a:gd name="connsiteX149" fmla="*/ 838006 w 4651277"/>
              <a:gd name="connsiteY149" fmla="*/ 585177 h 4241931"/>
              <a:gd name="connsiteX150" fmla="*/ 832588 w 4651277"/>
              <a:gd name="connsiteY150" fmla="*/ 574621 h 4241931"/>
              <a:gd name="connsiteX151" fmla="*/ 844297 w 4651277"/>
              <a:gd name="connsiteY151" fmla="*/ 551941 h 4241931"/>
              <a:gd name="connsiteX152" fmla="*/ 848337 w 4651277"/>
              <a:gd name="connsiteY152" fmla="*/ 551287 h 4241931"/>
              <a:gd name="connsiteX153" fmla="*/ 866763 w 4651277"/>
              <a:gd name="connsiteY153" fmla="*/ 528166 h 4241931"/>
              <a:gd name="connsiteX154" fmla="*/ 874296 w 4651277"/>
              <a:gd name="connsiteY154" fmla="*/ 511946 h 4241931"/>
              <a:gd name="connsiteX155" fmla="*/ 881271 w 4651277"/>
              <a:gd name="connsiteY155" fmla="*/ 506890 h 4241931"/>
              <a:gd name="connsiteX156" fmla="*/ 895567 w 4651277"/>
              <a:gd name="connsiteY156" fmla="*/ 469218 h 4241931"/>
              <a:gd name="connsiteX157" fmla="*/ 893053 w 4651277"/>
              <a:gd name="connsiteY157" fmla="*/ 449192 h 4241931"/>
              <a:gd name="connsiteX158" fmla="*/ 900283 w 4651277"/>
              <a:gd name="connsiteY158" fmla="*/ 439523 h 4241931"/>
              <a:gd name="connsiteX159" fmla="*/ 908015 w 4651277"/>
              <a:gd name="connsiteY159" fmla="*/ 446703 h 4241931"/>
              <a:gd name="connsiteX160" fmla="*/ 935325 w 4651277"/>
              <a:gd name="connsiteY160" fmla="*/ 451650 h 4241931"/>
              <a:gd name="connsiteX161" fmla="*/ 955007 w 4651277"/>
              <a:gd name="connsiteY161" fmla="*/ 438541 h 4241931"/>
              <a:gd name="connsiteX162" fmla="*/ 977460 w 4651277"/>
              <a:gd name="connsiteY162" fmla="*/ 440844 h 4241931"/>
              <a:gd name="connsiteX163" fmla="*/ 1019519 w 4651277"/>
              <a:gd name="connsiteY163" fmla="*/ 426905 h 4241931"/>
              <a:gd name="connsiteX164" fmla="*/ 1024027 w 4651277"/>
              <a:gd name="connsiteY164" fmla="*/ 418962 h 4241931"/>
              <a:gd name="connsiteX165" fmla="*/ 1054530 w 4651277"/>
              <a:gd name="connsiteY165" fmla="*/ 433965 h 4241931"/>
              <a:gd name="connsiteX166" fmla="*/ 1082669 w 4651277"/>
              <a:gd name="connsiteY166" fmla="*/ 416132 h 4241931"/>
              <a:gd name="connsiteX167" fmla="*/ 1084016 w 4651277"/>
              <a:gd name="connsiteY167" fmla="*/ 422272 h 4241931"/>
              <a:gd name="connsiteX168" fmla="*/ 1107832 w 4651277"/>
              <a:gd name="connsiteY168" fmla="*/ 442787 h 4241931"/>
              <a:gd name="connsiteX169" fmla="*/ 1128122 w 4651277"/>
              <a:gd name="connsiteY169" fmla="*/ 454725 h 4241931"/>
              <a:gd name="connsiteX170" fmla="*/ 1153601 w 4651277"/>
              <a:gd name="connsiteY170" fmla="*/ 467827 h 4241931"/>
              <a:gd name="connsiteX171" fmla="*/ 1155642 w 4651277"/>
              <a:gd name="connsiteY171" fmla="*/ 456996 h 4241931"/>
              <a:gd name="connsiteX172" fmla="*/ 1156095 w 4651277"/>
              <a:gd name="connsiteY172" fmla="*/ 437634 h 4241931"/>
              <a:gd name="connsiteX173" fmla="*/ 1165444 w 4651277"/>
              <a:gd name="connsiteY173" fmla="*/ 439338 h 4241931"/>
              <a:gd name="connsiteX174" fmla="*/ 1198671 w 4651277"/>
              <a:gd name="connsiteY174" fmla="*/ 452617 h 4241931"/>
              <a:gd name="connsiteX175" fmla="*/ 1270353 w 4651277"/>
              <a:gd name="connsiteY175" fmla="*/ 440250 h 4241931"/>
              <a:gd name="connsiteX176" fmla="*/ 1308224 w 4651277"/>
              <a:gd name="connsiteY176" fmla="*/ 439776 h 4241931"/>
              <a:gd name="connsiteX177" fmla="*/ 1321763 w 4651277"/>
              <a:gd name="connsiteY177" fmla="*/ 428016 h 4241931"/>
              <a:gd name="connsiteX178" fmla="*/ 1334517 w 4651277"/>
              <a:gd name="connsiteY178" fmla="*/ 418026 h 4241931"/>
              <a:gd name="connsiteX179" fmla="*/ 1338527 w 4651277"/>
              <a:gd name="connsiteY179" fmla="*/ 431380 h 4241931"/>
              <a:gd name="connsiteX180" fmla="*/ 1348242 w 4651277"/>
              <a:gd name="connsiteY180" fmla="*/ 455745 h 4241931"/>
              <a:gd name="connsiteX181" fmla="*/ 1387252 w 4651277"/>
              <a:gd name="connsiteY181" fmla="*/ 495472 h 4241931"/>
              <a:gd name="connsiteX182" fmla="*/ 1391836 w 4651277"/>
              <a:gd name="connsiteY182" fmla="*/ 495409 h 4241931"/>
              <a:gd name="connsiteX183" fmla="*/ 1416977 w 4651277"/>
              <a:gd name="connsiteY183" fmla="*/ 473735 h 4241931"/>
              <a:gd name="connsiteX184" fmla="*/ 1459403 w 4651277"/>
              <a:gd name="connsiteY184" fmla="*/ 441306 h 4241931"/>
              <a:gd name="connsiteX185" fmla="*/ 1469781 w 4651277"/>
              <a:gd name="connsiteY185" fmla="*/ 440250 h 4241931"/>
              <a:gd name="connsiteX186" fmla="*/ 1481549 w 4651277"/>
              <a:gd name="connsiteY186" fmla="*/ 423949 h 4241931"/>
              <a:gd name="connsiteX187" fmla="*/ 1461863 w 4651277"/>
              <a:gd name="connsiteY187" fmla="*/ 391126 h 4241931"/>
              <a:gd name="connsiteX188" fmla="*/ 1459823 w 4651277"/>
              <a:gd name="connsiteY188" fmla="*/ 373082 h 4241931"/>
              <a:gd name="connsiteX189" fmla="*/ 1468739 w 4651277"/>
              <a:gd name="connsiteY189" fmla="*/ 351406 h 4241931"/>
              <a:gd name="connsiteX190" fmla="*/ 1464112 w 4651277"/>
              <a:gd name="connsiteY190" fmla="*/ 338871 h 4241931"/>
              <a:gd name="connsiteX191" fmla="*/ 1460545 w 4651277"/>
              <a:gd name="connsiteY191" fmla="*/ 338313 h 4241931"/>
              <a:gd name="connsiteX192" fmla="*/ 1512110 w 4651277"/>
              <a:gd name="connsiteY192" fmla="*/ 300603 h 4241931"/>
              <a:gd name="connsiteX193" fmla="*/ 1512639 w 4651277"/>
              <a:gd name="connsiteY193" fmla="*/ 301468 h 4241931"/>
              <a:gd name="connsiteX194" fmla="*/ 1518925 w 4651277"/>
              <a:gd name="connsiteY194" fmla="*/ 302455 h 4241931"/>
              <a:gd name="connsiteX195" fmla="*/ 1592774 w 4651277"/>
              <a:gd name="connsiteY195" fmla="*/ 337949 h 4241931"/>
              <a:gd name="connsiteX196" fmla="*/ 1609283 w 4651277"/>
              <a:gd name="connsiteY196" fmla="*/ 384942 h 4241931"/>
              <a:gd name="connsiteX197" fmla="*/ 1618784 w 4651277"/>
              <a:gd name="connsiteY197" fmla="*/ 393835 h 4241931"/>
              <a:gd name="connsiteX198" fmla="*/ 1646488 w 4651277"/>
              <a:gd name="connsiteY198" fmla="*/ 387870 h 4241931"/>
              <a:gd name="connsiteX199" fmla="*/ 1656853 w 4651277"/>
              <a:gd name="connsiteY199" fmla="*/ 392900 h 4241931"/>
              <a:gd name="connsiteX200" fmla="*/ 1697241 w 4651277"/>
              <a:gd name="connsiteY200" fmla="*/ 414806 h 4241931"/>
              <a:gd name="connsiteX201" fmla="*/ 1703912 w 4651277"/>
              <a:gd name="connsiteY201" fmla="*/ 406155 h 4241931"/>
              <a:gd name="connsiteX202" fmla="*/ 1723639 w 4651277"/>
              <a:gd name="connsiteY202" fmla="*/ 381491 h 4241931"/>
              <a:gd name="connsiteX203" fmla="*/ 1751085 w 4651277"/>
              <a:gd name="connsiteY203" fmla="*/ 397791 h 4241931"/>
              <a:gd name="connsiteX204" fmla="*/ 1750050 w 4651277"/>
              <a:gd name="connsiteY204" fmla="*/ 414468 h 4241931"/>
              <a:gd name="connsiteX205" fmla="*/ 1771480 w 4651277"/>
              <a:gd name="connsiteY205" fmla="*/ 433478 h 4241931"/>
              <a:gd name="connsiteX206" fmla="*/ 1791671 w 4651277"/>
              <a:gd name="connsiteY206" fmla="*/ 427858 h 4241931"/>
              <a:gd name="connsiteX207" fmla="*/ 1811649 w 4651277"/>
              <a:gd name="connsiteY207" fmla="*/ 420162 h 4241931"/>
              <a:gd name="connsiteX208" fmla="*/ 1828465 w 4651277"/>
              <a:gd name="connsiteY208" fmla="*/ 420549 h 4241931"/>
              <a:gd name="connsiteX209" fmla="*/ 1828507 w 4651277"/>
              <a:gd name="connsiteY209" fmla="*/ 435439 h 4241931"/>
              <a:gd name="connsiteX210" fmla="*/ 1831732 w 4651277"/>
              <a:gd name="connsiteY210" fmla="*/ 469308 h 4241931"/>
              <a:gd name="connsiteX211" fmla="*/ 1847892 w 4651277"/>
              <a:gd name="connsiteY211" fmla="*/ 475634 h 4241931"/>
              <a:gd name="connsiteX212" fmla="*/ 1880127 w 4651277"/>
              <a:gd name="connsiteY212" fmla="*/ 458510 h 4241931"/>
              <a:gd name="connsiteX213" fmla="*/ 1931438 w 4651277"/>
              <a:gd name="connsiteY213" fmla="*/ 455808 h 4241931"/>
              <a:gd name="connsiteX214" fmla="*/ 1943891 w 4651277"/>
              <a:gd name="connsiteY214" fmla="*/ 454542 h 4241931"/>
              <a:gd name="connsiteX215" fmla="*/ 1961453 w 4651277"/>
              <a:gd name="connsiteY215" fmla="*/ 439538 h 4241931"/>
              <a:gd name="connsiteX216" fmla="*/ 1987828 w 4651277"/>
              <a:gd name="connsiteY216" fmla="*/ 418394 h 4241931"/>
              <a:gd name="connsiteX217" fmla="*/ 1975043 w 4651277"/>
              <a:gd name="connsiteY217" fmla="*/ 406059 h 4241931"/>
              <a:gd name="connsiteX218" fmla="*/ 1967342 w 4651277"/>
              <a:gd name="connsiteY218" fmla="*/ 392156 h 4241931"/>
              <a:gd name="connsiteX219" fmla="*/ 1982906 w 4651277"/>
              <a:gd name="connsiteY219" fmla="*/ 373999 h 4241931"/>
              <a:gd name="connsiteX220" fmla="*/ 1993404 w 4651277"/>
              <a:gd name="connsiteY220" fmla="*/ 384470 h 4241931"/>
              <a:gd name="connsiteX221" fmla="*/ 2001183 w 4651277"/>
              <a:gd name="connsiteY221" fmla="*/ 395007 h 4241931"/>
              <a:gd name="connsiteX222" fmla="*/ 2026848 w 4651277"/>
              <a:gd name="connsiteY222" fmla="*/ 370998 h 4241931"/>
              <a:gd name="connsiteX223" fmla="*/ 2023876 w 4651277"/>
              <a:gd name="connsiteY223" fmla="*/ 354098 h 4241931"/>
              <a:gd name="connsiteX224" fmla="*/ 2033778 w 4651277"/>
              <a:gd name="connsiteY224" fmla="*/ 340084 h 4241931"/>
              <a:gd name="connsiteX225" fmla="*/ 2048794 w 4651277"/>
              <a:gd name="connsiteY225" fmla="*/ 345479 h 4241931"/>
              <a:gd name="connsiteX226" fmla="*/ 2057325 w 4651277"/>
              <a:gd name="connsiteY226" fmla="*/ 373772 h 4241931"/>
              <a:gd name="connsiteX227" fmla="*/ 2070321 w 4651277"/>
              <a:gd name="connsiteY227" fmla="*/ 397232 h 4241931"/>
              <a:gd name="connsiteX228" fmla="*/ 2071512 w 4651277"/>
              <a:gd name="connsiteY228" fmla="*/ 397142 h 4241931"/>
              <a:gd name="connsiteX229" fmla="*/ 2069934 w 4651277"/>
              <a:gd name="connsiteY229" fmla="*/ 387948 h 4241931"/>
              <a:gd name="connsiteX230" fmla="*/ 2060255 w 4651277"/>
              <a:gd name="connsiteY230" fmla="*/ 375985 h 4241931"/>
              <a:gd name="connsiteX231" fmla="*/ 2064924 w 4651277"/>
              <a:gd name="connsiteY231" fmla="*/ 367708 h 4241931"/>
              <a:gd name="connsiteX232" fmla="*/ 2081666 w 4651277"/>
              <a:gd name="connsiteY232" fmla="*/ 366819 h 4241931"/>
              <a:gd name="connsiteX233" fmla="*/ 2129577 w 4651277"/>
              <a:gd name="connsiteY233" fmla="*/ 334348 h 4241931"/>
              <a:gd name="connsiteX234" fmla="*/ 2116160 w 4651277"/>
              <a:gd name="connsiteY234" fmla="*/ 315351 h 4241931"/>
              <a:gd name="connsiteX235" fmla="*/ 2102325 w 4651277"/>
              <a:gd name="connsiteY235" fmla="*/ 302217 h 4241931"/>
              <a:gd name="connsiteX236" fmla="*/ 2119407 w 4651277"/>
              <a:gd name="connsiteY236" fmla="*/ 294011 h 4241931"/>
              <a:gd name="connsiteX237" fmla="*/ 2224738 w 4651277"/>
              <a:gd name="connsiteY237" fmla="*/ 243162 h 4241931"/>
              <a:gd name="connsiteX238" fmla="*/ 2229478 w 4651277"/>
              <a:gd name="connsiteY238" fmla="*/ 222474 h 4241931"/>
              <a:gd name="connsiteX239" fmla="*/ 2233028 w 4651277"/>
              <a:gd name="connsiteY239" fmla="*/ 193087 h 4241931"/>
              <a:gd name="connsiteX240" fmla="*/ 2257860 w 4651277"/>
              <a:gd name="connsiteY240" fmla="*/ 207096 h 4241931"/>
              <a:gd name="connsiteX241" fmla="*/ 2292599 w 4651277"/>
              <a:gd name="connsiteY241" fmla="*/ 187734 h 4241931"/>
              <a:gd name="connsiteX242" fmla="*/ 2292817 w 4651277"/>
              <a:gd name="connsiteY242" fmla="*/ 187109 h 4241931"/>
              <a:gd name="connsiteX243" fmla="*/ 2286426 w 4651277"/>
              <a:gd name="connsiteY243" fmla="*/ 166089 h 4241931"/>
              <a:gd name="connsiteX244" fmla="*/ 2271698 w 4651277"/>
              <a:gd name="connsiteY244" fmla="*/ 148167 h 4241931"/>
              <a:gd name="connsiteX245" fmla="*/ 2200551 w 4651277"/>
              <a:gd name="connsiteY245" fmla="*/ 141725 h 4241931"/>
              <a:gd name="connsiteX246" fmla="*/ 2177955 w 4651277"/>
              <a:gd name="connsiteY246" fmla="*/ 156063 h 4241931"/>
              <a:gd name="connsiteX247" fmla="*/ 2161942 w 4651277"/>
              <a:gd name="connsiteY247" fmla="*/ 156914 h 4241931"/>
              <a:gd name="connsiteX248" fmla="*/ 2166815 w 4651277"/>
              <a:gd name="connsiteY248" fmla="*/ 128838 h 4241931"/>
              <a:gd name="connsiteX249" fmla="*/ 2176178 w 4651277"/>
              <a:gd name="connsiteY249" fmla="*/ 122581 h 4241931"/>
              <a:gd name="connsiteX250" fmla="*/ 2220346 w 4651277"/>
              <a:gd name="connsiteY250" fmla="*/ 115856 h 4241931"/>
              <a:gd name="connsiteX251" fmla="*/ 2224591 w 4651277"/>
              <a:gd name="connsiteY251" fmla="*/ 99573 h 4241931"/>
              <a:gd name="connsiteX252" fmla="*/ 2236573 w 4651277"/>
              <a:gd name="connsiteY252" fmla="*/ 77769 h 4241931"/>
              <a:gd name="connsiteX253" fmla="*/ 2240288 w 4651277"/>
              <a:gd name="connsiteY253" fmla="*/ 79030 h 4241931"/>
              <a:gd name="connsiteX254" fmla="*/ 2269604 w 4651277"/>
              <a:gd name="connsiteY254" fmla="*/ 94993 h 4241931"/>
              <a:gd name="connsiteX255" fmla="*/ 2282204 w 4651277"/>
              <a:gd name="connsiteY255" fmla="*/ 84835 h 4241931"/>
              <a:gd name="connsiteX256" fmla="*/ 2285805 w 4651277"/>
              <a:gd name="connsiteY256" fmla="*/ 83914 h 4241931"/>
              <a:gd name="connsiteX257" fmla="*/ 2306411 w 4651277"/>
              <a:gd name="connsiteY257" fmla="*/ 73331 h 4241931"/>
              <a:gd name="connsiteX258" fmla="*/ 2339875 w 4651277"/>
              <a:gd name="connsiteY258" fmla="*/ 29946 h 4241931"/>
              <a:gd name="connsiteX259" fmla="*/ 2392011 w 4651277"/>
              <a:gd name="connsiteY259" fmla="*/ 22068 h 4241931"/>
              <a:gd name="connsiteX260" fmla="*/ 2449746 w 4651277"/>
              <a:gd name="connsiteY260" fmla="*/ 23384 h 4241931"/>
              <a:gd name="connsiteX261" fmla="*/ 2451125 w 4651277"/>
              <a:gd name="connsiteY261" fmla="*/ 21850 h 4241931"/>
              <a:gd name="connsiteX262" fmla="*/ 2508325 w 4651277"/>
              <a:gd name="connsiteY262" fmla="*/ 26842 h 4241931"/>
              <a:gd name="connsiteX263" fmla="*/ 2528565 w 4651277"/>
              <a:gd name="connsiteY263" fmla="*/ 50586 h 4241931"/>
              <a:gd name="connsiteX264" fmla="*/ 2545177 w 4651277"/>
              <a:gd name="connsiteY264" fmla="*/ 19776 h 4241931"/>
              <a:gd name="connsiteX265" fmla="*/ 2549345 w 4651277"/>
              <a:gd name="connsiteY265" fmla="*/ 2036 h 4241931"/>
              <a:gd name="connsiteX266" fmla="*/ 2559883 w 4651277"/>
              <a:gd name="connsiteY266" fmla="*/ 8046 h 4241931"/>
              <a:gd name="connsiteX267" fmla="*/ 2562074 w 4651277"/>
              <a:gd name="connsiteY267" fmla="*/ 21799 h 4241931"/>
              <a:gd name="connsiteX268" fmla="*/ 2568791 w 4651277"/>
              <a:gd name="connsiteY268" fmla="*/ 52099 h 4241931"/>
              <a:gd name="connsiteX269" fmla="*/ 2601553 w 4651277"/>
              <a:gd name="connsiteY269" fmla="*/ 64228 h 4241931"/>
              <a:gd name="connsiteX270" fmla="*/ 2625296 w 4651277"/>
              <a:gd name="connsiteY270" fmla="*/ 43989 h 4241931"/>
              <a:gd name="connsiteX271" fmla="*/ 2645290 w 4651277"/>
              <a:gd name="connsiteY271" fmla="*/ 35629 h 4241931"/>
              <a:gd name="connsiteX272" fmla="*/ 2655912 w 4651277"/>
              <a:gd name="connsiteY272" fmla="*/ 56963 h 4241931"/>
              <a:gd name="connsiteX273" fmla="*/ 2657690 w 4651277"/>
              <a:gd name="connsiteY273" fmla="*/ 90445 h 4241931"/>
              <a:gd name="connsiteX274" fmla="*/ 2676280 w 4651277"/>
              <a:gd name="connsiteY274" fmla="*/ 110626 h 4241931"/>
              <a:gd name="connsiteX275" fmla="*/ 2711007 w 4651277"/>
              <a:gd name="connsiteY275" fmla="*/ 146010 h 4241931"/>
              <a:gd name="connsiteX276" fmla="*/ 2766305 w 4651277"/>
              <a:gd name="connsiteY276" fmla="*/ 183951 h 4241931"/>
              <a:gd name="connsiteX277" fmla="*/ 2774785 w 4651277"/>
              <a:gd name="connsiteY277" fmla="*/ 182383 h 4241931"/>
              <a:gd name="connsiteX278" fmla="*/ 2787062 w 4651277"/>
              <a:gd name="connsiteY278" fmla="*/ 171241 h 4241931"/>
              <a:gd name="connsiteX279" fmla="*/ 2822613 w 4651277"/>
              <a:gd name="connsiteY279" fmla="*/ 167164 h 4241931"/>
              <a:gd name="connsiteX280" fmla="*/ 2851379 w 4651277"/>
              <a:gd name="connsiteY280" fmla="*/ 159068 h 4241931"/>
              <a:gd name="connsiteX281" fmla="*/ 2865409 w 4651277"/>
              <a:gd name="connsiteY281" fmla="*/ 175841 h 4241931"/>
              <a:gd name="connsiteX282" fmla="*/ 2868616 w 4651277"/>
              <a:gd name="connsiteY282" fmla="*/ 203591 h 4241931"/>
              <a:gd name="connsiteX283" fmla="*/ 2876461 w 4651277"/>
              <a:gd name="connsiteY283" fmla="*/ 217589 h 4241931"/>
              <a:gd name="connsiteX284" fmla="*/ 2879988 w 4651277"/>
              <a:gd name="connsiteY284" fmla="*/ 214776 h 4241931"/>
              <a:gd name="connsiteX285" fmla="*/ 2883159 w 4651277"/>
              <a:gd name="connsiteY285" fmla="*/ 198914 h 4241931"/>
              <a:gd name="connsiteX286" fmla="*/ 2919613 w 4651277"/>
              <a:gd name="connsiteY286" fmla="*/ 156832 h 4241931"/>
              <a:gd name="connsiteX287" fmla="*/ 2928147 w 4651277"/>
              <a:gd name="connsiteY287" fmla="*/ 138860 h 4241931"/>
              <a:gd name="connsiteX288" fmla="*/ 2945881 w 4651277"/>
              <a:gd name="connsiteY288" fmla="*/ 129159 h 4241931"/>
              <a:gd name="connsiteX289" fmla="*/ 3020035 w 4651277"/>
              <a:gd name="connsiteY289" fmla="*/ 96025 h 4241931"/>
              <a:gd name="connsiteX290" fmla="*/ 3059179 w 4651277"/>
              <a:gd name="connsiteY290" fmla="*/ 77158 h 4241931"/>
              <a:gd name="connsiteX291" fmla="*/ 3077043 w 4651277"/>
              <a:gd name="connsiteY291" fmla="*/ 97377 h 4241931"/>
              <a:gd name="connsiteX292" fmla="*/ 3110061 w 4651277"/>
              <a:gd name="connsiteY292" fmla="*/ 86865 h 4241931"/>
              <a:gd name="connsiteX293" fmla="*/ 3141966 w 4651277"/>
              <a:gd name="connsiteY293" fmla="*/ 69112 h 4241931"/>
              <a:gd name="connsiteX294" fmla="*/ 3160021 w 4651277"/>
              <a:gd name="connsiteY294" fmla="*/ 92972 h 4241931"/>
              <a:gd name="connsiteX295" fmla="*/ 3174507 w 4651277"/>
              <a:gd name="connsiteY295" fmla="*/ 104611 h 4241931"/>
              <a:gd name="connsiteX296" fmla="*/ 3184041 w 4651277"/>
              <a:gd name="connsiteY296" fmla="*/ 91697 h 4241931"/>
              <a:gd name="connsiteX297" fmla="*/ 3184575 w 4651277"/>
              <a:gd name="connsiteY297" fmla="*/ 88018 h 4241931"/>
              <a:gd name="connsiteX298" fmla="*/ 3192073 w 4651277"/>
              <a:gd name="connsiteY298" fmla="*/ 64262 h 4241931"/>
              <a:gd name="connsiteX299" fmla="*/ 3201007 w 4651277"/>
              <a:gd name="connsiteY299" fmla="*/ 81307 h 4241931"/>
              <a:gd name="connsiteX300" fmla="*/ 3205002 w 4651277"/>
              <a:gd name="connsiteY300" fmla="*/ 101532 h 4241931"/>
              <a:gd name="connsiteX301" fmla="*/ 3239907 w 4651277"/>
              <a:gd name="connsiteY301" fmla="*/ 112818 h 4241931"/>
              <a:gd name="connsiteX302" fmla="*/ 3253692 w 4651277"/>
              <a:gd name="connsiteY302" fmla="*/ 97487 h 4241931"/>
              <a:gd name="connsiteX303" fmla="*/ 3276340 w 4651277"/>
              <a:gd name="connsiteY303" fmla="*/ 111614 h 4241931"/>
              <a:gd name="connsiteX304" fmla="*/ 3277538 w 4651277"/>
              <a:gd name="connsiteY304" fmla="*/ 134178 h 4241931"/>
              <a:gd name="connsiteX305" fmla="*/ 3294634 w 4651277"/>
              <a:gd name="connsiteY305" fmla="*/ 153708 h 4241931"/>
              <a:gd name="connsiteX306" fmla="*/ 3319511 w 4651277"/>
              <a:gd name="connsiteY306" fmla="*/ 182315 h 4241931"/>
              <a:gd name="connsiteX307" fmla="*/ 3357761 w 4651277"/>
              <a:gd name="connsiteY307" fmla="*/ 215321 h 4241931"/>
              <a:gd name="connsiteX308" fmla="*/ 3375693 w 4651277"/>
              <a:gd name="connsiteY308" fmla="*/ 223128 h 4241931"/>
              <a:gd name="connsiteX309" fmla="*/ 3367384 w 4651277"/>
              <a:gd name="connsiteY309" fmla="*/ 231599 h 4241931"/>
              <a:gd name="connsiteX310" fmla="*/ 3377007 w 4651277"/>
              <a:gd name="connsiteY310" fmla="*/ 247876 h 4241931"/>
              <a:gd name="connsiteX311" fmla="*/ 3404679 w 4651277"/>
              <a:gd name="connsiteY311" fmla="*/ 274145 h 4241931"/>
              <a:gd name="connsiteX312" fmla="*/ 3412506 w 4651277"/>
              <a:gd name="connsiteY312" fmla="*/ 297817 h 4241931"/>
              <a:gd name="connsiteX313" fmla="*/ 3404705 w 4651277"/>
              <a:gd name="connsiteY313" fmla="*/ 329618 h 4241931"/>
              <a:gd name="connsiteX314" fmla="*/ 3403809 w 4651277"/>
              <a:gd name="connsiteY314" fmla="*/ 381492 h 4241931"/>
              <a:gd name="connsiteX315" fmla="*/ 3416229 w 4651277"/>
              <a:gd name="connsiteY315" fmla="*/ 395432 h 4241931"/>
              <a:gd name="connsiteX316" fmla="*/ 3415823 w 4651277"/>
              <a:gd name="connsiteY316" fmla="*/ 429029 h 4241931"/>
              <a:gd name="connsiteX317" fmla="*/ 3401628 w 4651277"/>
              <a:gd name="connsiteY317" fmla="*/ 453597 h 4241931"/>
              <a:gd name="connsiteX318" fmla="*/ 3406631 w 4651277"/>
              <a:gd name="connsiteY318" fmla="*/ 464270 h 4241931"/>
              <a:gd name="connsiteX319" fmla="*/ 3407669 w 4651277"/>
              <a:gd name="connsiteY319" fmla="*/ 464755 h 4241931"/>
              <a:gd name="connsiteX320" fmla="*/ 3418321 w 4651277"/>
              <a:gd name="connsiteY320" fmla="*/ 455508 h 4241931"/>
              <a:gd name="connsiteX321" fmla="*/ 3436938 w 4651277"/>
              <a:gd name="connsiteY321" fmla="*/ 446109 h 4241931"/>
              <a:gd name="connsiteX322" fmla="*/ 3438909 w 4651277"/>
              <a:gd name="connsiteY322" fmla="*/ 448742 h 4241931"/>
              <a:gd name="connsiteX323" fmla="*/ 3451615 w 4651277"/>
              <a:gd name="connsiteY323" fmla="*/ 473672 h 4241931"/>
              <a:gd name="connsiteX324" fmla="*/ 3465140 w 4651277"/>
              <a:gd name="connsiteY324" fmla="*/ 472619 h 4241931"/>
              <a:gd name="connsiteX325" fmla="*/ 3468067 w 4651277"/>
              <a:gd name="connsiteY325" fmla="*/ 473688 h 4241931"/>
              <a:gd name="connsiteX326" fmla="*/ 3487330 w 4651277"/>
              <a:gd name="connsiteY326" fmla="*/ 476135 h 4241931"/>
              <a:gd name="connsiteX327" fmla="*/ 3531027 w 4651277"/>
              <a:gd name="connsiteY327" fmla="*/ 461995 h 4241931"/>
              <a:gd name="connsiteX328" fmla="*/ 3570810 w 4651277"/>
              <a:gd name="connsiteY328" fmla="*/ 481255 h 4241931"/>
              <a:gd name="connsiteX329" fmla="*/ 3610106 w 4651277"/>
              <a:gd name="connsiteY329" fmla="*/ 509524 h 4241931"/>
              <a:gd name="connsiteX330" fmla="*/ 3611787 w 4651277"/>
              <a:gd name="connsiteY330" fmla="*/ 509117 h 4241931"/>
              <a:gd name="connsiteX331" fmla="*/ 3648972 w 4651277"/>
              <a:gd name="connsiteY331" fmla="*/ 539676 h 4241931"/>
              <a:gd name="connsiteX332" fmla="*/ 3651715 w 4651277"/>
              <a:gd name="connsiteY332" fmla="*/ 565684 h 4241931"/>
              <a:gd name="connsiteX333" fmla="*/ 3677801 w 4651277"/>
              <a:gd name="connsiteY333" fmla="*/ 552253 h 4241931"/>
              <a:gd name="connsiteX334" fmla="*/ 3689090 w 4651277"/>
              <a:gd name="connsiteY334" fmla="*/ 541962 h 4241931"/>
              <a:gd name="connsiteX335" fmla="*/ 3693528 w 4651277"/>
              <a:gd name="connsiteY335" fmla="*/ 551111 h 4241931"/>
              <a:gd name="connsiteX336" fmla="*/ 3688525 w 4651277"/>
              <a:gd name="connsiteY336" fmla="*/ 561659 h 4241931"/>
              <a:gd name="connsiteX337" fmla="*/ 3678811 w 4651277"/>
              <a:gd name="connsiteY337" fmla="*/ 585792 h 4241931"/>
              <a:gd name="connsiteX338" fmla="*/ 3695717 w 4651277"/>
              <a:gd name="connsiteY338" fmla="*/ 609705 h 4241931"/>
              <a:gd name="connsiteX339" fmla="*/ 3721724 w 4651277"/>
              <a:gd name="connsiteY339" fmla="*/ 606963 h 4241931"/>
              <a:gd name="connsiteX340" fmla="*/ 3739511 w 4651277"/>
              <a:gd name="connsiteY340" fmla="*/ 610656 h 4241931"/>
              <a:gd name="connsiteX341" fmla="*/ 3736745 w 4651277"/>
              <a:gd name="connsiteY341" fmla="*/ 630441 h 4241931"/>
              <a:gd name="connsiteX342" fmla="*/ 3722108 w 4651277"/>
              <a:gd name="connsiteY342" fmla="*/ 654435 h 4241931"/>
              <a:gd name="connsiteX343" fmla="*/ 3725398 w 4651277"/>
              <a:gd name="connsiteY343" fmla="*/ 677198 h 4241931"/>
              <a:gd name="connsiteX344" fmla="*/ 3732642 w 4651277"/>
              <a:gd name="connsiteY344" fmla="*/ 718119 h 4241931"/>
              <a:gd name="connsiteX345" fmla="*/ 3752899 w 4651277"/>
              <a:gd name="connsiteY345" fmla="*/ 770559 h 4241931"/>
              <a:gd name="connsiteX346" fmla="*/ 3759505 w 4651277"/>
              <a:gd name="connsiteY346" fmla="*/ 773493 h 4241931"/>
              <a:gd name="connsiteX347" fmla="*/ 3773273 w 4651277"/>
              <a:gd name="connsiteY347" fmla="*/ 771607 h 4241931"/>
              <a:gd name="connsiteX348" fmla="*/ 3799787 w 4651277"/>
              <a:gd name="connsiteY348" fmla="*/ 785635 h 4241931"/>
              <a:gd name="connsiteX349" fmla="*/ 3823514 w 4651277"/>
              <a:gd name="connsiteY349" fmla="*/ 793668 h 4241931"/>
              <a:gd name="connsiteX350" fmla="*/ 3825266 w 4651277"/>
              <a:gd name="connsiteY350" fmla="*/ 811916 h 4241931"/>
              <a:gd name="connsiteX351" fmla="*/ 3814334 w 4651277"/>
              <a:gd name="connsiteY351" fmla="*/ 832622 h 4241931"/>
              <a:gd name="connsiteX352" fmla="*/ 3813124 w 4651277"/>
              <a:gd name="connsiteY352" fmla="*/ 846019 h 4241931"/>
              <a:gd name="connsiteX353" fmla="*/ 3816896 w 4651277"/>
              <a:gd name="connsiteY353" fmla="*/ 845745 h 4241931"/>
              <a:gd name="connsiteX354" fmla="*/ 3826606 w 4651277"/>
              <a:gd name="connsiteY354" fmla="*/ 836281 h 4241931"/>
              <a:gd name="connsiteX355" fmla="*/ 3871753 w 4651277"/>
              <a:gd name="connsiteY355" fmla="*/ 824457 h 4241931"/>
              <a:gd name="connsiteX356" fmla="*/ 3886170 w 4651277"/>
              <a:gd name="connsiteY356" fmla="*/ 816075 h 4241931"/>
              <a:gd name="connsiteX357" fmla="*/ 3903030 w 4651277"/>
              <a:gd name="connsiteY357" fmla="*/ 817772 h 4241931"/>
              <a:gd name="connsiteX358" fmla="*/ 3970004 w 4651277"/>
              <a:gd name="connsiteY358" fmla="*/ 830001 h 4241931"/>
              <a:gd name="connsiteX359" fmla="*/ 4006011 w 4651277"/>
              <a:gd name="connsiteY359" fmla="*/ 835505 h 4241931"/>
              <a:gd name="connsiteX360" fmla="*/ 4008781 w 4651277"/>
              <a:gd name="connsiteY360" fmla="*/ 857952 h 4241931"/>
              <a:gd name="connsiteX361" fmla="*/ 4036592 w 4651277"/>
              <a:gd name="connsiteY361" fmla="*/ 866330 h 4241931"/>
              <a:gd name="connsiteX362" fmla="*/ 4067065 w 4651277"/>
              <a:gd name="connsiteY362" fmla="*/ 869173 h 4241931"/>
              <a:gd name="connsiteX363" fmla="*/ 4068243 w 4651277"/>
              <a:gd name="connsiteY363" fmla="*/ 894227 h 4241931"/>
              <a:gd name="connsiteX364" fmla="*/ 4072744 w 4651277"/>
              <a:gd name="connsiteY364" fmla="*/ 909141 h 4241931"/>
              <a:gd name="connsiteX365" fmla="*/ 4085455 w 4651277"/>
              <a:gd name="connsiteY365" fmla="*/ 904728 h 4241931"/>
              <a:gd name="connsiteX366" fmla="*/ 4087569 w 4651277"/>
              <a:gd name="connsiteY366" fmla="*/ 902438 h 4241931"/>
              <a:gd name="connsiteX367" fmla="*/ 4104010 w 4651277"/>
              <a:gd name="connsiteY367" fmla="*/ 889565 h 4241931"/>
              <a:gd name="connsiteX368" fmla="*/ 4102112 w 4651277"/>
              <a:gd name="connsiteY368" fmla="*/ 905584 h 4241931"/>
              <a:gd name="connsiteX369" fmla="*/ 4095288 w 4651277"/>
              <a:gd name="connsiteY369" fmla="*/ 921462 h 4241931"/>
              <a:gd name="connsiteX370" fmla="*/ 4114076 w 4651277"/>
              <a:gd name="connsiteY370" fmla="*/ 945807 h 4241931"/>
              <a:gd name="connsiteX371" fmla="*/ 4130871 w 4651277"/>
              <a:gd name="connsiteY371" fmla="*/ 941738 h 4241931"/>
              <a:gd name="connsiteX372" fmla="*/ 4139837 w 4651277"/>
              <a:gd name="connsiteY372" fmla="*/ 962239 h 4241931"/>
              <a:gd name="connsiteX373" fmla="*/ 4129973 w 4651277"/>
              <a:gd name="connsiteY373" fmla="*/ 978408 h 4241931"/>
              <a:gd name="connsiteX374" fmla="*/ 4132538 w 4651277"/>
              <a:gd name="connsiteY374" fmla="*/ 1000014 h 4241931"/>
              <a:gd name="connsiteX375" fmla="*/ 4136183 w 4651277"/>
              <a:gd name="connsiteY375" fmla="*/ 1031582 h 4241931"/>
              <a:gd name="connsiteX376" fmla="*/ 4146989 w 4651277"/>
              <a:gd name="connsiteY376" fmla="*/ 1072530 h 4241931"/>
              <a:gd name="connsiteX377" fmla="*/ 4155688 w 4651277"/>
              <a:gd name="connsiteY377" fmla="*/ 1086426 h 4241931"/>
              <a:gd name="connsiteX378" fmla="*/ 4145929 w 4651277"/>
              <a:gd name="connsiteY378" fmla="*/ 1088345 h 4241931"/>
              <a:gd name="connsiteX379" fmla="*/ 4144869 w 4651277"/>
              <a:gd name="connsiteY379" fmla="*/ 1104161 h 4241931"/>
              <a:gd name="connsiteX380" fmla="*/ 4151555 w 4651277"/>
              <a:gd name="connsiteY380" fmla="*/ 1135438 h 4241931"/>
              <a:gd name="connsiteX381" fmla="*/ 4145749 w 4651277"/>
              <a:gd name="connsiteY381" fmla="*/ 1155514 h 4241931"/>
              <a:gd name="connsiteX382" fmla="*/ 4125285 w 4651277"/>
              <a:gd name="connsiteY382" fmla="*/ 1173805 h 4241931"/>
              <a:gd name="connsiteX383" fmla="*/ 4100084 w 4651277"/>
              <a:gd name="connsiteY383" fmla="*/ 1209249 h 4241931"/>
              <a:gd name="connsiteX384" fmla="*/ 4102066 w 4651277"/>
              <a:gd name="connsiteY384" fmla="*/ 1224772 h 4241931"/>
              <a:gd name="connsiteX385" fmla="*/ 4085863 w 4651277"/>
              <a:gd name="connsiteY385" fmla="*/ 1247812 h 4241931"/>
              <a:gd name="connsiteX386" fmla="*/ 4062766 w 4651277"/>
              <a:gd name="connsiteY386" fmla="*/ 1268076 h 4241931"/>
              <a:gd name="connsiteX387" fmla="*/ 4083268 w 4651277"/>
              <a:gd name="connsiteY387" fmla="*/ 1301340 h 4241931"/>
              <a:gd name="connsiteX388" fmla="*/ 4087529 w 4651277"/>
              <a:gd name="connsiteY388" fmla="*/ 1306087 h 4241931"/>
              <a:gd name="connsiteX389" fmla="*/ 4075365 w 4651277"/>
              <a:gd name="connsiteY389" fmla="*/ 1307255 h 4241931"/>
              <a:gd name="connsiteX390" fmla="*/ 4025745 w 4651277"/>
              <a:gd name="connsiteY390" fmla="*/ 1300602 h 4241931"/>
              <a:gd name="connsiteX391" fmla="*/ 4008462 w 4651277"/>
              <a:gd name="connsiteY391" fmla="*/ 1313679 h 4241931"/>
              <a:gd name="connsiteX392" fmla="*/ 3997211 w 4651277"/>
              <a:gd name="connsiteY392" fmla="*/ 1333296 h 4241931"/>
              <a:gd name="connsiteX393" fmla="*/ 3959710 w 4651277"/>
              <a:gd name="connsiteY393" fmla="*/ 1345489 h 4241931"/>
              <a:gd name="connsiteX394" fmla="*/ 3934694 w 4651277"/>
              <a:gd name="connsiteY394" fmla="*/ 1355993 h 4241931"/>
              <a:gd name="connsiteX395" fmla="*/ 3923280 w 4651277"/>
              <a:gd name="connsiteY395" fmla="*/ 1354757 h 4241931"/>
              <a:gd name="connsiteX396" fmla="*/ 3922998 w 4651277"/>
              <a:gd name="connsiteY396" fmla="*/ 1364605 h 4241931"/>
              <a:gd name="connsiteX397" fmla="*/ 3927995 w 4651277"/>
              <a:gd name="connsiteY397" fmla="*/ 1383399 h 4241931"/>
              <a:gd name="connsiteX398" fmla="*/ 3949877 w 4651277"/>
              <a:gd name="connsiteY398" fmla="*/ 1400327 h 4241931"/>
              <a:gd name="connsiteX399" fmla="*/ 3968971 w 4651277"/>
              <a:gd name="connsiteY399" fmla="*/ 1411260 h 4241931"/>
              <a:gd name="connsiteX400" fmla="*/ 3957365 w 4651277"/>
              <a:gd name="connsiteY400" fmla="*/ 1422073 h 4241931"/>
              <a:gd name="connsiteX401" fmla="*/ 3884013 w 4651277"/>
              <a:gd name="connsiteY401" fmla="*/ 1478958 h 4241931"/>
              <a:gd name="connsiteX402" fmla="*/ 3859916 w 4651277"/>
              <a:gd name="connsiteY402" fmla="*/ 1489420 h 4241931"/>
              <a:gd name="connsiteX403" fmla="*/ 3852809 w 4651277"/>
              <a:gd name="connsiteY403" fmla="*/ 1481838 h 4241931"/>
              <a:gd name="connsiteX404" fmla="*/ 3841864 w 4651277"/>
              <a:gd name="connsiteY404" fmla="*/ 1492090 h 4241931"/>
              <a:gd name="connsiteX405" fmla="*/ 3840531 w 4651277"/>
              <a:gd name="connsiteY405" fmla="*/ 1496284 h 4241931"/>
              <a:gd name="connsiteX406" fmla="*/ 3850294 w 4651277"/>
              <a:gd name="connsiteY406" fmla="*/ 1497109 h 4241931"/>
              <a:gd name="connsiteX407" fmla="*/ 3872107 w 4651277"/>
              <a:gd name="connsiteY407" fmla="*/ 1537613 h 4241931"/>
              <a:gd name="connsiteX408" fmla="*/ 3857531 w 4651277"/>
              <a:gd name="connsiteY408" fmla="*/ 1567370 h 4241931"/>
              <a:gd name="connsiteX409" fmla="*/ 3876637 w 4651277"/>
              <a:gd name="connsiteY409" fmla="*/ 1591194 h 4241931"/>
              <a:gd name="connsiteX410" fmla="*/ 3893840 w 4651277"/>
              <a:gd name="connsiteY410" fmla="*/ 1588805 h 4241931"/>
              <a:gd name="connsiteX411" fmla="*/ 3910000 w 4651277"/>
              <a:gd name="connsiteY411" fmla="*/ 1585781 h 4241931"/>
              <a:gd name="connsiteX412" fmla="*/ 3841479 w 4651277"/>
              <a:gd name="connsiteY412" fmla="*/ 1598374 h 4241931"/>
              <a:gd name="connsiteX413" fmla="*/ 3820166 w 4651277"/>
              <a:gd name="connsiteY413" fmla="*/ 1603982 h 4241931"/>
              <a:gd name="connsiteX414" fmla="*/ 3821044 w 4651277"/>
              <a:gd name="connsiteY414" fmla="*/ 1616327 h 4241931"/>
              <a:gd name="connsiteX415" fmla="*/ 3820601 w 4651277"/>
              <a:gd name="connsiteY415" fmla="*/ 1618633 h 4241931"/>
              <a:gd name="connsiteX416" fmla="*/ 3856796 w 4651277"/>
              <a:gd name="connsiteY416" fmla="*/ 1624365 h 4241931"/>
              <a:gd name="connsiteX417" fmla="*/ 3878963 w 4651277"/>
              <a:gd name="connsiteY417" fmla="*/ 1632824 h 4241931"/>
              <a:gd name="connsiteX418" fmla="*/ 3881060 w 4651277"/>
              <a:gd name="connsiteY418" fmla="*/ 1631301 h 4241931"/>
              <a:gd name="connsiteX419" fmla="*/ 3946493 w 4651277"/>
              <a:gd name="connsiteY419" fmla="*/ 1636096 h 4241931"/>
              <a:gd name="connsiteX420" fmla="*/ 4070600 w 4651277"/>
              <a:gd name="connsiteY420" fmla="*/ 1629769 h 4241931"/>
              <a:gd name="connsiteX421" fmla="*/ 4108464 w 4651277"/>
              <a:gd name="connsiteY421" fmla="*/ 1628961 h 4241931"/>
              <a:gd name="connsiteX422" fmla="*/ 4169224 w 4651277"/>
              <a:gd name="connsiteY422" fmla="*/ 1639821 h 4241931"/>
              <a:gd name="connsiteX423" fmla="*/ 4200098 w 4651277"/>
              <a:gd name="connsiteY423" fmla="*/ 1644093 h 4241931"/>
              <a:gd name="connsiteX424" fmla="*/ 4211147 w 4651277"/>
              <a:gd name="connsiteY424" fmla="*/ 1656359 h 4241931"/>
              <a:gd name="connsiteX425" fmla="*/ 4233231 w 4651277"/>
              <a:gd name="connsiteY425" fmla="*/ 1641916 h 4241931"/>
              <a:gd name="connsiteX426" fmla="*/ 4300563 w 4651277"/>
              <a:gd name="connsiteY426" fmla="*/ 1658147 h 4241931"/>
              <a:gd name="connsiteX427" fmla="*/ 4319080 w 4651277"/>
              <a:gd name="connsiteY427" fmla="*/ 1662317 h 4241931"/>
              <a:gd name="connsiteX428" fmla="*/ 4374375 w 4651277"/>
              <a:gd name="connsiteY428" fmla="*/ 1680353 h 4241931"/>
              <a:gd name="connsiteX429" fmla="*/ 4434018 w 4651277"/>
              <a:gd name="connsiteY429" fmla="*/ 1702171 h 4241931"/>
              <a:gd name="connsiteX430" fmla="*/ 4465268 w 4651277"/>
              <a:gd name="connsiteY430" fmla="*/ 1715781 h 4241931"/>
              <a:gd name="connsiteX431" fmla="*/ 4467174 w 4651277"/>
              <a:gd name="connsiteY431" fmla="*/ 1715464 h 4241931"/>
              <a:gd name="connsiteX432" fmla="*/ 4467174 w 4651277"/>
              <a:gd name="connsiteY432" fmla="*/ 1715466 h 4241931"/>
              <a:gd name="connsiteX433" fmla="*/ 4467651 w 4651277"/>
              <a:gd name="connsiteY433" fmla="*/ 1715385 h 4241931"/>
              <a:gd name="connsiteX434" fmla="*/ 4467174 w 4651277"/>
              <a:gd name="connsiteY434" fmla="*/ 1715464 h 4241931"/>
              <a:gd name="connsiteX435" fmla="*/ 4466063 w 4651277"/>
              <a:gd name="connsiteY435" fmla="*/ 1714670 h 4241931"/>
              <a:gd name="connsiteX436" fmla="*/ 4467370 w 4651277"/>
              <a:gd name="connsiteY436" fmla="*/ 1702505 h 4241931"/>
              <a:gd name="connsiteX437" fmla="*/ 4476105 w 4651277"/>
              <a:gd name="connsiteY437" fmla="*/ 1702032 h 4241931"/>
              <a:gd name="connsiteX438" fmla="*/ 4572317 w 4651277"/>
              <a:gd name="connsiteY438" fmla="*/ 1711701 h 4241931"/>
              <a:gd name="connsiteX439" fmla="*/ 4589311 w 4651277"/>
              <a:gd name="connsiteY439" fmla="*/ 1713775 h 4241931"/>
              <a:gd name="connsiteX440" fmla="*/ 4593344 w 4651277"/>
              <a:gd name="connsiteY440" fmla="*/ 1715649 h 4241931"/>
              <a:gd name="connsiteX441" fmla="*/ 4601154 w 4651277"/>
              <a:gd name="connsiteY441" fmla="*/ 1724930 h 4241931"/>
              <a:gd name="connsiteX442" fmla="*/ 4602994 w 4651277"/>
              <a:gd name="connsiteY442" fmla="*/ 1728933 h 4241931"/>
              <a:gd name="connsiteX443" fmla="*/ 4603083 w 4651277"/>
              <a:gd name="connsiteY443" fmla="*/ 1740082 h 4241931"/>
              <a:gd name="connsiteX444" fmla="*/ 4603239 w 4651277"/>
              <a:gd name="connsiteY444" fmla="*/ 1746912 h 4241931"/>
              <a:gd name="connsiteX445" fmla="*/ 4630175 w 4651277"/>
              <a:gd name="connsiteY445" fmla="*/ 1748703 h 4241931"/>
              <a:gd name="connsiteX446" fmla="*/ 4649928 w 4651277"/>
              <a:gd name="connsiteY446" fmla="*/ 1756780 h 4241931"/>
              <a:gd name="connsiteX447" fmla="*/ 4642711 w 4651277"/>
              <a:gd name="connsiteY447" fmla="*/ 1771103 h 4241931"/>
              <a:gd name="connsiteX448" fmla="*/ 4560387 w 4651277"/>
              <a:gd name="connsiteY448" fmla="*/ 1751878 h 4241931"/>
              <a:gd name="connsiteX449" fmla="*/ 4517474 w 4651277"/>
              <a:gd name="connsiteY449" fmla="*/ 1749413 h 4241931"/>
              <a:gd name="connsiteX450" fmla="*/ 4509437 w 4651277"/>
              <a:gd name="connsiteY450" fmla="*/ 1749377 h 4241931"/>
              <a:gd name="connsiteX451" fmla="*/ 4460463 w 4651277"/>
              <a:gd name="connsiteY451" fmla="*/ 1730486 h 4241931"/>
              <a:gd name="connsiteX452" fmla="*/ 4435148 w 4651277"/>
              <a:gd name="connsiteY452" fmla="*/ 1730189 h 4241931"/>
              <a:gd name="connsiteX453" fmla="*/ 4420092 w 4651277"/>
              <a:gd name="connsiteY453" fmla="*/ 1731516 h 4241931"/>
              <a:gd name="connsiteX454" fmla="*/ 4358507 w 4651277"/>
              <a:gd name="connsiteY454" fmla="*/ 1718051 h 4241931"/>
              <a:gd name="connsiteX455" fmla="*/ 4315401 w 4651277"/>
              <a:gd name="connsiteY455" fmla="*/ 1716792 h 4241931"/>
              <a:gd name="connsiteX456" fmla="*/ 4279957 w 4651277"/>
              <a:gd name="connsiteY456" fmla="*/ 1706229 h 4241931"/>
              <a:gd name="connsiteX457" fmla="*/ 4243898 w 4651277"/>
              <a:gd name="connsiteY457" fmla="*/ 1719077 h 4241931"/>
              <a:gd name="connsiteX458" fmla="*/ 4242561 w 4651277"/>
              <a:gd name="connsiteY458" fmla="*/ 1727526 h 4241931"/>
              <a:gd name="connsiteX459" fmla="*/ 4197062 w 4651277"/>
              <a:gd name="connsiteY459" fmla="*/ 1753107 h 4241931"/>
              <a:gd name="connsiteX460" fmla="*/ 4171232 w 4651277"/>
              <a:gd name="connsiteY460" fmla="*/ 1763863 h 4241931"/>
              <a:gd name="connsiteX461" fmla="*/ 4148247 w 4651277"/>
              <a:gd name="connsiteY461" fmla="*/ 1803527 h 4241931"/>
              <a:gd name="connsiteX462" fmla="*/ 4142937 w 4651277"/>
              <a:gd name="connsiteY462" fmla="*/ 1817531 h 4241931"/>
              <a:gd name="connsiteX463" fmla="*/ 4116091 w 4651277"/>
              <a:gd name="connsiteY463" fmla="*/ 1826890 h 4241931"/>
              <a:gd name="connsiteX464" fmla="*/ 4104976 w 4651277"/>
              <a:gd name="connsiteY464" fmla="*/ 1818944 h 4241931"/>
              <a:gd name="connsiteX465" fmla="*/ 4097318 w 4651277"/>
              <a:gd name="connsiteY465" fmla="*/ 1828247 h 4241931"/>
              <a:gd name="connsiteX466" fmla="*/ 4085236 w 4651277"/>
              <a:gd name="connsiteY466" fmla="*/ 1849842 h 4241931"/>
              <a:gd name="connsiteX467" fmla="*/ 4074972 w 4651277"/>
              <a:gd name="connsiteY467" fmla="*/ 1859969 h 4241931"/>
              <a:gd name="connsiteX468" fmla="*/ 4084940 w 4651277"/>
              <a:gd name="connsiteY468" fmla="*/ 1875158 h 4241931"/>
              <a:gd name="connsiteX469" fmla="*/ 4100714 w 4651277"/>
              <a:gd name="connsiteY469" fmla="*/ 1900545 h 4241931"/>
              <a:gd name="connsiteX470" fmla="*/ 4096318 w 4651277"/>
              <a:gd name="connsiteY470" fmla="*/ 1928305 h 4241931"/>
              <a:gd name="connsiteX471" fmla="*/ 4108759 w 4651277"/>
              <a:gd name="connsiteY471" fmla="*/ 1951309 h 4241931"/>
              <a:gd name="connsiteX472" fmla="*/ 4131370 w 4651277"/>
              <a:gd name="connsiteY472" fmla="*/ 1964787 h 4241931"/>
              <a:gd name="connsiteX473" fmla="*/ 4154147 w 4651277"/>
              <a:gd name="connsiteY473" fmla="*/ 1961590 h 4241931"/>
              <a:gd name="connsiteX474" fmla="*/ 4170691 w 4651277"/>
              <a:gd name="connsiteY474" fmla="*/ 1970397 h 4241931"/>
              <a:gd name="connsiteX475" fmla="*/ 4162195 w 4651277"/>
              <a:gd name="connsiteY475" fmla="*/ 2000601 h 4241931"/>
              <a:gd name="connsiteX476" fmla="*/ 4160762 w 4651277"/>
              <a:gd name="connsiteY476" fmla="*/ 2009654 h 4241931"/>
              <a:gd name="connsiteX477" fmla="*/ 4164444 w 4651277"/>
              <a:gd name="connsiteY477" fmla="*/ 2017660 h 4241931"/>
              <a:gd name="connsiteX478" fmla="*/ 4161732 w 4651277"/>
              <a:gd name="connsiteY478" fmla="*/ 2042594 h 4241931"/>
              <a:gd name="connsiteX479" fmla="*/ 4183266 w 4651277"/>
              <a:gd name="connsiteY479" fmla="*/ 2047242 h 4241931"/>
              <a:gd name="connsiteX480" fmla="*/ 4188027 w 4651277"/>
              <a:gd name="connsiteY480" fmla="*/ 2052326 h 4241931"/>
              <a:gd name="connsiteX481" fmla="*/ 4207826 w 4651277"/>
              <a:gd name="connsiteY481" fmla="*/ 2103095 h 4241931"/>
              <a:gd name="connsiteX482" fmla="*/ 4208997 w 4651277"/>
              <a:gd name="connsiteY482" fmla="*/ 2111322 h 4241931"/>
              <a:gd name="connsiteX483" fmla="*/ 4203675 w 4651277"/>
              <a:gd name="connsiteY483" fmla="*/ 2148834 h 4241931"/>
              <a:gd name="connsiteX484" fmla="*/ 4180972 w 4651277"/>
              <a:gd name="connsiteY484" fmla="*/ 2198440 h 4241931"/>
              <a:gd name="connsiteX485" fmla="*/ 4169590 w 4651277"/>
              <a:gd name="connsiteY485" fmla="*/ 2219527 h 4241931"/>
              <a:gd name="connsiteX486" fmla="*/ 4158340 w 4651277"/>
              <a:gd name="connsiteY486" fmla="*/ 2231974 h 4241931"/>
              <a:gd name="connsiteX487" fmla="*/ 4107542 w 4651277"/>
              <a:gd name="connsiteY487" fmla="*/ 2248054 h 4241931"/>
              <a:gd name="connsiteX488" fmla="*/ 4097438 w 4651277"/>
              <a:gd name="connsiteY488" fmla="*/ 2253258 h 4241931"/>
              <a:gd name="connsiteX489" fmla="*/ 4081921 w 4651277"/>
              <a:gd name="connsiteY489" fmla="*/ 2284825 h 4241931"/>
              <a:gd name="connsiteX490" fmla="*/ 4073975 w 4651277"/>
              <a:gd name="connsiteY490" fmla="*/ 2295940 h 4241931"/>
              <a:gd name="connsiteX491" fmla="*/ 4052681 w 4651277"/>
              <a:gd name="connsiteY491" fmla="*/ 2321023 h 4241931"/>
              <a:gd name="connsiteX492" fmla="*/ 4057216 w 4651277"/>
              <a:gd name="connsiteY492" fmla="*/ 2335352 h 4241931"/>
              <a:gd name="connsiteX493" fmla="*/ 4073448 w 4651277"/>
              <a:gd name="connsiteY493" fmla="*/ 2336856 h 4241931"/>
              <a:gd name="connsiteX494" fmla="*/ 4053350 w 4651277"/>
              <a:gd name="connsiteY494" fmla="*/ 2363122 h 4241931"/>
              <a:gd name="connsiteX495" fmla="*/ 4026071 w 4651277"/>
              <a:gd name="connsiteY495" fmla="*/ 2415619 h 4241931"/>
              <a:gd name="connsiteX496" fmla="*/ 4026496 w 4651277"/>
              <a:gd name="connsiteY496" fmla="*/ 2412144 h 4241931"/>
              <a:gd name="connsiteX497" fmla="*/ 4036449 w 4651277"/>
              <a:gd name="connsiteY497" fmla="*/ 2388357 h 4241931"/>
              <a:gd name="connsiteX498" fmla="*/ 4033640 w 4651277"/>
              <a:gd name="connsiteY498" fmla="*/ 2351413 h 4241931"/>
              <a:gd name="connsiteX499" fmla="*/ 4007815 w 4651277"/>
              <a:gd name="connsiteY499" fmla="*/ 2350417 h 4241931"/>
              <a:gd name="connsiteX500" fmla="*/ 4002760 w 4651277"/>
              <a:gd name="connsiteY500" fmla="*/ 2358895 h 4241931"/>
              <a:gd name="connsiteX501" fmla="*/ 3990263 w 4651277"/>
              <a:gd name="connsiteY501" fmla="*/ 2390941 h 4241931"/>
              <a:gd name="connsiteX502" fmla="*/ 3968627 w 4651277"/>
              <a:gd name="connsiteY502" fmla="*/ 2398648 h 4241931"/>
              <a:gd name="connsiteX503" fmla="*/ 3931553 w 4651277"/>
              <a:gd name="connsiteY503" fmla="*/ 2410099 h 4241931"/>
              <a:gd name="connsiteX504" fmla="*/ 3913538 w 4651277"/>
              <a:gd name="connsiteY504" fmla="*/ 2418381 h 4241931"/>
              <a:gd name="connsiteX505" fmla="*/ 3904576 w 4651277"/>
              <a:gd name="connsiteY505" fmla="*/ 2428097 h 4241931"/>
              <a:gd name="connsiteX506" fmla="*/ 3915152 w 4651277"/>
              <a:gd name="connsiteY506" fmla="*/ 2431628 h 4241931"/>
              <a:gd name="connsiteX507" fmla="*/ 3952295 w 4651277"/>
              <a:gd name="connsiteY507" fmla="*/ 2478339 h 4241931"/>
              <a:gd name="connsiteX508" fmla="*/ 3926585 w 4651277"/>
              <a:gd name="connsiteY508" fmla="*/ 2503961 h 4241931"/>
              <a:gd name="connsiteX509" fmla="*/ 3914218 w 4651277"/>
              <a:gd name="connsiteY509" fmla="*/ 2527366 h 4241931"/>
              <a:gd name="connsiteX510" fmla="*/ 3927394 w 4651277"/>
              <a:gd name="connsiteY510" fmla="*/ 2541825 h 4241931"/>
              <a:gd name="connsiteX511" fmla="*/ 3961310 w 4651277"/>
              <a:gd name="connsiteY511" fmla="*/ 2562043 h 4241931"/>
              <a:gd name="connsiteX512" fmla="*/ 3965845 w 4651277"/>
              <a:gd name="connsiteY512" fmla="*/ 2576371 h 4241931"/>
              <a:gd name="connsiteX513" fmla="*/ 3944723 w 4651277"/>
              <a:gd name="connsiteY513" fmla="*/ 2709741 h 4241931"/>
              <a:gd name="connsiteX514" fmla="*/ 3933742 w 4651277"/>
              <a:gd name="connsiteY514" fmla="*/ 2755636 h 4241931"/>
              <a:gd name="connsiteX515" fmla="*/ 3942916 w 4651277"/>
              <a:gd name="connsiteY515" fmla="*/ 2771935 h 4241931"/>
              <a:gd name="connsiteX516" fmla="*/ 3958242 w 4651277"/>
              <a:gd name="connsiteY516" fmla="*/ 2804057 h 4241931"/>
              <a:gd name="connsiteX517" fmla="*/ 3993102 w 4651277"/>
              <a:gd name="connsiteY517" fmla="*/ 2841746 h 4241931"/>
              <a:gd name="connsiteX518" fmla="*/ 4028260 w 4651277"/>
              <a:gd name="connsiteY518" fmla="*/ 2854118 h 4241931"/>
              <a:gd name="connsiteX519" fmla="*/ 4030417 w 4651277"/>
              <a:gd name="connsiteY519" fmla="*/ 2860027 h 4241931"/>
              <a:gd name="connsiteX520" fmla="*/ 4028877 w 4651277"/>
              <a:gd name="connsiteY520" fmla="*/ 2893189 h 4241931"/>
              <a:gd name="connsiteX521" fmla="*/ 4020657 w 4651277"/>
              <a:gd name="connsiteY521" fmla="*/ 2945090 h 4241931"/>
              <a:gd name="connsiteX522" fmla="*/ 4008391 w 4651277"/>
              <a:gd name="connsiteY522" fmla="*/ 2956137 h 4241931"/>
              <a:gd name="connsiteX523" fmla="*/ 4007340 w 4651277"/>
              <a:gd name="connsiteY523" fmla="*/ 2962776 h 4241931"/>
              <a:gd name="connsiteX524" fmla="*/ 3981780 w 4651277"/>
              <a:gd name="connsiteY524" fmla="*/ 3006980 h 4241931"/>
              <a:gd name="connsiteX525" fmla="*/ 3962714 w 4651277"/>
              <a:gd name="connsiteY525" fmla="*/ 3021901 h 4241931"/>
              <a:gd name="connsiteX526" fmla="*/ 3936483 w 4651277"/>
              <a:gd name="connsiteY526" fmla="*/ 3007848 h 4241931"/>
              <a:gd name="connsiteX527" fmla="*/ 3932864 w 4651277"/>
              <a:gd name="connsiteY527" fmla="*/ 3007275 h 4241931"/>
              <a:gd name="connsiteX528" fmla="*/ 3836556 w 4651277"/>
              <a:gd name="connsiteY528" fmla="*/ 2998209 h 4241931"/>
              <a:gd name="connsiteX529" fmla="*/ 3826595 w 4651277"/>
              <a:gd name="connsiteY529" fmla="*/ 2971269 h 4241931"/>
              <a:gd name="connsiteX530" fmla="*/ 3819102 w 4651277"/>
              <a:gd name="connsiteY530" fmla="*/ 2963895 h 4241931"/>
              <a:gd name="connsiteX531" fmla="*/ 3803698 w 4651277"/>
              <a:gd name="connsiteY531" fmla="*/ 2959600 h 4241931"/>
              <a:gd name="connsiteX532" fmla="*/ 3816538 w 4651277"/>
              <a:gd name="connsiteY532" fmla="*/ 2944930 h 4241931"/>
              <a:gd name="connsiteX533" fmla="*/ 3806099 w 4651277"/>
              <a:gd name="connsiteY533" fmla="*/ 2921007 h 4241931"/>
              <a:gd name="connsiteX534" fmla="*/ 3804324 w 4651277"/>
              <a:gd name="connsiteY534" fmla="*/ 2912684 h 4241931"/>
              <a:gd name="connsiteX535" fmla="*/ 3795618 w 4651277"/>
              <a:gd name="connsiteY535" fmla="*/ 2916873 h 4241931"/>
              <a:gd name="connsiteX536" fmla="*/ 3786147 w 4651277"/>
              <a:gd name="connsiteY536" fmla="*/ 2925888 h 4241931"/>
              <a:gd name="connsiteX537" fmla="*/ 3773865 w 4651277"/>
              <a:gd name="connsiteY537" fmla="*/ 2925935 h 4241931"/>
              <a:gd name="connsiteX538" fmla="*/ 3773518 w 4651277"/>
              <a:gd name="connsiteY538" fmla="*/ 2926280 h 4241931"/>
              <a:gd name="connsiteX539" fmla="*/ 3784755 w 4651277"/>
              <a:gd name="connsiteY539" fmla="*/ 2933616 h 4241931"/>
              <a:gd name="connsiteX540" fmla="*/ 3777010 w 4651277"/>
              <a:gd name="connsiteY540" fmla="*/ 2940205 h 4241931"/>
              <a:gd name="connsiteX541" fmla="*/ 3767057 w 4651277"/>
              <a:gd name="connsiteY541" fmla="*/ 2938294 h 4241931"/>
              <a:gd name="connsiteX542" fmla="*/ 3765045 w 4651277"/>
              <a:gd name="connsiteY542" fmla="*/ 2949766 h 4241931"/>
              <a:gd name="connsiteX543" fmla="*/ 3751466 w 4651277"/>
              <a:gd name="connsiteY543" fmla="*/ 2984732 h 4241931"/>
              <a:gd name="connsiteX544" fmla="*/ 3751078 w 4651277"/>
              <a:gd name="connsiteY544" fmla="*/ 2998900 h 4241931"/>
              <a:gd name="connsiteX545" fmla="*/ 3763368 w 4651277"/>
              <a:gd name="connsiteY545" fmla="*/ 3003321 h 4241931"/>
              <a:gd name="connsiteX546" fmla="*/ 3779627 w 4651277"/>
              <a:gd name="connsiteY546" fmla="*/ 3013937 h 4241931"/>
              <a:gd name="connsiteX547" fmla="*/ 3782528 w 4651277"/>
              <a:gd name="connsiteY547" fmla="*/ 3062031 h 4241931"/>
              <a:gd name="connsiteX548" fmla="*/ 3780892 w 4651277"/>
              <a:gd name="connsiteY548" fmla="*/ 3069427 h 4241931"/>
              <a:gd name="connsiteX549" fmla="*/ 3778293 w 4651277"/>
              <a:gd name="connsiteY549" fmla="*/ 3073382 h 4241931"/>
              <a:gd name="connsiteX550" fmla="*/ 3789082 w 4651277"/>
              <a:gd name="connsiteY550" fmla="*/ 3087723 h 4241931"/>
              <a:gd name="connsiteX551" fmla="*/ 3795809 w 4651277"/>
              <a:gd name="connsiteY551" fmla="*/ 3086560 h 4241931"/>
              <a:gd name="connsiteX552" fmla="*/ 3806757 w 4651277"/>
              <a:gd name="connsiteY552" fmla="*/ 3077003 h 4241931"/>
              <a:gd name="connsiteX553" fmla="*/ 3840145 w 4651277"/>
              <a:gd name="connsiteY553" fmla="*/ 3069300 h 4241931"/>
              <a:gd name="connsiteX554" fmla="*/ 3868293 w 4651277"/>
              <a:gd name="connsiteY554" fmla="*/ 3059530 h 4241931"/>
              <a:gd name="connsiteX555" fmla="*/ 3888279 w 4651277"/>
              <a:gd name="connsiteY555" fmla="*/ 3046611 h 4241931"/>
              <a:gd name="connsiteX556" fmla="*/ 3901101 w 4651277"/>
              <a:gd name="connsiteY556" fmla="*/ 3067200 h 4241931"/>
              <a:gd name="connsiteX557" fmla="*/ 3910137 w 4651277"/>
              <a:gd name="connsiteY557" fmla="*/ 3103892 h 4241931"/>
              <a:gd name="connsiteX558" fmla="*/ 3912964 w 4651277"/>
              <a:gd name="connsiteY558" fmla="*/ 3105577 h 4241931"/>
              <a:gd name="connsiteX559" fmla="*/ 3932587 w 4651277"/>
              <a:gd name="connsiteY559" fmla="*/ 3122294 h 4241931"/>
              <a:gd name="connsiteX560" fmla="*/ 3925389 w 4651277"/>
              <a:gd name="connsiteY560" fmla="*/ 3163840 h 4241931"/>
              <a:gd name="connsiteX561" fmla="*/ 3918081 w 4651277"/>
              <a:gd name="connsiteY561" fmla="*/ 3167012 h 4241931"/>
              <a:gd name="connsiteX562" fmla="*/ 3905062 w 4651277"/>
              <a:gd name="connsiteY562" fmla="*/ 3159383 h 4241931"/>
              <a:gd name="connsiteX563" fmla="*/ 3901124 w 4651277"/>
              <a:gd name="connsiteY563" fmla="*/ 3156903 h 4241931"/>
              <a:gd name="connsiteX564" fmla="*/ 3877568 w 4651277"/>
              <a:gd name="connsiteY564" fmla="*/ 3125953 h 4241931"/>
              <a:gd name="connsiteX565" fmla="*/ 3864614 w 4651277"/>
              <a:gd name="connsiteY565" fmla="*/ 3114005 h 4241931"/>
              <a:gd name="connsiteX566" fmla="*/ 3827867 w 4651277"/>
              <a:gd name="connsiteY566" fmla="*/ 3103854 h 4241931"/>
              <a:gd name="connsiteX567" fmla="*/ 3792335 w 4651277"/>
              <a:gd name="connsiteY567" fmla="*/ 3120584 h 4241931"/>
              <a:gd name="connsiteX568" fmla="*/ 3788652 w 4651277"/>
              <a:gd name="connsiteY568" fmla="*/ 3128340 h 4241931"/>
              <a:gd name="connsiteX569" fmla="*/ 3794472 w 4651277"/>
              <a:gd name="connsiteY569" fmla="*/ 3139166 h 4241931"/>
              <a:gd name="connsiteX570" fmla="*/ 3785947 w 4651277"/>
              <a:gd name="connsiteY570" fmla="*/ 3136398 h 4241931"/>
              <a:gd name="connsiteX571" fmla="*/ 3783579 w 4651277"/>
              <a:gd name="connsiteY571" fmla="*/ 3147180 h 4241931"/>
              <a:gd name="connsiteX572" fmla="*/ 3785751 w 4651277"/>
              <a:gd name="connsiteY572" fmla="*/ 3162758 h 4241931"/>
              <a:gd name="connsiteX573" fmla="*/ 3780632 w 4651277"/>
              <a:gd name="connsiteY573" fmla="*/ 3175556 h 4241931"/>
              <a:gd name="connsiteX574" fmla="*/ 3768818 w 4651277"/>
              <a:gd name="connsiteY574" fmla="*/ 3168119 h 4241931"/>
              <a:gd name="connsiteX575" fmla="*/ 3764521 w 4651277"/>
              <a:gd name="connsiteY575" fmla="*/ 3149205 h 4241931"/>
              <a:gd name="connsiteX576" fmla="*/ 3758745 w 4651277"/>
              <a:gd name="connsiteY576" fmla="*/ 3149338 h 4241931"/>
              <a:gd name="connsiteX577" fmla="*/ 3750332 w 4651277"/>
              <a:gd name="connsiteY577" fmla="*/ 3153082 h 4241931"/>
              <a:gd name="connsiteX578" fmla="*/ 3754299 w 4651277"/>
              <a:gd name="connsiteY578" fmla="*/ 3159710 h 4241931"/>
              <a:gd name="connsiteX579" fmla="*/ 3746580 w 4651277"/>
              <a:gd name="connsiteY579" fmla="*/ 3175731 h 4241931"/>
              <a:gd name="connsiteX580" fmla="*/ 3726880 w 4651277"/>
              <a:gd name="connsiteY580" fmla="*/ 3186840 h 4241931"/>
              <a:gd name="connsiteX581" fmla="*/ 3729726 w 4651277"/>
              <a:gd name="connsiteY581" fmla="*/ 3215747 h 4241931"/>
              <a:gd name="connsiteX582" fmla="*/ 3738701 w 4651277"/>
              <a:gd name="connsiteY582" fmla="*/ 3245006 h 4241931"/>
              <a:gd name="connsiteX583" fmla="*/ 3715985 w 4651277"/>
              <a:gd name="connsiteY583" fmla="*/ 3255637 h 4241931"/>
              <a:gd name="connsiteX584" fmla="*/ 3703909 w 4651277"/>
              <a:gd name="connsiteY584" fmla="*/ 3265478 h 4241931"/>
              <a:gd name="connsiteX585" fmla="*/ 3712831 w 4651277"/>
              <a:gd name="connsiteY585" fmla="*/ 3275552 h 4241931"/>
              <a:gd name="connsiteX586" fmla="*/ 3715754 w 4651277"/>
              <a:gd name="connsiteY586" fmla="*/ 3276634 h 4241931"/>
              <a:gd name="connsiteX587" fmla="*/ 3733918 w 4651277"/>
              <a:gd name="connsiteY587" fmla="*/ 3286934 h 4241931"/>
              <a:gd name="connsiteX588" fmla="*/ 3718383 w 4651277"/>
              <a:gd name="connsiteY588" fmla="*/ 3291278 h 4241931"/>
              <a:gd name="connsiteX589" fmla="*/ 3701104 w 4651277"/>
              <a:gd name="connsiteY589" fmla="*/ 3291017 h 4241931"/>
              <a:gd name="connsiteX590" fmla="*/ 3685748 w 4651277"/>
              <a:gd name="connsiteY590" fmla="*/ 3317659 h 4241931"/>
              <a:gd name="connsiteX591" fmla="*/ 3695906 w 4651277"/>
              <a:gd name="connsiteY591" fmla="*/ 3331641 h 4241931"/>
              <a:gd name="connsiteX592" fmla="*/ 3680365 w 4651277"/>
              <a:gd name="connsiteY592" fmla="*/ 3347738 h 4241931"/>
              <a:gd name="connsiteX593" fmla="*/ 3661658 w 4651277"/>
              <a:gd name="connsiteY593" fmla="*/ 3344775 h 4241931"/>
              <a:gd name="connsiteX594" fmla="*/ 3642658 w 4651277"/>
              <a:gd name="connsiteY594" fmla="*/ 3355375 h 4241931"/>
              <a:gd name="connsiteX595" fmla="*/ 3614856 w 4651277"/>
              <a:gd name="connsiteY595" fmla="*/ 3370769 h 4241931"/>
              <a:gd name="connsiteX596" fmla="*/ 3581110 w 4651277"/>
              <a:gd name="connsiteY596" fmla="*/ 3396356 h 4241931"/>
              <a:gd name="connsiteX597" fmla="*/ 3571575 w 4651277"/>
              <a:gd name="connsiteY597" fmla="*/ 3409691 h 4241931"/>
              <a:gd name="connsiteX598" fmla="*/ 3566083 w 4651277"/>
              <a:gd name="connsiteY598" fmla="*/ 3401399 h 4241931"/>
              <a:gd name="connsiteX599" fmla="*/ 3551057 w 4651277"/>
              <a:gd name="connsiteY599" fmla="*/ 3406442 h 4241931"/>
              <a:gd name="connsiteX600" fmla="*/ 3545766 w 4651277"/>
              <a:gd name="connsiteY600" fmla="*/ 3415251 h 4241931"/>
              <a:gd name="connsiteX601" fmla="*/ 3552178 w 4651277"/>
              <a:gd name="connsiteY601" fmla="*/ 3422386 h 4241931"/>
              <a:gd name="connsiteX602" fmla="*/ 3536193 w 4651277"/>
              <a:gd name="connsiteY602" fmla="*/ 3424560 h 4241931"/>
              <a:gd name="connsiteX603" fmla="*/ 3529977 w 4651277"/>
              <a:gd name="connsiteY603" fmla="*/ 3423604 h 4241931"/>
              <a:gd name="connsiteX604" fmla="*/ 3524683 w 4651277"/>
              <a:gd name="connsiteY604" fmla="*/ 3424536 h 4241931"/>
              <a:gd name="connsiteX605" fmla="*/ 3503908 w 4651277"/>
              <a:gd name="connsiteY605" fmla="*/ 3426814 h 4241931"/>
              <a:gd name="connsiteX606" fmla="*/ 3498752 w 4651277"/>
              <a:gd name="connsiteY606" fmla="*/ 3426054 h 4241931"/>
              <a:gd name="connsiteX607" fmla="*/ 3497136 w 4651277"/>
              <a:gd name="connsiteY607" fmla="*/ 3433401 h 4241931"/>
              <a:gd name="connsiteX608" fmla="*/ 3500251 w 4651277"/>
              <a:gd name="connsiteY608" fmla="*/ 3446219 h 4241931"/>
              <a:gd name="connsiteX609" fmla="*/ 3508398 w 4651277"/>
              <a:gd name="connsiteY609" fmla="*/ 3461460 h 4241931"/>
              <a:gd name="connsiteX610" fmla="*/ 3490797 w 4651277"/>
              <a:gd name="connsiteY610" fmla="*/ 3475276 h 4241931"/>
              <a:gd name="connsiteX611" fmla="*/ 3472671 w 4651277"/>
              <a:gd name="connsiteY611" fmla="*/ 3469777 h 4241931"/>
              <a:gd name="connsiteX612" fmla="*/ 3460862 w 4651277"/>
              <a:gd name="connsiteY612" fmla="*/ 3468188 h 4241931"/>
              <a:gd name="connsiteX613" fmla="*/ 3453331 w 4651277"/>
              <a:gd name="connsiteY613" fmla="*/ 3476626 h 4241931"/>
              <a:gd name="connsiteX614" fmla="*/ 3454386 w 4651277"/>
              <a:gd name="connsiteY614" fmla="*/ 3477165 h 4241931"/>
              <a:gd name="connsiteX615" fmla="*/ 3446789 w 4651277"/>
              <a:gd name="connsiteY615" fmla="*/ 3491117 h 4241931"/>
              <a:gd name="connsiteX616" fmla="*/ 3400060 w 4651277"/>
              <a:gd name="connsiteY616" fmla="*/ 3577309 h 4241931"/>
              <a:gd name="connsiteX617" fmla="*/ 3406973 w 4651277"/>
              <a:gd name="connsiteY617" fmla="*/ 3593703 h 4241931"/>
              <a:gd name="connsiteX618" fmla="*/ 3418956 w 4651277"/>
              <a:gd name="connsiteY618" fmla="*/ 3615430 h 4241931"/>
              <a:gd name="connsiteX619" fmla="*/ 3395203 w 4651277"/>
              <a:gd name="connsiteY619" fmla="*/ 3618067 h 4241931"/>
              <a:gd name="connsiteX620" fmla="*/ 3381062 w 4651277"/>
              <a:gd name="connsiteY620" fmla="*/ 3648256 h 4241931"/>
              <a:gd name="connsiteX621" fmla="*/ 3389340 w 4651277"/>
              <a:gd name="connsiteY621" fmla="*/ 3676099 h 4241931"/>
              <a:gd name="connsiteX622" fmla="*/ 3387297 w 4651277"/>
              <a:gd name="connsiteY622" fmla="*/ 3734980 h 4241931"/>
              <a:gd name="connsiteX623" fmla="*/ 3365114 w 4651277"/>
              <a:gd name="connsiteY623" fmla="*/ 3755173 h 4241931"/>
              <a:gd name="connsiteX624" fmla="*/ 3349515 w 4651277"/>
              <a:gd name="connsiteY624" fmla="*/ 3774773 h 4241931"/>
              <a:gd name="connsiteX625" fmla="*/ 3331755 w 4651277"/>
              <a:gd name="connsiteY625" fmla="*/ 3770238 h 4241931"/>
              <a:gd name="connsiteX626" fmla="*/ 3295139 w 4651277"/>
              <a:gd name="connsiteY626" fmla="*/ 3743233 h 4241931"/>
              <a:gd name="connsiteX627" fmla="*/ 3262091 w 4651277"/>
              <a:gd name="connsiteY627" fmla="*/ 3731390 h 4241931"/>
              <a:gd name="connsiteX628" fmla="*/ 3205351 w 4651277"/>
              <a:gd name="connsiteY628" fmla="*/ 3745657 h 4241931"/>
              <a:gd name="connsiteX629" fmla="*/ 3194120 w 4651277"/>
              <a:gd name="connsiteY629" fmla="*/ 3757041 h 4241931"/>
              <a:gd name="connsiteX630" fmla="*/ 3176971 w 4651277"/>
              <a:gd name="connsiteY630" fmla="*/ 3766914 h 4241931"/>
              <a:gd name="connsiteX631" fmla="*/ 3172726 w 4651277"/>
              <a:gd name="connsiteY631" fmla="*/ 3749940 h 4241931"/>
              <a:gd name="connsiteX632" fmla="*/ 3169365 w 4651277"/>
              <a:gd name="connsiteY632" fmla="*/ 3740884 h 4241931"/>
              <a:gd name="connsiteX633" fmla="*/ 3161839 w 4651277"/>
              <a:gd name="connsiteY633" fmla="*/ 3746151 h 4241931"/>
              <a:gd name="connsiteX634" fmla="*/ 3103961 w 4651277"/>
              <a:gd name="connsiteY634" fmla="*/ 3762903 h 4241931"/>
              <a:gd name="connsiteX635" fmla="*/ 3079445 w 4651277"/>
              <a:gd name="connsiteY635" fmla="*/ 3757920 h 4241931"/>
              <a:gd name="connsiteX636" fmla="*/ 3076595 w 4651277"/>
              <a:gd name="connsiteY636" fmla="*/ 3753244 h 4241931"/>
              <a:gd name="connsiteX637" fmla="*/ 3073963 w 4651277"/>
              <a:gd name="connsiteY637" fmla="*/ 3755235 h 4241931"/>
              <a:gd name="connsiteX638" fmla="*/ 3064222 w 4651277"/>
              <a:gd name="connsiteY638" fmla="*/ 3749147 h 4241931"/>
              <a:gd name="connsiteX639" fmla="*/ 3062184 w 4651277"/>
              <a:gd name="connsiteY639" fmla="*/ 3744246 h 4241931"/>
              <a:gd name="connsiteX640" fmla="*/ 3049858 w 4651277"/>
              <a:gd name="connsiteY640" fmla="*/ 3739106 h 4241931"/>
              <a:gd name="connsiteX641" fmla="*/ 3044792 w 4651277"/>
              <a:gd name="connsiteY641" fmla="*/ 3733879 h 4241931"/>
              <a:gd name="connsiteX642" fmla="*/ 3044128 w 4651277"/>
              <a:gd name="connsiteY642" fmla="*/ 3738922 h 4241931"/>
              <a:gd name="connsiteX643" fmla="*/ 2984298 w 4651277"/>
              <a:gd name="connsiteY643" fmla="*/ 3791655 h 4241931"/>
              <a:gd name="connsiteX644" fmla="*/ 2940903 w 4651277"/>
              <a:gd name="connsiteY644" fmla="*/ 3792129 h 4241931"/>
              <a:gd name="connsiteX645" fmla="*/ 2874058 w 4651277"/>
              <a:gd name="connsiteY645" fmla="*/ 3781642 h 4241931"/>
              <a:gd name="connsiteX646" fmla="*/ 2865991 w 4651277"/>
              <a:gd name="connsiteY646" fmla="*/ 3778096 h 4241931"/>
              <a:gd name="connsiteX647" fmla="*/ 2857815 w 4651277"/>
              <a:gd name="connsiteY647" fmla="*/ 3786799 h 4241931"/>
              <a:gd name="connsiteX648" fmla="*/ 2856425 w 4651277"/>
              <a:gd name="connsiteY648" fmla="*/ 3795390 h 4241931"/>
              <a:gd name="connsiteX649" fmla="*/ 2860563 w 4651277"/>
              <a:gd name="connsiteY649" fmla="*/ 3807410 h 4241931"/>
              <a:gd name="connsiteX650" fmla="*/ 2856998 w 4651277"/>
              <a:gd name="connsiteY650" fmla="*/ 3813863 h 4241931"/>
              <a:gd name="connsiteX651" fmla="*/ 2854422 w 4651277"/>
              <a:gd name="connsiteY651" fmla="*/ 3814137 h 4241931"/>
              <a:gd name="connsiteX652" fmla="*/ 2854754 w 4651277"/>
              <a:gd name="connsiteY652" fmla="*/ 3831215 h 4241931"/>
              <a:gd name="connsiteX653" fmla="*/ 2843360 w 4651277"/>
              <a:gd name="connsiteY653" fmla="*/ 3850708 h 4241931"/>
              <a:gd name="connsiteX654" fmla="*/ 2807827 w 4651277"/>
              <a:gd name="connsiteY654" fmla="*/ 3846654 h 4241931"/>
              <a:gd name="connsiteX655" fmla="*/ 2785810 w 4651277"/>
              <a:gd name="connsiteY655" fmla="*/ 3849588 h 4241931"/>
              <a:gd name="connsiteX656" fmla="*/ 2789121 w 4651277"/>
              <a:gd name="connsiteY656" fmla="*/ 3868487 h 4241931"/>
              <a:gd name="connsiteX657" fmla="*/ 2791863 w 4651277"/>
              <a:gd name="connsiteY657" fmla="*/ 3871984 h 4241931"/>
              <a:gd name="connsiteX658" fmla="*/ 2806233 w 4651277"/>
              <a:gd name="connsiteY658" fmla="*/ 3898062 h 4241931"/>
              <a:gd name="connsiteX659" fmla="*/ 2784118 w 4651277"/>
              <a:gd name="connsiteY659" fmla="*/ 3891736 h 4241931"/>
              <a:gd name="connsiteX660" fmla="*/ 2763325 w 4651277"/>
              <a:gd name="connsiteY660" fmla="*/ 3878511 h 4241931"/>
              <a:gd name="connsiteX661" fmla="*/ 2724775 w 4651277"/>
              <a:gd name="connsiteY661" fmla="*/ 3899406 h 4241931"/>
              <a:gd name="connsiteX662" fmla="*/ 2726671 w 4651277"/>
              <a:gd name="connsiteY662" fmla="*/ 3923975 h 4241931"/>
              <a:gd name="connsiteX663" fmla="*/ 2695770 w 4651277"/>
              <a:gd name="connsiteY663" fmla="*/ 3931920 h 4241931"/>
              <a:gd name="connsiteX664" fmla="*/ 2675260 w 4651277"/>
              <a:gd name="connsiteY664" fmla="*/ 3914348 h 4241931"/>
              <a:gd name="connsiteX665" fmla="*/ 2660753 w 4651277"/>
              <a:gd name="connsiteY665" fmla="*/ 3905503 h 4241931"/>
              <a:gd name="connsiteX666" fmla="*/ 2646083 w 4651277"/>
              <a:gd name="connsiteY666" fmla="*/ 3912202 h 4241931"/>
              <a:gd name="connsiteX667" fmla="*/ 2647150 w 4651277"/>
              <a:gd name="connsiteY667" fmla="*/ 3913511 h 4241931"/>
              <a:gd name="connsiteX668" fmla="*/ 2629231 w 4651277"/>
              <a:gd name="connsiteY668" fmla="*/ 3927369 h 4241931"/>
              <a:gd name="connsiteX669" fmla="*/ 2518807 w 4651277"/>
              <a:gd name="connsiteY669" fmla="*/ 4013107 h 4241931"/>
              <a:gd name="connsiteX670" fmla="*/ 2518432 w 4651277"/>
              <a:gd name="connsiteY670" fmla="*/ 4038475 h 4241931"/>
              <a:gd name="connsiteX671" fmla="*/ 2521619 w 4651277"/>
              <a:gd name="connsiteY671" fmla="*/ 4073711 h 4241931"/>
              <a:gd name="connsiteX672" fmla="*/ 2489096 w 4651277"/>
              <a:gd name="connsiteY672" fmla="*/ 4063534 h 4241931"/>
              <a:gd name="connsiteX673" fmla="*/ 2453324 w 4651277"/>
              <a:gd name="connsiteY673" fmla="*/ 4094842 h 4241931"/>
              <a:gd name="connsiteX674" fmla="*/ 2448168 w 4651277"/>
              <a:gd name="connsiteY674" fmla="*/ 4135938 h 4241931"/>
              <a:gd name="connsiteX675" fmla="*/ 2411741 w 4651277"/>
              <a:gd name="connsiteY675" fmla="*/ 4211641 h 4241931"/>
              <a:gd name="connsiteX676" fmla="*/ 2371202 w 4651277"/>
              <a:gd name="connsiteY676" fmla="*/ 4225284 h 4241931"/>
              <a:gd name="connsiteX677" fmla="*/ 2339599 w 4651277"/>
              <a:gd name="connsiteY677" fmla="*/ 4241931 h 4241931"/>
              <a:gd name="connsiteX678" fmla="*/ 2319011 w 4651277"/>
              <a:gd name="connsiteY678" fmla="*/ 4225827 h 4241931"/>
              <a:gd name="connsiteX679" fmla="*/ 2286691 w 4651277"/>
              <a:gd name="connsiteY679" fmla="*/ 4169575 h 4241931"/>
              <a:gd name="connsiteX680" fmla="*/ 2250336 w 4651277"/>
              <a:gd name="connsiteY680" fmla="*/ 4135164 h 4241931"/>
              <a:gd name="connsiteX681" fmla="*/ 2168075 w 4651277"/>
              <a:gd name="connsiteY681" fmla="*/ 4121259 h 4241931"/>
              <a:gd name="connsiteX682" fmla="*/ 2146887 w 4651277"/>
              <a:gd name="connsiteY682" fmla="*/ 4129683 h 4241931"/>
              <a:gd name="connsiteX683" fmla="*/ 2118834 w 4651277"/>
              <a:gd name="connsiteY683" fmla="*/ 4132741 h 4241931"/>
              <a:gd name="connsiteX684" fmla="*/ 2123027 w 4651277"/>
              <a:gd name="connsiteY684" fmla="*/ 4108146 h 4241931"/>
              <a:gd name="connsiteX685" fmla="*/ 2123831 w 4651277"/>
              <a:gd name="connsiteY685" fmla="*/ 4094395 h 4241931"/>
              <a:gd name="connsiteX686" fmla="*/ 2110984 w 4651277"/>
              <a:gd name="connsiteY686" fmla="*/ 4096957 h 4241931"/>
              <a:gd name="connsiteX687" fmla="*/ 2025816 w 4651277"/>
              <a:gd name="connsiteY687" fmla="*/ 4085641 h 4241931"/>
              <a:gd name="connsiteX688" fmla="*/ 1994734 w 4651277"/>
              <a:gd name="connsiteY688" fmla="*/ 4050712 h 4241931"/>
              <a:gd name="connsiteX689" fmla="*/ 1924097 w 4651277"/>
              <a:gd name="connsiteY689" fmla="*/ 3922677 h 4241931"/>
              <a:gd name="connsiteX690" fmla="*/ 1905006 w 4651277"/>
              <a:gd name="connsiteY690" fmla="*/ 3918804 h 4241931"/>
              <a:gd name="connsiteX691" fmla="*/ 1887982 w 4651277"/>
              <a:gd name="connsiteY691" fmla="*/ 3912568 h 4241931"/>
              <a:gd name="connsiteX692" fmla="*/ 1885017 w 4651277"/>
              <a:gd name="connsiteY692" fmla="*/ 3901578 h 4241931"/>
              <a:gd name="connsiteX693" fmla="*/ 1862111 w 4651277"/>
              <a:gd name="connsiteY693" fmla="*/ 3897986 h 4241931"/>
              <a:gd name="connsiteX694" fmla="*/ 1858625 w 4651277"/>
              <a:gd name="connsiteY694" fmla="*/ 3892341 h 4241931"/>
              <a:gd name="connsiteX695" fmla="*/ 1837794 w 4651277"/>
              <a:gd name="connsiteY695" fmla="*/ 3907157 h 4241931"/>
              <a:gd name="connsiteX696" fmla="*/ 1836714 w 4651277"/>
              <a:gd name="connsiteY696" fmla="*/ 3883084 h 4241931"/>
              <a:gd name="connsiteX697" fmla="*/ 1816165 w 4651277"/>
              <a:gd name="connsiteY697" fmla="*/ 3880505 h 4241931"/>
              <a:gd name="connsiteX698" fmla="*/ 1816633 w 4651277"/>
              <a:gd name="connsiteY698" fmla="*/ 3878350 h 4241931"/>
              <a:gd name="connsiteX699" fmla="*/ 1800539 w 4651277"/>
              <a:gd name="connsiteY699" fmla="*/ 3891482 h 4241931"/>
              <a:gd name="connsiteX700" fmla="*/ 1764303 w 4651277"/>
              <a:gd name="connsiteY700" fmla="*/ 3915801 h 4241931"/>
              <a:gd name="connsiteX701" fmla="*/ 1740423 w 4651277"/>
              <a:gd name="connsiteY701" fmla="*/ 3889176 h 4241931"/>
              <a:gd name="connsiteX702" fmla="*/ 1722011 w 4651277"/>
              <a:gd name="connsiteY702" fmla="*/ 3876752 h 4241931"/>
              <a:gd name="connsiteX703" fmla="*/ 1711940 w 4651277"/>
              <a:gd name="connsiteY703" fmla="*/ 3893084 h 4241931"/>
              <a:gd name="connsiteX704" fmla="*/ 1711668 w 4651277"/>
              <a:gd name="connsiteY704" fmla="*/ 3897518 h 4241931"/>
              <a:gd name="connsiteX705" fmla="*/ 1705099 w 4651277"/>
              <a:gd name="connsiteY705" fmla="*/ 3926559 h 4241931"/>
              <a:gd name="connsiteX706" fmla="*/ 1692762 w 4651277"/>
              <a:gd name="connsiteY706" fmla="*/ 3907147 h 4241931"/>
              <a:gd name="connsiteX707" fmla="*/ 1685994 w 4651277"/>
              <a:gd name="connsiteY707" fmla="*/ 3883452 h 4241931"/>
              <a:gd name="connsiteX708" fmla="*/ 1643295 w 4651277"/>
              <a:gd name="connsiteY708" fmla="*/ 3873479 h 4241931"/>
              <a:gd name="connsiteX709" fmla="*/ 1628399 w 4651277"/>
              <a:gd name="connsiteY709" fmla="*/ 3893111 h 4241931"/>
              <a:gd name="connsiteX710" fmla="*/ 1600019 w 4651277"/>
              <a:gd name="connsiteY710" fmla="*/ 3878537 h 4241931"/>
              <a:gd name="connsiteX711" fmla="*/ 1596347 w 4651277"/>
              <a:gd name="connsiteY711" fmla="*/ 3851778 h 4241931"/>
              <a:gd name="connsiteX712" fmla="*/ 1574043 w 4651277"/>
              <a:gd name="connsiteY712" fmla="*/ 3830214 h 4241931"/>
              <a:gd name="connsiteX713" fmla="*/ 1541567 w 4651277"/>
              <a:gd name="connsiteY713" fmla="*/ 3798615 h 4241931"/>
              <a:gd name="connsiteX714" fmla="*/ 1492724 w 4651277"/>
              <a:gd name="connsiteY714" fmla="*/ 3763103 h 4241931"/>
              <a:gd name="connsiteX715" fmla="*/ 1470589 w 4651277"/>
              <a:gd name="connsiteY715" fmla="*/ 3755587 h 4241931"/>
              <a:gd name="connsiteX716" fmla="*/ 1479644 w 4651277"/>
              <a:gd name="connsiteY716" fmla="*/ 3744671 h 4241931"/>
              <a:gd name="connsiteX717" fmla="*/ 1466562 w 4651277"/>
              <a:gd name="connsiteY717" fmla="*/ 3726239 h 4241931"/>
              <a:gd name="connsiteX718" fmla="*/ 1430989 w 4651277"/>
              <a:gd name="connsiteY718" fmla="*/ 3697700 h 4241931"/>
              <a:gd name="connsiteX719" fmla="*/ 1419313 w 4651277"/>
              <a:gd name="connsiteY719" fmla="*/ 3670284 h 4241931"/>
              <a:gd name="connsiteX720" fmla="*/ 1417125 w 4651277"/>
              <a:gd name="connsiteY720" fmla="*/ 3655509 h 4241931"/>
              <a:gd name="connsiteX721" fmla="*/ 1407563 w 4651277"/>
              <a:gd name="connsiteY721" fmla="*/ 3669999 h 4241931"/>
              <a:gd name="connsiteX722" fmla="*/ 1383547 w 4651277"/>
              <a:gd name="connsiteY722" fmla="*/ 3699284 h 4241931"/>
              <a:gd name="connsiteX723" fmla="*/ 1335775 w 4651277"/>
              <a:gd name="connsiteY723" fmla="*/ 3738369 h 4241931"/>
              <a:gd name="connsiteX724" fmla="*/ 1312449 w 4651277"/>
              <a:gd name="connsiteY724" fmla="*/ 3759039 h 4241931"/>
              <a:gd name="connsiteX725" fmla="*/ 1295945 w 4651277"/>
              <a:gd name="connsiteY725" fmla="*/ 3759452 h 4241931"/>
              <a:gd name="connsiteX726" fmla="*/ 1292551 w 4651277"/>
              <a:gd name="connsiteY726" fmla="*/ 3785619 h 4241931"/>
              <a:gd name="connsiteX727" fmla="*/ 1236423 w 4651277"/>
              <a:gd name="connsiteY727" fmla="*/ 3826202 h 4241931"/>
              <a:gd name="connsiteX728" fmla="*/ 1221212 w 4651277"/>
              <a:gd name="connsiteY728" fmla="*/ 3837554 h 4241931"/>
              <a:gd name="connsiteX729" fmla="*/ 1171545 w 4651277"/>
              <a:gd name="connsiteY729" fmla="*/ 3867819 h 4241931"/>
              <a:gd name="connsiteX730" fmla="*/ 1116177 w 4651277"/>
              <a:gd name="connsiteY730" fmla="*/ 3898928 h 4241931"/>
              <a:gd name="connsiteX731" fmla="*/ 1085512 w 4651277"/>
              <a:gd name="connsiteY731" fmla="*/ 3913809 h 4241931"/>
              <a:gd name="connsiteX732" fmla="*/ 1084513 w 4651277"/>
              <a:gd name="connsiteY732" fmla="*/ 3915463 h 4241931"/>
              <a:gd name="connsiteX733" fmla="*/ 1084512 w 4651277"/>
              <a:gd name="connsiteY733" fmla="*/ 3915463 h 4241931"/>
              <a:gd name="connsiteX734" fmla="*/ 1084263 w 4651277"/>
              <a:gd name="connsiteY734" fmla="*/ 3915876 h 4241931"/>
              <a:gd name="connsiteX735" fmla="*/ 1084513 w 4651277"/>
              <a:gd name="connsiteY735" fmla="*/ 3915463 h 4241931"/>
              <a:gd name="connsiteX736" fmla="*/ 1085839 w 4651277"/>
              <a:gd name="connsiteY736" fmla="*/ 3915136 h 4241931"/>
              <a:gd name="connsiteX737" fmla="*/ 1094229 w 4651277"/>
              <a:gd name="connsiteY737" fmla="*/ 3924043 h 4241931"/>
              <a:gd name="connsiteX738" fmla="*/ 1088904 w 4651277"/>
              <a:gd name="connsiteY738" fmla="*/ 3930985 h 4241931"/>
              <a:gd name="connsiteX739" fmla="*/ 1018977 w 4651277"/>
              <a:gd name="connsiteY739" fmla="*/ 3997770 h 4241931"/>
              <a:gd name="connsiteX740" fmla="*/ 1006350 w 4651277"/>
              <a:gd name="connsiteY740" fmla="*/ 4009328 h 4241931"/>
              <a:gd name="connsiteX741" fmla="*/ 1002301 w 4651277"/>
              <a:gd name="connsiteY741" fmla="*/ 4011171 h 4241931"/>
              <a:gd name="connsiteX742" fmla="*/ 990173 w 4651277"/>
              <a:gd name="connsiteY742" fmla="*/ 4011068 h 4241931"/>
              <a:gd name="connsiteX743" fmla="*/ 985936 w 4651277"/>
              <a:gd name="connsiteY743" fmla="*/ 4009861 h 4241931"/>
              <a:gd name="connsiteX744" fmla="*/ 977409 w 4651277"/>
              <a:gd name="connsiteY744" fmla="*/ 4002677 h 4241931"/>
              <a:gd name="connsiteX745" fmla="*/ 972121 w 4651277"/>
              <a:gd name="connsiteY745" fmla="*/ 3998352 h 4241931"/>
              <a:gd name="connsiteX746" fmla="*/ 953239 w 4651277"/>
              <a:gd name="connsiteY746" fmla="*/ 4017645 h 4241931"/>
              <a:gd name="connsiteX747" fmla="*/ 934255 w 4651277"/>
              <a:gd name="connsiteY747" fmla="*/ 4027395 h 4241931"/>
              <a:gd name="connsiteX748" fmla="*/ 928071 w 4651277"/>
              <a:gd name="connsiteY748" fmla="*/ 4012596 h 4241931"/>
              <a:gd name="connsiteX749" fmla="*/ 996223 w 4651277"/>
              <a:gd name="connsiteY749" fmla="*/ 3962574 h 4241931"/>
              <a:gd name="connsiteX750" fmla="*/ 1026009 w 4651277"/>
              <a:gd name="connsiteY750" fmla="*/ 3931585 h 4241931"/>
              <a:gd name="connsiteX751" fmla="*/ 1031264 w 4651277"/>
              <a:gd name="connsiteY751" fmla="*/ 3925503 h 4241931"/>
              <a:gd name="connsiteX752" fmla="*/ 1077468 w 4651277"/>
              <a:gd name="connsiteY752" fmla="*/ 3900596 h 4241931"/>
              <a:gd name="connsiteX753" fmla="*/ 1094162 w 4651277"/>
              <a:gd name="connsiteY753" fmla="*/ 3881561 h 4241931"/>
              <a:gd name="connsiteX754" fmla="*/ 1102948 w 4651277"/>
              <a:gd name="connsiteY754" fmla="*/ 3869261 h 4241931"/>
              <a:gd name="connsiteX755" fmla="*/ 1153234 w 4651277"/>
              <a:gd name="connsiteY755" fmla="*/ 3831245 h 4241931"/>
              <a:gd name="connsiteX756" fmla="*/ 1182230 w 4651277"/>
              <a:gd name="connsiteY756" fmla="*/ 3799326 h 4241931"/>
              <a:gd name="connsiteX757" fmla="*/ 1213308 w 4651277"/>
              <a:gd name="connsiteY757" fmla="*/ 3779276 h 4241931"/>
              <a:gd name="connsiteX758" fmla="*/ 1227005 w 4651277"/>
              <a:gd name="connsiteY758" fmla="*/ 3743531 h 4241931"/>
              <a:gd name="connsiteX759" fmla="*/ 1221458 w 4651277"/>
              <a:gd name="connsiteY759" fmla="*/ 3737019 h 4241931"/>
              <a:gd name="connsiteX760" fmla="*/ 1231625 w 4651277"/>
              <a:gd name="connsiteY760" fmla="*/ 3685821 h 4241931"/>
              <a:gd name="connsiteX761" fmla="*/ 1240257 w 4651277"/>
              <a:gd name="connsiteY761" fmla="*/ 3659206 h 4241931"/>
              <a:gd name="connsiteX762" fmla="*/ 1240179 w 4651277"/>
              <a:gd name="connsiteY762" fmla="*/ 3659067 h 4241931"/>
              <a:gd name="connsiteX763" fmla="*/ 1230192 w 4651277"/>
              <a:gd name="connsiteY763" fmla="*/ 3642988 h 4241931"/>
              <a:gd name="connsiteX764" fmla="*/ 1231048 w 4651277"/>
              <a:gd name="connsiteY764" fmla="*/ 3642849 h 4241931"/>
              <a:gd name="connsiteX765" fmla="*/ 1229111 w 4651277"/>
              <a:gd name="connsiteY765" fmla="*/ 3639405 h 4241931"/>
              <a:gd name="connsiteX766" fmla="*/ 1225082 w 4651277"/>
              <a:gd name="connsiteY766" fmla="*/ 3615949 h 4241931"/>
              <a:gd name="connsiteX767" fmla="*/ 1223380 w 4651277"/>
              <a:gd name="connsiteY767" fmla="*/ 3610559 h 4241931"/>
              <a:gd name="connsiteX768" fmla="*/ 1222745 w 4651277"/>
              <a:gd name="connsiteY768" fmla="*/ 3611002 h 4241931"/>
              <a:gd name="connsiteX769" fmla="*/ 1190493 w 4651277"/>
              <a:gd name="connsiteY769" fmla="*/ 3651565 h 4241931"/>
              <a:gd name="connsiteX770" fmla="*/ 1166783 w 4651277"/>
              <a:gd name="connsiteY770" fmla="*/ 3661736 h 4241931"/>
              <a:gd name="connsiteX771" fmla="*/ 1154637 w 4651277"/>
              <a:gd name="connsiteY771" fmla="*/ 3670210 h 4241931"/>
              <a:gd name="connsiteX772" fmla="*/ 1116633 w 4651277"/>
              <a:gd name="connsiteY772" fmla="*/ 3690352 h 4241931"/>
              <a:gd name="connsiteX773" fmla="*/ 1090960 w 4651277"/>
              <a:gd name="connsiteY773" fmla="*/ 3676395 h 4241931"/>
              <a:gd name="connsiteX774" fmla="*/ 1152056 w 4651277"/>
              <a:gd name="connsiteY774" fmla="*/ 3582772 h 4241931"/>
              <a:gd name="connsiteX775" fmla="*/ 1146988 w 4651277"/>
              <a:gd name="connsiteY775" fmla="*/ 3583121 h 4241931"/>
              <a:gd name="connsiteX776" fmla="*/ 1174341 w 4651277"/>
              <a:gd name="connsiteY776" fmla="*/ 3554475 h 4241931"/>
              <a:gd name="connsiteX777" fmla="*/ 1195008 w 4651277"/>
              <a:gd name="connsiteY777" fmla="*/ 3526369 h 4241931"/>
              <a:gd name="connsiteX778" fmla="*/ 1182314 w 4651277"/>
              <a:gd name="connsiteY778" fmla="*/ 3516738 h 4241931"/>
              <a:gd name="connsiteX779" fmla="*/ 1164089 w 4651277"/>
              <a:gd name="connsiteY779" fmla="*/ 3495341 h 4241931"/>
              <a:gd name="connsiteX780" fmla="*/ 1138525 w 4651277"/>
              <a:gd name="connsiteY780" fmla="*/ 3489826 h 4241931"/>
              <a:gd name="connsiteX781" fmla="*/ 1113579 w 4651277"/>
              <a:gd name="connsiteY781" fmla="*/ 3498232 h 4241931"/>
              <a:gd name="connsiteX782" fmla="*/ 1101193 w 4651277"/>
              <a:gd name="connsiteY782" fmla="*/ 3517611 h 4241931"/>
              <a:gd name="connsiteX783" fmla="*/ 1083741 w 4651277"/>
              <a:gd name="connsiteY783" fmla="*/ 3524449 h 4241931"/>
              <a:gd name="connsiteX784" fmla="*/ 1066327 w 4651277"/>
              <a:gd name="connsiteY784" fmla="*/ 3498350 h 4241931"/>
              <a:gd name="connsiteX785" fmla="*/ 1060384 w 4651277"/>
              <a:gd name="connsiteY785" fmla="*/ 3491373 h 4241931"/>
              <a:gd name="connsiteX786" fmla="*/ 1051908 w 4651277"/>
              <a:gd name="connsiteY786" fmla="*/ 3488960 h 4241931"/>
              <a:gd name="connsiteX787" fmla="*/ 1034735 w 4651277"/>
              <a:gd name="connsiteY787" fmla="*/ 3470682 h 4241931"/>
              <a:gd name="connsiteX788" fmla="*/ 1017197 w 4651277"/>
              <a:gd name="connsiteY788" fmla="*/ 3484015 h 4241931"/>
              <a:gd name="connsiteX789" fmla="*/ 1010237 w 4651277"/>
              <a:gd name="connsiteY789" fmla="*/ 3484324 h 4241931"/>
              <a:gd name="connsiteX790" fmla="*/ 958799 w 4651277"/>
              <a:gd name="connsiteY790" fmla="*/ 3466337 h 4241931"/>
              <a:gd name="connsiteX791" fmla="*/ 951788 w 4651277"/>
              <a:gd name="connsiteY791" fmla="*/ 3461874 h 4241931"/>
              <a:gd name="connsiteX792" fmla="*/ 926759 w 4651277"/>
              <a:gd name="connsiteY792" fmla="*/ 3433431 h 4241931"/>
              <a:gd name="connsiteX793" fmla="*/ 903850 w 4651277"/>
              <a:gd name="connsiteY793" fmla="*/ 3383920 h 4241931"/>
              <a:gd name="connsiteX794" fmla="*/ 895238 w 4651277"/>
              <a:gd name="connsiteY794" fmla="*/ 3361559 h 4241931"/>
              <a:gd name="connsiteX795" fmla="*/ 893102 w 4651277"/>
              <a:gd name="connsiteY795" fmla="*/ 3344918 h 4241931"/>
              <a:gd name="connsiteX796" fmla="*/ 913932 w 4651277"/>
              <a:gd name="connsiteY796" fmla="*/ 3295875 h 4241931"/>
              <a:gd name="connsiteX797" fmla="*/ 916552 w 4651277"/>
              <a:gd name="connsiteY797" fmla="*/ 3284815 h 4241931"/>
              <a:gd name="connsiteX798" fmla="*/ 902668 w 4651277"/>
              <a:gd name="connsiteY798" fmla="*/ 3252497 h 4241931"/>
              <a:gd name="connsiteX799" fmla="*/ 899396 w 4651277"/>
              <a:gd name="connsiteY799" fmla="*/ 3239232 h 4241931"/>
              <a:gd name="connsiteX800" fmla="*/ 894195 w 4651277"/>
              <a:gd name="connsiteY800" fmla="*/ 3206742 h 4241931"/>
              <a:gd name="connsiteX801" fmla="*/ 880363 w 4651277"/>
              <a:gd name="connsiteY801" fmla="*/ 3200867 h 4241931"/>
              <a:gd name="connsiteX802" fmla="*/ 868662 w 4651277"/>
              <a:gd name="connsiteY802" fmla="*/ 3212216 h 4241931"/>
              <a:gd name="connsiteX803" fmla="*/ 861785 w 4651277"/>
              <a:gd name="connsiteY803" fmla="*/ 3179867 h 4241931"/>
              <a:gd name="connsiteX804" fmla="*/ 841031 w 4651277"/>
              <a:gd name="connsiteY804" fmla="*/ 3128406 h 4241931"/>
              <a:gd name="connsiteX805" fmla="*/ 835094 w 4651277"/>
              <a:gd name="connsiteY805" fmla="*/ 3130395 h 4241931"/>
              <a:gd name="connsiteX806" fmla="*/ 836894 w 4651277"/>
              <a:gd name="connsiteY806" fmla="*/ 3131712 h 4241931"/>
              <a:gd name="connsiteX807" fmla="*/ 828164 w 4651277"/>
              <a:gd name="connsiteY807" fmla="*/ 3141426 h 4241931"/>
              <a:gd name="connsiteX808" fmla="*/ 810249 w 4651277"/>
              <a:gd name="connsiteY808" fmla="*/ 3168564 h 4241931"/>
              <a:gd name="connsiteX809" fmla="*/ 805666 w 4651277"/>
              <a:gd name="connsiteY809" fmla="*/ 3182762 h 4241931"/>
              <a:gd name="connsiteX810" fmla="*/ 762994 w 4651277"/>
              <a:gd name="connsiteY810" fmla="*/ 3247137 h 4241931"/>
              <a:gd name="connsiteX811" fmla="*/ 769696 w 4651277"/>
              <a:gd name="connsiteY811" fmla="*/ 3269578 h 4241931"/>
              <a:gd name="connsiteX812" fmla="*/ 788985 w 4651277"/>
              <a:gd name="connsiteY812" fmla="*/ 3312615 h 4241931"/>
              <a:gd name="connsiteX813" fmla="*/ 783024 w 4651277"/>
              <a:gd name="connsiteY813" fmla="*/ 3324613 h 4241931"/>
              <a:gd name="connsiteX814" fmla="*/ 758660 w 4651277"/>
              <a:gd name="connsiteY814" fmla="*/ 3335580 h 4241931"/>
              <a:gd name="connsiteX815" fmla="*/ 671389 w 4651277"/>
              <a:gd name="connsiteY815" fmla="*/ 3280299 h 4241931"/>
              <a:gd name="connsiteX816" fmla="*/ 650969 w 4651277"/>
              <a:gd name="connsiteY816" fmla="*/ 3269201 h 4241931"/>
              <a:gd name="connsiteX817" fmla="*/ 641617 w 4651277"/>
              <a:gd name="connsiteY817" fmla="*/ 3268933 h 4241931"/>
              <a:gd name="connsiteX818" fmla="*/ 644405 w 4651277"/>
              <a:gd name="connsiteY818" fmla="*/ 3282190 h 4241931"/>
              <a:gd name="connsiteX819" fmla="*/ 650760 w 4651277"/>
              <a:gd name="connsiteY819" fmla="*/ 3284028 h 4241931"/>
              <a:gd name="connsiteX820" fmla="*/ 664657 w 4651277"/>
              <a:gd name="connsiteY820" fmla="*/ 3289108 h 4241931"/>
              <a:gd name="connsiteX821" fmla="*/ 653088 w 4651277"/>
              <a:gd name="connsiteY821" fmla="*/ 3305841 h 4241931"/>
              <a:gd name="connsiteX822" fmla="*/ 681811 w 4651277"/>
              <a:gd name="connsiteY822" fmla="*/ 3311127 h 4241931"/>
              <a:gd name="connsiteX823" fmla="*/ 681325 w 4651277"/>
              <a:gd name="connsiteY823" fmla="*/ 3323067 h 4241931"/>
              <a:gd name="connsiteX824" fmla="*/ 642947 w 4651277"/>
              <a:gd name="connsiteY824" fmla="*/ 3318009 h 4241931"/>
              <a:gd name="connsiteX825" fmla="*/ 616859 w 4651277"/>
              <a:gd name="connsiteY825" fmla="*/ 3306171 h 4241931"/>
              <a:gd name="connsiteX826" fmla="*/ 615221 w 4651277"/>
              <a:gd name="connsiteY826" fmla="*/ 3285459 h 4241931"/>
              <a:gd name="connsiteX827" fmla="*/ 603851 w 4651277"/>
              <a:gd name="connsiteY827" fmla="*/ 3275124 h 4241931"/>
              <a:gd name="connsiteX828" fmla="*/ 584006 w 4651277"/>
              <a:gd name="connsiteY828" fmla="*/ 3294285 h 4241931"/>
              <a:gd name="connsiteX829" fmla="*/ 576030 w 4651277"/>
              <a:gd name="connsiteY829" fmla="*/ 3296216 h 4241931"/>
              <a:gd name="connsiteX830" fmla="*/ 595446 w 4651277"/>
              <a:gd name="connsiteY830" fmla="*/ 3254362 h 4241931"/>
              <a:gd name="connsiteX831" fmla="*/ 582146 w 4651277"/>
              <a:gd name="connsiteY831" fmla="*/ 3236050 h 4241931"/>
              <a:gd name="connsiteX832" fmla="*/ 559040 w 4651277"/>
              <a:gd name="connsiteY832" fmla="*/ 3238269 h 4241931"/>
              <a:gd name="connsiteX833" fmla="*/ 547418 w 4651277"/>
              <a:gd name="connsiteY833" fmla="*/ 3221663 h 4241931"/>
              <a:gd name="connsiteX834" fmla="*/ 555276 w 4651277"/>
              <a:gd name="connsiteY834" fmla="*/ 3208783 h 4241931"/>
              <a:gd name="connsiteX835" fmla="*/ 552916 w 4651277"/>
              <a:gd name="connsiteY835" fmla="*/ 3178113 h 4241931"/>
              <a:gd name="connsiteX836" fmla="*/ 554759 w 4651277"/>
              <a:gd name="connsiteY836" fmla="*/ 3143891 h 4241931"/>
              <a:gd name="connsiteX837" fmla="*/ 546452 w 4651277"/>
              <a:gd name="connsiteY837" fmla="*/ 3109595 h 4241931"/>
              <a:gd name="connsiteX838" fmla="*/ 531314 w 4651277"/>
              <a:gd name="connsiteY838" fmla="*/ 3097640 h 4241931"/>
              <a:gd name="connsiteX839" fmla="*/ 544016 w 4651277"/>
              <a:gd name="connsiteY839" fmla="*/ 3089076 h 4241931"/>
              <a:gd name="connsiteX840" fmla="*/ 547970 w 4651277"/>
              <a:gd name="connsiteY840" fmla="*/ 3079252 h 4241931"/>
              <a:gd name="connsiteX841" fmla="*/ 536113 w 4651277"/>
              <a:gd name="connsiteY841" fmla="*/ 3040749 h 4241931"/>
              <a:gd name="connsiteX842" fmla="*/ 536514 w 4651277"/>
              <a:gd name="connsiteY842" fmla="*/ 3026719 h 4241931"/>
              <a:gd name="connsiteX843" fmla="*/ 518069 w 4651277"/>
              <a:gd name="connsiteY843" fmla="*/ 3044697 h 4241931"/>
              <a:gd name="connsiteX844" fmla="*/ 505031 w 4651277"/>
              <a:gd name="connsiteY844" fmla="*/ 3044899 h 4241931"/>
              <a:gd name="connsiteX845" fmla="*/ 469088 w 4651277"/>
              <a:gd name="connsiteY845" fmla="*/ 3060358 h 4241931"/>
              <a:gd name="connsiteX846" fmla="*/ 446865 w 4651277"/>
              <a:gd name="connsiteY846" fmla="*/ 3064475 h 4241931"/>
              <a:gd name="connsiteX847" fmla="*/ 428167 w 4651277"/>
              <a:gd name="connsiteY847" fmla="*/ 3076179 h 4241931"/>
              <a:gd name="connsiteX848" fmla="*/ 421376 w 4651277"/>
              <a:gd name="connsiteY848" fmla="*/ 3079513 h 4241931"/>
              <a:gd name="connsiteX849" fmla="*/ 387850 w 4651277"/>
              <a:gd name="connsiteY849" fmla="*/ 3050902 h 4241931"/>
              <a:gd name="connsiteX850" fmla="*/ 356247 w 4651277"/>
              <a:gd name="connsiteY850" fmla="*/ 3058134 h 4241931"/>
              <a:gd name="connsiteX851" fmla="*/ 329279 w 4651277"/>
              <a:gd name="connsiteY851" fmla="*/ 3044401 h 4241931"/>
              <a:gd name="connsiteX852" fmla="*/ 308607 w 4651277"/>
              <a:gd name="connsiteY852" fmla="*/ 3027031 h 4241931"/>
              <a:gd name="connsiteX853" fmla="*/ 279538 w 4651277"/>
              <a:gd name="connsiteY853" fmla="*/ 3001141 h 4241931"/>
              <a:gd name="connsiteX854" fmla="*/ 267950 w 4651277"/>
              <a:gd name="connsiteY854" fmla="*/ 2993392 h 4241931"/>
              <a:gd name="connsiteX855" fmla="*/ 257547 w 4651277"/>
              <a:gd name="connsiteY855" fmla="*/ 2987046 h 4241931"/>
              <a:gd name="connsiteX856" fmla="*/ 263834 w 4651277"/>
              <a:gd name="connsiteY856" fmla="*/ 2971168 h 4241931"/>
              <a:gd name="connsiteX857" fmla="*/ 275244 w 4651277"/>
              <a:gd name="connsiteY857" fmla="*/ 2962494 h 4241931"/>
              <a:gd name="connsiteX858" fmla="*/ 283127 w 4651277"/>
              <a:gd name="connsiteY858" fmla="*/ 2946230 h 4241931"/>
              <a:gd name="connsiteX859" fmla="*/ 271842 w 4651277"/>
              <a:gd name="connsiteY859" fmla="*/ 2937986 h 4241931"/>
              <a:gd name="connsiteX860" fmla="*/ 255949 w 4651277"/>
              <a:gd name="connsiteY860" fmla="*/ 2947324 h 4241931"/>
              <a:gd name="connsiteX861" fmla="*/ 248671 w 4651277"/>
              <a:gd name="connsiteY861" fmla="*/ 2962598 h 4241931"/>
              <a:gd name="connsiteX862" fmla="*/ 220889 w 4651277"/>
              <a:gd name="connsiteY862" fmla="*/ 2964682 h 4241931"/>
              <a:gd name="connsiteX863" fmla="*/ 224312 w 4651277"/>
              <a:gd name="connsiteY863" fmla="*/ 2945699 h 4241931"/>
              <a:gd name="connsiteX864" fmla="*/ 224403 w 4651277"/>
              <a:gd name="connsiteY864" fmla="*/ 2919922 h 4241931"/>
              <a:gd name="connsiteX865" fmla="*/ 221119 w 4651277"/>
              <a:gd name="connsiteY865" fmla="*/ 2906363 h 4241931"/>
              <a:gd name="connsiteX866" fmla="*/ 227734 w 4651277"/>
              <a:gd name="connsiteY866" fmla="*/ 2886607 h 4241931"/>
              <a:gd name="connsiteX867" fmla="*/ 230419 w 4651277"/>
              <a:gd name="connsiteY867" fmla="*/ 2873291 h 4241931"/>
              <a:gd name="connsiteX868" fmla="*/ 220334 w 4651277"/>
              <a:gd name="connsiteY868" fmla="*/ 2850825 h 4241931"/>
              <a:gd name="connsiteX869" fmla="*/ 210854 w 4651277"/>
              <a:gd name="connsiteY869" fmla="*/ 2827368 h 4241931"/>
              <a:gd name="connsiteX870" fmla="*/ 241764 w 4651277"/>
              <a:gd name="connsiteY870" fmla="*/ 2778929 h 4241931"/>
              <a:gd name="connsiteX871" fmla="*/ 255002 w 4651277"/>
              <a:gd name="connsiteY871" fmla="*/ 2751657 h 4241931"/>
              <a:gd name="connsiteX872" fmla="*/ 276350 w 4651277"/>
              <a:gd name="connsiteY872" fmla="*/ 2717777 h 4241931"/>
              <a:gd name="connsiteX873" fmla="*/ 285282 w 4651277"/>
              <a:gd name="connsiteY873" fmla="*/ 2707593 h 4241931"/>
              <a:gd name="connsiteX874" fmla="*/ 276926 w 4651277"/>
              <a:gd name="connsiteY874" fmla="*/ 2680064 h 4241931"/>
              <a:gd name="connsiteX875" fmla="*/ 264542 w 4651277"/>
              <a:gd name="connsiteY875" fmla="*/ 2672508 h 4241931"/>
              <a:gd name="connsiteX876" fmla="*/ 308116 w 4651277"/>
              <a:gd name="connsiteY876" fmla="*/ 2674621 h 4241931"/>
              <a:gd name="connsiteX877" fmla="*/ 327864 w 4651277"/>
              <a:gd name="connsiteY877" fmla="*/ 2668993 h 4241931"/>
              <a:gd name="connsiteX878" fmla="*/ 339456 w 4651277"/>
              <a:gd name="connsiteY878" fmla="*/ 2648876 h 4241931"/>
              <a:gd name="connsiteX879" fmla="*/ 368061 w 4651277"/>
              <a:gd name="connsiteY879" fmla="*/ 2643216 h 4241931"/>
              <a:gd name="connsiteX880" fmla="*/ 389538 w 4651277"/>
              <a:gd name="connsiteY880" fmla="*/ 2632526 h 4241931"/>
              <a:gd name="connsiteX881" fmla="*/ 396992 w 4651277"/>
              <a:gd name="connsiteY881" fmla="*/ 2633675 h 4241931"/>
              <a:gd name="connsiteX882" fmla="*/ 398142 w 4651277"/>
              <a:gd name="connsiteY882" fmla="*/ 2626219 h 4241931"/>
              <a:gd name="connsiteX883" fmla="*/ 385394 w 4651277"/>
              <a:gd name="connsiteY883" fmla="*/ 2597603 h 4241931"/>
              <a:gd name="connsiteX884" fmla="*/ 377546 w 4651277"/>
              <a:gd name="connsiteY884" fmla="*/ 2596603 h 4241931"/>
              <a:gd name="connsiteX885" fmla="*/ 376221 w 4651277"/>
              <a:gd name="connsiteY885" fmla="*/ 2597323 h 4241931"/>
              <a:gd name="connsiteX886" fmla="*/ 363730 w 4651277"/>
              <a:gd name="connsiteY886" fmla="*/ 2594317 h 4241931"/>
              <a:gd name="connsiteX887" fmla="*/ 336858 w 4651277"/>
              <a:gd name="connsiteY887" fmla="*/ 2561827 h 4241931"/>
              <a:gd name="connsiteX888" fmla="*/ 337956 w 4651277"/>
              <a:gd name="connsiteY888" fmla="*/ 2558256 h 4241931"/>
              <a:gd name="connsiteX889" fmla="*/ 331405 w 4651277"/>
              <a:gd name="connsiteY889" fmla="*/ 2552878 h 4241931"/>
              <a:gd name="connsiteX890" fmla="*/ 308578 w 4651277"/>
              <a:gd name="connsiteY890" fmla="*/ 2557984 h 4241931"/>
              <a:gd name="connsiteX891" fmla="*/ 294264 w 4651277"/>
              <a:gd name="connsiteY891" fmla="*/ 2582561 h 4241931"/>
              <a:gd name="connsiteX892" fmla="*/ 283955 w 4651277"/>
              <a:gd name="connsiteY892" fmla="*/ 2590545 h 4241931"/>
              <a:gd name="connsiteX893" fmla="*/ 279462 w 4651277"/>
              <a:gd name="connsiteY893" fmla="*/ 2578968 h 4241931"/>
              <a:gd name="connsiteX894" fmla="*/ 280886 w 4651277"/>
              <a:gd name="connsiteY894" fmla="*/ 2534293 h 4241931"/>
              <a:gd name="connsiteX895" fmla="*/ 293312 w 4651277"/>
              <a:gd name="connsiteY895" fmla="*/ 2522841 h 4241931"/>
              <a:gd name="connsiteX896" fmla="*/ 313664 w 4651277"/>
              <a:gd name="connsiteY896" fmla="*/ 2509256 h 4241931"/>
              <a:gd name="connsiteX897" fmla="*/ 322562 w 4651277"/>
              <a:gd name="connsiteY897" fmla="*/ 2501743 h 4241931"/>
              <a:gd name="connsiteX898" fmla="*/ 322347 w 4651277"/>
              <a:gd name="connsiteY898" fmla="*/ 2500403 h 4241931"/>
              <a:gd name="connsiteX899" fmla="*/ 325012 w 4651277"/>
              <a:gd name="connsiteY899" fmla="*/ 2494504 h 4241931"/>
              <a:gd name="connsiteX900" fmla="*/ 327121 w 4651277"/>
              <a:gd name="connsiteY900" fmla="*/ 2489822 h 4241931"/>
              <a:gd name="connsiteX901" fmla="*/ 325375 w 4651277"/>
              <a:gd name="connsiteY901" fmla="*/ 2483801 h 4241931"/>
              <a:gd name="connsiteX902" fmla="*/ 319894 w 4651277"/>
              <a:gd name="connsiteY902" fmla="*/ 2485096 h 4241931"/>
              <a:gd name="connsiteX903" fmla="*/ 311599 w 4651277"/>
              <a:gd name="connsiteY903" fmla="*/ 2486736 h 4241931"/>
              <a:gd name="connsiteX904" fmla="*/ 310423 w 4651277"/>
              <a:gd name="connsiteY904" fmla="*/ 2477683 h 4241931"/>
              <a:gd name="connsiteX905" fmla="*/ 311281 w 4651277"/>
              <a:gd name="connsiteY905" fmla="*/ 2475872 h 4241931"/>
              <a:gd name="connsiteX906" fmla="*/ 304224 w 4651277"/>
              <a:gd name="connsiteY906" fmla="*/ 2463706 h 4241931"/>
              <a:gd name="connsiteX907" fmla="*/ 295275 w 4651277"/>
              <a:gd name="connsiteY907" fmla="*/ 2457135 h 4241931"/>
              <a:gd name="connsiteX908" fmla="*/ 294859 w 4651277"/>
              <a:gd name="connsiteY908" fmla="*/ 2454016 h 4241931"/>
              <a:gd name="connsiteX909" fmla="*/ 286910 w 4651277"/>
              <a:gd name="connsiteY909" fmla="*/ 2446244 h 4241931"/>
              <a:gd name="connsiteX910" fmla="*/ 278232 w 4651277"/>
              <a:gd name="connsiteY910" fmla="*/ 2442183 h 4241931"/>
              <a:gd name="connsiteX911" fmla="*/ 256502 w 4651277"/>
              <a:gd name="connsiteY911" fmla="*/ 2431877 h 4241931"/>
              <a:gd name="connsiteX912" fmla="*/ 233566 w 4651277"/>
              <a:gd name="connsiteY912" fmla="*/ 2432796 h 4241931"/>
              <a:gd name="connsiteX913" fmla="*/ 225585 w 4651277"/>
              <a:gd name="connsiteY913" fmla="*/ 2427605 h 4241931"/>
              <a:gd name="connsiteX914" fmla="*/ 218516 w 4651277"/>
              <a:gd name="connsiteY914" fmla="*/ 2409611 h 4241931"/>
              <a:gd name="connsiteX915" fmla="*/ 219702 w 4651277"/>
              <a:gd name="connsiteY915" fmla="*/ 2396654 h 4241931"/>
              <a:gd name="connsiteX916" fmla="*/ 203612 w 4651277"/>
              <a:gd name="connsiteY916" fmla="*/ 2390201 h 4241931"/>
              <a:gd name="connsiteX917" fmla="*/ 185454 w 4651277"/>
              <a:gd name="connsiteY917" fmla="*/ 2384308 h 4241931"/>
              <a:gd name="connsiteX918" fmla="*/ 180651 w 4651277"/>
              <a:gd name="connsiteY918" fmla="*/ 2360984 h 4241931"/>
              <a:gd name="connsiteX919" fmla="*/ 188954 w 4651277"/>
              <a:gd name="connsiteY919" fmla="*/ 2355173 h 4241931"/>
              <a:gd name="connsiteX920" fmla="*/ 203232 w 4651277"/>
              <a:gd name="connsiteY920" fmla="*/ 2321739 h 4241931"/>
              <a:gd name="connsiteX921" fmla="*/ 198358 w 4651277"/>
              <a:gd name="connsiteY921" fmla="*/ 2280702 h 4241931"/>
              <a:gd name="connsiteX922" fmla="*/ 181129 w 4651277"/>
              <a:gd name="connsiteY922" fmla="*/ 2268831 h 4241931"/>
              <a:gd name="connsiteX923" fmla="*/ 161542 w 4651277"/>
              <a:gd name="connsiteY923" fmla="*/ 2266396 h 4241931"/>
              <a:gd name="connsiteX924" fmla="*/ 170152 w 4651277"/>
              <a:gd name="connsiteY924" fmla="*/ 2232225 h 4241931"/>
              <a:gd name="connsiteX925" fmla="*/ 182158 w 4651277"/>
              <a:gd name="connsiteY925" fmla="*/ 2210319 h 4241931"/>
              <a:gd name="connsiteX926" fmla="*/ 185087 w 4651277"/>
              <a:gd name="connsiteY926" fmla="*/ 2204960 h 4241931"/>
              <a:gd name="connsiteX927" fmla="*/ 183548 w 4651277"/>
              <a:gd name="connsiteY927" fmla="*/ 2204931 h 4241931"/>
              <a:gd name="connsiteX928" fmla="*/ 176985 w 4651277"/>
              <a:gd name="connsiteY928" fmla="*/ 2201655 h 4241931"/>
              <a:gd name="connsiteX929" fmla="*/ 158195 w 4651277"/>
              <a:gd name="connsiteY929" fmla="*/ 2192908 h 4241931"/>
              <a:gd name="connsiteX930" fmla="*/ 153725 w 4651277"/>
              <a:gd name="connsiteY930" fmla="*/ 2186242 h 4241931"/>
              <a:gd name="connsiteX931" fmla="*/ 153180 w 4651277"/>
              <a:gd name="connsiteY931" fmla="*/ 2181644 h 4241931"/>
              <a:gd name="connsiteX932" fmla="*/ 148907 w 4651277"/>
              <a:gd name="connsiteY932" fmla="*/ 2184596 h 4241931"/>
              <a:gd name="connsiteX933" fmla="*/ 133549 w 4651277"/>
              <a:gd name="connsiteY933" fmla="*/ 2192221 h 4241931"/>
              <a:gd name="connsiteX934" fmla="*/ 130014 w 4651277"/>
              <a:gd name="connsiteY934" fmla="*/ 2191909 h 4241931"/>
              <a:gd name="connsiteX935" fmla="*/ 130318 w 4651277"/>
              <a:gd name="connsiteY935" fmla="*/ 2192823 h 4241931"/>
              <a:gd name="connsiteX936" fmla="*/ 126282 w 4651277"/>
              <a:gd name="connsiteY936" fmla="*/ 2195305 h 4241931"/>
              <a:gd name="connsiteX937" fmla="*/ 107338 w 4651277"/>
              <a:gd name="connsiteY937" fmla="*/ 2192707 h 4241931"/>
              <a:gd name="connsiteX938" fmla="*/ 90588 w 4651277"/>
              <a:gd name="connsiteY938" fmla="*/ 2196667 h 4241931"/>
              <a:gd name="connsiteX939" fmla="*/ 85329 w 4651277"/>
              <a:gd name="connsiteY939" fmla="*/ 2204345 h 4241931"/>
              <a:gd name="connsiteX940" fmla="*/ 82412 w 4651277"/>
              <a:gd name="connsiteY940" fmla="*/ 2206965 h 4241931"/>
              <a:gd name="connsiteX941" fmla="*/ 79791 w 4651277"/>
              <a:gd name="connsiteY941" fmla="*/ 2204045 h 4241931"/>
              <a:gd name="connsiteX942" fmla="*/ 72187 w 4651277"/>
              <a:gd name="connsiteY942" fmla="*/ 2199087 h 4241931"/>
              <a:gd name="connsiteX943" fmla="*/ 56610 w 4651277"/>
              <a:gd name="connsiteY943" fmla="*/ 2194405 h 4241931"/>
              <a:gd name="connsiteX944" fmla="*/ 49228 w 4651277"/>
              <a:gd name="connsiteY944" fmla="*/ 2195828 h 4241931"/>
              <a:gd name="connsiteX945" fmla="*/ 44932 w 4651277"/>
              <a:gd name="connsiteY945" fmla="*/ 2199419 h 4241931"/>
              <a:gd name="connsiteX946" fmla="*/ 40357 w 4651277"/>
              <a:gd name="connsiteY946" fmla="*/ 2195030 h 4241931"/>
              <a:gd name="connsiteX947" fmla="*/ 38739 w 4651277"/>
              <a:gd name="connsiteY947" fmla="*/ 2190908 h 4241931"/>
              <a:gd name="connsiteX948" fmla="*/ 25029 w 4651277"/>
              <a:gd name="connsiteY948" fmla="*/ 2188681 h 4241931"/>
              <a:gd name="connsiteX949" fmla="*/ 22953 w 4651277"/>
              <a:gd name="connsiteY949" fmla="*/ 2190781 h 4241931"/>
              <a:gd name="connsiteX950" fmla="*/ 17398 w 4651277"/>
              <a:gd name="connsiteY950" fmla="*/ 2191771 h 4241931"/>
              <a:gd name="connsiteX951" fmla="*/ 17464 w 4651277"/>
              <a:gd name="connsiteY951" fmla="*/ 2186609 h 4241931"/>
              <a:gd name="connsiteX952" fmla="*/ 20703 w 4651277"/>
              <a:gd name="connsiteY952" fmla="*/ 2182626 h 4241931"/>
              <a:gd name="connsiteX953" fmla="*/ 20175 w 4651277"/>
              <a:gd name="connsiteY953" fmla="*/ 2176316 h 4241931"/>
              <a:gd name="connsiteX954" fmla="*/ 10908 w 4651277"/>
              <a:gd name="connsiteY954" fmla="*/ 2158882 h 4241931"/>
              <a:gd name="connsiteX955" fmla="*/ 3909 w 4651277"/>
              <a:gd name="connsiteY955" fmla="*/ 2136084 h 4241931"/>
              <a:gd name="connsiteX956" fmla="*/ 5354 w 4651277"/>
              <a:gd name="connsiteY956" fmla="*/ 2129952 h 4241931"/>
              <a:gd name="connsiteX957" fmla="*/ 9185 w 4651277"/>
              <a:gd name="connsiteY957" fmla="*/ 2123453 h 4241931"/>
              <a:gd name="connsiteX958" fmla="*/ 8263 w 4651277"/>
              <a:gd name="connsiteY958" fmla="*/ 2119867 h 4241931"/>
              <a:gd name="connsiteX959" fmla="*/ 0 w 4651277"/>
              <a:gd name="connsiteY959" fmla="*/ 2106669 h 4241931"/>
              <a:gd name="connsiteX960" fmla="*/ 1997 w 4651277"/>
              <a:gd name="connsiteY960" fmla="*/ 2092253 h 4241931"/>
              <a:gd name="connsiteX961" fmla="*/ 18461 w 4651277"/>
              <a:gd name="connsiteY961" fmla="*/ 2073068 h 4241931"/>
              <a:gd name="connsiteX962" fmla="*/ 22909 w 4651277"/>
              <a:gd name="connsiteY962" fmla="*/ 2063545 h 4241931"/>
              <a:gd name="connsiteX963" fmla="*/ 31396 w 4651277"/>
              <a:gd name="connsiteY963" fmla="*/ 2046292 h 4241931"/>
              <a:gd name="connsiteX964" fmla="*/ 31352 w 4651277"/>
              <a:gd name="connsiteY964" fmla="*/ 2025192 h 4241931"/>
              <a:gd name="connsiteX965" fmla="*/ 63886 w 4651277"/>
              <a:gd name="connsiteY965" fmla="*/ 2013091 h 4241931"/>
              <a:gd name="connsiteX966" fmla="*/ 81239 w 4651277"/>
              <a:gd name="connsiteY966" fmla="*/ 2008044 h 4241931"/>
              <a:gd name="connsiteX967" fmla="*/ 111405 w 4651277"/>
              <a:gd name="connsiteY967" fmla="*/ 1993139 h 4241931"/>
              <a:gd name="connsiteX968" fmla="*/ 126677 w 4651277"/>
              <a:gd name="connsiteY968" fmla="*/ 2000417 h 4241931"/>
              <a:gd name="connsiteX969" fmla="*/ 139632 w 4651277"/>
              <a:gd name="connsiteY969" fmla="*/ 1998124 h 4241931"/>
              <a:gd name="connsiteX970" fmla="*/ 146533 w 4651277"/>
              <a:gd name="connsiteY970" fmla="*/ 1993496 h 4241931"/>
              <a:gd name="connsiteX971" fmla="*/ 153736 w 4651277"/>
              <a:gd name="connsiteY971" fmla="*/ 1988375 h 4241931"/>
              <a:gd name="connsiteX972" fmla="*/ 154376 w 4651277"/>
              <a:gd name="connsiteY972" fmla="*/ 1996242 h 4241931"/>
              <a:gd name="connsiteX973" fmla="*/ 153285 w 4651277"/>
              <a:gd name="connsiteY973" fmla="*/ 2009173 h 4241931"/>
              <a:gd name="connsiteX974" fmla="*/ 164872 w 4651277"/>
              <a:gd name="connsiteY974" fmla="*/ 2016921 h 4241931"/>
              <a:gd name="connsiteX975" fmla="*/ 175266 w 4651277"/>
              <a:gd name="connsiteY975" fmla="*/ 2011025 h 4241931"/>
              <a:gd name="connsiteX976" fmla="*/ 179204 w 4651277"/>
              <a:gd name="connsiteY976" fmla="*/ 2016827 h 4241931"/>
              <a:gd name="connsiteX977" fmla="*/ 185964 w 4651277"/>
              <a:gd name="connsiteY977" fmla="*/ 2044743 h 4241931"/>
              <a:gd name="connsiteX978" fmla="*/ 192136 w 4651277"/>
              <a:gd name="connsiteY978" fmla="*/ 2058025 h 4241931"/>
              <a:gd name="connsiteX979" fmla="*/ 191400 w 4651277"/>
              <a:gd name="connsiteY979" fmla="*/ 2065222 h 4241931"/>
              <a:gd name="connsiteX980" fmla="*/ 193705 w 4651277"/>
              <a:gd name="connsiteY980" fmla="*/ 2064625 h 4241931"/>
              <a:gd name="connsiteX981" fmla="*/ 201345 w 4651277"/>
              <a:gd name="connsiteY981" fmla="*/ 2058516 h 4241931"/>
              <a:gd name="connsiteX982" fmla="*/ 208726 w 4651277"/>
              <a:gd name="connsiteY982" fmla="*/ 2057092 h 4241931"/>
              <a:gd name="connsiteX983" fmla="*/ 228242 w 4651277"/>
              <a:gd name="connsiteY983" fmla="*/ 2063119 h 4241931"/>
              <a:gd name="connsiteX984" fmla="*/ 231942 w 4651277"/>
              <a:gd name="connsiteY984" fmla="*/ 2058517 h 4241931"/>
              <a:gd name="connsiteX985" fmla="*/ 254423 w 4651277"/>
              <a:gd name="connsiteY985" fmla="*/ 2032807 h 4241931"/>
              <a:gd name="connsiteX986" fmla="*/ 259562 w 4651277"/>
              <a:gd name="connsiteY986" fmla="*/ 2024385 h 4241931"/>
              <a:gd name="connsiteX987" fmla="*/ 260350 w 4651277"/>
              <a:gd name="connsiteY987" fmla="*/ 2011951 h 4241931"/>
              <a:gd name="connsiteX988" fmla="*/ 243934 w 4651277"/>
              <a:gd name="connsiteY988" fmla="*/ 1984262 h 4241931"/>
              <a:gd name="connsiteX989" fmla="*/ 241968 w 4651277"/>
              <a:gd name="connsiteY989" fmla="*/ 1967429 h 4241931"/>
              <a:gd name="connsiteX990" fmla="*/ 257810 w 4651277"/>
              <a:gd name="connsiteY990" fmla="*/ 1964858 h 4241931"/>
              <a:gd name="connsiteX991" fmla="*/ 278777 w 4651277"/>
              <a:gd name="connsiteY991" fmla="*/ 1969490 h 4241931"/>
              <a:gd name="connsiteX992" fmla="*/ 293797 w 4651277"/>
              <a:gd name="connsiteY992" fmla="*/ 1970497 h 4241931"/>
              <a:gd name="connsiteX993" fmla="*/ 304189 w 4651277"/>
              <a:gd name="connsiteY993" fmla="*/ 1964603 h 4241931"/>
              <a:gd name="connsiteX994" fmla="*/ 323849 w 4651277"/>
              <a:gd name="connsiteY994" fmla="*/ 1916778 h 4241931"/>
              <a:gd name="connsiteX995" fmla="*/ 339900 w 4651277"/>
              <a:gd name="connsiteY995" fmla="*/ 1899380 h 4241931"/>
              <a:gd name="connsiteX996" fmla="*/ 366172 w 4651277"/>
              <a:gd name="connsiteY996" fmla="*/ 1899774 h 4241931"/>
              <a:gd name="connsiteX997" fmla="*/ 386797 w 4651277"/>
              <a:gd name="connsiteY997" fmla="*/ 1855936 h 4241931"/>
              <a:gd name="connsiteX998" fmla="*/ 382353 w 4651277"/>
              <a:gd name="connsiteY998" fmla="*/ 1837591 h 4241931"/>
              <a:gd name="connsiteX999" fmla="*/ 397618 w 4651277"/>
              <a:gd name="connsiteY999" fmla="*/ 1832628 h 4241931"/>
              <a:gd name="connsiteX1000" fmla="*/ 428633 w 4651277"/>
              <a:gd name="connsiteY1000" fmla="*/ 1850870 h 4241931"/>
              <a:gd name="connsiteX1001" fmla="*/ 421799 w 4651277"/>
              <a:gd name="connsiteY1001" fmla="*/ 1833105 h 4241931"/>
              <a:gd name="connsiteX1002" fmla="*/ 416893 w 4651277"/>
              <a:gd name="connsiteY1002" fmla="*/ 1823315 h 4241931"/>
              <a:gd name="connsiteX1003" fmla="*/ 392972 w 4651277"/>
              <a:gd name="connsiteY1003" fmla="*/ 1801244 h 4241931"/>
              <a:gd name="connsiteX1004" fmla="*/ 372974 w 4651277"/>
              <a:gd name="connsiteY1004" fmla="*/ 1800599 h 4241931"/>
              <a:gd name="connsiteX1005" fmla="*/ 385949 w 4651277"/>
              <a:gd name="connsiteY1005" fmla="*/ 1754815 h 4241931"/>
              <a:gd name="connsiteX1006" fmla="*/ 398951 w 4651277"/>
              <a:gd name="connsiteY1006" fmla="*/ 1705649 h 4241931"/>
              <a:gd name="connsiteX1007" fmla="*/ 389494 w 4651277"/>
              <a:gd name="connsiteY1007" fmla="*/ 1678807 h 4241931"/>
              <a:gd name="connsiteX1008" fmla="*/ 363309 w 4651277"/>
              <a:gd name="connsiteY1008" fmla="*/ 1680505 h 4241931"/>
              <a:gd name="connsiteX1009" fmla="*/ 342496 w 4651277"/>
              <a:gd name="connsiteY1009" fmla="*/ 1695679 h 4241931"/>
              <a:gd name="connsiteX1010" fmla="*/ 298105 w 4651277"/>
              <a:gd name="connsiteY1010" fmla="*/ 1669277 h 4241931"/>
              <a:gd name="connsiteX1011" fmla="*/ 291363 w 4651277"/>
              <a:gd name="connsiteY1011" fmla="*/ 1665844 h 4241931"/>
              <a:gd name="connsiteX1012" fmla="*/ 294593 w 4651277"/>
              <a:gd name="connsiteY1012" fmla="*/ 1646062 h 4241931"/>
              <a:gd name="connsiteX1013" fmla="*/ 308882 w 4651277"/>
              <a:gd name="connsiteY1013" fmla="*/ 1624869 h 4241931"/>
              <a:gd name="connsiteX1014" fmla="*/ 350575 w 4651277"/>
              <a:gd name="connsiteY1014" fmla="*/ 1612239 h 4241931"/>
              <a:gd name="connsiteX1015" fmla="*/ 368299 w 4651277"/>
              <a:gd name="connsiteY1015" fmla="*/ 1624411 h 4241931"/>
              <a:gd name="connsiteX1016" fmla="*/ 381481 w 4651277"/>
              <a:gd name="connsiteY1016" fmla="*/ 1631773 h 4241931"/>
              <a:gd name="connsiteX1017" fmla="*/ 447262 w 4651277"/>
              <a:gd name="connsiteY1017" fmla="*/ 1605288 h 4241931"/>
              <a:gd name="connsiteX1018" fmla="*/ 459886 w 4651277"/>
              <a:gd name="connsiteY1018" fmla="*/ 1566766 h 4241931"/>
              <a:gd name="connsiteX1019" fmla="*/ 453689 w 4651277"/>
              <a:gd name="connsiteY1019" fmla="*/ 1556868 h 4241931"/>
              <a:gd name="connsiteX1020" fmla="*/ 470485 w 4651277"/>
              <a:gd name="connsiteY1020" fmla="*/ 1505937 h 4241931"/>
              <a:gd name="connsiteX1021" fmla="*/ 499433 w 4651277"/>
              <a:gd name="connsiteY1021" fmla="*/ 1480773 h 4241931"/>
              <a:gd name="connsiteX1022" fmla="*/ 547531 w 4651277"/>
              <a:gd name="connsiteY1022" fmla="*/ 1463211 h 4241931"/>
              <a:gd name="connsiteX1023" fmla="*/ 567253 w 4651277"/>
              <a:gd name="connsiteY1023" fmla="*/ 1460968 h 4241931"/>
              <a:gd name="connsiteX1024" fmla="*/ 536841 w 4651277"/>
              <a:gd name="connsiteY1024" fmla="*/ 1441738 h 4241931"/>
              <a:gd name="connsiteX1025" fmla="*/ 534666 w 4651277"/>
              <a:gd name="connsiteY1025" fmla="*/ 1439730 h 4241931"/>
              <a:gd name="connsiteX1026" fmla="*/ 534281 w 4651277"/>
              <a:gd name="connsiteY1026" fmla="*/ 1438135 h 4241931"/>
              <a:gd name="connsiteX1027" fmla="*/ 490714 w 4651277"/>
              <a:gd name="connsiteY1027" fmla="*/ 1340184 h 4241931"/>
              <a:gd name="connsiteX1028" fmla="*/ 488780 w 4651277"/>
              <a:gd name="connsiteY1028" fmla="*/ 1292099 h 4241931"/>
              <a:gd name="connsiteX1029" fmla="*/ 496936 w 4651277"/>
              <a:gd name="connsiteY1029" fmla="*/ 1238618 h 4241931"/>
              <a:gd name="connsiteX1030" fmla="*/ 497423 w 4651277"/>
              <a:gd name="connsiteY1030" fmla="*/ 1226677 h 4241931"/>
              <a:gd name="connsiteX1031" fmla="*/ 498708 w 4651277"/>
              <a:gd name="connsiteY1031" fmla="*/ 1146573 h 4241931"/>
              <a:gd name="connsiteX1032" fmla="*/ 494265 w 4651277"/>
              <a:gd name="connsiteY1032" fmla="*/ 1128228 h 4241931"/>
              <a:gd name="connsiteX1033" fmla="*/ 491301 w 4651277"/>
              <a:gd name="connsiteY1033" fmla="*/ 1098548 h 4241931"/>
              <a:gd name="connsiteX1034" fmla="*/ 474258 w 4651277"/>
              <a:gd name="connsiteY1034" fmla="*/ 1115342 h 4241931"/>
              <a:gd name="connsiteX1035" fmla="*/ 456676 w 4651277"/>
              <a:gd name="connsiteY1035" fmla="*/ 1110734 h 4241931"/>
              <a:gd name="connsiteX1036" fmla="*/ 424274 w 4651277"/>
              <a:gd name="connsiteY1036" fmla="*/ 1078050 h 4241931"/>
              <a:gd name="connsiteX1037" fmla="*/ 407590 w 4651277"/>
              <a:gd name="connsiteY1037" fmla="*/ 1059716 h 4241931"/>
              <a:gd name="connsiteX1038" fmla="*/ 403785 w 4651277"/>
              <a:gd name="connsiteY1038" fmla="*/ 1049237 h 4241931"/>
              <a:gd name="connsiteX1039" fmla="*/ 396629 w 4651277"/>
              <a:gd name="connsiteY1039" fmla="*/ 1007485 h 4241931"/>
              <a:gd name="connsiteX1040" fmla="*/ 398423 w 4651277"/>
              <a:gd name="connsiteY1040" fmla="*/ 980030 h 4241931"/>
              <a:gd name="connsiteX1041" fmla="*/ 397121 w 4651277"/>
              <a:gd name="connsiteY1041" fmla="*/ 967679 h 4241931"/>
              <a:gd name="connsiteX1042" fmla="*/ 394920 w 4651277"/>
              <a:gd name="connsiteY1042" fmla="*/ 954017 h 42419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</a:cxnLst>
            <a:rect l="l" t="t" r="r" b="b"/>
            <a:pathLst>
              <a:path w="4651277" h="4241931">
                <a:moveTo>
                  <a:pt x="3897079" y="2775104"/>
                </a:moveTo>
                <a:lnTo>
                  <a:pt x="3897072" y="2775245"/>
                </a:lnTo>
                <a:lnTo>
                  <a:pt x="3897236" y="2775217"/>
                </a:lnTo>
                <a:close/>
                <a:moveTo>
                  <a:pt x="3870002" y="2525312"/>
                </a:moveTo>
                <a:cubicBezTo>
                  <a:pt x="3867714" y="2528042"/>
                  <a:pt x="3867110" y="2530885"/>
                  <a:pt x="3868144" y="2533137"/>
                </a:cubicBezTo>
                <a:lnTo>
                  <a:pt x="3873257" y="2535878"/>
                </a:lnTo>
                <a:lnTo>
                  <a:pt x="3875291" y="2517799"/>
                </a:lnTo>
                <a:lnTo>
                  <a:pt x="3877729" y="2513815"/>
                </a:lnTo>
                <a:close/>
                <a:moveTo>
                  <a:pt x="3877901" y="2487465"/>
                </a:moveTo>
                <a:lnTo>
                  <a:pt x="3888277" y="2487068"/>
                </a:lnTo>
                <a:cubicBezTo>
                  <a:pt x="3890139" y="2487516"/>
                  <a:pt x="3891479" y="2488580"/>
                  <a:pt x="3891886" y="2490771"/>
                </a:cubicBezTo>
                <a:lnTo>
                  <a:pt x="3891216" y="2494297"/>
                </a:lnTo>
                <a:lnTo>
                  <a:pt x="3905570" y="2476507"/>
                </a:lnTo>
                <a:cubicBezTo>
                  <a:pt x="3907159" y="2474283"/>
                  <a:pt x="3909352" y="2472157"/>
                  <a:pt x="3910941" y="2469934"/>
                </a:cubicBezTo>
                <a:cubicBezTo>
                  <a:pt x="3907829" y="2470059"/>
                  <a:pt x="3906239" y="2472282"/>
                  <a:pt x="3903635" y="2473107"/>
                </a:cubicBezTo>
                <a:close/>
                <a:moveTo>
                  <a:pt x="3861532" y="2480806"/>
                </a:moveTo>
                <a:lnTo>
                  <a:pt x="3861510" y="2481282"/>
                </a:lnTo>
                <a:cubicBezTo>
                  <a:pt x="3862240" y="2484491"/>
                  <a:pt x="3862849" y="2488453"/>
                  <a:pt x="3864547" y="2490423"/>
                </a:cubicBezTo>
                <a:lnTo>
                  <a:pt x="3870148" y="2488776"/>
                </a:lnTo>
                <a:lnTo>
                  <a:pt x="3869606" y="2488750"/>
                </a:lnTo>
                <a:close/>
                <a:moveTo>
                  <a:pt x="3844059" y="2490243"/>
                </a:moveTo>
                <a:lnTo>
                  <a:pt x="3842985" y="2493698"/>
                </a:lnTo>
                <a:lnTo>
                  <a:pt x="3843598" y="2492828"/>
                </a:lnTo>
                <a:close/>
                <a:moveTo>
                  <a:pt x="4088505" y="2054563"/>
                </a:moveTo>
                <a:lnTo>
                  <a:pt x="4088401" y="2054951"/>
                </a:lnTo>
                <a:lnTo>
                  <a:pt x="4089266" y="2055670"/>
                </a:lnTo>
                <a:close/>
                <a:moveTo>
                  <a:pt x="3885513" y="1821923"/>
                </a:moveTo>
                <a:lnTo>
                  <a:pt x="3885167" y="1822589"/>
                </a:lnTo>
                <a:lnTo>
                  <a:pt x="3886626" y="1822717"/>
                </a:lnTo>
                <a:lnTo>
                  <a:pt x="3891162" y="1820860"/>
                </a:lnTo>
                <a:close/>
                <a:moveTo>
                  <a:pt x="3821509" y="1811281"/>
                </a:moveTo>
                <a:lnTo>
                  <a:pt x="3822504" y="1811643"/>
                </a:lnTo>
                <a:lnTo>
                  <a:pt x="3822243" y="1811284"/>
                </a:lnTo>
                <a:close/>
                <a:moveTo>
                  <a:pt x="3767517" y="1561442"/>
                </a:moveTo>
                <a:lnTo>
                  <a:pt x="3765081" y="1577440"/>
                </a:lnTo>
                <a:cubicBezTo>
                  <a:pt x="3765461" y="1582682"/>
                  <a:pt x="3766682" y="1587722"/>
                  <a:pt x="3767062" y="1592964"/>
                </a:cubicBezTo>
                <a:cubicBezTo>
                  <a:pt x="3767647" y="1599046"/>
                  <a:pt x="3766615" y="1603964"/>
                  <a:pt x="3763927" y="1607782"/>
                </a:cubicBezTo>
                <a:lnTo>
                  <a:pt x="3761545" y="1609280"/>
                </a:lnTo>
                <a:lnTo>
                  <a:pt x="3797457" y="1614968"/>
                </a:lnTo>
                <a:lnTo>
                  <a:pt x="3788623" y="1604063"/>
                </a:lnTo>
                <a:cubicBezTo>
                  <a:pt x="3785763" y="1594087"/>
                  <a:pt x="3781115" y="1584988"/>
                  <a:pt x="3776032" y="1576163"/>
                </a:cubicBezTo>
                <a:close/>
                <a:moveTo>
                  <a:pt x="3386337" y="529816"/>
                </a:moveTo>
                <a:lnTo>
                  <a:pt x="3387319" y="533022"/>
                </a:lnTo>
                <a:cubicBezTo>
                  <a:pt x="3387837" y="537454"/>
                  <a:pt x="3387616" y="542508"/>
                  <a:pt x="3390371" y="545619"/>
                </a:cubicBezTo>
                <a:cubicBezTo>
                  <a:pt x="3403040" y="561222"/>
                  <a:pt x="3409325" y="561478"/>
                  <a:pt x="3423565" y="548694"/>
                </a:cubicBezTo>
                <a:lnTo>
                  <a:pt x="3424013" y="548364"/>
                </a:lnTo>
                <a:lnTo>
                  <a:pt x="3429555" y="530803"/>
                </a:lnTo>
                <a:cubicBezTo>
                  <a:pt x="3430271" y="524351"/>
                  <a:pt x="3429730" y="517758"/>
                  <a:pt x="3427864" y="511430"/>
                </a:cubicBezTo>
                <a:lnTo>
                  <a:pt x="3425437" y="507611"/>
                </a:lnTo>
                <a:lnTo>
                  <a:pt x="3420175" y="511007"/>
                </a:lnTo>
                <a:cubicBezTo>
                  <a:pt x="3411083" y="515049"/>
                  <a:pt x="3401574" y="518110"/>
                  <a:pt x="3392266" y="521522"/>
                </a:cubicBezTo>
                <a:close/>
                <a:moveTo>
                  <a:pt x="1071940" y="3407137"/>
                </a:moveTo>
                <a:lnTo>
                  <a:pt x="1073275" y="3407279"/>
                </a:lnTo>
                <a:lnTo>
                  <a:pt x="1073048" y="3406948"/>
                </a:lnTo>
                <a:close/>
                <a:moveTo>
                  <a:pt x="842232" y="3128002"/>
                </a:moveTo>
                <a:lnTo>
                  <a:pt x="853613" y="3150615"/>
                </a:lnTo>
                <a:cubicBezTo>
                  <a:pt x="857212" y="3165206"/>
                  <a:pt x="876110" y="3161952"/>
                  <a:pt x="883500" y="3172512"/>
                </a:cubicBezTo>
                <a:lnTo>
                  <a:pt x="895668" y="3159366"/>
                </a:lnTo>
                <a:lnTo>
                  <a:pt x="895051" y="3159242"/>
                </a:lnTo>
                <a:cubicBezTo>
                  <a:pt x="890962" y="3157291"/>
                  <a:pt x="887431" y="3154321"/>
                  <a:pt x="884086" y="3150235"/>
                </a:cubicBezTo>
                <a:cubicBezTo>
                  <a:pt x="877397" y="3142805"/>
                  <a:pt x="871451" y="3134634"/>
                  <a:pt x="861788" y="3130176"/>
                </a:cubicBezTo>
                <a:cubicBezTo>
                  <a:pt x="856586" y="3127947"/>
                  <a:pt x="851755" y="3126461"/>
                  <a:pt x="846830" y="3126461"/>
                </a:cubicBezTo>
                <a:close/>
                <a:moveTo>
                  <a:pt x="1434125" y="357635"/>
                </a:moveTo>
                <a:lnTo>
                  <a:pt x="1444615" y="349964"/>
                </a:lnTo>
                <a:lnTo>
                  <a:pt x="1442833" y="352363"/>
                </a:lnTo>
                <a:cubicBezTo>
                  <a:pt x="1440502" y="355223"/>
                  <a:pt x="1438066" y="357044"/>
                  <a:pt x="1435282" y="357772"/>
                </a:cubicBezTo>
                <a:close/>
                <a:moveTo>
                  <a:pt x="901577" y="1089026"/>
                </a:moveTo>
                <a:cubicBezTo>
                  <a:pt x="900292" y="1091592"/>
                  <a:pt x="900074" y="1094338"/>
                  <a:pt x="902450" y="1097146"/>
                </a:cubicBezTo>
                <a:lnTo>
                  <a:pt x="902526" y="1097156"/>
                </a:lnTo>
                <a:lnTo>
                  <a:pt x="903198" y="1086955"/>
                </a:lnTo>
                <a:close/>
                <a:moveTo>
                  <a:pt x="757666" y="1050727"/>
                </a:moveTo>
                <a:lnTo>
                  <a:pt x="751018" y="1071490"/>
                </a:lnTo>
                <a:lnTo>
                  <a:pt x="758841" y="1071058"/>
                </a:lnTo>
                <a:cubicBezTo>
                  <a:pt x="763118" y="1071162"/>
                  <a:pt x="767408" y="1070654"/>
                  <a:pt x="769344" y="1066422"/>
                </a:cubicBezTo>
                <a:cubicBezTo>
                  <a:pt x="771280" y="1062191"/>
                  <a:pt x="767049" y="1060255"/>
                  <a:pt x="764664" y="1057752"/>
                </a:cubicBezTo>
                <a:close/>
                <a:moveTo>
                  <a:pt x="394920" y="954017"/>
                </a:moveTo>
                <a:cubicBezTo>
                  <a:pt x="396227" y="950481"/>
                  <a:pt x="399953" y="947995"/>
                  <a:pt x="407227" y="946656"/>
                </a:cubicBezTo>
                <a:cubicBezTo>
                  <a:pt x="418889" y="944254"/>
                  <a:pt x="421466" y="932231"/>
                  <a:pt x="424128" y="922299"/>
                </a:cubicBezTo>
                <a:cubicBezTo>
                  <a:pt x="429969" y="899351"/>
                  <a:pt x="429969" y="899351"/>
                  <a:pt x="452395" y="908274"/>
                </a:cubicBezTo>
                <a:cubicBezTo>
                  <a:pt x="454872" y="909785"/>
                  <a:pt x="457155" y="910499"/>
                  <a:pt x="459935" y="911515"/>
                </a:cubicBezTo>
                <a:cubicBezTo>
                  <a:pt x="471849" y="915384"/>
                  <a:pt x="481311" y="914359"/>
                  <a:pt x="483116" y="899146"/>
                </a:cubicBezTo>
                <a:cubicBezTo>
                  <a:pt x="482560" y="893369"/>
                  <a:pt x="486052" y="892101"/>
                  <a:pt x="490125" y="893227"/>
                </a:cubicBezTo>
                <a:cubicBezTo>
                  <a:pt x="495489" y="894461"/>
                  <a:pt x="501350" y="895995"/>
                  <a:pt x="505508" y="899211"/>
                </a:cubicBezTo>
                <a:cubicBezTo>
                  <a:pt x="514314" y="905945"/>
                  <a:pt x="522953" y="908496"/>
                  <a:pt x="533045" y="903097"/>
                </a:cubicBezTo>
                <a:cubicBezTo>
                  <a:pt x="538738" y="900451"/>
                  <a:pt x="543994" y="902978"/>
                  <a:pt x="549057" y="904707"/>
                </a:cubicBezTo>
                <a:cubicBezTo>
                  <a:pt x="558974" y="922992"/>
                  <a:pt x="551705" y="950506"/>
                  <a:pt x="576911" y="960445"/>
                </a:cubicBezTo>
                <a:cubicBezTo>
                  <a:pt x="582964" y="962779"/>
                  <a:pt x="582478" y="974719"/>
                  <a:pt x="592268" y="969814"/>
                </a:cubicBezTo>
                <a:cubicBezTo>
                  <a:pt x="612778" y="955137"/>
                  <a:pt x="612476" y="955631"/>
                  <a:pt x="635566" y="969038"/>
                </a:cubicBezTo>
                <a:cubicBezTo>
                  <a:pt x="642005" y="972967"/>
                  <a:pt x="647127" y="980170"/>
                  <a:pt x="656699" y="977852"/>
                </a:cubicBezTo>
                <a:cubicBezTo>
                  <a:pt x="663852" y="979496"/>
                  <a:pt x="669880" y="985215"/>
                  <a:pt x="677579" y="980395"/>
                </a:cubicBezTo>
                <a:cubicBezTo>
                  <a:pt x="689735" y="978295"/>
                  <a:pt x="699862" y="981753"/>
                  <a:pt x="708864" y="989282"/>
                </a:cubicBezTo>
                <a:cubicBezTo>
                  <a:pt x="709057" y="990081"/>
                  <a:pt x="709057" y="990081"/>
                  <a:pt x="709249" y="990879"/>
                </a:cubicBezTo>
                <a:cubicBezTo>
                  <a:pt x="719279" y="993938"/>
                  <a:pt x="725838" y="991822"/>
                  <a:pt x="730538" y="987041"/>
                </a:cubicBezTo>
                <a:lnTo>
                  <a:pt x="733369" y="981508"/>
                </a:lnTo>
                <a:lnTo>
                  <a:pt x="741250" y="939228"/>
                </a:lnTo>
                <a:cubicBezTo>
                  <a:pt x="743019" y="916657"/>
                  <a:pt x="748590" y="913737"/>
                  <a:pt x="770387" y="922209"/>
                </a:cubicBezTo>
                <a:cubicBezTo>
                  <a:pt x="772764" y="925017"/>
                  <a:pt x="773149" y="928082"/>
                  <a:pt x="772846" y="931130"/>
                </a:cubicBezTo>
                <a:lnTo>
                  <a:pt x="771985" y="935690"/>
                </a:lnTo>
                <a:lnTo>
                  <a:pt x="777371" y="940499"/>
                </a:lnTo>
                <a:cubicBezTo>
                  <a:pt x="778542" y="943594"/>
                  <a:pt x="779432" y="947706"/>
                  <a:pt x="782283" y="952504"/>
                </a:cubicBezTo>
                <a:cubicBezTo>
                  <a:pt x="782149" y="957181"/>
                  <a:pt x="780033" y="960649"/>
                  <a:pt x="776624" y="964006"/>
                </a:cubicBezTo>
                <a:lnTo>
                  <a:pt x="768714" y="968596"/>
                </a:lnTo>
                <a:lnTo>
                  <a:pt x="769873" y="975063"/>
                </a:lnTo>
                <a:cubicBezTo>
                  <a:pt x="773894" y="985704"/>
                  <a:pt x="781464" y="994902"/>
                  <a:pt x="789860" y="1001522"/>
                </a:cubicBezTo>
                <a:cubicBezTo>
                  <a:pt x="794048" y="1005291"/>
                  <a:pt x="800723" y="1007285"/>
                  <a:pt x="801796" y="1013423"/>
                </a:cubicBezTo>
                <a:cubicBezTo>
                  <a:pt x="802915" y="1017729"/>
                  <a:pt x="802930" y="1017118"/>
                  <a:pt x="804836" y="1014109"/>
                </a:cubicBezTo>
                <a:cubicBezTo>
                  <a:pt x="806116" y="1011694"/>
                  <a:pt x="808604" y="1009921"/>
                  <a:pt x="810407" y="1011186"/>
                </a:cubicBezTo>
                <a:cubicBezTo>
                  <a:pt x="828554" y="1018960"/>
                  <a:pt x="837446" y="1005119"/>
                  <a:pt x="847470" y="994970"/>
                </a:cubicBezTo>
                <a:cubicBezTo>
                  <a:pt x="850598" y="991990"/>
                  <a:pt x="854351" y="988414"/>
                  <a:pt x="858657" y="987296"/>
                </a:cubicBezTo>
                <a:cubicBezTo>
                  <a:pt x="865406" y="986236"/>
                  <a:pt x="872081" y="988231"/>
                  <a:pt x="874361" y="995010"/>
                </a:cubicBezTo>
                <a:cubicBezTo>
                  <a:pt x="882904" y="1020886"/>
                  <a:pt x="907844" y="1025768"/>
                  <a:pt x="927779" y="1035418"/>
                </a:cubicBezTo>
                <a:cubicBezTo>
                  <a:pt x="929008" y="1035143"/>
                  <a:pt x="931001" y="1034885"/>
                  <a:pt x="932742" y="1035538"/>
                </a:cubicBezTo>
                <a:lnTo>
                  <a:pt x="935226" y="1039553"/>
                </a:lnTo>
                <a:lnTo>
                  <a:pt x="940983" y="1033338"/>
                </a:lnTo>
                <a:lnTo>
                  <a:pt x="935821" y="1023593"/>
                </a:lnTo>
                <a:cubicBezTo>
                  <a:pt x="931931" y="1011433"/>
                  <a:pt x="926045" y="1008169"/>
                  <a:pt x="913760" y="1010868"/>
                </a:cubicBezTo>
                <a:cubicBezTo>
                  <a:pt x="912112" y="1011276"/>
                  <a:pt x="910749" y="1012140"/>
                  <a:pt x="908193" y="1013124"/>
                </a:cubicBezTo>
                <a:cubicBezTo>
                  <a:pt x="907678" y="1003278"/>
                  <a:pt x="913624" y="997603"/>
                  <a:pt x="918086" y="991595"/>
                </a:cubicBezTo>
                <a:cubicBezTo>
                  <a:pt x="923623" y="984271"/>
                  <a:pt x="926482" y="976736"/>
                  <a:pt x="923864" y="967586"/>
                </a:cubicBezTo>
                <a:cubicBezTo>
                  <a:pt x="922684" y="960704"/>
                  <a:pt x="919188" y="957197"/>
                  <a:pt x="911850" y="958668"/>
                </a:cubicBezTo>
                <a:cubicBezTo>
                  <a:pt x="904058" y="960427"/>
                  <a:pt x="897962" y="959840"/>
                  <a:pt x="893528" y="951841"/>
                </a:cubicBezTo>
                <a:cubicBezTo>
                  <a:pt x="888928" y="944582"/>
                  <a:pt x="893800" y="940223"/>
                  <a:pt x="898383" y="935411"/>
                </a:cubicBezTo>
                <a:cubicBezTo>
                  <a:pt x="899911" y="933807"/>
                  <a:pt x="903088" y="931793"/>
                  <a:pt x="900622" y="928906"/>
                </a:cubicBezTo>
                <a:cubicBezTo>
                  <a:pt x="898322" y="925276"/>
                  <a:pt x="893919" y="922344"/>
                  <a:pt x="889714" y="923737"/>
                </a:cubicBezTo>
                <a:cubicBezTo>
                  <a:pt x="878002" y="927344"/>
                  <a:pt x="874887" y="920417"/>
                  <a:pt x="871981" y="910814"/>
                </a:cubicBezTo>
                <a:cubicBezTo>
                  <a:pt x="866942" y="896840"/>
                  <a:pt x="858725" y="884879"/>
                  <a:pt x="847331" y="874933"/>
                </a:cubicBezTo>
                <a:cubicBezTo>
                  <a:pt x="844124" y="871878"/>
                  <a:pt x="841658" y="868990"/>
                  <a:pt x="841915" y="864377"/>
                </a:cubicBezTo>
                <a:cubicBezTo>
                  <a:pt x="842065" y="851565"/>
                  <a:pt x="839779" y="840932"/>
                  <a:pt x="826359" y="834813"/>
                </a:cubicBezTo>
                <a:cubicBezTo>
                  <a:pt x="821502" y="832169"/>
                  <a:pt x="824603" y="827024"/>
                  <a:pt x="827614" y="825752"/>
                </a:cubicBezTo>
                <a:cubicBezTo>
                  <a:pt x="844605" y="819435"/>
                  <a:pt x="844709" y="808559"/>
                  <a:pt x="837279" y="794828"/>
                </a:cubicBezTo>
                <a:cubicBezTo>
                  <a:pt x="836296" y="792273"/>
                  <a:pt x="836962" y="789306"/>
                  <a:pt x="836885" y="786176"/>
                </a:cubicBezTo>
                <a:cubicBezTo>
                  <a:pt x="836385" y="769326"/>
                  <a:pt x="836718" y="767844"/>
                  <a:pt x="852800" y="762101"/>
                </a:cubicBezTo>
                <a:cubicBezTo>
                  <a:pt x="861665" y="759028"/>
                  <a:pt x="866084" y="754956"/>
                  <a:pt x="864539" y="744488"/>
                </a:cubicBezTo>
                <a:cubicBezTo>
                  <a:pt x="863525" y="736866"/>
                  <a:pt x="865069" y="728258"/>
                  <a:pt x="871755" y="722748"/>
                </a:cubicBezTo>
                <a:cubicBezTo>
                  <a:pt x="877987" y="717526"/>
                  <a:pt x="875567" y="712702"/>
                  <a:pt x="872404" y="707712"/>
                </a:cubicBezTo>
                <a:cubicBezTo>
                  <a:pt x="869242" y="702722"/>
                  <a:pt x="865912" y="698474"/>
                  <a:pt x="866503" y="692377"/>
                </a:cubicBezTo>
                <a:cubicBezTo>
                  <a:pt x="866759" y="687763"/>
                  <a:pt x="863052" y="686934"/>
                  <a:pt x="859921" y="687011"/>
                </a:cubicBezTo>
                <a:cubicBezTo>
                  <a:pt x="855428" y="687951"/>
                  <a:pt x="851675" y="689057"/>
                  <a:pt x="847757" y="690905"/>
                </a:cubicBezTo>
                <a:cubicBezTo>
                  <a:pt x="833943" y="695208"/>
                  <a:pt x="832915" y="694588"/>
                  <a:pt x="831295" y="680991"/>
                </a:cubicBezTo>
                <a:cubicBezTo>
                  <a:pt x="830116" y="674108"/>
                  <a:pt x="830871" y="667272"/>
                  <a:pt x="830432" y="660556"/>
                </a:cubicBezTo>
                <a:cubicBezTo>
                  <a:pt x="830324" y="652357"/>
                  <a:pt x="830218" y="644158"/>
                  <a:pt x="842534" y="646527"/>
                </a:cubicBezTo>
                <a:cubicBezTo>
                  <a:pt x="846695" y="647070"/>
                  <a:pt x="849463" y="643408"/>
                  <a:pt x="847783" y="638749"/>
                </a:cubicBezTo>
                <a:cubicBezTo>
                  <a:pt x="845983" y="632897"/>
                  <a:pt x="844347" y="626302"/>
                  <a:pt x="835406" y="626246"/>
                </a:cubicBezTo>
                <a:cubicBezTo>
                  <a:pt x="834953" y="626533"/>
                  <a:pt x="834499" y="626821"/>
                  <a:pt x="833304" y="626943"/>
                </a:cubicBezTo>
                <a:cubicBezTo>
                  <a:pt x="828810" y="627884"/>
                  <a:pt x="824468" y="635086"/>
                  <a:pt x="819248" y="628857"/>
                </a:cubicBezTo>
                <a:cubicBezTo>
                  <a:pt x="814316" y="623080"/>
                  <a:pt x="812394" y="616033"/>
                  <a:pt x="813029" y="608001"/>
                </a:cubicBezTo>
                <a:cubicBezTo>
                  <a:pt x="814072" y="601617"/>
                  <a:pt x="817339" y="595731"/>
                  <a:pt x="821182" y="590753"/>
                </a:cubicBezTo>
                <a:cubicBezTo>
                  <a:pt x="824404" y="586802"/>
                  <a:pt x="827582" y="584789"/>
                  <a:pt x="831485" y="589945"/>
                </a:cubicBezTo>
                <a:cubicBezTo>
                  <a:pt x="833088" y="591472"/>
                  <a:pt x="835147" y="592712"/>
                  <a:pt x="836962" y="591561"/>
                </a:cubicBezTo>
                <a:cubicBezTo>
                  <a:pt x="840139" y="589547"/>
                  <a:pt x="839156" y="586991"/>
                  <a:pt x="838006" y="585177"/>
                </a:cubicBezTo>
                <a:cubicBezTo>
                  <a:pt x="836160" y="581260"/>
                  <a:pt x="834147" y="578085"/>
                  <a:pt x="832588" y="574621"/>
                </a:cubicBezTo>
                <a:cubicBezTo>
                  <a:pt x="827051" y="562871"/>
                  <a:pt x="831725" y="554186"/>
                  <a:pt x="844297" y="551941"/>
                </a:cubicBezTo>
                <a:cubicBezTo>
                  <a:pt x="845947" y="551532"/>
                  <a:pt x="847142" y="551410"/>
                  <a:pt x="848337" y="551287"/>
                </a:cubicBezTo>
                <a:cubicBezTo>
                  <a:pt x="867747" y="549796"/>
                  <a:pt x="869730" y="547904"/>
                  <a:pt x="866763" y="528166"/>
                </a:cubicBezTo>
                <a:cubicBezTo>
                  <a:pt x="865749" y="520542"/>
                  <a:pt x="866914" y="515353"/>
                  <a:pt x="874296" y="511946"/>
                </a:cubicBezTo>
                <a:cubicBezTo>
                  <a:pt x="877307" y="510674"/>
                  <a:pt x="879288" y="508783"/>
                  <a:pt x="881271" y="506890"/>
                </a:cubicBezTo>
                <a:cubicBezTo>
                  <a:pt x="894599" y="497807"/>
                  <a:pt x="901875" y="486202"/>
                  <a:pt x="895567" y="469218"/>
                </a:cubicBezTo>
                <a:cubicBezTo>
                  <a:pt x="893477" y="462912"/>
                  <a:pt x="892297" y="456030"/>
                  <a:pt x="893053" y="449192"/>
                </a:cubicBezTo>
                <a:cubicBezTo>
                  <a:pt x="893310" y="444578"/>
                  <a:pt x="895791" y="440463"/>
                  <a:pt x="900283" y="439523"/>
                </a:cubicBezTo>
                <a:cubicBezTo>
                  <a:pt x="905685" y="438008"/>
                  <a:pt x="906457" y="443241"/>
                  <a:pt x="908015" y="446703"/>
                </a:cubicBezTo>
                <a:cubicBezTo>
                  <a:pt x="918849" y="467814"/>
                  <a:pt x="918849" y="467814"/>
                  <a:pt x="935325" y="451650"/>
                </a:cubicBezTo>
                <a:cubicBezTo>
                  <a:pt x="941270" y="445975"/>
                  <a:pt x="947337" y="441495"/>
                  <a:pt x="955007" y="438541"/>
                </a:cubicBezTo>
                <a:cubicBezTo>
                  <a:pt x="962965" y="436041"/>
                  <a:pt x="969274" y="433950"/>
                  <a:pt x="977460" y="440844"/>
                </a:cubicBezTo>
                <a:cubicBezTo>
                  <a:pt x="989760" y="450215"/>
                  <a:pt x="1009307" y="442914"/>
                  <a:pt x="1019519" y="426905"/>
                </a:cubicBezTo>
                <a:cubicBezTo>
                  <a:pt x="1021214" y="424559"/>
                  <a:pt x="1022167" y="422048"/>
                  <a:pt x="1024027" y="418962"/>
                </a:cubicBezTo>
                <a:cubicBezTo>
                  <a:pt x="1032455" y="428244"/>
                  <a:pt x="1041215" y="436045"/>
                  <a:pt x="1054530" y="433965"/>
                </a:cubicBezTo>
                <a:cubicBezTo>
                  <a:pt x="1066648" y="432009"/>
                  <a:pt x="1074288" y="423987"/>
                  <a:pt x="1082669" y="416132"/>
                </a:cubicBezTo>
                <a:cubicBezTo>
                  <a:pt x="1085301" y="418279"/>
                  <a:pt x="1084061" y="420336"/>
                  <a:pt x="1084016" y="422272"/>
                </a:cubicBezTo>
                <a:cubicBezTo>
                  <a:pt x="1081264" y="438006"/>
                  <a:pt x="1092082" y="447046"/>
                  <a:pt x="1107832" y="442787"/>
                </a:cubicBezTo>
                <a:cubicBezTo>
                  <a:pt x="1124035" y="438240"/>
                  <a:pt x="1124035" y="438240"/>
                  <a:pt x="1128122" y="454725"/>
                </a:cubicBezTo>
                <a:cubicBezTo>
                  <a:pt x="1130981" y="466266"/>
                  <a:pt x="1142753" y="472793"/>
                  <a:pt x="1153601" y="467827"/>
                </a:cubicBezTo>
                <a:cubicBezTo>
                  <a:pt x="1159168" y="465570"/>
                  <a:pt x="1156747" y="460746"/>
                  <a:pt x="1155642" y="456996"/>
                </a:cubicBezTo>
                <a:cubicBezTo>
                  <a:pt x="1153554" y="450689"/>
                  <a:pt x="1150436" y="443762"/>
                  <a:pt x="1156095" y="437634"/>
                </a:cubicBezTo>
                <a:cubicBezTo>
                  <a:pt x="1160058" y="433849"/>
                  <a:pt x="1162949" y="431382"/>
                  <a:pt x="1165444" y="439338"/>
                </a:cubicBezTo>
                <a:cubicBezTo>
                  <a:pt x="1172285" y="459165"/>
                  <a:pt x="1180561" y="462186"/>
                  <a:pt x="1198671" y="452617"/>
                </a:cubicBezTo>
                <a:cubicBezTo>
                  <a:pt x="1221607" y="440624"/>
                  <a:pt x="1245102" y="436543"/>
                  <a:pt x="1270353" y="440250"/>
                </a:cubicBezTo>
                <a:cubicBezTo>
                  <a:pt x="1283123" y="442332"/>
                  <a:pt x="1295484" y="442764"/>
                  <a:pt x="1308224" y="439776"/>
                </a:cubicBezTo>
                <a:cubicBezTo>
                  <a:pt x="1314819" y="438140"/>
                  <a:pt x="1319812" y="434976"/>
                  <a:pt x="1321763" y="428016"/>
                </a:cubicBezTo>
                <a:cubicBezTo>
                  <a:pt x="1323547" y="421800"/>
                  <a:pt x="1327103" y="416366"/>
                  <a:pt x="1334517" y="418026"/>
                </a:cubicBezTo>
                <a:cubicBezTo>
                  <a:pt x="1342218" y="420140"/>
                  <a:pt x="1339525" y="426934"/>
                  <a:pt x="1338527" y="431380"/>
                </a:cubicBezTo>
                <a:cubicBezTo>
                  <a:pt x="1336031" y="442501"/>
                  <a:pt x="1339602" y="449139"/>
                  <a:pt x="1348242" y="455745"/>
                </a:cubicBezTo>
                <a:lnTo>
                  <a:pt x="1387252" y="495472"/>
                </a:lnTo>
                <a:lnTo>
                  <a:pt x="1391836" y="495409"/>
                </a:lnTo>
                <a:cubicBezTo>
                  <a:pt x="1404436" y="492736"/>
                  <a:pt x="1415417" y="485221"/>
                  <a:pt x="1416977" y="473735"/>
                </a:cubicBezTo>
                <a:cubicBezTo>
                  <a:pt x="1420965" y="446895"/>
                  <a:pt x="1437005" y="441697"/>
                  <a:pt x="1459403" y="441306"/>
                </a:cubicBezTo>
                <a:cubicBezTo>
                  <a:pt x="1462911" y="440739"/>
                  <a:pt x="1466274" y="440818"/>
                  <a:pt x="1469781" y="440250"/>
                </a:cubicBezTo>
                <a:cubicBezTo>
                  <a:pt x="1484809" y="439561"/>
                  <a:pt x="1485743" y="438417"/>
                  <a:pt x="1481549" y="423949"/>
                </a:cubicBezTo>
                <a:cubicBezTo>
                  <a:pt x="1477566" y="411556"/>
                  <a:pt x="1470431" y="401164"/>
                  <a:pt x="1461863" y="391126"/>
                </a:cubicBezTo>
                <a:cubicBezTo>
                  <a:pt x="1456437" y="385175"/>
                  <a:pt x="1454727" y="380734"/>
                  <a:pt x="1459823" y="373082"/>
                </a:cubicBezTo>
                <a:cubicBezTo>
                  <a:pt x="1463987" y="366575"/>
                  <a:pt x="1466363" y="358990"/>
                  <a:pt x="1468739" y="351406"/>
                </a:cubicBezTo>
                <a:cubicBezTo>
                  <a:pt x="1470539" y="346398"/>
                  <a:pt x="1468975" y="341312"/>
                  <a:pt x="1464112" y="338871"/>
                </a:cubicBezTo>
                <a:lnTo>
                  <a:pt x="1460545" y="338313"/>
                </a:lnTo>
                <a:lnTo>
                  <a:pt x="1512110" y="300603"/>
                </a:lnTo>
                <a:lnTo>
                  <a:pt x="1512639" y="301468"/>
                </a:lnTo>
                <a:cubicBezTo>
                  <a:pt x="1514202" y="302411"/>
                  <a:pt x="1516207" y="302522"/>
                  <a:pt x="1518925" y="302455"/>
                </a:cubicBezTo>
                <a:cubicBezTo>
                  <a:pt x="1549337" y="302509"/>
                  <a:pt x="1572854" y="315221"/>
                  <a:pt x="1592774" y="337949"/>
                </a:cubicBezTo>
                <a:cubicBezTo>
                  <a:pt x="1604626" y="351430"/>
                  <a:pt x="1610607" y="366975"/>
                  <a:pt x="1609283" y="384942"/>
                </a:cubicBezTo>
                <a:cubicBezTo>
                  <a:pt x="1608837" y="392960"/>
                  <a:pt x="1611124" y="394824"/>
                  <a:pt x="1618784" y="393835"/>
                </a:cubicBezTo>
                <a:cubicBezTo>
                  <a:pt x="1627874" y="392491"/>
                  <a:pt x="1638107" y="392080"/>
                  <a:pt x="1646488" y="387870"/>
                </a:cubicBezTo>
                <a:cubicBezTo>
                  <a:pt x="1652648" y="384516"/>
                  <a:pt x="1654934" y="386382"/>
                  <a:pt x="1656853" y="392900"/>
                </a:cubicBezTo>
                <a:cubicBezTo>
                  <a:pt x="1659904" y="406436"/>
                  <a:pt x="1684065" y="419292"/>
                  <a:pt x="1697241" y="414806"/>
                </a:cubicBezTo>
                <a:cubicBezTo>
                  <a:pt x="1701679" y="413096"/>
                  <a:pt x="1702546" y="409231"/>
                  <a:pt x="1703912" y="406155"/>
                </a:cubicBezTo>
                <a:cubicBezTo>
                  <a:pt x="1708797" y="396427"/>
                  <a:pt x="1714181" y="387489"/>
                  <a:pt x="1723639" y="381491"/>
                </a:cubicBezTo>
                <a:cubicBezTo>
                  <a:pt x="1739900" y="372285"/>
                  <a:pt x="1751265" y="378892"/>
                  <a:pt x="1751085" y="397791"/>
                </a:cubicBezTo>
                <a:cubicBezTo>
                  <a:pt x="1751216" y="403232"/>
                  <a:pt x="1749918" y="409028"/>
                  <a:pt x="1750050" y="414468"/>
                </a:cubicBezTo>
                <a:cubicBezTo>
                  <a:pt x="1750736" y="429504"/>
                  <a:pt x="1756307" y="434812"/>
                  <a:pt x="1771480" y="433478"/>
                </a:cubicBezTo>
                <a:cubicBezTo>
                  <a:pt x="1778994" y="433134"/>
                  <a:pt x="1785010" y="430423"/>
                  <a:pt x="1791671" y="427858"/>
                </a:cubicBezTo>
                <a:cubicBezTo>
                  <a:pt x="1798474" y="424649"/>
                  <a:pt x="1804491" y="421938"/>
                  <a:pt x="1811649" y="420162"/>
                </a:cubicBezTo>
                <a:cubicBezTo>
                  <a:pt x="1816733" y="418595"/>
                  <a:pt x="1822961" y="417960"/>
                  <a:pt x="1828465" y="420549"/>
                </a:cubicBezTo>
                <a:cubicBezTo>
                  <a:pt x="1835612" y="424856"/>
                  <a:pt x="1828874" y="430786"/>
                  <a:pt x="1828507" y="435439"/>
                </a:cubicBezTo>
                <a:cubicBezTo>
                  <a:pt x="1828628" y="446965"/>
                  <a:pt x="1826673" y="458702"/>
                  <a:pt x="1831732" y="469308"/>
                </a:cubicBezTo>
                <a:cubicBezTo>
                  <a:pt x="1835583" y="476257"/>
                  <a:pt x="1839800" y="478556"/>
                  <a:pt x="1847892" y="475634"/>
                </a:cubicBezTo>
                <a:cubicBezTo>
                  <a:pt x="1858991" y="471360"/>
                  <a:pt x="1870025" y="464363"/>
                  <a:pt x="1880127" y="458510"/>
                </a:cubicBezTo>
                <a:cubicBezTo>
                  <a:pt x="1897176" y="448804"/>
                  <a:pt x="1913648" y="441674"/>
                  <a:pt x="1931438" y="455808"/>
                </a:cubicBezTo>
                <a:cubicBezTo>
                  <a:pt x="1936156" y="458895"/>
                  <a:pt x="1940095" y="456396"/>
                  <a:pt x="1943891" y="454542"/>
                </a:cubicBezTo>
                <a:cubicBezTo>
                  <a:pt x="1951340" y="451475"/>
                  <a:pt x="1956790" y="445257"/>
                  <a:pt x="1961453" y="439538"/>
                </a:cubicBezTo>
                <a:cubicBezTo>
                  <a:pt x="1968913" y="430388"/>
                  <a:pt x="1975085" y="420949"/>
                  <a:pt x="1987828" y="418394"/>
                </a:cubicBezTo>
                <a:cubicBezTo>
                  <a:pt x="1985264" y="411731"/>
                  <a:pt x="1978971" y="409645"/>
                  <a:pt x="1975043" y="406059"/>
                </a:cubicBezTo>
                <a:cubicBezTo>
                  <a:pt x="1971114" y="402471"/>
                  <a:pt x="1965110" y="399096"/>
                  <a:pt x="1967342" y="392156"/>
                </a:cubicBezTo>
                <a:cubicBezTo>
                  <a:pt x="1969863" y="383927"/>
                  <a:pt x="1973671" y="375988"/>
                  <a:pt x="1982906" y="373999"/>
                </a:cubicBezTo>
                <a:cubicBezTo>
                  <a:pt x="1990853" y="371723"/>
                  <a:pt x="1996357" y="374310"/>
                  <a:pt x="1993404" y="384470"/>
                </a:cubicBezTo>
                <a:cubicBezTo>
                  <a:pt x="1991172" y="391410"/>
                  <a:pt x="1995389" y="393709"/>
                  <a:pt x="2001183" y="395007"/>
                </a:cubicBezTo>
                <a:cubicBezTo>
                  <a:pt x="2016988" y="399903"/>
                  <a:pt x="2030607" y="387399"/>
                  <a:pt x="2026848" y="370998"/>
                </a:cubicBezTo>
                <a:cubicBezTo>
                  <a:pt x="2026072" y="365413"/>
                  <a:pt x="2024508" y="360326"/>
                  <a:pt x="2023876" y="354098"/>
                </a:cubicBezTo>
                <a:cubicBezTo>
                  <a:pt x="2024031" y="347369"/>
                  <a:pt x="2027118" y="342649"/>
                  <a:pt x="2033778" y="340084"/>
                </a:cubicBezTo>
                <a:cubicBezTo>
                  <a:pt x="2040582" y="336873"/>
                  <a:pt x="2044367" y="341105"/>
                  <a:pt x="2048794" y="345479"/>
                </a:cubicBezTo>
                <a:cubicBezTo>
                  <a:pt x="2056507" y="353296"/>
                  <a:pt x="2056273" y="363390"/>
                  <a:pt x="2057325" y="373772"/>
                </a:cubicBezTo>
                <a:cubicBezTo>
                  <a:pt x="2059221" y="392460"/>
                  <a:pt x="2059695" y="397132"/>
                  <a:pt x="2070321" y="397232"/>
                </a:cubicBezTo>
                <a:lnTo>
                  <a:pt x="2071512" y="397142"/>
                </a:lnTo>
                <a:lnTo>
                  <a:pt x="2069934" y="387948"/>
                </a:lnTo>
                <a:cubicBezTo>
                  <a:pt x="2068112" y="383916"/>
                  <a:pt x="2065026" y="379929"/>
                  <a:pt x="2060255" y="375985"/>
                </a:cubicBezTo>
                <a:cubicBezTo>
                  <a:pt x="2056461" y="373267"/>
                  <a:pt x="2059830" y="367979"/>
                  <a:pt x="2064924" y="367708"/>
                </a:cubicBezTo>
                <a:cubicBezTo>
                  <a:pt x="2070748" y="367399"/>
                  <a:pt x="2075842" y="367129"/>
                  <a:pt x="2081666" y="366819"/>
                </a:cubicBezTo>
                <a:cubicBezTo>
                  <a:pt x="2107986" y="367612"/>
                  <a:pt x="2120663" y="358909"/>
                  <a:pt x="2129577" y="334348"/>
                </a:cubicBezTo>
                <a:cubicBezTo>
                  <a:pt x="2134016" y="321703"/>
                  <a:pt x="2123671" y="319333"/>
                  <a:pt x="2116160" y="315351"/>
                </a:cubicBezTo>
                <a:cubicBezTo>
                  <a:pt x="2110145" y="312021"/>
                  <a:pt x="2101294" y="310302"/>
                  <a:pt x="2102325" y="302217"/>
                </a:cubicBezTo>
                <a:cubicBezTo>
                  <a:pt x="2104083" y="294094"/>
                  <a:pt x="2112818" y="293630"/>
                  <a:pt x="2119407" y="294011"/>
                </a:cubicBezTo>
                <a:cubicBezTo>
                  <a:pt x="2164846" y="297438"/>
                  <a:pt x="2192375" y="266049"/>
                  <a:pt x="2224738" y="243162"/>
                </a:cubicBezTo>
                <a:cubicBezTo>
                  <a:pt x="2232474" y="237642"/>
                  <a:pt x="2229865" y="229752"/>
                  <a:pt x="2229478" y="222474"/>
                </a:cubicBezTo>
                <a:cubicBezTo>
                  <a:pt x="2229666" y="212244"/>
                  <a:pt x="2223108" y="198724"/>
                  <a:pt x="2233028" y="193087"/>
                </a:cubicBezTo>
                <a:cubicBezTo>
                  <a:pt x="2245093" y="186607"/>
                  <a:pt x="2248243" y="204688"/>
                  <a:pt x="2257860" y="207096"/>
                </a:cubicBezTo>
                <a:cubicBezTo>
                  <a:pt x="2280850" y="213906"/>
                  <a:pt x="2287208" y="209919"/>
                  <a:pt x="2292599" y="187734"/>
                </a:cubicBezTo>
                <a:lnTo>
                  <a:pt x="2292817" y="187109"/>
                </a:lnTo>
                <a:lnTo>
                  <a:pt x="2286426" y="166089"/>
                </a:lnTo>
                <a:cubicBezTo>
                  <a:pt x="2282779" y="159257"/>
                  <a:pt x="2277801" y="153134"/>
                  <a:pt x="2271698" y="148167"/>
                </a:cubicBezTo>
                <a:cubicBezTo>
                  <a:pt x="2252651" y="133119"/>
                  <a:pt x="2225333" y="127270"/>
                  <a:pt x="2200551" y="141725"/>
                </a:cubicBezTo>
                <a:cubicBezTo>
                  <a:pt x="2193466" y="145751"/>
                  <a:pt x="2180094" y="141351"/>
                  <a:pt x="2177955" y="156063"/>
                </a:cubicBezTo>
                <a:cubicBezTo>
                  <a:pt x="2177459" y="160469"/>
                  <a:pt x="2167500" y="165378"/>
                  <a:pt x="2161942" y="156914"/>
                </a:cubicBezTo>
                <a:cubicBezTo>
                  <a:pt x="2160845" y="146570"/>
                  <a:pt x="2160157" y="136206"/>
                  <a:pt x="2166815" y="128838"/>
                </a:cubicBezTo>
                <a:cubicBezTo>
                  <a:pt x="2169034" y="126382"/>
                  <a:pt x="2172069" y="124259"/>
                  <a:pt x="2176178" y="122581"/>
                </a:cubicBezTo>
                <a:cubicBezTo>
                  <a:pt x="2190465" y="116713"/>
                  <a:pt x="2206825" y="122414"/>
                  <a:pt x="2220346" y="115856"/>
                </a:cubicBezTo>
                <a:cubicBezTo>
                  <a:pt x="2227470" y="112559"/>
                  <a:pt x="2238235" y="109067"/>
                  <a:pt x="2224591" y="99573"/>
                </a:cubicBezTo>
                <a:cubicBezTo>
                  <a:pt x="2222555" y="88731"/>
                  <a:pt x="2211554" y="73987"/>
                  <a:pt x="2236573" y="77769"/>
                </a:cubicBezTo>
                <a:cubicBezTo>
                  <a:pt x="2238028" y="77691"/>
                  <a:pt x="2238756" y="77652"/>
                  <a:pt x="2240288" y="79030"/>
                </a:cubicBezTo>
                <a:cubicBezTo>
                  <a:pt x="2247381" y="88874"/>
                  <a:pt x="2259833" y="89671"/>
                  <a:pt x="2269604" y="94993"/>
                </a:cubicBezTo>
                <a:cubicBezTo>
                  <a:pt x="2277114" y="98974"/>
                  <a:pt x="2283473" y="94987"/>
                  <a:pt x="2282204" y="84835"/>
                </a:cubicBezTo>
                <a:cubicBezTo>
                  <a:pt x="2282893" y="84068"/>
                  <a:pt x="2284309" y="83264"/>
                  <a:pt x="2285805" y="83914"/>
                </a:cubicBezTo>
                <a:cubicBezTo>
                  <a:pt x="2292124" y="79199"/>
                  <a:pt x="2301741" y="81608"/>
                  <a:pt x="2306411" y="73331"/>
                </a:cubicBezTo>
                <a:cubicBezTo>
                  <a:pt x="2320351" y="60911"/>
                  <a:pt x="2332834" y="48569"/>
                  <a:pt x="2339875" y="29946"/>
                </a:cubicBezTo>
                <a:cubicBezTo>
                  <a:pt x="2352810" y="-1397"/>
                  <a:pt x="2370239" y="-3053"/>
                  <a:pt x="2392011" y="22068"/>
                </a:cubicBezTo>
                <a:cubicBezTo>
                  <a:pt x="2415355" y="49297"/>
                  <a:pt x="2423401" y="49600"/>
                  <a:pt x="2449746" y="23384"/>
                </a:cubicBezTo>
                <a:cubicBezTo>
                  <a:pt x="2450436" y="22617"/>
                  <a:pt x="2450436" y="22617"/>
                  <a:pt x="2451125" y="21850"/>
                </a:cubicBezTo>
                <a:cubicBezTo>
                  <a:pt x="2481072" y="-5288"/>
                  <a:pt x="2484595" y="-7664"/>
                  <a:pt x="2508325" y="26842"/>
                </a:cubicBezTo>
                <a:cubicBezTo>
                  <a:pt x="2514651" y="35996"/>
                  <a:pt x="2516958" y="51931"/>
                  <a:pt x="2528565" y="50586"/>
                </a:cubicBezTo>
                <a:cubicBezTo>
                  <a:pt x="2543084" y="49084"/>
                  <a:pt x="2541428" y="31654"/>
                  <a:pt x="2545177" y="19776"/>
                </a:cubicBezTo>
                <a:cubicBezTo>
                  <a:pt x="2547052" y="13837"/>
                  <a:pt x="2548199" y="7937"/>
                  <a:pt x="2549345" y="2036"/>
                </a:cubicBezTo>
                <a:cubicBezTo>
                  <a:pt x="2556391" y="-2718"/>
                  <a:pt x="2559535" y="1496"/>
                  <a:pt x="2559883" y="8046"/>
                </a:cubicBezTo>
                <a:cubicBezTo>
                  <a:pt x="2560882" y="13102"/>
                  <a:pt x="2559657" y="17548"/>
                  <a:pt x="2562074" y="21799"/>
                </a:cubicBezTo>
                <a:cubicBezTo>
                  <a:pt x="2564070" y="31912"/>
                  <a:pt x="2566066" y="42024"/>
                  <a:pt x="2568791" y="52099"/>
                </a:cubicBezTo>
                <a:cubicBezTo>
                  <a:pt x="2575008" y="72937"/>
                  <a:pt x="2583208" y="76153"/>
                  <a:pt x="2601553" y="64228"/>
                </a:cubicBezTo>
                <a:cubicBezTo>
                  <a:pt x="2610018" y="58670"/>
                  <a:pt x="2616872" y="50277"/>
                  <a:pt x="2625296" y="43989"/>
                </a:cubicBezTo>
                <a:cubicBezTo>
                  <a:pt x="2630888" y="39313"/>
                  <a:pt x="2637090" y="32414"/>
                  <a:pt x="2645290" y="35629"/>
                </a:cubicBezTo>
                <a:cubicBezTo>
                  <a:pt x="2654257" y="39532"/>
                  <a:pt x="2654721" y="48267"/>
                  <a:pt x="2655912" y="56963"/>
                </a:cubicBezTo>
                <a:cubicBezTo>
                  <a:pt x="2657220" y="67843"/>
                  <a:pt x="2657071" y="78799"/>
                  <a:pt x="2657690" y="90445"/>
                </a:cubicBezTo>
                <a:cubicBezTo>
                  <a:pt x="2658347" y="102819"/>
                  <a:pt x="2663062" y="109138"/>
                  <a:pt x="2676280" y="110626"/>
                </a:cubicBezTo>
                <a:cubicBezTo>
                  <a:pt x="2699765" y="113030"/>
                  <a:pt x="2709119" y="124212"/>
                  <a:pt x="2711007" y="146010"/>
                </a:cubicBezTo>
                <a:cubicBezTo>
                  <a:pt x="2715741" y="193934"/>
                  <a:pt x="2718768" y="195963"/>
                  <a:pt x="2766305" y="183951"/>
                </a:cubicBezTo>
                <a:lnTo>
                  <a:pt x="2774785" y="182383"/>
                </a:lnTo>
                <a:lnTo>
                  <a:pt x="2787062" y="171241"/>
                </a:lnTo>
                <a:cubicBezTo>
                  <a:pt x="2798361" y="164073"/>
                  <a:pt x="2812957" y="164028"/>
                  <a:pt x="2822613" y="167164"/>
                </a:cubicBezTo>
                <a:cubicBezTo>
                  <a:pt x="2833762" y="170951"/>
                  <a:pt x="2840275" y="169876"/>
                  <a:pt x="2851379" y="159068"/>
                </a:cubicBezTo>
                <a:cubicBezTo>
                  <a:pt x="2843193" y="183589"/>
                  <a:pt x="2851927" y="183125"/>
                  <a:pt x="2865409" y="175841"/>
                </a:cubicBezTo>
                <a:cubicBezTo>
                  <a:pt x="2866295" y="185647"/>
                  <a:pt x="2866605" y="194938"/>
                  <a:pt x="2868616" y="203591"/>
                </a:cubicBezTo>
                <a:lnTo>
                  <a:pt x="2876461" y="217589"/>
                </a:lnTo>
                <a:lnTo>
                  <a:pt x="2879988" y="214776"/>
                </a:lnTo>
                <a:cubicBezTo>
                  <a:pt x="2882505" y="210629"/>
                  <a:pt x="2883508" y="205465"/>
                  <a:pt x="2883159" y="198914"/>
                </a:cubicBezTo>
                <a:cubicBezTo>
                  <a:pt x="2881344" y="164704"/>
                  <a:pt x="2883373" y="161676"/>
                  <a:pt x="2919613" y="156832"/>
                </a:cubicBezTo>
                <a:cubicBezTo>
                  <a:pt x="2934860" y="155292"/>
                  <a:pt x="2934511" y="148741"/>
                  <a:pt x="2928147" y="138860"/>
                </a:cubicBezTo>
                <a:cubicBezTo>
                  <a:pt x="2925764" y="121468"/>
                  <a:pt x="2937836" y="128857"/>
                  <a:pt x="2945881" y="129159"/>
                </a:cubicBezTo>
                <a:cubicBezTo>
                  <a:pt x="2979944" y="138300"/>
                  <a:pt x="3002044" y="128368"/>
                  <a:pt x="3020035" y="96025"/>
                </a:cubicBezTo>
                <a:cubicBezTo>
                  <a:pt x="3035385" y="68933"/>
                  <a:pt x="3041054" y="65711"/>
                  <a:pt x="3059179" y="77158"/>
                </a:cubicBezTo>
                <a:cubicBezTo>
                  <a:pt x="3063973" y="84932"/>
                  <a:pt x="3065280" y="95812"/>
                  <a:pt x="3077043" y="97377"/>
                </a:cubicBezTo>
                <a:cubicBezTo>
                  <a:pt x="3090414" y="101777"/>
                  <a:pt x="3100334" y="96140"/>
                  <a:pt x="3110061" y="86865"/>
                </a:cubicBezTo>
                <a:cubicBezTo>
                  <a:pt x="3119098" y="78356"/>
                  <a:pt x="3126447" y="65557"/>
                  <a:pt x="3141966" y="69112"/>
                </a:cubicBezTo>
                <a:cubicBezTo>
                  <a:pt x="3147524" y="77577"/>
                  <a:pt x="3152355" y="86080"/>
                  <a:pt x="3160021" y="92972"/>
                </a:cubicBezTo>
                <a:cubicBezTo>
                  <a:pt x="3164620" y="97106"/>
                  <a:pt x="3163055" y="108869"/>
                  <a:pt x="3174507" y="104611"/>
                </a:cubicBezTo>
                <a:cubicBezTo>
                  <a:pt x="3179448" y="101429"/>
                  <a:pt x="3180594" y="95529"/>
                  <a:pt x="3184041" y="91697"/>
                </a:cubicBezTo>
                <a:cubicBezTo>
                  <a:pt x="3184731" y="90930"/>
                  <a:pt x="3184653" y="89474"/>
                  <a:pt x="3184575" y="88018"/>
                </a:cubicBezTo>
                <a:cubicBezTo>
                  <a:pt x="3188556" y="80507"/>
                  <a:pt x="3182153" y="69898"/>
                  <a:pt x="3192073" y="64262"/>
                </a:cubicBezTo>
                <a:cubicBezTo>
                  <a:pt x="3200962" y="66710"/>
                  <a:pt x="3199932" y="74794"/>
                  <a:pt x="3201007" y="81307"/>
                </a:cubicBezTo>
                <a:cubicBezTo>
                  <a:pt x="3202083" y="87819"/>
                  <a:pt x="3203198" y="95058"/>
                  <a:pt x="3205002" y="101532"/>
                </a:cubicBezTo>
                <a:cubicBezTo>
                  <a:pt x="3211448" y="126738"/>
                  <a:pt x="3219610" y="129225"/>
                  <a:pt x="3239907" y="112818"/>
                </a:cubicBezTo>
                <a:cubicBezTo>
                  <a:pt x="3244771" y="108180"/>
                  <a:pt x="3249596" y="102815"/>
                  <a:pt x="3253692" y="97487"/>
                </a:cubicBezTo>
                <a:cubicBezTo>
                  <a:pt x="3267940" y="90891"/>
                  <a:pt x="3274878" y="97821"/>
                  <a:pt x="3276340" y="111614"/>
                </a:cubicBezTo>
                <a:cubicBezTo>
                  <a:pt x="3277455" y="118855"/>
                  <a:pt x="3277880" y="126860"/>
                  <a:pt x="3277538" y="134178"/>
                </a:cubicBezTo>
                <a:cubicBezTo>
                  <a:pt x="3277428" y="145864"/>
                  <a:pt x="3279999" y="153026"/>
                  <a:pt x="3294634" y="153708"/>
                </a:cubicBezTo>
                <a:cubicBezTo>
                  <a:pt x="3310725" y="154314"/>
                  <a:pt x="3317971" y="167068"/>
                  <a:pt x="3319511" y="182315"/>
                </a:cubicBezTo>
                <a:cubicBezTo>
                  <a:pt x="3323589" y="217866"/>
                  <a:pt x="3323589" y="217866"/>
                  <a:pt x="3357761" y="215321"/>
                </a:cubicBezTo>
                <a:cubicBezTo>
                  <a:pt x="3365040" y="214935"/>
                  <a:pt x="3376221" y="205581"/>
                  <a:pt x="3375693" y="223128"/>
                </a:cubicBezTo>
                <a:cubicBezTo>
                  <a:pt x="3372936" y="226195"/>
                  <a:pt x="3370180" y="229261"/>
                  <a:pt x="3367384" y="231599"/>
                </a:cubicBezTo>
                <a:cubicBezTo>
                  <a:pt x="3359268" y="243709"/>
                  <a:pt x="3368118" y="245428"/>
                  <a:pt x="3377007" y="247876"/>
                </a:cubicBezTo>
                <a:cubicBezTo>
                  <a:pt x="3393175" y="249938"/>
                  <a:pt x="3404403" y="255181"/>
                  <a:pt x="3404679" y="274145"/>
                </a:cubicBezTo>
                <a:cubicBezTo>
                  <a:pt x="3404377" y="282190"/>
                  <a:pt x="3409897" y="289927"/>
                  <a:pt x="3412506" y="297817"/>
                </a:cubicBezTo>
                <a:cubicBezTo>
                  <a:pt x="3416074" y="310037"/>
                  <a:pt x="3414432" y="320343"/>
                  <a:pt x="3404705" y="329618"/>
                </a:cubicBezTo>
                <a:cubicBezTo>
                  <a:pt x="3386707" y="348093"/>
                  <a:pt x="3386714" y="361961"/>
                  <a:pt x="3403809" y="381492"/>
                </a:cubicBezTo>
                <a:cubicBezTo>
                  <a:pt x="3407719" y="386394"/>
                  <a:pt x="3412319" y="390529"/>
                  <a:pt x="3416229" y="395432"/>
                </a:cubicBezTo>
                <a:cubicBezTo>
                  <a:pt x="3425582" y="406614"/>
                  <a:pt x="3425434" y="417571"/>
                  <a:pt x="3415823" y="429029"/>
                </a:cubicBezTo>
                <a:cubicBezTo>
                  <a:pt x="3409102" y="436503"/>
                  <a:pt x="3400313" y="443677"/>
                  <a:pt x="3401628" y="453597"/>
                </a:cubicBezTo>
                <a:lnTo>
                  <a:pt x="3406631" y="464270"/>
                </a:lnTo>
                <a:lnTo>
                  <a:pt x="3407669" y="464755"/>
                </a:lnTo>
                <a:cubicBezTo>
                  <a:pt x="3414157" y="465851"/>
                  <a:pt x="3423255" y="468538"/>
                  <a:pt x="3418321" y="455508"/>
                </a:cubicBezTo>
                <a:cubicBezTo>
                  <a:pt x="3422051" y="447047"/>
                  <a:pt x="3421431" y="431638"/>
                  <a:pt x="3436938" y="446109"/>
                </a:cubicBezTo>
                <a:cubicBezTo>
                  <a:pt x="3437981" y="446745"/>
                  <a:pt x="3438503" y="447064"/>
                  <a:pt x="3438909" y="448742"/>
                </a:cubicBezTo>
                <a:cubicBezTo>
                  <a:pt x="3439149" y="458909"/>
                  <a:pt x="3447381" y="465362"/>
                  <a:pt x="3451615" y="473672"/>
                </a:cubicBezTo>
                <a:cubicBezTo>
                  <a:pt x="3454921" y="479983"/>
                  <a:pt x="3461208" y="480239"/>
                  <a:pt x="3465140" y="472619"/>
                </a:cubicBezTo>
                <a:cubicBezTo>
                  <a:pt x="3465981" y="472415"/>
                  <a:pt x="3467342" y="472530"/>
                  <a:pt x="3468067" y="473688"/>
                </a:cubicBezTo>
                <a:cubicBezTo>
                  <a:pt x="3474671" y="473422"/>
                  <a:pt x="3480179" y="479645"/>
                  <a:pt x="3487330" y="476135"/>
                </a:cubicBezTo>
                <a:cubicBezTo>
                  <a:pt x="3502854" y="474154"/>
                  <a:pt x="3517334" y="471536"/>
                  <a:pt x="3531027" y="461995"/>
                </a:cubicBezTo>
                <a:cubicBezTo>
                  <a:pt x="3554823" y="446453"/>
                  <a:pt x="3567660" y="453568"/>
                  <a:pt x="3570810" y="481255"/>
                </a:cubicBezTo>
                <a:cubicBezTo>
                  <a:pt x="3574047" y="511145"/>
                  <a:pt x="3579467" y="515167"/>
                  <a:pt x="3610106" y="509524"/>
                </a:cubicBezTo>
                <a:cubicBezTo>
                  <a:pt x="3610947" y="509321"/>
                  <a:pt x="3610947" y="509321"/>
                  <a:pt x="3611787" y="509117"/>
                </a:cubicBezTo>
                <a:cubicBezTo>
                  <a:pt x="3645353" y="504544"/>
                  <a:pt x="3648916" y="504571"/>
                  <a:pt x="3648972" y="539676"/>
                </a:cubicBezTo>
                <a:cubicBezTo>
                  <a:pt x="3649008" y="549002"/>
                  <a:pt x="3643051" y="561114"/>
                  <a:pt x="3651715" y="565684"/>
                </a:cubicBezTo>
                <a:cubicBezTo>
                  <a:pt x="3662465" y="571526"/>
                  <a:pt x="3669581" y="558689"/>
                  <a:pt x="3677801" y="552253"/>
                </a:cubicBezTo>
                <a:cubicBezTo>
                  <a:pt x="3681913" y="549034"/>
                  <a:pt x="3685501" y="545499"/>
                  <a:pt x="3689090" y="541962"/>
                </a:cubicBezTo>
                <a:cubicBezTo>
                  <a:pt x="3696215" y="542015"/>
                  <a:pt x="3696392" y="546416"/>
                  <a:pt x="3693528" y="551111"/>
                </a:cubicBezTo>
                <a:cubicBezTo>
                  <a:pt x="3691823" y="555081"/>
                  <a:pt x="3688870" y="557574"/>
                  <a:pt x="3688525" y="561659"/>
                </a:cubicBezTo>
                <a:cubicBezTo>
                  <a:pt x="3685113" y="569598"/>
                  <a:pt x="3681701" y="577536"/>
                  <a:pt x="3678811" y="585792"/>
                </a:cubicBezTo>
                <a:cubicBezTo>
                  <a:pt x="3673234" y="603147"/>
                  <a:pt x="3677381" y="609256"/>
                  <a:pt x="3695717" y="609705"/>
                </a:cubicBezTo>
                <a:cubicBezTo>
                  <a:pt x="3704203" y="609872"/>
                  <a:pt x="3712919" y="607317"/>
                  <a:pt x="3721724" y="606963"/>
                </a:cubicBezTo>
                <a:cubicBezTo>
                  <a:pt x="3727807" y="606379"/>
                  <a:pt x="3735364" y="604548"/>
                  <a:pt x="3739511" y="610656"/>
                </a:cubicBezTo>
                <a:cubicBezTo>
                  <a:pt x="3743862" y="617604"/>
                  <a:pt x="3740043" y="623864"/>
                  <a:pt x="3736745" y="630441"/>
                </a:cubicBezTo>
                <a:cubicBezTo>
                  <a:pt x="3732494" y="638584"/>
                  <a:pt x="3727200" y="646089"/>
                  <a:pt x="3722108" y="654435"/>
                </a:cubicBezTo>
                <a:cubicBezTo>
                  <a:pt x="3716698" y="663302"/>
                  <a:pt x="3716964" y="669906"/>
                  <a:pt x="3725398" y="677198"/>
                </a:cubicBezTo>
                <a:cubicBezTo>
                  <a:pt x="3740499" y="689988"/>
                  <a:pt x="3741667" y="702153"/>
                  <a:pt x="3732642" y="718119"/>
                </a:cubicBezTo>
                <a:cubicBezTo>
                  <a:pt x="3713205" y="753500"/>
                  <a:pt x="3714336" y="756337"/>
                  <a:pt x="3752899" y="770559"/>
                </a:cubicBezTo>
                <a:lnTo>
                  <a:pt x="3759505" y="773493"/>
                </a:lnTo>
                <a:lnTo>
                  <a:pt x="3773273" y="771607"/>
                </a:lnTo>
                <a:cubicBezTo>
                  <a:pt x="3784483" y="772004"/>
                  <a:pt x="3794597" y="778891"/>
                  <a:pt x="3799787" y="785635"/>
                </a:cubicBezTo>
                <a:cubicBezTo>
                  <a:pt x="3805701" y="793537"/>
                  <a:pt x="3810714" y="795880"/>
                  <a:pt x="3823514" y="793668"/>
                </a:cubicBezTo>
                <a:cubicBezTo>
                  <a:pt x="3806234" y="806744"/>
                  <a:pt x="3812492" y="810563"/>
                  <a:pt x="3825266" y="811916"/>
                </a:cubicBezTo>
                <a:cubicBezTo>
                  <a:pt x="3821231" y="819116"/>
                  <a:pt x="3817043" y="825686"/>
                  <a:pt x="3814334" y="832622"/>
                </a:cubicBezTo>
                <a:lnTo>
                  <a:pt x="3813124" y="846019"/>
                </a:lnTo>
                <a:lnTo>
                  <a:pt x="3816896" y="845745"/>
                </a:lnTo>
                <a:cubicBezTo>
                  <a:pt x="3820602" y="844070"/>
                  <a:pt x="3823742" y="840975"/>
                  <a:pt x="3826606" y="836281"/>
                </a:cubicBezTo>
                <a:cubicBezTo>
                  <a:pt x="3841561" y="811765"/>
                  <a:pt x="3844399" y="810633"/>
                  <a:pt x="3871753" y="824457"/>
                </a:cubicBezTo>
                <a:cubicBezTo>
                  <a:pt x="3883025" y="830618"/>
                  <a:pt x="3885888" y="825924"/>
                  <a:pt x="3886170" y="816075"/>
                </a:cubicBezTo>
                <a:cubicBezTo>
                  <a:pt x="3892765" y="802921"/>
                  <a:pt x="3897610" y="813750"/>
                  <a:pt x="3903030" y="817772"/>
                </a:cubicBezTo>
                <a:cubicBezTo>
                  <a:pt x="3922250" y="840234"/>
                  <a:pt x="3942238" y="843838"/>
                  <a:pt x="3970004" y="830001"/>
                </a:cubicBezTo>
                <a:cubicBezTo>
                  <a:pt x="3993457" y="818542"/>
                  <a:pt x="3998902" y="819002"/>
                  <a:pt x="4006011" y="835505"/>
                </a:cubicBezTo>
                <a:cubicBezTo>
                  <a:pt x="4005641" y="843152"/>
                  <a:pt x="4001389" y="851295"/>
                  <a:pt x="4008781" y="857952"/>
                </a:cubicBezTo>
                <a:cubicBezTo>
                  <a:pt x="4015942" y="867330"/>
                  <a:pt x="4025472" y="868134"/>
                  <a:pt x="4036592" y="866330"/>
                </a:cubicBezTo>
                <a:cubicBezTo>
                  <a:pt x="4046874" y="864729"/>
                  <a:pt x="4058021" y="859362"/>
                  <a:pt x="4067065" y="869173"/>
                </a:cubicBezTo>
                <a:cubicBezTo>
                  <a:pt x="4066898" y="877661"/>
                  <a:pt x="4066209" y="885829"/>
                  <a:pt x="4068243" y="894227"/>
                </a:cubicBezTo>
                <a:cubicBezTo>
                  <a:pt x="4069463" y="899266"/>
                  <a:pt x="4062807" y="906657"/>
                  <a:pt x="4072744" y="909141"/>
                </a:cubicBezTo>
                <a:cubicBezTo>
                  <a:pt x="4077668" y="909281"/>
                  <a:pt x="4081257" y="905745"/>
                  <a:pt x="4085455" y="904728"/>
                </a:cubicBezTo>
                <a:cubicBezTo>
                  <a:pt x="4086296" y="904525"/>
                  <a:pt x="4086932" y="903482"/>
                  <a:pt x="4087569" y="902438"/>
                </a:cubicBezTo>
                <a:cubicBezTo>
                  <a:pt x="4093881" y="899131"/>
                  <a:pt x="4094481" y="888762"/>
                  <a:pt x="4104010" y="889565"/>
                </a:cubicBezTo>
                <a:cubicBezTo>
                  <a:pt x="4108996" y="895471"/>
                  <a:pt x="4104454" y="900572"/>
                  <a:pt x="4102112" y="905584"/>
                </a:cubicBezTo>
                <a:cubicBezTo>
                  <a:pt x="4099768" y="910597"/>
                  <a:pt x="4097108" y="916131"/>
                  <a:pt x="4095288" y="921462"/>
                </a:cubicBezTo>
                <a:cubicBezTo>
                  <a:pt x="4087801" y="941946"/>
                  <a:pt x="4092266" y="947533"/>
                  <a:pt x="4114076" y="945807"/>
                </a:cubicBezTo>
                <a:cubicBezTo>
                  <a:pt x="4119635" y="944905"/>
                  <a:pt x="4125515" y="943481"/>
                  <a:pt x="4130871" y="941738"/>
                </a:cubicBezTo>
                <a:cubicBezTo>
                  <a:pt x="4143850" y="943930"/>
                  <a:pt x="4145362" y="952010"/>
                  <a:pt x="4139837" y="962239"/>
                </a:cubicBezTo>
                <a:cubicBezTo>
                  <a:pt x="4137177" y="967773"/>
                  <a:pt x="4133677" y="973511"/>
                  <a:pt x="4129973" y="978408"/>
                </a:cubicBezTo>
                <a:cubicBezTo>
                  <a:pt x="4124359" y="986437"/>
                  <a:pt x="4122742" y="992607"/>
                  <a:pt x="4132538" y="1000014"/>
                </a:cubicBezTo>
                <a:cubicBezTo>
                  <a:pt x="4143377" y="1008058"/>
                  <a:pt x="4142343" y="1020311"/>
                  <a:pt x="4136183" y="1031582"/>
                </a:cubicBezTo>
                <a:cubicBezTo>
                  <a:pt x="4122155" y="1058096"/>
                  <a:pt x="4122155" y="1058096"/>
                  <a:pt x="4146989" y="1072530"/>
                </a:cubicBezTo>
                <a:cubicBezTo>
                  <a:pt x="4152205" y="1075712"/>
                  <a:pt x="4164370" y="1074544"/>
                  <a:pt x="4155688" y="1086426"/>
                </a:cubicBezTo>
                <a:cubicBezTo>
                  <a:pt x="4152330" y="1087240"/>
                  <a:pt x="4148971" y="1088053"/>
                  <a:pt x="4145929" y="1088345"/>
                </a:cubicBezTo>
                <a:cubicBezTo>
                  <a:pt x="4134579" y="1092873"/>
                  <a:pt x="4139884" y="1098255"/>
                  <a:pt x="4144869" y="1104161"/>
                </a:cubicBezTo>
                <a:cubicBezTo>
                  <a:pt x="4155072" y="1113248"/>
                  <a:pt x="4160351" y="1122193"/>
                  <a:pt x="4151555" y="1135438"/>
                </a:cubicBezTo>
                <a:cubicBezTo>
                  <a:pt x="4147534" y="1140857"/>
                  <a:pt x="4147683" y="1148821"/>
                  <a:pt x="4145749" y="1155514"/>
                </a:cubicBezTo>
                <a:cubicBezTo>
                  <a:pt x="4142425" y="1165654"/>
                  <a:pt x="4136406" y="1172002"/>
                  <a:pt x="4125285" y="1173805"/>
                </a:cubicBezTo>
                <a:cubicBezTo>
                  <a:pt x="4104086" y="1178051"/>
                  <a:pt x="4097520" y="1187644"/>
                  <a:pt x="4100084" y="1209249"/>
                </a:cubicBezTo>
                <a:cubicBezTo>
                  <a:pt x="4100465" y="1214492"/>
                  <a:pt x="4101686" y="1219531"/>
                  <a:pt x="4102066" y="1224772"/>
                </a:cubicBezTo>
                <a:cubicBezTo>
                  <a:pt x="4103234" y="1236937"/>
                  <a:pt x="4097939" y="1244443"/>
                  <a:pt x="4085863" y="1247812"/>
                </a:cubicBezTo>
                <a:cubicBezTo>
                  <a:pt x="4074945" y="1250456"/>
                  <a:pt x="4061738" y="1250987"/>
                  <a:pt x="4062766" y="1268076"/>
                </a:cubicBezTo>
                <a:cubicBezTo>
                  <a:pt x="4063703" y="1282962"/>
                  <a:pt x="4064641" y="1297849"/>
                  <a:pt x="4083268" y="1301340"/>
                </a:cubicBezTo>
                <a:cubicBezTo>
                  <a:pt x="4085152" y="1301773"/>
                  <a:pt x="4088078" y="1302842"/>
                  <a:pt x="4087529" y="1306087"/>
                </a:cubicBezTo>
                <a:cubicBezTo>
                  <a:pt x="4084144" y="1310464"/>
                  <a:pt x="4079449" y="1307599"/>
                  <a:pt x="4075365" y="1307255"/>
                </a:cubicBezTo>
                <a:cubicBezTo>
                  <a:pt x="4057845" y="1310164"/>
                  <a:pt x="4041851" y="1304703"/>
                  <a:pt x="4025745" y="1300602"/>
                </a:cubicBezTo>
                <a:cubicBezTo>
                  <a:pt x="4016736" y="1300117"/>
                  <a:pt x="4012599" y="1306898"/>
                  <a:pt x="4008462" y="1313679"/>
                </a:cubicBezTo>
                <a:cubicBezTo>
                  <a:pt x="4004644" y="1319937"/>
                  <a:pt x="4001030" y="1327036"/>
                  <a:pt x="3997211" y="1333296"/>
                </a:cubicBezTo>
                <a:cubicBezTo>
                  <a:pt x="3983731" y="1356565"/>
                  <a:pt x="3982892" y="1356768"/>
                  <a:pt x="3959710" y="1345489"/>
                </a:cubicBezTo>
                <a:cubicBezTo>
                  <a:pt x="3954629" y="1366724"/>
                  <a:pt x="3954629" y="1366724"/>
                  <a:pt x="3934694" y="1355993"/>
                </a:cubicBezTo>
                <a:cubicBezTo>
                  <a:pt x="3931042" y="1353766"/>
                  <a:pt x="3927072" y="1352060"/>
                  <a:pt x="3923280" y="1354757"/>
                </a:cubicBezTo>
                <a:cubicBezTo>
                  <a:pt x="3919488" y="1357454"/>
                  <a:pt x="3922185" y="1361246"/>
                  <a:pt x="3922998" y="1364605"/>
                </a:cubicBezTo>
                <a:cubicBezTo>
                  <a:pt x="3924944" y="1370803"/>
                  <a:pt x="3926889" y="1376999"/>
                  <a:pt x="3927995" y="1383399"/>
                </a:cubicBezTo>
                <a:cubicBezTo>
                  <a:pt x="3930525" y="1395678"/>
                  <a:pt x="3936872" y="1401698"/>
                  <a:pt x="3949877" y="1400327"/>
                </a:cubicBezTo>
                <a:cubicBezTo>
                  <a:pt x="3958999" y="1399451"/>
                  <a:pt x="3965894" y="1402227"/>
                  <a:pt x="3968971" y="1411260"/>
                </a:cubicBezTo>
                <a:cubicBezTo>
                  <a:pt x="3969123" y="1419225"/>
                  <a:pt x="3962926" y="1421171"/>
                  <a:pt x="3957365" y="1422073"/>
                </a:cubicBezTo>
                <a:cubicBezTo>
                  <a:pt x="3922845" y="1428211"/>
                  <a:pt x="3902964" y="1452585"/>
                  <a:pt x="3884013" y="1478958"/>
                </a:cubicBezTo>
                <a:cubicBezTo>
                  <a:pt x="3874400" y="1492955"/>
                  <a:pt x="3868462" y="1496310"/>
                  <a:pt x="3859916" y="1489420"/>
                </a:cubicBezTo>
                <a:lnTo>
                  <a:pt x="3852809" y="1481838"/>
                </a:lnTo>
                <a:lnTo>
                  <a:pt x="3841864" y="1492090"/>
                </a:lnTo>
                <a:lnTo>
                  <a:pt x="3840531" y="1496284"/>
                </a:lnTo>
                <a:lnTo>
                  <a:pt x="3850294" y="1497109"/>
                </a:lnTo>
                <a:cubicBezTo>
                  <a:pt x="3875524" y="1500333"/>
                  <a:pt x="3883385" y="1514432"/>
                  <a:pt x="3872107" y="1537613"/>
                </a:cubicBezTo>
                <a:cubicBezTo>
                  <a:pt x="3867422" y="1547638"/>
                  <a:pt x="3860129" y="1556073"/>
                  <a:pt x="3857531" y="1567370"/>
                </a:cubicBezTo>
                <a:cubicBezTo>
                  <a:pt x="3852883" y="1586722"/>
                  <a:pt x="3857029" y="1592830"/>
                  <a:pt x="3876637" y="1591194"/>
                </a:cubicBezTo>
                <a:cubicBezTo>
                  <a:pt x="3882401" y="1591131"/>
                  <a:pt x="3888279" y="1589708"/>
                  <a:pt x="3893840" y="1588805"/>
                </a:cubicBezTo>
                <a:cubicBezTo>
                  <a:pt x="3898879" y="1587585"/>
                  <a:pt x="3903918" y="1586365"/>
                  <a:pt x="3910000" y="1585781"/>
                </a:cubicBezTo>
                <a:cubicBezTo>
                  <a:pt x="3887371" y="1613488"/>
                  <a:pt x="3869009" y="1616601"/>
                  <a:pt x="3841479" y="1598374"/>
                </a:cubicBezTo>
                <a:cubicBezTo>
                  <a:pt x="3828236" y="1589580"/>
                  <a:pt x="3822040" y="1591525"/>
                  <a:pt x="3820166" y="1603982"/>
                </a:cubicBezTo>
                <a:cubicBezTo>
                  <a:pt x="3819879" y="1607385"/>
                  <a:pt x="3820969" y="1612344"/>
                  <a:pt x="3821044" y="1616327"/>
                </a:cubicBezTo>
                <a:lnTo>
                  <a:pt x="3820601" y="1618633"/>
                </a:lnTo>
                <a:lnTo>
                  <a:pt x="3856796" y="1624365"/>
                </a:lnTo>
                <a:cubicBezTo>
                  <a:pt x="3864640" y="1625607"/>
                  <a:pt x="3873280" y="1625738"/>
                  <a:pt x="3878963" y="1632824"/>
                </a:cubicBezTo>
                <a:cubicBezTo>
                  <a:pt x="3879662" y="1632318"/>
                  <a:pt x="3880361" y="1631810"/>
                  <a:pt x="3881060" y="1631301"/>
                </a:cubicBezTo>
                <a:cubicBezTo>
                  <a:pt x="3903233" y="1628009"/>
                  <a:pt x="3924385" y="1635070"/>
                  <a:pt x="3946493" y="1636096"/>
                </a:cubicBezTo>
                <a:cubicBezTo>
                  <a:pt x="3987691" y="1637671"/>
                  <a:pt x="4029301" y="1640551"/>
                  <a:pt x="4070600" y="1629769"/>
                </a:cubicBezTo>
                <a:cubicBezTo>
                  <a:pt x="4082831" y="1626757"/>
                  <a:pt x="4095982" y="1625747"/>
                  <a:pt x="4108464" y="1628961"/>
                </a:cubicBezTo>
                <a:cubicBezTo>
                  <a:pt x="4128696" y="1634021"/>
                  <a:pt x="4146574" y="1646132"/>
                  <a:pt x="4169224" y="1639821"/>
                </a:cubicBezTo>
                <a:cubicBezTo>
                  <a:pt x="4178947" y="1637030"/>
                  <a:pt x="4190030" y="1641260"/>
                  <a:pt x="4200098" y="1644093"/>
                </a:cubicBezTo>
                <a:cubicBezTo>
                  <a:pt x="4206038" y="1645651"/>
                  <a:pt x="4211182" y="1648322"/>
                  <a:pt x="4211147" y="1656359"/>
                </a:cubicBezTo>
                <a:cubicBezTo>
                  <a:pt x="4214361" y="1643876"/>
                  <a:pt x="4222463" y="1639592"/>
                  <a:pt x="4233231" y="1641916"/>
                </a:cubicBezTo>
                <a:cubicBezTo>
                  <a:pt x="4255971" y="1646755"/>
                  <a:pt x="4279859" y="1644351"/>
                  <a:pt x="4300563" y="1658147"/>
                </a:cubicBezTo>
                <a:cubicBezTo>
                  <a:pt x="4305612" y="1661421"/>
                  <a:pt x="4313140" y="1660757"/>
                  <a:pt x="4319080" y="1662317"/>
                </a:cubicBezTo>
                <a:cubicBezTo>
                  <a:pt x="4337405" y="1667694"/>
                  <a:pt x="4355923" y="1671864"/>
                  <a:pt x="4374375" y="1680353"/>
                </a:cubicBezTo>
                <a:cubicBezTo>
                  <a:pt x="4392127" y="1689350"/>
                  <a:pt x="4410924" y="1703463"/>
                  <a:pt x="4434018" y="1702171"/>
                </a:cubicBezTo>
                <a:cubicBezTo>
                  <a:pt x="4445166" y="1702081"/>
                  <a:pt x="4457840" y="1704088"/>
                  <a:pt x="4465268" y="1715781"/>
                </a:cubicBezTo>
                <a:lnTo>
                  <a:pt x="4467174" y="1715464"/>
                </a:lnTo>
                <a:lnTo>
                  <a:pt x="4467174" y="1715466"/>
                </a:lnTo>
                <a:cubicBezTo>
                  <a:pt x="4468222" y="1714702"/>
                  <a:pt x="4468175" y="1715005"/>
                  <a:pt x="4467651" y="1715385"/>
                </a:cubicBezTo>
                <a:lnTo>
                  <a:pt x="4467174" y="1715464"/>
                </a:lnTo>
                <a:lnTo>
                  <a:pt x="4466063" y="1714670"/>
                </a:lnTo>
                <a:cubicBezTo>
                  <a:pt x="4458791" y="1709807"/>
                  <a:pt x="4459459" y="1705582"/>
                  <a:pt x="4467370" y="1702505"/>
                </a:cubicBezTo>
                <a:cubicBezTo>
                  <a:pt x="4470071" y="1701077"/>
                  <a:pt x="4473088" y="1701554"/>
                  <a:pt x="4476105" y="1702032"/>
                </a:cubicBezTo>
                <a:cubicBezTo>
                  <a:pt x="4507614" y="1710115"/>
                  <a:pt x="4540876" y="1699299"/>
                  <a:pt x="4572317" y="1711701"/>
                </a:cubicBezTo>
                <a:cubicBezTo>
                  <a:pt x="4576953" y="1713673"/>
                  <a:pt x="4583370" y="1712214"/>
                  <a:pt x="4589311" y="1713775"/>
                </a:cubicBezTo>
                <a:cubicBezTo>
                  <a:pt x="4590518" y="1713966"/>
                  <a:pt x="4592231" y="1714856"/>
                  <a:pt x="4593344" y="1715649"/>
                </a:cubicBezTo>
                <a:cubicBezTo>
                  <a:pt x="4596582" y="1718638"/>
                  <a:pt x="4596420" y="1723561"/>
                  <a:pt x="4601154" y="1724930"/>
                </a:cubicBezTo>
                <a:cubicBezTo>
                  <a:pt x="4602169" y="1726327"/>
                  <a:pt x="4602581" y="1727630"/>
                  <a:pt x="4602994" y="1728933"/>
                </a:cubicBezTo>
                <a:cubicBezTo>
                  <a:pt x="4603627" y="1732745"/>
                  <a:pt x="4603657" y="1736461"/>
                  <a:pt x="4603083" y="1740082"/>
                </a:cubicBezTo>
                <a:cubicBezTo>
                  <a:pt x="4603305" y="1742591"/>
                  <a:pt x="4602923" y="1745006"/>
                  <a:pt x="4603239" y="1746912"/>
                </a:cubicBezTo>
                <a:cubicBezTo>
                  <a:pt x="4611844" y="1755078"/>
                  <a:pt x="4620675" y="1754003"/>
                  <a:pt x="4630175" y="1748703"/>
                </a:cubicBezTo>
                <a:cubicBezTo>
                  <a:pt x="4639388" y="1745213"/>
                  <a:pt x="4645740" y="1748074"/>
                  <a:pt x="4649928" y="1756780"/>
                </a:cubicBezTo>
                <a:cubicBezTo>
                  <a:pt x="4653196" y="1763484"/>
                  <a:pt x="4650431" y="1769232"/>
                  <a:pt x="4642711" y="1771103"/>
                </a:cubicBezTo>
                <a:cubicBezTo>
                  <a:pt x="4616892" y="1758353"/>
                  <a:pt x="4587764" y="1758689"/>
                  <a:pt x="4560387" y="1751878"/>
                </a:cubicBezTo>
                <a:cubicBezTo>
                  <a:pt x="4549111" y="1748855"/>
                  <a:pt x="4532124" y="1735030"/>
                  <a:pt x="4517474" y="1749413"/>
                </a:cubicBezTo>
                <a:cubicBezTo>
                  <a:pt x="4515980" y="1751032"/>
                  <a:pt x="4511056" y="1750871"/>
                  <a:pt x="4509437" y="1749377"/>
                </a:cubicBezTo>
                <a:cubicBezTo>
                  <a:pt x="4495275" y="1737237"/>
                  <a:pt x="4475707" y="1739705"/>
                  <a:pt x="4460463" y="1730486"/>
                </a:cubicBezTo>
                <a:cubicBezTo>
                  <a:pt x="4451986" y="1725431"/>
                  <a:pt x="4443919" y="1721680"/>
                  <a:pt x="4435148" y="1730189"/>
                </a:cubicBezTo>
                <a:cubicBezTo>
                  <a:pt x="4430762" y="1734443"/>
                  <a:pt x="4424728" y="1733487"/>
                  <a:pt x="4420092" y="1731516"/>
                </a:cubicBezTo>
                <a:cubicBezTo>
                  <a:pt x="4400338" y="1723438"/>
                  <a:pt x="4379216" y="1720093"/>
                  <a:pt x="4358507" y="1718051"/>
                </a:cubicBezTo>
                <a:cubicBezTo>
                  <a:pt x="4343927" y="1716359"/>
                  <a:pt x="4330142" y="1713559"/>
                  <a:pt x="4315401" y="1716792"/>
                </a:cubicBezTo>
                <a:cubicBezTo>
                  <a:pt x="4303267" y="1719200"/>
                  <a:pt x="4290880" y="1715382"/>
                  <a:pt x="4279957" y="1706229"/>
                </a:cubicBezTo>
                <a:cubicBezTo>
                  <a:pt x="4264779" y="1692691"/>
                  <a:pt x="4247656" y="1699257"/>
                  <a:pt x="4243898" y="1719077"/>
                </a:cubicBezTo>
                <a:cubicBezTo>
                  <a:pt x="4243516" y="1721491"/>
                  <a:pt x="4243039" y="1724509"/>
                  <a:pt x="4242561" y="1727526"/>
                </a:cubicBezTo>
                <a:cubicBezTo>
                  <a:pt x="4237591" y="1758907"/>
                  <a:pt x="4227487" y="1764111"/>
                  <a:pt x="4197062" y="1753107"/>
                </a:cubicBezTo>
                <a:cubicBezTo>
                  <a:pt x="4185374" y="1748781"/>
                  <a:pt x="4177117" y="1746236"/>
                  <a:pt x="4171232" y="1763863"/>
                </a:cubicBezTo>
                <a:cubicBezTo>
                  <a:pt x="4166620" y="1777361"/>
                  <a:pt x="4162737" y="1794067"/>
                  <a:pt x="4148247" y="1803527"/>
                </a:cubicBezTo>
                <a:cubicBezTo>
                  <a:pt x="4143450" y="1806478"/>
                  <a:pt x="4144304" y="1812800"/>
                  <a:pt x="4142937" y="1817531"/>
                </a:cubicBezTo>
                <a:cubicBezTo>
                  <a:pt x="4139244" y="1833031"/>
                  <a:pt x="4129428" y="1836426"/>
                  <a:pt x="4116091" y="1826890"/>
                </a:cubicBezTo>
                <a:cubicBezTo>
                  <a:pt x="4112249" y="1823808"/>
                  <a:pt x="4109997" y="1818501"/>
                  <a:pt x="4104976" y="1818944"/>
                </a:cubicBezTo>
                <a:cubicBezTo>
                  <a:pt x="4100561" y="1819482"/>
                  <a:pt x="4090905" y="1817953"/>
                  <a:pt x="4097318" y="1828247"/>
                </a:cubicBezTo>
                <a:cubicBezTo>
                  <a:pt x="4105061" y="1841846"/>
                  <a:pt x="4097372" y="1847433"/>
                  <a:pt x="4085236" y="1849842"/>
                </a:cubicBezTo>
                <a:cubicBezTo>
                  <a:pt x="4078915" y="1850697"/>
                  <a:pt x="4074500" y="1851235"/>
                  <a:pt x="4074972" y="1859969"/>
                </a:cubicBezTo>
                <a:cubicBezTo>
                  <a:pt x="4075032" y="1867404"/>
                  <a:pt x="4075791" y="1874327"/>
                  <a:pt x="4084940" y="1875158"/>
                </a:cubicBezTo>
                <a:cubicBezTo>
                  <a:pt x="4101330" y="1877135"/>
                  <a:pt x="4102721" y="1887872"/>
                  <a:pt x="4100714" y="1900545"/>
                </a:cubicBezTo>
                <a:cubicBezTo>
                  <a:pt x="4099281" y="1909598"/>
                  <a:pt x="4098354" y="1919348"/>
                  <a:pt x="4096318" y="1928305"/>
                </a:cubicBezTo>
                <a:cubicBezTo>
                  <a:pt x="4093898" y="1939677"/>
                  <a:pt x="4089764" y="1950156"/>
                  <a:pt x="4108759" y="1951309"/>
                </a:cubicBezTo>
                <a:cubicBezTo>
                  <a:pt x="4116700" y="1951948"/>
                  <a:pt x="4120124" y="1965481"/>
                  <a:pt x="4131370" y="1964787"/>
                </a:cubicBezTo>
                <a:cubicBezTo>
                  <a:pt x="4138801" y="1964727"/>
                  <a:pt x="4146360" y="1967780"/>
                  <a:pt x="4154147" y="1961590"/>
                </a:cubicBezTo>
                <a:cubicBezTo>
                  <a:pt x="4161931" y="1955400"/>
                  <a:pt x="4170697" y="1958644"/>
                  <a:pt x="4170691" y="1970397"/>
                </a:cubicBezTo>
                <a:cubicBezTo>
                  <a:pt x="4170877" y="1980943"/>
                  <a:pt x="4173889" y="1993173"/>
                  <a:pt x="4162195" y="2000601"/>
                </a:cubicBezTo>
                <a:cubicBezTo>
                  <a:pt x="4158797" y="2002537"/>
                  <a:pt x="4158826" y="2006253"/>
                  <a:pt x="4160762" y="2009654"/>
                </a:cubicBezTo>
                <a:cubicBezTo>
                  <a:pt x="4162191" y="2012353"/>
                  <a:pt x="4163619" y="2015054"/>
                  <a:pt x="4164444" y="2017660"/>
                </a:cubicBezTo>
                <a:cubicBezTo>
                  <a:pt x="4168029" y="2026269"/>
                  <a:pt x="4156940" y="2033793"/>
                  <a:pt x="4161732" y="2042594"/>
                </a:cubicBezTo>
                <a:cubicBezTo>
                  <a:pt x="4166429" y="2051998"/>
                  <a:pt x="4177267" y="2038249"/>
                  <a:pt x="4183266" y="2047242"/>
                </a:cubicBezTo>
                <a:cubicBezTo>
                  <a:pt x="4184790" y="2049338"/>
                  <a:pt x="4188219" y="2051119"/>
                  <a:pt x="4188027" y="2052326"/>
                </a:cubicBezTo>
                <a:cubicBezTo>
                  <a:pt x="4186081" y="2072432"/>
                  <a:pt x="4203260" y="2085051"/>
                  <a:pt x="4207826" y="2103095"/>
                </a:cubicBezTo>
                <a:cubicBezTo>
                  <a:pt x="4208650" y="2105700"/>
                  <a:pt x="4210491" y="2109703"/>
                  <a:pt x="4208997" y="2111322"/>
                </a:cubicBezTo>
                <a:cubicBezTo>
                  <a:pt x="4199145" y="2122753"/>
                  <a:pt x="4203776" y="2136478"/>
                  <a:pt x="4203675" y="2148834"/>
                </a:cubicBezTo>
                <a:cubicBezTo>
                  <a:pt x="4203635" y="2168623"/>
                  <a:pt x="4188572" y="2181704"/>
                  <a:pt x="4180972" y="2198440"/>
                </a:cubicBezTo>
                <a:cubicBezTo>
                  <a:pt x="4177411" y="2205300"/>
                  <a:pt x="4172136" y="2211268"/>
                  <a:pt x="4169590" y="2219527"/>
                </a:cubicBezTo>
                <a:cubicBezTo>
                  <a:pt x="4168126" y="2224863"/>
                  <a:pt x="4163867" y="2232229"/>
                  <a:pt x="4158340" y="2231974"/>
                </a:cubicBezTo>
                <a:cubicBezTo>
                  <a:pt x="4139249" y="2231424"/>
                  <a:pt x="4126124" y="2247903"/>
                  <a:pt x="4107542" y="2248054"/>
                </a:cubicBezTo>
                <a:cubicBezTo>
                  <a:pt x="4103221" y="2247988"/>
                  <a:pt x="4097215" y="2250749"/>
                  <a:pt x="4097438" y="2253258"/>
                </a:cubicBezTo>
                <a:cubicBezTo>
                  <a:pt x="4100067" y="2267903"/>
                  <a:pt x="4085548" y="2273646"/>
                  <a:pt x="4081921" y="2284825"/>
                </a:cubicBezTo>
                <a:cubicBezTo>
                  <a:pt x="4080648" y="2288954"/>
                  <a:pt x="4077088" y="2295814"/>
                  <a:pt x="4073975" y="2295940"/>
                </a:cubicBezTo>
                <a:cubicBezTo>
                  <a:pt x="4057712" y="2297075"/>
                  <a:pt x="4060657" y="2313626"/>
                  <a:pt x="4052681" y="2321023"/>
                </a:cubicBezTo>
                <a:cubicBezTo>
                  <a:pt x="4048295" y="2325278"/>
                  <a:pt x="4050358" y="2331790"/>
                  <a:pt x="4057216" y="2335352"/>
                </a:cubicBezTo>
                <a:lnTo>
                  <a:pt x="4073448" y="2336856"/>
                </a:lnTo>
                <a:lnTo>
                  <a:pt x="4053350" y="2363122"/>
                </a:lnTo>
                <a:lnTo>
                  <a:pt x="4026071" y="2415619"/>
                </a:lnTo>
                <a:lnTo>
                  <a:pt x="4026496" y="2412144"/>
                </a:lnTo>
                <a:cubicBezTo>
                  <a:pt x="4027930" y="2403092"/>
                  <a:pt x="4030982" y="2395533"/>
                  <a:pt x="4036449" y="2388357"/>
                </a:cubicBezTo>
                <a:cubicBezTo>
                  <a:pt x="4045191" y="2376132"/>
                  <a:pt x="4030425" y="2363895"/>
                  <a:pt x="4033640" y="2351413"/>
                </a:cubicBezTo>
                <a:cubicBezTo>
                  <a:pt x="4025000" y="2351282"/>
                  <a:pt x="4016551" y="2349945"/>
                  <a:pt x="4007815" y="2350417"/>
                </a:cubicBezTo>
                <a:cubicBezTo>
                  <a:pt x="4004004" y="2351050"/>
                  <a:pt x="4003843" y="2355973"/>
                  <a:pt x="4002760" y="2358895"/>
                </a:cubicBezTo>
                <a:cubicBezTo>
                  <a:pt x="3998627" y="2369376"/>
                  <a:pt x="3995000" y="2380555"/>
                  <a:pt x="3990263" y="2390941"/>
                </a:cubicBezTo>
                <a:cubicBezTo>
                  <a:pt x="3986223" y="2400817"/>
                  <a:pt x="3976598" y="2403004"/>
                  <a:pt x="3968627" y="2398648"/>
                </a:cubicBezTo>
                <a:cubicBezTo>
                  <a:pt x="3951574" y="2389144"/>
                  <a:pt x="3939313" y="2388438"/>
                  <a:pt x="3931553" y="2410099"/>
                </a:cubicBezTo>
                <a:cubicBezTo>
                  <a:pt x="3928596" y="2417054"/>
                  <a:pt x="3920368" y="2418225"/>
                  <a:pt x="3913538" y="2418381"/>
                </a:cubicBezTo>
                <a:cubicBezTo>
                  <a:pt x="3906709" y="2418537"/>
                  <a:pt x="3903721" y="2421775"/>
                  <a:pt x="3904576" y="2428097"/>
                </a:cubicBezTo>
                <a:cubicBezTo>
                  <a:pt x="3905939" y="2435118"/>
                  <a:pt x="3910133" y="2432070"/>
                  <a:pt x="3915152" y="2431628"/>
                </a:cubicBezTo>
                <a:cubicBezTo>
                  <a:pt x="3944949" y="2427067"/>
                  <a:pt x="3963013" y="2449724"/>
                  <a:pt x="3952295" y="2478339"/>
                </a:cubicBezTo>
                <a:cubicBezTo>
                  <a:pt x="3947778" y="2491233"/>
                  <a:pt x="3944563" y="2503715"/>
                  <a:pt x="3926585" y="2503961"/>
                </a:cubicBezTo>
                <a:cubicBezTo>
                  <a:pt x="3912323" y="2504177"/>
                  <a:pt x="3915048" y="2518218"/>
                  <a:pt x="3914218" y="2527366"/>
                </a:cubicBezTo>
                <a:cubicBezTo>
                  <a:pt x="3912784" y="2536418"/>
                  <a:pt x="3918150" y="2541598"/>
                  <a:pt x="3927394" y="2541825"/>
                </a:cubicBezTo>
                <a:cubicBezTo>
                  <a:pt x="3942863" y="2541800"/>
                  <a:pt x="3950799" y="2554193"/>
                  <a:pt x="3961310" y="2562043"/>
                </a:cubicBezTo>
                <a:cubicBezTo>
                  <a:pt x="3965754" y="2565221"/>
                  <a:pt x="3966706" y="2570940"/>
                  <a:pt x="3965845" y="2576371"/>
                </a:cubicBezTo>
                <a:cubicBezTo>
                  <a:pt x="3958773" y="2621029"/>
                  <a:pt x="3951796" y="2665083"/>
                  <a:pt x="3944723" y="2709741"/>
                </a:cubicBezTo>
                <a:cubicBezTo>
                  <a:pt x="3942237" y="2725432"/>
                  <a:pt x="3935020" y="2739754"/>
                  <a:pt x="3933742" y="2755636"/>
                </a:cubicBezTo>
                <a:cubicBezTo>
                  <a:pt x="3933103" y="2763577"/>
                  <a:pt x="3934054" y="2769295"/>
                  <a:pt x="3942916" y="2771935"/>
                </a:cubicBezTo>
                <a:cubicBezTo>
                  <a:pt x="3958828" y="2776929"/>
                  <a:pt x="3960631" y="2788970"/>
                  <a:pt x="3958242" y="2804057"/>
                </a:cubicBezTo>
                <a:cubicBezTo>
                  <a:pt x="3953654" y="2833025"/>
                  <a:pt x="3963496" y="2845098"/>
                  <a:pt x="3993102" y="2841746"/>
                </a:cubicBezTo>
                <a:cubicBezTo>
                  <a:pt x="4008159" y="2840418"/>
                  <a:pt x="4015300" y="2853922"/>
                  <a:pt x="4028260" y="2854118"/>
                </a:cubicBezTo>
                <a:cubicBezTo>
                  <a:pt x="4028864" y="2854214"/>
                  <a:pt x="4030704" y="2858217"/>
                  <a:pt x="4030417" y="2860027"/>
                </a:cubicBezTo>
                <a:cubicBezTo>
                  <a:pt x="4030508" y="2871177"/>
                  <a:pt x="4030597" y="2882326"/>
                  <a:pt x="4028877" y="2893189"/>
                </a:cubicBezTo>
                <a:cubicBezTo>
                  <a:pt x="4025502" y="2910595"/>
                  <a:pt x="4016188" y="2926441"/>
                  <a:pt x="4020657" y="2945090"/>
                </a:cubicBezTo>
                <a:cubicBezTo>
                  <a:pt x="4022116" y="2951507"/>
                  <a:pt x="4016936" y="2956871"/>
                  <a:pt x="4008391" y="2956137"/>
                </a:cubicBezTo>
                <a:cubicBezTo>
                  <a:pt x="4003880" y="2957278"/>
                  <a:pt x="4005912" y="2960075"/>
                  <a:pt x="4007340" y="2962776"/>
                </a:cubicBezTo>
                <a:cubicBezTo>
                  <a:pt x="3985800" y="2969881"/>
                  <a:pt x="3985252" y="2988971"/>
                  <a:pt x="3981780" y="3006980"/>
                </a:cubicBezTo>
                <a:cubicBezTo>
                  <a:pt x="3979744" y="3015937"/>
                  <a:pt x="3972054" y="3021525"/>
                  <a:pt x="3962714" y="3021901"/>
                </a:cubicBezTo>
                <a:cubicBezTo>
                  <a:pt x="3952168" y="3022087"/>
                  <a:pt x="3940512" y="3021477"/>
                  <a:pt x="3936483" y="3007848"/>
                </a:cubicBezTo>
                <a:cubicBezTo>
                  <a:pt x="3935946" y="3003433"/>
                  <a:pt x="3934452" y="3005052"/>
                  <a:pt x="3932864" y="3007275"/>
                </a:cubicBezTo>
                <a:cubicBezTo>
                  <a:pt x="3899887" y="3016282"/>
                  <a:pt x="3866439" y="3016551"/>
                  <a:pt x="3836556" y="2998209"/>
                </a:cubicBezTo>
                <a:cubicBezTo>
                  <a:pt x="3828681" y="2993250"/>
                  <a:pt x="3830084" y="2980482"/>
                  <a:pt x="3826595" y="2971269"/>
                </a:cubicBezTo>
                <a:cubicBezTo>
                  <a:pt x="3825357" y="2967361"/>
                  <a:pt x="3827109" y="2960213"/>
                  <a:pt x="3819102" y="2963895"/>
                </a:cubicBezTo>
                <a:cubicBezTo>
                  <a:pt x="3812399" y="2967163"/>
                  <a:pt x="3806076" y="2968018"/>
                  <a:pt x="3803698" y="2959600"/>
                </a:cubicBezTo>
                <a:cubicBezTo>
                  <a:pt x="3801510" y="2949974"/>
                  <a:pt x="3807706" y="2946006"/>
                  <a:pt x="3816538" y="2944930"/>
                </a:cubicBezTo>
                <a:cubicBezTo>
                  <a:pt x="3810348" y="2937145"/>
                  <a:pt x="3803966" y="2930567"/>
                  <a:pt x="3806099" y="2921007"/>
                </a:cubicBezTo>
                <a:cubicBezTo>
                  <a:pt x="3807276" y="2917482"/>
                  <a:pt x="3809660" y="2914147"/>
                  <a:pt x="3804324" y="2912684"/>
                </a:cubicBezTo>
                <a:cubicBezTo>
                  <a:pt x="3800195" y="2911412"/>
                  <a:pt x="3797399" y="2913443"/>
                  <a:pt x="3795618" y="2916873"/>
                </a:cubicBezTo>
                <a:cubicBezTo>
                  <a:pt x="3793138" y="2920810"/>
                  <a:pt x="3790880" y="2927257"/>
                  <a:pt x="3786147" y="2925888"/>
                </a:cubicBezTo>
                <a:cubicBezTo>
                  <a:pt x="3780613" y="2924703"/>
                  <a:pt x="3776684" y="2924854"/>
                  <a:pt x="3773865" y="2925935"/>
                </a:cubicBezTo>
                <a:lnTo>
                  <a:pt x="3773518" y="2926280"/>
                </a:lnTo>
                <a:lnTo>
                  <a:pt x="3784755" y="2933616"/>
                </a:lnTo>
                <a:cubicBezTo>
                  <a:pt x="3786489" y="2940527"/>
                  <a:pt x="3782270" y="2941802"/>
                  <a:pt x="3777010" y="2940205"/>
                </a:cubicBezTo>
                <a:lnTo>
                  <a:pt x="3767057" y="2938294"/>
                </a:lnTo>
                <a:lnTo>
                  <a:pt x="3765045" y="2949766"/>
                </a:lnTo>
                <a:cubicBezTo>
                  <a:pt x="3762435" y="2962344"/>
                  <a:pt x="3762841" y="2975400"/>
                  <a:pt x="3751466" y="2984732"/>
                </a:cubicBezTo>
                <a:cubicBezTo>
                  <a:pt x="3746476" y="2988891"/>
                  <a:pt x="3748824" y="2993595"/>
                  <a:pt x="3751078" y="2998900"/>
                </a:cubicBezTo>
                <a:cubicBezTo>
                  <a:pt x="3753742" y="3005509"/>
                  <a:pt x="3757555" y="3004875"/>
                  <a:pt x="3763368" y="3003321"/>
                </a:cubicBezTo>
                <a:cubicBezTo>
                  <a:pt x="3772390" y="3001038"/>
                  <a:pt x="3778044" y="3004407"/>
                  <a:pt x="3779627" y="3013937"/>
                </a:cubicBezTo>
                <a:cubicBezTo>
                  <a:pt x="3782669" y="3029885"/>
                  <a:pt x="3787015" y="3045420"/>
                  <a:pt x="3782528" y="3062031"/>
                </a:cubicBezTo>
                <a:cubicBezTo>
                  <a:pt x="3781843" y="3064397"/>
                  <a:pt x="3781588" y="3066986"/>
                  <a:pt x="3780892" y="3069427"/>
                </a:cubicBezTo>
                <a:lnTo>
                  <a:pt x="3778293" y="3073382"/>
                </a:lnTo>
                <a:lnTo>
                  <a:pt x="3789082" y="3087723"/>
                </a:lnTo>
                <a:lnTo>
                  <a:pt x="3795809" y="3086560"/>
                </a:lnTo>
                <a:cubicBezTo>
                  <a:pt x="3799908" y="3084115"/>
                  <a:pt x="3803420" y="3080496"/>
                  <a:pt x="3806757" y="3077003"/>
                </a:cubicBezTo>
                <a:cubicBezTo>
                  <a:pt x="3816513" y="3066176"/>
                  <a:pt x="3825822" y="3062083"/>
                  <a:pt x="3840145" y="3069300"/>
                </a:cubicBezTo>
                <a:cubicBezTo>
                  <a:pt x="3851037" y="3074737"/>
                  <a:pt x="3862790" y="3074742"/>
                  <a:pt x="3868293" y="3059530"/>
                </a:cubicBezTo>
                <a:cubicBezTo>
                  <a:pt x="3871537" y="3050764"/>
                  <a:pt x="3878814" y="3043874"/>
                  <a:pt x="3888279" y="3046611"/>
                </a:cubicBezTo>
                <a:cubicBezTo>
                  <a:pt x="3897743" y="3049347"/>
                  <a:pt x="3903139" y="3058244"/>
                  <a:pt x="3901101" y="3067200"/>
                </a:cubicBezTo>
                <a:cubicBezTo>
                  <a:pt x="3898903" y="3081080"/>
                  <a:pt x="3916752" y="3089475"/>
                  <a:pt x="3910137" y="3103892"/>
                </a:cubicBezTo>
                <a:cubicBezTo>
                  <a:pt x="3910137" y="3103892"/>
                  <a:pt x="3911757" y="3105386"/>
                  <a:pt x="3912964" y="3105577"/>
                </a:cubicBezTo>
                <a:cubicBezTo>
                  <a:pt x="3922524" y="3107710"/>
                  <a:pt x="3933609" y="3111940"/>
                  <a:pt x="3932587" y="3122294"/>
                </a:cubicBezTo>
                <a:cubicBezTo>
                  <a:pt x="3930992" y="3136271"/>
                  <a:pt x="3934829" y="3151107"/>
                  <a:pt x="3925389" y="3163840"/>
                </a:cubicBezTo>
                <a:cubicBezTo>
                  <a:pt x="3923195" y="3165967"/>
                  <a:pt x="3921194" y="3166887"/>
                  <a:pt x="3918081" y="3167012"/>
                </a:cubicBezTo>
                <a:cubicBezTo>
                  <a:pt x="3913540" y="3164437"/>
                  <a:pt x="3909793" y="3160752"/>
                  <a:pt x="3905062" y="3159383"/>
                </a:cubicBezTo>
                <a:cubicBezTo>
                  <a:pt x="3903252" y="3159096"/>
                  <a:pt x="3902235" y="3157698"/>
                  <a:pt x="3901124" y="3156903"/>
                </a:cubicBezTo>
                <a:cubicBezTo>
                  <a:pt x="3889311" y="3149465"/>
                  <a:pt x="3880295" y="3139996"/>
                  <a:pt x="3877568" y="3125953"/>
                </a:cubicBezTo>
                <a:cubicBezTo>
                  <a:pt x="3876206" y="3118933"/>
                  <a:pt x="3871061" y="3116262"/>
                  <a:pt x="3864614" y="3114005"/>
                </a:cubicBezTo>
                <a:cubicBezTo>
                  <a:pt x="3852926" y="3109679"/>
                  <a:pt x="3840255" y="3107671"/>
                  <a:pt x="3827867" y="3103854"/>
                </a:cubicBezTo>
                <a:cubicBezTo>
                  <a:pt x="3817291" y="3100323"/>
                  <a:pt x="3800884" y="3109440"/>
                  <a:pt x="3792335" y="3120584"/>
                </a:cubicBezTo>
                <a:lnTo>
                  <a:pt x="3788652" y="3128340"/>
                </a:lnTo>
                <a:lnTo>
                  <a:pt x="3794472" y="3139166"/>
                </a:lnTo>
                <a:lnTo>
                  <a:pt x="3785947" y="3136398"/>
                </a:lnTo>
                <a:lnTo>
                  <a:pt x="3783579" y="3147180"/>
                </a:lnTo>
                <a:cubicBezTo>
                  <a:pt x="3782779" y="3152235"/>
                  <a:pt x="3782896" y="3157357"/>
                  <a:pt x="3785751" y="3162758"/>
                </a:cubicBezTo>
                <a:cubicBezTo>
                  <a:pt x="3788705" y="3167556"/>
                  <a:pt x="3786541" y="3173400"/>
                  <a:pt x="3780632" y="3175556"/>
                </a:cubicBezTo>
                <a:cubicBezTo>
                  <a:pt x="3774723" y="3177715"/>
                  <a:pt x="3770469" y="3173328"/>
                  <a:pt x="3768818" y="3168119"/>
                </a:cubicBezTo>
                <a:lnTo>
                  <a:pt x="3764521" y="3149205"/>
                </a:lnTo>
                <a:lnTo>
                  <a:pt x="3758745" y="3149338"/>
                </a:lnTo>
                <a:lnTo>
                  <a:pt x="3750332" y="3153082"/>
                </a:lnTo>
                <a:lnTo>
                  <a:pt x="3754299" y="3159710"/>
                </a:lnTo>
                <a:cubicBezTo>
                  <a:pt x="3755583" y="3164785"/>
                  <a:pt x="3752857" y="3169301"/>
                  <a:pt x="3746580" y="3175731"/>
                </a:cubicBezTo>
                <a:cubicBezTo>
                  <a:pt x="3739368" y="3178301"/>
                  <a:pt x="3730220" y="3177471"/>
                  <a:pt x="3726880" y="3186840"/>
                </a:cubicBezTo>
                <a:cubicBezTo>
                  <a:pt x="3720936" y="3197033"/>
                  <a:pt x="3723822" y="3206152"/>
                  <a:pt x="3729726" y="3215747"/>
                </a:cubicBezTo>
                <a:cubicBezTo>
                  <a:pt x="3735122" y="3224644"/>
                  <a:pt x="3744330" y="3232907"/>
                  <a:pt x="3738701" y="3245006"/>
                </a:cubicBezTo>
                <a:cubicBezTo>
                  <a:pt x="3730791" y="3248084"/>
                  <a:pt x="3722976" y="3250558"/>
                  <a:pt x="3715985" y="3255637"/>
                </a:cubicBezTo>
                <a:cubicBezTo>
                  <a:pt x="3711791" y="3258685"/>
                  <a:pt x="3702422" y="3255344"/>
                  <a:pt x="3703909" y="3265478"/>
                </a:cubicBezTo>
                <a:cubicBezTo>
                  <a:pt x="3705655" y="3270085"/>
                  <a:pt x="3710292" y="3272057"/>
                  <a:pt x="3712831" y="3275552"/>
                </a:cubicBezTo>
                <a:cubicBezTo>
                  <a:pt x="3713339" y="3276252"/>
                  <a:pt x="3714546" y="3276443"/>
                  <a:pt x="3715754" y="3276634"/>
                </a:cubicBezTo>
                <a:cubicBezTo>
                  <a:pt x="3721214" y="3281210"/>
                  <a:pt x="3731031" y="3277816"/>
                  <a:pt x="3733918" y="3286934"/>
                </a:cubicBezTo>
                <a:cubicBezTo>
                  <a:pt x="3730357" y="3293793"/>
                  <a:pt x="3723909" y="3291535"/>
                  <a:pt x="3718383" y="3291278"/>
                </a:cubicBezTo>
                <a:cubicBezTo>
                  <a:pt x="3712856" y="3291022"/>
                  <a:pt x="3706725" y="3290670"/>
                  <a:pt x="3701104" y="3291017"/>
                </a:cubicBezTo>
                <a:cubicBezTo>
                  <a:pt x="3679312" y="3291895"/>
                  <a:pt x="3675846" y="3298151"/>
                  <a:pt x="3685748" y="3317659"/>
                </a:cubicBezTo>
                <a:cubicBezTo>
                  <a:pt x="3688700" y="3322457"/>
                  <a:pt x="3692256" y="3327351"/>
                  <a:pt x="3695906" y="3331641"/>
                </a:cubicBezTo>
                <a:cubicBezTo>
                  <a:pt x="3698823" y="3344475"/>
                  <a:pt x="3691928" y="3348950"/>
                  <a:pt x="3680365" y="3347738"/>
                </a:cubicBezTo>
                <a:cubicBezTo>
                  <a:pt x="3674236" y="3347385"/>
                  <a:pt x="3667598" y="3346335"/>
                  <a:pt x="3661658" y="3344775"/>
                </a:cubicBezTo>
                <a:cubicBezTo>
                  <a:pt x="3652097" y="3342642"/>
                  <a:pt x="3645775" y="3343497"/>
                  <a:pt x="3642658" y="3355375"/>
                </a:cubicBezTo>
                <a:cubicBezTo>
                  <a:pt x="3639348" y="3368462"/>
                  <a:pt x="3627624" y="3372173"/>
                  <a:pt x="3614856" y="3370769"/>
                </a:cubicBezTo>
                <a:cubicBezTo>
                  <a:pt x="3584999" y="3367896"/>
                  <a:pt x="3584999" y="3367896"/>
                  <a:pt x="3581110" y="3396356"/>
                </a:cubicBezTo>
                <a:cubicBezTo>
                  <a:pt x="3580155" y="3402391"/>
                  <a:pt x="3585868" y="3413194"/>
                  <a:pt x="3571575" y="3409691"/>
                </a:cubicBezTo>
                <a:cubicBezTo>
                  <a:pt x="3569544" y="3406896"/>
                  <a:pt x="3567511" y="3404100"/>
                  <a:pt x="3566083" y="3401399"/>
                </a:cubicBezTo>
                <a:cubicBezTo>
                  <a:pt x="3557575" y="3392628"/>
                  <a:pt x="3554617" y="3399584"/>
                  <a:pt x="3551057" y="3406442"/>
                </a:cubicBezTo>
                <a:lnTo>
                  <a:pt x="3545766" y="3415251"/>
                </a:lnTo>
                <a:lnTo>
                  <a:pt x="3552178" y="3422386"/>
                </a:lnTo>
                <a:cubicBezTo>
                  <a:pt x="3547711" y="3428692"/>
                  <a:pt x="3541633" y="3425572"/>
                  <a:pt x="3536193" y="3424560"/>
                </a:cubicBezTo>
                <a:lnTo>
                  <a:pt x="3529977" y="3423604"/>
                </a:lnTo>
                <a:lnTo>
                  <a:pt x="3524683" y="3424536"/>
                </a:lnTo>
                <a:cubicBezTo>
                  <a:pt x="3518140" y="3422882"/>
                  <a:pt x="3510833" y="3426054"/>
                  <a:pt x="3503908" y="3426814"/>
                </a:cubicBezTo>
                <a:lnTo>
                  <a:pt x="3498752" y="3426054"/>
                </a:lnTo>
                <a:lnTo>
                  <a:pt x="3497136" y="3433401"/>
                </a:lnTo>
                <a:cubicBezTo>
                  <a:pt x="3497398" y="3436813"/>
                  <a:pt x="3498468" y="3441049"/>
                  <a:pt x="3500251" y="3446219"/>
                </a:cubicBezTo>
                <a:cubicBezTo>
                  <a:pt x="3502517" y="3451376"/>
                  <a:pt x="3505369" y="3456710"/>
                  <a:pt x="3508398" y="3461460"/>
                </a:cubicBezTo>
                <a:cubicBezTo>
                  <a:pt x="3509527" y="3474573"/>
                  <a:pt x="3502083" y="3478061"/>
                  <a:pt x="3490797" y="3475276"/>
                </a:cubicBezTo>
                <a:cubicBezTo>
                  <a:pt x="3484771" y="3474086"/>
                  <a:pt x="3478342" y="3472135"/>
                  <a:pt x="3472671" y="3469777"/>
                </a:cubicBezTo>
                <a:cubicBezTo>
                  <a:pt x="3468082" y="3468065"/>
                  <a:pt x="3464193" y="3467203"/>
                  <a:pt x="3460862" y="3468188"/>
                </a:cubicBezTo>
                <a:lnTo>
                  <a:pt x="3453331" y="3476626"/>
                </a:lnTo>
                <a:lnTo>
                  <a:pt x="3454386" y="3477165"/>
                </a:lnTo>
                <a:cubicBezTo>
                  <a:pt x="3457170" y="3483552"/>
                  <a:pt x="3451456" y="3488147"/>
                  <a:pt x="3446789" y="3491117"/>
                </a:cubicBezTo>
                <a:cubicBezTo>
                  <a:pt x="3414205" y="3511049"/>
                  <a:pt x="3410859" y="3545887"/>
                  <a:pt x="3400060" y="3577309"/>
                </a:cubicBezTo>
                <a:cubicBezTo>
                  <a:pt x="3397504" y="3584854"/>
                  <a:pt x="3403143" y="3588942"/>
                  <a:pt x="3406973" y="3593703"/>
                </a:cubicBezTo>
                <a:cubicBezTo>
                  <a:pt x="3411857" y="3600752"/>
                  <a:pt x="3422942" y="3606735"/>
                  <a:pt x="3418956" y="3615430"/>
                </a:cubicBezTo>
                <a:cubicBezTo>
                  <a:pt x="3413926" y="3625748"/>
                  <a:pt x="3402924" y="3614994"/>
                  <a:pt x="3395203" y="3618067"/>
                </a:cubicBezTo>
                <a:cubicBezTo>
                  <a:pt x="3376230" y="3624700"/>
                  <a:pt x="3373860" y="3630526"/>
                  <a:pt x="3381062" y="3648256"/>
                </a:cubicBezTo>
                <a:cubicBezTo>
                  <a:pt x="3384901" y="3656931"/>
                  <a:pt x="3385500" y="3667427"/>
                  <a:pt x="3389340" y="3676099"/>
                </a:cubicBezTo>
                <a:cubicBezTo>
                  <a:pt x="3394544" y="3696220"/>
                  <a:pt x="3395930" y="3715493"/>
                  <a:pt x="3387297" y="3734980"/>
                </a:cubicBezTo>
                <a:cubicBezTo>
                  <a:pt x="3383124" y="3745392"/>
                  <a:pt x="3373219" y="3752575"/>
                  <a:pt x="3365114" y="3755173"/>
                </a:cubicBezTo>
                <a:cubicBezTo>
                  <a:pt x="3355675" y="3758059"/>
                  <a:pt x="3351772" y="3761981"/>
                  <a:pt x="3349515" y="3774773"/>
                </a:cubicBezTo>
                <a:cubicBezTo>
                  <a:pt x="3343069" y="3754084"/>
                  <a:pt x="3337356" y="3758679"/>
                  <a:pt x="3331755" y="3770238"/>
                </a:cubicBezTo>
                <a:cubicBezTo>
                  <a:pt x="3320939" y="3757766"/>
                  <a:pt x="3312703" y="3745573"/>
                  <a:pt x="3295139" y="3743233"/>
                </a:cubicBezTo>
                <a:cubicBezTo>
                  <a:pt x="3283971" y="3742020"/>
                  <a:pt x="3273363" y="3735654"/>
                  <a:pt x="3262091" y="3731390"/>
                </a:cubicBezTo>
                <a:cubicBezTo>
                  <a:pt x="3240026" y="3722475"/>
                  <a:pt x="3221241" y="3727390"/>
                  <a:pt x="3205351" y="3745657"/>
                </a:cubicBezTo>
                <a:cubicBezTo>
                  <a:pt x="3201925" y="3749197"/>
                  <a:pt x="3198023" y="3753119"/>
                  <a:pt x="3194120" y="3757041"/>
                </a:cubicBezTo>
                <a:cubicBezTo>
                  <a:pt x="3189266" y="3761730"/>
                  <a:pt x="3184897" y="3769948"/>
                  <a:pt x="3176971" y="3766914"/>
                </a:cubicBezTo>
                <a:cubicBezTo>
                  <a:pt x="3169424" y="3764358"/>
                  <a:pt x="3173410" y="3755664"/>
                  <a:pt x="3172726" y="3749940"/>
                </a:cubicBezTo>
                <a:cubicBezTo>
                  <a:pt x="3172241" y="3746411"/>
                  <a:pt x="3172707" y="3742114"/>
                  <a:pt x="3169365" y="3740884"/>
                </a:cubicBezTo>
                <a:cubicBezTo>
                  <a:pt x="3164779" y="3739082"/>
                  <a:pt x="3163361" y="3744143"/>
                  <a:pt x="3161839" y="3746151"/>
                </a:cubicBezTo>
                <a:cubicBezTo>
                  <a:pt x="3147203" y="3768900"/>
                  <a:pt x="3124578" y="3765140"/>
                  <a:pt x="3103961" y="3762903"/>
                </a:cubicBezTo>
                <a:cubicBezTo>
                  <a:pt x="3096516" y="3762421"/>
                  <a:pt x="3086178" y="3763825"/>
                  <a:pt x="3079445" y="3757920"/>
                </a:cubicBezTo>
                <a:lnTo>
                  <a:pt x="3076595" y="3753244"/>
                </a:lnTo>
                <a:lnTo>
                  <a:pt x="3073963" y="3755235"/>
                </a:lnTo>
                <a:cubicBezTo>
                  <a:pt x="3068724" y="3755834"/>
                  <a:pt x="3066071" y="3752970"/>
                  <a:pt x="3064222" y="3749147"/>
                </a:cubicBezTo>
                <a:lnTo>
                  <a:pt x="3062184" y="3744246"/>
                </a:lnTo>
                <a:lnTo>
                  <a:pt x="3049858" y="3739106"/>
                </a:lnTo>
                <a:lnTo>
                  <a:pt x="3044792" y="3733879"/>
                </a:lnTo>
                <a:lnTo>
                  <a:pt x="3044128" y="3738922"/>
                </a:lnTo>
                <a:cubicBezTo>
                  <a:pt x="3039449" y="3774418"/>
                  <a:pt x="3010243" y="3782693"/>
                  <a:pt x="2984298" y="3791655"/>
                </a:cubicBezTo>
                <a:cubicBezTo>
                  <a:pt x="2972054" y="3796491"/>
                  <a:pt x="2955545" y="3808245"/>
                  <a:pt x="2940903" y="3792129"/>
                </a:cubicBezTo>
                <a:cubicBezTo>
                  <a:pt x="2916216" y="3800353"/>
                  <a:pt x="2895053" y="3791632"/>
                  <a:pt x="2874058" y="3781642"/>
                </a:cubicBezTo>
                <a:lnTo>
                  <a:pt x="2865991" y="3778096"/>
                </a:lnTo>
                <a:lnTo>
                  <a:pt x="2857815" y="3786799"/>
                </a:lnTo>
                <a:lnTo>
                  <a:pt x="2856425" y="3795390"/>
                </a:lnTo>
                <a:lnTo>
                  <a:pt x="2860563" y="3807410"/>
                </a:lnTo>
                <a:cubicBezTo>
                  <a:pt x="2860718" y="3810137"/>
                  <a:pt x="2859820" y="3812404"/>
                  <a:pt x="2856998" y="3813863"/>
                </a:cubicBezTo>
                <a:lnTo>
                  <a:pt x="2854422" y="3814137"/>
                </a:lnTo>
                <a:lnTo>
                  <a:pt x="2854754" y="3831215"/>
                </a:lnTo>
                <a:cubicBezTo>
                  <a:pt x="2854012" y="3838609"/>
                  <a:pt x="2851297" y="3845462"/>
                  <a:pt x="2843360" y="3850708"/>
                </a:cubicBezTo>
                <a:cubicBezTo>
                  <a:pt x="2831452" y="3848538"/>
                  <a:pt x="2820112" y="3845704"/>
                  <a:pt x="2807827" y="3846654"/>
                </a:cubicBezTo>
                <a:cubicBezTo>
                  <a:pt x="2800456" y="3847223"/>
                  <a:pt x="2791571" y="3836168"/>
                  <a:pt x="2785810" y="3849588"/>
                </a:cubicBezTo>
                <a:cubicBezTo>
                  <a:pt x="2784489" y="3856487"/>
                  <a:pt x="2788649" y="3862345"/>
                  <a:pt x="2789121" y="3868487"/>
                </a:cubicBezTo>
                <a:cubicBezTo>
                  <a:pt x="2789216" y="3869716"/>
                  <a:pt x="2790539" y="3870850"/>
                  <a:pt x="2791863" y="3871984"/>
                </a:cubicBezTo>
                <a:cubicBezTo>
                  <a:pt x="2795079" y="3881622"/>
                  <a:pt x="2809538" y="3884830"/>
                  <a:pt x="2806233" y="3898062"/>
                </a:cubicBezTo>
                <a:cubicBezTo>
                  <a:pt x="2796785" y="3903734"/>
                  <a:pt x="2790640" y="3896176"/>
                  <a:pt x="2784118" y="3891736"/>
                </a:cubicBezTo>
                <a:cubicBezTo>
                  <a:pt x="2777598" y="3887296"/>
                  <a:pt x="2770415" y="3882289"/>
                  <a:pt x="2763325" y="3878511"/>
                </a:cubicBezTo>
                <a:cubicBezTo>
                  <a:pt x="2736200" y="3863302"/>
                  <a:pt x="2727318" y="3868314"/>
                  <a:pt x="2724775" y="3899406"/>
                </a:cubicBezTo>
                <a:cubicBezTo>
                  <a:pt x="2724777" y="3907437"/>
                  <a:pt x="2725439" y="3916036"/>
                  <a:pt x="2726671" y="3923975"/>
                </a:cubicBezTo>
                <a:cubicBezTo>
                  <a:pt x="2720629" y="3941742"/>
                  <a:pt x="2708909" y="3942028"/>
                  <a:pt x="2695770" y="3931920"/>
                </a:cubicBezTo>
                <a:cubicBezTo>
                  <a:pt x="2688587" y="3926912"/>
                  <a:pt x="2681309" y="3920678"/>
                  <a:pt x="2675260" y="3914348"/>
                </a:cubicBezTo>
                <a:cubicBezTo>
                  <a:pt x="2670251" y="3909481"/>
                  <a:pt x="2665666" y="3906128"/>
                  <a:pt x="2660753" y="3905503"/>
                </a:cubicBezTo>
                <a:lnTo>
                  <a:pt x="2646083" y="3912202"/>
                </a:lnTo>
                <a:lnTo>
                  <a:pt x="2647150" y="3913511"/>
                </a:lnTo>
                <a:cubicBezTo>
                  <a:pt x="2647124" y="3923446"/>
                  <a:pt x="2637029" y="3926168"/>
                  <a:pt x="2629231" y="3927369"/>
                </a:cubicBezTo>
                <a:cubicBezTo>
                  <a:pt x="2575263" y="3934709"/>
                  <a:pt x="2550921" y="3978274"/>
                  <a:pt x="2518807" y="4013107"/>
                </a:cubicBezTo>
                <a:cubicBezTo>
                  <a:pt x="2511143" y="4021492"/>
                  <a:pt x="2516162" y="4030063"/>
                  <a:pt x="2518432" y="4038475"/>
                </a:cubicBezTo>
                <a:cubicBezTo>
                  <a:pt x="2520767" y="4050478"/>
                  <a:pt x="2531809" y="4064644"/>
                  <a:pt x="2521619" y="4073711"/>
                </a:cubicBezTo>
                <a:cubicBezTo>
                  <a:pt x="2509136" y="4084298"/>
                  <a:pt x="2500938" y="4063950"/>
                  <a:pt x="2489096" y="4063534"/>
                </a:cubicBezTo>
                <a:cubicBezTo>
                  <a:pt x="2460522" y="4061316"/>
                  <a:pt x="2454087" y="4067564"/>
                  <a:pt x="2453324" y="4094842"/>
                </a:cubicBezTo>
                <a:cubicBezTo>
                  <a:pt x="2453363" y="4108368"/>
                  <a:pt x="2448129" y="4122414"/>
                  <a:pt x="2448168" y="4135938"/>
                </a:cubicBezTo>
                <a:cubicBezTo>
                  <a:pt x="2443426" y="4165192"/>
                  <a:pt x="2434185" y="4191149"/>
                  <a:pt x="2411741" y="4211641"/>
                </a:cubicBezTo>
                <a:cubicBezTo>
                  <a:pt x="2400323" y="4222841"/>
                  <a:pt x="2383272" y="4226539"/>
                  <a:pt x="2371202" y="4225284"/>
                </a:cubicBezTo>
                <a:cubicBezTo>
                  <a:pt x="2357224" y="4223641"/>
                  <a:pt x="2349880" y="4226524"/>
                  <a:pt x="2339599" y="4241931"/>
                </a:cubicBezTo>
                <a:cubicBezTo>
                  <a:pt x="2343045" y="4211222"/>
                  <a:pt x="2332951" y="4213947"/>
                  <a:pt x="2319011" y="4225827"/>
                </a:cubicBezTo>
                <a:cubicBezTo>
                  <a:pt x="2312042" y="4203343"/>
                  <a:pt x="2308279" y="4182700"/>
                  <a:pt x="2286691" y="4169575"/>
                </a:cubicBezTo>
                <a:cubicBezTo>
                  <a:pt x="2272805" y="4161589"/>
                  <a:pt x="2262605" y="4147195"/>
                  <a:pt x="2250336" y="4135164"/>
                </a:cubicBezTo>
                <a:cubicBezTo>
                  <a:pt x="2226638" y="4110875"/>
                  <a:pt x="2199293" y="4106522"/>
                  <a:pt x="2168075" y="4121259"/>
                </a:cubicBezTo>
                <a:cubicBezTo>
                  <a:pt x="2161574" y="4123918"/>
                  <a:pt x="2154229" y="4126801"/>
                  <a:pt x="2146887" y="4129683"/>
                </a:cubicBezTo>
                <a:cubicBezTo>
                  <a:pt x="2137860" y="4133020"/>
                  <a:pt x="2127445" y="4141245"/>
                  <a:pt x="2118834" y="4132741"/>
                </a:cubicBezTo>
                <a:cubicBezTo>
                  <a:pt x="2110449" y="4125075"/>
                  <a:pt x="2120638" y="4116010"/>
                  <a:pt x="2123027" y="4108146"/>
                </a:cubicBezTo>
                <a:cubicBezTo>
                  <a:pt x="2124417" y="4103259"/>
                  <a:pt x="2127488" y="4097918"/>
                  <a:pt x="2123831" y="4094395"/>
                </a:cubicBezTo>
                <a:cubicBezTo>
                  <a:pt x="2118877" y="4089412"/>
                  <a:pt x="2114123" y="4095208"/>
                  <a:pt x="2110984" y="4096957"/>
                </a:cubicBezTo>
                <a:cubicBezTo>
                  <a:pt x="2078833" y="4118264"/>
                  <a:pt x="2051449" y="4100385"/>
                  <a:pt x="2025816" y="4085641"/>
                </a:cubicBezTo>
                <a:cubicBezTo>
                  <a:pt x="2013224" y="4079113"/>
                  <a:pt x="1991996" y="4074010"/>
                  <a:pt x="1994734" y="4050712"/>
                </a:cubicBezTo>
                <a:cubicBezTo>
                  <a:pt x="1946444" y="4022230"/>
                  <a:pt x="1963203" y="3957247"/>
                  <a:pt x="1924097" y="3922677"/>
                </a:cubicBezTo>
                <a:cubicBezTo>
                  <a:pt x="1917236" y="3917310"/>
                  <a:pt x="1913898" y="3908284"/>
                  <a:pt x="1905006" y="3918804"/>
                </a:cubicBezTo>
                <a:cubicBezTo>
                  <a:pt x="1893429" y="3932757"/>
                  <a:pt x="1890479" y="3921820"/>
                  <a:pt x="1887982" y="3912568"/>
                </a:cubicBezTo>
                <a:lnTo>
                  <a:pt x="1885017" y="3901578"/>
                </a:lnTo>
                <a:lnTo>
                  <a:pt x="1862111" y="3897986"/>
                </a:lnTo>
                <a:lnTo>
                  <a:pt x="1858625" y="3892341"/>
                </a:lnTo>
                <a:lnTo>
                  <a:pt x="1837794" y="3907157"/>
                </a:lnTo>
                <a:cubicBezTo>
                  <a:pt x="1822226" y="3899624"/>
                  <a:pt x="1836007" y="3890494"/>
                  <a:pt x="1836714" y="3883084"/>
                </a:cubicBezTo>
                <a:cubicBezTo>
                  <a:pt x="1829690" y="3880467"/>
                  <a:pt x="1820571" y="3890146"/>
                  <a:pt x="1816165" y="3880505"/>
                </a:cubicBezTo>
                <a:lnTo>
                  <a:pt x="1816633" y="3878350"/>
                </a:lnTo>
                <a:lnTo>
                  <a:pt x="1800539" y="3891482"/>
                </a:lnTo>
                <a:cubicBezTo>
                  <a:pt x="1790621" y="3902516"/>
                  <a:pt x="1783139" y="3918493"/>
                  <a:pt x="1764303" y="3915801"/>
                </a:cubicBezTo>
                <a:cubicBezTo>
                  <a:pt x="1756838" y="3906270"/>
                  <a:pt x="1750239" y="3896623"/>
                  <a:pt x="1740423" y="3889176"/>
                </a:cubicBezTo>
                <a:cubicBezTo>
                  <a:pt x="1734534" y="3884708"/>
                  <a:pt x="1735229" y="3870542"/>
                  <a:pt x="1722011" y="3876752"/>
                </a:cubicBezTo>
                <a:cubicBezTo>
                  <a:pt x="1716442" y="3881033"/>
                  <a:pt x="1715664" y="3888175"/>
                  <a:pt x="1711940" y="3893084"/>
                </a:cubicBezTo>
                <a:cubicBezTo>
                  <a:pt x="1711193" y="3894066"/>
                  <a:pt x="1711430" y="3895791"/>
                  <a:pt x="1711668" y="3897518"/>
                </a:cubicBezTo>
                <a:cubicBezTo>
                  <a:pt x="1707673" y="3906861"/>
                  <a:pt x="1716355" y="3918860"/>
                  <a:pt x="1705099" y="3926559"/>
                </a:cubicBezTo>
                <a:cubicBezTo>
                  <a:pt x="1694267" y="3924528"/>
                  <a:pt x="1694692" y="3914796"/>
                  <a:pt x="1692762" y="3907147"/>
                </a:cubicBezTo>
                <a:cubicBezTo>
                  <a:pt x="1690834" y="3899496"/>
                  <a:pt x="1688787" y="3890983"/>
                  <a:pt x="1685994" y="3883452"/>
                </a:cubicBezTo>
                <a:cubicBezTo>
                  <a:pt x="1675808" y="3854070"/>
                  <a:pt x="1665840" y="3851919"/>
                  <a:pt x="1643295" y="3873479"/>
                </a:cubicBezTo>
                <a:cubicBezTo>
                  <a:pt x="1637963" y="3879486"/>
                  <a:pt x="1632749" y="3886358"/>
                  <a:pt x="1628399" y="3893111"/>
                </a:cubicBezTo>
                <a:cubicBezTo>
                  <a:pt x="1612084" y="3902386"/>
                  <a:pt x="1603131" y="3894819"/>
                  <a:pt x="1600019" y="3878537"/>
                </a:cubicBezTo>
                <a:cubicBezTo>
                  <a:pt x="1597970" y="3870023"/>
                  <a:pt x="1596668" y="3860529"/>
                  <a:pt x="1596347" y="3851778"/>
                </a:cubicBezTo>
                <a:cubicBezTo>
                  <a:pt x="1595317" y="3837849"/>
                  <a:pt x="1591543" y="3829573"/>
                  <a:pt x="1574043" y="3830214"/>
                </a:cubicBezTo>
                <a:cubicBezTo>
                  <a:pt x="1554817" y="3831094"/>
                  <a:pt x="1544917" y="3816622"/>
                  <a:pt x="1541567" y="3798615"/>
                </a:cubicBezTo>
                <a:cubicBezTo>
                  <a:pt x="1533176" y="3756674"/>
                  <a:pt x="1533176" y="3756674"/>
                  <a:pt x="1492724" y="3763103"/>
                </a:cubicBezTo>
                <a:cubicBezTo>
                  <a:pt x="1484092" y="3764286"/>
                  <a:pt x="1471703" y="3776539"/>
                  <a:pt x="1470589" y="3755587"/>
                </a:cubicBezTo>
                <a:cubicBezTo>
                  <a:pt x="1473566" y="3751661"/>
                  <a:pt x="1476545" y="3747733"/>
                  <a:pt x="1479644" y="3744671"/>
                </a:cubicBezTo>
                <a:cubicBezTo>
                  <a:pt x="1488107" y="3729440"/>
                  <a:pt x="1477393" y="3728270"/>
                  <a:pt x="1466562" y="3726239"/>
                </a:cubicBezTo>
                <a:cubicBezTo>
                  <a:pt x="1447100" y="3725390"/>
                  <a:pt x="1433204" y="3720262"/>
                  <a:pt x="1430989" y="3697700"/>
                </a:cubicBezTo>
                <a:cubicBezTo>
                  <a:pt x="1430550" y="3688088"/>
                  <a:pt x="1423206" y="3679421"/>
                  <a:pt x="1419313" y="3670284"/>
                </a:cubicBezTo>
                <a:lnTo>
                  <a:pt x="1417125" y="3655509"/>
                </a:lnTo>
                <a:lnTo>
                  <a:pt x="1407563" y="3669999"/>
                </a:lnTo>
                <a:cubicBezTo>
                  <a:pt x="1401895" y="3681248"/>
                  <a:pt x="1394108" y="3691893"/>
                  <a:pt x="1383547" y="3699284"/>
                </a:cubicBezTo>
                <a:cubicBezTo>
                  <a:pt x="1366543" y="3711359"/>
                  <a:pt x="1345717" y="3717059"/>
                  <a:pt x="1335775" y="3738369"/>
                </a:cubicBezTo>
                <a:cubicBezTo>
                  <a:pt x="1331571" y="3747568"/>
                  <a:pt x="1321149" y="3753234"/>
                  <a:pt x="1312449" y="3759039"/>
                </a:cubicBezTo>
                <a:cubicBezTo>
                  <a:pt x="1307402" y="3762537"/>
                  <a:pt x="1302027" y="3764707"/>
                  <a:pt x="1295945" y="3759452"/>
                </a:cubicBezTo>
                <a:cubicBezTo>
                  <a:pt x="1303336" y="3770012"/>
                  <a:pt x="1301319" y="3778953"/>
                  <a:pt x="1292551" y="3785619"/>
                </a:cubicBezTo>
                <a:cubicBezTo>
                  <a:pt x="1274083" y="3799744"/>
                  <a:pt x="1260369" y="3819451"/>
                  <a:pt x="1236423" y="3826202"/>
                </a:cubicBezTo>
                <a:cubicBezTo>
                  <a:pt x="1230652" y="3827908"/>
                  <a:pt x="1226260" y="3834058"/>
                  <a:pt x="1221212" y="3837554"/>
                </a:cubicBezTo>
                <a:cubicBezTo>
                  <a:pt x="1205207" y="3847975"/>
                  <a:pt x="1189996" y="3859328"/>
                  <a:pt x="1171545" y="3867819"/>
                </a:cubicBezTo>
                <a:cubicBezTo>
                  <a:pt x="1153165" y="3875450"/>
                  <a:pt x="1130218" y="3880547"/>
                  <a:pt x="1116177" y="3898928"/>
                </a:cubicBezTo>
                <a:cubicBezTo>
                  <a:pt x="1108993" y="3907454"/>
                  <a:pt x="1099225" y="3915774"/>
                  <a:pt x="1085512" y="3913809"/>
                </a:cubicBezTo>
                <a:lnTo>
                  <a:pt x="1084513" y="3915463"/>
                </a:lnTo>
                <a:lnTo>
                  <a:pt x="1084512" y="3915463"/>
                </a:lnTo>
                <a:cubicBezTo>
                  <a:pt x="1084409" y="3916755"/>
                  <a:pt x="1084211" y="3916523"/>
                  <a:pt x="1084263" y="3915876"/>
                </a:cubicBezTo>
                <a:lnTo>
                  <a:pt x="1084513" y="3915463"/>
                </a:lnTo>
                <a:lnTo>
                  <a:pt x="1085839" y="3915136"/>
                </a:lnTo>
                <a:cubicBezTo>
                  <a:pt x="1094263" y="3912776"/>
                  <a:pt x="1097036" y="3916032"/>
                  <a:pt x="1094229" y="3924043"/>
                </a:cubicBezTo>
                <a:cubicBezTo>
                  <a:pt x="1093556" y="3927023"/>
                  <a:pt x="1091230" y="3929004"/>
                  <a:pt x="1088904" y="3930985"/>
                </a:cubicBezTo>
                <a:cubicBezTo>
                  <a:pt x="1062271" y="3949658"/>
                  <a:pt x="1048850" y="3981957"/>
                  <a:pt x="1018977" y="3997770"/>
                </a:cubicBezTo>
                <a:cubicBezTo>
                  <a:pt x="1014463" y="4000009"/>
                  <a:pt x="1011398" y="4005831"/>
                  <a:pt x="1006350" y="4009328"/>
                </a:cubicBezTo>
                <a:cubicBezTo>
                  <a:pt x="1005419" y="4010121"/>
                  <a:pt x="1003627" y="4010844"/>
                  <a:pt x="1002301" y="4011171"/>
                </a:cubicBezTo>
                <a:cubicBezTo>
                  <a:pt x="997926" y="4011688"/>
                  <a:pt x="994291" y="4008363"/>
                  <a:pt x="990173" y="4011068"/>
                </a:cubicBezTo>
                <a:cubicBezTo>
                  <a:pt x="988450" y="4010929"/>
                  <a:pt x="987194" y="4010395"/>
                  <a:pt x="985936" y="4009861"/>
                </a:cubicBezTo>
                <a:cubicBezTo>
                  <a:pt x="982628" y="4007862"/>
                  <a:pt x="979786" y="4005468"/>
                  <a:pt x="977409" y="4002677"/>
                </a:cubicBezTo>
                <a:cubicBezTo>
                  <a:pt x="975359" y="4001212"/>
                  <a:pt x="973773" y="3999351"/>
                  <a:pt x="972121" y="3998352"/>
                </a:cubicBezTo>
                <a:cubicBezTo>
                  <a:pt x="960320" y="3999575"/>
                  <a:pt x="955393" y="4006983"/>
                  <a:pt x="953239" y="4017645"/>
                </a:cubicBezTo>
                <a:cubicBezTo>
                  <a:pt x="949897" y="4026914"/>
                  <a:pt x="943591" y="4029876"/>
                  <a:pt x="934255" y="4027395"/>
                </a:cubicBezTo>
                <a:cubicBezTo>
                  <a:pt x="927037" y="4025517"/>
                  <a:pt x="924470" y="4019677"/>
                  <a:pt x="928071" y="4012596"/>
                </a:cubicBezTo>
                <a:cubicBezTo>
                  <a:pt x="954549" y="4001280"/>
                  <a:pt x="973242" y="3978937"/>
                  <a:pt x="996223" y="3962574"/>
                </a:cubicBezTo>
                <a:cubicBezTo>
                  <a:pt x="1005853" y="3955977"/>
                  <a:pt x="1027404" y="3952068"/>
                  <a:pt x="1026009" y="3931585"/>
                </a:cubicBezTo>
                <a:cubicBezTo>
                  <a:pt x="1025752" y="3929396"/>
                  <a:pt x="1029075" y="3925762"/>
                  <a:pt x="1031264" y="3925503"/>
                </a:cubicBezTo>
                <a:cubicBezTo>
                  <a:pt x="1049697" y="3922645"/>
                  <a:pt x="1060551" y="3906177"/>
                  <a:pt x="1077468" y="3900596"/>
                </a:cubicBezTo>
                <a:cubicBezTo>
                  <a:pt x="1086822" y="3897444"/>
                  <a:pt x="1094918" y="3893758"/>
                  <a:pt x="1094162" y="3881561"/>
                </a:cubicBezTo>
                <a:cubicBezTo>
                  <a:pt x="1093783" y="3875464"/>
                  <a:pt x="1098434" y="3871502"/>
                  <a:pt x="1102948" y="3869261"/>
                </a:cubicBezTo>
                <a:cubicBezTo>
                  <a:pt x="1121932" y="3859514"/>
                  <a:pt x="1138212" y="3845647"/>
                  <a:pt x="1153234" y="3831245"/>
                </a:cubicBezTo>
                <a:cubicBezTo>
                  <a:pt x="1164003" y="3821271"/>
                  <a:pt x="1175096" y="3812624"/>
                  <a:pt x="1182230" y="3799326"/>
                </a:cubicBezTo>
                <a:cubicBezTo>
                  <a:pt x="1188294" y="3788542"/>
                  <a:pt x="1199251" y="3781617"/>
                  <a:pt x="1213308" y="3779276"/>
                </a:cubicBezTo>
                <a:cubicBezTo>
                  <a:pt x="1233463" y="3776554"/>
                  <a:pt x="1239615" y="3759276"/>
                  <a:pt x="1227005" y="3743531"/>
                </a:cubicBezTo>
                <a:cubicBezTo>
                  <a:pt x="1225420" y="3741670"/>
                  <a:pt x="1223439" y="3739344"/>
                  <a:pt x="1221458" y="3737019"/>
                </a:cubicBezTo>
                <a:cubicBezTo>
                  <a:pt x="1200857" y="3712831"/>
                  <a:pt x="1203476" y="3701772"/>
                  <a:pt x="1231625" y="3685821"/>
                </a:cubicBezTo>
                <a:cubicBezTo>
                  <a:pt x="1242513" y="3679758"/>
                  <a:pt x="1249817" y="3675141"/>
                  <a:pt x="1240257" y="3659206"/>
                </a:cubicBezTo>
                <a:lnTo>
                  <a:pt x="1240179" y="3659067"/>
                </a:lnTo>
                <a:lnTo>
                  <a:pt x="1230192" y="3642988"/>
                </a:lnTo>
                <a:lnTo>
                  <a:pt x="1231048" y="3642849"/>
                </a:lnTo>
                <a:lnTo>
                  <a:pt x="1229111" y="3639405"/>
                </a:lnTo>
                <a:cubicBezTo>
                  <a:pt x="1225943" y="3632271"/>
                  <a:pt x="1223963" y="3624527"/>
                  <a:pt x="1225082" y="3615949"/>
                </a:cubicBezTo>
                <a:lnTo>
                  <a:pt x="1223380" y="3610559"/>
                </a:lnTo>
                <a:lnTo>
                  <a:pt x="1222745" y="3611002"/>
                </a:lnTo>
                <a:cubicBezTo>
                  <a:pt x="1211165" y="3623331"/>
                  <a:pt x="1193951" y="3632156"/>
                  <a:pt x="1190493" y="3651565"/>
                </a:cubicBezTo>
                <a:cubicBezTo>
                  <a:pt x="1182352" y="3655121"/>
                  <a:pt x="1174923" y="3658179"/>
                  <a:pt x="1166783" y="3661736"/>
                </a:cubicBezTo>
                <a:cubicBezTo>
                  <a:pt x="1162495" y="3664727"/>
                  <a:pt x="1158923" y="3667218"/>
                  <a:pt x="1154637" y="3670210"/>
                </a:cubicBezTo>
                <a:cubicBezTo>
                  <a:pt x="1145979" y="3683687"/>
                  <a:pt x="1131057" y="3686663"/>
                  <a:pt x="1116633" y="3690352"/>
                </a:cubicBezTo>
                <a:cubicBezTo>
                  <a:pt x="1105999" y="3690337"/>
                  <a:pt x="1094649" y="3690818"/>
                  <a:pt x="1090960" y="3676395"/>
                </a:cubicBezTo>
                <a:cubicBezTo>
                  <a:pt x="1104933" y="3640086"/>
                  <a:pt x="1123543" y="3605853"/>
                  <a:pt x="1152056" y="3582772"/>
                </a:cubicBezTo>
                <a:cubicBezTo>
                  <a:pt x="1150627" y="3583769"/>
                  <a:pt x="1149414" y="3583552"/>
                  <a:pt x="1146988" y="3583121"/>
                </a:cubicBezTo>
                <a:cubicBezTo>
                  <a:pt x="1156762" y="3573911"/>
                  <a:pt x="1165926" y="3564396"/>
                  <a:pt x="1174341" y="3554475"/>
                </a:cubicBezTo>
                <a:lnTo>
                  <a:pt x="1195008" y="3526369"/>
                </a:lnTo>
                <a:lnTo>
                  <a:pt x="1182314" y="3516738"/>
                </a:lnTo>
                <a:cubicBezTo>
                  <a:pt x="1176370" y="3509760"/>
                  <a:pt x="1169567" y="3502713"/>
                  <a:pt x="1164089" y="3495341"/>
                </a:cubicBezTo>
                <a:cubicBezTo>
                  <a:pt x="1157027" y="3486106"/>
                  <a:pt x="1151755" y="3476150"/>
                  <a:pt x="1138525" y="3489826"/>
                </a:cubicBezTo>
                <a:cubicBezTo>
                  <a:pt x="1132874" y="3495443"/>
                  <a:pt x="1120368" y="3489240"/>
                  <a:pt x="1113579" y="3498232"/>
                </a:cubicBezTo>
                <a:cubicBezTo>
                  <a:pt x="1108791" y="3503916"/>
                  <a:pt x="1101555" y="3507672"/>
                  <a:pt x="1101193" y="3517611"/>
                </a:cubicBezTo>
                <a:cubicBezTo>
                  <a:pt x="1100831" y="3527551"/>
                  <a:pt x="1092665" y="3532099"/>
                  <a:pt x="1083741" y="3524449"/>
                </a:cubicBezTo>
                <a:cubicBezTo>
                  <a:pt x="1075611" y="3517730"/>
                  <a:pt x="1064362" y="3512062"/>
                  <a:pt x="1066327" y="3498350"/>
                </a:cubicBezTo>
                <a:cubicBezTo>
                  <a:pt x="1067067" y="3494508"/>
                  <a:pt x="1064226" y="3492113"/>
                  <a:pt x="1060384" y="3491373"/>
                </a:cubicBezTo>
                <a:cubicBezTo>
                  <a:pt x="1057404" y="3490701"/>
                  <a:pt x="1054424" y="3490029"/>
                  <a:pt x="1051908" y="3488960"/>
                </a:cubicBezTo>
                <a:cubicBezTo>
                  <a:pt x="1043037" y="3486083"/>
                  <a:pt x="1044536" y="3472766"/>
                  <a:pt x="1034735" y="3470682"/>
                </a:cubicBezTo>
                <a:cubicBezTo>
                  <a:pt x="1024536" y="3468132"/>
                  <a:pt x="1027929" y="3485307"/>
                  <a:pt x="1017197" y="3484015"/>
                </a:cubicBezTo>
                <a:cubicBezTo>
                  <a:pt x="1014613" y="3483807"/>
                  <a:pt x="1011030" y="3485255"/>
                  <a:pt x="1010237" y="3484324"/>
                </a:cubicBezTo>
                <a:cubicBezTo>
                  <a:pt x="996233" y="3469766"/>
                  <a:pt x="975474" y="3474606"/>
                  <a:pt x="958799" y="3466337"/>
                </a:cubicBezTo>
                <a:cubicBezTo>
                  <a:pt x="956284" y="3465269"/>
                  <a:pt x="952046" y="3464063"/>
                  <a:pt x="951788" y="3461874"/>
                </a:cubicBezTo>
                <a:cubicBezTo>
                  <a:pt x="949515" y="3446956"/>
                  <a:pt x="936078" y="3441546"/>
                  <a:pt x="926759" y="3433431"/>
                </a:cubicBezTo>
                <a:cubicBezTo>
                  <a:pt x="911755" y="3420529"/>
                  <a:pt x="911618" y="3400579"/>
                  <a:pt x="903850" y="3383920"/>
                </a:cubicBezTo>
                <a:cubicBezTo>
                  <a:pt x="900957" y="3376754"/>
                  <a:pt x="899854" y="3368864"/>
                  <a:pt x="895238" y="3361559"/>
                </a:cubicBezTo>
                <a:cubicBezTo>
                  <a:pt x="892137" y="3356976"/>
                  <a:pt x="889313" y="3348949"/>
                  <a:pt x="893102" y="3344918"/>
                </a:cubicBezTo>
                <a:cubicBezTo>
                  <a:pt x="905938" y="3330776"/>
                  <a:pt x="901959" y="3310087"/>
                  <a:pt x="913932" y="3295875"/>
                </a:cubicBezTo>
                <a:cubicBezTo>
                  <a:pt x="916793" y="3292637"/>
                  <a:pt x="918601" y="3286279"/>
                  <a:pt x="916552" y="3284815"/>
                </a:cubicBezTo>
                <a:cubicBezTo>
                  <a:pt x="903718" y="3277287"/>
                  <a:pt x="908800" y="3262523"/>
                  <a:pt x="902668" y="3252497"/>
                </a:cubicBezTo>
                <a:cubicBezTo>
                  <a:pt x="900360" y="3248845"/>
                  <a:pt x="897466" y="3241679"/>
                  <a:pt x="899396" y="3239232"/>
                </a:cubicBezTo>
                <a:cubicBezTo>
                  <a:pt x="909112" y="3226141"/>
                  <a:pt x="894626" y="3217612"/>
                  <a:pt x="894195" y="3206742"/>
                </a:cubicBezTo>
                <a:cubicBezTo>
                  <a:pt x="893817" y="3200644"/>
                  <a:pt x="887529" y="3197974"/>
                  <a:pt x="880363" y="3200867"/>
                </a:cubicBezTo>
                <a:lnTo>
                  <a:pt x="868662" y="3212216"/>
                </a:lnTo>
                <a:lnTo>
                  <a:pt x="861785" y="3179867"/>
                </a:lnTo>
                <a:lnTo>
                  <a:pt x="841031" y="3128406"/>
                </a:lnTo>
                <a:lnTo>
                  <a:pt x="835094" y="3130395"/>
                </a:lnTo>
                <a:lnTo>
                  <a:pt x="836894" y="3131712"/>
                </a:lnTo>
                <a:cubicBezTo>
                  <a:pt x="837023" y="3134426"/>
                  <a:pt x="833965" y="3137488"/>
                  <a:pt x="828164" y="3141426"/>
                </a:cubicBezTo>
                <a:cubicBezTo>
                  <a:pt x="818458" y="3148422"/>
                  <a:pt x="813018" y="3157337"/>
                  <a:pt x="810249" y="3168564"/>
                </a:cubicBezTo>
                <a:cubicBezTo>
                  <a:pt x="809318" y="3173433"/>
                  <a:pt x="809074" y="3179403"/>
                  <a:pt x="805666" y="3182762"/>
                </a:cubicBezTo>
                <a:cubicBezTo>
                  <a:pt x="787414" y="3201536"/>
                  <a:pt x="780751" y="3228059"/>
                  <a:pt x="762994" y="3247137"/>
                </a:cubicBezTo>
                <a:cubicBezTo>
                  <a:pt x="751258" y="3259688"/>
                  <a:pt x="753600" y="3265877"/>
                  <a:pt x="769696" y="3269578"/>
                </a:cubicBezTo>
                <a:cubicBezTo>
                  <a:pt x="792945" y="3274925"/>
                  <a:pt x="800386" y="3291698"/>
                  <a:pt x="788985" y="3312615"/>
                </a:cubicBezTo>
                <a:cubicBezTo>
                  <a:pt x="786568" y="3316577"/>
                  <a:pt x="784452" y="3320045"/>
                  <a:pt x="783024" y="3324613"/>
                </a:cubicBezTo>
                <a:cubicBezTo>
                  <a:pt x="776218" y="3343570"/>
                  <a:pt x="776326" y="3342279"/>
                  <a:pt x="758660" y="3335580"/>
                </a:cubicBezTo>
                <a:cubicBezTo>
                  <a:pt x="725311" y="3323391"/>
                  <a:pt x="700011" y="3299121"/>
                  <a:pt x="671389" y="3280299"/>
                </a:cubicBezTo>
                <a:cubicBezTo>
                  <a:pt x="664454" y="3276068"/>
                  <a:pt x="658316" y="3271644"/>
                  <a:pt x="650969" y="3269201"/>
                </a:cubicBezTo>
                <a:cubicBezTo>
                  <a:pt x="647695" y="3267882"/>
                  <a:pt x="644252" y="3262384"/>
                  <a:pt x="641617" y="3268933"/>
                </a:cubicBezTo>
                <a:cubicBezTo>
                  <a:pt x="639393" y="3273694"/>
                  <a:pt x="638956" y="3278866"/>
                  <a:pt x="644405" y="3282190"/>
                </a:cubicBezTo>
                <a:cubicBezTo>
                  <a:pt x="646387" y="3283399"/>
                  <a:pt x="648476" y="3283314"/>
                  <a:pt x="650760" y="3284028"/>
                </a:cubicBezTo>
                <a:cubicBezTo>
                  <a:pt x="655328" y="3285455"/>
                  <a:pt x="662423" y="3281627"/>
                  <a:pt x="664657" y="3289108"/>
                </a:cubicBezTo>
                <a:cubicBezTo>
                  <a:pt x="666890" y="3296588"/>
                  <a:pt x="658310" y="3299510"/>
                  <a:pt x="653088" y="3305841"/>
                </a:cubicBezTo>
                <a:cubicBezTo>
                  <a:pt x="664943" y="3304236"/>
                  <a:pt x="673994" y="3305000"/>
                  <a:pt x="681811" y="3311127"/>
                </a:cubicBezTo>
                <a:cubicBezTo>
                  <a:pt x="686161" y="3315142"/>
                  <a:pt x="689712" y="3319347"/>
                  <a:pt x="681325" y="3323067"/>
                </a:cubicBezTo>
                <a:cubicBezTo>
                  <a:pt x="670368" y="3310944"/>
                  <a:pt x="656397" y="3316018"/>
                  <a:pt x="642947" y="3318009"/>
                </a:cubicBezTo>
                <a:cubicBezTo>
                  <a:pt x="631587" y="3319914"/>
                  <a:pt x="621135" y="3320335"/>
                  <a:pt x="616859" y="3306171"/>
                </a:cubicBezTo>
                <a:cubicBezTo>
                  <a:pt x="612232" y="3299271"/>
                  <a:pt x="615171" y="3292227"/>
                  <a:pt x="615221" y="3285459"/>
                </a:cubicBezTo>
                <a:cubicBezTo>
                  <a:pt x="615078" y="3277895"/>
                  <a:pt x="613230" y="3272008"/>
                  <a:pt x="603851" y="3275124"/>
                </a:cubicBezTo>
                <a:cubicBezTo>
                  <a:pt x="597338" y="3281347"/>
                  <a:pt x="590822" y="3287567"/>
                  <a:pt x="584006" y="3294285"/>
                </a:cubicBezTo>
                <a:cubicBezTo>
                  <a:pt x="581394" y="3297450"/>
                  <a:pt x="579690" y="3299130"/>
                  <a:pt x="576030" y="3296216"/>
                </a:cubicBezTo>
                <a:cubicBezTo>
                  <a:pt x="583887" y="3283337"/>
                  <a:pt x="590066" y="3268752"/>
                  <a:pt x="595446" y="3254362"/>
                </a:cubicBezTo>
                <a:cubicBezTo>
                  <a:pt x="600717" y="3241264"/>
                  <a:pt x="595184" y="3235849"/>
                  <a:pt x="582146" y="3236050"/>
                </a:cubicBezTo>
                <a:cubicBezTo>
                  <a:pt x="574581" y="3236194"/>
                  <a:pt x="566907" y="3237630"/>
                  <a:pt x="559040" y="3238269"/>
                </a:cubicBezTo>
                <a:cubicBezTo>
                  <a:pt x="545396" y="3239463"/>
                  <a:pt x="541651" y="3234459"/>
                  <a:pt x="547418" y="3221663"/>
                </a:cubicBezTo>
                <a:cubicBezTo>
                  <a:pt x="549644" y="3216903"/>
                  <a:pt x="552364" y="3212444"/>
                  <a:pt x="555276" y="3208783"/>
                </a:cubicBezTo>
                <a:cubicBezTo>
                  <a:pt x="563219" y="3197993"/>
                  <a:pt x="565770" y="3189354"/>
                  <a:pt x="552916" y="3178113"/>
                </a:cubicBezTo>
                <a:cubicBezTo>
                  <a:pt x="541244" y="3168275"/>
                  <a:pt x="547808" y="3155285"/>
                  <a:pt x="554759" y="3143891"/>
                </a:cubicBezTo>
                <a:cubicBezTo>
                  <a:pt x="566243" y="3125067"/>
                  <a:pt x="564975" y="3121575"/>
                  <a:pt x="546452" y="3109595"/>
                </a:cubicBezTo>
                <a:cubicBezTo>
                  <a:pt x="540701" y="3106766"/>
                  <a:pt x="532640" y="3106607"/>
                  <a:pt x="531314" y="3097640"/>
                </a:cubicBezTo>
                <a:cubicBezTo>
                  <a:pt x="533647" y="3091586"/>
                  <a:pt x="538239" y="3089631"/>
                  <a:pt x="544016" y="3089076"/>
                </a:cubicBezTo>
                <a:cubicBezTo>
                  <a:pt x="551086" y="3088629"/>
                  <a:pt x="550917" y="3084449"/>
                  <a:pt x="547970" y="3079252"/>
                </a:cubicBezTo>
                <a:cubicBezTo>
                  <a:pt x="535005" y="3069303"/>
                  <a:pt x="524737" y="3058281"/>
                  <a:pt x="536113" y="3040749"/>
                </a:cubicBezTo>
                <a:cubicBezTo>
                  <a:pt x="534651" y="3036458"/>
                  <a:pt x="536573" y="3032193"/>
                  <a:pt x="536514" y="3026719"/>
                </a:cubicBezTo>
                <a:cubicBezTo>
                  <a:pt x="527825" y="3030935"/>
                  <a:pt x="526650" y="3041773"/>
                  <a:pt x="518069" y="3044697"/>
                </a:cubicBezTo>
                <a:cubicBezTo>
                  <a:pt x="513393" y="3044561"/>
                  <a:pt x="509103" y="3046023"/>
                  <a:pt x="505031" y="3044899"/>
                </a:cubicBezTo>
                <a:cubicBezTo>
                  <a:pt x="488743" y="3040401"/>
                  <a:pt x="476283" y="3042996"/>
                  <a:pt x="469088" y="3060358"/>
                </a:cubicBezTo>
                <a:cubicBezTo>
                  <a:pt x="464531" y="3071173"/>
                  <a:pt x="455891" y="3068621"/>
                  <a:pt x="446865" y="3064475"/>
                </a:cubicBezTo>
                <a:cubicBezTo>
                  <a:pt x="427327" y="3055274"/>
                  <a:pt x="427327" y="3055274"/>
                  <a:pt x="428167" y="3076179"/>
                </a:cubicBezTo>
                <a:cubicBezTo>
                  <a:pt x="428034" y="3080857"/>
                  <a:pt x="426028" y="3083029"/>
                  <a:pt x="421376" y="3079513"/>
                </a:cubicBezTo>
                <a:cubicBezTo>
                  <a:pt x="412206" y="3067802"/>
                  <a:pt x="406748" y="3052236"/>
                  <a:pt x="387850" y="3050902"/>
                </a:cubicBezTo>
                <a:cubicBezTo>
                  <a:pt x="376212" y="3049921"/>
                  <a:pt x="366532" y="3053532"/>
                  <a:pt x="356247" y="3058134"/>
                </a:cubicBezTo>
                <a:cubicBezTo>
                  <a:pt x="336669" y="3067942"/>
                  <a:pt x="330917" y="3065114"/>
                  <a:pt x="329279" y="3044401"/>
                </a:cubicBezTo>
                <a:cubicBezTo>
                  <a:pt x="328084" y="3030757"/>
                  <a:pt x="321452" y="3026031"/>
                  <a:pt x="308607" y="3027031"/>
                </a:cubicBezTo>
                <a:cubicBezTo>
                  <a:pt x="279229" y="3029502"/>
                  <a:pt x="278733" y="3029199"/>
                  <a:pt x="279538" y="3001141"/>
                </a:cubicBezTo>
                <a:cubicBezTo>
                  <a:pt x="280108" y="2991291"/>
                  <a:pt x="276338" y="2989671"/>
                  <a:pt x="267950" y="2993392"/>
                </a:cubicBezTo>
                <a:cubicBezTo>
                  <a:pt x="260856" y="2997221"/>
                  <a:pt x="258597" y="2993124"/>
                  <a:pt x="257547" y="2987046"/>
                </a:cubicBezTo>
                <a:cubicBezTo>
                  <a:pt x="260075" y="2981789"/>
                  <a:pt x="261803" y="2976727"/>
                  <a:pt x="263834" y="2971168"/>
                </a:cubicBezTo>
                <a:cubicBezTo>
                  <a:pt x="265565" y="2966107"/>
                  <a:pt x="271147" y="2964754"/>
                  <a:pt x="275244" y="2962494"/>
                </a:cubicBezTo>
                <a:cubicBezTo>
                  <a:pt x="281540" y="2958859"/>
                  <a:pt x="284865" y="2953409"/>
                  <a:pt x="283127" y="2946230"/>
                </a:cubicBezTo>
                <a:cubicBezTo>
                  <a:pt x="281774" y="2940646"/>
                  <a:pt x="277014" y="2938422"/>
                  <a:pt x="271842" y="2937986"/>
                </a:cubicBezTo>
                <a:cubicBezTo>
                  <a:pt x="264084" y="2937332"/>
                  <a:pt x="259383" y="2940582"/>
                  <a:pt x="255949" y="2947324"/>
                </a:cubicBezTo>
                <a:cubicBezTo>
                  <a:pt x="253724" y="2952085"/>
                  <a:pt x="255959" y="2959566"/>
                  <a:pt x="248671" y="2962598"/>
                </a:cubicBezTo>
                <a:cubicBezTo>
                  <a:pt x="239403" y="2964419"/>
                  <a:pt x="230520" y="2967838"/>
                  <a:pt x="220889" y="2964682"/>
                </a:cubicBezTo>
                <a:cubicBezTo>
                  <a:pt x="215271" y="2957176"/>
                  <a:pt x="220191" y="2951340"/>
                  <a:pt x="224312" y="2945699"/>
                </a:cubicBezTo>
                <a:cubicBezTo>
                  <a:pt x="230248" y="2937083"/>
                  <a:pt x="234093" y="2928553"/>
                  <a:pt x="224403" y="2919922"/>
                </a:cubicBezTo>
                <a:cubicBezTo>
                  <a:pt x="221045" y="2916514"/>
                  <a:pt x="220683" y="2911535"/>
                  <a:pt x="221119" y="2906363"/>
                </a:cubicBezTo>
                <a:cubicBezTo>
                  <a:pt x="220481" y="2898496"/>
                  <a:pt x="223611" y="2892250"/>
                  <a:pt x="227734" y="2886607"/>
                </a:cubicBezTo>
                <a:cubicBezTo>
                  <a:pt x="230949" y="2882452"/>
                  <a:pt x="232570" y="2878681"/>
                  <a:pt x="230419" y="2873291"/>
                </a:cubicBezTo>
                <a:cubicBezTo>
                  <a:pt x="231485" y="2863744"/>
                  <a:pt x="216574" y="2861446"/>
                  <a:pt x="220334" y="2850825"/>
                </a:cubicBezTo>
                <a:cubicBezTo>
                  <a:pt x="229485" y="2838054"/>
                  <a:pt x="212181" y="2836334"/>
                  <a:pt x="210854" y="2827368"/>
                </a:cubicBezTo>
                <a:cubicBezTo>
                  <a:pt x="210642" y="2802088"/>
                  <a:pt x="220203" y="2787527"/>
                  <a:pt x="241764" y="2778929"/>
                </a:cubicBezTo>
                <a:cubicBezTo>
                  <a:pt x="254139" y="2774242"/>
                  <a:pt x="256909" y="2763016"/>
                  <a:pt x="255002" y="2751657"/>
                </a:cubicBezTo>
                <a:cubicBezTo>
                  <a:pt x="251852" y="2733421"/>
                  <a:pt x="254043" y="2719803"/>
                  <a:pt x="276350" y="2717777"/>
                </a:cubicBezTo>
                <a:cubicBezTo>
                  <a:pt x="282127" y="2717223"/>
                  <a:pt x="285837" y="2713370"/>
                  <a:pt x="285282" y="2707593"/>
                </a:cubicBezTo>
                <a:cubicBezTo>
                  <a:pt x="284559" y="2697636"/>
                  <a:pt x="286229" y="2687100"/>
                  <a:pt x="276926" y="2680064"/>
                </a:cubicBezTo>
                <a:cubicBezTo>
                  <a:pt x="273458" y="2677948"/>
                  <a:pt x="269496" y="2675530"/>
                  <a:pt x="264542" y="2672508"/>
                </a:cubicBezTo>
                <a:cubicBezTo>
                  <a:pt x="280384" y="2669938"/>
                  <a:pt x="293859" y="2664564"/>
                  <a:pt x="308116" y="2674621"/>
                </a:cubicBezTo>
                <a:cubicBezTo>
                  <a:pt x="315740" y="2679952"/>
                  <a:pt x="323028" y="2676920"/>
                  <a:pt x="327864" y="2668993"/>
                </a:cubicBezTo>
                <a:cubicBezTo>
                  <a:pt x="331792" y="2662553"/>
                  <a:pt x="336024" y="2655618"/>
                  <a:pt x="339456" y="2648876"/>
                </a:cubicBezTo>
                <a:cubicBezTo>
                  <a:pt x="345913" y="2637181"/>
                  <a:pt x="353636" y="2628976"/>
                  <a:pt x="368061" y="2643216"/>
                </a:cubicBezTo>
                <a:cubicBezTo>
                  <a:pt x="369890" y="2624619"/>
                  <a:pt x="377177" y="2621587"/>
                  <a:pt x="389538" y="2632526"/>
                </a:cubicBezTo>
                <a:cubicBezTo>
                  <a:pt x="391519" y="2633735"/>
                  <a:pt x="393995" y="2635245"/>
                  <a:pt x="396992" y="2633675"/>
                </a:cubicBezTo>
                <a:cubicBezTo>
                  <a:pt x="400292" y="2631609"/>
                  <a:pt x="398721" y="2628612"/>
                  <a:pt x="398142" y="2626219"/>
                </a:cubicBezTo>
                <a:cubicBezTo>
                  <a:pt x="394936" y="2615596"/>
                  <a:pt x="395164" y="2602479"/>
                  <a:pt x="385394" y="2597603"/>
                </a:cubicBezTo>
                <a:lnTo>
                  <a:pt x="377546" y="2596603"/>
                </a:lnTo>
                <a:lnTo>
                  <a:pt x="376221" y="2597323"/>
                </a:lnTo>
                <a:cubicBezTo>
                  <a:pt x="371736" y="2598535"/>
                  <a:pt x="367330" y="2598074"/>
                  <a:pt x="363730" y="2594317"/>
                </a:cubicBezTo>
                <a:cubicBezTo>
                  <a:pt x="354152" y="2584016"/>
                  <a:pt x="340389" y="2577279"/>
                  <a:pt x="336858" y="2561827"/>
                </a:cubicBezTo>
                <a:lnTo>
                  <a:pt x="337956" y="2558256"/>
                </a:lnTo>
                <a:lnTo>
                  <a:pt x="331405" y="2552878"/>
                </a:lnTo>
                <a:cubicBezTo>
                  <a:pt x="322102" y="2545844"/>
                  <a:pt x="314127" y="2547775"/>
                  <a:pt x="308578" y="2557984"/>
                </a:cubicBezTo>
                <a:cubicBezTo>
                  <a:pt x="303440" y="2566405"/>
                  <a:pt x="299100" y="2574634"/>
                  <a:pt x="294264" y="2582561"/>
                </a:cubicBezTo>
                <a:cubicBezTo>
                  <a:pt x="292149" y="2586028"/>
                  <a:pt x="290806" y="2592686"/>
                  <a:pt x="283955" y="2590545"/>
                </a:cubicBezTo>
                <a:cubicBezTo>
                  <a:pt x="278892" y="2588816"/>
                  <a:pt x="279630" y="2583149"/>
                  <a:pt x="279462" y="2578968"/>
                </a:cubicBezTo>
                <a:cubicBezTo>
                  <a:pt x="279671" y="2564141"/>
                  <a:pt x="280677" y="2549121"/>
                  <a:pt x="280886" y="2534293"/>
                </a:cubicBezTo>
                <a:cubicBezTo>
                  <a:pt x="282229" y="2527635"/>
                  <a:pt x="287920" y="2524990"/>
                  <a:pt x="293312" y="2522841"/>
                </a:cubicBezTo>
                <a:cubicBezTo>
                  <a:pt x="300902" y="2519313"/>
                  <a:pt x="307430" y="2514460"/>
                  <a:pt x="313664" y="2509256"/>
                </a:cubicBezTo>
                <a:lnTo>
                  <a:pt x="322562" y="2501743"/>
                </a:lnTo>
                <a:lnTo>
                  <a:pt x="322347" y="2500403"/>
                </a:lnTo>
                <a:cubicBezTo>
                  <a:pt x="322951" y="2498369"/>
                  <a:pt x="324153" y="2496315"/>
                  <a:pt x="325012" y="2494504"/>
                </a:cubicBezTo>
                <a:cubicBezTo>
                  <a:pt x="325942" y="2492996"/>
                  <a:pt x="326566" y="2491562"/>
                  <a:pt x="327121" y="2489822"/>
                </a:cubicBezTo>
                <a:cubicBezTo>
                  <a:pt x="327907" y="2487706"/>
                  <a:pt x="327635" y="2485197"/>
                  <a:pt x="325375" y="2483801"/>
                </a:cubicBezTo>
                <a:cubicBezTo>
                  <a:pt x="323420" y="2482332"/>
                  <a:pt x="321433" y="2483446"/>
                  <a:pt x="319894" y="2485096"/>
                </a:cubicBezTo>
                <a:cubicBezTo>
                  <a:pt x="317513" y="2487268"/>
                  <a:pt x="315060" y="2489134"/>
                  <a:pt x="311599" y="2486736"/>
                </a:cubicBezTo>
                <a:cubicBezTo>
                  <a:pt x="308442" y="2484265"/>
                  <a:pt x="309244" y="2480857"/>
                  <a:pt x="310423" y="2477683"/>
                </a:cubicBezTo>
                <a:cubicBezTo>
                  <a:pt x="310655" y="2477307"/>
                  <a:pt x="311120" y="2476555"/>
                  <a:pt x="311281" y="2475872"/>
                </a:cubicBezTo>
                <a:cubicBezTo>
                  <a:pt x="314962" y="2466960"/>
                  <a:pt x="313921" y="2465274"/>
                  <a:pt x="304224" y="2463706"/>
                </a:cubicBezTo>
                <a:cubicBezTo>
                  <a:pt x="299601" y="2463191"/>
                  <a:pt x="295890" y="2462459"/>
                  <a:pt x="295275" y="2457135"/>
                </a:cubicBezTo>
                <a:cubicBezTo>
                  <a:pt x="294986" y="2455917"/>
                  <a:pt x="294770" y="2455003"/>
                  <a:pt x="294859" y="2454016"/>
                </a:cubicBezTo>
                <a:cubicBezTo>
                  <a:pt x="295461" y="2448405"/>
                  <a:pt x="291944" y="2444410"/>
                  <a:pt x="286910" y="2446244"/>
                </a:cubicBezTo>
                <a:cubicBezTo>
                  <a:pt x="281877" y="2448077"/>
                  <a:pt x="279401" y="2445767"/>
                  <a:pt x="278232" y="2442183"/>
                </a:cubicBezTo>
                <a:cubicBezTo>
                  <a:pt x="274814" y="2430443"/>
                  <a:pt x="266929" y="2429735"/>
                  <a:pt x="256502" y="2431877"/>
                </a:cubicBezTo>
                <a:cubicBezTo>
                  <a:pt x="249121" y="2433301"/>
                  <a:pt x="241379" y="2433200"/>
                  <a:pt x="233566" y="2432796"/>
                </a:cubicBezTo>
                <a:cubicBezTo>
                  <a:pt x="229927" y="2432370"/>
                  <a:pt x="227364" y="2431045"/>
                  <a:pt x="225585" y="2427605"/>
                </a:cubicBezTo>
                <a:cubicBezTo>
                  <a:pt x="222281" y="2421790"/>
                  <a:pt x="219661" y="2415815"/>
                  <a:pt x="218516" y="2409611"/>
                </a:cubicBezTo>
                <a:lnTo>
                  <a:pt x="219702" y="2396654"/>
                </a:lnTo>
                <a:lnTo>
                  <a:pt x="203612" y="2390201"/>
                </a:lnTo>
                <a:cubicBezTo>
                  <a:pt x="197466" y="2388576"/>
                  <a:pt x="191205" y="2387136"/>
                  <a:pt x="185454" y="2384308"/>
                </a:cubicBezTo>
                <a:cubicBezTo>
                  <a:pt x="171667" y="2377936"/>
                  <a:pt x="170122" y="2371555"/>
                  <a:pt x="180651" y="2360984"/>
                </a:cubicBezTo>
                <a:cubicBezTo>
                  <a:pt x="183455" y="2358616"/>
                  <a:pt x="186451" y="2357046"/>
                  <a:pt x="188954" y="2355173"/>
                </a:cubicBezTo>
                <a:cubicBezTo>
                  <a:pt x="201353" y="2347104"/>
                  <a:pt x="207397" y="2337195"/>
                  <a:pt x="203232" y="2321739"/>
                </a:cubicBezTo>
                <a:cubicBezTo>
                  <a:pt x="199949" y="2308181"/>
                  <a:pt x="199553" y="2294345"/>
                  <a:pt x="198358" y="2280702"/>
                </a:cubicBezTo>
                <a:cubicBezTo>
                  <a:pt x="196947" y="2269642"/>
                  <a:pt x="193010" y="2263843"/>
                  <a:pt x="181129" y="2268831"/>
                </a:cubicBezTo>
                <a:cubicBezTo>
                  <a:pt x="174338" y="2272164"/>
                  <a:pt x="167461" y="2273408"/>
                  <a:pt x="161542" y="2266396"/>
                </a:cubicBezTo>
                <a:cubicBezTo>
                  <a:pt x="159249" y="2253442"/>
                  <a:pt x="166586" y="2243644"/>
                  <a:pt x="170152" y="2232225"/>
                </a:cubicBezTo>
                <a:cubicBezTo>
                  <a:pt x="172898" y="2224383"/>
                  <a:pt x="177430" y="2216953"/>
                  <a:pt x="182158" y="2210319"/>
                </a:cubicBezTo>
                <a:lnTo>
                  <a:pt x="185087" y="2204960"/>
                </a:lnTo>
                <a:lnTo>
                  <a:pt x="183548" y="2204931"/>
                </a:lnTo>
                <a:cubicBezTo>
                  <a:pt x="180415" y="2206636"/>
                  <a:pt x="178099" y="2203645"/>
                  <a:pt x="176985" y="2201655"/>
                </a:cubicBezTo>
                <a:cubicBezTo>
                  <a:pt x="172371" y="2194382"/>
                  <a:pt x="166329" y="2191949"/>
                  <a:pt x="158195" y="2192908"/>
                </a:cubicBezTo>
                <a:cubicBezTo>
                  <a:pt x="153178" y="2193451"/>
                  <a:pt x="151831" y="2191838"/>
                  <a:pt x="153725" y="2186242"/>
                </a:cubicBezTo>
                <a:lnTo>
                  <a:pt x="153180" y="2181644"/>
                </a:lnTo>
                <a:lnTo>
                  <a:pt x="148907" y="2184596"/>
                </a:lnTo>
                <a:cubicBezTo>
                  <a:pt x="144000" y="2188740"/>
                  <a:pt x="138907" y="2191241"/>
                  <a:pt x="133549" y="2192221"/>
                </a:cubicBezTo>
                <a:lnTo>
                  <a:pt x="130014" y="2191909"/>
                </a:lnTo>
                <a:lnTo>
                  <a:pt x="130318" y="2192823"/>
                </a:lnTo>
                <a:cubicBezTo>
                  <a:pt x="130000" y="2194023"/>
                  <a:pt x="128756" y="2194881"/>
                  <a:pt x="126282" y="2195305"/>
                </a:cubicBezTo>
                <a:cubicBezTo>
                  <a:pt x="119511" y="2196585"/>
                  <a:pt x="113381" y="2195139"/>
                  <a:pt x="107338" y="2192707"/>
                </a:cubicBezTo>
                <a:cubicBezTo>
                  <a:pt x="99558" y="2189719"/>
                  <a:pt x="95831" y="2190279"/>
                  <a:pt x="90588" y="2196667"/>
                </a:cubicBezTo>
                <a:cubicBezTo>
                  <a:pt x="88512" y="2198766"/>
                  <a:pt x="86957" y="2201708"/>
                  <a:pt x="85329" y="2204345"/>
                </a:cubicBezTo>
                <a:cubicBezTo>
                  <a:pt x="84631" y="2205475"/>
                  <a:pt x="84079" y="2207214"/>
                  <a:pt x="82412" y="2206965"/>
                </a:cubicBezTo>
                <a:cubicBezTo>
                  <a:pt x="80440" y="2206787"/>
                  <a:pt x="79775" y="2205337"/>
                  <a:pt x="79791" y="2204045"/>
                </a:cubicBezTo>
                <a:cubicBezTo>
                  <a:pt x="79714" y="2198273"/>
                  <a:pt x="76988" y="2197631"/>
                  <a:pt x="72187" y="2199087"/>
                </a:cubicBezTo>
                <a:cubicBezTo>
                  <a:pt x="66169" y="2200831"/>
                  <a:pt x="60968" y="2197880"/>
                  <a:pt x="56610" y="2194405"/>
                </a:cubicBezTo>
                <a:cubicBezTo>
                  <a:pt x="53077" y="2191701"/>
                  <a:pt x="50872" y="2191900"/>
                  <a:pt x="49228" y="2195828"/>
                </a:cubicBezTo>
                <a:cubicBezTo>
                  <a:pt x="48443" y="2197945"/>
                  <a:pt x="47513" y="2199452"/>
                  <a:pt x="44932" y="2199419"/>
                </a:cubicBezTo>
                <a:cubicBezTo>
                  <a:pt x="41439" y="2199601"/>
                  <a:pt x="41471" y="2197020"/>
                  <a:pt x="40357" y="2195030"/>
                </a:cubicBezTo>
                <a:cubicBezTo>
                  <a:pt x="39764" y="2193883"/>
                  <a:pt x="39404" y="2192360"/>
                  <a:pt x="38739" y="2190908"/>
                </a:cubicBezTo>
                <a:cubicBezTo>
                  <a:pt x="35881" y="2182898"/>
                  <a:pt x="30881" y="2182150"/>
                  <a:pt x="25029" y="2188681"/>
                </a:cubicBezTo>
                <a:cubicBezTo>
                  <a:pt x="24258" y="2189507"/>
                  <a:pt x="23794" y="2190261"/>
                  <a:pt x="22953" y="2190781"/>
                </a:cubicBezTo>
                <a:cubicBezTo>
                  <a:pt x="21341" y="2192127"/>
                  <a:pt x="19049" y="2193312"/>
                  <a:pt x="17398" y="2191771"/>
                </a:cubicBezTo>
                <a:cubicBezTo>
                  <a:pt x="15820" y="2190537"/>
                  <a:pt x="16534" y="2188116"/>
                  <a:pt x="17464" y="2186609"/>
                </a:cubicBezTo>
                <a:cubicBezTo>
                  <a:pt x="18394" y="2185102"/>
                  <a:pt x="19396" y="2183901"/>
                  <a:pt x="20703" y="2182626"/>
                </a:cubicBezTo>
                <a:cubicBezTo>
                  <a:pt x="22403" y="2180293"/>
                  <a:pt x="22580" y="2178321"/>
                  <a:pt x="20175" y="2176316"/>
                </a:cubicBezTo>
                <a:cubicBezTo>
                  <a:pt x="14847" y="2171463"/>
                  <a:pt x="12726" y="2165208"/>
                  <a:pt x="10908" y="2158882"/>
                </a:cubicBezTo>
                <a:cubicBezTo>
                  <a:pt x="8498" y="2151407"/>
                  <a:pt x="7539" y="2143269"/>
                  <a:pt x="3909" y="2136084"/>
                </a:cubicBezTo>
                <a:cubicBezTo>
                  <a:pt x="2653" y="2133485"/>
                  <a:pt x="4120" y="2131530"/>
                  <a:pt x="5354" y="2129952"/>
                </a:cubicBezTo>
                <a:lnTo>
                  <a:pt x="9185" y="2123453"/>
                </a:lnTo>
                <a:lnTo>
                  <a:pt x="8263" y="2119867"/>
                </a:lnTo>
                <a:cubicBezTo>
                  <a:pt x="5811" y="2114972"/>
                  <a:pt x="252" y="2112941"/>
                  <a:pt x="0" y="2106669"/>
                </a:cubicBezTo>
                <a:cubicBezTo>
                  <a:pt x="6599" y="2102537"/>
                  <a:pt x="1066" y="2097122"/>
                  <a:pt x="1997" y="2092253"/>
                </a:cubicBezTo>
                <a:cubicBezTo>
                  <a:pt x="6531" y="2084822"/>
                  <a:pt x="7100" y="2074973"/>
                  <a:pt x="18461" y="2073068"/>
                </a:cubicBezTo>
                <a:cubicBezTo>
                  <a:pt x="22642" y="2072898"/>
                  <a:pt x="23573" y="2068029"/>
                  <a:pt x="22909" y="2063545"/>
                </a:cubicBezTo>
                <a:cubicBezTo>
                  <a:pt x="21473" y="2055872"/>
                  <a:pt x="23504" y="2050313"/>
                  <a:pt x="31396" y="2046292"/>
                </a:cubicBezTo>
                <a:cubicBezTo>
                  <a:pt x="40689" y="2041086"/>
                  <a:pt x="33972" y="2034267"/>
                  <a:pt x="31352" y="2025192"/>
                </a:cubicBezTo>
                <a:cubicBezTo>
                  <a:pt x="45852" y="2029280"/>
                  <a:pt x="56523" y="2026274"/>
                  <a:pt x="63886" y="2013091"/>
                </a:cubicBezTo>
                <a:cubicBezTo>
                  <a:pt x="65396" y="2010614"/>
                  <a:pt x="74278" y="2007196"/>
                  <a:pt x="81239" y="2008044"/>
                </a:cubicBezTo>
                <a:cubicBezTo>
                  <a:pt x="94363" y="2009931"/>
                  <a:pt x="101700" y="2000134"/>
                  <a:pt x="111405" y="1993139"/>
                </a:cubicBezTo>
                <a:cubicBezTo>
                  <a:pt x="111305" y="2006673"/>
                  <a:pt x="117770" y="2007219"/>
                  <a:pt x="126677" y="2000417"/>
                </a:cubicBezTo>
                <a:cubicBezTo>
                  <a:pt x="131161" y="1999753"/>
                  <a:pt x="135728" y="2001180"/>
                  <a:pt x="139632" y="1998124"/>
                </a:cubicBezTo>
                <a:cubicBezTo>
                  <a:pt x="141832" y="1996747"/>
                  <a:pt x="144334" y="1994875"/>
                  <a:pt x="146533" y="1993496"/>
                </a:cubicBezTo>
                <a:cubicBezTo>
                  <a:pt x="149035" y="1991624"/>
                  <a:pt x="151948" y="1987964"/>
                  <a:pt x="153736" y="1988375"/>
                </a:cubicBezTo>
                <a:cubicBezTo>
                  <a:pt x="158305" y="1989802"/>
                  <a:pt x="154593" y="1993656"/>
                  <a:pt x="154376" y="1996242"/>
                </a:cubicBezTo>
                <a:cubicBezTo>
                  <a:pt x="154241" y="2000919"/>
                  <a:pt x="153914" y="2004797"/>
                  <a:pt x="153285" y="2009173"/>
                </a:cubicBezTo>
                <a:cubicBezTo>
                  <a:pt x="154336" y="2015250"/>
                  <a:pt x="159397" y="2016979"/>
                  <a:pt x="164872" y="2016921"/>
                </a:cubicBezTo>
                <a:cubicBezTo>
                  <a:pt x="168171" y="2014855"/>
                  <a:pt x="171966" y="2013091"/>
                  <a:pt x="175266" y="2011025"/>
                </a:cubicBezTo>
                <a:cubicBezTo>
                  <a:pt x="179447" y="2010857"/>
                  <a:pt x="178624" y="2014433"/>
                  <a:pt x="179204" y="2016827"/>
                </a:cubicBezTo>
                <a:cubicBezTo>
                  <a:pt x="173050" y="2028027"/>
                  <a:pt x="172975" y="2038177"/>
                  <a:pt x="185964" y="2044743"/>
                </a:cubicBezTo>
                <a:cubicBezTo>
                  <a:pt x="191221" y="2047270"/>
                  <a:pt x="195570" y="2051282"/>
                  <a:pt x="192136" y="2058025"/>
                </a:cubicBezTo>
                <a:lnTo>
                  <a:pt x="191400" y="2065222"/>
                </a:lnTo>
                <a:lnTo>
                  <a:pt x="193705" y="2064625"/>
                </a:lnTo>
                <a:cubicBezTo>
                  <a:pt x="196450" y="2062971"/>
                  <a:pt x="198965" y="2060687"/>
                  <a:pt x="201345" y="2058516"/>
                </a:cubicBezTo>
                <a:cubicBezTo>
                  <a:pt x="203798" y="2056649"/>
                  <a:pt x="205481" y="2055607"/>
                  <a:pt x="208726" y="2057092"/>
                </a:cubicBezTo>
                <a:lnTo>
                  <a:pt x="228242" y="2063119"/>
                </a:lnTo>
                <a:lnTo>
                  <a:pt x="231942" y="2058517"/>
                </a:lnTo>
                <a:cubicBezTo>
                  <a:pt x="240656" y="2050918"/>
                  <a:pt x="244031" y="2038701"/>
                  <a:pt x="254423" y="2032807"/>
                </a:cubicBezTo>
                <a:cubicBezTo>
                  <a:pt x="256237" y="2029835"/>
                  <a:pt x="257748" y="2027358"/>
                  <a:pt x="259562" y="2024385"/>
                </a:cubicBezTo>
                <a:cubicBezTo>
                  <a:pt x="258100" y="2020095"/>
                  <a:pt x="261014" y="2016434"/>
                  <a:pt x="260350" y="2011951"/>
                </a:cubicBezTo>
                <a:cubicBezTo>
                  <a:pt x="259241" y="2000398"/>
                  <a:pt x="248041" y="1994245"/>
                  <a:pt x="243934" y="1984262"/>
                </a:cubicBezTo>
                <a:cubicBezTo>
                  <a:pt x="241288" y="1978570"/>
                  <a:pt x="238148" y="1972575"/>
                  <a:pt x="241968" y="1967429"/>
                </a:cubicBezTo>
                <a:cubicBezTo>
                  <a:pt x="245788" y="1962282"/>
                  <a:pt x="252445" y="1963625"/>
                  <a:pt x="257810" y="1964858"/>
                </a:cubicBezTo>
                <a:cubicBezTo>
                  <a:pt x="264964" y="1966502"/>
                  <a:pt x="271404" y="1970433"/>
                  <a:pt x="278777" y="1969490"/>
                </a:cubicBezTo>
                <a:cubicBezTo>
                  <a:pt x="283973" y="1966543"/>
                  <a:pt x="288817" y="1970860"/>
                  <a:pt x="293797" y="1970497"/>
                </a:cubicBezTo>
                <a:cubicBezTo>
                  <a:pt x="297096" y="1968432"/>
                  <a:pt x="300201" y="1965569"/>
                  <a:pt x="304189" y="1964603"/>
                </a:cubicBezTo>
                <a:cubicBezTo>
                  <a:pt x="318017" y="1951966"/>
                  <a:pt x="330854" y="1938723"/>
                  <a:pt x="323849" y="1916778"/>
                </a:cubicBezTo>
                <a:cubicBezTo>
                  <a:pt x="320347" y="1905805"/>
                  <a:pt x="328953" y="1899498"/>
                  <a:pt x="339900" y="1899380"/>
                </a:cubicBezTo>
                <a:cubicBezTo>
                  <a:pt x="348759" y="1899346"/>
                  <a:pt x="357507" y="1900605"/>
                  <a:pt x="366172" y="1899774"/>
                </a:cubicBezTo>
                <a:cubicBezTo>
                  <a:pt x="385398" y="1897227"/>
                  <a:pt x="399611" y="1886186"/>
                  <a:pt x="386797" y="1855936"/>
                </a:cubicBezTo>
                <a:cubicBezTo>
                  <a:pt x="388937" y="1849084"/>
                  <a:pt x="381809" y="1844057"/>
                  <a:pt x="382353" y="1837591"/>
                </a:cubicBezTo>
                <a:cubicBezTo>
                  <a:pt x="386937" y="1823393"/>
                  <a:pt x="387735" y="1823200"/>
                  <a:pt x="397618" y="1832628"/>
                </a:cubicBezTo>
                <a:cubicBezTo>
                  <a:pt x="406317" y="1840654"/>
                  <a:pt x="417626" y="1845514"/>
                  <a:pt x="428633" y="1850870"/>
                </a:cubicBezTo>
                <a:cubicBezTo>
                  <a:pt x="424695" y="1845069"/>
                  <a:pt x="427138" y="1837723"/>
                  <a:pt x="421799" y="1833105"/>
                </a:cubicBezTo>
                <a:cubicBezTo>
                  <a:pt x="418632" y="1830494"/>
                  <a:pt x="416567" y="1827194"/>
                  <a:pt x="416893" y="1823315"/>
                </a:cubicBezTo>
                <a:cubicBezTo>
                  <a:pt x="417514" y="1806700"/>
                  <a:pt x="407003" y="1801646"/>
                  <a:pt x="392972" y="1801244"/>
                </a:cubicBezTo>
                <a:cubicBezTo>
                  <a:pt x="386338" y="1796518"/>
                  <a:pt x="378867" y="1810993"/>
                  <a:pt x="372974" y="1800599"/>
                </a:cubicBezTo>
                <a:cubicBezTo>
                  <a:pt x="365944" y="1782037"/>
                  <a:pt x="382055" y="1770114"/>
                  <a:pt x="385949" y="1754815"/>
                </a:cubicBezTo>
                <a:cubicBezTo>
                  <a:pt x="390449" y="1738528"/>
                  <a:pt x="396735" y="1722650"/>
                  <a:pt x="398951" y="1705649"/>
                </a:cubicBezTo>
                <a:cubicBezTo>
                  <a:pt x="400621" y="1695112"/>
                  <a:pt x="398001" y="1686035"/>
                  <a:pt x="389494" y="1678807"/>
                </a:cubicBezTo>
                <a:cubicBezTo>
                  <a:pt x="379504" y="1670672"/>
                  <a:pt x="371057" y="1668918"/>
                  <a:pt x="363309" y="1680505"/>
                </a:cubicBezTo>
                <a:cubicBezTo>
                  <a:pt x="357977" y="1688128"/>
                  <a:pt x="348708" y="1689952"/>
                  <a:pt x="342496" y="1695679"/>
                </a:cubicBezTo>
                <a:cubicBezTo>
                  <a:pt x="322085" y="1696822"/>
                  <a:pt x="303295" y="1694196"/>
                  <a:pt x="298105" y="1669277"/>
                </a:cubicBezTo>
                <a:cubicBezTo>
                  <a:pt x="297247" y="1663995"/>
                  <a:pt x="292932" y="1668839"/>
                  <a:pt x="291363" y="1665844"/>
                </a:cubicBezTo>
                <a:cubicBezTo>
                  <a:pt x="289623" y="1658665"/>
                  <a:pt x="294047" y="1652528"/>
                  <a:pt x="294593" y="1646062"/>
                </a:cubicBezTo>
                <a:cubicBezTo>
                  <a:pt x="298136" y="1638026"/>
                  <a:pt x="306825" y="1633812"/>
                  <a:pt x="308882" y="1624869"/>
                </a:cubicBezTo>
                <a:cubicBezTo>
                  <a:pt x="322164" y="1618699"/>
                  <a:pt x="335444" y="1612525"/>
                  <a:pt x="350575" y="1612239"/>
                </a:cubicBezTo>
                <a:cubicBezTo>
                  <a:pt x="353160" y="1612458"/>
                  <a:pt x="367718" y="1622019"/>
                  <a:pt x="368299" y="1624411"/>
                </a:cubicBezTo>
                <a:cubicBezTo>
                  <a:pt x="369433" y="1632581"/>
                  <a:pt x="374496" y="1634309"/>
                  <a:pt x="381481" y="1631773"/>
                </a:cubicBezTo>
                <a:cubicBezTo>
                  <a:pt x="403343" y="1622679"/>
                  <a:pt x="426281" y="1616280"/>
                  <a:pt x="447262" y="1605288"/>
                </a:cubicBezTo>
                <a:cubicBezTo>
                  <a:pt x="464446" y="1596060"/>
                  <a:pt x="468123" y="1583348"/>
                  <a:pt x="459886" y="1566766"/>
                </a:cubicBezTo>
                <a:cubicBezTo>
                  <a:pt x="457820" y="1563467"/>
                  <a:pt x="455754" y="1560167"/>
                  <a:pt x="453689" y="1556868"/>
                </a:cubicBezTo>
                <a:cubicBezTo>
                  <a:pt x="438565" y="1529288"/>
                  <a:pt x="441528" y="1518861"/>
                  <a:pt x="470485" y="1505937"/>
                </a:cubicBezTo>
                <a:cubicBezTo>
                  <a:pt x="483163" y="1500755"/>
                  <a:pt x="492675" y="1492964"/>
                  <a:pt x="499433" y="1480773"/>
                </a:cubicBezTo>
                <a:cubicBezTo>
                  <a:pt x="509925" y="1461343"/>
                  <a:pt x="529127" y="1462182"/>
                  <a:pt x="547531" y="1463211"/>
                </a:cubicBezTo>
                <a:cubicBezTo>
                  <a:pt x="553223" y="1460568"/>
                  <a:pt x="560074" y="1462707"/>
                  <a:pt x="567253" y="1460968"/>
                </a:cubicBezTo>
                <a:cubicBezTo>
                  <a:pt x="555146" y="1456301"/>
                  <a:pt x="543727" y="1452735"/>
                  <a:pt x="536841" y="1441738"/>
                </a:cubicBezTo>
                <a:cubicBezTo>
                  <a:pt x="536648" y="1440939"/>
                  <a:pt x="535657" y="1440335"/>
                  <a:pt x="534666" y="1439730"/>
                </a:cubicBezTo>
                <a:cubicBezTo>
                  <a:pt x="534172" y="1439428"/>
                  <a:pt x="533978" y="1438631"/>
                  <a:pt x="534281" y="1438135"/>
                </a:cubicBezTo>
                <a:cubicBezTo>
                  <a:pt x="536368" y="1397943"/>
                  <a:pt x="520472" y="1367174"/>
                  <a:pt x="490714" y="1340184"/>
                </a:cubicBezTo>
                <a:cubicBezTo>
                  <a:pt x="472519" y="1324325"/>
                  <a:pt x="474298" y="1312494"/>
                  <a:pt x="488780" y="1292099"/>
                </a:cubicBezTo>
                <a:cubicBezTo>
                  <a:pt x="500842" y="1275668"/>
                  <a:pt x="496206" y="1256526"/>
                  <a:pt x="496936" y="1238618"/>
                </a:cubicBezTo>
                <a:cubicBezTo>
                  <a:pt x="495971" y="1234629"/>
                  <a:pt x="496298" y="1230750"/>
                  <a:pt x="497423" y="1226677"/>
                </a:cubicBezTo>
                <a:cubicBezTo>
                  <a:pt x="501501" y="1199937"/>
                  <a:pt x="504781" y="1173389"/>
                  <a:pt x="498708" y="1146573"/>
                </a:cubicBezTo>
                <a:cubicBezTo>
                  <a:pt x="501647" y="1139528"/>
                  <a:pt x="498204" y="1134029"/>
                  <a:pt x="494265" y="1128228"/>
                </a:cubicBezTo>
                <a:cubicBezTo>
                  <a:pt x="489857" y="1118740"/>
                  <a:pt x="492023" y="1108506"/>
                  <a:pt x="491301" y="1098548"/>
                </a:cubicBezTo>
                <a:cubicBezTo>
                  <a:pt x="482720" y="1101471"/>
                  <a:pt x="479673" y="1109808"/>
                  <a:pt x="474258" y="1115342"/>
                </a:cubicBezTo>
                <a:cubicBezTo>
                  <a:pt x="465132" y="1124729"/>
                  <a:pt x="456686" y="1122975"/>
                  <a:pt x="456676" y="1110734"/>
                </a:cubicBezTo>
                <a:cubicBezTo>
                  <a:pt x="455944" y="1088534"/>
                  <a:pt x="441662" y="1081861"/>
                  <a:pt x="424274" y="1078050"/>
                </a:cubicBezTo>
                <a:cubicBezTo>
                  <a:pt x="414341" y="1075391"/>
                  <a:pt x="406802" y="1072150"/>
                  <a:pt x="407590" y="1059716"/>
                </a:cubicBezTo>
                <a:cubicBezTo>
                  <a:pt x="407916" y="1055836"/>
                  <a:pt x="406456" y="1051545"/>
                  <a:pt x="403785" y="1049237"/>
                </a:cubicBezTo>
                <a:cubicBezTo>
                  <a:pt x="389141" y="1037584"/>
                  <a:pt x="389048" y="1023253"/>
                  <a:pt x="396629" y="1007485"/>
                </a:cubicBezTo>
                <a:cubicBezTo>
                  <a:pt x="399483" y="998349"/>
                  <a:pt x="402832" y="989518"/>
                  <a:pt x="398423" y="980030"/>
                </a:cubicBezTo>
                <a:cubicBezTo>
                  <a:pt x="398256" y="975849"/>
                  <a:pt x="400177" y="971584"/>
                  <a:pt x="397121" y="967679"/>
                </a:cubicBezTo>
                <a:cubicBezTo>
                  <a:pt x="394723" y="962138"/>
                  <a:pt x="393612" y="957553"/>
                  <a:pt x="394920" y="95401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CC232968-C98C-4EE3-86B4-4B62717A388D}"/>
              </a:ext>
            </a:extLst>
          </p:cNvPr>
          <p:cNvSpPr/>
          <p:nvPr/>
        </p:nvSpPr>
        <p:spPr>
          <a:xfrm>
            <a:off x="457805" y="1554504"/>
            <a:ext cx="2186343" cy="2180691"/>
          </a:xfrm>
          <a:custGeom>
            <a:avLst/>
            <a:gdLst>
              <a:gd name="connsiteX0" fmla="*/ 1594258 w 2181928"/>
              <a:gd name="connsiteY0" fmla="*/ 1054835 h 2176287"/>
              <a:gd name="connsiteX1" fmla="*/ 1594316 w 2181928"/>
              <a:gd name="connsiteY1" fmla="*/ 1056846 h 2176287"/>
              <a:gd name="connsiteX2" fmla="*/ 1602845 w 2181928"/>
              <a:gd name="connsiteY2" fmla="*/ 1056101 h 2176287"/>
              <a:gd name="connsiteX3" fmla="*/ 1600954 w 2181928"/>
              <a:gd name="connsiteY3" fmla="*/ 1055480 h 2176287"/>
              <a:gd name="connsiteX4" fmla="*/ 1594258 w 2181928"/>
              <a:gd name="connsiteY4" fmla="*/ 1054835 h 2176287"/>
              <a:gd name="connsiteX5" fmla="*/ 1657952 w 2181928"/>
              <a:gd name="connsiteY5" fmla="*/ 941904 h 2176287"/>
              <a:gd name="connsiteX6" fmla="*/ 1656709 w 2181928"/>
              <a:gd name="connsiteY6" fmla="*/ 943146 h 2176287"/>
              <a:gd name="connsiteX7" fmla="*/ 1651561 w 2181928"/>
              <a:gd name="connsiteY7" fmla="*/ 948552 h 2176287"/>
              <a:gd name="connsiteX8" fmla="*/ 1640569 w 2181928"/>
              <a:gd name="connsiteY8" fmla="*/ 958045 h 2176287"/>
              <a:gd name="connsiteX9" fmla="*/ 1638707 w 2181928"/>
              <a:gd name="connsiteY9" fmla="*/ 959908 h 2176287"/>
              <a:gd name="connsiteX10" fmla="*/ 1644293 w 2181928"/>
              <a:gd name="connsiteY10" fmla="*/ 956182 h 2176287"/>
              <a:gd name="connsiteX11" fmla="*/ 1651561 w 2181928"/>
              <a:gd name="connsiteY11" fmla="*/ 948552 h 2176287"/>
              <a:gd name="connsiteX12" fmla="*/ 1654226 w 2181928"/>
              <a:gd name="connsiteY12" fmla="*/ 946250 h 2176287"/>
              <a:gd name="connsiteX13" fmla="*/ 1657331 w 2181928"/>
              <a:gd name="connsiteY13" fmla="*/ 942525 h 2176287"/>
              <a:gd name="connsiteX14" fmla="*/ 1657952 w 2181928"/>
              <a:gd name="connsiteY14" fmla="*/ 941904 h 2176287"/>
              <a:gd name="connsiteX15" fmla="*/ 1651123 w 2181928"/>
              <a:gd name="connsiteY15" fmla="*/ 847542 h 2176287"/>
              <a:gd name="connsiteX16" fmla="*/ 1634982 w 2181928"/>
              <a:gd name="connsiteY16" fmla="*/ 850026 h 2176287"/>
              <a:gd name="connsiteX17" fmla="*/ 1623186 w 2181928"/>
              <a:gd name="connsiteY17" fmla="*/ 859338 h 2176287"/>
              <a:gd name="connsiteX18" fmla="*/ 1634982 w 2181928"/>
              <a:gd name="connsiteY18" fmla="*/ 851268 h 2176287"/>
              <a:gd name="connsiteX19" fmla="*/ 1648018 w 2181928"/>
              <a:gd name="connsiteY19" fmla="*/ 855613 h 2176287"/>
              <a:gd name="connsiteX20" fmla="*/ 1651123 w 2181928"/>
              <a:gd name="connsiteY20" fmla="*/ 847542 h 2176287"/>
              <a:gd name="connsiteX21" fmla="*/ 686564 w 2181928"/>
              <a:gd name="connsiteY21" fmla="*/ 2961 h 2176287"/>
              <a:gd name="connsiteX22" fmla="*/ 683861 w 2181928"/>
              <a:gd name="connsiteY22" fmla="*/ 3910 h 2176287"/>
              <a:gd name="connsiteX23" fmla="*/ 674957 w 2181928"/>
              <a:gd name="connsiteY23" fmla="*/ 4152 h 2176287"/>
              <a:gd name="connsiteX24" fmla="*/ 674111 w 2181928"/>
              <a:gd name="connsiteY24" fmla="*/ 3421 h 2176287"/>
              <a:gd name="connsiteX25" fmla="*/ 766694 w 2181928"/>
              <a:gd name="connsiteY25" fmla="*/ 0 h 2176287"/>
              <a:gd name="connsiteX26" fmla="*/ 766648 w 2181928"/>
              <a:gd name="connsiteY26" fmla="*/ 972 h 2176287"/>
              <a:gd name="connsiteX27" fmla="*/ 771112 w 2181928"/>
              <a:gd name="connsiteY27" fmla="*/ 5131 h 2176287"/>
              <a:gd name="connsiteX28" fmla="*/ 810713 w 2181928"/>
              <a:gd name="connsiteY28" fmla="*/ 72992 h 2176287"/>
              <a:gd name="connsiteX29" fmla="*/ 798589 w 2181928"/>
              <a:gd name="connsiteY29" fmla="*/ 119188 h 2176287"/>
              <a:gd name="connsiteX30" fmla="*/ 801359 w 2181928"/>
              <a:gd name="connsiteY30" fmla="*/ 131356 h 2176287"/>
              <a:gd name="connsiteX31" fmla="*/ 826570 w 2181928"/>
              <a:gd name="connsiteY31" fmla="*/ 141497 h 2176287"/>
              <a:gd name="connsiteX32" fmla="*/ 827298 w 2181928"/>
              <a:gd name="connsiteY32" fmla="*/ 141823 h 2176287"/>
              <a:gd name="connsiteX33" fmla="*/ 847108 w 2181928"/>
              <a:gd name="connsiteY33" fmla="*/ 148211 h 2176287"/>
              <a:gd name="connsiteX34" fmla="*/ 895608 w 2181928"/>
              <a:gd name="connsiteY34" fmla="*/ 147901 h 2176287"/>
              <a:gd name="connsiteX35" fmla="*/ 887705 w 2181928"/>
              <a:gd name="connsiteY35" fmla="*/ 178980 h 2176287"/>
              <a:gd name="connsiteX36" fmla="*/ 891285 w 2181928"/>
              <a:gd name="connsiteY36" fmla="*/ 177866 h 2176287"/>
              <a:gd name="connsiteX37" fmla="*/ 904334 w 2181928"/>
              <a:gd name="connsiteY37" fmla="*/ 205555 h 2176287"/>
              <a:gd name="connsiteX38" fmla="*/ 894554 w 2181928"/>
              <a:gd name="connsiteY38" fmla="*/ 218249 h 2176287"/>
              <a:gd name="connsiteX39" fmla="*/ 890952 w 2181928"/>
              <a:gd name="connsiteY39" fmla="*/ 231324 h 2176287"/>
              <a:gd name="connsiteX40" fmla="*/ 891811 w 2181928"/>
              <a:gd name="connsiteY40" fmla="*/ 235017 h 2176287"/>
              <a:gd name="connsiteX41" fmla="*/ 901368 w 2181928"/>
              <a:gd name="connsiteY41" fmla="*/ 244859 h 2176287"/>
              <a:gd name="connsiteX42" fmla="*/ 920426 w 2181928"/>
              <a:gd name="connsiteY42" fmla="*/ 251238 h 2176287"/>
              <a:gd name="connsiteX43" fmla="*/ 940431 w 2181928"/>
              <a:gd name="connsiteY43" fmla="*/ 255855 h 2176287"/>
              <a:gd name="connsiteX44" fmla="*/ 953581 w 2181928"/>
              <a:gd name="connsiteY44" fmla="*/ 265194 h 2176287"/>
              <a:gd name="connsiteX45" fmla="*/ 945617 w 2181928"/>
              <a:gd name="connsiteY45" fmla="*/ 277045 h 2176287"/>
              <a:gd name="connsiteX46" fmla="*/ 936146 w 2181928"/>
              <a:gd name="connsiteY46" fmla="*/ 290643 h 2176287"/>
              <a:gd name="connsiteX47" fmla="*/ 934173 w 2181928"/>
              <a:gd name="connsiteY47" fmla="*/ 295461 h 2176287"/>
              <a:gd name="connsiteX48" fmla="*/ 942169 w 2181928"/>
              <a:gd name="connsiteY48" fmla="*/ 302790 h 2176287"/>
              <a:gd name="connsiteX49" fmla="*/ 983141 w 2181928"/>
              <a:gd name="connsiteY49" fmla="*/ 322346 h 2176287"/>
              <a:gd name="connsiteX50" fmla="*/ 980961 w 2181928"/>
              <a:gd name="connsiteY50" fmla="*/ 324526 h 2176287"/>
              <a:gd name="connsiteX51" fmla="*/ 999919 w 2181928"/>
              <a:gd name="connsiteY51" fmla="*/ 328552 h 2176287"/>
              <a:gd name="connsiteX52" fmla="*/ 1016444 w 2181928"/>
              <a:gd name="connsiteY52" fmla="*/ 348509 h 2176287"/>
              <a:gd name="connsiteX53" fmla="*/ 1027017 w 2181928"/>
              <a:gd name="connsiteY53" fmla="*/ 354191 h 2176287"/>
              <a:gd name="connsiteX54" fmla="*/ 1049026 w 2181928"/>
              <a:gd name="connsiteY54" fmla="*/ 351705 h 2176287"/>
              <a:gd name="connsiteX55" fmla="*/ 1081334 w 2181928"/>
              <a:gd name="connsiteY55" fmla="*/ 349074 h 2176287"/>
              <a:gd name="connsiteX56" fmla="*/ 1077803 w 2181928"/>
              <a:gd name="connsiteY56" fmla="*/ 332408 h 2176287"/>
              <a:gd name="connsiteX57" fmla="*/ 1079152 w 2181928"/>
              <a:gd name="connsiteY57" fmla="*/ 317228 h 2176287"/>
              <a:gd name="connsiteX58" fmla="*/ 1101268 w 2181928"/>
              <a:gd name="connsiteY58" fmla="*/ 311164 h 2176287"/>
              <a:gd name="connsiteX59" fmla="*/ 1103984 w 2181928"/>
              <a:gd name="connsiteY59" fmla="*/ 325120 h 2176287"/>
              <a:gd name="connsiteX60" fmla="*/ 1104504 w 2181928"/>
              <a:gd name="connsiteY60" fmla="*/ 337669 h 2176287"/>
              <a:gd name="connsiteX61" fmla="*/ 1137787 w 2181928"/>
              <a:gd name="connsiteY61" fmla="*/ 332380 h 2176287"/>
              <a:gd name="connsiteX62" fmla="*/ 1144503 w 2181928"/>
              <a:gd name="connsiteY62" fmla="*/ 317359 h 2176287"/>
              <a:gd name="connsiteX63" fmla="*/ 1159896 w 2181928"/>
              <a:gd name="connsiteY63" fmla="*/ 311544 h 2176287"/>
              <a:gd name="connsiteX64" fmla="*/ 1168927 w 2181928"/>
              <a:gd name="connsiteY64" fmla="*/ 323896 h 2176287"/>
              <a:gd name="connsiteX65" fmla="*/ 1160508 w 2181928"/>
              <a:gd name="connsiteY65" fmla="*/ 350953 h 2176287"/>
              <a:gd name="connsiteX66" fmla="*/ 1170279 w 2181928"/>
              <a:gd name="connsiteY66" fmla="*/ 383469 h 2176287"/>
              <a:gd name="connsiteX67" fmla="*/ 1225969 w 2181928"/>
              <a:gd name="connsiteY67" fmla="*/ 422259 h 2176287"/>
              <a:gd name="connsiteX68" fmla="*/ 1239386 w 2181928"/>
              <a:gd name="connsiteY68" fmla="*/ 422654 h 2176287"/>
              <a:gd name="connsiteX69" fmla="*/ 1289224 w 2181928"/>
              <a:gd name="connsiteY69" fmla="*/ 402633 h 2176287"/>
              <a:gd name="connsiteX70" fmla="*/ 1261046 w 2181928"/>
              <a:gd name="connsiteY70" fmla="*/ 431795 h 2176287"/>
              <a:gd name="connsiteX71" fmla="*/ 1244590 w 2181928"/>
              <a:gd name="connsiteY71" fmla="*/ 456244 h 2176287"/>
              <a:gd name="connsiteX72" fmla="*/ 1245740 w 2181928"/>
              <a:gd name="connsiteY72" fmla="*/ 456438 h 2176287"/>
              <a:gd name="connsiteX73" fmla="*/ 1295403 w 2181928"/>
              <a:gd name="connsiteY73" fmla="*/ 468234 h 2176287"/>
              <a:gd name="connsiteX74" fmla="*/ 1408389 w 2181928"/>
              <a:gd name="connsiteY74" fmla="*/ 485616 h 2176287"/>
              <a:gd name="connsiteX75" fmla="*/ 1469228 w 2181928"/>
              <a:gd name="connsiteY75" fmla="*/ 474442 h 2176287"/>
              <a:gd name="connsiteX76" fmla="*/ 1494681 w 2181928"/>
              <a:gd name="connsiteY76" fmla="*/ 463888 h 2176287"/>
              <a:gd name="connsiteX77" fmla="*/ 1520134 w 2181928"/>
              <a:gd name="connsiteY77" fmla="*/ 464508 h 2176287"/>
              <a:gd name="connsiteX78" fmla="*/ 1596491 w 2181928"/>
              <a:gd name="connsiteY78" fmla="*/ 471959 h 2176287"/>
              <a:gd name="connsiteX79" fmla="*/ 1636844 w 2181928"/>
              <a:gd name="connsiteY79" fmla="*/ 486858 h 2176287"/>
              <a:gd name="connsiteX80" fmla="*/ 1715685 w 2181928"/>
              <a:gd name="connsiteY80" fmla="*/ 539005 h 2176287"/>
              <a:gd name="connsiteX81" fmla="*/ 1662297 w 2181928"/>
              <a:gd name="connsiteY81" fmla="*/ 511689 h 2176287"/>
              <a:gd name="connsiteX82" fmla="*/ 1619461 w 2181928"/>
              <a:gd name="connsiteY82" fmla="*/ 493065 h 2176287"/>
              <a:gd name="connsiteX83" fmla="*/ 1676576 w 2181928"/>
              <a:gd name="connsiteY83" fmla="*/ 529692 h 2176287"/>
              <a:gd name="connsiteX84" fmla="*/ 1716927 w 2181928"/>
              <a:gd name="connsiteY84" fmla="*/ 569424 h 2176287"/>
              <a:gd name="connsiteX85" fmla="*/ 1741139 w 2181928"/>
              <a:gd name="connsiteY85" fmla="*/ 602326 h 2176287"/>
              <a:gd name="connsiteX86" fmla="*/ 1743622 w 2181928"/>
              <a:gd name="connsiteY86" fmla="*/ 614121 h 2176287"/>
              <a:gd name="connsiteX87" fmla="*/ 1726860 w 2181928"/>
              <a:gd name="connsiteY87" fmla="*/ 603568 h 2176287"/>
              <a:gd name="connsiteX88" fmla="*/ 1697061 w 2181928"/>
              <a:gd name="connsiteY88" fmla="*/ 563837 h 2176287"/>
              <a:gd name="connsiteX89" fmla="*/ 1644293 w 2181928"/>
              <a:gd name="connsiteY89" fmla="*/ 522864 h 2176287"/>
              <a:gd name="connsiteX90" fmla="*/ 1644293 w 2181928"/>
              <a:gd name="connsiteY90" fmla="*/ 525347 h 2176287"/>
              <a:gd name="connsiteX91" fmla="*/ 1656709 w 2181928"/>
              <a:gd name="connsiteY91" fmla="*/ 534659 h 2176287"/>
              <a:gd name="connsiteX92" fmla="*/ 1657331 w 2181928"/>
              <a:gd name="connsiteY92" fmla="*/ 535280 h 2176287"/>
              <a:gd name="connsiteX93" fmla="*/ 1693958 w 2181928"/>
              <a:gd name="connsiteY93" fmla="*/ 572528 h 2176287"/>
              <a:gd name="connsiteX94" fmla="*/ 1749209 w 2181928"/>
              <a:gd name="connsiteY94" fmla="*/ 651370 h 2176287"/>
              <a:gd name="connsiteX95" fmla="*/ 1751692 w 2181928"/>
              <a:gd name="connsiteY95" fmla="*/ 655715 h 2176287"/>
              <a:gd name="connsiteX96" fmla="*/ 1743622 w 2181928"/>
              <a:gd name="connsiteY96" fmla="*/ 674339 h 2176287"/>
              <a:gd name="connsiteX97" fmla="*/ 1741760 w 2181928"/>
              <a:gd name="connsiteY97" fmla="*/ 676202 h 2176287"/>
              <a:gd name="connsiteX98" fmla="*/ 1741760 w 2181928"/>
              <a:gd name="connsiteY98" fmla="*/ 676823 h 2176287"/>
              <a:gd name="connsiteX99" fmla="*/ 1754796 w 2181928"/>
              <a:gd name="connsiteY99" fmla="*/ 688618 h 2176287"/>
              <a:gd name="connsiteX100" fmla="*/ 1754176 w 2181928"/>
              <a:gd name="connsiteY100" fmla="*/ 692963 h 2176287"/>
              <a:gd name="connsiteX101" fmla="*/ 1733068 w 2181928"/>
              <a:gd name="connsiteY101" fmla="*/ 691722 h 2176287"/>
              <a:gd name="connsiteX102" fmla="*/ 1729964 w 2181928"/>
              <a:gd name="connsiteY102" fmla="*/ 699171 h 2176287"/>
              <a:gd name="connsiteX103" fmla="*/ 1731206 w 2181928"/>
              <a:gd name="connsiteY103" fmla="*/ 701654 h 2176287"/>
              <a:gd name="connsiteX104" fmla="*/ 1723756 w 2181928"/>
              <a:gd name="connsiteY104" fmla="*/ 715932 h 2176287"/>
              <a:gd name="connsiteX105" fmla="*/ 1724377 w 2181928"/>
              <a:gd name="connsiteY105" fmla="*/ 722762 h 2176287"/>
              <a:gd name="connsiteX106" fmla="*/ 1741760 w 2181928"/>
              <a:gd name="connsiteY106" fmla="*/ 761872 h 2176287"/>
              <a:gd name="connsiteX107" fmla="*/ 1745484 w 2181928"/>
              <a:gd name="connsiteY107" fmla="*/ 764976 h 2176287"/>
              <a:gd name="connsiteX108" fmla="*/ 1772800 w 2181928"/>
              <a:gd name="connsiteY108" fmla="*/ 776150 h 2176287"/>
              <a:gd name="connsiteX109" fmla="*/ 1785836 w 2181928"/>
              <a:gd name="connsiteY109" fmla="*/ 777392 h 2176287"/>
              <a:gd name="connsiteX110" fmla="*/ 1790182 w 2181928"/>
              <a:gd name="connsiteY110" fmla="*/ 780496 h 2176287"/>
              <a:gd name="connsiteX111" fmla="*/ 1785836 w 2181928"/>
              <a:gd name="connsiteY111" fmla="*/ 786704 h 2176287"/>
              <a:gd name="connsiteX112" fmla="*/ 1766592 w 2181928"/>
              <a:gd name="connsiteY112" fmla="*/ 789809 h 2176287"/>
              <a:gd name="connsiteX113" fmla="*/ 1776525 w 2181928"/>
              <a:gd name="connsiteY113" fmla="*/ 790429 h 2176287"/>
              <a:gd name="connsiteX114" fmla="*/ 1783974 w 2181928"/>
              <a:gd name="connsiteY114" fmla="*/ 791671 h 2176287"/>
              <a:gd name="connsiteX115" fmla="*/ 1787698 w 2181928"/>
              <a:gd name="connsiteY115" fmla="*/ 794774 h 2176287"/>
              <a:gd name="connsiteX116" fmla="*/ 1793286 w 2181928"/>
              <a:gd name="connsiteY116" fmla="*/ 816502 h 2176287"/>
              <a:gd name="connsiteX117" fmla="*/ 1788941 w 2181928"/>
              <a:gd name="connsiteY117" fmla="*/ 818986 h 2176287"/>
              <a:gd name="connsiteX118" fmla="*/ 1775282 w 2181928"/>
              <a:gd name="connsiteY118" fmla="*/ 824573 h 2176287"/>
              <a:gd name="connsiteX119" fmla="*/ 1812531 w 2181928"/>
              <a:gd name="connsiteY119" fmla="*/ 858717 h 2176287"/>
              <a:gd name="connsiteX120" fmla="*/ 1809426 w 2181928"/>
              <a:gd name="connsiteY120" fmla="*/ 867409 h 2176287"/>
              <a:gd name="connsiteX121" fmla="*/ 1797631 w 2181928"/>
              <a:gd name="connsiteY121" fmla="*/ 872996 h 2176287"/>
              <a:gd name="connsiteX122" fmla="*/ 1815014 w 2181928"/>
              <a:gd name="connsiteY122" fmla="*/ 876720 h 2176287"/>
              <a:gd name="connsiteX123" fmla="*/ 1818739 w 2181928"/>
              <a:gd name="connsiteY123" fmla="*/ 879204 h 2176287"/>
              <a:gd name="connsiteX124" fmla="*/ 1831155 w 2181928"/>
              <a:gd name="connsiteY124" fmla="*/ 884791 h 2176287"/>
              <a:gd name="connsiteX125" fmla="*/ 1837984 w 2181928"/>
              <a:gd name="connsiteY125" fmla="*/ 902173 h 2176287"/>
              <a:gd name="connsiteX126" fmla="*/ 1789561 w 2181928"/>
              <a:gd name="connsiteY126" fmla="*/ 917072 h 2176287"/>
              <a:gd name="connsiteX127" fmla="*/ 1779628 w 2181928"/>
              <a:gd name="connsiteY127" fmla="*/ 917693 h 2176287"/>
              <a:gd name="connsiteX128" fmla="*/ 1757900 w 2181928"/>
              <a:gd name="connsiteY128" fmla="*/ 923901 h 2176287"/>
              <a:gd name="connsiteX129" fmla="*/ 1746105 w 2181928"/>
              <a:gd name="connsiteY129" fmla="*/ 935696 h 2176287"/>
              <a:gd name="connsiteX130" fmla="*/ 1734931 w 2181928"/>
              <a:gd name="connsiteY130" fmla="*/ 912726 h 2176287"/>
              <a:gd name="connsiteX131" fmla="*/ 1759142 w 2181928"/>
              <a:gd name="connsiteY131" fmla="*/ 890378 h 2176287"/>
              <a:gd name="connsiteX132" fmla="*/ 1746726 w 2181928"/>
              <a:gd name="connsiteY132" fmla="*/ 889757 h 2176287"/>
              <a:gd name="connsiteX133" fmla="*/ 1731826 w 2181928"/>
              <a:gd name="connsiteY133" fmla="*/ 914589 h 2176287"/>
              <a:gd name="connsiteX134" fmla="*/ 1727481 w 2181928"/>
              <a:gd name="connsiteY134" fmla="*/ 959287 h 2176287"/>
              <a:gd name="connsiteX135" fmla="*/ 1720652 w 2181928"/>
              <a:gd name="connsiteY135" fmla="*/ 971703 h 2176287"/>
              <a:gd name="connsiteX136" fmla="*/ 1720652 w 2181928"/>
              <a:gd name="connsiteY136" fmla="*/ 973566 h 2176287"/>
              <a:gd name="connsiteX137" fmla="*/ 1722515 w 2181928"/>
              <a:gd name="connsiteY137" fmla="*/ 973566 h 2176287"/>
              <a:gd name="connsiteX138" fmla="*/ 1736793 w 2181928"/>
              <a:gd name="connsiteY138" fmla="*/ 956804 h 2176287"/>
              <a:gd name="connsiteX139" fmla="*/ 1749830 w 2181928"/>
              <a:gd name="connsiteY139" fmla="*/ 944387 h 2176287"/>
              <a:gd name="connsiteX140" fmla="*/ 1759142 w 2181928"/>
              <a:gd name="connsiteY140" fmla="*/ 939421 h 2176287"/>
              <a:gd name="connsiteX141" fmla="*/ 1767212 w 2181928"/>
              <a:gd name="connsiteY141" fmla="*/ 948733 h 2176287"/>
              <a:gd name="connsiteX142" fmla="*/ 1757900 w 2181928"/>
              <a:gd name="connsiteY142" fmla="*/ 985982 h 2176287"/>
              <a:gd name="connsiteX143" fmla="*/ 1753555 w 2181928"/>
              <a:gd name="connsiteY143" fmla="*/ 988465 h 2176287"/>
              <a:gd name="connsiteX144" fmla="*/ 1743001 w 2181928"/>
              <a:gd name="connsiteY144" fmla="*/ 984119 h 2176287"/>
              <a:gd name="connsiteX145" fmla="*/ 1743467 w 2181928"/>
              <a:gd name="connsiteY145" fmla="*/ 983033 h 2176287"/>
              <a:gd name="connsiteX146" fmla="*/ 1743622 w 2181928"/>
              <a:gd name="connsiteY146" fmla="*/ 982877 h 2176287"/>
              <a:gd name="connsiteX147" fmla="*/ 1744863 w 2181928"/>
              <a:gd name="connsiteY147" fmla="*/ 979774 h 2176287"/>
              <a:gd name="connsiteX148" fmla="*/ 1743467 w 2181928"/>
              <a:gd name="connsiteY148" fmla="*/ 983033 h 2176287"/>
              <a:gd name="connsiteX149" fmla="*/ 1737414 w 2181928"/>
              <a:gd name="connsiteY149" fmla="*/ 989085 h 2176287"/>
              <a:gd name="connsiteX150" fmla="*/ 1718790 w 2181928"/>
              <a:gd name="connsiteY150" fmla="*/ 997157 h 2176287"/>
              <a:gd name="connsiteX151" fmla="*/ 1654847 w 2181928"/>
              <a:gd name="connsiteY151" fmla="*/ 1000881 h 2176287"/>
              <a:gd name="connsiteX152" fmla="*/ 1636844 w 2181928"/>
              <a:gd name="connsiteY152" fmla="*/ 1000881 h 2176287"/>
              <a:gd name="connsiteX153" fmla="*/ 1591526 w 2181928"/>
              <a:gd name="connsiteY153" fmla="*/ 999639 h 2176287"/>
              <a:gd name="connsiteX154" fmla="*/ 1575889 w 2181928"/>
              <a:gd name="connsiteY154" fmla="*/ 1001638 h 2176287"/>
              <a:gd name="connsiteX155" fmla="*/ 1570829 w 2181928"/>
              <a:gd name="connsiteY155" fmla="*/ 999528 h 2176287"/>
              <a:gd name="connsiteX156" fmla="*/ 1571198 w 2181928"/>
              <a:gd name="connsiteY156" fmla="*/ 1002680 h 2176287"/>
              <a:gd name="connsiteX157" fmla="*/ 1588306 w 2181928"/>
              <a:gd name="connsiteY157" fmla="*/ 1014374 h 2176287"/>
              <a:gd name="connsiteX158" fmla="*/ 1590582 w 2181928"/>
              <a:gd name="connsiteY158" fmla="*/ 1013098 h 2176287"/>
              <a:gd name="connsiteX159" fmla="*/ 1606409 w 2181928"/>
              <a:gd name="connsiteY159" fmla="*/ 1007744 h 2176287"/>
              <a:gd name="connsiteX160" fmla="*/ 1618263 w 2181928"/>
              <a:gd name="connsiteY160" fmla="*/ 1030474 h 2176287"/>
              <a:gd name="connsiteX161" fmla="*/ 1612689 w 2181928"/>
              <a:gd name="connsiteY161" fmla="*/ 1052243 h 2176287"/>
              <a:gd name="connsiteX162" fmla="*/ 1609858 w 2181928"/>
              <a:gd name="connsiteY162" fmla="*/ 1055487 h 2176287"/>
              <a:gd name="connsiteX163" fmla="*/ 1615986 w 2181928"/>
              <a:gd name="connsiteY163" fmla="*/ 1054951 h 2176287"/>
              <a:gd name="connsiteX164" fmla="*/ 1640712 w 2181928"/>
              <a:gd name="connsiteY164" fmla="*/ 1057934 h 2176287"/>
              <a:gd name="connsiteX165" fmla="*/ 1654567 w 2181928"/>
              <a:gd name="connsiteY165" fmla="*/ 1071018 h 2176287"/>
              <a:gd name="connsiteX166" fmla="*/ 1663034 w 2181928"/>
              <a:gd name="connsiteY166" fmla="*/ 1087952 h 2176287"/>
              <a:gd name="connsiteX167" fmla="*/ 1663803 w 2181928"/>
              <a:gd name="connsiteY167" fmla="*/ 1094109 h 2176287"/>
              <a:gd name="connsiteX168" fmla="*/ 1627627 w 2181928"/>
              <a:gd name="connsiteY168" fmla="*/ 1127206 h 2176287"/>
              <a:gd name="connsiteX169" fmla="*/ 1594531 w 2181928"/>
              <a:gd name="connsiteY169" fmla="*/ 1152606 h 2176287"/>
              <a:gd name="connsiteX170" fmla="*/ 1662264 w 2181928"/>
              <a:gd name="connsiteY170" fmla="*/ 1130285 h 2176287"/>
              <a:gd name="connsiteX171" fmla="*/ 1689973 w 2181928"/>
              <a:gd name="connsiteY171" fmla="*/ 1128745 h 2176287"/>
              <a:gd name="connsiteX172" fmla="*/ 1743852 w 2181928"/>
              <a:gd name="connsiteY172" fmla="*/ 1142600 h 2176287"/>
              <a:gd name="connsiteX173" fmla="*/ 1802349 w 2181928"/>
              <a:gd name="connsiteY173" fmla="*/ 1159533 h 2176287"/>
              <a:gd name="connsiteX174" fmla="*/ 1804658 w 2181928"/>
              <a:gd name="connsiteY174" fmla="*/ 1172618 h 2176287"/>
              <a:gd name="connsiteX175" fmla="*/ 1764633 w 2181928"/>
              <a:gd name="connsiteY175" fmla="*/ 1238042 h 2176287"/>
              <a:gd name="connsiteX176" fmla="*/ 1716143 w 2181928"/>
              <a:gd name="connsiteY176" fmla="*/ 1311164 h 2176287"/>
              <a:gd name="connsiteX177" fmla="*/ 1699979 w 2181928"/>
              <a:gd name="connsiteY177" fmla="*/ 1353497 h 2176287"/>
              <a:gd name="connsiteX178" fmla="*/ 1699998 w 2181928"/>
              <a:gd name="connsiteY178" fmla="*/ 1354296 h 2176287"/>
              <a:gd name="connsiteX179" fmla="*/ 1706994 w 2181928"/>
              <a:gd name="connsiteY179" fmla="*/ 1355979 h 2176287"/>
              <a:gd name="connsiteX180" fmla="*/ 1713745 w 2181928"/>
              <a:gd name="connsiteY180" fmla="*/ 1369792 h 2176287"/>
              <a:gd name="connsiteX181" fmla="*/ 1713088 w 2181928"/>
              <a:gd name="connsiteY181" fmla="*/ 1372993 h 2176287"/>
              <a:gd name="connsiteX182" fmla="*/ 1745872 w 2181928"/>
              <a:gd name="connsiteY182" fmla="*/ 1378320 h 2176287"/>
              <a:gd name="connsiteX183" fmla="*/ 1780797 w 2181928"/>
              <a:gd name="connsiteY183" fmla="*/ 1375818 h 2176287"/>
              <a:gd name="connsiteX184" fmla="*/ 1822361 w 2181928"/>
              <a:gd name="connsiteY184" fmla="*/ 1316552 h 2176287"/>
              <a:gd name="connsiteX185" fmla="*/ 1808506 w 2181928"/>
              <a:gd name="connsiteY185" fmla="*/ 1298079 h 2176287"/>
              <a:gd name="connsiteX186" fmla="*/ 1789264 w 2181928"/>
              <a:gd name="connsiteY186" fmla="*/ 1268061 h 2176287"/>
              <a:gd name="connsiteX187" fmla="*/ 1842373 w 2181928"/>
              <a:gd name="connsiteY187" fmla="*/ 1254206 h 2176287"/>
              <a:gd name="connsiteX188" fmla="*/ 1856997 w 2181928"/>
              <a:gd name="connsiteY188" fmla="*/ 1267291 h 2176287"/>
              <a:gd name="connsiteX189" fmla="*/ 1918573 w 2181928"/>
              <a:gd name="connsiteY189" fmla="*/ 1279606 h 2176287"/>
              <a:gd name="connsiteX190" fmla="*/ 1954749 w 2181928"/>
              <a:gd name="connsiteY190" fmla="*/ 1271139 h 2176287"/>
              <a:gd name="connsiteX191" fmla="*/ 1983228 w 2181928"/>
              <a:gd name="connsiteY191" fmla="*/ 1311164 h 2176287"/>
              <a:gd name="connsiteX192" fmla="*/ 1952440 w 2181928"/>
              <a:gd name="connsiteY192" fmla="*/ 1367351 h 2176287"/>
              <a:gd name="connsiteX193" fmla="*/ 1994773 w 2181928"/>
              <a:gd name="connsiteY193" fmla="*/ 1338873 h 2176287"/>
              <a:gd name="connsiteX194" fmla="*/ 2046343 w 2181928"/>
              <a:gd name="connsiteY194" fmla="*/ 1327328 h 2176287"/>
              <a:gd name="connsiteX195" fmla="*/ 2113307 w 2181928"/>
              <a:gd name="connsiteY195" fmla="*/ 1318861 h 2176287"/>
              <a:gd name="connsiteX196" fmla="*/ 2128700 w 2181928"/>
              <a:gd name="connsiteY196" fmla="*/ 1354267 h 2176287"/>
              <a:gd name="connsiteX197" fmla="*/ 2121003 w 2181928"/>
              <a:gd name="connsiteY197" fmla="*/ 1388903 h 2176287"/>
              <a:gd name="connsiteX198" fmla="*/ 2110228 w 2181928"/>
              <a:gd name="connsiteY198" fmla="*/ 1416612 h 2176287"/>
              <a:gd name="connsiteX199" fmla="*/ 2114846 w 2181928"/>
              <a:gd name="connsiteY199" fmla="*/ 1460485 h 2176287"/>
              <a:gd name="connsiteX200" fmla="*/ 2123312 w 2181928"/>
              <a:gd name="connsiteY200" fmla="*/ 1467412 h 2176287"/>
              <a:gd name="connsiteX201" fmla="*/ 2128700 w 2181928"/>
              <a:gd name="connsiteY201" fmla="*/ 1525909 h 2176287"/>
              <a:gd name="connsiteX202" fmla="*/ 2121003 w 2181928"/>
              <a:gd name="connsiteY202" fmla="*/ 1539764 h 2176287"/>
              <a:gd name="connsiteX203" fmla="*/ 2137167 w 2181928"/>
              <a:gd name="connsiteY203" fmla="*/ 1543612 h 2176287"/>
              <a:gd name="connsiteX204" fmla="*/ 2181040 w 2181928"/>
              <a:gd name="connsiteY204" fmla="*/ 1569782 h 2176287"/>
              <a:gd name="connsiteX205" fmla="*/ 2172573 w 2181928"/>
              <a:gd name="connsiteY205" fmla="*/ 1588255 h 2176287"/>
              <a:gd name="connsiteX206" fmla="*/ 2153330 w 2181928"/>
              <a:gd name="connsiteY206" fmla="*/ 1622121 h 2176287"/>
              <a:gd name="connsiteX207" fmla="*/ 2092525 w 2181928"/>
              <a:gd name="connsiteY207" fmla="*/ 1635206 h 2176287"/>
              <a:gd name="connsiteX208" fmla="*/ 2010167 w 2181928"/>
              <a:gd name="connsiteY208" fmla="*/ 1606727 h 2176287"/>
              <a:gd name="connsiteX209" fmla="*/ 1971682 w 2181928"/>
              <a:gd name="connsiteY209" fmla="*/ 1578249 h 2176287"/>
              <a:gd name="connsiteX210" fmla="*/ 1943203 w 2181928"/>
              <a:gd name="connsiteY210" fmla="*/ 1526679 h 2176287"/>
              <a:gd name="connsiteX211" fmla="*/ 1934737 w 2181928"/>
              <a:gd name="connsiteY211" fmla="*/ 1524370 h 2176287"/>
              <a:gd name="connsiteX212" fmla="*/ 1934737 w 2181928"/>
              <a:gd name="connsiteY212" fmla="*/ 1531297 h 2176287"/>
              <a:gd name="connsiteX213" fmla="*/ 1935506 w 2181928"/>
              <a:gd name="connsiteY213" fmla="*/ 1543612 h 2176287"/>
              <a:gd name="connsiteX214" fmla="*/ 1929349 w 2181928"/>
              <a:gd name="connsiteY214" fmla="*/ 1575170 h 2176287"/>
              <a:gd name="connsiteX215" fmla="*/ 1913955 w 2181928"/>
              <a:gd name="connsiteY215" fmla="*/ 1564394 h 2176287"/>
              <a:gd name="connsiteX216" fmla="*/ 1891633 w 2181928"/>
              <a:gd name="connsiteY216" fmla="*/ 1532067 h 2176287"/>
              <a:gd name="connsiteX217" fmla="*/ 1801579 w 2181928"/>
              <a:gd name="connsiteY217" fmla="*/ 1532836 h 2176287"/>
              <a:gd name="connsiteX218" fmla="*/ 1812355 w 2181928"/>
              <a:gd name="connsiteY218" fmla="*/ 1621351 h 2176287"/>
              <a:gd name="connsiteX219" fmla="*/ 1863924 w 2181928"/>
              <a:gd name="connsiteY219" fmla="*/ 1640594 h 2176287"/>
              <a:gd name="connsiteX220" fmla="*/ 1875470 w 2181928"/>
              <a:gd name="connsiteY220" fmla="*/ 1645982 h 2176287"/>
              <a:gd name="connsiteX221" fmla="*/ 1874700 w 2181928"/>
              <a:gd name="connsiteY221" fmla="*/ 1649830 h 2176287"/>
              <a:gd name="connsiteX222" fmla="*/ 1864694 w 2181928"/>
              <a:gd name="connsiteY222" fmla="*/ 1667533 h 2176287"/>
              <a:gd name="connsiteX223" fmla="*/ 1847761 w 2181928"/>
              <a:gd name="connsiteY223" fmla="*/ 1723722 h 2176287"/>
              <a:gd name="connsiteX224" fmla="*/ 1779258 w 2181928"/>
              <a:gd name="connsiteY224" fmla="*/ 1775291 h 2176287"/>
              <a:gd name="connsiteX225" fmla="*/ 1733076 w 2181928"/>
              <a:gd name="connsiteY225" fmla="*/ 1790685 h 2176287"/>
              <a:gd name="connsiteX226" fmla="*/ 1689203 w 2181928"/>
              <a:gd name="connsiteY226" fmla="*/ 1817624 h 2176287"/>
              <a:gd name="connsiteX227" fmla="*/ 1685355 w 2181928"/>
              <a:gd name="connsiteY227" fmla="*/ 1817624 h 2176287"/>
              <a:gd name="connsiteX228" fmla="*/ 1599919 w 2181928"/>
              <a:gd name="connsiteY228" fmla="*/ 1862267 h 2176287"/>
              <a:gd name="connsiteX229" fmla="*/ 1592222 w 2181928"/>
              <a:gd name="connsiteY229" fmla="*/ 1875351 h 2176287"/>
              <a:gd name="connsiteX230" fmla="*/ 1574519 w 2181928"/>
              <a:gd name="connsiteY230" fmla="*/ 1887667 h 2176287"/>
              <a:gd name="connsiteX231" fmla="*/ 1518330 w 2181928"/>
              <a:gd name="connsiteY231" fmla="*/ 1929230 h 2176287"/>
              <a:gd name="connsiteX232" fmla="*/ 1559125 w 2181928"/>
              <a:gd name="connsiteY232" fmla="*/ 1939237 h 2176287"/>
              <a:gd name="connsiteX233" fmla="*/ 1574519 w 2181928"/>
              <a:gd name="connsiteY233" fmla="*/ 1958479 h 2176287"/>
              <a:gd name="connsiteX234" fmla="*/ 1562973 w 2181928"/>
              <a:gd name="connsiteY234" fmla="*/ 1968485 h 2176287"/>
              <a:gd name="connsiteX235" fmla="*/ 1546040 w 2181928"/>
              <a:gd name="connsiteY235" fmla="*/ 2030061 h 2176287"/>
              <a:gd name="connsiteX236" fmla="*/ 1539112 w 2181928"/>
              <a:gd name="connsiteY236" fmla="*/ 2072394 h 2176287"/>
              <a:gd name="connsiteX237" fmla="*/ 1519870 w 2181928"/>
              <a:gd name="connsiteY237" fmla="*/ 2101643 h 2176287"/>
              <a:gd name="connsiteX238" fmla="*/ 1492161 w 2181928"/>
              <a:gd name="connsiteY238" fmla="*/ 2126273 h 2176287"/>
              <a:gd name="connsiteX239" fmla="*/ 1423658 w 2181928"/>
              <a:gd name="connsiteY239" fmla="*/ 2163218 h 2176287"/>
              <a:gd name="connsiteX240" fmla="*/ 1385173 w 2181928"/>
              <a:gd name="connsiteY240" fmla="*/ 2163988 h 2176287"/>
              <a:gd name="connsiteX241" fmla="*/ 1354385 w 2181928"/>
              <a:gd name="connsiteY241" fmla="*/ 2157830 h 2176287"/>
              <a:gd name="connsiteX242" fmla="*/ 1325137 w 2181928"/>
              <a:gd name="connsiteY242" fmla="*/ 2167836 h 2176287"/>
              <a:gd name="connsiteX243" fmla="*/ 1299737 w 2181928"/>
              <a:gd name="connsiteY243" fmla="*/ 2148594 h 2176287"/>
              <a:gd name="connsiteX244" fmla="*/ 1294349 w 2181928"/>
              <a:gd name="connsiteY244" fmla="*/ 2120885 h 2176287"/>
              <a:gd name="connsiteX245" fmla="*/ 1265100 w 2181928"/>
              <a:gd name="connsiteY245" fmla="*/ 2101643 h 2176287"/>
              <a:gd name="connsiteX246" fmla="*/ 1238929 w 2181928"/>
              <a:gd name="connsiteY246" fmla="*/ 2087788 h 2176287"/>
              <a:gd name="connsiteX247" fmla="*/ 1211221 w 2181928"/>
              <a:gd name="connsiteY247" fmla="*/ 2043915 h 2176287"/>
              <a:gd name="connsiteX248" fmla="*/ 1217379 w 2181928"/>
              <a:gd name="connsiteY248" fmla="*/ 2011588 h 2176287"/>
              <a:gd name="connsiteX249" fmla="*/ 1231233 w 2181928"/>
              <a:gd name="connsiteY249" fmla="*/ 1993885 h 2176287"/>
              <a:gd name="connsiteX250" fmla="*/ 1251246 w 2181928"/>
              <a:gd name="connsiteY250" fmla="*/ 1965406 h 2176287"/>
              <a:gd name="connsiteX251" fmla="*/ 1252015 w 2181928"/>
              <a:gd name="connsiteY251" fmla="*/ 1965406 h 2176287"/>
              <a:gd name="connsiteX252" fmla="*/ 1262021 w 2181928"/>
              <a:gd name="connsiteY252" fmla="*/ 1951552 h 2176287"/>
              <a:gd name="connsiteX253" fmla="*/ 1262021 w 2181928"/>
              <a:gd name="connsiteY253" fmla="*/ 1909218 h 2176287"/>
              <a:gd name="connsiteX254" fmla="*/ 1256633 w 2181928"/>
              <a:gd name="connsiteY254" fmla="*/ 1903061 h 2176287"/>
              <a:gd name="connsiteX255" fmla="*/ 1222767 w 2181928"/>
              <a:gd name="connsiteY255" fmla="*/ 1851491 h 2176287"/>
              <a:gd name="connsiteX256" fmla="*/ 1221227 w 2181928"/>
              <a:gd name="connsiteY256" fmla="*/ 1845334 h 2176287"/>
              <a:gd name="connsiteX257" fmla="*/ 1221227 w 2181928"/>
              <a:gd name="connsiteY257" fmla="*/ 1842255 h 2176287"/>
              <a:gd name="connsiteX258" fmla="*/ 1204293 w 2181928"/>
              <a:gd name="connsiteY258" fmla="*/ 1762206 h 2176287"/>
              <a:gd name="connsiteX259" fmla="*/ 1190439 w 2181928"/>
              <a:gd name="connsiteY259" fmla="*/ 1723722 h 2176287"/>
              <a:gd name="connsiteX260" fmla="*/ 1159651 w 2181928"/>
              <a:gd name="connsiteY260" fmla="*/ 1706788 h 2176287"/>
              <a:gd name="connsiteX261" fmla="*/ 1132497 w 2181928"/>
              <a:gd name="connsiteY261" fmla="*/ 1711847 h 2176287"/>
              <a:gd name="connsiteX262" fmla="*/ 1131900 w 2181928"/>
              <a:gd name="connsiteY262" fmla="*/ 1712163 h 2176287"/>
              <a:gd name="connsiteX263" fmla="*/ 1131622 w 2181928"/>
              <a:gd name="connsiteY263" fmla="*/ 1712010 h 2176287"/>
              <a:gd name="connsiteX264" fmla="*/ 1130210 w 2181928"/>
              <a:gd name="connsiteY264" fmla="*/ 1712273 h 2176287"/>
              <a:gd name="connsiteX265" fmla="*/ 1099615 w 2181928"/>
              <a:gd name="connsiteY265" fmla="*/ 1713715 h 2176287"/>
              <a:gd name="connsiteX266" fmla="*/ 1071137 w 2181928"/>
              <a:gd name="connsiteY266" fmla="*/ 1700631 h 2176287"/>
              <a:gd name="connsiteX267" fmla="*/ 1041117 w 2181928"/>
              <a:gd name="connsiteY267" fmla="*/ 1647521 h 2176287"/>
              <a:gd name="connsiteX268" fmla="*/ 1028802 w 2181928"/>
              <a:gd name="connsiteY268" fmla="*/ 1639824 h 2176287"/>
              <a:gd name="connsiteX269" fmla="*/ 965687 w 2181928"/>
              <a:gd name="connsiteY269" fmla="*/ 1663685 h 2176287"/>
              <a:gd name="connsiteX270" fmla="*/ 906420 w 2181928"/>
              <a:gd name="connsiteY270" fmla="*/ 1696012 h 2176287"/>
              <a:gd name="connsiteX271" fmla="*/ 895645 w 2181928"/>
              <a:gd name="connsiteY271" fmla="*/ 1712176 h 2176287"/>
              <a:gd name="connsiteX272" fmla="*/ 894105 w 2181928"/>
              <a:gd name="connsiteY272" fmla="*/ 1756048 h 2176287"/>
              <a:gd name="connsiteX273" fmla="*/ 840226 w 2181928"/>
              <a:gd name="connsiteY273" fmla="*/ 1797612 h 2176287"/>
              <a:gd name="connsiteX274" fmla="*/ 811748 w 2181928"/>
              <a:gd name="connsiteY274" fmla="*/ 1782218 h 2176287"/>
              <a:gd name="connsiteX275" fmla="*/ 709378 w 2181928"/>
              <a:gd name="connsiteY275" fmla="*/ 1702940 h 2176287"/>
              <a:gd name="connsiteX276" fmla="*/ 677820 w 2181928"/>
              <a:gd name="connsiteY276" fmla="*/ 1683697 h 2176287"/>
              <a:gd name="connsiteX277" fmla="*/ 611626 w 2181928"/>
              <a:gd name="connsiteY277" fmla="*/ 1702170 h 2176287"/>
              <a:gd name="connsiteX278" fmla="*/ 586996 w 2181928"/>
              <a:gd name="connsiteY278" fmla="*/ 1743733 h 2176287"/>
              <a:gd name="connsiteX279" fmla="*/ 482317 w 2181928"/>
              <a:gd name="connsiteY279" fmla="*/ 1765285 h 2176287"/>
              <a:gd name="connsiteX280" fmla="*/ 409966 w 2181928"/>
              <a:gd name="connsiteY280" fmla="*/ 1734497 h 2176287"/>
              <a:gd name="connsiteX281" fmla="*/ 410736 w 2181928"/>
              <a:gd name="connsiteY281" fmla="*/ 1682927 h 2176287"/>
              <a:gd name="connsiteX282" fmla="*/ 404578 w 2181928"/>
              <a:gd name="connsiteY282" fmla="*/ 1642133 h 2176287"/>
              <a:gd name="connsiteX283" fmla="*/ 377638 w 2181928"/>
              <a:gd name="connsiteY283" fmla="*/ 1615964 h 2176287"/>
              <a:gd name="connsiteX284" fmla="*/ 356857 w 2181928"/>
              <a:gd name="connsiteY284" fmla="*/ 1587485 h 2176287"/>
              <a:gd name="connsiteX285" fmla="*/ 369942 w 2181928"/>
              <a:gd name="connsiteY285" fmla="*/ 1536685 h 2176287"/>
              <a:gd name="connsiteX286" fmla="*/ 420742 w 2181928"/>
              <a:gd name="connsiteY286" fmla="*/ 1387364 h 2176287"/>
              <a:gd name="connsiteX287" fmla="*/ 423051 w 2181928"/>
              <a:gd name="connsiteY287" fmla="*/ 1356576 h 2176287"/>
              <a:gd name="connsiteX288" fmla="*/ 396111 w 2181928"/>
              <a:gd name="connsiteY288" fmla="*/ 1329637 h 2176287"/>
              <a:gd name="connsiteX289" fmla="*/ 307596 w 2181928"/>
              <a:gd name="connsiteY289" fmla="*/ 1319631 h 2176287"/>
              <a:gd name="connsiteX290" fmla="*/ 282196 w 2181928"/>
              <a:gd name="connsiteY290" fmla="*/ 1330406 h 2176287"/>
              <a:gd name="connsiteX291" fmla="*/ 269881 w 2181928"/>
              <a:gd name="connsiteY291" fmla="*/ 1361194 h 2176287"/>
              <a:gd name="connsiteX292" fmla="*/ 200608 w 2181928"/>
              <a:gd name="connsiteY292" fmla="*/ 1464334 h 2176287"/>
              <a:gd name="connsiteX293" fmla="*/ 185984 w 2181928"/>
              <a:gd name="connsiteY293" fmla="*/ 1477418 h 2176287"/>
              <a:gd name="connsiteX294" fmla="*/ 192141 w 2181928"/>
              <a:gd name="connsiteY294" fmla="*/ 1535915 h 2176287"/>
              <a:gd name="connsiteX295" fmla="*/ 220620 w 2181928"/>
              <a:gd name="connsiteY295" fmla="*/ 1575940 h 2176287"/>
              <a:gd name="connsiteX296" fmla="*/ 212154 w 2181928"/>
              <a:gd name="connsiteY296" fmla="*/ 1595182 h 2176287"/>
              <a:gd name="connsiteX297" fmla="*/ 155966 w 2181928"/>
              <a:gd name="connsiteY297" fmla="*/ 1594412 h 2176287"/>
              <a:gd name="connsiteX298" fmla="*/ 103626 w 2181928"/>
              <a:gd name="connsiteY298" fmla="*/ 1593643 h 2176287"/>
              <a:gd name="connsiteX299" fmla="*/ 62832 w 2181928"/>
              <a:gd name="connsiteY299" fmla="*/ 1556697 h 2176287"/>
              <a:gd name="connsiteX300" fmla="*/ 43590 w 2181928"/>
              <a:gd name="connsiteY300" fmla="*/ 1479727 h 2176287"/>
              <a:gd name="connsiteX301" fmla="*/ 52057 w 2181928"/>
              <a:gd name="connsiteY301" fmla="*/ 1441243 h 2176287"/>
              <a:gd name="connsiteX302" fmla="*/ 77457 w 2181928"/>
              <a:gd name="connsiteY302" fmla="*/ 1435855 h 2176287"/>
              <a:gd name="connsiteX303" fmla="*/ 88232 w 2181928"/>
              <a:gd name="connsiteY303" fmla="*/ 1435085 h 2176287"/>
              <a:gd name="connsiteX304" fmla="*/ 145960 w 2181928"/>
              <a:gd name="connsiteY304" fmla="*/ 1432006 h 2176287"/>
              <a:gd name="connsiteX305" fmla="*/ 112093 w 2181928"/>
              <a:gd name="connsiteY305" fmla="*/ 1371970 h 2176287"/>
              <a:gd name="connsiteX306" fmla="*/ 95160 w 2181928"/>
              <a:gd name="connsiteY306" fmla="*/ 1356576 h 2176287"/>
              <a:gd name="connsiteX307" fmla="*/ 85923 w 2181928"/>
              <a:gd name="connsiteY307" fmla="*/ 1348109 h 2176287"/>
              <a:gd name="connsiteX308" fmla="*/ 89002 w 2181928"/>
              <a:gd name="connsiteY308" fmla="*/ 1330406 h 2176287"/>
              <a:gd name="connsiteX309" fmla="*/ 107475 w 2181928"/>
              <a:gd name="connsiteY309" fmla="*/ 1226497 h 2176287"/>
              <a:gd name="connsiteX310" fmla="*/ 105166 w 2181928"/>
              <a:gd name="connsiteY310" fmla="*/ 1199558 h 2176287"/>
              <a:gd name="connsiteX311" fmla="*/ 118251 w 2181928"/>
              <a:gd name="connsiteY311" fmla="*/ 1198018 h 2176287"/>
              <a:gd name="connsiteX312" fmla="*/ 129796 w 2181928"/>
              <a:gd name="connsiteY312" fmla="*/ 1214182 h 2176287"/>
              <a:gd name="connsiteX313" fmla="*/ 154426 w 2181928"/>
              <a:gd name="connsiteY313" fmla="*/ 1246509 h 2176287"/>
              <a:gd name="connsiteX314" fmla="*/ 219081 w 2181928"/>
              <a:gd name="connsiteY314" fmla="*/ 1260364 h 2176287"/>
              <a:gd name="connsiteX315" fmla="*/ 228317 w 2181928"/>
              <a:gd name="connsiteY315" fmla="*/ 1258824 h 2176287"/>
              <a:gd name="connsiteX316" fmla="*/ 237554 w 2181928"/>
              <a:gd name="connsiteY316" fmla="*/ 1242661 h 2176287"/>
              <a:gd name="connsiteX317" fmla="*/ 246020 w 2181928"/>
              <a:gd name="connsiteY317" fmla="*/ 1220339 h 2176287"/>
              <a:gd name="connsiteX318" fmla="*/ 237554 w 2181928"/>
              <a:gd name="connsiteY318" fmla="*/ 1181085 h 2176287"/>
              <a:gd name="connsiteX319" fmla="*/ 230815 w 2181928"/>
              <a:gd name="connsiteY319" fmla="*/ 1174101 h 2176287"/>
              <a:gd name="connsiteX320" fmla="*/ 229726 w 2181928"/>
              <a:gd name="connsiteY320" fmla="*/ 1174454 h 2176287"/>
              <a:gd name="connsiteX321" fmla="*/ 218096 w 2181928"/>
              <a:gd name="connsiteY321" fmla="*/ 1165046 h 2176287"/>
              <a:gd name="connsiteX322" fmla="*/ 188626 w 2181928"/>
              <a:gd name="connsiteY322" fmla="*/ 1147706 h 2176287"/>
              <a:gd name="connsiteX323" fmla="*/ 169471 w 2181928"/>
              <a:gd name="connsiteY323" fmla="*/ 1143310 h 2176287"/>
              <a:gd name="connsiteX324" fmla="*/ 129796 w 2181928"/>
              <a:gd name="connsiteY324" fmla="*/ 1141061 h 2176287"/>
              <a:gd name="connsiteX325" fmla="*/ 145190 w 2181928"/>
              <a:gd name="connsiteY325" fmla="*/ 1132594 h 2176287"/>
              <a:gd name="connsiteX326" fmla="*/ 153657 w 2181928"/>
              <a:gd name="connsiteY326" fmla="*/ 1125667 h 2176287"/>
              <a:gd name="connsiteX327" fmla="*/ 158042 w 2181928"/>
              <a:gd name="connsiteY327" fmla="*/ 1123306 h 2176287"/>
              <a:gd name="connsiteX328" fmla="*/ 151369 w 2181928"/>
              <a:gd name="connsiteY328" fmla="*/ 1113367 h 2176287"/>
              <a:gd name="connsiteX329" fmla="*/ 131519 w 2181928"/>
              <a:gd name="connsiteY329" fmla="*/ 1106686 h 2176287"/>
              <a:gd name="connsiteX330" fmla="*/ 128341 w 2181928"/>
              <a:gd name="connsiteY330" fmla="*/ 1096390 h 2176287"/>
              <a:gd name="connsiteX331" fmla="*/ 123238 w 2181928"/>
              <a:gd name="connsiteY331" fmla="*/ 1058571 h 2176287"/>
              <a:gd name="connsiteX332" fmla="*/ 118504 w 2181928"/>
              <a:gd name="connsiteY332" fmla="*/ 1049534 h 2176287"/>
              <a:gd name="connsiteX333" fmla="*/ 123485 w 2181928"/>
              <a:gd name="connsiteY333" fmla="*/ 1015908 h 2176287"/>
              <a:gd name="connsiteX334" fmla="*/ 127231 w 2181928"/>
              <a:gd name="connsiteY334" fmla="*/ 991259 h 2176287"/>
              <a:gd name="connsiteX335" fmla="*/ 124092 w 2181928"/>
              <a:gd name="connsiteY335" fmla="*/ 964461 h 2176287"/>
              <a:gd name="connsiteX336" fmla="*/ 117289 w 2181928"/>
              <a:gd name="connsiteY336" fmla="*/ 948091 h 2176287"/>
              <a:gd name="connsiteX337" fmla="*/ 103345 w 2181928"/>
              <a:gd name="connsiteY337" fmla="*/ 934668 h 2176287"/>
              <a:gd name="connsiteX338" fmla="*/ 93646 w 2181928"/>
              <a:gd name="connsiteY338" fmla="*/ 932223 h 2176287"/>
              <a:gd name="connsiteX339" fmla="*/ 82606 w 2181928"/>
              <a:gd name="connsiteY339" fmla="*/ 942443 h 2176287"/>
              <a:gd name="connsiteX340" fmla="*/ 60096 w 2181928"/>
              <a:gd name="connsiteY340" fmla="*/ 940070 h 2176287"/>
              <a:gd name="connsiteX341" fmla="*/ 48986 w 2181928"/>
              <a:gd name="connsiteY341" fmla="*/ 918693 h 2176287"/>
              <a:gd name="connsiteX342" fmla="*/ 54907 w 2181928"/>
              <a:gd name="connsiteY342" fmla="*/ 897688 h 2176287"/>
              <a:gd name="connsiteX343" fmla="*/ 56632 w 2181928"/>
              <a:gd name="connsiteY343" fmla="*/ 886771 h 2176287"/>
              <a:gd name="connsiteX344" fmla="*/ 37189 w 2181928"/>
              <a:gd name="connsiteY344" fmla="*/ 879599 h 2176287"/>
              <a:gd name="connsiteX345" fmla="*/ 35293 w 2181928"/>
              <a:gd name="connsiteY345" fmla="*/ 881391 h 2176287"/>
              <a:gd name="connsiteX346" fmla="*/ 21248 w 2181928"/>
              <a:gd name="connsiteY346" fmla="*/ 890441 h 2176287"/>
              <a:gd name="connsiteX347" fmla="*/ 4212 w 2181928"/>
              <a:gd name="connsiteY347" fmla="*/ 871285 h 2176287"/>
              <a:gd name="connsiteX348" fmla="*/ 4313 w 2181928"/>
              <a:gd name="connsiteY348" fmla="*/ 848813 h 2176287"/>
              <a:gd name="connsiteX349" fmla="*/ 14906 w 2181928"/>
              <a:gd name="connsiteY349" fmla="*/ 842814 h 2176287"/>
              <a:gd name="connsiteX350" fmla="*/ 21557 w 2181928"/>
              <a:gd name="connsiteY350" fmla="*/ 841808 h 2176287"/>
              <a:gd name="connsiteX351" fmla="*/ 19488 w 2181928"/>
              <a:gd name="connsiteY351" fmla="*/ 834475 h 2176287"/>
              <a:gd name="connsiteX352" fmla="*/ 8444 w 2181928"/>
              <a:gd name="connsiteY352" fmla="*/ 825912 h 2176287"/>
              <a:gd name="connsiteX353" fmla="*/ 9631 w 2181928"/>
              <a:gd name="connsiteY353" fmla="*/ 795870 h 2176287"/>
              <a:gd name="connsiteX354" fmla="*/ 13617 w 2181928"/>
              <a:gd name="connsiteY354" fmla="*/ 793160 h 2176287"/>
              <a:gd name="connsiteX355" fmla="*/ 21752 w 2181928"/>
              <a:gd name="connsiteY355" fmla="*/ 759297 h 2176287"/>
              <a:gd name="connsiteX356" fmla="*/ 21705 w 2181928"/>
              <a:gd name="connsiteY356" fmla="*/ 738233 h 2176287"/>
              <a:gd name="connsiteX357" fmla="*/ 26627 w 2181928"/>
              <a:gd name="connsiteY357" fmla="*/ 729360 h 2176287"/>
              <a:gd name="connsiteX358" fmla="*/ 23100 w 2181928"/>
              <a:gd name="connsiteY358" fmla="*/ 682030 h 2176287"/>
              <a:gd name="connsiteX359" fmla="*/ 10434 w 2181928"/>
              <a:gd name="connsiteY359" fmla="*/ 661912 h 2176287"/>
              <a:gd name="connsiteX360" fmla="*/ 13330 w 2181928"/>
              <a:gd name="connsiteY360" fmla="*/ 647988 h 2176287"/>
              <a:gd name="connsiteX361" fmla="*/ 25161 w 2181928"/>
              <a:gd name="connsiteY361" fmla="*/ 651797 h 2176287"/>
              <a:gd name="connsiteX362" fmla="*/ 56771 w 2181928"/>
              <a:gd name="connsiteY362" fmla="*/ 643460 h 2176287"/>
              <a:gd name="connsiteX363" fmla="*/ 71240 w 2181928"/>
              <a:gd name="connsiteY363" fmla="*/ 619657 h 2176287"/>
              <a:gd name="connsiteX364" fmla="*/ 96348 w 2181928"/>
              <a:gd name="connsiteY364" fmla="*/ 610920 h 2176287"/>
              <a:gd name="connsiteX365" fmla="*/ 134283 w 2181928"/>
              <a:gd name="connsiteY365" fmla="*/ 575076 h 2176287"/>
              <a:gd name="connsiteX366" fmla="*/ 135133 w 2181928"/>
              <a:gd name="connsiteY366" fmla="*/ 564351 h 2176287"/>
              <a:gd name="connsiteX367" fmla="*/ 175165 w 2181928"/>
              <a:gd name="connsiteY367" fmla="*/ 565156 h 2176287"/>
              <a:gd name="connsiteX368" fmla="*/ 196304 w 2181928"/>
              <a:gd name="connsiteY368" fmla="*/ 532095 h 2176287"/>
              <a:gd name="connsiteX369" fmla="*/ 200803 w 2181928"/>
              <a:gd name="connsiteY369" fmla="*/ 537976 h 2176287"/>
              <a:gd name="connsiteX370" fmla="*/ 214957 w 2181928"/>
              <a:gd name="connsiteY370" fmla="*/ 554445 h 2176287"/>
              <a:gd name="connsiteX371" fmla="*/ 218884 w 2181928"/>
              <a:gd name="connsiteY371" fmla="*/ 553267 h 2176287"/>
              <a:gd name="connsiteX372" fmla="*/ 215844 w 2181928"/>
              <a:gd name="connsiteY372" fmla="*/ 551027 h 2176287"/>
              <a:gd name="connsiteX373" fmla="*/ 215598 w 2181928"/>
              <a:gd name="connsiteY373" fmla="*/ 544305 h 2176287"/>
              <a:gd name="connsiteX374" fmla="*/ 231045 w 2181928"/>
              <a:gd name="connsiteY374" fmla="*/ 536702 h 2176287"/>
              <a:gd name="connsiteX375" fmla="*/ 246480 w 2181928"/>
              <a:gd name="connsiteY375" fmla="*/ 541607 h 2176287"/>
              <a:gd name="connsiteX376" fmla="*/ 250236 w 2181928"/>
              <a:gd name="connsiteY376" fmla="*/ 539216 h 2176287"/>
              <a:gd name="connsiteX377" fmla="*/ 253281 w 2181928"/>
              <a:gd name="connsiteY377" fmla="*/ 520961 h 2176287"/>
              <a:gd name="connsiteX378" fmla="*/ 247808 w 2181928"/>
              <a:gd name="connsiteY378" fmla="*/ 500042 h 2176287"/>
              <a:gd name="connsiteX379" fmla="*/ 231921 w 2181928"/>
              <a:gd name="connsiteY379" fmla="*/ 492413 h 2176287"/>
              <a:gd name="connsiteX380" fmla="*/ 209099 w 2181928"/>
              <a:gd name="connsiteY380" fmla="*/ 492190 h 2176287"/>
              <a:gd name="connsiteX381" fmla="*/ 187845 w 2181928"/>
              <a:gd name="connsiteY381" fmla="*/ 484403 h 2176287"/>
              <a:gd name="connsiteX382" fmla="*/ 190142 w 2181928"/>
              <a:gd name="connsiteY382" fmla="*/ 467461 h 2176287"/>
              <a:gd name="connsiteX383" fmla="*/ 191625 w 2181928"/>
              <a:gd name="connsiteY383" fmla="*/ 447809 h 2176287"/>
              <a:gd name="connsiteX384" fmla="*/ 177821 w 2181928"/>
              <a:gd name="connsiteY384" fmla="*/ 430393 h 2176287"/>
              <a:gd name="connsiteX385" fmla="*/ 200016 w 2181928"/>
              <a:gd name="connsiteY385" fmla="*/ 421646 h 2176287"/>
              <a:gd name="connsiteX386" fmla="*/ 210343 w 2181928"/>
              <a:gd name="connsiteY386" fmla="*/ 420606 h 2176287"/>
              <a:gd name="connsiteX387" fmla="*/ 219122 w 2181928"/>
              <a:gd name="connsiteY387" fmla="*/ 411464 h 2176287"/>
              <a:gd name="connsiteX388" fmla="*/ 211312 w 2181928"/>
              <a:gd name="connsiteY388" fmla="*/ 403177 h 2176287"/>
              <a:gd name="connsiteX389" fmla="*/ 200058 w 2181928"/>
              <a:gd name="connsiteY389" fmla="*/ 390313 h 2176287"/>
              <a:gd name="connsiteX390" fmla="*/ 204906 w 2181928"/>
              <a:gd name="connsiteY390" fmla="*/ 382719 h 2176287"/>
              <a:gd name="connsiteX391" fmla="*/ 199768 w 2181928"/>
              <a:gd name="connsiteY391" fmla="*/ 383106 h 2176287"/>
              <a:gd name="connsiteX392" fmla="*/ 184791 w 2181928"/>
              <a:gd name="connsiteY392" fmla="*/ 378218 h 2176287"/>
              <a:gd name="connsiteX393" fmla="*/ 175479 w 2181928"/>
              <a:gd name="connsiteY393" fmla="*/ 359594 h 2176287"/>
              <a:gd name="connsiteX394" fmla="*/ 211253 w 2181928"/>
              <a:gd name="connsiteY394" fmla="*/ 339573 h 2176287"/>
              <a:gd name="connsiteX395" fmla="*/ 234333 w 2181928"/>
              <a:gd name="connsiteY395" fmla="*/ 333650 h 2176287"/>
              <a:gd name="connsiteX396" fmla="*/ 235379 w 2181928"/>
              <a:gd name="connsiteY396" fmla="*/ 331817 h 2176287"/>
              <a:gd name="connsiteX397" fmla="*/ 240419 w 2181928"/>
              <a:gd name="connsiteY397" fmla="*/ 327937 h 2176287"/>
              <a:gd name="connsiteX398" fmla="*/ 245994 w 2181928"/>
              <a:gd name="connsiteY398" fmla="*/ 306167 h 2176287"/>
              <a:gd name="connsiteX399" fmla="*/ 244332 w 2181928"/>
              <a:gd name="connsiteY399" fmla="*/ 286870 h 2176287"/>
              <a:gd name="connsiteX400" fmla="*/ 240410 w 2181928"/>
              <a:gd name="connsiteY400" fmla="*/ 238411 h 2176287"/>
              <a:gd name="connsiteX401" fmla="*/ 215620 w 2181928"/>
              <a:gd name="connsiteY401" fmla="*/ 199187 h 2176287"/>
              <a:gd name="connsiteX402" fmla="*/ 216642 w 2181928"/>
              <a:gd name="connsiteY402" fmla="*/ 179969 h 2176287"/>
              <a:gd name="connsiteX403" fmla="*/ 276688 w 2181928"/>
              <a:gd name="connsiteY403" fmla="*/ 132943 h 2176287"/>
              <a:gd name="connsiteX404" fmla="*/ 303715 w 2181928"/>
              <a:gd name="connsiteY404" fmla="*/ 142242 h 2176287"/>
              <a:gd name="connsiteX405" fmla="*/ 348177 w 2181928"/>
              <a:gd name="connsiteY405" fmla="*/ 167273 h 2176287"/>
              <a:gd name="connsiteX406" fmla="*/ 359452 w 2181928"/>
              <a:gd name="connsiteY406" fmla="*/ 164472 h 2176287"/>
              <a:gd name="connsiteX407" fmla="*/ 394351 w 2181928"/>
              <a:gd name="connsiteY407" fmla="*/ 135059 h 2176287"/>
              <a:gd name="connsiteX408" fmla="*/ 416954 w 2181928"/>
              <a:gd name="connsiteY408" fmla="*/ 127666 h 2176287"/>
              <a:gd name="connsiteX409" fmla="*/ 442487 w 2181928"/>
              <a:gd name="connsiteY409" fmla="*/ 127074 h 2176287"/>
              <a:gd name="connsiteX410" fmla="*/ 460504 w 2181928"/>
              <a:gd name="connsiteY410" fmla="*/ 108356 h 2176287"/>
              <a:gd name="connsiteX411" fmla="*/ 485897 w 2181928"/>
              <a:gd name="connsiteY411" fmla="*/ 97464 h 2176287"/>
              <a:gd name="connsiteX412" fmla="*/ 520529 w 2181928"/>
              <a:gd name="connsiteY412" fmla="*/ 76996 h 2176287"/>
              <a:gd name="connsiteX413" fmla="*/ 519075 w 2181928"/>
              <a:gd name="connsiteY413" fmla="*/ 35771 h 2176287"/>
              <a:gd name="connsiteX414" fmla="*/ 523948 w 2181928"/>
              <a:gd name="connsiteY414" fmla="*/ 11743 h 2176287"/>
              <a:gd name="connsiteX415" fmla="*/ 525821 w 2181928"/>
              <a:gd name="connsiteY415" fmla="*/ 8900 h 2176287"/>
              <a:gd name="connsiteX416" fmla="*/ 530616 w 2181928"/>
              <a:gd name="connsiteY416" fmla="*/ 8723 h 2176287"/>
              <a:gd name="connsiteX417" fmla="*/ 536439 w 2181928"/>
              <a:gd name="connsiteY417" fmla="*/ 35163 h 2176287"/>
              <a:gd name="connsiteX418" fmla="*/ 542804 w 2181928"/>
              <a:gd name="connsiteY418" fmla="*/ 65564 h 2176287"/>
              <a:gd name="connsiteX419" fmla="*/ 598134 w 2181928"/>
              <a:gd name="connsiteY419" fmla="*/ 86439 h 2176287"/>
              <a:gd name="connsiteX420" fmla="*/ 623536 w 2181928"/>
              <a:gd name="connsiteY420" fmla="*/ 73365 h 2176287"/>
              <a:gd name="connsiteX421" fmla="*/ 632672 w 2181928"/>
              <a:gd name="connsiteY421" fmla="*/ 76953 h 2176287"/>
              <a:gd name="connsiteX422" fmla="*/ 632544 w 2181928"/>
              <a:gd name="connsiteY422" fmla="*/ 75267 h 2176287"/>
              <a:gd name="connsiteX423" fmla="*/ 639839 w 2181928"/>
              <a:gd name="connsiteY423" fmla="*/ 62851 h 2176287"/>
              <a:gd name="connsiteX424" fmla="*/ 641701 w 2181928"/>
              <a:gd name="connsiteY424" fmla="*/ 62230 h 2176287"/>
              <a:gd name="connsiteX425" fmla="*/ 641080 w 2181928"/>
              <a:gd name="connsiteY425" fmla="*/ 59747 h 2176287"/>
              <a:gd name="connsiteX426" fmla="*/ 645426 w 2181928"/>
              <a:gd name="connsiteY426" fmla="*/ 9462 h 2176287"/>
              <a:gd name="connsiteX427" fmla="*/ 652410 w 2181928"/>
              <a:gd name="connsiteY427" fmla="*/ 5892 h 2176287"/>
              <a:gd name="connsiteX428" fmla="*/ 654737 w 2181928"/>
              <a:gd name="connsiteY428" fmla="*/ 12566 h 2176287"/>
              <a:gd name="connsiteX429" fmla="*/ 669637 w 2181928"/>
              <a:gd name="connsiteY429" fmla="*/ 26223 h 2176287"/>
              <a:gd name="connsiteX430" fmla="*/ 684896 w 2181928"/>
              <a:gd name="connsiteY430" fmla="*/ 30577 h 2176287"/>
              <a:gd name="connsiteX431" fmla="*/ 686229 w 2181928"/>
              <a:gd name="connsiteY431" fmla="*/ 29494 h 2176287"/>
              <a:gd name="connsiteX432" fmla="*/ 704954 w 2181928"/>
              <a:gd name="connsiteY432" fmla="*/ 17064 h 2176287"/>
              <a:gd name="connsiteX433" fmla="*/ 708011 w 2181928"/>
              <a:gd name="connsiteY433" fmla="*/ 4620 h 2176287"/>
              <a:gd name="connsiteX434" fmla="*/ 705476 w 2181928"/>
              <a:gd name="connsiteY434" fmla="*/ 2262 h 21762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</a:cxnLst>
            <a:rect l="l" t="t" r="r" b="b"/>
            <a:pathLst>
              <a:path w="2181928" h="2176287">
                <a:moveTo>
                  <a:pt x="1594258" y="1054835"/>
                </a:moveTo>
                <a:lnTo>
                  <a:pt x="1594316" y="1056846"/>
                </a:lnTo>
                <a:lnTo>
                  <a:pt x="1602845" y="1056101"/>
                </a:lnTo>
                <a:lnTo>
                  <a:pt x="1600954" y="1055480"/>
                </a:lnTo>
                <a:cubicBezTo>
                  <a:pt x="1598757" y="1054072"/>
                  <a:pt x="1596101" y="1053099"/>
                  <a:pt x="1594258" y="1054835"/>
                </a:cubicBezTo>
                <a:close/>
                <a:moveTo>
                  <a:pt x="1657952" y="941904"/>
                </a:moveTo>
                <a:cubicBezTo>
                  <a:pt x="1657331" y="941904"/>
                  <a:pt x="1656709" y="942525"/>
                  <a:pt x="1656709" y="943146"/>
                </a:cubicBezTo>
                <a:lnTo>
                  <a:pt x="1651561" y="948552"/>
                </a:lnTo>
                <a:lnTo>
                  <a:pt x="1640569" y="958045"/>
                </a:lnTo>
                <a:cubicBezTo>
                  <a:pt x="1639948" y="958666"/>
                  <a:pt x="1639327" y="959287"/>
                  <a:pt x="1638707" y="959908"/>
                </a:cubicBezTo>
                <a:cubicBezTo>
                  <a:pt x="1640569" y="958666"/>
                  <a:pt x="1642431" y="957425"/>
                  <a:pt x="1644293" y="956182"/>
                </a:cubicBezTo>
                <a:lnTo>
                  <a:pt x="1651561" y="948552"/>
                </a:lnTo>
                <a:lnTo>
                  <a:pt x="1654226" y="946250"/>
                </a:lnTo>
                <a:cubicBezTo>
                  <a:pt x="1655468" y="945009"/>
                  <a:pt x="1656709" y="943766"/>
                  <a:pt x="1657331" y="942525"/>
                </a:cubicBezTo>
                <a:cubicBezTo>
                  <a:pt x="1657331" y="942525"/>
                  <a:pt x="1657952" y="941904"/>
                  <a:pt x="1657952" y="941904"/>
                </a:cubicBezTo>
                <a:close/>
                <a:moveTo>
                  <a:pt x="1651123" y="847542"/>
                </a:moveTo>
                <a:cubicBezTo>
                  <a:pt x="1645536" y="847542"/>
                  <a:pt x="1639948" y="848163"/>
                  <a:pt x="1634982" y="850026"/>
                </a:cubicBezTo>
                <a:cubicBezTo>
                  <a:pt x="1629394" y="851268"/>
                  <a:pt x="1623807" y="853130"/>
                  <a:pt x="1623186" y="859338"/>
                </a:cubicBezTo>
                <a:cubicBezTo>
                  <a:pt x="1625048" y="854992"/>
                  <a:pt x="1628774" y="851268"/>
                  <a:pt x="1634982" y="851268"/>
                </a:cubicBezTo>
                <a:cubicBezTo>
                  <a:pt x="1639948" y="850647"/>
                  <a:pt x="1644293" y="852509"/>
                  <a:pt x="1648018" y="855613"/>
                </a:cubicBezTo>
                <a:cubicBezTo>
                  <a:pt x="1648018" y="851888"/>
                  <a:pt x="1648639" y="849405"/>
                  <a:pt x="1651123" y="847542"/>
                </a:cubicBezTo>
                <a:close/>
                <a:moveTo>
                  <a:pt x="686564" y="2961"/>
                </a:moveTo>
                <a:lnTo>
                  <a:pt x="683861" y="3910"/>
                </a:lnTo>
                <a:cubicBezTo>
                  <a:pt x="680473" y="4929"/>
                  <a:pt x="677559" y="5067"/>
                  <a:pt x="674957" y="4152"/>
                </a:cubicBezTo>
                <a:lnTo>
                  <a:pt x="674111" y="3421"/>
                </a:lnTo>
                <a:close/>
                <a:moveTo>
                  <a:pt x="766694" y="0"/>
                </a:moveTo>
                <a:lnTo>
                  <a:pt x="766648" y="972"/>
                </a:lnTo>
                <a:cubicBezTo>
                  <a:pt x="767384" y="2560"/>
                  <a:pt x="768916" y="3724"/>
                  <a:pt x="771112" y="5131"/>
                </a:cubicBezTo>
                <a:cubicBezTo>
                  <a:pt x="795242" y="21508"/>
                  <a:pt x="807096" y="44238"/>
                  <a:pt x="810713" y="72992"/>
                </a:cubicBezTo>
                <a:cubicBezTo>
                  <a:pt x="812889" y="90065"/>
                  <a:pt x="809290" y="105626"/>
                  <a:pt x="798589" y="119188"/>
                </a:cubicBezTo>
                <a:cubicBezTo>
                  <a:pt x="793929" y="125318"/>
                  <a:pt x="794744" y="128028"/>
                  <a:pt x="801359" y="131356"/>
                </a:cubicBezTo>
                <a:cubicBezTo>
                  <a:pt x="809302" y="135170"/>
                  <a:pt x="817652" y="140340"/>
                  <a:pt x="826570" y="141497"/>
                </a:cubicBezTo>
                <a:lnTo>
                  <a:pt x="827298" y="141823"/>
                </a:lnTo>
                <a:lnTo>
                  <a:pt x="847108" y="148211"/>
                </a:lnTo>
                <a:cubicBezTo>
                  <a:pt x="862706" y="150539"/>
                  <a:pt x="878847" y="150384"/>
                  <a:pt x="895608" y="147901"/>
                </a:cubicBezTo>
                <a:lnTo>
                  <a:pt x="887705" y="178980"/>
                </a:lnTo>
                <a:lnTo>
                  <a:pt x="891285" y="177866"/>
                </a:lnTo>
                <a:cubicBezTo>
                  <a:pt x="909148" y="179286"/>
                  <a:pt x="914628" y="190638"/>
                  <a:pt x="904334" y="205555"/>
                </a:cubicBezTo>
                <a:cubicBezTo>
                  <a:pt x="901517" y="209948"/>
                  <a:pt x="897371" y="213855"/>
                  <a:pt x="894554" y="218249"/>
                </a:cubicBezTo>
                <a:lnTo>
                  <a:pt x="890952" y="231324"/>
                </a:lnTo>
                <a:lnTo>
                  <a:pt x="891811" y="235017"/>
                </a:lnTo>
                <a:lnTo>
                  <a:pt x="901368" y="244859"/>
                </a:lnTo>
                <a:cubicBezTo>
                  <a:pt x="907523" y="248621"/>
                  <a:pt x="913757" y="249699"/>
                  <a:pt x="920426" y="251238"/>
                </a:cubicBezTo>
                <a:cubicBezTo>
                  <a:pt x="927555" y="252343"/>
                  <a:pt x="933789" y="253421"/>
                  <a:pt x="940431" y="255855"/>
                </a:cubicBezTo>
                <a:cubicBezTo>
                  <a:pt x="945310" y="257341"/>
                  <a:pt x="950597" y="260182"/>
                  <a:pt x="953581" y="265194"/>
                </a:cubicBezTo>
                <a:cubicBezTo>
                  <a:pt x="956945" y="272454"/>
                  <a:pt x="948407" y="273547"/>
                  <a:pt x="945617" y="277045"/>
                </a:cubicBezTo>
                <a:cubicBezTo>
                  <a:pt x="942570" y="281656"/>
                  <a:pt x="939082" y="286030"/>
                  <a:pt x="936146" y="290643"/>
                </a:cubicBezTo>
                <a:lnTo>
                  <a:pt x="934173" y="295461"/>
                </a:lnTo>
                <a:lnTo>
                  <a:pt x="942169" y="302790"/>
                </a:lnTo>
                <a:cubicBezTo>
                  <a:pt x="954585" y="311016"/>
                  <a:pt x="968242" y="317379"/>
                  <a:pt x="983141" y="322346"/>
                </a:cubicBezTo>
                <a:lnTo>
                  <a:pt x="980961" y="324526"/>
                </a:lnTo>
                <a:lnTo>
                  <a:pt x="999919" y="328552"/>
                </a:lnTo>
                <a:cubicBezTo>
                  <a:pt x="1007310" y="332126"/>
                  <a:pt x="1013174" y="338118"/>
                  <a:pt x="1016444" y="348509"/>
                </a:cubicBezTo>
                <a:cubicBezTo>
                  <a:pt x="1018533" y="353494"/>
                  <a:pt x="1023006" y="353626"/>
                  <a:pt x="1027017" y="354191"/>
                </a:cubicBezTo>
                <a:cubicBezTo>
                  <a:pt x="1034580" y="355756"/>
                  <a:pt x="1042250" y="353744"/>
                  <a:pt x="1049026" y="351705"/>
                </a:cubicBezTo>
                <a:cubicBezTo>
                  <a:pt x="1059866" y="348443"/>
                  <a:pt x="1069839" y="344260"/>
                  <a:pt x="1081334" y="349074"/>
                </a:cubicBezTo>
                <a:cubicBezTo>
                  <a:pt x="1082876" y="342405"/>
                  <a:pt x="1078998" y="337367"/>
                  <a:pt x="1077803" y="332408"/>
                </a:cubicBezTo>
                <a:cubicBezTo>
                  <a:pt x="1076609" y="327449"/>
                  <a:pt x="1073652" y="321543"/>
                  <a:pt x="1079152" y="317228"/>
                </a:cubicBezTo>
                <a:cubicBezTo>
                  <a:pt x="1085574" y="312045"/>
                  <a:pt x="1092864" y="307784"/>
                  <a:pt x="1101268" y="311164"/>
                </a:cubicBezTo>
                <a:cubicBezTo>
                  <a:pt x="1108804" y="313624"/>
                  <a:pt x="1111787" y="318635"/>
                  <a:pt x="1103984" y="325120"/>
                </a:cubicBezTo>
                <a:cubicBezTo>
                  <a:pt x="1098483" y="329435"/>
                  <a:pt x="1100599" y="333525"/>
                  <a:pt x="1104504" y="337669"/>
                </a:cubicBezTo>
                <a:cubicBezTo>
                  <a:pt x="1114429" y="350046"/>
                  <a:pt x="1131965" y="347429"/>
                  <a:pt x="1137787" y="332380"/>
                </a:cubicBezTo>
                <a:cubicBezTo>
                  <a:pt x="1140170" y="327527"/>
                  <a:pt x="1141659" y="322646"/>
                  <a:pt x="1144503" y="317359"/>
                </a:cubicBezTo>
                <a:cubicBezTo>
                  <a:pt x="1148241" y="312097"/>
                  <a:pt x="1153227" y="310005"/>
                  <a:pt x="1159896" y="311544"/>
                </a:cubicBezTo>
                <a:cubicBezTo>
                  <a:pt x="1167025" y="312649"/>
                  <a:pt x="1167759" y="318042"/>
                  <a:pt x="1168927" y="323896"/>
                </a:cubicBezTo>
                <a:cubicBezTo>
                  <a:pt x="1170856" y="334248"/>
                  <a:pt x="1165248" y="342140"/>
                  <a:pt x="1160508" y="350953"/>
                </a:cubicBezTo>
                <a:cubicBezTo>
                  <a:pt x="1149133" y="372105"/>
                  <a:pt x="1149133" y="372105"/>
                  <a:pt x="1170279" y="383469"/>
                </a:cubicBezTo>
                <a:cubicBezTo>
                  <a:pt x="1190531" y="394808"/>
                  <a:pt x="1209889" y="406120"/>
                  <a:pt x="1225969" y="422259"/>
                </a:cubicBezTo>
                <a:cubicBezTo>
                  <a:pt x="1231175" y="427784"/>
                  <a:pt x="1234833" y="425205"/>
                  <a:pt x="1239386" y="422654"/>
                </a:cubicBezTo>
                <a:cubicBezTo>
                  <a:pt x="1254399" y="414590"/>
                  <a:pt x="1270279" y="407447"/>
                  <a:pt x="1289224" y="402633"/>
                </a:cubicBezTo>
                <a:cubicBezTo>
                  <a:pt x="1282101" y="416300"/>
                  <a:pt x="1271153" y="423140"/>
                  <a:pt x="1261046" y="431795"/>
                </a:cubicBezTo>
                <a:lnTo>
                  <a:pt x="1244590" y="456244"/>
                </a:lnTo>
                <a:lnTo>
                  <a:pt x="1245740" y="456438"/>
                </a:lnTo>
                <a:cubicBezTo>
                  <a:pt x="1263122" y="457680"/>
                  <a:pt x="1278021" y="465750"/>
                  <a:pt x="1295403" y="468234"/>
                </a:cubicBezTo>
                <a:cubicBezTo>
                  <a:pt x="1333273" y="473200"/>
                  <a:pt x="1370521" y="480650"/>
                  <a:pt x="1408389" y="485616"/>
                </a:cubicBezTo>
                <a:cubicBezTo>
                  <a:pt x="1428255" y="488099"/>
                  <a:pt x="1449983" y="483754"/>
                  <a:pt x="1469228" y="474442"/>
                </a:cubicBezTo>
                <a:cubicBezTo>
                  <a:pt x="1477919" y="470716"/>
                  <a:pt x="1485990" y="467613"/>
                  <a:pt x="1494681" y="463888"/>
                </a:cubicBezTo>
                <a:cubicBezTo>
                  <a:pt x="1502751" y="475683"/>
                  <a:pt x="1513305" y="466992"/>
                  <a:pt x="1520134" y="464508"/>
                </a:cubicBezTo>
                <a:cubicBezTo>
                  <a:pt x="1547448" y="453955"/>
                  <a:pt x="1572281" y="463267"/>
                  <a:pt x="1596491" y="471959"/>
                </a:cubicBezTo>
                <a:cubicBezTo>
                  <a:pt x="1609529" y="476924"/>
                  <a:pt x="1623807" y="479408"/>
                  <a:pt x="1636844" y="486858"/>
                </a:cubicBezTo>
                <a:cubicBezTo>
                  <a:pt x="1664780" y="502378"/>
                  <a:pt x="1692717" y="516656"/>
                  <a:pt x="1715685" y="539005"/>
                </a:cubicBezTo>
                <a:cubicBezTo>
                  <a:pt x="1697061" y="531555"/>
                  <a:pt x="1678438" y="523484"/>
                  <a:pt x="1662297" y="511689"/>
                </a:cubicBezTo>
                <a:cubicBezTo>
                  <a:pt x="1649260" y="501757"/>
                  <a:pt x="1635602" y="494928"/>
                  <a:pt x="1619461" y="493065"/>
                </a:cubicBezTo>
                <a:cubicBezTo>
                  <a:pt x="1638707" y="505481"/>
                  <a:pt x="1656709" y="518518"/>
                  <a:pt x="1676576" y="529692"/>
                </a:cubicBezTo>
                <a:cubicBezTo>
                  <a:pt x="1693958" y="539626"/>
                  <a:pt x="1706374" y="552042"/>
                  <a:pt x="1716927" y="569424"/>
                </a:cubicBezTo>
                <a:cubicBezTo>
                  <a:pt x="1723756" y="581220"/>
                  <a:pt x="1736172" y="588669"/>
                  <a:pt x="1741139" y="602326"/>
                </a:cubicBezTo>
                <a:cubicBezTo>
                  <a:pt x="1742380" y="606051"/>
                  <a:pt x="1743622" y="609776"/>
                  <a:pt x="1743622" y="614121"/>
                </a:cubicBezTo>
                <a:cubicBezTo>
                  <a:pt x="1734309" y="615984"/>
                  <a:pt x="1730585" y="609155"/>
                  <a:pt x="1726860" y="603568"/>
                </a:cubicBezTo>
                <a:cubicBezTo>
                  <a:pt x="1716927" y="589910"/>
                  <a:pt x="1706374" y="577494"/>
                  <a:pt x="1697061" y="563837"/>
                </a:cubicBezTo>
                <a:cubicBezTo>
                  <a:pt x="1684025" y="545213"/>
                  <a:pt x="1663539" y="534659"/>
                  <a:pt x="1644293" y="522864"/>
                </a:cubicBezTo>
                <a:cubicBezTo>
                  <a:pt x="1644293" y="524105"/>
                  <a:pt x="1644293" y="524726"/>
                  <a:pt x="1644293" y="525347"/>
                </a:cubicBezTo>
                <a:cubicBezTo>
                  <a:pt x="1648018" y="528451"/>
                  <a:pt x="1653606" y="530313"/>
                  <a:pt x="1656709" y="534659"/>
                </a:cubicBezTo>
                <a:cubicBezTo>
                  <a:pt x="1656709" y="535280"/>
                  <a:pt x="1657331" y="535280"/>
                  <a:pt x="1657331" y="535280"/>
                </a:cubicBezTo>
                <a:cubicBezTo>
                  <a:pt x="1674092" y="543350"/>
                  <a:pt x="1684025" y="559491"/>
                  <a:pt x="1693958" y="572528"/>
                </a:cubicBezTo>
                <a:cubicBezTo>
                  <a:pt x="1713823" y="597360"/>
                  <a:pt x="1738655" y="619708"/>
                  <a:pt x="1749209" y="651370"/>
                </a:cubicBezTo>
                <a:cubicBezTo>
                  <a:pt x="1749209" y="652612"/>
                  <a:pt x="1750450" y="654474"/>
                  <a:pt x="1751692" y="655715"/>
                </a:cubicBezTo>
                <a:cubicBezTo>
                  <a:pt x="1761625" y="670615"/>
                  <a:pt x="1761625" y="670615"/>
                  <a:pt x="1743622" y="674339"/>
                </a:cubicBezTo>
                <a:cubicBezTo>
                  <a:pt x="1743001" y="674960"/>
                  <a:pt x="1742380" y="675581"/>
                  <a:pt x="1741760" y="676202"/>
                </a:cubicBezTo>
                <a:cubicBezTo>
                  <a:pt x="1741760" y="676202"/>
                  <a:pt x="1741760" y="676823"/>
                  <a:pt x="1741760" y="676823"/>
                </a:cubicBezTo>
                <a:cubicBezTo>
                  <a:pt x="1741760" y="685514"/>
                  <a:pt x="1751692" y="683652"/>
                  <a:pt x="1754796" y="688618"/>
                </a:cubicBezTo>
                <a:cubicBezTo>
                  <a:pt x="1755417" y="689860"/>
                  <a:pt x="1755417" y="691722"/>
                  <a:pt x="1754176" y="692963"/>
                </a:cubicBezTo>
                <a:cubicBezTo>
                  <a:pt x="1747347" y="692342"/>
                  <a:pt x="1739897" y="692342"/>
                  <a:pt x="1733068" y="691722"/>
                </a:cubicBezTo>
                <a:cubicBezTo>
                  <a:pt x="1731826" y="694205"/>
                  <a:pt x="1731206" y="696688"/>
                  <a:pt x="1729964" y="699171"/>
                </a:cubicBezTo>
                <a:cubicBezTo>
                  <a:pt x="1730585" y="699792"/>
                  <a:pt x="1731206" y="700413"/>
                  <a:pt x="1731206" y="701654"/>
                </a:cubicBezTo>
                <a:cubicBezTo>
                  <a:pt x="1731826" y="708483"/>
                  <a:pt x="1731206" y="714070"/>
                  <a:pt x="1723756" y="715932"/>
                </a:cubicBezTo>
                <a:cubicBezTo>
                  <a:pt x="1724998" y="718416"/>
                  <a:pt x="1725618" y="720899"/>
                  <a:pt x="1724377" y="722762"/>
                </a:cubicBezTo>
                <a:cubicBezTo>
                  <a:pt x="1713823" y="743248"/>
                  <a:pt x="1729344" y="751939"/>
                  <a:pt x="1741760" y="761872"/>
                </a:cubicBezTo>
                <a:cubicBezTo>
                  <a:pt x="1743001" y="763114"/>
                  <a:pt x="1744242" y="763734"/>
                  <a:pt x="1745484" y="764976"/>
                </a:cubicBezTo>
                <a:cubicBezTo>
                  <a:pt x="1752934" y="773047"/>
                  <a:pt x="1761625" y="777392"/>
                  <a:pt x="1772800" y="776150"/>
                </a:cubicBezTo>
                <a:cubicBezTo>
                  <a:pt x="1777145" y="776150"/>
                  <a:pt x="1781490" y="776150"/>
                  <a:pt x="1785836" y="777392"/>
                </a:cubicBezTo>
                <a:cubicBezTo>
                  <a:pt x="1787698" y="778013"/>
                  <a:pt x="1788941" y="779255"/>
                  <a:pt x="1790182" y="780496"/>
                </a:cubicBezTo>
                <a:cubicBezTo>
                  <a:pt x="1790182" y="783601"/>
                  <a:pt x="1788319" y="785463"/>
                  <a:pt x="1785836" y="786704"/>
                </a:cubicBezTo>
                <a:cubicBezTo>
                  <a:pt x="1779628" y="789188"/>
                  <a:pt x="1772800" y="788566"/>
                  <a:pt x="1766592" y="789809"/>
                </a:cubicBezTo>
                <a:cubicBezTo>
                  <a:pt x="1769695" y="790429"/>
                  <a:pt x="1772800" y="790429"/>
                  <a:pt x="1776525" y="790429"/>
                </a:cubicBezTo>
                <a:cubicBezTo>
                  <a:pt x="1779008" y="790429"/>
                  <a:pt x="1781490" y="791050"/>
                  <a:pt x="1783974" y="791671"/>
                </a:cubicBezTo>
                <a:cubicBezTo>
                  <a:pt x="1785216" y="792292"/>
                  <a:pt x="1786457" y="793533"/>
                  <a:pt x="1787698" y="794774"/>
                </a:cubicBezTo>
                <a:cubicBezTo>
                  <a:pt x="1790803" y="801604"/>
                  <a:pt x="1792665" y="809053"/>
                  <a:pt x="1793286" y="816502"/>
                </a:cubicBezTo>
                <a:cubicBezTo>
                  <a:pt x="1792044" y="817744"/>
                  <a:pt x="1790182" y="818365"/>
                  <a:pt x="1788941" y="818986"/>
                </a:cubicBezTo>
                <a:cubicBezTo>
                  <a:pt x="1783974" y="820228"/>
                  <a:pt x="1778387" y="818986"/>
                  <a:pt x="1775282" y="824573"/>
                </a:cubicBezTo>
                <a:cubicBezTo>
                  <a:pt x="1788319" y="835747"/>
                  <a:pt x="1801356" y="846301"/>
                  <a:pt x="1812531" y="858717"/>
                </a:cubicBezTo>
                <a:cubicBezTo>
                  <a:pt x="1813772" y="862442"/>
                  <a:pt x="1812531" y="865546"/>
                  <a:pt x="1809426" y="867409"/>
                </a:cubicBezTo>
                <a:cubicBezTo>
                  <a:pt x="1805701" y="869892"/>
                  <a:pt x="1801356" y="868650"/>
                  <a:pt x="1797631" y="872996"/>
                </a:cubicBezTo>
                <a:cubicBezTo>
                  <a:pt x="1803218" y="876720"/>
                  <a:pt x="1809426" y="874237"/>
                  <a:pt x="1815014" y="876720"/>
                </a:cubicBezTo>
                <a:cubicBezTo>
                  <a:pt x="1816255" y="877341"/>
                  <a:pt x="1817497" y="877962"/>
                  <a:pt x="1818739" y="879204"/>
                </a:cubicBezTo>
                <a:cubicBezTo>
                  <a:pt x="1819980" y="887274"/>
                  <a:pt x="1827430" y="882928"/>
                  <a:pt x="1831155" y="884791"/>
                </a:cubicBezTo>
                <a:cubicBezTo>
                  <a:pt x="1836742" y="887895"/>
                  <a:pt x="1839225" y="891620"/>
                  <a:pt x="1837984" y="902173"/>
                </a:cubicBezTo>
                <a:cubicBezTo>
                  <a:pt x="1824947" y="915831"/>
                  <a:pt x="1805701" y="910864"/>
                  <a:pt x="1789561" y="917072"/>
                </a:cubicBezTo>
                <a:cubicBezTo>
                  <a:pt x="1786457" y="917072"/>
                  <a:pt x="1782733" y="917693"/>
                  <a:pt x="1779628" y="917693"/>
                </a:cubicBezTo>
                <a:cubicBezTo>
                  <a:pt x="1770316" y="912726"/>
                  <a:pt x="1762246" y="909002"/>
                  <a:pt x="1757900" y="923901"/>
                </a:cubicBezTo>
                <a:cubicBezTo>
                  <a:pt x="1756658" y="928868"/>
                  <a:pt x="1752313" y="934455"/>
                  <a:pt x="1746105" y="935696"/>
                </a:cubicBezTo>
                <a:cubicBezTo>
                  <a:pt x="1733689" y="931971"/>
                  <a:pt x="1734309" y="921418"/>
                  <a:pt x="1734931" y="912726"/>
                </a:cubicBezTo>
                <a:cubicBezTo>
                  <a:pt x="1735552" y="899069"/>
                  <a:pt x="1746726" y="893482"/>
                  <a:pt x="1759142" y="890378"/>
                </a:cubicBezTo>
                <a:cubicBezTo>
                  <a:pt x="1754796" y="887274"/>
                  <a:pt x="1750450" y="889136"/>
                  <a:pt x="1746726" y="889757"/>
                </a:cubicBezTo>
                <a:cubicBezTo>
                  <a:pt x="1725618" y="894103"/>
                  <a:pt x="1726239" y="894103"/>
                  <a:pt x="1731826" y="914589"/>
                </a:cubicBezTo>
                <a:cubicBezTo>
                  <a:pt x="1736172" y="929488"/>
                  <a:pt x="1740517" y="945629"/>
                  <a:pt x="1727481" y="959287"/>
                </a:cubicBezTo>
                <a:cubicBezTo>
                  <a:pt x="1721272" y="961150"/>
                  <a:pt x="1720031" y="966116"/>
                  <a:pt x="1720652" y="971703"/>
                </a:cubicBezTo>
                <a:cubicBezTo>
                  <a:pt x="1720652" y="974187"/>
                  <a:pt x="1720652" y="971082"/>
                  <a:pt x="1720652" y="973566"/>
                </a:cubicBezTo>
                <a:cubicBezTo>
                  <a:pt x="1721272" y="977290"/>
                  <a:pt x="1721893" y="974187"/>
                  <a:pt x="1722515" y="973566"/>
                </a:cubicBezTo>
                <a:cubicBezTo>
                  <a:pt x="1726239" y="967358"/>
                  <a:pt x="1727481" y="958045"/>
                  <a:pt x="1736793" y="956804"/>
                </a:cubicBezTo>
                <a:cubicBezTo>
                  <a:pt x="1746726" y="958666"/>
                  <a:pt x="1747968" y="951217"/>
                  <a:pt x="1749830" y="944387"/>
                </a:cubicBezTo>
                <a:cubicBezTo>
                  <a:pt x="1751071" y="939421"/>
                  <a:pt x="1754796" y="938179"/>
                  <a:pt x="1759142" y="939421"/>
                </a:cubicBezTo>
                <a:cubicBezTo>
                  <a:pt x="1764108" y="940663"/>
                  <a:pt x="1769695" y="945629"/>
                  <a:pt x="1767212" y="948733"/>
                </a:cubicBezTo>
                <a:cubicBezTo>
                  <a:pt x="1756658" y="959908"/>
                  <a:pt x="1764729" y="974807"/>
                  <a:pt x="1757900" y="985982"/>
                </a:cubicBezTo>
                <a:cubicBezTo>
                  <a:pt x="1756658" y="986603"/>
                  <a:pt x="1755417" y="987844"/>
                  <a:pt x="1753555" y="988465"/>
                </a:cubicBezTo>
                <a:cubicBezTo>
                  <a:pt x="1749209" y="989085"/>
                  <a:pt x="1744863" y="989085"/>
                  <a:pt x="1743001" y="984119"/>
                </a:cubicBezTo>
                <a:lnTo>
                  <a:pt x="1743467" y="983033"/>
                </a:lnTo>
                <a:lnTo>
                  <a:pt x="1743622" y="982877"/>
                </a:lnTo>
                <a:cubicBezTo>
                  <a:pt x="1744242" y="982257"/>
                  <a:pt x="1744863" y="981015"/>
                  <a:pt x="1744863" y="979774"/>
                </a:cubicBezTo>
                <a:lnTo>
                  <a:pt x="1743467" y="983033"/>
                </a:lnTo>
                <a:lnTo>
                  <a:pt x="1737414" y="989085"/>
                </a:lnTo>
                <a:cubicBezTo>
                  <a:pt x="1731206" y="992811"/>
                  <a:pt x="1726860" y="999019"/>
                  <a:pt x="1718790" y="997157"/>
                </a:cubicBezTo>
                <a:cubicBezTo>
                  <a:pt x="1697061" y="990327"/>
                  <a:pt x="1675955" y="998398"/>
                  <a:pt x="1654847" y="1000881"/>
                </a:cubicBezTo>
                <a:cubicBezTo>
                  <a:pt x="1648639" y="1003365"/>
                  <a:pt x="1643052" y="1003365"/>
                  <a:pt x="1636844" y="1000881"/>
                </a:cubicBezTo>
                <a:cubicBezTo>
                  <a:pt x="1621945" y="999639"/>
                  <a:pt x="1608908" y="992190"/>
                  <a:pt x="1591526" y="999639"/>
                </a:cubicBezTo>
                <a:cubicBezTo>
                  <a:pt x="1586249" y="1001812"/>
                  <a:pt x="1580972" y="1002394"/>
                  <a:pt x="1575889" y="1001638"/>
                </a:cubicBezTo>
                <a:lnTo>
                  <a:pt x="1570829" y="999528"/>
                </a:lnTo>
                <a:lnTo>
                  <a:pt x="1571198" y="1002680"/>
                </a:lnTo>
                <a:cubicBezTo>
                  <a:pt x="1574589" y="1009047"/>
                  <a:pt x="1577952" y="1016308"/>
                  <a:pt x="1588306" y="1014374"/>
                </a:cubicBezTo>
                <a:cubicBezTo>
                  <a:pt x="1588766" y="1013940"/>
                  <a:pt x="1589227" y="1013506"/>
                  <a:pt x="1590582" y="1013098"/>
                </a:cubicBezTo>
                <a:cubicBezTo>
                  <a:pt x="1595568" y="1011007"/>
                  <a:pt x="1598980" y="1001706"/>
                  <a:pt x="1606409" y="1007744"/>
                </a:cubicBezTo>
                <a:cubicBezTo>
                  <a:pt x="1613404" y="1013321"/>
                  <a:pt x="1617203" y="1021042"/>
                  <a:pt x="1618263" y="1030474"/>
                </a:cubicBezTo>
                <a:cubicBezTo>
                  <a:pt x="1618483" y="1038090"/>
                  <a:pt x="1616020" y="1045627"/>
                  <a:pt x="1612689" y="1052243"/>
                </a:cubicBezTo>
                <a:lnTo>
                  <a:pt x="1609858" y="1055487"/>
                </a:lnTo>
                <a:lnTo>
                  <a:pt x="1615986" y="1054951"/>
                </a:lnTo>
                <a:cubicBezTo>
                  <a:pt x="1624356" y="1054470"/>
                  <a:pt x="1632631" y="1054855"/>
                  <a:pt x="1640712" y="1057934"/>
                </a:cubicBezTo>
                <a:cubicBezTo>
                  <a:pt x="1646870" y="1060243"/>
                  <a:pt x="1651488" y="1065631"/>
                  <a:pt x="1654567" y="1071018"/>
                </a:cubicBezTo>
                <a:cubicBezTo>
                  <a:pt x="1657646" y="1076406"/>
                  <a:pt x="1660724" y="1081794"/>
                  <a:pt x="1663034" y="1087952"/>
                </a:cubicBezTo>
                <a:cubicBezTo>
                  <a:pt x="1663803" y="1090261"/>
                  <a:pt x="1663803" y="1091800"/>
                  <a:pt x="1663803" y="1094109"/>
                </a:cubicBezTo>
                <a:cubicBezTo>
                  <a:pt x="1657646" y="1111042"/>
                  <a:pt x="1640712" y="1117200"/>
                  <a:pt x="1627627" y="1127206"/>
                </a:cubicBezTo>
                <a:cubicBezTo>
                  <a:pt x="1616852" y="1135673"/>
                  <a:pt x="1606076" y="1144909"/>
                  <a:pt x="1594531" y="1152606"/>
                </a:cubicBezTo>
                <a:cubicBezTo>
                  <a:pt x="1617621" y="1145679"/>
                  <a:pt x="1639943" y="1138752"/>
                  <a:pt x="1662264" y="1130285"/>
                </a:cubicBezTo>
                <a:cubicBezTo>
                  <a:pt x="1671500" y="1126436"/>
                  <a:pt x="1680737" y="1124127"/>
                  <a:pt x="1689973" y="1128745"/>
                </a:cubicBezTo>
                <a:cubicBezTo>
                  <a:pt x="1706137" y="1139521"/>
                  <a:pt x="1724610" y="1141830"/>
                  <a:pt x="1743852" y="1142600"/>
                </a:cubicBezTo>
                <a:cubicBezTo>
                  <a:pt x="1763864" y="1143370"/>
                  <a:pt x="1785415" y="1143370"/>
                  <a:pt x="1802349" y="1159533"/>
                </a:cubicBezTo>
                <a:cubicBezTo>
                  <a:pt x="1804658" y="1163382"/>
                  <a:pt x="1805428" y="1168000"/>
                  <a:pt x="1804658" y="1172618"/>
                </a:cubicBezTo>
                <a:cubicBezTo>
                  <a:pt x="1796191" y="1197249"/>
                  <a:pt x="1780027" y="1218030"/>
                  <a:pt x="1764633" y="1238042"/>
                </a:cubicBezTo>
                <a:cubicBezTo>
                  <a:pt x="1746930" y="1261133"/>
                  <a:pt x="1731537" y="1286533"/>
                  <a:pt x="1716143" y="1311164"/>
                </a:cubicBezTo>
                <a:cubicBezTo>
                  <a:pt x="1708446" y="1324249"/>
                  <a:pt x="1708446" y="1340412"/>
                  <a:pt x="1699979" y="1353497"/>
                </a:cubicBezTo>
                <a:lnTo>
                  <a:pt x="1699998" y="1354296"/>
                </a:lnTo>
                <a:lnTo>
                  <a:pt x="1706994" y="1355979"/>
                </a:lnTo>
                <a:cubicBezTo>
                  <a:pt x="1712271" y="1360325"/>
                  <a:pt x="1713823" y="1364981"/>
                  <a:pt x="1713745" y="1369792"/>
                </a:cubicBezTo>
                <a:lnTo>
                  <a:pt x="1713088" y="1372993"/>
                </a:lnTo>
                <a:lnTo>
                  <a:pt x="1745872" y="1378320"/>
                </a:lnTo>
                <a:cubicBezTo>
                  <a:pt x="1757321" y="1380244"/>
                  <a:pt x="1768866" y="1380821"/>
                  <a:pt x="1780797" y="1375818"/>
                </a:cubicBezTo>
                <a:cubicBezTo>
                  <a:pt x="1796961" y="1368891"/>
                  <a:pt x="1826209" y="1332715"/>
                  <a:pt x="1822361" y="1316552"/>
                </a:cubicBezTo>
                <a:cubicBezTo>
                  <a:pt x="1820822" y="1310394"/>
                  <a:pt x="1815434" y="1303467"/>
                  <a:pt x="1808506" y="1298079"/>
                </a:cubicBezTo>
                <a:cubicBezTo>
                  <a:pt x="1799270" y="1291152"/>
                  <a:pt x="1778488" y="1288073"/>
                  <a:pt x="1789264" y="1268061"/>
                </a:cubicBezTo>
                <a:cubicBezTo>
                  <a:pt x="1797731" y="1253436"/>
                  <a:pt x="1826979" y="1246509"/>
                  <a:pt x="1842373" y="1254206"/>
                </a:cubicBezTo>
                <a:cubicBezTo>
                  <a:pt x="1848531" y="1257285"/>
                  <a:pt x="1852379" y="1261903"/>
                  <a:pt x="1856997" y="1267291"/>
                </a:cubicBezTo>
                <a:cubicBezTo>
                  <a:pt x="1880858" y="1295000"/>
                  <a:pt x="1884706" y="1295770"/>
                  <a:pt x="1918573" y="1279606"/>
                </a:cubicBezTo>
                <a:cubicBezTo>
                  <a:pt x="1930118" y="1273449"/>
                  <a:pt x="1941664" y="1269600"/>
                  <a:pt x="1954749" y="1271139"/>
                </a:cubicBezTo>
                <a:cubicBezTo>
                  <a:pt x="1977840" y="1273449"/>
                  <a:pt x="1988616" y="1288843"/>
                  <a:pt x="1983228" y="1311164"/>
                </a:cubicBezTo>
                <a:cubicBezTo>
                  <a:pt x="1978610" y="1331946"/>
                  <a:pt x="1963985" y="1348109"/>
                  <a:pt x="1952440" y="1367351"/>
                </a:cubicBezTo>
                <a:cubicBezTo>
                  <a:pt x="1966294" y="1355806"/>
                  <a:pt x="1980149" y="1347339"/>
                  <a:pt x="1994773" y="1338873"/>
                </a:cubicBezTo>
                <a:cubicBezTo>
                  <a:pt x="2010167" y="1329637"/>
                  <a:pt x="2026330" y="1322709"/>
                  <a:pt x="2046343" y="1327328"/>
                </a:cubicBezTo>
                <a:cubicBezTo>
                  <a:pt x="2069434" y="1332715"/>
                  <a:pt x="2090216" y="1317321"/>
                  <a:pt x="2113307" y="1318861"/>
                </a:cubicBezTo>
                <a:cubicBezTo>
                  <a:pt x="2133318" y="1325788"/>
                  <a:pt x="2134858" y="1328867"/>
                  <a:pt x="2128700" y="1354267"/>
                </a:cubicBezTo>
                <a:cubicBezTo>
                  <a:pt x="2121773" y="1365042"/>
                  <a:pt x="2116385" y="1375048"/>
                  <a:pt x="2121003" y="1388903"/>
                </a:cubicBezTo>
                <a:cubicBezTo>
                  <a:pt x="2124082" y="1399679"/>
                  <a:pt x="2116385" y="1408146"/>
                  <a:pt x="2110228" y="1416612"/>
                </a:cubicBezTo>
                <a:cubicBezTo>
                  <a:pt x="2094834" y="1436624"/>
                  <a:pt x="2095603" y="1443552"/>
                  <a:pt x="2114846" y="1460485"/>
                </a:cubicBezTo>
                <a:cubicBezTo>
                  <a:pt x="2117155" y="1462794"/>
                  <a:pt x="2120234" y="1465103"/>
                  <a:pt x="2123312" y="1467412"/>
                </a:cubicBezTo>
                <a:cubicBezTo>
                  <a:pt x="2148712" y="1488194"/>
                  <a:pt x="2150252" y="1500509"/>
                  <a:pt x="2128700" y="1525909"/>
                </a:cubicBezTo>
                <a:cubicBezTo>
                  <a:pt x="2124852" y="1529758"/>
                  <a:pt x="2117925" y="1533606"/>
                  <a:pt x="2121003" y="1539764"/>
                </a:cubicBezTo>
                <a:cubicBezTo>
                  <a:pt x="2124082" y="1545921"/>
                  <a:pt x="2131779" y="1543612"/>
                  <a:pt x="2137167" y="1543612"/>
                </a:cubicBezTo>
                <a:cubicBezTo>
                  <a:pt x="2166415" y="1544382"/>
                  <a:pt x="2175652" y="1549770"/>
                  <a:pt x="2181040" y="1569782"/>
                </a:cubicBezTo>
                <a:cubicBezTo>
                  <a:pt x="2182579" y="1575170"/>
                  <a:pt x="2183349" y="1579788"/>
                  <a:pt x="2172573" y="1588255"/>
                </a:cubicBezTo>
                <a:cubicBezTo>
                  <a:pt x="2166415" y="1599800"/>
                  <a:pt x="2160258" y="1611345"/>
                  <a:pt x="2153330" y="1622121"/>
                </a:cubicBezTo>
                <a:cubicBezTo>
                  <a:pt x="2137167" y="1647521"/>
                  <a:pt x="2116385" y="1653679"/>
                  <a:pt x="2092525" y="1635206"/>
                </a:cubicBezTo>
                <a:cubicBezTo>
                  <a:pt x="2067125" y="1616733"/>
                  <a:pt x="2042494" y="1604418"/>
                  <a:pt x="2010167" y="1606727"/>
                </a:cubicBezTo>
                <a:cubicBezTo>
                  <a:pt x="1990925" y="1607497"/>
                  <a:pt x="1980149" y="1592873"/>
                  <a:pt x="1971682" y="1578249"/>
                </a:cubicBezTo>
                <a:cubicBezTo>
                  <a:pt x="1961676" y="1561315"/>
                  <a:pt x="1952440" y="1543612"/>
                  <a:pt x="1943203" y="1526679"/>
                </a:cubicBezTo>
                <a:cubicBezTo>
                  <a:pt x="1940894" y="1524370"/>
                  <a:pt x="1937815" y="1522061"/>
                  <a:pt x="1934737" y="1524370"/>
                </a:cubicBezTo>
                <a:cubicBezTo>
                  <a:pt x="1933197" y="1525909"/>
                  <a:pt x="1933197" y="1528988"/>
                  <a:pt x="1934737" y="1531297"/>
                </a:cubicBezTo>
                <a:cubicBezTo>
                  <a:pt x="1934737" y="1535915"/>
                  <a:pt x="1935506" y="1539764"/>
                  <a:pt x="1935506" y="1543612"/>
                </a:cubicBezTo>
                <a:cubicBezTo>
                  <a:pt x="1939355" y="1555158"/>
                  <a:pt x="1940125" y="1566703"/>
                  <a:pt x="1929349" y="1575170"/>
                </a:cubicBezTo>
                <a:cubicBezTo>
                  <a:pt x="1919343" y="1579018"/>
                  <a:pt x="1917034" y="1571321"/>
                  <a:pt x="1913955" y="1564394"/>
                </a:cubicBezTo>
                <a:cubicBezTo>
                  <a:pt x="1909337" y="1552079"/>
                  <a:pt x="1900870" y="1542073"/>
                  <a:pt x="1891633" y="1532067"/>
                </a:cubicBezTo>
                <a:cubicBezTo>
                  <a:pt x="1868542" y="1506667"/>
                  <a:pt x="1823900" y="1507436"/>
                  <a:pt x="1801579" y="1532836"/>
                </a:cubicBezTo>
                <a:cubicBezTo>
                  <a:pt x="1780797" y="1557467"/>
                  <a:pt x="1786185" y="1601340"/>
                  <a:pt x="1812355" y="1621351"/>
                </a:cubicBezTo>
                <a:cubicBezTo>
                  <a:pt x="1827749" y="1632897"/>
                  <a:pt x="1842373" y="1645212"/>
                  <a:pt x="1863924" y="1640594"/>
                </a:cubicBezTo>
                <a:cubicBezTo>
                  <a:pt x="1868542" y="1639055"/>
                  <a:pt x="1873161" y="1642133"/>
                  <a:pt x="1875470" y="1645982"/>
                </a:cubicBezTo>
                <a:cubicBezTo>
                  <a:pt x="1875470" y="1647521"/>
                  <a:pt x="1875470" y="1648291"/>
                  <a:pt x="1874700" y="1649830"/>
                </a:cubicBezTo>
                <a:cubicBezTo>
                  <a:pt x="1869312" y="1655218"/>
                  <a:pt x="1872391" y="1664455"/>
                  <a:pt x="1864694" y="1667533"/>
                </a:cubicBezTo>
                <a:cubicBezTo>
                  <a:pt x="1854688" y="1685237"/>
                  <a:pt x="1853149" y="1705249"/>
                  <a:pt x="1847761" y="1723722"/>
                </a:cubicBezTo>
                <a:cubicBezTo>
                  <a:pt x="1834676" y="1766824"/>
                  <a:pt x="1821591" y="1782988"/>
                  <a:pt x="1779258" y="1775291"/>
                </a:cubicBezTo>
                <a:cubicBezTo>
                  <a:pt x="1761555" y="1772212"/>
                  <a:pt x="1746161" y="1779139"/>
                  <a:pt x="1733076" y="1790685"/>
                </a:cubicBezTo>
                <a:cubicBezTo>
                  <a:pt x="1720761" y="1803770"/>
                  <a:pt x="1706137" y="1813006"/>
                  <a:pt x="1689203" y="1817624"/>
                </a:cubicBezTo>
                <a:cubicBezTo>
                  <a:pt x="1687664" y="1816855"/>
                  <a:pt x="1686894" y="1817624"/>
                  <a:pt x="1685355" y="1817624"/>
                </a:cubicBezTo>
                <a:cubicBezTo>
                  <a:pt x="1650718" y="1812237"/>
                  <a:pt x="1617621" y="1829940"/>
                  <a:pt x="1599919" y="1862267"/>
                </a:cubicBezTo>
                <a:cubicBezTo>
                  <a:pt x="1597610" y="1866885"/>
                  <a:pt x="1595300" y="1871503"/>
                  <a:pt x="1592222" y="1875351"/>
                </a:cubicBezTo>
                <a:cubicBezTo>
                  <a:pt x="1587603" y="1881509"/>
                  <a:pt x="1580676" y="1883818"/>
                  <a:pt x="1574519" y="1887667"/>
                </a:cubicBezTo>
                <a:cubicBezTo>
                  <a:pt x="1556815" y="1902291"/>
                  <a:pt x="1541421" y="1919994"/>
                  <a:pt x="1518330" y="1929230"/>
                </a:cubicBezTo>
                <a:cubicBezTo>
                  <a:pt x="1531415" y="1938467"/>
                  <a:pt x="1546040" y="1936158"/>
                  <a:pt x="1559125" y="1939237"/>
                </a:cubicBezTo>
                <a:cubicBezTo>
                  <a:pt x="1569900" y="1942315"/>
                  <a:pt x="1576058" y="1946934"/>
                  <a:pt x="1574519" y="1958479"/>
                </a:cubicBezTo>
                <a:cubicBezTo>
                  <a:pt x="1570670" y="1961558"/>
                  <a:pt x="1566822" y="1965406"/>
                  <a:pt x="1562973" y="1968485"/>
                </a:cubicBezTo>
                <a:cubicBezTo>
                  <a:pt x="1537573" y="1990036"/>
                  <a:pt x="1535264" y="1997733"/>
                  <a:pt x="1546040" y="2030061"/>
                </a:cubicBezTo>
                <a:cubicBezTo>
                  <a:pt x="1551428" y="2045455"/>
                  <a:pt x="1556815" y="2060849"/>
                  <a:pt x="1539112" y="2072394"/>
                </a:cubicBezTo>
                <a:cubicBezTo>
                  <a:pt x="1524488" y="2077012"/>
                  <a:pt x="1522949" y="2090097"/>
                  <a:pt x="1519870" y="2101643"/>
                </a:cubicBezTo>
                <a:cubicBezTo>
                  <a:pt x="1516021" y="2115497"/>
                  <a:pt x="1509864" y="2123194"/>
                  <a:pt x="1492161" y="2126273"/>
                </a:cubicBezTo>
                <a:cubicBezTo>
                  <a:pt x="1466761" y="2130891"/>
                  <a:pt x="1442900" y="2144745"/>
                  <a:pt x="1423658" y="2163218"/>
                </a:cubicBezTo>
                <a:cubicBezTo>
                  <a:pt x="1409803" y="2175533"/>
                  <a:pt x="1399797" y="2184770"/>
                  <a:pt x="1385173" y="2163988"/>
                </a:cubicBezTo>
                <a:cubicBezTo>
                  <a:pt x="1377476" y="2153982"/>
                  <a:pt x="1365161" y="2154752"/>
                  <a:pt x="1354385" y="2157830"/>
                </a:cubicBezTo>
                <a:cubicBezTo>
                  <a:pt x="1344379" y="2160909"/>
                  <a:pt x="1335143" y="2165527"/>
                  <a:pt x="1325137" y="2167836"/>
                </a:cubicBezTo>
                <a:cubicBezTo>
                  <a:pt x="1309743" y="2171685"/>
                  <a:pt x="1298967" y="2167067"/>
                  <a:pt x="1299737" y="2148594"/>
                </a:cubicBezTo>
                <a:cubicBezTo>
                  <a:pt x="1300506" y="2139358"/>
                  <a:pt x="1296658" y="2130121"/>
                  <a:pt x="1294349" y="2120885"/>
                </a:cubicBezTo>
                <a:cubicBezTo>
                  <a:pt x="1291270" y="2103952"/>
                  <a:pt x="1285112" y="2094715"/>
                  <a:pt x="1265100" y="2101643"/>
                </a:cubicBezTo>
                <a:cubicBezTo>
                  <a:pt x="1254324" y="2105491"/>
                  <a:pt x="1241239" y="2100873"/>
                  <a:pt x="1238929" y="2087788"/>
                </a:cubicBezTo>
                <a:cubicBezTo>
                  <a:pt x="1235851" y="2068546"/>
                  <a:pt x="1223535" y="2057000"/>
                  <a:pt x="1211221" y="2043915"/>
                </a:cubicBezTo>
                <a:cubicBezTo>
                  <a:pt x="1198137" y="2030830"/>
                  <a:pt x="1199675" y="2019285"/>
                  <a:pt x="1217379" y="2011588"/>
                </a:cubicBezTo>
                <a:cubicBezTo>
                  <a:pt x="1225075" y="2007739"/>
                  <a:pt x="1231233" y="2003121"/>
                  <a:pt x="1231233" y="1993885"/>
                </a:cubicBezTo>
                <a:cubicBezTo>
                  <a:pt x="1231233" y="1980031"/>
                  <a:pt x="1241239" y="1972334"/>
                  <a:pt x="1251246" y="1965406"/>
                </a:cubicBezTo>
                <a:cubicBezTo>
                  <a:pt x="1251246" y="1965406"/>
                  <a:pt x="1252015" y="1965406"/>
                  <a:pt x="1252015" y="1965406"/>
                </a:cubicBezTo>
                <a:cubicBezTo>
                  <a:pt x="1255864" y="1961558"/>
                  <a:pt x="1260482" y="1957709"/>
                  <a:pt x="1262021" y="1951552"/>
                </a:cubicBezTo>
                <a:cubicBezTo>
                  <a:pt x="1265870" y="1937697"/>
                  <a:pt x="1257403" y="1923843"/>
                  <a:pt x="1262021" y="1909218"/>
                </a:cubicBezTo>
                <a:cubicBezTo>
                  <a:pt x="1262791" y="1906139"/>
                  <a:pt x="1259712" y="1903830"/>
                  <a:pt x="1256633" y="1903061"/>
                </a:cubicBezTo>
                <a:cubicBezTo>
                  <a:pt x="1225845" y="1898442"/>
                  <a:pt x="1218917" y="1878430"/>
                  <a:pt x="1222767" y="1851491"/>
                </a:cubicBezTo>
                <a:cubicBezTo>
                  <a:pt x="1223535" y="1849182"/>
                  <a:pt x="1221997" y="1847643"/>
                  <a:pt x="1221227" y="1845334"/>
                </a:cubicBezTo>
                <a:cubicBezTo>
                  <a:pt x="1221997" y="1844564"/>
                  <a:pt x="1221997" y="1843025"/>
                  <a:pt x="1221227" y="1842255"/>
                </a:cubicBezTo>
                <a:cubicBezTo>
                  <a:pt x="1222767" y="1813776"/>
                  <a:pt x="1218917" y="1786836"/>
                  <a:pt x="1204293" y="1762206"/>
                </a:cubicBezTo>
                <a:cubicBezTo>
                  <a:pt x="1192749" y="1751430"/>
                  <a:pt x="1196597" y="1736036"/>
                  <a:pt x="1190439" y="1723722"/>
                </a:cubicBezTo>
                <a:cubicBezTo>
                  <a:pt x="1183511" y="1709097"/>
                  <a:pt x="1174275" y="1703709"/>
                  <a:pt x="1159651" y="1706788"/>
                </a:cubicBezTo>
                <a:lnTo>
                  <a:pt x="1132497" y="1711847"/>
                </a:lnTo>
                <a:lnTo>
                  <a:pt x="1131900" y="1712163"/>
                </a:lnTo>
                <a:lnTo>
                  <a:pt x="1131622" y="1712010"/>
                </a:lnTo>
                <a:lnTo>
                  <a:pt x="1130210" y="1712273"/>
                </a:lnTo>
                <a:cubicBezTo>
                  <a:pt x="1120205" y="1713716"/>
                  <a:pt x="1110006" y="1714485"/>
                  <a:pt x="1099615" y="1713715"/>
                </a:cubicBezTo>
                <a:cubicBezTo>
                  <a:pt x="1088069" y="1712946"/>
                  <a:pt x="1078063" y="1710637"/>
                  <a:pt x="1071137" y="1700631"/>
                </a:cubicBezTo>
                <a:cubicBezTo>
                  <a:pt x="1054973" y="1686776"/>
                  <a:pt x="1041117" y="1671382"/>
                  <a:pt x="1041117" y="1647521"/>
                </a:cubicBezTo>
                <a:cubicBezTo>
                  <a:pt x="1041117" y="1639055"/>
                  <a:pt x="1034960" y="1638285"/>
                  <a:pt x="1028802" y="1639824"/>
                </a:cubicBezTo>
                <a:cubicBezTo>
                  <a:pt x="1007251" y="1645982"/>
                  <a:pt x="984160" y="1645982"/>
                  <a:pt x="965687" y="1663685"/>
                </a:cubicBezTo>
                <a:cubicBezTo>
                  <a:pt x="949524" y="1679079"/>
                  <a:pt x="932590" y="1696782"/>
                  <a:pt x="906420" y="1696012"/>
                </a:cubicBezTo>
                <a:cubicBezTo>
                  <a:pt x="896414" y="1695243"/>
                  <a:pt x="896414" y="1705249"/>
                  <a:pt x="895645" y="1712176"/>
                </a:cubicBezTo>
                <a:cubicBezTo>
                  <a:pt x="894875" y="1726800"/>
                  <a:pt x="894875" y="1741424"/>
                  <a:pt x="894105" y="1756048"/>
                </a:cubicBezTo>
                <a:cubicBezTo>
                  <a:pt x="879481" y="1792994"/>
                  <a:pt x="867166" y="1802230"/>
                  <a:pt x="840226" y="1797612"/>
                </a:cubicBezTo>
                <a:cubicBezTo>
                  <a:pt x="828681" y="1795303"/>
                  <a:pt x="820215" y="1789146"/>
                  <a:pt x="811748" y="1782218"/>
                </a:cubicBezTo>
                <a:cubicBezTo>
                  <a:pt x="777111" y="1756048"/>
                  <a:pt x="744014" y="1729109"/>
                  <a:pt x="709378" y="1702940"/>
                </a:cubicBezTo>
                <a:cubicBezTo>
                  <a:pt x="700141" y="1695243"/>
                  <a:pt x="689366" y="1689085"/>
                  <a:pt x="677820" y="1683697"/>
                </a:cubicBezTo>
                <a:cubicBezTo>
                  <a:pt x="649342" y="1670612"/>
                  <a:pt x="629330" y="1676000"/>
                  <a:pt x="611626" y="1702170"/>
                </a:cubicBezTo>
                <a:cubicBezTo>
                  <a:pt x="602390" y="1715255"/>
                  <a:pt x="594693" y="1729879"/>
                  <a:pt x="586996" y="1743733"/>
                </a:cubicBezTo>
                <a:cubicBezTo>
                  <a:pt x="560057" y="1793764"/>
                  <a:pt x="528499" y="1800691"/>
                  <a:pt x="482317" y="1765285"/>
                </a:cubicBezTo>
                <a:cubicBezTo>
                  <a:pt x="460766" y="1748351"/>
                  <a:pt x="439214" y="1732958"/>
                  <a:pt x="409966" y="1734497"/>
                </a:cubicBezTo>
                <a:cubicBezTo>
                  <a:pt x="403039" y="1717564"/>
                  <a:pt x="412275" y="1700631"/>
                  <a:pt x="410736" y="1682927"/>
                </a:cubicBezTo>
                <a:cubicBezTo>
                  <a:pt x="409966" y="1669073"/>
                  <a:pt x="408426" y="1655218"/>
                  <a:pt x="404578" y="1642133"/>
                </a:cubicBezTo>
                <a:cubicBezTo>
                  <a:pt x="399960" y="1629048"/>
                  <a:pt x="393032" y="1617503"/>
                  <a:pt x="377638" y="1615964"/>
                </a:cubicBezTo>
                <a:cubicBezTo>
                  <a:pt x="359936" y="1614424"/>
                  <a:pt x="354548" y="1603649"/>
                  <a:pt x="356857" y="1587485"/>
                </a:cubicBezTo>
                <a:cubicBezTo>
                  <a:pt x="358396" y="1569782"/>
                  <a:pt x="363784" y="1553618"/>
                  <a:pt x="369942" y="1536685"/>
                </a:cubicBezTo>
                <a:cubicBezTo>
                  <a:pt x="387645" y="1486654"/>
                  <a:pt x="409966" y="1438934"/>
                  <a:pt x="420742" y="1387364"/>
                </a:cubicBezTo>
                <a:cubicBezTo>
                  <a:pt x="423051" y="1376588"/>
                  <a:pt x="423051" y="1366582"/>
                  <a:pt x="423051" y="1356576"/>
                </a:cubicBezTo>
                <a:cubicBezTo>
                  <a:pt x="423051" y="1338873"/>
                  <a:pt x="413814" y="1328867"/>
                  <a:pt x="396111" y="1329637"/>
                </a:cubicBezTo>
                <a:cubicBezTo>
                  <a:pt x="366093" y="1331176"/>
                  <a:pt x="336845" y="1328867"/>
                  <a:pt x="307596" y="1319631"/>
                </a:cubicBezTo>
                <a:cubicBezTo>
                  <a:pt x="295281" y="1315782"/>
                  <a:pt x="287584" y="1320400"/>
                  <a:pt x="282196" y="1330406"/>
                </a:cubicBezTo>
                <a:cubicBezTo>
                  <a:pt x="277578" y="1340412"/>
                  <a:pt x="272190" y="1350418"/>
                  <a:pt x="269881" y="1361194"/>
                </a:cubicBezTo>
                <a:cubicBezTo>
                  <a:pt x="259875" y="1404297"/>
                  <a:pt x="236014" y="1438164"/>
                  <a:pt x="200608" y="1464334"/>
                </a:cubicBezTo>
                <a:cubicBezTo>
                  <a:pt x="195220" y="1468182"/>
                  <a:pt x="190602" y="1472800"/>
                  <a:pt x="185984" y="1477418"/>
                </a:cubicBezTo>
                <a:cubicBezTo>
                  <a:pt x="155966" y="1505127"/>
                  <a:pt x="156736" y="1515903"/>
                  <a:pt x="192141" y="1535915"/>
                </a:cubicBezTo>
                <a:cubicBezTo>
                  <a:pt x="208305" y="1545152"/>
                  <a:pt x="216772" y="1559006"/>
                  <a:pt x="220620" y="1575940"/>
                </a:cubicBezTo>
                <a:cubicBezTo>
                  <a:pt x="222160" y="1584406"/>
                  <a:pt x="223699" y="1592873"/>
                  <a:pt x="212154" y="1595182"/>
                </a:cubicBezTo>
                <a:cubicBezTo>
                  <a:pt x="193681" y="1595952"/>
                  <a:pt x="172129" y="1583637"/>
                  <a:pt x="155966" y="1594412"/>
                </a:cubicBezTo>
                <a:cubicBezTo>
                  <a:pt x="136723" y="1607497"/>
                  <a:pt x="121329" y="1591334"/>
                  <a:pt x="103626" y="1593643"/>
                </a:cubicBezTo>
                <a:cubicBezTo>
                  <a:pt x="85154" y="1595952"/>
                  <a:pt x="78226" y="1567473"/>
                  <a:pt x="62832" y="1556697"/>
                </a:cubicBezTo>
                <a:cubicBezTo>
                  <a:pt x="33584" y="1535915"/>
                  <a:pt x="54366" y="1504358"/>
                  <a:pt x="43590" y="1479727"/>
                </a:cubicBezTo>
                <a:cubicBezTo>
                  <a:pt x="58984" y="1469722"/>
                  <a:pt x="50517" y="1454328"/>
                  <a:pt x="52057" y="1441243"/>
                </a:cubicBezTo>
                <a:cubicBezTo>
                  <a:pt x="60523" y="1437394"/>
                  <a:pt x="74378" y="1461255"/>
                  <a:pt x="77457" y="1435855"/>
                </a:cubicBezTo>
                <a:cubicBezTo>
                  <a:pt x="81305" y="1432776"/>
                  <a:pt x="84384" y="1434315"/>
                  <a:pt x="88232" y="1435085"/>
                </a:cubicBezTo>
                <a:cubicBezTo>
                  <a:pt x="107475" y="1428927"/>
                  <a:pt x="125948" y="1425849"/>
                  <a:pt x="145960" y="1432006"/>
                </a:cubicBezTo>
                <a:cubicBezTo>
                  <a:pt x="146729" y="1405836"/>
                  <a:pt x="128257" y="1389673"/>
                  <a:pt x="112093" y="1371970"/>
                </a:cubicBezTo>
                <a:cubicBezTo>
                  <a:pt x="109784" y="1362733"/>
                  <a:pt x="102087" y="1360424"/>
                  <a:pt x="95160" y="1356576"/>
                </a:cubicBezTo>
                <a:cubicBezTo>
                  <a:pt x="90542" y="1355036"/>
                  <a:pt x="87463" y="1351957"/>
                  <a:pt x="85923" y="1348109"/>
                </a:cubicBezTo>
                <a:cubicBezTo>
                  <a:pt x="81305" y="1341182"/>
                  <a:pt x="85154" y="1335794"/>
                  <a:pt x="89002" y="1330406"/>
                </a:cubicBezTo>
                <a:cubicBezTo>
                  <a:pt x="110554" y="1298849"/>
                  <a:pt x="116711" y="1264212"/>
                  <a:pt x="107475" y="1226497"/>
                </a:cubicBezTo>
                <a:cubicBezTo>
                  <a:pt x="106705" y="1217261"/>
                  <a:pt x="102857" y="1208794"/>
                  <a:pt x="105166" y="1199558"/>
                </a:cubicBezTo>
                <a:cubicBezTo>
                  <a:pt x="109014" y="1191091"/>
                  <a:pt x="113632" y="1192631"/>
                  <a:pt x="118251" y="1198018"/>
                </a:cubicBezTo>
                <a:cubicBezTo>
                  <a:pt x="122869" y="1203406"/>
                  <a:pt x="125948" y="1208794"/>
                  <a:pt x="129796" y="1214182"/>
                </a:cubicBezTo>
                <a:cubicBezTo>
                  <a:pt x="136723" y="1225727"/>
                  <a:pt x="144420" y="1237273"/>
                  <a:pt x="154426" y="1246509"/>
                </a:cubicBezTo>
                <a:cubicBezTo>
                  <a:pt x="173669" y="1264212"/>
                  <a:pt x="193681" y="1274988"/>
                  <a:pt x="219081" y="1260364"/>
                </a:cubicBezTo>
                <a:cubicBezTo>
                  <a:pt x="222160" y="1258824"/>
                  <a:pt x="225239" y="1258055"/>
                  <a:pt x="228317" y="1258824"/>
                </a:cubicBezTo>
                <a:cubicBezTo>
                  <a:pt x="226778" y="1251127"/>
                  <a:pt x="231396" y="1246509"/>
                  <a:pt x="237554" y="1242661"/>
                </a:cubicBezTo>
                <a:cubicBezTo>
                  <a:pt x="245251" y="1237273"/>
                  <a:pt x="238323" y="1225727"/>
                  <a:pt x="246020" y="1220339"/>
                </a:cubicBezTo>
                <a:cubicBezTo>
                  <a:pt x="243711" y="1207255"/>
                  <a:pt x="240632" y="1194170"/>
                  <a:pt x="237554" y="1181085"/>
                </a:cubicBezTo>
                <a:lnTo>
                  <a:pt x="230815" y="1174101"/>
                </a:lnTo>
                <a:lnTo>
                  <a:pt x="229726" y="1174454"/>
                </a:lnTo>
                <a:cubicBezTo>
                  <a:pt x="225708" y="1173106"/>
                  <a:pt x="222041" y="1169446"/>
                  <a:pt x="218096" y="1165046"/>
                </a:cubicBezTo>
                <a:lnTo>
                  <a:pt x="188626" y="1147706"/>
                </a:lnTo>
                <a:lnTo>
                  <a:pt x="169471" y="1143310"/>
                </a:lnTo>
                <a:cubicBezTo>
                  <a:pt x="158371" y="1141927"/>
                  <a:pt x="145382" y="1141254"/>
                  <a:pt x="129796" y="1141061"/>
                </a:cubicBezTo>
                <a:cubicBezTo>
                  <a:pt x="136723" y="1137212"/>
                  <a:pt x="140572" y="1134903"/>
                  <a:pt x="145190" y="1132594"/>
                </a:cubicBezTo>
                <a:cubicBezTo>
                  <a:pt x="147499" y="1130285"/>
                  <a:pt x="150578" y="1127206"/>
                  <a:pt x="153657" y="1125667"/>
                </a:cubicBezTo>
                <a:lnTo>
                  <a:pt x="158042" y="1123306"/>
                </a:lnTo>
                <a:lnTo>
                  <a:pt x="151369" y="1113367"/>
                </a:lnTo>
                <a:cubicBezTo>
                  <a:pt x="146484" y="1109117"/>
                  <a:pt x="140206" y="1106605"/>
                  <a:pt x="131519" y="1106686"/>
                </a:cubicBezTo>
                <a:cubicBezTo>
                  <a:pt x="125018" y="1106285"/>
                  <a:pt x="125762" y="1099249"/>
                  <a:pt x="128341" y="1096390"/>
                </a:cubicBezTo>
                <a:cubicBezTo>
                  <a:pt x="143323" y="1081179"/>
                  <a:pt x="138013" y="1069519"/>
                  <a:pt x="123238" y="1058571"/>
                </a:cubicBezTo>
                <a:cubicBezTo>
                  <a:pt x="120915" y="1056334"/>
                  <a:pt x="120146" y="1052837"/>
                  <a:pt x="118504" y="1049534"/>
                </a:cubicBezTo>
                <a:cubicBezTo>
                  <a:pt x="109569" y="1031801"/>
                  <a:pt x="109185" y="1030053"/>
                  <a:pt x="123485" y="1015908"/>
                </a:cubicBezTo>
                <a:cubicBezTo>
                  <a:pt x="131413" y="1008206"/>
                  <a:pt x="134097" y="1001659"/>
                  <a:pt x="127231" y="991259"/>
                </a:cubicBezTo>
                <a:cubicBezTo>
                  <a:pt x="122348" y="983630"/>
                  <a:pt x="119703" y="973674"/>
                  <a:pt x="124092" y="964461"/>
                </a:cubicBezTo>
                <a:cubicBezTo>
                  <a:pt x="128140" y="955781"/>
                  <a:pt x="123151" y="951839"/>
                  <a:pt x="117289" y="948091"/>
                </a:cubicBezTo>
                <a:cubicBezTo>
                  <a:pt x="111426" y="944343"/>
                  <a:pt x="105755" y="941468"/>
                  <a:pt x="103345" y="934668"/>
                </a:cubicBezTo>
                <a:cubicBezTo>
                  <a:pt x="101319" y="929617"/>
                  <a:pt x="96949" y="930579"/>
                  <a:pt x="93646" y="932223"/>
                </a:cubicBezTo>
                <a:cubicBezTo>
                  <a:pt x="89319" y="935467"/>
                  <a:pt x="85867" y="938518"/>
                  <a:pt x="82606" y="942443"/>
                </a:cubicBezTo>
                <a:cubicBezTo>
                  <a:pt x="70011" y="953922"/>
                  <a:pt x="68604" y="953774"/>
                  <a:pt x="60096" y="940070"/>
                </a:cubicBezTo>
                <a:cubicBezTo>
                  <a:pt x="55405" y="933315"/>
                  <a:pt x="52803" y="925641"/>
                  <a:pt x="48986" y="918693"/>
                </a:cubicBezTo>
                <a:cubicBezTo>
                  <a:pt x="44785" y="909997"/>
                  <a:pt x="40583" y="901301"/>
                  <a:pt x="54907" y="897688"/>
                </a:cubicBezTo>
                <a:cubicBezTo>
                  <a:pt x="59618" y="896193"/>
                  <a:pt x="60746" y="890904"/>
                  <a:pt x="56632" y="886771"/>
                </a:cubicBezTo>
                <a:cubicBezTo>
                  <a:pt x="51791" y="881423"/>
                  <a:pt x="46759" y="875200"/>
                  <a:pt x="37189" y="879599"/>
                </a:cubicBezTo>
                <a:cubicBezTo>
                  <a:pt x="36849" y="880132"/>
                  <a:pt x="36508" y="880665"/>
                  <a:pt x="35293" y="881391"/>
                </a:cubicBezTo>
                <a:cubicBezTo>
                  <a:pt x="30966" y="884635"/>
                  <a:pt x="29924" y="894486"/>
                  <a:pt x="21248" y="890441"/>
                </a:cubicBezTo>
                <a:cubicBezTo>
                  <a:pt x="13104" y="886736"/>
                  <a:pt x="7539" y="880173"/>
                  <a:pt x="4212" y="871285"/>
                </a:cubicBezTo>
                <a:cubicBezTo>
                  <a:pt x="2142" y="863952"/>
                  <a:pt x="2695" y="856041"/>
                  <a:pt x="4313" y="848813"/>
                </a:cubicBezTo>
                <a:cubicBezTo>
                  <a:pt x="5783" y="842991"/>
                  <a:pt x="8170" y="839258"/>
                  <a:pt x="14906" y="842814"/>
                </a:cubicBezTo>
                <a:cubicBezTo>
                  <a:pt x="17379" y="843644"/>
                  <a:pt x="20193" y="843941"/>
                  <a:pt x="21557" y="841808"/>
                </a:cubicBezTo>
                <a:cubicBezTo>
                  <a:pt x="23943" y="838075"/>
                  <a:pt x="21620" y="835838"/>
                  <a:pt x="19488" y="834475"/>
                </a:cubicBezTo>
                <a:cubicBezTo>
                  <a:pt x="15564" y="831216"/>
                  <a:pt x="11834" y="828830"/>
                  <a:pt x="8444" y="825912"/>
                </a:cubicBezTo>
                <a:cubicBezTo>
                  <a:pt x="-3325" y="816133"/>
                  <a:pt x="-2666" y="804535"/>
                  <a:pt x="9631" y="795870"/>
                </a:cubicBezTo>
                <a:cubicBezTo>
                  <a:pt x="11187" y="794611"/>
                  <a:pt x="12402" y="793886"/>
                  <a:pt x="13617" y="793160"/>
                </a:cubicBezTo>
                <a:cubicBezTo>
                  <a:pt x="33587" y="781889"/>
                  <a:pt x="34759" y="778882"/>
                  <a:pt x="21752" y="759297"/>
                </a:cubicBezTo>
                <a:cubicBezTo>
                  <a:pt x="16869" y="751668"/>
                  <a:pt x="15525" y="745550"/>
                  <a:pt x="21705" y="738233"/>
                </a:cubicBezTo>
                <a:cubicBezTo>
                  <a:pt x="24284" y="735374"/>
                  <a:pt x="25456" y="732367"/>
                  <a:pt x="26627" y="729360"/>
                </a:cubicBezTo>
                <a:cubicBezTo>
                  <a:pt x="36322" y="713022"/>
                  <a:pt x="38301" y="697009"/>
                  <a:pt x="23100" y="682030"/>
                </a:cubicBezTo>
                <a:cubicBezTo>
                  <a:pt x="17727" y="676342"/>
                  <a:pt x="13036" y="669586"/>
                  <a:pt x="10434" y="661912"/>
                </a:cubicBezTo>
                <a:cubicBezTo>
                  <a:pt x="8408" y="656861"/>
                  <a:pt x="9003" y="651232"/>
                  <a:pt x="13330" y="647988"/>
                </a:cubicBezTo>
                <a:cubicBezTo>
                  <a:pt x="18338" y="643678"/>
                  <a:pt x="21771" y="648878"/>
                  <a:pt x="25161" y="651797"/>
                </a:cubicBezTo>
                <a:cubicBezTo>
                  <a:pt x="47248" y="668924"/>
                  <a:pt x="47248" y="668924"/>
                  <a:pt x="56771" y="643460"/>
                </a:cubicBezTo>
                <a:cubicBezTo>
                  <a:pt x="60286" y="634440"/>
                  <a:pt x="64527" y="626633"/>
                  <a:pt x="71240" y="619657"/>
                </a:cubicBezTo>
                <a:cubicBezTo>
                  <a:pt x="78486" y="613021"/>
                  <a:pt x="84176" y="607645"/>
                  <a:pt x="96348" y="610920"/>
                </a:cubicBezTo>
                <a:cubicBezTo>
                  <a:pt x="114148" y="614788"/>
                  <a:pt x="131368" y="597251"/>
                  <a:pt x="134283" y="575076"/>
                </a:cubicBezTo>
                <a:cubicBezTo>
                  <a:pt x="134922" y="571728"/>
                  <a:pt x="134687" y="568573"/>
                  <a:pt x="135133" y="564351"/>
                </a:cubicBezTo>
                <a:cubicBezTo>
                  <a:pt x="148756" y="570056"/>
                  <a:pt x="161994" y="574013"/>
                  <a:pt x="175165" y="565156"/>
                </a:cubicBezTo>
                <a:cubicBezTo>
                  <a:pt x="187122" y="557025"/>
                  <a:pt x="191276" y="544656"/>
                  <a:pt x="196304" y="532095"/>
                </a:cubicBezTo>
                <a:cubicBezTo>
                  <a:pt x="200183" y="533073"/>
                  <a:pt x="199886" y="535888"/>
                  <a:pt x="200803" y="537976"/>
                </a:cubicBezTo>
                <a:cubicBezTo>
                  <a:pt x="203256" y="547057"/>
                  <a:pt x="208496" y="552661"/>
                  <a:pt x="214957" y="554445"/>
                </a:cubicBezTo>
                <a:lnTo>
                  <a:pt x="218884" y="553267"/>
                </a:lnTo>
                <a:lnTo>
                  <a:pt x="215844" y="551027"/>
                </a:lnTo>
                <a:cubicBezTo>
                  <a:pt x="214211" y="549524"/>
                  <a:pt x="213485" y="547600"/>
                  <a:pt x="215598" y="544305"/>
                </a:cubicBezTo>
                <a:cubicBezTo>
                  <a:pt x="218902" y="538583"/>
                  <a:pt x="223942" y="534703"/>
                  <a:pt x="231045" y="536702"/>
                </a:cubicBezTo>
                <a:lnTo>
                  <a:pt x="246480" y="541607"/>
                </a:lnTo>
                <a:lnTo>
                  <a:pt x="250236" y="539216"/>
                </a:lnTo>
                <a:lnTo>
                  <a:pt x="253281" y="520961"/>
                </a:lnTo>
                <a:cubicBezTo>
                  <a:pt x="252543" y="513833"/>
                  <a:pt x="250291" y="506829"/>
                  <a:pt x="247808" y="500042"/>
                </a:cubicBezTo>
                <a:cubicBezTo>
                  <a:pt x="245772" y="493268"/>
                  <a:pt x="237722" y="493031"/>
                  <a:pt x="231921" y="492413"/>
                </a:cubicBezTo>
                <a:cubicBezTo>
                  <a:pt x="223871" y="492176"/>
                  <a:pt x="216254" y="492400"/>
                  <a:pt x="209099" y="492190"/>
                </a:cubicBezTo>
                <a:cubicBezTo>
                  <a:pt x="201048" y="491953"/>
                  <a:pt x="193946" y="489954"/>
                  <a:pt x="187845" y="484403"/>
                </a:cubicBezTo>
                <a:cubicBezTo>
                  <a:pt x="180009" y="477010"/>
                  <a:pt x="180576" y="472998"/>
                  <a:pt x="190142" y="467461"/>
                </a:cubicBezTo>
                <a:cubicBezTo>
                  <a:pt x="202418" y="461107"/>
                  <a:pt x="202118" y="456174"/>
                  <a:pt x="191625" y="447809"/>
                </a:cubicBezTo>
                <a:cubicBezTo>
                  <a:pt x="185958" y="442718"/>
                  <a:pt x="174844" y="440153"/>
                  <a:pt x="177821" y="430393"/>
                </a:cubicBezTo>
                <a:cubicBezTo>
                  <a:pt x="180772" y="421527"/>
                  <a:pt x="191940" y="422303"/>
                  <a:pt x="200016" y="421646"/>
                </a:cubicBezTo>
                <a:cubicBezTo>
                  <a:pt x="203594" y="421750"/>
                  <a:pt x="206739" y="421396"/>
                  <a:pt x="210343" y="420606"/>
                </a:cubicBezTo>
                <a:cubicBezTo>
                  <a:pt x="214842" y="419843"/>
                  <a:pt x="218961" y="416831"/>
                  <a:pt x="219122" y="411464"/>
                </a:cubicBezTo>
                <a:cubicBezTo>
                  <a:pt x="219716" y="406557"/>
                  <a:pt x="215757" y="404203"/>
                  <a:pt x="211312" y="403177"/>
                </a:cubicBezTo>
                <a:cubicBezTo>
                  <a:pt x="205104" y="401204"/>
                  <a:pt x="199357" y="398797"/>
                  <a:pt x="200058" y="390313"/>
                </a:cubicBezTo>
                <a:lnTo>
                  <a:pt x="204906" y="382719"/>
                </a:lnTo>
                <a:lnTo>
                  <a:pt x="199768" y="383106"/>
                </a:lnTo>
                <a:cubicBezTo>
                  <a:pt x="194724" y="382098"/>
                  <a:pt x="189758" y="380080"/>
                  <a:pt x="184791" y="378218"/>
                </a:cubicBezTo>
                <a:cubicBezTo>
                  <a:pt x="178583" y="373872"/>
                  <a:pt x="171755" y="369526"/>
                  <a:pt x="175479" y="359594"/>
                </a:cubicBezTo>
                <a:cubicBezTo>
                  <a:pt x="186964" y="351834"/>
                  <a:pt x="198915" y="344850"/>
                  <a:pt x="211253" y="339573"/>
                </a:cubicBezTo>
                <a:lnTo>
                  <a:pt x="234333" y="333650"/>
                </a:lnTo>
                <a:lnTo>
                  <a:pt x="235379" y="331817"/>
                </a:lnTo>
                <a:cubicBezTo>
                  <a:pt x="237222" y="330081"/>
                  <a:pt x="238603" y="328779"/>
                  <a:pt x="240419" y="327937"/>
                </a:cubicBezTo>
                <a:cubicBezTo>
                  <a:pt x="250853" y="323320"/>
                  <a:pt x="254291" y="313125"/>
                  <a:pt x="245994" y="306167"/>
                </a:cubicBezTo>
                <a:cubicBezTo>
                  <a:pt x="237697" y="299208"/>
                  <a:pt x="239239" y="292540"/>
                  <a:pt x="244332" y="286870"/>
                </a:cubicBezTo>
                <a:cubicBezTo>
                  <a:pt x="261429" y="269020"/>
                  <a:pt x="254701" y="254498"/>
                  <a:pt x="240410" y="238411"/>
                </a:cubicBezTo>
                <a:cubicBezTo>
                  <a:pt x="230458" y="226928"/>
                  <a:pt x="222808" y="213275"/>
                  <a:pt x="215620" y="199187"/>
                </a:cubicBezTo>
                <a:cubicBezTo>
                  <a:pt x="212689" y="192387"/>
                  <a:pt x="212416" y="186559"/>
                  <a:pt x="216642" y="179969"/>
                </a:cubicBezTo>
                <a:cubicBezTo>
                  <a:pt x="230321" y="156647"/>
                  <a:pt x="247904" y="137469"/>
                  <a:pt x="276688" y="132943"/>
                </a:cubicBezTo>
                <a:cubicBezTo>
                  <a:pt x="287475" y="131470"/>
                  <a:pt x="296393" y="132627"/>
                  <a:pt x="303715" y="142242"/>
                </a:cubicBezTo>
                <a:cubicBezTo>
                  <a:pt x="314021" y="156869"/>
                  <a:pt x="331316" y="162302"/>
                  <a:pt x="348177" y="167273"/>
                </a:cubicBezTo>
                <a:cubicBezTo>
                  <a:pt x="352596" y="169194"/>
                  <a:pt x="355794" y="167050"/>
                  <a:pt x="359452" y="164472"/>
                </a:cubicBezTo>
                <a:cubicBezTo>
                  <a:pt x="371808" y="155435"/>
                  <a:pt x="383730" y="145937"/>
                  <a:pt x="394351" y="135059"/>
                </a:cubicBezTo>
                <a:cubicBezTo>
                  <a:pt x="401260" y="128548"/>
                  <a:pt x="408036" y="126509"/>
                  <a:pt x="416954" y="127666"/>
                </a:cubicBezTo>
                <a:cubicBezTo>
                  <a:pt x="425438" y="128363"/>
                  <a:pt x="433895" y="129954"/>
                  <a:pt x="442487" y="127074"/>
                </a:cubicBezTo>
                <a:cubicBezTo>
                  <a:pt x="451538" y="123759"/>
                  <a:pt x="457933" y="119471"/>
                  <a:pt x="460504" y="108356"/>
                </a:cubicBezTo>
                <a:cubicBezTo>
                  <a:pt x="463154" y="94557"/>
                  <a:pt x="473127" y="90374"/>
                  <a:pt x="485897" y="97464"/>
                </a:cubicBezTo>
                <a:cubicBezTo>
                  <a:pt x="508372" y="109315"/>
                  <a:pt x="518398" y="103343"/>
                  <a:pt x="520529" y="76996"/>
                </a:cubicBezTo>
                <a:cubicBezTo>
                  <a:pt x="522285" y="63171"/>
                  <a:pt x="519108" y="49649"/>
                  <a:pt x="519075" y="35771"/>
                </a:cubicBezTo>
                <a:cubicBezTo>
                  <a:pt x="519316" y="27722"/>
                  <a:pt x="519801" y="19930"/>
                  <a:pt x="523948" y="11743"/>
                </a:cubicBezTo>
                <a:lnTo>
                  <a:pt x="525821" y="8900"/>
                </a:lnTo>
                <a:lnTo>
                  <a:pt x="530616" y="8723"/>
                </a:lnTo>
                <a:lnTo>
                  <a:pt x="536439" y="35163"/>
                </a:lnTo>
                <a:cubicBezTo>
                  <a:pt x="538710" y="45301"/>
                  <a:pt x="540876" y="55212"/>
                  <a:pt x="542804" y="65564"/>
                </a:cubicBezTo>
                <a:cubicBezTo>
                  <a:pt x="547096" y="86729"/>
                  <a:pt x="583314" y="103013"/>
                  <a:pt x="598134" y="86439"/>
                </a:cubicBezTo>
                <a:cubicBezTo>
                  <a:pt x="606926" y="76850"/>
                  <a:pt x="615205" y="73176"/>
                  <a:pt x="623536" y="73365"/>
                </a:cubicBezTo>
                <a:lnTo>
                  <a:pt x="632672" y="76953"/>
                </a:lnTo>
                <a:lnTo>
                  <a:pt x="632544" y="75267"/>
                </a:lnTo>
                <a:cubicBezTo>
                  <a:pt x="634096" y="70922"/>
                  <a:pt x="637045" y="66887"/>
                  <a:pt x="639839" y="62851"/>
                </a:cubicBezTo>
                <a:cubicBezTo>
                  <a:pt x="640459" y="62851"/>
                  <a:pt x="641080" y="62230"/>
                  <a:pt x="641701" y="62230"/>
                </a:cubicBezTo>
                <a:cubicBezTo>
                  <a:pt x="641701" y="61609"/>
                  <a:pt x="641080" y="60368"/>
                  <a:pt x="641080" y="59747"/>
                </a:cubicBezTo>
                <a:cubicBezTo>
                  <a:pt x="644805" y="42985"/>
                  <a:pt x="641701" y="26223"/>
                  <a:pt x="645426" y="9462"/>
                </a:cubicBezTo>
                <a:cubicBezTo>
                  <a:pt x="648530" y="4806"/>
                  <a:pt x="650858" y="4495"/>
                  <a:pt x="652410" y="5892"/>
                </a:cubicBezTo>
                <a:cubicBezTo>
                  <a:pt x="653961" y="7289"/>
                  <a:pt x="654737" y="10393"/>
                  <a:pt x="654737" y="12566"/>
                </a:cubicBezTo>
                <a:cubicBezTo>
                  <a:pt x="654116" y="23740"/>
                  <a:pt x="660945" y="23740"/>
                  <a:pt x="669637" y="26223"/>
                </a:cubicBezTo>
                <a:lnTo>
                  <a:pt x="684896" y="30577"/>
                </a:lnTo>
                <a:lnTo>
                  <a:pt x="686229" y="29494"/>
                </a:lnTo>
                <a:cubicBezTo>
                  <a:pt x="693031" y="26561"/>
                  <a:pt x="698993" y="21812"/>
                  <a:pt x="704954" y="17064"/>
                </a:cubicBezTo>
                <a:cubicBezTo>
                  <a:pt x="709072" y="14051"/>
                  <a:pt x="710561" y="9171"/>
                  <a:pt x="708011" y="4620"/>
                </a:cubicBezTo>
                <a:lnTo>
                  <a:pt x="705476" y="2262"/>
                </a:lnTo>
                <a:close/>
              </a:path>
            </a:pathLst>
          </a:custGeom>
          <a:solidFill>
            <a:schemeClr val="accent4"/>
          </a:solidFill>
          <a:ln w="769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399CD0AC-3D6E-4750-A56E-977B83809024}"/>
              </a:ext>
            </a:extLst>
          </p:cNvPr>
          <p:cNvSpPr/>
          <p:nvPr/>
        </p:nvSpPr>
        <p:spPr>
          <a:xfrm>
            <a:off x="1369014" y="2090465"/>
            <a:ext cx="1461533" cy="1426565"/>
          </a:xfrm>
          <a:custGeom>
            <a:avLst/>
            <a:gdLst>
              <a:gd name="connsiteX0" fmla="*/ 592378 w 1530379"/>
              <a:gd name="connsiteY0" fmla="*/ 720443 h 1493763"/>
              <a:gd name="connsiteX1" fmla="*/ 579959 w 1530379"/>
              <a:gd name="connsiteY1" fmla="*/ 723893 h 1493763"/>
              <a:gd name="connsiteX2" fmla="*/ 574571 w 1530379"/>
              <a:gd name="connsiteY2" fmla="*/ 737747 h 1493763"/>
              <a:gd name="connsiteX3" fmla="*/ 593044 w 1530379"/>
              <a:gd name="connsiteY3" fmla="*/ 742366 h 1493763"/>
              <a:gd name="connsiteX4" fmla="*/ 593988 w 1530379"/>
              <a:gd name="connsiteY4" fmla="*/ 742285 h 1493763"/>
              <a:gd name="connsiteX5" fmla="*/ 590922 w 1530379"/>
              <a:gd name="connsiteY5" fmla="*/ 726188 h 1493763"/>
              <a:gd name="connsiteX6" fmla="*/ 666943 w 1530379"/>
              <a:gd name="connsiteY6" fmla="*/ 660814 h 1493763"/>
              <a:gd name="connsiteX7" fmla="*/ 660778 w 1530379"/>
              <a:gd name="connsiteY7" fmla="*/ 660873 h 1493763"/>
              <a:gd name="connsiteX8" fmla="*/ 658927 w 1530379"/>
              <a:gd name="connsiteY8" fmla="*/ 666832 h 1493763"/>
              <a:gd name="connsiteX9" fmla="*/ 661445 w 1530379"/>
              <a:gd name="connsiteY9" fmla="*/ 666247 h 1493763"/>
              <a:gd name="connsiteX10" fmla="*/ 903082 w 1530379"/>
              <a:gd name="connsiteY10" fmla="*/ 269817 h 1493763"/>
              <a:gd name="connsiteX11" fmla="*/ 894766 w 1530379"/>
              <a:gd name="connsiteY11" fmla="*/ 278237 h 1493763"/>
              <a:gd name="connsiteX12" fmla="*/ 877700 w 1530379"/>
              <a:gd name="connsiteY12" fmla="*/ 293366 h 1493763"/>
              <a:gd name="connsiteX13" fmla="*/ 872132 w 1530379"/>
              <a:gd name="connsiteY13" fmla="*/ 304800 h 1493763"/>
              <a:gd name="connsiteX14" fmla="*/ 881098 w 1530379"/>
              <a:gd name="connsiteY14" fmla="*/ 302853 h 1493763"/>
              <a:gd name="connsiteX15" fmla="*/ 914964 w 1530379"/>
              <a:gd name="connsiteY15" fmla="*/ 293617 h 1493763"/>
              <a:gd name="connsiteX16" fmla="*/ 928049 w 1530379"/>
              <a:gd name="connsiteY16" fmla="*/ 283611 h 1493763"/>
              <a:gd name="connsiteX17" fmla="*/ 914194 w 1530379"/>
              <a:gd name="connsiteY17" fmla="*/ 272065 h 1493763"/>
              <a:gd name="connsiteX18" fmla="*/ 718211 w 1530379"/>
              <a:gd name="connsiteY18" fmla="*/ 154398 h 1493763"/>
              <a:gd name="connsiteX19" fmla="*/ 695010 w 1530379"/>
              <a:gd name="connsiteY19" fmla="*/ 157470 h 1493763"/>
              <a:gd name="connsiteX20" fmla="*/ 700128 w 1530379"/>
              <a:gd name="connsiteY20" fmla="*/ 160762 h 1493763"/>
              <a:gd name="connsiteX21" fmla="*/ 725047 w 1530379"/>
              <a:gd name="connsiteY21" fmla="*/ 164706 h 1493763"/>
              <a:gd name="connsiteX22" fmla="*/ 731863 w 1530379"/>
              <a:gd name="connsiteY22" fmla="*/ 163023 h 1493763"/>
              <a:gd name="connsiteX23" fmla="*/ 844922 w 1530379"/>
              <a:gd name="connsiteY23" fmla="*/ 1132 h 1493763"/>
              <a:gd name="connsiteX24" fmla="*/ 943443 w 1530379"/>
              <a:gd name="connsiteY24" fmla="*/ 20375 h 1493763"/>
              <a:gd name="connsiteX25" fmla="*/ 1023493 w 1530379"/>
              <a:gd name="connsiteY25" fmla="*/ 21144 h 1493763"/>
              <a:gd name="connsiteX26" fmla="*/ 1045044 w 1530379"/>
              <a:gd name="connsiteY26" fmla="*/ 8059 h 1493763"/>
              <a:gd name="connsiteX27" fmla="*/ 1061977 w 1530379"/>
              <a:gd name="connsiteY27" fmla="*/ 16526 h 1493763"/>
              <a:gd name="connsiteX28" fmla="*/ 1086608 w 1530379"/>
              <a:gd name="connsiteY28" fmla="*/ 30380 h 1493763"/>
              <a:gd name="connsiteX29" fmla="*/ 1103541 w 1530379"/>
              <a:gd name="connsiteY29" fmla="*/ 28071 h 1493763"/>
              <a:gd name="connsiteX30" fmla="*/ 1155881 w 1530379"/>
              <a:gd name="connsiteY30" fmla="*/ 27302 h 1493763"/>
              <a:gd name="connsiteX31" fmla="*/ 1164347 w 1530379"/>
              <a:gd name="connsiteY31" fmla="*/ 32689 h 1493763"/>
              <a:gd name="connsiteX32" fmla="*/ 1164347 w 1530379"/>
              <a:gd name="connsiteY32" fmla="*/ 50393 h 1493763"/>
              <a:gd name="connsiteX33" fmla="*/ 1195905 w 1530379"/>
              <a:gd name="connsiteY33" fmla="*/ 102732 h 1493763"/>
              <a:gd name="connsiteX34" fmla="*/ 1216687 w 1530379"/>
              <a:gd name="connsiteY34" fmla="*/ 89647 h 1493763"/>
              <a:gd name="connsiteX35" fmla="*/ 1231311 w 1530379"/>
              <a:gd name="connsiteY35" fmla="*/ 75793 h 1493763"/>
              <a:gd name="connsiteX36" fmla="*/ 1239008 w 1530379"/>
              <a:gd name="connsiteY36" fmla="*/ 94265 h 1493763"/>
              <a:gd name="connsiteX37" fmla="*/ 1286729 w 1530379"/>
              <a:gd name="connsiteY37" fmla="*/ 208181 h 1493763"/>
              <a:gd name="connsiteX38" fmla="*/ 1308280 w 1530379"/>
              <a:gd name="connsiteY38" fmla="*/ 214338 h 1493763"/>
              <a:gd name="connsiteX39" fmla="*/ 1339068 w 1530379"/>
              <a:gd name="connsiteY39" fmla="*/ 219726 h 1493763"/>
              <a:gd name="connsiteX40" fmla="*/ 1322905 w 1530379"/>
              <a:gd name="connsiteY40" fmla="*/ 245126 h 1493763"/>
              <a:gd name="connsiteX41" fmla="*/ 1341377 w 1530379"/>
              <a:gd name="connsiteY41" fmla="*/ 282841 h 1493763"/>
              <a:gd name="connsiteX42" fmla="*/ 1342025 w 1530379"/>
              <a:gd name="connsiteY42" fmla="*/ 283106 h 1493763"/>
              <a:gd name="connsiteX43" fmla="*/ 1364547 w 1530379"/>
              <a:gd name="connsiteY43" fmla="*/ 277545 h 1493763"/>
              <a:gd name="connsiteX44" fmla="*/ 1384270 w 1530379"/>
              <a:gd name="connsiteY44" fmla="*/ 263017 h 1493763"/>
              <a:gd name="connsiteX45" fmla="*/ 1395046 w 1530379"/>
              <a:gd name="connsiteY45" fmla="*/ 188356 h 1493763"/>
              <a:gd name="connsiteX46" fmla="*/ 1381192 w 1530379"/>
              <a:gd name="connsiteY46" fmla="*/ 163726 h 1493763"/>
              <a:gd name="connsiteX47" fmla="*/ 1381192 w 1530379"/>
              <a:gd name="connsiteY47" fmla="*/ 146793 h 1493763"/>
              <a:gd name="connsiteX48" fmla="*/ 1416598 w 1530379"/>
              <a:gd name="connsiteY48" fmla="*/ 163726 h 1493763"/>
              <a:gd name="connsiteX49" fmla="*/ 1421216 w 1530379"/>
              <a:gd name="connsiteY49" fmla="*/ 210677 h 1493763"/>
              <a:gd name="connsiteX50" fmla="*/ 1438149 w 1530379"/>
              <a:gd name="connsiteY50" fmla="*/ 216065 h 1493763"/>
              <a:gd name="connsiteX51" fmla="*/ 1460470 w 1530379"/>
              <a:gd name="connsiteY51" fmla="*/ 229920 h 1493763"/>
              <a:gd name="connsiteX52" fmla="*/ 1458931 w 1530379"/>
              <a:gd name="connsiteY52" fmla="*/ 233768 h 1493763"/>
              <a:gd name="connsiteX53" fmla="*/ 1440458 w 1530379"/>
              <a:gd name="connsiteY53" fmla="*/ 263787 h 1493763"/>
              <a:gd name="connsiteX54" fmla="*/ 1450464 w 1530379"/>
              <a:gd name="connsiteY54" fmla="*/ 277641 h 1493763"/>
              <a:gd name="connsiteX55" fmla="*/ 1451234 w 1530379"/>
              <a:gd name="connsiteY55" fmla="*/ 281490 h 1493763"/>
              <a:gd name="connsiteX56" fmla="*/ 1461240 w 1530379"/>
              <a:gd name="connsiteY56" fmla="*/ 303811 h 1493763"/>
              <a:gd name="connsiteX57" fmla="*/ 1505113 w 1530379"/>
              <a:gd name="connsiteY57" fmla="*/ 341526 h 1493763"/>
              <a:gd name="connsiteX58" fmla="*/ 1510501 w 1530379"/>
              <a:gd name="connsiteY58" fmla="*/ 396944 h 1493763"/>
              <a:gd name="connsiteX59" fmla="*/ 1505882 w 1530379"/>
              <a:gd name="connsiteY59" fmla="*/ 457750 h 1493763"/>
              <a:gd name="connsiteX60" fmla="*/ 1507422 w 1530379"/>
              <a:gd name="connsiteY60" fmla="*/ 459290 h 1493763"/>
              <a:gd name="connsiteX61" fmla="*/ 1498955 w 1530379"/>
              <a:gd name="connsiteY61" fmla="*/ 519327 h 1493763"/>
              <a:gd name="connsiteX62" fmla="*/ 1472785 w 1530379"/>
              <a:gd name="connsiteY62" fmla="*/ 539339 h 1493763"/>
              <a:gd name="connsiteX63" fmla="*/ 1504343 w 1530379"/>
              <a:gd name="connsiteY63" fmla="*/ 558581 h 1493763"/>
              <a:gd name="connsiteX64" fmla="*/ 1522816 w 1530379"/>
              <a:gd name="connsiteY64" fmla="*/ 563969 h 1493763"/>
              <a:gd name="connsiteX65" fmla="*/ 1515889 w 1530379"/>
              <a:gd name="connsiteY65" fmla="*/ 574745 h 1493763"/>
              <a:gd name="connsiteX66" fmla="*/ 1501264 w 1530379"/>
              <a:gd name="connsiteY66" fmla="*/ 576285 h 1493763"/>
              <a:gd name="connsiteX67" fmla="*/ 1468937 w 1530379"/>
              <a:gd name="connsiteY67" fmla="*/ 581672 h 1493763"/>
              <a:gd name="connsiteX68" fmla="*/ 1454313 w 1530379"/>
              <a:gd name="connsiteY68" fmla="*/ 615539 h 1493763"/>
              <a:gd name="connsiteX69" fmla="*/ 1474325 w 1530379"/>
              <a:gd name="connsiteY69" fmla="*/ 641709 h 1493763"/>
              <a:gd name="connsiteX70" fmla="*/ 1482022 w 1530379"/>
              <a:gd name="connsiteY70" fmla="*/ 663260 h 1493763"/>
              <a:gd name="connsiteX71" fmla="*/ 1458931 w 1530379"/>
              <a:gd name="connsiteY71" fmla="*/ 673266 h 1493763"/>
              <a:gd name="connsiteX72" fmla="*/ 1423525 w 1530379"/>
              <a:gd name="connsiteY72" fmla="*/ 673266 h 1493763"/>
              <a:gd name="connsiteX73" fmla="*/ 1401204 w 1530379"/>
              <a:gd name="connsiteY73" fmla="*/ 691739 h 1493763"/>
              <a:gd name="connsiteX74" fmla="*/ 1361949 w 1530379"/>
              <a:gd name="connsiteY74" fmla="*/ 726376 h 1493763"/>
              <a:gd name="connsiteX75" fmla="*/ 1318846 w 1530379"/>
              <a:gd name="connsiteY75" fmla="*/ 782563 h 1493763"/>
              <a:gd name="connsiteX76" fmla="*/ 1320024 w 1530379"/>
              <a:gd name="connsiteY76" fmla="*/ 791592 h 1493763"/>
              <a:gd name="connsiteX77" fmla="*/ 1331085 w 1530379"/>
              <a:gd name="connsiteY77" fmla="*/ 805161 h 1493763"/>
              <a:gd name="connsiteX78" fmla="*/ 1333394 w 1530379"/>
              <a:gd name="connsiteY78" fmla="*/ 842877 h 1493763"/>
              <a:gd name="connsiteX79" fmla="*/ 1340321 w 1530379"/>
              <a:gd name="connsiteY79" fmla="*/ 873664 h 1493763"/>
              <a:gd name="connsiteX80" fmla="*/ 1321848 w 1530379"/>
              <a:gd name="connsiteY80" fmla="*/ 887519 h 1493763"/>
              <a:gd name="connsiteX81" fmla="*/ 1292408 w 1530379"/>
              <a:gd name="connsiteY81" fmla="*/ 889347 h 1493763"/>
              <a:gd name="connsiteX82" fmla="*/ 1277207 w 1530379"/>
              <a:gd name="connsiteY82" fmla="*/ 896835 h 1493763"/>
              <a:gd name="connsiteX83" fmla="*/ 1279976 w 1530379"/>
              <a:gd name="connsiteY83" fmla="*/ 900712 h 1493763"/>
              <a:gd name="connsiteX84" fmla="*/ 1296525 w 1530379"/>
              <a:gd name="connsiteY84" fmla="*/ 904945 h 1493763"/>
              <a:gd name="connsiteX85" fmla="*/ 1338858 w 1530379"/>
              <a:gd name="connsiteY85" fmla="*/ 945739 h 1493763"/>
              <a:gd name="connsiteX86" fmla="*/ 1357331 w 1530379"/>
              <a:gd name="connsiteY86" fmla="*/ 955745 h 1493763"/>
              <a:gd name="connsiteX87" fmla="*/ 1366567 w 1530379"/>
              <a:gd name="connsiteY87" fmla="*/ 974988 h 1493763"/>
              <a:gd name="connsiteX88" fmla="*/ 1397355 w 1530379"/>
              <a:gd name="connsiteY88" fmla="*/ 1055036 h 1493763"/>
              <a:gd name="connsiteX89" fmla="*/ 1415058 w 1530379"/>
              <a:gd name="connsiteY89" fmla="*/ 1097369 h 1493763"/>
              <a:gd name="connsiteX90" fmla="*/ 1392737 w 1530379"/>
              <a:gd name="connsiteY90" fmla="*/ 1115073 h 1493763"/>
              <a:gd name="connsiteX91" fmla="*/ 1401973 w 1530379"/>
              <a:gd name="connsiteY91" fmla="*/ 1150479 h 1493763"/>
              <a:gd name="connsiteX92" fmla="*/ 1418907 w 1530379"/>
              <a:gd name="connsiteY92" fmla="*/ 1185115 h 1493763"/>
              <a:gd name="connsiteX93" fmla="*/ 1392737 w 1530379"/>
              <a:gd name="connsiteY93" fmla="*/ 1202818 h 1493763"/>
              <a:gd name="connsiteX94" fmla="*/ 1379652 w 1530379"/>
              <a:gd name="connsiteY94" fmla="*/ 1217442 h 1493763"/>
              <a:gd name="connsiteX95" fmla="*/ 1392737 w 1530379"/>
              <a:gd name="connsiteY95" fmla="*/ 1228218 h 1493763"/>
              <a:gd name="connsiteX96" fmla="*/ 1396586 w 1530379"/>
              <a:gd name="connsiteY96" fmla="*/ 1228988 h 1493763"/>
              <a:gd name="connsiteX97" fmla="*/ 1421216 w 1530379"/>
              <a:gd name="connsiteY97" fmla="*/ 1238224 h 1493763"/>
              <a:gd name="connsiteX98" fmla="*/ 1402743 w 1530379"/>
              <a:gd name="connsiteY98" fmla="*/ 1246691 h 1493763"/>
              <a:gd name="connsiteX99" fmla="*/ 1381192 w 1530379"/>
              <a:gd name="connsiteY99" fmla="*/ 1249770 h 1493763"/>
              <a:gd name="connsiteX100" fmla="*/ 1367337 w 1530379"/>
              <a:gd name="connsiteY100" fmla="*/ 1285945 h 1493763"/>
              <a:gd name="connsiteX101" fmla="*/ 1382731 w 1530379"/>
              <a:gd name="connsiteY101" fmla="*/ 1301339 h 1493763"/>
              <a:gd name="connsiteX102" fmla="*/ 1366567 w 1530379"/>
              <a:gd name="connsiteY102" fmla="*/ 1324430 h 1493763"/>
              <a:gd name="connsiteX103" fmla="*/ 1342707 w 1530379"/>
              <a:gd name="connsiteY103" fmla="*/ 1324430 h 1493763"/>
              <a:gd name="connsiteX104" fmla="*/ 1321155 w 1530379"/>
              <a:gd name="connsiteY104" fmla="*/ 1341363 h 1493763"/>
              <a:gd name="connsiteX105" fmla="*/ 1289598 w 1530379"/>
              <a:gd name="connsiteY105" fmla="*/ 1365994 h 1493763"/>
              <a:gd name="connsiteX106" fmla="*/ 1252652 w 1530379"/>
              <a:gd name="connsiteY106" fmla="*/ 1404479 h 1493763"/>
              <a:gd name="connsiteX107" fmla="*/ 1243416 w 1530379"/>
              <a:gd name="connsiteY107" fmla="*/ 1422951 h 1493763"/>
              <a:gd name="connsiteX108" fmla="*/ 1234949 w 1530379"/>
              <a:gd name="connsiteY108" fmla="*/ 1413715 h 1493763"/>
              <a:gd name="connsiteX109" fmla="*/ 1217246 w 1530379"/>
              <a:gd name="connsiteY109" fmla="*/ 1422951 h 1493763"/>
              <a:gd name="connsiteX110" fmla="*/ 1187997 w 1530379"/>
              <a:gd name="connsiteY110" fmla="*/ 1450660 h 1493763"/>
              <a:gd name="connsiteX111" fmla="*/ 1162598 w 1530379"/>
              <a:gd name="connsiteY111" fmla="*/ 1457588 h 1493763"/>
              <a:gd name="connsiteX112" fmla="*/ 1129501 w 1530379"/>
              <a:gd name="connsiteY112" fmla="*/ 1447581 h 1493763"/>
              <a:gd name="connsiteX113" fmla="*/ 1074852 w 1530379"/>
              <a:gd name="connsiteY113" fmla="*/ 1443733 h 1493763"/>
              <a:gd name="connsiteX114" fmla="*/ 1059458 w 1530379"/>
              <a:gd name="connsiteY114" fmla="*/ 1456048 h 1493763"/>
              <a:gd name="connsiteX115" fmla="*/ 1024052 w 1530379"/>
              <a:gd name="connsiteY115" fmla="*/ 1453739 h 1493763"/>
              <a:gd name="connsiteX116" fmla="*/ 987107 w 1530379"/>
              <a:gd name="connsiteY116" fmla="*/ 1442194 h 1493763"/>
              <a:gd name="connsiteX117" fmla="*/ 964785 w 1530379"/>
              <a:gd name="connsiteY117" fmla="*/ 1486066 h 1493763"/>
              <a:gd name="connsiteX118" fmla="*/ 962476 w 1530379"/>
              <a:gd name="connsiteY118" fmla="*/ 1493763 h 1493763"/>
              <a:gd name="connsiteX119" fmla="*/ 953240 w 1530379"/>
              <a:gd name="connsiteY119" fmla="*/ 1481448 h 1493763"/>
              <a:gd name="connsiteX120" fmla="*/ 927840 w 1530379"/>
              <a:gd name="connsiteY120" fmla="*/ 1423721 h 1493763"/>
              <a:gd name="connsiteX121" fmla="*/ 902440 w 1530379"/>
              <a:gd name="connsiteY121" fmla="*/ 1413715 h 1493763"/>
              <a:gd name="connsiteX122" fmla="*/ 873961 w 1530379"/>
              <a:gd name="connsiteY122" fmla="*/ 1414485 h 1493763"/>
              <a:gd name="connsiteX123" fmla="*/ 836246 w 1530379"/>
              <a:gd name="connsiteY123" fmla="*/ 1382157 h 1493763"/>
              <a:gd name="connsiteX124" fmla="*/ 808537 w 1530379"/>
              <a:gd name="connsiteY124" fmla="*/ 1362145 h 1493763"/>
              <a:gd name="connsiteX125" fmla="*/ 802379 w 1530379"/>
              <a:gd name="connsiteY125" fmla="*/ 1349060 h 1493763"/>
              <a:gd name="connsiteX126" fmla="*/ 791603 w 1530379"/>
              <a:gd name="connsiteY126" fmla="*/ 1355218 h 1493763"/>
              <a:gd name="connsiteX127" fmla="*/ 774670 w 1530379"/>
              <a:gd name="connsiteY127" fmla="*/ 1372921 h 1493763"/>
              <a:gd name="connsiteX128" fmla="*/ 770822 w 1530379"/>
              <a:gd name="connsiteY128" fmla="*/ 1407558 h 1493763"/>
              <a:gd name="connsiteX129" fmla="*/ 771591 w 1530379"/>
              <a:gd name="connsiteY129" fmla="*/ 1435266 h 1493763"/>
              <a:gd name="connsiteX130" fmla="*/ 752349 w 1530379"/>
              <a:gd name="connsiteY130" fmla="*/ 1429878 h 1493763"/>
              <a:gd name="connsiteX131" fmla="*/ 643052 w 1530379"/>
              <a:gd name="connsiteY131" fmla="*/ 1388315 h 1493763"/>
              <a:gd name="connsiteX132" fmla="*/ 620731 w 1530379"/>
              <a:gd name="connsiteY132" fmla="*/ 1352139 h 1493763"/>
              <a:gd name="connsiteX133" fmla="*/ 643052 w 1530379"/>
              <a:gd name="connsiteY133" fmla="*/ 1350600 h 1493763"/>
              <a:gd name="connsiteX134" fmla="*/ 720022 w 1530379"/>
              <a:gd name="connsiteY134" fmla="*/ 1325200 h 1493763"/>
              <a:gd name="connsiteX135" fmla="*/ 734646 w 1530379"/>
              <a:gd name="connsiteY135" fmla="*/ 1309806 h 1493763"/>
              <a:gd name="connsiteX136" fmla="*/ 738495 w 1530379"/>
              <a:gd name="connsiteY136" fmla="*/ 1308170 h 1493763"/>
              <a:gd name="connsiteX137" fmla="*/ 737082 w 1530379"/>
              <a:gd name="connsiteY137" fmla="*/ 1307155 h 1493763"/>
              <a:gd name="connsiteX138" fmla="*/ 726872 w 1530379"/>
              <a:gd name="connsiteY138" fmla="*/ 1307774 h 1493763"/>
              <a:gd name="connsiteX139" fmla="*/ 695314 w 1530379"/>
              <a:gd name="connsiteY139" fmla="*/ 1300846 h 1493763"/>
              <a:gd name="connsiteX140" fmla="*/ 653751 w 1530379"/>
              <a:gd name="connsiteY140" fmla="*/ 1301616 h 1493763"/>
              <a:gd name="connsiteX141" fmla="*/ 614496 w 1530379"/>
              <a:gd name="connsiteY141" fmla="*/ 1313162 h 1493763"/>
              <a:gd name="connsiteX142" fmla="*/ 593949 w 1530379"/>
              <a:gd name="connsiteY142" fmla="*/ 1322974 h 1493763"/>
              <a:gd name="connsiteX143" fmla="*/ 593237 w 1530379"/>
              <a:gd name="connsiteY143" fmla="*/ 1324737 h 1493763"/>
              <a:gd name="connsiteX144" fmla="*/ 591071 w 1530379"/>
              <a:gd name="connsiteY144" fmla="*/ 1325482 h 1493763"/>
              <a:gd name="connsiteX145" fmla="*/ 594484 w 1530379"/>
              <a:gd name="connsiteY145" fmla="*/ 1350107 h 1493763"/>
              <a:gd name="connsiteX146" fmla="*/ 601411 w 1530379"/>
              <a:gd name="connsiteY146" fmla="*/ 1363962 h 1493763"/>
              <a:gd name="connsiteX147" fmla="*/ 572163 w 1530379"/>
              <a:gd name="connsiteY147" fmla="*/ 1413992 h 1493763"/>
              <a:gd name="connsiteX148" fmla="*/ 530599 w 1530379"/>
              <a:gd name="connsiteY148" fmla="*/ 1417840 h 1493763"/>
              <a:gd name="connsiteX149" fmla="*/ 517514 w 1530379"/>
              <a:gd name="connsiteY149" fmla="*/ 1454016 h 1493763"/>
              <a:gd name="connsiteX150" fmla="*/ 531369 w 1530379"/>
              <a:gd name="connsiteY150" fmla="*/ 1470949 h 1493763"/>
              <a:gd name="connsiteX151" fmla="*/ 545223 w 1530379"/>
              <a:gd name="connsiteY151" fmla="*/ 1486344 h 1493763"/>
              <a:gd name="connsiteX152" fmla="*/ 486726 w 1530379"/>
              <a:gd name="connsiteY152" fmla="*/ 1420919 h 1493763"/>
              <a:gd name="connsiteX153" fmla="*/ 466714 w 1530379"/>
              <a:gd name="connsiteY153" fmla="*/ 1401677 h 1493763"/>
              <a:gd name="connsiteX154" fmla="*/ 443623 w 1530379"/>
              <a:gd name="connsiteY154" fmla="*/ 1409374 h 1493763"/>
              <a:gd name="connsiteX155" fmla="*/ 445932 w 1530379"/>
              <a:gd name="connsiteY155" fmla="*/ 1367810 h 1493763"/>
              <a:gd name="connsiteX156" fmla="*/ 467676 w 1530379"/>
              <a:gd name="connsiteY156" fmla="*/ 1335964 h 1493763"/>
              <a:gd name="connsiteX157" fmla="*/ 477919 w 1530379"/>
              <a:gd name="connsiteY157" fmla="*/ 1317150 h 1493763"/>
              <a:gd name="connsiteX158" fmla="*/ 459117 w 1530379"/>
              <a:gd name="connsiteY158" fmla="*/ 1325026 h 1493763"/>
              <a:gd name="connsiteX159" fmla="*/ 443723 w 1530379"/>
              <a:gd name="connsiteY159" fmla="*/ 1337341 h 1493763"/>
              <a:gd name="connsiteX160" fmla="*/ 408317 w 1530379"/>
              <a:gd name="connsiteY160" fmla="*/ 1335032 h 1493763"/>
              <a:gd name="connsiteX161" fmla="*/ 371372 w 1530379"/>
              <a:gd name="connsiteY161" fmla="*/ 1323487 h 1493763"/>
              <a:gd name="connsiteX162" fmla="*/ 349050 w 1530379"/>
              <a:gd name="connsiteY162" fmla="*/ 1367359 h 1493763"/>
              <a:gd name="connsiteX163" fmla="*/ 346741 w 1530379"/>
              <a:gd name="connsiteY163" fmla="*/ 1375056 h 1493763"/>
              <a:gd name="connsiteX164" fmla="*/ 337505 w 1530379"/>
              <a:gd name="connsiteY164" fmla="*/ 1362741 h 1493763"/>
              <a:gd name="connsiteX165" fmla="*/ 312105 w 1530379"/>
              <a:gd name="connsiteY165" fmla="*/ 1305014 h 1493763"/>
              <a:gd name="connsiteX166" fmla="*/ 286705 w 1530379"/>
              <a:gd name="connsiteY166" fmla="*/ 1295008 h 1493763"/>
              <a:gd name="connsiteX167" fmla="*/ 258226 w 1530379"/>
              <a:gd name="connsiteY167" fmla="*/ 1295778 h 1493763"/>
              <a:gd name="connsiteX168" fmla="*/ 220511 w 1530379"/>
              <a:gd name="connsiteY168" fmla="*/ 1263450 h 1493763"/>
              <a:gd name="connsiteX169" fmla="*/ 192802 w 1530379"/>
              <a:gd name="connsiteY169" fmla="*/ 1243438 h 1493763"/>
              <a:gd name="connsiteX170" fmla="*/ 186644 w 1530379"/>
              <a:gd name="connsiteY170" fmla="*/ 1230353 h 1493763"/>
              <a:gd name="connsiteX171" fmla="*/ 175868 w 1530379"/>
              <a:gd name="connsiteY171" fmla="*/ 1236511 h 1493763"/>
              <a:gd name="connsiteX172" fmla="*/ 158935 w 1530379"/>
              <a:gd name="connsiteY172" fmla="*/ 1254214 h 1493763"/>
              <a:gd name="connsiteX173" fmla="*/ 155087 w 1530379"/>
              <a:gd name="connsiteY173" fmla="*/ 1288851 h 1493763"/>
              <a:gd name="connsiteX174" fmla="*/ 155856 w 1530379"/>
              <a:gd name="connsiteY174" fmla="*/ 1316559 h 1493763"/>
              <a:gd name="connsiteX175" fmla="*/ 136614 w 1530379"/>
              <a:gd name="connsiteY175" fmla="*/ 1311171 h 1493763"/>
              <a:gd name="connsiteX176" fmla="*/ 27317 w 1530379"/>
              <a:gd name="connsiteY176" fmla="*/ 1269608 h 1493763"/>
              <a:gd name="connsiteX177" fmla="*/ 4996 w 1530379"/>
              <a:gd name="connsiteY177" fmla="*/ 1233432 h 1493763"/>
              <a:gd name="connsiteX178" fmla="*/ 27317 w 1530379"/>
              <a:gd name="connsiteY178" fmla="*/ 1231893 h 1493763"/>
              <a:gd name="connsiteX179" fmla="*/ 104287 w 1530379"/>
              <a:gd name="connsiteY179" fmla="*/ 1206493 h 1493763"/>
              <a:gd name="connsiteX180" fmla="*/ 118911 w 1530379"/>
              <a:gd name="connsiteY180" fmla="*/ 1191099 h 1493763"/>
              <a:gd name="connsiteX181" fmla="*/ 119681 w 1530379"/>
              <a:gd name="connsiteY181" fmla="*/ 1187250 h 1493763"/>
              <a:gd name="connsiteX182" fmla="*/ 115832 w 1530379"/>
              <a:gd name="connsiteY182" fmla="*/ 1180323 h 1493763"/>
              <a:gd name="connsiteX183" fmla="*/ 94281 w 1530379"/>
              <a:gd name="connsiteY183" fmla="*/ 1134141 h 1493763"/>
              <a:gd name="connsiteX184" fmla="*/ 84275 w 1530379"/>
              <a:gd name="connsiteY184" fmla="*/ 1120287 h 1493763"/>
              <a:gd name="connsiteX185" fmla="*/ 93511 w 1530379"/>
              <a:gd name="connsiteY185" fmla="*/ 1100275 h 1493763"/>
              <a:gd name="connsiteX186" fmla="*/ 142772 w 1530379"/>
              <a:gd name="connsiteY186" fmla="*/ 1031772 h 1493763"/>
              <a:gd name="connsiteX187" fmla="*/ 149699 w 1530379"/>
              <a:gd name="connsiteY187" fmla="*/ 1020996 h 1493763"/>
              <a:gd name="connsiteX188" fmla="*/ 202038 w 1530379"/>
              <a:gd name="connsiteY188" fmla="*/ 1056402 h 1493763"/>
              <a:gd name="connsiteX189" fmla="*/ 221281 w 1530379"/>
              <a:gd name="connsiteY189" fmla="*/ 1061790 h 1493763"/>
              <a:gd name="connsiteX190" fmla="*/ 216662 w 1530379"/>
              <a:gd name="connsiteY190" fmla="*/ 1044087 h 1493763"/>
              <a:gd name="connsiteX191" fmla="*/ 194341 w 1530379"/>
              <a:gd name="connsiteY191" fmla="*/ 1003293 h 1493763"/>
              <a:gd name="connsiteX192" fmla="*/ 192802 w 1530379"/>
              <a:gd name="connsiteY192" fmla="*/ 982511 h 1493763"/>
              <a:gd name="connsiteX193" fmla="*/ 215123 w 1530379"/>
              <a:gd name="connsiteY193" fmla="*/ 975584 h 1493763"/>
              <a:gd name="connsiteX194" fmla="*/ 236675 w 1530379"/>
              <a:gd name="connsiteY194" fmla="*/ 980972 h 1493763"/>
              <a:gd name="connsiteX195" fmla="*/ 287475 w 1530379"/>
              <a:gd name="connsiteY195" fmla="*/ 952493 h 1493763"/>
              <a:gd name="connsiteX196" fmla="*/ 302099 w 1530379"/>
              <a:gd name="connsiteY196" fmla="*/ 904002 h 1493763"/>
              <a:gd name="connsiteX197" fmla="*/ 352899 w 1530379"/>
              <a:gd name="connsiteY197" fmla="*/ 874753 h 1493763"/>
              <a:gd name="connsiteX198" fmla="*/ 389844 w 1530379"/>
              <a:gd name="connsiteY198" fmla="*/ 853202 h 1493763"/>
              <a:gd name="connsiteX199" fmla="*/ 399851 w 1530379"/>
              <a:gd name="connsiteY199" fmla="*/ 768535 h 1493763"/>
              <a:gd name="connsiteX200" fmla="*/ 436796 w 1530379"/>
              <a:gd name="connsiteY200" fmla="*/ 716965 h 1493763"/>
              <a:gd name="connsiteX201" fmla="*/ 507608 w 1530379"/>
              <a:gd name="connsiteY201" fmla="*/ 709268 h 1493763"/>
              <a:gd name="connsiteX202" fmla="*/ 541475 w 1530379"/>
              <a:gd name="connsiteY202" fmla="*/ 706190 h 1493763"/>
              <a:gd name="connsiteX203" fmla="*/ 595353 w 1530379"/>
              <a:gd name="connsiteY203" fmla="*/ 701571 h 1493763"/>
              <a:gd name="connsiteX204" fmla="*/ 597182 w 1530379"/>
              <a:gd name="connsiteY204" fmla="*/ 701484 h 1493763"/>
              <a:gd name="connsiteX205" fmla="*/ 598042 w 1530379"/>
              <a:gd name="connsiteY205" fmla="*/ 698094 h 1493763"/>
              <a:gd name="connsiteX206" fmla="*/ 608477 w 1530379"/>
              <a:gd name="connsiteY206" fmla="*/ 689201 h 1493763"/>
              <a:gd name="connsiteX207" fmla="*/ 517614 w 1530379"/>
              <a:gd name="connsiteY207" fmla="*/ 661547 h 1493763"/>
              <a:gd name="connsiteX208" fmla="*/ 459117 w 1530379"/>
              <a:gd name="connsiteY208" fmla="*/ 636917 h 1493763"/>
              <a:gd name="connsiteX209" fmla="*/ 432947 w 1530379"/>
              <a:gd name="connsiteY209" fmla="*/ 590735 h 1493763"/>
              <a:gd name="connsiteX210" fmla="*/ 468353 w 1530379"/>
              <a:gd name="connsiteY210" fmla="*/ 552250 h 1493763"/>
              <a:gd name="connsiteX211" fmla="*/ 553020 w 1530379"/>
              <a:gd name="connsiteY211" fmla="*/ 522232 h 1493763"/>
              <a:gd name="connsiteX212" fmla="*/ 583808 w 1530379"/>
              <a:gd name="connsiteY212" fmla="*/ 502220 h 1493763"/>
              <a:gd name="connsiteX213" fmla="*/ 550711 w 1530379"/>
              <a:gd name="connsiteY213" fmla="*/ 489135 h 1493763"/>
              <a:gd name="connsiteX214" fmla="*/ 492214 w 1530379"/>
              <a:gd name="connsiteY214" fmla="*/ 481438 h 1493763"/>
              <a:gd name="connsiteX215" fmla="*/ 468353 w 1530379"/>
              <a:gd name="connsiteY215" fmla="*/ 452958 h 1493763"/>
              <a:gd name="connsiteX216" fmla="*/ 466044 w 1530379"/>
              <a:gd name="connsiteY216" fmla="*/ 429098 h 1493763"/>
              <a:gd name="connsiteX217" fmla="*/ 435256 w 1530379"/>
              <a:gd name="connsiteY217" fmla="*/ 400619 h 1493763"/>
              <a:gd name="connsiteX218" fmla="*/ 411396 w 1530379"/>
              <a:gd name="connsiteY218" fmla="*/ 396771 h 1493763"/>
              <a:gd name="connsiteX219" fmla="*/ 379838 w 1530379"/>
              <a:gd name="connsiteY219" fmla="*/ 357516 h 1493763"/>
              <a:gd name="connsiteX220" fmla="*/ 410626 w 1530379"/>
              <a:gd name="connsiteY220" fmla="*/ 378298 h 1493763"/>
              <a:gd name="connsiteX221" fmla="*/ 449881 w 1530379"/>
              <a:gd name="connsiteY221" fmla="*/ 362134 h 1493763"/>
              <a:gd name="connsiteX222" fmla="*/ 451420 w 1530379"/>
              <a:gd name="connsiteY222" fmla="*/ 353668 h 1493763"/>
              <a:gd name="connsiteX223" fmla="*/ 467584 w 1530379"/>
              <a:gd name="connsiteY223" fmla="*/ 320570 h 1493763"/>
              <a:gd name="connsiteX224" fmla="*/ 488366 w 1530379"/>
              <a:gd name="connsiteY224" fmla="*/ 348280 h 1493763"/>
              <a:gd name="connsiteX225" fmla="*/ 494523 w 1530379"/>
              <a:gd name="connsiteY225" fmla="*/ 359825 h 1493763"/>
              <a:gd name="connsiteX226" fmla="*/ 544554 w 1530379"/>
              <a:gd name="connsiteY226" fmla="*/ 375219 h 1493763"/>
              <a:gd name="connsiteX227" fmla="*/ 592275 w 1530379"/>
              <a:gd name="connsiteY227" fmla="*/ 373680 h 1493763"/>
              <a:gd name="connsiteX228" fmla="*/ 655390 w 1530379"/>
              <a:gd name="connsiteY228" fmla="*/ 399080 h 1493763"/>
              <a:gd name="connsiteX229" fmla="*/ 673093 w 1530379"/>
              <a:gd name="connsiteY229" fmla="*/ 395231 h 1493763"/>
              <a:gd name="connsiteX230" fmla="*/ 669245 w 1530379"/>
              <a:gd name="connsiteY230" fmla="*/ 375219 h 1493763"/>
              <a:gd name="connsiteX231" fmla="*/ 622293 w 1530379"/>
              <a:gd name="connsiteY231" fmla="*/ 319801 h 1493763"/>
              <a:gd name="connsiteX232" fmla="*/ 639996 w 1530379"/>
              <a:gd name="connsiteY232" fmla="*/ 254377 h 1493763"/>
              <a:gd name="connsiteX233" fmla="*/ 724662 w 1530379"/>
              <a:gd name="connsiteY233" fmla="*/ 232055 h 1493763"/>
              <a:gd name="connsiteX234" fmla="*/ 754681 w 1530379"/>
              <a:gd name="connsiteY234" fmla="*/ 215892 h 1493763"/>
              <a:gd name="connsiteX235" fmla="*/ 723893 w 1530379"/>
              <a:gd name="connsiteY235" fmla="*/ 201268 h 1493763"/>
              <a:gd name="connsiteX236" fmla="*/ 670014 w 1530379"/>
              <a:gd name="connsiteY236" fmla="*/ 191261 h 1493763"/>
              <a:gd name="connsiteX237" fmla="*/ 647693 w 1530379"/>
              <a:gd name="connsiteY237" fmla="*/ 173558 h 1493763"/>
              <a:gd name="connsiteX238" fmla="*/ 665396 w 1530379"/>
              <a:gd name="connsiteY238" fmla="*/ 139692 h 1493763"/>
              <a:gd name="connsiteX239" fmla="*/ 676941 w 1530379"/>
              <a:gd name="connsiteY239" fmla="*/ 145849 h 1493763"/>
              <a:gd name="connsiteX240" fmla="*/ 688074 w 1530379"/>
              <a:gd name="connsiteY240" fmla="*/ 153009 h 1493763"/>
              <a:gd name="connsiteX241" fmla="*/ 710225 w 1530379"/>
              <a:gd name="connsiteY241" fmla="*/ 120435 h 1493763"/>
              <a:gd name="connsiteX242" fmla="*/ 741783 w 1530379"/>
              <a:gd name="connsiteY242" fmla="*/ 108890 h 1493763"/>
              <a:gd name="connsiteX243" fmla="*/ 761025 w 1530379"/>
              <a:gd name="connsiteY243" fmla="*/ 112738 h 1493763"/>
              <a:gd name="connsiteX244" fmla="*/ 777477 w 1530379"/>
              <a:gd name="connsiteY244" fmla="*/ 113123 h 1493763"/>
              <a:gd name="connsiteX245" fmla="*/ 785507 w 1530379"/>
              <a:gd name="connsiteY245" fmla="*/ 107883 h 1493763"/>
              <a:gd name="connsiteX246" fmla="*/ 785854 w 1530379"/>
              <a:gd name="connsiteY246" fmla="*/ 89974 h 1493763"/>
              <a:gd name="connsiteX247" fmla="*/ 779311 w 1530379"/>
              <a:gd name="connsiteY247" fmla="*/ 69649 h 1493763"/>
              <a:gd name="connsiteX248" fmla="*/ 765457 w 1530379"/>
              <a:gd name="connsiteY248" fmla="*/ 45019 h 1493763"/>
              <a:gd name="connsiteX249" fmla="*/ 765457 w 1530379"/>
              <a:gd name="connsiteY249" fmla="*/ 28086 h 1493763"/>
              <a:gd name="connsiteX250" fmla="*/ 786335 w 1530379"/>
              <a:gd name="connsiteY250" fmla="*/ 29625 h 1493763"/>
              <a:gd name="connsiteX251" fmla="*/ 790615 w 1530379"/>
              <a:gd name="connsiteY251" fmla="*/ 34161 h 1493763"/>
              <a:gd name="connsiteX252" fmla="*/ 791043 w 1530379"/>
              <a:gd name="connsiteY252" fmla="*/ 33459 h 1493763"/>
              <a:gd name="connsiteX253" fmla="*/ 804898 w 1530379"/>
              <a:gd name="connsiteY253" fmla="*/ 16526 h 1493763"/>
              <a:gd name="connsiteX254" fmla="*/ 844922 w 1530379"/>
              <a:gd name="connsiteY254" fmla="*/ 1132 h 1493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</a:cxnLst>
            <a:rect l="l" t="t" r="r" b="b"/>
            <a:pathLst>
              <a:path w="1530379" h="1493763">
                <a:moveTo>
                  <a:pt x="592378" y="720443"/>
                </a:moveTo>
                <a:lnTo>
                  <a:pt x="579959" y="723893"/>
                </a:lnTo>
                <a:cubicBezTo>
                  <a:pt x="575341" y="727741"/>
                  <a:pt x="571493" y="733129"/>
                  <a:pt x="574571" y="737747"/>
                </a:cubicBezTo>
                <a:cubicBezTo>
                  <a:pt x="578420" y="743135"/>
                  <a:pt x="586887" y="744675"/>
                  <a:pt x="593044" y="742366"/>
                </a:cubicBezTo>
                <a:lnTo>
                  <a:pt x="593988" y="742285"/>
                </a:lnTo>
                <a:lnTo>
                  <a:pt x="590922" y="726188"/>
                </a:lnTo>
                <a:close/>
                <a:moveTo>
                  <a:pt x="666943" y="660814"/>
                </a:moveTo>
                <a:lnTo>
                  <a:pt x="660778" y="660873"/>
                </a:lnTo>
                <a:lnTo>
                  <a:pt x="658927" y="666832"/>
                </a:lnTo>
                <a:lnTo>
                  <a:pt x="661445" y="666247"/>
                </a:lnTo>
                <a:close/>
                <a:moveTo>
                  <a:pt x="903082" y="269817"/>
                </a:moveTo>
                <a:lnTo>
                  <a:pt x="894766" y="278237"/>
                </a:lnTo>
                <a:cubicBezTo>
                  <a:pt x="887261" y="284010"/>
                  <a:pt x="881585" y="288868"/>
                  <a:pt x="877700" y="293366"/>
                </a:cubicBezTo>
                <a:lnTo>
                  <a:pt x="872132" y="304800"/>
                </a:lnTo>
                <a:lnTo>
                  <a:pt x="881098" y="302853"/>
                </a:lnTo>
                <a:cubicBezTo>
                  <a:pt x="892643" y="300544"/>
                  <a:pt x="903419" y="297465"/>
                  <a:pt x="914964" y="293617"/>
                </a:cubicBezTo>
                <a:cubicBezTo>
                  <a:pt x="920352" y="292077"/>
                  <a:pt x="928049" y="290538"/>
                  <a:pt x="928049" y="283611"/>
                </a:cubicBezTo>
                <a:cubicBezTo>
                  <a:pt x="928049" y="275914"/>
                  <a:pt x="921122" y="272835"/>
                  <a:pt x="914194" y="272065"/>
                </a:cubicBezTo>
                <a:close/>
                <a:moveTo>
                  <a:pt x="718211" y="154398"/>
                </a:moveTo>
                <a:lnTo>
                  <a:pt x="695010" y="157470"/>
                </a:lnTo>
                <a:lnTo>
                  <a:pt x="700128" y="160762"/>
                </a:lnTo>
                <a:cubicBezTo>
                  <a:pt x="708306" y="163840"/>
                  <a:pt x="716773" y="165091"/>
                  <a:pt x="725047" y="164706"/>
                </a:cubicBezTo>
                <a:lnTo>
                  <a:pt x="731863" y="163023"/>
                </a:lnTo>
                <a:close/>
                <a:moveTo>
                  <a:pt x="844922" y="1132"/>
                </a:moveTo>
                <a:cubicBezTo>
                  <a:pt x="878019" y="8059"/>
                  <a:pt x="911116" y="14217"/>
                  <a:pt x="943443" y="20375"/>
                </a:cubicBezTo>
                <a:cubicBezTo>
                  <a:pt x="970383" y="19605"/>
                  <a:pt x="996552" y="30380"/>
                  <a:pt x="1023493" y="21144"/>
                </a:cubicBezTo>
                <a:cubicBezTo>
                  <a:pt x="1029650" y="14217"/>
                  <a:pt x="1038117" y="11908"/>
                  <a:pt x="1045044" y="8059"/>
                </a:cubicBezTo>
                <a:cubicBezTo>
                  <a:pt x="1054280" y="1902"/>
                  <a:pt x="1059668" y="7290"/>
                  <a:pt x="1061977" y="16526"/>
                </a:cubicBezTo>
                <a:cubicBezTo>
                  <a:pt x="1064286" y="30380"/>
                  <a:pt x="1071214" y="38077"/>
                  <a:pt x="1086608" y="30380"/>
                </a:cubicBezTo>
                <a:cubicBezTo>
                  <a:pt x="1091996" y="28071"/>
                  <a:pt x="1098153" y="24992"/>
                  <a:pt x="1103541" y="28071"/>
                </a:cubicBezTo>
                <a:cubicBezTo>
                  <a:pt x="1121244" y="37308"/>
                  <a:pt x="1138178" y="46544"/>
                  <a:pt x="1155881" y="27302"/>
                </a:cubicBezTo>
                <a:cubicBezTo>
                  <a:pt x="1158959" y="23453"/>
                  <a:pt x="1164347" y="27302"/>
                  <a:pt x="1164347" y="32689"/>
                </a:cubicBezTo>
                <a:cubicBezTo>
                  <a:pt x="1164347" y="38847"/>
                  <a:pt x="1164347" y="44235"/>
                  <a:pt x="1164347" y="50393"/>
                </a:cubicBezTo>
                <a:cubicBezTo>
                  <a:pt x="1162038" y="78102"/>
                  <a:pt x="1170505" y="91956"/>
                  <a:pt x="1195905" y="102732"/>
                </a:cubicBezTo>
                <a:cubicBezTo>
                  <a:pt x="1208990" y="108120"/>
                  <a:pt x="1212068" y="97344"/>
                  <a:pt x="1216687" y="89647"/>
                </a:cubicBezTo>
                <a:cubicBezTo>
                  <a:pt x="1220535" y="83490"/>
                  <a:pt x="1222844" y="74253"/>
                  <a:pt x="1231311" y="75793"/>
                </a:cubicBezTo>
                <a:cubicBezTo>
                  <a:pt x="1239778" y="78102"/>
                  <a:pt x="1239778" y="87338"/>
                  <a:pt x="1239008" y="94265"/>
                </a:cubicBezTo>
                <a:cubicBezTo>
                  <a:pt x="1232850" y="141987"/>
                  <a:pt x="1264408" y="172774"/>
                  <a:pt x="1286729" y="208181"/>
                </a:cubicBezTo>
                <a:cubicBezTo>
                  <a:pt x="1292117" y="216647"/>
                  <a:pt x="1300583" y="214338"/>
                  <a:pt x="1308280" y="214338"/>
                </a:cubicBezTo>
                <a:cubicBezTo>
                  <a:pt x="1319056" y="215108"/>
                  <a:pt x="1333680" y="208950"/>
                  <a:pt x="1339068" y="219726"/>
                </a:cubicBezTo>
                <a:cubicBezTo>
                  <a:pt x="1345226" y="232811"/>
                  <a:pt x="1325983" y="235120"/>
                  <a:pt x="1322905" y="245126"/>
                </a:cubicBezTo>
                <a:cubicBezTo>
                  <a:pt x="1314438" y="268987"/>
                  <a:pt x="1318286" y="275914"/>
                  <a:pt x="1341377" y="282841"/>
                </a:cubicBezTo>
                <a:lnTo>
                  <a:pt x="1342025" y="283106"/>
                </a:lnTo>
                <a:lnTo>
                  <a:pt x="1364547" y="277545"/>
                </a:lnTo>
                <a:cubicBezTo>
                  <a:pt x="1371955" y="274081"/>
                  <a:pt x="1378690" y="269174"/>
                  <a:pt x="1384270" y="263017"/>
                </a:cubicBezTo>
                <a:cubicBezTo>
                  <a:pt x="1401204" y="243775"/>
                  <a:pt x="1408901" y="215296"/>
                  <a:pt x="1395046" y="188356"/>
                </a:cubicBezTo>
                <a:cubicBezTo>
                  <a:pt x="1391198" y="180659"/>
                  <a:pt x="1396586" y="166805"/>
                  <a:pt x="1381192" y="163726"/>
                </a:cubicBezTo>
                <a:cubicBezTo>
                  <a:pt x="1376573" y="162956"/>
                  <a:pt x="1371955" y="152180"/>
                  <a:pt x="1381192" y="146793"/>
                </a:cubicBezTo>
                <a:cubicBezTo>
                  <a:pt x="1395816" y="146023"/>
                  <a:pt x="1410440" y="146023"/>
                  <a:pt x="1416598" y="163726"/>
                </a:cubicBezTo>
                <a:cubicBezTo>
                  <a:pt x="1421985" y="179120"/>
                  <a:pt x="1415058" y="196053"/>
                  <a:pt x="1421216" y="210677"/>
                </a:cubicBezTo>
                <a:cubicBezTo>
                  <a:pt x="1424294" y="218374"/>
                  <a:pt x="1427373" y="229920"/>
                  <a:pt x="1438149" y="216065"/>
                </a:cubicBezTo>
                <a:cubicBezTo>
                  <a:pt x="1449694" y="214526"/>
                  <a:pt x="1465858" y="203750"/>
                  <a:pt x="1460470" y="229920"/>
                </a:cubicBezTo>
                <a:cubicBezTo>
                  <a:pt x="1460470" y="231459"/>
                  <a:pt x="1460470" y="232229"/>
                  <a:pt x="1458931" y="233768"/>
                </a:cubicBezTo>
                <a:cubicBezTo>
                  <a:pt x="1448155" y="240696"/>
                  <a:pt x="1446616" y="253781"/>
                  <a:pt x="1440458" y="263787"/>
                </a:cubicBezTo>
                <a:cubicBezTo>
                  <a:pt x="1435840" y="271483"/>
                  <a:pt x="1439688" y="278411"/>
                  <a:pt x="1450464" y="277641"/>
                </a:cubicBezTo>
                <a:cubicBezTo>
                  <a:pt x="1451234" y="278411"/>
                  <a:pt x="1452003" y="279950"/>
                  <a:pt x="1451234" y="281490"/>
                </a:cubicBezTo>
                <a:cubicBezTo>
                  <a:pt x="1455852" y="288417"/>
                  <a:pt x="1452773" y="298423"/>
                  <a:pt x="1461240" y="303811"/>
                </a:cubicBezTo>
                <a:cubicBezTo>
                  <a:pt x="1473555" y="319205"/>
                  <a:pt x="1485870" y="333059"/>
                  <a:pt x="1505113" y="341526"/>
                </a:cubicBezTo>
                <a:cubicBezTo>
                  <a:pt x="1537440" y="356920"/>
                  <a:pt x="1538210" y="375393"/>
                  <a:pt x="1510501" y="396944"/>
                </a:cubicBezTo>
                <a:cubicBezTo>
                  <a:pt x="1480482" y="420035"/>
                  <a:pt x="1479713" y="428502"/>
                  <a:pt x="1505882" y="457750"/>
                </a:cubicBezTo>
                <a:cubicBezTo>
                  <a:pt x="1506652" y="458520"/>
                  <a:pt x="1506652" y="458520"/>
                  <a:pt x="1507422" y="459290"/>
                </a:cubicBezTo>
                <a:cubicBezTo>
                  <a:pt x="1534361" y="492387"/>
                  <a:pt x="1536670" y="496235"/>
                  <a:pt x="1498955" y="519327"/>
                </a:cubicBezTo>
                <a:cubicBezTo>
                  <a:pt x="1488949" y="525484"/>
                  <a:pt x="1472016" y="527024"/>
                  <a:pt x="1472785" y="539339"/>
                </a:cubicBezTo>
                <a:cubicBezTo>
                  <a:pt x="1473555" y="554733"/>
                  <a:pt x="1492028" y="553963"/>
                  <a:pt x="1504343" y="558581"/>
                </a:cubicBezTo>
                <a:cubicBezTo>
                  <a:pt x="1510501" y="560891"/>
                  <a:pt x="1516658" y="562430"/>
                  <a:pt x="1522816" y="563969"/>
                </a:cubicBezTo>
                <a:cubicBezTo>
                  <a:pt x="1527434" y="571666"/>
                  <a:pt x="1522816" y="574745"/>
                  <a:pt x="1515889" y="574745"/>
                </a:cubicBezTo>
                <a:cubicBezTo>
                  <a:pt x="1510501" y="575515"/>
                  <a:pt x="1505882" y="573975"/>
                  <a:pt x="1501264" y="576285"/>
                </a:cubicBezTo>
                <a:cubicBezTo>
                  <a:pt x="1490488" y="577824"/>
                  <a:pt x="1479713" y="579363"/>
                  <a:pt x="1468937" y="581672"/>
                </a:cubicBezTo>
                <a:cubicBezTo>
                  <a:pt x="1446616" y="587060"/>
                  <a:pt x="1442767" y="595527"/>
                  <a:pt x="1454313" y="615539"/>
                </a:cubicBezTo>
                <a:cubicBezTo>
                  <a:pt x="1459700" y="624776"/>
                  <a:pt x="1468167" y="632473"/>
                  <a:pt x="1474325" y="641709"/>
                </a:cubicBezTo>
                <a:cubicBezTo>
                  <a:pt x="1478943" y="647867"/>
                  <a:pt x="1485870" y="654793"/>
                  <a:pt x="1482022" y="663260"/>
                </a:cubicBezTo>
                <a:cubicBezTo>
                  <a:pt x="1477404" y="672497"/>
                  <a:pt x="1468167" y="672497"/>
                  <a:pt x="1458931" y="673266"/>
                </a:cubicBezTo>
                <a:cubicBezTo>
                  <a:pt x="1447385" y="674036"/>
                  <a:pt x="1435840" y="673266"/>
                  <a:pt x="1423525" y="673266"/>
                </a:cubicBezTo>
                <a:cubicBezTo>
                  <a:pt x="1410440" y="673266"/>
                  <a:pt x="1403513" y="677884"/>
                  <a:pt x="1401204" y="691739"/>
                </a:cubicBezTo>
                <a:cubicBezTo>
                  <a:pt x="1397355" y="716369"/>
                  <a:pt x="1385040" y="725606"/>
                  <a:pt x="1361949" y="726376"/>
                </a:cubicBezTo>
                <a:cubicBezTo>
                  <a:pt x="1311149" y="728685"/>
                  <a:pt x="1308840" y="731763"/>
                  <a:pt x="1318846" y="782563"/>
                </a:cubicBezTo>
                <a:lnTo>
                  <a:pt x="1320024" y="791592"/>
                </a:lnTo>
                <a:lnTo>
                  <a:pt x="1331085" y="805161"/>
                </a:lnTo>
                <a:cubicBezTo>
                  <a:pt x="1338012" y="817477"/>
                  <a:pt x="1337242" y="832871"/>
                  <a:pt x="1333394" y="842877"/>
                </a:cubicBezTo>
                <a:cubicBezTo>
                  <a:pt x="1328776" y="854422"/>
                  <a:pt x="1329545" y="861350"/>
                  <a:pt x="1340321" y="873664"/>
                </a:cubicBezTo>
                <a:cubicBezTo>
                  <a:pt x="1314922" y="863659"/>
                  <a:pt x="1314922" y="872895"/>
                  <a:pt x="1321848" y="887519"/>
                </a:cubicBezTo>
                <a:cubicBezTo>
                  <a:pt x="1311458" y="887904"/>
                  <a:pt x="1301644" y="887711"/>
                  <a:pt x="1292408" y="889347"/>
                </a:cubicBezTo>
                <a:lnTo>
                  <a:pt x="1277207" y="896835"/>
                </a:lnTo>
                <a:lnTo>
                  <a:pt x="1279976" y="900712"/>
                </a:lnTo>
                <a:cubicBezTo>
                  <a:pt x="1284209" y="903598"/>
                  <a:pt x="1289597" y="904945"/>
                  <a:pt x="1296525" y="904945"/>
                </a:cubicBezTo>
                <a:cubicBezTo>
                  <a:pt x="1332700" y="904945"/>
                  <a:pt x="1335779" y="907254"/>
                  <a:pt x="1338858" y="945739"/>
                </a:cubicBezTo>
                <a:cubicBezTo>
                  <a:pt x="1339628" y="961903"/>
                  <a:pt x="1346555" y="961903"/>
                  <a:pt x="1357331" y="955745"/>
                </a:cubicBezTo>
                <a:cubicBezTo>
                  <a:pt x="1375804" y="954206"/>
                  <a:pt x="1367337" y="966521"/>
                  <a:pt x="1366567" y="974988"/>
                </a:cubicBezTo>
                <a:cubicBezTo>
                  <a:pt x="1355022" y="1010394"/>
                  <a:pt x="1364258" y="1034254"/>
                  <a:pt x="1397355" y="1055036"/>
                </a:cubicBezTo>
                <a:cubicBezTo>
                  <a:pt x="1425064" y="1072739"/>
                  <a:pt x="1428143" y="1078897"/>
                  <a:pt x="1415058" y="1097369"/>
                </a:cubicBezTo>
                <a:cubicBezTo>
                  <a:pt x="1406592" y="1101988"/>
                  <a:pt x="1395046" y="1102757"/>
                  <a:pt x="1392737" y="1115073"/>
                </a:cubicBezTo>
                <a:cubicBezTo>
                  <a:pt x="1387349" y="1128927"/>
                  <a:pt x="1392737" y="1139703"/>
                  <a:pt x="1401973" y="1150479"/>
                </a:cubicBezTo>
                <a:cubicBezTo>
                  <a:pt x="1410440" y="1160485"/>
                  <a:pt x="1423525" y="1168951"/>
                  <a:pt x="1418907" y="1185115"/>
                </a:cubicBezTo>
                <a:cubicBezTo>
                  <a:pt x="1409670" y="1190503"/>
                  <a:pt x="1400434" y="1195121"/>
                  <a:pt x="1392737" y="1202818"/>
                </a:cubicBezTo>
                <a:cubicBezTo>
                  <a:pt x="1388119" y="1207436"/>
                  <a:pt x="1375804" y="1205127"/>
                  <a:pt x="1379652" y="1217442"/>
                </a:cubicBezTo>
                <a:cubicBezTo>
                  <a:pt x="1382731" y="1222830"/>
                  <a:pt x="1388889" y="1224369"/>
                  <a:pt x="1392737" y="1228218"/>
                </a:cubicBezTo>
                <a:cubicBezTo>
                  <a:pt x="1393507" y="1228988"/>
                  <a:pt x="1395046" y="1228988"/>
                  <a:pt x="1396586" y="1228988"/>
                </a:cubicBezTo>
                <a:cubicBezTo>
                  <a:pt x="1404283" y="1233606"/>
                  <a:pt x="1415828" y="1227448"/>
                  <a:pt x="1421216" y="1238224"/>
                </a:cubicBezTo>
                <a:cubicBezTo>
                  <a:pt x="1418137" y="1247460"/>
                  <a:pt x="1409670" y="1245921"/>
                  <a:pt x="1402743" y="1246691"/>
                </a:cubicBezTo>
                <a:cubicBezTo>
                  <a:pt x="1395816" y="1247460"/>
                  <a:pt x="1388119" y="1248230"/>
                  <a:pt x="1381192" y="1249770"/>
                </a:cubicBezTo>
                <a:cubicBezTo>
                  <a:pt x="1354252" y="1255157"/>
                  <a:pt x="1351173" y="1263624"/>
                  <a:pt x="1367337" y="1285945"/>
                </a:cubicBezTo>
                <a:cubicBezTo>
                  <a:pt x="1371955" y="1291333"/>
                  <a:pt x="1377343" y="1296721"/>
                  <a:pt x="1382731" y="1301339"/>
                </a:cubicBezTo>
                <a:cubicBezTo>
                  <a:pt x="1388889" y="1316733"/>
                  <a:pt x="1381192" y="1323660"/>
                  <a:pt x="1366567" y="1324430"/>
                </a:cubicBezTo>
                <a:cubicBezTo>
                  <a:pt x="1358870" y="1325200"/>
                  <a:pt x="1350404" y="1325200"/>
                  <a:pt x="1342707" y="1324430"/>
                </a:cubicBezTo>
                <a:cubicBezTo>
                  <a:pt x="1330391" y="1323660"/>
                  <a:pt x="1322694" y="1325969"/>
                  <a:pt x="1321155" y="1341363"/>
                </a:cubicBezTo>
                <a:cubicBezTo>
                  <a:pt x="1319616" y="1358297"/>
                  <a:pt x="1305761" y="1365224"/>
                  <a:pt x="1289598" y="1365994"/>
                </a:cubicBezTo>
                <a:cubicBezTo>
                  <a:pt x="1251882" y="1368303"/>
                  <a:pt x="1251882" y="1368303"/>
                  <a:pt x="1252652" y="1404479"/>
                </a:cubicBezTo>
                <a:cubicBezTo>
                  <a:pt x="1252652" y="1412176"/>
                  <a:pt x="1261889" y="1424491"/>
                  <a:pt x="1243416" y="1422951"/>
                </a:cubicBezTo>
                <a:cubicBezTo>
                  <a:pt x="1240337" y="1419873"/>
                  <a:pt x="1237258" y="1416794"/>
                  <a:pt x="1234949" y="1413715"/>
                </a:cubicBezTo>
                <a:cubicBezTo>
                  <a:pt x="1222634" y="1404479"/>
                  <a:pt x="1220325" y="1413715"/>
                  <a:pt x="1217246" y="1422951"/>
                </a:cubicBezTo>
                <a:cubicBezTo>
                  <a:pt x="1214167" y="1439884"/>
                  <a:pt x="1208010" y="1451430"/>
                  <a:pt x="1187997" y="1450660"/>
                </a:cubicBezTo>
                <a:cubicBezTo>
                  <a:pt x="1179531" y="1449891"/>
                  <a:pt x="1171064" y="1455278"/>
                  <a:pt x="1162598" y="1457588"/>
                </a:cubicBezTo>
                <a:cubicBezTo>
                  <a:pt x="1149513" y="1460666"/>
                  <a:pt x="1138737" y="1458357"/>
                  <a:pt x="1129501" y="1447581"/>
                </a:cubicBezTo>
                <a:cubicBezTo>
                  <a:pt x="1111028" y="1427569"/>
                  <a:pt x="1096404" y="1426800"/>
                  <a:pt x="1074852" y="1443733"/>
                </a:cubicBezTo>
                <a:cubicBezTo>
                  <a:pt x="1069464" y="1447581"/>
                  <a:pt x="1064846" y="1452200"/>
                  <a:pt x="1059458" y="1456048"/>
                </a:cubicBezTo>
                <a:cubicBezTo>
                  <a:pt x="1047143" y="1465285"/>
                  <a:pt x="1035597" y="1464515"/>
                  <a:pt x="1024052" y="1453739"/>
                </a:cubicBezTo>
                <a:cubicBezTo>
                  <a:pt x="1014046" y="1443733"/>
                  <a:pt x="1004810" y="1429878"/>
                  <a:pt x="987107" y="1442194"/>
                </a:cubicBezTo>
                <a:cubicBezTo>
                  <a:pt x="971713" y="1452969"/>
                  <a:pt x="956319" y="1463745"/>
                  <a:pt x="964785" y="1486066"/>
                </a:cubicBezTo>
                <a:cubicBezTo>
                  <a:pt x="965555" y="1488376"/>
                  <a:pt x="966325" y="1492224"/>
                  <a:pt x="962476" y="1493763"/>
                </a:cubicBezTo>
                <a:cubicBezTo>
                  <a:pt x="955549" y="1492994"/>
                  <a:pt x="955549" y="1486066"/>
                  <a:pt x="953240" y="1481448"/>
                </a:cubicBezTo>
                <a:cubicBezTo>
                  <a:pt x="938616" y="1464515"/>
                  <a:pt x="933997" y="1443733"/>
                  <a:pt x="927840" y="1423721"/>
                </a:cubicBezTo>
                <a:cubicBezTo>
                  <a:pt x="922452" y="1413715"/>
                  <a:pt x="912446" y="1413715"/>
                  <a:pt x="902440" y="1413715"/>
                </a:cubicBezTo>
                <a:cubicBezTo>
                  <a:pt x="893204" y="1413715"/>
                  <a:pt x="883198" y="1414485"/>
                  <a:pt x="873961" y="1414485"/>
                </a:cubicBezTo>
                <a:cubicBezTo>
                  <a:pt x="840094" y="1415255"/>
                  <a:pt x="839325" y="1414485"/>
                  <a:pt x="836246" y="1382157"/>
                </a:cubicBezTo>
                <a:cubicBezTo>
                  <a:pt x="810076" y="1390624"/>
                  <a:pt x="810076" y="1390624"/>
                  <a:pt x="808537" y="1362145"/>
                </a:cubicBezTo>
                <a:cubicBezTo>
                  <a:pt x="808537" y="1356757"/>
                  <a:pt x="807767" y="1351369"/>
                  <a:pt x="802379" y="1349060"/>
                </a:cubicBezTo>
                <a:cubicBezTo>
                  <a:pt x="796991" y="1346751"/>
                  <a:pt x="794682" y="1352139"/>
                  <a:pt x="791603" y="1355218"/>
                </a:cubicBezTo>
                <a:cubicBezTo>
                  <a:pt x="786215" y="1361376"/>
                  <a:pt x="780828" y="1367533"/>
                  <a:pt x="774670" y="1372921"/>
                </a:cubicBezTo>
                <a:cubicBezTo>
                  <a:pt x="763125" y="1383697"/>
                  <a:pt x="760816" y="1394473"/>
                  <a:pt x="770822" y="1407558"/>
                </a:cubicBezTo>
                <a:cubicBezTo>
                  <a:pt x="777749" y="1416794"/>
                  <a:pt x="779288" y="1426030"/>
                  <a:pt x="771591" y="1435266"/>
                </a:cubicBezTo>
                <a:cubicBezTo>
                  <a:pt x="763125" y="1440654"/>
                  <a:pt x="756967" y="1435266"/>
                  <a:pt x="752349" y="1429878"/>
                </a:cubicBezTo>
                <a:cubicBezTo>
                  <a:pt x="723101" y="1396782"/>
                  <a:pt x="683846" y="1391394"/>
                  <a:pt x="643052" y="1388315"/>
                </a:cubicBezTo>
                <a:cubicBezTo>
                  <a:pt x="614573" y="1386776"/>
                  <a:pt x="610725" y="1379848"/>
                  <a:pt x="620731" y="1352139"/>
                </a:cubicBezTo>
                <a:cubicBezTo>
                  <a:pt x="627658" y="1345982"/>
                  <a:pt x="636125" y="1349830"/>
                  <a:pt x="643052" y="1350600"/>
                </a:cubicBezTo>
                <a:cubicBezTo>
                  <a:pt x="674609" y="1364454"/>
                  <a:pt x="703858" y="1346751"/>
                  <a:pt x="720022" y="1325200"/>
                </a:cubicBezTo>
                <a:cubicBezTo>
                  <a:pt x="724640" y="1319812"/>
                  <a:pt x="726949" y="1311345"/>
                  <a:pt x="734646" y="1309806"/>
                </a:cubicBezTo>
                <a:cubicBezTo>
                  <a:pt x="737340" y="1309036"/>
                  <a:pt x="738495" y="1308651"/>
                  <a:pt x="738495" y="1308170"/>
                </a:cubicBezTo>
                <a:lnTo>
                  <a:pt x="737082" y="1307155"/>
                </a:lnTo>
                <a:lnTo>
                  <a:pt x="726872" y="1307774"/>
                </a:lnTo>
                <a:cubicBezTo>
                  <a:pt x="716096" y="1311622"/>
                  <a:pt x="705320" y="1307004"/>
                  <a:pt x="695314" y="1300846"/>
                </a:cubicBezTo>
                <a:cubicBezTo>
                  <a:pt x="681460" y="1292380"/>
                  <a:pt x="667605" y="1292380"/>
                  <a:pt x="653751" y="1301616"/>
                </a:cubicBezTo>
                <a:cubicBezTo>
                  <a:pt x="641436" y="1310083"/>
                  <a:pt x="628351" y="1310853"/>
                  <a:pt x="614496" y="1313162"/>
                </a:cubicBezTo>
                <a:lnTo>
                  <a:pt x="593949" y="1322974"/>
                </a:lnTo>
                <a:lnTo>
                  <a:pt x="593237" y="1324737"/>
                </a:lnTo>
                <a:lnTo>
                  <a:pt x="591071" y="1325482"/>
                </a:lnTo>
                <a:lnTo>
                  <a:pt x="594484" y="1350107"/>
                </a:lnTo>
                <a:cubicBezTo>
                  <a:pt x="596793" y="1354725"/>
                  <a:pt x="599102" y="1359343"/>
                  <a:pt x="601411" y="1363962"/>
                </a:cubicBezTo>
                <a:cubicBezTo>
                  <a:pt x="614496" y="1393210"/>
                  <a:pt x="604490" y="1410913"/>
                  <a:pt x="572163" y="1413992"/>
                </a:cubicBezTo>
                <a:cubicBezTo>
                  <a:pt x="558308" y="1415531"/>
                  <a:pt x="544453" y="1413222"/>
                  <a:pt x="530599" y="1417840"/>
                </a:cubicBezTo>
                <a:cubicBezTo>
                  <a:pt x="506739" y="1425537"/>
                  <a:pt x="502890" y="1434004"/>
                  <a:pt x="517514" y="1454016"/>
                </a:cubicBezTo>
                <a:cubicBezTo>
                  <a:pt x="521363" y="1460174"/>
                  <a:pt x="526751" y="1465562"/>
                  <a:pt x="531369" y="1470949"/>
                </a:cubicBezTo>
                <a:cubicBezTo>
                  <a:pt x="535987" y="1475568"/>
                  <a:pt x="540605" y="1480186"/>
                  <a:pt x="545223" y="1486344"/>
                </a:cubicBezTo>
                <a:cubicBezTo>
                  <a:pt x="500581" y="1480186"/>
                  <a:pt x="485187" y="1462483"/>
                  <a:pt x="486726" y="1420919"/>
                </a:cubicBezTo>
                <a:cubicBezTo>
                  <a:pt x="487496" y="1400907"/>
                  <a:pt x="481339" y="1395519"/>
                  <a:pt x="466714" y="1401677"/>
                </a:cubicBezTo>
                <a:cubicBezTo>
                  <a:pt x="459017" y="1405525"/>
                  <a:pt x="448241" y="1419380"/>
                  <a:pt x="443623" y="1409374"/>
                </a:cubicBezTo>
                <a:cubicBezTo>
                  <a:pt x="437466" y="1397828"/>
                  <a:pt x="435157" y="1380125"/>
                  <a:pt x="445932" y="1367810"/>
                </a:cubicBezTo>
                <a:cubicBezTo>
                  <a:pt x="454784" y="1358189"/>
                  <a:pt x="461519" y="1347221"/>
                  <a:pt x="467676" y="1335964"/>
                </a:cubicBezTo>
                <a:lnTo>
                  <a:pt x="477919" y="1317150"/>
                </a:lnTo>
                <a:lnTo>
                  <a:pt x="459117" y="1325026"/>
                </a:lnTo>
                <a:cubicBezTo>
                  <a:pt x="453729" y="1328874"/>
                  <a:pt x="449111" y="1333493"/>
                  <a:pt x="443723" y="1337341"/>
                </a:cubicBezTo>
                <a:cubicBezTo>
                  <a:pt x="431408" y="1346578"/>
                  <a:pt x="419862" y="1345808"/>
                  <a:pt x="408317" y="1335032"/>
                </a:cubicBezTo>
                <a:cubicBezTo>
                  <a:pt x="398311" y="1325026"/>
                  <a:pt x="389075" y="1311171"/>
                  <a:pt x="371372" y="1323487"/>
                </a:cubicBezTo>
                <a:cubicBezTo>
                  <a:pt x="355978" y="1334262"/>
                  <a:pt x="340584" y="1345038"/>
                  <a:pt x="349050" y="1367359"/>
                </a:cubicBezTo>
                <a:cubicBezTo>
                  <a:pt x="349820" y="1369669"/>
                  <a:pt x="350590" y="1373517"/>
                  <a:pt x="346741" y="1375056"/>
                </a:cubicBezTo>
                <a:cubicBezTo>
                  <a:pt x="339814" y="1374287"/>
                  <a:pt x="339814" y="1367359"/>
                  <a:pt x="337505" y="1362741"/>
                </a:cubicBezTo>
                <a:cubicBezTo>
                  <a:pt x="322881" y="1345808"/>
                  <a:pt x="318262" y="1325026"/>
                  <a:pt x="312105" y="1305014"/>
                </a:cubicBezTo>
                <a:cubicBezTo>
                  <a:pt x="306717" y="1295008"/>
                  <a:pt x="296711" y="1295008"/>
                  <a:pt x="286705" y="1295008"/>
                </a:cubicBezTo>
                <a:cubicBezTo>
                  <a:pt x="277469" y="1295008"/>
                  <a:pt x="267463" y="1295778"/>
                  <a:pt x="258226" y="1295778"/>
                </a:cubicBezTo>
                <a:cubicBezTo>
                  <a:pt x="224359" y="1296548"/>
                  <a:pt x="223590" y="1295778"/>
                  <a:pt x="220511" y="1263450"/>
                </a:cubicBezTo>
                <a:cubicBezTo>
                  <a:pt x="194341" y="1271917"/>
                  <a:pt x="194341" y="1271917"/>
                  <a:pt x="192802" y="1243438"/>
                </a:cubicBezTo>
                <a:cubicBezTo>
                  <a:pt x="192802" y="1238050"/>
                  <a:pt x="192032" y="1232662"/>
                  <a:pt x="186644" y="1230353"/>
                </a:cubicBezTo>
                <a:cubicBezTo>
                  <a:pt x="181256" y="1228044"/>
                  <a:pt x="178947" y="1233432"/>
                  <a:pt x="175868" y="1236511"/>
                </a:cubicBezTo>
                <a:cubicBezTo>
                  <a:pt x="170480" y="1242669"/>
                  <a:pt x="165093" y="1248826"/>
                  <a:pt x="158935" y="1254214"/>
                </a:cubicBezTo>
                <a:cubicBezTo>
                  <a:pt x="147390" y="1264990"/>
                  <a:pt x="145081" y="1275766"/>
                  <a:pt x="155087" y="1288851"/>
                </a:cubicBezTo>
                <a:cubicBezTo>
                  <a:pt x="162014" y="1298087"/>
                  <a:pt x="163553" y="1307323"/>
                  <a:pt x="155856" y="1316559"/>
                </a:cubicBezTo>
                <a:cubicBezTo>
                  <a:pt x="147390" y="1321947"/>
                  <a:pt x="141232" y="1316559"/>
                  <a:pt x="136614" y="1311171"/>
                </a:cubicBezTo>
                <a:cubicBezTo>
                  <a:pt x="107366" y="1278075"/>
                  <a:pt x="68111" y="1272687"/>
                  <a:pt x="27317" y="1269608"/>
                </a:cubicBezTo>
                <a:cubicBezTo>
                  <a:pt x="-1162" y="1268069"/>
                  <a:pt x="-5010" y="1261141"/>
                  <a:pt x="4996" y="1233432"/>
                </a:cubicBezTo>
                <a:cubicBezTo>
                  <a:pt x="11923" y="1227275"/>
                  <a:pt x="20390" y="1231123"/>
                  <a:pt x="27317" y="1231893"/>
                </a:cubicBezTo>
                <a:cubicBezTo>
                  <a:pt x="58874" y="1245747"/>
                  <a:pt x="88123" y="1228044"/>
                  <a:pt x="104287" y="1206493"/>
                </a:cubicBezTo>
                <a:cubicBezTo>
                  <a:pt x="108905" y="1201105"/>
                  <a:pt x="111214" y="1192638"/>
                  <a:pt x="118911" y="1191099"/>
                </a:cubicBezTo>
                <a:cubicBezTo>
                  <a:pt x="124299" y="1189559"/>
                  <a:pt x="123529" y="1189559"/>
                  <a:pt x="119681" y="1187250"/>
                </a:cubicBezTo>
                <a:cubicBezTo>
                  <a:pt x="116602" y="1185711"/>
                  <a:pt x="114293" y="1182632"/>
                  <a:pt x="115832" y="1180323"/>
                </a:cubicBezTo>
                <a:cubicBezTo>
                  <a:pt x="125069" y="1157232"/>
                  <a:pt x="107366" y="1146457"/>
                  <a:pt x="94281" y="1134141"/>
                </a:cubicBezTo>
                <a:cubicBezTo>
                  <a:pt x="90432" y="1130293"/>
                  <a:pt x="85814" y="1125675"/>
                  <a:pt x="84275" y="1120287"/>
                </a:cubicBezTo>
                <a:cubicBezTo>
                  <a:pt x="82735" y="1111820"/>
                  <a:pt x="85044" y="1103353"/>
                  <a:pt x="93511" y="1100275"/>
                </a:cubicBezTo>
                <a:cubicBezTo>
                  <a:pt x="125838" y="1088729"/>
                  <a:pt x="131226" y="1057171"/>
                  <a:pt x="142772" y="1031772"/>
                </a:cubicBezTo>
                <a:cubicBezTo>
                  <a:pt x="142002" y="1028693"/>
                  <a:pt x="141232" y="1021766"/>
                  <a:pt x="149699" y="1020996"/>
                </a:cubicBezTo>
                <a:cubicBezTo>
                  <a:pt x="169711" y="1029463"/>
                  <a:pt x="185874" y="1042547"/>
                  <a:pt x="202038" y="1056402"/>
                </a:cubicBezTo>
                <a:cubicBezTo>
                  <a:pt x="207426" y="1061020"/>
                  <a:pt x="214353" y="1067947"/>
                  <a:pt x="221281" y="1061790"/>
                </a:cubicBezTo>
                <a:cubicBezTo>
                  <a:pt x="226669" y="1056402"/>
                  <a:pt x="219741" y="1049474"/>
                  <a:pt x="216662" y="1044087"/>
                </a:cubicBezTo>
                <a:cubicBezTo>
                  <a:pt x="209735" y="1030232"/>
                  <a:pt x="202038" y="1017147"/>
                  <a:pt x="194341" y="1003293"/>
                </a:cubicBezTo>
                <a:cubicBezTo>
                  <a:pt x="191262" y="997135"/>
                  <a:pt x="186644" y="990208"/>
                  <a:pt x="192802" y="982511"/>
                </a:cubicBezTo>
                <a:cubicBezTo>
                  <a:pt x="198959" y="975584"/>
                  <a:pt x="206656" y="974044"/>
                  <a:pt x="215123" y="975584"/>
                </a:cubicBezTo>
                <a:cubicBezTo>
                  <a:pt x="222050" y="977123"/>
                  <a:pt x="228978" y="979432"/>
                  <a:pt x="236675" y="980972"/>
                </a:cubicBezTo>
                <a:cubicBezTo>
                  <a:pt x="267463" y="988669"/>
                  <a:pt x="277469" y="983281"/>
                  <a:pt x="287475" y="952493"/>
                </a:cubicBezTo>
                <a:cubicBezTo>
                  <a:pt x="292862" y="936329"/>
                  <a:pt x="296711" y="920165"/>
                  <a:pt x="302099" y="904002"/>
                </a:cubicBezTo>
                <a:cubicBezTo>
                  <a:pt x="312105" y="877063"/>
                  <a:pt x="325190" y="870135"/>
                  <a:pt x="352899" y="874753"/>
                </a:cubicBezTo>
                <a:cubicBezTo>
                  <a:pt x="371372" y="877832"/>
                  <a:pt x="382917" y="871675"/>
                  <a:pt x="389844" y="853202"/>
                </a:cubicBezTo>
                <a:cubicBezTo>
                  <a:pt x="399081" y="825493"/>
                  <a:pt x="397541" y="797014"/>
                  <a:pt x="399851" y="768535"/>
                </a:cubicBezTo>
                <a:cubicBezTo>
                  <a:pt x="402160" y="742366"/>
                  <a:pt x="412166" y="725432"/>
                  <a:pt x="436796" y="716965"/>
                </a:cubicBezTo>
                <a:cubicBezTo>
                  <a:pt x="459887" y="709268"/>
                  <a:pt x="482978" y="700802"/>
                  <a:pt x="507608" y="709268"/>
                </a:cubicBezTo>
                <a:cubicBezTo>
                  <a:pt x="518384" y="704650"/>
                  <a:pt x="530699" y="713117"/>
                  <a:pt x="541475" y="706190"/>
                </a:cubicBezTo>
                <a:cubicBezTo>
                  <a:pt x="558408" y="696953"/>
                  <a:pt x="577650" y="703881"/>
                  <a:pt x="595353" y="701571"/>
                </a:cubicBezTo>
                <a:lnTo>
                  <a:pt x="597182" y="701484"/>
                </a:lnTo>
                <a:lnTo>
                  <a:pt x="598042" y="698094"/>
                </a:lnTo>
                <a:lnTo>
                  <a:pt x="608477" y="689201"/>
                </a:lnTo>
                <a:lnTo>
                  <a:pt x="517614" y="661547"/>
                </a:lnTo>
                <a:cubicBezTo>
                  <a:pt x="497602" y="655390"/>
                  <a:pt x="477590" y="647693"/>
                  <a:pt x="459117" y="636917"/>
                </a:cubicBezTo>
                <a:cubicBezTo>
                  <a:pt x="441414" y="626911"/>
                  <a:pt x="429099" y="612287"/>
                  <a:pt x="432947" y="590735"/>
                </a:cubicBezTo>
                <a:cubicBezTo>
                  <a:pt x="436026" y="569953"/>
                  <a:pt x="449881" y="559177"/>
                  <a:pt x="468353" y="552250"/>
                </a:cubicBezTo>
                <a:cubicBezTo>
                  <a:pt x="496063" y="541474"/>
                  <a:pt x="525311" y="532238"/>
                  <a:pt x="553020" y="522232"/>
                </a:cubicBezTo>
                <a:cubicBezTo>
                  <a:pt x="565335" y="517614"/>
                  <a:pt x="584578" y="516075"/>
                  <a:pt x="583808" y="502220"/>
                </a:cubicBezTo>
                <a:cubicBezTo>
                  <a:pt x="582268" y="487596"/>
                  <a:pt x="563026" y="490675"/>
                  <a:pt x="550711" y="489135"/>
                </a:cubicBezTo>
                <a:cubicBezTo>
                  <a:pt x="531469" y="486826"/>
                  <a:pt x="511457" y="483747"/>
                  <a:pt x="492214" y="481438"/>
                </a:cubicBezTo>
                <a:cubicBezTo>
                  <a:pt x="475281" y="479129"/>
                  <a:pt x="468353" y="469893"/>
                  <a:pt x="468353" y="452958"/>
                </a:cubicBezTo>
                <a:cubicBezTo>
                  <a:pt x="468353" y="445261"/>
                  <a:pt x="468353" y="436795"/>
                  <a:pt x="466044" y="429098"/>
                </a:cubicBezTo>
                <a:cubicBezTo>
                  <a:pt x="462196" y="412934"/>
                  <a:pt x="453729" y="401389"/>
                  <a:pt x="435256" y="400619"/>
                </a:cubicBezTo>
                <a:cubicBezTo>
                  <a:pt x="427559" y="400619"/>
                  <a:pt x="419093" y="398310"/>
                  <a:pt x="411396" y="396771"/>
                </a:cubicBezTo>
                <a:cubicBezTo>
                  <a:pt x="389075" y="393692"/>
                  <a:pt x="380608" y="384456"/>
                  <a:pt x="379838" y="357516"/>
                </a:cubicBezTo>
                <a:cubicBezTo>
                  <a:pt x="390614" y="365213"/>
                  <a:pt x="399851" y="372910"/>
                  <a:pt x="410626" y="378298"/>
                </a:cubicBezTo>
                <a:cubicBezTo>
                  <a:pt x="429099" y="388304"/>
                  <a:pt x="443723" y="381377"/>
                  <a:pt x="449881" y="362134"/>
                </a:cubicBezTo>
                <a:cubicBezTo>
                  <a:pt x="450650" y="359055"/>
                  <a:pt x="450650" y="355977"/>
                  <a:pt x="451420" y="353668"/>
                </a:cubicBezTo>
                <a:cubicBezTo>
                  <a:pt x="456808" y="342122"/>
                  <a:pt x="452190" y="322110"/>
                  <a:pt x="467584" y="320570"/>
                </a:cubicBezTo>
                <a:cubicBezTo>
                  <a:pt x="479129" y="319801"/>
                  <a:pt x="482208" y="338274"/>
                  <a:pt x="488366" y="348280"/>
                </a:cubicBezTo>
                <a:cubicBezTo>
                  <a:pt x="490675" y="352128"/>
                  <a:pt x="492214" y="355977"/>
                  <a:pt x="494523" y="359825"/>
                </a:cubicBezTo>
                <a:cubicBezTo>
                  <a:pt x="511457" y="391383"/>
                  <a:pt x="512996" y="392153"/>
                  <a:pt x="544554" y="375219"/>
                </a:cubicBezTo>
                <a:cubicBezTo>
                  <a:pt x="560717" y="366752"/>
                  <a:pt x="575341" y="366752"/>
                  <a:pt x="592275" y="373680"/>
                </a:cubicBezTo>
                <a:cubicBezTo>
                  <a:pt x="613056" y="382916"/>
                  <a:pt x="633069" y="394462"/>
                  <a:pt x="655390" y="399080"/>
                </a:cubicBezTo>
                <a:cubicBezTo>
                  <a:pt x="662317" y="400619"/>
                  <a:pt x="669245" y="401389"/>
                  <a:pt x="673093" y="395231"/>
                </a:cubicBezTo>
                <a:cubicBezTo>
                  <a:pt x="677711" y="387534"/>
                  <a:pt x="674632" y="381377"/>
                  <a:pt x="669245" y="375219"/>
                </a:cubicBezTo>
                <a:cubicBezTo>
                  <a:pt x="652311" y="357516"/>
                  <a:pt x="635378" y="341352"/>
                  <a:pt x="622293" y="319801"/>
                </a:cubicBezTo>
                <a:cubicBezTo>
                  <a:pt x="601511" y="285164"/>
                  <a:pt x="604590" y="271310"/>
                  <a:pt x="639996" y="254377"/>
                </a:cubicBezTo>
                <a:cubicBezTo>
                  <a:pt x="666935" y="241292"/>
                  <a:pt x="696184" y="238983"/>
                  <a:pt x="724662" y="232055"/>
                </a:cubicBezTo>
                <a:cubicBezTo>
                  <a:pt x="736208" y="229746"/>
                  <a:pt x="755450" y="228977"/>
                  <a:pt x="754681" y="215892"/>
                </a:cubicBezTo>
                <a:cubicBezTo>
                  <a:pt x="754681" y="203577"/>
                  <a:pt x="736208" y="202807"/>
                  <a:pt x="723893" y="201268"/>
                </a:cubicBezTo>
                <a:cubicBezTo>
                  <a:pt x="706190" y="198189"/>
                  <a:pt x="687717" y="195110"/>
                  <a:pt x="670014" y="191261"/>
                </a:cubicBezTo>
                <a:cubicBezTo>
                  <a:pt x="660008" y="188952"/>
                  <a:pt x="648463" y="186643"/>
                  <a:pt x="647693" y="173558"/>
                </a:cubicBezTo>
                <a:cubicBezTo>
                  <a:pt x="646923" y="159704"/>
                  <a:pt x="656929" y="148928"/>
                  <a:pt x="665396" y="139692"/>
                </a:cubicBezTo>
                <a:cubicBezTo>
                  <a:pt x="670784" y="134304"/>
                  <a:pt x="673093" y="142771"/>
                  <a:pt x="676941" y="145849"/>
                </a:cubicBezTo>
                <a:lnTo>
                  <a:pt x="688074" y="153009"/>
                </a:lnTo>
                <a:lnTo>
                  <a:pt x="710225" y="120435"/>
                </a:lnTo>
                <a:cubicBezTo>
                  <a:pt x="717922" y="110429"/>
                  <a:pt x="729467" y="107350"/>
                  <a:pt x="741783" y="108890"/>
                </a:cubicBezTo>
                <a:cubicBezTo>
                  <a:pt x="747940" y="109659"/>
                  <a:pt x="754868" y="111968"/>
                  <a:pt x="761025" y="112738"/>
                </a:cubicBezTo>
                <a:cubicBezTo>
                  <a:pt x="766413" y="113123"/>
                  <a:pt x="772185" y="113893"/>
                  <a:pt x="777477" y="113123"/>
                </a:cubicBezTo>
                <a:lnTo>
                  <a:pt x="785507" y="107883"/>
                </a:lnTo>
                <a:lnTo>
                  <a:pt x="785854" y="89974"/>
                </a:lnTo>
                <a:cubicBezTo>
                  <a:pt x="784891" y="83215"/>
                  <a:pt x="782775" y="76384"/>
                  <a:pt x="779311" y="69649"/>
                </a:cubicBezTo>
                <a:cubicBezTo>
                  <a:pt x="775463" y="61952"/>
                  <a:pt x="780851" y="48098"/>
                  <a:pt x="765457" y="45019"/>
                </a:cubicBezTo>
                <a:cubicBezTo>
                  <a:pt x="760838" y="44249"/>
                  <a:pt x="756220" y="33473"/>
                  <a:pt x="765457" y="28086"/>
                </a:cubicBezTo>
                <a:cubicBezTo>
                  <a:pt x="772769" y="27701"/>
                  <a:pt x="780081" y="27508"/>
                  <a:pt x="786335" y="29625"/>
                </a:cubicBezTo>
                <a:lnTo>
                  <a:pt x="790615" y="34161"/>
                </a:lnTo>
                <a:lnTo>
                  <a:pt x="791043" y="33459"/>
                </a:lnTo>
                <a:cubicBezTo>
                  <a:pt x="796431" y="28841"/>
                  <a:pt x="800279" y="21914"/>
                  <a:pt x="804898" y="16526"/>
                </a:cubicBezTo>
                <a:cubicBezTo>
                  <a:pt x="814904" y="3441"/>
                  <a:pt x="827219" y="-2716"/>
                  <a:pt x="844922" y="1132"/>
                </a:cubicBezTo>
                <a:close/>
              </a:path>
            </a:pathLst>
          </a:custGeom>
          <a:solidFill>
            <a:schemeClr val="accent2"/>
          </a:solidFill>
          <a:ln w="769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F9966BA-8880-4DFF-9BE2-B617C12A0085}"/>
              </a:ext>
            </a:extLst>
          </p:cNvPr>
          <p:cNvSpPr/>
          <p:nvPr/>
        </p:nvSpPr>
        <p:spPr>
          <a:xfrm rot="6300000">
            <a:off x="-286926" y="1615768"/>
            <a:ext cx="1449283" cy="1414607"/>
          </a:xfrm>
          <a:custGeom>
            <a:avLst/>
            <a:gdLst>
              <a:gd name="connsiteX0" fmla="*/ 592378 w 1530379"/>
              <a:gd name="connsiteY0" fmla="*/ 720443 h 1493763"/>
              <a:gd name="connsiteX1" fmla="*/ 579959 w 1530379"/>
              <a:gd name="connsiteY1" fmla="*/ 723893 h 1493763"/>
              <a:gd name="connsiteX2" fmla="*/ 574571 w 1530379"/>
              <a:gd name="connsiteY2" fmla="*/ 737747 h 1493763"/>
              <a:gd name="connsiteX3" fmla="*/ 593044 w 1530379"/>
              <a:gd name="connsiteY3" fmla="*/ 742366 h 1493763"/>
              <a:gd name="connsiteX4" fmla="*/ 593988 w 1530379"/>
              <a:gd name="connsiteY4" fmla="*/ 742285 h 1493763"/>
              <a:gd name="connsiteX5" fmla="*/ 590922 w 1530379"/>
              <a:gd name="connsiteY5" fmla="*/ 726188 h 1493763"/>
              <a:gd name="connsiteX6" fmla="*/ 666943 w 1530379"/>
              <a:gd name="connsiteY6" fmla="*/ 660814 h 1493763"/>
              <a:gd name="connsiteX7" fmla="*/ 660778 w 1530379"/>
              <a:gd name="connsiteY7" fmla="*/ 660873 h 1493763"/>
              <a:gd name="connsiteX8" fmla="*/ 658927 w 1530379"/>
              <a:gd name="connsiteY8" fmla="*/ 666832 h 1493763"/>
              <a:gd name="connsiteX9" fmla="*/ 661445 w 1530379"/>
              <a:gd name="connsiteY9" fmla="*/ 666247 h 1493763"/>
              <a:gd name="connsiteX10" fmla="*/ 903082 w 1530379"/>
              <a:gd name="connsiteY10" fmla="*/ 269817 h 1493763"/>
              <a:gd name="connsiteX11" fmla="*/ 894766 w 1530379"/>
              <a:gd name="connsiteY11" fmla="*/ 278237 h 1493763"/>
              <a:gd name="connsiteX12" fmla="*/ 877700 w 1530379"/>
              <a:gd name="connsiteY12" fmla="*/ 293366 h 1493763"/>
              <a:gd name="connsiteX13" fmla="*/ 872132 w 1530379"/>
              <a:gd name="connsiteY13" fmla="*/ 304800 h 1493763"/>
              <a:gd name="connsiteX14" fmla="*/ 881098 w 1530379"/>
              <a:gd name="connsiteY14" fmla="*/ 302853 h 1493763"/>
              <a:gd name="connsiteX15" fmla="*/ 914964 w 1530379"/>
              <a:gd name="connsiteY15" fmla="*/ 293617 h 1493763"/>
              <a:gd name="connsiteX16" fmla="*/ 928049 w 1530379"/>
              <a:gd name="connsiteY16" fmla="*/ 283611 h 1493763"/>
              <a:gd name="connsiteX17" fmla="*/ 914194 w 1530379"/>
              <a:gd name="connsiteY17" fmla="*/ 272065 h 1493763"/>
              <a:gd name="connsiteX18" fmla="*/ 718211 w 1530379"/>
              <a:gd name="connsiteY18" fmla="*/ 154398 h 1493763"/>
              <a:gd name="connsiteX19" fmla="*/ 695010 w 1530379"/>
              <a:gd name="connsiteY19" fmla="*/ 157470 h 1493763"/>
              <a:gd name="connsiteX20" fmla="*/ 700128 w 1530379"/>
              <a:gd name="connsiteY20" fmla="*/ 160762 h 1493763"/>
              <a:gd name="connsiteX21" fmla="*/ 725047 w 1530379"/>
              <a:gd name="connsiteY21" fmla="*/ 164706 h 1493763"/>
              <a:gd name="connsiteX22" fmla="*/ 731863 w 1530379"/>
              <a:gd name="connsiteY22" fmla="*/ 163023 h 1493763"/>
              <a:gd name="connsiteX23" fmla="*/ 844922 w 1530379"/>
              <a:gd name="connsiteY23" fmla="*/ 1132 h 1493763"/>
              <a:gd name="connsiteX24" fmla="*/ 943443 w 1530379"/>
              <a:gd name="connsiteY24" fmla="*/ 20375 h 1493763"/>
              <a:gd name="connsiteX25" fmla="*/ 1023493 w 1530379"/>
              <a:gd name="connsiteY25" fmla="*/ 21144 h 1493763"/>
              <a:gd name="connsiteX26" fmla="*/ 1045044 w 1530379"/>
              <a:gd name="connsiteY26" fmla="*/ 8059 h 1493763"/>
              <a:gd name="connsiteX27" fmla="*/ 1061977 w 1530379"/>
              <a:gd name="connsiteY27" fmla="*/ 16526 h 1493763"/>
              <a:gd name="connsiteX28" fmla="*/ 1086608 w 1530379"/>
              <a:gd name="connsiteY28" fmla="*/ 30380 h 1493763"/>
              <a:gd name="connsiteX29" fmla="*/ 1103541 w 1530379"/>
              <a:gd name="connsiteY29" fmla="*/ 28071 h 1493763"/>
              <a:gd name="connsiteX30" fmla="*/ 1155881 w 1530379"/>
              <a:gd name="connsiteY30" fmla="*/ 27302 h 1493763"/>
              <a:gd name="connsiteX31" fmla="*/ 1164347 w 1530379"/>
              <a:gd name="connsiteY31" fmla="*/ 32689 h 1493763"/>
              <a:gd name="connsiteX32" fmla="*/ 1164347 w 1530379"/>
              <a:gd name="connsiteY32" fmla="*/ 50393 h 1493763"/>
              <a:gd name="connsiteX33" fmla="*/ 1195905 w 1530379"/>
              <a:gd name="connsiteY33" fmla="*/ 102732 h 1493763"/>
              <a:gd name="connsiteX34" fmla="*/ 1216687 w 1530379"/>
              <a:gd name="connsiteY34" fmla="*/ 89647 h 1493763"/>
              <a:gd name="connsiteX35" fmla="*/ 1231311 w 1530379"/>
              <a:gd name="connsiteY35" fmla="*/ 75793 h 1493763"/>
              <a:gd name="connsiteX36" fmla="*/ 1239008 w 1530379"/>
              <a:gd name="connsiteY36" fmla="*/ 94265 h 1493763"/>
              <a:gd name="connsiteX37" fmla="*/ 1286729 w 1530379"/>
              <a:gd name="connsiteY37" fmla="*/ 208181 h 1493763"/>
              <a:gd name="connsiteX38" fmla="*/ 1308280 w 1530379"/>
              <a:gd name="connsiteY38" fmla="*/ 214338 h 1493763"/>
              <a:gd name="connsiteX39" fmla="*/ 1339068 w 1530379"/>
              <a:gd name="connsiteY39" fmla="*/ 219726 h 1493763"/>
              <a:gd name="connsiteX40" fmla="*/ 1322905 w 1530379"/>
              <a:gd name="connsiteY40" fmla="*/ 245126 h 1493763"/>
              <a:gd name="connsiteX41" fmla="*/ 1341377 w 1530379"/>
              <a:gd name="connsiteY41" fmla="*/ 282841 h 1493763"/>
              <a:gd name="connsiteX42" fmla="*/ 1342025 w 1530379"/>
              <a:gd name="connsiteY42" fmla="*/ 283106 h 1493763"/>
              <a:gd name="connsiteX43" fmla="*/ 1364547 w 1530379"/>
              <a:gd name="connsiteY43" fmla="*/ 277545 h 1493763"/>
              <a:gd name="connsiteX44" fmla="*/ 1384270 w 1530379"/>
              <a:gd name="connsiteY44" fmla="*/ 263017 h 1493763"/>
              <a:gd name="connsiteX45" fmla="*/ 1395046 w 1530379"/>
              <a:gd name="connsiteY45" fmla="*/ 188356 h 1493763"/>
              <a:gd name="connsiteX46" fmla="*/ 1381192 w 1530379"/>
              <a:gd name="connsiteY46" fmla="*/ 163726 h 1493763"/>
              <a:gd name="connsiteX47" fmla="*/ 1381192 w 1530379"/>
              <a:gd name="connsiteY47" fmla="*/ 146793 h 1493763"/>
              <a:gd name="connsiteX48" fmla="*/ 1416598 w 1530379"/>
              <a:gd name="connsiteY48" fmla="*/ 163726 h 1493763"/>
              <a:gd name="connsiteX49" fmla="*/ 1421216 w 1530379"/>
              <a:gd name="connsiteY49" fmla="*/ 210677 h 1493763"/>
              <a:gd name="connsiteX50" fmla="*/ 1438149 w 1530379"/>
              <a:gd name="connsiteY50" fmla="*/ 216065 h 1493763"/>
              <a:gd name="connsiteX51" fmla="*/ 1460470 w 1530379"/>
              <a:gd name="connsiteY51" fmla="*/ 229920 h 1493763"/>
              <a:gd name="connsiteX52" fmla="*/ 1458931 w 1530379"/>
              <a:gd name="connsiteY52" fmla="*/ 233768 h 1493763"/>
              <a:gd name="connsiteX53" fmla="*/ 1440458 w 1530379"/>
              <a:gd name="connsiteY53" fmla="*/ 263787 h 1493763"/>
              <a:gd name="connsiteX54" fmla="*/ 1450464 w 1530379"/>
              <a:gd name="connsiteY54" fmla="*/ 277641 h 1493763"/>
              <a:gd name="connsiteX55" fmla="*/ 1451234 w 1530379"/>
              <a:gd name="connsiteY55" fmla="*/ 281490 h 1493763"/>
              <a:gd name="connsiteX56" fmla="*/ 1461240 w 1530379"/>
              <a:gd name="connsiteY56" fmla="*/ 303811 h 1493763"/>
              <a:gd name="connsiteX57" fmla="*/ 1505113 w 1530379"/>
              <a:gd name="connsiteY57" fmla="*/ 341526 h 1493763"/>
              <a:gd name="connsiteX58" fmla="*/ 1510501 w 1530379"/>
              <a:gd name="connsiteY58" fmla="*/ 396944 h 1493763"/>
              <a:gd name="connsiteX59" fmla="*/ 1505882 w 1530379"/>
              <a:gd name="connsiteY59" fmla="*/ 457750 h 1493763"/>
              <a:gd name="connsiteX60" fmla="*/ 1507422 w 1530379"/>
              <a:gd name="connsiteY60" fmla="*/ 459290 h 1493763"/>
              <a:gd name="connsiteX61" fmla="*/ 1498955 w 1530379"/>
              <a:gd name="connsiteY61" fmla="*/ 519327 h 1493763"/>
              <a:gd name="connsiteX62" fmla="*/ 1472785 w 1530379"/>
              <a:gd name="connsiteY62" fmla="*/ 539339 h 1493763"/>
              <a:gd name="connsiteX63" fmla="*/ 1504343 w 1530379"/>
              <a:gd name="connsiteY63" fmla="*/ 558581 h 1493763"/>
              <a:gd name="connsiteX64" fmla="*/ 1522816 w 1530379"/>
              <a:gd name="connsiteY64" fmla="*/ 563969 h 1493763"/>
              <a:gd name="connsiteX65" fmla="*/ 1515889 w 1530379"/>
              <a:gd name="connsiteY65" fmla="*/ 574745 h 1493763"/>
              <a:gd name="connsiteX66" fmla="*/ 1501264 w 1530379"/>
              <a:gd name="connsiteY66" fmla="*/ 576285 h 1493763"/>
              <a:gd name="connsiteX67" fmla="*/ 1468937 w 1530379"/>
              <a:gd name="connsiteY67" fmla="*/ 581672 h 1493763"/>
              <a:gd name="connsiteX68" fmla="*/ 1454313 w 1530379"/>
              <a:gd name="connsiteY68" fmla="*/ 615539 h 1493763"/>
              <a:gd name="connsiteX69" fmla="*/ 1474325 w 1530379"/>
              <a:gd name="connsiteY69" fmla="*/ 641709 h 1493763"/>
              <a:gd name="connsiteX70" fmla="*/ 1482022 w 1530379"/>
              <a:gd name="connsiteY70" fmla="*/ 663260 h 1493763"/>
              <a:gd name="connsiteX71" fmla="*/ 1458931 w 1530379"/>
              <a:gd name="connsiteY71" fmla="*/ 673266 h 1493763"/>
              <a:gd name="connsiteX72" fmla="*/ 1423525 w 1530379"/>
              <a:gd name="connsiteY72" fmla="*/ 673266 h 1493763"/>
              <a:gd name="connsiteX73" fmla="*/ 1401204 w 1530379"/>
              <a:gd name="connsiteY73" fmla="*/ 691739 h 1493763"/>
              <a:gd name="connsiteX74" fmla="*/ 1361949 w 1530379"/>
              <a:gd name="connsiteY74" fmla="*/ 726376 h 1493763"/>
              <a:gd name="connsiteX75" fmla="*/ 1318846 w 1530379"/>
              <a:gd name="connsiteY75" fmla="*/ 782563 h 1493763"/>
              <a:gd name="connsiteX76" fmla="*/ 1320024 w 1530379"/>
              <a:gd name="connsiteY76" fmla="*/ 791592 h 1493763"/>
              <a:gd name="connsiteX77" fmla="*/ 1331085 w 1530379"/>
              <a:gd name="connsiteY77" fmla="*/ 805161 h 1493763"/>
              <a:gd name="connsiteX78" fmla="*/ 1333394 w 1530379"/>
              <a:gd name="connsiteY78" fmla="*/ 842877 h 1493763"/>
              <a:gd name="connsiteX79" fmla="*/ 1340321 w 1530379"/>
              <a:gd name="connsiteY79" fmla="*/ 873664 h 1493763"/>
              <a:gd name="connsiteX80" fmla="*/ 1321848 w 1530379"/>
              <a:gd name="connsiteY80" fmla="*/ 887519 h 1493763"/>
              <a:gd name="connsiteX81" fmla="*/ 1292408 w 1530379"/>
              <a:gd name="connsiteY81" fmla="*/ 889347 h 1493763"/>
              <a:gd name="connsiteX82" fmla="*/ 1277207 w 1530379"/>
              <a:gd name="connsiteY82" fmla="*/ 896835 h 1493763"/>
              <a:gd name="connsiteX83" fmla="*/ 1279976 w 1530379"/>
              <a:gd name="connsiteY83" fmla="*/ 900712 h 1493763"/>
              <a:gd name="connsiteX84" fmla="*/ 1296525 w 1530379"/>
              <a:gd name="connsiteY84" fmla="*/ 904945 h 1493763"/>
              <a:gd name="connsiteX85" fmla="*/ 1338858 w 1530379"/>
              <a:gd name="connsiteY85" fmla="*/ 945739 h 1493763"/>
              <a:gd name="connsiteX86" fmla="*/ 1357331 w 1530379"/>
              <a:gd name="connsiteY86" fmla="*/ 955745 h 1493763"/>
              <a:gd name="connsiteX87" fmla="*/ 1366567 w 1530379"/>
              <a:gd name="connsiteY87" fmla="*/ 974988 h 1493763"/>
              <a:gd name="connsiteX88" fmla="*/ 1397355 w 1530379"/>
              <a:gd name="connsiteY88" fmla="*/ 1055036 h 1493763"/>
              <a:gd name="connsiteX89" fmla="*/ 1415058 w 1530379"/>
              <a:gd name="connsiteY89" fmla="*/ 1097369 h 1493763"/>
              <a:gd name="connsiteX90" fmla="*/ 1392737 w 1530379"/>
              <a:gd name="connsiteY90" fmla="*/ 1115073 h 1493763"/>
              <a:gd name="connsiteX91" fmla="*/ 1401973 w 1530379"/>
              <a:gd name="connsiteY91" fmla="*/ 1150479 h 1493763"/>
              <a:gd name="connsiteX92" fmla="*/ 1418907 w 1530379"/>
              <a:gd name="connsiteY92" fmla="*/ 1185115 h 1493763"/>
              <a:gd name="connsiteX93" fmla="*/ 1392737 w 1530379"/>
              <a:gd name="connsiteY93" fmla="*/ 1202818 h 1493763"/>
              <a:gd name="connsiteX94" fmla="*/ 1379652 w 1530379"/>
              <a:gd name="connsiteY94" fmla="*/ 1217442 h 1493763"/>
              <a:gd name="connsiteX95" fmla="*/ 1392737 w 1530379"/>
              <a:gd name="connsiteY95" fmla="*/ 1228218 h 1493763"/>
              <a:gd name="connsiteX96" fmla="*/ 1396586 w 1530379"/>
              <a:gd name="connsiteY96" fmla="*/ 1228988 h 1493763"/>
              <a:gd name="connsiteX97" fmla="*/ 1421216 w 1530379"/>
              <a:gd name="connsiteY97" fmla="*/ 1238224 h 1493763"/>
              <a:gd name="connsiteX98" fmla="*/ 1402743 w 1530379"/>
              <a:gd name="connsiteY98" fmla="*/ 1246691 h 1493763"/>
              <a:gd name="connsiteX99" fmla="*/ 1381192 w 1530379"/>
              <a:gd name="connsiteY99" fmla="*/ 1249770 h 1493763"/>
              <a:gd name="connsiteX100" fmla="*/ 1367337 w 1530379"/>
              <a:gd name="connsiteY100" fmla="*/ 1285945 h 1493763"/>
              <a:gd name="connsiteX101" fmla="*/ 1382731 w 1530379"/>
              <a:gd name="connsiteY101" fmla="*/ 1301339 h 1493763"/>
              <a:gd name="connsiteX102" fmla="*/ 1366567 w 1530379"/>
              <a:gd name="connsiteY102" fmla="*/ 1324430 h 1493763"/>
              <a:gd name="connsiteX103" fmla="*/ 1342707 w 1530379"/>
              <a:gd name="connsiteY103" fmla="*/ 1324430 h 1493763"/>
              <a:gd name="connsiteX104" fmla="*/ 1321155 w 1530379"/>
              <a:gd name="connsiteY104" fmla="*/ 1341363 h 1493763"/>
              <a:gd name="connsiteX105" fmla="*/ 1289598 w 1530379"/>
              <a:gd name="connsiteY105" fmla="*/ 1365994 h 1493763"/>
              <a:gd name="connsiteX106" fmla="*/ 1252652 w 1530379"/>
              <a:gd name="connsiteY106" fmla="*/ 1404479 h 1493763"/>
              <a:gd name="connsiteX107" fmla="*/ 1243416 w 1530379"/>
              <a:gd name="connsiteY107" fmla="*/ 1422951 h 1493763"/>
              <a:gd name="connsiteX108" fmla="*/ 1234949 w 1530379"/>
              <a:gd name="connsiteY108" fmla="*/ 1413715 h 1493763"/>
              <a:gd name="connsiteX109" fmla="*/ 1217246 w 1530379"/>
              <a:gd name="connsiteY109" fmla="*/ 1422951 h 1493763"/>
              <a:gd name="connsiteX110" fmla="*/ 1187997 w 1530379"/>
              <a:gd name="connsiteY110" fmla="*/ 1450660 h 1493763"/>
              <a:gd name="connsiteX111" fmla="*/ 1162598 w 1530379"/>
              <a:gd name="connsiteY111" fmla="*/ 1457588 h 1493763"/>
              <a:gd name="connsiteX112" fmla="*/ 1129501 w 1530379"/>
              <a:gd name="connsiteY112" fmla="*/ 1447581 h 1493763"/>
              <a:gd name="connsiteX113" fmla="*/ 1074852 w 1530379"/>
              <a:gd name="connsiteY113" fmla="*/ 1443733 h 1493763"/>
              <a:gd name="connsiteX114" fmla="*/ 1059458 w 1530379"/>
              <a:gd name="connsiteY114" fmla="*/ 1456048 h 1493763"/>
              <a:gd name="connsiteX115" fmla="*/ 1024052 w 1530379"/>
              <a:gd name="connsiteY115" fmla="*/ 1453739 h 1493763"/>
              <a:gd name="connsiteX116" fmla="*/ 987107 w 1530379"/>
              <a:gd name="connsiteY116" fmla="*/ 1442194 h 1493763"/>
              <a:gd name="connsiteX117" fmla="*/ 964785 w 1530379"/>
              <a:gd name="connsiteY117" fmla="*/ 1486066 h 1493763"/>
              <a:gd name="connsiteX118" fmla="*/ 962476 w 1530379"/>
              <a:gd name="connsiteY118" fmla="*/ 1493763 h 1493763"/>
              <a:gd name="connsiteX119" fmla="*/ 953240 w 1530379"/>
              <a:gd name="connsiteY119" fmla="*/ 1481448 h 1493763"/>
              <a:gd name="connsiteX120" fmla="*/ 927840 w 1530379"/>
              <a:gd name="connsiteY120" fmla="*/ 1423721 h 1493763"/>
              <a:gd name="connsiteX121" fmla="*/ 902440 w 1530379"/>
              <a:gd name="connsiteY121" fmla="*/ 1413715 h 1493763"/>
              <a:gd name="connsiteX122" fmla="*/ 873961 w 1530379"/>
              <a:gd name="connsiteY122" fmla="*/ 1414485 h 1493763"/>
              <a:gd name="connsiteX123" fmla="*/ 836246 w 1530379"/>
              <a:gd name="connsiteY123" fmla="*/ 1382157 h 1493763"/>
              <a:gd name="connsiteX124" fmla="*/ 808537 w 1530379"/>
              <a:gd name="connsiteY124" fmla="*/ 1362145 h 1493763"/>
              <a:gd name="connsiteX125" fmla="*/ 802379 w 1530379"/>
              <a:gd name="connsiteY125" fmla="*/ 1349060 h 1493763"/>
              <a:gd name="connsiteX126" fmla="*/ 791603 w 1530379"/>
              <a:gd name="connsiteY126" fmla="*/ 1355218 h 1493763"/>
              <a:gd name="connsiteX127" fmla="*/ 774670 w 1530379"/>
              <a:gd name="connsiteY127" fmla="*/ 1372921 h 1493763"/>
              <a:gd name="connsiteX128" fmla="*/ 770822 w 1530379"/>
              <a:gd name="connsiteY128" fmla="*/ 1407558 h 1493763"/>
              <a:gd name="connsiteX129" fmla="*/ 771591 w 1530379"/>
              <a:gd name="connsiteY129" fmla="*/ 1435266 h 1493763"/>
              <a:gd name="connsiteX130" fmla="*/ 752349 w 1530379"/>
              <a:gd name="connsiteY130" fmla="*/ 1429878 h 1493763"/>
              <a:gd name="connsiteX131" fmla="*/ 643052 w 1530379"/>
              <a:gd name="connsiteY131" fmla="*/ 1388315 h 1493763"/>
              <a:gd name="connsiteX132" fmla="*/ 620731 w 1530379"/>
              <a:gd name="connsiteY132" fmla="*/ 1352139 h 1493763"/>
              <a:gd name="connsiteX133" fmla="*/ 643052 w 1530379"/>
              <a:gd name="connsiteY133" fmla="*/ 1350600 h 1493763"/>
              <a:gd name="connsiteX134" fmla="*/ 720022 w 1530379"/>
              <a:gd name="connsiteY134" fmla="*/ 1325200 h 1493763"/>
              <a:gd name="connsiteX135" fmla="*/ 734646 w 1530379"/>
              <a:gd name="connsiteY135" fmla="*/ 1309806 h 1493763"/>
              <a:gd name="connsiteX136" fmla="*/ 738495 w 1530379"/>
              <a:gd name="connsiteY136" fmla="*/ 1308170 h 1493763"/>
              <a:gd name="connsiteX137" fmla="*/ 737082 w 1530379"/>
              <a:gd name="connsiteY137" fmla="*/ 1307155 h 1493763"/>
              <a:gd name="connsiteX138" fmla="*/ 726872 w 1530379"/>
              <a:gd name="connsiteY138" fmla="*/ 1307774 h 1493763"/>
              <a:gd name="connsiteX139" fmla="*/ 695314 w 1530379"/>
              <a:gd name="connsiteY139" fmla="*/ 1300846 h 1493763"/>
              <a:gd name="connsiteX140" fmla="*/ 653751 w 1530379"/>
              <a:gd name="connsiteY140" fmla="*/ 1301616 h 1493763"/>
              <a:gd name="connsiteX141" fmla="*/ 614496 w 1530379"/>
              <a:gd name="connsiteY141" fmla="*/ 1313162 h 1493763"/>
              <a:gd name="connsiteX142" fmla="*/ 593949 w 1530379"/>
              <a:gd name="connsiteY142" fmla="*/ 1322974 h 1493763"/>
              <a:gd name="connsiteX143" fmla="*/ 593237 w 1530379"/>
              <a:gd name="connsiteY143" fmla="*/ 1324737 h 1493763"/>
              <a:gd name="connsiteX144" fmla="*/ 591071 w 1530379"/>
              <a:gd name="connsiteY144" fmla="*/ 1325482 h 1493763"/>
              <a:gd name="connsiteX145" fmla="*/ 594484 w 1530379"/>
              <a:gd name="connsiteY145" fmla="*/ 1350107 h 1493763"/>
              <a:gd name="connsiteX146" fmla="*/ 601411 w 1530379"/>
              <a:gd name="connsiteY146" fmla="*/ 1363962 h 1493763"/>
              <a:gd name="connsiteX147" fmla="*/ 572163 w 1530379"/>
              <a:gd name="connsiteY147" fmla="*/ 1413992 h 1493763"/>
              <a:gd name="connsiteX148" fmla="*/ 530599 w 1530379"/>
              <a:gd name="connsiteY148" fmla="*/ 1417840 h 1493763"/>
              <a:gd name="connsiteX149" fmla="*/ 517514 w 1530379"/>
              <a:gd name="connsiteY149" fmla="*/ 1454016 h 1493763"/>
              <a:gd name="connsiteX150" fmla="*/ 531369 w 1530379"/>
              <a:gd name="connsiteY150" fmla="*/ 1470949 h 1493763"/>
              <a:gd name="connsiteX151" fmla="*/ 545223 w 1530379"/>
              <a:gd name="connsiteY151" fmla="*/ 1486344 h 1493763"/>
              <a:gd name="connsiteX152" fmla="*/ 486726 w 1530379"/>
              <a:gd name="connsiteY152" fmla="*/ 1420919 h 1493763"/>
              <a:gd name="connsiteX153" fmla="*/ 466714 w 1530379"/>
              <a:gd name="connsiteY153" fmla="*/ 1401677 h 1493763"/>
              <a:gd name="connsiteX154" fmla="*/ 443623 w 1530379"/>
              <a:gd name="connsiteY154" fmla="*/ 1409374 h 1493763"/>
              <a:gd name="connsiteX155" fmla="*/ 445932 w 1530379"/>
              <a:gd name="connsiteY155" fmla="*/ 1367810 h 1493763"/>
              <a:gd name="connsiteX156" fmla="*/ 467676 w 1530379"/>
              <a:gd name="connsiteY156" fmla="*/ 1335964 h 1493763"/>
              <a:gd name="connsiteX157" fmla="*/ 477919 w 1530379"/>
              <a:gd name="connsiteY157" fmla="*/ 1317150 h 1493763"/>
              <a:gd name="connsiteX158" fmla="*/ 459117 w 1530379"/>
              <a:gd name="connsiteY158" fmla="*/ 1325026 h 1493763"/>
              <a:gd name="connsiteX159" fmla="*/ 443723 w 1530379"/>
              <a:gd name="connsiteY159" fmla="*/ 1337341 h 1493763"/>
              <a:gd name="connsiteX160" fmla="*/ 408317 w 1530379"/>
              <a:gd name="connsiteY160" fmla="*/ 1335032 h 1493763"/>
              <a:gd name="connsiteX161" fmla="*/ 371372 w 1530379"/>
              <a:gd name="connsiteY161" fmla="*/ 1323487 h 1493763"/>
              <a:gd name="connsiteX162" fmla="*/ 349050 w 1530379"/>
              <a:gd name="connsiteY162" fmla="*/ 1367359 h 1493763"/>
              <a:gd name="connsiteX163" fmla="*/ 346741 w 1530379"/>
              <a:gd name="connsiteY163" fmla="*/ 1375056 h 1493763"/>
              <a:gd name="connsiteX164" fmla="*/ 337505 w 1530379"/>
              <a:gd name="connsiteY164" fmla="*/ 1362741 h 1493763"/>
              <a:gd name="connsiteX165" fmla="*/ 312105 w 1530379"/>
              <a:gd name="connsiteY165" fmla="*/ 1305014 h 1493763"/>
              <a:gd name="connsiteX166" fmla="*/ 286705 w 1530379"/>
              <a:gd name="connsiteY166" fmla="*/ 1295008 h 1493763"/>
              <a:gd name="connsiteX167" fmla="*/ 258226 w 1530379"/>
              <a:gd name="connsiteY167" fmla="*/ 1295778 h 1493763"/>
              <a:gd name="connsiteX168" fmla="*/ 220511 w 1530379"/>
              <a:gd name="connsiteY168" fmla="*/ 1263450 h 1493763"/>
              <a:gd name="connsiteX169" fmla="*/ 192802 w 1530379"/>
              <a:gd name="connsiteY169" fmla="*/ 1243438 h 1493763"/>
              <a:gd name="connsiteX170" fmla="*/ 186644 w 1530379"/>
              <a:gd name="connsiteY170" fmla="*/ 1230353 h 1493763"/>
              <a:gd name="connsiteX171" fmla="*/ 175868 w 1530379"/>
              <a:gd name="connsiteY171" fmla="*/ 1236511 h 1493763"/>
              <a:gd name="connsiteX172" fmla="*/ 158935 w 1530379"/>
              <a:gd name="connsiteY172" fmla="*/ 1254214 h 1493763"/>
              <a:gd name="connsiteX173" fmla="*/ 155087 w 1530379"/>
              <a:gd name="connsiteY173" fmla="*/ 1288851 h 1493763"/>
              <a:gd name="connsiteX174" fmla="*/ 155856 w 1530379"/>
              <a:gd name="connsiteY174" fmla="*/ 1316559 h 1493763"/>
              <a:gd name="connsiteX175" fmla="*/ 136614 w 1530379"/>
              <a:gd name="connsiteY175" fmla="*/ 1311171 h 1493763"/>
              <a:gd name="connsiteX176" fmla="*/ 27317 w 1530379"/>
              <a:gd name="connsiteY176" fmla="*/ 1269608 h 1493763"/>
              <a:gd name="connsiteX177" fmla="*/ 4996 w 1530379"/>
              <a:gd name="connsiteY177" fmla="*/ 1233432 h 1493763"/>
              <a:gd name="connsiteX178" fmla="*/ 27317 w 1530379"/>
              <a:gd name="connsiteY178" fmla="*/ 1231893 h 1493763"/>
              <a:gd name="connsiteX179" fmla="*/ 104287 w 1530379"/>
              <a:gd name="connsiteY179" fmla="*/ 1206493 h 1493763"/>
              <a:gd name="connsiteX180" fmla="*/ 118911 w 1530379"/>
              <a:gd name="connsiteY180" fmla="*/ 1191099 h 1493763"/>
              <a:gd name="connsiteX181" fmla="*/ 119681 w 1530379"/>
              <a:gd name="connsiteY181" fmla="*/ 1187250 h 1493763"/>
              <a:gd name="connsiteX182" fmla="*/ 115832 w 1530379"/>
              <a:gd name="connsiteY182" fmla="*/ 1180323 h 1493763"/>
              <a:gd name="connsiteX183" fmla="*/ 94281 w 1530379"/>
              <a:gd name="connsiteY183" fmla="*/ 1134141 h 1493763"/>
              <a:gd name="connsiteX184" fmla="*/ 84275 w 1530379"/>
              <a:gd name="connsiteY184" fmla="*/ 1120287 h 1493763"/>
              <a:gd name="connsiteX185" fmla="*/ 93511 w 1530379"/>
              <a:gd name="connsiteY185" fmla="*/ 1100275 h 1493763"/>
              <a:gd name="connsiteX186" fmla="*/ 142772 w 1530379"/>
              <a:gd name="connsiteY186" fmla="*/ 1031772 h 1493763"/>
              <a:gd name="connsiteX187" fmla="*/ 149699 w 1530379"/>
              <a:gd name="connsiteY187" fmla="*/ 1020996 h 1493763"/>
              <a:gd name="connsiteX188" fmla="*/ 202038 w 1530379"/>
              <a:gd name="connsiteY188" fmla="*/ 1056402 h 1493763"/>
              <a:gd name="connsiteX189" fmla="*/ 221281 w 1530379"/>
              <a:gd name="connsiteY189" fmla="*/ 1061790 h 1493763"/>
              <a:gd name="connsiteX190" fmla="*/ 216662 w 1530379"/>
              <a:gd name="connsiteY190" fmla="*/ 1044087 h 1493763"/>
              <a:gd name="connsiteX191" fmla="*/ 194341 w 1530379"/>
              <a:gd name="connsiteY191" fmla="*/ 1003293 h 1493763"/>
              <a:gd name="connsiteX192" fmla="*/ 192802 w 1530379"/>
              <a:gd name="connsiteY192" fmla="*/ 982511 h 1493763"/>
              <a:gd name="connsiteX193" fmla="*/ 215123 w 1530379"/>
              <a:gd name="connsiteY193" fmla="*/ 975584 h 1493763"/>
              <a:gd name="connsiteX194" fmla="*/ 236675 w 1530379"/>
              <a:gd name="connsiteY194" fmla="*/ 980972 h 1493763"/>
              <a:gd name="connsiteX195" fmla="*/ 287475 w 1530379"/>
              <a:gd name="connsiteY195" fmla="*/ 952493 h 1493763"/>
              <a:gd name="connsiteX196" fmla="*/ 302099 w 1530379"/>
              <a:gd name="connsiteY196" fmla="*/ 904002 h 1493763"/>
              <a:gd name="connsiteX197" fmla="*/ 352899 w 1530379"/>
              <a:gd name="connsiteY197" fmla="*/ 874753 h 1493763"/>
              <a:gd name="connsiteX198" fmla="*/ 389844 w 1530379"/>
              <a:gd name="connsiteY198" fmla="*/ 853202 h 1493763"/>
              <a:gd name="connsiteX199" fmla="*/ 399851 w 1530379"/>
              <a:gd name="connsiteY199" fmla="*/ 768535 h 1493763"/>
              <a:gd name="connsiteX200" fmla="*/ 436796 w 1530379"/>
              <a:gd name="connsiteY200" fmla="*/ 716965 h 1493763"/>
              <a:gd name="connsiteX201" fmla="*/ 507608 w 1530379"/>
              <a:gd name="connsiteY201" fmla="*/ 709268 h 1493763"/>
              <a:gd name="connsiteX202" fmla="*/ 541475 w 1530379"/>
              <a:gd name="connsiteY202" fmla="*/ 706190 h 1493763"/>
              <a:gd name="connsiteX203" fmla="*/ 595353 w 1530379"/>
              <a:gd name="connsiteY203" fmla="*/ 701571 h 1493763"/>
              <a:gd name="connsiteX204" fmla="*/ 597182 w 1530379"/>
              <a:gd name="connsiteY204" fmla="*/ 701484 h 1493763"/>
              <a:gd name="connsiteX205" fmla="*/ 598042 w 1530379"/>
              <a:gd name="connsiteY205" fmla="*/ 698094 h 1493763"/>
              <a:gd name="connsiteX206" fmla="*/ 608477 w 1530379"/>
              <a:gd name="connsiteY206" fmla="*/ 689201 h 1493763"/>
              <a:gd name="connsiteX207" fmla="*/ 517614 w 1530379"/>
              <a:gd name="connsiteY207" fmla="*/ 661547 h 1493763"/>
              <a:gd name="connsiteX208" fmla="*/ 459117 w 1530379"/>
              <a:gd name="connsiteY208" fmla="*/ 636917 h 1493763"/>
              <a:gd name="connsiteX209" fmla="*/ 432947 w 1530379"/>
              <a:gd name="connsiteY209" fmla="*/ 590735 h 1493763"/>
              <a:gd name="connsiteX210" fmla="*/ 468353 w 1530379"/>
              <a:gd name="connsiteY210" fmla="*/ 552250 h 1493763"/>
              <a:gd name="connsiteX211" fmla="*/ 553020 w 1530379"/>
              <a:gd name="connsiteY211" fmla="*/ 522232 h 1493763"/>
              <a:gd name="connsiteX212" fmla="*/ 583808 w 1530379"/>
              <a:gd name="connsiteY212" fmla="*/ 502220 h 1493763"/>
              <a:gd name="connsiteX213" fmla="*/ 550711 w 1530379"/>
              <a:gd name="connsiteY213" fmla="*/ 489135 h 1493763"/>
              <a:gd name="connsiteX214" fmla="*/ 492214 w 1530379"/>
              <a:gd name="connsiteY214" fmla="*/ 481438 h 1493763"/>
              <a:gd name="connsiteX215" fmla="*/ 468353 w 1530379"/>
              <a:gd name="connsiteY215" fmla="*/ 452958 h 1493763"/>
              <a:gd name="connsiteX216" fmla="*/ 466044 w 1530379"/>
              <a:gd name="connsiteY216" fmla="*/ 429098 h 1493763"/>
              <a:gd name="connsiteX217" fmla="*/ 435256 w 1530379"/>
              <a:gd name="connsiteY217" fmla="*/ 400619 h 1493763"/>
              <a:gd name="connsiteX218" fmla="*/ 411396 w 1530379"/>
              <a:gd name="connsiteY218" fmla="*/ 396771 h 1493763"/>
              <a:gd name="connsiteX219" fmla="*/ 379838 w 1530379"/>
              <a:gd name="connsiteY219" fmla="*/ 357516 h 1493763"/>
              <a:gd name="connsiteX220" fmla="*/ 410626 w 1530379"/>
              <a:gd name="connsiteY220" fmla="*/ 378298 h 1493763"/>
              <a:gd name="connsiteX221" fmla="*/ 449881 w 1530379"/>
              <a:gd name="connsiteY221" fmla="*/ 362134 h 1493763"/>
              <a:gd name="connsiteX222" fmla="*/ 451420 w 1530379"/>
              <a:gd name="connsiteY222" fmla="*/ 353668 h 1493763"/>
              <a:gd name="connsiteX223" fmla="*/ 467584 w 1530379"/>
              <a:gd name="connsiteY223" fmla="*/ 320570 h 1493763"/>
              <a:gd name="connsiteX224" fmla="*/ 488366 w 1530379"/>
              <a:gd name="connsiteY224" fmla="*/ 348280 h 1493763"/>
              <a:gd name="connsiteX225" fmla="*/ 494523 w 1530379"/>
              <a:gd name="connsiteY225" fmla="*/ 359825 h 1493763"/>
              <a:gd name="connsiteX226" fmla="*/ 544554 w 1530379"/>
              <a:gd name="connsiteY226" fmla="*/ 375219 h 1493763"/>
              <a:gd name="connsiteX227" fmla="*/ 592275 w 1530379"/>
              <a:gd name="connsiteY227" fmla="*/ 373680 h 1493763"/>
              <a:gd name="connsiteX228" fmla="*/ 655390 w 1530379"/>
              <a:gd name="connsiteY228" fmla="*/ 399080 h 1493763"/>
              <a:gd name="connsiteX229" fmla="*/ 673093 w 1530379"/>
              <a:gd name="connsiteY229" fmla="*/ 395231 h 1493763"/>
              <a:gd name="connsiteX230" fmla="*/ 669245 w 1530379"/>
              <a:gd name="connsiteY230" fmla="*/ 375219 h 1493763"/>
              <a:gd name="connsiteX231" fmla="*/ 622293 w 1530379"/>
              <a:gd name="connsiteY231" fmla="*/ 319801 h 1493763"/>
              <a:gd name="connsiteX232" fmla="*/ 639996 w 1530379"/>
              <a:gd name="connsiteY232" fmla="*/ 254377 h 1493763"/>
              <a:gd name="connsiteX233" fmla="*/ 724662 w 1530379"/>
              <a:gd name="connsiteY233" fmla="*/ 232055 h 1493763"/>
              <a:gd name="connsiteX234" fmla="*/ 754681 w 1530379"/>
              <a:gd name="connsiteY234" fmla="*/ 215892 h 1493763"/>
              <a:gd name="connsiteX235" fmla="*/ 723893 w 1530379"/>
              <a:gd name="connsiteY235" fmla="*/ 201268 h 1493763"/>
              <a:gd name="connsiteX236" fmla="*/ 670014 w 1530379"/>
              <a:gd name="connsiteY236" fmla="*/ 191261 h 1493763"/>
              <a:gd name="connsiteX237" fmla="*/ 647693 w 1530379"/>
              <a:gd name="connsiteY237" fmla="*/ 173558 h 1493763"/>
              <a:gd name="connsiteX238" fmla="*/ 665396 w 1530379"/>
              <a:gd name="connsiteY238" fmla="*/ 139692 h 1493763"/>
              <a:gd name="connsiteX239" fmla="*/ 676941 w 1530379"/>
              <a:gd name="connsiteY239" fmla="*/ 145849 h 1493763"/>
              <a:gd name="connsiteX240" fmla="*/ 688074 w 1530379"/>
              <a:gd name="connsiteY240" fmla="*/ 153009 h 1493763"/>
              <a:gd name="connsiteX241" fmla="*/ 710225 w 1530379"/>
              <a:gd name="connsiteY241" fmla="*/ 120435 h 1493763"/>
              <a:gd name="connsiteX242" fmla="*/ 741783 w 1530379"/>
              <a:gd name="connsiteY242" fmla="*/ 108890 h 1493763"/>
              <a:gd name="connsiteX243" fmla="*/ 761025 w 1530379"/>
              <a:gd name="connsiteY243" fmla="*/ 112738 h 1493763"/>
              <a:gd name="connsiteX244" fmla="*/ 777477 w 1530379"/>
              <a:gd name="connsiteY244" fmla="*/ 113123 h 1493763"/>
              <a:gd name="connsiteX245" fmla="*/ 785507 w 1530379"/>
              <a:gd name="connsiteY245" fmla="*/ 107883 h 1493763"/>
              <a:gd name="connsiteX246" fmla="*/ 785854 w 1530379"/>
              <a:gd name="connsiteY246" fmla="*/ 89974 h 1493763"/>
              <a:gd name="connsiteX247" fmla="*/ 779311 w 1530379"/>
              <a:gd name="connsiteY247" fmla="*/ 69649 h 1493763"/>
              <a:gd name="connsiteX248" fmla="*/ 765457 w 1530379"/>
              <a:gd name="connsiteY248" fmla="*/ 45019 h 1493763"/>
              <a:gd name="connsiteX249" fmla="*/ 765457 w 1530379"/>
              <a:gd name="connsiteY249" fmla="*/ 28086 h 1493763"/>
              <a:gd name="connsiteX250" fmla="*/ 786335 w 1530379"/>
              <a:gd name="connsiteY250" fmla="*/ 29625 h 1493763"/>
              <a:gd name="connsiteX251" fmla="*/ 790615 w 1530379"/>
              <a:gd name="connsiteY251" fmla="*/ 34161 h 1493763"/>
              <a:gd name="connsiteX252" fmla="*/ 791043 w 1530379"/>
              <a:gd name="connsiteY252" fmla="*/ 33459 h 1493763"/>
              <a:gd name="connsiteX253" fmla="*/ 804898 w 1530379"/>
              <a:gd name="connsiteY253" fmla="*/ 16526 h 1493763"/>
              <a:gd name="connsiteX254" fmla="*/ 844922 w 1530379"/>
              <a:gd name="connsiteY254" fmla="*/ 1132 h 1493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</a:cxnLst>
            <a:rect l="l" t="t" r="r" b="b"/>
            <a:pathLst>
              <a:path w="1530379" h="1493763">
                <a:moveTo>
                  <a:pt x="592378" y="720443"/>
                </a:moveTo>
                <a:lnTo>
                  <a:pt x="579959" y="723893"/>
                </a:lnTo>
                <a:cubicBezTo>
                  <a:pt x="575341" y="727741"/>
                  <a:pt x="571493" y="733129"/>
                  <a:pt x="574571" y="737747"/>
                </a:cubicBezTo>
                <a:cubicBezTo>
                  <a:pt x="578420" y="743135"/>
                  <a:pt x="586887" y="744675"/>
                  <a:pt x="593044" y="742366"/>
                </a:cubicBezTo>
                <a:lnTo>
                  <a:pt x="593988" y="742285"/>
                </a:lnTo>
                <a:lnTo>
                  <a:pt x="590922" y="726188"/>
                </a:lnTo>
                <a:close/>
                <a:moveTo>
                  <a:pt x="666943" y="660814"/>
                </a:moveTo>
                <a:lnTo>
                  <a:pt x="660778" y="660873"/>
                </a:lnTo>
                <a:lnTo>
                  <a:pt x="658927" y="666832"/>
                </a:lnTo>
                <a:lnTo>
                  <a:pt x="661445" y="666247"/>
                </a:lnTo>
                <a:close/>
                <a:moveTo>
                  <a:pt x="903082" y="269817"/>
                </a:moveTo>
                <a:lnTo>
                  <a:pt x="894766" y="278237"/>
                </a:lnTo>
                <a:cubicBezTo>
                  <a:pt x="887261" y="284010"/>
                  <a:pt x="881585" y="288868"/>
                  <a:pt x="877700" y="293366"/>
                </a:cubicBezTo>
                <a:lnTo>
                  <a:pt x="872132" y="304800"/>
                </a:lnTo>
                <a:lnTo>
                  <a:pt x="881098" y="302853"/>
                </a:lnTo>
                <a:cubicBezTo>
                  <a:pt x="892643" y="300544"/>
                  <a:pt x="903419" y="297465"/>
                  <a:pt x="914964" y="293617"/>
                </a:cubicBezTo>
                <a:cubicBezTo>
                  <a:pt x="920352" y="292077"/>
                  <a:pt x="928049" y="290538"/>
                  <a:pt x="928049" y="283611"/>
                </a:cubicBezTo>
                <a:cubicBezTo>
                  <a:pt x="928049" y="275914"/>
                  <a:pt x="921122" y="272835"/>
                  <a:pt x="914194" y="272065"/>
                </a:cubicBezTo>
                <a:close/>
                <a:moveTo>
                  <a:pt x="718211" y="154398"/>
                </a:moveTo>
                <a:lnTo>
                  <a:pt x="695010" y="157470"/>
                </a:lnTo>
                <a:lnTo>
                  <a:pt x="700128" y="160762"/>
                </a:lnTo>
                <a:cubicBezTo>
                  <a:pt x="708306" y="163840"/>
                  <a:pt x="716773" y="165091"/>
                  <a:pt x="725047" y="164706"/>
                </a:cubicBezTo>
                <a:lnTo>
                  <a:pt x="731863" y="163023"/>
                </a:lnTo>
                <a:close/>
                <a:moveTo>
                  <a:pt x="844922" y="1132"/>
                </a:moveTo>
                <a:cubicBezTo>
                  <a:pt x="878019" y="8059"/>
                  <a:pt x="911116" y="14217"/>
                  <a:pt x="943443" y="20375"/>
                </a:cubicBezTo>
                <a:cubicBezTo>
                  <a:pt x="970383" y="19605"/>
                  <a:pt x="996552" y="30380"/>
                  <a:pt x="1023493" y="21144"/>
                </a:cubicBezTo>
                <a:cubicBezTo>
                  <a:pt x="1029650" y="14217"/>
                  <a:pt x="1038117" y="11908"/>
                  <a:pt x="1045044" y="8059"/>
                </a:cubicBezTo>
                <a:cubicBezTo>
                  <a:pt x="1054280" y="1902"/>
                  <a:pt x="1059668" y="7290"/>
                  <a:pt x="1061977" y="16526"/>
                </a:cubicBezTo>
                <a:cubicBezTo>
                  <a:pt x="1064286" y="30380"/>
                  <a:pt x="1071214" y="38077"/>
                  <a:pt x="1086608" y="30380"/>
                </a:cubicBezTo>
                <a:cubicBezTo>
                  <a:pt x="1091996" y="28071"/>
                  <a:pt x="1098153" y="24992"/>
                  <a:pt x="1103541" y="28071"/>
                </a:cubicBezTo>
                <a:cubicBezTo>
                  <a:pt x="1121244" y="37308"/>
                  <a:pt x="1138178" y="46544"/>
                  <a:pt x="1155881" y="27302"/>
                </a:cubicBezTo>
                <a:cubicBezTo>
                  <a:pt x="1158959" y="23453"/>
                  <a:pt x="1164347" y="27302"/>
                  <a:pt x="1164347" y="32689"/>
                </a:cubicBezTo>
                <a:cubicBezTo>
                  <a:pt x="1164347" y="38847"/>
                  <a:pt x="1164347" y="44235"/>
                  <a:pt x="1164347" y="50393"/>
                </a:cubicBezTo>
                <a:cubicBezTo>
                  <a:pt x="1162038" y="78102"/>
                  <a:pt x="1170505" y="91956"/>
                  <a:pt x="1195905" y="102732"/>
                </a:cubicBezTo>
                <a:cubicBezTo>
                  <a:pt x="1208990" y="108120"/>
                  <a:pt x="1212068" y="97344"/>
                  <a:pt x="1216687" y="89647"/>
                </a:cubicBezTo>
                <a:cubicBezTo>
                  <a:pt x="1220535" y="83490"/>
                  <a:pt x="1222844" y="74253"/>
                  <a:pt x="1231311" y="75793"/>
                </a:cubicBezTo>
                <a:cubicBezTo>
                  <a:pt x="1239778" y="78102"/>
                  <a:pt x="1239778" y="87338"/>
                  <a:pt x="1239008" y="94265"/>
                </a:cubicBezTo>
                <a:cubicBezTo>
                  <a:pt x="1232850" y="141987"/>
                  <a:pt x="1264408" y="172774"/>
                  <a:pt x="1286729" y="208181"/>
                </a:cubicBezTo>
                <a:cubicBezTo>
                  <a:pt x="1292117" y="216647"/>
                  <a:pt x="1300583" y="214338"/>
                  <a:pt x="1308280" y="214338"/>
                </a:cubicBezTo>
                <a:cubicBezTo>
                  <a:pt x="1319056" y="215108"/>
                  <a:pt x="1333680" y="208950"/>
                  <a:pt x="1339068" y="219726"/>
                </a:cubicBezTo>
                <a:cubicBezTo>
                  <a:pt x="1345226" y="232811"/>
                  <a:pt x="1325983" y="235120"/>
                  <a:pt x="1322905" y="245126"/>
                </a:cubicBezTo>
                <a:cubicBezTo>
                  <a:pt x="1314438" y="268987"/>
                  <a:pt x="1318286" y="275914"/>
                  <a:pt x="1341377" y="282841"/>
                </a:cubicBezTo>
                <a:lnTo>
                  <a:pt x="1342025" y="283106"/>
                </a:lnTo>
                <a:lnTo>
                  <a:pt x="1364547" y="277545"/>
                </a:lnTo>
                <a:cubicBezTo>
                  <a:pt x="1371955" y="274081"/>
                  <a:pt x="1378690" y="269174"/>
                  <a:pt x="1384270" y="263017"/>
                </a:cubicBezTo>
                <a:cubicBezTo>
                  <a:pt x="1401204" y="243775"/>
                  <a:pt x="1408901" y="215296"/>
                  <a:pt x="1395046" y="188356"/>
                </a:cubicBezTo>
                <a:cubicBezTo>
                  <a:pt x="1391198" y="180659"/>
                  <a:pt x="1396586" y="166805"/>
                  <a:pt x="1381192" y="163726"/>
                </a:cubicBezTo>
                <a:cubicBezTo>
                  <a:pt x="1376573" y="162956"/>
                  <a:pt x="1371955" y="152180"/>
                  <a:pt x="1381192" y="146793"/>
                </a:cubicBezTo>
                <a:cubicBezTo>
                  <a:pt x="1395816" y="146023"/>
                  <a:pt x="1410440" y="146023"/>
                  <a:pt x="1416598" y="163726"/>
                </a:cubicBezTo>
                <a:cubicBezTo>
                  <a:pt x="1421985" y="179120"/>
                  <a:pt x="1415058" y="196053"/>
                  <a:pt x="1421216" y="210677"/>
                </a:cubicBezTo>
                <a:cubicBezTo>
                  <a:pt x="1424294" y="218374"/>
                  <a:pt x="1427373" y="229920"/>
                  <a:pt x="1438149" y="216065"/>
                </a:cubicBezTo>
                <a:cubicBezTo>
                  <a:pt x="1449694" y="214526"/>
                  <a:pt x="1465858" y="203750"/>
                  <a:pt x="1460470" y="229920"/>
                </a:cubicBezTo>
                <a:cubicBezTo>
                  <a:pt x="1460470" y="231459"/>
                  <a:pt x="1460470" y="232229"/>
                  <a:pt x="1458931" y="233768"/>
                </a:cubicBezTo>
                <a:cubicBezTo>
                  <a:pt x="1448155" y="240696"/>
                  <a:pt x="1446616" y="253781"/>
                  <a:pt x="1440458" y="263787"/>
                </a:cubicBezTo>
                <a:cubicBezTo>
                  <a:pt x="1435840" y="271483"/>
                  <a:pt x="1439688" y="278411"/>
                  <a:pt x="1450464" y="277641"/>
                </a:cubicBezTo>
                <a:cubicBezTo>
                  <a:pt x="1451234" y="278411"/>
                  <a:pt x="1452003" y="279950"/>
                  <a:pt x="1451234" y="281490"/>
                </a:cubicBezTo>
                <a:cubicBezTo>
                  <a:pt x="1455852" y="288417"/>
                  <a:pt x="1452773" y="298423"/>
                  <a:pt x="1461240" y="303811"/>
                </a:cubicBezTo>
                <a:cubicBezTo>
                  <a:pt x="1473555" y="319205"/>
                  <a:pt x="1485870" y="333059"/>
                  <a:pt x="1505113" y="341526"/>
                </a:cubicBezTo>
                <a:cubicBezTo>
                  <a:pt x="1537440" y="356920"/>
                  <a:pt x="1538210" y="375393"/>
                  <a:pt x="1510501" y="396944"/>
                </a:cubicBezTo>
                <a:cubicBezTo>
                  <a:pt x="1480482" y="420035"/>
                  <a:pt x="1479713" y="428502"/>
                  <a:pt x="1505882" y="457750"/>
                </a:cubicBezTo>
                <a:cubicBezTo>
                  <a:pt x="1506652" y="458520"/>
                  <a:pt x="1506652" y="458520"/>
                  <a:pt x="1507422" y="459290"/>
                </a:cubicBezTo>
                <a:cubicBezTo>
                  <a:pt x="1534361" y="492387"/>
                  <a:pt x="1536670" y="496235"/>
                  <a:pt x="1498955" y="519327"/>
                </a:cubicBezTo>
                <a:cubicBezTo>
                  <a:pt x="1488949" y="525484"/>
                  <a:pt x="1472016" y="527024"/>
                  <a:pt x="1472785" y="539339"/>
                </a:cubicBezTo>
                <a:cubicBezTo>
                  <a:pt x="1473555" y="554733"/>
                  <a:pt x="1492028" y="553963"/>
                  <a:pt x="1504343" y="558581"/>
                </a:cubicBezTo>
                <a:cubicBezTo>
                  <a:pt x="1510501" y="560891"/>
                  <a:pt x="1516658" y="562430"/>
                  <a:pt x="1522816" y="563969"/>
                </a:cubicBezTo>
                <a:cubicBezTo>
                  <a:pt x="1527434" y="571666"/>
                  <a:pt x="1522816" y="574745"/>
                  <a:pt x="1515889" y="574745"/>
                </a:cubicBezTo>
                <a:cubicBezTo>
                  <a:pt x="1510501" y="575515"/>
                  <a:pt x="1505882" y="573975"/>
                  <a:pt x="1501264" y="576285"/>
                </a:cubicBezTo>
                <a:cubicBezTo>
                  <a:pt x="1490488" y="577824"/>
                  <a:pt x="1479713" y="579363"/>
                  <a:pt x="1468937" y="581672"/>
                </a:cubicBezTo>
                <a:cubicBezTo>
                  <a:pt x="1446616" y="587060"/>
                  <a:pt x="1442767" y="595527"/>
                  <a:pt x="1454313" y="615539"/>
                </a:cubicBezTo>
                <a:cubicBezTo>
                  <a:pt x="1459700" y="624776"/>
                  <a:pt x="1468167" y="632473"/>
                  <a:pt x="1474325" y="641709"/>
                </a:cubicBezTo>
                <a:cubicBezTo>
                  <a:pt x="1478943" y="647867"/>
                  <a:pt x="1485870" y="654793"/>
                  <a:pt x="1482022" y="663260"/>
                </a:cubicBezTo>
                <a:cubicBezTo>
                  <a:pt x="1477404" y="672497"/>
                  <a:pt x="1468167" y="672497"/>
                  <a:pt x="1458931" y="673266"/>
                </a:cubicBezTo>
                <a:cubicBezTo>
                  <a:pt x="1447385" y="674036"/>
                  <a:pt x="1435840" y="673266"/>
                  <a:pt x="1423525" y="673266"/>
                </a:cubicBezTo>
                <a:cubicBezTo>
                  <a:pt x="1410440" y="673266"/>
                  <a:pt x="1403513" y="677884"/>
                  <a:pt x="1401204" y="691739"/>
                </a:cubicBezTo>
                <a:cubicBezTo>
                  <a:pt x="1397355" y="716369"/>
                  <a:pt x="1385040" y="725606"/>
                  <a:pt x="1361949" y="726376"/>
                </a:cubicBezTo>
                <a:cubicBezTo>
                  <a:pt x="1311149" y="728685"/>
                  <a:pt x="1308840" y="731763"/>
                  <a:pt x="1318846" y="782563"/>
                </a:cubicBezTo>
                <a:lnTo>
                  <a:pt x="1320024" y="791592"/>
                </a:lnTo>
                <a:lnTo>
                  <a:pt x="1331085" y="805161"/>
                </a:lnTo>
                <a:cubicBezTo>
                  <a:pt x="1338012" y="817477"/>
                  <a:pt x="1337242" y="832871"/>
                  <a:pt x="1333394" y="842877"/>
                </a:cubicBezTo>
                <a:cubicBezTo>
                  <a:pt x="1328776" y="854422"/>
                  <a:pt x="1329545" y="861350"/>
                  <a:pt x="1340321" y="873664"/>
                </a:cubicBezTo>
                <a:cubicBezTo>
                  <a:pt x="1314922" y="863659"/>
                  <a:pt x="1314922" y="872895"/>
                  <a:pt x="1321848" y="887519"/>
                </a:cubicBezTo>
                <a:cubicBezTo>
                  <a:pt x="1311458" y="887904"/>
                  <a:pt x="1301644" y="887711"/>
                  <a:pt x="1292408" y="889347"/>
                </a:cubicBezTo>
                <a:lnTo>
                  <a:pt x="1277207" y="896835"/>
                </a:lnTo>
                <a:lnTo>
                  <a:pt x="1279976" y="900712"/>
                </a:lnTo>
                <a:cubicBezTo>
                  <a:pt x="1284209" y="903598"/>
                  <a:pt x="1289597" y="904945"/>
                  <a:pt x="1296525" y="904945"/>
                </a:cubicBezTo>
                <a:cubicBezTo>
                  <a:pt x="1332700" y="904945"/>
                  <a:pt x="1335779" y="907254"/>
                  <a:pt x="1338858" y="945739"/>
                </a:cubicBezTo>
                <a:cubicBezTo>
                  <a:pt x="1339628" y="961903"/>
                  <a:pt x="1346555" y="961903"/>
                  <a:pt x="1357331" y="955745"/>
                </a:cubicBezTo>
                <a:cubicBezTo>
                  <a:pt x="1375804" y="954206"/>
                  <a:pt x="1367337" y="966521"/>
                  <a:pt x="1366567" y="974988"/>
                </a:cubicBezTo>
                <a:cubicBezTo>
                  <a:pt x="1355022" y="1010394"/>
                  <a:pt x="1364258" y="1034254"/>
                  <a:pt x="1397355" y="1055036"/>
                </a:cubicBezTo>
                <a:cubicBezTo>
                  <a:pt x="1425064" y="1072739"/>
                  <a:pt x="1428143" y="1078897"/>
                  <a:pt x="1415058" y="1097369"/>
                </a:cubicBezTo>
                <a:cubicBezTo>
                  <a:pt x="1406592" y="1101988"/>
                  <a:pt x="1395046" y="1102757"/>
                  <a:pt x="1392737" y="1115073"/>
                </a:cubicBezTo>
                <a:cubicBezTo>
                  <a:pt x="1387349" y="1128927"/>
                  <a:pt x="1392737" y="1139703"/>
                  <a:pt x="1401973" y="1150479"/>
                </a:cubicBezTo>
                <a:cubicBezTo>
                  <a:pt x="1410440" y="1160485"/>
                  <a:pt x="1423525" y="1168951"/>
                  <a:pt x="1418907" y="1185115"/>
                </a:cubicBezTo>
                <a:cubicBezTo>
                  <a:pt x="1409670" y="1190503"/>
                  <a:pt x="1400434" y="1195121"/>
                  <a:pt x="1392737" y="1202818"/>
                </a:cubicBezTo>
                <a:cubicBezTo>
                  <a:pt x="1388119" y="1207436"/>
                  <a:pt x="1375804" y="1205127"/>
                  <a:pt x="1379652" y="1217442"/>
                </a:cubicBezTo>
                <a:cubicBezTo>
                  <a:pt x="1382731" y="1222830"/>
                  <a:pt x="1388889" y="1224369"/>
                  <a:pt x="1392737" y="1228218"/>
                </a:cubicBezTo>
                <a:cubicBezTo>
                  <a:pt x="1393507" y="1228988"/>
                  <a:pt x="1395046" y="1228988"/>
                  <a:pt x="1396586" y="1228988"/>
                </a:cubicBezTo>
                <a:cubicBezTo>
                  <a:pt x="1404283" y="1233606"/>
                  <a:pt x="1415828" y="1227448"/>
                  <a:pt x="1421216" y="1238224"/>
                </a:cubicBezTo>
                <a:cubicBezTo>
                  <a:pt x="1418137" y="1247460"/>
                  <a:pt x="1409670" y="1245921"/>
                  <a:pt x="1402743" y="1246691"/>
                </a:cubicBezTo>
                <a:cubicBezTo>
                  <a:pt x="1395816" y="1247460"/>
                  <a:pt x="1388119" y="1248230"/>
                  <a:pt x="1381192" y="1249770"/>
                </a:cubicBezTo>
                <a:cubicBezTo>
                  <a:pt x="1354252" y="1255157"/>
                  <a:pt x="1351173" y="1263624"/>
                  <a:pt x="1367337" y="1285945"/>
                </a:cubicBezTo>
                <a:cubicBezTo>
                  <a:pt x="1371955" y="1291333"/>
                  <a:pt x="1377343" y="1296721"/>
                  <a:pt x="1382731" y="1301339"/>
                </a:cubicBezTo>
                <a:cubicBezTo>
                  <a:pt x="1388889" y="1316733"/>
                  <a:pt x="1381192" y="1323660"/>
                  <a:pt x="1366567" y="1324430"/>
                </a:cubicBezTo>
                <a:cubicBezTo>
                  <a:pt x="1358870" y="1325200"/>
                  <a:pt x="1350404" y="1325200"/>
                  <a:pt x="1342707" y="1324430"/>
                </a:cubicBezTo>
                <a:cubicBezTo>
                  <a:pt x="1330391" y="1323660"/>
                  <a:pt x="1322694" y="1325969"/>
                  <a:pt x="1321155" y="1341363"/>
                </a:cubicBezTo>
                <a:cubicBezTo>
                  <a:pt x="1319616" y="1358297"/>
                  <a:pt x="1305761" y="1365224"/>
                  <a:pt x="1289598" y="1365994"/>
                </a:cubicBezTo>
                <a:cubicBezTo>
                  <a:pt x="1251882" y="1368303"/>
                  <a:pt x="1251882" y="1368303"/>
                  <a:pt x="1252652" y="1404479"/>
                </a:cubicBezTo>
                <a:cubicBezTo>
                  <a:pt x="1252652" y="1412176"/>
                  <a:pt x="1261889" y="1424491"/>
                  <a:pt x="1243416" y="1422951"/>
                </a:cubicBezTo>
                <a:cubicBezTo>
                  <a:pt x="1240337" y="1419873"/>
                  <a:pt x="1237258" y="1416794"/>
                  <a:pt x="1234949" y="1413715"/>
                </a:cubicBezTo>
                <a:cubicBezTo>
                  <a:pt x="1222634" y="1404479"/>
                  <a:pt x="1220325" y="1413715"/>
                  <a:pt x="1217246" y="1422951"/>
                </a:cubicBezTo>
                <a:cubicBezTo>
                  <a:pt x="1214167" y="1439884"/>
                  <a:pt x="1208010" y="1451430"/>
                  <a:pt x="1187997" y="1450660"/>
                </a:cubicBezTo>
                <a:cubicBezTo>
                  <a:pt x="1179531" y="1449891"/>
                  <a:pt x="1171064" y="1455278"/>
                  <a:pt x="1162598" y="1457588"/>
                </a:cubicBezTo>
                <a:cubicBezTo>
                  <a:pt x="1149513" y="1460666"/>
                  <a:pt x="1138737" y="1458357"/>
                  <a:pt x="1129501" y="1447581"/>
                </a:cubicBezTo>
                <a:cubicBezTo>
                  <a:pt x="1111028" y="1427569"/>
                  <a:pt x="1096404" y="1426800"/>
                  <a:pt x="1074852" y="1443733"/>
                </a:cubicBezTo>
                <a:cubicBezTo>
                  <a:pt x="1069464" y="1447581"/>
                  <a:pt x="1064846" y="1452200"/>
                  <a:pt x="1059458" y="1456048"/>
                </a:cubicBezTo>
                <a:cubicBezTo>
                  <a:pt x="1047143" y="1465285"/>
                  <a:pt x="1035597" y="1464515"/>
                  <a:pt x="1024052" y="1453739"/>
                </a:cubicBezTo>
                <a:cubicBezTo>
                  <a:pt x="1014046" y="1443733"/>
                  <a:pt x="1004810" y="1429878"/>
                  <a:pt x="987107" y="1442194"/>
                </a:cubicBezTo>
                <a:cubicBezTo>
                  <a:pt x="971713" y="1452969"/>
                  <a:pt x="956319" y="1463745"/>
                  <a:pt x="964785" y="1486066"/>
                </a:cubicBezTo>
                <a:cubicBezTo>
                  <a:pt x="965555" y="1488376"/>
                  <a:pt x="966325" y="1492224"/>
                  <a:pt x="962476" y="1493763"/>
                </a:cubicBezTo>
                <a:cubicBezTo>
                  <a:pt x="955549" y="1492994"/>
                  <a:pt x="955549" y="1486066"/>
                  <a:pt x="953240" y="1481448"/>
                </a:cubicBezTo>
                <a:cubicBezTo>
                  <a:pt x="938616" y="1464515"/>
                  <a:pt x="933997" y="1443733"/>
                  <a:pt x="927840" y="1423721"/>
                </a:cubicBezTo>
                <a:cubicBezTo>
                  <a:pt x="922452" y="1413715"/>
                  <a:pt x="912446" y="1413715"/>
                  <a:pt x="902440" y="1413715"/>
                </a:cubicBezTo>
                <a:cubicBezTo>
                  <a:pt x="893204" y="1413715"/>
                  <a:pt x="883198" y="1414485"/>
                  <a:pt x="873961" y="1414485"/>
                </a:cubicBezTo>
                <a:cubicBezTo>
                  <a:pt x="840094" y="1415255"/>
                  <a:pt x="839325" y="1414485"/>
                  <a:pt x="836246" y="1382157"/>
                </a:cubicBezTo>
                <a:cubicBezTo>
                  <a:pt x="810076" y="1390624"/>
                  <a:pt x="810076" y="1390624"/>
                  <a:pt x="808537" y="1362145"/>
                </a:cubicBezTo>
                <a:cubicBezTo>
                  <a:pt x="808537" y="1356757"/>
                  <a:pt x="807767" y="1351369"/>
                  <a:pt x="802379" y="1349060"/>
                </a:cubicBezTo>
                <a:cubicBezTo>
                  <a:pt x="796991" y="1346751"/>
                  <a:pt x="794682" y="1352139"/>
                  <a:pt x="791603" y="1355218"/>
                </a:cubicBezTo>
                <a:cubicBezTo>
                  <a:pt x="786215" y="1361376"/>
                  <a:pt x="780828" y="1367533"/>
                  <a:pt x="774670" y="1372921"/>
                </a:cubicBezTo>
                <a:cubicBezTo>
                  <a:pt x="763125" y="1383697"/>
                  <a:pt x="760816" y="1394473"/>
                  <a:pt x="770822" y="1407558"/>
                </a:cubicBezTo>
                <a:cubicBezTo>
                  <a:pt x="777749" y="1416794"/>
                  <a:pt x="779288" y="1426030"/>
                  <a:pt x="771591" y="1435266"/>
                </a:cubicBezTo>
                <a:cubicBezTo>
                  <a:pt x="763125" y="1440654"/>
                  <a:pt x="756967" y="1435266"/>
                  <a:pt x="752349" y="1429878"/>
                </a:cubicBezTo>
                <a:cubicBezTo>
                  <a:pt x="723101" y="1396782"/>
                  <a:pt x="683846" y="1391394"/>
                  <a:pt x="643052" y="1388315"/>
                </a:cubicBezTo>
                <a:cubicBezTo>
                  <a:pt x="614573" y="1386776"/>
                  <a:pt x="610725" y="1379848"/>
                  <a:pt x="620731" y="1352139"/>
                </a:cubicBezTo>
                <a:cubicBezTo>
                  <a:pt x="627658" y="1345982"/>
                  <a:pt x="636125" y="1349830"/>
                  <a:pt x="643052" y="1350600"/>
                </a:cubicBezTo>
                <a:cubicBezTo>
                  <a:pt x="674609" y="1364454"/>
                  <a:pt x="703858" y="1346751"/>
                  <a:pt x="720022" y="1325200"/>
                </a:cubicBezTo>
                <a:cubicBezTo>
                  <a:pt x="724640" y="1319812"/>
                  <a:pt x="726949" y="1311345"/>
                  <a:pt x="734646" y="1309806"/>
                </a:cubicBezTo>
                <a:cubicBezTo>
                  <a:pt x="737340" y="1309036"/>
                  <a:pt x="738495" y="1308651"/>
                  <a:pt x="738495" y="1308170"/>
                </a:cubicBezTo>
                <a:lnTo>
                  <a:pt x="737082" y="1307155"/>
                </a:lnTo>
                <a:lnTo>
                  <a:pt x="726872" y="1307774"/>
                </a:lnTo>
                <a:cubicBezTo>
                  <a:pt x="716096" y="1311622"/>
                  <a:pt x="705320" y="1307004"/>
                  <a:pt x="695314" y="1300846"/>
                </a:cubicBezTo>
                <a:cubicBezTo>
                  <a:pt x="681460" y="1292380"/>
                  <a:pt x="667605" y="1292380"/>
                  <a:pt x="653751" y="1301616"/>
                </a:cubicBezTo>
                <a:cubicBezTo>
                  <a:pt x="641436" y="1310083"/>
                  <a:pt x="628351" y="1310853"/>
                  <a:pt x="614496" y="1313162"/>
                </a:cubicBezTo>
                <a:lnTo>
                  <a:pt x="593949" y="1322974"/>
                </a:lnTo>
                <a:lnTo>
                  <a:pt x="593237" y="1324737"/>
                </a:lnTo>
                <a:lnTo>
                  <a:pt x="591071" y="1325482"/>
                </a:lnTo>
                <a:lnTo>
                  <a:pt x="594484" y="1350107"/>
                </a:lnTo>
                <a:cubicBezTo>
                  <a:pt x="596793" y="1354725"/>
                  <a:pt x="599102" y="1359343"/>
                  <a:pt x="601411" y="1363962"/>
                </a:cubicBezTo>
                <a:cubicBezTo>
                  <a:pt x="614496" y="1393210"/>
                  <a:pt x="604490" y="1410913"/>
                  <a:pt x="572163" y="1413992"/>
                </a:cubicBezTo>
                <a:cubicBezTo>
                  <a:pt x="558308" y="1415531"/>
                  <a:pt x="544453" y="1413222"/>
                  <a:pt x="530599" y="1417840"/>
                </a:cubicBezTo>
                <a:cubicBezTo>
                  <a:pt x="506739" y="1425537"/>
                  <a:pt x="502890" y="1434004"/>
                  <a:pt x="517514" y="1454016"/>
                </a:cubicBezTo>
                <a:cubicBezTo>
                  <a:pt x="521363" y="1460174"/>
                  <a:pt x="526751" y="1465562"/>
                  <a:pt x="531369" y="1470949"/>
                </a:cubicBezTo>
                <a:cubicBezTo>
                  <a:pt x="535987" y="1475568"/>
                  <a:pt x="540605" y="1480186"/>
                  <a:pt x="545223" y="1486344"/>
                </a:cubicBezTo>
                <a:cubicBezTo>
                  <a:pt x="500581" y="1480186"/>
                  <a:pt x="485187" y="1462483"/>
                  <a:pt x="486726" y="1420919"/>
                </a:cubicBezTo>
                <a:cubicBezTo>
                  <a:pt x="487496" y="1400907"/>
                  <a:pt x="481339" y="1395519"/>
                  <a:pt x="466714" y="1401677"/>
                </a:cubicBezTo>
                <a:cubicBezTo>
                  <a:pt x="459017" y="1405525"/>
                  <a:pt x="448241" y="1419380"/>
                  <a:pt x="443623" y="1409374"/>
                </a:cubicBezTo>
                <a:cubicBezTo>
                  <a:pt x="437466" y="1397828"/>
                  <a:pt x="435157" y="1380125"/>
                  <a:pt x="445932" y="1367810"/>
                </a:cubicBezTo>
                <a:cubicBezTo>
                  <a:pt x="454784" y="1358189"/>
                  <a:pt x="461519" y="1347221"/>
                  <a:pt x="467676" y="1335964"/>
                </a:cubicBezTo>
                <a:lnTo>
                  <a:pt x="477919" y="1317150"/>
                </a:lnTo>
                <a:lnTo>
                  <a:pt x="459117" y="1325026"/>
                </a:lnTo>
                <a:cubicBezTo>
                  <a:pt x="453729" y="1328874"/>
                  <a:pt x="449111" y="1333493"/>
                  <a:pt x="443723" y="1337341"/>
                </a:cubicBezTo>
                <a:cubicBezTo>
                  <a:pt x="431408" y="1346578"/>
                  <a:pt x="419862" y="1345808"/>
                  <a:pt x="408317" y="1335032"/>
                </a:cubicBezTo>
                <a:cubicBezTo>
                  <a:pt x="398311" y="1325026"/>
                  <a:pt x="389075" y="1311171"/>
                  <a:pt x="371372" y="1323487"/>
                </a:cubicBezTo>
                <a:cubicBezTo>
                  <a:pt x="355978" y="1334262"/>
                  <a:pt x="340584" y="1345038"/>
                  <a:pt x="349050" y="1367359"/>
                </a:cubicBezTo>
                <a:cubicBezTo>
                  <a:pt x="349820" y="1369669"/>
                  <a:pt x="350590" y="1373517"/>
                  <a:pt x="346741" y="1375056"/>
                </a:cubicBezTo>
                <a:cubicBezTo>
                  <a:pt x="339814" y="1374287"/>
                  <a:pt x="339814" y="1367359"/>
                  <a:pt x="337505" y="1362741"/>
                </a:cubicBezTo>
                <a:cubicBezTo>
                  <a:pt x="322881" y="1345808"/>
                  <a:pt x="318262" y="1325026"/>
                  <a:pt x="312105" y="1305014"/>
                </a:cubicBezTo>
                <a:cubicBezTo>
                  <a:pt x="306717" y="1295008"/>
                  <a:pt x="296711" y="1295008"/>
                  <a:pt x="286705" y="1295008"/>
                </a:cubicBezTo>
                <a:cubicBezTo>
                  <a:pt x="277469" y="1295008"/>
                  <a:pt x="267463" y="1295778"/>
                  <a:pt x="258226" y="1295778"/>
                </a:cubicBezTo>
                <a:cubicBezTo>
                  <a:pt x="224359" y="1296548"/>
                  <a:pt x="223590" y="1295778"/>
                  <a:pt x="220511" y="1263450"/>
                </a:cubicBezTo>
                <a:cubicBezTo>
                  <a:pt x="194341" y="1271917"/>
                  <a:pt x="194341" y="1271917"/>
                  <a:pt x="192802" y="1243438"/>
                </a:cubicBezTo>
                <a:cubicBezTo>
                  <a:pt x="192802" y="1238050"/>
                  <a:pt x="192032" y="1232662"/>
                  <a:pt x="186644" y="1230353"/>
                </a:cubicBezTo>
                <a:cubicBezTo>
                  <a:pt x="181256" y="1228044"/>
                  <a:pt x="178947" y="1233432"/>
                  <a:pt x="175868" y="1236511"/>
                </a:cubicBezTo>
                <a:cubicBezTo>
                  <a:pt x="170480" y="1242669"/>
                  <a:pt x="165093" y="1248826"/>
                  <a:pt x="158935" y="1254214"/>
                </a:cubicBezTo>
                <a:cubicBezTo>
                  <a:pt x="147390" y="1264990"/>
                  <a:pt x="145081" y="1275766"/>
                  <a:pt x="155087" y="1288851"/>
                </a:cubicBezTo>
                <a:cubicBezTo>
                  <a:pt x="162014" y="1298087"/>
                  <a:pt x="163553" y="1307323"/>
                  <a:pt x="155856" y="1316559"/>
                </a:cubicBezTo>
                <a:cubicBezTo>
                  <a:pt x="147390" y="1321947"/>
                  <a:pt x="141232" y="1316559"/>
                  <a:pt x="136614" y="1311171"/>
                </a:cubicBezTo>
                <a:cubicBezTo>
                  <a:pt x="107366" y="1278075"/>
                  <a:pt x="68111" y="1272687"/>
                  <a:pt x="27317" y="1269608"/>
                </a:cubicBezTo>
                <a:cubicBezTo>
                  <a:pt x="-1162" y="1268069"/>
                  <a:pt x="-5010" y="1261141"/>
                  <a:pt x="4996" y="1233432"/>
                </a:cubicBezTo>
                <a:cubicBezTo>
                  <a:pt x="11923" y="1227275"/>
                  <a:pt x="20390" y="1231123"/>
                  <a:pt x="27317" y="1231893"/>
                </a:cubicBezTo>
                <a:cubicBezTo>
                  <a:pt x="58874" y="1245747"/>
                  <a:pt x="88123" y="1228044"/>
                  <a:pt x="104287" y="1206493"/>
                </a:cubicBezTo>
                <a:cubicBezTo>
                  <a:pt x="108905" y="1201105"/>
                  <a:pt x="111214" y="1192638"/>
                  <a:pt x="118911" y="1191099"/>
                </a:cubicBezTo>
                <a:cubicBezTo>
                  <a:pt x="124299" y="1189559"/>
                  <a:pt x="123529" y="1189559"/>
                  <a:pt x="119681" y="1187250"/>
                </a:cubicBezTo>
                <a:cubicBezTo>
                  <a:pt x="116602" y="1185711"/>
                  <a:pt x="114293" y="1182632"/>
                  <a:pt x="115832" y="1180323"/>
                </a:cubicBezTo>
                <a:cubicBezTo>
                  <a:pt x="125069" y="1157232"/>
                  <a:pt x="107366" y="1146457"/>
                  <a:pt x="94281" y="1134141"/>
                </a:cubicBezTo>
                <a:cubicBezTo>
                  <a:pt x="90432" y="1130293"/>
                  <a:pt x="85814" y="1125675"/>
                  <a:pt x="84275" y="1120287"/>
                </a:cubicBezTo>
                <a:cubicBezTo>
                  <a:pt x="82735" y="1111820"/>
                  <a:pt x="85044" y="1103353"/>
                  <a:pt x="93511" y="1100275"/>
                </a:cubicBezTo>
                <a:cubicBezTo>
                  <a:pt x="125838" y="1088729"/>
                  <a:pt x="131226" y="1057171"/>
                  <a:pt x="142772" y="1031772"/>
                </a:cubicBezTo>
                <a:cubicBezTo>
                  <a:pt x="142002" y="1028693"/>
                  <a:pt x="141232" y="1021766"/>
                  <a:pt x="149699" y="1020996"/>
                </a:cubicBezTo>
                <a:cubicBezTo>
                  <a:pt x="169711" y="1029463"/>
                  <a:pt x="185874" y="1042547"/>
                  <a:pt x="202038" y="1056402"/>
                </a:cubicBezTo>
                <a:cubicBezTo>
                  <a:pt x="207426" y="1061020"/>
                  <a:pt x="214353" y="1067947"/>
                  <a:pt x="221281" y="1061790"/>
                </a:cubicBezTo>
                <a:cubicBezTo>
                  <a:pt x="226669" y="1056402"/>
                  <a:pt x="219741" y="1049474"/>
                  <a:pt x="216662" y="1044087"/>
                </a:cubicBezTo>
                <a:cubicBezTo>
                  <a:pt x="209735" y="1030232"/>
                  <a:pt x="202038" y="1017147"/>
                  <a:pt x="194341" y="1003293"/>
                </a:cubicBezTo>
                <a:cubicBezTo>
                  <a:pt x="191262" y="997135"/>
                  <a:pt x="186644" y="990208"/>
                  <a:pt x="192802" y="982511"/>
                </a:cubicBezTo>
                <a:cubicBezTo>
                  <a:pt x="198959" y="975584"/>
                  <a:pt x="206656" y="974044"/>
                  <a:pt x="215123" y="975584"/>
                </a:cubicBezTo>
                <a:cubicBezTo>
                  <a:pt x="222050" y="977123"/>
                  <a:pt x="228978" y="979432"/>
                  <a:pt x="236675" y="980972"/>
                </a:cubicBezTo>
                <a:cubicBezTo>
                  <a:pt x="267463" y="988669"/>
                  <a:pt x="277469" y="983281"/>
                  <a:pt x="287475" y="952493"/>
                </a:cubicBezTo>
                <a:cubicBezTo>
                  <a:pt x="292862" y="936329"/>
                  <a:pt x="296711" y="920165"/>
                  <a:pt x="302099" y="904002"/>
                </a:cubicBezTo>
                <a:cubicBezTo>
                  <a:pt x="312105" y="877063"/>
                  <a:pt x="325190" y="870135"/>
                  <a:pt x="352899" y="874753"/>
                </a:cubicBezTo>
                <a:cubicBezTo>
                  <a:pt x="371372" y="877832"/>
                  <a:pt x="382917" y="871675"/>
                  <a:pt x="389844" y="853202"/>
                </a:cubicBezTo>
                <a:cubicBezTo>
                  <a:pt x="399081" y="825493"/>
                  <a:pt x="397541" y="797014"/>
                  <a:pt x="399851" y="768535"/>
                </a:cubicBezTo>
                <a:cubicBezTo>
                  <a:pt x="402160" y="742366"/>
                  <a:pt x="412166" y="725432"/>
                  <a:pt x="436796" y="716965"/>
                </a:cubicBezTo>
                <a:cubicBezTo>
                  <a:pt x="459887" y="709268"/>
                  <a:pt x="482978" y="700802"/>
                  <a:pt x="507608" y="709268"/>
                </a:cubicBezTo>
                <a:cubicBezTo>
                  <a:pt x="518384" y="704650"/>
                  <a:pt x="530699" y="713117"/>
                  <a:pt x="541475" y="706190"/>
                </a:cubicBezTo>
                <a:cubicBezTo>
                  <a:pt x="558408" y="696953"/>
                  <a:pt x="577650" y="703881"/>
                  <a:pt x="595353" y="701571"/>
                </a:cubicBezTo>
                <a:lnTo>
                  <a:pt x="597182" y="701484"/>
                </a:lnTo>
                <a:lnTo>
                  <a:pt x="598042" y="698094"/>
                </a:lnTo>
                <a:lnTo>
                  <a:pt x="608477" y="689201"/>
                </a:lnTo>
                <a:lnTo>
                  <a:pt x="517614" y="661547"/>
                </a:lnTo>
                <a:cubicBezTo>
                  <a:pt x="497602" y="655390"/>
                  <a:pt x="477590" y="647693"/>
                  <a:pt x="459117" y="636917"/>
                </a:cubicBezTo>
                <a:cubicBezTo>
                  <a:pt x="441414" y="626911"/>
                  <a:pt x="429099" y="612287"/>
                  <a:pt x="432947" y="590735"/>
                </a:cubicBezTo>
                <a:cubicBezTo>
                  <a:pt x="436026" y="569953"/>
                  <a:pt x="449881" y="559177"/>
                  <a:pt x="468353" y="552250"/>
                </a:cubicBezTo>
                <a:cubicBezTo>
                  <a:pt x="496063" y="541474"/>
                  <a:pt x="525311" y="532238"/>
                  <a:pt x="553020" y="522232"/>
                </a:cubicBezTo>
                <a:cubicBezTo>
                  <a:pt x="565335" y="517614"/>
                  <a:pt x="584578" y="516075"/>
                  <a:pt x="583808" y="502220"/>
                </a:cubicBezTo>
                <a:cubicBezTo>
                  <a:pt x="582268" y="487596"/>
                  <a:pt x="563026" y="490675"/>
                  <a:pt x="550711" y="489135"/>
                </a:cubicBezTo>
                <a:cubicBezTo>
                  <a:pt x="531469" y="486826"/>
                  <a:pt x="511457" y="483747"/>
                  <a:pt x="492214" y="481438"/>
                </a:cubicBezTo>
                <a:cubicBezTo>
                  <a:pt x="475281" y="479129"/>
                  <a:pt x="468353" y="469893"/>
                  <a:pt x="468353" y="452958"/>
                </a:cubicBezTo>
                <a:cubicBezTo>
                  <a:pt x="468353" y="445261"/>
                  <a:pt x="468353" y="436795"/>
                  <a:pt x="466044" y="429098"/>
                </a:cubicBezTo>
                <a:cubicBezTo>
                  <a:pt x="462196" y="412934"/>
                  <a:pt x="453729" y="401389"/>
                  <a:pt x="435256" y="400619"/>
                </a:cubicBezTo>
                <a:cubicBezTo>
                  <a:pt x="427559" y="400619"/>
                  <a:pt x="419093" y="398310"/>
                  <a:pt x="411396" y="396771"/>
                </a:cubicBezTo>
                <a:cubicBezTo>
                  <a:pt x="389075" y="393692"/>
                  <a:pt x="380608" y="384456"/>
                  <a:pt x="379838" y="357516"/>
                </a:cubicBezTo>
                <a:cubicBezTo>
                  <a:pt x="390614" y="365213"/>
                  <a:pt x="399851" y="372910"/>
                  <a:pt x="410626" y="378298"/>
                </a:cubicBezTo>
                <a:cubicBezTo>
                  <a:pt x="429099" y="388304"/>
                  <a:pt x="443723" y="381377"/>
                  <a:pt x="449881" y="362134"/>
                </a:cubicBezTo>
                <a:cubicBezTo>
                  <a:pt x="450650" y="359055"/>
                  <a:pt x="450650" y="355977"/>
                  <a:pt x="451420" y="353668"/>
                </a:cubicBezTo>
                <a:cubicBezTo>
                  <a:pt x="456808" y="342122"/>
                  <a:pt x="452190" y="322110"/>
                  <a:pt x="467584" y="320570"/>
                </a:cubicBezTo>
                <a:cubicBezTo>
                  <a:pt x="479129" y="319801"/>
                  <a:pt x="482208" y="338274"/>
                  <a:pt x="488366" y="348280"/>
                </a:cubicBezTo>
                <a:cubicBezTo>
                  <a:pt x="490675" y="352128"/>
                  <a:pt x="492214" y="355977"/>
                  <a:pt x="494523" y="359825"/>
                </a:cubicBezTo>
                <a:cubicBezTo>
                  <a:pt x="511457" y="391383"/>
                  <a:pt x="512996" y="392153"/>
                  <a:pt x="544554" y="375219"/>
                </a:cubicBezTo>
                <a:cubicBezTo>
                  <a:pt x="560717" y="366752"/>
                  <a:pt x="575341" y="366752"/>
                  <a:pt x="592275" y="373680"/>
                </a:cubicBezTo>
                <a:cubicBezTo>
                  <a:pt x="613056" y="382916"/>
                  <a:pt x="633069" y="394462"/>
                  <a:pt x="655390" y="399080"/>
                </a:cubicBezTo>
                <a:cubicBezTo>
                  <a:pt x="662317" y="400619"/>
                  <a:pt x="669245" y="401389"/>
                  <a:pt x="673093" y="395231"/>
                </a:cubicBezTo>
                <a:cubicBezTo>
                  <a:pt x="677711" y="387534"/>
                  <a:pt x="674632" y="381377"/>
                  <a:pt x="669245" y="375219"/>
                </a:cubicBezTo>
                <a:cubicBezTo>
                  <a:pt x="652311" y="357516"/>
                  <a:pt x="635378" y="341352"/>
                  <a:pt x="622293" y="319801"/>
                </a:cubicBezTo>
                <a:cubicBezTo>
                  <a:pt x="601511" y="285164"/>
                  <a:pt x="604590" y="271310"/>
                  <a:pt x="639996" y="254377"/>
                </a:cubicBezTo>
                <a:cubicBezTo>
                  <a:pt x="666935" y="241292"/>
                  <a:pt x="696184" y="238983"/>
                  <a:pt x="724662" y="232055"/>
                </a:cubicBezTo>
                <a:cubicBezTo>
                  <a:pt x="736208" y="229746"/>
                  <a:pt x="755450" y="228977"/>
                  <a:pt x="754681" y="215892"/>
                </a:cubicBezTo>
                <a:cubicBezTo>
                  <a:pt x="754681" y="203577"/>
                  <a:pt x="736208" y="202807"/>
                  <a:pt x="723893" y="201268"/>
                </a:cubicBezTo>
                <a:cubicBezTo>
                  <a:pt x="706190" y="198189"/>
                  <a:pt x="687717" y="195110"/>
                  <a:pt x="670014" y="191261"/>
                </a:cubicBezTo>
                <a:cubicBezTo>
                  <a:pt x="660008" y="188952"/>
                  <a:pt x="648463" y="186643"/>
                  <a:pt x="647693" y="173558"/>
                </a:cubicBezTo>
                <a:cubicBezTo>
                  <a:pt x="646923" y="159704"/>
                  <a:pt x="656929" y="148928"/>
                  <a:pt x="665396" y="139692"/>
                </a:cubicBezTo>
                <a:cubicBezTo>
                  <a:pt x="670784" y="134304"/>
                  <a:pt x="673093" y="142771"/>
                  <a:pt x="676941" y="145849"/>
                </a:cubicBezTo>
                <a:lnTo>
                  <a:pt x="688074" y="153009"/>
                </a:lnTo>
                <a:lnTo>
                  <a:pt x="710225" y="120435"/>
                </a:lnTo>
                <a:cubicBezTo>
                  <a:pt x="717922" y="110429"/>
                  <a:pt x="729467" y="107350"/>
                  <a:pt x="741783" y="108890"/>
                </a:cubicBezTo>
                <a:cubicBezTo>
                  <a:pt x="747940" y="109659"/>
                  <a:pt x="754868" y="111968"/>
                  <a:pt x="761025" y="112738"/>
                </a:cubicBezTo>
                <a:cubicBezTo>
                  <a:pt x="766413" y="113123"/>
                  <a:pt x="772185" y="113893"/>
                  <a:pt x="777477" y="113123"/>
                </a:cubicBezTo>
                <a:lnTo>
                  <a:pt x="785507" y="107883"/>
                </a:lnTo>
                <a:lnTo>
                  <a:pt x="785854" y="89974"/>
                </a:lnTo>
                <a:cubicBezTo>
                  <a:pt x="784891" y="83215"/>
                  <a:pt x="782775" y="76384"/>
                  <a:pt x="779311" y="69649"/>
                </a:cubicBezTo>
                <a:cubicBezTo>
                  <a:pt x="775463" y="61952"/>
                  <a:pt x="780851" y="48098"/>
                  <a:pt x="765457" y="45019"/>
                </a:cubicBezTo>
                <a:cubicBezTo>
                  <a:pt x="760838" y="44249"/>
                  <a:pt x="756220" y="33473"/>
                  <a:pt x="765457" y="28086"/>
                </a:cubicBezTo>
                <a:cubicBezTo>
                  <a:pt x="772769" y="27701"/>
                  <a:pt x="780081" y="27508"/>
                  <a:pt x="786335" y="29625"/>
                </a:cubicBezTo>
                <a:lnTo>
                  <a:pt x="790615" y="34161"/>
                </a:lnTo>
                <a:lnTo>
                  <a:pt x="791043" y="33459"/>
                </a:lnTo>
                <a:cubicBezTo>
                  <a:pt x="796431" y="28841"/>
                  <a:pt x="800279" y="21914"/>
                  <a:pt x="804898" y="16526"/>
                </a:cubicBezTo>
                <a:cubicBezTo>
                  <a:pt x="814904" y="3441"/>
                  <a:pt x="827219" y="-2716"/>
                  <a:pt x="844922" y="1132"/>
                </a:cubicBezTo>
                <a:close/>
              </a:path>
            </a:pathLst>
          </a:custGeom>
          <a:solidFill>
            <a:schemeClr val="accent3"/>
          </a:solidFill>
          <a:ln w="769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0637572B-8153-4D37-A830-7F291519E1EA}"/>
              </a:ext>
            </a:extLst>
          </p:cNvPr>
          <p:cNvSpPr>
            <a:spLocks/>
          </p:cNvSpPr>
          <p:nvPr/>
        </p:nvSpPr>
        <p:spPr bwMode="auto">
          <a:xfrm rot="900000">
            <a:off x="1679985" y="680362"/>
            <a:ext cx="2324975" cy="2120360"/>
          </a:xfrm>
          <a:custGeom>
            <a:avLst/>
            <a:gdLst>
              <a:gd name="connsiteX0" fmla="*/ 3386347 w 4041704"/>
              <a:gd name="connsiteY0" fmla="*/ 2411413 h 3686004"/>
              <a:gd name="connsiteX1" fmla="*/ 3386340 w 4041704"/>
              <a:gd name="connsiteY1" fmla="*/ 2411535 h 3686004"/>
              <a:gd name="connsiteX2" fmla="*/ 3386483 w 4041704"/>
              <a:gd name="connsiteY2" fmla="*/ 2411511 h 3686004"/>
              <a:gd name="connsiteX3" fmla="*/ 3362819 w 4041704"/>
              <a:gd name="connsiteY3" fmla="*/ 2194357 h 3686004"/>
              <a:gd name="connsiteX4" fmla="*/ 3361204 w 4041704"/>
              <a:gd name="connsiteY4" fmla="*/ 2201156 h 3686004"/>
              <a:gd name="connsiteX5" fmla="*/ 3365647 w 4041704"/>
              <a:gd name="connsiteY5" fmla="*/ 2203538 h 3686004"/>
              <a:gd name="connsiteX6" fmla="*/ 3367414 w 4041704"/>
              <a:gd name="connsiteY6" fmla="*/ 2187828 h 3686004"/>
              <a:gd name="connsiteX7" fmla="*/ 3369533 w 4041704"/>
              <a:gd name="connsiteY7" fmla="*/ 2184367 h 3686004"/>
              <a:gd name="connsiteX8" fmla="*/ 3369683 w 4041704"/>
              <a:gd name="connsiteY8" fmla="*/ 2161469 h 3686004"/>
              <a:gd name="connsiteX9" fmla="*/ 3378698 w 4041704"/>
              <a:gd name="connsiteY9" fmla="*/ 2161125 h 3686004"/>
              <a:gd name="connsiteX10" fmla="*/ 3381834 w 4041704"/>
              <a:gd name="connsiteY10" fmla="*/ 2164342 h 3686004"/>
              <a:gd name="connsiteX11" fmla="*/ 3381252 w 4041704"/>
              <a:gd name="connsiteY11" fmla="*/ 2167406 h 3686004"/>
              <a:gd name="connsiteX12" fmla="*/ 3393725 w 4041704"/>
              <a:gd name="connsiteY12" fmla="*/ 2151948 h 3686004"/>
              <a:gd name="connsiteX13" fmla="*/ 3398392 w 4041704"/>
              <a:gd name="connsiteY13" fmla="*/ 2146236 h 3686004"/>
              <a:gd name="connsiteX14" fmla="*/ 3392043 w 4041704"/>
              <a:gd name="connsiteY14" fmla="*/ 2148993 h 3686004"/>
              <a:gd name="connsiteX15" fmla="*/ 3355458 w 4041704"/>
              <a:gd name="connsiteY15" fmla="*/ 2155683 h 3686004"/>
              <a:gd name="connsiteX16" fmla="*/ 3355439 w 4041704"/>
              <a:gd name="connsiteY16" fmla="*/ 2156097 h 3686004"/>
              <a:gd name="connsiteX17" fmla="*/ 3358079 w 4041704"/>
              <a:gd name="connsiteY17" fmla="*/ 2164040 h 3686004"/>
              <a:gd name="connsiteX18" fmla="*/ 3362945 w 4041704"/>
              <a:gd name="connsiteY18" fmla="*/ 2162609 h 3686004"/>
              <a:gd name="connsiteX19" fmla="*/ 3362474 w 4041704"/>
              <a:gd name="connsiteY19" fmla="*/ 2162586 h 3686004"/>
              <a:gd name="connsiteX20" fmla="*/ 3340275 w 4041704"/>
              <a:gd name="connsiteY20" fmla="*/ 2163884 h 3686004"/>
              <a:gd name="connsiteX21" fmla="*/ 3339342 w 4041704"/>
              <a:gd name="connsiteY21" fmla="*/ 2166886 h 3686004"/>
              <a:gd name="connsiteX22" fmla="*/ 3339875 w 4041704"/>
              <a:gd name="connsiteY22" fmla="*/ 2166130 h 3686004"/>
              <a:gd name="connsiteX23" fmla="*/ 3552686 w 4041704"/>
              <a:gd name="connsiteY23" fmla="*/ 1785302 h 3686004"/>
              <a:gd name="connsiteX24" fmla="*/ 3552595 w 4041704"/>
              <a:gd name="connsiteY24" fmla="*/ 1785639 h 3686004"/>
              <a:gd name="connsiteX25" fmla="*/ 3553346 w 4041704"/>
              <a:gd name="connsiteY25" fmla="*/ 1786264 h 3686004"/>
              <a:gd name="connsiteX26" fmla="*/ 3376296 w 4041704"/>
              <a:gd name="connsiteY26" fmla="*/ 1583151 h 3686004"/>
              <a:gd name="connsiteX27" fmla="*/ 3375997 w 4041704"/>
              <a:gd name="connsiteY27" fmla="*/ 1583729 h 3686004"/>
              <a:gd name="connsiteX28" fmla="*/ 3377264 w 4041704"/>
              <a:gd name="connsiteY28" fmla="*/ 1583840 h 3686004"/>
              <a:gd name="connsiteX29" fmla="*/ 3381205 w 4041704"/>
              <a:gd name="connsiteY29" fmla="*/ 1582227 h 3686004"/>
              <a:gd name="connsiteX30" fmla="*/ 3320681 w 4041704"/>
              <a:gd name="connsiteY30" fmla="*/ 1573903 h 3686004"/>
              <a:gd name="connsiteX31" fmla="*/ 3321545 w 4041704"/>
              <a:gd name="connsiteY31" fmla="*/ 1574218 h 3686004"/>
              <a:gd name="connsiteX32" fmla="*/ 3321319 w 4041704"/>
              <a:gd name="connsiteY32" fmla="*/ 1573906 h 3686004"/>
              <a:gd name="connsiteX33" fmla="*/ 3273764 w 4041704"/>
              <a:gd name="connsiteY33" fmla="*/ 1356808 h 3686004"/>
              <a:gd name="connsiteX34" fmla="*/ 3271648 w 4041704"/>
              <a:gd name="connsiteY34" fmla="*/ 1370709 h 3686004"/>
              <a:gd name="connsiteX35" fmla="*/ 3273370 w 4041704"/>
              <a:gd name="connsiteY35" fmla="*/ 1384198 h 3686004"/>
              <a:gd name="connsiteX36" fmla="*/ 3270646 w 4041704"/>
              <a:gd name="connsiteY36" fmla="*/ 1397074 h 3686004"/>
              <a:gd name="connsiteX37" fmla="*/ 3268575 w 4041704"/>
              <a:gd name="connsiteY37" fmla="*/ 1398376 h 3686004"/>
              <a:gd name="connsiteX38" fmla="*/ 3299781 w 4041704"/>
              <a:gd name="connsiteY38" fmla="*/ 1403318 h 3686004"/>
              <a:gd name="connsiteX39" fmla="*/ 3292105 w 4041704"/>
              <a:gd name="connsiteY39" fmla="*/ 1393842 h 3686004"/>
              <a:gd name="connsiteX40" fmla="*/ 3281163 w 4041704"/>
              <a:gd name="connsiteY40" fmla="*/ 1369598 h 3686004"/>
              <a:gd name="connsiteX41" fmla="*/ 2942540 w 4041704"/>
              <a:gd name="connsiteY41" fmla="*/ 460381 h 3686004"/>
              <a:gd name="connsiteX42" fmla="*/ 2943393 w 4041704"/>
              <a:gd name="connsiteY42" fmla="*/ 463167 h 3686004"/>
              <a:gd name="connsiteX43" fmla="*/ 2946045 w 4041704"/>
              <a:gd name="connsiteY43" fmla="*/ 474113 h 3686004"/>
              <a:gd name="connsiteX44" fmla="*/ 2974889 w 4041704"/>
              <a:gd name="connsiteY44" fmla="*/ 476785 h 3686004"/>
              <a:gd name="connsiteX45" fmla="*/ 2975278 w 4041704"/>
              <a:gd name="connsiteY45" fmla="*/ 476498 h 3686004"/>
              <a:gd name="connsiteX46" fmla="*/ 2980094 w 4041704"/>
              <a:gd name="connsiteY46" fmla="*/ 461238 h 3686004"/>
              <a:gd name="connsiteX47" fmla="*/ 2978625 w 4041704"/>
              <a:gd name="connsiteY47" fmla="*/ 444405 h 3686004"/>
              <a:gd name="connsiteX48" fmla="*/ 2976516 w 4041704"/>
              <a:gd name="connsiteY48" fmla="*/ 441086 h 3686004"/>
              <a:gd name="connsiteX49" fmla="*/ 2971944 w 4041704"/>
              <a:gd name="connsiteY49" fmla="*/ 444037 h 3686004"/>
              <a:gd name="connsiteX50" fmla="*/ 2947692 w 4041704"/>
              <a:gd name="connsiteY50" fmla="*/ 453174 h 3686004"/>
              <a:gd name="connsiteX51" fmla="*/ 931457 w 4041704"/>
              <a:gd name="connsiteY51" fmla="*/ 2960614 h 3686004"/>
              <a:gd name="connsiteX52" fmla="*/ 932617 w 4041704"/>
              <a:gd name="connsiteY52" fmla="*/ 2960737 h 3686004"/>
              <a:gd name="connsiteX53" fmla="*/ 932419 w 4041704"/>
              <a:gd name="connsiteY53" fmla="*/ 2960450 h 3686004"/>
              <a:gd name="connsiteX54" fmla="*/ 731853 w 4041704"/>
              <a:gd name="connsiteY54" fmla="*/ 2718061 h 3686004"/>
              <a:gd name="connsiteX55" fmla="*/ 741742 w 4041704"/>
              <a:gd name="connsiteY55" fmla="*/ 2737711 h 3686004"/>
              <a:gd name="connsiteX56" fmla="*/ 767713 w 4041704"/>
              <a:gd name="connsiteY56" fmla="*/ 2756738 h 3686004"/>
              <a:gd name="connsiteX57" fmla="*/ 778286 w 4041704"/>
              <a:gd name="connsiteY57" fmla="*/ 2745315 h 3686004"/>
              <a:gd name="connsiteX58" fmla="*/ 777750 w 4041704"/>
              <a:gd name="connsiteY58" fmla="*/ 2745207 h 3686004"/>
              <a:gd name="connsiteX59" fmla="*/ 768222 w 4041704"/>
              <a:gd name="connsiteY59" fmla="*/ 2737381 h 3686004"/>
              <a:gd name="connsiteX60" fmla="*/ 748847 w 4041704"/>
              <a:gd name="connsiteY60" fmla="*/ 2719950 h 3686004"/>
              <a:gd name="connsiteX61" fmla="*/ 735849 w 4041704"/>
              <a:gd name="connsiteY61" fmla="*/ 2716722 h 3686004"/>
              <a:gd name="connsiteX62" fmla="*/ 1246175 w 4041704"/>
              <a:gd name="connsiteY62" fmla="*/ 310765 h 3686004"/>
              <a:gd name="connsiteX63" fmla="*/ 1255291 w 4041704"/>
              <a:gd name="connsiteY63" fmla="*/ 304099 h 3686004"/>
              <a:gd name="connsiteX64" fmla="*/ 1253742 w 4041704"/>
              <a:gd name="connsiteY64" fmla="*/ 306184 h 3686004"/>
              <a:gd name="connsiteX65" fmla="*/ 1247181 w 4041704"/>
              <a:gd name="connsiteY65" fmla="*/ 310884 h 3686004"/>
              <a:gd name="connsiteX66" fmla="*/ 783421 w 4041704"/>
              <a:gd name="connsiteY66" fmla="*/ 946304 h 3686004"/>
              <a:gd name="connsiteX67" fmla="*/ 784179 w 4041704"/>
              <a:gd name="connsiteY67" fmla="*/ 953359 h 3686004"/>
              <a:gd name="connsiteX68" fmla="*/ 784245 w 4041704"/>
              <a:gd name="connsiteY68" fmla="*/ 953368 h 3686004"/>
              <a:gd name="connsiteX69" fmla="*/ 784830 w 4041704"/>
              <a:gd name="connsiteY69" fmla="*/ 944504 h 3686004"/>
              <a:gd name="connsiteX70" fmla="*/ 658370 w 4041704"/>
              <a:gd name="connsiteY70" fmla="*/ 913024 h 3686004"/>
              <a:gd name="connsiteX71" fmla="*/ 652593 w 4041704"/>
              <a:gd name="connsiteY71" fmla="*/ 931066 h 3686004"/>
              <a:gd name="connsiteX72" fmla="*/ 659391 w 4041704"/>
              <a:gd name="connsiteY72" fmla="*/ 930691 h 3686004"/>
              <a:gd name="connsiteX73" fmla="*/ 668518 w 4041704"/>
              <a:gd name="connsiteY73" fmla="*/ 926662 h 3686004"/>
              <a:gd name="connsiteX74" fmla="*/ 664451 w 4041704"/>
              <a:gd name="connsiteY74" fmla="*/ 919128 h 3686004"/>
              <a:gd name="connsiteX75" fmla="*/ 343163 w 4041704"/>
              <a:gd name="connsiteY75" fmla="*/ 828988 h 3686004"/>
              <a:gd name="connsiteX76" fmla="*/ 353858 w 4041704"/>
              <a:gd name="connsiteY76" fmla="*/ 822591 h 3686004"/>
              <a:gd name="connsiteX77" fmla="*/ 368544 w 4041704"/>
              <a:gd name="connsiteY77" fmla="*/ 801426 h 3686004"/>
              <a:gd name="connsiteX78" fmla="*/ 393106 w 4041704"/>
              <a:gd name="connsiteY78" fmla="*/ 789240 h 3686004"/>
              <a:gd name="connsiteX79" fmla="*/ 399658 w 4041704"/>
              <a:gd name="connsiteY79" fmla="*/ 792057 h 3686004"/>
              <a:gd name="connsiteX80" fmla="*/ 419801 w 4041704"/>
              <a:gd name="connsiteY80" fmla="*/ 781308 h 3686004"/>
              <a:gd name="connsiteX81" fmla="*/ 425891 w 4041704"/>
              <a:gd name="connsiteY81" fmla="*/ 776165 h 3686004"/>
              <a:gd name="connsiteX82" fmla="*/ 439258 w 4041704"/>
              <a:gd name="connsiteY82" fmla="*/ 781365 h 3686004"/>
              <a:gd name="connsiteX83" fmla="*/ 463187 w 4041704"/>
              <a:gd name="connsiteY83" fmla="*/ 784741 h 3686004"/>
              <a:gd name="connsiteX84" fmla="*/ 477100 w 4041704"/>
              <a:gd name="connsiteY84" fmla="*/ 786141 h 3686004"/>
              <a:gd name="connsiteX85" fmla="*/ 501304 w 4041704"/>
              <a:gd name="connsiteY85" fmla="*/ 834574 h 3686004"/>
              <a:gd name="connsiteX86" fmla="*/ 514648 w 4041704"/>
              <a:gd name="connsiteY86" fmla="*/ 842715 h 3686004"/>
              <a:gd name="connsiteX87" fmla="*/ 552271 w 4041704"/>
              <a:gd name="connsiteY87" fmla="*/ 842041 h 3686004"/>
              <a:gd name="connsiteX88" fmla="*/ 570635 w 4041704"/>
              <a:gd name="connsiteY88" fmla="*/ 849700 h 3686004"/>
              <a:gd name="connsiteX89" fmla="*/ 588778 w 4041704"/>
              <a:gd name="connsiteY89" fmla="*/ 851910 h 3686004"/>
              <a:gd name="connsiteX90" fmla="*/ 615963 w 4041704"/>
              <a:gd name="connsiteY90" fmla="*/ 859632 h 3686004"/>
              <a:gd name="connsiteX91" fmla="*/ 616299 w 4041704"/>
              <a:gd name="connsiteY91" fmla="*/ 861019 h 3686004"/>
              <a:gd name="connsiteX92" fmla="*/ 634797 w 4041704"/>
              <a:gd name="connsiteY92" fmla="*/ 857685 h 3686004"/>
              <a:gd name="connsiteX93" fmla="*/ 637257 w 4041704"/>
              <a:gd name="connsiteY93" fmla="*/ 852876 h 3686004"/>
              <a:gd name="connsiteX94" fmla="*/ 644105 w 4041704"/>
              <a:gd name="connsiteY94" fmla="*/ 816137 h 3686004"/>
              <a:gd name="connsiteX95" fmla="*/ 669424 w 4041704"/>
              <a:gd name="connsiteY95" fmla="*/ 801349 h 3686004"/>
              <a:gd name="connsiteX96" fmla="*/ 671560 w 4041704"/>
              <a:gd name="connsiteY96" fmla="*/ 809100 h 3686004"/>
              <a:gd name="connsiteX97" fmla="*/ 670812 w 4041704"/>
              <a:gd name="connsiteY97" fmla="*/ 813063 h 3686004"/>
              <a:gd name="connsiteX98" fmla="*/ 675492 w 4041704"/>
              <a:gd name="connsiteY98" fmla="*/ 817242 h 3686004"/>
              <a:gd name="connsiteX99" fmla="*/ 679761 w 4041704"/>
              <a:gd name="connsiteY99" fmla="*/ 827674 h 3686004"/>
              <a:gd name="connsiteX100" fmla="*/ 674844 w 4041704"/>
              <a:gd name="connsiteY100" fmla="*/ 837668 h 3686004"/>
              <a:gd name="connsiteX101" fmla="*/ 667970 w 4041704"/>
              <a:gd name="connsiteY101" fmla="*/ 841657 h 3686004"/>
              <a:gd name="connsiteX102" fmla="*/ 668977 w 4041704"/>
              <a:gd name="connsiteY102" fmla="*/ 847276 h 3686004"/>
              <a:gd name="connsiteX103" fmla="*/ 686345 w 4041704"/>
              <a:gd name="connsiteY103" fmla="*/ 870267 h 3686004"/>
              <a:gd name="connsiteX104" fmla="*/ 696716 w 4041704"/>
              <a:gd name="connsiteY104" fmla="*/ 880609 h 3686004"/>
              <a:gd name="connsiteX105" fmla="*/ 699358 w 4041704"/>
              <a:gd name="connsiteY105" fmla="*/ 881204 h 3686004"/>
              <a:gd name="connsiteX106" fmla="*/ 704199 w 4041704"/>
              <a:gd name="connsiteY106" fmla="*/ 878665 h 3686004"/>
              <a:gd name="connsiteX107" fmla="*/ 736405 w 4041704"/>
              <a:gd name="connsiteY107" fmla="*/ 864574 h 3686004"/>
              <a:gd name="connsiteX108" fmla="*/ 746126 w 4041704"/>
              <a:gd name="connsiteY108" fmla="*/ 857906 h 3686004"/>
              <a:gd name="connsiteX109" fmla="*/ 759772 w 4041704"/>
              <a:gd name="connsiteY109" fmla="*/ 864608 h 3686004"/>
              <a:gd name="connsiteX110" fmla="*/ 806189 w 4041704"/>
              <a:gd name="connsiteY110" fmla="*/ 899721 h 3686004"/>
              <a:gd name="connsiteX111" fmla="*/ 810502 w 4041704"/>
              <a:gd name="connsiteY111" fmla="*/ 899825 h 3686004"/>
              <a:gd name="connsiteX112" fmla="*/ 812660 w 4041704"/>
              <a:gd name="connsiteY112" fmla="*/ 903314 h 3686004"/>
              <a:gd name="connsiteX113" fmla="*/ 817662 w 4041704"/>
              <a:gd name="connsiteY113" fmla="*/ 897914 h 3686004"/>
              <a:gd name="connsiteX114" fmla="*/ 813177 w 4041704"/>
              <a:gd name="connsiteY114" fmla="*/ 889446 h 3686004"/>
              <a:gd name="connsiteX115" fmla="*/ 794007 w 4041704"/>
              <a:gd name="connsiteY115" fmla="*/ 878389 h 3686004"/>
              <a:gd name="connsiteX116" fmla="*/ 789170 w 4041704"/>
              <a:gd name="connsiteY116" fmla="*/ 880349 h 3686004"/>
              <a:gd name="connsiteX117" fmla="*/ 797766 w 4041704"/>
              <a:gd name="connsiteY117" fmla="*/ 861641 h 3686004"/>
              <a:gd name="connsiteX118" fmla="*/ 802787 w 4041704"/>
              <a:gd name="connsiteY118" fmla="*/ 840778 h 3686004"/>
              <a:gd name="connsiteX119" fmla="*/ 792348 w 4041704"/>
              <a:gd name="connsiteY119" fmla="*/ 833029 h 3686004"/>
              <a:gd name="connsiteX120" fmla="*/ 776427 w 4041704"/>
              <a:gd name="connsiteY120" fmla="*/ 827097 h 3686004"/>
              <a:gd name="connsiteX121" fmla="*/ 780645 w 4041704"/>
              <a:gd name="connsiteY121" fmla="*/ 812820 h 3686004"/>
              <a:gd name="connsiteX122" fmla="*/ 782590 w 4041704"/>
              <a:gd name="connsiteY122" fmla="*/ 807168 h 3686004"/>
              <a:gd name="connsiteX123" fmla="*/ 773112 w 4041704"/>
              <a:gd name="connsiteY123" fmla="*/ 802676 h 3686004"/>
              <a:gd name="connsiteX124" fmla="*/ 757703 w 4041704"/>
              <a:gd name="connsiteY124" fmla="*/ 791447 h 3686004"/>
              <a:gd name="connsiteX125" fmla="*/ 736284 w 4041704"/>
              <a:gd name="connsiteY125" fmla="*/ 760268 h 3686004"/>
              <a:gd name="connsiteX126" fmla="*/ 731578 w 4041704"/>
              <a:gd name="connsiteY126" fmla="*/ 751096 h 3686004"/>
              <a:gd name="connsiteX127" fmla="*/ 718061 w 4041704"/>
              <a:gd name="connsiteY127" fmla="*/ 725407 h 3686004"/>
              <a:gd name="connsiteX128" fmla="*/ 719151 w 4041704"/>
              <a:gd name="connsiteY128" fmla="*/ 717533 h 3686004"/>
              <a:gd name="connsiteX129" fmla="*/ 727549 w 4041704"/>
              <a:gd name="connsiteY129" fmla="*/ 690662 h 3686004"/>
              <a:gd name="connsiteX130" fmla="*/ 727207 w 4041704"/>
              <a:gd name="connsiteY130" fmla="*/ 683143 h 3686004"/>
              <a:gd name="connsiteX131" fmla="*/ 741036 w 4041704"/>
              <a:gd name="connsiteY131" fmla="*/ 662224 h 3686004"/>
              <a:gd name="connsiteX132" fmla="*/ 751237 w 4041704"/>
              <a:gd name="connsiteY132" fmla="*/ 646919 h 3686004"/>
              <a:gd name="connsiteX133" fmla="*/ 757507 w 4041704"/>
              <a:gd name="connsiteY133" fmla="*/ 628028 h 3686004"/>
              <a:gd name="connsiteX134" fmla="*/ 758071 w 4041704"/>
              <a:gd name="connsiteY134" fmla="*/ 614963 h 3686004"/>
              <a:gd name="connsiteX135" fmla="*/ 752943 w 4041704"/>
              <a:gd name="connsiteY135" fmla="*/ 601638 h 3686004"/>
              <a:gd name="connsiteX136" fmla="*/ 747224 w 4041704"/>
              <a:gd name="connsiteY136" fmla="*/ 596975 h 3686004"/>
              <a:gd name="connsiteX137" fmla="*/ 736654 w 4041704"/>
              <a:gd name="connsiteY137" fmla="*/ 600358 h 3686004"/>
              <a:gd name="connsiteX138" fmla="*/ 722350 w 4041704"/>
              <a:gd name="connsiteY138" fmla="*/ 591743 h 3686004"/>
              <a:gd name="connsiteX139" fmla="*/ 721599 w 4041704"/>
              <a:gd name="connsiteY139" fmla="*/ 573987 h 3686004"/>
              <a:gd name="connsiteX140" fmla="*/ 732116 w 4041704"/>
              <a:gd name="connsiteY140" fmla="*/ 561796 h 3686004"/>
              <a:gd name="connsiteX141" fmla="*/ 736677 w 4041704"/>
              <a:gd name="connsiteY141" fmla="*/ 555038 h 3686004"/>
              <a:gd name="connsiteX142" fmla="*/ 725922 w 4041704"/>
              <a:gd name="connsiteY142" fmla="*/ 544173 h 3686004"/>
              <a:gd name="connsiteX143" fmla="*/ 724095 w 4041704"/>
              <a:gd name="connsiteY143" fmla="*/ 544779 h 3686004"/>
              <a:gd name="connsiteX144" fmla="*/ 711882 w 4041704"/>
              <a:gd name="connsiteY144" fmla="*/ 546442 h 3686004"/>
              <a:gd name="connsiteX145" fmla="*/ 706478 w 4041704"/>
              <a:gd name="connsiteY145" fmla="*/ 528319 h 3686004"/>
              <a:gd name="connsiteX146" fmla="*/ 713562 w 4041704"/>
              <a:gd name="connsiteY146" fmla="*/ 513331 h 3686004"/>
              <a:gd name="connsiteX147" fmla="*/ 722515 w 4041704"/>
              <a:gd name="connsiteY147" fmla="*/ 512630 h 3686004"/>
              <a:gd name="connsiteX148" fmla="*/ 727274 w 4041704"/>
              <a:gd name="connsiteY148" fmla="*/ 514033 h 3686004"/>
              <a:gd name="connsiteX149" fmla="*/ 728181 w 4041704"/>
              <a:gd name="connsiteY149" fmla="*/ 508486 h 3686004"/>
              <a:gd name="connsiteX150" fmla="*/ 723473 w 4041704"/>
              <a:gd name="connsiteY150" fmla="*/ 499314 h 3686004"/>
              <a:gd name="connsiteX151" fmla="*/ 733648 w 4041704"/>
              <a:gd name="connsiteY151" fmla="*/ 479606 h 3686004"/>
              <a:gd name="connsiteX152" fmla="*/ 737158 w 4041704"/>
              <a:gd name="connsiteY152" fmla="*/ 479038 h 3686004"/>
              <a:gd name="connsiteX153" fmla="*/ 753169 w 4041704"/>
              <a:gd name="connsiteY153" fmla="*/ 458948 h 3686004"/>
              <a:gd name="connsiteX154" fmla="*/ 759715 w 4041704"/>
              <a:gd name="connsiteY154" fmla="*/ 444853 h 3686004"/>
              <a:gd name="connsiteX155" fmla="*/ 765776 w 4041704"/>
              <a:gd name="connsiteY155" fmla="*/ 440460 h 3686004"/>
              <a:gd name="connsiteX156" fmla="*/ 778198 w 4041704"/>
              <a:gd name="connsiteY156" fmla="*/ 407724 h 3686004"/>
              <a:gd name="connsiteX157" fmla="*/ 776014 w 4041704"/>
              <a:gd name="connsiteY157" fmla="*/ 390323 h 3686004"/>
              <a:gd name="connsiteX158" fmla="*/ 782297 w 4041704"/>
              <a:gd name="connsiteY158" fmla="*/ 381921 h 3686004"/>
              <a:gd name="connsiteX159" fmla="*/ 789015 w 4041704"/>
              <a:gd name="connsiteY159" fmla="*/ 388160 h 3686004"/>
              <a:gd name="connsiteX160" fmla="*/ 812745 w 4041704"/>
              <a:gd name="connsiteY160" fmla="*/ 392459 h 3686004"/>
              <a:gd name="connsiteX161" fmla="*/ 829848 w 4041704"/>
              <a:gd name="connsiteY161" fmla="*/ 381068 h 3686004"/>
              <a:gd name="connsiteX162" fmla="*/ 849359 w 4041704"/>
              <a:gd name="connsiteY162" fmla="*/ 383069 h 3686004"/>
              <a:gd name="connsiteX163" fmla="*/ 885906 w 4041704"/>
              <a:gd name="connsiteY163" fmla="*/ 370957 h 3686004"/>
              <a:gd name="connsiteX164" fmla="*/ 889824 w 4041704"/>
              <a:gd name="connsiteY164" fmla="*/ 364054 h 3686004"/>
              <a:gd name="connsiteX165" fmla="*/ 916328 w 4041704"/>
              <a:gd name="connsiteY165" fmla="*/ 377092 h 3686004"/>
              <a:gd name="connsiteX166" fmla="*/ 940780 w 4041704"/>
              <a:gd name="connsiteY166" fmla="*/ 361596 h 3686004"/>
              <a:gd name="connsiteX167" fmla="*/ 941950 w 4041704"/>
              <a:gd name="connsiteY167" fmla="*/ 366932 h 3686004"/>
              <a:gd name="connsiteX168" fmla="*/ 962645 w 4041704"/>
              <a:gd name="connsiteY168" fmla="*/ 384757 h 3686004"/>
              <a:gd name="connsiteX169" fmla="*/ 980276 w 4041704"/>
              <a:gd name="connsiteY169" fmla="*/ 395131 h 3686004"/>
              <a:gd name="connsiteX170" fmla="*/ 1002415 w 4041704"/>
              <a:gd name="connsiteY170" fmla="*/ 406516 h 3686004"/>
              <a:gd name="connsiteX171" fmla="*/ 1004189 w 4041704"/>
              <a:gd name="connsiteY171" fmla="*/ 397105 h 3686004"/>
              <a:gd name="connsiteX172" fmla="*/ 1004583 w 4041704"/>
              <a:gd name="connsiteY172" fmla="*/ 380280 h 3686004"/>
              <a:gd name="connsiteX173" fmla="*/ 1012707 w 4041704"/>
              <a:gd name="connsiteY173" fmla="*/ 381760 h 3686004"/>
              <a:gd name="connsiteX174" fmla="*/ 1041579 w 4041704"/>
              <a:gd name="connsiteY174" fmla="*/ 393299 h 3686004"/>
              <a:gd name="connsiteX175" fmla="*/ 1103867 w 4041704"/>
              <a:gd name="connsiteY175" fmla="*/ 382553 h 3686004"/>
              <a:gd name="connsiteX176" fmla="*/ 1136774 w 4041704"/>
              <a:gd name="connsiteY176" fmla="*/ 382141 h 3686004"/>
              <a:gd name="connsiteX177" fmla="*/ 1148539 w 4041704"/>
              <a:gd name="connsiteY177" fmla="*/ 371922 h 3686004"/>
              <a:gd name="connsiteX178" fmla="*/ 1159621 w 4041704"/>
              <a:gd name="connsiteY178" fmla="*/ 363242 h 3686004"/>
              <a:gd name="connsiteX179" fmla="*/ 1163106 w 4041704"/>
              <a:gd name="connsiteY179" fmla="*/ 374845 h 3686004"/>
              <a:gd name="connsiteX180" fmla="*/ 1171548 w 4041704"/>
              <a:gd name="connsiteY180" fmla="*/ 396017 h 3686004"/>
              <a:gd name="connsiteX181" fmla="*/ 1205445 w 4041704"/>
              <a:gd name="connsiteY181" fmla="*/ 430538 h 3686004"/>
              <a:gd name="connsiteX182" fmla="*/ 1209429 w 4041704"/>
              <a:gd name="connsiteY182" fmla="*/ 430483 h 3686004"/>
              <a:gd name="connsiteX183" fmla="*/ 1231275 w 4041704"/>
              <a:gd name="connsiteY183" fmla="*/ 411649 h 3686004"/>
              <a:gd name="connsiteX184" fmla="*/ 1268141 w 4041704"/>
              <a:gd name="connsiteY184" fmla="*/ 383471 h 3686004"/>
              <a:gd name="connsiteX185" fmla="*/ 1277159 w 4041704"/>
              <a:gd name="connsiteY185" fmla="*/ 382553 h 3686004"/>
              <a:gd name="connsiteX186" fmla="*/ 1287384 w 4041704"/>
              <a:gd name="connsiteY186" fmla="*/ 368388 h 3686004"/>
              <a:gd name="connsiteX187" fmla="*/ 1270278 w 4041704"/>
              <a:gd name="connsiteY187" fmla="*/ 339867 h 3686004"/>
              <a:gd name="connsiteX188" fmla="*/ 1268506 w 4041704"/>
              <a:gd name="connsiteY188" fmla="*/ 324188 h 3686004"/>
              <a:gd name="connsiteX189" fmla="*/ 1276253 w 4041704"/>
              <a:gd name="connsiteY189" fmla="*/ 305352 h 3686004"/>
              <a:gd name="connsiteX190" fmla="*/ 1272233 w 4041704"/>
              <a:gd name="connsiteY190" fmla="*/ 294460 h 3686004"/>
              <a:gd name="connsiteX191" fmla="*/ 1269133 w 4041704"/>
              <a:gd name="connsiteY191" fmla="*/ 293976 h 3686004"/>
              <a:gd name="connsiteX192" fmla="*/ 1313940 w 4041704"/>
              <a:gd name="connsiteY192" fmla="*/ 261207 h 3686004"/>
              <a:gd name="connsiteX193" fmla="*/ 1314400 w 4041704"/>
              <a:gd name="connsiteY193" fmla="*/ 261959 h 3686004"/>
              <a:gd name="connsiteX194" fmla="*/ 1319862 w 4041704"/>
              <a:gd name="connsiteY194" fmla="*/ 262817 h 3686004"/>
              <a:gd name="connsiteX195" fmla="*/ 1384033 w 4041704"/>
              <a:gd name="connsiteY195" fmla="*/ 293659 h 3686004"/>
              <a:gd name="connsiteX196" fmla="*/ 1398378 w 4041704"/>
              <a:gd name="connsiteY196" fmla="*/ 334493 h 3686004"/>
              <a:gd name="connsiteX197" fmla="*/ 1406634 w 4041704"/>
              <a:gd name="connsiteY197" fmla="*/ 342221 h 3686004"/>
              <a:gd name="connsiteX198" fmla="*/ 1430707 w 4041704"/>
              <a:gd name="connsiteY198" fmla="*/ 337038 h 3686004"/>
              <a:gd name="connsiteX199" fmla="*/ 1439714 w 4041704"/>
              <a:gd name="connsiteY199" fmla="*/ 341409 h 3686004"/>
              <a:gd name="connsiteX200" fmla="*/ 1474809 w 4041704"/>
              <a:gd name="connsiteY200" fmla="*/ 360443 h 3686004"/>
              <a:gd name="connsiteX201" fmla="*/ 1480606 w 4041704"/>
              <a:gd name="connsiteY201" fmla="*/ 352926 h 3686004"/>
              <a:gd name="connsiteX202" fmla="*/ 1497747 w 4041704"/>
              <a:gd name="connsiteY202" fmla="*/ 331495 h 3686004"/>
              <a:gd name="connsiteX203" fmla="*/ 1521596 w 4041704"/>
              <a:gd name="connsiteY203" fmla="*/ 345658 h 3686004"/>
              <a:gd name="connsiteX204" fmla="*/ 1520697 w 4041704"/>
              <a:gd name="connsiteY204" fmla="*/ 360150 h 3686004"/>
              <a:gd name="connsiteX205" fmla="*/ 1539318 w 4041704"/>
              <a:gd name="connsiteY205" fmla="*/ 376668 h 3686004"/>
              <a:gd name="connsiteX206" fmla="*/ 1556863 w 4041704"/>
              <a:gd name="connsiteY206" fmla="*/ 371785 h 3686004"/>
              <a:gd name="connsiteX207" fmla="*/ 1574223 w 4041704"/>
              <a:gd name="connsiteY207" fmla="*/ 365097 h 3686004"/>
              <a:gd name="connsiteX208" fmla="*/ 1588835 w 4041704"/>
              <a:gd name="connsiteY208" fmla="*/ 365434 h 3686004"/>
              <a:gd name="connsiteX209" fmla="*/ 1588872 w 4041704"/>
              <a:gd name="connsiteY209" fmla="*/ 378372 h 3686004"/>
              <a:gd name="connsiteX210" fmla="*/ 1591674 w 4041704"/>
              <a:gd name="connsiteY210" fmla="*/ 407802 h 3686004"/>
              <a:gd name="connsiteX211" fmla="*/ 1605716 w 4041704"/>
              <a:gd name="connsiteY211" fmla="*/ 413300 h 3686004"/>
              <a:gd name="connsiteX212" fmla="*/ 1633726 w 4041704"/>
              <a:gd name="connsiteY212" fmla="*/ 398419 h 3686004"/>
              <a:gd name="connsiteX213" fmla="*/ 1678313 w 4041704"/>
              <a:gd name="connsiteY213" fmla="*/ 396072 h 3686004"/>
              <a:gd name="connsiteX214" fmla="*/ 1689134 w 4041704"/>
              <a:gd name="connsiteY214" fmla="*/ 394971 h 3686004"/>
              <a:gd name="connsiteX215" fmla="*/ 1704395 w 4041704"/>
              <a:gd name="connsiteY215" fmla="*/ 381934 h 3686004"/>
              <a:gd name="connsiteX216" fmla="*/ 1727313 w 4041704"/>
              <a:gd name="connsiteY216" fmla="*/ 363561 h 3686004"/>
              <a:gd name="connsiteX217" fmla="*/ 1716203 w 4041704"/>
              <a:gd name="connsiteY217" fmla="*/ 352842 h 3686004"/>
              <a:gd name="connsiteX218" fmla="*/ 1709511 w 4041704"/>
              <a:gd name="connsiteY218" fmla="*/ 340762 h 3686004"/>
              <a:gd name="connsiteX219" fmla="*/ 1723035 w 4041704"/>
              <a:gd name="connsiteY219" fmla="*/ 324984 h 3686004"/>
              <a:gd name="connsiteX220" fmla="*/ 1732158 w 4041704"/>
              <a:gd name="connsiteY220" fmla="*/ 334083 h 3686004"/>
              <a:gd name="connsiteX221" fmla="*/ 1738918 w 4041704"/>
              <a:gd name="connsiteY221" fmla="*/ 343239 h 3686004"/>
              <a:gd name="connsiteX222" fmla="*/ 1761219 w 4041704"/>
              <a:gd name="connsiteY222" fmla="*/ 322377 h 3686004"/>
              <a:gd name="connsiteX223" fmla="*/ 1758636 w 4041704"/>
              <a:gd name="connsiteY223" fmla="*/ 307691 h 3686004"/>
              <a:gd name="connsiteX224" fmla="*/ 1767241 w 4041704"/>
              <a:gd name="connsiteY224" fmla="*/ 295514 h 3686004"/>
              <a:gd name="connsiteX225" fmla="*/ 1780289 w 4041704"/>
              <a:gd name="connsiteY225" fmla="*/ 300202 h 3686004"/>
              <a:gd name="connsiteX226" fmla="*/ 1787702 w 4041704"/>
              <a:gd name="connsiteY226" fmla="*/ 324787 h 3686004"/>
              <a:gd name="connsiteX227" fmla="*/ 1798995 w 4041704"/>
              <a:gd name="connsiteY227" fmla="*/ 345173 h 3686004"/>
              <a:gd name="connsiteX228" fmla="*/ 1800029 w 4041704"/>
              <a:gd name="connsiteY228" fmla="*/ 345095 h 3686004"/>
              <a:gd name="connsiteX229" fmla="*/ 1798659 w 4041704"/>
              <a:gd name="connsiteY229" fmla="*/ 337106 h 3686004"/>
              <a:gd name="connsiteX230" fmla="*/ 1790248 w 4041704"/>
              <a:gd name="connsiteY230" fmla="*/ 326711 h 3686004"/>
              <a:gd name="connsiteX231" fmla="*/ 1794305 w 4041704"/>
              <a:gd name="connsiteY231" fmla="*/ 319518 h 3686004"/>
              <a:gd name="connsiteX232" fmla="*/ 1808853 w 4041704"/>
              <a:gd name="connsiteY232" fmla="*/ 318746 h 3686004"/>
              <a:gd name="connsiteX233" fmla="*/ 1850485 w 4041704"/>
              <a:gd name="connsiteY233" fmla="*/ 290530 h 3686004"/>
              <a:gd name="connsiteX234" fmla="*/ 1838826 w 4041704"/>
              <a:gd name="connsiteY234" fmla="*/ 274023 h 3686004"/>
              <a:gd name="connsiteX235" fmla="*/ 1826804 w 4041704"/>
              <a:gd name="connsiteY235" fmla="*/ 262610 h 3686004"/>
              <a:gd name="connsiteX236" fmla="*/ 1841648 w 4041704"/>
              <a:gd name="connsiteY236" fmla="*/ 255479 h 3686004"/>
              <a:gd name="connsiteX237" fmla="*/ 1933175 w 4041704"/>
              <a:gd name="connsiteY237" fmla="*/ 211295 h 3686004"/>
              <a:gd name="connsiteX238" fmla="*/ 1937293 w 4041704"/>
              <a:gd name="connsiteY238" fmla="*/ 193317 h 3686004"/>
              <a:gd name="connsiteX239" fmla="*/ 1940378 w 4041704"/>
              <a:gd name="connsiteY239" fmla="*/ 167782 h 3686004"/>
              <a:gd name="connsiteX240" fmla="*/ 1961956 w 4041704"/>
              <a:gd name="connsiteY240" fmla="*/ 179955 h 3686004"/>
              <a:gd name="connsiteX241" fmla="*/ 1992141 w 4041704"/>
              <a:gd name="connsiteY241" fmla="*/ 163131 h 3686004"/>
              <a:gd name="connsiteX242" fmla="*/ 1992331 w 4041704"/>
              <a:gd name="connsiteY242" fmla="*/ 162587 h 3686004"/>
              <a:gd name="connsiteX243" fmla="*/ 1986778 w 4041704"/>
              <a:gd name="connsiteY243" fmla="*/ 144322 h 3686004"/>
              <a:gd name="connsiteX244" fmla="*/ 1973980 w 4041704"/>
              <a:gd name="connsiteY244" fmla="*/ 128749 h 3686004"/>
              <a:gd name="connsiteX245" fmla="*/ 1912158 w 4041704"/>
              <a:gd name="connsiteY245" fmla="*/ 123151 h 3686004"/>
              <a:gd name="connsiteX246" fmla="*/ 1892523 w 4041704"/>
              <a:gd name="connsiteY246" fmla="*/ 135610 h 3686004"/>
              <a:gd name="connsiteX247" fmla="*/ 1878608 w 4041704"/>
              <a:gd name="connsiteY247" fmla="*/ 136350 h 3686004"/>
              <a:gd name="connsiteX248" fmla="*/ 1882843 w 4041704"/>
              <a:gd name="connsiteY248" fmla="*/ 111953 h 3686004"/>
              <a:gd name="connsiteX249" fmla="*/ 1890978 w 4041704"/>
              <a:gd name="connsiteY249" fmla="*/ 106516 h 3686004"/>
              <a:gd name="connsiteX250" fmla="*/ 1929358 w 4041704"/>
              <a:gd name="connsiteY250" fmla="*/ 100672 h 3686004"/>
              <a:gd name="connsiteX251" fmla="*/ 1933047 w 4041704"/>
              <a:gd name="connsiteY251" fmla="*/ 86523 h 3686004"/>
              <a:gd name="connsiteX252" fmla="*/ 1943458 w 4041704"/>
              <a:gd name="connsiteY252" fmla="*/ 67577 h 3686004"/>
              <a:gd name="connsiteX253" fmla="*/ 1946687 w 4041704"/>
              <a:gd name="connsiteY253" fmla="*/ 68673 h 3686004"/>
              <a:gd name="connsiteX254" fmla="*/ 1972161 w 4041704"/>
              <a:gd name="connsiteY254" fmla="*/ 82543 h 3686004"/>
              <a:gd name="connsiteX255" fmla="*/ 1983109 w 4041704"/>
              <a:gd name="connsiteY255" fmla="*/ 73717 h 3686004"/>
              <a:gd name="connsiteX256" fmla="*/ 1986238 w 4041704"/>
              <a:gd name="connsiteY256" fmla="*/ 72916 h 3686004"/>
              <a:gd name="connsiteX257" fmla="*/ 2004144 w 4041704"/>
              <a:gd name="connsiteY257" fmla="*/ 63720 h 3686004"/>
              <a:gd name="connsiteX258" fmla="*/ 2033222 w 4041704"/>
              <a:gd name="connsiteY258" fmla="*/ 26022 h 3686004"/>
              <a:gd name="connsiteX259" fmla="*/ 2078526 w 4041704"/>
              <a:gd name="connsiteY259" fmla="*/ 19176 h 3686004"/>
              <a:gd name="connsiteX260" fmla="*/ 2128694 w 4041704"/>
              <a:gd name="connsiteY260" fmla="*/ 20319 h 3686004"/>
              <a:gd name="connsiteX261" fmla="*/ 2129892 w 4041704"/>
              <a:gd name="connsiteY261" fmla="*/ 18987 h 3686004"/>
              <a:gd name="connsiteX262" fmla="*/ 2179596 w 4041704"/>
              <a:gd name="connsiteY262" fmla="*/ 23325 h 3686004"/>
              <a:gd name="connsiteX263" fmla="*/ 2197183 w 4041704"/>
              <a:gd name="connsiteY263" fmla="*/ 43956 h 3686004"/>
              <a:gd name="connsiteX264" fmla="*/ 2211619 w 4041704"/>
              <a:gd name="connsiteY264" fmla="*/ 17184 h 3686004"/>
              <a:gd name="connsiteX265" fmla="*/ 2215240 w 4041704"/>
              <a:gd name="connsiteY265" fmla="*/ 1769 h 3686004"/>
              <a:gd name="connsiteX266" fmla="*/ 2224397 w 4041704"/>
              <a:gd name="connsiteY266" fmla="*/ 6991 h 3686004"/>
              <a:gd name="connsiteX267" fmla="*/ 2226301 w 4041704"/>
              <a:gd name="connsiteY267" fmla="*/ 18942 h 3686004"/>
              <a:gd name="connsiteX268" fmla="*/ 2232138 w 4041704"/>
              <a:gd name="connsiteY268" fmla="*/ 45271 h 3686004"/>
              <a:gd name="connsiteX269" fmla="*/ 2260606 w 4041704"/>
              <a:gd name="connsiteY269" fmla="*/ 55811 h 3686004"/>
              <a:gd name="connsiteX270" fmla="*/ 2281238 w 4041704"/>
              <a:gd name="connsiteY270" fmla="*/ 38224 h 3686004"/>
              <a:gd name="connsiteX271" fmla="*/ 2298611 w 4041704"/>
              <a:gd name="connsiteY271" fmla="*/ 30959 h 3686004"/>
              <a:gd name="connsiteX272" fmla="*/ 2307841 w 4041704"/>
              <a:gd name="connsiteY272" fmla="*/ 49497 h 3686004"/>
              <a:gd name="connsiteX273" fmla="*/ 2309386 w 4041704"/>
              <a:gd name="connsiteY273" fmla="*/ 78592 h 3686004"/>
              <a:gd name="connsiteX274" fmla="*/ 2325539 w 4041704"/>
              <a:gd name="connsiteY274" fmla="*/ 96128 h 3686004"/>
              <a:gd name="connsiteX275" fmla="*/ 2355715 w 4041704"/>
              <a:gd name="connsiteY275" fmla="*/ 126875 h 3686004"/>
              <a:gd name="connsiteX276" fmla="*/ 2403767 w 4041704"/>
              <a:gd name="connsiteY276" fmla="*/ 159843 h 3686004"/>
              <a:gd name="connsiteX277" fmla="*/ 2411135 w 4041704"/>
              <a:gd name="connsiteY277" fmla="*/ 158481 h 3686004"/>
              <a:gd name="connsiteX278" fmla="*/ 2421802 w 4041704"/>
              <a:gd name="connsiteY278" fmla="*/ 148799 h 3686004"/>
              <a:gd name="connsiteX279" fmla="*/ 2452695 w 4041704"/>
              <a:gd name="connsiteY279" fmla="*/ 145256 h 3686004"/>
              <a:gd name="connsiteX280" fmla="*/ 2477692 w 4041704"/>
              <a:gd name="connsiteY280" fmla="*/ 138221 h 3686004"/>
              <a:gd name="connsiteX281" fmla="*/ 2489883 w 4041704"/>
              <a:gd name="connsiteY281" fmla="*/ 152796 h 3686004"/>
              <a:gd name="connsiteX282" fmla="*/ 2492669 w 4041704"/>
              <a:gd name="connsiteY282" fmla="*/ 176909 h 3686004"/>
              <a:gd name="connsiteX283" fmla="*/ 2499486 w 4041704"/>
              <a:gd name="connsiteY283" fmla="*/ 189073 h 3686004"/>
              <a:gd name="connsiteX284" fmla="*/ 2502551 w 4041704"/>
              <a:gd name="connsiteY284" fmla="*/ 186628 h 3686004"/>
              <a:gd name="connsiteX285" fmla="*/ 2505307 w 4041704"/>
              <a:gd name="connsiteY285" fmla="*/ 172845 h 3686004"/>
              <a:gd name="connsiteX286" fmla="*/ 2536983 w 4041704"/>
              <a:gd name="connsiteY286" fmla="*/ 136278 h 3686004"/>
              <a:gd name="connsiteX287" fmla="*/ 2544398 w 4041704"/>
              <a:gd name="connsiteY287" fmla="*/ 120661 h 3686004"/>
              <a:gd name="connsiteX288" fmla="*/ 2559808 w 4041704"/>
              <a:gd name="connsiteY288" fmla="*/ 112233 h 3686004"/>
              <a:gd name="connsiteX289" fmla="*/ 2624244 w 4041704"/>
              <a:gd name="connsiteY289" fmla="*/ 83440 h 3686004"/>
              <a:gd name="connsiteX290" fmla="*/ 2658258 w 4041704"/>
              <a:gd name="connsiteY290" fmla="*/ 67046 h 3686004"/>
              <a:gd name="connsiteX291" fmla="*/ 2673780 w 4041704"/>
              <a:gd name="connsiteY291" fmla="*/ 84616 h 3686004"/>
              <a:gd name="connsiteX292" fmla="*/ 2702471 w 4041704"/>
              <a:gd name="connsiteY292" fmla="*/ 75481 h 3686004"/>
              <a:gd name="connsiteX293" fmla="*/ 2730195 w 4041704"/>
              <a:gd name="connsiteY293" fmla="*/ 60055 h 3686004"/>
              <a:gd name="connsiteX294" fmla="*/ 2745884 w 4041704"/>
              <a:gd name="connsiteY294" fmla="*/ 80788 h 3686004"/>
              <a:gd name="connsiteX295" fmla="*/ 2758472 w 4041704"/>
              <a:gd name="connsiteY295" fmla="*/ 90901 h 3686004"/>
              <a:gd name="connsiteX296" fmla="*/ 2766756 w 4041704"/>
              <a:gd name="connsiteY296" fmla="*/ 79679 h 3686004"/>
              <a:gd name="connsiteX297" fmla="*/ 2767220 w 4041704"/>
              <a:gd name="connsiteY297" fmla="*/ 76483 h 3686004"/>
              <a:gd name="connsiteX298" fmla="*/ 2773735 w 4041704"/>
              <a:gd name="connsiteY298" fmla="*/ 55840 h 3686004"/>
              <a:gd name="connsiteX299" fmla="*/ 2781499 w 4041704"/>
              <a:gd name="connsiteY299" fmla="*/ 70651 h 3686004"/>
              <a:gd name="connsiteX300" fmla="*/ 2784970 w 4041704"/>
              <a:gd name="connsiteY300" fmla="*/ 88225 h 3686004"/>
              <a:gd name="connsiteX301" fmla="*/ 2815301 w 4041704"/>
              <a:gd name="connsiteY301" fmla="*/ 98032 h 3686004"/>
              <a:gd name="connsiteX302" fmla="*/ 2827279 w 4041704"/>
              <a:gd name="connsiteY302" fmla="*/ 84711 h 3686004"/>
              <a:gd name="connsiteX303" fmla="*/ 2846959 w 4041704"/>
              <a:gd name="connsiteY303" fmla="*/ 96987 h 3686004"/>
              <a:gd name="connsiteX304" fmla="*/ 2848000 w 4041704"/>
              <a:gd name="connsiteY304" fmla="*/ 116593 h 3686004"/>
              <a:gd name="connsiteX305" fmla="*/ 2862855 w 4041704"/>
              <a:gd name="connsiteY305" fmla="*/ 133564 h 3686004"/>
              <a:gd name="connsiteX306" fmla="*/ 2884472 w 4041704"/>
              <a:gd name="connsiteY306" fmla="*/ 158421 h 3686004"/>
              <a:gd name="connsiteX307" fmla="*/ 2917709 w 4041704"/>
              <a:gd name="connsiteY307" fmla="*/ 187102 h 3686004"/>
              <a:gd name="connsiteX308" fmla="*/ 2933291 w 4041704"/>
              <a:gd name="connsiteY308" fmla="*/ 193886 h 3686004"/>
              <a:gd name="connsiteX309" fmla="*/ 2926071 w 4041704"/>
              <a:gd name="connsiteY309" fmla="*/ 201247 h 3686004"/>
              <a:gd name="connsiteX310" fmla="*/ 2934433 w 4041704"/>
              <a:gd name="connsiteY310" fmla="*/ 215391 h 3686004"/>
              <a:gd name="connsiteX311" fmla="*/ 2958478 w 4041704"/>
              <a:gd name="connsiteY311" fmla="*/ 238217 h 3686004"/>
              <a:gd name="connsiteX312" fmla="*/ 2965280 w 4041704"/>
              <a:gd name="connsiteY312" fmla="*/ 258786 h 3686004"/>
              <a:gd name="connsiteX313" fmla="*/ 2958500 w 4041704"/>
              <a:gd name="connsiteY313" fmla="*/ 286420 h 3686004"/>
              <a:gd name="connsiteX314" fmla="*/ 2957723 w 4041704"/>
              <a:gd name="connsiteY314" fmla="*/ 331496 h 3686004"/>
              <a:gd name="connsiteX315" fmla="*/ 2968514 w 4041704"/>
              <a:gd name="connsiteY315" fmla="*/ 343608 h 3686004"/>
              <a:gd name="connsiteX316" fmla="*/ 2968162 w 4041704"/>
              <a:gd name="connsiteY316" fmla="*/ 372803 h 3686004"/>
              <a:gd name="connsiteX317" fmla="*/ 2955827 w 4041704"/>
              <a:gd name="connsiteY317" fmla="*/ 394151 h 3686004"/>
              <a:gd name="connsiteX318" fmla="*/ 2960174 w 4041704"/>
              <a:gd name="connsiteY318" fmla="*/ 403426 h 3686004"/>
              <a:gd name="connsiteX319" fmla="*/ 2961076 w 4041704"/>
              <a:gd name="connsiteY319" fmla="*/ 403846 h 3686004"/>
              <a:gd name="connsiteX320" fmla="*/ 2970332 w 4041704"/>
              <a:gd name="connsiteY320" fmla="*/ 395811 h 3686004"/>
              <a:gd name="connsiteX321" fmla="*/ 2986510 w 4041704"/>
              <a:gd name="connsiteY321" fmla="*/ 387644 h 3686004"/>
              <a:gd name="connsiteX322" fmla="*/ 2988222 w 4041704"/>
              <a:gd name="connsiteY322" fmla="*/ 389933 h 3686004"/>
              <a:gd name="connsiteX323" fmla="*/ 2999263 w 4041704"/>
              <a:gd name="connsiteY323" fmla="*/ 411595 h 3686004"/>
              <a:gd name="connsiteX324" fmla="*/ 3011016 w 4041704"/>
              <a:gd name="connsiteY324" fmla="*/ 410679 h 3686004"/>
              <a:gd name="connsiteX325" fmla="*/ 3013559 w 4041704"/>
              <a:gd name="connsiteY325" fmla="*/ 411609 h 3686004"/>
              <a:gd name="connsiteX326" fmla="*/ 3030298 w 4041704"/>
              <a:gd name="connsiteY326" fmla="*/ 413735 h 3686004"/>
              <a:gd name="connsiteX327" fmla="*/ 3068268 w 4041704"/>
              <a:gd name="connsiteY327" fmla="*/ 401449 h 3686004"/>
              <a:gd name="connsiteX328" fmla="*/ 3102837 w 4041704"/>
              <a:gd name="connsiteY328" fmla="*/ 418184 h 3686004"/>
              <a:gd name="connsiteX329" fmla="*/ 3136983 w 4041704"/>
              <a:gd name="connsiteY329" fmla="*/ 442748 h 3686004"/>
              <a:gd name="connsiteX330" fmla="*/ 3138443 w 4041704"/>
              <a:gd name="connsiteY330" fmla="*/ 442395 h 3686004"/>
              <a:gd name="connsiteX331" fmla="*/ 3170756 w 4041704"/>
              <a:gd name="connsiteY331" fmla="*/ 468949 h 3686004"/>
              <a:gd name="connsiteX332" fmla="*/ 3173139 w 4041704"/>
              <a:gd name="connsiteY332" fmla="*/ 491549 h 3686004"/>
              <a:gd name="connsiteX333" fmla="*/ 3195806 w 4041704"/>
              <a:gd name="connsiteY333" fmla="*/ 479877 h 3686004"/>
              <a:gd name="connsiteX334" fmla="*/ 3205615 w 4041704"/>
              <a:gd name="connsiteY334" fmla="*/ 470935 h 3686004"/>
              <a:gd name="connsiteX335" fmla="*/ 3209472 w 4041704"/>
              <a:gd name="connsiteY335" fmla="*/ 478885 h 3686004"/>
              <a:gd name="connsiteX336" fmla="*/ 3205125 w 4041704"/>
              <a:gd name="connsiteY336" fmla="*/ 488051 h 3686004"/>
              <a:gd name="connsiteX337" fmla="*/ 3196684 w 4041704"/>
              <a:gd name="connsiteY337" fmla="*/ 509022 h 3686004"/>
              <a:gd name="connsiteX338" fmla="*/ 3211374 w 4041704"/>
              <a:gd name="connsiteY338" fmla="*/ 529800 h 3686004"/>
              <a:gd name="connsiteX339" fmla="*/ 3233973 w 4041704"/>
              <a:gd name="connsiteY339" fmla="*/ 527417 h 3686004"/>
              <a:gd name="connsiteX340" fmla="*/ 3249429 w 4041704"/>
              <a:gd name="connsiteY340" fmla="*/ 530626 h 3686004"/>
              <a:gd name="connsiteX341" fmla="*/ 3247026 w 4041704"/>
              <a:gd name="connsiteY341" fmla="*/ 547818 h 3686004"/>
              <a:gd name="connsiteX342" fmla="*/ 3234306 w 4041704"/>
              <a:gd name="connsiteY342" fmla="*/ 568668 h 3686004"/>
              <a:gd name="connsiteX343" fmla="*/ 3237166 w 4041704"/>
              <a:gd name="connsiteY343" fmla="*/ 588447 h 3686004"/>
              <a:gd name="connsiteX344" fmla="*/ 3243460 w 4041704"/>
              <a:gd name="connsiteY344" fmla="*/ 624006 h 3686004"/>
              <a:gd name="connsiteX345" fmla="*/ 3261062 w 4041704"/>
              <a:gd name="connsiteY345" fmla="*/ 669573 h 3686004"/>
              <a:gd name="connsiteX346" fmla="*/ 3266803 w 4041704"/>
              <a:gd name="connsiteY346" fmla="*/ 672122 h 3686004"/>
              <a:gd name="connsiteX347" fmla="*/ 3278766 w 4041704"/>
              <a:gd name="connsiteY347" fmla="*/ 670484 h 3686004"/>
              <a:gd name="connsiteX348" fmla="*/ 3301805 w 4041704"/>
              <a:gd name="connsiteY348" fmla="*/ 682673 h 3686004"/>
              <a:gd name="connsiteX349" fmla="*/ 3322422 w 4041704"/>
              <a:gd name="connsiteY349" fmla="*/ 689654 h 3686004"/>
              <a:gd name="connsiteX350" fmla="*/ 3323945 w 4041704"/>
              <a:gd name="connsiteY350" fmla="*/ 705510 h 3686004"/>
              <a:gd name="connsiteX351" fmla="*/ 3314446 w 4041704"/>
              <a:gd name="connsiteY351" fmla="*/ 723502 h 3686004"/>
              <a:gd name="connsiteX352" fmla="*/ 3313394 w 4041704"/>
              <a:gd name="connsiteY352" fmla="*/ 735144 h 3686004"/>
              <a:gd name="connsiteX353" fmla="*/ 3316672 w 4041704"/>
              <a:gd name="connsiteY353" fmla="*/ 734906 h 3686004"/>
              <a:gd name="connsiteX354" fmla="*/ 3325110 w 4041704"/>
              <a:gd name="connsiteY354" fmla="*/ 726681 h 3686004"/>
              <a:gd name="connsiteX355" fmla="*/ 3364340 w 4041704"/>
              <a:gd name="connsiteY355" fmla="*/ 716408 h 3686004"/>
              <a:gd name="connsiteX356" fmla="*/ 3376868 w 4041704"/>
              <a:gd name="connsiteY356" fmla="*/ 709124 h 3686004"/>
              <a:gd name="connsiteX357" fmla="*/ 3391517 w 4041704"/>
              <a:gd name="connsiteY357" fmla="*/ 710599 h 3686004"/>
              <a:gd name="connsiteX358" fmla="*/ 3449715 w 4041704"/>
              <a:gd name="connsiteY358" fmla="*/ 721225 h 3686004"/>
              <a:gd name="connsiteX359" fmla="*/ 3481003 w 4041704"/>
              <a:gd name="connsiteY359" fmla="*/ 726008 h 3686004"/>
              <a:gd name="connsiteX360" fmla="*/ 3483409 w 4041704"/>
              <a:gd name="connsiteY360" fmla="*/ 745513 h 3686004"/>
              <a:gd name="connsiteX361" fmla="*/ 3507576 w 4041704"/>
              <a:gd name="connsiteY361" fmla="*/ 752793 h 3686004"/>
              <a:gd name="connsiteX362" fmla="*/ 3534055 w 4041704"/>
              <a:gd name="connsiteY362" fmla="*/ 755263 h 3686004"/>
              <a:gd name="connsiteX363" fmla="*/ 3535079 w 4041704"/>
              <a:gd name="connsiteY363" fmla="*/ 777034 h 3686004"/>
              <a:gd name="connsiteX364" fmla="*/ 3538990 w 4041704"/>
              <a:gd name="connsiteY364" fmla="*/ 789993 h 3686004"/>
              <a:gd name="connsiteX365" fmla="*/ 3550035 w 4041704"/>
              <a:gd name="connsiteY365" fmla="*/ 786158 h 3686004"/>
              <a:gd name="connsiteX366" fmla="*/ 3551872 w 4041704"/>
              <a:gd name="connsiteY366" fmla="*/ 784169 h 3686004"/>
              <a:gd name="connsiteX367" fmla="*/ 3566159 w 4041704"/>
              <a:gd name="connsiteY367" fmla="*/ 772983 h 3686004"/>
              <a:gd name="connsiteX368" fmla="*/ 3564509 w 4041704"/>
              <a:gd name="connsiteY368" fmla="*/ 786903 h 3686004"/>
              <a:gd name="connsiteX369" fmla="*/ 3558579 w 4041704"/>
              <a:gd name="connsiteY369" fmla="*/ 800700 h 3686004"/>
              <a:gd name="connsiteX370" fmla="*/ 3574904 w 4041704"/>
              <a:gd name="connsiteY370" fmla="*/ 821854 h 3686004"/>
              <a:gd name="connsiteX371" fmla="*/ 3589499 w 4041704"/>
              <a:gd name="connsiteY371" fmla="*/ 818319 h 3686004"/>
              <a:gd name="connsiteX372" fmla="*/ 3597290 w 4041704"/>
              <a:gd name="connsiteY372" fmla="*/ 836133 h 3686004"/>
              <a:gd name="connsiteX373" fmla="*/ 3588718 w 4041704"/>
              <a:gd name="connsiteY373" fmla="*/ 850183 h 3686004"/>
              <a:gd name="connsiteX374" fmla="*/ 3590947 w 4041704"/>
              <a:gd name="connsiteY374" fmla="*/ 868957 h 3686004"/>
              <a:gd name="connsiteX375" fmla="*/ 3594115 w 4041704"/>
              <a:gd name="connsiteY375" fmla="*/ 896388 h 3686004"/>
              <a:gd name="connsiteX376" fmla="*/ 3603504 w 4041704"/>
              <a:gd name="connsiteY376" fmla="*/ 931969 h 3686004"/>
              <a:gd name="connsiteX377" fmla="*/ 3611064 w 4041704"/>
              <a:gd name="connsiteY377" fmla="*/ 944044 h 3686004"/>
              <a:gd name="connsiteX378" fmla="*/ 3602584 w 4041704"/>
              <a:gd name="connsiteY378" fmla="*/ 945712 h 3686004"/>
              <a:gd name="connsiteX379" fmla="*/ 3601663 w 4041704"/>
              <a:gd name="connsiteY379" fmla="*/ 959454 h 3686004"/>
              <a:gd name="connsiteX380" fmla="*/ 3607473 w 4041704"/>
              <a:gd name="connsiteY380" fmla="*/ 986633 h 3686004"/>
              <a:gd name="connsiteX381" fmla="*/ 3602427 w 4041704"/>
              <a:gd name="connsiteY381" fmla="*/ 1004078 h 3686004"/>
              <a:gd name="connsiteX382" fmla="*/ 3584645 w 4041704"/>
              <a:gd name="connsiteY382" fmla="*/ 1019972 h 3686004"/>
              <a:gd name="connsiteX383" fmla="*/ 3562747 w 4041704"/>
              <a:gd name="connsiteY383" fmla="*/ 1050771 h 3686004"/>
              <a:gd name="connsiteX384" fmla="*/ 3564469 w 4041704"/>
              <a:gd name="connsiteY384" fmla="*/ 1064260 h 3686004"/>
              <a:gd name="connsiteX385" fmla="*/ 3550390 w 4041704"/>
              <a:gd name="connsiteY385" fmla="*/ 1084279 h 3686004"/>
              <a:gd name="connsiteX386" fmla="*/ 3530319 w 4041704"/>
              <a:gd name="connsiteY386" fmla="*/ 1101888 h 3686004"/>
              <a:gd name="connsiteX387" fmla="*/ 3548134 w 4041704"/>
              <a:gd name="connsiteY387" fmla="*/ 1130793 h 3686004"/>
              <a:gd name="connsiteX388" fmla="*/ 3551837 w 4041704"/>
              <a:gd name="connsiteY388" fmla="*/ 1134918 h 3686004"/>
              <a:gd name="connsiteX389" fmla="*/ 3541268 w 4041704"/>
              <a:gd name="connsiteY389" fmla="*/ 1135933 h 3686004"/>
              <a:gd name="connsiteX390" fmla="*/ 3498150 w 4041704"/>
              <a:gd name="connsiteY390" fmla="*/ 1130151 h 3686004"/>
              <a:gd name="connsiteX391" fmla="*/ 3483133 w 4041704"/>
              <a:gd name="connsiteY391" fmla="*/ 1141514 h 3686004"/>
              <a:gd name="connsiteX392" fmla="*/ 3473356 w 4041704"/>
              <a:gd name="connsiteY392" fmla="*/ 1158560 h 3686004"/>
              <a:gd name="connsiteX393" fmla="*/ 3440770 w 4041704"/>
              <a:gd name="connsiteY393" fmla="*/ 1169156 h 3686004"/>
              <a:gd name="connsiteX394" fmla="*/ 3419032 w 4041704"/>
              <a:gd name="connsiteY394" fmla="*/ 1178283 h 3686004"/>
              <a:gd name="connsiteX395" fmla="*/ 3409114 w 4041704"/>
              <a:gd name="connsiteY395" fmla="*/ 1177209 h 3686004"/>
              <a:gd name="connsiteX396" fmla="*/ 3408869 w 4041704"/>
              <a:gd name="connsiteY396" fmla="*/ 1185767 h 3686004"/>
              <a:gd name="connsiteX397" fmla="*/ 3413211 w 4041704"/>
              <a:gd name="connsiteY397" fmla="*/ 1202098 h 3686004"/>
              <a:gd name="connsiteX398" fmla="*/ 3432225 w 4041704"/>
              <a:gd name="connsiteY398" fmla="*/ 1216807 h 3686004"/>
              <a:gd name="connsiteX399" fmla="*/ 3448817 w 4041704"/>
              <a:gd name="connsiteY399" fmla="*/ 1226307 h 3686004"/>
              <a:gd name="connsiteX400" fmla="*/ 3438732 w 4041704"/>
              <a:gd name="connsiteY400" fmla="*/ 1235703 h 3686004"/>
              <a:gd name="connsiteX401" fmla="*/ 3374993 w 4041704"/>
              <a:gd name="connsiteY401" fmla="*/ 1285133 h 3686004"/>
              <a:gd name="connsiteX402" fmla="*/ 3354054 w 4041704"/>
              <a:gd name="connsiteY402" fmla="*/ 1294223 h 3686004"/>
              <a:gd name="connsiteX403" fmla="*/ 3347879 w 4041704"/>
              <a:gd name="connsiteY403" fmla="*/ 1287635 h 3686004"/>
              <a:gd name="connsiteX404" fmla="*/ 3338368 w 4041704"/>
              <a:gd name="connsiteY404" fmla="*/ 1296544 h 3686004"/>
              <a:gd name="connsiteX405" fmla="*/ 3337209 w 4041704"/>
              <a:gd name="connsiteY405" fmla="*/ 1300189 h 3686004"/>
              <a:gd name="connsiteX406" fmla="*/ 3345693 w 4041704"/>
              <a:gd name="connsiteY406" fmla="*/ 1300905 h 3686004"/>
              <a:gd name="connsiteX407" fmla="*/ 3364647 w 4041704"/>
              <a:gd name="connsiteY407" fmla="*/ 1336101 h 3686004"/>
              <a:gd name="connsiteX408" fmla="*/ 3351981 w 4041704"/>
              <a:gd name="connsiteY408" fmla="*/ 1361958 h 3686004"/>
              <a:gd name="connsiteX409" fmla="*/ 3368583 w 4041704"/>
              <a:gd name="connsiteY409" fmla="*/ 1382660 h 3686004"/>
              <a:gd name="connsiteX410" fmla="*/ 3383532 w 4041704"/>
              <a:gd name="connsiteY410" fmla="*/ 1380584 h 3686004"/>
              <a:gd name="connsiteX411" fmla="*/ 3397575 w 4041704"/>
              <a:gd name="connsiteY411" fmla="*/ 1377956 h 3686004"/>
              <a:gd name="connsiteX412" fmla="*/ 3338034 w 4041704"/>
              <a:gd name="connsiteY412" fmla="*/ 1388899 h 3686004"/>
              <a:gd name="connsiteX413" fmla="*/ 3319514 w 4041704"/>
              <a:gd name="connsiteY413" fmla="*/ 1393771 h 3686004"/>
              <a:gd name="connsiteX414" fmla="*/ 3320276 w 4041704"/>
              <a:gd name="connsiteY414" fmla="*/ 1404499 h 3686004"/>
              <a:gd name="connsiteX415" fmla="*/ 3319892 w 4041704"/>
              <a:gd name="connsiteY415" fmla="*/ 1406503 h 3686004"/>
              <a:gd name="connsiteX416" fmla="*/ 3351343 w 4041704"/>
              <a:gd name="connsiteY416" fmla="*/ 1411484 h 3686004"/>
              <a:gd name="connsiteX417" fmla="*/ 3370604 w 4041704"/>
              <a:gd name="connsiteY417" fmla="*/ 1418834 h 3686004"/>
              <a:gd name="connsiteX418" fmla="*/ 3372427 w 4041704"/>
              <a:gd name="connsiteY418" fmla="*/ 1417510 h 3686004"/>
              <a:gd name="connsiteX419" fmla="*/ 3429285 w 4041704"/>
              <a:gd name="connsiteY419" fmla="*/ 1421677 h 3686004"/>
              <a:gd name="connsiteX420" fmla="*/ 3537127 w 4041704"/>
              <a:gd name="connsiteY420" fmla="*/ 1416180 h 3686004"/>
              <a:gd name="connsiteX421" fmla="*/ 3570029 w 4041704"/>
              <a:gd name="connsiteY421" fmla="*/ 1415478 h 3686004"/>
              <a:gd name="connsiteX422" fmla="*/ 3622826 w 4041704"/>
              <a:gd name="connsiteY422" fmla="*/ 1424914 h 3686004"/>
              <a:gd name="connsiteX423" fmla="*/ 3649654 w 4041704"/>
              <a:gd name="connsiteY423" fmla="*/ 1428626 h 3686004"/>
              <a:gd name="connsiteX424" fmla="*/ 3659254 w 4041704"/>
              <a:gd name="connsiteY424" fmla="*/ 1439284 h 3686004"/>
              <a:gd name="connsiteX425" fmla="*/ 3678443 w 4041704"/>
              <a:gd name="connsiteY425" fmla="*/ 1426734 h 3686004"/>
              <a:gd name="connsiteX426" fmla="*/ 3736952 w 4041704"/>
              <a:gd name="connsiteY426" fmla="*/ 1440838 h 3686004"/>
              <a:gd name="connsiteX427" fmla="*/ 3753042 w 4041704"/>
              <a:gd name="connsiteY427" fmla="*/ 1444462 h 3686004"/>
              <a:gd name="connsiteX428" fmla="*/ 3801091 w 4041704"/>
              <a:gd name="connsiteY428" fmla="*/ 1460134 h 3686004"/>
              <a:gd name="connsiteX429" fmla="*/ 3852917 w 4041704"/>
              <a:gd name="connsiteY429" fmla="*/ 1479093 h 3686004"/>
              <a:gd name="connsiteX430" fmla="*/ 3880072 w 4041704"/>
              <a:gd name="connsiteY430" fmla="*/ 1490918 h 3686004"/>
              <a:gd name="connsiteX431" fmla="*/ 3881728 w 4041704"/>
              <a:gd name="connsiteY431" fmla="*/ 1490643 h 3686004"/>
              <a:gd name="connsiteX432" fmla="*/ 3881727 w 4041704"/>
              <a:gd name="connsiteY432" fmla="*/ 1490645 h 3686004"/>
              <a:gd name="connsiteX433" fmla="*/ 3882142 w 4041704"/>
              <a:gd name="connsiteY433" fmla="*/ 1490575 h 3686004"/>
              <a:gd name="connsiteX434" fmla="*/ 3881728 w 4041704"/>
              <a:gd name="connsiteY434" fmla="*/ 1490643 h 3686004"/>
              <a:gd name="connsiteX435" fmla="*/ 3880762 w 4041704"/>
              <a:gd name="connsiteY435" fmla="*/ 1489954 h 3686004"/>
              <a:gd name="connsiteX436" fmla="*/ 3881898 w 4041704"/>
              <a:gd name="connsiteY436" fmla="*/ 1479383 h 3686004"/>
              <a:gd name="connsiteX437" fmla="*/ 3889489 w 4041704"/>
              <a:gd name="connsiteY437" fmla="*/ 1478972 h 3686004"/>
              <a:gd name="connsiteX438" fmla="*/ 3973092 w 4041704"/>
              <a:gd name="connsiteY438" fmla="*/ 1487374 h 3686004"/>
              <a:gd name="connsiteX439" fmla="*/ 3987858 w 4041704"/>
              <a:gd name="connsiteY439" fmla="*/ 1489176 h 3686004"/>
              <a:gd name="connsiteX440" fmla="*/ 3991362 w 4041704"/>
              <a:gd name="connsiteY440" fmla="*/ 1490805 h 3686004"/>
              <a:gd name="connsiteX441" fmla="*/ 3998148 w 4041704"/>
              <a:gd name="connsiteY441" fmla="*/ 1498868 h 3686004"/>
              <a:gd name="connsiteX442" fmla="*/ 3999748 w 4041704"/>
              <a:gd name="connsiteY442" fmla="*/ 1502347 h 3686004"/>
              <a:gd name="connsiteX443" fmla="*/ 3999825 w 4041704"/>
              <a:gd name="connsiteY443" fmla="*/ 1512035 h 3686004"/>
              <a:gd name="connsiteX444" fmla="*/ 3999960 w 4041704"/>
              <a:gd name="connsiteY444" fmla="*/ 1517970 h 3686004"/>
              <a:gd name="connsiteX445" fmla="*/ 4023367 w 4041704"/>
              <a:gd name="connsiteY445" fmla="*/ 1519526 h 3686004"/>
              <a:gd name="connsiteX446" fmla="*/ 4040531 w 4041704"/>
              <a:gd name="connsiteY446" fmla="*/ 1526545 h 3686004"/>
              <a:gd name="connsiteX447" fmla="*/ 4034260 w 4041704"/>
              <a:gd name="connsiteY447" fmla="*/ 1538991 h 3686004"/>
              <a:gd name="connsiteX448" fmla="*/ 3962725 w 4041704"/>
              <a:gd name="connsiteY448" fmla="*/ 1522285 h 3686004"/>
              <a:gd name="connsiteX449" fmla="*/ 3925435 w 4041704"/>
              <a:gd name="connsiteY449" fmla="*/ 1520144 h 3686004"/>
              <a:gd name="connsiteX450" fmla="*/ 3918451 w 4041704"/>
              <a:gd name="connsiteY450" fmla="*/ 1520112 h 3686004"/>
              <a:gd name="connsiteX451" fmla="*/ 3875897 w 4041704"/>
              <a:gd name="connsiteY451" fmla="*/ 1503697 h 3686004"/>
              <a:gd name="connsiteX452" fmla="*/ 3853899 w 4041704"/>
              <a:gd name="connsiteY452" fmla="*/ 1503438 h 3686004"/>
              <a:gd name="connsiteX453" fmla="*/ 3840815 w 4041704"/>
              <a:gd name="connsiteY453" fmla="*/ 1504592 h 3686004"/>
              <a:gd name="connsiteX454" fmla="*/ 3787302 w 4041704"/>
              <a:gd name="connsiteY454" fmla="*/ 1492891 h 3686004"/>
              <a:gd name="connsiteX455" fmla="*/ 3749846 w 4041704"/>
              <a:gd name="connsiteY455" fmla="*/ 1491797 h 3686004"/>
              <a:gd name="connsiteX456" fmla="*/ 3719047 w 4041704"/>
              <a:gd name="connsiteY456" fmla="*/ 1482618 h 3686004"/>
              <a:gd name="connsiteX457" fmla="*/ 3687714 w 4041704"/>
              <a:gd name="connsiteY457" fmla="*/ 1493783 h 3686004"/>
              <a:gd name="connsiteX458" fmla="*/ 3686552 w 4041704"/>
              <a:gd name="connsiteY458" fmla="*/ 1501125 h 3686004"/>
              <a:gd name="connsiteX459" fmla="*/ 3647015 w 4041704"/>
              <a:gd name="connsiteY459" fmla="*/ 1523353 h 3686004"/>
              <a:gd name="connsiteX460" fmla="*/ 3624570 w 4041704"/>
              <a:gd name="connsiteY460" fmla="*/ 1532700 h 3686004"/>
              <a:gd name="connsiteX461" fmla="*/ 3604598 w 4041704"/>
              <a:gd name="connsiteY461" fmla="*/ 1567165 h 3686004"/>
              <a:gd name="connsiteX462" fmla="*/ 3599983 w 4041704"/>
              <a:gd name="connsiteY462" fmla="*/ 1579335 h 3686004"/>
              <a:gd name="connsiteX463" fmla="*/ 3576656 w 4041704"/>
              <a:gd name="connsiteY463" fmla="*/ 1587467 h 3686004"/>
              <a:gd name="connsiteX464" fmla="*/ 3566998 w 4041704"/>
              <a:gd name="connsiteY464" fmla="*/ 1580562 h 3686004"/>
              <a:gd name="connsiteX465" fmla="*/ 3560343 w 4041704"/>
              <a:gd name="connsiteY465" fmla="*/ 1588646 h 3686004"/>
              <a:gd name="connsiteX466" fmla="*/ 3549845 w 4041704"/>
              <a:gd name="connsiteY466" fmla="*/ 1607411 h 3686004"/>
              <a:gd name="connsiteX467" fmla="*/ 3540926 w 4041704"/>
              <a:gd name="connsiteY467" fmla="*/ 1616211 h 3686004"/>
              <a:gd name="connsiteX468" fmla="*/ 3549587 w 4041704"/>
              <a:gd name="connsiteY468" fmla="*/ 1629410 h 3686004"/>
              <a:gd name="connsiteX469" fmla="*/ 3563295 w 4041704"/>
              <a:gd name="connsiteY469" fmla="*/ 1651469 h 3686004"/>
              <a:gd name="connsiteX470" fmla="*/ 3559475 w 4041704"/>
              <a:gd name="connsiteY470" fmla="*/ 1675591 h 3686004"/>
              <a:gd name="connsiteX471" fmla="*/ 3570285 w 4041704"/>
              <a:gd name="connsiteY471" fmla="*/ 1695579 h 3686004"/>
              <a:gd name="connsiteX472" fmla="*/ 3589932 w 4041704"/>
              <a:gd name="connsiteY472" fmla="*/ 1707291 h 3686004"/>
              <a:gd name="connsiteX473" fmla="*/ 3609724 w 4041704"/>
              <a:gd name="connsiteY473" fmla="*/ 1704514 h 3686004"/>
              <a:gd name="connsiteX474" fmla="*/ 3624100 w 4041704"/>
              <a:gd name="connsiteY474" fmla="*/ 1712166 h 3686004"/>
              <a:gd name="connsiteX475" fmla="*/ 3616719 w 4041704"/>
              <a:gd name="connsiteY475" fmla="*/ 1738412 h 3686004"/>
              <a:gd name="connsiteX476" fmla="*/ 3615472 w 4041704"/>
              <a:gd name="connsiteY476" fmla="*/ 1746279 h 3686004"/>
              <a:gd name="connsiteX477" fmla="*/ 3618671 w 4041704"/>
              <a:gd name="connsiteY477" fmla="*/ 1753235 h 3686004"/>
              <a:gd name="connsiteX478" fmla="*/ 3616316 w 4041704"/>
              <a:gd name="connsiteY478" fmla="*/ 1774901 h 3686004"/>
              <a:gd name="connsiteX479" fmla="*/ 3635028 w 4041704"/>
              <a:gd name="connsiteY479" fmla="*/ 1778940 h 3686004"/>
              <a:gd name="connsiteX480" fmla="*/ 3639165 w 4041704"/>
              <a:gd name="connsiteY480" fmla="*/ 1783358 h 3686004"/>
              <a:gd name="connsiteX481" fmla="*/ 3656369 w 4041704"/>
              <a:gd name="connsiteY481" fmla="*/ 1827474 h 3686004"/>
              <a:gd name="connsiteX482" fmla="*/ 3657386 w 4041704"/>
              <a:gd name="connsiteY482" fmla="*/ 1834623 h 3686004"/>
              <a:gd name="connsiteX483" fmla="*/ 3652762 w 4041704"/>
              <a:gd name="connsiteY483" fmla="*/ 1867218 h 3686004"/>
              <a:gd name="connsiteX484" fmla="*/ 3633034 w 4041704"/>
              <a:gd name="connsiteY484" fmla="*/ 1910323 h 3686004"/>
              <a:gd name="connsiteX485" fmla="*/ 3623144 w 4041704"/>
              <a:gd name="connsiteY485" fmla="*/ 1928646 h 3686004"/>
              <a:gd name="connsiteX486" fmla="*/ 3613368 w 4041704"/>
              <a:gd name="connsiteY486" fmla="*/ 1939462 h 3686004"/>
              <a:gd name="connsiteX487" fmla="*/ 3569227 w 4041704"/>
              <a:gd name="connsiteY487" fmla="*/ 1953435 h 3686004"/>
              <a:gd name="connsiteX488" fmla="*/ 3560447 w 4041704"/>
              <a:gd name="connsiteY488" fmla="*/ 1957957 h 3686004"/>
              <a:gd name="connsiteX489" fmla="*/ 3546964 w 4041704"/>
              <a:gd name="connsiteY489" fmla="*/ 1985387 h 3686004"/>
              <a:gd name="connsiteX490" fmla="*/ 3540059 w 4041704"/>
              <a:gd name="connsiteY490" fmla="*/ 1995045 h 3686004"/>
              <a:gd name="connsiteX491" fmla="*/ 3521556 w 4041704"/>
              <a:gd name="connsiteY491" fmla="*/ 2016841 h 3686004"/>
              <a:gd name="connsiteX492" fmla="*/ 3525497 w 4041704"/>
              <a:gd name="connsiteY492" fmla="*/ 2029292 h 3686004"/>
              <a:gd name="connsiteX493" fmla="*/ 3539601 w 4041704"/>
              <a:gd name="connsiteY493" fmla="*/ 2030598 h 3686004"/>
              <a:gd name="connsiteX494" fmla="*/ 3522138 w 4041704"/>
              <a:gd name="connsiteY494" fmla="*/ 2053422 h 3686004"/>
              <a:gd name="connsiteX495" fmla="*/ 3498434 w 4041704"/>
              <a:gd name="connsiteY495" fmla="*/ 2099040 h 3686004"/>
              <a:gd name="connsiteX496" fmla="*/ 3498803 w 4041704"/>
              <a:gd name="connsiteY496" fmla="*/ 2096020 h 3686004"/>
              <a:gd name="connsiteX497" fmla="*/ 3507452 w 4041704"/>
              <a:gd name="connsiteY497" fmla="*/ 2075350 h 3686004"/>
              <a:gd name="connsiteX498" fmla="*/ 3505010 w 4041704"/>
              <a:gd name="connsiteY498" fmla="*/ 2043248 h 3686004"/>
              <a:gd name="connsiteX499" fmla="*/ 3482570 w 4041704"/>
              <a:gd name="connsiteY499" fmla="*/ 2042383 h 3686004"/>
              <a:gd name="connsiteX500" fmla="*/ 3478178 w 4041704"/>
              <a:gd name="connsiteY500" fmla="*/ 2049750 h 3686004"/>
              <a:gd name="connsiteX501" fmla="*/ 3467318 w 4041704"/>
              <a:gd name="connsiteY501" fmla="*/ 2077595 h 3686004"/>
              <a:gd name="connsiteX502" fmla="*/ 3448518 w 4041704"/>
              <a:gd name="connsiteY502" fmla="*/ 2084293 h 3686004"/>
              <a:gd name="connsiteX503" fmla="*/ 3416302 w 4041704"/>
              <a:gd name="connsiteY503" fmla="*/ 2094243 h 3686004"/>
              <a:gd name="connsiteX504" fmla="*/ 3400649 w 4041704"/>
              <a:gd name="connsiteY504" fmla="*/ 2101439 h 3686004"/>
              <a:gd name="connsiteX505" fmla="*/ 3392861 w 4041704"/>
              <a:gd name="connsiteY505" fmla="*/ 2109883 h 3686004"/>
              <a:gd name="connsiteX506" fmla="*/ 3402050 w 4041704"/>
              <a:gd name="connsiteY506" fmla="*/ 2112950 h 3686004"/>
              <a:gd name="connsiteX507" fmla="*/ 3434326 w 4041704"/>
              <a:gd name="connsiteY507" fmla="*/ 2153540 h 3686004"/>
              <a:gd name="connsiteX508" fmla="*/ 3411986 w 4041704"/>
              <a:gd name="connsiteY508" fmla="*/ 2175804 h 3686004"/>
              <a:gd name="connsiteX509" fmla="*/ 3401240 w 4041704"/>
              <a:gd name="connsiteY509" fmla="*/ 2196142 h 3686004"/>
              <a:gd name="connsiteX510" fmla="*/ 3412689 w 4041704"/>
              <a:gd name="connsiteY510" fmla="*/ 2208706 h 3686004"/>
              <a:gd name="connsiteX511" fmla="*/ 3442159 w 4041704"/>
              <a:gd name="connsiteY511" fmla="*/ 2226274 h 3686004"/>
              <a:gd name="connsiteX512" fmla="*/ 3446101 w 4041704"/>
              <a:gd name="connsiteY512" fmla="*/ 2238724 h 3686004"/>
              <a:gd name="connsiteX513" fmla="*/ 3427747 w 4041704"/>
              <a:gd name="connsiteY513" fmla="*/ 2354615 h 3686004"/>
              <a:gd name="connsiteX514" fmla="*/ 3418205 w 4041704"/>
              <a:gd name="connsiteY514" fmla="*/ 2394495 h 3686004"/>
              <a:gd name="connsiteX515" fmla="*/ 3426176 w 4041704"/>
              <a:gd name="connsiteY515" fmla="*/ 2408659 h 3686004"/>
              <a:gd name="connsiteX516" fmla="*/ 3439494 w 4041704"/>
              <a:gd name="connsiteY516" fmla="*/ 2436571 h 3686004"/>
              <a:gd name="connsiteX517" fmla="*/ 3469785 w 4041704"/>
              <a:gd name="connsiteY517" fmla="*/ 2469320 h 3686004"/>
              <a:gd name="connsiteX518" fmla="*/ 3500336 w 4041704"/>
              <a:gd name="connsiteY518" fmla="*/ 2480071 h 3686004"/>
              <a:gd name="connsiteX519" fmla="*/ 3502210 w 4041704"/>
              <a:gd name="connsiteY519" fmla="*/ 2485206 h 3686004"/>
              <a:gd name="connsiteX520" fmla="*/ 3500872 w 4041704"/>
              <a:gd name="connsiteY520" fmla="*/ 2514022 h 3686004"/>
              <a:gd name="connsiteX521" fmla="*/ 3493729 w 4041704"/>
              <a:gd name="connsiteY521" fmla="*/ 2559120 h 3686004"/>
              <a:gd name="connsiteX522" fmla="*/ 3483071 w 4041704"/>
              <a:gd name="connsiteY522" fmla="*/ 2568720 h 3686004"/>
              <a:gd name="connsiteX523" fmla="*/ 3482158 w 4041704"/>
              <a:gd name="connsiteY523" fmla="*/ 2574489 h 3686004"/>
              <a:gd name="connsiteX524" fmla="*/ 3459948 w 4041704"/>
              <a:gd name="connsiteY524" fmla="*/ 2612900 h 3686004"/>
              <a:gd name="connsiteX525" fmla="*/ 3443380 w 4041704"/>
              <a:gd name="connsiteY525" fmla="*/ 2625865 h 3686004"/>
              <a:gd name="connsiteX526" fmla="*/ 3420587 w 4041704"/>
              <a:gd name="connsiteY526" fmla="*/ 2613654 h 3686004"/>
              <a:gd name="connsiteX527" fmla="*/ 3417441 w 4041704"/>
              <a:gd name="connsiteY527" fmla="*/ 2613156 h 3686004"/>
              <a:gd name="connsiteX528" fmla="*/ 3333756 w 4041704"/>
              <a:gd name="connsiteY528" fmla="*/ 2605278 h 3686004"/>
              <a:gd name="connsiteX529" fmla="*/ 3325100 w 4041704"/>
              <a:gd name="connsiteY529" fmla="*/ 2581868 h 3686004"/>
              <a:gd name="connsiteX530" fmla="*/ 3318589 w 4041704"/>
              <a:gd name="connsiteY530" fmla="*/ 2575462 h 3686004"/>
              <a:gd name="connsiteX531" fmla="*/ 3305204 w 4041704"/>
              <a:gd name="connsiteY531" fmla="*/ 2571729 h 3686004"/>
              <a:gd name="connsiteX532" fmla="*/ 3316361 w 4041704"/>
              <a:gd name="connsiteY532" fmla="*/ 2558982 h 3686004"/>
              <a:gd name="connsiteX533" fmla="*/ 3307290 w 4041704"/>
              <a:gd name="connsiteY533" fmla="*/ 2538194 h 3686004"/>
              <a:gd name="connsiteX534" fmla="*/ 3305747 w 4041704"/>
              <a:gd name="connsiteY534" fmla="*/ 2530962 h 3686004"/>
              <a:gd name="connsiteX535" fmla="*/ 3298183 w 4041704"/>
              <a:gd name="connsiteY535" fmla="*/ 2534601 h 3686004"/>
              <a:gd name="connsiteX536" fmla="*/ 3289953 w 4041704"/>
              <a:gd name="connsiteY536" fmla="*/ 2542436 h 3686004"/>
              <a:gd name="connsiteX537" fmla="*/ 3279280 w 4041704"/>
              <a:gd name="connsiteY537" fmla="*/ 2542477 h 3686004"/>
              <a:gd name="connsiteX538" fmla="*/ 3278980 w 4041704"/>
              <a:gd name="connsiteY538" fmla="*/ 2542776 h 3686004"/>
              <a:gd name="connsiteX539" fmla="*/ 3288743 w 4041704"/>
              <a:gd name="connsiteY539" fmla="*/ 2549150 h 3686004"/>
              <a:gd name="connsiteX540" fmla="*/ 3282013 w 4041704"/>
              <a:gd name="connsiteY540" fmla="*/ 2554876 h 3686004"/>
              <a:gd name="connsiteX541" fmla="*/ 3273364 w 4041704"/>
              <a:gd name="connsiteY541" fmla="*/ 2553216 h 3686004"/>
              <a:gd name="connsiteX542" fmla="*/ 3271617 w 4041704"/>
              <a:gd name="connsiteY542" fmla="*/ 2563184 h 3686004"/>
              <a:gd name="connsiteX543" fmla="*/ 3259817 w 4041704"/>
              <a:gd name="connsiteY543" fmla="*/ 2593568 h 3686004"/>
              <a:gd name="connsiteX544" fmla="*/ 3259480 w 4041704"/>
              <a:gd name="connsiteY544" fmla="*/ 2605879 h 3686004"/>
              <a:gd name="connsiteX545" fmla="*/ 3270159 w 4041704"/>
              <a:gd name="connsiteY545" fmla="*/ 2609720 h 3686004"/>
              <a:gd name="connsiteX546" fmla="*/ 3284287 w 4041704"/>
              <a:gd name="connsiteY546" fmla="*/ 2618945 h 3686004"/>
              <a:gd name="connsiteX547" fmla="*/ 3286808 w 4041704"/>
              <a:gd name="connsiteY547" fmla="*/ 2660735 h 3686004"/>
              <a:gd name="connsiteX548" fmla="*/ 3285386 w 4041704"/>
              <a:gd name="connsiteY548" fmla="*/ 2667163 h 3686004"/>
              <a:gd name="connsiteX549" fmla="*/ 3283128 w 4041704"/>
              <a:gd name="connsiteY549" fmla="*/ 2670599 h 3686004"/>
              <a:gd name="connsiteX550" fmla="*/ 3292503 w 4041704"/>
              <a:gd name="connsiteY550" fmla="*/ 2683060 h 3686004"/>
              <a:gd name="connsiteX551" fmla="*/ 3298349 w 4041704"/>
              <a:gd name="connsiteY551" fmla="*/ 2682050 h 3686004"/>
              <a:gd name="connsiteX552" fmla="*/ 3307862 w 4041704"/>
              <a:gd name="connsiteY552" fmla="*/ 2673746 h 3686004"/>
              <a:gd name="connsiteX553" fmla="*/ 3336874 w 4041704"/>
              <a:gd name="connsiteY553" fmla="*/ 2667053 h 3686004"/>
              <a:gd name="connsiteX554" fmla="*/ 3361333 w 4041704"/>
              <a:gd name="connsiteY554" fmla="*/ 2658563 h 3686004"/>
              <a:gd name="connsiteX555" fmla="*/ 3378700 w 4041704"/>
              <a:gd name="connsiteY555" fmla="*/ 2647336 h 3686004"/>
              <a:gd name="connsiteX556" fmla="*/ 3389842 w 4041704"/>
              <a:gd name="connsiteY556" fmla="*/ 2665227 h 3686004"/>
              <a:gd name="connsiteX557" fmla="*/ 3397694 w 4041704"/>
              <a:gd name="connsiteY557" fmla="*/ 2697111 h 3686004"/>
              <a:gd name="connsiteX558" fmla="*/ 3400149 w 4041704"/>
              <a:gd name="connsiteY558" fmla="*/ 2698576 h 3686004"/>
              <a:gd name="connsiteX559" fmla="*/ 3417201 w 4041704"/>
              <a:gd name="connsiteY559" fmla="*/ 2713102 h 3686004"/>
              <a:gd name="connsiteX560" fmla="*/ 3410947 w 4041704"/>
              <a:gd name="connsiteY560" fmla="*/ 2749202 h 3686004"/>
              <a:gd name="connsiteX561" fmla="*/ 3404597 w 4041704"/>
              <a:gd name="connsiteY561" fmla="*/ 2751959 h 3686004"/>
              <a:gd name="connsiteX562" fmla="*/ 3393284 w 4041704"/>
              <a:gd name="connsiteY562" fmla="*/ 2745329 h 3686004"/>
              <a:gd name="connsiteX563" fmla="*/ 3389862 w 4041704"/>
              <a:gd name="connsiteY563" fmla="*/ 2743175 h 3686004"/>
              <a:gd name="connsiteX564" fmla="*/ 3369393 w 4041704"/>
              <a:gd name="connsiteY564" fmla="*/ 2716281 h 3686004"/>
              <a:gd name="connsiteX565" fmla="*/ 3358136 w 4041704"/>
              <a:gd name="connsiteY565" fmla="*/ 2705898 h 3686004"/>
              <a:gd name="connsiteX566" fmla="*/ 3326206 w 4041704"/>
              <a:gd name="connsiteY566" fmla="*/ 2697078 h 3686004"/>
              <a:gd name="connsiteX567" fmla="*/ 3295330 w 4041704"/>
              <a:gd name="connsiteY567" fmla="*/ 2711615 h 3686004"/>
              <a:gd name="connsiteX568" fmla="*/ 3292130 w 4041704"/>
              <a:gd name="connsiteY568" fmla="*/ 2718355 h 3686004"/>
              <a:gd name="connsiteX569" fmla="*/ 3297187 w 4041704"/>
              <a:gd name="connsiteY569" fmla="*/ 2727762 h 3686004"/>
              <a:gd name="connsiteX570" fmla="*/ 3289779 w 4041704"/>
              <a:gd name="connsiteY570" fmla="*/ 2725356 h 3686004"/>
              <a:gd name="connsiteX571" fmla="*/ 3287722 w 4041704"/>
              <a:gd name="connsiteY571" fmla="*/ 2734726 h 3686004"/>
              <a:gd name="connsiteX572" fmla="*/ 3289609 w 4041704"/>
              <a:gd name="connsiteY572" fmla="*/ 2748262 h 3686004"/>
              <a:gd name="connsiteX573" fmla="*/ 3285161 w 4041704"/>
              <a:gd name="connsiteY573" fmla="*/ 2759383 h 3686004"/>
              <a:gd name="connsiteX574" fmla="*/ 3274895 w 4041704"/>
              <a:gd name="connsiteY574" fmla="*/ 2752920 h 3686004"/>
              <a:gd name="connsiteX575" fmla="*/ 3271161 w 4041704"/>
              <a:gd name="connsiteY575" fmla="*/ 2736485 h 3686004"/>
              <a:gd name="connsiteX576" fmla="*/ 3266142 w 4041704"/>
              <a:gd name="connsiteY576" fmla="*/ 2736601 h 3686004"/>
              <a:gd name="connsiteX577" fmla="*/ 3258831 w 4041704"/>
              <a:gd name="connsiteY577" fmla="*/ 2739855 h 3686004"/>
              <a:gd name="connsiteX578" fmla="*/ 3262278 w 4041704"/>
              <a:gd name="connsiteY578" fmla="*/ 2745613 h 3686004"/>
              <a:gd name="connsiteX579" fmla="*/ 3255571 w 4041704"/>
              <a:gd name="connsiteY579" fmla="*/ 2759535 h 3686004"/>
              <a:gd name="connsiteX580" fmla="*/ 3238454 w 4041704"/>
              <a:gd name="connsiteY580" fmla="*/ 2769189 h 3686004"/>
              <a:gd name="connsiteX581" fmla="*/ 3240926 w 4041704"/>
              <a:gd name="connsiteY581" fmla="*/ 2794307 h 3686004"/>
              <a:gd name="connsiteX582" fmla="*/ 3248725 w 4041704"/>
              <a:gd name="connsiteY582" fmla="*/ 2819731 h 3686004"/>
              <a:gd name="connsiteX583" fmla="*/ 3228986 w 4041704"/>
              <a:gd name="connsiteY583" fmla="*/ 2828968 h 3686004"/>
              <a:gd name="connsiteX584" fmla="*/ 3218493 w 4041704"/>
              <a:gd name="connsiteY584" fmla="*/ 2837521 h 3686004"/>
              <a:gd name="connsiteX585" fmla="*/ 3226246 w 4041704"/>
              <a:gd name="connsiteY585" fmla="*/ 2846274 h 3686004"/>
              <a:gd name="connsiteX586" fmla="*/ 3228785 w 4041704"/>
              <a:gd name="connsiteY586" fmla="*/ 2847214 h 3686004"/>
              <a:gd name="connsiteX587" fmla="*/ 3244569 w 4041704"/>
              <a:gd name="connsiteY587" fmla="*/ 2856164 h 3686004"/>
              <a:gd name="connsiteX588" fmla="*/ 3231069 w 4041704"/>
              <a:gd name="connsiteY588" fmla="*/ 2859939 h 3686004"/>
              <a:gd name="connsiteX589" fmla="*/ 3216055 w 4041704"/>
              <a:gd name="connsiteY589" fmla="*/ 2859712 h 3686004"/>
              <a:gd name="connsiteX590" fmla="*/ 3202712 w 4041704"/>
              <a:gd name="connsiteY590" fmla="*/ 2882863 h 3686004"/>
              <a:gd name="connsiteX591" fmla="*/ 3211539 w 4041704"/>
              <a:gd name="connsiteY591" fmla="*/ 2895012 h 3686004"/>
              <a:gd name="connsiteX592" fmla="*/ 3198034 w 4041704"/>
              <a:gd name="connsiteY592" fmla="*/ 2908999 h 3686004"/>
              <a:gd name="connsiteX593" fmla="*/ 3181779 w 4041704"/>
              <a:gd name="connsiteY593" fmla="*/ 2906425 h 3686004"/>
              <a:gd name="connsiteX594" fmla="*/ 3165269 w 4041704"/>
              <a:gd name="connsiteY594" fmla="*/ 2915636 h 3686004"/>
              <a:gd name="connsiteX595" fmla="*/ 3141111 w 4041704"/>
              <a:gd name="connsiteY595" fmla="*/ 2929013 h 3686004"/>
              <a:gd name="connsiteX596" fmla="*/ 3111788 w 4041704"/>
              <a:gd name="connsiteY596" fmla="*/ 2951246 h 3686004"/>
              <a:gd name="connsiteX597" fmla="*/ 3103501 w 4041704"/>
              <a:gd name="connsiteY597" fmla="*/ 2962833 h 3686004"/>
              <a:gd name="connsiteX598" fmla="*/ 3098730 w 4041704"/>
              <a:gd name="connsiteY598" fmla="*/ 2955628 h 3686004"/>
              <a:gd name="connsiteX599" fmla="*/ 3085672 w 4041704"/>
              <a:gd name="connsiteY599" fmla="*/ 2960010 h 3686004"/>
              <a:gd name="connsiteX600" fmla="*/ 3081075 w 4041704"/>
              <a:gd name="connsiteY600" fmla="*/ 2967665 h 3686004"/>
              <a:gd name="connsiteX601" fmla="*/ 3086646 w 4041704"/>
              <a:gd name="connsiteY601" fmla="*/ 2973865 h 3686004"/>
              <a:gd name="connsiteX602" fmla="*/ 3072757 w 4041704"/>
              <a:gd name="connsiteY602" fmla="*/ 2975754 h 3686004"/>
              <a:gd name="connsiteX603" fmla="*/ 3067356 w 4041704"/>
              <a:gd name="connsiteY603" fmla="*/ 2974923 h 3686004"/>
              <a:gd name="connsiteX604" fmla="*/ 3062755 w 4041704"/>
              <a:gd name="connsiteY604" fmla="*/ 2975733 h 3686004"/>
              <a:gd name="connsiteX605" fmla="*/ 3044703 w 4041704"/>
              <a:gd name="connsiteY605" fmla="*/ 2977712 h 3686004"/>
              <a:gd name="connsiteX606" fmla="*/ 3040222 w 4041704"/>
              <a:gd name="connsiteY606" fmla="*/ 2977051 h 3686004"/>
              <a:gd name="connsiteX607" fmla="*/ 3038819 w 4041704"/>
              <a:gd name="connsiteY607" fmla="*/ 2983436 h 3686004"/>
              <a:gd name="connsiteX608" fmla="*/ 3041525 w 4041704"/>
              <a:gd name="connsiteY608" fmla="*/ 2994574 h 3686004"/>
              <a:gd name="connsiteX609" fmla="*/ 3048604 w 4041704"/>
              <a:gd name="connsiteY609" fmla="*/ 3007817 h 3686004"/>
              <a:gd name="connsiteX610" fmla="*/ 3033310 w 4041704"/>
              <a:gd name="connsiteY610" fmla="*/ 3019823 h 3686004"/>
              <a:gd name="connsiteX611" fmla="*/ 3017560 w 4041704"/>
              <a:gd name="connsiteY611" fmla="*/ 3015045 h 3686004"/>
              <a:gd name="connsiteX612" fmla="*/ 3007298 w 4041704"/>
              <a:gd name="connsiteY612" fmla="*/ 3013664 h 3686004"/>
              <a:gd name="connsiteX613" fmla="*/ 3000754 w 4041704"/>
              <a:gd name="connsiteY613" fmla="*/ 3020997 h 3686004"/>
              <a:gd name="connsiteX614" fmla="*/ 3001671 w 4041704"/>
              <a:gd name="connsiteY614" fmla="*/ 3021465 h 3686004"/>
              <a:gd name="connsiteX615" fmla="*/ 2995069 w 4041704"/>
              <a:gd name="connsiteY615" fmla="*/ 3033588 h 3686004"/>
              <a:gd name="connsiteX616" fmla="*/ 2954465 w 4041704"/>
              <a:gd name="connsiteY616" fmla="*/ 3108485 h 3686004"/>
              <a:gd name="connsiteX617" fmla="*/ 2960471 w 4041704"/>
              <a:gd name="connsiteY617" fmla="*/ 3122730 h 3686004"/>
              <a:gd name="connsiteX618" fmla="*/ 2970885 w 4041704"/>
              <a:gd name="connsiteY618" fmla="*/ 3141609 h 3686004"/>
              <a:gd name="connsiteX619" fmla="*/ 2950245 w 4041704"/>
              <a:gd name="connsiteY619" fmla="*/ 3143900 h 3686004"/>
              <a:gd name="connsiteX620" fmla="*/ 2937957 w 4041704"/>
              <a:gd name="connsiteY620" fmla="*/ 3170134 h 3686004"/>
              <a:gd name="connsiteX621" fmla="*/ 2945149 w 4041704"/>
              <a:gd name="connsiteY621" fmla="*/ 3194327 h 3686004"/>
              <a:gd name="connsiteX622" fmla="*/ 2943374 w 4041704"/>
              <a:gd name="connsiteY622" fmla="*/ 3245492 h 3686004"/>
              <a:gd name="connsiteX623" fmla="*/ 2924099 w 4041704"/>
              <a:gd name="connsiteY623" fmla="*/ 3263038 h 3686004"/>
              <a:gd name="connsiteX624" fmla="*/ 2910544 w 4041704"/>
              <a:gd name="connsiteY624" fmla="*/ 3280070 h 3686004"/>
              <a:gd name="connsiteX625" fmla="*/ 2895111 w 4041704"/>
              <a:gd name="connsiteY625" fmla="*/ 3276129 h 3686004"/>
              <a:gd name="connsiteX626" fmla="*/ 2863294 w 4041704"/>
              <a:gd name="connsiteY626" fmla="*/ 3252663 h 3686004"/>
              <a:gd name="connsiteX627" fmla="*/ 2834578 w 4041704"/>
              <a:gd name="connsiteY627" fmla="*/ 3242372 h 3686004"/>
              <a:gd name="connsiteX628" fmla="*/ 2785273 w 4041704"/>
              <a:gd name="connsiteY628" fmla="*/ 3254770 h 3686004"/>
              <a:gd name="connsiteX629" fmla="*/ 2775514 w 4041704"/>
              <a:gd name="connsiteY629" fmla="*/ 3264662 h 3686004"/>
              <a:gd name="connsiteX630" fmla="*/ 2760612 w 4041704"/>
              <a:gd name="connsiteY630" fmla="*/ 3273241 h 3686004"/>
              <a:gd name="connsiteX631" fmla="*/ 2756924 w 4041704"/>
              <a:gd name="connsiteY631" fmla="*/ 3258492 h 3686004"/>
              <a:gd name="connsiteX632" fmla="*/ 2754004 w 4041704"/>
              <a:gd name="connsiteY632" fmla="*/ 3250621 h 3686004"/>
              <a:gd name="connsiteX633" fmla="*/ 2747464 w 4041704"/>
              <a:gd name="connsiteY633" fmla="*/ 3255198 h 3686004"/>
              <a:gd name="connsiteX634" fmla="*/ 2697171 w 4041704"/>
              <a:gd name="connsiteY634" fmla="*/ 3269754 h 3686004"/>
              <a:gd name="connsiteX635" fmla="*/ 2675868 w 4041704"/>
              <a:gd name="connsiteY635" fmla="*/ 3265425 h 3686004"/>
              <a:gd name="connsiteX636" fmla="*/ 2673392 w 4041704"/>
              <a:gd name="connsiteY636" fmla="*/ 3261362 h 3686004"/>
              <a:gd name="connsiteX637" fmla="*/ 2671104 w 4041704"/>
              <a:gd name="connsiteY637" fmla="*/ 3263092 h 3686004"/>
              <a:gd name="connsiteX638" fmla="*/ 2662639 w 4041704"/>
              <a:gd name="connsiteY638" fmla="*/ 3257802 h 3686004"/>
              <a:gd name="connsiteX639" fmla="*/ 2660869 w 4041704"/>
              <a:gd name="connsiteY639" fmla="*/ 3253543 h 3686004"/>
              <a:gd name="connsiteX640" fmla="*/ 2650158 w 4041704"/>
              <a:gd name="connsiteY640" fmla="*/ 3249077 h 3686004"/>
              <a:gd name="connsiteX641" fmla="*/ 2645756 w 4041704"/>
              <a:gd name="connsiteY641" fmla="*/ 3244534 h 3686004"/>
              <a:gd name="connsiteX642" fmla="*/ 2645179 w 4041704"/>
              <a:gd name="connsiteY642" fmla="*/ 3248918 h 3686004"/>
              <a:gd name="connsiteX643" fmla="*/ 2593191 w 4041704"/>
              <a:gd name="connsiteY643" fmla="*/ 3294739 h 3686004"/>
              <a:gd name="connsiteX644" fmla="*/ 2555482 w 4041704"/>
              <a:gd name="connsiteY644" fmla="*/ 3295150 h 3686004"/>
              <a:gd name="connsiteX645" fmla="*/ 2497398 w 4041704"/>
              <a:gd name="connsiteY645" fmla="*/ 3286039 h 3686004"/>
              <a:gd name="connsiteX646" fmla="*/ 2490388 w 4041704"/>
              <a:gd name="connsiteY646" fmla="*/ 3282957 h 3686004"/>
              <a:gd name="connsiteX647" fmla="*/ 2483284 w 4041704"/>
              <a:gd name="connsiteY647" fmla="*/ 3290519 h 3686004"/>
              <a:gd name="connsiteX648" fmla="*/ 2482076 w 4041704"/>
              <a:gd name="connsiteY648" fmla="*/ 3297985 h 3686004"/>
              <a:gd name="connsiteX649" fmla="*/ 2485672 w 4041704"/>
              <a:gd name="connsiteY649" fmla="*/ 3308429 h 3686004"/>
              <a:gd name="connsiteX650" fmla="*/ 2482573 w 4041704"/>
              <a:gd name="connsiteY650" fmla="*/ 3314037 h 3686004"/>
              <a:gd name="connsiteX651" fmla="*/ 2480335 w 4041704"/>
              <a:gd name="connsiteY651" fmla="*/ 3314275 h 3686004"/>
              <a:gd name="connsiteX652" fmla="*/ 2480624 w 4041704"/>
              <a:gd name="connsiteY652" fmla="*/ 3329114 h 3686004"/>
              <a:gd name="connsiteX653" fmla="*/ 2470723 w 4041704"/>
              <a:gd name="connsiteY653" fmla="*/ 3346053 h 3686004"/>
              <a:gd name="connsiteX654" fmla="*/ 2439847 w 4041704"/>
              <a:gd name="connsiteY654" fmla="*/ 3342529 h 3686004"/>
              <a:gd name="connsiteX655" fmla="*/ 2420715 w 4041704"/>
              <a:gd name="connsiteY655" fmla="*/ 3345080 h 3686004"/>
              <a:gd name="connsiteX656" fmla="*/ 2423593 w 4041704"/>
              <a:gd name="connsiteY656" fmla="*/ 3361502 h 3686004"/>
              <a:gd name="connsiteX657" fmla="*/ 2425975 w 4041704"/>
              <a:gd name="connsiteY657" fmla="*/ 3364541 h 3686004"/>
              <a:gd name="connsiteX658" fmla="*/ 2438462 w 4041704"/>
              <a:gd name="connsiteY658" fmla="*/ 3387201 h 3686004"/>
              <a:gd name="connsiteX659" fmla="*/ 2419245 w 4041704"/>
              <a:gd name="connsiteY659" fmla="*/ 3381705 h 3686004"/>
              <a:gd name="connsiteX660" fmla="*/ 2401177 w 4041704"/>
              <a:gd name="connsiteY660" fmla="*/ 3370212 h 3686004"/>
              <a:gd name="connsiteX661" fmla="*/ 2367679 w 4041704"/>
              <a:gd name="connsiteY661" fmla="*/ 3388368 h 3686004"/>
              <a:gd name="connsiteX662" fmla="*/ 2369327 w 4041704"/>
              <a:gd name="connsiteY662" fmla="*/ 3409717 h 3686004"/>
              <a:gd name="connsiteX663" fmla="*/ 2342476 w 4041704"/>
              <a:gd name="connsiteY663" fmla="*/ 3416622 h 3686004"/>
              <a:gd name="connsiteX664" fmla="*/ 2324654 w 4041704"/>
              <a:gd name="connsiteY664" fmla="*/ 3401353 h 3686004"/>
              <a:gd name="connsiteX665" fmla="*/ 2312047 w 4041704"/>
              <a:gd name="connsiteY665" fmla="*/ 3393667 h 3686004"/>
              <a:gd name="connsiteX666" fmla="*/ 2299300 w 4041704"/>
              <a:gd name="connsiteY666" fmla="*/ 3399488 h 3686004"/>
              <a:gd name="connsiteX667" fmla="*/ 2300228 w 4041704"/>
              <a:gd name="connsiteY667" fmla="*/ 3400626 h 3686004"/>
              <a:gd name="connsiteX668" fmla="*/ 2284657 w 4041704"/>
              <a:gd name="connsiteY668" fmla="*/ 3412668 h 3686004"/>
              <a:gd name="connsiteX669" fmla="*/ 2188704 w 4041704"/>
              <a:gd name="connsiteY669" fmla="*/ 3487168 h 3686004"/>
              <a:gd name="connsiteX670" fmla="*/ 2188378 w 4041704"/>
              <a:gd name="connsiteY670" fmla="*/ 3509212 h 3686004"/>
              <a:gd name="connsiteX671" fmla="*/ 2191148 w 4041704"/>
              <a:gd name="connsiteY671" fmla="*/ 3539830 h 3686004"/>
              <a:gd name="connsiteX672" fmla="*/ 2162887 w 4041704"/>
              <a:gd name="connsiteY672" fmla="*/ 3530987 h 3686004"/>
              <a:gd name="connsiteX673" fmla="*/ 2131803 w 4041704"/>
              <a:gd name="connsiteY673" fmla="*/ 3558191 h 3686004"/>
              <a:gd name="connsiteX674" fmla="*/ 2127323 w 4041704"/>
              <a:gd name="connsiteY674" fmla="*/ 3593902 h 3686004"/>
              <a:gd name="connsiteX675" fmla="*/ 2095670 w 4041704"/>
              <a:gd name="connsiteY675" fmla="*/ 3659684 h 3686004"/>
              <a:gd name="connsiteX676" fmla="*/ 2060444 w 4041704"/>
              <a:gd name="connsiteY676" fmla="*/ 3671539 h 3686004"/>
              <a:gd name="connsiteX677" fmla="*/ 2032982 w 4041704"/>
              <a:gd name="connsiteY677" fmla="*/ 3686004 h 3686004"/>
              <a:gd name="connsiteX678" fmla="*/ 2015093 w 4041704"/>
              <a:gd name="connsiteY678" fmla="*/ 3672010 h 3686004"/>
              <a:gd name="connsiteX679" fmla="*/ 1987008 w 4041704"/>
              <a:gd name="connsiteY679" fmla="*/ 3623131 h 3686004"/>
              <a:gd name="connsiteX680" fmla="*/ 1955418 w 4041704"/>
              <a:gd name="connsiteY680" fmla="*/ 3593230 h 3686004"/>
              <a:gd name="connsiteX681" fmla="*/ 1883937 w 4041704"/>
              <a:gd name="connsiteY681" fmla="*/ 3581147 h 3686004"/>
              <a:gd name="connsiteX682" fmla="*/ 1865526 w 4041704"/>
              <a:gd name="connsiteY682" fmla="*/ 3588467 h 3686004"/>
              <a:gd name="connsiteX683" fmla="*/ 1841150 w 4041704"/>
              <a:gd name="connsiteY683" fmla="*/ 3591124 h 3686004"/>
              <a:gd name="connsiteX684" fmla="*/ 1844793 w 4041704"/>
              <a:gd name="connsiteY684" fmla="*/ 3569752 h 3686004"/>
              <a:gd name="connsiteX685" fmla="*/ 1845492 w 4041704"/>
              <a:gd name="connsiteY685" fmla="*/ 3557803 h 3686004"/>
              <a:gd name="connsiteX686" fmla="*/ 1834329 w 4041704"/>
              <a:gd name="connsiteY686" fmla="*/ 3560030 h 3686004"/>
              <a:gd name="connsiteX687" fmla="*/ 1760322 w 4041704"/>
              <a:gd name="connsiteY687" fmla="*/ 3550197 h 3686004"/>
              <a:gd name="connsiteX688" fmla="*/ 1733314 w 4041704"/>
              <a:gd name="connsiteY688" fmla="*/ 3519845 h 3686004"/>
              <a:gd name="connsiteX689" fmla="*/ 1671934 w 4041704"/>
              <a:gd name="connsiteY689" fmla="*/ 3408590 h 3686004"/>
              <a:gd name="connsiteX690" fmla="*/ 1655345 w 4041704"/>
              <a:gd name="connsiteY690" fmla="*/ 3405224 h 3686004"/>
              <a:gd name="connsiteX691" fmla="*/ 1640552 w 4041704"/>
              <a:gd name="connsiteY691" fmla="*/ 3399806 h 3686004"/>
              <a:gd name="connsiteX692" fmla="*/ 1637976 w 4041704"/>
              <a:gd name="connsiteY692" fmla="*/ 3390256 h 3686004"/>
              <a:gd name="connsiteX693" fmla="*/ 1618072 w 4041704"/>
              <a:gd name="connsiteY693" fmla="*/ 3387135 h 3686004"/>
              <a:gd name="connsiteX694" fmla="*/ 1615043 w 4041704"/>
              <a:gd name="connsiteY694" fmla="*/ 3382230 h 3686004"/>
              <a:gd name="connsiteX695" fmla="*/ 1596941 w 4041704"/>
              <a:gd name="connsiteY695" fmla="*/ 3395104 h 3686004"/>
              <a:gd name="connsiteX696" fmla="*/ 1596004 w 4041704"/>
              <a:gd name="connsiteY696" fmla="*/ 3374186 h 3686004"/>
              <a:gd name="connsiteX697" fmla="*/ 1578147 w 4041704"/>
              <a:gd name="connsiteY697" fmla="*/ 3371945 h 3686004"/>
              <a:gd name="connsiteX698" fmla="*/ 1578554 w 4041704"/>
              <a:gd name="connsiteY698" fmla="*/ 3370072 h 3686004"/>
              <a:gd name="connsiteX699" fmla="*/ 1564569 w 4041704"/>
              <a:gd name="connsiteY699" fmla="*/ 3381484 h 3686004"/>
              <a:gd name="connsiteX700" fmla="*/ 1533082 w 4041704"/>
              <a:gd name="connsiteY700" fmla="*/ 3402615 h 3686004"/>
              <a:gd name="connsiteX701" fmla="*/ 1512331 w 4041704"/>
              <a:gd name="connsiteY701" fmla="*/ 3379479 h 3686004"/>
              <a:gd name="connsiteX702" fmla="*/ 1496332 w 4041704"/>
              <a:gd name="connsiteY702" fmla="*/ 3368684 h 3686004"/>
              <a:gd name="connsiteX703" fmla="*/ 1487582 w 4041704"/>
              <a:gd name="connsiteY703" fmla="*/ 3382875 h 3686004"/>
              <a:gd name="connsiteX704" fmla="*/ 1487345 w 4041704"/>
              <a:gd name="connsiteY704" fmla="*/ 3386728 h 3686004"/>
              <a:gd name="connsiteX705" fmla="*/ 1481637 w 4041704"/>
              <a:gd name="connsiteY705" fmla="*/ 3411963 h 3686004"/>
              <a:gd name="connsiteX706" fmla="*/ 1470917 w 4041704"/>
              <a:gd name="connsiteY706" fmla="*/ 3395095 h 3686004"/>
              <a:gd name="connsiteX707" fmla="*/ 1465036 w 4041704"/>
              <a:gd name="connsiteY707" fmla="*/ 3374505 h 3686004"/>
              <a:gd name="connsiteX708" fmla="*/ 1427933 w 4041704"/>
              <a:gd name="connsiteY708" fmla="*/ 3365840 h 3686004"/>
              <a:gd name="connsiteX709" fmla="*/ 1414989 w 4041704"/>
              <a:gd name="connsiteY709" fmla="*/ 3382899 h 3686004"/>
              <a:gd name="connsiteX710" fmla="*/ 1390328 w 4041704"/>
              <a:gd name="connsiteY710" fmla="*/ 3370234 h 3686004"/>
              <a:gd name="connsiteX711" fmla="*/ 1387138 w 4041704"/>
              <a:gd name="connsiteY711" fmla="*/ 3346982 h 3686004"/>
              <a:gd name="connsiteX712" fmla="*/ 1367757 w 4041704"/>
              <a:gd name="connsiteY712" fmla="*/ 3328245 h 3686004"/>
              <a:gd name="connsiteX713" fmla="*/ 1339537 w 4041704"/>
              <a:gd name="connsiteY713" fmla="*/ 3300787 h 3686004"/>
              <a:gd name="connsiteX714" fmla="*/ 1297095 w 4041704"/>
              <a:gd name="connsiteY714" fmla="*/ 3269929 h 3686004"/>
              <a:gd name="connsiteX715" fmla="*/ 1277860 w 4041704"/>
              <a:gd name="connsiteY715" fmla="*/ 3263398 h 3686004"/>
              <a:gd name="connsiteX716" fmla="*/ 1285729 w 4041704"/>
              <a:gd name="connsiteY716" fmla="*/ 3253912 h 3686004"/>
              <a:gd name="connsiteX717" fmla="*/ 1274362 w 4041704"/>
              <a:gd name="connsiteY717" fmla="*/ 3237896 h 3686004"/>
              <a:gd name="connsiteX718" fmla="*/ 1243451 w 4041704"/>
              <a:gd name="connsiteY718" fmla="*/ 3213097 h 3686004"/>
              <a:gd name="connsiteX719" fmla="*/ 1233305 w 4041704"/>
              <a:gd name="connsiteY719" fmla="*/ 3189274 h 3686004"/>
              <a:gd name="connsiteX720" fmla="*/ 1231404 w 4041704"/>
              <a:gd name="connsiteY720" fmla="*/ 3176435 h 3686004"/>
              <a:gd name="connsiteX721" fmla="*/ 1223095 w 4041704"/>
              <a:gd name="connsiteY721" fmla="*/ 3189026 h 3686004"/>
              <a:gd name="connsiteX722" fmla="*/ 1202226 w 4041704"/>
              <a:gd name="connsiteY722" fmla="*/ 3214473 h 3686004"/>
              <a:gd name="connsiteX723" fmla="*/ 1160715 w 4041704"/>
              <a:gd name="connsiteY723" fmla="*/ 3248436 h 3686004"/>
              <a:gd name="connsiteX724" fmla="*/ 1140446 w 4041704"/>
              <a:gd name="connsiteY724" fmla="*/ 3266397 h 3686004"/>
              <a:gd name="connsiteX725" fmla="*/ 1126105 w 4041704"/>
              <a:gd name="connsiteY725" fmla="*/ 3266756 h 3686004"/>
              <a:gd name="connsiteX726" fmla="*/ 1123155 w 4041704"/>
              <a:gd name="connsiteY726" fmla="*/ 3289494 h 3686004"/>
              <a:gd name="connsiteX727" fmla="*/ 1074384 w 4041704"/>
              <a:gd name="connsiteY727" fmla="*/ 3324758 h 3686004"/>
              <a:gd name="connsiteX728" fmla="*/ 1061166 w 4041704"/>
              <a:gd name="connsiteY728" fmla="*/ 3334623 h 3686004"/>
              <a:gd name="connsiteX729" fmla="*/ 1018008 w 4041704"/>
              <a:gd name="connsiteY729" fmla="*/ 3360921 h 3686004"/>
              <a:gd name="connsiteX730" fmla="*/ 969896 w 4041704"/>
              <a:gd name="connsiteY730" fmla="*/ 3387953 h 3686004"/>
              <a:gd name="connsiteX731" fmla="*/ 943250 w 4041704"/>
              <a:gd name="connsiteY731" fmla="*/ 3400885 h 3686004"/>
              <a:gd name="connsiteX732" fmla="*/ 942382 w 4041704"/>
              <a:gd name="connsiteY732" fmla="*/ 3402321 h 3686004"/>
              <a:gd name="connsiteX733" fmla="*/ 942381 w 4041704"/>
              <a:gd name="connsiteY733" fmla="*/ 3402321 h 3686004"/>
              <a:gd name="connsiteX734" fmla="*/ 942165 w 4041704"/>
              <a:gd name="connsiteY734" fmla="*/ 3402681 h 3686004"/>
              <a:gd name="connsiteX735" fmla="*/ 942382 w 4041704"/>
              <a:gd name="connsiteY735" fmla="*/ 3402321 h 3686004"/>
              <a:gd name="connsiteX736" fmla="*/ 943534 w 4041704"/>
              <a:gd name="connsiteY736" fmla="*/ 3402037 h 3686004"/>
              <a:gd name="connsiteX737" fmla="*/ 950824 w 4041704"/>
              <a:gd name="connsiteY737" fmla="*/ 3409777 h 3686004"/>
              <a:gd name="connsiteX738" fmla="*/ 946198 w 4041704"/>
              <a:gd name="connsiteY738" fmla="*/ 3415809 h 3686004"/>
              <a:gd name="connsiteX739" fmla="*/ 885435 w 4041704"/>
              <a:gd name="connsiteY739" fmla="*/ 3473841 h 3686004"/>
              <a:gd name="connsiteX740" fmla="*/ 874462 w 4041704"/>
              <a:gd name="connsiteY740" fmla="*/ 3483885 h 3686004"/>
              <a:gd name="connsiteX741" fmla="*/ 870944 w 4041704"/>
              <a:gd name="connsiteY741" fmla="*/ 3485487 h 3686004"/>
              <a:gd name="connsiteX742" fmla="*/ 860406 w 4041704"/>
              <a:gd name="connsiteY742" fmla="*/ 3485396 h 3686004"/>
              <a:gd name="connsiteX743" fmla="*/ 856724 w 4041704"/>
              <a:gd name="connsiteY743" fmla="*/ 3484348 h 3686004"/>
              <a:gd name="connsiteX744" fmla="*/ 849315 w 4041704"/>
              <a:gd name="connsiteY744" fmla="*/ 3478105 h 3686004"/>
              <a:gd name="connsiteX745" fmla="*/ 844719 w 4041704"/>
              <a:gd name="connsiteY745" fmla="*/ 3474347 h 3686004"/>
              <a:gd name="connsiteX746" fmla="*/ 828312 w 4041704"/>
              <a:gd name="connsiteY746" fmla="*/ 3491112 h 3686004"/>
              <a:gd name="connsiteX747" fmla="*/ 811816 w 4041704"/>
              <a:gd name="connsiteY747" fmla="*/ 3499584 h 3686004"/>
              <a:gd name="connsiteX748" fmla="*/ 806443 w 4041704"/>
              <a:gd name="connsiteY748" fmla="*/ 3486725 h 3686004"/>
              <a:gd name="connsiteX749" fmla="*/ 865663 w 4041704"/>
              <a:gd name="connsiteY749" fmla="*/ 3443258 h 3686004"/>
              <a:gd name="connsiteX750" fmla="*/ 891545 w 4041704"/>
              <a:gd name="connsiteY750" fmla="*/ 3416330 h 3686004"/>
              <a:gd name="connsiteX751" fmla="*/ 896111 w 4041704"/>
              <a:gd name="connsiteY751" fmla="*/ 3411046 h 3686004"/>
              <a:gd name="connsiteX752" fmla="*/ 936260 w 4041704"/>
              <a:gd name="connsiteY752" fmla="*/ 3389402 h 3686004"/>
              <a:gd name="connsiteX753" fmla="*/ 950766 w 4041704"/>
              <a:gd name="connsiteY753" fmla="*/ 3372862 h 3686004"/>
              <a:gd name="connsiteX754" fmla="*/ 958401 w 4041704"/>
              <a:gd name="connsiteY754" fmla="*/ 3362175 h 3686004"/>
              <a:gd name="connsiteX755" fmla="*/ 1002097 w 4041704"/>
              <a:gd name="connsiteY755" fmla="*/ 3329141 h 3686004"/>
              <a:gd name="connsiteX756" fmla="*/ 1027292 w 4041704"/>
              <a:gd name="connsiteY756" fmla="*/ 3301404 h 3686004"/>
              <a:gd name="connsiteX757" fmla="*/ 1054298 w 4041704"/>
              <a:gd name="connsiteY757" fmla="*/ 3283982 h 3686004"/>
              <a:gd name="connsiteX758" fmla="*/ 1066200 w 4041704"/>
              <a:gd name="connsiteY758" fmla="*/ 3252921 h 3686004"/>
              <a:gd name="connsiteX759" fmla="*/ 1061380 w 4041704"/>
              <a:gd name="connsiteY759" fmla="*/ 3247263 h 3686004"/>
              <a:gd name="connsiteX760" fmla="*/ 1070214 w 4041704"/>
              <a:gd name="connsiteY760" fmla="*/ 3202775 h 3686004"/>
              <a:gd name="connsiteX761" fmla="*/ 1077715 w 4041704"/>
              <a:gd name="connsiteY761" fmla="*/ 3179648 h 3686004"/>
              <a:gd name="connsiteX762" fmla="*/ 1077647 w 4041704"/>
              <a:gd name="connsiteY762" fmla="*/ 3179528 h 3686004"/>
              <a:gd name="connsiteX763" fmla="*/ 1068969 w 4041704"/>
              <a:gd name="connsiteY763" fmla="*/ 3165555 h 3686004"/>
              <a:gd name="connsiteX764" fmla="*/ 1069713 w 4041704"/>
              <a:gd name="connsiteY764" fmla="*/ 3165435 h 3686004"/>
              <a:gd name="connsiteX765" fmla="*/ 1068029 w 4041704"/>
              <a:gd name="connsiteY765" fmla="*/ 3162443 h 3686004"/>
              <a:gd name="connsiteX766" fmla="*/ 1064529 w 4041704"/>
              <a:gd name="connsiteY766" fmla="*/ 3142060 h 3686004"/>
              <a:gd name="connsiteX767" fmla="*/ 1063050 w 4041704"/>
              <a:gd name="connsiteY767" fmla="*/ 3137376 h 3686004"/>
              <a:gd name="connsiteX768" fmla="*/ 1062498 w 4041704"/>
              <a:gd name="connsiteY768" fmla="*/ 3137761 h 3686004"/>
              <a:gd name="connsiteX769" fmla="*/ 1034473 w 4041704"/>
              <a:gd name="connsiteY769" fmla="*/ 3173009 h 3686004"/>
              <a:gd name="connsiteX770" fmla="*/ 1013870 w 4041704"/>
              <a:gd name="connsiteY770" fmla="*/ 3181846 h 3686004"/>
              <a:gd name="connsiteX771" fmla="*/ 1003316 w 4041704"/>
              <a:gd name="connsiteY771" fmla="*/ 3189210 h 3686004"/>
              <a:gd name="connsiteX772" fmla="*/ 970293 w 4041704"/>
              <a:gd name="connsiteY772" fmla="*/ 3206712 h 3686004"/>
              <a:gd name="connsiteX773" fmla="*/ 947984 w 4041704"/>
              <a:gd name="connsiteY773" fmla="*/ 3194585 h 3686004"/>
              <a:gd name="connsiteX774" fmla="*/ 1001074 w 4041704"/>
              <a:gd name="connsiteY774" fmla="*/ 3113231 h 3686004"/>
              <a:gd name="connsiteX775" fmla="*/ 996669 w 4041704"/>
              <a:gd name="connsiteY775" fmla="*/ 3113534 h 3686004"/>
              <a:gd name="connsiteX776" fmla="*/ 1020438 w 4041704"/>
              <a:gd name="connsiteY776" fmla="*/ 3088642 h 3686004"/>
              <a:gd name="connsiteX777" fmla="*/ 1038396 w 4041704"/>
              <a:gd name="connsiteY777" fmla="*/ 3064220 h 3686004"/>
              <a:gd name="connsiteX778" fmla="*/ 1027366 w 4041704"/>
              <a:gd name="connsiteY778" fmla="*/ 3055851 h 3686004"/>
              <a:gd name="connsiteX779" fmla="*/ 1011529 w 4041704"/>
              <a:gd name="connsiteY779" fmla="*/ 3037259 h 3686004"/>
              <a:gd name="connsiteX780" fmla="*/ 989315 w 4041704"/>
              <a:gd name="connsiteY780" fmla="*/ 3032467 h 3686004"/>
              <a:gd name="connsiteX781" fmla="*/ 967639 w 4041704"/>
              <a:gd name="connsiteY781" fmla="*/ 3039771 h 3686004"/>
              <a:gd name="connsiteX782" fmla="*/ 956876 w 4041704"/>
              <a:gd name="connsiteY782" fmla="*/ 3056610 h 3686004"/>
              <a:gd name="connsiteX783" fmla="*/ 941712 w 4041704"/>
              <a:gd name="connsiteY783" fmla="*/ 3062552 h 3686004"/>
              <a:gd name="connsiteX784" fmla="*/ 926580 w 4041704"/>
              <a:gd name="connsiteY784" fmla="*/ 3039873 h 3686004"/>
              <a:gd name="connsiteX785" fmla="*/ 921415 w 4041704"/>
              <a:gd name="connsiteY785" fmla="*/ 3033810 h 3686004"/>
              <a:gd name="connsiteX786" fmla="*/ 914050 w 4041704"/>
              <a:gd name="connsiteY786" fmla="*/ 3031714 h 3686004"/>
              <a:gd name="connsiteX787" fmla="*/ 899127 w 4041704"/>
              <a:gd name="connsiteY787" fmla="*/ 3015831 h 3686004"/>
              <a:gd name="connsiteX788" fmla="*/ 883887 w 4041704"/>
              <a:gd name="connsiteY788" fmla="*/ 3027417 h 3686004"/>
              <a:gd name="connsiteX789" fmla="*/ 877840 w 4041704"/>
              <a:gd name="connsiteY789" fmla="*/ 3027685 h 3686004"/>
              <a:gd name="connsiteX790" fmla="*/ 833143 w 4041704"/>
              <a:gd name="connsiteY790" fmla="*/ 3012056 h 3686004"/>
              <a:gd name="connsiteX791" fmla="*/ 827051 w 4041704"/>
              <a:gd name="connsiteY791" fmla="*/ 3008178 h 3686004"/>
              <a:gd name="connsiteX792" fmla="*/ 805303 w 4041704"/>
              <a:gd name="connsiteY792" fmla="*/ 2983463 h 3686004"/>
              <a:gd name="connsiteX793" fmla="*/ 785396 w 4041704"/>
              <a:gd name="connsiteY793" fmla="*/ 2940440 h 3686004"/>
              <a:gd name="connsiteX794" fmla="*/ 777912 w 4041704"/>
              <a:gd name="connsiteY794" fmla="*/ 2921010 h 3686004"/>
              <a:gd name="connsiteX795" fmla="*/ 776057 w 4041704"/>
              <a:gd name="connsiteY795" fmla="*/ 2906550 h 3686004"/>
              <a:gd name="connsiteX796" fmla="*/ 794156 w 4041704"/>
              <a:gd name="connsiteY796" fmla="*/ 2863934 h 3686004"/>
              <a:gd name="connsiteX797" fmla="*/ 796433 w 4041704"/>
              <a:gd name="connsiteY797" fmla="*/ 2854323 h 3686004"/>
              <a:gd name="connsiteX798" fmla="*/ 784369 w 4041704"/>
              <a:gd name="connsiteY798" fmla="*/ 2826241 h 3686004"/>
              <a:gd name="connsiteX799" fmla="*/ 781525 w 4041704"/>
              <a:gd name="connsiteY799" fmla="*/ 2814714 h 3686004"/>
              <a:gd name="connsiteX800" fmla="*/ 777006 w 4041704"/>
              <a:gd name="connsiteY800" fmla="*/ 2786482 h 3686004"/>
              <a:gd name="connsiteX801" fmla="*/ 764987 w 4041704"/>
              <a:gd name="connsiteY801" fmla="*/ 2781377 h 3686004"/>
              <a:gd name="connsiteX802" fmla="*/ 754819 w 4041704"/>
              <a:gd name="connsiteY802" fmla="*/ 2791238 h 3686004"/>
              <a:gd name="connsiteX803" fmla="*/ 748844 w 4041704"/>
              <a:gd name="connsiteY803" fmla="*/ 2763129 h 3686004"/>
              <a:gd name="connsiteX804" fmla="*/ 730809 w 4041704"/>
              <a:gd name="connsiteY804" fmla="*/ 2718412 h 3686004"/>
              <a:gd name="connsiteX805" fmla="*/ 725651 w 4041704"/>
              <a:gd name="connsiteY805" fmla="*/ 2720140 h 3686004"/>
              <a:gd name="connsiteX806" fmla="*/ 727215 w 4041704"/>
              <a:gd name="connsiteY806" fmla="*/ 2721285 h 3686004"/>
              <a:gd name="connsiteX807" fmla="*/ 719629 w 4041704"/>
              <a:gd name="connsiteY807" fmla="*/ 2729726 h 3686004"/>
              <a:gd name="connsiteX808" fmla="*/ 704062 w 4041704"/>
              <a:gd name="connsiteY808" fmla="*/ 2753308 h 3686004"/>
              <a:gd name="connsiteX809" fmla="*/ 700079 w 4041704"/>
              <a:gd name="connsiteY809" fmla="*/ 2765644 h 3686004"/>
              <a:gd name="connsiteX810" fmla="*/ 663000 w 4041704"/>
              <a:gd name="connsiteY810" fmla="*/ 2821583 h 3686004"/>
              <a:gd name="connsiteX811" fmla="*/ 668823 w 4041704"/>
              <a:gd name="connsiteY811" fmla="*/ 2841084 h 3686004"/>
              <a:gd name="connsiteX812" fmla="*/ 685585 w 4041704"/>
              <a:gd name="connsiteY812" fmla="*/ 2878480 h 3686004"/>
              <a:gd name="connsiteX813" fmla="*/ 680405 w 4041704"/>
              <a:gd name="connsiteY813" fmla="*/ 2888905 h 3686004"/>
              <a:gd name="connsiteX814" fmla="*/ 659234 w 4041704"/>
              <a:gd name="connsiteY814" fmla="*/ 2898435 h 3686004"/>
              <a:gd name="connsiteX815" fmla="*/ 583400 w 4041704"/>
              <a:gd name="connsiteY815" fmla="*/ 2850398 h 3686004"/>
              <a:gd name="connsiteX816" fmla="*/ 565656 w 4041704"/>
              <a:gd name="connsiteY816" fmla="*/ 2840755 h 3686004"/>
              <a:gd name="connsiteX817" fmla="*/ 557530 w 4041704"/>
              <a:gd name="connsiteY817" fmla="*/ 2840523 h 3686004"/>
              <a:gd name="connsiteX818" fmla="*/ 559953 w 4041704"/>
              <a:gd name="connsiteY818" fmla="*/ 2852042 h 3686004"/>
              <a:gd name="connsiteX819" fmla="*/ 565475 w 4041704"/>
              <a:gd name="connsiteY819" fmla="*/ 2853639 h 3686004"/>
              <a:gd name="connsiteX820" fmla="*/ 577550 w 4041704"/>
              <a:gd name="connsiteY820" fmla="*/ 2858053 h 3686004"/>
              <a:gd name="connsiteX821" fmla="*/ 567497 w 4041704"/>
              <a:gd name="connsiteY821" fmla="*/ 2872594 h 3686004"/>
              <a:gd name="connsiteX822" fmla="*/ 592456 w 4041704"/>
              <a:gd name="connsiteY822" fmla="*/ 2877187 h 3686004"/>
              <a:gd name="connsiteX823" fmla="*/ 592034 w 4041704"/>
              <a:gd name="connsiteY823" fmla="*/ 2887562 h 3686004"/>
              <a:gd name="connsiteX824" fmla="*/ 558685 w 4041704"/>
              <a:gd name="connsiteY824" fmla="*/ 2883167 h 3686004"/>
              <a:gd name="connsiteX825" fmla="*/ 536016 w 4041704"/>
              <a:gd name="connsiteY825" fmla="*/ 2872881 h 3686004"/>
              <a:gd name="connsiteX826" fmla="*/ 534593 w 4041704"/>
              <a:gd name="connsiteY826" fmla="*/ 2854883 h 3686004"/>
              <a:gd name="connsiteX827" fmla="*/ 524713 w 4041704"/>
              <a:gd name="connsiteY827" fmla="*/ 2845902 h 3686004"/>
              <a:gd name="connsiteX828" fmla="*/ 507469 w 4041704"/>
              <a:gd name="connsiteY828" fmla="*/ 2862552 h 3686004"/>
              <a:gd name="connsiteX829" fmla="*/ 500538 w 4041704"/>
              <a:gd name="connsiteY829" fmla="*/ 2864230 h 3686004"/>
              <a:gd name="connsiteX830" fmla="*/ 517410 w 4041704"/>
              <a:gd name="connsiteY830" fmla="*/ 2827861 h 3686004"/>
              <a:gd name="connsiteX831" fmla="*/ 505852 w 4041704"/>
              <a:gd name="connsiteY831" fmla="*/ 2811950 h 3686004"/>
              <a:gd name="connsiteX832" fmla="*/ 485775 w 4041704"/>
              <a:gd name="connsiteY832" fmla="*/ 2813877 h 3686004"/>
              <a:gd name="connsiteX833" fmla="*/ 475676 w 4041704"/>
              <a:gd name="connsiteY833" fmla="*/ 2799448 h 3686004"/>
              <a:gd name="connsiteX834" fmla="*/ 482504 w 4041704"/>
              <a:gd name="connsiteY834" fmla="*/ 2788255 h 3686004"/>
              <a:gd name="connsiteX835" fmla="*/ 480453 w 4041704"/>
              <a:gd name="connsiteY835" fmla="*/ 2761605 h 3686004"/>
              <a:gd name="connsiteX836" fmla="*/ 482055 w 4041704"/>
              <a:gd name="connsiteY836" fmla="*/ 2731868 h 3686004"/>
              <a:gd name="connsiteX837" fmla="*/ 474837 w 4041704"/>
              <a:gd name="connsiteY837" fmla="*/ 2702067 h 3686004"/>
              <a:gd name="connsiteX838" fmla="*/ 461682 w 4041704"/>
              <a:gd name="connsiteY838" fmla="*/ 2691678 h 3686004"/>
              <a:gd name="connsiteX839" fmla="*/ 472720 w 4041704"/>
              <a:gd name="connsiteY839" fmla="*/ 2684237 h 3686004"/>
              <a:gd name="connsiteX840" fmla="*/ 476156 w 4041704"/>
              <a:gd name="connsiteY840" fmla="*/ 2675700 h 3686004"/>
              <a:gd name="connsiteX841" fmla="*/ 465852 w 4041704"/>
              <a:gd name="connsiteY841" fmla="*/ 2642243 h 3686004"/>
              <a:gd name="connsiteX842" fmla="*/ 466201 w 4041704"/>
              <a:gd name="connsiteY842" fmla="*/ 2630051 h 3686004"/>
              <a:gd name="connsiteX843" fmla="*/ 450174 w 4041704"/>
              <a:gd name="connsiteY843" fmla="*/ 2645673 h 3686004"/>
              <a:gd name="connsiteX844" fmla="*/ 438844 w 4041704"/>
              <a:gd name="connsiteY844" fmla="*/ 2645849 h 3686004"/>
              <a:gd name="connsiteX845" fmla="*/ 407612 w 4041704"/>
              <a:gd name="connsiteY845" fmla="*/ 2659282 h 3686004"/>
              <a:gd name="connsiteX846" fmla="*/ 388301 w 4041704"/>
              <a:gd name="connsiteY846" fmla="*/ 2662859 h 3686004"/>
              <a:gd name="connsiteX847" fmla="*/ 372054 w 4041704"/>
              <a:gd name="connsiteY847" fmla="*/ 2673030 h 3686004"/>
              <a:gd name="connsiteX848" fmla="*/ 366153 w 4041704"/>
              <a:gd name="connsiteY848" fmla="*/ 2675927 h 3686004"/>
              <a:gd name="connsiteX849" fmla="*/ 337020 w 4041704"/>
              <a:gd name="connsiteY849" fmla="*/ 2651066 h 3686004"/>
              <a:gd name="connsiteX850" fmla="*/ 309559 w 4041704"/>
              <a:gd name="connsiteY850" fmla="*/ 2657350 h 3686004"/>
              <a:gd name="connsiteX851" fmla="*/ 286125 w 4041704"/>
              <a:gd name="connsiteY851" fmla="*/ 2645417 h 3686004"/>
              <a:gd name="connsiteX852" fmla="*/ 268162 w 4041704"/>
              <a:gd name="connsiteY852" fmla="*/ 2630323 h 3686004"/>
              <a:gd name="connsiteX853" fmla="*/ 242903 w 4041704"/>
              <a:gd name="connsiteY853" fmla="*/ 2607826 h 3686004"/>
              <a:gd name="connsiteX854" fmla="*/ 232834 w 4041704"/>
              <a:gd name="connsiteY854" fmla="*/ 2601092 h 3686004"/>
              <a:gd name="connsiteX855" fmla="*/ 223794 w 4041704"/>
              <a:gd name="connsiteY855" fmla="*/ 2595578 h 3686004"/>
              <a:gd name="connsiteX856" fmla="*/ 229257 w 4041704"/>
              <a:gd name="connsiteY856" fmla="*/ 2581782 h 3686004"/>
              <a:gd name="connsiteX857" fmla="*/ 239172 w 4041704"/>
              <a:gd name="connsiteY857" fmla="*/ 2574244 h 3686004"/>
              <a:gd name="connsiteX858" fmla="*/ 246021 w 4041704"/>
              <a:gd name="connsiteY858" fmla="*/ 2560112 h 3686004"/>
              <a:gd name="connsiteX859" fmla="*/ 236215 w 4041704"/>
              <a:gd name="connsiteY859" fmla="*/ 2552948 h 3686004"/>
              <a:gd name="connsiteX860" fmla="*/ 222405 w 4041704"/>
              <a:gd name="connsiteY860" fmla="*/ 2561062 h 3686004"/>
              <a:gd name="connsiteX861" fmla="*/ 216081 w 4041704"/>
              <a:gd name="connsiteY861" fmla="*/ 2574334 h 3686004"/>
              <a:gd name="connsiteX862" fmla="*/ 191941 w 4041704"/>
              <a:gd name="connsiteY862" fmla="*/ 2576145 h 3686004"/>
              <a:gd name="connsiteX863" fmla="*/ 194915 w 4041704"/>
              <a:gd name="connsiteY863" fmla="*/ 2559649 h 3686004"/>
              <a:gd name="connsiteX864" fmla="*/ 194993 w 4041704"/>
              <a:gd name="connsiteY864" fmla="*/ 2537251 h 3686004"/>
              <a:gd name="connsiteX865" fmla="*/ 192141 w 4041704"/>
              <a:gd name="connsiteY865" fmla="*/ 2525470 h 3686004"/>
              <a:gd name="connsiteX866" fmla="*/ 197888 w 4041704"/>
              <a:gd name="connsiteY866" fmla="*/ 2508302 h 3686004"/>
              <a:gd name="connsiteX867" fmla="*/ 200221 w 4041704"/>
              <a:gd name="connsiteY867" fmla="*/ 2496731 h 3686004"/>
              <a:gd name="connsiteX868" fmla="*/ 191458 w 4041704"/>
              <a:gd name="connsiteY868" fmla="*/ 2477209 h 3686004"/>
              <a:gd name="connsiteX869" fmla="*/ 183220 w 4041704"/>
              <a:gd name="connsiteY869" fmla="*/ 2456827 h 3686004"/>
              <a:gd name="connsiteX870" fmla="*/ 210079 w 4041704"/>
              <a:gd name="connsiteY870" fmla="*/ 2414736 h 3686004"/>
              <a:gd name="connsiteX871" fmla="*/ 221583 w 4041704"/>
              <a:gd name="connsiteY871" fmla="*/ 2391038 h 3686004"/>
              <a:gd name="connsiteX872" fmla="*/ 240133 w 4041704"/>
              <a:gd name="connsiteY872" fmla="*/ 2361599 h 3686004"/>
              <a:gd name="connsiteX873" fmla="*/ 247894 w 4041704"/>
              <a:gd name="connsiteY873" fmla="*/ 2352749 h 3686004"/>
              <a:gd name="connsiteX874" fmla="*/ 240633 w 4041704"/>
              <a:gd name="connsiteY874" fmla="*/ 2328828 h 3686004"/>
              <a:gd name="connsiteX875" fmla="*/ 229872 w 4041704"/>
              <a:gd name="connsiteY875" fmla="*/ 2322262 h 3686004"/>
              <a:gd name="connsiteX876" fmla="*/ 267736 w 4041704"/>
              <a:gd name="connsiteY876" fmla="*/ 2324097 h 3686004"/>
              <a:gd name="connsiteX877" fmla="*/ 284895 w 4041704"/>
              <a:gd name="connsiteY877" fmla="*/ 2319208 h 3686004"/>
              <a:gd name="connsiteX878" fmla="*/ 294969 w 4041704"/>
              <a:gd name="connsiteY878" fmla="*/ 2301727 h 3686004"/>
              <a:gd name="connsiteX879" fmla="*/ 319825 w 4041704"/>
              <a:gd name="connsiteY879" fmla="*/ 2296809 h 3686004"/>
              <a:gd name="connsiteX880" fmla="*/ 338486 w 4041704"/>
              <a:gd name="connsiteY880" fmla="*/ 2287520 h 3686004"/>
              <a:gd name="connsiteX881" fmla="*/ 344964 w 4041704"/>
              <a:gd name="connsiteY881" fmla="*/ 2288518 h 3686004"/>
              <a:gd name="connsiteX882" fmla="*/ 345963 w 4041704"/>
              <a:gd name="connsiteY882" fmla="*/ 2282040 h 3686004"/>
              <a:gd name="connsiteX883" fmla="*/ 334886 w 4041704"/>
              <a:gd name="connsiteY883" fmla="*/ 2257174 h 3686004"/>
              <a:gd name="connsiteX884" fmla="*/ 328066 w 4041704"/>
              <a:gd name="connsiteY884" fmla="*/ 2256305 h 3686004"/>
              <a:gd name="connsiteX885" fmla="*/ 326915 w 4041704"/>
              <a:gd name="connsiteY885" fmla="*/ 2256930 h 3686004"/>
              <a:gd name="connsiteX886" fmla="*/ 316061 w 4041704"/>
              <a:gd name="connsiteY886" fmla="*/ 2254318 h 3686004"/>
              <a:gd name="connsiteX887" fmla="*/ 292711 w 4041704"/>
              <a:gd name="connsiteY887" fmla="*/ 2226086 h 3686004"/>
              <a:gd name="connsiteX888" fmla="*/ 293665 w 4041704"/>
              <a:gd name="connsiteY888" fmla="*/ 2222983 h 3686004"/>
              <a:gd name="connsiteX889" fmla="*/ 287973 w 4041704"/>
              <a:gd name="connsiteY889" fmla="*/ 2218310 h 3686004"/>
              <a:gd name="connsiteX890" fmla="*/ 268137 w 4041704"/>
              <a:gd name="connsiteY890" fmla="*/ 2222747 h 3686004"/>
              <a:gd name="connsiteX891" fmla="*/ 255699 w 4041704"/>
              <a:gd name="connsiteY891" fmla="*/ 2244103 h 3686004"/>
              <a:gd name="connsiteX892" fmla="*/ 246742 w 4041704"/>
              <a:gd name="connsiteY892" fmla="*/ 2251040 h 3686004"/>
              <a:gd name="connsiteX893" fmla="*/ 242837 w 4041704"/>
              <a:gd name="connsiteY893" fmla="*/ 2240980 h 3686004"/>
              <a:gd name="connsiteX894" fmla="*/ 244074 w 4041704"/>
              <a:gd name="connsiteY894" fmla="*/ 2202161 h 3686004"/>
              <a:gd name="connsiteX895" fmla="*/ 254872 w 4041704"/>
              <a:gd name="connsiteY895" fmla="*/ 2192209 h 3686004"/>
              <a:gd name="connsiteX896" fmla="*/ 272556 w 4041704"/>
              <a:gd name="connsiteY896" fmla="*/ 2180404 h 3686004"/>
              <a:gd name="connsiteX897" fmla="*/ 280288 w 4041704"/>
              <a:gd name="connsiteY897" fmla="*/ 2173876 h 3686004"/>
              <a:gd name="connsiteX898" fmla="*/ 280101 w 4041704"/>
              <a:gd name="connsiteY898" fmla="*/ 2172712 h 3686004"/>
              <a:gd name="connsiteX899" fmla="*/ 282418 w 4041704"/>
              <a:gd name="connsiteY899" fmla="*/ 2167586 h 3686004"/>
              <a:gd name="connsiteX900" fmla="*/ 284250 w 4041704"/>
              <a:gd name="connsiteY900" fmla="*/ 2163518 h 3686004"/>
              <a:gd name="connsiteX901" fmla="*/ 282733 w 4041704"/>
              <a:gd name="connsiteY901" fmla="*/ 2158286 h 3686004"/>
              <a:gd name="connsiteX902" fmla="*/ 277970 w 4041704"/>
              <a:gd name="connsiteY902" fmla="*/ 2159412 h 3686004"/>
              <a:gd name="connsiteX903" fmla="*/ 270762 w 4041704"/>
              <a:gd name="connsiteY903" fmla="*/ 2160837 h 3686004"/>
              <a:gd name="connsiteX904" fmla="*/ 269741 w 4041704"/>
              <a:gd name="connsiteY904" fmla="*/ 2152970 h 3686004"/>
              <a:gd name="connsiteX905" fmla="*/ 270486 w 4041704"/>
              <a:gd name="connsiteY905" fmla="*/ 2151396 h 3686004"/>
              <a:gd name="connsiteX906" fmla="*/ 264354 w 4041704"/>
              <a:gd name="connsiteY906" fmla="*/ 2140825 h 3686004"/>
              <a:gd name="connsiteX907" fmla="*/ 256578 w 4041704"/>
              <a:gd name="connsiteY907" fmla="*/ 2135115 h 3686004"/>
              <a:gd name="connsiteX908" fmla="*/ 256216 w 4041704"/>
              <a:gd name="connsiteY908" fmla="*/ 2132405 h 3686004"/>
              <a:gd name="connsiteX909" fmla="*/ 249309 w 4041704"/>
              <a:gd name="connsiteY909" fmla="*/ 2125651 h 3686004"/>
              <a:gd name="connsiteX910" fmla="*/ 241768 w 4041704"/>
              <a:gd name="connsiteY910" fmla="*/ 2122122 h 3686004"/>
              <a:gd name="connsiteX911" fmla="*/ 222886 w 4041704"/>
              <a:gd name="connsiteY911" fmla="*/ 2113166 h 3686004"/>
              <a:gd name="connsiteX912" fmla="*/ 202956 w 4041704"/>
              <a:gd name="connsiteY912" fmla="*/ 2113965 h 3686004"/>
              <a:gd name="connsiteX913" fmla="*/ 196020 w 4041704"/>
              <a:gd name="connsiteY913" fmla="*/ 2109455 h 3686004"/>
              <a:gd name="connsiteX914" fmla="*/ 189879 w 4041704"/>
              <a:gd name="connsiteY914" fmla="*/ 2093818 h 3686004"/>
              <a:gd name="connsiteX915" fmla="*/ 190909 w 4041704"/>
              <a:gd name="connsiteY915" fmla="*/ 2082560 h 3686004"/>
              <a:gd name="connsiteX916" fmla="*/ 176927 w 4041704"/>
              <a:gd name="connsiteY916" fmla="*/ 2076952 h 3686004"/>
              <a:gd name="connsiteX917" fmla="*/ 161150 w 4041704"/>
              <a:gd name="connsiteY917" fmla="*/ 2071832 h 3686004"/>
              <a:gd name="connsiteX918" fmla="*/ 156976 w 4041704"/>
              <a:gd name="connsiteY918" fmla="*/ 2051565 h 3686004"/>
              <a:gd name="connsiteX919" fmla="*/ 164190 w 4041704"/>
              <a:gd name="connsiteY919" fmla="*/ 2046515 h 3686004"/>
              <a:gd name="connsiteX920" fmla="*/ 176598 w 4041704"/>
              <a:gd name="connsiteY920" fmla="*/ 2017463 h 3686004"/>
              <a:gd name="connsiteX921" fmla="*/ 172362 w 4041704"/>
              <a:gd name="connsiteY921" fmla="*/ 1981804 h 3686004"/>
              <a:gd name="connsiteX922" fmla="*/ 157391 w 4041704"/>
              <a:gd name="connsiteY922" fmla="*/ 1971489 h 3686004"/>
              <a:gd name="connsiteX923" fmla="*/ 140371 w 4041704"/>
              <a:gd name="connsiteY923" fmla="*/ 1969374 h 3686004"/>
              <a:gd name="connsiteX924" fmla="*/ 147853 w 4041704"/>
              <a:gd name="connsiteY924" fmla="*/ 1939681 h 3686004"/>
              <a:gd name="connsiteX925" fmla="*/ 158285 w 4041704"/>
              <a:gd name="connsiteY925" fmla="*/ 1920645 h 3686004"/>
              <a:gd name="connsiteX926" fmla="*/ 160830 w 4041704"/>
              <a:gd name="connsiteY926" fmla="*/ 1915989 h 3686004"/>
              <a:gd name="connsiteX927" fmla="*/ 159493 w 4041704"/>
              <a:gd name="connsiteY927" fmla="*/ 1915963 h 3686004"/>
              <a:gd name="connsiteX928" fmla="*/ 153790 w 4041704"/>
              <a:gd name="connsiteY928" fmla="*/ 1913117 h 3686004"/>
              <a:gd name="connsiteX929" fmla="*/ 137462 w 4041704"/>
              <a:gd name="connsiteY929" fmla="*/ 1905516 h 3686004"/>
              <a:gd name="connsiteX930" fmla="*/ 133579 w 4041704"/>
              <a:gd name="connsiteY930" fmla="*/ 1899724 h 3686004"/>
              <a:gd name="connsiteX931" fmla="*/ 133105 w 4041704"/>
              <a:gd name="connsiteY931" fmla="*/ 1895728 h 3686004"/>
              <a:gd name="connsiteX932" fmla="*/ 129392 w 4041704"/>
              <a:gd name="connsiteY932" fmla="*/ 1898293 h 3686004"/>
              <a:gd name="connsiteX933" fmla="*/ 116047 w 4041704"/>
              <a:gd name="connsiteY933" fmla="*/ 1904919 h 3686004"/>
              <a:gd name="connsiteX934" fmla="*/ 112975 w 4041704"/>
              <a:gd name="connsiteY934" fmla="*/ 1904648 h 3686004"/>
              <a:gd name="connsiteX935" fmla="*/ 113239 w 4041704"/>
              <a:gd name="connsiteY935" fmla="*/ 1905442 h 3686004"/>
              <a:gd name="connsiteX936" fmla="*/ 109733 w 4041704"/>
              <a:gd name="connsiteY936" fmla="*/ 1907599 h 3686004"/>
              <a:gd name="connsiteX937" fmla="*/ 93271 w 4041704"/>
              <a:gd name="connsiteY937" fmla="*/ 1905341 h 3686004"/>
              <a:gd name="connsiteX938" fmla="*/ 78716 w 4041704"/>
              <a:gd name="connsiteY938" fmla="*/ 1908782 h 3686004"/>
              <a:gd name="connsiteX939" fmla="*/ 74146 w 4041704"/>
              <a:gd name="connsiteY939" fmla="*/ 1915454 h 3686004"/>
              <a:gd name="connsiteX940" fmla="*/ 71611 w 4041704"/>
              <a:gd name="connsiteY940" fmla="*/ 1917731 h 3686004"/>
              <a:gd name="connsiteX941" fmla="*/ 69334 w 4041704"/>
              <a:gd name="connsiteY941" fmla="*/ 1915194 h 3686004"/>
              <a:gd name="connsiteX942" fmla="*/ 62727 w 4041704"/>
              <a:gd name="connsiteY942" fmla="*/ 1910885 h 3686004"/>
              <a:gd name="connsiteX943" fmla="*/ 49191 w 4041704"/>
              <a:gd name="connsiteY943" fmla="*/ 1906817 h 3686004"/>
              <a:gd name="connsiteX944" fmla="*/ 42777 w 4041704"/>
              <a:gd name="connsiteY944" fmla="*/ 1908054 h 3686004"/>
              <a:gd name="connsiteX945" fmla="*/ 39043 w 4041704"/>
              <a:gd name="connsiteY945" fmla="*/ 1911174 h 3686004"/>
              <a:gd name="connsiteX946" fmla="*/ 35068 w 4041704"/>
              <a:gd name="connsiteY946" fmla="*/ 1907360 h 3686004"/>
              <a:gd name="connsiteX947" fmla="*/ 33663 w 4041704"/>
              <a:gd name="connsiteY947" fmla="*/ 1903778 h 3686004"/>
              <a:gd name="connsiteX948" fmla="*/ 21749 w 4041704"/>
              <a:gd name="connsiteY948" fmla="*/ 1901843 h 3686004"/>
              <a:gd name="connsiteX949" fmla="*/ 19945 w 4041704"/>
              <a:gd name="connsiteY949" fmla="*/ 1903668 h 3686004"/>
              <a:gd name="connsiteX950" fmla="*/ 15118 w 4041704"/>
              <a:gd name="connsiteY950" fmla="*/ 1904528 h 3686004"/>
              <a:gd name="connsiteX951" fmla="*/ 15175 w 4041704"/>
              <a:gd name="connsiteY951" fmla="*/ 1900043 h 3686004"/>
              <a:gd name="connsiteX952" fmla="*/ 17990 w 4041704"/>
              <a:gd name="connsiteY952" fmla="*/ 1896581 h 3686004"/>
              <a:gd name="connsiteX953" fmla="*/ 17531 w 4041704"/>
              <a:gd name="connsiteY953" fmla="*/ 1891099 h 3686004"/>
              <a:gd name="connsiteX954" fmla="*/ 9478 w 4041704"/>
              <a:gd name="connsiteY954" fmla="*/ 1875949 h 3686004"/>
              <a:gd name="connsiteX955" fmla="*/ 3397 w 4041704"/>
              <a:gd name="connsiteY955" fmla="*/ 1856139 h 3686004"/>
              <a:gd name="connsiteX956" fmla="*/ 4652 w 4041704"/>
              <a:gd name="connsiteY956" fmla="*/ 1850811 h 3686004"/>
              <a:gd name="connsiteX957" fmla="*/ 7981 w 4041704"/>
              <a:gd name="connsiteY957" fmla="*/ 1845163 h 3686004"/>
              <a:gd name="connsiteX958" fmla="*/ 7180 w 4041704"/>
              <a:gd name="connsiteY958" fmla="*/ 1842047 h 3686004"/>
              <a:gd name="connsiteX959" fmla="*/ 0 w 4041704"/>
              <a:gd name="connsiteY959" fmla="*/ 1830579 h 3686004"/>
              <a:gd name="connsiteX960" fmla="*/ 1735 w 4041704"/>
              <a:gd name="connsiteY960" fmla="*/ 1818053 h 3686004"/>
              <a:gd name="connsiteX961" fmla="*/ 16041 w 4041704"/>
              <a:gd name="connsiteY961" fmla="*/ 1801382 h 3686004"/>
              <a:gd name="connsiteX962" fmla="*/ 19907 w 4041704"/>
              <a:gd name="connsiteY962" fmla="*/ 1793107 h 3686004"/>
              <a:gd name="connsiteX963" fmla="*/ 27281 w 4041704"/>
              <a:gd name="connsiteY963" fmla="*/ 1778114 h 3686004"/>
              <a:gd name="connsiteX964" fmla="*/ 27243 w 4041704"/>
              <a:gd name="connsiteY964" fmla="*/ 1759781 h 3686004"/>
              <a:gd name="connsiteX965" fmla="*/ 55513 w 4041704"/>
              <a:gd name="connsiteY965" fmla="*/ 1749265 h 3686004"/>
              <a:gd name="connsiteX966" fmla="*/ 70592 w 4041704"/>
              <a:gd name="connsiteY966" fmla="*/ 1744880 h 3686004"/>
              <a:gd name="connsiteX967" fmla="*/ 96805 w 4041704"/>
              <a:gd name="connsiteY967" fmla="*/ 1731928 h 3686004"/>
              <a:gd name="connsiteX968" fmla="*/ 110075 w 4041704"/>
              <a:gd name="connsiteY968" fmla="*/ 1738252 h 3686004"/>
              <a:gd name="connsiteX969" fmla="*/ 121332 w 4041704"/>
              <a:gd name="connsiteY969" fmla="*/ 1736259 h 3686004"/>
              <a:gd name="connsiteX970" fmla="*/ 127329 w 4041704"/>
              <a:gd name="connsiteY970" fmla="*/ 1732239 h 3686004"/>
              <a:gd name="connsiteX971" fmla="*/ 133588 w 4041704"/>
              <a:gd name="connsiteY971" fmla="*/ 1727788 h 3686004"/>
              <a:gd name="connsiteX972" fmla="*/ 134144 w 4041704"/>
              <a:gd name="connsiteY972" fmla="*/ 1734624 h 3686004"/>
              <a:gd name="connsiteX973" fmla="*/ 133196 w 4041704"/>
              <a:gd name="connsiteY973" fmla="*/ 1745861 h 3686004"/>
              <a:gd name="connsiteX974" fmla="*/ 143265 w 4041704"/>
              <a:gd name="connsiteY974" fmla="*/ 1752593 h 3686004"/>
              <a:gd name="connsiteX975" fmla="*/ 152296 w 4041704"/>
              <a:gd name="connsiteY975" fmla="*/ 1747470 h 3686004"/>
              <a:gd name="connsiteX976" fmla="*/ 155718 w 4041704"/>
              <a:gd name="connsiteY976" fmla="*/ 1752512 h 3686004"/>
              <a:gd name="connsiteX977" fmla="*/ 161592 w 4041704"/>
              <a:gd name="connsiteY977" fmla="*/ 1776769 h 3686004"/>
              <a:gd name="connsiteX978" fmla="*/ 166956 w 4041704"/>
              <a:gd name="connsiteY978" fmla="*/ 1788310 h 3686004"/>
              <a:gd name="connsiteX979" fmla="*/ 166316 w 4041704"/>
              <a:gd name="connsiteY979" fmla="*/ 1794564 h 3686004"/>
              <a:gd name="connsiteX980" fmla="*/ 168319 w 4041704"/>
              <a:gd name="connsiteY980" fmla="*/ 1794045 h 3686004"/>
              <a:gd name="connsiteX981" fmla="*/ 174958 w 4041704"/>
              <a:gd name="connsiteY981" fmla="*/ 1788737 h 3686004"/>
              <a:gd name="connsiteX982" fmla="*/ 181371 w 4041704"/>
              <a:gd name="connsiteY982" fmla="*/ 1787500 h 3686004"/>
              <a:gd name="connsiteX983" fmla="*/ 198329 w 4041704"/>
              <a:gd name="connsiteY983" fmla="*/ 1792737 h 3686004"/>
              <a:gd name="connsiteX984" fmla="*/ 201544 w 4041704"/>
              <a:gd name="connsiteY984" fmla="*/ 1788737 h 3686004"/>
              <a:gd name="connsiteX985" fmla="*/ 221079 w 4041704"/>
              <a:gd name="connsiteY985" fmla="*/ 1766397 h 3686004"/>
              <a:gd name="connsiteX986" fmla="*/ 225545 w 4041704"/>
              <a:gd name="connsiteY986" fmla="*/ 1759079 h 3686004"/>
              <a:gd name="connsiteX987" fmla="*/ 226230 w 4041704"/>
              <a:gd name="connsiteY987" fmla="*/ 1748274 h 3686004"/>
              <a:gd name="connsiteX988" fmla="*/ 211965 w 4041704"/>
              <a:gd name="connsiteY988" fmla="*/ 1724214 h 3686004"/>
              <a:gd name="connsiteX989" fmla="*/ 210257 w 4041704"/>
              <a:gd name="connsiteY989" fmla="*/ 1709587 h 3686004"/>
              <a:gd name="connsiteX990" fmla="*/ 224023 w 4041704"/>
              <a:gd name="connsiteY990" fmla="*/ 1707353 h 3686004"/>
              <a:gd name="connsiteX991" fmla="*/ 242241 w 4041704"/>
              <a:gd name="connsiteY991" fmla="*/ 1711379 h 3686004"/>
              <a:gd name="connsiteX992" fmla="*/ 255293 w 4041704"/>
              <a:gd name="connsiteY992" fmla="*/ 1712253 h 3686004"/>
              <a:gd name="connsiteX993" fmla="*/ 264324 w 4041704"/>
              <a:gd name="connsiteY993" fmla="*/ 1707132 h 3686004"/>
              <a:gd name="connsiteX994" fmla="*/ 281407 w 4041704"/>
              <a:gd name="connsiteY994" fmla="*/ 1665575 h 3686004"/>
              <a:gd name="connsiteX995" fmla="*/ 295355 w 4041704"/>
              <a:gd name="connsiteY995" fmla="*/ 1650457 h 3686004"/>
              <a:gd name="connsiteX996" fmla="*/ 318183 w 4041704"/>
              <a:gd name="connsiteY996" fmla="*/ 1650798 h 3686004"/>
              <a:gd name="connsiteX997" fmla="*/ 336105 w 4041704"/>
              <a:gd name="connsiteY997" fmla="*/ 1612706 h 3686004"/>
              <a:gd name="connsiteX998" fmla="*/ 332244 w 4041704"/>
              <a:gd name="connsiteY998" fmla="*/ 1596765 h 3686004"/>
              <a:gd name="connsiteX999" fmla="*/ 345508 w 4041704"/>
              <a:gd name="connsiteY999" fmla="*/ 1592453 h 3686004"/>
              <a:gd name="connsiteX1000" fmla="*/ 372459 w 4041704"/>
              <a:gd name="connsiteY1000" fmla="*/ 1608304 h 3686004"/>
              <a:gd name="connsiteX1001" fmla="*/ 366520 w 4041704"/>
              <a:gd name="connsiteY1001" fmla="*/ 1592867 h 3686004"/>
              <a:gd name="connsiteX1002" fmla="*/ 362257 w 4041704"/>
              <a:gd name="connsiteY1002" fmla="*/ 1584360 h 3686004"/>
              <a:gd name="connsiteX1003" fmla="*/ 341471 w 4041704"/>
              <a:gd name="connsiteY1003" fmla="*/ 1565181 h 3686004"/>
              <a:gd name="connsiteX1004" fmla="*/ 324093 w 4041704"/>
              <a:gd name="connsiteY1004" fmla="*/ 1564622 h 3686004"/>
              <a:gd name="connsiteX1005" fmla="*/ 335369 w 4041704"/>
              <a:gd name="connsiteY1005" fmla="*/ 1524838 h 3686004"/>
              <a:gd name="connsiteX1006" fmla="*/ 346666 w 4041704"/>
              <a:gd name="connsiteY1006" fmla="*/ 1482115 h 3686004"/>
              <a:gd name="connsiteX1007" fmla="*/ 338449 w 4041704"/>
              <a:gd name="connsiteY1007" fmla="*/ 1458790 h 3686004"/>
              <a:gd name="connsiteX1008" fmla="*/ 315695 w 4041704"/>
              <a:gd name="connsiteY1008" fmla="*/ 1460266 h 3686004"/>
              <a:gd name="connsiteX1009" fmla="*/ 297610 w 4041704"/>
              <a:gd name="connsiteY1009" fmla="*/ 1473451 h 3686004"/>
              <a:gd name="connsiteX1010" fmla="*/ 259036 w 4041704"/>
              <a:gd name="connsiteY1010" fmla="*/ 1450509 h 3686004"/>
              <a:gd name="connsiteX1011" fmla="*/ 253178 w 4041704"/>
              <a:gd name="connsiteY1011" fmla="*/ 1447526 h 3686004"/>
              <a:gd name="connsiteX1012" fmla="*/ 255985 w 4041704"/>
              <a:gd name="connsiteY1012" fmla="*/ 1430337 h 3686004"/>
              <a:gd name="connsiteX1013" fmla="*/ 268401 w 4041704"/>
              <a:gd name="connsiteY1013" fmla="*/ 1411922 h 3686004"/>
              <a:gd name="connsiteX1014" fmla="*/ 304630 w 4041704"/>
              <a:gd name="connsiteY1014" fmla="*/ 1400946 h 3686004"/>
              <a:gd name="connsiteX1015" fmla="*/ 320032 w 4041704"/>
              <a:gd name="connsiteY1015" fmla="*/ 1411524 h 3686004"/>
              <a:gd name="connsiteX1016" fmla="*/ 331486 w 4041704"/>
              <a:gd name="connsiteY1016" fmla="*/ 1417921 h 3686004"/>
              <a:gd name="connsiteX1017" fmla="*/ 388646 w 4041704"/>
              <a:gd name="connsiteY1017" fmla="*/ 1394907 h 3686004"/>
              <a:gd name="connsiteX1018" fmla="*/ 399615 w 4041704"/>
              <a:gd name="connsiteY1018" fmla="*/ 1361433 h 3686004"/>
              <a:gd name="connsiteX1019" fmla="*/ 394231 w 4041704"/>
              <a:gd name="connsiteY1019" fmla="*/ 1352832 h 3686004"/>
              <a:gd name="connsiteX1020" fmla="*/ 408825 w 4041704"/>
              <a:gd name="connsiteY1020" fmla="*/ 1308576 h 3686004"/>
              <a:gd name="connsiteX1021" fmla="*/ 433980 w 4041704"/>
              <a:gd name="connsiteY1021" fmla="*/ 1286710 h 3686004"/>
              <a:gd name="connsiteX1022" fmla="*/ 475774 w 4041704"/>
              <a:gd name="connsiteY1022" fmla="*/ 1271450 h 3686004"/>
              <a:gd name="connsiteX1023" fmla="*/ 492912 w 4041704"/>
              <a:gd name="connsiteY1023" fmla="*/ 1269501 h 3686004"/>
              <a:gd name="connsiteX1024" fmla="*/ 466485 w 4041704"/>
              <a:gd name="connsiteY1024" fmla="*/ 1252791 h 3686004"/>
              <a:gd name="connsiteX1025" fmla="*/ 464596 w 4041704"/>
              <a:gd name="connsiteY1025" fmla="*/ 1251046 h 3686004"/>
              <a:gd name="connsiteX1026" fmla="*/ 464260 w 4041704"/>
              <a:gd name="connsiteY1026" fmla="*/ 1249660 h 3686004"/>
              <a:gd name="connsiteX1027" fmla="*/ 426403 w 4041704"/>
              <a:gd name="connsiteY1027" fmla="*/ 1164545 h 3686004"/>
              <a:gd name="connsiteX1028" fmla="*/ 424723 w 4041704"/>
              <a:gd name="connsiteY1028" fmla="*/ 1122763 h 3686004"/>
              <a:gd name="connsiteX1029" fmla="*/ 431810 w 4041704"/>
              <a:gd name="connsiteY1029" fmla="*/ 1076290 h 3686004"/>
              <a:gd name="connsiteX1030" fmla="*/ 432233 w 4041704"/>
              <a:gd name="connsiteY1030" fmla="*/ 1065915 h 3686004"/>
              <a:gd name="connsiteX1031" fmla="*/ 433350 w 4041704"/>
              <a:gd name="connsiteY1031" fmla="*/ 996308 h 3686004"/>
              <a:gd name="connsiteX1032" fmla="*/ 429489 w 4041704"/>
              <a:gd name="connsiteY1032" fmla="*/ 980368 h 3686004"/>
              <a:gd name="connsiteX1033" fmla="*/ 426913 w 4041704"/>
              <a:gd name="connsiteY1033" fmla="*/ 954578 h 3686004"/>
              <a:gd name="connsiteX1034" fmla="*/ 412104 w 4041704"/>
              <a:gd name="connsiteY1034" fmla="*/ 969171 h 3686004"/>
              <a:gd name="connsiteX1035" fmla="*/ 396826 w 4041704"/>
              <a:gd name="connsiteY1035" fmla="*/ 965166 h 3686004"/>
              <a:gd name="connsiteX1036" fmla="*/ 368670 w 4041704"/>
              <a:gd name="connsiteY1036" fmla="*/ 936766 h 3686004"/>
              <a:gd name="connsiteX1037" fmla="*/ 354173 w 4041704"/>
              <a:gd name="connsiteY1037" fmla="*/ 920835 h 3686004"/>
              <a:gd name="connsiteX1038" fmla="*/ 350867 w 4041704"/>
              <a:gd name="connsiteY1038" fmla="*/ 911730 h 3686004"/>
              <a:gd name="connsiteX1039" fmla="*/ 344649 w 4041704"/>
              <a:gd name="connsiteY1039" fmla="*/ 875449 h 3686004"/>
              <a:gd name="connsiteX1040" fmla="*/ 346207 w 4041704"/>
              <a:gd name="connsiteY1040" fmla="*/ 851592 h 3686004"/>
              <a:gd name="connsiteX1041" fmla="*/ 345076 w 4041704"/>
              <a:gd name="connsiteY1041" fmla="*/ 840860 h 3686004"/>
              <a:gd name="connsiteX1042" fmla="*/ 343163 w 4041704"/>
              <a:gd name="connsiteY1042" fmla="*/ 828988 h 3686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</a:cxnLst>
            <a:rect l="l" t="t" r="r" b="b"/>
            <a:pathLst>
              <a:path w="4041704" h="3686004">
                <a:moveTo>
                  <a:pt x="3386347" y="2411413"/>
                </a:moveTo>
                <a:lnTo>
                  <a:pt x="3386340" y="2411535"/>
                </a:lnTo>
                <a:lnTo>
                  <a:pt x="3386483" y="2411511"/>
                </a:lnTo>
                <a:close/>
                <a:moveTo>
                  <a:pt x="3362819" y="2194357"/>
                </a:moveTo>
                <a:cubicBezTo>
                  <a:pt x="3360830" y="2196729"/>
                  <a:pt x="3360305" y="2199199"/>
                  <a:pt x="3361204" y="2201156"/>
                </a:cubicBezTo>
                <a:lnTo>
                  <a:pt x="3365647" y="2203538"/>
                </a:lnTo>
                <a:lnTo>
                  <a:pt x="3367414" y="2187828"/>
                </a:lnTo>
                <a:lnTo>
                  <a:pt x="3369533" y="2184367"/>
                </a:lnTo>
                <a:close/>
                <a:moveTo>
                  <a:pt x="3369683" y="2161469"/>
                </a:moveTo>
                <a:lnTo>
                  <a:pt x="3378698" y="2161125"/>
                </a:lnTo>
                <a:cubicBezTo>
                  <a:pt x="3380316" y="2161515"/>
                  <a:pt x="3381480" y="2162439"/>
                  <a:pt x="3381834" y="2164342"/>
                </a:cubicBezTo>
                <a:lnTo>
                  <a:pt x="3381252" y="2167406"/>
                </a:lnTo>
                <a:lnTo>
                  <a:pt x="3393725" y="2151948"/>
                </a:lnTo>
                <a:cubicBezTo>
                  <a:pt x="3395106" y="2150016"/>
                  <a:pt x="3397011" y="2148168"/>
                  <a:pt x="3398392" y="2146236"/>
                </a:cubicBezTo>
                <a:cubicBezTo>
                  <a:pt x="3395687" y="2146345"/>
                  <a:pt x="3394306" y="2148277"/>
                  <a:pt x="3392043" y="2148993"/>
                </a:cubicBezTo>
                <a:close/>
                <a:moveTo>
                  <a:pt x="3355458" y="2155683"/>
                </a:moveTo>
                <a:lnTo>
                  <a:pt x="3355439" y="2156097"/>
                </a:lnTo>
                <a:cubicBezTo>
                  <a:pt x="3356073" y="2158885"/>
                  <a:pt x="3356602" y="2162329"/>
                  <a:pt x="3358079" y="2164040"/>
                </a:cubicBezTo>
                <a:lnTo>
                  <a:pt x="3362945" y="2162609"/>
                </a:lnTo>
                <a:lnTo>
                  <a:pt x="3362474" y="2162586"/>
                </a:lnTo>
                <a:close/>
                <a:moveTo>
                  <a:pt x="3340275" y="2163884"/>
                </a:moveTo>
                <a:lnTo>
                  <a:pt x="3339342" y="2166886"/>
                </a:lnTo>
                <a:lnTo>
                  <a:pt x="3339875" y="2166130"/>
                </a:lnTo>
                <a:close/>
                <a:moveTo>
                  <a:pt x="3552686" y="1785302"/>
                </a:moveTo>
                <a:lnTo>
                  <a:pt x="3552595" y="1785639"/>
                </a:lnTo>
                <a:lnTo>
                  <a:pt x="3553346" y="1786264"/>
                </a:lnTo>
                <a:close/>
                <a:moveTo>
                  <a:pt x="3376296" y="1583151"/>
                </a:moveTo>
                <a:lnTo>
                  <a:pt x="3375997" y="1583729"/>
                </a:lnTo>
                <a:lnTo>
                  <a:pt x="3377264" y="1583840"/>
                </a:lnTo>
                <a:lnTo>
                  <a:pt x="3381205" y="1582227"/>
                </a:lnTo>
                <a:close/>
                <a:moveTo>
                  <a:pt x="3320681" y="1573903"/>
                </a:moveTo>
                <a:lnTo>
                  <a:pt x="3321545" y="1574218"/>
                </a:lnTo>
                <a:lnTo>
                  <a:pt x="3321319" y="1573906"/>
                </a:lnTo>
                <a:close/>
                <a:moveTo>
                  <a:pt x="3273764" y="1356808"/>
                </a:moveTo>
                <a:lnTo>
                  <a:pt x="3271648" y="1370709"/>
                </a:lnTo>
                <a:cubicBezTo>
                  <a:pt x="3271978" y="1375263"/>
                  <a:pt x="3273039" y="1379642"/>
                  <a:pt x="3273370" y="1384198"/>
                </a:cubicBezTo>
                <a:cubicBezTo>
                  <a:pt x="3273877" y="1389483"/>
                  <a:pt x="3272980" y="1393756"/>
                  <a:pt x="3270646" y="1397074"/>
                </a:cubicBezTo>
                <a:lnTo>
                  <a:pt x="3268575" y="1398376"/>
                </a:lnTo>
                <a:lnTo>
                  <a:pt x="3299781" y="1403318"/>
                </a:lnTo>
                <a:lnTo>
                  <a:pt x="3292105" y="1393842"/>
                </a:lnTo>
                <a:cubicBezTo>
                  <a:pt x="3289620" y="1385174"/>
                  <a:pt x="3285580" y="1377268"/>
                  <a:pt x="3281163" y="1369598"/>
                </a:cubicBezTo>
                <a:close/>
                <a:moveTo>
                  <a:pt x="2942540" y="460381"/>
                </a:moveTo>
                <a:lnTo>
                  <a:pt x="2943393" y="463167"/>
                </a:lnTo>
                <a:cubicBezTo>
                  <a:pt x="2943843" y="467018"/>
                  <a:pt x="2943651" y="471410"/>
                  <a:pt x="2946045" y="474113"/>
                </a:cubicBezTo>
                <a:cubicBezTo>
                  <a:pt x="2957054" y="487671"/>
                  <a:pt x="2962515" y="487893"/>
                  <a:pt x="2974889" y="476785"/>
                </a:cubicBezTo>
                <a:lnTo>
                  <a:pt x="2975278" y="476498"/>
                </a:lnTo>
                <a:lnTo>
                  <a:pt x="2980094" y="461238"/>
                </a:lnTo>
                <a:cubicBezTo>
                  <a:pt x="2980716" y="455632"/>
                  <a:pt x="2980246" y="449903"/>
                  <a:pt x="2978625" y="444405"/>
                </a:cubicBezTo>
                <a:lnTo>
                  <a:pt x="2976516" y="441086"/>
                </a:lnTo>
                <a:lnTo>
                  <a:pt x="2971944" y="444037"/>
                </a:lnTo>
                <a:cubicBezTo>
                  <a:pt x="2964043" y="447549"/>
                  <a:pt x="2955780" y="450208"/>
                  <a:pt x="2947692" y="453174"/>
                </a:cubicBezTo>
                <a:close/>
                <a:moveTo>
                  <a:pt x="931457" y="2960614"/>
                </a:moveTo>
                <a:lnTo>
                  <a:pt x="932617" y="2960737"/>
                </a:lnTo>
                <a:lnTo>
                  <a:pt x="932419" y="2960450"/>
                </a:lnTo>
                <a:close/>
                <a:moveTo>
                  <a:pt x="731853" y="2718061"/>
                </a:moveTo>
                <a:lnTo>
                  <a:pt x="741742" y="2737711"/>
                </a:lnTo>
                <a:cubicBezTo>
                  <a:pt x="744870" y="2750390"/>
                  <a:pt x="761291" y="2747562"/>
                  <a:pt x="767713" y="2756738"/>
                </a:cubicBezTo>
                <a:lnTo>
                  <a:pt x="778286" y="2745315"/>
                </a:lnTo>
                <a:lnTo>
                  <a:pt x="777750" y="2745207"/>
                </a:lnTo>
                <a:cubicBezTo>
                  <a:pt x="774197" y="2743512"/>
                  <a:pt x="771129" y="2740930"/>
                  <a:pt x="768222" y="2737381"/>
                </a:cubicBezTo>
                <a:cubicBezTo>
                  <a:pt x="762410" y="2730924"/>
                  <a:pt x="757243" y="2723824"/>
                  <a:pt x="748847" y="2719950"/>
                </a:cubicBezTo>
                <a:cubicBezTo>
                  <a:pt x="744326" y="2718014"/>
                  <a:pt x="740128" y="2716723"/>
                  <a:pt x="735849" y="2716722"/>
                </a:cubicBezTo>
                <a:close/>
                <a:moveTo>
                  <a:pt x="1246175" y="310765"/>
                </a:moveTo>
                <a:lnTo>
                  <a:pt x="1255291" y="304099"/>
                </a:lnTo>
                <a:lnTo>
                  <a:pt x="1253742" y="306184"/>
                </a:lnTo>
                <a:cubicBezTo>
                  <a:pt x="1251717" y="308669"/>
                  <a:pt x="1249600" y="310251"/>
                  <a:pt x="1247181" y="310884"/>
                </a:cubicBezTo>
                <a:close/>
                <a:moveTo>
                  <a:pt x="783421" y="946304"/>
                </a:moveTo>
                <a:cubicBezTo>
                  <a:pt x="782304" y="948533"/>
                  <a:pt x="782114" y="950920"/>
                  <a:pt x="784179" y="953359"/>
                </a:cubicBezTo>
                <a:lnTo>
                  <a:pt x="784245" y="953368"/>
                </a:lnTo>
                <a:lnTo>
                  <a:pt x="784830" y="944504"/>
                </a:lnTo>
                <a:close/>
                <a:moveTo>
                  <a:pt x="658370" y="913024"/>
                </a:moveTo>
                <a:lnTo>
                  <a:pt x="652593" y="931066"/>
                </a:lnTo>
                <a:lnTo>
                  <a:pt x="659391" y="930691"/>
                </a:lnTo>
                <a:cubicBezTo>
                  <a:pt x="663107" y="930780"/>
                  <a:pt x="666835" y="930339"/>
                  <a:pt x="668518" y="926662"/>
                </a:cubicBezTo>
                <a:cubicBezTo>
                  <a:pt x="670200" y="922985"/>
                  <a:pt x="666523" y="921303"/>
                  <a:pt x="664451" y="919128"/>
                </a:cubicBezTo>
                <a:close/>
                <a:moveTo>
                  <a:pt x="343163" y="828988"/>
                </a:moveTo>
                <a:cubicBezTo>
                  <a:pt x="344299" y="825916"/>
                  <a:pt x="347538" y="823755"/>
                  <a:pt x="353858" y="822591"/>
                </a:cubicBezTo>
                <a:cubicBezTo>
                  <a:pt x="363992" y="820505"/>
                  <a:pt x="366231" y="810057"/>
                  <a:pt x="368544" y="801426"/>
                </a:cubicBezTo>
                <a:cubicBezTo>
                  <a:pt x="373619" y="781486"/>
                  <a:pt x="373619" y="781486"/>
                  <a:pt x="393106" y="789240"/>
                </a:cubicBezTo>
                <a:cubicBezTo>
                  <a:pt x="395259" y="790553"/>
                  <a:pt x="397243" y="791173"/>
                  <a:pt x="399658" y="792057"/>
                </a:cubicBezTo>
                <a:cubicBezTo>
                  <a:pt x="410011" y="795418"/>
                  <a:pt x="418233" y="794528"/>
                  <a:pt x="419801" y="781308"/>
                </a:cubicBezTo>
                <a:cubicBezTo>
                  <a:pt x="419318" y="776289"/>
                  <a:pt x="422353" y="775186"/>
                  <a:pt x="425891" y="776165"/>
                </a:cubicBezTo>
                <a:cubicBezTo>
                  <a:pt x="430553" y="777237"/>
                  <a:pt x="435646" y="778570"/>
                  <a:pt x="439258" y="781365"/>
                </a:cubicBezTo>
                <a:cubicBezTo>
                  <a:pt x="446911" y="787216"/>
                  <a:pt x="454418" y="789433"/>
                  <a:pt x="463187" y="784741"/>
                </a:cubicBezTo>
                <a:cubicBezTo>
                  <a:pt x="468133" y="782442"/>
                  <a:pt x="472701" y="784638"/>
                  <a:pt x="477100" y="786141"/>
                </a:cubicBezTo>
                <a:cubicBezTo>
                  <a:pt x="485718" y="802029"/>
                  <a:pt x="479401" y="825938"/>
                  <a:pt x="501304" y="834574"/>
                </a:cubicBezTo>
                <a:cubicBezTo>
                  <a:pt x="506564" y="836602"/>
                  <a:pt x="506142" y="846977"/>
                  <a:pt x="514648" y="842715"/>
                </a:cubicBezTo>
                <a:cubicBezTo>
                  <a:pt x="532470" y="829961"/>
                  <a:pt x="532207" y="830391"/>
                  <a:pt x="552271" y="842041"/>
                </a:cubicBezTo>
                <a:cubicBezTo>
                  <a:pt x="557867" y="845455"/>
                  <a:pt x="562318" y="851714"/>
                  <a:pt x="570635" y="849700"/>
                </a:cubicBezTo>
                <a:cubicBezTo>
                  <a:pt x="576851" y="851128"/>
                  <a:pt x="582089" y="856097"/>
                  <a:pt x="588778" y="851910"/>
                </a:cubicBezTo>
                <a:cubicBezTo>
                  <a:pt x="599342" y="850085"/>
                  <a:pt x="608141" y="853089"/>
                  <a:pt x="615963" y="859632"/>
                </a:cubicBezTo>
                <a:cubicBezTo>
                  <a:pt x="616132" y="860326"/>
                  <a:pt x="616132" y="860326"/>
                  <a:pt x="616299" y="861019"/>
                </a:cubicBezTo>
                <a:cubicBezTo>
                  <a:pt x="625013" y="863678"/>
                  <a:pt x="630713" y="861838"/>
                  <a:pt x="634797" y="857685"/>
                </a:cubicBezTo>
                <a:lnTo>
                  <a:pt x="637257" y="852876"/>
                </a:lnTo>
                <a:lnTo>
                  <a:pt x="644105" y="816137"/>
                </a:lnTo>
                <a:cubicBezTo>
                  <a:pt x="645642" y="796524"/>
                  <a:pt x="650484" y="793986"/>
                  <a:pt x="669424" y="801349"/>
                </a:cubicBezTo>
                <a:cubicBezTo>
                  <a:pt x="671489" y="803788"/>
                  <a:pt x="671824" y="806452"/>
                  <a:pt x="671560" y="809100"/>
                </a:cubicBezTo>
                <a:lnTo>
                  <a:pt x="670812" y="813063"/>
                </a:lnTo>
                <a:lnTo>
                  <a:pt x="675492" y="817242"/>
                </a:lnTo>
                <a:cubicBezTo>
                  <a:pt x="676510" y="819931"/>
                  <a:pt x="677284" y="823504"/>
                  <a:pt x="679761" y="827674"/>
                </a:cubicBezTo>
                <a:cubicBezTo>
                  <a:pt x="679644" y="831737"/>
                  <a:pt x="677806" y="834751"/>
                  <a:pt x="674844" y="837668"/>
                </a:cubicBezTo>
                <a:lnTo>
                  <a:pt x="667970" y="841657"/>
                </a:lnTo>
                <a:lnTo>
                  <a:pt x="668977" y="847276"/>
                </a:lnTo>
                <a:cubicBezTo>
                  <a:pt x="672471" y="856522"/>
                  <a:pt x="679049" y="864515"/>
                  <a:pt x="686345" y="870267"/>
                </a:cubicBezTo>
                <a:cubicBezTo>
                  <a:pt x="689983" y="873542"/>
                  <a:pt x="695784" y="875276"/>
                  <a:pt x="696716" y="880609"/>
                </a:cubicBezTo>
                <a:cubicBezTo>
                  <a:pt x="697688" y="884350"/>
                  <a:pt x="697701" y="883819"/>
                  <a:pt x="699358" y="881204"/>
                </a:cubicBezTo>
                <a:cubicBezTo>
                  <a:pt x="700470" y="879107"/>
                  <a:pt x="702632" y="877566"/>
                  <a:pt x="704199" y="878665"/>
                </a:cubicBezTo>
                <a:cubicBezTo>
                  <a:pt x="719968" y="885420"/>
                  <a:pt x="727694" y="873392"/>
                  <a:pt x="736405" y="864574"/>
                </a:cubicBezTo>
                <a:cubicBezTo>
                  <a:pt x="739123" y="861985"/>
                  <a:pt x="742384" y="858877"/>
                  <a:pt x="746126" y="857906"/>
                </a:cubicBezTo>
                <a:cubicBezTo>
                  <a:pt x="751990" y="856985"/>
                  <a:pt x="757791" y="858718"/>
                  <a:pt x="759772" y="864608"/>
                </a:cubicBezTo>
                <a:cubicBezTo>
                  <a:pt x="767194" y="887094"/>
                  <a:pt x="788866" y="891336"/>
                  <a:pt x="806189" y="899721"/>
                </a:cubicBezTo>
                <a:cubicBezTo>
                  <a:pt x="807257" y="899482"/>
                  <a:pt x="808988" y="899258"/>
                  <a:pt x="810502" y="899825"/>
                </a:cubicBezTo>
                <a:lnTo>
                  <a:pt x="812660" y="903314"/>
                </a:lnTo>
                <a:lnTo>
                  <a:pt x="817662" y="897914"/>
                </a:lnTo>
                <a:lnTo>
                  <a:pt x="813177" y="889446"/>
                </a:lnTo>
                <a:cubicBezTo>
                  <a:pt x="809797" y="878880"/>
                  <a:pt x="804682" y="876043"/>
                  <a:pt x="794007" y="878389"/>
                </a:cubicBezTo>
                <a:cubicBezTo>
                  <a:pt x="792575" y="878743"/>
                  <a:pt x="791391" y="879494"/>
                  <a:pt x="789170" y="880349"/>
                </a:cubicBezTo>
                <a:cubicBezTo>
                  <a:pt x="788722" y="871793"/>
                  <a:pt x="793888" y="866862"/>
                  <a:pt x="797766" y="861641"/>
                </a:cubicBezTo>
                <a:cubicBezTo>
                  <a:pt x="802577" y="855277"/>
                  <a:pt x="805062" y="848730"/>
                  <a:pt x="802787" y="840778"/>
                </a:cubicBezTo>
                <a:cubicBezTo>
                  <a:pt x="801761" y="834799"/>
                  <a:pt x="798723" y="831751"/>
                  <a:pt x="792348" y="833029"/>
                </a:cubicBezTo>
                <a:cubicBezTo>
                  <a:pt x="785577" y="834558"/>
                  <a:pt x="780279" y="834048"/>
                  <a:pt x="776427" y="827097"/>
                </a:cubicBezTo>
                <a:cubicBezTo>
                  <a:pt x="772429" y="820789"/>
                  <a:pt x="776662" y="817002"/>
                  <a:pt x="780645" y="812820"/>
                </a:cubicBezTo>
                <a:cubicBezTo>
                  <a:pt x="781973" y="811426"/>
                  <a:pt x="784734" y="809677"/>
                  <a:pt x="782590" y="807168"/>
                </a:cubicBezTo>
                <a:cubicBezTo>
                  <a:pt x="780592" y="804014"/>
                  <a:pt x="776767" y="801466"/>
                  <a:pt x="773112" y="802676"/>
                </a:cubicBezTo>
                <a:cubicBezTo>
                  <a:pt x="762935" y="805811"/>
                  <a:pt x="760228" y="799792"/>
                  <a:pt x="757703" y="791447"/>
                </a:cubicBezTo>
                <a:cubicBezTo>
                  <a:pt x="753325" y="779304"/>
                  <a:pt x="746185" y="768911"/>
                  <a:pt x="736284" y="760268"/>
                </a:cubicBezTo>
                <a:cubicBezTo>
                  <a:pt x="733498" y="757614"/>
                  <a:pt x="731354" y="755104"/>
                  <a:pt x="731578" y="751096"/>
                </a:cubicBezTo>
                <a:cubicBezTo>
                  <a:pt x="731708" y="739963"/>
                  <a:pt x="729722" y="730724"/>
                  <a:pt x="718061" y="725407"/>
                </a:cubicBezTo>
                <a:cubicBezTo>
                  <a:pt x="713840" y="723109"/>
                  <a:pt x="716535" y="718638"/>
                  <a:pt x="719151" y="717533"/>
                </a:cubicBezTo>
                <a:cubicBezTo>
                  <a:pt x="733915" y="712044"/>
                  <a:pt x="734006" y="702593"/>
                  <a:pt x="727549" y="690662"/>
                </a:cubicBezTo>
                <a:cubicBezTo>
                  <a:pt x="726695" y="688442"/>
                  <a:pt x="727273" y="685864"/>
                  <a:pt x="727207" y="683143"/>
                </a:cubicBezTo>
                <a:cubicBezTo>
                  <a:pt x="726773" y="668502"/>
                  <a:pt x="727062" y="667214"/>
                  <a:pt x="741036" y="662224"/>
                </a:cubicBezTo>
                <a:cubicBezTo>
                  <a:pt x="748740" y="659553"/>
                  <a:pt x="752579" y="656015"/>
                  <a:pt x="751237" y="646919"/>
                </a:cubicBezTo>
                <a:cubicBezTo>
                  <a:pt x="750356" y="640296"/>
                  <a:pt x="751697" y="632816"/>
                  <a:pt x="757507" y="628028"/>
                </a:cubicBezTo>
                <a:cubicBezTo>
                  <a:pt x="762923" y="623491"/>
                  <a:pt x="760819" y="619299"/>
                  <a:pt x="758071" y="614963"/>
                </a:cubicBezTo>
                <a:cubicBezTo>
                  <a:pt x="755323" y="610627"/>
                  <a:pt x="752430" y="606935"/>
                  <a:pt x="752943" y="601638"/>
                </a:cubicBezTo>
                <a:cubicBezTo>
                  <a:pt x="753166" y="597628"/>
                  <a:pt x="749945" y="596908"/>
                  <a:pt x="747224" y="596975"/>
                </a:cubicBezTo>
                <a:cubicBezTo>
                  <a:pt x="743319" y="597791"/>
                  <a:pt x="740059" y="598753"/>
                  <a:pt x="736654" y="600358"/>
                </a:cubicBezTo>
                <a:cubicBezTo>
                  <a:pt x="724651" y="604097"/>
                  <a:pt x="723757" y="603559"/>
                  <a:pt x="722350" y="591743"/>
                </a:cubicBezTo>
                <a:cubicBezTo>
                  <a:pt x="721325" y="585763"/>
                  <a:pt x="721981" y="579822"/>
                  <a:pt x="721599" y="573987"/>
                </a:cubicBezTo>
                <a:cubicBezTo>
                  <a:pt x="721506" y="566862"/>
                  <a:pt x="721414" y="559738"/>
                  <a:pt x="732116" y="561796"/>
                </a:cubicBezTo>
                <a:cubicBezTo>
                  <a:pt x="735732" y="562268"/>
                  <a:pt x="738136" y="559086"/>
                  <a:pt x="736677" y="555038"/>
                </a:cubicBezTo>
                <a:cubicBezTo>
                  <a:pt x="735112" y="549952"/>
                  <a:pt x="733691" y="544222"/>
                  <a:pt x="725922" y="544173"/>
                </a:cubicBezTo>
                <a:cubicBezTo>
                  <a:pt x="725528" y="544423"/>
                  <a:pt x="725134" y="544673"/>
                  <a:pt x="724095" y="544779"/>
                </a:cubicBezTo>
                <a:cubicBezTo>
                  <a:pt x="720190" y="545596"/>
                  <a:pt x="716418" y="551855"/>
                  <a:pt x="711882" y="546442"/>
                </a:cubicBezTo>
                <a:cubicBezTo>
                  <a:pt x="707596" y="541422"/>
                  <a:pt x="705925" y="535298"/>
                  <a:pt x="706478" y="528319"/>
                </a:cubicBezTo>
                <a:cubicBezTo>
                  <a:pt x="707383" y="522772"/>
                  <a:pt x="710223" y="517658"/>
                  <a:pt x="713562" y="513331"/>
                </a:cubicBezTo>
                <a:cubicBezTo>
                  <a:pt x="716362" y="509899"/>
                  <a:pt x="719123" y="508150"/>
                  <a:pt x="722515" y="512630"/>
                </a:cubicBezTo>
                <a:cubicBezTo>
                  <a:pt x="723908" y="513956"/>
                  <a:pt x="725697" y="515034"/>
                  <a:pt x="727274" y="514033"/>
                </a:cubicBezTo>
                <a:cubicBezTo>
                  <a:pt x="730035" y="512284"/>
                  <a:pt x="729180" y="510063"/>
                  <a:pt x="728181" y="508486"/>
                </a:cubicBezTo>
                <a:cubicBezTo>
                  <a:pt x="726577" y="505083"/>
                  <a:pt x="724827" y="502324"/>
                  <a:pt x="723473" y="499314"/>
                </a:cubicBezTo>
                <a:cubicBezTo>
                  <a:pt x="718661" y="489104"/>
                  <a:pt x="722724" y="481557"/>
                  <a:pt x="733648" y="479606"/>
                </a:cubicBezTo>
                <a:cubicBezTo>
                  <a:pt x="735081" y="479251"/>
                  <a:pt x="736119" y="479145"/>
                  <a:pt x="737158" y="479038"/>
                </a:cubicBezTo>
                <a:cubicBezTo>
                  <a:pt x="754024" y="477743"/>
                  <a:pt x="755747" y="476098"/>
                  <a:pt x="753169" y="458948"/>
                </a:cubicBezTo>
                <a:cubicBezTo>
                  <a:pt x="752288" y="452323"/>
                  <a:pt x="753300" y="447814"/>
                  <a:pt x="759715" y="444853"/>
                </a:cubicBezTo>
                <a:cubicBezTo>
                  <a:pt x="762331" y="443748"/>
                  <a:pt x="764053" y="442104"/>
                  <a:pt x="765776" y="440460"/>
                </a:cubicBezTo>
                <a:cubicBezTo>
                  <a:pt x="777357" y="432567"/>
                  <a:pt x="783680" y="422483"/>
                  <a:pt x="778198" y="407724"/>
                </a:cubicBezTo>
                <a:cubicBezTo>
                  <a:pt x="776382" y="402244"/>
                  <a:pt x="775357" y="396265"/>
                  <a:pt x="776014" y="390323"/>
                </a:cubicBezTo>
                <a:cubicBezTo>
                  <a:pt x="776237" y="386314"/>
                  <a:pt x="778392" y="382738"/>
                  <a:pt x="782297" y="381921"/>
                </a:cubicBezTo>
                <a:cubicBezTo>
                  <a:pt x="786990" y="380605"/>
                  <a:pt x="787661" y="385151"/>
                  <a:pt x="789015" y="388160"/>
                </a:cubicBezTo>
                <a:cubicBezTo>
                  <a:pt x="798429" y="406505"/>
                  <a:pt x="798429" y="406505"/>
                  <a:pt x="812745" y="392459"/>
                </a:cubicBezTo>
                <a:cubicBezTo>
                  <a:pt x="817912" y="387528"/>
                  <a:pt x="823183" y="383635"/>
                  <a:pt x="829848" y="381068"/>
                </a:cubicBezTo>
                <a:cubicBezTo>
                  <a:pt x="836764" y="378895"/>
                  <a:pt x="842246" y="377078"/>
                  <a:pt x="849359" y="383069"/>
                </a:cubicBezTo>
                <a:cubicBezTo>
                  <a:pt x="860047" y="391212"/>
                  <a:pt x="877033" y="384868"/>
                  <a:pt x="885906" y="370957"/>
                </a:cubicBezTo>
                <a:cubicBezTo>
                  <a:pt x="887379" y="368919"/>
                  <a:pt x="888207" y="366736"/>
                  <a:pt x="889824" y="364054"/>
                </a:cubicBezTo>
                <a:cubicBezTo>
                  <a:pt x="897146" y="372121"/>
                  <a:pt x="904759" y="378899"/>
                  <a:pt x="916328" y="377092"/>
                </a:cubicBezTo>
                <a:cubicBezTo>
                  <a:pt x="926858" y="375392"/>
                  <a:pt x="933497" y="368421"/>
                  <a:pt x="940780" y="361596"/>
                </a:cubicBezTo>
                <a:cubicBezTo>
                  <a:pt x="943067" y="363461"/>
                  <a:pt x="941989" y="365249"/>
                  <a:pt x="941950" y="366932"/>
                </a:cubicBezTo>
                <a:cubicBezTo>
                  <a:pt x="939559" y="380603"/>
                  <a:pt x="948959" y="388458"/>
                  <a:pt x="962645" y="384757"/>
                </a:cubicBezTo>
                <a:cubicBezTo>
                  <a:pt x="976724" y="380807"/>
                  <a:pt x="976724" y="380807"/>
                  <a:pt x="980276" y="395131"/>
                </a:cubicBezTo>
                <a:cubicBezTo>
                  <a:pt x="982760" y="405159"/>
                  <a:pt x="992989" y="410831"/>
                  <a:pt x="1002415" y="406516"/>
                </a:cubicBezTo>
                <a:cubicBezTo>
                  <a:pt x="1007253" y="404555"/>
                  <a:pt x="1005150" y="400363"/>
                  <a:pt x="1004189" y="397105"/>
                </a:cubicBezTo>
                <a:cubicBezTo>
                  <a:pt x="1002374" y="391624"/>
                  <a:pt x="999666" y="385605"/>
                  <a:pt x="1004583" y="380280"/>
                </a:cubicBezTo>
                <a:cubicBezTo>
                  <a:pt x="1008026" y="376992"/>
                  <a:pt x="1010538" y="374847"/>
                  <a:pt x="1012707" y="381760"/>
                </a:cubicBezTo>
                <a:cubicBezTo>
                  <a:pt x="1018651" y="398989"/>
                  <a:pt x="1025842" y="401614"/>
                  <a:pt x="1041579" y="393299"/>
                </a:cubicBezTo>
                <a:cubicBezTo>
                  <a:pt x="1061509" y="382878"/>
                  <a:pt x="1081925" y="379332"/>
                  <a:pt x="1103867" y="382553"/>
                </a:cubicBezTo>
                <a:cubicBezTo>
                  <a:pt x="1114963" y="384362"/>
                  <a:pt x="1125704" y="384737"/>
                  <a:pt x="1136774" y="382141"/>
                </a:cubicBezTo>
                <a:cubicBezTo>
                  <a:pt x="1142505" y="380720"/>
                  <a:pt x="1146844" y="377970"/>
                  <a:pt x="1148539" y="371922"/>
                </a:cubicBezTo>
                <a:cubicBezTo>
                  <a:pt x="1150090" y="366520"/>
                  <a:pt x="1153179" y="361799"/>
                  <a:pt x="1159621" y="363242"/>
                </a:cubicBezTo>
                <a:cubicBezTo>
                  <a:pt x="1166313" y="365079"/>
                  <a:pt x="1163973" y="370982"/>
                  <a:pt x="1163106" y="374845"/>
                </a:cubicBezTo>
                <a:cubicBezTo>
                  <a:pt x="1160937" y="384508"/>
                  <a:pt x="1164040" y="390277"/>
                  <a:pt x="1171548" y="396017"/>
                </a:cubicBezTo>
                <a:lnTo>
                  <a:pt x="1205445" y="430538"/>
                </a:lnTo>
                <a:lnTo>
                  <a:pt x="1209429" y="430483"/>
                </a:lnTo>
                <a:cubicBezTo>
                  <a:pt x="1220377" y="428161"/>
                  <a:pt x="1229919" y="421631"/>
                  <a:pt x="1231275" y="411649"/>
                </a:cubicBezTo>
                <a:cubicBezTo>
                  <a:pt x="1234740" y="388327"/>
                  <a:pt x="1248678" y="383810"/>
                  <a:pt x="1268141" y="383471"/>
                </a:cubicBezTo>
                <a:cubicBezTo>
                  <a:pt x="1271189" y="382978"/>
                  <a:pt x="1274112" y="383046"/>
                  <a:pt x="1277159" y="382553"/>
                </a:cubicBezTo>
                <a:cubicBezTo>
                  <a:pt x="1290217" y="381954"/>
                  <a:pt x="1291029" y="380960"/>
                  <a:pt x="1287384" y="368388"/>
                </a:cubicBezTo>
                <a:cubicBezTo>
                  <a:pt x="1283923" y="357620"/>
                  <a:pt x="1277724" y="348589"/>
                  <a:pt x="1270278" y="339867"/>
                </a:cubicBezTo>
                <a:cubicBezTo>
                  <a:pt x="1265564" y="334695"/>
                  <a:pt x="1264078" y="330837"/>
                  <a:pt x="1268506" y="324188"/>
                </a:cubicBezTo>
                <a:cubicBezTo>
                  <a:pt x="1272124" y="318534"/>
                  <a:pt x="1274189" y="311943"/>
                  <a:pt x="1276253" y="305352"/>
                </a:cubicBezTo>
                <a:cubicBezTo>
                  <a:pt x="1277817" y="301001"/>
                  <a:pt x="1276458" y="296581"/>
                  <a:pt x="1272233" y="294460"/>
                </a:cubicBezTo>
                <a:lnTo>
                  <a:pt x="1269133" y="293976"/>
                </a:lnTo>
                <a:lnTo>
                  <a:pt x="1313940" y="261207"/>
                </a:lnTo>
                <a:lnTo>
                  <a:pt x="1314400" y="261959"/>
                </a:lnTo>
                <a:cubicBezTo>
                  <a:pt x="1315758" y="262779"/>
                  <a:pt x="1317500" y="262875"/>
                  <a:pt x="1319862" y="262817"/>
                </a:cubicBezTo>
                <a:cubicBezTo>
                  <a:pt x="1346288" y="262864"/>
                  <a:pt x="1366723" y="273910"/>
                  <a:pt x="1384033" y="293659"/>
                </a:cubicBezTo>
                <a:cubicBezTo>
                  <a:pt x="1394331" y="305373"/>
                  <a:pt x="1399528" y="318881"/>
                  <a:pt x="1398378" y="334493"/>
                </a:cubicBezTo>
                <a:cubicBezTo>
                  <a:pt x="1397991" y="341460"/>
                  <a:pt x="1399978" y="343080"/>
                  <a:pt x="1406634" y="342221"/>
                </a:cubicBezTo>
                <a:cubicBezTo>
                  <a:pt x="1414533" y="341053"/>
                  <a:pt x="1423424" y="340696"/>
                  <a:pt x="1430707" y="337038"/>
                </a:cubicBezTo>
                <a:cubicBezTo>
                  <a:pt x="1436060" y="334124"/>
                  <a:pt x="1438047" y="335744"/>
                  <a:pt x="1439714" y="341409"/>
                </a:cubicBezTo>
                <a:cubicBezTo>
                  <a:pt x="1442365" y="353170"/>
                  <a:pt x="1463360" y="364342"/>
                  <a:pt x="1474809" y="360443"/>
                </a:cubicBezTo>
                <a:cubicBezTo>
                  <a:pt x="1478665" y="358958"/>
                  <a:pt x="1479419" y="355599"/>
                  <a:pt x="1480606" y="352926"/>
                </a:cubicBezTo>
                <a:cubicBezTo>
                  <a:pt x="1484851" y="344473"/>
                  <a:pt x="1489529" y="336706"/>
                  <a:pt x="1497747" y="331495"/>
                </a:cubicBezTo>
                <a:cubicBezTo>
                  <a:pt x="1511877" y="323496"/>
                  <a:pt x="1521752" y="329236"/>
                  <a:pt x="1521596" y="345658"/>
                </a:cubicBezTo>
                <a:cubicBezTo>
                  <a:pt x="1521710" y="350386"/>
                  <a:pt x="1520582" y="355422"/>
                  <a:pt x="1520697" y="360150"/>
                </a:cubicBezTo>
                <a:cubicBezTo>
                  <a:pt x="1521293" y="373215"/>
                  <a:pt x="1526134" y="377827"/>
                  <a:pt x="1539318" y="376668"/>
                </a:cubicBezTo>
                <a:cubicBezTo>
                  <a:pt x="1545847" y="376369"/>
                  <a:pt x="1551076" y="374014"/>
                  <a:pt x="1556863" y="371785"/>
                </a:cubicBezTo>
                <a:cubicBezTo>
                  <a:pt x="1562775" y="368996"/>
                  <a:pt x="1568003" y="366641"/>
                  <a:pt x="1574223" y="365097"/>
                </a:cubicBezTo>
                <a:cubicBezTo>
                  <a:pt x="1578641" y="363736"/>
                  <a:pt x="1584052" y="363184"/>
                  <a:pt x="1588835" y="365434"/>
                </a:cubicBezTo>
                <a:cubicBezTo>
                  <a:pt x="1595046" y="369177"/>
                  <a:pt x="1589191" y="374330"/>
                  <a:pt x="1588872" y="378372"/>
                </a:cubicBezTo>
                <a:cubicBezTo>
                  <a:pt x="1588977" y="388388"/>
                  <a:pt x="1587278" y="398587"/>
                  <a:pt x="1591674" y="407802"/>
                </a:cubicBezTo>
                <a:cubicBezTo>
                  <a:pt x="1595020" y="413841"/>
                  <a:pt x="1598684" y="415839"/>
                  <a:pt x="1605716" y="413300"/>
                </a:cubicBezTo>
                <a:cubicBezTo>
                  <a:pt x="1615360" y="409585"/>
                  <a:pt x="1624949" y="403506"/>
                  <a:pt x="1633726" y="398419"/>
                </a:cubicBezTo>
                <a:cubicBezTo>
                  <a:pt x="1648541" y="389986"/>
                  <a:pt x="1662855" y="383790"/>
                  <a:pt x="1678313" y="396072"/>
                </a:cubicBezTo>
                <a:cubicBezTo>
                  <a:pt x="1682413" y="398754"/>
                  <a:pt x="1685836" y="396583"/>
                  <a:pt x="1689134" y="394971"/>
                </a:cubicBezTo>
                <a:cubicBezTo>
                  <a:pt x="1695607" y="392307"/>
                  <a:pt x="1700343" y="386904"/>
                  <a:pt x="1704395" y="381934"/>
                </a:cubicBezTo>
                <a:cubicBezTo>
                  <a:pt x="1710877" y="373983"/>
                  <a:pt x="1716240" y="365782"/>
                  <a:pt x="1727313" y="363561"/>
                </a:cubicBezTo>
                <a:cubicBezTo>
                  <a:pt x="1725085" y="357772"/>
                  <a:pt x="1719616" y="355959"/>
                  <a:pt x="1716203" y="352842"/>
                </a:cubicBezTo>
                <a:cubicBezTo>
                  <a:pt x="1712789" y="349725"/>
                  <a:pt x="1707572" y="346792"/>
                  <a:pt x="1709511" y="340762"/>
                </a:cubicBezTo>
                <a:cubicBezTo>
                  <a:pt x="1711702" y="333612"/>
                  <a:pt x="1715011" y="326713"/>
                  <a:pt x="1723035" y="324984"/>
                </a:cubicBezTo>
                <a:cubicBezTo>
                  <a:pt x="1729942" y="323007"/>
                  <a:pt x="1734724" y="325254"/>
                  <a:pt x="1732158" y="334083"/>
                </a:cubicBezTo>
                <a:cubicBezTo>
                  <a:pt x="1730219" y="340114"/>
                  <a:pt x="1733883" y="342111"/>
                  <a:pt x="1738918" y="343239"/>
                </a:cubicBezTo>
                <a:cubicBezTo>
                  <a:pt x="1752651" y="347493"/>
                  <a:pt x="1764486" y="336628"/>
                  <a:pt x="1761219" y="322377"/>
                </a:cubicBezTo>
                <a:cubicBezTo>
                  <a:pt x="1760545" y="317524"/>
                  <a:pt x="1759185" y="313104"/>
                  <a:pt x="1758636" y="307691"/>
                </a:cubicBezTo>
                <a:cubicBezTo>
                  <a:pt x="1758771" y="301844"/>
                  <a:pt x="1761453" y="297743"/>
                  <a:pt x="1767241" y="295514"/>
                </a:cubicBezTo>
                <a:cubicBezTo>
                  <a:pt x="1773154" y="292725"/>
                  <a:pt x="1776442" y="296402"/>
                  <a:pt x="1780289" y="300202"/>
                </a:cubicBezTo>
                <a:cubicBezTo>
                  <a:pt x="1786991" y="306995"/>
                  <a:pt x="1786787" y="315765"/>
                  <a:pt x="1787702" y="324787"/>
                </a:cubicBezTo>
                <a:cubicBezTo>
                  <a:pt x="1789349" y="341026"/>
                  <a:pt x="1789761" y="345086"/>
                  <a:pt x="1798995" y="345173"/>
                </a:cubicBezTo>
                <a:lnTo>
                  <a:pt x="1800029" y="345095"/>
                </a:lnTo>
                <a:lnTo>
                  <a:pt x="1798659" y="337106"/>
                </a:lnTo>
                <a:cubicBezTo>
                  <a:pt x="1797075" y="333602"/>
                  <a:pt x="1794394" y="330138"/>
                  <a:pt x="1790248" y="326711"/>
                </a:cubicBezTo>
                <a:cubicBezTo>
                  <a:pt x="1786951" y="324348"/>
                  <a:pt x="1789878" y="319753"/>
                  <a:pt x="1794305" y="319518"/>
                </a:cubicBezTo>
                <a:cubicBezTo>
                  <a:pt x="1799366" y="319250"/>
                  <a:pt x="1803793" y="319015"/>
                  <a:pt x="1808853" y="318746"/>
                </a:cubicBezTo>
                <a:cubicBezTo>
                  <a:pt x="1831724" y="319434"/>
                  <a:pt x="1842739" y="311872"/>
                  <a:pt x="1850485" y="290530"/>
                </a:cubicBezTo>
                <a:cubicBezTo>
                  <a:pt x="1854342" y="279542"/>
                  <a:pt x="1845353" y="277483"/>
                  <a:pt x="1838826" y="274023"/>
                </a:cubicBezTo>
                <a:cubicBezTo>
                  <a:pt x="1833599" y="271129"/>
                  <a:pt x="1825908" y="269635"/>
                  <a:pt x="1826804" y="262610"/>
                </a:cubicBezTo>
                <a:cubicBezTo>
                  <a:pt x="1828332" y="255552"/>
                  <a:pt x="1835922" y="255149"/>
                  <a:pt x="1841648" y="255479"/>
                </a:cubicBezTo>
                <a:cubicBezTo>
                  <a:pt x="1881131" y="258457"/>
                  <a:pt x="1905053" y="231182"/>
                  <a:pt x="1933175" y="211295"/>
                </a:cubicBezTo>
                <a:cubicBezTo>
                  <a:pt x="1939897" y="206498"/>
                  <a:pt x="1937630" y="199642"/>
                  <a:pt x="1937293" y="193317"/>
                </a:cubicBezTo>
                <a:cubicBezTo>
                  <a:pt x="1937456" y="184428"/>
                  <a:pt x="1931758" y="172680"/>
                  <a:pt x="1940378" y="167782"/>
                </a:cubicBezTo>
                <a:cubicBezTo>
                  <a:pt x="1950862" y="162151"/>
                  <a:pt x="1953599" y="177862"/>
                  <a:pt x="1961956" y="179955"/>
                </a:cubicBezTo>
                <a:cubicBezTo>
                  <a:pt x="1981933" y="185872"/>
                  <a:pt x="1987457" y="182408"/>
                  <a:pt x="1992141" y="163131"/>
                </a:cubicBezTo>
                <a:lnTo>
                  <a:pt x="1992331" y="162587"/>
                </a:lnTo>
                <a:lnTo>
                  <a:pt x="1986778" y="144322"/>
                </a:lnTo>
                <a:cubicBezTo>
                  <a:pt x="1983609" y="138386"/>
                  <a:pt x="1979283" y="133065"/>
                  <a:pt x="1973980" y="128749"/>
                </a:cubicBezTo>
                <a:cubicBezTo>
                  <a:pt x="1957429" y="115673"/>
                  <a:pt x="1933691" y="110591"/>
                  <a:pt x="1912158" y="123151"/>
                </a:cubicBezTo>
                <a:cubicBezTo>
                  <a:pt x="1906000" y="126650"/>
                  <a:pt x="1894382" y="122826"/>
                  <a:pt x="1892523" y="135610"/>
                </a:cubicBezTo>
                <a:cubicBezTo>
                  <a:pt x="1892092" y="139439"/>
                  <a:pt x="1883438" y="143704"/>
                  <a:pt x="1878608" y="136350"/>
                </a:cubicBezTo>
                <a:cubicBezTo>
                  <a:pt x="1877655" y="127361"/>
                  <a:pt x="1877058" y="118355"/>
                  <a:pt x="1882843" y="111953"/>
                </a:cubicBezTo>
                <a:cubicBezTo>
                  <a:pt x="1884771" y="109819"/>
                  <a:pt x="1887408" y="107974"/>
                  <a:pt x="1890978" y="106516"/>
                </a:cubicBezTo>
                <a:cubicBezTo>
                  <a:pt x="1903393" y="101417"/>
                  <a:pt x="1917610" y="106371"/>
                  <a:pt x="1929358" y="100672"/>
                </a:cubicBezTo>
                <a:cubicBezTo>
                  <a:pt x="1935549" y="97807"/>
                  <a:pt x="1944903" y="94773"/>
                  <a:pt x="1933047" y="86523"/>
                </a:cubicBezTo>
                <a:cubicBezTo>
                  <a:pt x="1931278" y="77103"/>
                  <a:pt x="1921718" y="64291"/>
                  <a:pt x="1943458" y="67577"/>
                </a:cubicBezTo>
                <a:cubicBezTo>
                  <a:pt x="1944722" y="67509"/>
                  <a:pt x="1945356" y="67475"/>
                  <a:pt x="1946687" y="68673"/>
                </a:cubicBezTo>
                <a:cubicBezTo>
                  <a:pt x="1952851" y="77226"/>
                  <a:pt x="1963670" y="77919"/>
                  <a:pt x="1972161" y="82543"/>
                </a:cubicBezTo>
                <a:cubicBezTo>
                  <a:pt x="1978687" y="86003"/>
                  <a:pt x="1984212" y="82538"/>
                  <a:pt x="1983109" y="73717"/>
                </a:cubicBezTo>
                <a:cubicBezTo>
                  <a:pt x="1983708" y="73050"/>
                  <a:pt x="1984939" y="72351"/>
                  <a:pt x="1986238" y="72916"/>
                </a:cubicBezTo>
                <a:cubicBezTo>
                  <a:pt x="1991729" y="68819"/>
                  <a:pt x="2000086" y="70912"/>
                  <a:pt x="2004144" y="63720"/>
                </a:cubicBezTo>
                <a:cubicBezTo>
                  <a:pt x="2016257" y="52929"/>
                  <a:pt x="2027104" y="42204"/>
                  <a:pt x="2033222" y="26022"/>
                </a:cubicBezTo>
                <a:cubicBezTo>
                  <a:pt x="2044462" y="-1214"/>
                  <a:pt x="2059607" y="-2653"/>
                  <a:pt x="2078526" y="19176"/>
                </a:cubicBezTo>
                <a:cubicBezTo>
                  <a:pt x="2098810" y="42837"/>
                  <a:pt x="2105802" y="43100"/>
                  <a:pt x="2128694" y="20319"/>
                </a:cubicBezTo>
                <a:cubicBezTo>
                  <a:pt x="2129293" y="19653"/>
                  <a:pt x="2129293" y="19653"/>
                  <a:pt x="2129892" y="18987"/>
                </a:cubicBezTo>
                <a:cubicBezTo>
                  <a:pt x="2155915" y="-4595"/>
                  <a:pt x="2158976" y="-6660"/>
                  <a:pt x="2179596" y="23325"/>
                </a:cubicBezTo>
                <a:cubicBezTo>
                  <a:pt x="2185093" y="31279"/>
                  <a:pt x="2187097" y="45126"/>
                  <a:pt x="2197183" y="43956"/>
                </a:cubicBezTo>
                <a:cubicBezTo>
                  <a:pt x="2209799" y="42652"/>
                  <a:pt x="2208361" y="27505"/>
                  <a:pt x="2211619" y="17184"/>
                </a:cubicBezTo>
                <a:cubicBezTo>
                  <a:pt x="2213248" y="12024"/>
                  <a:pt x="2214244" y="6896"/>
                  <a:pt x="2215240" y="1769"/>
                </a:cubicBezTo>
                <a:cubicBezTo>
                  <a:pt x="2221363" y="-2361"/>
                  <a:pt x="2224095" y="1300"/>
                  <a:pt x="2224397" y="6991"/>
                </a:cubicBezTo>
                <a:cubicBezTo>
                  <a:pt x="2225265" y="11385"/>
                  <a:pt x="2224201" y="15249"/>
                  <a:pt x="2226301" y="18942"/>
                </a:cubicBezTo>
                <a:cubicBezTo>
                  <a:pt x="2228035" y="27730"/>
                  <a:pt x="2229770" y="36517"/>
                  <a:pt x="2232138" y="45271"/>
                </a:cubicBezTo>
                <a:cubicBezTo>
                  <a:pt x="2237540" y="63379"/>
                  <a:pt x="2244665" y="66172"/>
                  <a:pt x="2260606" y="55811"/>
                </a:cubicBezTo>
                <a:cubicBezTo>
                  <a:pt x="2267961" y="50981"/>
                  <a:pt x="2273917" y="43688"/>
                  <a:pt x="2281238" y="38224"/>
                </a:cubicBezTo>
                <a:cubicBezTo>
                  <a:pt x="2286096" y="34161"/>
                  <a:pt x="2291486" y="28166"/>
                  <a:pt x="2298611" y="30959"/>
                </a:cubicBezTo>
                <a:cubicBezTo>
                  <a:pt x="2306403" y="34351"/>
                  <a:pt x="2306806" y="41941"/>
                  <a:pt x="2307841" y="49497"/>
                </a:cubicBezTo>
                <a:cubicBezTo>
                  <a:pt x="2308978" y="58952"/>
                  <a:pt x="2308849" y="68472"/>
                  <a:pt x="2309386" y="78592"/>
                </a:cubicBezTo>
                <a:cubicBezTo>
                  <a:pt x="2309957" y="89344"/>
                  <a:pt x="2314054" y="94835"/>
                  <a:pt x="2325539" y="96128"/>
                </a:cubicBezTo>
                <a:cubicBezTo>
                  <a:pt x="2345947" y="98216"/>
                  <a:pt x="2354075" y="107934"/>
                  <a:pt x="2355715" y="126875"/>
                </a:cubicBezTo>
                <a:cubicBezTo>
                  <a:pt x="2359829" y="168518"/>
                  <a:pt x="2362459" y="170281"/>
                  <a:pt x="2403767" y="159843"/>
                </a:cubicBezTo>
                <a:lnTo>
                  <a:pt x="2411135" y="158481"/>
                </a:lnTo>
                <a:lnTo>
                  <a:pt x="2421802" y="148799"/>
                </a:lnTo>
                <a:cubicBezTo>
                  <a:pt x="2431621" y="142570"/>
                  <a:pt x="2444304" y="142532"/>
                  <a:pt x="2452695" y="145256"/>
                </a:cubicBezTo>
                <a:cubicBezTo>
                  <a:pt x="2462383" y="148547"/>
                  <a:pt x="2468043" y="147613"/>
                  <a:pt x="2477692" y="138221"/>
                </a:cubicBezTo>
                <a:cubicBezTo>
                  <a:pt x="2470578" y="159528"/>
                  <a:pt x="2478168" y="159126"/>
                  <a:pt x="2489883" y="152796"/>
                </a:cubicBezTo>
                <a:cubicBezTo>
                  <a:pt x="2490652" y="161317"/>
                  <a:pt x="2490922" y="169391"/>
                  <a:pt x="2492669" y="176909"/>
                </a:cubicBezTo>
                <a:lnTo>
                  <a:pt x="2499486" y="189073"/>
                </a:lnTo>
                <a:lnTo>
                  <a:pt x="2502551" y="186628"/>
                </a:lnTo>
                <a:cubicBezTo>
                  <a:pt x="2504737" y="183025"/>
                  <a:pt x="2505610" y="178538"/>
                  <a:pt x="2505307" y="172845"/>
                </a:cubicBezTo>
                <a:cubicBezTo>
                  <a:pt x="2503729" y="143118"/>
                  <a:pt x="2505492" y="140488"/>
                  <a:pt x="2536983" y="136278"/>
                </a:cubicBezTo>
                <a:cubicBezTo>
                  <a:pt x="2550231" y="134940"/>
                  <a:pt x="2549928" y="129248"/>
                  <a:pt x="2544398" y="120661"/>
                </a:cubicBezTo>
                <a:cubicBezTo>
                  <a:pt x="2542328" y="105549"/>
                  <a:pt x="2552817" y="111970"/>
                  <a:pt x="2559808" y="112233"/>
                </a:cubicBezTo>
                <a:cubicBezTo>
                  <a:pt x="2589406" y="120175"/>
                  <a:pt x="2608611" y="111544"/>
                  <a:pt x="2624244" y="83440"/>
                </a:cubicBezTo>
                <a:cubicBezTo>
                  <a:pt x="2637582" y="59899"/>
                  <a:pt x="2642508" y="57099"/>
                  <a:pt x="2658258" y="67046"/>
                </a:cubicBezTo>
                <a:cubicBezTo>
                  <a:pt x="2662423" y="73801"/>
                  <a:pt x="2663559" y="83256"/>
                  <a:pt x="2673780" y="84616"/>
                </a:cubicBezTo>
                <a:cubicBezTo>
                  <a:pt x="2685399" y="88439"/>
                  <a:pt x="2694019" y="83541"/>
                  <a:pt x="2702471" y="75481"/>
                </a:cubicBezTo>
                <a:cubicBezTo>
                  <a:pt x="2710324" y="68087"/>
                  <a:pt x="2716710" y="56965"/>
                  <a:pt x="2730195" y="60055"/>
                </a:cubicBezTo>
                <a:cubicBezTo>
                  <a:pt x="2735025" y="67410"/>
                  <a:pt x="2739223" y="74798"/>
                  <a:pt x="2745884" y="80788"/>
                </a:cubicBezTo>
                <a:cubicBezTo>
                  <a:pt x="2749880" y="84380"/>
                  <a:pt x="2748520" y="94601"/>
                  <a:pt x="2758472" y="90901"/>
                </a:cubicBezTo>
                <a:cubicBezTo>
                  <a:pt x="2762765" y="88136"/>
                  <a:pt x="2763761" y="83010"/>
                  <a:pt x="2766756" y="79679"/>
                </a:cubicBezTo>
                <a:cubicBezTo>
                  <a:pt x="2767355" y="79013"/>
                  <a:pt x="2767288" y="77749"/>
                  <a:pt x="2767220" y="76483"/>
                </a:cubicBezTo>
                <a:cubicBezTo>
                  <a:pt x="2770680" y="69956"/>
                  <a:pt x="2765116" y="60737"/>
                  <a:pt x="2773735" y="55840"/>
                </a:cubicBezTo>
                <a:cubicBezTo>
                  <a:pt x="2781460" y="57967"/>
                  <a:pt x="2780564" y="64992"/>
                  <a:pt x="2781499" y="70651"/>
                </a:cubicBezTo>
                <a:cubicBezTo>
                  <a:pt x="2782434" y="76309"/>
                  <a:pt x="2783402" y="82600"/>
                  <a:pt x="2784970" y="88225"/>
                </a:cubicBezTo>
                <a:cubicBezTo>
                  <a:pt x="2790572" y="110129"/>
                  <a:pt x="2797664" y="112290"/>
                  <a:pt x="2815301" y="98032"/>
                </a:cubicBezTo>
                <a:cubicBezTo>
                  <a:pt x="2819527" y="94002"/>
                  <a:pt x="2823720" y="89340"/>
                  <a:pt x="2827279" y="84711"/>
                </a:cubicBezTo>
                <a:cubicBezTo>
                  <a:pt x="2839660" y="78979"/>
                  <a:pt x="2845688" y="85002"/>
                  <a:pt x="2846959" y="96987"/>
                </a:cubicBezTo>
                <a:cubicBezTo>
                  <a:pt x="2847927" y="103278"/>
                  <a:pt x="2848297" y="110234"/>
                  <a:pt x="2848000" y="116593"/>
                </a:cubicBezTo>
                <a:cubicBezTo>
                  <a:pt x="2847904" y="126748"/>
                  <a:pt x="2850138" y="132971"/>
                  <a:pt x="2862855" y="133564"/>
                </a:cubicBezTo>
                <a:cubicBezTo>
                  <a:pt x="2876837" y="134091"/>
                  <a:pt x="2883134" y="145174"/>
                  <a:pt x="2884472" y="158421"/>
                </a:cubicBezTo>
                <a:cubicBezTo>
                  <a:pt x="2888015" y="189314"/>
                  <a:pt x="2888015" y="189314"/>
                  <a:pt x="2917709" y="187102"/>
                </a:cubicBezTo>
                <a:cubicBezTo>
                  <a:pt x="2924034" y="186766"/>
                  <a:pt x="2933750" y="178638"/>
                  <a:pt x="2933291" y="193886"/>
                </a:cubicBezTo>
                <a:cubicBezTo>
                  <a:pt x="2930896" y="196550"/>
                  <a:pt x="2928500" y="199215"/>
                  <a:pt x="2926071" y="201247"/>
                </a:cubicBezTo>
                <a:cubicBezTo>
                  <a:pt x="2919018" y="211769"/>
                  <a:pt x="2926709" y="213263"/>
                  <a:pt x="2934433" y="215391"/>
                </a:cubicBezTo>
                <a:cubicBezTo>
                  <a:pt x="2948481" y="217182"/>
                  <a:pt x="2958238" y="221738"/>
                  <a:pt x="2958478" y="238217"/>
                </a:cubicBezTo>
                <a:cubicBezTo>
                  <a:pt x="2958216" y="245207"/>
                  <a:pt x="2963013" y="251930"/>
                  <a:pt x="2965280" y="258786"/>
                </a:cubicBezTo>
                <a:cubicBezTo>
                  <a:pt x="2968380" y="269405"/>
                  <a:pt x="2966953" y="278360"/>
                  <a:pt x="2958500" y="286420"/>
                </a:cubicBezTo>
                <a:cubicBezTo>
                  <a:pt x="2942862" y="302473"/>
                  <a:pt x="2942868" y="314524"/>
                  <a:pt x="2957723" y="331496"/>
                </a:cubicBezTo>
                <a:cubicBezTo>
                  <a:pt x="2961120" y="335755"/>
                  <a:pt x="2965117" y="339348"/>
                  <a:pt x="2968514" y="343608"/>
                </a:cubicBezTo>
                <a:cubicBezTo>
                  <a:pt x="2976642" y="353325"/>
                  <a:pt x="2976513" y="362846"/>
                  <a:pt x="2968162" y="372803"/>
                </a:cubicBezTo>
                <a:cubicBezTo>
                  <a:pt x="2962322" y="379297"/>
                  <a:pt x="2954685" y="385530"/>
                  <a:pt x="2955827" y="394151"/>
                </a:cubicBezTo>
                <a:lnTo>
                  <a:pt x="2960174" y="403426"/>
                </a:lnTo>
                <a:lnTo>
                  <a:pt x="2961076" y="403846"/>
                </a:lnTo>
                <a:cubicBezTo>
                  <a:pt x="2966715" y="404799"/>
                  <a:pt x="2974620" y="407133"/>
                  <a:pt x="2970332" y="395811"/>
                </a:cubicBezTo>
                <a:cubicBezTo>
                  <a:pt x="2973573" y="388459"/>
                  <a:pt x="2973034" y="375070"/>
                  <a:pt x="2986510" y="387644"/>
                </a:cubicBezTo>
                <a:cubicBezTo>
                  <a:pt x="2987416" y="388197"/>
                  <a:pt x="2987869" y="388474"/>
                  <a:pt x="2988222" y="389933"/>
                </a:cubicBezTo>
                <a:cubicBezTo>
                  <a:pt x="2988431" y="398767"/>
                  <a:pt x="2995584" y="404374"/>
                  <a:pt x="2999263" y="411595"/>
                </a:cubicBezTo>
                <a:cubicBezTo>
                  <a:pt x="3002136" y="417078"/>
                  <a:pt x="3007598" y="417301"/>
                  <a:pt x="3011016" y="410679"/>
                </a:cubicBezTo>
                <a:cubicBezTo>
                  <a:pt x="3011746" y="410503"/>
                  <a:pt x="3012929" y="410603"/>
                  <a:pt x="3013559" y="411609"/>
                </a:cubicBezTo>
                <a:cubicBezTo>
                  <a:pt x="3019297" y="411378"/>
                  <a:pt x="3024083" y="416786"/>
                  <a:pt x="3030298" y="413735"/>
                </a:cubicBezTo>
                <a:cubicBezTo>
                  <a:pt x="3043787" y="412014"/>
                  <a:pt x="3056369" y="409739"/>
                  <a:pt x="3068268" y="401449"/>
                </a:cubicBezTo>
                <a:cubicBezTo>
                  <a:pt x="3088946" y="387943"/>
                  <a:pt x="3100100" y="394126"/>
                  <a:pt x="3102837" y="418184"/>
                </a:cubicBezTo>
                <a:cubicBezTo>
                  <a:pt x="3105650" y="444157"/>
                  <a:pt x="3110360" y="447651"/>
                  <a:pt x="3136983" y="442748"/>
                </a:cubicBezTo>
                <a:cubicBezTo>
                  <a:pt x="3137714" y="442572"/>
                  <a:pt x="3137714" y="442572"/>
                  <a:pt x="3138443" y="442395"/>
                </a:cubicBezTo>
                <a:cubicBezTo>
                  <a:pt x="3167611" y="438421"/>
                  <a:pt x="3170707" y="438444"/>
                  <a:pt x="3170756" y="468949"/>
                </a:cubicBezTo>
                <a:cubicBezTo>
                  <a:pt x="3170786" y="477052"/>
                  <a:pt x="3165610" y="487577"/>
                  <a:pt x="3173139" y="491549"/>
                </a:cubicBezTo>
                <a:cubicBezTo>
                  <a:pt x="3182480" y="496625"/>
                  <a:pt x="3188663" y="485470"/>
                  <a:pt x="3195806" y="479877"/>
                </a:cubicBezTo>
                <a:cubicBezTo>
                  <a:pt x="3199379" y="477081"/>
                  <a:pt x="3202497" y="474008"/>
                  <a:pt x="3205615" y="470935"/>
                </a:cubicBezTo>
                <a:cubicBezTo>
                  <a:pt x="3211807" y="470981"/>
                  <a:pt x="3211961" y="474806"/>
                  <a:pt x="3209472" y="478885"/>
                </a:cubicBezTo>
                <a:cubicBezTo>
                  <a:pt x="3207990" y="482335"/>
                  <a:pt x="3205424" y="484502"/>
                  <a:pt x="3205125" y="488051"/>
                </a:cubicBezTo>
                <a:cubicBezTo>
                  <a:pt x="3202160" y="494949"/>
                  <a:pt x="3199196" y="501847"/>
                  <a:pt x="3196684" y="509022"/>
                </a:cubicBezTo>
                <a:cubicBezTo>
                  <a:pt x="3191838" y="524102"/>
                  <a:pt x="3195442" y="529410"/>
                  <a:pt x="3211374" y="529800"/>
                </a:cubicBezTo>
                <a:cubicBezTo>
                  <a:pt x="3218748" y="529946"/>
                  <a:pt x="3226322" y="527725"/>
                  <a:pt x="3233973" y="527417"/>
                </a:cubicBezTo>
                <a:cubicBezTo>
                  <a:pt x="3239259" y="526910"/>
                  <a:pt x="3245826" y="525318"/>
                  <a:pt x="3249429" y="530626"/>
                </a:cubicBezTo>
                <a:cubicBezTo>
                  <a:pt x="3253209" y="536664"/>
                  <a:pt x="3249891" y="542103"/>
                  <a:pt x="3247026" y="547818"/>
                </a:cubicBezTo>
                <a:cubicBezTo>
                  <a:pt x="3243332" y="554894"/>
                  <a:pt x="3238731" y="561416"/>
                  <a:pt x="3234306" y="568668"/>
                </a:cubicBezTo>
                <a:cubicBezTo>
                  <a:pt x="3229606" y="576373"/>
                  <a:pt x="3229837" y="582111"/>
                  <a:pt x="3237166" y="588447"/>
                </a:cubicBezTo>
                <a:cubicBezTo>
                  <a:pt x="3250287" y="599562"/>
                  <a:pt x="3251302" y="610133"/>
                  <a:pt x="3243460" y="624006"/>
                </a:cubicBezTo>
                <a:cubicBezTo>
                  <a:pt x="3226570" y="654750"/>
                  <a:pt x="3227553" y="657215"/>
                  <a:pt x="3261062" y="669573"/>
                </a:cubicBezTo>
                <a:lnTo>
                  <a:pt x="3266803" y="672122"/>
                </a:lnTo>
                <a:lnTo>
                  <a:pt x="3278766" y="670484"/>
                </a:lnTo>
                <a:cubicBezTo>
                  <a:pt x="3288507" y="670829"/>
                  <a:pt x="3297296" y="676813"/>
                  <a:pt x="3301805" y="682673"/>
                </a:cubicBezTo>
                <a:cubicBezTo>
                  <a:pt x="3306944" y="689540"/>
                  <a:pt x="3311300" y="691576"/>
                  <a:pt x="3322422" y="689654"/>
                </a:cubicBezTo>
                <a:cubicBezTo>
                  <a:pt x="3307407" y="701017"/>
                  <a:pt x="3312846" y="704334"/>
                  <a:pt x="3323945" y="705510"/>
                </a:cubicBezTo>
                <a:cubicBezTo>
                  <a:pt x="3320439" y="711766"/>
                  <a:pt x="3316800" y="717475"/>
                  <a:pt x="3314446" y="723502"/>
                </a:cubicBezTo>
                <a:lnTo>
                  <a:pt x="3313394" y="735144"/>
                </a:lnTo>
                <a:lnTo>
                  <a:pt x="3316672" y="734906"/>
                </a:lnTo>
                <a:cubicBezTo>
                  <a:pt x="3319892" y="733450"/>
                  <a:pt x="3322621" y="730761"/>
                  <a:pt x="3325110" y="726681"/>
                </a:cubicBezTo>
                <a:cubicBezTo>
                  <a:pt x="3338105" y="705379"/>
                  <a:pt x="3340571" y="704396"/>
                  <a:pt x="3364340" y="716408"/>
                </a:cubicBezTo>
                <a:cubicBezTo>
                  <a:pt x="3374134" y="721761"/>
                  <a:pt x="3376623" y="717682"/>
                  <a:pt x="3376868" y="709124"/>
                </a:cubicBezTo>
                <a:cubicBezTo>
                  <a:pt x="3382598" y="697694"/>
                  <a:pt x="3386808" y="707104"/>
                  <a:pt x="3391517" y="710599"/>
                </a:cubicBezTo>
                <a:cubicBezTo>
                  <a:pt x="3408219" y="730117"/>
                  <a:pt x="3425587" y="733249"/>
                  <a:pt x="3449715" y="721225"/>
                </a:cubicBezTo>
                <a:cubicBezTo>
                  <a:pt x="3470094" y="711268"/>
                  <a:pt x="3474825" y="711667"/>
                  <a:pt x="3481003" y="726008"/>
                </a:cubicBezTo>
                <a:cubicBezTo>
                  <a:pt x="3480681" y="732653"/>
                  <a:pt x="3476986" y="739728"/>
                  <a:pt x="3483409" y="745513"/>
                </a:cubicBezTo>
                <a:cubicBezTo>
                  <a:pt x="3489632" y="753662"/>
                  <a:pt x="3497913" y="754361"/>
                  <a:pt x="3507576" y="752793"/>
                </a:cubicBezTo>
                <a:cubicBezTo>
                  <a:pt x="3516510" y="751402"/>
                  <a:pt x="3526197" y="746738"/>
                  <a:pt x="3534055" y="755263"/>
                </a:cubicBezTo>
                <a:cubicBezTo>
                  <a:pt x="3533910" y="762639"/>
                  <a:pt x="3533312" y="769737"/>
                  <a:pt x="3535079" y="777034"/>
                </a:cubicBezTo>
                <a:cubicBezTo>
                  <a:pt x="3536139" y="781412"/>
                  <a:pt x="3530355" y="787835"/>
                  <a:pt x="3538990" y="789993"/>
                </a:cubicBezTo>
                <a:cubicBezTo>
                  <a:pt x="3543269" y="790115"/>
                  <a:pt x="3546387" y="787042"/>
                  <a:pt x="3550035" y="786158"/>
                </a:cubicBezTo>
                <a:cubicBezTo>
                  <a:pt x="3550766" y="785982"/>
                  <a:pt x="3551318" y="785076"/>
                  <a:pt x="3551872" y="784169"/>
                </a:cubicBezTo>
                <a:cubicBezTo>
                  <a:pt x="3557356" y="781296"/>
                  <a:pt x="3557878" y="772285"/>
                  <a:pt x="3566159" y="772983"/>
                </a:cubicBezTo>
                <a:cubicBezTo>
                  <a:pt x="3570491" y="778114"/>
                  <a:pt x="3566544" y="782548"/>
                  <a:pt x="3564509" y="786903"/>
                </a:cubicBezTo>
                <a:cubicBezTo>
                  <a:pt x="3562473" y="791258"/>
                  <a:pt x="3560161" y="796068"/>
                  <a:pt x="3558579" y="800700"/>
                </a:cubicBezTo>
                <a:cubicBezTo>
                  <a:pt x="3552074" y="818499"/>
                  <a:pt x="3555953" y="823354"/>
                  <a:pt x="3574904" y="821854"/>
                </a:cubicBezTo>
                <a:cubicBezTo>
                  <a:pt x="3579736" y="821070"/>
                  <a:pt x="3584844" y="819833"/>
                  <a:pt x="3589499" y="818319"/>
                </a:cubicBezTo>
                <a:cubicBezTo>
                  <a:pt x="3600777" y="820223"/>
                  <a:pt x="3602091" y="827244"/>
                  <a:pt x="3597290" y="836133"/>
                </a:cubicBezTo>
                <a:cubicBezTo>
                  <a:pt x="3594978" y="840942"/>
                  <a:pt x="3591937" y="845927"/>
                  <a:pt x="3588718" y="850183"/>
                </a:cubicBezTo>
                <a:cubicBezTo>
                  <a:pt x="3583841" y="857159"/>
                  <a:pt x="3582435" y="862521"/>
                  <a:pt x="3590947" y="868957"/>
                </a:cubicBezTo>
                <a:cubicBezTo>
                  <a:pt x="3600366" y="875947"/>
                  <a:pt x="3599468" y="886593"/>
                  <a:pt x="3594115" y="896388"/>
                </a:cubicBezTo>
                <a:cubicBezTo>
                  <a:pt x="3581925" y="919427"/>
                  <a:pt x="3581925" y="919427"/>
                  <a:pt x="3603504" y="931969"/>
                </a:cubicBezTo>
                <a:cubicBezTo>
                  <a:pt x="3608037" y="934735"/>
                  <a:pt x="3618608" y="933719"/>
                  <a:pt x="3611064" y="944044"/>
                </a:cubicBezTo>
                <a:cubicBezTo>
                  <a:pt x="3608145" y="944751"/>
                  <a:pt x="3605226" y="945458"/>
                  <a:pt x="3602584" y="945712"/>
                </a:cubicBezTo>
                <a:cubicBezTo>
                  <a:pt x="3592721" y="949646"/>
                  <a:pt x="3597331" y="954324"/>
                  <a:pt x="3601663" y="959454"/>
                </a:cubicBezTo>
                <a:cubicBezTo>
                  <a:pt x="3610528" y="967351"/>
                  <a:pt x="3615115" y="975124"/>
                  <a:pt x="3607473" y="986633"/>
                </a:cubicBezTo>
                <a:cubicBezTo>
                  <a:pt x="3603978" y="991342"/>
                  <a:pt x="3604108" y="998262"/>
                  <a:pt x="3602427" y="1004078"/>
                </a:cubicBezTo>
                <a:cubicBezTo>
                  <a:pt x="3599539" y="1012889"/>
                  <a:pt x="3594309" y="1018405"/>
                  <a:pt x="3584645" y="1019972"/>
                </a:cubicBezTo>
                <a:cubicBezTo>
                  <a:pt x="3566224" y="1023661"/>
                  <a:pt x="3560518" y="1031997"/>
                  <a:pt x="3562747" y="1050771"/>
                </a:cubicBezTo>
                <a:cubicBezTo>
                  <a:pt x="3563077" y="1055326"/>
                  <a:pt x="3564138" y="1059705"/>
                  <a:pt x="3564469" y="1064260"/>
                </a:cubicBezTo>
                <a:cubicBezTo>
                  <a:pt x="3565484" y="1074830"/>
                  <a:pt x="3560883" y="1081352"/>
                  <a:pt x="3550390" y="1084279"/>
                </a:cubicBezTo>
                <a:cubicBezTo>
                  <a:pt x="3540903" y="1086577"/>
                  <a:pt x="3529426" y="1087039"/>
                  <a:pt x="3530319" y="1101888"/>
                </a:cubicBezTo>
                <a:cubicBezTo>
                  <a:pt x="3531134" y="1114823"/>
                  <a:pt x="3531949" y="1127760"/>
                  <a:pt x="3548134" y="1130793"/>
                </a:cubicBezTo>
                <a:cubicBezTo>
                  <a:pt x="3549771" y="1131169"/>
                  <a:pt x="3552314" y="1132098"/>
                  <a:pt x="3551837" y="1134918"/>
                </a:cubicBezTo>
                <a:cubicBezTo>
                  <a:pt x="3548896" y="1138720"/>
                  <a:pt x="3544817" y="1136232"/>
                  <a:pt x="3541268" y="1135933"/>
                </a:cubicBezTo>
                <a:cubicBezTo>
                  <a:pt x="3526043" y="1138460"/>
                  <a:pt x="3512146" y="1133715"/>
                  <a:pt x="3498150" y="1130151"/>
                </a:cubicBezTo>
                <a:cubicBezTo>
                  <a:pt x="3490322" y="1129730"/>
                  <a:pt x="3486727" y="1135622"/>
                  <a:pt x="3483133" y="1141514"/>
                </a:cubicBezTo>
                <a:cubicBezTo>
                  <a:pt x="3479815" y="1146952"/>
                  <a:pt x="3476674" y="1153121"/>
                  <a:pt x="3473356" y="1158560"/>
                </a:cubicBezTo>
                <a:cubicBezTo>
                  <a:pt x="3461642" y="1178780"/>
                  <a:pt x="3460914" y="1178957"/>
                  <a:pt x="3440770" y="1169156"/>
                </a:cubicBezTo>
                <a:cubicBezTo>
                  <a:pt x="3436354" y="1187608"/>
                  <a:pt x="3436354" y="1187608"/>
                  <a:pt x="3419032" y="1178283"/>
                </a:cubicBezTo>
                <a:cubicBezTo>
                  <a:pt x="3415859" y="1176348"/>
                  <a:pt x="3412409" y="1174866"/>
                  <a:pt x="3409114" y="1177209"/>
                </a:cubicBezTo>
                <a:cubicBezTo>
                  <a:pt x="3405819" y="1179553"/>
                  <a:pt x="3408162" y="1182848"/>
                  <a:pt x="3408869" y="1185767"/>
                </a:cubicBezTo>
                <a:cubicBezTo>
                  <a:pt x="3410560" y="1191152"/>
                  <a:pt x="3412250" y="1196536"/>
                  <a:pt x="3413211" y="1202098"/>
                </a:cubicBezTo>
                <a:cubicBezTo>
                  <a:pt x="3415409" y="1212768"/>
                  <a:pt x="3420925" y="1217998"/>
                  <a:pt x="3432225" y="1216807"/>
                </a:cubicBezTo>
                <a:cubicBezTo>
                  <a:pt x="3440152" y="1216045"/>
                  <a:pt x="3446143" y="1218458"/>
                  <a:pt x="3448817" y="1226307"/>
                </a:cubicBezTo>
                <a:cubicBezTo>
                  <a:pt x="3448949" y="1233228"/>
                  <a:pt x="3443564" y="1234919"/>
                  <a:pt x="3438732" y="1235703"/>
                </a:cubicBezTo>
                <a:cubicBezTo>
                  <a:pt x="3408736" y="1241036"/>
                  <a:pt x="3391461" y="1262216"/>
                  <a:pt x="3374993" y="1285133"/>
                </a:cubicBezTo>
                <a:cubicBezTo>
                  <a:pt x="3366640" y="1297295"/>
                  <a:pt x="3361480" y="1300211"/>
                  <a:pt x="3354054" y="1294223"/>
                </a:cubicBezTo>
                <a:lnTo>
                  <a:pt x="3347879" y="1287635"/>
                </a:lnTo>
                <a:lnTo>
                  <a:pt x="3338368" y="1296544"/>
                </a:lnTo>
                <a:lnTo>
                  <a:pt x="3337209" y="1300189"/>
                </a:lnTo>
                <a:lnTo>
                  <a:pt x="3345693" y="1300905"/>
                </a:lnTo>
                <a:cubicBezTo>
                  <a:pt x="3367617" y="1303707"/>
                  <a:pt x="3374447" y="1315958"/>
                  <a:pt x="3364647" y="1336101"/>
                </a:cubicBezTo>
                <a:cubicBezTo>
                  <a:pt x="3360576" y="1344812"/>
                  <a:pt x="3354239" y="1352141"/>
                  <a:pt x="3351981" y="1361958"/>
                </a:cubicBezTo>
                <a:cubicBezTo>
                  <a:pt x="3347943" y="1378774"/>
                  <a:pt x="3351546" y="1384082"/>
                  <a:pt x="3368583" y="1382660"/>
                </a:cubicBezTo>
                <a:cubicBezTo>
                  <a:pt x="3373592" y="1382605"/>
                  <a:pt x="3378700" y="1381368"/>
                  <a:pt x="3383532" y="1380584"/>
                </a:cubicBezTo>
                <a:cubicBezTo>
                  <a:pt x="3387910" y="1379524"/>
                  <a:pt x="3392289" y="1378464"/>
                  <a:pt x="3397575" y="1377956"/>
                </a:cubicBezTo>
                <a:cubicBezTo>
                  <a:pt x="3377911" y="1402032"/>
                  <a:pt x="3361956" y="1404737"/>
                  <a:pt x="3338034" y="1388899"/>
                </a:cubicBezTo>
                <a:cubicBezTo>
                  <a:pt x="3326526" y="1381257"/>
                  <a:pt x="3321142" y="1382947"/>
                  <a:pt x="3319514" y="1393771"/>
                </a:cubicBezTo>
                <a:cubicBezTo>
                  <a:pt x="3319264" y="1396729"/>
                  <a:pt x="3320211" y="1401038"/>
                  <a:pt x="3320276" y="1404499"/>
                </a:cubicBezTo>
                <a:lnTo>
                  <a:pt x="3319892" y="1406503"/>
                </a:lnTo>
                <a:lnTo>
                  <a:pt x="3351343" y="1411484"/>
                </a:lnTo>
                <a:cubicBezTo>
                  <a:pt x="3358159" y="1412563"/>
                  <a:pt x="3365666" y="1412677"/>
                  <a:pt x="3370604" y="1418834"/>
                </a:cubicBezTo>
                <a:cubicBezTo>
                  <a:pt x="3371212" y="1418394"/>
                  <a:pt x="3371820" y="1417953"/>
                  <a:pt x="3372427" y="1417510"/>
                </a:cubicBezTo>
                <a:cubicBezTo>
                  <a:pt x="3391694" y="1414650"/>
                  <a:pt x="3410074" y="1420785"/>
                  <a:pt x="3429285" y="1421677"/>
                </a:cubicBezTo>
                <a:cubicBezTo>
                  <a:pt x="3465084" y="1423046"/>
                  <a:pt x="3501241" y="1425548"/>
                  <a:pt x="3537127" y="1416180"/>
                </a:cubicBezTo>
                <a:cubicBezTo>
                  <a:pt x="3547755" y="1413562"/>
                  <a:pt x="3559182" y="1412685"/>
                  <a:pt x="3570029" y="1415478"/>
                </a:cubicBezTo>
                <a:cubicBezTo>
                  <a:pt x="3587609" y="1419874"/>
                  <a:pt x="3603144" y="1430397"/>
                  <a:pt x="3622826" y="1424914"/>
                </a:cubicBezTo>
                <a:cubicBezTo>
                  <a:pt x="3631274" y="1422488"/>
                  <a:pt x="3640905" y="1426164"/>
                  <a:pt x="3649654" y="1428626"/>
                </a:cubicBezTo>
                <a:cubicBezTo>
                  <a:pt x="3654815" y="1429980"/>
                  <a:pt x="3659285" y="1432301"/>
                  <a:pt x="3659254" y="1439284"/>
                </a:cubicBezTo>
                <a:cubicBezTo>
                  <a:pt x="3662047" y="1428438"/>
                  <a:pt x="3669088" y="1424715"/>
                  <a:pt x="3678443" y="1426734"/>
                </a:cubicBezTo>
                <a:cubicBezTo>
                  <a:pt x="3698204" y="1430939"/>
                  <a:pt x="3718962" y="1428851"/>
                  <a:pt x="3736952" y="1440838"/>
                </a:cubicBezTo>
                <a:cubicBezTo>
                  <a:pt x="3741339" y="1443683"/>
                  <a:pt x="3747882" y="1443106"/>
                  <a:pt x="3753042" y="1444462"/>
                </a:cubicBezTo>
                <a:cubicBezTo>
                  <a:pt x="3768966" y="1449134"/>
                  <a:pt x="3785057" y="1452757"/>
                  <a:pt x="3801091" y="1460134"/>
                </a:cubicBezTo>
                <a:cubicBezTo>
                  <a:pt x="3816515" y="1467952"/>
                  <a:pt x="3832850" y="1480215"/>
                  <a:pt x="3852917" y="1479093"/>
                </a:cubicBezTo>
                <a:cubicBezTo>
                  <a:pt x="3862605" y="1479015"/>
                  <a:pt x="3873617" y="1480759"/>
                  <a:pt x="3880072" y="1490918"/>
                </a:cubicBezTo>
                <a:lnTo>
                  <a:pt x="3881728" y="1490643"/>
                </a:lnTo>
                <a:lnTo>
                  <a:pt x="3881727" y="1490645"/>
                </a:lnTo>
                <a:cubicBezTo>
                  <a:pt x="3882639" y="1489982"/>
                  <a:pt x="3882597" y="1490244"/>
                  <a:pt x="3882142" y="1490575"/>
                </a:cubicBezTo>
                <a:lnTo>
                  <a:pt x="3881728" y="1490643"/>
                </a:lnTo>
                <a:lnTo>
                  <a:pt x="3880762" y="1489954"/>
                </a:lnTo>
                <a:cubicBezTo>
                  <a:pt x="3874443" y="1485728"/>
                  <a:pt x="3875024" y="1482057"/>
                  <a:pt x="3881898" y="1479383"/>
                </a:cubicBezTo>
                <a:cubicBezTo>
                  <a:pt x="3884245" y="1478142"/>
                  <a:pt x="3886867" y="1478557"/>
                  <a:pt x="3889489" y="1478972"/>
                </a:cubicBezTo>
                <a:cubicBezTo>
                  <a:pt x="3916868" y="1485996"/>
                  <a:pt x="3945771" y="1476597"/>
                  <a:pt x="3973092" y="1487374"/>
                </a:cubicBezTo>
                <a:cubicBezTo>
                  <a:pt x="3977120" y="1489087"/>
                  <a:pt x="3982696" y="1487820"/>
                  <a:pt x="3987858" y="1489176"/>
                </a:cubicBezTo>
                <a:cubicBezTo>
                  <a:pt x="3988907" y="1489342"/>
                  <a:pt x="3990396" y="1490115"/>
                  <a:pt x="3991362" y="1490805"/>
                </a:cubicBezTo>
                <a:cubicBezTo>
                  <a:pt x="3994176" y="1493402"/>
                  <a:pt x="3994036" y="1497680"/>
                  <a:pt x="3998148" y="1498868"/>
                </a:cubicBezTo>
                <a:cubicBezTo>
                  <a:pt x="3999031" y="1500083"/>
                  <a:pt x="3999389" y="1501215"/>
                  <a:pt x="3999748" y="1502347"/>
                </a:cubicBezTo>
                <a:cubicBezTo>
                  <a:pt x="4000298" y="1505659"/>
                  <a:pt x="4000324" y="1508889"/>
                  <a:pt x="3999825" y="1512035"/>
                </a:cubicBezTo>
                <a:cubicBezTo>
                  <a:pt x="4000018" y="1514215"/>
                  <a:pt x="3999686" y="1516314"/>
                  <a:pt x="3999960" y="1517970"/>
                </a:cubicBezTo>
                <a:cubicBezTo>
                  <a:pt x="4007438" y="1525066"/>
                  <a:pt x="4015111" y="1524131"/>
                  <a:pt x="4023367" y="1519526"/>
                </a:cubicBezTo>
                <a:cubicBezTo>
                  <a:pt x="4031372" y="1516494"/>
                  <a:pt x="4036891" y="1518980"/>
                  <a:pt x="4040531" y="1526545"/>
                </a:cubicBezTo>
                <a:cubicBezTo>
                  <a:pt x="4043371" y="1532370"/>
                  <a:pt x="4040968" y="1537365"/>
                  <a:pt x="4034260" y="1538991"/>
                </a:cubicBezTo>
                <a:cubicBezTo>
                  <a:pt x="4011825" y="1527911"/>
                  <a:pt x="3986514" y="1528204"/>
                  <a:pt x="3962725" y="1522285"/>
                </a:cubicBezTo>
                <a:cubicBezTo>
                  <a:pt x="3952926" y="1519659"/>
                  <a:pt x="3938166" y="1507645"/>
                  <a:pt x="3925435" y="1520144"/>
                </a:cubicBezTo>
                <a:cubicBezTo>
                  <a:pt x="3924137" y="1521550"/>
                  <a:pt x="3919859" y="1521410"/>
                  <a:pt x="3918451" y="1520112"/>
                </a:cubicBezTo>
                <a:cubicBezTo>
                  <a:pt x="3906146" y="1509563"/>
                  <a:pt x="3889143" y="1511708"/>
                  <a:pt x="3875897" y="1503697"/>
                </a:cubicBezTo>
                <a:cubicBezTo>
                  <a:pt x="3868530" y="1499304"/>
                  <a:pt x="3861521" y="1496045"/>
                  <a:pt x="3853899" y="1503438"/>
                </a:cubicBezTo>
                <a:cubicBezTo>
                  <a:pt x="3850088" y="1507135"/>
                  <a:pt x="3844844" y="1506304"/>
                  <a:pt x="3840815" y="1504592"/>
                </a:cubicBezTo>
                <a:cubicBezTo>
                  <a:pt x="3823651" y="1497572"/>
                  <a:pt x="3805298" y="1494666"/>
                  <a:pt x="3787302" y="1492891"/>
                </a:cubicBezTo>
                <a:cubicBezTo>
                  <a:pt x="3774633" y="1491421"/>
                  <a:pt x="3762655" y="1488988"/>
                  <a:pt x="3749846" y="1491797"/>
                </a:cubicBezTo>
                <a:cubicBezTo>
                  <a:pt x="3739302" y="1493890"/>
                  <a:pt x="3728538" y="1490572"/>
                  <a:pt x="3719047" y="1482618"/>
                </a:cubicBezTo>
                <a:cubicBezTo>
                  <a:pt x="3705858" y="1470855"/>
                  <a:pt x="3690979" y="1476561"/>
                  <a:pt x="3687714" y="1493783"/>
                </a:cubicBezTo>
                <a:cubicBezTo>
                  <a:pt x="3687382" y="1495881"/>
                  <a:pt x="3686967" y="1498503"/>
                  <a:pt x="3686552" y="1501125"/>
                </a:cubicBezTo>
                <a:cubicBezTo>
                  <a:pt x="3682233" y="1528393"/>
                  <a:pt x="3673453" y="1532915"/>
                  <a:pt x="3647015" y="1523353"/>
                </a:cubicBezTo>
                <a:cubicBezTo>
                  <a:pt x="3636859" y="1519595"/>
                  <a:pt x="3629684" y="1517383"/>
                  <a:pt x="3624570" y="1532700"/>
                </a:cubicBezTo>
                <a:cubicBezTo>
                  <a:pt x="3620563" y="1544428"/>
                  <a:pt x="3617189" y="1558945"/>
                  <a:pt x="3604598" y="1567165"/>
                </a:cubicBezTo>
                <a:cubicBezTo>
                  <a:pt x="3600430" y="1569730"/>
                  <a:pt x="3601172" y="1575224"/>
                  <a:pt x="3599983" y="1579335"/>
                </a:cubicBezTo>
                <a:cubicBezTo>
                  <a:pt x="3596775" y="1592802"/>
                  <a:pt x="3588245" y="1595753"/>
                  <a:pt x="3576656" y="1587467"/>
                </a:cubicBezTo>
                <a:cubicBezTo>
                  <a:pt x="3573317" y="1584788"/>
                  <a:pt x="3571360" y="1580177"/>
                  <a:pt x="3566998" y="1580562"/>
                </a:cubicBezTo>
                <a:cubicBezTo>
                  <a:pt x="3563161" y="1581030"/>
                  <a:pt x="3554771" y="1579701"/>
                  <a:pt x="3560343" y="1588646"/>
                </a:cubicBezTo>
                <a:cubicBezTo>
                  <a:pt x="3567072" y="1600462"/>
                  <a:pt x="3560390" y="1605317"/>
                  <a:pt x="3549845" y="1607411"/>
                </a:cubicBezTo>
                <a:cubicBezTo>
                  <a:pt x="3544352" y="1608154"/>
                  <a:pt x="3540516" y="1608621"/>
                  <a:pt x="3540926" y="1616211"/>
                </a:cubicBezTo>
                <a:cubicBezTo>
                  <a:pt x="3540978" y="1622671"/>
                  <a:pt x="3541638" y="1628687"/>
                  <a:pt x="3549587" y="1629410"/>
                </a:cubicBezTo>
                <a:cubicBezTo>
                  <a:pt x="3563829" y="1631127"/>
                  <a:pt x="3565038" y="1640456"/>
                  <a:pt x="3563295" y="1651469"/>
                </a:cubicBezTo>
                <a:cubicBezTo>
                  <a:pt x="3562049" y="1659335"/>
                  <a:pt x="3561244" y="1667808"/>
                  <a:pt x="3559475" y="1675591"/>
                </a:cubicBezTo>
                <a:cubicBezTo>
                  <a:pt x="3557372" y="1685472"/>
                  <a:pt x="3553780" y="1694578"/>
                  <a:pt x="3570285" y="1695579"/>
                </a:cubicBezTo>
                <a:cubicBezTo>
                  <a:pt x="3577185" y="1696135"/>
                  <a:pt x="3580160" y="1707894"/>
                  <a:pt x="3589932" y="1707291"/>
                </a:cubicBezTo>
                <a:cubicBezTo>
                  <a:pt x="3596390" y="1707239"/>
                  <a:pt x="3602958" y="1709893"/>
                  <a:pt x="3609724" y="1704514"/>
                </a:cubicBezTo>
                <a:cubicBezTo>
                  <a:pt x="3616489" y="1699135"/>
                  <a:pt x="3624105" y="1701954"/>
                  <a:pt x="3624100" y="1712166"/>
                </a:cubicBezTo>
                <a:cubicBezTo>
                  <a:pt x="3624262" y="1721330"/>
                  <a:pt x="3626880" y="1731958"/>
                  <a:pt x="3616719" y="1738412"/>
                </a:cubicBezTo>
                <a:cubicBezTo>
                  <a:pt x="3613765" y="1740094"/>
                  <a:pt x="3613791" y="1743323"/>
                  <a:pt x="3615472" y="1746279"/>
                </a:cubicBezTo>
                <a:cubicBezTo>
                  <a:pt x="3616714" y="1748624"/>
                  <a:pt x="3617955" y="1750971"/>
                  <a:pt x="3618671" y="1753235"/>
                </a:cubicBezTo>
                <a:cubicBezTo>
                  <a:pt x="3621787" y="1760716"/>
                  <a:pt x="3612151" y="1767253"/>
                  <a:pt x="3616316" y="1774901"/>
                </a:cubicBezTo>
                <a:cubicBezTo>
                  <a:pt x="3620397" y="1783073"/>
                  <a:pt x="3629815" y="1771126"/>
                  <a:pt x="3635028" y="1778940"/>
                </a:cubicBezTo>
                <a:cubicBezTo>
                  <a:pt x="3636351" y="1780762"/>
                  <a:pt x="3639331" y="1782309"/>
                  <a:pt x="3639165" y="1783358"/>
                </a:cubicBezTo>
                <a:cubicBezTo>
                  <a:pt x="3637474" y="1800829"/>
                  <a:pt x="3652400" y="1811794"/>
                  <a:pt x="3656369" y="1827474"/>
                </a:cubicBezTo>
                <a:cubicBezTo>
                  <a:pt x="3657085" y="1829737"/>
                  <a:pt x="3658685" y="1833215"/>
                  <a:pt x="3657386" y="1834623"/>
                </a:cubicBezTo>
                <a:cubicBezTo>
                  <a:pt x="3648825" y="1844555"/>
                  <a:pt x="3652850" y="1856481"/>
                  <a:pt x="3652762" y="1867218"/>
                </a:cubicBezTo>
                <a:cubicBezTo>
                  <a:pt x="3652727" y="1884414"/>
                  <a:pt x="3639638" y="1895780"/>
                  <a:pt x="3633034" y="1910323"/>
                </a:cubicBezTo>
                <a:cubicBezTo>
                  <a:pt x="3629940" y="1916284"/>
                  <a:pt x="3625356" y="1921470"/>
                  <a:pt x="3623144" y="1928646"/>
                </a:cubicBezTo>
                <a:cubicBezTo>
                  <a:pt x="3621872" y="1933283"/>
                  <a:pt x="3618170" y="1939684"/>
                  <a:pt x="3613368" y="1939462"/>
                </a:cubicBezTo>
                <a:cubicBezTo>
                  <a:pt x="3596779" y="1938984"/>
                  <a:pt x="3585374" y="1953304"/>
                  <a:pt x="3569227" y="1953435"/>
                </a:cubicBezTo>
                <a:cubicBezTo>
                  <a:pt x="3565473" y="1953378"/>
                  <a:pt x="3560254" y="1955777"/>
                  <a:pt x="3560447" y="1957957"/>
                </a:cubicBezTo>
                <a:cubicBezTo>
                  <a:pt x="3562732" y="1970683"/>
                  <a:pt x="3550115" y="1975673"/>
                  <a:pt x="3546964" y="1985387"/>
                </a:cubicBezTo>
                <a:cubicBezTo>
                  <a:pt x="3545858" y="1988975"/>
                  <a:pt x="3542764" y="1994935"/>
                  <a:pt x="3540059" y="1995045"/>
                </a:cubicBezTo>
                <a:cubicBezTo>
                  <a:pt x="3525927" y="1996032"/>
                  <a:pt x="3528487" y="2010413"/>
                  <a:pt x="3521556" y="2016841"/>
                </a:cubicBezTo>
                <a:cubicBezTo>
                  <a:pt x="3517745" y="2020538"/>
                  <a:pt x="3519537" y="2026197"/>
                  <a:pt x="3525497" y="2029292"/>
                </a:cubicBezTo>
                <a:lnTo>
                  <a:pt x="3539601" y="2030598"/>
                </a:lnTo>
                <a:lnTo>
                  <a:pt x="3522138" y="2053422"/>
                </a:lnTo>
                <a:lnTo>
                  <a:pt x="3498434" y="2099040"/>
                </a:lnTo>
                <a:lnTo>
                  <a:pt x="3498803" y="2096020"/>
                </a:lnTo>
                <a:cubicBezTo>
                  <a:pt x="3500048" y="2088155"/>
                  <a:pt x="3502701" y="2081586"/>
                  <a:pt x="3507452" y="2075350"/>
                </a:cubicBezTo>
                <a:cubicBezTo>
                  <a:pt x="3515047" y="2064727"/>
                  <a:pt x="3502217" y="2054094"/>
                  <a:pt x="3505010" y="2043248"/>
                </a:cubicBezTo>
                <a:cubicBezTo>
                  <a:pt x="3497503" y="2043135"/>
                  <a:pt x="3490161" y="2041972"/>
                  <a:pt x="3482570" y="2042383"/>
                </a:cubicBezTo>
                <a:cubicBezTo>
                  <a:pt x="3479259" y="2042933"/>
                  <a:pt x="3479119" y="2047211"/>
                  <a:pt x="3478178" y="2049750"/>
                </a:cubicBezTo>
                <a:cubicBezTo>
                  <a:pt x="3474586" y="2058857"/>
                  <a:pt x="3471434" y="2068571"/>
                  <a:pt x="3467318" y="2077595"/>
                </a:cubicBezTo>
                <a:cubicBezTo>
                  <a:pt x="3463808" y="2086178"/>
                  <a:pt x="3455444" y="2088078"/>
                  <a:pt x="3448518" y="2084293"/>
                </a:cubicBezTo>
                <a:cubicBezTo>
                  <a:pt x="3433699" y="2076035"/>
                  <a:pt x="3423045" y="2075421"/>
                  <a:pt x="3416302" y="2094243"/>
                </a:cubicBezTo>
                <a:cubicBezTo>
                  <a:pt x="3413733" y="2100286"/>
                  <a:pt x="3406583" y="2101305"/>
                  <a:pt x="3400649" y="2101439"/>
                </a:cubicBezTo>
                <a:cubicBezTo>
                  <a:pt x="3394715" y="2101575"/>
                  <a:pt x="3392118" y="2104389"/>
                  <a:pt x="3392861" y="2109883"/>
                </a:cubicBezTo>
                <a:cubicBezTo>
                  <a:pt x="3394045" y="2115983"/>
                  <a:pt x="3397690" y="2113335"/>
                  <a:pt x="3402050" y="2112950"/>
                </a:cubicBezTo>
                <a:cubicBezTo>
                  <a:pt x="3427943" y="2108987"/>
                  <a:pt x="3443639" y="2128675"/>
                  <a:pt x="3434326" y="2153540"/>
                </a:cubicBezTo>
                <a:cubicBezTo>
                  <a:pt x="3430402" y="2164744"/>
                  <a:pt x="3427608" y="2175591"/>
                  <a:pt x="3411986" y="2175804"/>
                </a:cubicBezTo>
                <a:cubicBezTo>
                  <a:pt x="3399593" y="2175991"/>
                  <a:pt x="3401961" y="2188192"/>
                  <a:pt x="3401240" y="2196142"/>
                </a:cubicBezTo>
                <a:cubicBezTo>
                  <a:pt x="3399994" y="2204007"/>
                  <a:pt x="3404656" y="2208509"/>
                  <a:pt x="3412689" y="2208706"/>
                </a:cubicBezTo>
                <a:cubicBezTo>
                  <a:pt x="3426131" y="2208684"/>
                  <a:pt x="3433026" y="2219453"/>
                  <a:pt x="3442159" y="2226274"/>
                </a:cubicBezTo>
                <a:cubicBezTo>
                  <a:pt x="3446022" y="2229036"/>
                  <a:pt x="3446849" y="2234005"/>
                  <a:pt x="3446101" y="2238724"/>
                </a:cubicBezTo>
                <a:cubicBezTo>
                  <a:pt x="3439955" y="2277530"/>
                  <a:pt x="3433892" y="2315810"/>
                  <a:pt x="3427747" y="2354615"/>
                </a:cubicBezTo>
                <a:cubicBezTo>
                  <a:pt x="3425587" y="2368250"/>
                  <a:pt x="3419315" y="2380695"/>
                  <a:pt x="3418205" y="2394495"/>
                </a:cubicBezTo>
                <a:cubicBezTo>
                  <a:pt x="3417650" y="2401395"/>
                  <a:pt x="3418476" y="2406364"/>
                  <a:pt x="3426176" y="2408659"/>
                </a:cubicBezTo>
                <a:cubicBezTo>
                  <a:pt x="3440003" y="2412998"/>
                  <a:pt x="3441570" y="2423461"/>
                  <a:pt x="3439494" y="2436571"/>
                </a:cubicBezTo>
                <a:cubicBezTo>
                  <a:pt x="3435508" y="2461742"/>
                  <a:pt x="3444059" y="2472234"/>
                  <a:pt x="3469785" y="2469320"/>
                </a:cubicBezTo>
                <a:cubicBezTo>
                  <a:pt x="3482869" y="2468167"/>
                  <a:pt x="3489075" y="2479901"/>
                  <a:pt x="3500336" y="2480071"/>
                </a:cubicBezTo>
                <a:cubicBezTo>
                  <a:pt x="3500860" y="2480154"/>
                  <a:pt x="3502459" y="2483633"/>
                  <a:pt x="3502210" y="2485206"/>
                </a:cubicBezTo>
                <a:cubicBezTo>
                  <a:pt x="3502289" y="2494894"/>
                  <a:pt x="3502367" y="2504582"/>
                  <a:pt x="3500872" y="2514022"/>
                </a:cubicBezTo>
                <a:cubicBezTo>
                  <a:pt x="3497939" y="2529146"/>
                  <a:pt x="3489846" y="2542916"/>
                  <a:pt x="3493729" y="2559120"/>
                </a:cubicBezTo>
                <a:cubicBezTo>
                  <a:pt x="3494997" y="2564697"/>
                  <a:pt x="3490495" y="2569358"/>
                  <a:pt x="3483071" y="2568720"/>
                </a:cubicBezTo>
                <a:cubicBezTo>
                  <a:pt x="3479150" y="2569711"/>
                  <a:pt x="3480917" y="2572142"/>
                  <a:pt x="3482158" y="2574489"/>
                </a:cubicBezTo>
                <a:cubicBezTo>
                  <a:pt x="3463440" y="2580662"/>
                  <a:pt x="3462964" y="2597251"/>
                  <a:pt x="3459948" y="2612900"/>
                </a:cubicBezTo>
                <a:cubicBezTo>
                  <a:pt x="3458177" y="2620683"/>
                  <a:pt x="3451495" y="2625538"/>
                  <a:pt x="3443380" y="2625865"/>
                </a:cubicBezTo>
                <a:cubicBezTo>
                  <a:pt x="3434216" y="2626027"/>
                  <a:pt x="3424087" y="2625497"/>
                  <a:pt x="3420587" y="2613654"/>
                </a:cubicBezTo>
                <a:cubicBezTo>
                  <a:pt x="3420120" y="2609818"/>
                  <a:pt x="3418822" y="2611224"/>
                  <a:pt x="3417441" y="2613156"/>
                </a:cubicBezTo>
                <a:cubicBezTo>
                  <a:pt x="3388787" y="2620983"/>
                  <a:pt x="3359722" y="2621217"/>
                  <a:pt x="3333756" y="2605278"/>
                </a:cubicBezTo>
                <a:cubicBezTo>
                  <a:pt x="3326912" y="2600969"/>
                  <a:pt x="3328132" y="2589874"/>
                  <a:pt x="3325100" y="2581868"/>
                </a:cubicBezTo>
                <a:cubicBezTo>
                  <a:pt x="3324025" y="2578473"/>
                  <a:pt x="3325547" y="2572262"/>
                  <a:pt x="3318589" y="2575462"/>
                </a:cubicBezTo>
                <a:cubicBezTo>
                  <a:pt x="3312764" y="2578302"/>
                  <a:pt x="3307270" y="2579044"/>
                  <a:pt x="3305204" y="2571729"/>
                </a:cubicBezTo>
                <a:cubicBezTo>
                  <a:pt x="3303303" y="2563365"/>
                  <a:pt x="3308687" y="2559917"/>
                  <a:pt x="3316361" y="2558982"/>
                </a:cubicBezTo>
                <a:cubicBezTo>
                  <a:pt x="3310982" y="2552217"/>
                  <a:pt x="3305437" y="2546501"/>
                  <a:pt x="3307290" y="2538194"/>
                </a:cubicBezTo>
                <a:cubicBezTo>
                  <a:pt x="3308313" y="2535131"/>
                  <a:pt x="3310384" y="2532233"/>
                  <a:pt x="3305747" y="2530962"/>
                </a:cubicBezTo>
                <a:cubicBezTo>
                  <a:pt x="3302160" y="2529856"/>
                  <a:pt x="3299731" y="2531621"/>
                  <a:pt x="3298183" y="2534601"/>
                </a:cubicBezTo>
                <a:cubicBezTo>
                  <a:pt x="3296028" y="2538022"/>
                  <a:pt x="3294066" y="2543625"/>
                  <a:pt x="3289953" y="2542436"/>
                </a:cubicBezTo>
                <a:cubicBezTo>
                  <a:pt x="3285144" y="2541406"/>
                  <a:pt x="3281730" y="2541537"/>
                  <a:pt x="3279280" y="2542477"/>
                </a:cubicBezTo>
                <a:lnTo>
                  <a:pt x="3278980" y="2542776"/>
                </a:lnTo>
                <a:lnTo>
                  <a:pt x="3288743" y="2549150"/>
                </a:lnTo>
                <a:cubicBezTo>
                  <a:pt x="3290250" y="2555156"/>
                  <a:pt x="3286584" y="2556263"/>
                  <a:pt x="3282013" y="2554876"/>
                </a:cubicBezTo>
                <a:lnTo>
                  <a:pt x="3273364" y="2553216"/>
                </a:lnTo>
                <a:lnTo>
                  <a:pt x="3271617" y="2563184"/>
                </a:lnTo>
                <a:cubicBezTo>
                  <a:pt x="3269348" y="2574114"/>
                  <a:pt x="3269702" y="2585458"/>
                  <a:pt x="3259817" y="2593568"/>
                </a:cubicBezTo>
                <a:cubicBezTo>
                  <a:pt x="3255481" y="2597182"/>
                  <a:pt x="3257522" y="2601269"/>
                  <a:pt x="3259480" y="2605879"/>
                </a:cubicBezTo>
                <a:cubicBezTo>
                  <a:pt x="3261796" y="2611621"/>
                  <a:pt x="3265107" y="2611071"/>
                  <a:pt x="3270159" y="2609720"/>
                </a:cubicBezTo>
                <a:cubicBezTo>
                  <a:pt x="3277999" y="2607736"/>
                  <a:pt x="3282911" y="2610664"/>
                  <a:pt x="3284287" y="2618945"/>
                </a:cubicBezTo>
                <a:cubicBezTo>
                  <a:pt x="3286931" y="2632802"/>
                  <a:pt x="3290706" y="2646302"/>
                  <a:pt x="3286808" y="2660735"/>
                </a:cubicBezTo>
                <a:cubicBezTo>
                  <a:pt x="3286213" y="2662792"/>
                  <a:pt x="3285991" y="2665041"/>
                  <a:pt x="3285386" y="2667163"/>
                </a:cubicBezTo>
                <a:lnTo>
                  <a:pt x="3283128" y="2670599"/>
                </a:lnTo>
                <a:lnTo>
                  <a:pt x="3292503" y="2683060"/>
                </a:lnTo>
                <a:lnTo>
                  <a:pt x="3298349" y="2682050"/>
                </a:lnTo>
                <a:cubicBezTo>
                  <a:pt x="3301910" y="2679926"/>
                  <a:pt x="3304962" y="2676781"/>
                  <a:pt x="3307862" y="2673746"/>
                </a:cubicBezTo>
                <a:cubicBezTo>
                  <a:pt x="3316339" y="2664337"/>
                  <a:pt x="3324429" y="2660781"/>
                  <a:pt x="3336874" y="2667053"/>
                </a:cubicBezTo>
                <a:cubicBezTo>
                  <a:pt x="3346339" y="2671777"/>
                  <a:pt x="3356551" y="2671781"/>
                  <a:pt x="3361333" y="2658563"/>
                </a:cubicBezTo>
                <a:cubicBezTo>
                  <a:pt x="3364152" y="2650945"/>
                  <a:pt x="3370475" y="2644959"/>
                  <a:pt x="3378700" y="2647336"/>
                </a:cubicBezTo>
                <a:cubicBezTo>
                  <a:pt x="3386924" y="2649714"/>
                  <a:pt x="3391613" y="2657445"/>
                  <a:pt x="3389842" y="2665227"/>
                </a:cubicBezTo>
                <a:cubicBezTo>
                  <a:pt x="3387932" y="2677289"/>
                  <a:pt x="3403441" y="2684583"/>
                  <a:pt x="3397694" y="2697111"/>
                </a:cubicBezTo>
                <a:cubicBezTo>
                  <a:pt x="3397694" y="2697111"/>
                  <a:pt x="3399101" y="2698409"/>
                  <a:pt x="3400149" y="2698576"/>
                </a:cubicBezTo>
                <a:cubicBezTo>
                  <a:pt x="3408457" y="2700428"/>
                  <a:pt x="3418089" y="2704104"/>
                  <a:pt x="3417201" y="2713102"/>
                </a:cubicBezTo>
                <a:cubicBezTo>
                  <a:pt x="3415815" y="2725246"/>
                  <a:pt x="3419149" y="2738138"/>
                  <a:pt x="3410947" y="2749202"/>
                </a:cubicBezTo>
                <a:cubicBezTo>
                  <a:pt x="3409040" y="2751051"/>
                  <a:pt x="3407301" y="2751850"/>
                  <a:pt x="3404597" y="2751959"/>
                </a:cubicBezTo>
                <a:cubicBezTo>
                  <a:pt x="3400650" y="2749721"/>
                  <a:pt x="3397394" y="2746518"/>
                  <a:pt x="3393284" y="2745329"/>
                </a:cubicBezTo>
                <a:cubicBezTo>
                  <a:pt x="3391710" y="2745080"/>
                  <a:pt x="3390827" y="2743865"/>
                  <a:pt x="3389862" y="2743175"/>
                </a:cubicBezTo>
                <a:cubicBezTo>
                  <a:pt x="3379597" y="2736711"/>
                  <a:pt x="3371762" y="2728483"/>
                  <a:pt x="3369393" y="2716281"/>
                </a:cubicBezTo>
                <a:cubicBezTo>
                  <a:pt x="3368210" y="2710181"/>
                  <a:pt x="3363739" y="2707860"/>
                  <a:pt x="3358136" y="2705898"/>
                </a:cubicBezTo>
                <a:cubicBezTo>
                  <a:pt x="3347981" y="2702139"/>
                  <a:pt x="3336969" y="2700395"/>
                  <a:pt x="3326206" y="2697078"/>
                </a:cubicBezTo>
                <a:cubicBezTo>
                  <a:pt x="3317015" y="2694010"/>
                  <a:pt x="3302759" y="2701932"/>
                  <a:pt x="3295330" y="2711615"/>
                </a:cubicBezTo>
                <a:lnTo>
                  <a:pt x="3292130" y="2718355"/>
                </a:lnTo>
                <a:lnTo>
                  <a:pt x="3297187" y="2727762"/>
                </a:lnTo>
                <a:lnTo>
                  <a:pt x="3289779" y="2725356"/>
                </a:lnTo>
                <a:lnTo>
                  <a:pt x="3287722" y="2734726"/>
                </a:lnTo>
                <a:cubicBezTo>
                  <a:pt x="3287026" y="2739119"/>
                  <a:pt x="3287128" y="2743569"/>
                  <a:pt x="3289609" y="2748262"/>
                </a:cubicBezTo>
                <a:cubicBezTo>
                  <a:pt x="3292175" y="2752432"/>
                  <a:pt x="3290295" y="2757509"/>
                  <a:pt x="3285161" y="2759383"/>
                </a:cubicBezTo>
                <a:cubicBezTo>
                  <a:pt x="3280026" y="2761258"/>
                  <a:pt x="3276329" y="2757447"/>
                  <a:pt x="3274895" y="2752920"/>
                </a:cubicBezTo>
                <a:lnTo>
                  <a:pt x="3271161" y="2736485"/>
                </a:lnTo>
                <a:lnTo>
                  <a:pt x="3266142" y="2736601"/>
                </a:lnTo>
                <a:lnTo>
                  <a:pt x="3258831" y="2739855"/>
                </a:lnTo>
                <a:lnTo>
                  <a:pt x="3262278" y="2745613"/>
                </a:lnTo>
                <a:cubicBezTo>
                  <a:pt x="3263394" y="2750023"/>
                  <a:pt x="3261025" y="2753948"/>
                  <a:pt x="3255571" y="2759535"/>
                </a:cubicBezTo>
                <a:cubicBezTo>
                  <a:pt x="3249305" y="2761769"/>
                  <a:pt x="3241355" y="2761047"/>
                  <a:pt x="3238454" y="2769189"/>
                </a:cubicBezTo>
                <a:cubicBezTo>
                  <a:pt x="3233288" y="2778045"/>
                  <a:pt x="3235796" y="2785969"/>
                  <a:pt x="3240926" y="2794307"/>
                </a:cubicBezTo>
                <a:cubicBezTo>
                  <a:pt x="3245615" y="2802038"/>
                  <a:pt x="3253615" y="2809218"/>
                  <a:pt x="3248725" y="2819731"/>
                </a:cubicBezTo>
                <a:cubicBezTo>
                  <a:pt x="3241851" y="2822406"/>
                  <a:pt x="3235060" y="2824555"/>
                  <a:pt x="3228986" y="2828968"/>
                </a:cubicBezTo>
                <a:cubicBezTo>
                  <a:pt x="3225341" y="2831618"/>
                  <a:pt x="3217200" y="2828715"/>
                  <a:pt x="3218493" y="2837521"/>
                </a:cubicBezTo>
                <a:cubicBezTo>
                  <a:pt x="3220010" y="2841524"/>
                  <a:pt x="3224039" y="2843237"/>
                  <a:pt x="3226246" y="2846274"/>
                </a:cubicBezTo>
                <a:cubicBezTo>
                  <a:pt x="3226687" y="2846882"/>
                  <a:pt x="3227735" y="2847048"/>
                  <a:pt x="3228785" y="2847214"/>
                </a:cubicBezTo>
                <a:cubicBezTo>
                  <a:pt x="3233529" y="2851191"/>
                  <a:pt x="3242060" y="2848241"/>
                  <a:pt x="3244569" y="2856164"/>
                </a:cubicBezTo>
                <a:cubicBezTo>
                  <a:pt x="3241474" y="2862124"/>
                  <a:pt x="3235872" y="2860162"/>
                  <a:pt x="3231069" y="2859939"/>
                </a:cubicBezTo>
                <a:cubicBezTo>
                  <a:pt x="3226267" y="2859716"/>
                  <a:pt x="3220940" y="2859411"/>
                  <a:pt x="3216055" y="2859712"/>
                </a:cubicBezTo>
                <a:cubicBezTo>
                  <a:pt x="3197119" y="2860475"/>
                  <a:pt x="3194108" y="2865911"/>
                  <a:pt x="3202712" y="2882863"/>
                </a:cubicBezTo>
                <a:cubicBezTo>
                  <a:pt x="3205277" y="2887032"/>
                  <a:pt x="3208366" y="2891284"/>
                  <a:pt x="3211539" y="2895012"/>
                </a:cubicBezTo>
                <a:cubicBezTo>
                  <a:pt x="3214073" y="2906164"/>
                  <a:pt x="3208082" y="2910053"/>
                  <a:pt x="3198034" y="2908999"/>
                </a:cubicBezTo>
                <a:cubicBezTo>
                  <a:pt x="3192708" y="2908693"/>
                  <a:pt x="3186940" y="2907781"/>
                  <a:pt x="3181779" y="2906425"/>
                </a:cubicBezTo>
                <a:cubicBezTo>
                  <a:pt x="3173471" y="2904572"/>
                  <a:pt x="3167978" y="2905314"/>
                  <a:pt x="3165269" y="2915636"/>
                </a:cubicBezTo>
                <a:cubicBezTo>
                  <a:pt x="3162392" y="2927007"/>
                  <a:pt x="3152205" y="2930232"/>
                  <a:pt x="3141111" y="2929013"/>
                </a:cubicBezTo>
                <a:cubicBezTo>
                  <a:pt x="3115166" y="2926516"/>
                  <a:pt x="3115166" y="2926516"/>
                  <a:pt x="3111788" y="2951246"/>
                </a:cubicBezTo>
                <a:cubicBezTo>
                  <a:pt x="3110957" y="2956489"/>
                  <a:pt x="3115921" y="2965877"/>
                  <a:pt x="3103501" y="2962833"/>
                </a:cubicBezTo>
                <a:cubicBezTo>
                  <a:pt x="3101736" y="2960405"/>
                  <a:pt x="3099970" y="2957975"/>
                  <a:pt x="3098730" y="2955628"/>
                </a:cubicBezTo>
                <a:cubicBezTo>
                  <a:pt x="3091336" y="2948006"/>
                  <a:pt x="3088766" y="2954051"/>
                  <a:pt x="3085672" y="2960010"/>
                </a:cubicBezTo>
                <a:lnTo>
                  <a:pt x="3081075" y="2967665"/>
                </a:lnTo>
                <a:lnTo>
                  <a:pt x="3086646" y="2973865"/>
                </a:lnTo>
                <a:cubicBezTo>
                  <a:pt x="3082765" y="2979344"/>
                  <a:pt x="3077484" y="2976633"/>
                  <a:pt x="3072757" y="2975754"/>
                </a:cubicBezTo>
                <a:lnTo>
                  <a:pt x="3067356" y="2974923"/>
                </a:lnTo>
                <a:lnTo>
                  <a:pt x="3062755" y="2975733"/>
                </a:lnTo>
                <a:cubicBezTo>
                  <a:pt x="3057070" y="2974295"/>
                  <a:pt x="3050720" y="2977052"/>
                  <a:pt x="3044703" y="2977712"/>
                </a:cubicBezTo>
                <a:lnTo>
                  <a:pt x="3040222" y="2977051"/>
                </a:lnTo>
                <a:lnTo>
                  <a:pt x="3038819" y="2983436"/>
                </a:lnTo>
                <a:cubicBezTo>
                  <a:pt x="3039046" y="2986401"/>
                  <a:pt x="3039976" y="2990082"/>
                  <a:pt x="3041525" y="2994574"/>
                </a:cubicBezTo>
                <a:cubicBezTo>
                  <a:pt x="3043494" y="2999055"/>
                  <a:pt x="3045971" y="3003690"/>
                  <a:pt x="3048604" y="3007817"/>
                </a:cubicBezTo>
                <a:cubicBezTo>
                  <a:pt x="3049585" y="3019212"/>
                  <a:pt x="3043117" y="3022243"/>
                  <a:pt x="3033310" y="3019823"/>
                </a:cubicBezTo>
                <a:cubicBezTo>
                  <a:pt x="3028074" y="3018789"/>
                  <a:pt x="3022487" y="3017094"/>
                  <a:pt x="3017560" y="3015045"/>
                </a:cubicBezTo>
                <a:cubicBezTo>
                  <a:pt x="3013572" y="3013557"/>
                  <a:pt x="3010193" y="3012808"/>
                  <a:pt x="3007298" y="3013664"/>
                </a:cubicBezTo>
                <a:lnTo>
                  <a:pt x="3000754" y="3020997"/>
                </a:lnTo>
                <a:lnTo>
                  <a:pt x="3001671" y="3021465"/>
                </a:lnTo>
                <a:cubicBezTo>
                  <a:pt x="3004090" y="3027015"/>
                  <a:pt x="2999125" y="3031007"/>
                  <a:pt x="2995069" y="3033588"/>
                </a:cubicBezTo>
                <a:cubicBezTo>
                  <a:pt x="2966756" y="3050907"/>
                  <a:pt x="2963849" y="3081180"/>
                  <a:pt x="2954465" y="3108485"/>
                </a:cubicBezTo>
                <a:cubicBezTo>
                  <a:pt x="2952244" y="3115040"/>
                  <a:pt x="2957144" y="3118592"/>
                  <a:pt x="2960471" y="3122730"/>
                </a:cubicBezTo>
                <a:cubicBezTo>
                  <a:pt x="2964716" y="3128855"/>
                  <a:pt x="2974348" y="3134054"/>
                  <a:pt x="2970885" y="3141609"/>
                </a:cubicBezTo>
                <a:cubicBezTo>
                  <a:pt x="2966513" y="3150575"/>
                  <a:pt x="2956954" y="3141230"/>
                  <a:pt x="2950245" y="3143900"/>
                </a:cubicBezTo>
                <a:cubicBezTo>
                  <a:pt x="2933758" y="3149664"/>
                  <a:pt x="2931698" y="3154727"/>
                  <a:pt x="2937957" y="3170134"/>
                </a:cubicBezTo>
                <a:cubicBezTo>
                  <a:pt x="2941292" y="3177671"/>
                  <a:pt x="2941813" y="3186791"/>
                  <a:pt x="2945149" y="3194327"/>
                </a:cubicBezTo>
                <a:cubicBezTo>
                  <a:pt x="2949672" y="3211811"/>
                  <a:pt x="2950876" y="3228558"/>
                  <a:pt x="2943374" y="3245492"/>
                </a:cubicBezTo>
                <a:cubicBezTo>
                  <a:pt x="2939748" y="3254539"/>
                  <a:pt x="2931141" y="3260780"/>
                  <a:pt x="2924099" y="3263038"/>
                </a:cubicBezTo>
                <a:cubicBezTo>
                  <a:pt x="2915896" y="3265546"/>
                  <a:pt x="2912505" y="3268954"/>
                  <a:pt x="2910544" y="3280070"/>
                </a:cubicBezTo>
                <a:cubicBezTo>
                  <a:pt x="2904942" y="3262092"/>
                  <a:pt x="2899979" y="3266085"/>
                  <a:pt x="2895111" y="3276129"/>
                </a:cubicBezTo>
                <a:cubicBezTo>
                  <a:pt x="2885713" y="3265292"/>
                  <a:pt x="2878556" y="3254697"/>
                  <a:pt x="2863294" y="3252663"/>
                </a:cubicBezTo>
                <a:cubicBezTo>
                  <a:pt x="2853589" y="3251609"/>
                  <a:pt x="2844372" y="3246078"/>
                  <a:pt x="2834578" y="3242372"/>
                </a:cubicBezTo>
                <a:cubicBezTo>
                  <a:pt x="2815404" y="3234626"/>
                  <a:pt x="2799080" y="3238897"/>
                  <a:pt x="2785273" y="3254770"/>
                </a:cubicBezTo>
                <a:cubicBezTo>
                  <a:pt x="2782296" y="3257845"/>
                  <a:pt x="2778905" y="3261253"/>
                  <a:pt x="2775514" y="3264662"/>
                </a:cubicBezTo>
                <a:cubicBezTo>
                  <a:pt x="2771296" y="3268736"/>
                  <a:pt x="2767500" y="3275876"/>
                  <a:pt x="2760612" y="3273241"/>
                </a:cubicBezTo>
                <a:cubicBezTo>
                  <a:pt x="2754055" y="3271019"/>
                  <a:pt x="2757519" y="3263464"/>
                  <a:pt x="2756924" y="3258492"/>
                </a:cubicBezTo>
                <a:cubicBezTo>
                  <a:pt x="2756502" y="3255424"/>
                  <a:pt x="2756908" y="3251691"/>
                  <a:pt x="2754004" y="3250621"/>
                </a:cubicBezTo>
                <a:cubicBezTo>
                  <a:pt x="2750019" y="3249056"/>
                  <a:pt x="2748786" y="3253454"/>
                  <a:pt x="2747464" y="3255198"/>
                </a:cubicBezTo>
                <a:cubicBezTo>
                  <a:pt x="2734745" y="3274966"/>
                  <a:pt x="2715086" y="3271699"/>
                  <a:pt x="2697171" y="3269754"/>
                </a:cubicBezTo>
                <a:cubicBezTo>
                  <a:pt x="2690702" y="3269336"/>
                  <a:pt x="2681718" y="3270557"/>
                  <a:pt x="2675868" y="3265425"/>
                </a:cubicBezTo>
                <a:lnTo>
                  <a:pt x="2673392" y="3261362"/>
                </a:lnTo>
                <a:lnTo>
                  <a:pt x="2671104" y="3263092"/>
                </a:lnTo>
                <a:cubicBezTo>
                  <a:pt x="2666552" y="3263613"/>
                  <a:pt x="2664247" y="3261124"/>
                  <a:pt x="2662639" y="3257802"/>
                </a:cubicBezTo>
                <a:lnTo>
                  <a:pt x="2660869" y="3253543"/>
                </a:lnTo>
                <a:lnTo>
                  <a:pt x="2650158" y="3249077"/>
                </a:lnTo>
                <a:lnTo>
                  <a:pt x="2645756" y="3244534"/>
                </a:lnTo>
                <a:lnTo>
                  <a:pt x="2645179" y="3248918"/>
                </a:lnTo>
                <a:cubicBezTo>
                  <a:pt x="2641114" y="3279761"/>
                  <a:pt x="2615735" y="3286951"/>
                  <a:pt x="2593191" y="3294739"/>
                </a:cubicBezTo>
                <a:cubicBezTo>
                  <a:pt x="2582551" y="3298941"/>
                  <a:pt x="2568205" y="3309155"/>
                  <a:pt x="2555482" y="3295150"/>
                </a:cubicBezTo>
                <a:cubicBezTo>
                  <a:pt x="2534031" y="3302297"/>
                  <a:pt x="2515642" y="3294718"/>
                  <a:pt x="2497398" y="3286039"/>
                </a:cubicBezTo>
                <a:lnTo>
                  <a:pt x="2490388" y="3282957"/>
                </a:lnTo>
                <a:lnTo>
                  <a:pt x="2483284" y="3290519"/>
                </a:lnTo>
                <a:lnTo>
                  <a:pt x="2482076" y="3297985"/>
                </a:lnTo>
                <a:lnTo>
                  <a:pt x="2485672" y="3308429"/>
                </a:lnTo>
                <a:cubicBezTo>
                  <a:pt x="2485806" y="3310799"/>
                  <a:pt x="2485025" y="3312769"/>
                  <a:pt x="2482573" y="3314037"/>
                </a:cubicBezTo>
                <a:lnTo>
                  <a:pt x="2480335" y="3314275"/>
                </a:lnTo>
                <a:lnTo>
                  <a:pt x="2480624" y="3329114"/>
                </a:lnTo>
                <a:cubicBezTo>
                  <a:pt x="2479979" y="3335540"/>
                  <a:pt x="2477620" y="3341494"/>
                  <a:pt x="2470723" y="3346053"/>
                </a:cubicBezTo>
                <a:cubicBezTo>
                  <a:pt x="2460376" y="3344167"/>
                  <a:pt x="2450521" y="3341704"/>
                  <a:pt x="2439847" y="3342529"/>
                </a:cubicBezTo>
                <a:cubicBezTo>
                  <a:pt x="2433442" y="3343024"/>
                  <a:pt x="2425721" y="3333418"/>
                  <a:pt x="2420715" y="3345080"/>
                </a:cubicBezTo>
                <a:cubicBezTo>
                  <a:pt x="2419567" y="3351075"/>
                  <a:pt x="2423182" y="3356165"/>
                  <a:pt x="2423593" y="3361502"/>
                </a:cubicBezTo>
                <a:cubicBezTo>
                  <a:pt x="2423675" y="3362570"/>
                  <a:pt x="2424824" y="3363555"/>
                  <a:pt x="2425975" y="3364541"/>
                </a:cubicBezTo>
                <a:cubicBezTo>
                  <a:pt x="2428769" y="3372915"/>
                  <a:pt x="2441333" y="3375703"/>
                  <a:pt x="2438462" y="3387201"/>
                </a:cubicBezTo>
                <a:cubicBezTo>
                  <a:pt x="2430252" y="3392130"/>
                  <a:pt x="2424912" y="3385562"/>
                  <a:pt x="2419245" y="3381705"/>
                </a:cubicBezTo>
                <a:cubicBezTo>
                  <a:pt x="2413579" y="3377846"/>
                  <a:pt x="2407338" y="3373495"/>
                  <a:pt x="2401177" y="3370212"/>
                </a:cubicBezTo>
                <a:cubicBezTo>
                  <a:pt x="2377607" y="3356996"/>
                  <a:pt x="2369889" y="3361351"/>
                  <a:pt x="2367679" y="3388368"/>
                </a:cubicBezTo>
                <a:cubicBezTo>
                  <a:pt x="2367681" y="3395347"/>
                  <a:pt x="2368257" y="3402819"/>
                  <a:pt x="2369327" y="3409717"/>
                </a:cubicBezTo>
                <a:cubicBezTo>
                  <a:pt x="2364076" y="3425156"/>
                  <a:pt x="2353893" y="3425405"/>
                  <a:pt x="2342476" y="3416622"/>
                </a:cubicBezTo>
                <a:cubicBezTo>
                  <a:pt x="2336234" y="3412270"/>
                  <a:pt x="2329910" y="3406853"/>
                  <a:pt x="2324654" y="3401353"/>
                </a:cubicBezTo>
                <a:cubicBezTo>
                  <a:pt x="2320301" y="3397124"/>
                  <a:pt x="2316317" y="3394210"/>
                  <a:pt x="2312047" y="3393667"/>
                </a:cubicBezTo>
                <a:lnTo>
                  <a:pt x="2299300" y="3399488"/>
                </a:lnTo>
                <a:lnTo>
                  <a:pt x="2300228" y="3400626"/>
                </a:lnTo>
                <a:cubicBezTo>
                  <a:pt x="2300204" y="3409258"/>
                  <a:pt x="2291433" y="3411624"/>
                  <a:pt x="2284657" y="3412668"/>
                </a:cubicBezTo>
                <a:cubicBezTo>
                  <a:pt x="2237761" y="3419045"/>
                  <a:pt x="2216610" y="3456901"/>
                  <a:pt x="2188704" y="3487168"/>
                </a:cubicBezTo>
                <a:cubicBezTo>
                  <a:pt x="2182045" y="3494454"/>
                  <a:pt x="2186406" y="3501902"/>
                  <a:pt x="2188378" y="3509212"/>
                </a:cubicBezTo>
                <a:cubicBezTo>
                  <a:pt x="2190408" y="3519642"/>
                  <a:pt x="2200003" y="3531952"/>
                  <a:pt x="2191148" y="3539830"/>
                </a:cubicBezTo>
                <a:cubicBezTo>
                  <a:pt x="2180300" y="3549029"/>
                  <a:pt x="2173177" y="3531348"/>
                  <a:pt x="2162887" y="3530987"/>
                </a:cubicBezTo>
                <a:cubicBezTo>
                  <a:pt x="2138058" y="3529060"/>
                  <a:pt x="2132466" y="3534489"/>
                  <a:pt x="2131803" y="3558191"/>
                </a:cubicBezTo>
                <a:cubicBezTo>
                  <a:pt x="2131837" y="3569945"/>
                  <a:pt x="2127289" y="3582150"/>
                  <a:pt x="2127323" y="3593902"/>
                </a:cubicBezTo>
                <a:cubicBezTo>
                  <a:pt x="2123203" y="3619322"/>
                  <a:pt x="2115173" y="3641877"/>
                  <a:pt x="2095670" y="3659684"/>
                </a:cubicBezTo>
                <a:cubicBezTo>
                  <a:pt x="2085748" y="3669416"/>
                  <a:pt x="2070932" y="3672630"/>
                  <a:pt x="2060444" y="3671539"/>
                </a:cubicBezTo>
                <a:cubicBezTo>
                  <a:pt x="2048297" y="3670111"/>
                  <a:pt x="2041916" y="3672616"/>
                  <a:pt x="2032982" y="3686004"/>
                </a:cubicBezTo>
                <a:cubicBezTo>
                  <a:pt x="2035977" y="3659320"/>
                  <a:pt x="2027206" y="3661688"/>
                  <a:pt x="2015093" y="3672010"/>
                </a:cubicBezTo>
                <a:cubicBezTo>
                  <a:pt x="2009037" y="3652473"/>
                  <a:pt x="2005767" y="3634536"/>
                  <a:pt x="1987008" y="3623131"/>
                </a:cubicBezTo>
                <a:cubicBezTo>
                  <a:pt x="1974942" y="3616191"/>
                  <a:pt x="1966079" y="3603684"/>
                  <a:pt x="1955418" y="3593230"/>
                </a:cubicBezTo>
                <a:cubicBezTo>
                  <a:pt x="1934826" y="3572124"/>
                  <a:pt x="1911064" y="3568340"/>
                  <a:pt x="1883937" y="3581147"/>
                </a:cubicBezTo>
                <a:cubicBezTo>
                  <a:pt x="1878288" y="3583457"/>
                  <a:pt x="1871906" y="3585962"/>
                  <a:pt x="1865526" y="3588467"/>
                </a:cubicBezTo>
                <a:cubicBezTo>
                  <a:pt x="1857682" y="3591367"/>
                  <a:pt x="1848632" y="3598513"/>
                  <a:pt x="1841150" y="3591124"/>
                </a:cubicBezTo>
                <a:cubicBezTo>
                  <a:pt x="1833863" y="3584462"/>
                  <a:pt x="1842717" y="3576586"/>
                  <a:pt x="1844793" y="3569752"/>
                </a:cubicBezTo>
                <a:cubicBezTo>
                  <a:pt x="1846001" y="3565506"/>
                  <a:pt x="1848670" y="3560865"/>
                  <a:pt x="1845492" y="3557803"/>
                </a:cubicBezTo>
                <a:cubicBezTo>
                  <a:pt x="1841187" y="3553474"/>
                  <a:pt x="1837057" y="3558510"/>
                  <a:pt x="1834329" y="3560030"/>
                </a:cubicBezTo>
                <a:cubicBezTo>
                  <a:pt x="1806391" y="3578544"/>
                  <a:pt x="1782596" y="3563008"/>
                  <a:pt x="1760322" y="3550197"/>
                </a:cubicBezTo>
                <a:cubicBezTo>
                  <a:pt x="1749380" y="3544524"/>
                  <a:pt x="1730935" y="3540090"/>
                  <a:pt x="1733314" y="3519845"/>
                </a:cubicBezTo>
                <a:cubicBezTo>
                  <a:pt x="1691352" y="3495095"/>
                  <a:pt x="1705916" y="3438629"/>
                  <a:pt x="1671934" y="3408590"/>
                </a:cubicBezTo>
                <a:cubicBezTo>
                  <a:pt x="1665972" y="3403926"/>
                  <a:pt x="1663072" y="3396083"/>
                  <a:pt x="1655345" y="3405224"/>
                </a:cubicBezTo>
                <a:cubicBezTo>
                  <a:pt x="1645285" y="3417348"/>
                  <a:pt x="1642722" y="3407845"/>
                  <a:pt x="1640552" y="3399806"/>
                </a:cubicBezTo>
                <a:lnTo>
                  <a:pt x="1637976" y="3390256"/>
                </a:lnTo>
                <a:lnTo>
                  <a:pt x="1618072" y="3387135"/>
                </a:lnTo>
                <a:lnTo>
                  <a:pt x="1615043" y="3382230"/>
                </a:lnTo>
                <a:lnTo>
                  <a:pt x="1596941" y="3395104"/>
                </a:lnTo>
                <a:cubicBezTo>
                  <a:pt x="1583413" y="3388558"/>
                  <a:pt x="1595388" y="3380625"/>
                  <a:pt x="1596004" y="3374186"/>
                </a:cubicBezTo>
                <a:cubicBezTo>
                  <a:pt x="1589899" y="3371911"/>
                  <a:pt x="1581976" y="3380323"/>
                  <a:pt x="1578147" y="3371945"/>
                </a:cubicBezTo>
                <a:lnTo>
                  <a:pt x="1578554" y="3370072"/>
                </a:lnTo>
                <a:lnTo>
                  <a:pt x="1564569" y="3381484"/>
                </a:lnTo>
                <a:cubicBezTo>
                  <a:pt x="1555951" y="3391072"/>
                  <a:pt x="1549450" y="3404954"/>
                  <a:pt x="1533082" y="3402615"/>
                </a:cubicBezTo>
                <a:cubicBezTo>
                  <a:pt x="1526596" y="3394333"/>
                  <a:pt x="1520861" y="3385951"/>
                  <a:pt x="1512331" y="3379479"/>
                </a:cubicBezTo>
                <a:cubicBezTo>
                  <a:pt x="1507215" y="3375597"/>
                  <a:pt x="1507818" y="3363287"/>
                  <a:pt x="1496332" y="3368684"/>
                </a:cubicBezTo>
                <a:cubicBezTo>
                  <a:pt x="1491493" y="3372404"/>
                  <a:pt x="1490817" y="3378610"/>
                  <a:pt x="1487582" y="3382875"/>
                </a:cubicBezTo>
                <a:cubicBezTo>
                  <a:pt x="1486932" y="3383729"/>
                  <a:pt x="1487139" y="3385227"/>
                  <a:pt x="1487345" y="3386728"/>
                </a:cubicBezTo>
                <a:cubicBezTo>
                  <a:pt x="1483873" y="3394847"/>
                  <a:pt x="1491418" y="3405273"/>
                  <a:pt x="1481637" y="3411963"/>
                </a:cubicBezTo>
                <a:cubicBezTo>
                  <a:pt x="1472225" y="3410198"/>
                  <a:pt x="1472594" y="3401742"/>
                  <a:pt x="1470917" y="3395095"/>
                </a:cubicBezTo>
                <a:cubicBezTo>
                  <a:pt x="1469241" y="3388447"/>
                  <a:pt x="1467462" y="3381050"/>
                  <a:pt x="1465036" y="3374505"/>
                </a:cubicBezTo>
                <a:cubicBezTo>
                  <a:pt x="1456185" y="3348974"/>
                  <a:pt x="1447523" y="3347105"/>
                  <a:pt x="1427933" y="3365840"/>
                </a:cubicBezTo>
                <a:cubicBezTo>
                  <a:pt x="1423299" y="3371059"/>
                  <a:pt x="1418769" y="3377031"/>
                  <a:pt x="1414989" y="3382899"/>
                </a:cubicBezTo>
                <a:cubicBezTo>
                  <a:pt x="1400812" y="3390958"/>
                  <a:pt x="1393032" y="3384383"/>
                  <a:pt x="1390328" y="3370234"/>
                </a:cubicBezTo>
                <a:cubicBezTo>
                  <a:pt x="1388548" y="3362836"/>
                  <a:pt x="1387417" y="3354586"/>
                  <a:pt x="1387138" y="3346982"/>
                </a:cubicBezTo>
                <a:cubicBezTo>
                  <a:pt x="1386242" y="3334879"/>
                  <a:pt x="1382963" y="3327687"/>
                  <a:pt x="1367757" y="3328245"/>
                </a:cubicBezTo>
                <a:cubicBezTo>
                  <a:pt x="1351050" y="3329009"/>
                  <a:pt x="1342448" y="3316434"/>
                  <a:pt x="1339537" y="3300787"/>
                </a:cubicBezTo>
                <a:cubicBezTo>
                  <a:pt x="1332245" y="3264343"/>
                  <a:pt x="1332245" y="3264343"/>
                  <a:pt x="1297095" y="3269929"/>
                </a:cubicBezTo>
                <a:cubicBezTo>
                  <a:pt x="1289595" y="3270957"/>
                  <a:pt x="1278829" y="3281605"/>
                  <a:pt x="1277860" y="3263398"/>
                </a:cubicBezTo>
                <a:cubicBezTo>
                  <a:pt x="1280448" y="3259987"/>
                  <a:pt x="1283036" y="3256573"/>
                  <a:pt x="1285729" y="3253912"/>
                </a:cubicBezTo>
                <a:cubicBezTo>
                  <a:pt x="1293083" y="3240677"/>
                  <a:pt x="1283773" y="3239661"/>
                  <a:pt x="1274362" y="3237896"/>
                </a:cubicBezTo>
                <a:cubicBezTo>
                  <a:pt x="1257450" y="3237158"/>
                  <a:pt x="1245376" y="3232702"/>
                  <a:pt x="1243451" y="3213097"/>
                </a:cubicBezTo>
                <a:cubicBezTo>
                  <a:pt x="1243069" y="3204745"/>
                  <a:pt x="1236687" y="3197214"/>
                  <a:pt x="1233305" y="3189274"/>
                </a:cubicBezTo>
                <a:lnTo>
                  <a:pt x="1231404" y="3176435"/>
                </a:lnTo>
                <a:lnTo>
                  <a:pt x="1223095" y="3189026"/>
                </a:lnTo>
                <a:cubicBezTo>
                  <a:pt x="1218169" y="3198801"/>
                  <a:pt x="1211403" y="3208052"/>
                  <a:pt x="1202226" y="3214473"/>
                </a:cubicBezTo>
                <a:cubicBezTo>
                  <a:pt x="1187451" y="3224966"/>
                  <a:pt x="1169354" y="3229919"/>
                  <a:pt x="1160715" y="3248436"/>
                </a:cubicBezTo>
                <a:cubicBezTo>
                  <a:pt x="1157062" y="3256430"/>
                  <a:pt x="1148006" y="3261353"/>
                  <a:pt x="1140446" y="3266397"/>
                </a:cubicBezTo>
                <a:cubicBezTo>
                  <a:pt x="1136060" y="3269437"/>
                  <a:pt x="1131389" y="3271323"/>
                  <a:pt x="1126105" y="3266756"/>
                </a:cubicBezTo>
                <a:cubicBezTo>
                  <a:pt x="1132527" y="3275932"/>
                  <a:pt x="1130774" y="3283701"/>
                  <a:pt x="1123155" y="3289494"/>
                </a:cubicBezTo>
                <a:cubicBezTo>
                  <a:pt x="1107107" y="3301768"/>
                  <a:pt x="1095191" y="3318892"/>
                  <a:pt x="1074384" y="3324758"/>
                </a:cubicBezTo>
                <a:cubicBezTo>
                  <a:pt x="1069369" y="3326241"/>
                  <a:pt x="1065553" y="3331585"/>
                  <a:pt x="1061166" y="3334623"/>
                </a:cubicBezTo>
                <a:cubicBezTo>
                  <a:pt x="1047258" y="3343678"/>
                  <a:pt x="1034041" y="3353543"/>
                  <a:pt x="1018008" y="3360921"/>
                </a:cubicBezTo>
                <a:cubicBezTo>
                  <a:pt x="1002036" y="3367552"/>
                  <a:pt x="982097" y="3371981"/>
                  <a:pt x="969896" y="3387953"/>
                </a:cubicBezTo>
                <a:cubicBezTo>
                  <a:pt x="963654" y="3395362"/>
                  <a:pt x="955166" y="3402592"/>
                  <a:pt x="943250" y="3400885"/>
                </a:cubicBezTo>
                <a:lnTo>
                  <a:pt x="942382" y="3402321"/>
                </a:lnTo>
                <a:lnTo>
                  <a:pt x="942381" y="3402321"/>
                </a:lnTo>
                <a:cubicBezTo>
                  <a:pt x="942292" y="3403444"/>
                  <a:pt x="942120" y="3403242"/>
                  <a:pt x="942165" y="3402681"/>
                </a:cubicBezTo>
                <a:lnTo>
                  <a:pt x="942382" y="3402321"/>
                </a:lnTo>
                <a:lnTo>
                  <a:pt x="943534" y="3402037"/>
                </a:lnTo>
                <a:cubicBezTo>
                  <a:pt x="950854" y="3399987"/>
                  <a:pt x="953264" y="3402816"/>
                  <a:pt x="950824" y="3409777"/>
                </a:cubicBezTo>
                <a:cubicBezTo>
                  <a:pt x="950240" y="3412366"/>
                  <a:pt x="948219" y="3414088"/>
                  <a:pt x="946198" y="3415809"/>
                </a:cubicBezTo>
                <a:cubicBezTo>
                  <a:pt x="923055" y="3432035"/>
                  <a:pt x="911392" y="3460101"/>
                  <a:pt x="885435" y="3473841"/>
                </a:cubicBezTo>
                <a:cubicBezTo>
                  <a:pt x="881513" y="3475787"/>
                  <a:pt x="878849" y="3480846"/>
                  <a:pt x="874462" y="3483885"/>
                </a:cubicBezTo>
                <a:cubicBezTo>
                  <a:pt x="873653" y="3484573"/>
                  <a:pt x="872097" y="3485202"/>
                  <a:pt x="870944" y="3485487"/>
                </a:cubicBezTo>
                <a:cubicBezTo>
                  <a:pt x="867142" y="3485935"/>
                  <a:pt x="863984" y="3483046"/>
                  <a:pt x="860406" y="3485396"/>
                </a:cubicBezTo>
                <a:cubicBezTo>
                  <a:pt x="858909" y="3485276"/>
                  <a:pt x="857817" y="3484812"/>
                  <a:pt x="856724" y="3484348"/>
                </a:cubicBezTo>
                <a:cubicBezTo>
                  <a:pt x="853849" y="3482611"/>
                  <a:pt x="851380" y="3480530"/>
                  <a:pt x="849315" y="3478105"/>
                </a:cubicBezTo>
                <a:cubicBezTo>
                  <a:pt x="847533" y="3476833"/>
                  <a:pt x="846155" y="3475216"/>
                  <a:pt x="844719" y="3474347"/>
                </a:cubicBezTo>
                <a:cubicBezTo>
                  <a:pt x="834465" y="3475410"/>
                  <a:pt x="830184" y="3481847"/>
                  <a:pt x="828312" y="3491112"/>
                </a:cubicBezTo>
                <a:cubicBezTo>
                  <a:pt x="825408" y="3499166"/>
                  <a:pt x="819929" y="3501740"/>
                  <a:pt x="811816" y="3499584"/>
                </a:cubicBezTo>
                <a:cubicBezTo>
                  <a:pt x="805544" y="3497952"/>
                  <a:pt x="803313" y="3492878"/>
                  <a:pt x="806443" y="3486725"/>
                </a:cubicBezTo>
                <a:cubicBezTo>
                  <a:pt x="829451" y="3476892"/>
                  <a:pt x="845693" y="3457477"/>
                  <a:pt x="865663" y="3443258"/>
                </a:cubicBezTo>
                <a:cubicBezTo>
                  <a:pt x="874030" y="3437526"/>
                  <a:pt x="892757" y="3434129"/>
                  <a:pt x="891545" y="3416330"/>
                </a:cubicBezTo>
                <a:cubicBezTo>
                  <a:pt x="891322" y="3414428"/>
                  <a:pt x="894210" y="3411271"/>
                  <a:pt x="896111" y="3411046"/>
                </a:cubicBezTo>
                <a:cubicBezTo>
                  <a:pt x="912129" y="3408562"/>
                  <a:pt x="921560" y="3394252"/>
                  <a:pt x="936260" y="3389402"/>
                </a:cubicBezTo>
                <a:cubicBezTo>
                  <a:pt x="944389" y="3386664"/>
                  <a:pt x="951424" y="3383461"/>
                  <a:pt x="950766" y="3372862"/>
                </a:cubicBezTo>
                <a:cubicBezTo>
                  <a:pt x="950437" y="3367564"/>
                  <a:pt x="954479" y="3364121"/>
                  <a:pt x="958401" y="3362175"/>
                </a:cubicBezTo>
                <a:cubicBezTo>
                  <a:pt x="974897" y="3353704"/>
                  <a:pt x="989043" y="3341655"/>
                  <a:pt x="1002097" y="3329141"/>
                </a:cubicBezTo>
                <a:cubicBezTo>
                  <a:pt x="1011454" y="3320474"/>
                  <a:pt x="1021094" y="3312960"/>
                  <a:pt x="1027292" y="3301404"/>
                </a:cubicBezTo>
                <a:cubicBezTo>
                  <a:pt x="1032562" y="3292035"/>
                  <a:pt x="1042083" y="3286017"/>
                  <a:pt x="1054298" y="3283982"/>
                </a:cubicBezTo>
                <a:cubicBezTo>
                  <a:pt x="1071812" y="3281618"/>
                  <a:pt x="1077157" y="3266603"/>
                  <a:pt x="1066200" y="3252921"/>
                </a:cubicBezTo>
                <a:cubicBezTo>
                  <a:pt x="1064823" y="3251305"/>
                  <a:pt x="1063101" y="3249284"/>
                  <a:pt x="1061380" y="3247263"/>
                </a:cubicBezTo>
                <a:cubicBezTo>
                  <a:pt x="1043478" y="3226245"/>
                  <a:pt x="1045754" y="3216635"/>
                  <a:pt x="1070214" y="3202775"/>
                </a:cubicBezTo>
                <a:cubicBezTo>
                  <a:pt x="1079675" y="3197507"/>
                  <a:pt x="1086022" y="3193495"/>
                  <a:pt x="1077715" y="3179648"/>
                </a:cubicBezTo>
                <a:lnTo>
                  <a:pt x="1077647" y="3179528"/>
                </a:lnTo>
                <a:lnTo>
                  <a:pt x="1068969" y="3165555"/>
                </a:lnTo>
                <a:lnTo>
                  <a:pt x="1069713" y="3165435"/>
                </a:lnTo>
                <a:lnTo>
                  <a:pt x="1068029" y="3162443"/>
                </a:lnTo>
                <a:cubicBezTo>
                  <a:pt x="1065277" y="3156243"/>
                  <a:pt x="1063556" y="3149514"/>
                  <a:pt x="1064529" y="3142060"/>
                </a:cubicBezTo>
                <a:lnTo>
                  <a:pt x="1063050" y="3137376"/>
                </a:lnTo>
                <a:lnTo>
                  <a:pt x="1062498" y="3137761"/>
                </a:lnTo>
                <a:cubicBezTo>
                  <a:pt x="1052435" y="3148475"/>
                  <a:pt x="1037477" y="3156143"/>
                  <a:pt x="1034473" y="3173009"/>
                </a:cubicBezTo>
                <a:cubicBezTo>
                  <a:pt x="1027398" y="3176098"/>
                  <a:pt x="1020944" y="3178756"/>
                  <a:pt x="1013870" y="3181846"/>
                </a:cubicBezTo>
                <a:cubicBezTo>
                  <a:pt x="1010144" y="3184446"/>
                  <a:pt x="1007040" y="3186611"/>
                  <a:pt x="1003316" y="3189210"/>
                </a:cubicBezTo>
                <a:cubicBezTo>
                  <a:pt x="995792" y="3200920"/>
                  <a:pt x="982826" y="3203507"/>
                  <a:pt x="970293" y="3206712"/>
                </a:cubicBezTo>
                <a:cubicBezTo>
                  <a:pt x="961052" y="3206699"/>
                  <a:pt x="951190" y="3207117"/>
                  <a:pt x="947984" y="3194585"/>
                </a:cubicBezTo>
                <a:cubicBezTo>
                  <a:pt x="960126" y="3163033"/>
                  <a:pt x="976297" y="3133287"/>
                  <a:pt x="1001074" y="3113231"/>
                </a:cubicBezTo>
                <a:cubicBezTo>
                  <a:pt x="999831" y="3114098"/>
                  <a:pt x="998777" y="3113909"/>
                  <a:pt x="996669" y="3113534"/>
                </a:cubicBezTo>
                <a:cubicBezTo>
                  <a:pt x="1005163" y="3105531"/>
                  <a:pt x="1013126" y="3097263"/>
                  <a:pt x="1020438" y="3088642"/>
                </a:cubicBezTo>
                <a:lnTo>
                  <a:pt x="1038396" y="3064220"/>
                </a:lnTo>
                <a:lnTo>
                  <a:pt x="1027366" y="3055851"/>
                </a:lnTo>
                <a:cubicBezTo>
                  <a:pt x="1022201" y="3049788"/>
                  <a:pt x="1016290" y="3043665"/>
                  <a:pt x="1011529" y="3037259"/>
                </a:cubicBezTo>
                <a:cubicBezTo>
                  <a:pt x="1005392" y="3029234"/>
                  <a:pt x="1000812" y="3020582"/>
                  <a:pt x="989315" y="3032467"/>
                </a:cubicBezTo>
                <a:cubicBezTo>
                  <a:pt x="984405" y="3037347"/>
                  <a:pt x="973538" y="3031957"/>
                  <a:pt x="967639" y="3039771"/>
                </a:cubicBezTo>
                <a:cubicBezTo>
                  <a:pt x="963478" y="3044710"/>
                  <a:pt x="957190" y="3047973"/>
                  <a:pt x="956876" y="3056610"/>
                </a:cubicBezTo>
                <a:cubicBezTo>
                  <a:pt x="956561" y="3065247"/>
                  <a:pt x="949465" y="3069199"/>
                  <a:pt x="941712" y="3062552"/>
                </a:cubicBezTo>
                <a:cubicBezTo>
                  <a:pt x="934647" y="3056714"/>
                  <a:pt x="924872" y="3051788"/>
                  <a:pt x="926580" y="3039873"/>
                </a:cubicBezTo>
                <a:cubicBezTo>
                  <a:pt x="927222" y="3036535"/>
                  <a:pt x="924754" y="3034454"/>
                  <a:pt x="921415" y="3033810"/>
                </a:cubicBezTo>
                <a:cubicBezTo>
                  <a:pt x="918825" y="3033227"/>
                  <a:pt x="916236" y="3032642"/>
                  <a:pt x="914050" y="3031714"/>
                </a:cubicBezTo>
                <a:cubicBezTo>
                  <a:pt x="906342" y="3029214"/>
                  <a:pt x="907644" y="3017642"/>
                  <a:pt x="899127" y="3015831"/>
                </a:cubicBezTo>
                <a:cubicBezTo>
                  <a:pt x="890265" y="3013615"/>
                  <a:pt x="893214" y="3028539"/>
                  <a:pt x="883887" y="3027417"/>
                </a:cubicBezTo>
                <a:cubicBezTo>
                  <a:pt x="881642" y="3027237"/>
                  <a:pt x="878530" y="3028494"/>
                  <a:pt x="877840" y="3027685"/>
                </a:cubicBezTo>
                <a:cubicBezTo>
                  <a:pt x="865672" y="3015035"/>
                  <a:pt x="847633" y="3019241"/>
                  <a:pt x="833143" y="3012056"/>
                </a:cubicBezTo>
                <a:cubicBezTo>
                  <a:pt x="830958" y="3011127"/>
                  <a:pt x="827276" y="3010080"/>
                  <a:pt x="827051" y="3008178"/>
                </a:cubicBezTo>
                <a:cubicBezTo>
                  <a:pt x="825076" y="2995215"/>
                  <a:pt x="813400" y="2990513"/>
                  <a:pt x="805303" y="2983463"/>
                </a:cubicBezTo>
                <a:cubicBezTo>
                  <a:pt x="792265" y="2972251"/>
                  <a:pt x="792146" y="2954915"/>
                  <a:pt x="785396" y="2940440"/>
                </a:cubicBezTo>
                <a:cubicBezTo>
                  <a:pt x="782882" y="2934213"/>
                  <a:pt x="781923" y="2927357"/>
                  <a:pt x="777912" y="2921010"/>
                </a:cubicBezTo>
                <a:cubicBezTo>
                  <a:pt x="775218" y="2917027"/>
                  <a:pt x="772764" y="2910052"/>
                  <a:pt x="776057" y="2906550"/>
                </a:cubicBezTo>
                <a:cubicBezTo>
                  <a:pt x="787210" y="2894261"/>
                  <a:pt x="783753" y="2876283"/>
                  <a:pt x="794156" y="2863934"/>
                </a:cubicBezTo>
                <a:cubicBezTo>
                  <a:pt x="796642" y="2861120"/>
                  <a:pt x="798214" y="2855595"/>
                  <a:pt x="796433" y="2854323"/>
                </a:cubicBezTo>
                <a:cubicBezTo>
                  <a:pt x="785281" y="2847781"/>
                  <a:pt x="789697" y="2834952"/>
                  <a:pt x="784369" y="2826241"/>
                </a:cubicBezTo>
                <a:cubicBezTo>
                  <a:pt x="782364" y="2823067"/>
                  <a:pt x="779849" y="2816840"/>
                  <a:pt x="781525" y="2814714"/>
                </a:cubicBezTo>
                <a:cubicBezTo>
                  <a:pt x="789969" y="2803338"/>
                  <a:pt x="777380" y="2795928"/>
                  <a:pt x="777006" y="2786482"/>
                </a:cubicBezTo>
                <a:cubicBezTo>
                  <a:pt x="776678" y="2781183"/>
                  <a:pt x="771214" y="2778863"/>
                  <a:pt x="764987" y="2781377"/>
                </a:cubicBezTo>
                <a:lnTo>
                  <a:pt x="754819" y="2791238"/>
                </a:lnTo>
                <a:lnTo>
                  <a:pt x="748844" y="2763129"/>
                </a:lnTo>
                <a:lnTo>
                  <a:pt x="730809" y="2718412"/>
                </a:lnTo>
                <a:lnTo>
                  <a:pt x="725651" y="2720140"/>
                </a:lnTo>
                <a:lnTo>
                  <a:pt x="727215" y="2721285"/>
                </a:lnTo>
                <a:cubicBezTo>
                  <a:pt x="727327" y="2723643"/>
                  <a:pt x="724670" y="2726304"/>
                  <a:pt x="719629" y="2729726"/>
                </a:cubicBezTo>
                <a:cubicBezTo>
                  <a:pt x="711195" y="2735805"/>
                  <a:pt x="706468" y="2743552"/>
                  <a:pt x="704062" y="2753308"/>
                </a:cubicBezTo>
                <a:cubicBezTo>
                  <a:pt x="703253" y="2757538"/>
                  <a:pt x="703040" y="2762726"/>
                  <a:pt x="700079" y="2765644"/>
                </a:cubicBezTo>
                <a:cubicBezTo>
                  <a:pt x="684219" y="2781958"/>
                  <a:pt x="678430" y="2805005"/>
                  <a:pt x="663000" y="2821583"/>
                </a:cubicBezTo>
                <a:cubicBezTo>
                  <a:pt x="652802" y="2832489"/>
                  <a:pt x="654837" y="2837867"/>
                  <a:pt x="668823" y="2841084"/>
                </a:cubicBezTo>
                <a:cubicBezTo>
                  <a:pt x="689025" y="2845729"/>
                  <a:pt x="695491" y="2860305"/>
                  <a:pt x="685585" y="2878480"/>
                </a:cubicBezTo>
                <a:cubicBezTo>
                  <a:pt x="683484" y="2881923"/>
                  <a:pt x="681646" y="2884936"/>
                  <a:pt x="680405" y="2888905"/>
                </a:cubicBezTo>
                <a:cubicBezTo>
                  <a:pt x="674490" y="2905378"/>
                  <a:pt x="674584" y="2904256"/>
                  <a:pt x="659234" y="2898435"/>
                </a:cubicBezTo>
                <a:cubicBezTo>
                  <a:pt x="630256" y="2887843"/>
                  <a:pt x="608271" y="2866754"/>
                  <a:pt x="583400" y="2850398"/>
                </a:cubicBezTo>
                <a:cubicBezTo>
                  <a:pt x="577374" y="2846722"/>
                  <a:pt x="572040" y="2842878"/>
                  <a:pt x="565656" y="2840755"/>
                </a:cubicBezTo>
                <a:cubicBezTo>
                  <a:pt x="562811" y="2839609"/>
                  <a:pt x="559820" y="2834832"/>
                  <a:pt x="557530" y="2840523"/>
                </a:cubicBezTo>
                <a:cubicBezTo>
                  <a:pt x="555597" y="2844659"/>
                  <a:pt x="555218" y="2849154"/>
                  <a:pt x="559953" y="2852042"/>
                </a:cubicBezTo>
                <a:cubicBezTo>
                  <a:pt x="561675" y="2853093"/>
                  <a:pt x="563490" y="2853019"/>
                  <a:pt x="565475" y="2853639"/>
                </a:cubicBezTo>
                <a:cubicBezTo>
                  <a:pt x="569444" y="2854879"/>
                  <a:pt x="575609" y="2851552"/>
                  <a:pt x="577550" y="2858053"/>
                </a:cubicBezTo>
                <a:cubicBezTo>
                  <a:pt x="579491" y="2864554"/>
                  <a:pt x="572035" y="2867092"/>
                  <a:pt x="567497" y="2872594"/>
                </a:cubicBezTo>
                <a:cubicBezTo>
                  <a:pt x="577799" y="2871199"/>
                  <a:pt x="585663" y="2871862"/>
                  <a:pt x="592456" y="2877187"/>
                </a:cubicBezTo>
                <a:cubicBezTo>
                  <a:pt x="596236" y="2880675"/>
                  <a:pt x="599322" y="2884329"/>
                  <a:pt x="592034" y="2887562"/>
                </a:cubicBezTo>
                <a:cubicBezTo>
                  <a:pt x="582513" y="2877028"/>
                  <a:pt x="570373" y="2881436"/>
                  <a:pt x="558685" y="2883167"/>
                </a:cubicBezTo>
                <a:cubicBezTo>
                  <a:pt x="548814" y="2884822"/>
                  <a:pt x="539732" y="2885188"/>
                  <a:pt x="536016" y="2872881"/>
                </a:cubicBezTo>
                <a:cubicBezTo>
                  <a:pt x="531996" y="2866884"/>
                  <a:pt x="534550" y="2860763"/>
                  <a:pt x="534593" y="2854883"/>
                </a:cubicBezTo>
                <a:cubicBezTo>
                  <a:pt x="534468" y="2848310"/>
                  <a:pt x="532863" y="2843194"/>
                  <a:pt x="524713" y="2845902"/>
                </a:cubicBezTo>
                <a:cubicBezTo>
                  <a:pt x="519054" y="2851309"/>
                  <a:pt x="513392" y="2856715"/>
                  <a:pt x="507469" y="2862552"/>
                </a:cubicBezTo>
                <a:cubicBezTo>
                  <a:pt x="505200" y="2865303"/>
                  <a:pt x="503719" y="2866762"/>
                  <a:pt x="500538" y="2864230"/>
                </a:cubicBezTo>
                <a:cubicBezTo>
                  <a:pt x="507365" y="2853039"/>
                  <a:pt x="512735" y="2840365"/>
                  <a:pt x="517410" y="2827861"/>
                </a:cubicBezTo>
                <a:cubicBezTo>
                  <a:pt x="521990" y="2816479"/>
                  <a:pt x="517182" y="2811774"/>
                  <a:pt x="505852" y="2811950"/>
                </a:cubicBezTo>
                <a:cubicBezTo>
                  <a:pt x="499279" y="2812074"/>
                  <a:pt x="492611" y="2813322"/>
                  <a:pt x="485775" y="2813877"/>
                </a:cubicBezTo>
                <a:cubicBezTo>
                  <a:pt x="473919" y="2814915"/>
                  <a:pt x="470665" y="2810566"/>
                  <a:pt x="475676" y="2799448"/>
                </a:cubicBezTo>
                <a:cubicBezTo>
                  <a:pt x="477610" y="2795311"/>
                  <a:pt x="479974" y="2791437"/>
                  <a:pt x="482504" y="2788255"/>
                </a:cubicBezTo>
                <a:cubicBezTo>
                  <a:pt x="489406" y="2778880"/>
                  <a:pt x="491623" y="2771373"/>
                  <a:pt x="480453" y="2761605"/>
                </a:cubicBezTo>
                <a:cubicBezTo>
                  <a:pt x="470311" y="2753056"/>
                  <a:pt x="476015" y="2741769"/>
                  <a:pt x="482055" y="2731868"/>
                </a:cubicBezTo>
                <a:cubicBezTo>
                  <a:pt x="492034" y="2715511"/>
                  <a:pt x="490932" y="2712476"/>
                  <a:pt x="474837" y="2702067"/>
                </a:cubicBezTo>
                <a:cubicBezTo>
                  <a:pt x="469839" y="2699608"/>
                  <a:pt x="462835" y="2699470"/>
                  <a:pt x="461682" y="2691678"/>
                </a:cubicBezTo>
                <a:cubicBezTo>
                  <a:pt x="463710" y="2686418"/>
                  <a:pt x="467700" y="2684718"/>
                  <a:pt x="472720" y="2684237"/>
                </a:cubicBezTo>
                <a:cubicBezTo>
                  <a:pt x="478863" y="2683848"/>
                  <a:pt x="478716" y="2680216"/>
                  <a:pt x="476156" y="2675700"/>
                </a:cubicBezTo>
                <a:cubicBezTo>
                  <a:pt x="464890" y="2667056"/>
                  <a:pt x="455968" y="2657477"/>
                  <a:pt x="465852" y="2642243"/>
                </a:cubicBezTo>
                <a:cubicBezTo>
                  <a:pt x="464582" y="2638514"/>
                  <a:pt x="466252" y="2634808"/>
                  <a:pt x="466201" y="2630051"/>
                </a:cubicBezTo>
                <a:cubicBezTo>
                  <a:pt x="458650" y="2633715"/>
                  <a:pt x="457629" y="2643133"/>
                  <a:pt x="450174" y="2645673"/>
                </a:cubicBezTo>
                <a:cubicBezTo>
                  <a:pt x="446111" y="2645556"/>
                  <a:pt x="442382" y="2646826"/>
                  <a:pt x="438844" y="2645849"/>
                </a:cubicBezTo>
                <a:cubicBezTo>
                  <a:pt x="424690" y="2641940"/>
                  <a:pt x="413863" y="2644196"/>
                  <a:pt x="407612" y="2659282"/>
                </a:cubicBezTo>
                <a:cubicBezTo>
                  <a:pt x="403652" y="2668680"/>
                  <a:pt x="396144" y="2666462"/>
                  <a:pt x="388301" y="2662859"/>
                </a:cubicBezTo>
                <a:cubicBezTo>
                  <a:pt x="371323" y="2654864"/>
                  <a:pt x="371323" y="2654864"/>
                  <a:pt x="372054" y="2673030"/>
                </a:cubicBezTo>
                <a:cubicBezTo>
                  <a:pt x="371938" y="2677094"/>
                  <a:pt x="370195" y="2678982"/>
                  <a:pt x="366153" y="2675927"/>
                </a:cubicBezTo>
                <a:cubicBezTo>
                  <a:pt x="358184" y="2665750"/>
                  <a:pt x="353442" y="2652225"/>
                  <a:pt x="337020" y="2651066"/>
                </a:cubicBezTo>
                <a:cubicBezTo>
                  <a:pt x="326908" y="2650213"/>
                  <a:pt x="318497" y="2653351"/>
                  <a:pt x="309559" y="2657350"/>
                </a:cubicBezTo>
                <a:cubicBezTo>
                  <a:pt x="292546" y="2665872"/>
                  <a:pt x="287549" y="2663415"/>
                  <a:pt x="286125" y="2645417"/>
                </a:cubicBezTo>
                <a:cubicBezTo>
                  <a:pt x="285087" y="2633560"/>
                  <a:pt x="279325" y="2629453"/>
                  <a:pt x="268162" y="2630323"/>
                </a:cubicBezTo>
                <a:cubicBezTo>
                  <a:pt x="242635" y="2632470"/>
                  <a:pt x="242203" y="2632206"/>
                  <a:pt x="242903" y="2607826"/>
                </a:cubicBezTo>
                <a:cubicBezTo>
                  <a:pt x="243398" y="2599267"/>
                  <a:pt x="240122" y="2597859"/>
                  <a:pt x="232834" y="2601092"/>
                </a:cubicBezTo>
                <a:cubicBezTo>
                  <a:pt x="226669" y="2604420"/>
                  <a:pt x="224707" y="2600860"/>
                  <a:pt x="223794" y="2595578"/>
                </a:cubicBezTo>
                <a:cubicBezTo>
                  <a:pt x="225991" y="2591010"/>
                  <a:pt x="227492" y="2586611"/>
                  <a:pt x="229257" y="2581782"/>
                </a:cubicBezTo>
                <a:cubicBezTo>
                  <a:pt x="230761" y="2577383"/>
                  <a:pt x="235612" y="2576207"/>
                  <a:pt x="239172" y="2574244"/>
                </a:cubicBezTo>
                <a:cubicBezTo>
                  <a:pt x="244643" y="2571085"/>
                  <a:pt x="247532" y="2566350"/>
                  <a:pt x="246021" y="2560112"/>
                </a:cubicBezTo>
                <a:cubicBezTo>
                  <a:pt x="244846" y="2555259"/>
                  <a:pt x="240709" y="2553327"/>
                  <a:pt x="236215" y="2552948"/>
                </a:cubicBezTo>
                <a:cubicBezTo>
                  <a:pt x="229475" y="2552379"/>
                  <a:pt x="225389" y="2555203"/>
                  <a:pt x="222405" y="2561062"/>
                </a:cubicBezTo>
                <a:cubicBezTo>
                  <a:pt x="220472" y="2565200"/>
                  <a:pt x="222414" y="2571700"/>
                  <a:pt x="216081" y="2574334"/>
                </a:cubicBezTo>
                <a:cubicBezTo>
                  <a:pt x="208028" y="2575917"/>
                  <a:pt x="200309" y="2578887"/>
                  <a:pt x="191941" y="2576145"/>
                </a:cubicBezTo>
                <a:cubicBezTo>
                  <a:pt x="187059" y="2569623"/>
                  <a:pt x="191333" y="2564552"/>
                  <a:pt x="194915" y="2559649"/>
                </a:cubicBezTo>
                <a:cubicBezTo>
                  <a:pt x="200073" y="2552163"/>
                  <a:pt x="203414" y="2544751"/>
                  <a:pt x="194993" y="2537251"/>
                </a:cubicBezTo>
                <a:cubicBezTo>
                  <a:pt x="192076" y="2534290"/>
                  <a:pt x="191761" y="2529963"/>
                  <a:pt x="192141" y="2525470"/>
                </a:cubicBezTo>
                <a:cubicBezTo>
                  <a:pt x="191586" y="2518633"/>
                  <a:pt x="194306" y="2513205"/>
                  <a:pt x="197888" y="2508302"/>
                </a:cubicBezTo>
                <a:cubicBezTo>
                  <a:pt x="200682" y="2504692"/>
                  <a:pt x="202090" y="2501415"/>
                  <a:pt x="200221" y="2496731"/>
                </a:cubicBezTo>
                <a:cubicBezTo>
                  <a:pt x="201148" y="2488435"/>
                  <a:pt x="188191" y="2486439"/>
                  <a:pt x="191458" y="2477209"/>
                </a:cubicBezTo>
                <a:cubicBezTo>
                  <a:pt x="199410" y="2466112"/>
                  <a:pt x="184373" y="2464618"/>
                  <a:pt x="183220" y="2456827"/>
                </a:cubicBezTo>
                <a:cubicBezTo>
                  <a:pt x="183036" y="2434860"/>
                  <a:pt x="191344" y="2422207"/>
                  <a:pt x="210079" y="2414736"/>
                </a:cubicBezTo>
                <a:cubicBezTo>
                  <a:pt x="220832" y="2410663"/>
                  <a:pt x="223240" y="2400908"/>
                  <a:pt x="221583" y="2391038"/>
                </a:cubicBezTo>
                <a:cubicBezTo>
                  <a:pt x="218845" y="2375192"/>
                  <a:pt x="220749" y="2363360"/>
                  <a:pt x="240133" y="2361599"/>
                </a:cubicBezTo>
                <a:cubicBezTo>
                  <a:pt x="245152" y="2361117"/>
                  <a:pt x="248377" y="2357768"/>
                  <a:pt x="247894" y="2352749"/>
                </a:cubicBezTo>
                <a:cubicBezTo>
                  <a:pt x="247266" y="2344097"/>
                  <a:pt x="248717" y="2334941"/>
                  <a:pt x="240633" y="2328828"/>
                </a:cubicBezTo>
                <a:cubicBezTo>
                  <a:pt x="237620" y="2326989"/>
                  <a:pt x="234177" y="2324888"/>
                  <a:pt x="229872" y="2322262"/>
                </a:cubicBezTo>
                <a:cubicBezTo>
                  <a:pt x="243638" y="2320029"/>
                  <a:pt x="255347" y="2315359"/>
                  <a:pt x="267736" y="2324097"/>
                </a:cubicBezTo>
                <a:cubicBezTo>
                  <a:pt x="274361" y="2328730"/>
                  <a:pt x="280694" y="2326095"/>
                  <a:pt x="284895" y="2319208"/>
                </a:cubicBezTo>
                <a:cubicBezTo>
                  <a:pt x="288309" y="2313612"/>
                  <a:pt x="291986" y="2307586"/>
                  <a:pt x="294969" y="2301727"/>
                </a:cubicBezTo>
                <a:cubicBezTo>
                  <a:pt x="300579" y="2291564"/>
                  <a:pt x="307290" y="2284435"/>
                  <a:pt x="319825" y="2296809"/>
                </a:cubicBezTo>
                <a:cubicBezTo>
                  <a:pt x="321414" y="2280649"/>
                  <a:pt x="327746" y="2278015"/>
                  <a:pt x="338486" y="2287520"/>
                </a:cubicBezTo>
                <a:cubicBezTo>
                  <a:pt x="340208" y="2288570"/>
                  <a:pt x="342360" y="2289882"/>
                  <a:pt x="344964" y="2288518"/>
                </a:cubicBezTo>
                <a:cubicBezTo>
                  <a:pt x="347832" y="2286723"/>
                  <a:pt x="346467" y="2284119"/>
                  <a:pt x="345963" y="2282040"/>
                </a:cubicBezTo>
                <a:cubicBezTo>
                  <a:pt x="343178" y="2272809"/>
                  <a:pt x="343376" y="2261411"/>
                  <a:pt x="334886" y="2257174"/>
                </a:cubicBezTo>
                <a:lnTo>
                  <a:pt x="328066" y="2256305"/>
                </a:lnTo>
                <a:lnTo>
                  <a:pt x="326915" y="2256930"/>
                </a:lnTo>
                <a:cubicBezTo>
                  <a:pt x="323018" y="2257983"/>
                  <a:pt x="319190" y="2257583"/>
                  <a:pt x="316061" y="2254318"/>
                </a:cubicBezTo>
                <a:cubicBezTo>
                  <a:pt x="307739" y="2245367"/>
                  <a:pt x="295779" y="2239513"/>
                  <a:pt x="292711" y="2226086"/>
                </a:cubicBezTo>
                <a:lnTo>
                  <a:pt x="293665" y="2222983"/>
                </a:lnTo>
                <a:lnTo>
                  <a:pt x="287973" y="2218310"/>
                </a:lnTo>
                <a:cubicBezTo>
                  <a:pt x="279889" y="2212198"/>
                  <a:pt x="272959" y="2213875"/>
                  <a:pt x="268137" y="2222747"/>
                </a:cubicBezTo>
                <a:cubicBezTo>
                  <a:pt x="263672" y="2230065"/>
                  <a:pt x="259901" y="2237215"/>
                  <a:pt x="255699" y="2244103"/>
                </a:cubicBezTo>
                <a:cubicBezTo>
                  <a:pt x="253862" y="2247115"/>
                  <a:pt x="252694" y="2252901"/>
                  <a:pt x="246742" y="2251040"/>
                </a:cubicBezTo>
                <a:cubicBezTo>
                  <a:pt x="242342" y="2249538"/>
                  <a:pt x="242983" y="2244614"/>
                  <a:pt x="242837" y="2240980"/>
                </a:cubicBezTo>
                <a:cubicBezTo>
                  <a:pt x="243019" y="2228097"/>
                  <a:pt x="243893" y="2215045"/>
                  <a:pt x="244074" y="2202161"/>
                </a:cubicBezTo>
                <a:cubicBezTo>
                  <a:pt x="245241" y="2196375"/>
                  <a:pt x="250186" y="2194077"/>
                  <a:pt x="254872" y="2192209"/>
                </a:cubicBezTo>
                <a:cubicBezTo>
                  <a:pt x="261467" y="2189144"/>
                  <a:pt x="267140" y="2184927"/>
                  <a:pt x="272556" y="2180404"/>
                </a:cubicBezTo>
                <a:lnTo>
                  <a:pt x="280288" y="2173876"/>
                </a:lnTo>
                <a:lnTo>
                  <a:pt x="280101" y="2172712"/>
                </a:lnTo>
                <a:cubicBezTo>
                  <a:pt x="280627" y="2170945"/>
                  <a:pt x="281671" y="2169160"/>
                  <a:pt x="282418" y="2167586"/>
                </a:cubicBezTo>
                <a:cubicBezTo>
                  <a:pt x="283225" y="2166276"/>
                  <a:pt x="283768" y="2165030"/>
                  <a:pt x="284250" y="2163518"/>
                </a:cubicBezTo>
                <a:cubicBezTo>
                  <a:pt x="284933" y="2161679"/>
                  <a:pt x="284697" y="2159499"/>
                  <a:pt x="282733" y="2158286"/>
                </a:cubicBezTo>
                <a:cubicBezTo>
                  <a:pt x="281034" y="2157010"/>
                  <a:pt x="279307" y="2157977"/>
                  <a:pt x="277970" y="2159412"/>
                </a:cubicBezTo>
                <a:cubicBezTo>
                  <a:pt x="275901" y="2161299"/>
                  <a:pt x="273770" y="2162920"/>
                  <a:pt x="270762" y="2160837"/>
                </a:cubicBezTo>
                <a:cubicBezTo>
                  <a:pt x="268019" y="2158689"/>
                  <a:pt x="268716" y="2155728"/>
                  <a:pt x="269741" y="2152970"/>
                </a:cubicBezTo>
                <a:cubicBezTo>
                  <a:pt x="269942" y="2152643"/>
                  <a:pt x="270346" y="2151989"/>
                  <a:pt x="270486" y="2151396"/>
                </a:cubicBezTo>
                <a:cubicBezTo>
                  <a:pt x="273684" y="2143652"/>
                  <a:pt x="272780" y="2142187"/>
                  <a:pt x="264354" y="2140825"/>
                </a:cubicBezTo>
                <a:cubicBezTo>
                  <a:pt x="260337" y="2140376"/>
                  <a:pt x="257112" y="2139742"/>
                  <a:pt x="256578" y="2135115"/>
                </a:cubicBezTo>
                <a:cubicBezTo>
                  <a:pt x="256326" y="2134056"/>
                  <a:pt x="256139" y="2133262"/>
                  <a:pt x="256216" y="2132405"/>
                </a:cubicBezTo>
                <a:cubicBezTo>
                  <a:pt x="256739" y="2127529"/>
                  <a:pt x="253683" y="2124057"/>
                  <a:pt x="249309" y="2125651"/>
                </a:cubicBezTo>
                <a:cubicBezTo>
                  <a:pt x="244936" y="2127244"/>
                  <a:pt x="242784" y="2125236"/>
                  <a:pt x="241768" y="2122122"/>
                </a:cubicBezTo>
                <a:cubicBezTo>
                  <a:pt x="238798" y="2111921"/>
                  <a:pt x="231946" y="2111306"/>
                  <a:pt x="222886" y="2113166"/>
                </a:cubicBezTo>
                <a:cubicBezTo>
                  <a:pt x="216472" y="2114404"/>
                  <a:pt x="209745" y="2114317"/>
                  <a:pt x="202956" y="2113965"/>
                </a:cubicBezTo>
                <a:cubicBezTo>
                  <a:pt x="199794" y="2113595"/>
                  <a:pt x="197566" y="2112444"/>
                  <a:pt x="196020" y="2109455"/>
                </a:cubicBezTo>
                <a:cubicBezTo>
                  <a:pt x="193150" y="2104402"/>
                  <a:pt x="190873" y="2099210"/>
                  <a:pt x="189879" y="2093818"/>
                </a:cubicBezTo>
                <a:lnTo>
                  <a:pt x="190909" y="2082560"/>
                </a:lnTo>
                <a:lnTo>
                  <a:pt x="176927" y="2076952"/>
                </a:lnTo>
                <a:cubicBezTo>
                  <a:pt x="171587" y="2075541"/>
                  <a:pt x="166146" y="2074290"/>
                  <a:pt x="161150" y="2071832"/>
                </a:cubicBezTo>
                <a:cubicBezTo>
                  <a:pt x="149169" y="2066295"/>
                  <a:pt x="147827" y="2060750"/>
                  <a:pt x="156976" y="2051565"/>
                </a:cubicBezTo>
                <a:cubicBezTo>
                  <a:pt x="159412" y="2049507"/>
                  <a:pt x="162015" y="2048143"/>
                  <a:pt x="164190" y="2046515"/>
                </a:cubicBezTo>
                <a:cubicBezTo>
                  <a:pt x="174965" y="2039504"/>
                  <a:pt x="180216" y="2030894"/>
                  <a:pt x="176598" y="2017463"/>
                </a:cubicBezTo>
                <a:cubicBezTo>
                  <a:pt x="173744" y="2005682"/>
                  <a:pt x="173400" y="1993659"/>
                  <a:pt x="172362" y="1981804"/>
                </a:cubicBezTo>
                <a:cubicBezTo>
                  <a:pt x="171137" y="1972194"/>
                  <a:pt x="167715" y="1967155"/>
                  <a:pt x="157391" y="1971489"/>
                </a:cubicBezTo>
                <a:cubicBezTo>
                  <a:pt x="151490" y="1974385"/>
                  <a:pt x="145515" y="1975465"/>
                  <a:pt x="140371" y="1969374"/>
                </a:cubicBezTo>
                <a:cubicBezTo>
                  <a:pt x="138378" y="1958117"/>
                  <a:pt x="144754" y="1949602"/>
                  <a:pt x="147853" y="1939681"/>
                </a:cubicBezTo>
                <a:cubicBezTo>
                  <a:pt x="150238" y="1932866"/>
                  <a:pt x="154177" y="1926409"/>
                  <a:pt x="158285" y="1920645"/>
                </a:cubicBezTo>
                <a:lnTo>
                  <a:pt x="160830" y="1915989"/>
                </a:lnTo>
                <a:lnTo>
                  <a:pt x="159493" y="1915963"/>
                </a:lnTo>
                <a:cubicBezTo>
                  <a:pt x="156770" y="1917445"/>
                  <a:pt x="154758" y="1914846"/>
                  <a:pt x="153790" y="1913117"/>
                </a:cubicBezTo>
                <a:cubicBezTo>
                  <a:pt x="149781" y="1906797"/>
                  <a:pt x="144530" y="1904683"/>
                  <a:pt x="137462" y="1905516"/>
                </a:cubicBezTo>
                <a:cubicBezTo>
                  <a:pt x="133103" y="1905988"/>
                  <a:pt x="131933" y="1904586"/>
                  <a:pt x="133579" y="1899724"/>
                </a:cubicBezTo>
                <a:lnTo>
                  <a:pt x="133105" y="1895728"/>
                </a:lnTo>
                <a:lnTo>
                  <a:pt x="129392" y="1898293"/>
                </a:lnTo>
                <a:cubicBezTo>
                  <a:pt x="125128" y="1901895"/>
                  <a:pt x="120702" y="1904068"/>
                  <a:pt x="116047" y="1904919"/>
                </a:cubicBezTo>
                <a:lnTo>
                  <a:pt x="112975" y="1904648"/>
                </a:lnTo>
                <a:lnTo>
                  <a:pt x="113239" y="1905442"/>
                </a:lnTo>
                <a:cubicBezTo>
                  <a:pt x="112962" y="1906485"/>
                  <a:pt x="111881" y="1907231"/>
                  <a:pt x="109733" y="1907599"/>
                </a:cubicBezTo>
                <a:cubicBezTo>
                  <a:pt x="103848" y="1908711"/>
                  <a:pt x="98521" y="1907454"/>
                  <a:pt x="93271" y="1905341"/>
                </a:cubicBezTo>
                <a:cubicBezTo>
                  <a:pt x="86510" y="1902745"/>
                  <a:pt x="83272" y="1903231"/>
                  <a:pt x="78716" y="1908782"/>
                </a:cubicBezTo>
                <a:cubicBezTo>
                  <a:pt x="76912" y="1910606"/>
                  <a:pt x="75560" y="1913163"/>
                  <a:pt x="74146" y="1915454"/>
                </a:cubicBezTo>
                <a:cubicBezTo>
                  <a:pt x="73540" y="1916436"/>
                  <a:pt x="73060" y="1917947"/>
                  <a:pt x="71611" y="1917731"/>
                </a:cubicBezTo>
                <a:cubicBezTo>
                  <a:pt x="69898" y="1917576"/>
                  <a:pt x="69320" y="1916316"/>
                  <a:pt x="69334" y="1915194"/>
                </a:cubicBezTo>
                <a:cubicBezTo>
                  <a:pt x="69267" y="1910178"/>
                  <a:pt x="66898" y="1909619"/>
                  <a:pt x="62727" y="1910885"/>
                </a:cubicBezTo>
                <a:cubicBezTo>
                  <a:pt x="57497" y="1912401"/>
                  <a:pt x="52978" y="1909836"/>
                  <a:pt x="49191" y="1906817"/>
                </a:cubicBezTo>
                <a:cubicBezTo>
                  <a:pt x="46121" y="1904467"/>
                  <a:pt x="44205" y="1904641"/>
                  <a:pt x="42777" y="1908054"/>
                </a:cubicBezTo>
                <a:cubicBezTo>
                  <a:pt x="42094" y="1909893"/>
                  <a:pt x="41286" y="1911202"/>
                  <a:pt x="39043" y="1911174"/>
                </a:cubicBezTo>
                <a:cubicBezTo>
                  <a:pt x="36008" y="1911332"/>
                  <a:pt x="36036" y="1909089"/>
                  <a:pt x="35068" y="1907360"/>
                </a:cubicBezTo>
                <a:cubicBezTo>
                  <a:pt x="34553" y="1906364"/>
                  <a:pt x="34240" y="1905040"/>
                  <a:pt x="33663" y="1903778"/>
                </a:cubicBezTo>
                <a:cubicBezTo>
                  <a:pt x="31179" y="1896818"/>
                  <a:pt x="26833" y="1896168"/>
                  <a:pt x="21749" y="1901843"/>
                </a:cubicBezTo>
                <a:cubicBezTo>
                  <a:pt x="21079" y="1902560"/>
                  <a:pt x="20676" y="1903216"/>
                  <a:pt x="19945" y="1903668"/>
                </a:cubicBezTo>
                <a:cubicBezTo>
                  <a:pt x="18544" y="1904837"/>
                  <a:pt x="16552" y="1905867"/>
                  <a:pt x="15118" y="1904528"/>
                </a:cubicBezTo>
                <a:cubicBezTo>
                  <a:pt x="13747" y="1903456"/>
                  <a:pt x="14367" y="1901352"/>
                  <a:pt x="15175" y="1900043"/>
                </a:cubicBezTo>
                <a:cubicBezTo>
                  <a:pt x="15983" y="1898733"/>
                  <a:pt x="16854" y="1897689"/>
                  <a:pt x="17990" y="1896581"/>
                </a:cubicBezTo>
                <a:cubicBezTo>
                  <a:pt x="19467" y="1894554"/>
                  <a:pt x="19621" y="1892840"/>
                  <a:pt x="17531" y="1891099"/>
                </a:cubicBezTo>
                <a:cubicBezTo>
                  <a:pt x="12901" y="1886881"/>
                  <a:pt x="11058" y="1881446"/>
                  <a:pt x="9478" y="1875949"/>
                </a:cubicBezTo>
                <a:cubicBezTo>
                  <a:pt x="7384" y="1869454"/>
                  <a:pt x="6551" y="1862383"/>
                  <a:pt x="3397" y="1856139"/>
                </a:cubicBezTo>
                <a:cubicBezTo>
                  <a:pt x="2305" y="1853881"/>
                  <a:pt x="3580" y="1852182"/>
                  <a:pt x="4652" y="1850811"/>
                </a:cubicBezTo>
                <a:lnTo>
                  <a:pt x="7981" y="1845163"/>
                </a:lnTo>
                <a:lnTo>
                  <a:pt x="7180" y="1842047"/>
                </a:lnTo>
                <a:cubicBezTo>
                  <a:pt x="5049" y="1837794"/>
                  <a:pt x="219" y="1836029"/>
                  <a:pt x="0" y="1830579"/>
                </a:cubicBezTo>
                <a:cubicBezTo>
                  <a:pt x="5734" y="1826989"/>
                  <a:pt x="926" y="1822283"/>
                  <a:pt x="1735" y="1818053"/>
                </a:cubicBezTo>
                <a:cubicBezTo>
                  <a:pt x="5675" y="1811595"/>
                  <a:pt x="6170" y="1803037"/>
                  <a:pt x="16041" y="1801382"/>
                </a:cubicBezTo>
                <a:cubicBezTo>
                  <a:pt x="19674" y="1801234"/>
                  <a:pt x="20484" y="1797003"/>
                  <a:pt x="19907" y="1793107"/>
                </a:cubicBezTo>
                <a:cubicBezTo>
                  <a:pt x="18659" y="1786439"/>
                  <a:pt x="20423" y="1781609"/>
                  <a:pt x="27281" y="1778114"/>
                </a:cubicBezTo>
                <a:cubicBezTo>
                  <a:pt x="35357" y="1773591"/>
                  <a:pt x="29520" y="1767666"/>
                  <a:pt x="27243" y="1759781"/>
                </a:cubicBezTo>
                <a:cubicBezTo>
                  <a:pt x="39843" y="1763333"/>
                  <a:pt x="49115" y="1760721"/>
                  <a:pt x="55513" y="1749265"/>
                </a:cubicBezTo>
                <a:cubicBezTo>
                  <a:pt x="56826" y="1747112"/>
                  <a:pt x="64544" y="1744143"/>
                  <a:pt x="70592" y="1744880"/>
                </a:cubicBezTo>
                <a:cubicBezTo>
                  <a:pt x="81996" y="1746519"/>
                  <a:pt x="88372" y="1738006"/>
                  <a:pt x="96805" y="1731928"/>
                </a:cubicBezTo>
                <a:cubicBezTo>
                  <a:pt x="96718" y="1743688"/>
                  <a:pt x="102335" y="1744163"/>
                  <a:pt x="110075" y="1738252"/>
                </a:cubicBezTo>
                <a:cubicBezTo>
                  <a:pt x="113972" y="1737675"/>
                  <a:pt x="117941" y="1738915"/>
                  <a:pt x="121332" y="1736259"/>
                </a:cubicBezTo>
                <a:cubicBezTo>
                  <a:pt x="123244" y="1735062"/>
                  <a:pt x="125418" y="1733436"/>
                  <a:pt x="127329" y="1732239"/>
                </a:cubicBezTo>
                <a:cubicBezTo>
                  <a:pt x="129503" y="1730611"/>
                  <a:pt x="132034" y="1727432"/>
                  <a:pt x="133588" y="1727788"/>
                </a:cubicBezTo>
                <a:cubicBezTo>
                  <a:pt x="137558" y="1729028"/>
                  <a:pt x="134333" y="1732377"/>
                  <a:pt x="134144" y="1734624"/>
                </a:cubicBezTo>
                <a:cubicBezTo>
                  <a:pt x="134027" y="1738688"/>
                  <a:pt x="133743" y="1742059"/>
                  <a:pt x="133196" y="1745861"/>
                </a:cubicBezTo>
                <a:cubicBezTo>
                  <a:pt x="134109" y="1751141"/>
                  <a:pt x="138507" y="1752644"/>
                  <a:pt x="143265" y="1752593"/>
                </a:cubicBezTo>
                <a:cubicBezTo>
                  <a:pt x="146132" y="1750798"/>
                  <a:pt x="149429" y="1749265"/>
                  <a:pt x="152296" y="1747470"/>
                </a:cubicBezTo>
                <a:cubicBezTo>
                  <a:pt x="155929" y="1747324"/>
                  <a:pt x="155215" y="1750431"/>
                  <a:pt x="155718" y="1752512"/>
                </a:cubicBezTo>
                <a:cubicBezTo>
                  <a:pt x="150371" y="1762244"/>
                  <a:pt x="150306" y="1771063"/>
                  <a:pt x="161592" y="1776769"/>
                </a:cubicBezTo>
                <a:cubicBezTo>
                  <a:pt x="166160" y="1778965"/>
                  <a:pt x="169940" y="1782451"/>
                  <a:pt x="166956" y="1788310"/>
                </a:cubicBezTo>
                <a:lnTo>
                  <a:pt x="166316" y="1794564"/>
                </a:lnTo>
                <a:lnTo>
                  <a:pt x="168319" y="1794045"/>
                </a:lnTo>
                <a:cubicBezTo>
                  <a:pt x="170704" y="1792608"/>
                  <a:pt x="172889" y="1790623"/>
                  <a:pt x="174958" y="1788737"/>
                </a:cubicBezTo>
                <a:cubicBezTo>
                  <a:pt x="177089" y="1787114"/>
                  <a:pt x="178552" y="1786209"/>
                  <a:pt x="181371" y="1787500"/>
                </a:cubicBezTo>
                <a:lnTo>
                  <a:pt x="198329" y="1792737"/>
                </a:lnTo>
                <a:lnTo>
                  <a:pt x="201544" y="1788737"/>
                </a:lnTo>
                <a:cubicBezTo>
                  <a:pt x="209117" y="1782135"/>
                  <a:pt x="212049" y="1771518"/>
                  <a:pt x="221079" y="1766397"/>
                </a:cubicBezTo>
                <a:cubicBezTo>
                  <a:pt x="222656" y="1763814"/>
                  <a:pt x="223969" y="1761662"/>
                  <a:pt x="225545" y="1759079"/>
                </a:cubicBezTo>
                <a:cubicBezTo>
                  <a:pt x="224274" y="1755351"/>
                  <a:pt x="226807" y="1752170"/>
                  <a:pt x="226230" y="1748274"/>
                </a:cubicBezTo>
                <a:cubicBezTo>
                  <a:pt x="225266" y="1738235"/>
                  <a:pt x="215533" y="1732889"/>
                  <a:pt x="211965" y="1724214"/>
                </a:cubicBezTo>
                <a:cubicBezTo>
                  <a:pt x="209666" y="1719269"/>
                  <a:pt x="206937" y="1714059"/>
                  <a:pt x="210257" y="1709587"/>
                </a:cubicBezTo>
                <a:cubicBezTo>
                  <a:pt x="213576" y="1705115"/>
                  <a:pt x="219361" y="1706282"/>
                  <a:pt x="224023" y="1707353"/>
                </a:cubicBezTo>
                <a:cubicBezTo>
                  <a:pt x="230239" y="1708782"/>
                  <a:pt x="235835" y="1712197"/>
                  <a:pt x="242241" y="1711379"/>
                </a:cubicBezTo>
                <a:cubicBezTo>
                  <a:pt x="246757" y="1708818"/>
                  <a:pt x="250966" y="1712568"/>
                  <a:pt x="255293" y="1712253"/>
                </a:cubicBezTo>
                <a:cubicBezTo>
                  <a:pt x="258160" y="1710459"/>
                  <a:pt x="260858" y="1707971"/>
                  <a:pt x="264324" y="1707132"/>
                </a:cubicBezTo>
                <a:cubicBezTo>
                  <a:pt x="276339" y="1696151"/>
                  <a:pt x="287494" y="1684644"/>
                  <a:pt x="281407" y="1665575"/>
                </a:cubicBezTo>
                <a:cubicBezTo>
                  <a:pt x="278364" y="1656039"/>
                  <a:pt x="285842" y="1650559"/>
                  <a:pt x="295355" y="1650457"/>
                </a:cubicBezTo>
                <a:cubicBezTo>
                  <a:pt x="303052" y="1650427"/>
                  <a:pt x="310654" y="1651521"/>
                  <a:pt x="318183" y="1650798"/>
                </a:cubicBezTo>
                <a:cubicBezTo>
                  <a:pt x="334890" y="1648585"/>
                  <a:pt x="347239" y="1638991"/>
                  <a:pt x="336105" y="1612706"/>
                </a:cubicBezTo>
                <a:cubicBezTo>
                  <a:pt x="337965" y="1606753"/>
                  <a:pt x="331771" y="1602383"/>
                  <a:pt x="332244" y="1596765"/>
                </a:cubicBezTo>
                <a:cubicBezTo>
                  <a:pt x="336227" y="1584428"/>
                  <a:pt x="336920" y="1584260"/>
                  <a:pt x="345508" y="1592453"/>
                </a:cubicBezTo>
                <a:cubicBezTo>
                  <a:pt x="353067" y="1599427"/>
                  <a:pt x="362894" y="1603650"/>
                  <a:pt x="372459" y="1608304"/>
                </a:cubicBezTo>
                <a:cubicBezTo>
                  <a:pt x="369037" y="1603263"/>
                  <a:pt x="371159" y="1596879"/>
                  <a:pt x="366520" y="1592867"/>
                </a:cubicBezTo>
                <a:cubicBezTo>
                  <a:pt x="363768" y="1590598"/>
                  <a:pt x="361974" y="1587731"/>
                  <a:pt x="362257" y="1584360"/>
                </a:cubicBezTo>
                <a:cubicBezTo>
                  <a:pt x="362796" y="1569922"/>
                  <a:pt x="353663" y="1565531"/>
                  <a:pt x="341471" y="1565181"/>
                </a:cubicBezTo>
                <a:cubicBezTo>
                  <a:pt x="335707" y="1561075"/>
                  <a:pt x="329214" y="1573653"/>
                  <a:pt x="324093" y="1564622"/>
                </a:cubicBezTo>
                <a:cubicBezTo>
                  <a:pt x="317985" y="1548492"/>
                  <a:pt x="331985" y="1538131"/>
                  <a:pt x="335369" y="1524838"/>
                </a:cubicBezTo>
                <a:cubicBezTo>
                  <a:pt x="339279" y="1510684"/>
                  <a:pt x="344741" y="1496888"/>
                  <a:pt x="346666" y="1482115"/>
                </a:cubicBezTo>
                <a:cubicBezTo>
                  <a:pt x="348117" y="1472959"/>
                  <a:pt x="345841" y="1465071"/>
                  <a:pt x="338449" y="1458790"/>
                </a:cubicBezTo>
                <a:cubicBezTo>
                  <a:pt x="329768" y="1451722"/>
                  <a:pt x="322428" y="1450197"/>
                  <a:pt x="315695" y="1460266"/>
                </a:cubicBezTo>
                <a:cubicBezTo>
                  <a:pt x="311063" y="1466891"/>
                  <a:pt x="303008" y="1468475"/>
                  <a:pt x="297610" y="1473451"/>
                </a:cubicBezTo>
                <a:cubicBezTo>
                  <a:pt x="279874" y="1474445"/>
                  <a:pt x="263547" y="1472163"/>
                  <a:pt x="259036" y="1450509"/>
                </a:cubicBezTo>
                <a:cubicBezTo>
                  <a:pt x="258291" y="1445920"/>
                  <a:pt x="254542" y="1450129"/>
                  <a:pt x="253178" y="1447526"/>
                </a:cubicBezTo>
                <a:cubicBezTo>
                  <a:pt x="251667" y="1441288"/>
                  <a:pt x="255511" y="1435955"/>
                  <a:pt x="255985" y="1430337"/>
                </a:cubicBezTo>
                <a:cubicBezTo>
                  <a:pt x="259063" y="1423355"/>
                  <a:pt x="266614" y="1419692"/>
                  <a:pt x="268401" y="1411922"/>
                </a:cubicBezTo>
                <a:cubicBezTo>
                  <a:pt x="279943" y="1406560"/>
                  <a:pt x="291482" y="1401195"/>
                  <a:pt x="304630" y="1400946"/>
                </a:cubicBezTo>
                <a:cubicBezTo>
                  <a:pt x="306877" y="1401137"/>
                  <a:pt x="319527" y="1409445"/>
                  <a:pt x="320032" y="1411524"/>
                </a:cubicBezTo>
                <a:cubicBezTo>
                  <a:pt x="321017" y="1418623"/>
                  <a:pt x="325416" y="1420125"/>
                  <a:pt x="331486" y="1417921"/>
                </a:cubicBezTo>
                <a:cubicBezTo>
                  <a:pt x="350483" y="1410019"/>
                  <a:pt x="370414" y="1404458"/>
                  <a:pt x="388646" y="1394907"/>
                </a:cubicBezTo>
                <a:cubicBezTo>
                  <a:pt x="403578" y="1386888"/>
                  <a:pt x="406773" y="1375842"/>
                  <a:pt x="399615" y="1361433"/>
                </a:cubicBezTo>
                <a:cubicBezTo>
                  <a:pt x="397820" y="1358567"/>
                  <a:pt x="396025" y="1355699"/>
                  <a:pt x="394231" y="1352832"/>
                </a:cubicBezTo>
                <a:cubicBezTo>
                  <a:pt x="381089" y="1328867"/>
                  <a:pt x="383664" y="1319806"/>
                  <a:pt x="408825" y="1308576"/>
                </a:cubicBezTo>
                <a:cubicBezTo>
                  <a:pt x="419842" y="1304074"/>
                  <a:pt x="428107" y="1297303"/>
                  <a:pt x="433980" y="1286710"/>
                </a:cubicBezTo>
                <a:cubicBezTo>
                  <a:pt x="443097" y="1269827"/>
                  <a:pt x="459782" y="1270555"/>
                  <a:pt x="475774" y="1271450"/>
                </a:cubicBezTo>
                <a:cubicBezTo>
                  <a:pt x="480721" y="1269153"/>
                  <a:pt x="486673" y="1271012"/>
                  <a:pt x="492912" y="1269501"/>
                </a:cubicBezTo>
                <a:cubicBezTo>
                  <a:pt x="482391" y="1265445"/>
                  <a:pt x="472469" y="1262347"/>
                  <a:pt x="466485" y="1252791"/>
                </a:cubicBezTo>
                <a:cubicBezTo>
                  <a:pt x="466317" y="1252096"/>
                  <a:pt x="465456" y="1251572"/>
                  <a:pt x="464596" y="1251046"/>
                </a:cubicBezTo>
                <a:cubicBezTo>
                  <a:pt x="464166" y="1250783"/>
                  <a:pt x="463997" y="1250091"/>
                  <a:pt x="464260" y="1249660"/>
                </a:cubicBezTo>
                <a:cubicBezTo>
                  <a:pt x="466074" y="1214735"/>
                  <a:pt x="452261" y="1187999"/>
                  <a:pt x="426403" y="1164545"/>
                </a:cubicBezTo>
                <a:cubicBezTo>
                  <a:pt x="410593" y="1150766"/>
                  <a:pt x="412139" y="1140485"/>
                  <a:pt x="424723" y="1122763"/>
                </a:cubicBezTo>
                <a:cubicBezTo>
                  <a:pt x="435204" y="1108485"/>
                  <a:pt x="431176" y="1091852"/>
                  <a:pt x="431810" y="1076290"/>
                </a:cubicBezTo>
                <a:cubicBezTo>
                  <a:pt x="430971" y="1072825"/>
                  <a:pt x="431256" y="1069454"/>
                  <a:pt x="432233" y="1065915"/>
                </a:cubicBezTo>
                <a:cubicBezTo>
                  <a:pt x="435777" y="1042679"/>
                  <a:pt x="438627" y="1019610"/>
                  <a:pt x="433350" y="996308"/>
                </a:cubicBezTo>
                <a:cubicBezTo>
                  <a:pt x="435904" y="990187"/>
                  <a:pt x="432911" y="985409"/>
                  <a:pt x="429489" y="980368"/>
                </a:cubicBezTo>
                <a:cubicBezTo>
                  <a:pt x="425659" y="972124"/>
                  <a:pt x="427541" y="963231"/>
                  <a:pt x="426913" y="954578"/>
                </a:cubicBezTo>
                <a:cubicBezTo>
                  <a:pt x="419457" y="957118"/>
                  <a:pt x="416809" y="964362"/>
                  <a:pt x="412104" y="969171"/>
                </a:cubicBezTo>
                <a:cubicBezTo>
                  <a:pt x="404174" y="977327"/>
                  <a:pt x="396835" y="975803"/>
                  <a:pt x="396826" y="965166"/>
                </a:cubicBezTo>
                <a:cubicBezTo>
                  <a:pt x="396190" y="945876"/>
                  <a:pt x="383779" y="940077"/>
                  <a:pt x="368670" y="936766"/>
                </a:cubicBezTo>
                <a:cubicBezTo>
                  <a:pt x="360039" y="934455"/>
                  <a:pt x="353488" y="931639"/>
                  <a:pt x="354173" y="920835"/>
                </a:cubicBezTo>
                <a:cubicBezTo>
                  <a:pt x="354457" y="917463"/>
                  <a:pt x="353188" y="913735"/>
                  <a:pt x="350867" y="911730"/>
                </a:cubicBezTo>
                <a:cubicBezTo>
                  <a:pt x="338143" y="901603"/>
                  <a:pt x="338061" y="889151"/>
                  <a:pt x="344649" y="875449"/>
                </a:cubicBezTo>
                <a:cubicBezTo>
                  <a:pt x="347128" y="867511"/>
                  <a:pt x="350039" y="859836"/>
                  <a:pt x="346207" y="851592"/>
                </a:cubicBezTo>
                <a:cubicBezTo>
                  <a:pt x="346063" y="847959"/>
                  <a:pt x="347732" y="844253"/>
                  <a:pt x="345076" y="840860"/>
                </a:cubicBezTo>
                <a:cubicBezTo>
                  <a:pt x="342992" y="836045"/>
                  <a:pt x="342027" y="832060"/>
                  <a:pt x="343163" y="828988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7D792863-086B-47CC-A08E-76E4DB79A440}"/>
              </a:ext>
            </a:extLst>
          </p:cNvPr>
          <p:cNvSpPr/>
          <p:nvPr/>
        </p:nvSpPr>
        <p:spPr>
          <a:xfrm>
            <a:off x="843064" y="572701"/>
            <a:ext cx="1892960" cy="1847670"/>
          </a:xfrm>
          <a:custGeom>
            <a:avLst/>
            <a:gdLst>
              <a:gd name="connsiteX0" fmla="*/ 592378 w 1530379"/>
              <a:gd name="connsiteY0" fmla="*/ 720443 h 1493763"/>
              <a:gd name="connsiteX1" fmla="*/ 579959 w 1530379"/>
              <a:gd name="connsiteY1" fmla="*/ 723893 h 1493763"/>
              <a:gd name="connsiteX2" fmla="*/ 574571 w 1530379"/>
              <a:gd name="connsiteY2" fmla="*/ 737747 h 1493763"/>
              <a:gd name="connsiteX3" fmla="*/ 593044 w 1530379"/>
              <a:gd name="connsiteY3" fmla="*/ 742366 h 1493763"/>
              <a:gd name="connsiteX4" fmla="*/ 593988 w 1530379"/>
              <a:gd name="connsiteY4" fmla="*/ 742285 h 1493763"/>
              <a:gd name="connsiteX5" fmla="*/ 590922 w 1530379"/>
              <a:gd name="connsiteY5" fmla="*/ 726188 h 1493763"/>
              <a:gd name="connsiteX6" fmla="*/ 666943 w 1530379"/>
              <a:gd name="connsiteY6" fmla="*/ 660814 h 1493763"/>
              <a:gd name="connsiteX7" fmla="*/ 660778 w 1530379"/>
              <a:gd name="connsiteY7" fmla="*/ 660873 h 1493763"/>
              <a:gd name="connsiteX8" fmla="*/ 658927 w 1530379"/>
              <a:gd name="connsiteY8" fmla="*/ 666832 h 1493763"/>
              <a:gd name="connsiteX9" fmla="*/ 661445 w 1530379"/>
              <a:gd name="connsiteY9" fmla="*/ 666247 h 1493763"/>
              <a:gd name="connsiteX10" fmla="*/ 903082 w 1530379"/>
              <a:gd name="connsiteY10" fmla="*/ 269817 h 1493763"/>
              <a:gd name="connsiteX11" fmla="*/ 894766 w 1530379"/>
              <a:gd name="connsiteY11" fmla="*/ 278237 h 1493763"/>
              <a:gd name="connsiteX12" fmla="*/ 877700 w 1530379"/>
              <a:gd name="connsiteY12" fmla="*/ 293366 h 1493763"/>
              <a:gd name="connsiteX13" fmla="*/ 872132 w 1530379"/>
              <a:gd name="connsiteY13" fmla="*/ 304800 h 1493763"/>
              <a:gd name="connsiteX14" fmla="*/ 881098 w 1530379"/>
              <a:gd name="connsiteY14" fmla="*/ 302853 h 1493763"/>
              <a:gd name="connsiteX15" fmla="*/ 914964 w 1530379"/>
              <a:gd name="connsiteY15" fmla="*/ 293617 h 1493763"/>
              <a:gd name="connsiteX16" fmla="*/ 928049 w 1530379"/>
              <a:gd name="connsiteY16" fmla="*/ 283611 h 1493763"/>
              <a:gd name="connsiteX17" fmla="*/ 914194 w 1530379"/>
              <a:gd name="connsiteY17" fmla="*/ 272065 h 1493763"/>
              <a:gd name="connsiteX18" fmla="*/ 718211 w 1530379"/>
              <a:gd name="connsiteY18" fmla="*/ 154398 h 1493763"/>
              <a:gd name="connsiteX19" fmla="*/ 695010 w 1530379"/>
              <a:gd name="connsiteY19" fmla="*/ 157470 h 1493763"/>
              <a:gd name="connsiteX20" fmla="*/ 700128 w 1530379"/>
              <a:gd name="connsiteY20" fmla="*/ 160762 h 1493763"/>
              <a:gd name="connsiteX21" fmla="*/ 725047 w 1530379"/>
              <a:gd name="connsiteY21" fmla="*/ 164706 h 1493763"/>
              <a:gd name="connsiteX22" fmla="*/ 731863 w 1530379"/>
              <a:gd name="connsiteY22" fmla="*/ 163023 h 1493763"/>
              <a:gd name="connsiteX23" fmla="*/ 844922 w 1530379"/>
              <a:gd name="connsiteY23" fmla="*/ 1132 h 1493763"/>
              <a:gd name="connsiteX24" fmla="*/ 943443 w 1530379"/>
              <a:gd name="connsiteY24" fmla="*/ 20375 h 1493763"/>
              <a:gd name="connsiteX25" fmla="*/ 1023493 w 1530379"/>
              <a:gd name="connsiteY25" fmla="*/ 21144 h 1493763"/>
              <a:gd name="connsiteX26" fmla="*/ 1045044 w 1530379"/>
              <a:gd name="connsiteY26" fmla="*/ 8059 h 1493763"/>
              <a:gd name="connsiteX27" fmla="*/ 1061977 w 1530379"/>
              <a:gd name="connsiteY27" fmla="*/ 16526 h 1493763"/>
              <a:gd name="connsiteX28" fmla="*/ 1086608 w 1530379"/>
              <a:gd name="connsiteY28" fmla="*/ 30380 h 1493763"/>
              <a:gd name="connsiteX29" fmla="*/ 1103541 w 1530379"/>
              <a:gd name="connsiteY29" fmla="*/ 28071 h 1493763"/>
              <a:gd name="connsiteX30" fmla="*/ 1155881 w 1530379"/>
              <a:gd name="connsiteY30" fmla="*/ 27302 h 1493763"/>
              <a:gd name="connsiteX31" fmla="*/ 1164347 w 1530379"/>
              <a:gd name="connsiteY31" fmla="*/ 32689 h 1493763"/>
              <a:gd name="connsiteX32" fmla="*/ 1164347 w 1530379"/>
              <a:gd name="connsiteY32" fmla="*/ 50393 h 1493763"/>
              <a:gd name="connsiteX33" fmla="*/ 1195905 w 1530379"/>
              <a:gd name="connsiteY33" fmla="*/ 102732 h 1493763"/>
              <a:gd name="connsiteX34" fmla="*/ 1216687 w 1530379"/>
              <a:gd name="connsiteY34" fmla="*/ 89647 h 1493763"/>
              <a:gd name="connsiteX35" fmla="*/ 1231311 w 1530379"/>
              <a:gd name="connsiteY35" fmla="*/ 75793 h 1493763"/>
              <a:gd name="connsiteX36" fmla="*/ 1239008 w 1530379"/>
              <a:gd name="connsiteY36" fmla="*/ 94265 h 1493763"/>
              <a:gd name="connsiteX37" fmla="*/ 1286729 w 1530379"/>
              <a:gd name="connsiteY37" fmla="*/ 208181 h 1493763"/>
              <a:gd name="connsiteX38" fmla="*/ 1308280 w 1530379"/>
              <a:gd name="connsiteY38" fmla="*/ 214338 h 1493763"/>
              <a:gd name="connsiteX39" fmla="*/ 1339068 w 1530379"/>
              <a:gd name="connsiteY39" fmla="*/ 219726 h 1493763"/>
              <a:gd name="connsiteX40" fmla="*/ 1322905 w 1530379"/>
              <a:gd name="connsiteY40" fmla="*/ 245126 h 1493763"/>
              <a:gd name="connsiteX41" fmla="*/ 1341377 w 1530379"/>
              <a:gd name="connsiteY41" fmla="*/ 282841 h 1493763"/>
              <a:gd name="connsiteX42" fmla="*/ 1342025 w 1530379"/>
              <a:gd name="connsiteY42" fmla="*/ 283106 h 1493763"/>
              <a:gd name="connsiteX43" fmla="*/ 1364547 w 1530379"/>
              <a:gd name="connsiteY43" fmla="*/ 277545 h 1493763"/>
              <a:gd name="connsiteX44" fmla="*/ 1384270 w 1530379"/>
              <a:gd name="connsiteY44" fmla="*/ 263017 h 1493763"/>
              <a:gd name="connsiteX45" fmla="*/ 1395046 w 1530379"/>
              <a:gd name="connsiteY45" fmla="*/ 188356 h 1493763"/>
              <a:gd name="connsiteX46" fmla="*/ 1381192 w 1530379"/>
              <a:gd name="connsiteY46" fmla="*/ 163726 h 1493763"/>
              <a:gd name="connsiteX47" fmla="*/ 1381192 w 1530379"/>
              <a:gd name="connsiteY47" fmla="*/ 146793 h 1493763"/>
              <a:gd name="connsiteX48" fmla="*/ 1416598 w 1530379"/>
              <a:gd name="connsiteY48" fmla="*/ 163726 h 1493763"/>
              <a:gd name="connsiteX49" fmla="*/ 1421216 w 1530379"/>
              <a:gd name="connsiteY49" fmla="*/ 210677 h 1493763"/>
              <a:gd name="connsiteX50" fmla="*/ 1438149 w 1530379"/>
              <a:gd name="connsiteY50" fmla="*/ 216065 h 1493763"/>
              <a:gd name="connsiteX51" fmla="*/ 1460470 w 1530379"/>
              <a:gd name="connsiteY51" fmla="*/ 229920 h 1493763"/>
              <a:gd name="connsiteX52" fmla="*/ 1458931 w 1530379"/>
              <a:gd name="connsiteY52" fmla="*/ 233768 h 1493763"/>
              <a:gd name="connsiteX53" fmla="*/ 1440458 w 1530379"/>
              <a:gd name="connsiteY53" fmla="*/ 263787 h 1493763"/>
              <a:gd name="connsiteX54" fmla="*/ 1450464 w 1530379"/>
              <a:gd name="connsiteY54" fmla="*/ 277641 h 1493763"/>
              <a:gd name="connsiteX55" fmla="*/ 1451234 w 1530379"/>
              <a:gd name="connsiteY55" fmla="*/ 281490 h 1493763"/>
              <a:gd name="connsiteX56" fmla="*/ 1461240 w 1530379"/>
              <a:gd name="connsiteY56" fmla="*/ 303811 h 1493763"/>
              <a:gd name="connsiteX57" fmla="*/ 1505113 w 1530379"/>
              <a:gd name="connsiteY57" fmla="*/ 341526 h 1493763"/>
              <a:gd name="connsiteX58" fmla="*/ 1510501 w 1530379"/>
              <a:gd name="connsiteY58" fmla="*/ 396944 h 1493763"/>
              <a:gd name="connsiteX59" fmla="*/ 1505882 w 1530379"/>
              <a:gd name="connsiteY59" fmla="*/ 457750 h 1493763"/>
              <a:gd name="connsiteX60" fmla="*/ 1507422 w 1530379"/>
              <a:gd name="connsiteY60" fmla="*/ 459290 h 1493763"/>
              <a:gd name="connsiteX61" fmla="*/ 1498955 w 1530379"/>
              <a:gd name="connsiteY61" fmla="*/ 519327 h 1493763"/>
              <a:gd name="connsiteX62" fmla="*/ 1472785 w 1530379"/>
              <a:gd name="connsiteY62" fmla="*/ 539339 h 1493763"/>
              <a:gd name="connsiteX63" fmla="*/ 1504343 w 1530379"/>
              <a:gd name="connsiteY63" fmla="*/ 558581 h 1493763"/>
              <a:gd name="connsiteX64" fmla="*/ 1522816 w 1530379"/>
              <a:gd name="connsiteY64" fmla="*/ 563969 h 1493763"/>
              <a:gd name="connsiteX65" fmla="*/ 1515889 w 1530379"/>
              <a:gd name="connsiteY65" fmla="*/ 574745 h 1493763"/>
              <a:gd name="connsiteX66" fmla="*/ 1501264 w 1530379"/>
              <a:gd name="connsiteY66" fmla="*/ 576285 h 1493763"/>
              <a:gd name="connsiteX67" fmla="*/ 1468937 w 1530379"/>
              <a:gd name="connsiteY67" fmla="*/ 581672 h 1493763"/>
              <a:gd name="connsiteX68" fmla="*/ 1454313 w 1530379"/>
              <a:gd name="connsiteY68" fmla="*/ 615539 h 1493763"/>
              <a:gd name="connsiteX69" fmla="*/ 1474325 w 1530379"/>
              <a:gd name="connsiteY69" fmla="*/ 641709 h 1493763"/>
              <a:gd name="connsiteX70" fmla="*/ 1482022 w 1530379"/>
              <a:gd name="connsiteY70" fmla="*/ 663260 h 1493763"/>
              <a:gd name="connsiteX71" fmla="*/ 1458931 w 1530379"/>
              <a:gd name="connsiteY71" fmla="*/ 673266 h 1493763"/>
              <a:gd name="connsiteX72" fmla="*/ 1423525 w 1530379"/>
              <a:gd name="connsiteY72" fmla="*/ 673266 h 1493763"/>
              <a:gd name="connsiteX73" fmla="*/ 1401204 w 1530379"/>
              <a:gd name="connsiteY73" fmla="*/ 691739 h 1493763"/>
              <a:gd name="connsiteX74" fmla="*/ 1361949 w 1530379"/>
              <a:gd name="connsiteY74" fmla="*/ 726376 h 1493763"/>
              <a:gd name="connsiteX75" fmla="*/ 1318846 w 1530379"/>
              <a:gd name="connsiteY75" fmla="*/ 782563 h 1493763"/>
              <a:gd name="connsiteX76" fmla="*/ 1320024 w 1530379"/>
              <a:gd name="connsiteY76" fmla="*/ 791592 h 1493763"/>
              <a:gd name="connsiteX77" fmla="*/ 1331085 w 1530379"/>
              <a:gd name="connsiteY77" fmla="*/ 805161 h 1493763"/>
              <a:gd name="connsiteX78" fmla="*/ 1333394 w 1530379"/>
              <a:gd name="connsiteY78" fmla="*/ 842877 h 1493763"/>
              <a:gd name="connsiteX79" fmla="*/ 1340321 w 1530379"/>
              <a:gd name="connsiteY79" fmla="*/ 873664 h 1493763"/>
              <a:gd name="connsiteX80" fmla="*/ 1321848 w 1530379"/>
              <a:gd name="connsiteY80" fmla="*/ 887519 h 1493763"/>
              <a:gd name="connsiteX81" fmla="*/ 1292408 w 1530379"/>
              <a:gd name="connsiteY81" fmla="*/ 889347 h 1493763"/>
              <a:gd name="connsiteX82" fmla="*/ 1277207 w 1530379"/>
              <a:gd name="connsiteY82" fmla="*/ 896835 h 1493763"/>
              <a:gd name="connsiteX83" fmla="*/ 1279976 w 1530379"/>
              <a:gd name="connsiteY83" fmla="*/ 900712 h 1493763"/>
              <a:gd name="connsiteX84" fmla="*/ 1296525 w 1530379"/>
              <a:gd name="connsiteY84" fmla="*/ 904945 h 1493763"/>
              <a:gd name="connsiteX85" fmla="*/ 1338858 w 1530379"/>
              <a:gd name="connsiteY85" fmla="*/ 945739 h 1493763"/>
              <a:gd name="connsiteX86" fmla="*/ 1357331 w 1530379"/>
              <a:gd name="connsiteY86" fmla="*/ 955745 h 1493763"/>
              <a:gd name="connsiteX87" fmla="*/ 1366567 w 1530379"/>
              <a:gd name="connsiteY87" fmla="*/ 974988 h 1493763"/>
              <a:gd name="connsiteX88" fmla="*/ 1397355 w 1530379"/>
              <a:gd name="connsiteY88" fmla="*/ 1055036 h 1493763"/>
              <a:gd name="connsiteX89" fmla="*/ 1415058 w 1530379"/>
              <a:gd name="connsiteY89" fmla="*/ 1097369 h 1493763"/>
              <a:gd name="connsiteX90" fmla="*/ 1392737 w 1530379"/>
              <a:gd name="connsiteY90" fmla="*/ 1115073 h 1493763"/>
              <a:gd name="connsiteX91" fmla="*/ 1401973 w 1530379"/>
              <a:gd name="connsiteY91" fmla="*/ 1150479 h 1493763"/>
              <a:gd name="connsiteX92" fmla="*/ 1418907 w 1530379"/>
              <a:gd name="connsiteY92" fmla="*/ 1185115 h 1493763"/>
              <a:gd name="connsiteX93" fmla="*/ 1392737 w 1530379"/>
              <a:gd name="connsiteY93" fmla="*/ 1202818 h 1493763"/>
              <a:gd name="connsiteX94" fmla="*/ 1379652 w 1530379"/>
              <a:gd name="connsiteY94" fmla="*/ 1217442 h 1493763"/>
              <a:gd name="connsiteX95" fmla="*/ 1392737 w 1530379"/>
              <a:gd name="connsiteY95" fmla="*/ 1228218 h 1493763"/>
              <a:gd name="connsiteX96" fmla="*/ 1396586 w 1530379"/>
              <a:gd name="connsiteY96" fmla="*/ 1228988 h 1493763"/>
              <a:gd name="connsiteX97" fmla="*/ 1421216 w 1530379"/>
              <a:gd name="connsiteY97" fmla="*/ 1238224 h 1493763"/>
              <a:gd name="connsiteX98" fmla="*/ 1402743 w 1530379"/>
              <a:gd name="connsiteY98" fmla="*/ 1246691 h 1493763"/>
              <a:gd name="connsiteX99" fmla="*/ 1381192 w 1530379"/>
              <a:gd name="connsiteY99" fmla="*/ 1249770 h 1493763"/>
              <a:gd name="connsiteX100" fmla="*/ 1367337 w 1530379"/>
              <a:gd name="connsiteY100" fmla="*/ 1285945 h 1493763"/>
              <a:gd name="connsiteX101" fmla="*/ 1382731 w 1530379"/>
              <a:gd name="connsiteY101" fmla="*/ 1301339 h 1493763"/>
              <a:gd name="connsiteX102" fmla="*/ 1366567 w 1530379"/>
              <a:gd name="connsiteY102" fmla="*/ 1324430 h 1493763"/>
              <a:gd name="connsiteX103" fmla="*/ 1342707 w 1530379"/>
              <a:gd name="connsiteY103" fmla="*/ 1324430 h 1493763"/>
              <a:gd name="connsiteX104" fmla="*/ 1321155 w 1530379"/>
              <a:gd name="connsiteY104" fmla="*/ 1341363 h 1493763"/>
              <a:gd name="connsiteX105" fmla="*/ 1289598 w 1530379"/>
              <a:gd name="connsiteY105" fmla="*/ 1365994 h 1493763"/>
              <a:gd name="connsiteX106" fmla="*/ 1252652 w 1530379"/>
              <a:gd name="connsiteY106" fmla="*/ 1404479 h 1493763"/>
              <a:gd name="connsiteX107" fmla="*/ 1243416 w 1530379"/>
              <a:gd name="connsiteY107" fmla="*/ 1422951 h 1493763"/>
              <a:gd name="connsiteX108" fmla="*/ 1234949 w 1530379"/>
              <a:gd name="connsiteY108" fmla="*/ 1413715 h 1493763"/>
              <a:gd name="connsiteX109" fmla="*/ 1217246 w 1530379"/>
              <a:gd name="connsiteY109" fmla="*/ 1422951 h 1493763"/>
              <a:gd name="connsiteX110" fmla="*/ 1187997 w 1530379"/>
              <a:gd name="connsiteY110" fmla="*/ 1450660 h 1493763"/>
              <a:gd name="connsiteX111" fmla="*/ 1162598 w 1530379"/>
              <a:gd name="connsiteY111" fmla="*/ 1457588 h 1493763"/>
              <a:gd name="connsiteX112" fmla="*/ 1129501 w 1530379"/>
              <a:gd name="connsiteY112" fmla="*/ 1447581 h 1493763"/>
              <a:gd name="connsiteX113" fmla="*/ 1074852 w 1530379"/>
              <a:gd name="connsiteY113" fmla="*/ 1443733 h 1493763"/>
              <a:gd name="connsiteX114" fmla="*/ 1059458 w 1530379"/>
              <a:gd name="connsiteY114" fmla="*/ 1456048 h 1493763"/>
              <a:gd name="connsiteX115" fmla="*/ 1024052 w 1530379"/>
              <a:gd name="connsiteY115" fmla="*/ 1453739 h 1493763"/>
              <a:gd name="connsiteX116" fmla="*/ 987107 w 1530379"/>
              <a:gd name="connsiteY116" fmla="*/ 1442194 h 1493763"/>
              <a:gd name="connsiteX117" fmla="*/ 964785 w 1530379"/>
              <a:gd name="connsiteY117" fmla="*/ 1486066 h 1493763"/>
              <a:gd name="connsiteX118" fmla="*/ 962476 w 1530379"/>
              <a:gd name="connsiteY118" fmla="*/ 1493763 h 1493763"/>
              <a:gd name="connsiteX119" fmla="*/ 953240 w 1530379"/>
              <a:gd name="connsiteY119" fmla="*/ 1481448 h 1493763"/>
              <a:gd name="connsiteX120" fmla="*/ 927840 w 1530379"/>
              <a:gd name="connsiteY120" fmla="*/ 1423721 h 1493763"/>
              <a:gd name="connsiteX121" fmla="*/ 902440 w 1530379"/>
              <a:gd name="connsiteY121" fmla="*/ 1413715 h 1493763"/>
              <a:gd name="connsiteX122" fmla="*/ 873961 w 1530379"/>
              <a:gd name="connsiteY122" fmla="*/ 1414485 h 1493763"/>
              <a:gd name="connsiteX123" fmla="*/ 836246 w 1530379"/>
              <a:gd name="connsiteY123" fmla="*/ 1382157 h 1493763"/>
              <a:gd name="connsiteX124" fmla="*/ 808537 w 1530379"/>
              <a:gd name="connsiteY124" fmla="*/ 1362145 h 1493763"/>
              <a:gd name="connsiteX125" fmla="*/ 802379 w 1530379"/>
              <a:gd name="connsiteY125" fmla="*/ 1349060 h 1493763"/>
              <a:gd name="connsiteX126" fmla="*/ 791603 w 1530379"/>
              <a:gd name="connsiteY126" fmla="*/ 1355218 h 1493763"/>
              <a:gd name="connsiteX127" fmla="*/ 774670 w 1530379"/>
              <a:gd name="connsiteY127" fmla="*/ 1372921 h 1493763"/>
              <a:gd name="connsiteX128" fmla="*/ 770822 w 1530379"/>
              <a:gd name="connsiteY128" fmla="*/ 1407558 h 1493763"/>
              <a:gd name="connsiteX129" fmla="*/ 771591 w 1530379"/>
              <a:gd name="connsiteY129" fmla="*/ 1435266 h 1493763"/>
              <a:gd name="connsiteX130" fmla="*/ 752349 w 1530379"/>
              <a:gd name="connsiteY130" fmla="*/ 1429878 h 1493763"/>
              <a:gd name="connsiteX131" fmla="*/ 643052 w 1530379"/>
              <a:gd name="connsiteY131" fmla="*/ 1388315 h 1493763"/>
              <a:gd name="connsiteX132" fmla="*/ 620731 w 1530379"/>
              <a:gd name="connsiteY132" fmla="*/ 1352139 h 1493763"/>
              <a:gd name="connsiteX133" fmla="*/ 643052 w 1530379"/>
              <a:gd name="connsiteY133" fmla="*/ 1350600 h 1493763"/>
              <a:gd name="connsiteX134" fmla="*/ 720022 w 1530379"/>
              <a:gd name="connsiteY134" fmla="*/ 1325200 h 1493763"/>
              <a:gd name="connsiteX135" fmla="*/ 734646 w 1530379"/>
              <a:gd name="connsiteY135" fmla="*/ 1309806 h 1493763"/>
              <a:gd name="connsiteX136" fmla="*/ 738495 w 1530379"/>
              <a:gd name="connsiteY136" fmla="*/ 1308170 h 1493763"/>
              <a:gd name="connsiteX137" fmla="*/ 737082 w 1530379"/>
              <a:gd name="connsiteY137" fmla="*/ 1307155 h 1493763"/>
              <a:gd name="connsiteX138" fmla="*/ 726872 w 1530379"/>
              <a:gd name="connsiteY138" fmla="*/ 1307774 h 1493763"/>
              <a:gd name="connsiteX139" fmla="*/ 695314 w 1530379"/>
              <a:gd name="connsiteY139" fmla="*/ 1300846 h 1493763"/>
              <a:gd name="connsiteX140" fmla="*/ 653751 w 1530379"/>
              <a:gd name="connsiteY140" fmla="*/ 1301616 h 1493763"/>
              <a:gd name="connsiteX141" fmla="*/ 614496 w 1530379"/>
              <a:gd name="connsiteY141" fmla="*/ 1313162 h 1493763"/>
              <a:gd name="connsiteX142" fmla="*/ 593949 w 1530379"/>
              <a:gd name="connsiteY142" fmla="*/ 1322974 h 1493763"/>
              <a:gd name="connsiteX143" fmla="*/ 593237 w 1530379"/>
              <a:gd name="connsiteY143" fmla="*/ 1324737 h 1493763"/>
              <a:gd name="connsiteX144" fmla="*/ 591071 w 1530379"/>
              <a:gd name="connsiteY144" fmla="*/ 1325482 h 1493763"/>
              <a:gd name="connsiteX145" fmla="*/ 594484 w 1530379"/>
              <a:gd name="connsiteY145" fmla="*/ 1350107 h 1493763"/>
              <a:gd name="connsiteX146" fmla="*/ 601411 w 1530379"/>
              <a:gd name="connsiteY146" fmla="*/ 1363962 h 1493763"/>
              <a:gd name="connsiteX147" fmla="*/ 572163 w 1530379"/>
              <a:gd name="connsiteY147" fmla="*/ 1413992 h 1493763"/>
              <a:gd name="connsiteX148" fmla="*/ 530599 w 1530379"/>
              <a:gd name="connsiteY148" fmla="*/ 1417840 h 1493763"/>
              <a:gd name="connsiteX149" fmla="*/ 517514 w 1530379"/>
              <a:gd name="connsiteY149" fmla="*/ 1454016 h 1493763"/>
              <a:gd name="connsiteX150" fmla="*/ 531369 w 1530379"/>
              <a:gd name="connsiteY150" fmla="*/ 1470949 h 1493763"/>
              <a:gd name="connsiteX151" fmla="*/ 545223 w 1530379"/>
              <a:gd name="connsiteY151" fmla="*/ 1486344 h 1493763"/>
              <a:gd name="connsiteX152" fmla="*/ 486726 w 1530379"/>
              <a:gd name="connsiteY152" fmla="*/ 1420919 h 1493763"/>
              <a:gd name="connsiteX153" fmla="*/ 466714 w 1530379"/>
              <a:gd name="connsiteY153" fmla="*/ 1401677 h 1493763"/>
              <a:gd name="connsiteX154" fmla="*/ 443623 w 1530379"/>
              <a:gd name="connsiteY154" fmla="*/ 1409374 h 1493763"/>
              <a:gd name="connsiteX155" fmla="*/ 445932 w 1530379"/>
              <a:gd name="connsiteY155" fmla="*/ 1367810 h 1493763"/>
              <a:gd name="connsiteX156" fmla="*/ 467676 w 1530379"/>
              <a:gd name="connsiteY156" fmla="*/ 1335964 h 1493763"/>
              <a:gd name="connsiteX157" fmla="*/ 477919 w 1530379"/>
              <a:gd name="connsiteY157" fmla="*/ 1317150 h 1493763"/>
              <a:gd name="connsiteX158" fmla="*/ 459117 w 1530379"/>
              <a:gd name="connsiteY158" fmla="*/ 1325026 h 1493763"/>
              <a:gd name="connsiteX159" fmla="*/ 443723 w 1530379"/>
              <a:gd name="connsiteY159" fmla="*/ 1337341 h 1493763"/>
              <a:gd name="connsiteX160" fmla="*/ 408317 w 1530379"/>
              <a:gd name="connsiteY160" fmla="*/ 1335032 h 1493763"/>
              <a:gd name="connsiteX161" fmla="*/ 371372 w 1530379"/>
              <a:gd name="connsiteY161" fmla="*/ 1323487 h 1493763"/>
              <a:gd name="connsiteX162" fmla="*/ 349050 w 1530379"/>
              <a:gd name="connsiteY162" fmla="*/ 1367359 h 1493763"/>
              <a:gd name="connsiteX163" fmla="*/ 346741 w 1530379"/>
              <a:gd name="connsiteY163" fmla="*/ 1375056 h 1493763"/>
              <a:gd name="connsiteX164" fmla="*/ 337505 w 1530379"/>
              <a:gd name="connsiteY164" fmla="*/ 1362741 h 1493763"/>
              <a:gd name="connsiteX165" fmla="*/ 312105 w 1530379"/>
              <a:gd name="connsiteY165" fmla="*/ 1305014 h 1493763"/>
              <a:gd name="connsiteX166" fmla="*/ 286705 w 1530379"/>
              <a:gd name="connsiteY166" fmla="*/ 1295008 h 1493763"/>
              <a:gd name="connsiteX167" fmla="*/ 258226 w 1530379"/>
              <a:gd name="connsiteY167" fmla="*/ 1295778 h 1493763"/>
              <a:gd name="connsiteX168" fmla="*/ 220511 w 1530379"/>
              <a:gd name="connsiteY168" fmla="*/ 1263450 h 1493763"/>
              <a:gd name="connsiteX169" fmla="*/ 192802 w 1530379"/>
              <a:gd name="connsiteY169" fmla="*/ 1243438 h 1493763"/>
              <a:gd name="connsiteX170" fmla="*/ 186644 w 1530379"/>
              <a:gd name="connsiteY170" fmla="*/ 1230353 h 1493763"/>
              <a:gd name="connsiteX171" fmla="*/ 175868 w 1530379"/>
              <a:gd name="connsiteY171" fmla="*/ 1236511 h 1493763"/>
              <a:gd name="connsiteX172" fmla="*/ 158935 w 1530379"/>
              <a:gd name="connsiteY172" fmla="*/ 1254214 h 1493763"/>
              <a:gd name="connsiteX173" fmla="*/ 155087 w 1530379"/>
              <a:gd name="connsiteY173" fmla="*/ 1288851 h 1493763"/>
              <a:gd name="connsiteX174" fmla="*/ 155856 w 1530379"/>
              <a:gd name="connsiteY174" fmla="*/ 1316559 h 1493763"/>
              <a:gd name="connsiteX175" fmla="*/ 136614 w 1530379"/>
              <a:gd name="connsiteY175" fmla="*/ 1311171 h 1493763"/>
              <a:gd name="connsiteX176" fmla="*/ 27317 w 1530379"/>
              <a:gd name="connsiteY176" fmla="*/ 1269608 h 1493763"/>
              <a:gd name="connsiteX177" fmla="*/ 4996 w 1530379"/>
              <a:gd name="connsiteY177" fmla="*/ 1233432 h 1493763"/>
              <a:gd name="connsiteX178" fmla="*/ 27317 w 1530379"/>
              <a:gd name="connsiteY178" fmla="*/ 1231893 h 1493763"/>
              <a:gd name="connsiteX179" fmla="*/ 104287 w 1530379"/>
              <a:gd name="connsiteY179" fmla="*/ 1206493 h 1493763"/>
              <a:gd name="connsiteX180" fmla="*/ 118911 w 1530379"/>
              <a:gd name="connsiteY180" fmla="*/ 1191099 h 1493763"/>
              <a:gd name="connsiteX181" fmla="*/ 119681 w 1530379"/>
              <a:gd name="connsiteY181" fmla="*/ 1187250 h 1493763"/>
              <a:gd name="connsiteX182" fmla="*/ 115832 w 1530379"/>
              <a:gd name="connsiteY182" fmla="*/ 1180323 h 1493763"/>
              <a:gd name="connsiteX183" fmla="*/ 94281 w 1530379"/>
              <a:gd name="connsiteY183" fmla="*/ 1134141 h 1493763"/>
              <a:gd name="connsiteX184" fmla="*/ 84275 w 1530379"/>
              <a:gd name="connsiteY184" fmla="*/ 1120287 h 1493763"/>
              <a:gd name="connsiteX185" fmla="*/ 93511 w 1530379"/>
              <a:gd name="connsiteY185" fmla="*/ 1100275 h 1493763"/>
              <a:gd name="connsiteX186" fmla="*/ 142772 w 1530379"/>
              <a:gd name="connsiteY186" fmla="*/ 1031772 h 1493763"/>
              <a:gd name="connsiteX187" fmla="*/ 149699 w 1530379"/>
              <a:gd name="connsiteY187" fmla="*/ 1020996 h 1493763"/>
              <a:gd name="connsiteX188" fmla="*/ 202038 w 1530379"/>
              <a:gd name="connsiteY188" fmla="*/ 1056402 h 1493763"/>
              <a:gd name="connsiteX189" fmla="*/ 221281 w 1530379"/>
              <a:gd name="connsiteY189" fmla="*/ 1061790 h 1493763"/>
              <a:gd name="connsiteX190" fmla="*/ 216662 w 1530379"/>
              <a:gd name="connsiteY190" fmla="*/ 1044087 h 1493763"/>
              <a:gd name="connsiteX191" fmla="*/ 194341 w 1530379"/>
              <a:gd name="connsiteY191" fmla="*/ 1003293 h 1493763"/>
              <a:gd name="connsiteX192" fmla="*/ 192802 w 1530379"/>
              <a:gd name="connsiteY192" fmla="*/ 982511 h 1493763"/>
              <a:gd name="connsiteX193" fmla="*/ 215123 w 1530379"/>
              <a:gd name="connsiteY193" fmla="*/ 975584 h 1493763"/>
              <a:gd name="connsiteX194" fmla="*/ 236675 w 1530379"/>
              <a:gd name="connsiteY194" fmla="*/ 980972 h 1493763"/>
              <a:gd name="connsiteX195" fmla="*/ 287475 w 1530379"/>
              <a:gd name="connsiteY195" fmla="*/ 952493 h 1493763"/>
              <a:gd name="connsiteX196" fmla="*/ 302099 w 1530379"/>
              <a:gd name="connsiteY196" fmla="*/ 904002 h 1493763"/>
              <a:gd name="connsiteX197" fmla="*/ 352899 w 1530379"/>
              <a:gd name="connsiteY197" fmla="*/ 874753 h 1493763"/>
              <a:gd name="connsiteX198" fmla="*/ 389844 w 1530379"/>
              <a:gd name="connsiteY198" fmla="*/ 853202 h 1493763"/>
              <a:gd name="connsiteX199" fmla="*/ 399851 w 1530379"/>
              <a:gd name="connsiteY199" fmla="*/ 768535 h 1493763"/>
              <a:gd name="connsiteX200" fmla="*/ 436796 w 1530379"/>
              <a:gd name="connsiteY200" fmla="*/ 716965 h 1493763"/>
              <a:gd name="connsiteX201" fmla="*/ 507608 w 1530379"/>
              <a:gd name="connsiteY201" fmla="*/ 709268 h 1493763"/>
              <a:gd name="connsiteX202" fmla="*/ 541475 w 1530379"/>
              <a:gd name="connsiteY202" fmla="*/ 706190 h 1493763"/>
              <a:gd name="connsiteX203" fmla="*/ 595353 w 1530379"/>
              <a:gd name="connsiteY203" fmla="*/ 701571 h 1493763"/>
              <a:gd name="connsiteX204" fmla="*/ 597182 w 1530379"/>
              <a:gd name="connsiteY204" fmla="*/ 701484 h 1493763"/>
              <a:gd name="connsiteX205" fmla="*/ 598042 w 1530379"/>
              <a:gd name="connsiteY205" fmla="*/ 698094 h 1493763"/>
              <a:gd name="connsiteX206" fmla="*/ 608477 w 1530379"/>
              <a:gd name="connsiteY206" fmla="*/ 689201 h 1493763"/>
              <a:gd name="connsiteX207" fmla="*/ 517614 w 1530379"/>
              <a:gd name="connsiteY207" fmla="*/ 661547 h 1493763"/>
              <a:gd name="connsiteX208" fmla="*/ 459117 w 1530379"/>
              <a:gd name="connsiteY208" fmla="*/ 636917 h 1493763"/>
              <a:gd name="connsiteX209" fmla="*/ 432947 w 1530379"/>
              <a:gd name="connsiteY209" fmla="*/ 590735 h 1493763"/>
              <a:gd name="connsiteX210" fmla="*/ 468353 w 1530379"/>
              <a:gd name="connsiteY210" fmla="*/ 552250 h 1493763"/>
              <a:gd name="connsiteX211" fmla="*/ 553020 w 1530379"/>
              <a:gd name="connsiteY211" fmla="*/ 522232 h 1493763"/>
              <a:gd name="connsiteX212" fmla="*/ 583808 w 1530379"/>
              <a:gd name="connsiteY212" fmla="*/ 502220 h 1493763"/>
              <a:gd name="connsiteX213" fmla="*/ 550711 w 1530379"/>
              <a:gd name="connsiteY213" fmla="*/ 489135 h 1493763"/>
              <a:gd name="connsiteX214" fmla="*/ 492214 w 1530379"/>
              <a:gd name="connsiteY214" fmla="*/ 481438 h 1493763"/>
              <a:gd name="connsiteX215" fmla="*/ 468353 w 1530379"/>
              <a:gd name="connsiteY215" fmla="*/ 452958 h 1493763"/>
              <a:gd name="connsiteX216" fmla="*/ 466044 w 1530379"/>
              <a:gd name="connsiteY216" fmla="*/ 429098 h 1493763"/>
              <a:gd name="connsiteX217" fmla="*/ 435256 w 1530379"/>
              <a:gd name="connsiteY217" fmla="*/ 400619 h 1493763"/>
              <a:gd name="connsiteX218" fmla="*/ 411396 w 1530379"/>
              <a:gd name="connsiteY218" fmla="*/ 396771 h 1493763"/>
              <a:gd name="connsiteX219" fmla="*/ 379838 w 1530379"/>
              <a:gd name="connsiteY219" fmla="*/ 357516 h 1493763"/>
              <a:gd name="connsiteX220" fmla="*/ 410626 w 1530379"/>
              <a:gd name="connsiteY220" fmla="*/ 378298 h 1493763"/>
              <a:gd name="connsiteX221" fmla="*/ 449881 w 1530379"/>
              <a:gd name="connsiteY221" fmla="*/ 362134 h 1493763"/>
              <a:gd name="connsiteX222" fmla="*/ 451420 w 1530379"/>
              <a:gd name="connsiteY222" fmla="*/ 353668 h 1493763"/>
              <a:gd name="connsiteX223" fmla="*/ 467584 w 1530379"/>
              <a:gd name="connsiteY223" fmla="*/ 320570 h 1493763"/>
              <a:gd name="connsiteX224" fmla="*/ 488366 w 1530379"/>
              <a:gd name="connsiteY224" fmla="*/ 348280 h 1493763"/>
              <a:gd name="connsiteX225" fmla="*/ 494523 w 1530379"/>
              <a:gd name="connsiteY225" fmla="*/ 359825 h 1493763"/>
              <a:gd name="connsiteX226" fmla="*/ 544554 w 1530379"/>
              <a:gd name="connsiteY226" fmla="*/ 375219 h 1493763"/>
              <a:gd name="connsiteX227" fmla="*/ 592275 w 1530379"/>
              <a:gd name="connsiteY227" fmla="*/ 373680 h 1493763"/>
              <a:gd name="connsiteX228" fmla="*/ 655390 w 1530379"/>
              <a:gd name="connsiteY228" fmla="*/ 399080 h 1493763"/>
              <a:gd name="connsiteX229" fmla="*/ 673093 w 1530379"/>
              <a:gd name="connsiteY229" fmla="*/ 395231 h 1493763"/>
              <a:gd name="connsiteX230" fmla="*/ 669245 w 1530379"/>
              <a:gd name="connsiteY230" fmla="*/ 375219 h 1493763"/>
              <a:gd name="connsiteX231" fmla="*/ 622293 w 1530379"/>
              <a:gd name="connsiteY231" fmla="*/ 319801 h 1493763"/>
              <a:gd name="connsiteX232" fmla="*/ 639996 w 1530379"/>
              <a:gd name="connsiteY232" fmla="*/ 254377 h 1493763"/>
              <a:gd name="connsiteX233" fmla="*/ 724662 w 1530379"/>
              <a:gd name="connsiteY233" fmla="*/ 232055 h 1493763"/>
              <a:gd name="connsiteX234" fmla="*/ 754681 w 1530379"/>
              <a:gd name="connsiteY234" fmla="*/ 215892 h 1493763"/>
              <a:gd name="connsiteX235" fmla="*/ 723893 w 1530379"/>
              <a:gd name="connsiteY235" fmla="*/ 201268 h 1493763"/>
              <a:gd name="connsiteX236" fmla="*/ 670014 w 1530379"/>
              <a:gd name="connsiteY236" fmla="*/ 191261 h 1493763"/>
              <a:gd name="connsiteX237" fmla="*/ 647693 w 1530379"/>
              <a:gd name="connsiteY237" fmla="*/ 173558 h 1493763"/>
              <a:gd name="connsiteX238" fmla="*/ 665396 w 1530379"/>
              <a:gd name="connsiteY238" fmla="*/ 139692 h 1493763"/>
              <a:gd name="connsiteX239" fmla="*/ 676941 w 1530379"/>
              <a:gd name="connsiteY239" fmla="*/ 145849 h 1493763"/>
              <a:gd name="connsiteX240" fmla="*/ 688074 w 1530379"/>
              <a:gd name="connsiteY240" fmla="*/ 153009 h 1493763"/>
              <a:gd name="connsiteX241" fmla="*/ 710225 w 1530379"/>
              <a:gd name="connsiteY241" fmla="*/ 120435 h 1493763"/>
              <a:gd name="connsiteX242" fmla="*/ 741783 w 1530379"/>
              <a:gd name="connsiteY242" fmla="*/ 108890 h 1493763"/>
              <a:gd name="connsiteX243" fmla="*/ 761025 w 1530379"/>
              <a:gd name="connsiteY243" fmla="*/ 112738 h 1493763"/>
              <a:gd name="connsiteX244" fmla="*/ 777477 w 1530379"/>
              <a:gd name="connsiteY244" fmla="*/ 113123 h 1493763"/>
              <a:gd name="connsiteX245" fmla="*/ 785507 w 1530379"/>
              <a:gd name="connsiteY245" fmla="*/ 107883 h 1493763"/>
              <a:gd name="connsiteX246" fmla="*/ 785854 w 1530379"/>
              <a:gd name="connsiteY246" fmla="*/ 89974 h 1493763"/>
              <a:gd name="connsiteX247" fmla="*/ 779311 w 1530379"/>
              <a:gd name="connsiteY247" fmla="*/ 69649 h 1493763"/>
              <a:gd name="connsiteX248" fmla="*/ 765457 w 1530379"/>
              <a:gd name="connsiteY248" fmla="*/ 45019 h 1493763"/>
              <a:gd name="connsiteX249" fmla="*/ 765457 w 1530379"/>
              <a:gd name="connsiteY249" fmla="*/ 28086 h 1493763"/>
              <a:gd name="connsiteX250" fmla="*/ 786335 w 1530379"/>
              <a:gd name="connsiteY250" fmla="*/ 29625 h 1493763"/>
              <a:gd name="connsiteX251" fmla="*/ 790615 w 1530379"/>
              <a:gd name="connsiteY251" fmla="*/ 34161 h 1493763"/>
              <a:gd name="connsiteX252" fmla="*/ 791043 w 1530379"/>
              <a:gd name="connsiteY252" fmla="*/ 33459 h 1493763"/>
              <a:gd name="connsiteX253" fmla="*/ 804898 w 1530379"/>
              <a:gd name="connsiteY253" fmla="*/ 16526 h 1493763"/>
              <a:gd name="connsiteX254" fmla="*/ 844922 w 1530379"/>
              <a:gd name="connsiteY254" fmla="*/ 1132 h 1493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</a:cxnLst>
            <a:rect l="l" t="t" r="r" b="b"/>
            <a:pathLst>
              <a:path w="1530379" h="1493763">
                <a:moveTo>
                  <a:pt x="592378" y="720443"/>
                </a:moveTo>
                <a:lnTo>
                  <a:pt x="579959" y="723893"/>
                </a:lnTo>
                <a:cubicBezTo>
                  <a:pt x="575341" y="727741"/>
                  <a:pt x="571493" y="733129"/>
                  <a:pt x="574571" y="737747"/>
                </a:cubicBezTo>
                <a:cubicBezTo>
                  <a:pt x="578420" y="743135"/>
                  <a:pt x="586887" y="744675"/>
                  <a:pt x="593044" y="742366"/>
                </a:cubicBezTo>
                <a:lnTo>
                  <a:pt x="593988" y="742285"/>
                </a:lnTo>
                <a:lnTo>
                  <a:pt x="590922" y="726188"/>
                </a:lnTo>
                <a:close/>
                <a:moveTo>
                  <a:pt x="666943" y="660814"/>
                </a:moveTo>
                <a:lnTo>
                  <a:pt x="660778" y="660873"/>
                </a:lnTo>
                <a:lnTo>
                  <a:pt x="658927" y="666832"/>
                </a:lnTo>
                <a:lnTo>
                  <a:pt x="661445" y="666247"/>
                </a:lnTo>
                <a:close/>
                <a:moveTo>
                  <a:pt x="903082" y="269817"/>
                </a:moveTo>
                <a:lnTo>
                  <a:pt x="894766" y="278237"/>
                </a:lnTo>
                <a:cubicBezTo>
                  <a:pt x="887261" y="284010"/>
                  <a:pt x="881585" y="288868"/>
                  <a:pt x="877700" y="293366"/>
                </a:cubicBezTo>
                <a:lnTo>
                  <a:pt x="872132" y="304800"/>
                </a:lnTo>
                <a:lnTo>
                  <a:pt x="881098" y="302853"/>
                </a:lnTo>
                <a:cubicBezTo>
                  <a:pt x="892643" y="300544"/>
                  <a:pt x="903419" y="297465"/>
                  <a:pt x="914964" y="293617"/>
                </a:cubicBezTo>
                <a:cubicBezTo>
                  <a:pt x="920352" y="292077"/>
                  <a:pt x="928049" y="290538"/>
                  <a:pt x="928049" y="283611"/>
                </a:cubicBezTo>
                <a:cubicBezTo>
                  <a:pt x="928049" y="275914"/>
                  <a:pt x="921122" y="272835"/>
                  <a:pt x="914194" y="272065"/>
                </a:cubicBezTo>
                <a:close/>
                <a:moveTo>
                  <a:pt x="718211" y="154398"/>
                </a:moveTo>
                <a:lnTo>
                  <a:pt x="695010" y="157470"/>
                </a:lnTo>
                <a:lnTo>
                  <a:pt x="700128" y="160762"/>
                </a:lnTo>
                <a:cubicBezTo>
                  <a:pt x="708306" y="163840"/>
                  <a:pt x="716773" y="165091"/>
                  <a:pt x="725047" y="164706"/>
                </a:cubicBezTo>
                <a:lnTo>
                  <a:pt x="731863" y="163023"/>
                </a:lnTo>
                <a:close/>
                <a:moveTo>
                  <a:pt x="844922" y="1132"/>
                </a:moveTo>
                <a:cubicBezTo>
                  <a:pt x="878019" y="8059"/>
                  <a:pt x="911116" y="14217"/>
                  <a:pt x="943443" y="20375"/>
                </a:cubicBezTo>
                <a:cubicBezTo>
                  <a:pt x="970383" y="19605"/>
                  <a:pt x="996552" y="30380"/>
                  <a:pt x="1023493" y="21144"/>
                </a:cubicBezTo>
                <a:cubicBezTo>
                  <a:pt x="1029650" y="14217"/>
                  <a:pt x="1038117" y="11908"/>
                  <a:pt x="1045044" y="8059"/>
                </a:cubicBezTo>
                <a:cubicBezTo>
                  <a:pt x="1054280" y="1902"/>
                  <a:pt x="1059668" y="7290"/>
                  <a:pt x="1061977" y="16526"/>
                </a:cubicBezTo>
                <a:cubicBezTo>
                  <a:pt x="1064286" y="30380"/>
                  <a:pt x="1071214" y="38077"/>
                  <a:pt x="1086608" y="30380"/>
                </a:cubicBezTo>
                <a:cubicBezTo>
                  <a:pt x="1091996" y="28071"/>
                  <a:pt x="1098153" y="24992"/>
                  <a:pt x="1103541" y="28071"/>
                </a:cubicBezTo>
                <a:cubicBezTo>
                  <a:pt x="1121244" y="37308"/>
                  <a:pt x="1138178" y="46544"/>
                  <a:pt x="1155881" y="27302"/>
                </a:cubicBezTo>
                <a:cubicBezTo>
                  <a:pt x="1158959" y="23453"/>
                  <a:pt x="1164347" y="27302"/>
                  <a:pt x="1164347" y="32689"/>
                </a:cubicBezTo>
                <a:cubicBezTo>
                  <a:pt x="1164347" y="38847"/>
                  <a:pt x="1164347" y="44235"/>
                  <a:pt x="1164347" y="50393"/>
                </a:cubicBezTo>
                <a:cubicBezTo>
                  <a:pt x="1162038" y="78102"/>
                  <a:pt x="1170505" y="91956"/>
                  <a:pt x="1195905" y="102732"/>
                </a:cubicBezTo>
                <a:cubicBezTo>
                  <a:pt x="1208990" y="108120"/>
                  <a:pt x="1212068" y="97344"/>
                  <a:pt x="1216687" y="89647"/>
                </a:cubicBezTo>
                <a:cubicBezTo>
                  <a:pt x="1220535" y="83490"/>
                  <a:pt x="1222844" y="74253"/>
                  <a:pt x="1231311" y="75793"/>
                </a:cubicBezTo>
                <a:cubicBezTo>
                  <a:pt x="1239778" y="78102"/>
                  <a:pt x="1239778" y="87338"/>
                  <a:pt x="1239008" y="94265"/>
                </a:cubicBezTo>
                <a:cubicBezTo>
                  <a:pt x="1232850" y="141987"/>
                  <a:pt x="1264408" y="172774"/>
                  <a:pt x="1286729" y="208181"/>
                </a:cubicBezTo>
                <a:cubicBezTo>
                  <a:pt x="1292117" y="216647"/>
                  <a:pt x="1300583" y="214338"/>
                  <a:pt x="1308280" y="214338"/>
                </a:cubicBezTo>
                <a:cubicBezTo>
                  <a:pt x="1319056" y="215108"/>
                  <a:pt x="1333680" y="208950"/>
                  <a:pt x="1339068" y="219726"/>
                </a:cubicBezTo>
                <a:cubicBezTo>
                  <a:pt x="1345226" y="232811"/>
                  <a:pt x="1325983" y="235120"/>
                  <a:pt x="1322905" y="245126"/>
                </a:cubicBezTo>
                <a:cubicBezTo>
                  <a:pt x="1314438" y="268987"/>
                  <a:pt x="1318286" y="275914"/>
                  <a:pt x="1341377" y="282841"/>
                </a:cubicBezTo>
                <a:lnTo>
                  <a:pt x="1342025" y="283106"/>
                </a:lnTo>
                <a:lnTo>
                  <a:pt x="1364547" y="277545"/>
                </a:lnTo>
                <a:cubicBezTo>
                  <a:pt x="1371955" y="274081"/>
                  <a:pt x="1378690" y="269174"/>
                  <a:pt x="1384270" y="263017"/>
                </a:cubicBezTo>
                <a:cubicBezTo>
                  <a:pt x="1401204" y="243775"/>
                  <a:pt x="1408901" y="215296"/>
                  <a:pt x="1395046" y="188356"/>
                </a:cubicBezTo>
                <a:cubicBezTo>
                  <a:pt x="1391198" y="180659"/>
                  <a:pt x="1396586" y="166805"/>
                  <a:pt x="1381192" y="163726"/>
                </a:cubicBezTo>
                <a:cubicBezTo>
                  <a:pt x="1376573" y="162956"/>
                  <a:pt x="1371955" y="152180"/>
                  <a:pt x="1381192" y="146793"/>
                </a:cubicBezTo>
                <a:cubicBezTo>
                  <a:pt x="1395816" y="146023"/>
                  <a:pt x="1410440" y="146023"/>
                  <a:pt x="1416598" y="163726"/>
                </a:cubicBezTo>
                <a:cubicBezTo>
                  <a:pt x="1421985" y="179120"/>
                  <a:pt x="1415058" y="196053"/>
                  <a:pt x="1421216" y="210677"/>
                </a:cubicBezTo>
                <a:cubicBezTo>
                  <a:pt x="1424294" y="218374"/>
                  <a:pt x="1427373" y="229920"/>
                  <a:pt x="1438149" y="216065"/>
                </a:cubicBezTo>
                <a:cubicBezTo>
                  <a:pt x="1449694" y="214526"/>
                  <a:pt x="1465858" y="203750"/>
                  <a:pt x="1460470" y="229920"/>
                </a:cubicBezTo>
                <a:cubicBezTo>
                  <a:pt x="1460470" y="231459"/>
                  <a:pt x="1460470" y="232229"/>
                  <a:pt x="1458931" y="233768"/>
                </a:cubicBezTo>
                <a:cubicBezTo>
                  <a:pt x="1448155" y="240696"/>
                  <a:pt x="1446616" y="253781"/>
                  <a:pt x="1440458" y="263787"/>
                </a:cubicBezTo>
                <a:cubicBezTo>
                  <a:pt x="1435840" y="271483"/>
                  <a:pt x="1439688" y="278411"/>
                  <a:pt x="1450464" y="277641"/>
                </a:cubicBezTo>
                <a:cubicBezTo>
                  <a:pt x="1451234" y="278411"/>
                  <a:pt x="1452003" y="279950"/>
                  <a:pt x="1451234" y="281490"/>
                </a:cubicBezTo>
                <a:cubicBezTo>
                  <a:pt x="1455852" y="288417"/>
                  <a:pt x="1452773" y="298423"/>
                  <a:pt x="1461240" y="303811"/>
                </a:cubicBezTo>
                <a:cubicBezTo>
                  <a:pt x="1473555" y="319205"/>
                  <a:pt x="1485870" y="333059"/>
                  <a:pt x="1505113" y="341526"/>
                </a:cubicBezTo>
                <a:cubicBezTo>
                  <a:pt x="1537440" y="356920"/>
                  <a:pt x="1538210" y="375393"/>
                  <a:pt x="1510501" y="396944"/>
                </a:cubicBezTo>
                <a:cubicBezTo>
                  <a:pt x="1480482" y="420035"/>
                  <a:pt x="1479713" y="428502"/>
                  <a:pt x="1505882" y="457750"/>
                </a:cubicBezTo>
                <a:cubicBezTo>
                  <a:pt x="1506652" y="458520"/>
                  <a:pt x="1506652" y="458520"/>
                  <a:pt x="1507422" y="459290"/>
                </a:cubicBezTo>
                <a:cubicBezTo>
                  <a:pt x="1534361" y="492387"/>
                  <a:pt x="1536670" y="496235"/>
                  <a:pt x="1498955" y="519327"/>
                </a:cubicBezTo>
                <a:cubicBezTo>
                  <a:pt x="1488949" y="525484"/>
                  <a:pt x="1472016" y="527024"/>
                  <a:pt x="1472785" y="539339"/>
                </a:cubicBezTo>
                <a:cubicBezTo>
                  <a:pt x="1473555" y="554733"/>
                  <a:pt x="1492028" y="553963"/>
                  <a:pt x="1504343" y="558581"/>
                </a:cubicBezTo>
                <a:cubicBezTo>
                  <a:pt x="1510501" y="560891"/>
                  <a:pt x="1516658" y="562430"/>
                  <a:pt x="1522816" y="563969"/>
                </a:cubicBezTo>
                <a:cubicBezTo>
                  <a:pt x="1527434" y="571666"/>
                  <a:pt x="1522816" y="574745"/>
                  <a:pt x="1515889" y="574745"/>
                </a:cubicBezTo>
                <a:cubicBezTo>
                  <a:pt x="1510501" y="575515"/>
                  <a:pt x="1505882" y="573975"/>
                  <a:pt x="1501264" y="576285"/>
                </a:cubicBezTo>
                <a:cubicBezTo>
                  <a:pt x="1490488" y="577824"/>
                  <a:pt x="1479713" y="579363"/>
                  <a:pt x="1468937" y="581672"/>
                </a:cubicBezTo>
                <a:cubicBezTo>
                  <a:pt x="1446616" y="587060"/>
                  <a:pt x="1442767" y="595527"/>
                  <a:pt x="1454313" y="615539"/>
                </a:cubicBezTo>
                <a:cubicBezTo>
                  <a:pt x="1459700" y="624776"/>
                  <a:pt x="1468167" y="632473"/>
                  <a:pt x="1474325" y="641709"/>
                </a:cubicBezTo>
                <a:cubicBezTo>
                  <a:pt x="1478943" y="647867"/>
                  <a:pt x="1485870" y="654793"/>
                  <a:pt x="1482022" y="663260"/>
                </a:cubicBezTo>
                <a:cubicBezTo>
                  <a:pt x="1477404" y="672497"/>
                  <a:pt x="1468167" y="672497"/>
                  <a:pt x="1458931" y="673266"/>
                </a:cubicBezTo>
                <a:cubicBezTo>
                  <a:pt x="1447385" y="674036"/>
                  <a:pt x="1435840" y="673266"/>
                  <a:pt x="1423525" y="673266"/>
                </a:cubicBezTo>
                <a:cubicBezTo>
                  <a:pt x="1410440" y="673266"/>
                  <a:pt x="1403513" y="677884"/>
                  <a:pt x="1401204" y="691739"/>
                </a:cubicBezTo>
                <a:cubicBezTo>
                  <a:pt x="1397355" y="716369"/>
                  <a:pt x="1385040" y="725606"/>
                  <a:pt x="1361949" y="726376"/>
                </a:cubicBezTo>
                <a:cubicBezTo>
                  <a:pt x="1311149" y="728685"/>
                  <a:pt x="1308840" y="731763"/>
                  <a:pt x="1318846" y="782563"/>
                </a:cubicBezTo>
                <a:lnTo>
                  <a:pt x="1320024" y="791592"/>
                </a:lnTo>
                <a:lnTo>
                  <a:pt x="1331085" y="805161"/>
                </a:lnTo>
                <a:cubicBezTo>
                  <a:pt x="1338012" y="817477"/>
                  <a:pt x="1337242" y="832871"/>
                  <a:pt x="1333394" y="842877"/>
                </a:cubicBezTo>
                <a:cubicBezTo>
                  <a:pt x="1328776" y="854422"/>
                  <a:pt x="1329545" y="861350"/>
                  <a:pt x="1340321" y="873664"/>
                </a:cubicBezTo>
                <a:cubicBezTo>
                  <a:pt x="1314922" y="863659"/>
                  <a:pt x="1314922" y="872895"/>
                  <a:pt x="1321848" y="887519"/>
                </a:cubicBezTo>
                <a:cubicBezTo>
                  <a:pt x="1311458" y="887904"/>
                  <a:pt x="1301644" y="887711"/>
                  <a:pt x="1292408" y="889347"/>
                </a:cubicBezTo>
                <a:lnTo>
                  <a:pt x="1277207" y="896835"/>
                </a:lnTo>
                <a:lnTo>
                  <a:pt x="1279976" y="900712"/>
                </a:lnTo>
                <a:cubicBezTo>
                  <a:pt x="1284209" y="903598"/>
                  <a:pt x="1289597" y="904945"/>
                  <a:pt x="1296525" y="904945"/>
                </a:cubicBezTo>
                <a:cubicBezTo>
                  <a:pt x="1332700" y="904945"/>
                  <a:pt x="1335779" y="907254"/>
                  <a:pt x="1338858" y="945739"/>
                </a:cubicBezTo>
                <a:cubicBezTo>
                  <a:pt x="1339628" y="961903"/>
                  <a:pt x="1346555" y="961903"/>
                  <a:pt x="1357331" y="955745"/>
                </a:cubicBezTo>
                <a:cubicBezTo>
                  <a:pt x="1375804" y="954206"/>
                  <a:pt x="1367337" y="966521"/>
                  <a:pt x="1366567" y="974988"/>
                </a:cubicBezTo>
                <a:cubicBezTo>
                  <a:pt x="1355022" y="1010394"/>
                  <a:pt x="1364258" y="1034254"/>
                  <a:pt x="1397355" y="1055036"/>
                </a:cubicBezTo>
                <a:cubicBezTo>
                  <a:pt x="1425064" y="1072739"/>
                  <a:pt x="1428143" y="1078897"/>
                  <a:pt x="1415058" y="1097369"/>
                </a:cubicBezTo>
                <a:cubicBezTo>
                  <a:pt x="1406592" y="1101988"/>
                  <a:pt x="1395046" y="1102757"/>
                  <a:pt x="1392737" y="1115073"/>
                </a:cubicBezTo>
                <a:cubicBezTo>
                  <a:pt x="1387349" y="1128927"/>
                  <a:pt x="1392737" y="1139703"/>
                  <a:pt x="1401973" y="1150479"/>
                </a:cubicBezTo>
                <a:cubicBezTo>
                  <a:pt x="1410440" y="1160485"/>
                  <a:pt x="1423525" y="1168951"/>
                  <a:pt x="1418907" y="1185115"/>
                </a:cubicBezTo>
                <a:cubicBezTo>
                  <a:pt x="1409670" y="1190503"/>
                  <a:pt x="1400434" y="1195121"/>
                  <a:pt x="1392737" y="1202818"/>
                </a:cubicBezTo>
                <a:cubicBezTo>
                  <a:pt x="1388119" y="1207436"/>
                  <a:pt x="1375804" y="1205127"/>
                  <a:pt x="1379652" y="1217442"/>
                </a:cubicBezTo>
                <a:cubicBezTo>
                  <a:pt x="1382731" y="1222830"/>
                  <a:pt x="1388889" y="1224369"/>
                  <a:pt x="1392737" y="1228218"/>
                </a:cubicBezTo>
                <a:cubicBezTo>
                  <a:pt x="1393507" y="1228988"/>
                  <a:pt x="1395046" y="1228988"/>
                  <a:pt x="1396586" y="1228988"/>
                </a:cubicBezTo>
                <a:cubicBezTo>
                  <a:pt x="1404283" y="1233606"/>
                  <a:pt x="1415828" y="1227448"/>
                  <a:pt x="1421216" y="1238224"/>
                </a:cubicBezTo>
                <a:cubicBezTo>
                  <a:pt x="1418137" y="1247460"/>
                  <a:pt x="1409670" y="1245921"/>
                  <a:pt x="1402743" y="1246691"/>
                </a:cubicBezTo>
                <a:cubicBezTo>
                  <a:pt x="1395816" y="1247460"/>
                  <a:pt x="1388119" y="1248230"/>
                  <a:pt x="1381192" y="1249770"/>
                </a:cubicBezTo>
                <a:cubicBezTo>
                  <a:pt x="1354252" y="1255157"/>
                  <a:pt x="1351173" y="1263624"/>
                  <a:pt x="1367337" y="1285945"/>
                </a:cubicBezTo>
                <a:cubicBezTo>
                  <a:pt x="1371955" y="1291333"/>
                  <a:pt x="1377343" y="1296721"/>
                  <a:pt x="1382731" y="1301339"/>
                </a:cubicBezTo>
                <a:cubicBezTo>
                  <a:pt x="1388889" y="1316733"/>
                  <a:pt x="1381192" y="1323660"/>
                  <a:pt x="1366567" y="1324430"/>
                </a:cubicBezTo>
                <a:cubicBezTo>
                  <a:pt x="1358870" y="1325200"/>
                  <a:pt x="1350404" y="1325200"/>
                  <a:pt x="1342707" y="1324430"/>
                </a:cubicBezTo>
                <a:cubicBezTo>
                  <a:pt x="1330391" y="1323660"/>
                  <a:pt x="1322694" y="1325969"/>
                  <a:pt x="1321155" y="1341363"/>
                </a:cubicBezTo>
                <a:cubicBezTo>
                  <a:pt x="1319616" y="1358297"/>
                  <a:pt x="1305761" y="1365224"/>
                  <a:pt x="1289598" y="1365994"/>
                </a:cubicBezTo>
                <a:cubicBezTo>
                  <a:pt x="1251882" y="1368303"/>
                  <a:pt x="1251882" y="1368303"/>
                  <a:pt x="1252652" y="1404479"/>
                </a:cubicBezTo>
                <a:cubicBezTo>
                  <a:pt x="1252652" y="1412176"/>
                  <a:pt x="1261889" y="1424491"/>
                  <a:pt x="1243416" y="1422951"/>
                </a:cubicBezTo>
                <a:cubicBezTo>
                  <a:pt x="1240337" y="1419873"/>
                  <a:pt x="1237258" y="1416794"/>
                  <a:pt x="1234949" y="1413715"/>
                </a:cubicBezTo>
                <a:cubicBezTo>
                  <a:pt x="1222634" y="1404479"/>
                  <a:pt x="1220325" y="1413715"/>
                  <a:pt x="1217246" y="1422951"/>
                </a:cubicBezTo>
                <a:cubicBezTo>
                  <a:pt x="1214167" y="1439884"/>
                  <a:pt x="1208010" y="1451430"/>
                  <a:pt x="1187997" y="1450660"/>
                </a:cubicBezTo>
                <a:cubicBezTo>
                  <a:pt x="1179531" y="1449891"/>
                  <a:pt x="1171064" y="1455278"/>
                  <a:pt x="1162598" y="1457588"/>
                </a:cubicBezTo>
                <a:cubicBezTo>
                  <a:pt x="1149513" y="1460666"/>
                  <a:pt x="1138737" y="1458357"/>
                  <a:pt x="1129501" y="1447581"/>
                </a:cubicBezTo>
                <a:cubicBezTo>
                  <a:pt x="1111028" y="1427569"/>
                  <a:pt x="1096404" y="1426800"/>
                  <a:pt x="1074852" y="1443733"/>
                </a:cubicBezTo>
                <a:cubicBezTo>
                  <a:pt x="1069464" y="1447581"/>
                  <a:pt x="1064846" y="1452200"/>
                  <a:pt x="1059458" y="1456048"/>
                </a:cubicBezTo>
                <a:cubicBezTo>
                  <a:pt x="1047143" y="1465285"/>
                  <a:pt x="1035597" y="1464515"/>
                  <a:pt x="1024052" y="1453739"/>
                </a:cubicBezTo>
                <a:cubicBezTo>
                  <a:pt x="1014046" y="1443733"/>
                  <a:pt x="1004810" y="1429878"/>
                  <a:pt x="987107" y="1442194"/>
                </a:cubicBezTo>
                <a:cubicBezTo>
                  <a:pt x="971713" y="1452969"/>
                  <a:pt x="956319" y="1463745"/>
                  <a:pt x="964785" y="1486066"/>
                </a:cubicBezTo>
                <a:cubicBezTo>
                  <a:pt x="965555" y="1488376"/>
                  <a:pt x="966325" y="1492224"/>
                  <a:pt x="962476" y="1493763"/>
                </a:cubicBezTo>
                <a:cubicBezTo>
                  <a:pt x="955549" y="1492994"/>
                  <a:pt x="955549" y="1486066"/>
                  <a:pt x="953240" y="1481448"/>
                </a:cubicBezTo>
                <a:cubicBezTo>
                  <a:pt x="938616" y="1464515"/>
                  <a:pt x="933997" y="1443733"/>
                  <a:pt x="927840" y="1423721"/>
                </a:cubicBezTo>
                <a:cubicBezTo>
                  <a:pt x="922452" y="1413715"/>
                  <a:pt x="912446" y="1413715"/>
                  <a:pt x="902440" y="1413715"/>
                </a:cubicBezTo>
                <a:cubicBezTo>
                  <a:pt x="893204" y="1413715"/>
                  <a:pt x="883198" y="1414485"/>
                  <a:pt x="873961" y="1414485"/>
                </a:cubicBezTo>
                <a:cubicBezTo>
                  <a:pt x="840094" y="1415255"/>
                  <a:pt x="839325" y="1414485"/>
                  <a:pt x="836246" y="1382157"/>
                </a:cubicBezTo>
                <a:cubicBezTo>
                  <a:pt x="810076" y="1390624"/>
                  <a:pt x="810076" y="1390624"/>
                  <a:pt x="808537" y="1362145"/>
                </a:cubicBezTo>
                <a:cubicBezTo>
                  <a:pt x="808537" y="1356757"/>
                  <a:pt x="807767" y="1351369"/>
                  <a:pt x="802379" y="1349060"/>
                </a:cubicBezTo>
                <a:cubicBezTo>
                  <a:pt x="796991" y="1346751"/>
                  <a:pt x="794682" y="1352139"/>
                  <a:pt x="791603" y="1355218"/>
                </a:cubicBezTo>
                <a:cubicBezTo>
                  <a:pt x="786215" y="1361376"/>
                  <a:pt x="780828" y="1367533"/>
                  <a:pt x="774670" y="1372921"/>
                </a:cubicBezTo>
                <a:cubicBezTo>
                  <a:pt x="763125" y="1383697"/>
                  <a:pt x="760816" y="1394473"/>
                  <a:pt x="770822" y="1407558"/>
                </a:cubicBezTo>
                <a:cubicBezTo>
                  <a:pt x="777749" y="1416794"/>
                  <a:pt x="779288" y="1426030"/>
                  <a:pt x="771591" y="1435266"/>
                </a:cubicBezTo>
                <a:cubicBezTo>
                  <a:pt x="763125" y="1440654"/>
                  <a:pt x="756967" y="1435266"/>
                  <a:pt x="752349" y="1429878"/>
                </a:cubicBezTo>
                <a:cubicBezTo>
                  <a:pt x="723101" y="1396782"/>
                  <a:pt x="683846" y="1391394"/>
                  <a:pt x="643052" y="1388315"/>
                </a:cubicBezTo>
                <a:cubicBezTo>
                  <a:pt x="614573" y="1386776"/>
                  <a:pt x="610725" y="1379848"/>
                  <a:pt x="620731" y="1352139"/>
                </a:cubicBezTo>
                <a:cubicBezTo>
                  <a:pt x="627658" y="1345982"/>
                  <a:pt x="636125" y="1349830"/>
                  <a:pt x="643052" y="1350600"/>
                </a:cubicBezTo>
                <a:cubicBezTo>
                  <a:pt x="674609" y="1364454"/>
                  <a:pt x="703858" y="1346751"/>
                  <a:pt x="720022" y="1325200"/>
                </a:cubicBezTo>
                <a:cubicBezTo>
                  <a:pt x="724640" y="1319812"/>
                  <a:pt x="726949" y="1311345"/>
                  <a:pt x="734646" y="1309806"/>
                </a:cubicBezTo>
                <a:cubicBezTo>
                  <a:pt x="737340" y="1309036"/>
                  <a:pt x="738495" y="1308651"/>
                  <a:pt x="738495" y="1308170"/>
                </a:cubicBezTo>
                <a:lnTo>
                  <a:pt x="737082" y="1307155"/>
                </a:lnTo>
                <a:lnTo>
                  <a:pt x="726872" y="1307774"/>
                </a:lnTo>
                <a:cubicBezTo>
                  <a:pt x="716096" y="1311622"/>
                  <a:pt x="705320" y="1307004"/>
                  <a:pt x="695314" y="1300846"/>
                </a:cubicBezTo>
                <a:cubicBezTo>
                  <a:pt x="681460" y="1292380"/>
                  <a:pt x="667605" y="1292380"/>
                  <a:pt x="653751" y="1301616"/>
                </a:cubicBezTo>
                <a:cubicBezTo>
                  <a:pt x="641436" y="1310083"/>
                  <a:pt x="628351" y="1310853"/>
                  <a:pt x="614496" y="1313162"/>
                </a:cubicBezTo>
                <a:lnTo>
                  <a:pt x="593949" y="1322974"/>
                </a:lnTo>
                <a:lnTo>
                  <a:pt x="593237" y="1324737"/>
                </a:lnTo>
                <a:lnTo>
                  <a:pt x="591071" y="1325482"/>
                </a:lnTo>
                <a:lnTo>
                  <a:pt x="594484" y="1350107"/>
                </a:lnTo>
                <a:cubicBezTo>
                  <a:pt x="596793" y="1354725"/>
                  <a:pt x="599102" y="1359343"/>
                  <a:pt x="601411" y="1363962"/>
                </a:cubicBezTo>
                <a:cubicBezTo>
                  <a:pt x="614496" y="1393210"/>
                  <a:pt x="604490" y="1410913"/>
                  <a:pt x="572163" y="1413992"/>
                </a:cubicBezTo>
                <a:cubicBezTo>
                  <a:pt x="558308" y="1415531"/>
                  <a:pt x="544453" y="1413222"/>
                  <a:pt x="530599" y="1417840"/>
                </a:cubicBezTo>
                <a:cubicBezTo>
                  <a:pt x="506739" y="1425537"/>
                  <a:pt x="502890" y="1434004"/>
                  <a:pt x="517514" y="1454016"/>
                </a:cubicBezTo>
                <a:cubicBezTo>
                  <a:pt x="521363" y="1460174"/>
                  <a:pt x="526751" y="1465562"/>
                  <a:pt x="531369" y="1470949"/>
                </a:cubicBezTo>
                <a:cubicBezTo>
                  <a:pt x="535987" y="1475568"/>
                  <a:pt x="540605" y="1480186"/>
                  <a:pt x="545223" y="1486344"/>
                </a:cubicBezTo>
                <a:cubicBezTo>
                  <a:pt x="500581" y="1480186"/>
                  <a:pt x="485187" y="1462483"/>
                  <a:pt x="486726" y="1420919"/>
                </a:cubicBezTo>
                <a:cubicBezTo>
                  <a:pt x="487496" y="1400907"/>
                  <a:pt x="481339" y="1395519"/>
                  <a:pt x="466714" y="1401677"/>
                </a:cubicBezTo>
                <a:cubicBezTo>
                  <a:pt x="459017" y="1405525"/>
                  <a:pt x="448241" y="1419380"/>
                  <a:pt x="443623" y="1409374"/>
                </a:cubicBezTo>
                <a:cubicBezTo>
                  <a:pt x="437466" y="1397828"/>
                  <a:pt x="435157" y="1380125"/>
                  <a:pt x="445932" y="1367810"/>
                </a:cubicBezTo>
                <a:cubicBezTo>
                  <a:pt x="454784" y="1358189"/>
                  <a:pt x="461519" y="1347221"/>
                  <a:pt x="467676" y="1335964"/>
                </a:cubicBezTo>
                <a:lnTo>
                  <a:pt x="477919" y="1317150"/>
                </a:lnTo>
                <a:lnTo>
                  <a:pt x="459117" y="1325026"/>
                </a:lnTo>
                <a:cubicBezTo>
                  <a:pt x="453729" y="1328874"/>
                  <a:pt x="449111" y="1333493"/>
                  <a:pt x="443723" y="1337341"/>
                </a:cubicBezTo>
                <a:cubicBezTo>
                  <a:pt x="431408" y="1346578"/>
                  <a:pt x="419862" y="1345808"/>
                  <a:pt x="408317" y="1335032"/>
                </a:cubicBezTo>
                <a:cubicBezTo>
                  <a:pt x="398311" y="1325026"/>
                  <a:pt x="389075" y="1311171"/>
                  <a:pt x="371372" y="1323487"/>
                </a:cubicBezTo>
                <a:cubicBezTo>
                  <a:pt x="355978" y="1334262"/>
                  <a:pt x="340584" y="1345038"/>
                  <a:pt x="349050" y="1367359"/>
                </a:cubicBezTo>
                <a:cubicBezTo>
                  <a:pt x="349820" y="1369669"/>
                  <a:pt x="350590" y="1373517"/>
                  <a:pt x="346741" y="1375056"/>
                </a:cubicBezTo>
                <a:cubicBezTo>
                  <a:pt x="339814" y="1374287"/>
                  <a:pt x="339814" y="1367359"/>
                  <a:pt x="337505" y="1362741"/>
                </a:cubicBezTo>
                <a:cubicBezTo>
                  <a:pt x="322881" y="1345808"/>
                  <a:pt x="318262" y="1325026"/>
                  <a:pt x="312105" y="1305014"/>
                </a:cubicBezTo>
                <a:cubicBezTo>
                  <a:pt x="306717" y="1295008"/>
                  <a:pt x="296711" y="1295008"/>
                  <a:pt x="286705" y="1295008"/>
                </a:cubicBezTo>
                <a:cubicBezTo>
                  <a:pt x="277469" y="1295008"/>
                  <a:pt x="267463" y="1295778"/>
                  <a:pt x="258226" y="1295778"/>
                </a:cubicBezTo>
                <a:cubicBezTo>
                  <a:pt x="224359" y="1296548"/>
                  <a:pt x="223590" y="1295778"/>
                  <a:pt x="220511" y="1263450"/>
                </a:cubicBezTo>
                <a:cubicBezTo>
                  <a:pt x="194341" y="1271917"/>
                  <a:pt x="194341" y="1271917"/>
                  <a:pt x="192802" y="1243438"/>
                </a:cubicBezTo>
                <a:cubicBezTo>
                  <a:pt x="192802" y="1238050"/>
                  <a:pt x="192032" y="1232662"/>
                  <a:pt x="186644" y="1230353"/>
                </a:cubicBezTo>
                <a:cubicBezTo>
                  <a:pt x="181256" y="1228044"/>
                  <a:pt x="178947" y="1233432"/>
                  <a:pt x="175868" y="1236511"/>
                </a:cubicBezTo>
                <a:cubicBezTo>
                  <a:pt x="170480" y="1242669"/>
                  <a:pt x="165093" y="1248826"/>
                  <a:pt x="158935" y="1254214"/>
                </a:cubicBezTo>
                <a:cubicBezTo>
                  <a:pt x="147390" y="1264990"/>
                  <a:pt x="145081" y="1275766"/>
                  <a:pt x="155087" y="1288851"/>
                </a:cubicBezTo>
                <a:cubicBezTo>
                  <a:pt x="162014" y="1298087"/>
                  <a:pt x="163553" y="1307323"/>
                  <a:pt x="155856" y="1316559"/>
                </a:cubicBezTo>
                <a:cubicBezTo>
                  <a:pt x="147390" y="1321947"/>
                  <a:pt x="141232" y="1316559"/>
                  <a:pt x="136614" y="1311171"/>
                </a:cubicBezTo>
                <a:cubicBezTo>
                  <a:pt x="107366" y="1278075"/>
                  <a:pt x="68111" y="1272687"/>
                  <a:pt x="27317" y="1269608"/>
                </a:cubicBezTo>
                <a:cubicBezTo>
                  <a:pt x="-1162" y="1268069"/>
                  <a:pt x="-5010" y="1261141"/>
                  <a:pt x="4996" y="1233432"/>
                </a:cubicBezTo>
                <a:cubicBezTo>
                  <a:pt x="11923" y="1227275"/>
                  <a:pt x="20390" y="1231123"/>
                  <a:pt x="27317" y="1231893"/>
                </a:cubicBezTo>
                <a:cubicBezTo>
                  <a:pt x="58874" y="1245747"/>
                  <a:pt x="88123" y="1228044"/>
                  <a:pt x="104287" y="1206493"/>
                </a:cubicBezTo>
                <a:cubicBezTo>
                  <a:pt x="108905" y="1201105"/>
                  <a:pt x="111214" y="1192638"/>
                  <a:pt x="118911" y="1191099"/>
                </a:cubicBezTo>
                <a:cubicBezTo>
                  <a:pt x="124299" y="1189559"/>
                  <a:pt x="123529" y="1189559"/>
                  <a:pt x="119681" y="1187250"/>
                </a:cubicBezTo>
                <a:cubicBezTo>
                  <a:pt x="116602" y="1185711"/>
                  <a:pt x="114293" y="1182632"/>
                  <a:pt x="115832" y="1180323"/>
                </a:cubicBezTo>
                <a:cubicBezTo>
                  <a:pt x="125069" y="1157232"/>
                  <a:pt x="107366" y="1146457"/>
                  <a:pt x="94281" y="1134141"/>
                </a:cubicBezTo>
                <a:cubicBezTo>
                  <a:pt x="90432" y="1130293"/>
                  <a:pt x="85814" y="1125675"/>
                  <a:pt x="84275" y="1120287"/>
                </a:cubicBezTo>
                <a:cubicBezTo>
                  <a:pt x="82735" y="1111820"/>
                  <a:pt x="85044" y="1103353"/>
                  <a:pt x="93511" y="1100275"/>
                </a:cubicBezTo>
                <a:cubicBezTo>
                  <a:pt x="125838" y="1088729"/>
                  <a:pt x="131226" y="1057171"/>
                  <a:pt x="142772" y="1031772"/>
                </a:cubicBezTo>
                <a:cubicBezTo>
                  <a:pt x="142002" y="1028693"/>
                  <a:pt x="141232" y="1021766"/>
                  <a:pt x="149699" y="1020996"/>
                </a:cubicBezTo>
                <a:cubicBezTo>
                  <a:pt x="169711" y="1029463"/>
                  <a:pt x="185874" y="1042547"/>
                  <a:pt x="202038" y="1056402"/>
                </a:cubicBezTo>
                <a:cubicBezTo>
                  <a:pt x="207426" y="1061020"/>
                  <a:pt x="214353" y="1067947"/>
                  <a:pt x="221281" y="1061790"/>
                </a:cubicBezTo>
                <a:cubicBezTo>
                  <a:pt x="226669" y="1056402"/>
                  <a:pt x="219741" y="1049474"/>
                  <a:pt x="216662" y="1044087"/>
                </a:cubicBezTo>
                <a:cubicBezTo>
                  <a:pt x="209735" y="1030232"/>
                  <a:pt x="202038" y="1017147"/>
                  <a:pt x="194341" y="1003293"/>
                </a:cubicBezTo>
                <a:cubicBezTo>
                  <a:pt x="191262" y="997135"/>
                  <a:pt x="186644" y="990208"/>
                  <a:pt x="192802" y="982511"/>
                </a:cubicBezTo>
                <a:cubicBezTo>
                  <a:pt x="198959" y="975584"/>
                  <a:pt x="206656" y="974044"/>
                  <a:pt x="215123" y="975584"/>
                </a:cubicBezTo>
                <a:cubicBezTo>
                  <a:pt x="222050" y="977123"/>
                  <a:pt x="228978" y="979432"/>
                  <a:pt x="236675" y="980972"/>
                </a:cubicBezTo>
                <a:cubicBezTo>
                  <a:pt x="267463" y="988669"/>
                  <a:pt x="277469" y="983281"/>
                  <a:pt x="287475" y="952493"/>
                </a:cubicBezTo>
                <a:cubicBezTo>
                  <a:pt x="292862" y="936329"/>
                  <a:pt x="296711" y="920165"/>
                  <a:pt x="302099" y="904002"/>
                </a:cubicBezTo>
                <a:cubicBezTo>
                  <a:pt x="312105" y="877063"/>
                  <a:pt x="325190" y="870135"/>
                  <a:pt x="352899" y="874753"/>
                </a:cubicBezTo>
                <a:cubicBezTo>
                  <a:pt x="371372" y="877832"/>
                  <a:pt x="382917" y="871675"/>
                  <a:pt x="389844" y="853202"/>
                </a:cubicBezTo>
                <a:cubicBezTo>
                  <a:pt x="399081" y="825493"/>
                  <a:pt x="397541" y="797014"/>
                  <a:pt x="399851" y="768535"/>
                </a:cubicBezTo>
                <a:cubicBezTo>
                  <a:pt x="402160" y="742366"/>
                  <a:pt x="412166" y="725432"/>
                  <a:pt x="436796" y="716965"/>
                </a:cubicBezTo>
                <a:cubicBezTo>
                  <a:pt x="459887" y="709268"/>
                  <a:pt x="482978" y="700802"/>
                  <a:pt x="507608" y="709268"/>
                </a:cubicBezTo>
                <a:cubicBezTo>
                  <a:pt x="518384" y="704650"/>
                  <a:pt x="530699" y="713117"/>
                  <a:pt x="541475" y="706190"/>
                </a:cubicBezTo>
                <a:cubicBezTo>
                  <a:pt x="558408" y="696953"/>
                  <a:pt x="577650" y="703881"/>
                  <a:pt x="595353" y="701571"/>
                </a:cubicBezTo>
                <a:lnTo>
                  <a:pt x="597182" y="701484"/>
                </a:lnTo>
                <a:lnTo>
                  <a:pt x="598042" y="698094"/>
                </a:lnTo>
                <a:lnTo>
                  <a:pt x="608477" y="689201"/>
                </a:lnTo>
                <a:lnTo>
                  <a:pt x="517614" y="661547"/>
                </a:lnTo>
                <a:cubicBezTo>
                  <a:pt x="497602" y="655390"/>
                  <a:pt x="477590" y="647693"/>
                  <a:pt x="459117" y="636917"/>
                </a:cubicBezTo>
                <a:cubicBezTo>
                  <a:pt x="441414" y="626911"/>
                  <a:pt x="429099" y="612287"/>
                  <a:pt x="432947" y="590735"/>
                </a:cubicBezTo>
                <a:cubicBezTo>
                  <a:pt x="436026" y="569953"/>
                  <a:pt x="449881" y="559177"/>
                  <a:pt x="468353" y="552250"/>
                </a:cubicBezTo>
                <a:cubicBezTo>
                  <a:pt x="496063" y="541474"/>
                  <a:pt x="525311" y="532238"/>
                  <a:pt x="553020" y="522232"/>
                </a:cubicBezTo>
                <a:cubicBezTo>
                  <a:pt x="565335" y="517614"/>
                  <a:pt x="584578" y="516075"/>
                  <a:pt x="583808" y="502220"/>
                </a:cubicBezTo>
                <a:cubicBezTo>
                  <a:pt x="582268" y="487596"/>
                  <a:pt x="563026" y="490675"/>
                  <a:pt x="550711" y="489135"/>
                </a:cubicBezTo>
                <a:cubicBezTo>
                  <a:pt x="531469" y="486826"/>
                  <a:pt x="511457" y="483747"/>
                  <a:pt x="492214" y="481438"/>
                </a:cubicBezTo>
                <a:cubicBezTo>
                  <a:pt x="475281" y="479129"/>
                  <a:pt x="468353" y="469893"/>
                  <a:pt x="468353" y="452958"/>
                </a:cubicBezTo>
                <a:cubicBezTo>
                  <a:pt x="468353" y="445261"/>
                  <a:pt x="468353" y="436795"/>
                  <a:pt x="466044" y="429098"/>
                </a:cubicBezTo>
                <a:cubicBezTo>
                  <a:pt x="462196" y="412934"/>
                  <a:pt x="453729" y="401389"/>
                  <a:pt x="435256" y="400619"/>
                </a:cubicBezTo>
                <a:cubicBezTo>
                  <a:pt x="427559" y="400619"/>
                  <a:pt x="419093" y="398310"/>
                  <a:pt x="411396" y="396771"/>
                </a:cubicBezTo>
                <a:cubicBezTo>
                  <a:pt x="389075" y="393692"/>
                  <a:pt x="380608" y="384456"/>
                  <a:pt x="379838" y="357516"/>
                </a:cubicBezTo>
                <a:cubicBezTo>
                  <a:pt x="390614" y="365213"/>
                  <a:pt x="399851" y="372910"/>
                  <a:pt x="410626" y="378298"/>
                </a:cubicBezTo>
                <a:cubicBezTo>
                  <a:pt x="429099" y="388304"/>
                  <a:pt x="443723" y="381377"/>
                  <a:pt x="449881" y="362134"/>
                </a:cubicBezTo>
                <a:cubicBezTo>
                  <a:pt x="450650" y="359055"/>
                  <a:pt x="450650" y="355977"/>
                  <a:pt x="451420" y="353668"/>
                </a:cubicBezTo>
                <a:cubicBezTo>
                  <a:pt x="456808" y="342122"/>
                  <a:pt x="452190" y="322110"/>
                  <a:pt x="467584" y="320570"/>
                </a:cubicBezTo>
                <a:cubicBezTo>
                  <a:pt x="479129" y="319801"/>
                  <a:pt x="482208" y="338274"/>
                  <a:pt x="488366" y="348280"/>
                </a:cubicBezTo>
                <a:cubicBezTo>
                  <a:pt x="490675" y="352128"/>
                  <a:pt x="492214" y="355977"/>
                  <a:pt x="494523" y="359825"/>
                </a:cubicBezTo>
                <a:cubicBezTo>
                  <a:pt x="511457" y="391383"/>
                  <a:pt x="512996" y="392153"/>
                  <a:pt x="544554" y="375219"/>
                </a:cubicBezTo>
                <a:cubicBezTo>
                  <a:pt x="560717" y="366752"/>
                  <a:pt x="575341" y="366752"/>
                  <a:pt x="592275" y="373680"/>
                </a:cubicBezTo>
                <a:cubicBezTo>
                  <a:pt x="613056" y="382916"/>
                  <a:pt x="633069" y="394462"/>
                  <a:pt x="655390" y="399080"/>
                </a:cubicBezTo>
                <a:cubicBezTo>
                  <a:pt x="662317" y="400619"/>
                  <a:pt x="669245" y="401389"/>
                  <a:pt x="673093" y="395231"/>
                </a:cubicBezTo>
                <a:cubicBezTo>
                  <a:pt x="677711" y="387534"/>
                  <a:pt x="674632" y="381377"/>
                  <a:pt x="669245" y="375219"/>
                </a:cubicBezTo>
                <a:cubicBezTo>
                  <a:pt x="652311" y="357516"/>
                  <a:pt x="635378" y="341352"/>
                  <a:pt x="622293" y="319801"/>
                </a:cubicBezTo>
                <a:cubicBezTo>
                  <a:pt x="601511" y="285164"/>
                  <a:pt x="604590" y="271310"/>
                  <a:pt x="639996" y="254377"/>
                </a:cubicBezTo>
                <a:cubicBezTo>
                  <a:pt x="666935" y="241292"/>
                  <a:pt x="696184" y="238983"/>
                  <a:pt x="724662" y="232055"/>
                </a:cubicBezTo>
                <a:cubicBezTo>
                  <a:pt x="736208" y="229746"/>
                  <a:pt x="755450" y="228977"/>
                  <a:pt x="754681" y="215892"/>
                </a:cubicBezTo>
                <a:cubicBezTo>
                  <a:pt x="754681" y="203577"/>
                  <a:pt x="736208" y="202807"/>
                  <a:pt x="723893" y="201268"/>
                </a:cubicBezTo>
                <a:cubicBezTo>
                  <a:pt x="706190" y="198189"/>
                  <a:pt x="687717" y="195110"/>
                  <a:pt x="670014" y="191261"/>
                </a:cubicBezTo>
                <a:cubicBezTo>
                  <a:pt x="660008" y="188952"/>
                  <a:pt x="648463" y="186643"/>
                  <a:pt x="647693" y="173558"/>
                </a:cubicBezTo>
                <a:cubicBezTo>
                  <a:pt x="646923" y="159704"/>
                  <a:pt x="656929" y="148928"/>
                  <a:pt x="665396" y="139692"/>
                </a:cubicBezTo>
                <a:cubicBezTo>
                  <a:pt x="670784" y="134304"/>
                  <a:pt x="673093" y="142771"/>
                  <a:pt x="676941" y="145849"/>
                </a:cubicBezTo>
                <a:lnTo>
                  <a:pt x="688074" y="153009"/>
                </a:lnTo>
                <a:lnTo>
                  <a:pt x="710225" y="120435"/>
                </a:lnTo>
                <a:cubicBezTo>
                  <a:pt x="717922" y="110429"/>
                  <a:pt x="729467" y="107350"/>
                  <a:pt x="741783" y="108890"/>
                </a:cubicBezTo>
                <a:cubicBezTo>
                  <a:pt x="747940" y="109659"/>
                  <a:pt x="754868" y="111968"/>
                  <a:pt x="761025" y="112738"/>
                </a:cubicBezTo>
                <a:cubicBezTo>
                  <a:pt x="766413" y="113123"/>
                  <a:pt x="772185" y="113893"/>
                  <a:pt x="777477" y="113123"/>
                </a:cubicBezTo>
                <a:lnTo>
                  <a:pt x="785507" y="107883"/>
                </a:lnTo>
                <a:lnTo>
                  <a:pt x="785854" y="89974"/>
                </a:lnTo>
                <a:cubicBezTo>
                  <a:pt x="784891" y="83215"/>
                  <a:pt x="782775" y="76384"/>
                  <a:pt x="779311" y="69649"/>
                </a:cubicBezTo>
                <a:cubicBezTo>
                  <a:pt x="775463" y="61952"/>
                  <a:pt x="780851" y="48098"/>
                  <a:pt x="765457" y="45019"/>
                </a:cubicBezTo>
                <a:cubicBezTo>
                  <a:pt x="760838" y="44249"/>
                  <a:pt x="756220" y="33473"/>
                  <a:pt x="765457" y="28086"/>
                </a:cubicBezTo>
                <a:cubicBezTo>
                  <a:pt x="772769" y="27701"/>
                  <a:pt x="780081" y="27508"/>
                  <a:pt x="786335" y="29625"/>
                </a:cubicBezTo>
                <a:lnTo>
                  <a:pt x="790615" y="34161"/>
                </a:lnTo>
                <a:lnTo>
                  <a:pt x="791043" y="33459"/>
                </a:lnTo>
                <a:cubicBezTo>
                  <a:pt x="796431" y="28841"/>
                  <a:pt x="800279" y="21914"/>
                  <a:pt x="804898" y="16526"/>
                </a:cubicBezTo>
                <a:cubicBezTo>
                  <a:pt x="814904" y="3441"/>
                  <a:pt x="827219" y="-2716"/>
                  <a:pt x="844922" y="1132"/>
                </a:cubicBezTo>
                <a:close/>
              </a:path>
            </a:pathLst>
          </a:custGeom>
          <a:solidFill>
            <a:schemeClr val="accent2"/>
          </a:solidFill>
          <a:ln w="769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C0E5D4EE-9CCF-4987-937B-F9DFCBFBD041}"/>
              </a:ext>
            </a:extLst>
          </p:cNvPr>
          <p:cNvSpPr>
            <a:spLocks/>
          </p:cNvSpPr>
          <p:nvPr/>
        </p:nvSpPr>
        <p:spPr bwMode="auto">
          <a:xfrm rot="3516856">
            <a:off x="-261744" y="335050"/>
            <a:ext cx="2130684" cy="1943168"/>
          </a:xfrm>
          <a:custGeom>
            <a:avLst/>
            <a:gdLst>
              <a:gd name="connsiteX0" fmla="*/ 3897079 w 4651277"/>
              <a:gd name="connsiteY0" fmla="*/ 2775104 h 4241931"/>
              <a:gd name="connsiteX1" fmla="*/ 3897072 w 4651277"/>
              <a:gd name="connsiteY1" fmla="*/ 2775245 h 4241931"/>
              <a:gd name="connsiteX2" fmla="*/ 3897236 w 4651277"/>
              <a:gd name="connsiteY2" fmla="*/ 2775217 h 4241931"/>
              <a:gd name="connsiteX3" fmla="*/ 3870002 w 4651277"/>
              <a:gd name="connsiteY3" fmla="*/ 2525312 h 4241931"/>
              <a:gd name="connsiteX4" fmla="*/ 3868144 w 4651277"/>
              <a:gd name="connsiteY4" fmla="*/ 2533137 h 4241931"/>
              <a:gd name="connsiteX5" fmla="*/ 3873257 w 4651277"/>
              <a:gd name="connsiteY5" fmla="*/ 2535878 h 4241931"/>
              <a:gd name="connsiteX6" fmla="*/ 3875291 w 4651277"/>
              <a:gd name="connsiteY6" fmla="*/ 2517799 h 4241931"/>
              <a:gd name="connsiteX7" fmla="*/ 3877729 w 4651277"/>
              <a:gd name="connsiteY7" fmla="*/ 2513815 h 4241931"/>
              <a:gd name="connsiteX8" fmla="*/ 3877901 w 4651277"/>
              <a:gd name="connsiteY8" fmla="*/ 2487465 h 4241931"/>
              <a:gd name="connsiteX9" fmla="*/ 3888277 w 4651277"/>
              <a:gd name="connsiteY9" fmla="*/ 2487068 h 4241931"/>
              <a:gd name="connsiteX10" fmla="*/ 3891886 w 4651277"/>
              <a:gd name="connsiteY10" fmla="*/ 2490771 h 4241931"/>
              <a:gd name="connsiteX11" fmla="*/ 3891216 w 4651277"/>
              <a:gd name="connsiteY11" fmla="*/ 2494297 h 4241931"/>
              <a:gd name="connsiteX12" fmla="*/ 3905570 w 4651277"/>
              <a:gd name="connsiteY12" fmla="*/ 2476507 h 4241931"/>
              <a:gd name="connsiteX13" fmla="*/ 3910941 w 4651277"/>
              <a:gd name="connsiteY13" fmla="*/ 2469934 h 4241931"/>
              <a:gd name="connsiteX14" fmla="*/ 3903635 w 4651277"/>
              <a:gd name="connsiteY14" fmla="*/ 2473107 h 4241931"/>
              <a:gd name="connsiteX15" fmla="*/ 3861532 w 4651277"/>
              <a:gd name="connsiteY15" fmla="*/ 2480806 h 4241931"/>
              <a:gd name="connsiteX16" fmla="*/ 3861510 w 4651277"/>
              <a:gd name="connsiteY16" fmla="*/ 2481282 h 4241931"/>
              <a:gd name="connsiteX17" fmla="*/ 3864547 w 4651277"/>
              <a:gd name="connsiteY17" fmla="*/ 2490423 h 4241931"/>
              <a:gd name="connsiteX18" fmla="*/ 3870148 w 4651277"/>
              <a:gd name="connsiteY18" fmla="*/ 2488776 h 4241931"/>
              <a:gd name="connsiteX19" fmla="*/ 3869606 w 4651277"/>
              <a:gd name="connsiteY19" fmla="*/ 2488750 h 4241931"/>
              <a:gd name="connsiteX20" fmla="*/ 3844059 w 4651277"/>
              <a:gd name="connsiteY20" fmla="*/ 2490243 h 4241931"/>
              <a:gd name="connsiteX21" fmla="*/ 3842985 w 4651277"/>
              <a:gd name="connsiteY21" fmla="*/ 2493698 h 4241931"/>
              <a:gd name="connsiteX22" fmla="*/ 3843598 w 4651277"/>
              <a:gd name="connsiteY22" fmla="*/ 2492828 h 4241931"/>
              <a:gd name="connsiteX23" fmla="*/ 4088505 w 4651277"/>
              <a:gd name="connsiteY23" fmla="*/ 2054563 h 4241931"/>
              <a:gd name="connsiteX24" fmla="*/ 4088401 w 4651277"/>
              <a:gd name="connsiteY24" fmla="*/ 2054951 h 4241931"/>
              <a:gd name="connsiteX25" fmla="*/ 4089266 w 4651277"/>
              <a:gd name="connsiteY25" fmla="*/ 2055670 h 4241931"/>
              <a:gd name="connsiteX26" fmla="*/ 3885513 w 4651277"/>
              <a:gd name="connsiteY26" fmla="*/ 1821923 h 4241931"/>
              <a:gd name="connsiteX27" fmla="*/ 3885167 w 4651277"/>
              <a:gd name="connsiteY27" fmla="*/ 1822589 h 4241931"/>
              <a:gd name="connsiteX28" fmla="*/ 3886626 w 4651277"/>
              <a:gd name="connsiteY28" fmla="*/ 1822717 h 4241931"/>
              <a:gd name="connsiteX29" fmla="*/ 3891162 w 4651277"/>
              <a:gd name="connsiteY29" fmla="*/ 1820860 h 4241931"/>
              <a:gd name="connsiteX30" fmla="*/ 3821509 w 4651277"/>
              <a:gd name="connsiteY30" fmla="*/ 1811281 h 4241931"/>
              <a:gd name="connsiteX31" fmla="*/ 3822504 w 4651277"/>
              <a:gd name="connsiteY31" fmla="*/ 1811643 h 4241931"/>
              <a:gd name="connsiteX32" fmla="*/ 3822243 w 4651277"/>
              <a:gd name="connsiteY32" fmla="*/ 1811284 h 4241931"/>
              <a:gd name="connsiteX33" fmla="*/ 3767517 w 4651277"/>
              <a:gd name="connsiteY33" fmla="*/ 1561442 h 4241931"/>
              <a:gd name="connsiteX34" fmla="*/ 3765081 w 4651277"/>
              <a:gd name="connsiteY34" fmla="*/ 1577440 h 4241931"/>
              <a:gd name="connsiteX35" fmla="*/ 3767062 w 4651277"/>
              <a:gd name="connsiteY35" fmla="*/ 1592964 h 4241931"/>
              <a:gd name="connsiteX36" fmla="*/ 3763927 w 4651277"/>
              <a:gd name="connsiteY36" fmla="*/ 1607782 h 4241931"/>
              <a:gd name="connsiteX37" fmla="*/ 3761545 w 4651277"/>
              <a:gd name="connsiteY37" fmla="*/ 1609280 h 4241931"/>
              <a:gd name="connsiteX38" fmla="*/ 3797457 w 4651277"/>
              <a:gd name="connsiteY38" fmla="*/ 1614968 h 4241931"/>
              <a:gd name="connsiteX39" fmla="*/ 3788623 w 4651277"/>
              <a:gd name="connsiteY39" fmla="*/ 1604063 h 4241931"/>
              <a:gd name="connsiteX40" fmla="*/ 3776032 w 4651277"/>
              <a:gd name="connsiteY40" fmla="*/ 1576163 h 4241931"/>
              <a:gd name="connsiteX41" fmla="*/ 3386337 w 4651277"/>
              <a:gd name="connsiteY41" fmla="*/ 529816 h 4241931"/>
              <a:gd name="connsiteX42" fmla="*/ 3387319 w 4651277"/>
              <a:gd name="connsiteY42" fmla="*/ 533022 h 4241931"/>
              <a:gd name="connsiteX43" fmla="*/ 3390371 w 4651277"/>
              <a:gd name="connsiteY43" fmla="*/ 545619 h 4241931"/>
              <a:gd name="connsiteX44" fmla="*/ 3423565 w 4651277"/>
              <a:gd name="connsiteY44" fmla="*/ 548694 h 4241931"/>
              <a:gd name="connsiteX45" fmla="*/ 3424013 w 4651277"/>
              <a:gd name="connsiteY45" fmla="*/ 548364 h 4241931"/>
              <a:gd name="connsiteX46" fmla="*/ 3429555 w 4651277"/>
              <a:gd name="connsiteY46" fmla="*/ 530803 h 4241931"/>
              <a:gd name="connsiteX47" fmla="*/ 3427864 w 4651277"/>
              <a:gd name="connsiteY47" fmla="*/ 511430 h 4241931"/>
              <a:gd name="connsiteX48" fmla="*/ 3425437 w 4651277"/>
              <a:gd name="connsiteY48" fmla="*/ 507611 h 4241931"/>
              <a:gd name="connsiteX49" fmla="*/ 3420175 w 4651277"/>
              <a:gd name="connsiteY49" fmla="*/ 511007 h 4241931"/>
              <a:gd name="connsiteX50" fmla="*/ 3392266 w 4651277"/>
              <a:gd name="connsiteY50" fmla="*/ 521522 h 4241931"/>
              <a:gd name="connsiteX51" fmla="*/ 1071940 w 4651277"/>
              <a:gd name="connsiteY51" fmla="*/ 3407137 h 4241931"/>
              <a:gd name="connsiteX52" fmla="*/ 1073275 w 4651277"/>
              <a:gd name="connsiteY52" fmla="*/ 3407279 h 4241931"/>
              <a:gd name="connsiteX53" fmla="*/ 1073048 w 4651277"/>
              <a:gd name="connsiteY53" fmla="*/ 3406948 h 4241931"/>
              <a:gd name="connsiteX54" fmla="*/ 842232 w 4651277"/>
              <a:gd name="connsiteY54" fmla="*/ 3128002 h 4241931"/>
              <a:gd name="connsiteX55" fmla="*/ 853613 w 4651277"/>
              <a:gd name="connsiteY55" fmla="*/ 3150615 h 4241931"/>
              <a:gd name="connsiteX56" fmla="*/ 883500 w 4651277"/>
              <a:gd name="connsiteY56" fmla="*/ 3172512 h 4241931"/>
              <a:gd name="connsiteX57" fmla="*/ 895668 w 4651277"/>
              <a:gd name="connsiteY57" fmla="*/ 3159366 h 4241931"/>
              <a:gd name="connsiteX58" fmla="*/ 895051 w 4651277"/>
              <a:gd name="connsiteY58" fmla="*/ 3159242 h 4241931"/>
              <a:gd name="connsiteX59" fmla="*/ 884086 w 4651277"/>
              <a:gd name="connsiteY59" fmla="*/ 3150235 h 4241931"/>
              <a:gd name="connsiteX60" fmla="*/ 861788 w 4651277"/>
              <a:gd name="connsiteY60" fmla="*/ 3130176 h 4241931"/>
              <a:gd name="connsiteX61" fmla="*/ 846830 w 4651277"/>
              <a:gd name="connsiteY61" fmla="*/ 3126461 h 4241931"/>
              <a:gd name="connsiteX62" fmla="*/ 1434125 w 4651277"/>
              <a:gd name="connsiteY62" fmla="*/ 357635 h 4241931"/>
              <a:gd name="connsiteX63" fmla="*/ 1444615 w 4651277"/>
              <a:gd name="connsiteY63" fmla="*/ 349964 h 4241931"/>
              <a:gd name="connsiteX64" fmla="*/ 1442833 w 4651277"/>
              <a:gd name="connsiteY64" fmla="*/ 352363 h 4241931"/>
              <a:gd name="connsiteX65" fmla="*/ 1435282 w 4651277"/>
              <a:gd name="connsiteY65" fmla="*/ 357772 h 4241931"/>
              <a:gd name="connsiteX66" fmla="*/ 901577 w 4651277"/>
              <a:gd name="connsiteY66" fmla="*/ 1089026 h 4241931"/>
              <a:gd name="connsiteX67" fmla="*/ 902450 w 4651277"/>
              <a:gd name="connsiteY67" fmla="*/ 1097146 h 4241931"/>
              <a:gd name="connsiteX68" fmla="*/ 902526 w 4651277"/>
              <a:gd name="connsiteY68" fmla="*/ 1097156 h 4241931"/>
              <a:gd name="connsiteX69" fmla="*/ 903198 w 4651277"/>
              <a:gd name="connsiteY69" fmla="*/ 1086955 h 4241931"/>
              <a:gd name="connsiteX70" fmla="*/ 757666 w 4651277"/>
              <a:gd name="connsiteY70" fmla="*/ 1050727 h 4241931"/>
              <a:gd name="connsiteX71" fmla="*/ 751018 w 4651277"/>
              <a:gd name="connsiteY71" fmla="*/ 1071490 h 4241931"/>
              <a:gd name="connsiteX72" fmla="*/ 758841 w 4651277"/>
              <a:gd name="connsiteY72" fmla="*/ 1071058 h 4241931"/>
              <a:gd name="connsiteX73" fmla="*/ 769344 w 4651277"/>
              <a:gd name="connsiteY73" fmla="*/ 1066422 h 4241931"/>
              <a:gd name="connsiteX74" fmla="*/ 764664 w 4651277"/>
              <a:gd name="connsiteY74" fmla="*/ 1057752 h 4241931"/>
              <a:gd name="connsiteX75" fmla="*/ 394920 w 4651277"/>
              <a:gd name="connsiteY75" fmla="*/ 954017 h 4241931"/>
              <a:gd name="connsiteX76" fmla="*/ 407227 w 4651277"/>
              <a:gd name="connsiteY76" fmla="*/ 946656 h 4241931"/>
              <a:gd name="connsiteX77" fmla="*/ 424128 w 4651277"/>
              <a:gd name="connsiteY77" fmla="*/ 922299 h 4241931"/>
              <a:gd name="connsiteX78" fmla="*/ 452395 w 4651277"/>
              <a:gd name="connsiteY78" fmla="*/ 908274 h 4241931"/>
              <a:gd name="connsiteX79" fmla="*/ 459935 w 4651277"/>
              <a:gd name="connsiteY79" fmla="*/ 911515 h 4241931"/>
              <a:gd name="connsiteX80" fmla="*/ 483116 w 4651277"/>
              <a:gd name="connsiteY80" fmla="*/ 899146 h 4241931"/>
              <a:gd name="connsiteX81" fmla="*/ 490125 w 4651277"/>
              <a:gd name="connsiteY81" fmla="*/ 893227 h 4241931"/>
              <a:gd name="connsiteX82" fmla="*/ 505508 w 4651277"/>
              <a:gd name="connsiteY82" fmla="*/ 899211 h 4241931"/>
              <a:gd name="connsiteX83" fmla="*/ 533045 w 4651277"/>
              <a:gd name="connsiteY83" fmla="*/ 903097 h 4241931"/>
              <a:gd name="connsiteX84" fmla="*/ 549057 w 4651277"/>
              <a:gd name="connsiteY84" fmla="*/ 904707 h 4241931"/>
              <a:gd name="connsiteX85" fmla="*/ 576911 w 4651277"/>
              <a:gd name="connsiteY85" fmla="*/ 960445 h 4241931"/>
              <a:gd name="connsiteX86" fmla="*/ 592268 w 4651277"/>
              <a:gd name="connsiteY86" fmla="*/ 969814 h 4241931"/>
              <a:gd name="connsiteX87" fmla="*/ 635566 w 4651277"/>
              <a:gd name="connsiteY87" fmla="*/ 969038 h 4241931"/>
              <a:gd name="connsiteX88" fmla="*/ 656699 w 4651277"/>
              <a:gd name="connsiteY88" fmla="*/ 977852 h 4241931"/>
              <a:gd name="connsiteX89" fmla="*/ 677579 w 4651277"/>
              <a:gd name="connsiteY89" fmla="*/ 980395 h 4241931"/>
              <a:gd name="connsiteX90" fmla="*/ 708864 w 4651277"/>
              <a:gd name="connsiteY90" fmla="*/ 989282 h 4241931"/>
              <a:gd name="connsiteX91" fmla="*/ 709249 w 4651277"/>
              <a:gd name="connsiteY91" fmla="*/ 990879 h 4241931"/>
              <a:gd name="connsiteX92" fmla="*/ 730538 w 4651277"/>
              <a:gd name="connsiteY92" fmla="*/ 987041 h 4241931"/>
              <a:gd name="connsiteX93" fmla="*/ 733369 w 4651277"/>
              <a:gd name="connsiteY93" fmla="*/ 981508 h 4241931"/>
              <a:gd name="connsiteX94" fmla="*/ 741250 w 4651277"/>
              <a:gd name="connsiteY94" fmla="*/ 939228 h 4241931"/>
              <a:gd name="connsiteX95" fmla="*/ 770387 w 4651277"/>
              <a:gd name="connsiteY95" fmla="*/ 922209 h 4241931"/>
              <a:gd name="connsiteX96" fmla="*/ 772846 w 4651277"/>
              <a:gd name="connsiteY96" fmla="*/ 931130 h 4241931"/>
              <a:gd name="connsiteX97" fmla="*/ 771985 w 4651277"/>
              <a:gd name="connsiteY97" fmla="*/ 935690 h 4241931"/>
              <a:gd name="connsiteX98" fmla="*/ 777371 w 4651277"/>
              <a:gd name="connsiteY98" fmla="*/ 940499 h 4241931"/>
              <a:gd name="connsiteX99" fmla="*/ 782283 w 4651277"/>
              <a:gd name="connsiteY99" fmla="*/ 952504 h 4241931"/>
              <a:gd name="connsiteX100" fmla="*/ 776624 w 4651277"/>
              <a:gd name="connsiteY100" fmla="*/ 964006 h 4241931"/>
              <a:gd name="connsiteX101" fmla="*/ 768714 w 4651277"/>
              <a:gd name="connsiteY101" fmla="*/ 968596 h 4241931"/>
              <a:gd name="connsiteX102" fmla="*/ 769873 w 4651277"/>
              <a:gd name="connsiteY102" fmla="*/ 975063 h 4241931"/>
              <a:gd name="connsiteX103" fmla="*/ 789860 w 4651277"/>
              <a:gd name="connsiteY103" fmla="*/ 1001522 h 4241931"/>
              <a:gd name="connsiteX104" fmla="*/ 801796 w 4651277"/>
              <a:gd name="connsiteY104" fmla="*/ 1013423 h 4241931"/>
              <a:gd name="connsiteX105" fmla="*/ 804836 w 4651277"/>
              <a:gd name="connsiteY105" fmla="*/ 1014109 h 4241931"/>
              <a:gd name="connsiteX106" fmla="*/ 810407 w 4651277"/>
              <a:gd name="connsiteY106" fmla="*/ 1011186 h 4241931"/>
              <a:gd name="connsiteX107" fmla="*/ 847470 w 4651277"/>
              <a:gd name="connsiteY107" fmla="*/ 994970 h 4241931"/>
              <a:gd name="connsiteX108" fmla="*/ 858657 w 4651277"/>
              <a:gd name="connsiteY108" fmla="*/ 987296 h 4241931"/>
              <a:gd name="connsiteX109" fmla="*/ 874361 w 4651277"/>
              <a:gd name="connsiteY109" fmla="*/ 995010 h 4241931"/>
              <a:gd name="connsiteX110" fmla="*/ 927779 w 4651277"/>
              <a:gd name="connsiteY110" fmla="*/ 1035418 h 4241931"/>
              <a:gd name="connsiteX111" fmla="*/ 932742 w 4651277"/>
              <a:gd name="connsiteY111" fmla="*/ 1035538 h 4241931"/>
              <a:gd name="connsiteX112" fmla="*/ 935226 w 4651277"/>
              <a:gd name="connsiteY112" fmla="*/ 1039553 h 4241931"/>
              <a:gd name="connsiteX113" fmla="*/ 940983 w 4651277"/>
              <a:gd name="connsiteY113" fmla="*/ 1033338 h 4241931"/>
              <a:gd name="connsiteX114" fmla="*/ 935821 w 4651277"/>
              <a:gd name="connsiteY114" fmla="*/ 1023593 h 4241931"/>
              <a:gd name="connsiteX115" fmla="*/ 913760 w 4651277"/>
              <a:gd name="connsiteY115" fmla="*/ 1010868 h 4241931"/>
              <a:gd name="connsiteX116" fmla="*/ 908193 w 4651277"/>
              <a:gd name="connsiteY116" fmla="*/ 1013124 h 4241931"/>
              <a:gd name="connsiteX117" fmla="*/ 918086 w 4651277"/>
              <a:gd name="connsiteY117" fmla="*/ 991595 h 4241931"/>
              <a:gd name="connsiteX118" fmla="*/ 923864 w 4651277"/>
              <a:gd name="connsiteY118" fmla="*/ 967586 h 4241931"/>
              <a:gd name="connsiteX119" fmla="*/ 911850 w 4651277"/>
              <a:gd name="connsiteY119" fmla="*/ 958668 h 4241931"/>
              <a:gd name="connsiteX120" fmla="*/ 893528 w 4651277"/>
              <a:gd name="connsiteY120" fmla="*/ 951841 h 4241931"/>
              <a:gd name="connsiteX121" fmla="*/ 898383 w 4651277"/>
              <a:gd name="connsiteY121" fmla="*/ 935411 h 4241931"/>
              <a:gd name="connsiteX122" fmla="*/ 900622 w 4651277"/>
              <a:gd name="connsiteY122" fmla="*/ 928906 h 4241931"/>
              <a:gd name="connsiteX123" fmla="*/ 889714 w 4651277"/>
              <a:gd name="connsiteY123" fmla="*/ 923737 h 4241931"/>
              <a:gd name="connsiteX124" fmla="*/ 871981 w 4651277"/>
              <a:gd name="connsiteY124" fmla="*/ 910814 h 4241931"/>
              <a:gd name="connsiteX125" fmla="*/ 847331 w 4651277"/>
              <a:gd name="connsiteY125" fmla="*/ 874933 h 4241931"/>
              <a:gd name="connsiteX126" fmla="*/ 841915 w 4651277"/>
              <a:gd name="connsiteY126" fmla="*/ 864377 h 4241931"/>
              <a:gd name="connsiteX127" fmla="*/ 826359 w 4651277"/>
              <a:gd name="connsiteY127" fmla="*/ 834813 h 4241931"/>
              <a:gd name="connsiteX128" fmla="*/ 827614 w 4651277"/>
              <a:gd name="connsiteY128" fmla="*/ 825752 h 4241931"/>
              <a:gd name="connsiteX129" fmla="*/ 837279 w 4651277"/>
              <a:gd name="connsiteY129" fmla="*/ 794828 h 4241931"/>
              <a:gd name="connsiteX130" fmla="*/ 836885 w 4651277"/>
              <a:gd name="connsiteY130" fmla="*/ 786176 h 4241931"/>
              <a:gd name="connsiteX131" fmla="*/ 852800 w 4651277"/>
              <a:gd name="connsiteY131" fmla="*/ 762101 h 4241931"/>
              <a:gd name="connsiteX132" fmla="*/ 864539 w 4651277"/>
              <a:gd name="connsiteY132" fmla="*/ 744488 h 4241931"/>
              <a:gd name="connsiteX133" fmla="*/ 871755 w 4651277"/>
              <a:gd name="connsiteY133" fmla="*/ 722748 h 4241931"/>
              <a:gd name="connsiteX134" fmla="*/ 872404 w 4651277"/>
              <a:gd name="connsiteY134" fmla="*/ 707712 h 4241931"/>
              <a:gd name="connsiteX135" fmla="*/ 866503 w 4651277"/>
              <a:gd name="connsiteY135" fmla="*/ 692377 h 4241931"/>
              <a:gd name="connsiteX136" fmla="*/ 859921 w 4651277"/>
              <a:gd name="connsiteY136" fmla="*/ 687011 h 4241931"/>
              <a:gd name="connsiteX137" fmla="*/ 847757 w 4651277"/>
              <a:gd name="connsiteY137" fmla="*/ 690905 h 4241931"/>
              <a:gd name="connsiteX138" fmla="*/ 831295 w 4651277"/>
              <a:gd name="connsiteY138" fmla="*/ 680991 h 4241931"/>
              <a:gd name="connsiteX139" fmla="*/ 830432 w 4651277"/>
              <a:gd name="connsiteY139" fmla="*/ 660556 h 4241931"/>
              <a:gd name="connsiteX140" fmla="*/ 842534 w 4651277"/>
              <a:gd name="connsiteY140" fmla="*/ 646527 h 4241931"/>
              <a:gd name="connsiteX141" fmla="*/ 847783 w 4651277"/>
              <a:gd name="connsiteY141" fmla="*/ 638749 h 4241931"/>
              <a:gd name="connsiteX142" fmla="*/ 835406 w 4651277"/>
              <a:gd name="connsiteY142" fmla="*/ 626246 h 4241931"/>
              <a:gd name="connsiteX143" fmla="*/ 833304 w 4651277"/>
              <a:gd name="connsiteY143" fmla="*/ 626943 h 4241931"/>
              <a:gd name="connsiteX144" fmla="*/ 819248 w 4651277"/>
              <a:gd name="connsiteY144" fmla="*/ 628857 h 4241931"/>
              <a:gd name="connsiteX145" fmla="*/ 813029 w 4651277"/>
              <a:gd name="connsiteY145" fmla="*/ 608001 h 4241931"/>
              <a:gd name="connsiteX146" fmla="*/ 821182 w 4651277"/>
              <a:gd name="connsiteY146" fmla="*/ 590753 h 4241931"/>
              <a:gd name="connsiteX147" fmla="*/ 831485 w 4651277"/>
              <a:gd name="connsiteY147" fmla="*/ 589945 h 4241931"/>
              <a:gd name="connsiteX148" fmla="*/ 836962 w 4651277"/>
              <a:gd name="connsiteY148" fmla="*/ 591561 h 4241931"/>
              <a:gd name="connsiteX149" fmla="*/ 838006 w 4651277"/>
              <a:gd name="connsiteY149" fmla="*/ 585177 h 4241931"/>
              <a:gd name="connsiteX150" fmla="*/ 832588 w 4651277"/>
              <a:gd name="connsiteY150" fmla="*/ 574621 h 4241931"/>
              <a:gd name="connsiteX151" fmla="*/ 844297 w 4651277"/>
              <a:gd name="connsiteY151" fmla="*/ 551941 h 4241931"/>
              <a:gd name="connsiteX152" fmla="*/ 848337 w 4651277"/>
              <a:gd name="connsiteY152" fmla="*/ 551287 h 4241931"/>
              <a:gd name="connsiteX153" fmla="*/ 866763 w 4651277"/>
              <a:gd name="connsiteY153" fmla="*/ 528166 h 4241931"/>
              <a:gd name="connsiteX154" fmla="*/ 874296 w 4651277"/>
              <a:gd name="connsiteY154" fmla="*/ 511946 h 4241931"/>
              <a:gd name="connsiteX155" fmla="*/ 881271 w 4651277"/>
              <a:gd name="connsiteY155" fmla="*/ 506890 h 4241931"/>
              <a:gd name="connsiteX156" fmla="*/ 895567 w 4651277"/>
              <a:gd name="connsiteY156" fmla="*/ 469218 h 4241931"/>
              <a:gd name="connsiteX157" fmla="*/ 893053 w 4651277"/>
              <a:gd name="connsiteY157" fmla="*/ 449192 h 4241931"/>
              <a:gd name="connsiteX158" fmla="*/ 900283 w 4651277"/>
              <a:gd name="connsiteY158" fmla="*/ 439523 h 4241931"/>
              <a:gd name="connsiteX159" fmla="*/ 908015 w 4651277"/>
              <a:gd name="connsiteY159" fmla="*/ 446703 h 4241931"/>
              <a:gd name="connsiteX160" fmla="*/ 935325 w 4651277"/>
              <a:gd name="connsiteY160" fmla="*/ 451650 h 4241931"/>
              <a:gd name="connsiteX161" fmla="*/ 955007 w 4651277"/>
              <a:gd name="connsiteY161" fmla="*/ 438541 h 4241931"/>
              <a:gd name="connsiteX162" fmla="*/ 977460 w 4651277"/>
              <a:gd name="connsiteY162" fmla="*/ 440844 h 4241931"/>
              <a:gd name="connsiteX163" fmla="*/ 1019519 w 4651277"/>
              <a:gd name="connsiteY163" fmla="*/ 426905 h 4241931"/>
              <a:gd name="connsiteX164" fmla="*/ 1024027 w 4651277"/>
              <a:gd name="connsiteY164" fmla="*/ 418962 h 4241931"/>
              <a:gd name="connsiteX165" fmla="*/ 1054530 w 4651277"/>
              <a:gd name="connsiteY165" fmla="*/ 433965 h 4241931"/>
              <a:gd name="connsiteX166" fmla="*/ 1082669 w 4651277"/>
              <a:gd name="connsiteY166" fmla="*/ 416132 h 4241931"/>
              <a:gd name="connsiteX167" fmla="*/ 1084016 w 4651277"/>
              <a:gd name="connsiteY167" fmla="*/ 422272 h 4241931"/>
              <a:gd name="connsiteX168" fmla="*/ 1107832 w 4651277"/>
              <a:gd name="connsiteY168" fmla="*/ 442787 h 4241931"/>
              <a:gd name="connsiteX169" fmla="*/ 1128122 w 4651277"/>
              <a:gd name="connsiteY169" fmla="*/ 454725 h 4241931"/>
              <a:gd name="connsiteX170" fmla="*/ 1153601 w 4651277"/>
              <a:gd name="connsiteY170" fmla="*/ 467827 h 4241931"/>
              <a:gd name="connsiteX171" fmla="*/ 1155642 w 4651277"/>
              <a:gd name="connsiteY171" fmla="*/ 456996 h 4241931"/>
              <a:gd name="connsiteX172" fmla="*/ 1156095 w 4651277"/>
              <a:gd name="connsiteY172" fmla="*/ 437634 h 4241931"/>
              <a:gd name="connsiteX173" fmla="*/ 1165444 w 4651277"/>
              <a:gd name="connsiteY173" fmla="*/ 439338 h 4241931"/>
              <a:gd name="connsiteX174" fmla="*/ 1198671 w 4651277"/>
              <a:gd name="connsiteY174" fmla="*/ 452617 h 4241931"/>
              <a:gd name="connsiteX175" fmla="*/ 1270353 w 4651277"/>
              <a:gd name="connsiteY175" fmla="*/ 440250 h 4241931"/>
              <a:gd name="connsiteX176" fmla="*/ 1308224 w 4651277"/>
              <a:gd name="connsiteY176" fmla="*/ 439776 h 4241931"/>
              <a:gd name="connsiteX177" fmla="*/ 1321763 w 4651277"/>
              <a:gd name="connsiteY177" fmla="*/ 428016 h 4241931"/>
              <a:gd name="connsiteX178" fmla="*/ 1334517 w 4651277"/>
              <a:gd name="connsiteY178" fmla="*/ 418026 h 4241931"/>
              <a:gd name="connsiteX179" fmla="*/ 1338527 w 4651277"/>
              <a:gd name="connsiteY179" fmla="*/ 431380 h 4241931"/>
              <a:gd name="connsiteX180" fmla="*/ 1348242 w 4651277"/>
              <a:gd name="connsiteY180" fmla="*/ 455745 h 4241931"/>
              <a:gd name="connsiteX181" fmla="*/ 1387252 w 4651277"/>
              <a:gd name="connsiteY181" fmla="*/ 495472 h 4241931"/>
              <a:gd name="connsiteX182" fmla="*/ 1391836 w 4651277"/>
              <a:gd name="connsiteY182" fmla="*/ 495409 h 4241931"/>
              <a:gd name="connsiteX183" fmla="*/ 1416977 w 4651277"/>
              <a:gd name="connsiteY183" fmla="*/ 473735 h 4241931"/>
              <a:gd name="connsiteX184" fmla="*/ 1459403 w 4651277"/>
              <a:gd name="connsiteY184" fmla="*/ 441306 h 4241931"/>
              <a:gd name="connsiteX185" fmla="*/ 1469781 w 4651277"/>
              <a:gd name="connsiteY185" fmla="*/ 440250 h 4241931"/>
              <a:gd name="connsiteX186" fmla="*/ 1481549 w 4651277"/>
              <a:gd name="connsiteY186" fmla="*/ 423949 h 4241931"/>
              <a:gd name="connsiteX187" fmla="*/ 1461863 w 4651277"/>
              <a:gd name="connsiteY187" fmla="*/ 391126 h 4241931"/>
              <a:gd name="connsiteX188" fmla="*/ 1459823 w 4651277"/>
              <a:gd name="connsiteY188" fmla="*/ 373082 h 4241931"/>
              <a:gd name="connsiteX189" fmla="*/ 1468739 w 4651277"/>
              <a:gd name="connsiteY189" fmla="*/ 351406 h 4241931"/>
              <a:gd name="connsiteX190" fmla="*/ 1464112 w 4651277"/>
              <a:gd name="connsiteY190" fmla="*/ 338871 h 4241931"/>
              <a:gd name="connsiteX191" fmla="*/ 1460545 w 4651277"/>
              <a:gd name="connsiteY191" fmla="*/ 338313 h 4241931"/>
              <a:gd name="connsiteX192" fmla="*/ 1512110 w 4651277"/>
              <a:gd name="connsiteY192" fmla="*/ 300603 h 4241931"/>
              <a:gd name="connsiteX193" fmla="*/ 1512639 w 4651277"/>
              <a:gd name="connsiteY193" fmla="*/ 301468 h 4241931"/>
              <a:gd name="connsiteX194" fmla="*/ 1518925 w 4651277"/>
              <a:gd name="connsiteY194" fmla="*/ 302455 h 4241931"/>
              <a:gd name="connsiteX195" fmla="*/ 1592774 w 4651277"/>
              <a:gd name="connsiteY195" fmla="*/ 337949 h 4241931"/>
              <a:gd name="connsiteX196" fmla="*/ 1609283 w 4651277"/>
              <a:gd name="connsiteY196" fmla="*/ 384942 h 4241931"/>
              <a:gd name="connsiteX197" fmla="*/ 1618784 w 4651277"/>
              <a:gd name="connsiteY197" fmla="*/ 393835 h 4241931"/>
              <a:gd name="connsiteX198" fmla="*/ 1646488 w 4651277"/>
              <a:gd name="connsiteY198" fmla="*/ 387870 h 4241931"/>
              <a:gd name="connsiteX199" fmla="*/ 1656853 w 4651277"/>
              <a:gd name="connsiteY199" fmla="*/ 392900 h 4241931"/>
              <a:gd name="connsiteX200" fmla="*/ 1697241 w 4651277"/>
              <a:gd name="connsiteY200" fmla="*/ 414806 h 4241931"/>
              <a:gd name="connsiteX201" fmla="*/ 1703912 w 4651277"/>
              <a:gd name="connsiteY201" fmla="*/ 406155 h 4241931"/>
              <a:gd name="connsiteX202" fmla="*/ 1723639 w 4651277"/>
              <a:gd name="connsiteY202" fmla="*/ 381491 h 4241931"/>
              <a:gd name="connsiteX203" fmla="*/ 1751085 w 4651277"/>
              <a:gd name="connsiteY203" fmla="*/ 397791 h 4241931"/>
              <a:gd name="connsiteX204" fmla="*/ 1750050 w 4651277"/>
              <a:gd name="connsiteY204" fmla="*/ 414468 h 4241931"/>
              <a:gd name="connsiteX205" fmla="*/ 1771480 w 4651277"/>
              <a:gd name="connsiteY205" fmla="*/ 433478 h 4241931"/>
              <a:gd name="connsiteX206" fmla="*/ 1791671 w 4651277"/>
              <a:gd name="connsiteY206" fmla="*/ 427858 h 4241931"/>
              <a:gd name="connsiteX207" fmla="*/ 1811649 w 4651277"/>
              <a:gd name="connsiteY207" fmla="*/ 420162 h 4241931"/>
              <a:gd name="connsiteX208" fmla="*/ 1828465 w 4651277"/>
              <a:gd name="connsiteY208" fmla="*/ 420549 h 4241931"/>
              <a:gd name="connsiteX209" fmla="*/ 1828507 w 4651277"/>
              <a:gd name="connsiteY209" fmla="*/ 435439 h 4241931"/>
              <a:gd name="connsiteX210" fmla="*/ 1831732 w 4651277"/>
              <a:gd name="connsiteY210" fmla="*/ 469308 h 4241931"/>
              <a:gd name="connsiteX211" fmla="*/ 1847892 w 4651277"/>
              <a:gd name="connsiteY211" fmla="*/ 475634 h 4241931"/>
              <a:gd name="connsiteX212" fmla="*/ 1880127 w 4651277"/>
              <a:gd name="connsiteY212" fmla="*/ 458510 h 4241931"/>
              <a:gd name="connsiteX213" fmla="*/ 1931438 w 4651277"/>
              <a:gd name="connsiteY213" fmla="*/ 455808 h 4241931"/>
              <a:gd name="connsiteX214" fmla="*/ 1943891 w 4651277"/>
              <a:gd name="connsiteY214" fmla="*/ 454542 h 4241931"/>
              <a:gd name="connsiteX215" fmla="*/ 1961453 w 4651277"/>
              <a:gd name="connsiteY215" fmla="*/ 439538 h 4241931"/>
              <a:gd name="connsiteX216" fmla="*/ 1987828 w 4651277"/>
              <a:gd name="connsiteY216" fmla="*/ 418394 h 4241931"/>
              <a:gd name="connsiteX217" fmla="*/ 1975043 w 4651277"/>
              <a:gd name="connsiteY217" fmla="*/ 406059 h 4241931"/>
              <a:gd name="connsiteX218" fmla="*/ 1967342 w 4651277"/>
              <a:gd name="connsiteY218" fmla="*/ 392156 h 4241931"/>
              <a:gd name="connsiteX219" fmla="*/ 1982906 w 4651277"/>
              <a:gd name="connsiteY219" fmla="*/ 373999 h 4241931"/>
              <a:gd name="connsiteX220" fmla="*/ 1993404 w 4651277"/>
              <a:gd name="connsiteY220" fmla="*/ 384470 h 4241931"/>
              <a:gd name="connsiteX221" fmla="*/ 2001183 w 4651277"/>
              <a:gd name="connsiteY221" fmla="*/ 395007 h 4241931"/>
              <a:gd name="connsiteX222" fmla="*/ 2026848 w 4651277"/>
              <a:gd name="connsiteY222" fmla="*/ 370998 h 4241931"/>
              <a:gd name="connsiteX223" fmla="*/ 2023876 w 4651277"/>
              <a:gd name="connsiteY223" fmla="*/ 354098 h 4241931"/>
              <a:gd name="connsiteX224" fmla="*/ 2033778 w 4651277"/>
              <a:gd name="connsiteY224" fmla="*/ 340084 h 4241931"/>
              <a:gd name="connsiteX225" fmla="*/ 2048794 w 4651277"/>
              <a:gd name="connsiteY225" fmla="*/ 345479 h 4241931"/>
              <a:gd name="connsiteX226" fmla="*/ 2057325 w 4651277"/>
              <a:gd name="connsiteY226" fmla="*/ 373772 h 4241931"/>
              <a:gd name="connsiteX227" fmla="*/ 2070321 w 4651277"/>
              <a:gd name="connsiteY227" fmla="*/ 397232 h 4241931"/>
              <a:gd name="connsiteX228" fmla="*/ 2071512 w 4651277"/>
              <a:gd name="connsiteY228" fmla="*/ 397142 h 4241931"/>
              <a:gd name="connsiteX229" fmla="*/ 2069934 w 4651277"/>
              <a:gd name="connsiteY229" fmla="*/ 387948 h 4241931"/>
              <a:gd name="connsiteX230" fmla="*/ 2060255 w 4651277"/>
              <a:gd name="connsiteY230" fmla="*/ 375985 h 4241931"/>
              <a:gd name="connsiteX231" fmla="*/ 2064924 w 4651277"/>
              <a:gd name="connsiteY231" fmla="*/ 367708 h 4241931"/>
              <a:gd name="connsiteX232" fmla="*/ 2081666 w 4651277"/>
              <a:gd name="connsiteY232" fmla="*/ 366819 h 4241931"/>
              <a:gd name="connsiteX233" fmla="*/ 2129577 w 4651277"/>
              <a:gd name="connsiteY233" fmla="*/ 334348 h 4241931"/>
              <a:gd name="connsiteX234" fmla="*/ 2116160 w 4651277"/>
              <a:gd name="connsiteY234" fmla="*/ 315351 h 4241931"/>
              <a:gd name="connsiteX235" fmla="*/ 2102325 w 4651277"/>
              <a:gd name="connsiteY235" fmla="*/ 302217 h 4241931"/>
              <a:gd name="connsiteX236" fmla="*/ 2119407 w 4651277"/>
              <a:gd name="connsiteY236" fmla="*/ 294011 h 4241931"/>
              <a:gd name="connsiteX237" fmla="*/ 2224738 w 4651277"/>
              <a:gd name="connsiteY237" fmla="*/ 243162 h 4241931"/>
              <a:gd name="connsiteX238" fmla="*/ 2229478 w 4651277"/>
              <a:gd name="connsiteY238" fmla="*/ 222474 h 4241931"/>
              <a:gd name="connsiteX239" fmla="*/ 2233028 w 4651277"/>
              <a:gd name="connsiteY239" fmla="*/ 193087 h 4241931"/>
              <a:gd name="connsiteX240" fmla="*/ 2257860 w 4651277"/>
              <a:gd name="connsiteY240" fmla="*/ 207096 h 4241931"/>
              <a:gd name="connsiteX241" fmla="*/ 2292599 w 4651277"/>
              <a:gd name="connsiteY241" fmla="*/ 187734 h 4241931"/>
              <a:gd name="connsiteX242" fmla="*/ 2292817 w 4651277"/>
              <a:gd name="connsiteY242" fmla="*/ 187109 h 4241931"/>
              <a:gd name="connsiteX243" fmla="*/ 2286426 w 4651277"/>
              <a:gd name="connsiteY243" fmla="*/ 166089 h 4241931"/>
              <a:gd name="connsiteX244" fmla="*/ 2271698 w 4651277"/>
              <a:gd name="connsiteY244" fmla="*/ 148167 h 4241931"/>
              <a:gd name="connsiteX245" fmla="*/ 2200551 w 4651277"/>
              <a:gd name="connsiteY245" fmla="*/ 141725 h 4241931"/>
              <a:gd name="connsiteX246" fmla="*/ 2177955 w 4651277"/>
              <a:gd name="connsiteY246" fmla="*/ 156063 h 4241931"/>
              <a:gd name="connsiteX247" fmla="*/ 2161942 w 4651277"/>
              <a:gd name="connsiteY247" fmla="*/ 156914 h 4241931"/>
              <a:gd name="connsiteX248" fmla="*/ 2166815 w 4651277"/>
              <a:gd name="connsiteY248" fmla="*/ 128838 h 4241931"/>
              <a:gd name="connsiteX249" fmla="*/ 2176178 w 4651277"/>
              <a:gd name="connsiteY249" fmla="*/ 122581 h 4241931"/>
              <a:gd name="connsiteX250" fmla="*/ 2220346 w 4651277"/>
              <a:gd name="connsiteY250" fmla="*/ 115856 h 4241931"/>
              <a:gd name="connsiteX251" fmla="*/ 2224591 w 4651277"/>
              <a:gd name="connsiteY251" fmla="*/ 99573 h 4241931"/>
              <a:gd name="connsiteX252" fmla="*/ 2236573 w 4651277"/>
              <a:gd name="connsiteY252" fmla="*/ 77769 h 4241931"/>
              <a:gd name="connsiteX253" fmla="*/ 2240288 w 4651277"/>
              <a:gd name="connsiteY253" fmla="*/ 79030 h 4241931"/>
              <a:gd name="connsiteX254" fmla="*/ 2269604 w 4651277"/>
              <a:gd name="connsiteY254" fmla="*/ 94993 h 4241931"/>
              <a:gd name="connsiteX255" fmla="*/ 2282204 w 4651277"/>
              <a:gd name="connsiteY255" fmla="*/ 84835 h 4241931"/>
              <a:gd name="connsiteX256" fmla="*/ 2285805 w 4651277"/>
              <a:gd name="connsiteY256" fmla="*/ 83914 h 4241931"/>
              <a:gd name="connsiteX257" fmla="*/ 2306411 w 4651277"/>
              <a:gd name="connsiteY257" fmla="*/ 73331 h 4241931"/>
              <a:gd name="connsiteX258" fmla="*/ 2339875 w 4651277"/>
              <a:gd name="connsiteY258" fmla="*/ 29946 h 4241931"/>
              <a:gd name="connsiteX259" fmla="*/ 2392011 w 4651277"/>
              <a:gd name="connsiteY259" fmla="*/ 22068 h 4241931"/>
              <a:gd name="connsiteX260" fmla="*/ 2449746 w 4651277"/>
              <a:gd name="connsiteY260" fmla="*/ 23384 h 4241931"/>
              <a:gd name="connsiteX261" fmla="*/ 2451125 w 4651277"/>
              <a:gd name="connsiteY261" fmla="*/ 21850 h 4241931"/>
              <a:gd name="connsiteX262" fmla="*/ 2508325 w 4651277"/>
              <a:gd name="connsiteY262" fmla="*/ 26842 h 4241931"/>
              <a:gd name="connsiteX263" fmla="*/ 2528565 w 4651277"/>
              <a:gd name="connsiteY263" fmla="*/ 50586 h 4241931"/>
              <a:gd name="connsiteX264" fmla="*/ 2545177 w 4651277"/>
              <a:gd name="connsiteY264" fmla="*/ 19776 h 4241931"/>
              <a:gd name="connsiteX265" fmla="*/ 2549345 w 4651277"/>
              <a:gd name="connsiteY265" fmla="*/ 2036 h 4241931"/>
              <a:gd name="connsiteX266" fmla="*/ 2559883 w 4651277"/>
              <a:gd name="connsiteY266" fmla="*/ 8046 h 4241931"/>
              <a:gd name="connsiteX267" fmla="*/ 2562074 w 4651277"/>
              <a:gd name="connsiteY267" fmla="*/ 21799 h 4241931"/>
              <a:gd name="connsiteX268" fmla="*/ 2568791 w 4651277"/>
              <a:gd name="connsiteY268" fmla="*/ 52099 h 4241931"/>
              <a:gd name="connsiteX269" fmla="*/ 2601553 w 4651277"/>
              <a:gd name="connsiteY269" fmla="*/ 64228 h 4241931"/>
              <a:gd name="connsiteX270" fmla="*/ 2625296 w 4651277"/>
              <a:gd name="connsiteY270" fmla="*/ 43989 h 4241931"/>
              <a:gd name="connsiteX271" fmla="*/ 2645290 w 4651277"/>
              <a:gd name="connsiteY271" fmla="*/ 35629 h 4241931"/>
              <a:gd name="connsiteX272" fmla="*/ 2655912 w 4651277"/>
              <a:gd name="connsiteY272" fmla="*/ 56963 h 4241931"/>
              <a:gd name="connsiteX273" fmla="*/ 2657690 w 4651277"/>
              <a:gd name="connsiteY273" fmla="*/ 90445 h 4241931"/>
              <a:gd name="connsiteX274" fmla="*/ 2676280 w 4651277"/>
              <a:gd name="connsiteY274" fmla="*/ 110626 h 4241931"/>
              <a:gd name="connsiteX275" fmla="*/ 2711007 w 4651277"/>
              <a:gd name="connsiteY275" fmla="*/ 146010 h 4241931"/>
              <a:gd name="connsiteX276" fmla="*/ 2766305 w 4651277"/>
              <a:gd name="connsiteY276" fmla="*/ 183951 h 4241931"/>
              <a:gd name="connsiteX277" fmla="*/ 2774785 w 4651277"/>
              <a:gd name="connsiteY277" fmla="*/ 182383 h 4241931"/>
              <a:gd name="connsiteX278" fmla="*/ 2787062 w 4651277"/>
              <a:gd name="connsiteY278" fmla="*/ 171241 h 4241931"/>
              <a:gd name="connsiteX279" fmla="*/ 2822613 w 4651277"/>
              <a:gd name="connsiteY279" fmla="*/ 167164 h 4241931"/>
              <a:gd name="connsiteX280" fmla="*/ 2851379 w 4651277"/>
              <a:gd name="connsiteY280" fmla="*/ 159068 h 4241931"/>
              <a:gd name="connsiteX281" fmla="*/ 2865409 w 4651277"/>
              <a:gd name="connsiteY281" fmla="*/ 175841 h 4241931"/>
              <a:gd name="connsiteX282" fmla="*/ 2868616 w 4651277"/>
              <a:gd name="connsiteY282" fmla="*/ 203591 h 4241931"/>
              <a:gd name="connsiteX283" fmla="*/ 2876461 w 4651277"/>
              <a:gd name="connsiteY283" fmla="*/ 217589 h 4241931"/>
              <a:gd name="connsiteX284" fmla="*/ 2879988 w 4651277"/>
              <a:gd name="connsiteY284" fmla="*/ 214776 h 4241931"/>
              <a:gd name="connsiteX285" fmla="*/ 2883159 w 4651277"/>
              <a:gd name="connsiteY285" fmla="*/ 198914 h 4241931"/>
              <a:gd name="connsiteX286" fmla="*/ 2919613 w 4651277"/>
              <a:gd name="connsiteY286" fmla="*/ 156832 h 4241931"/>
              <a:gd name="connsiteX287" fmla="*/ 2928147 w 4651277"/>
              <a:gd name="connsiteY287" fmla="*/ 138860 h 4241931"/>
              <a:gd name="connsiteX288" fmla="*/ 2945881 w 4651277"/>
              <a:gd name="connsiteY288" fmla="*/ 129159 h 4241931"/>
              <a:gd name="connsiteX289" fmla="*/ 3020035 w 4651277"/>
              <a:gd name="connsiteY289" fmla="*/ 96025 h 4241931"/>
              <a:gd name="connsiteX290" fmla="*/ 3059179 w 4651277"/>
              <a:gd name="connsiteY290" fmla="*/ 77158 h 4241931"/>
              <a:gd name="connsiteX291" fmla="*/ 3077043 w 4651277"/>
              <a:gd name="connsiteY291" fmla="*/ 97377 h 4241931"/>
              <a:gd name="connsiteX292" fmla="*/ 3110061 w 4651277"/>
              <a:gd name="connsiteY292" fmla="*/ 86865 h 4241931"/>
              <a:gd name="connsiteX293" fmla="*/ 3141966 w 4651277"/>
              <a:gd name="connsiteY293" fmla="*/ 69112 h 4241931"/>
              <a:gd name="connsiteX294" fmla="*/ 3160021 w 4651277"/>
              <a:gd name="connsiteY294" fmla="*/ 92972 h 4241931"/>
              <a:gd name="connsiteX295" fmla="*/ 3174507 w 4651277"/>
              <a:gd name="connsiteY295" fmla="*/ 104611 h 4241931"/>
              <a:gd name="connsiteX296" fmla="*/ 3184041 w 4651277"/>
              <a:gd name="connsiteY296" fmla="*/ 91697 h 4241931"/>
              <a:gd name="connsiteX297" fmla="*/ 3184575 w 4651277"/>
              <a:gd name="connsiteY297" fmla="*/ 88018 h 4241931"/>
              <a:gd name="connsiteX298" fmla="*/ 3192073 w 4651277"/>
              <a:gd name="connsiteY298" fmla="*/ 64262 h 4241931"/>
              <a:gd name="connsiteX299" fmla="*/ 3201007 w 4651277"/>
              <a:gd name="connsiteY299" fmla="*/ 81307 h 4241931"/>
              <a:gd name="connsiteX300" fmla="*/ 3205002 w 4651277"/>
              <a:gd name="connsiteY300" fmla="*/ 101532 h 4241931"/>
              <a:gd name="connsiteX301" fmla="*/ 3239907 w 4651277"/>
              <a:gd name="connsiteY301" fmla="*/ 112818 h 4241931"/>
              <a:gd name="connsiteX302" fmla="*/ 3253692 w 4651277"/>
              <a:gd name="connsiteY302" fmla="*/ 97487 h 4241931"/>
              <a:gd name="connsiteX303" fmla="*/ 3276340 w 4651277"/>
              <a:gd name="connsiteY303" fmla="*/ 111614 h 4241931"/>
              <a:gd name="connsiteX304" fmla="*/ 3277538 w 4651277"/>
              <a:gd name="connsiteY304" fmla="*/ 134178 h 4241931"/>
              <a:gd name="connsiteX305" fmla="*/ 3294634 w 4651277"/>
              <a:gd name="connsiteY305" fmla="*/ 153708 h 4241931"/>
              <a:gd name="connsiteX306" fmla="*/ 3319511 w 4651277"/>
              <a:gd name="connsiteY306" fmla="*/ 182315 h 4241931"/>
              <a:gd name="connsiteX307" fmla="*/ 3357761 w 4651277"/>
              <a:gd name="connsiteY307" fmla="*/ 215321 h 4241931"/>
              <a:gd name="connsiteX308" fmla="*/ 3375693 w 4651277"/>
              <a:gd name="connsiteY308" fmla="*/ 223128 h 4241931"/>
              <a:gd name="connsiteX309" fmla="*/ 3367384 w 4651277"/>
              <a:gd name="connsiteY309" fmla="*/ 231599 h 4241931"/>
              <a:gd name="connsiteX310" fmla="*/ 3377007 w 4651277"/>
              <a:gd name="connsiteY310" fmla="*/ 247876 h 4241931"/>
              <a:gd name="connsiteX311" fmla="*/ 3404679 w 4651277"/>
              <a:gd name="connsiteY311" fmla="*/ 274145 h 4241931"/>
              <a:gd name="connsiteX312" fmla="*/ 3412506 w 4651277"/>
              <a:gd name="connsiteY312" fmla="*/ 297817 h 4241931"/>
              <a:gd name="connsiteX313" fmla="*/ 3404705 w 4651277"/>
              <a:gd name="connsiteY313" fmla="*/ 329618 h 4241931"/>
              <a:gd name="connsiteX314" fmla="*/ 3403809 w 4651277"/>
              <a:gd name="connsiteY314" fmla="*/ 381492 h 4241931"/>
              <a:gd name="connsiteX315" fmla="*/ 3416229 w 4651277"/>
              <a:gd name="connsiteY315" fmla="*/ 395432 h 4241931"/>
              <a:gd name="connsiteX316" fmla="*/ 3415823 w 4651277"/>
              <a:gd name="connsiteY316" fmla="*/ 429029 h 4241931"/>
              <a:gd name="connsiteX317" fmla="*/ 3401628 w 4651277"/>
              <a:gd name="connsiteY317" fmla="*/ 453597 h 4241931"/>
              <a:gd name="connsiteX318" fmla="*/ 3406631 w 4651277"/>
              <a:gd name="connsiteY318" fmla="*/ 464270 h 4241931"/>
              <a:gd name="connsiteX319" fmla="*/ 3407669 w 4651277"/>
              <a:gd name="connsiteY319" fmla="*/ 464755 h 4241931"/>
              <a:gd name="connsiteX320" fmla="*/ 3418321 w 4651277"/>
              <a:gd name="connsiteY320" fmla="*/ 455508 h 4241931"/>
              <a:gd name="connsiteX321" fmla="*/ 3436938 w 4651277"/>
              <a:gd name="connsiteY321" fmla="*/ 446109 h 4241931"/>
              <a:gd name="connsiteX322" fmla="*/ 3438909 w 4651277"/>
              <a:gd name="connsiteY322" fmla="*/ 448742 h 4241931"/>
              <a:gd name="connsiteX323" fmla="*/ 3451615 w 4651277"/>
              <a:gd name="connsiteY323" fmla="*/ 473672 h 4241931"/>
              <a:gd name="connsiteX324" fmla="*/ 3465140 w 4651277"/>
              <a:gd name="connsiteY324" fmla="*/ 472619 h 4241931"/>
              <a:gd name="connsiteX325" fmla="*/ 3468067 w 4651277"/>
              <a:gd name="connsiteY325" fmla="*/ 473688 h 4241931"/>
              <a:gd name="connsiteX326" fmla="*/ 3487330 w 4651277"/>
              <a:gd name="connsiteY326" fmla="*/ 476135 h 4241931"/>
              <a:gd name="connsiteX327" fmla="*/ 3531027 w 4651277"/>
              <a:gd name="connsiteY327" fmla="*/ 461995 h 4241931"/>
              <a:gd name="connsiteX328" fmla="*/ 3570810 w 4651277"/>
              <a:gd name="connsiteY328" fmla="*/ 481255 h 4241931"/>
              <a:gd name="connsiteX329" fmla="*/ 3610106 w 4651277"/>
              <a:gd name="connsiteY329" fmla="*/ 509524 h 4241931"/>
              <a:gd name="connsiteX330" fmla="*/ 3611787 w 4651277"/>
              <a:gd name="connsiteY330" fmla="*/ 509117 h 4241931"/>
              <a:gd name="connsiteX331" fmla="*/ 3648972 w 4651277"/>
              <a:gd name="connsiteY331" fmla="*/ 539676 h 4241931"/>
              <a:gd name="connsiteX332" fmla="*/ 3651715 w 4651277"/>
              <a:gd name="connsiteY332" fmla="*/ 565684 h 4241931"/>
              <a:gd name="connsiteX333" fmla="*/ 3677801 w 4651277"/>
              <a:gd name="connsiteY333" fmla="*/ 552253 h 4241931"/>
              <a:gd name="connsiteX334" fmla="*/ 3689090 w 4651277"/>
              <a:gd name="connsiteY334" fmla="*/ 541962 h 4241931"/>
              <a:gd name="connsiteX335" fmla="*/ 3693528 w 4651277"/>
              <a:gd name="connsiteY335" fmla="*/ 551111 h 4241931"/>
              <a:gd name="connsiteX336" fmla="*/ 3688525 w 4651277"/>
              <a:gd name="connsiteY336" fmla="*/ 561659 h 4241931"/>
              <a:gd name="connsiteX337" fmla="*/ 3678811 w 4651277"/>
              <a:gd name="connsiteY337" fmla="*/ 585792 h 4241931"/>
              <a:gd name="connsiteX338" fmla="*/ 3695717 w 4651277"/>
              <a:gd name="connsiteY338" fmla="*/ 609705 h 4241931"/>
              <a:gd name="connsiteX339" fmla="*/ 3721724 w 4651277"/>
              <a:gd name="connsiteY339" fmla="*/ 606963 h 4241931"/>
              <a:gd name="connsiteX340" fmla="*/ 3739511 w 4651277"/>
              <a:gd name="connsiteY340" fmla="*/ 610656 h 4241931"/>
              <a:gd name="connsiteX341" fmla="*/ 3736745 w 4651277"/>
              <a:gd name="connsiteY341" fmla="*/ 630441 h 4241931"/>
              <a:gd name="connsiteX342" fmla="*/ 3722108 w 4651277"/>
              <a:gd name="connsiteY342" fmla="*/ 654435 h 4241931"/>
              <a:gd name="connsiteX343" fmla="*/ 3725398 w 4651277"/>
              <a:gd name="connsiteY343" fmla="*/ 677198 h 4241931"/>
              <a:gd name="connsiteX344" fmla="*/ 3732642 w 4651277"/>
              <a:gd name="connsiteY344" fmla="*/ 718119 h 4241931"/>
              <a:gd name="connsiteX345" fmla="*/ 3752899 w 4651277"/>
              <a:gd name="connsiteY345" fmla="*/ 770559 h 4241931"/>
              <a:gd name="connsiteX346" fmla="*/ 3759505 w 4651277"/>
              <a:gd name="connsiteY346" fmla="*/ 773493 h 4241931"/>
              <a:gd name="connsiteX347" fmla="*/ 3773273 w 4651277"/>
              <a:gd name="connsiteY347" fmla="*/ 771607 h 4241931"/>
              <a:gd name="connsiteX348" fmla="*/ 3799787 w 4651277"/>
              <a:gd name="connsiteY348" fmla="*/ 785635 h 4241931"/>
              <a:gd name="connsiteX349" fmla="*/ 3823514 w 4651277"/>
              <a:gd name="connsiteY349" fmla="*/ 793668 h 4241931"/>
              <a:gd name="connsiteX350" fmla="*/ 3825266 w 4651277"/>
              <a:gd name="connsiteY350" fmla="*/ 811916 h 4241931"/>
              <a:gd name="connsiteX351" fmla="*/ 3814334 w 4651277"/>
              <a:gd name="connsiteY351" fmla="*/ 832622 h 4241931"/>
              <a:gd name="connsiteX352" fmla="*/ 3813124 w 4651277"/>
              <a:gd name="connsiteY352" fmla="*/ 846019 h 4241931"/>
              <a:gd name="connsiteX353" fmla="*/ 3816896 w 4651277"/>
              <a:gd name="connsiteY353" fmla="*/ 845745 h 4241931"/>
              <a:gd name="connsiteX354" fmla="*/ 3826606 w 4651277"/>
              <a:gd name="connsiteY354" fmla="*/ 836281 h 4241931"/>
              <a:gd name="connsiteX355" fmla="*/ 3871753 w 4651277"/>
              <a:gd name="connsiteY355" fmla="*/ 824457 h 4241931"/>
              <a:gd name="connsiteX356" fmla="*/ 3886170 w 4651277"/>
              <a:gd name="connsiteY356" fmla="*/ 816075 h 4241931"/>
              <a:gd name="connsiteX357" fmla="*/ 3903030 w 4651277"/>
              <a:gd name="connsiteY357" fmla="*/ 817772 h 4241931"/>
              <a:gd name="connsiteX358" fmla="*/ 3970004 w 4651277"/>
              <a:gd name="connsiteY358" fmla="*/ 830001 h 4241931"/>
              <a:gd name="connsiteX359" fmla="*/ 4006011 w 4651277"/>
              <a:gd name="connsiteY359" fmla="*/ 835505 h 4241931"/>
              <a:gd name="connsiteX360" fmla="*/ 4008781 w 4651277"/>
              <a:gd name="connsiteY360" fmla="*/ 857952 h 4241931"/>
              <a:gd name="connsiteX361" fmla="*/ 4036592 w 4651277"/>
              <a:gd name="connsiteY361" fmla="*/ 866330 h 4241931"/>
              <a:gd name="connsiteX362" fmla="*/ 4067065 w 4651277"/>
              <a:gd name="connsiteY362" fmla="*/ 869173 h 4241931"/>
              <a:gd name="connsiteX363" fmla="*/ 4068243 w 4651277"/>
              <a:gd name="connsiteY363" fmla="*/ 894227 h 4241931"/>
              <a:gd name="connsiteX364" fmla="*/ 4072744 w 4651277"/>
              <a:gd name="connsiteY364" fmla="*/ 909141 h 4241931"/>
              <a:gd name="connsiteX365" fmla="*/ 4085455 w 4651277"/>
              <a:gd name="connsiteY365" fmla="*/ 904728 h 4241931"/>
              <a:gd name="connsiteX366" fmla="*/ 4087569 w 4651277"/>
              <a:gd name="connsiteY366" fmla="*/ 902438 h 4241931"/>
              <a:gd name="connsiteX367" fmla="*/ 4104010 w 4651277"/>
              <a:gd name="connsiteY367" fmla="*/ 889565 h 4241931"/>
              <a:gd name="connsiteX368" fmla="*/ 4102112 w 4651277"/>
              <a:gd name="connsiteY368" fmla="*/ 905584 h 4241931"/>
              <a:gd name="connsiteX369" fmla="*/ 4095288 w 4651277"/>
              <a:gd name="connsiteY369" fmla="*/ 921462 h 4241931"/>
              <a:gd name="connsiteX370" fmla="*/ 4114076 w 4651277"/>
              <a:gd name="connsiteY370" fmla="*/ 945807 h 4241931"/>
              <a:gd name="connsiteX371" fmla="*/ 4130871 w 4651277"/>
              <a:gd name="connsiteY371" fmla="*/ 941738 h 4241931"/>
              <a:gd name="connsiteX372" fmla="*/ 4139837 w 4651277"/>
              <a:gd name="connsiteY372" fmla="*/ 962239 h 4241931"/>
              <a:gd name="connsiteX373" fmla="*/ 4129973 w 4651277"/>
              <a:gd name="connsiteY373" fmla="*/ 978408 h 4241931"/>
              <a:gd name="connsiteX374" fmla="*/ 4132538 w 4651277"/>
              <a:gd name="connsiteY374" fmla="*/ 1000014 h 4241931"/>
              <a:gd name="connsiteX375" fmla="*/ 4136183 w 4651277"/>
              <a:gd name="connsiteY375" fmla="*/ 1031582 h 4241931"/>
              <a:gd name="connsiteX376" fmla="*/ 4146989 w 4651277"/>
              <a:gd name="connsiteY376" fmla="*/ 1072530 h 4241931"/>
              <a:gd name="connsiteX377" fmla="*/ 4155688 w 4651277"/>
              <a:gd name="connsiteY377" fmla="*/ 1086426 h 4241931"/>
              <a:gd name="connsiteX378" fmla="*/ 4145929 w 4651277"/>
              <a:gd name="connsiteY378" fmla="*/ 1088345 h 4241931"/>
              <a:gd name="connsiteX379" fmla="*/ 4144869 w 4651277"/>
              <a:gd name="connsiteY379" fmla="*/ 1104161 h 4241931"/>
              <a:gd name="connsiteX380" fmla="*/ 4151555 w 4651277"/>
              <a:gd name="connsiteY380" fmla="*/ 1135438 h 4241931"/>
              <a:gd name="connsiteX381" fmla="*/ 4145749 w 4651277"/>
              <a:gd name="connsiteY381" fmla="*/ 1155514 h 4241931"/>
              <a:gd name="connsiteX382" fmla="*/ 4125285 w 4651277"/>
              <a:gd name="connsiteY382" fmla="*/ 1173805 h 4241931"/>
              <a:gd name="connsiteX383" fmla="*/ 4100084 w 4651277"/>
              <a:gd name="connsiteY383" fmla="*/ 1209249 h 4241931"/>
              <a:gd name="connsiteX384" fmla="*/ 4102066 w 4651277"/>
              <a:gd name="connsiteY384" fmla="*/ 1224772 h 4241931"/>
              <a:gd name="connsiteX385" fmla="*/ 4085863 w 4651277"/>
              <a:gd name="connsiteY385" fmla="*/ 1247812 h 4241931"/>
              <a:gd name="connsiteX386" fmla="*/ 4062766 w 4651277"/>
              <a:gd name="connsiteY386" fmla="*/ 1268076 h 4241931"/>
              <a:gd name="connsiteX387" fmla="*/ 4083268 w 4651277"/>
              <a:gd name="connsiteY387" fmla="*/ 1301340 h 4241931"/>
              <a:gd name="connsiteX388" fmla="*/ 4087529 w 4651277"/>
              <a:gd name="connsiteY388" fmla="*/ 1306087 h 4241931"/>
              <a:gd name="connsiteX389" fmla="*/ 4075365 w 4651277"/>
              <a:gd name="connsiteY389" fmla="*/ 1307255 h 4241931"/>
              <a:gd name="connsiteX390" fmla="*/ 4025745 w 4651277"/>
              <a:gd name="connsiteY390" fmla="*/ 1300602 h 4241931"/>
              <a:gd name="connsiteX391" fmla="*/ 4008462 w 4651277"/>
              <a:gd name="connsiteY391" fmla="*/ 1313679 h 4241931"/>
              <a:gd name="connsiteX392" fmla="*/ 3997211 w 4651277"/>
              <a:gd name="connsiteY392" fmla="*/ 1333296 h 4241931"/>
              <a:gd name="connsiteX393" fmla="*/ 3959710 w 4651277"/>
              <a:gd name="connsiteY393" fmla="*/ 1345489 h 4241931"/>
              <a:gd name="connsiteX394" fmla="*/ 3934694 w 4651277"/>
              <a:gd name="connsiteY394" fmla="*/ 1355993 h 4241931"/>
              <a:gd name="connsiteX395" fmla="*/ 3923280 w 4651277"/>
              <a:gd name="connsiteY395" fmla="*/ 1354757 h 4241931"/>
              <a:gd name="connsiteX396" fmla="*/ 3922998 w 4651277"/>
              <a:gd name="connsiteY396" fmla="*/ 1364605 h 4241931"/>
              <a:gd name="connsiteX397" fmla="*/ 3927995 w 4651277"/>
              <a:gd name="connsiteY397" fmla="*/ 1383399 h 4241931"/>
              <a:gd name="connsiteX398" fmla="*/ 3949877 w 4651277"/>
              <a:gd name="connsiteY398" fmla="*/ 1400327 h 4241931"/>
              <a:gd name="connsiteX399" fmla="*/ 3968971 w 4651277"/>
              <a:gd name="connsiteY399" fmla="*/ 1411260 h 4241931"/>
              <a:gd name="connsiteX400" fmla="*/ 3957365 w 4651277"/>
              <a:gd name="connsiteY400" fmla="*/ 1422073 h 4241931"/>
              <a:gd name="connsiteX401" fmla="*/ 3884013 w 4651277"/>
              <a:gd name="connsiteY401" fmla="*/ 1478958 h 4241931"/>
              <a:gd name="connsiteX402" fmla="*/ 3859916 w 4651277"/>
              <a:gd name="connsiteY402" fmla="*/ 1489420 h 4241931"/>
              <a:gd name="connsiteX403" fmla="*/ 3852809 w 4651277"/>
              <a:gd name="connsiteY403" fmla="*/ 1481838 h 4241931"/>
              <a:gd name="connsiteX404" fmla="*/ 3841864 w 4651277"/>
              <a:gd name="connsiteY404" fmla="*/ 1492090 h 4241931"/>
              <a:gd name="connsiteX405" fmla="*/ 3840531 w 4651277"/>
              <a:gd name="connsiteY405" fmla="*/ 1496284 h 4241931"/>
              <a:gd name="connsiteX406" fmla="*/ 3850294 w 4651277"/>
              <a:gd name="connsiteY406" fmla="*/ 1497109 h 4241931"/>
              <a:gd name="connsiteX407" fmla="*/ 3872107 w 4651277"/>
              <a:gd name="connsiteY407" fmla="*/ 1537613 h 4241931"/>
              <a:gd name="connsiteX408" fmla="*/ 3857531 w 4651277"/>
              <a:gd name="connsiteY408" fmla="*/ 1567370 h 4241931"/>
              <a:gd name="connsiteX409" fmla="*/ 3876637 w 4651277"/>
              <a:gd name="connsiteY409" fmla="*/ 1591194 h 4241931"/>
              <a:gd name="connsiteX410" fmla="*/ 3893840 w 4651277"/>
              <a:gd name="connsiteY410" fmla="*/ 1588805 h 4241931"/>
              <a:gd name="connsiteX411" fmla="*/ 3910000 w 4651277"/>
              <a:gd name="connsiteY411" fmla="*/ 1585781 h 4241931"/>
              <a:gd name="connsiteX412" fmla="*/ 3841479 w 4651277"/>
              <a:gd name="connsiteY412" fmla="*/ 1598374 h 4241931"/>
              <a:gd name="connsiteX413" fmla="*/ 3820166 w 4651277"/>
              <a:gd name="connsiteY413" fmla="*/ 1603982 h 4241931"/>
              <a:gd name="connsiteX414" fmla="*/ 3821044 w 4651277"/>
              <a:gd name="connsiteY414" fmla="*/ 1616327 h 4241931"/>
              <a:gd name="connsiteX415" fmla="*/ 3820601 w 4651277"/>
              <a:gd name="connsiteY415" fmla="*/ 1618633 h 4241931"/>
              <a:gd name="connsiteX416" fmla="*/ 3856796 w 4651277"/>
              <a:gd name="connsiteY416" fmla="*/ 1624365 h 4241931"/>
              <a:gd name="connsiteX417" fmla="*/ 3878963 w 4651277"/>
              <a:gd name="connsiteY417" fmla="*/ 1632824 h 4241931"/>
              <a:gd name="connsiteX418" fmla="*/ 3881060 w 4651277"/>
              <a:gd name="connsiteY418" fmla="*/ 1631301 h 4241931"/>
              <a:gd name="connsiteX419" fmla="*/ 3946493 w 4651277"/>
              <a:gd name="connsiteY419" fmla="*/ 1636096 h 4241931"/>
              <a:gd name="connsiteX420" fmla="*/ 4070600 w 4651277"/>
              <a:gd name="connsiteY420" fmla="*/ 1629769 h 4241931"/>
              <a:gd name="connsiteX421" fmla="*/ 4108464 w 4651277"/>
              <a:gd name="connsiteY421" fmla="*/ 1628961 h 4241931"/>
              <a:gd name="connsiteX422" fmla="*/ 4169224 w 4651277"/>
              <a:gd name="connsiteY422" fmla="*/ 1639821 h 4241931"/>
              <a:gd name="connsiteX423" fmla="*/ 4200098 w 4651277"/>
              <a:gd name="connsiteY423" fmla="*/ 1644093 h 4241931"/>
              <a:gd name="connsiteX424" fmla="*/ 4211147 w 4651277"/>
              <a:gd name="connsiteY424" fmla="*/ 1656359 h 4241931"/>
              <a:gd name="connsiteX425" fmla="*/ 4233231 w 4651277"/>
              <a:gd name="connsiteY425" fmla="*/ 1641916 h 4241931"/>
              <a:gd name="connsiteX426" fmla="*/ 4300563 w 4651277"/>
              <a:gd name="connsiteY426" fmla="*/ 1658147 h 4241931"/>
              <a:gd name="connsiteX427" fmla="*/ 4319080 w 4651277"/>
              <a:gd name="connsiteY427" fmla="*/ 1662317 h 4241931"/>
              <a:gd name="connsiteX428" fmla="*/ 4374375 w 4651277"/>
              <a:gd name="connsiteY428" fmla="*/ 1680353 h 4241931"/>
              <a:gd name="connsiteX429" fmla="*/ 4434018 w 4651277"/>
              <a:gd name="connsiteY429" fmla="*/ 1702171 h 4241931"/>
              <a:gd name="connsiteX430" fmla="*/ 4465268 w 4651277"/>
              <a:gd name="connsiteY430" fmla="*/ 1715781 h 4241931"/>
              <a:gd name="connsiteX431" fmla="*/ 4467174 w 4651277"/>
              <a:gd name="connsiteY431" fmla="*/ 1715464 h 4241931"/>
              <a:gd name="connsiteX432" fmla="*/ 4467174 w 4651277"/>
              <a:gd name="connsiteY432" fmla="*/ 1715466 h 4241931"/>
              <a:gd name="connsiteX433" fmla="*/ 4467651 w 4651277"/>
              <a:gd name="connsiteY433" fmla="*/ 1715385 h 4241931"/>
              <a:gd name="connsiteX434" fmla="*/ 4467174 w 4651277"/>
              <a:gd name="connsiteY434" fmla="*/ 1715464 h 4241931"/>
              <a:gd name="connsiteX435" fmla="*/ 4466063 w 4651277"/>
              <a:gd name="connsiteY435" fmla="*/ 1714670 h 4241931"/>
              <a:gd name="connsiteX436" fmla="*/ 4467370 w 4651277"/>
              <a:gd name="connsiteY436" fmla="*/ 1702505 h 4241931"/>
              <a:gd name="connsiteX437" fmla="*/ 4476105 w 4651277"/>
              <a:gd name="connsiteY437" fmla="*/ 1702032 h 4241931"/>
              <a:gd name="connsiteX438" fmla="*/ 4572317 w 4651277"/>
              <a:gd name="connsiteY438" fmla="*/ 1711701 h 4241931"/>
              <a:gd name="connsiteX439" fmla="*/ 4589311 w 4651277"/>
              <a:gd name="connsiteY439" fmla="*/ 1713775 h 4241931"/>
              <a:gd name="connsiteX440" fmla="*/ 4593344 w 4651277"/>
              <a:gd name="connsiteY440" fmla="*/ 1715649 h 4241931"/>
              <a:gd name="connsiteX441" fmla="*/ 4601154 w 4651277"/>
              <a:gd name="connsiteY441" fmla="*/ 1724930 h 4241931"/>
              <a:gd name="connsiteX442" fmla="*/ 4602994 w 4651277"/>
              <a:gd name="connsiteY442" fmla="*/ 1728933 h 4241931"/>
              <a:gd name="connsiteX443" fmla="*/ 4603083 w 4651277"/>
              <a:gd name="connsiteY443" fmla="*/ 1740082 h 4241931"/>
              <a:gd name="connsiteX444" fmla="*/ 4603239 w 4651277"/>
              <a:gd name="connsiteY444" fmla="*/ 1746912 h 4241931"/>
              <a:gd name="connsiteX445" fmla="*/ 4630175 w 4651277"/>
              <a:gd name="connsiteY445" fmla="*/ 1748703 h 4241931"/>
              <a:gd name="connsiteX446" fmla="*/ 4649928 w 4651277"/>
              <a:gd name="connsiteY446" fmla="*/ 1756780 h 4241931"/>
              <a:gd name="connsiteX447" fmla="*/ 4642711 w 4651277"/>
              <a:gd name="connsiteY447" fmla="*/ 1771103 h 4241931"/>
              <a:gd name="connsiteX448" fmla="*/ 4560387 w 4651277"/>
              <a:gd name="connsiteY448" fmla="*/ 1751878 h 4241931"/>
              <a:gd name="connsiteX449" fmla="*/ 4517474 w 4651277"/>
              <a:gd name="connsiteY449" fmla="*/ 1749413 h 4241931"/>
              <a:gd name="connsiteX450" fmla="*/ 4509437 w 4651277"/>
              <a:gd name="connsiteY450" fmla="*/ 1749377 h 4241931"/>
              <a:gd name="connsiteX451" fmla="*/ 4460463 w 4651277"/>
              <a:gd name="connsiteY451" fmla="*/ 1730486 h 4241931"/>
              <a:gd name="connsiteX452" fmla="*/ 4435148 w 4651277"/>
              <a:gd name="connsiteY452" fmla="*/ 1730189 h 4241931"/>
              <a:gd name="connsiteX453" fmla="*/ 4420092 w 4651277"/>
              <a:gd name="connsiteY453" fmla="*/ 1731516 h 4241931"/>
              <a:gd name="connsiteX454" fmla="*/ 4358507 w 4651277"/>
              <a:gd name="connsiteY454" fmla="*/ 1718051 h 4241931"/>
              <a:gd name="connsiteX455" fmla="*/ 4315401 w 4651277"/>
              <a:gd name="connsiteY455" fmla="*/ 1716792 h 4241931"/>
              <a:gd name="connsiteX456" fmla="*/ 4279957 w 4651277"/>
              <a:gd name="connsiteY456" fmla="*/ 1706229 h 4241931"/>
              <a:gd name="connsiteX457" fmla="*/ 4243898 w 4651277"/>
              <a:gd name="connsiteY457" fmla="*/ 1719077 h 4241931"/>
              <a:gd name="connsiteX458" fmla="*/ 4242561 w 4651277"/>
              <a:gd name="connsiteY458" fmla="*/ 1727526 h 4241931"/>
              <a:gd name="connsiteX459" fmla="*/ 4197062 w 4651277"/>
              <a:gd name="connsiteY459" fmla="*/ 1753107 h 4241931"/>
              <a:gd name="connsiteX460" fmla="*/ 4171232 w 4651277"/>
              <a:gd name="connsiteY460" fmla="*/ 1763863 h 4241931"/>
              <a:gd name="connsiteX461" fmla="*/ 4148247 w 4651277"/>
              <a:gd name="connsiteY461" fmla="*/ 1803527 h 4241931"/>
              <a:gd name="connsiteX462" fmla="*/ 4142937 w 4651277"/>
              <a:gd name="connsiteY462" fmla="*/ 1817531 h 4241931"/>
              <a:gd name="connsiteX463" fmla="*/ 4116091 w 4651277"/>
              <a:gd name="connsiteY463" fmla="*/ 1826890 h 4241931"/>
              <a:gd name="connsiteX464" fmla="*/ 4104976 w 4651277"/>
              <a:gd name="connsiteY464" fmla="*/ 1818944 h 4241931"/>
              <a:gd name="connsiteX465" fmla="*/ 4097318 w 4651277"/>
              <a:gd name="connsiteY465" fmla="*/ 1828247 h 4241931"/>
              <a:gd name="connsiteX466" fmla="*/ 4085236 w 4651277"/>
              <a:gd name="connsiteY466" fmla="*/ 1849842 h 4241931"/>
              <a:gd name="connsiteX467" fmla="*/ 4074972 w 4651277"/>
              <a:gd name="connsiteY467" fmla="*/ 1859969 h 4241931"/>
              <a:gd name="connsiteX468" fmla="*/ 4084940 w 4651277"/>
              <a:gd name="connsiteY468" fmla="*/ 1875158 h 4241931"/>
              <a:gd name="connsiteX469" fmla="*/ 4100714 w 4651277"/>
              <a:gd name="connsiteY469" fmla="*/ 1900545 h 4241931"/>
              <a:gd name="connsiteX470" fmla="*/ 4096318 w 4651277"/>
              <a:gd name="connsiteY470" fmla="*/ 1928305 h 4241931"/>
              <a:gd name="connsiteX471" fmla="*/ 4108759 w 4651277"/>
              <a:gd name="connsiteY471" fmla="*/ 1951309 h 4241931"/>
              <a:gd name="connsiteX472" fmla="*/ 4131370 w 4651277"/>
              <a:gd name="connsiteY472" fmla="*/ 1964787 h 4241931"/>
              <a:gd name="connsiteX473" fmla="*/ 4154147 w 4651277"/>
              <a:gd name="connsiteY473" fmla="*/ 1961590 h 4241931"/>
              <a:gd name="connsiteX474" fmla="*/ 4170691 w 4651277"/>
              <a:gd name="connsiteY474" fmla="*/ 1970397 h 4241931"/>
              <a:gd name="connsiteX475" fmla="*/ 4162195 w 4651277"/>
              <a:gd name="connsiteY475" fmla="*/ 2000601 h 4241931"/>
              <a:gd name="connsiteX476" fmla="*/ 4160762 w 4651277"/>
              <a:gd name="connsiteY476" fmla="*/ 2009654 h 4241931"/>
              <a:gd name="connsiteX477" fmla="*/ 4164444 w 4651277"/>
              <a:gd name="connsiteY477" fmla="*/ 2017660 h 4241931"/>
              <a:gd name="connsiteX478" fmla="*/ 4161732 w 4651277"/>
              <a:gd name="connsiteY478" fmla="*/ 2042594 h 4241931"/>
              <a:gd name="connsiteX479" fmla="*/ 4183266 w 4651277"/>
              <a:gd name="connsiteY479" fmla="*/ 2047242 h 4241931"/>
              <a:gd name="connsiteX480" fmla="*/ 4188027 w 4651277"/>
              <a:gd name="connsiteY480" fmla="*/ 2052326 h 4241931"/>
              <a:gd name="connsiteX481" fmla="*/ 4207826 w 4651277"/>
              <a:gd name="connsiteY481" fmla="*/ 2103095 h 4241931"/>
              <a:gd name="connsiteX482" fmla="*/ 4208997 w 4651277"/>
              <a:gd name="connsiteY482" fmla="*/ 2111322 h 4241931"/>
              <a:gd name="connsiteX483" fmla="*/ 4203675 w 4651277"/>
              <a:gd name="connsiteY483" fmla="*/ 2148834 h 4241931"/>
              <a:gd name="connsiteX484" fmla="*/ 4180972 w 4651277"/>
              <a:gd name="connsiteY484" fmla="*/ 2198440 h 4241931"/>
              <a:gd name="connsiteX485" fmla="*/ 4169590 w 4651277"/>
              <a:gd name="connsiteY485" fmla="*/ 2219527 h 4241931"/>
              <a:gd name="connsiteX486" fmla="*/ 4158340 w 4651277"/>
              <a:gd name="connsiteY486" fmla="*/ 2231974 h 4241931"/>
              <a:gd name="connsiteX487" fmla="*/ 4107542 w 4651277"/>
              <a:gd name="connsiteY487" fmla="*/ 2248054 h 4241931"/>
              <a:gd name="connsiteX488" fmla="*/ 4097438 w 4651277"/>
              <a:gd name="connsiteY488" fmla="*/ 2253258 h 4241931"/>
              <a:gd name="connsiteX489" fmla="*/ 4081921 w 4651277"/>
              <a:gd name="connsiteY489" fmla="*/ 2284825 h 4241931"/>
              <a:gd name="connsiteX490" fmla="*/ 4073975 w 4651277"/>
              <a:gd name="connsiteY490" fmla="*/ 2295940 h 4241931"/>
              <a:gd name="connsiteX491" fmla="*/ 4052681 w 4651277"/>
              <a:gd name="connsiteY491" fmla="*/ 2321023 h 4241931"/>
              <a:gd name="connsiteX492" fmla="*/ 4057216 w 4651277"/>
              <a:gd name="connsiteY492" fmla="*/ 2335352 h 4241931"/>
              <a:gd name="connsiteX493" fmla="*/ 4073448 w 4651277"/>
              <a:gd name="connsiteY493" fmla="*/ 2336856 h 4241931"/>
              <a:gd name="connsiteX494" fmla="*/ 4053350 w 4651277"/>
              <a:gd name="connsiteY494" fmla="*/ 2363122 h 4241931"/>
              <a:gd name="connsiteX495" fmla="*/ 4026071 w 4651277"/>
              <a:gd name="connsiteY495" fmla="*/ 2415619 h 4241931"/>
              <a:gd name="connsiteX496" fmla="*/ 4026496 w 4651277"/>
              <a:gd name="connsiteY496" fmla="*/ 2412144 h 4241931"/>
              <a:gd name="connsiteX497" fmla="*/ 4036449 w 4651277"/>
              <a:gd name="connsiteY497" fmla="*/ 2388357 h 4241931"/>
              <a:gd name="connsiteX498" fmla="*/ 4033640 w 4651277"/>
              <a:gd name="connsiteY498" fmla="*/ 2351413 h 4241931"/>
              <a:gd name="connsiteX499" fmla="*/ 4007815 w 4651277"/>
              <a:gd name="connsiteY499" fmla="*/ 2350417 h 4241931"/>
              <a:gd name="connsiteX500" fmla="*/ 4002760 w 4651277"/>
              <a:gd name="connsiteY500" fmla="*/ 2358895 h 4241931"/>
              <a:gd name="connsiteX501" fmla="*/ 3990263 w 4651277"/>
              <a:gd name="connsiteY501" fmla="*/ 2390941 h 4241931"/>
              <a:gd name="connsiteX502" fmla="*/ 3968627 w 4651277"/>
              <a:gd name="connsiteY502" fmla="*/ 2398648 h 4241931"/>
              <a:gd name="connsiteX503" fmla="*/ 3931553 w 4651277"/>
              <a:gd name="connsiteY503" fmla="*/ 2410099 h 4241931"/>
              <a:gd name="connsiteX504" fmla="*/ 3913538 w 4651277"/>
              <a:gd name="connsiteY504" fmla="*/ 2418381 h 4241931"/>
              <a:gd name="connsiteX505" fmla="*/ 3904576 w 4651277"/>
              <a:gd name="connsiteY505" fmla="*/ 2428097 h 4241931"/>
              <a:gd name="connsiteX506" fmla="*/ 3915152 w 4651277"/>
              <a:gd name="connsiteY506" fmla="*/ 2431628 h 4241931"/>
              <a:gd name="connsiteX507" fmla="*/ 3952295 w 4651277"/>
              <a:gd name="connsiteY507" fmla="*/ 2478339 h 4241931"/>
              <a:gd name="connsiteX508" fmla="*/ 3926585 w 4651277"/>
              <a:gd name="connsiteY508" fmla="*/ 2503961 h 4241931"/>
              <a:gd name="connsiteX509" fmla="*/ 3914218 w 4651277"/>
              <a:gd name="connsiteY509" fmla="*/ 2527366 h 4241931"/>
              <a:gd name="connsiteX510" fmla="*/ 3927394 w 4651277"/>
              <a:gd name="connsiteY510" fmla="*/ 2541825 h 4241931"/>
              <a:gd name="connsiteX511" fmla="*/ 3961310 w 4651277"/>
              <a:gd name="connsiteY511" fmla="*/ 2562043 h 4241931"/>
              <a:gd name="connsiteX512" fmla="*/ 3965845 w 4651277"/>
              <a:gd name="connsiteY512" fmla="*/ 2576371 h 4241931"/>
              <a:gd name="connsiteX513" fmla="*/ 3944723 w 4651277"/>
              <a:gd name="connsiteY513" fmla="*/ 2709741 h 4241931"/>
              <a:gd name="connsiteX514" fmla="*/ 3933742 w 4651277"/>
              <a:gd name="connsiteY514" fmla="*/ 2755636 h 4241931"/>
              <a:gd name="connsiteX515" fmla="*/ 3942916 w 4651277"/>
              <a:gd name="connsiteY515" fmla="*/ 2771935 h 4241931"/>
              <a:gd name="connsiteX516" fmla="*/ 3958242 w 4651277"/>
              <a:gd name="connsiteY516" fmla="*/ 2804057 h 4241931"/>
              <a:gd name="connsiteX517" fmla="*/ 3993102 w 4651277"/>
              <a:gd name="connsiteY517" fmla="*/ 2841746 h 4241931"/>
              <a:gd name="connsiteX518" fmla="*/ 4028260 w 4651277"/>
              <a:gd name="connsiteY518" fmla="*/ 2854118 h 4241931"/>
              <a:gd name="connsiteX519" fmla="*/ 4030417 w 4651277"/>
              <a:gd name="connsiteY519" fmla="*/ 2860027 h 4241931"/>
              <a:gd name="connsiteX520" fmla="*/ 4028877 w 4651277"/>
              <a:gd name="connsiteY520" fmla="*/ 2893189 h 4241931"/>
              <a:gd name="connsiteX521" fmla="*/ 4020657 w 4651277"/>
              <a:gd name="connsiteY521" fmla="*/ 2945090 h 4241931"/>
              <a:gd name="connsiteX522" fmla="*/ 4008391 w 4651277"/>
              <a:gd name="connsiteY522" fmla="*/ 2956137 h 4241931"/>
              <a:gd name="connsiteX523" fmla="*/ 4007340 w 4651277"/>
              <a:gd name="connsiteY523" fmla="*/ 2962776 h 4241931"/>
              <a:gd name="connsiteX524" fmla="*/ 3981780 w 4651277"/>
              <a:gd name="connsiteY524" fmla="*/ 3006980 h 4241931"/>
              <a:gd name="connsiteX525" fmla="*/ 3962714 w 4651277"/>
              <a:gd name="connsiteY525" fmla="*/ 3021901 h 4241931"/>
              <a:gd name="connsiteX526" fmla="*/ 3936483 w 4651277"/>
              <a:gd name="connsiteY526" fmla="*/ 3007848 h 4241931"/>
              <a:gd name="connsiteX527" fmla="*/ 3932864 w 4651277"/>
              <a:gd name="connsiteY527" fmla="*/ 3007275 h 4241931"/>
              <a:gd name="connsiteX528" fmla="*/ 3836556 w 4651277"/>
              <a:gd name="connsiteY528" fmla="*/ 2998209 h 4241931"/>
              <a:gd name="connsiteX529" fmla="*/ 3826595 w 4651277"/>
              <a:gd name="connsiteY529" fmla="*/ 2971269 h 4241931"/>
              <a:gd name="connsiteX530" fmla="*/ 3819102 w 4651277"/>
              <a:gd name="connsiteY530" fmla="*/ 2963895 h 4241931"/>
              <a:gd name="connsiteX531" fmla="*/ 3803698 w 4651277"/>
              <a:gd name="connsiteY531" fmla="*/ 2959600 h 4241931"/>
              <a:gd name="connsiteX532" fmla="*/ 3816538 w 4651277"/>
              <a:gd name="connsiteY532" fmla="*/ 2944930 h 4241931"/>
              <a:gd name="connsiteX533" fmla="*/ 3806099 w 4651277"/>
              <a:gd name="connsiteY533" fmla="*/ 2921007 h 4241931"/>
              <a:gd name="connsiteX534" fmla="*/ 3804324 w 4651277"/>
              <a:gd name="connsiteY534" fmla="*/ 2912684 h 4241931"/>
              <a:gd name="connsiteX535" fmla="*/ 3795618 w 4651277"/>
              <a:gd name="connsiteY535" fmla="*/ 2916873 h 4241931"/>
              <a:gd name="connsiteX536" fmla="*/ 3786147 w 4651277"/>
              <a:gd name="connsiteY536" fmla="*/ 2925888 h 4241931"/>
              <a:gd name="connsiteX537" fmla="*/ 3773865 w 4651277"/>
              <a:gd name="connsiteY537" fmla="*/ 2925935 h 4241931"/>
              <a:gd name="connsiteX538" fmla="*/ 3773518 w 4651277"/>
              <a:gd name="connsiteY538" fmla="*/ 2926280 h 4241931"/>
              <a:gd name="connsiteX539" fmla="*/ 3784755 w 4651277"/>
              <a:gd name="connsiteY539" fmla="*/ 2933616 h 4241931"/>
              <a:gd name="connsiteX540" fmla="*/ 3777010 w 4651277"/>
              <a:gd name="connsiteY540" fmla="*/ 2940205 h 4241931"/>
              <a:gd name="connsiteX541" fmla="*/ 3767057 w 4651277"/>
              <a:gd name="connsiteY541" fmla="*/ 2938294 h 4241931"/>
              <a:gd name="connsiteX542" fmla="*/ 3765045 w 4651277"/>
              <a:gd name="connsiteY542" fmla="*/ 2949766 h 4241931"/>
              <a:gd name="connsiteX543" fmla="*/ 3751466 w 4651277"/>
              <a:gd name="connsiteY543" fmla="*/ 2984732 h 4241931"/>
              <a:gd name="connsiteX544" fmla="*/ 3751078 w 4651277"/>
              <a:gd name="connsiteY544" fmla="*/ 2998900 h 4241931"/>
              <a:gd name="connsiteX545" fmla="*/ 3763368 w 4651277"/>
              <a:gd name="connsiteY545" fmla="*/ 3003321 h 4241931"/>
              <a:gd name="connsiteX546" fmla="*/ 3779627 w 4651277"/>
              <a:gd name="connsiteY546" fmla="*/ 3013937 h 4241931"/>
              <a:gd name="connsiteX547" fmla="*/ 3782528 w 4651277"/>
              <a:gd name="connsiteY547" fmla="*/ 3062031 h 4241931"/>
              <a:gd name="connsiteX548" fmla="*/ 3780892 w 4651277"/>
              <a:gd name="connsiteY548" fmla="*/ 3069427 h 4241931"/>
              <a:gd name="connsiteX549" fmla="*/ 3778293 w 4651277"/>
              <a:gd name="connsiteY549" fmla="*/ 3073382 h 4241931"/>
              <a:gd name="connsiteX550" fmla="*/ 3789082 w 4651277"/>
              <a:gd name="connsiteY550" fmla="*/ 3087723 h 4241931"/>
              <a:gd name="connsiteX551" fmla="*/ 3795809 w 4651277"/>
              <a:gd name="connsiteY551" fmla="*/ 3086560 h 4241931"/>
              <a:gd name="connsiteX552" fmla="*/ 3806757 w 4651277"/>
              <a:gd name="connsiteY552" fmla="*/ 3077003 h 4241931"/>
              <a:gd name="connsiteX553" fmla="*/ 3840145 w 4651277"/>
              <a:gd name="connsiteY553" fmla="*/ 3069300 h 4241931"/>
              <a:gd name="connsiteX554" fmla="*/ 3868293 w 4651277"/>
              <a:gd name="connsiteY554" fmla="*/ 3059530 h 4241931"/>
              <a:gd name="connsiteX555" fmla="*/ 3888279 w 4651277"/>
              <a:gd name="connsiteY555" fmla="*/ 3046611 h 4241931"/>
              <a:gd name="connsiteX556" fmla="*/ 3901101 w 4651277"/>
              <a:gd name="connsiteY556" fmla="*/ 3067200 h 4241931"/>
              <a:gd name="connsiteX557" fmla="*/ 3910137 w 4651277"/>
              <a:gd name="connsiteY557" fmla="*/ 3103892 h 4241931"/>
              <a:gd name="connsiteX558" fmla="*/ 3912964 w 4651277"/>
              <a:gd name="connsiteY558" fmla="*/ 3105577 h 4241931"/>
              <a:gd name="connsiteX559" fmla="*/ 3932587 w 4651277"/>
              <a:gd name="connsiteY559" fmla="*/ 3122294 h 4241931"/>
              <a:gd name="connsiteX560" fmla="*/ 3925389 w 4651277"/>
              <a:gd name="connsiteY560" fmla="*/ 3163840 h 4241931"/>
              <a:gd name="connsiteX561" fmla="*/ 3918081 w 4651277"/>
              <a:gd name="connsiteY561" fmla="*/ 3167012 h 4241931"/>
              <a:gd name="connsiteX562" fmla="*/ 3905062 w 4651277"/>
              <a:gd name="connsiteY562" fmla="*/ 3159383 h 4241931"/>
              <a:gd name="connsiteX563" fmla="*/ 3901124 w 4651277"/>
              <a:gd name="connsiteY563" fmla="*/ 3156903 h 4241931"/>
              <a:gd name="connsiteX564" fmla="*/ 3877568 w 4651277"/>
              <a:gd name="connsiteY564" fmla="*/ 3125953 h 4241931"/>
              <a:gd name="connsiteX565" fmla="*/ 3864614 w 4651277"/>
              <a:gd name="connsiteY565" fmla="*/ 3114005 h 4241931"/>
              <a:gd name="connsiteX566" fmla="*/ 3827867 w 4651277"/>
              <a:gd name="connsiteY566" fmla="*/ 3103854 h 4241931"/>
              <a:gd name="connsiteX567" fmla="*/ 3792335 w 4651277"/>
              <a:gd name="connsiteY567" fmla="*/ 3120584 h 4241931"/>
              <a:gd name="connsiteX568" fmla="*/ 3788652 w 4651277"/>
              <a:gd name="connsiteY568" fmla="*/ 3128340 h 4241931"/>
              <a:gd name="connsiteX569" fmla="*/ 3794472 w 4651277"/>
              <a:gd name="connsiteY569" fmla="*/ 3139166 h 4241931"/>
              <a:gd name="connsiteX570" fmla="*/ 3785947 w 4651277"/>
              <a:gd name="connsiteY570" fmla="*/ 3136398 h 4241931"/>
              <a:gd name="connsiteX571" fmla="*/ 3783579 w 4651277"/>
              <a:gd name="connsiteY571" fmla="*/ 3147180 h 4241931"/>
              <a:gd name="connsiteX572" fmla="*/ 3785751 w 4651277"/>
              <a:gd name="connsiteY572" fmla="*/ 3162758 h 4241931"/>
              <a:gd name="connsiteX573" fmla="*/ 3780632 w 4651277"/>
              <a:gd name="connsiteY573" fmla="*/ 3175556 h 4241931"/>
              <a:gd name="connsiteX574" fmla="*/ 3768818 w 4651277"/>
              <a:gd name="connsiteY574" fmla="*/ 3168119 h 4241931"/>
              <a:gd name="connsiteX575" fmla="*/ 3764521 w 4651277"/>
              <a:gd name="connsiteY575" fmla="*/ 3149205 h 4241931"/>
              <a:gd name="connsiteX576" fmla="*/ 3758745 w 4651277"/>
              <a:gd name="connsiteY576" fmla="*/ 3149338 h 4241931"/>
              <a:gd name="connsiteX577" fmla="*/ 3750332 w 4651277"/>
              <a:gd name="connsiteY577" fmla="*/ 3153082 h 4241931"/>
              <a:gd name="connsiteX578" fmla="*/ 3754299 w 4651277"/>
              <a:gd name="connsiteY578" fmla="*/ 3159710 h 4241931"/>
              <a:gd name="connsiteX579" fmla="*/ 3746580 w 4651277"/>
              <a:gd name="connsiteY579" fmla="*/ 3175731 h 4241931"/>
              <a:gd name="connsiteX580" fmla="*/ 3726880 w 4651277"/>
              <a:gd name="connsiteY580" fmla="*/ 3186840 h 4241931"/>
              <a:gd name="connsiteX581" fmla="*/ 3729726 w 4651277"/>
              <a:gd name="connsiteY581" fmla="*/ 3215747 h 4241931"/>
              <a:gd name="connsiteX582" fmla="*/ 3738701 w 4651277"/>
              <a:gd name="connsiteY582" fmla="*/ 3245006 h 4241931"/>
              <a:gd name="connsiteX583" fmla="*/ 3715985 w 4651277"/>
              <a:gd name="connsiteY583" fmla="*/ 3255637 h 4241931"/>
              <a:gd name="connsiteX584" fmla="*/ 3703909 w 4651277"/>
              <a:gd name="connsiteY584" fmla="*/ 3265478 h 4241931"/>
              <a:gd name="connsiteX585" fmla="*/ 3712831 w 4651277"/>
              <a:gd name="connsiteY585" fmla="*/ 3275552 h 4241931"/>
              <a:gd name="connsiteX586" fmla="*/ 3715754 w 4651277"/>
              <a:gd name="connsiteY586" fmla="*/ 3276634 h 4241931"/>
              <a:gd name="connsiteX587" fmla="*/ 3733918 w 4651277"/>
              <a:gd name="connsiteY587" fmla="*/ 3286934 h 4241931"/>
              <a:gd name="connsiteX588" fmla="*/ 3718383 w 4651277"/>
              <a:gd name="connsiteY588" fmla="*/ 3291278 h 4241931"/>
              <a:gd name="connsiteX589" fmla="*/ 3701104 w 4651277"/>
              <a:gd name="connsiteY589" fmla="*/ 3291017 h 4241931"/>
              <a:gd name="connsiteX590" fmla="*/ 3685748 w 4651277"/>
              <a:gd name="connsiteY590" fmla="*/ 3317659 h 4241931"/>
              <a:gd name="connsiteX591" fmla="*/ 3695906 w 4651277"/>
              <a:gd name="connsiteY591" fmla="*/ 3331641 h 4241931"/>
              <a:gd name="connsiteX592" fmla="*/ 3680365 w 4651277"/>
              <a:gd name="connsiteY592" fmla="*/ 3347738 h 4241931"/>
              <a:gd name="connsiteX593" fmla="*/ 3661658 w 4651277"/>
              <a:gd name="connsiteY593" fmla="*/ 3344775 h 4241931"/>
              <a:gd name="connsiteX594" fmla="*/ 3642658 w 4651277"/>
              <a:gd name="connsiteY594" fmla="*/ 3355375 h 4241931"/>
              <a:gd name="connsiteX595" fmla="*/ 3614856 w 4651277"/>
              <a:gd name="connsiteY595" fmla="*/ 3370769 h 4241931"/>
              <a:gd name="connsiteX596" fmla="*/ 3581110 w 4651277"/>
              <a:gd name="connsiteY596" fmla="*/ 3396356 h 4241931"/>
              <a:gd name="connsiteX597" fmla="*/ 3571575 w 4651277"/>
              <a:gd name="connsiteY597" fmla="*/ 3409691 h 4241931"/>
              <a:gd name="connsiteX598" fmla="*/ 3566083 w 4651277"/>
              <a:gd name="connsiteY598" fmla="*/ 3401399 h 4241931"/>
              <a:gd name="connsiteX599" fmla="*/ 3551057 w 4651277"/>
              <a:gd name="connsiteY599" fmla="*/ 3406442 h 4241931"/>
              <a:gd name="connsiteX600" fmla="*/ 3545766 w 4651277"/>
              <a:gd name="connsiteY600" fmla="*/ 3415251 h 4241931"/>
              <a:gd name="connsiteX601" fmla="*/ 3552178 w 4651277"/>
              <a:gd name="connsiteY601" fmla="*/ 3422386 h 4241931"/>
              <a:gd name="connsiteX602" fmla="*/ 3536193 w 4651277"/>
              <a:gd name="connsiteY602" fmla="*/ 3424560 h 4241931"/>
              <a:gd name="connsiteX603" fmla="*/ 3529977 w 4651277"/>
              <a:gd name="connsiteY603" fmla="*/ 3423604 h 4241931"/>
              <a:gd name="connsiteX604" fmla="*/ 3524683 w 4651277"/>
              <a:gd name="connsiteY604" fmla="*/ 3424536 h 4241931"/>
              <a:gd name="connsiteX605" fmla="*/ 3503908 w 4651277"/>
              <a:gd name="connsiteY605" fmla="*/ 3426814 h 4241931"/>
              <a:gd name="connsiteX606" fmla="*/ 3498752 w 4651277"/>
              <a:gd name="connsiteY606" fmla="*/ 3426054 h 4241931"/>
              <a:gd name="connsiteX607" fmla="*/ 3497136 w 4651277"/>
              <a:gd name="connsiteY607" fmla="*/ 3433401 h 4241931"/>
              <a:gd name="connsiteX608" fmla="*/ 3500251 w 4651277"/>
              <a:gd name="connsiteY608" fmla="*/ 3446219 h 4241931"/>
              <a:gd name="connsiteX609" fmla="*/ 3508398 w 4651277"/>
              <a:gd name="connsiteY609" fmla="*/ 3461460 h 4241931"/>
              <a:gd name="connsiteX610" fmla="*/ 3490797 w 4651277"/>
              <a:gd name="connsiteY610" fmla="*/ 3475276 h 4241931"/>
              <a:gd name="connsiteX611" fmla="*/ 3472671 w 4651277"/>
              <a:gd name="connsiteY611" fmla="*/ 3469777 h 4241931"/>
              <a:gd name="connsiteX612" fmla="*/ 3460862 w 4651277"/>
              <a:gd name="connsiteY612" fmla="*/ 3468188 h 4241931"/>
              <a:gd name="connsiteX613" fmla="*/ 3453331 w 4651277"/>
              <a:gd name="connsiteY613" fmla="*/ 3476626 h 4241931"/>
              <a:gd name="connsiteX614" fmla="*/ 3454386 w 4651277"/>
              <a:gd name="connsiteY614" fmla="*/ 3477165 h 4241931"/>
              <a:gd name="connsiteX615" fmla="*/ 3446789 w 4651277"/>
              <a:gd name="connsiteY615" fmla="*/ 3491117 h 4241931"/>
              <a:gd name="connsiteX616" fmla="*/ 3400060 w 4651277"/>
              <a:gd name="connsiteY616" fmla="*/ 3577309 h 4241931"/>
              <a:gd name="connsiteX617" fmla="*/ 3406973 w 4651277"/>
              <a:gd name="connsiteY617" fmla="*/ 3593703 h 4241931"/>
              <a:gd name="connsiteX618" fmla="*/ 3418956 w 4651277"/>
              <a:gd name="connsiteY618" fmla="*/ 3615430 h 4241931"/>
              <a:gd name="connsiteX619" fmla="*/ 3395203 w 4651277"/>
              <a:gd name="connsiteY619" fmla="*/ 3618067 h 4241931"/>
              <a:gd name="connsiteX620" fmla="*/ 3381062 w 4651277"/>
              <a:gd name="connsiteY620" fmla="*/ 3648256 h 4241931"/>
              <a:gd name="connsiteX621" fmla="*/ 3389340 w 4651277"/>
              <a:gd name="connsiteY621" fmla="*/ 3676099 h 4241931"/>
              <a:gd name="connsiteX622" fmla="*/ 3387297 w 4651277"/>
              <a:gd name="connsiteY622" fmla="*/ 3734980 h 4241931"/>
              <a:gd name="connsiteX623" fmla="*/ 3365114 w 4651277"/>
              <a:gd name="connsiteY623" fmla="*/ 3755173 h 4241931"/>
              <a:gd name="connsiteX624" fmla="*/ 3349515 w 4651277"/>
              <a:gd name="connsiteY624" fmla="*/ 3774773 h 4241931"/>
              <a:gd name="connsiteX625" fmla="*/ 3331755 w 4651277"/>
              <a:gd name="connsiteY625" fmla="*/ 3770238 h 4241931"/>
              <a:gd name="connsiteX626" fmla="*/ 3295139 w 4651277"/>
              <a:gd name="connsiteY626" fmla="*/ 3743233 h 4241931"/>
              <a:gd name="connsiteX627" fmla="*/ 3262091 w 4651277"/>
              <a:gd name="connsiteY627" fmla="*/ 3731390 h 4241931"/>
              <a:gd name="connsiteX628" fmla="*/ 3205351 w 4651277"/>
              <a:gd name="connsiteY628" fmla="*/ 3745657 h 4241931"/>
              <a:gd name="connsiteX629" fmla="*/ 3194120 w 4651277"/>
              <a:gd name="connsiteY629" fmla="*/ 3757041 h 4241931"/>
              <a:gd name="connsiteX630" fmla="*/ 3176971 w 4651277"/>
              <a:gd name="connsiteY630" fmla="*/ 3766914 h 4241931"/>
              <a:gd name="connsiteX631" fmla="*/ 3172726 w 4651277"/>
              <a:gd name="connsiteY631" fmla="*/ 3749940 h 4241931"/>
              <a:gd name="connsiteX632" fmla="*/ 3169365 w 4651277"/>
              <a:gd name="connsiteY632" fmla="*/ 3740884 h 4241931"/>
              <a:gd name="connsiteX633" fmla="*/ 3161839 w 4651277"/>
              <a:gd name="connsiteY633" fmla="*/ 3746151 h 4241931"/>
              <a:gd name="connsiteX634" fmla="*/ 3103961 w 4651277"/>
              <a:gd name="connsiteY634" fmla="*/ 3762903 h 4241931"/>
              <a:gd name="connsiteX635" fmla="*/ 3079445 w 4651277"/>
              <a:gd name="connsiteY635" fmla="*/ 3757920 h 4241931"/>
              <a:gd name="connsiteX636" fmla="*/ 3076595 w 4651277"/>
              <a:gd name="connsiteY636" fmla="*/ 3753244 h 4241931"/>
              <a:gd name="connsiteX637" fmla="*/ 3073963 w 4651277"/>
              <a:gd name="connsiteY637" fmla="*/ 3755235 h 4241931"/>
              <a:gd name="connsiteX638" fmla="*/ 3064222 w 4651277"/>
              <a:gd name="connsiteY638" fmla="*/ 3749147 h 4241931"/>
              <a:gd name="connsiteX639" fmla="*/ 3062184 w 4651277"/>
              <a:gd name="connsiteY639" fmla="*/ 3744246 h 4241931"/>
              <a:gd name="connsiteX640" fmla="*/ 3049858 w 4651277"/>
              <a:gd name="connsiteY640" fmla="*/ 3739106 h 4241931"/>
              <a:gd name="connsiteX641" fmla="*/ 3044792 w 4651277"/>
              <a:gd name="connsiteY641" fmla="*/ 3733879 h 4241931"/>
              <a:gd name="connsiteX642" fmla="*/ 3044128 w 4651277"/>
              <a:gd name="connsiteY642" fmla="*/ 3738922 h 4241931"/>
              <a:gd name="connsiteX643" fmla="*/ 2984298 w 4651277"/>
              <a:gd name="connsiteY643" fmla="*/ 3791655 h 4241931"/>
              <a:gd name="connsiteX644" fmla="*/ 2940903 w 4651277"/>
              <a:gd name="connsiteY644" fmla="*/ 3792129 h 4241931"/>
              <a:gd name="connsiteX645" fmla="*/ 2874058 w 4651277"/>
              <a:gd name="connsiteY645" fmla="*/ 3781642 h 4241931"/>
              <a:gd name="connsiteX646" fmla="*/ 2865991 w 4651277"/>
              <a:gd name="connsiteY646" fmla="*/ 3778096 h 4241931"/>
              <a:gd name="connsiteX647" fmla="*/ 2857815 w 4651277"/>
              <a:gd name="connsiteY647" fmla="*/ 3786799 h 4241931"/>
              <a:gd name="connsiteX648" fmla="*/ 2856425 w 4651277"/>
              <a:gd name="connsiteY648" fmla="*/ 3795390 h 4241931"/>
              <a:gd name="connsiteX649" fmla="*/ 2860563 w 4651277"/>
              <a:gd name="connsiteY649" fmla="*/ 3807410 h 4241931"/>
              <a:gd name="connsiteX650" fmla="*/ 2856998 w 4651277"/>
              <a:gd name="connsiteY650" fmla="*/ 3813863 h 4241931"/>
              <a:gd name="connsiteX651" fmla="*/ 2854422 w 4651277"/>
              <a:gd name="connsiteY651" fmla="*/ 3814137 h 4241931"/>
              <a:gd name="connsiteX652" fmla="*/ 2854754 w 4651277"/>
              <a:gd name="connsiteY652" fmla="*/ 3831215 h 4241931"/>
              <a:gd name="connsiteX653" fmla="*/ 2843360 w 4651277"/>
              <a:gd name="connsiteY653" fmla="*/ 3850708 h 4241931"/>
              <a:gd name="connsiteX654" fmla="*/ 2807827 w 4651277"/>
              <a:gd name="connsiteY654" fmla="*/ 3846654 h 4241931"/>
              <a:gd name="connsiteX655" fmla="*/ 2785810 w 4651277"/>
              <a:gd name="connsiteY655" fmla="*/ 3849588 h 4241931"/>
              <a:gd name="connsiteX656" fmla="*/ 2789121 w 4651277"/>
              <a:gd name="connsiteY656" fmla="*/ 3868487 h 4241931"/>
              <a:gd name="connsiteX657" fmla="*/ 2791863 w 4651277"/>
              <a:gd name="connsiteY657" fmla="*/ 3871984 h 4241931"/>
              <a:gd name="connsiteX658" fmla="*/ 2806233 w 4651277"/>
              <a:gd name="connsiteY658" fmla="*/ 3898062 h 4241931"/>
              <a:gd name="connsiteX659" fmla="*/ 2784118 w 4651277"/>
              <a:gd name="connsiteY659" fmla="*/ 3891736 h 4241931"/>
              <a:gd name="connsiteX660" fmla="*/ 2763325 w 4651277"/>
              <a:gd name="connsiteY660" fmla="*/ 3878511 h 4241931"/>
              <a:gd name="connsiteX661" fmla="*/ 2724775 w 4651277"/>
              <a:gd name="connsiteY661" fmla="*/ 3899406 h 4241931"/>
              <a:gd name="connsiteX662" fmla="*/ 2726671 w 4651277"/>
              <a:gd name="connsiteY662" fmla="*/ 3923975 h 4241931"/>
              <a:gd name="connsiteX663" fmla="*/ 2695770 w 4651277"/>
              <a:gd name="connsiteY663" fmla="*/ 3931920 h 4241931"/>
              <a:gd name="connsiteX664" fmla="*/ 2675260 w 4651277"/>
              <a:gd name="connsiteY664" fmla="*/ 3914348 h 4241931"/>
              <a:gd name="connsiteX665" fmla="*/ 2660753 w 4651277"/>
              <a:gd name="connsiteY665" fmla="*/ 3905503 h 4241931"/>
              <a:gd name="connsiteX666" fmla="*/ 2646083 w 4651277"/>
              <a:gd name="connsiteY666" fmla="*/ 3912202 h 4241931"/>
              <a:gd name="connsiteX667" fmla="*/ 2647150 w 4651277"/>
              <a:gd name="connsiteY667" fmla="*/ 3913511 h 4241931"/>
              <a:gd name="connsiteX668" fmla="*/ 2629231 w 4651277"/>
              <a:gd name="connsiteY668" fmla="*/ 3927369 h 4241931"/>
              <a:gd name="connsiteX669" fmla="*/ 2518807 w 4651277"/>
              <a:gd name="connsiteY669" fmla="*/ 4013107 h 4241931"/>
              <a:gd name="connsiteX670" fmla="*/ 2518432 w 4651277"/>
              <a:gd name="connsiteY670" fmla="*/ 4038475 h 4241931"/>
              <a:gd name="connsiteX671" fmla="*/ 2521619 w 4651277"/>
              <a:gd name="connsiteY671" fmla="*/ 4073711 h 4241931"/>
              <a:gd name="connsiteX672" fmla="*/ 2489096 w 4651277"/>
              <a:gd name="connsiteY672" fmla="*/ 4063534 h 4241931"/>
              <a:gd name="connsiteX673" fmla="*/ 2453324 w 4651277"/>
              <a:gd name="connsiteY673" fmla="*/ 4094842 h 4241931"/>
              <a:gd name="connsiteX674" fmla="*/ 2448168 w 4651277"/>
              <a:gd name="connsiteY674" fmla="*/ 4135938 h 4241931"/>
              <a:gd name="connsiteX675" fmla="*/ 2411741 w 4651277"/>
              <a:gd name="connsiteY675" fmla="*/ 4211641 h 4241931"/>
              <a:gd name="connsiteX676" fmla="*/ 2371202 w 4651277"/>
              <a:gd name="connsiteY676" fmla="*/ 4225284 h 4241931"/>
              <a:gd name="connsiteX677" fmla="*/ 2339599 w 4651277"/>
              <a:gd name="connsiteY677" fmla="*/ 4241931 h 4241931"/>
              <a:gd name="connsiteX678" fmla="*/ 2319011 w 4651277"/>
              <a:gd name="connsiteY678" fmla="*/ 4225827 h 4241931"/>
              <a:gd name="connsiteX679" fmla="*/ 2286691 w 4651277"/>
              <a:gd name="connsiteY679" fmla="*/ 4169575 h 4241931"/>
              <a:gd name="connsiteX680" fmla="*/ 2250336 w 4651277"/>
              <a:gd name="connsiteY680" fmla="*/ 4135164 h 4241931"/>
              <a:gd name="connsiteX681" fmla="*/ 2168075 w 4651277"/>
              <a:gd name="connsiteY681" fmla="*/ 4121259 h 4241931"/>
              <a:gd name="connsiteX682" fmla="*/ 2146887 w 4651277"/>
              <a:gd name="connsiteY682" fmla="*/ 4129683 h 4241931"/>
              <a:gd name="connsiteX683" fmla="*/ 2118834 w 4651277"/>
              <a:gd name="connsiteY683" fmla="*/ 4132741 h 4241931"/>
              <a:gd name="connsiteX684" fmla="*/ 2123027 w 4651277"/>
              <a:gd name="connsiteY684" fmla="*/ 4108146 h 4241931"/>
              <a:gd name="connsiteX685" fmla="*/ 2123831 w 4651277"/>
              <a:gd name="connsiteY685" fmla="*/ 4094395 h 4241931"/>
              <a:gd name="connsiteX686" fmla="*/ 2110984 w 4651277"/>
              <a:gd name="connsiteY686" fmla="*/ 4096957 h 4241931"/>
              <a:gd name="connsiteX687" fmla="*/ 2025816 w 4651277"/>
              <a:gd name="connsiteY687" fmla="*/ 4085641 h 4241931"/>
              <a:gd name="connsiteX688" fmla="*/ 1994734 w 4651277"/>
              <a:gd name="connsiteY688" fmla="*/ 4050712 h 4241931"/>
              <a:gd name="connsiteX689" fmla="*/ 1924097 w 4651277"/>
              <a:gd name="connsiteY689" fmla="*/ 3922677 h 4241931"/>
              <a:gd name="connsiteX690" fmla="*/ 1905006 w 4651277"/>
              <a:gd name="connsiteY690" fmla="*/ 3918804 h 4241931"/>
              <a:gd name="connsiteX691" fmla="*/ 1887982 w 4651277"/>
              <a:gd name="connsiteY691" fmla="*/ 3912568 h 4241931"/>
              <a:gd name="connsiteX692" fmla="*/ 1885017 w 4651277"/>
              <a:gd name="connsiteY692" fmla="*/ 3901578 h 4241931"/>
              <a:gd name="connsiteX693" fmla="*/ 1862111 w 4651277"/>
              <a:gd name="connsiteY693" fmla="*/ 3897986 h 4241931"/>
              <a:gd name="connsiteX694" fmla="*/ 1858625 w 4651277"/>
              <a:gd name="connsiteY694" fmla="*/ 3892341 h 4241931"/>
              <a:gd name="connsiteX695" fmla="*/ 1837794 w 4651277"/>
              <a:gd name="connsiteY695" fmla="*/ 3907157 h 4241931"/>
              <a:gd name="connsiteX696" fmla="*/ 1836714 w 4651277"/>
              <a:gd name="connsiteY696" fmla="*/ 3883084 h 4241931"/>
              <a:gd name="connsiteX697" fmla="*/ 1816165 w 4651277"/>
              <a:gd name="connsiteY697" fmla="*/ 3880505 h 4241931"/>
              <a:gd name="connsiteX698" fmla="*/ 1816633 w 4651277"/>
              <a:gd name="connsiteY698" fmla="*/ 3878350 h 4241931"/>
              <a:gd name="connsiteX699" fmla="*/ 1800539 w 4651277"/>
              <a:gd name="connsiteY699" fmla="*/ 3891482 h 4241931"/>
              <a:gd name="connsiteX700" fmla="*/ 1764303 w 4651277"/>
              <a:gd name="connsiteY700" fmla="*/ 3915801 h 4241931"/>
              <a:gd name="connsiteX701" fmla="*/ 1740423 w 4651277"/>
              <a:gd name="connsiteY701" fmla="*/ 3889176 h 4241931"/>
              <a:gd name="connsiteX702" fmla="*/ 1722011 w 4651277"/>
              <a:gd name="connsiteY702" fmla="*/ 3876752 h 4241931"/>
              <a:gd name="connsiteX703" fmla="*/ 1711940 w 4651277"/>
              <a:gd name="connsiteY703" fmla="*/ 3893084 h 4241931"/>
              <a:gd name="connsiteX704" fmla="*/ 1711668 w 4651277"/>
              <a:gd name="connsiteY704" fmla="*/ 3897518 h 4241931"/>
              <a:gd name="connsiteX705" fmla="*/ 1705099 w 4651277"/>
              <a:gd name="connsiteY705" fmla="*/ 3926559 h 4241931"/>
              <a:gd name="connsiteX706" fmla="*/ 1692762 w 4651277"/>
              <a:gd name="connsiteY706" fmla="*/ 3907147 h 4241931"/>
              <a:gd name="connsiteX707" fmla="*/ 1685994 w 4651277"/>
              <a:gd name="connsiteY707" fmla="*/ 3883452 h 4241931"/>
              <a:gd name="connsiteX708" fmla="*/ 1643295 w 4651277"/>
              <a:gd name="connsiteY708" fmla="*/ 3873479 h 4241931"/>
              <a:gd name="connsiteX709" fmla="*/ 1628399 w 4651277"/>
              <a:gd name="connsiteY709" fmla="*/ 3893111 h 4241931"/>
              <a:gd name="connsiteX710" fmla="*/ 1600019 w 4651277"/>
              <a:gd name="connsiteY710" fmla="*/ 3878537 h 4241931"/>
              <a:gd name="connsiteX711" fmla="*/ 1596347 w 4651277"/>
              <a:gd name="connsiteY711" fmla="*/ 3851778 h 4241931"/>
              <a:gd name="connsiteX712" fmla="*/ 1574043 w 4651277"/>
              <a:gd name="connsiteY712" fmla="*/ 3830214 h 4241931"/>
              <a:gd name="connsiteX713" fmla="*/ 1541567 w 4651277"/>
              <a:gd name="connsiteY713" fmla="*/ 3798615 h 4241931"/>
              <a:gd name="connsiteX714" fmla="*/ 1492724 w 4651277"/>
              <a:gd name="connsiteY714" fmla="*/ 3763103 h 4241931"/>
              <a:gd name="connsiteX715" fmla="*/ 1470589 w 4651277"/>
              <a:gd name="connsiteY715" fmla="*/ 3755587 h 4241931"/>
              <a:gd name="connsiteX716" fmla="*/ 1479644 w 4651277"/>
              <a:gd name="connsiteY716" fmla="*/ 3744671 h 4241931"/>
              <a:gd name="connsiteX717" fmla="*/ 1466562 w 4651277"/>
              <a:gd name="connsiteY717" fmla="*/ 3726239 h 4241931"/>
              <a:gd name="connsiteX718" fmla="*/ 1430989 w 4651277"/>
              <a:gd name="connsiteY718" fmla="*/ 3697700 h 4241931"/>
              <a:gd name="connsiteX719" fmla="*/ 1419313 w 4651277"/>
              <a:gd name="connsiteY719" fmla="*/ 3670284 h 4241931"/>
              <a:gd name="connsiteX720" fmla="*/ 1417125 w 4651277"/>
              <a:gd name="connsiteY720" fmla="*/ 3655509 h 4241931"/>
              <a:gd name="connsiteX721" fmla="*/ 1407563 w 4651277"/>
              <a:gd name="connsiteY721" fmla="*/ 3669999 h 4241931"/>
              <a:gd name="connsiteX722" fmla="*/ 1383547 w 4651277"/>
              <a:gd name="connsiteY722" fmla="*/ 3699284 h 4241931"/>
              <a:gd name="connsiteX723" fmla="*/ 1335775 w 4651277"/>
              <a:gd name="connsiteY723" fmla="*/ 3738369 h 4241931"/>
              <a:gd name="connsiteX724" fmla="*/ 1312449 w 4651277"/>
              <a:gd name="connsiteY724" fmla="*/ 3759039 h 4241931"/>
              <a:gd name="connsiteX725" fmla="*/ 1295945 w 4651277"/>
              <a:gd name="connsiteY725" fmla="*/ 3759452 h 4241931"/>
              <a:gd name="connsiteX726" fmla="*/ 1292551 w 4651277"/>
              <a:gd name="connsiteY726" fmla="*/ 3785619 h 4241931"/>
              <a:gd name="connsiteX727" fmla="*/ 1236423 w 4651277"/>
              <a:gd name="connsiteY727" fmla="*/ 3826202 h 4241931"/>
              <a:gd name="connsiteX728" fmla="*/ 1221212 w 4651277"/>
              <a:gd name="connsiteY728" fmla="*/ 3837554 h 4241931"/>
              <a:gd name="connsiteX729" fmla="*/ 1171545 w 4651277"/>
              <a:gd name="connsiteY729" fmla="*/ 3867819 h 4241931"/>
              <a:gd name="connsiteX730" fmla="*/ 1116177 w 4651277"/>
              <a:gd name="connsiteY730" fmla="*/ 3898928 h 4241931"/>
              <a:gd name="connsiteX731" fmla="*/ 1085512 w 4651277"/>
              <a:gd name="connsiteY731" fmla="*/ 3913809 h 4241931"/>
              <a:gd name="connsiteX732" fmla="*/ 1084513 w 4651277"/>
              <a:gd name="connsiteY732" fmla="*/ 3915463 h 4241931"/>
              <a:gd name="connsiteX733" fmla="*/ 1084512 w 4651277"/>
              <a:gd name="connsiteY733" fmla="*/ 3915463 h 4241931"/>
              <a:gd name="connsiteX734" fmla="*/ 1084263 w 4651277"/>
              <a:gd name="connsiteY734" fmla="*/ 3915876 h 4241931"/>
              <a:gd name="connsiteX735" fmla="*/ 1084513 w 4651277"/>
              <a:gd name="connsiteY735" fmla="*/ 3915463 h 4241931"/>
              <a:gd name="connsiteX736" fmla="*/ 1085839 w 4651277"/>
              <a:gd name="connsiteY736" fmla="*/ 3915136 h 4241931"/>
              <a:gd name="connsiteX737" fmla="*/ 1094229 w 4651277"/>
              <a:gd name="connsiteY737" fmla="*/ 3924043 h 4241931"/>
              <a:gd name="connsiteX738" fmla="*/ 1088904 w 4651277"/>
              <a:gd name="connsiteY738" fmla="*/ 3930985 h 4241931"/>
              <a:gd name="connsiteX739" fmla="*/ 1018977 w 4651277"/>
              <a:gd name="connsiteY739" fmla="*/ 3997770 h 4241931"/>
              <a:gd name="connsiteX740" fmla="*/ 1006350 w 4651277"/>
              <a:gd name="connsiteY740" fmla="*/ 4009328 h 4241931"/>
              <a:gd name="connsiteX741" fmla="*/ 1002301 w 4651277"/>
              <a:gd name="connsiteY741" fmla="*/ 4011171 h 4241931"/>
              <a:gd name="connsiteX742" fmla="*/ 990173 w 4651277"/>
              <a:gd name="connsiteY742" fmla="*/ 4011068 h 4241931"/>
              <a:gd name="connsiteX743" fmla="*/ 985936 w 4651277"/>
              <a:gd name="connsiteY743" fmla="*/ 4009861 h 4241931"/>
              <a:gd name="connsiteX744" fmla="*/ 977409 w 4651277"/>
              <a:gd name="connsiteY744" fmla="*/ 4002677 h 4241931"/>
              <a:gd name="connsiteX745" fmla="*/ 972121 w 4651277"/>
              <a:gd name="connsiteY745" fmla="*/ 3998352 h 4241931"/>
              <a:gd name="connsiteX746" fmla="*/ 953239 w 4651277"/>
              <a:gd name="connsiteY746" fmla="*/ 4017645 h 4241931"/>
              <a:gd name="connsiteX747" fmla="*/ 934255 w 4651277"/>
              <a:gd name="connsiteY747" fmla="*/ 4027395 h 4241931"/>
              <a:gd name="connsiteX748" fmla="*/ 928071 w 4651277"/>
              <a:gd name="connsiteY748" fmla="*/ 4012596 h 4241931"/>
              <a:gd name="connsiteX749" fmla="*/ 996223 w 4651277"/>
              <a:gd name="connsiteY749" fmla="*/ 3962574 h 4241931"/>
              <a:gd name="connsiteX750" fmla="*/ 1026009 w 4651277"/>
              <a:gd name="connsiteY750" fmla="*/ 3931585 h 4241931"/>
              <a:gd name="connsiteX751" fmla="*/ 1031264 w 4651277"/>
              <a:gd name="connsiteY751" fmla="*/ 3925503 h 4241931"/>
              <a:gd name="connsiteX752" fmla="*/ 1077468 w 4651277"/>
              <a:gd name="connsiteY752" fmla="*/ 3900596 h 4241931"/>
              <a:gd name="connsiteX753" fmla="*/ 1094162 w 4651277"/>
              <a:gd name="connsiteY753" fmla="*/ 3881561 h 4241931"/>
              <a:gd name="connsiteX754" fmla="*/ 1102948 w 4651277"/>
              <a:gd name="connsiteY754" fmla="*/ 3869261 h 4241931"/>
              <a:gd name="connsiteX755" fmla="*/ 1153234 w 4651277"/>
              <a:gd name="connsiteY755" fmla="*/ 3831245 h 4241931"/>
              <a:gd name="connsiteX756" fmla="*/ 1182230 w 4651277"/>
              <a:gd name="connsiteY756" fmla="*/ 3799326 h 4241931"/>
              <a:gd name="connsiteX757" fmla="*/ 1213308 w 4651277"/>
              <a:gd name="connsiteY757" fmla="*/ 3779276 h 4241931"/>
              <a:gd name="connsiteX758" fmla="*/ 1227005 w 4651277"/>
              <a:gd name="connsiteY758" fmla="*/ 3743531 h 4241931"/>
              <a:gd name="connsiteX759" fmla="*/ 1221458 w 4651277"/>
              <a:gd name="connsiteY759" fmla="*/ 3737019 h 4241931"/>
              <a:gd name="connsiteX760" fmla="*/ 1231625 w 4651277"/>
              <a:gd name="connsiteY760" fmla="*/ 3685821 h 4241931"/>
              <a:gd name="connsiteX761" fmla="*/ 1240257 w 4651277"/>
              <a:gd name="connsiteY761" fmla="*/ 3659206 h 4241931"/>
              <a:gd name="connsiteX762" fmla="*/ 1240179 w 4651277"/>
              <a:gd name="connsiteY762" fmla="*/ 3659067 h 4241931"/>
              <a:gd name="connsiteX763" fmla="*/ 1230192 w 4651277"/>
              <a:gd name="connsiteY763" fmla="*/ 3642988 h 4241931"/>
              <a:gd name="connsiteX764" fmla="*/ 1231048 w 4651277"/>
              <a:gd name="connsiteY764" fmla="*/ 3642849 h 4241931"/>
              <a:gd name="connsiteX765" fmla="*/ 1229111 w 4651277"/>
              <a:gd name="connsiteY765" fmla="*/ 3639405 h 4241931"/>
              <a:gd name="connsiteX766" fmla="*/ 1225082 w 4651277"/>
              <a:gd name="connsiteY766" fmla="*/ 3615949 h 4241931"/>
              <a:gd name="connsiteX767" fmla="*/ 1223380 w 4651277"/>
              <a:gd name="connsiteY767" fmla="*/ 3610559 h 4241931"/>
              <a:gd name="connsiteX768" fmla="*/ 1222745 w 4651277"/>
              <a:gd name="connsiteY768" fmla="*/ 3611002 h 4241931"/>
              <a:gd name="connsiteX769" fmla="*/ 1190493 w 4651277"/>
              <a:gd name="connsiteY769" fmla="*/ 3651565 h 4241931"/>
              <a:gd name="connsiteX770" fmla="*/ 1166783 w 4651277"/>
              <a:gd name="connsiteY770" fmla="*/ 3661736 h 4241931"/>
              <a:gd name="connsiteX771" fmla="*/ 1154637 w 4651277"/>
              <a:gd name="connsiteY771" fmla="*/ 3670210 h 4241931"/>
              <a:gd name="connsiteX772" fmla="*/ 1116633 w 4651277"/>
              <a:gd name="connsiteY772" fmla="*/ 3690352 h 4241931"/>
              <a:gd name="connsiteX773" fmla="*/ 1090960 w 4651277"/>
              <a:gd name="connsiteY773" fmla="*/ 3676395 h 4241931"/>
              <a:gd name="connsiteX774" fmla="*/ 1152056 w 4651277"/>
              <a:gd name="connsiteY774" fmla="*/ 3582772 h 4241931"/>
              <a:gd name="connsiteX775" fmla="*/ 1146988 w 4651277"/>
              <a:gd name="connsiteY775" fmla="*/ 3583121 h 4241931"/>
              <a:gd name="connsiteX776" fmla="*/ 1174341 w 4651277"/>
              <a:gd name="connsiteY776" fmla="*/ 3554475 h 4241931"/>
              <a:gd name="connsiteX777" fmla="*/ 1195008 w 4651277"/>
              <a:gd name="connsiteY777" fmla="*/ 3526369 h 4241931"/>
              <a:gd name="connsiteX778" fmla="*/ 1182314 w 4651277"/>
              <a:gd name="connsiteY778" fmla="*/ 3516738 h 4241931"/>
              <a:gd name="connsiteX779" fmla="*/ 1164089 w 4651277"/>
              <a:gd name="connsiteY779" fmla="*/ 3495341 h 4241931"/>
              <a:gd name="connsiteX780" fmla="*/ 1138525 w 4651277"/>
              <a:gd name="connsiteY780" fmla="*/ 3489826 h 4241931"/>
              <a:gd name="connsiteX781" fmla="*/ 1113579 w 4651277"/>
              <a:gd name="connsiteY781" fmla="*/ 3498232 h 4241931"/>
              <a:gd name="connsiteX782" fmla="*/ 1101193 w 4651277"/>
              <a:gd name="connsiteY782" fmla="*/ 3517611 h 4241931"/>
              <a:gd name="connsiteX783" fmla="*/ 1083741 w 4651277"/>
              <a:gd name="connsiteY783" fmla="*/ 3524449 h 4241931"/>
              <a:gd name="connsiteX784" fmla="*/ 1066327 w 4651277"/>
              <a:gd name="connsiteY784" fmla="*/ 3498350 h 4241931"/>
              <a:gd name="connsiteX785" fmla="*/ 1060384 w 4651277"/>
              <a:gd name="connsiteY785" fmla="*/ 3491373 h 4241931"/>
              <a:gd name="connsiteX786" fmla="*/ 1051908 w 4651277"/>
              <a:gd name="connsiteY786" fmla="*/ 3488960 h 4241931"/>
              <a:gd name="connsiteX787" fmla="*/ 1034735 w 4651277"/>
              <a:gd name="connsiteY787" fmla="*/ 3470682 h 4241931"/>
              <a:gd name="connsiteX788" fmla="*/ 1017197 w 4651277"/>
              <a:gd name="connsiteY788" fmla="*/ 3484015 h 4241931"/>
              <a:gd name="connsiteX789" fmla="*/ 1010237 w 4651277"/>
              <a:gd name="connsiteY789" fmla="*/ 3484324 h 4241931"/>
              <a:gd name="connsiteX790" fmla="*/ 958799 w 4651277"/>
              <a:gd name="connsiteY790" fmla="*/ 3466337 h 4241931"/>
              <a:gd name="connsiteX791" fmla="*/ 951788 w 4651277"/>
              <a:gd name="connsiteY791" fmla="*/ 3461874 h 4241931"/>
              <a:gd name="connsiteX792" fmla="*/ 926759 w 4651277"/>
              <a:gd name="connsiteY792" fmla="*/ 3433431 h 4241931"/>
              <a:gd name="connsiteX793" fmla="*/ 903850 w 4651277"/>
              <a:gd name="connsiteY793" fmla="*/ 3383920 h 4241931"/>
              <a:gd name="connsiteX794" fmla="*/ 895238 w 4651277"/>
              <a:gd name="connsiteY794" fmla="*/ 3361559 h 4241931"/>
              <a:gd name="connsiteX795" fmla="*/ 893102 w 4651277"/>
              <a:gd name="connsiteY795" fmla="*/ 3344918 h 4241931"/>
              <a:gd name="connsiteX796" fmla="*/ 913932 w 4651277"/>
              <a:gd name="connsiteY796" fmla="*/ 3295875 h 4241931"/>
              <a:gd name="connsiteX797" fmla="*/ 916552 w 4651277"/>
              <a:gd name="connsiteY797" fmla="*/ 3284815 h 4241931"/>
              <a:gd name="connsiteX798" fmla="*/ 902668 w 4651277"/>
              <a:gd name="connsiteY798" fmla="*/ 3252497 h 4241931"/>
              <a:gd name="connsiteX799" fmla="*/ 899396 w 4651277"/>
              <a:gd name="connsiteY799" fmla="*/ 3239232 h 4241931"/>
              <a:gd name="connsiteX800" fmla="*/ 894195 w 4651277"/>
              <a:gd name="connsiteY800" fmla="*/ 3206742 h 4241931"/>
              <a:gd name="connsiteX801" fmla="*/ 880363 w 4651277"/>
              <a:gd name="connsiteY801" fmla="*/ 3200867 h 4241931"/>
              <a:gd name="connsiteX802" fmla="*/ 868662 w 4651277"/>
              <a:gd name="connsiteY802" fmla="*/ 3212216 h 4241931"/>
              <a:gd name="connsiteX803" fmla="*/ 861785 w 4651277"/>
              <a:gd name="connsiteY803" fmla="*/ 3179867 h 4241931"/>
              <a:gd name="connsiteX804" fmla="*/ 841031 w 4651277"/>
              <a:gd name="connsiteY804" fmla="*/ 3128406 h 4241931"/>
              <a:gd name="connsiteX805" fmla="*/ 835094 w 4651277"/>
              <a:gd name="connsiteY805" fmla="*/ 3130395 h 4241931"/>
              <a:gd name="connsiteX806" fmla="*/ 836894 w 4651277"/>
              <a:gd name="connsiteY806" fmla="*/ 3131712 h 4241931"/>
              <a:gd name="connsiteX807" fmla="*/ 828164 w 4651277"/>
              <a:gd name="connsiteY807" fmla="*/ 3141426 h 4241931"/>
              <a:gd name="connsiteX808" fmla="*/ 810249 w 4651277"/>
              <a:gd name="connsiteY808" fmla="*/ 3168564 h 4241931"/>
              <a:gd name="connsiteX809" fmla="*/ 805666 w 4651277"/>
              <a:gd name="connsiteY809" fmla="*/ 3182762 h 4241931"/>
              <a:gd name="connsiteX810" fmla="*/ 762994 w 4651277"/>
              <a:gd name="connsiteY810" fmla="*/ 3247137 h 4241931"/>
              <a:gd name="connsiteX811" fmla="*/ 769696 w 4651277"/>
              <a:gd name="connsiteY811" fmla="*/ 3269578 h 4241931"/>
              <a:gd name="connsiteX812" fmla="*/ 788985 w 4651277"/>
              <a:gd name="connsiteY812" fmla="*/ 3312615 h 4241931"/>
              <a:gd name="connsiteX813" fmla="*/ 783024 w 4651277"/>
              <a:gd name="connsiteY813" fmla="*/ 3324613 h 4241931"/>
              <a:gd name="connsiteX814" fmla="*/ 758660 w 4651277"/>
              <a:gd name="connsiteY814" fmla="*/ 3335580 h 4241931"/>
              <a:gd name="connsiteX815" fmla="*/ 671389 w 4651277"/>
              <a:gd name="connsiteY815" fmla="*/ 3280299 h 4241931"/>
              <a:gd name="connsiteX816" fmla="*/ 650969 w 4651277"/>
              <a:gd name="connsiteY816" fmla="*/ 3269201 h 4241931"/>
              <a:gd name="connsiteX817" fmla="*/ 641617 w 4651277"/>
              <a:gd name="connsiteY817" fmla="*/ 3268933 h 4241931"/>
              <a:gd name="connsiteX818" fmla="*/ 644405 w 4651277"/>
              <a:gd name="connsiteY818" fmla="*/ 3282190 h 4241931"/>
              <a:gd name="connsiteX819" fmla="*/ 650760 w 4651277"/>
              <a:gd name="connsiteY819" fmla="*/ 3284028 h 4241931"/>
              <a:gd name="connsiteX820" fmla="*/ 664657 w 4651277"/>
              <a:gd name="connsiteY820" fmla="*/ 3289108 h 4241931"/>
              <a:gd name="connsiteX821" fmla="*/ 653088 w 4651277"/>
              <a:gd name="connsiteY821" fmla="*/ 3305841 h 4241931"/>
              <a:gd name="connsiteX822" fmla="*/ 681811 w 4651277"/>
              <a:gd name="connsiteY822" fmla="*/ 3311127 h 4241931"/>
              <a:gd name="connsiteX823" fmla="*/ 681325 w 4651277"/>
              <a:gd name="connsiteY823" fmla="*/ 3323067 h 4241931"/>
              <a:gd name="connsiteX824" fmla="*/ 642947 w 4651277"/>
              <a:gd name="connsiteY824" fmla="*/ 3318009 h 4241931"/>
              <a:gd name="connsiteX825" fmla="*/ 616859 w 4651277"/>
              <a:gd name="connsiteY825" fmla="*/ 3306171 h 4241931"/>
              <a:gd name="connsiteX826" fmla="*/ 615221 w 4651277"/>
              <a:gd name="connsiteY826" fmla="*/ 3285459 h 4241931"/>
              <a:gd name="connsiteX827" fmla="*/ 603851 w 4651277"/>
              <a:gd name="connsiteY827" fmla="*/ 3275124 h 4241931"/>
              <a:gd name="connsiteX828" fmla="*/ 584006 w 4651277"/>
              <a:gd name="connsiteY828" fmla="*/ 3294285 h 4241931"/>
              <a:gd name="connsiteX829" fmla="*/ 576030 w 4651277"/>
              <a:gd name="connsiteY829" fmla="*/ 3296216 h 4241931"/>
              <a:gd name="connsiteX830" fmla="*/ 595446 w 4651277"/>
              <a:gd name="connsiteY830" fmla="*/ 3254362 h 4241931"/>
              <a:gd name="connsiteX831" fmla="*/ 582146 w 4651277"/>
              <a:gd name="connsiteY831" fmla="*/ 3236050 h 4241931"/>
              <a:gd name="connsiteX832" fmla="*/ 559040 w 4651277"/>
              <a:gd name="connsiteY832" fmla="*/ 3238269 h 4241931"/>
              <a:gd name="connsiteX833" fmla="*/ 547418 w 4651277"/>
              <a:gd name="connsiteY833" fmla="*/ 3221663 h 4241931"/>
              <a:gd name="connsiteX834" fmla="*/ 555276 w 4651277"/>
              <a:gd name="connsiteY834" fmla="*/ 3208783 h 4241931"/>
              <a:gd name="connsiteX835" fmla="*/ 552916 w 4651277"/>
              <a:gd name="connsiteY835" fmla="*/ 3178113 h 4241931"/>
              <a:gd name="connsiteX836" fmla="*/ 554759 w 4651277"/>
              <a:gd name="connsiteY836" fmla="*/ 3143891 h 4241931"/>
              <a:gd name="connsiteX837" fmla="*/ 546452 w 4651277"/>
              <a:gd name="connsiteY837" fmla="*/ 3109595 h 4241931"/>
              <a:gd name="connsiteX838" fmla="*/ 531314 w 4651277"/>
              <a:gd name="connsiteY838" fmla="*/ 3097640 h 4241931"/>
              <a:gd name="connsiteX839" fmla="*/ 544016 w 4651277"/>
              <a:gd name="connsiteY839" fmla="*/ 3089076 h 4241931"/>
              <a:gd name="connsiteX840" fmla="*/ 547970 w 4651277"/>
              <a:gd name="connsiteY840" fmla="*/ 3079252 h 4241931"/>
              <a:gd name="connsiteX841" fmla="*/ 536113 w 4651277"/>
              <a:gd name="connsiteY841" fmla="*/ 3040749 h 4241931"/>
              <a:gd name="connsiteX842" fmla="*/ 536514 w 4651277"/>
              <a:gd name="connsiteY842" fmla="*/ 3026719 h 4241931"/>
              <a:gd name="connsiteX843" fmla="*/ 518069 w 4651277"/>
              <a:gd name="connsiteY843" fmla="*/ 3044697 h 4241931"/>
              <a:gd name="connsiteX844" fmla="*/ 505031 w 4651277"/>
              <a:gd name="connsiteY844" fmla="*/ 3044899 h 4241931"/>
              <a:gd name="connsiteX845" fmla="*/ 469088 w 4651277"/>
              <a:gd name="connsiteY845" fmla="*/ 3060358 h 4241931"/>
              <a:gd name="connsiteX846" fmla="*/ 446865 w 4651277"/>
              <a:gd name="connsiteY846" fmla="*/ 3064475 h 4241931"/>
              <a:gd name="connsiteX847" fmla="*/ 428167 w 4651277"/>
              <a:gd name="connsiteY847" fmla="*/ 3076179 h 4241931"/>
              <a:gd name="connsiteX848" fmla="*/ 421376 w 4651277"/>
              <a:gd name="connsiteY848" fmla="*/ 3079513 h 4241931"/>
              <a:gd name="connsiteX849" fmla="*/ 387850 w 4651277"/>
              <a:gd name="connsiteY849" fmla="*/ 3050902 h 4241931"/>
              <a:gd name="connsiteX850" fmla="*/ 356247 w 4651277"/>
              <a:gd name="connsiteY850" fmla="*/ 3058134 h 4241931"/>
              <a:gd name="connsiteX851" fmla="*/ 329279 w 4651277"/>
              <a:gd name="connsiteY851" fmla="*/ 3044401 h 4241931"/>
              <a:gd name="connsiteX852" fmla="*/ 308607 w 4651277"/>
              <a:gd name="connsiteY852" fmla="*/ 3027031 h 4241931"/>
              <a:gd name="connsiteX853" fmla="*/ 279538 w 4651277"/>
              <a:gd name="connsiteY853" fmla="*/ 3001141 h 4241931"/>
              <a:gd name="connsiteX854" fmla="*/ 267950 w 4651277"/>
              <a:gd name="connsiteY854" fmla="*/ 2993392 h 4241931"/>
              <a:gd name="connsiteX855" fmla="*/ 257547 w 4651277"/>
              <a:gd name="connsiteY855" fmla="*/ 2987046 h 4241931"/>
              <a:gd name="connsiteX856" fmla="*/ 263834 w 4651277"/>
              <a:gd name="connsiteY856" fmla="*/ 2971168 h 4241931"/>
              <a:gd name="connsiteX857" fmla="*/ 275244 w 4651277"/>
              <a:gd name="connsiteY857" fmla="*/ 2962494 h 4241931"/>
              <a:gd name="connsiteX858" fmla="*/ 283127 w 4651277"/>
              <a:gd name="connsiteY858" fmla="*/ 2946230 h 4241931"/>
              <a:gd name="connsiteX859" fmla="*/ 271842 w 4651277"/>
              <a:gd name="connsiteY859" fmla="*/ 2937986 h 4241931"/>
              <a:gd name="connsiteX860" fmla="*/ 255949 w 4651277"/>
              <a:gd name="connsiteY860" fmla="*/ 2947324 h 4241931"/>
              <a:gd name="connsiteX861" fmla="*/ 248671 w 4651277"/>
              <a:gd name="connsiteY861" fmla="*/ 2962598 h 4241931"/>
              <a:gd name="connsiteX862" fmla="*/ 220889 w 4651277"/>
              <a:gd name="connsiteY862" fmla="*/ 2964682 h 4241931"/>
              <a:gd name="connsiteX863" fmla="*/ 224312 w 4651277"/>
              <a:gd name="connsiteY863" fmla="*/ 2945699 h 4241931"/>
              <a:gd name="connsiteX864" fmla="*/ 224403 w 4651277"/>
              <a:gd name="connsiteY864" fmla="*/ 2919922 h 4241931"/>
              <a:gd name="connsiteX865" fmla="*/ 221119 w 4651277"/>
              <a:gd name="connsiteY865" fmla="*/ 2906363 h 4241931"/>
              <a:gd name="connsiteX866" fmla="*/ 227734 w 4651277"/>
              <a:gd name="connsiteY866" fmla="*/ 2886607 h 4241931"/>
              <a:gd name="connsiteX867" fmla="*/ 230419 w 4651277"/>
              <a:gd name="connsiteY867" fmla="*/ 2873291 h 4241931"/>
              <a:gd name="connsiteX868" fmla="*/ 220334 w 4651277"/>
              <a:gd name="connsiteY868" fmla="*/ 2850825 h 4241931"/>
              <a:gd name="connsiteX869" fmla="*/ 210854 w 4651277"/>
              <a:gd name="connsiteY869" fmla="*/ 2827368 h 4241931"/>
              <a:gd name="connsiteX870" fmla="*/ 241764 w 4651277"/>
              <a:gd name="connsiteY870" fmla="*/ 2778929 h 4241931"/>
              <a:gd name="connsiteX871" fmla="*/ 255002 w 4651277"/>
              <a:gd name="connsiteY871" fmla="*/ 2751657 h 4241931"/>
              <a:gd name="connsiteX872" fmla="*/ 276350 w 4651277"/>
              <a:gd name="connsiteY872" fmla="*/ 2717777 h 4241931"/>
              <a:gd name="connsiteX873" fmla="*/ 285282 w 4651277"/>
              <a:gd name="connsiteY873" fmla="*/ 2707593 h 4241931"/>
              <a:gd name="connsiteX874" fmla="*/ 276926 w 4651277"/>
              <a:gd name="connsiteY874" fmla="*/ 2680064 h 4241931"/>
              <a:gd name="connsiteX875" fmla="*/ 264542 w 4651277"/>
              <a:gd name="connsiteY875" fmla="*/ 2672508 h 4241931"/>
              <a:gd name="connsiteX876" fmla="*/ 308116 w 4651277"/>
              <a:gd name="connsiteY876" fmla="*/ 2674621 h 4241931"/>
              <a:gd name="connsiteX877" fmla="*/ 327864 w 4651277"/>
              <a:gd name="connsiteY877" fmla="*/ 2668993 h 4241931"/>
              <a:gd name="connsiteX878" fmla="*/ 339456 w 4651277"/>
              <a:gd name="connsiteY878" fmla="*/ 2648876 h 4241931"/>
              <a:gd name="connsiteX879" fmla="*/ 368061 w 4651277"/>
              <a:gd name="connsiteY879" fmla="*/ 2643216 h 4241931"/>
              <a:gd name="connsiteX880" fmla="*/ 389538 w 4651277"/>
              <a:gd name="connsiteY880" fmla="*/ 2632526 h 4241931"/>
              <a:gd name="connsiteX881" fmla="*/ 396992 w 4651277"/>
              <a:gd name="connsiteY881" fmla="*/ 2633675 h 4241931"/>
              <a:gd name="connsiteX882" fmla="*/ 398142 w 4651277"/>
              <a:gd name="connsiteY882" fmla="*/ 2626219 h 4241931"/>
              <a:gd name="connsiteX883" fmla="*/ 385394 w 4651277"/>
              <a:gd name="connsiteY883" fmla="*/ 2597603 h 4241931"/>
              <a:gd name="connsiteX884" fmla="*/ 377546 w 4651277"/>
              <a:gd name="connsiteY884" fmla="*/ 2596603 h 4241931"/>
              <a:gd name="connsiteX885" fmla="*/ 376221 w 4651277"/>
              <a:gd name="connsiteY885" fmla="*/ 2597323 h 4241931"/>
              <a:gd name="connsiteX886" fmla="*/ 363730 w 4651277"/>
              <a:gd name="connsiteY886" fmla="*/ 2594317 h 4241931"/>
              <a:gd name="connsiteX887" fmla="*/ 336858 w 4651277"/>
              <a:gd name="connsiteY887" fmla="*/ 2561827 h 4241931"/>
              <a:gd name="connsiteX888" fmla="*/ 337956 w 4651277"/>
              <a:gd name="connsiteY888" fmla="*/ 2558256 h 4241931"/>
              <a:gd name="connsiteX889" fmla="*/ 331405 w 4651277"/>
              <a:gd name="connsiteY889" fmla="*/ 2552878 h 4241931"/>
              <a:gd name="connsiteX890" fmla="*/ 308578 w 4651277"/>
              <a:gd name="connsiteY890" fmla="*/ 2557984 h 4241931"/>
              <a:gd name="connsiteX891" fmla="*/ 294264 w 4651277"/>
              <a:gd name="connsiteY891" fmla="*/ 2582561 h 4241931"/>
              <a:gd name="connsiteX892" fmla="*/ 283955 w 4651277"/>
              <a:gd name="connsiteY892" fmla="*/ 2590545 h 4241931"/>
              <a:gd name="connsiteX893" fmla="*/ 279462 w 4651277"/>
              <a:gd name="connsiteY893" fmla="*/ 2578968 h 4241931"/>
              <a:gd name="connsiteX894" fmla="*/ 280886 w 4651277"/>
              <a:gd name="connsiteY894" fmla="*/ 2534293 h 4241931"/>
              <a:gd name="connsiteX895" fmla="*/ 293312 w 4651277"/>
              <a:gd name="connsiteY895" fmla="*/ 2522841 h 4241931"/>
              <a:gd name="connsiteX896" fmla="*/ 313664 w 4651277"/>
              <a:gd name="connsiteY896" fmla="*/ 2509256 h 4241931"/>
              <a:gd name="connsiteX897" fmla="*/ 322562 w 4651277"/>
              <a:gd name="connsiteY897" fmla="*/ 2501743 h 4241931"/>
              <a:gd name="connsiteX898" fmla="*/ 322347 w 4651277"/>
              <a:gd name="connsiteY898" fmla="*/ 2500403 h 4241931"/>
              <a:gd name="connsiteX899" fmla="*/ 325012 w 4651277"/>
              <a:gd name="connsiteY899" fmla="*/ 2494504 h 4241931"/>
              <a:gd name="connsiteX900" fmla="*/ 327121 w 4651277"/>
              <a:gd name="connsiteY900" fmla="*/ 2489822 h 4241931"/>
              <a:gd name="connsiteX901" fmla="*/ 325375 w 4651277"/>
              <a:gd name="connsiteY901" fmla="*/ 2483801 h 4241931"/>
              <a:gd name="connsiteX902" fmla="*/ 319894 w 4651277"/>
              <a:gd name="connsiteY902" fmla="*/ 2485096 h 4241931"/>
              <a:gd name="connsiteX903" fmla="*/ 311599 w 4651277"/>
              <a:gd name="connsiteY903" fmla="*/ 2486736 h 4241931"/>
              <a:gd name="connsiteX904" fmla="*/ 310423 w 4651277"/>
              <a:gd name="connsiteY904" fmla="*/ 2477683 h 4241931"/>
              <a:gd name="connsiteX905" fmla="*/ 311281 w 4651277"/>
              <a:gd name="connsiteY905" fmla="*/ 2475872 h 4241931"/>
              <a:gd name="connsiteX906" fmla="*/ 304224 w 4651277"/>
              <a:gd name="connsiteY906" fmla="*/ 2463706 h 4241931"/>
              <a:gd name="connsiteX907" fmla="*/ 295275 w 4651277"/>
              <a:gd name="connsiteY907" fmla="*/ 2457135 h 4241931"/>
              <a:gd name="connsiteX908" fmla="*/ 294859 w 4651277"/>
              <a:gd name="connsiteY908" fmla="*/ 2454016 h 4241931"/>
              <a:gd name="connsiteX909" fmla="*/ 286910 w 4651277"/>
              <a:gd name="connsiteY909" fmla="*/ 2446244 h 4241931"/>
              <a:gd name="connsiteX910" fmla="*/ 278232 w 4651277"/>
              <a:gd name="connsiteY910" fmla="*/ 2442183 h 4241931"/>
              <a:gd name="connsiteX911" fmla="*/ 256502 w 4651277"/>
              <a:gd name="connsiteY911" fmla="*/ 2431877 h 4241931"/>
              <a:gd name="connsiteX912" fmla="*/ 233566 w 4651277"/>
              <a:gd name="connsiteY912" fmla="*/ 2432796 h 4241931"/>
              <a:gd name="connsiteX913" fmla="*/ 225585 w 4651277"/>
              <a:gd name="connsiteY913" fmla="*/ 2427605 h 4241931"/>
              <a:gd name="connsiteX914" fmla="*/ 218516 w 4651277"/>
              <a:gd name="connsiteY914" fmla="*/ 2409611 h 4241931"/>
              <a:gd name="connsiteX915" fmla="*/ 219702 w 4651277"/>
              <a:gd name="connsiteY915" fmla="*/ 2396654 h 4241931"/>
              <a:gd name="connsiteX916" fmla="*/ 203612 w 4651277"/>
              <a:gd name="connsiteY916" fmla="*/ 2390201 h 4241931"/>
              <a:gd name="connsiteX917" fmla="*/ 185454 w 4651277"/>
              <a:gd name="connsiteY917" fmla="*/ 2384308 h 4241931"/>
              <a:gd name="connsiteX918" fmla="*/ 180651 w 4651277"/>
              <a:gd name="connsiteY918" fmla="*/ 2360984 h 4241931"/>
              <a:gd name="connsiteX919" fmla="*/ 188954 w 4651277"/>
              <a:gd name="connsiteY919" fmla="*/ 2355173 h 4241931"/>
              <a:gd name="connsiteX920" fmla="*/ 203232 w 4651277"/>
              <a:gd name="connsiteY920" fmla="*/ 2321739 h 4241931"/>
              <a:gd name="connsiteX921" fmla="*/ 198358 w 4651277"/>
              <a:gd name="connsiteY921" fmla="*/ 2280702 h 4241931"/>
              <a:gd name="connsiteX922" fmla="*/ 181129 w 4651277"/>
              <a:gd name="connsiteY922" fmla="*/ 2268831 h 4241931"/>
              <a:gd name="connsiteX923" fmla="*/ 161542 w 4651277"/>
              <a:gd name="connsiteY923" fmla="*/ 2266396 h 4241931"/>
              <a:gd name="connsiteX924" fmla="*/ 170152 w 4651277"/>
              <a:gd name="connsiteY924" fmla="*/ 2232225 h 4241931"/>
              <a:gd name="connsiteX925" fmla="*/ 182158 w 4651277"/>
              <a:gd name="connsiteY925" fmla="*/ 2210319 h 4241931"/>
              <a:gd name="connsiteX926" fmla="*/ 185087 w 4651277"/>
              <a:gd name="connsiteY926" fmla="*/ 2204960 h 4241931"/>
              <a:gd name="connsiteX927" fmla="*/ 183548 w 4651277"/>
              <a:gd name="connsiteY927" fmla="*/ 2204931 h 4241931"/>
              <a:gd name="connsiteX928" fmla="*/ 176985 w 4651277"/>
              <a:gd name="connsiteY928" fmla="*/ 2201655 h 4241931"/>
              <a:gd name="connsiteX929" fmla="*/ 158195 w 4651277"/>
              <a:gd name="connsiteY929" fmla="*/ 2192908 h 4241931"/>
              <a:gd name="connsiteX930" fmla="*/ 153725 w 4651277"/>
              <a:gd name="connsiteY930" fmla="*/ 2186242 h 4241931"/>
              <a:gd name="connsiteX931" fmla="*/ 153180 w 4651277"/>
              <a:gd name="connsiteY931" fmla="*/ 2181644 h 4241931"/>
              <a:gd name="connsiteX932" fmla="*/ 148907 w 4651277"/>
              <a:gd name="connsiteY932" fmla="*/ 2184596 h 4241931"/>
              <a:gd name="connsiteX933" fmla="*/ 133549 w 4651277"/>
              <a:gd name="connsiteY933" fmla="*/ 2192221 h 4241931"/>
              <a:gd name="connsiteX934" fmla="*/ 130014 w 4651277"/>
              <a:gd name="connsiteY934" fmla="*/ 2191909 h 4241931"/>
              <a:gd name="connsiteX935" fmla="*/ 130318 w 4651277"/>
              <a:gd name="connsiteY935" fmla="*/ 2192823 h 4241931"/>
              <a:gd name="connsiteX936" fmla="*/ 126282 w 4651277"/>
              <a:gd name="connsiteY936" fmla="*/ 2195305 h 4241931"/>
              <a:gd name="connsiteX937" fmla="*/ 107338 w 4651277"/>
              <a:gd name="connsiteY937" fmla="*/ 2192707 h 4241931"/>
              <a:gd name="connsiteX938" fmla="*/ 90588 w 4651277"/>
              <a:gd name="connsiteY938" fmla="*/ 2196667 h 4241931"/>
              <a:gd name="connsiteX939" fmla="*/ 85329 w 4651277"/>
              <a:gd name="connsiteY939" fmla="*/ 2204345 h 4241931"/>
              <a:gd name="connsiteX940" fmla="*/ 82412 w 4651277"/>
              <a:gd name="connsiteY940" fmla="*/ 2206965 h 4241931"/>
              <a:gd name="connsiteX941" fmla="*/ 79791 w 4651277"/>
              <a:gd name="connsiteY941" fmla="*/ 2204045 h 4241931"/>
              <a:gd name="connsiteX942" fmla="*/ 72187 w 4651277"/>
              <a:gd name="connsiteY942" fmla="*/ 2199087 h 4241931"/>
              <a:gd name="connsiteX943" fmla="*/ 56610 w 4651277"/>
              <a:gd name="connsiteY943" fmla="*/ 2194405 h 4241931"/>
              <a:gd name="connsiteX944" fmla="*/ 49228 w 4651277"/>
              <a:gd name="connsiteY944" fmla="*/ 2195828 h 4241931"/>
              <a:gd name="connsiteX945" fmla="*/ 44932 w 4651277"/>
              <a:gd name="connsiteY945" fmla="*/ 2199419 h 4241931"/>
              <a:gd name="connsiteX946" fmla="*/ 40357 w 4651277"/>
              <a:gd name="connsiteY946" fmla="*/ 2195030 h 4241931"/>
              <a:gd name="connsiteX947" fmla="*/ 38739 w 4651277"/>
              <a:gd name="connsiteY947" fmla="*/ 2190908 h 4241931"/>
              <a:gd name="connsiteX948" fmla="*/ 25029 w 4651277"/>
              <a:gd name="connsiteY948" fmla="*/ 2188681 h 4241931"/>
              <a:gd name="connsiteX949" fmla="*/ 22953 w 4651277"/>
              <a:gd name="connsiteY949" fmla="*/ 2190781 h 4241931"/>
              <a:gd name="connsiteX950" fmla="*/ 17398 w 4651277"/>
              <a:gd name="connsiteY950" fmla="*/ 2191771 h 4241931"/>
              <a:gd name="connsiteX951" fmla="*/ 17464 w 4651277"/>
              <a:gd name="connsiteY951" fmla="*/ 2186609 h 4241931"/>
              <a:gd name="connsiteX952" fmla="*/ 20703 w 4651277"/>
              <a:gd name="connsiteY952" fmla="*/ 2182626 h 4241931"/>
              <a:gd name="connsiteX953" fmla="*/ 20175 w 4651277"/>
              <a:gd name="connsiteY953" fmla="*/ 2176316 h 4241931"/>
              <a:gd name="connsiteX954" fmla="*/ 10908 w 4651277"/>
              <a:gd name="connsiteY954" fmla="*/ 2158882 h 4241931"/>
              <a:gd name="connsiteX955" fmla="*/ 3909 w 4651277"/>
              <a:gd name="connsiteY955" fmla="*/ 2136084 h 4241931"/>
              <a:gd name="connsiteX956" fmla="*/ 5354 w 4651277"/>
              <a:gd name="connsiteY956" fmla="*/ 2129952 h 4241931"/>
              <a:gd name="connsiteX957" fmla="*/ 9185 w 4651277"/>
              <a:gd name="connsiteY957" fmla="*/ 2123453 h 4241931"/>
              <a:gd name="connsiteX958" fmla="*/ 8263 w 4651277"/>
              <a:gd name="connsiteY958" fmla="*/ 2119867 h 4241931"/>
              <a:gd name="connsiteX959" fmla="*/ 0 w 4651277"/>
              <a:gd name="connsiteY959" fmla="*/ 2106669 h 4241931"/>
              <a:gd name="connsiteX960" fmla="*/ 1997 w 4651277"/>
              <a:gd name="connsiteY960" fmla="*/ 2092253 h 4241931"/>
              <a:gd name="connsiteX961" fmla="*/ 18461 w 4651277"/>
              <a:gd name="connsiteY961" fmla="*/ 2073068 h 4241931"/>
              <a:gd name="connsiteX962" fmla="*/ 22909 w 4651277"/>
              <a:gd name="connsiteY962" fmla="*/ 2063545 h 4241931"/>
              <a:gd name="connsiteX963" fmla="*/ 31396 w 4651277"/>
              <a:gd name="connsiteY963" fmla="*/ 2046292 h 4241931"/>
              <a:gd name="connsiteX964" fmla="*/ 31352 w 4651277"/>
              <a:gd name="connsiteY964" fmla="*/ 2025192 h 4241931"/>
              <a:gd name="connsiteX965" fmla="*/ 63886 w 4651277"/>
              <a:gd name="connsiteY965" fmla="*/ 2013091 h 4241931"/>
              <a:gd name="connsiteX966" fmla="*/ 81239 w 4651277"/>
              <a:gd name="connsiteY966" fmla="*/ 2008044 h 4241931"/>
              <a:gd name="connsiteX967" fmla="*/ 111405 w 4651277"/>
              <a:gd name="connsiteY967" fmla="*/ 1993139 h 4241931"/>
              <a:gd name="connsiteX968" fmla="*/ 126677 w 4651277"/>
              <a:gd name="connsiteY968" fmla="*/ 2000417 h 4241931"/>
              <a:gd name="connsiteX969" fmla="*/ 139632 w 4651277"/>
              <a:gd name="connsiteY969" fmla="*/ 1998124 h 4241931"/>
              <a:gd name="connsiteX970" fmla="*/ 146533 w 4651277"/>
              <a:gd name="connsiteY970" fmla="*/ 1993496 h 4241931"/>
              <a:gd name="connsiteX971" fmla="*/ 153736 w 4651277"/>
              <a:gd name="connsiteY971" fmla="*/ 1988375 h 4241931"/>
              <a:gd name="connsiteX972" fmla="*/ 154376 w 4651277"/>
              <a:gd name="connsiteY972" fmla="*/ 1996242 h 4241931"/>
              <a:gd name="connsiteX973" fmla="*/ 153285 w 4651277"/>
              <a:gd name="connsiteY973" fmla="*/ 2009173 h 4241931"/>
              <a:gd name="connsiteX974" fmla="*/ 164872 w 4651277"/>
              <a:gd name="connsiteY974" fmla="*/ 2016921 h 4241931"/>
              <a:gd name="connsiteX975" fmla="*/ 175266 w 4651277"/>
              <a:gd name="connsiteY975" fmla="*/ 2011025 h 4241931"/>
              <a:gd name="connsiteX976" fmla="*/ 179204 w 4651277"/>
              <a:gd name="connsiteY976" fmla="*/ 2016827 h 4241931"/>
              <a:gd name="connsiteX977" fmla="*/ 185964 w 4651277"/>
              <a:gd name="connsiteY977" fmla="*/ 2044743 h 4241931"/>
              <a:gd name="connsiteX978" fmla="*/ 192136 w 4651277"/>
              <a:gd name="connsiteY978" fmla="*/ 2058025 h 4241931"/>
              <a:gd name="connsiteX979" fmla="*/ 191400 w 4651277"/>
              <a:gd name="connsiteY979" fmla="*/ 2065222 h 4241931"/>
              <a:gd name="connsiteX980" fmla="*/ 193705 w 4651277"/>
              <a:gd name="connsiteY980" fmla="*/ 2064625 h 4241931"/>
              <a:gd name="connsiteX981" fmla="*/ 201345 w 4651277"/>
              <a:gd name="connsiteY981" fmla="*/ 2058516 h 4241931"/>
              <a:gd name="connsiteX982" fmla="*/ 208726 w 4651277"/>
              <a:gd name="connsiteY982" fmla="*/ 2057092 h 4241931"/>
              <a:gd name="connsiteX983" fmla="*/ 228242 w 4651277"/>
              <a:gd name="connsiteY983" fmla="*/ 2063119 h 4241931"/>
              <a:gd name="connsiteX984" fmla="*/ 231942 w 4651277"/>
              <a:gd name="connsiteY984" fmla="*/ 2058517 h 4241931"/>
              <a:gd name="connsiteX985" fmla="*/ 254423 w 4651277"/>
              <a:gd name="connsiteY985" fmla="*/ 2032807 h 4241931"/>
              <a:gd name="connsiteX986" fmla="*/ 259562 w 4651277"/>
              <a:gd name="connsiteY986" fmla="*/ 2024385 h 4241931"/>
              <a:gd name="connsiteX987" fmla="*/ 260350 w 4651277"/>
              <a:gd name="connsiteY987" fmla="*/ 2011951 h 4241931"/>
              <a:gd name="connsiteX988" fmla="*/ 243934 w 4651277"/>
              <a:gd name="connsiteY988" fmla="*/ 1984262 h 4241931"/>
              <a:gd name="connsiteX989" fmla="*/ 241968 w 4651277"/>
              <a:gd name="connsiteY989" fmla="*/ 1967429 h 4241931"/>
              <a:gd name="connsiteX990" fmla="*/ 257810 w 4651277"/>
              <a:gd name="connsiteY990" fmla="*/ 1964858 h 4241931"/>
              <a:gd name="connsiteX991" fmla="*/ 278777 w 4651277"/>
              <a:gd name="connsiteY991" fmla="*/ 1969490 h 4241931"/>
              <a:gd name="connsiteX992" fmla="*/ 293797 w 4651277"/>
              <a:gd name="connsiteY992" fmla="*/ 1970497 h 4241931"/>
              <a:gd name="connsiteX993" fmla="*/ 304189 w 4651277"/>
              <a:gd name="connsiteY993" fmla="*/ 1964603 h 4241931"/>
              <a:gd name="connsiteX994" fmla="*/ 323849 w 4651277"/>
              <a:gd name="connsiteY994" fmla="*/ 1916778 h 4241931"/>
              <a:gd name="connsiteX995" fmla="*/ 339900 w 4651277"/>
              <a:gd name="connsiteY995" fmla="*/ 1899380 h 4241931"/>
              <a:gd name="connsiteX996" fmla="*/ 366172 w 4651277"/>
              <a:gd name="connsiteY996" fmla="*/ 1899774 h 4241931"/>
              <a:gd name="connsiteX997" fmla="*/ 386797 w 4651277"/>
              <a:gd name="connsiteY997" fmla="*/ 1855936 h 4241931"/>
              <a:gd name="connsiteX998" fmla="*/ 382353 w 4651277"/>
              <a:gd name="connsiteY998" fmla="*/ 1837591 h 4241931"/>
              <a:gd name="connsiteX999" fmla="*/ 397618 w 4651277"/>
              <a:gd name="connsiteY999" fmla="*/ 1832628 h 4241931"/>
              <a:gd name="connsiteX1000" fmla="*/ 428633 w 4651277"/>
              <a:gd name="connsiteY1000" fmla="*/ 1850870 h 4241931"/>
              <a:gd name="connsiteX1001" fmla="*/ 421799 w 4651277"/>
              <a:gd name="connsiteY1001" fmla="*/ 1833105 h 4241931"/>
              <a:gd name="connsiteX1002" fmla="*/ 416893 w 4651277"/>
              <a:gd name="connsiteY1002" fmla="*/ 1823315 h 4241931"/>
              <a:gd name="connsiteX1003" fmla="*/ 392972 w 4651277"/>
              <a:gd name="connsiteY1003" fmla="*/ 1801244 h 4241931"/>
              <a:gd name="connsiteX1004" fmla="*/ 372974 w 4651277"/>
              <a:gd name="connsiteY1004" fmla="*/ 1800599 h 4241931"/>
              <a:gd name="connsiteX1005" fmla="*/ 385949 w 4651277"/>
              <a:gd name="connsiteY1005" fmla="*/ 1754815 h 4241931"/>
              <a:gd name="connsiteX1006" fmla="*/ 398951 w 4651277"/>
              <a:gd name="connsiteY1006" fmla="*/ 1705649 h 4241931"/>
              <a:gd name="connsiteX1007" fmla="*/ 389494 w 4651277"/>
              <a:gd name="connsiteY1007" fmla="*/ 1678807 h 4241931"/>
              <a:gd name="connsiteX1008" fmla="*/ 363309 w 4651277"/>
              <a:gd name="connsiteY1008" fmla="*/ 1680505 h 4241931"/>
              <a:gd name="connsiteX1009" fmla="*/ 342496 w 4651277"/>
              <a:gd name="connsiteY1009" fmla="*/ 1695679 h 4241931"/>
              <a:gd name="connsiteX1010" fmla="*/ 298105 w 4651277"/>
              <a:gd name="connsiteY1010" fmla="*/ 1669277 h 4241931"/>
              <a:gd name="connsiteX1011" fmla="*/ 291363 w 4651277"/>
              <a:gd name="connsiteY1011" fmla="*/ 1665844 h 4241931"/>
              <a:gd name="connsiteX1012" fmla="*/ 294593 w 4651277"/>
              <a:gd name="connsiteY1012" fmla="*/ 1646062 h 4241931"/>
              <a:gd name="connsiteX1013" fmla="*/ 308882 w 4651277"/>
              <a:gd name="connsiteY1013" fmla="*/ 1624869 h 4241931"/>
              <a:gd name="connsiteX1014" fmla="*/ 350575 w 4651277"/>
              <a:gd name="connsiteY1014" fmla="*/ 1612239 h 4241931"/>
              <a:gd name="connsiteX1015" fmla="*/ 368299 w 4651277"/>
              <a:gd name="connsiteY1015" fmla="*/ 1624411 h 4241931"/>
              <a:gd name="connsiteX1016" fmla="*/ 381481 w 4651277"/>
              <a:gd name="connsiteY1016" fmla="*/ 1631773 h 4241931"/>
              <a:gd name="connsiteX1017" fmla="*/ 447262 w 4651277"/>
              <a:gd name="connsiteY1017" fmla="*/ 1605288 h 4241931"/>
              <a:gd name="connsiteX1018" fmla="*/ 459886 w 4651277"/>
              <a:gd name="connsiteY1018" fmla="*/ 1566766 h 4241931"/>
              <a:gd name="connsiteX1019" fmla="*/ 453689 w 4651277"/>
              <a:gd name="connsiteY1019" fmla="*/ 1556868 h 4241931"/>
              <a:gd name="connsiteX1020" fmla="*/ 470485 w 4651277"/>
              <a:gd name="connsiteY1020" fmla="*/ 1505937 h 4241931"/>
              <a:gd name="connsiteX1021" fmla="*/ 499433 w 4651277"/>
              <a:gd name="connsiteY1021" fmla="*/ 1480773 h 4241931"/>
              <a:gd name="connsiteX1022" fmla="*/ 547531 w 4651277"/>
              <a:gd name="connsiteY1022" fmla="*/ 1463211 h 4241931"/>
              <a:gd name="connsiteX1023" fmla="*/ 567253 w 4651277"/>
              <a:gd name="connsiteY1023" fmla="*/ 1460968 h 4241931"/>
              <a:gd name="connsiteX1024" fmla="*/ 536841 w 4651277"/>
              <a:gd name="connsiteY1024" fmla="*/ 1441738 h 4241931"/>
              <a:gd name="connsiteX1025" fmla="*/ 534666 w 4651277"/>
              <a:gd name="connsiteY1025" fmla="*/ 1439730 h 4241931"/>
              <a:gd name="connsiteX1026" fmla="*/ 534281 w 4651277"/>
              <a:gd name="connsiteY1026" fmla="*/ 1438135 h 4241931"/>
              <a:gd name="connsiteX1027" fmla="*/ 490714 w 4651277"/>
              <a:gd name="connsiteY1027" fmla="*/ 1340184 h 4241931"/>
              <a:gd name="connsiteX1028" fmla="*/ 488780 w 4651277"/>
              <a:gd name="connsiteY1028" fmla="*/ 1292099 h 4241931"/>
              <a:gd name="connsiteX1029" fmla="*/ 496936 w 4651277"/>
              <a:gd name="connsiteY1029" fmla="*/ 1238618 h 4241931"/>
              <a:gd name="connsiteX1030" fmla="*/ 497423 w 4651277"/>
              <a:gd name="connsiteY1030" fmla="*/ 1226677 h 4241931"/>
              <a:gd name="connsiteX1031" fmla="*/ 498708 w 4651277"/>
              <a:gd name="connsiteY1031" fmla="*/ 1146573 h 4241931"/>
              <a:gd name="connsiteX1032" fmla="*/ 494265 w 4651277"/>
              <a:gd name="connsiteY1032" fmla="*/ 1128228 h 4241931"/>
              <a:gd name="connsiteX1033" fmla="*/ 491301 w 4651277"/>
              <a:gd name="connsiteY1033" fmla="*/ 1098548 h 4241931"/>
              <a:gd name="connsiteX1034" fmla="*/ 474258 w 4651277"/>
              <a:gd name="connsiteY1034" fmla="*/ 1115342 h 4241931"/>
              <a:gd name="connsiteX1035" fmla="*/ 456676 w 4651277"/>
              <a:gd name="connsiteY1035" fmla="*/ 1110734 h 4241931"/>
              <a:gd name="connsiteX1036" fmla="*/ 424274 w 4651277"/>
              <a:gd name="connsiteY1036" fmla="*/ 1078050 h 4241931"/>
              <a:gd name="connsiteX1037" fmla="*/ 407590 w 4651277"/>
              <a:gd name="connsiteY1037" fmla="*/ 1059716 h 4241931"/>
              <a:gd name="connsiteX1038" fmla="*/ 403785 w 4651277"/>
              <a:gd name="connsiteY1038" fmla="*/ 1049237 h 4241931"/>
              <a:gd name="connsiteX1039" fmla="*/ 396629 w 4651277"/>
              <a:gd name="connsiteY1039" fmla="*/ 1007485 h 4241931"/>
              <a:gd name="connsiteX1040" fmla="*/ 398423 w 4651277"/>
              <a:gd name="connsiteY1040" fmla="*/ 980030 h 4241931"/>
              <a:gd name="connsiteX1041" fmla="*/ 397121 w 4651277"/>
              <a:gd name="connsiteY1041" fmla="*/ 967679 h 4241931"/>
              <a:gd name="connsiteX1042" fmla="*/ 394920 w 4651277"/>
              <a:gd name="connsiteY1042" fmla="*/ 954017 h 42419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</a:cxnLst>
            <a:rect l="l" t="t" r="r" b="b"/>
            <a:pathLst>
              <a:path w="4651277" h="4241931">
                <a:moveTo>
                  <a:pt x="3897079" y="2775104"/>
                </a:moveTo>
                <a:lnTo>
                  <a:pt x="3897072" y="2775245"/>
                </a:lnTo>
                <a:lnTo>
                  <a:pt x="3897236" y="2775217"/>
                </a:lnTo>
                <a:close/>
                <a:moveTo>
                  <a:pt x="3870002" y="2525312"/>
                </a:moveTo>
                <a:cubicBezTo>
                  <a:pt x="3867714" y="2528042"/>
                  <a:pt x="3867110" y="2530885"/>
                  <a:pt x="3868144" y="2533137"/>
                </a:cubicBezTo>
                <a:lnTo>
                  <a:pt x="3873257" y="2535878"/>
                </a:lnTo>
                <a:lnTo>
                  <a:pt x="3875291" y="2517799"/>
                </a:lnTo>
                <a:lnTo>
                  <a:pt x="3877729" y="2513815"/>
                </a:lnTo>
                <a:close/>
                <a:moveTo>
                  <a:pt x="3877901" y="2487465"/>
                </a:moveTo>
                <a:lnTo>
                  <a:pt x="3888277" y="2487068"/>
                </a:lnTo>
                <a:cubicBezTo>
                  <a:pt x="3890139" y="2487516"/>
                  <a:pt x="3891479" y="2488580"/>
                  <a:pt x="3891886" y="2490771"/>
                </a:cubicBezTo>
                <a:lnTo>
                  <a:pt x="3891216" y="2494297"/>
                </a:lnTo>
                <a:lnTo>
                  <a:pt x="3905570" y="2476507"/>
                </a:lnTo>
                <a:cubicBezTo>
                  <a:pt x="3907159" y="2474283"/>
                  <a:pt x="3909352" y="2472157"/>
                  <a:pt x="3910941" y="2469934"/>
                </a:cubicBezTo>
                <a:cubicBezTo>
                  <a:pt x="3907829" y="2470059"/>
                  <a:pt x="3906239" y="2472282"/>
                  <a:pt x="3903635" y="2473107"/>
                </a:cubicBezTo>
                <a:close/>
                <a:moveTo>
                  <a:pt x="3861532" y="2480806"/>
                </a:moveTo>
                <a:lnTo>
                  <a:pt x="3861510" y="2481282"/>
                </a:lnTo>
                <a:cubicBezTo>
                  <a:pt x="3862240" y="2484491"/>
                  <a:pt x="3862849" y="2488453"/>
                  <a:pt x="3864547" y="2490423"/>
                </a:cubicBezTo>
                <a:lnTo>
                  <a:pt x="3870148" y="2488776"/>
                </a:lnTo>
                <a:lnTo>
                  <a:pt x="3869606" y="2488750"/>
                </a:lnTo>
                <a:close/>
                <a:moveTo>
                  <a:pt x="3844059" y="2490243"/>
                </a:moveTo>
                <a:lnTo>
                  <a:pt x="3842985" y="2493698"/>
                </a:lnTo>
                <a:lnTo>
                  <a:pt x="3843598" y="2492828"/>
                </a:lnTo>
                <a:close/>
                <a:moveTo>
                  <a:pt x="4088505" y="2054563"/>
                </a:moveTo>
                <a:lnTo>
                  <a:pt x="4088401" y="2054951"/>
                </a:lnTo>
                <a:lnTo>
                  <a:pt x="4089266" y="2055670"/>
                </a:lnTo>
                <a:close/>
                <a:moveTo>
                  <a:pt x="3885513" y="1821923"/>
                </a:moveTo>
                <a:lnTo>
                  <a:pt x="3885167" y="1822589"/>
                </a:lnTo>
                <a:lnTo>
                  <a:pt x="3886626" y="1822717"/>
                </a:lnTo>
                <a:lnTo>
                  <a:pt x="3891162" y="1820860"/>
                </a:lnTo>
                <a:close/>
                <a:moveTo>
                  <a:pt x="3821509" y="1811281"/>
                </a:moveTo>
                <a:lnTo>
                  <a:pt x="3822504" y="1811643"/>
                </a:lnTo>
                <a:lnTo>
                  <a:pt x="3822243" y="1811284"/>
                </a:lnTo>
                <a:close/>
                <a:moveTo>
                  <a:pt x="3767517" y="1561442"/>
                </a:moveTo>
                <a:lnTo>
                  <a:pt x="3765081" y="1577440"/>
                </a:lnTo>
                <a:cubicBezTo>
                  <a:pt x="3765461" y="1582682"/>
                  <a:pt x="3766682" y="1587722"/>
                  <a:pt x="3767062" y="1592964"/>
                </a:cubicBezTo>
                <a:cubicBezTo>
                  <a:pt x="3767647" y="1599046"/>
                  <a:pt x="3766615" y="1603964"/>
                  <a:pt x="3763927" y="1607782"/>
                </a:cubicBezTo>
                <a:lnTo>
                  <a:pt x="3761545" y="1609280"/>
                </a:lnTo>
                <a:lnTo>
                  <a:pt x="3797457" y="1614968"/>
                </a:lnTo>
                <a:lnTo>
                  <a:pt x="3788623" y="1604063"/>
                </a:lnTo>
                <a:cubicBezTo>
                  <a:pt x="3785763" y="1594087"/>
                  <a:pt x="3781115" y="1584988"/>
                  <a:pt x="3776032" y="1576163"/>
                </a:cubicBezTo>
                <a:close/>
                <a:moveTo>
                  <a:pt x="3386337" y="529816"/>
                </a:moveTo>
                <a:lnTo>
                  <a:pt x="3387319" y="533022"/>
                </a:lnTo>
                <a:cubicBezTo>
                  <a:pt x="3387837" y="537454"/>
                  <a:pt x="3387616" y="542508"/>
                  <a:pt x="3390371" y="545619"/>
                </a:cubicBezTo>
                <a:cubicBezTo>
                  <a:pt x="3403040" y="561222"/>
                  <a:pt x="3409325" y="561478"/>
                  <a:pt x="3423565" y="548694"/>
                </a:cubicBezTo>
                <a:lnTo>
                  <a:pt x="3424013" y="548364"/>
                </a:lnTo>
                <a:lnTo>
                  <a:pt x="3429555" y="530803"/>
                </a:lnTo>
                <a:cubicBezTo>
                  <a:pt x="3430271" y="524351"/>
                  <a:pt x="3429730" y="517758"/>
                  <a:pt x="3427864" y="511430"/>
                </a:cubicBezTo>
                <a:lnTo>
                  <a:pt x="3425437" y="507611"/>
                </a:lnTo>
                <a:lnTo>
                  <a:pt x="3420175" y="511007"/>
                </a:lnTo>
                <a:cubicBezTo>
                  <a:pt x="3411083" y="515049"/>
                  <a:pt x="3401574" y="518110"/>
                  <a:pt x="3392266" y="521522"/>
                </a:cubicBezTo>
                <a:close/>
                <a:moveTo>
                  <a:pt x="1071940" y="3407137"/>
                </a:moveTo>
                <a:lnTo>
                  <a:pt x="1073275" y="3407279"/>
                </a:lnTo>
                <a:lnTo>
                  <a:pt x="1073048" y="3406948"/>
                </a:lnTo>
                <a:close/>
                <a:moveTo>
                  <a:pt x="842232" y="3128002"/>
                </a:moveTo>
                <a:lnTo>
                  <a:pt x="853613" y="3150615"/>
                </a:lnTo>
                <a:cubicBezTo>
                  <a:pt x="857212" y="3165206"/>
                  <a:pt x="876110" y="3161952"/>
                  <a:pt x="883500" y="3172512"/>
                </a:cubicBezTo>
                <a:lnTo>
                  <a:pt x="895668" y="3159366"/>
                </a:lnTo>
                <a:lnTo>
                  <a:pt x="895051" y="3159242"/>
                </a:lnTo>
                <a:cubicBezTo>
                  <a:pt x="890962" y="3157291"/>
                  <a:pt x="887431" y="3154321"/>
                  <a:pt x="884086" y="3150235"/>
                </a:cubicBezTo>
                <a:cubicBezTo>
                  <a:pt x="877397" y="3142805"/>
                  <a:pt x="871451" y="3134634"/>
                  <a:pt x="861788" y="3130176"/>
                </a:cubicBezTo>
                <a:cubicBezTo>
                  <a:pt x="856586" y="3127947"/>
                  <a:pt x="851755" y="3126461"/>
                  <a:pt x="846830" y="3126461"/>
                </a:cubicBezTo>
                <a:close/>
                <a:moveTo>
                  <a:pt x="1434125" y="357635"/>
                </a:moveTo>
                <a:lnTo>
                  <a:pt x="1444615" y="349964"/>
                </a:lnTo>
                <a:lnTo>
                  <a:pt x="1442833" y="352363"/>
                </a:lnTo>
                <a:cubicBezTo>
                  <a:pt x="1440502" y="355223"/>
                  <a:pt x="1438066" y="357044"/>
                  <a:pt x="1435282" y="357772"/>
                </a:cubicBezTo>
                <a:close/>
                <a:moveTo>
                  <a:pt x="901577" y="1089026"/>
                </a:moveTo>
                <a:cubicBezTo>
                  <a:pt x="900292" y="1091592"/>
                  <a:pt x="900074" y="1094338"/>
                  <a:pt x="902450" y="1097146"/>
                </a:cubicBezTo>
                <a:lnTo>
                  <a:pt x="902526" y="1097156"/>
                </a:lnTo>
                <a:lnTo>
                  <a:pt x="903198" y="1086955"/>
                </a:lnTo>
                <a:close/>
                <a:moveTo>
                  <a:pt x="757666" y="1050727"/>
                </a:moveTo>
                <a:lnTo>
                  <a:pt x="751018" y="1071490"/>
                </a:lnTo>
                <a:lnTo>
                  <a:pt x="758841" y="1071058"/>
                </a:lnTo>
                <a:cubicBezTo>
                  <a:pt x="763118" y="1071162"/>
                  <a:pt x="767408" y="1070654"/>
                  <a:pt x="769344" y="1066422"/>
                </a:cubicBezTo>
                <a:cubicBezTo>
                  <a:pt x="771280" y="1062191"/>
                  <a:pt x="767049" y="1060255"/>
                  <a:pt x="764664" y="1057752"/>
                </a:cubicBezTo>
                <a:close/>
                <a:moveTo>
                  <a:pt x="394920" y="954017"/>
                </a:moveTo>
                <a:cubicBezTo>
                  <a:pt x="396227" y="950481"/>
                  <a:pt x="399953" y="947995"/>
                  <a:pt x="407227" y="946656"/>
                </a:cubicBezTo>
                <a:cubicBezTo>
                  <a:pt x="418889" y="944254"/>
                  <a:pt x="421466" y="932231"/>
                  <a:pt x="424128" y="922299"/>
                </a:cubicBezTo>
                <a:cubicBezTo>
                  <a:pt x="429969" y="899351"/>
                  <a:pt x="429969" y="899351"/>
                  <a:pt x="452395" y="908274"/>
                </a:cubicBezTo>
                <a:cubicBezTo>
                  <a:pt x="454872" y="909785"/>
                  <a:pt x="457155" y="910499"/>
                  <a:pt x="459935" y="911515"/>
                </a:cubicBezTo>
                <a:cubicBezTo>
                  <a:pt x="471849" y="915384"/>
                  <a:pt x="481311" y="914359"/>
                  <a:pt x="483116" y="899146"/>
                </a:cubicBezTo>
                <a:cubicBezTo>
                  <a:pt x="482560" y="893369"/>
                  <a:pt x="486052" y="892101"/>
                  <a:pt x="490125" y="893227"/>
                </a:cubicBezTo>
                <a:cubicBezTo>
                  <a:pt x="495489" y="894461"/>
                  <a:pt x="501350" y="895995"/>
                  <a:pt x="505508" y="899211"/>
                </a:cubicBezTo>
                <a:cubicBezTo>
                  <a:pt x="514314" y="905945"/>
                  <a:pt x="522953" y="908496"/>
                  <a:pt x="533045" y="903097"/>
                </a:cubicBezTo>
                <a:cubicBezTo>
                  <a:pt x="538738" y="900451"/>
                  <a:pt x="543994" y="902978"/>
                  <a:pt x="549057" y="904707"/>
                </a:cubicBezTo>
                <a:cubicBezTo>
                  <a:pt x="558974" y="922992"/>
                  <a:pt x="551705" y="950506"/>
                  <a:pt x="576911" y="960445"/>
                </a:cubicBezTo>
                <a:cubicBezTo>
                  <a:pt x="582964" y="962779"/>
                  <a:pt x="582478" y="974719"/>
                  <a:pt x="592268" y="969814"/>
                </a:cubicBezTo>
                <a:cubicBezTo>
                  <a:pt x="612778" y="955137"/>
                  <a:pt x="612476" y="955631"/>
                  <a:pt x="635566" y="969038"/>
                </a:cubicBezTo>
                <a:cubicBezTo>
                  <a:pt x="642005" y="972967"/>
                  <a:pt x="647127" y="980170"/>
                  <a:pt x="656699" y="977852"/>
                </a:cubicBezTo>
                <a:cubicBezTo>
                  <a:pt x="663852" y="979496"/>
                  <a:pt x="669880" y="985215"/>
                  <a:pt x="677579" y="980395"/>
                </a:cubicBezTo>
                <a:cubicBezTo>
                  <a:pt x="689735" y="978295"/>
                  <a:pt x="699862" y="981753"/>
                  <a:pt x="708864" y="989282"/>
                </a:cubicBezTo>
                <a:cubicBezTo>
                  <a:pt x="709057" y="990081"/>
                  <a:pt x="709057" y="990081"/>
                  <a:pt x="709249" y="990879"/>
                </a:cubicBezTo>
                <a:cubicBezTo>
                  <a:pt x="719279" y="993938"/>
                  <a:pt x="725838" y="991822"/>
                  <a:pt x="730538" y="987041"/>
                </a:cubicBezTo>
                <a:lnTo>
                  <a:pt x="733369" y="981508"/>
                </a:lnTo>
                <a:lnTo>
                  <a:pt x="741250" y="939228"/>
                </a:lnTo>
                <a:cubicBezTo>
                  <a:pt x="743019" y="916657"/>
                  <a:pt x="748590" y="913737"/>
                  <a:pt x="770387" y="922209"/>
                </a:cubicBezTo>
                <a:cubicBezTo>
                  <a:pt x="772764" y="925017"/>
                  <a:pt x="773149" y="928082"/>
                  <a:pt x="772846" y="931130"/>
                </a:cubicBezTo>
                <a:lnTo>
                  <a:pt x="771985" y="935690"/>
                </a:lnTo>
                <a:lnTo>
                  <a:pt x="777371" y="940499"/>
                </a:lnTo>
                <a:cubicBezTo>
                  <a:pt x="778542" y="943594"/>
                  <a:pt x="779432" y="947706"/>
                  <a:pt x="782283" y="952504"/>
                </a:cubicBezTo>
                <a:cubicBezTo>
                  <a:pt x="782149" y="957181"/>
                  <a:pt x="780033" y="960649"/>
                  <a:pt x="776624" y="964006"/>
                </a:cubicBezTo>
                <a:lnTo>
                  <a:pt x="768714" y="968596"/>
                </a:lnTo>
                <a:lnTo>
                  <a:pt x="769873" y="975063"/>
                </a:lnTo>
                <a:cubicBezTo>
                  <a:pt x="773894" y="985704"/>
                  <a:pt x="781464" y="994902"/>
                  <a:pt x="789860" y="1001522"/>
                </a:cubicBezTo>
                <a:cubicBezTo>
                  <a:pt x="794048" y="1005291"/>
                  <a:pt x="800723" y="1007285"/>
                  <a:pt x="801796" y="1013423"/>
                </a:cubicBezTo>
                <a:cubicBezTo>
                  <a:pt x="802915" y="1017729"/>
                  <a:pt x="802930" y="1017118"/>
                  <a:pt x="804836" y="1014109"/>
                </a:cubicBezTo>
                <a:cubicBezTo>
                  <a:pt x="806116" y="1011694"/>
                  <a:pt x="808604" y="1009921"/>
                  <a:pt x="810407" y="1011186"/>
                </a:cubicBezTo>
                <a:cubicBezTo>
                  <a:pt x="828554" y="1018960"/>
                  <a:pt x="837446" y="1005119"/>
                  <a:pt x="847470" y="994970"/>
                </a:cubicBezTo>
                <a:cubicBezTo>
                  <a:pt x="850598" y="991990"/>
                  <a:pt x="854351" y="988414"/>
                  <a:pt x="858657" y="987296"/>
                </a:cubicBezTo>
                <a:cubicBezTo>
                  <a:pt x="865406" y="986236"/>
                  <a:pt x="872081" y="988231"/>
                  <a:pt x="874361" y="995010"/>
                </a:cubicBezTo>
                <a:cubicBezTo>
                  <a:pt x="882904" y="1020886"/>
                  <a:pt x="907844" y="1025768"/>
                  <a:pt x="927779" y="1035418"/>
                </a:cubicBezTo>
                <a:cubicBezTo>
                  <a:pt x="929008" y="1035143"/>
                  <a:pt x="931001" y="1034885"/>
                  <a:pt x="932742" y="1035538"/>
                </a:cubicBezTo>
                <a:lnTo>
                  <a:pt x="935226" y="1039553"/>
                </a:lnTo>
                <a:lnTo>
                  <a:pt x="940983" y="1033338"/>
                </a:lnTo>
                <a:lnTo>
                  <a:pt x="935821" y="1023593"/>
                </a:lnTo>
                <a:cubicBezTo>
                  <a:pt x="931931" y="1011433"/>
                  <a:pt x="926045" y="1008169"/>
                  <a:pt x="913760" y="1010868"/>
                </a:cubicBezTo>
                <a:cubicBezTo>
                  <a:pt x="912112" y="1011276"/>
                  <a:pt x="910749" y="1012140"/>
                  <a:pt x="908193" y="1013124"/>
                </a:cubicBezTo>
                <a:cubicBezTo>
                  <a:pt x="907678" y="1003278"/>
                  <a:pt x="913624" y="997603"/>
                  <a:pt x="918086" y="991595"/>
                </a:cubicBezTo>
                <a:cubicBezTo>
                  <a:pt x="923623" y="984271"/>
                  <a:pt x="926482" y="976736"/>
                  <a:pt x="923864" y="967586"/>
                </a:cubicBezTo>
                <a:cubicBezTo>
                  <a:pt x="922684" y="960704"/>
                  <a:pt x="919188" y="957197"/>
                  <a:pt x="911850" y="958668"/>
                </a:cubicBezTo>
                <a:cubicBezTo>
                  <a:pt x="904058" y="960427"/>
                  <a:pt x="897962" y="959840"/>
                  <a:pt x="893528" y="951841"/>
                </a:cubicBezTo>
                <a:cubicBezTo>
                  <a:pt x="888928" y="944582"/>
                  <a:pt x="893800" y="940223"/>
                  <a:pt x="898383" y="935411"/>
                </a:cubicBezTo>
                <a:cubicBezTo>
                  <a:pt x="899911" y="933807"/>
                  <a:pt x="903088" y="931793"/>
                  <a:pt x="900622" y="928906"/>
                </a:cubicBezTo>
                <a:cubicBezTo>
                  <a:pt x="898322" y="925276"/>
                  <a:pt x="893919" y="922344"/>
                  <a:pt x="889714" y="923737"/>
                </a:cubicBezTo>
                <a:cubicBezTo>
                  <a:pt x="878002" y="927344"/>
                  <a:pt x="874887" y="920417"/>
                  <a:pt x="871981" y="910814"/>
                </a:cubicBezTo>
                <a:cubicBezTo>
                  <a:pt x="866942" y="896840"/>
                  <a:pt x="858725" y="884879"/>
                  <a:pt x="847331" y="874933"/>
                </a:cubicBezTo>
                <a:cubicBezTo>
                  <a:pt x="844124" y="871878"/>
                  <a:pt x="841658" y="868990"/>
                  <a:pt x="841915" y="864377"/>
                </a:cubicBezTo>
                <a:cubicBezTo>
                  <a:pt x="842065" y="851565"/>
                  <a:pt x="839779" y="840932"/>
                  <a:pt x="826359" y="834813"/>
                </a:cubicBezTo>
                <a:cubicBezTo>
                  <a:pt x="821502" y="832169"/>
                  <a:pt x="824603" y="827024"/>
                  <a:pt x="827614" y="825752"/>
                </a:cubicBezTo>
                <a:cubicBezTo>
                  <a:pt x="844605" y="819435"/>
                  <a:pt x="844709" y="808559"/>
                  <a:pt x="837279" y="794828"/>
                </a:cubicBezTo>
                <a:cubicBezTo>
                  <a:pt x="836296" y="792273"/>
                  <a:pt x="836962" y="789306"/>
                  <a:pt x="836885" y="786176"/>
                </a:cubicBezTo>
                <a:cubicBezTo>
                  <a:pt x="836385" y="769326"/>
                  <a:pt x="836718" y="767844"/>
                  <a:pt x="852800" y="762101"/>
                </a:cubicBezTo>
                <a:cubicBezTo>
                  <a:pt x="861665" y="759028"/>
                  <a:pt x="866084" y="754956"/>
                  <a:pt x="864539" y="744488"/>
                </a:cubicBezTo>
                <a:cubicBezTo>
                  <a:pt x="863525" y="736866"/>
                  <a:pt x="865069" y="728258"/>
                  <a:pt x="871755" y="722748"/>
                </a:cubicBezTo>
                <a:cubicBezTo>
                  <a:pt x="877987" y="717526"/>
                  <a:pt x="875567" y="712702"/>
                  <a:pt x="872404" y="707712"/>
                </a:cubicBezTo>
                <a:cubicBezTo>
                  <a:pt x="869242" y="702722"/>
                  <a:pt x="865912" y="698474"/>
                  <a:pt x="866503" y="692377"/>
                </a:cubicBezTo>
                <a:cubicBezTo>
                  <a:pt x="866759" y="687763"/>
                  <a:pt x="863052" y="686934"/>
                  <a:pt x="859921" y="687011"/>
                </a:cubicBezTo>
                <a:cubicBezTo>
                  <a:pt x="855428" y="687951"/>
                  <a:pt x="851675" y="689057"/>
                  <a:pt x="847757" y="690905"/>
                </a:cubicBezTo>
                <a:cubicBezTo>
                  <a:pt x="833943" y="695208"/>
                  <a:pt x="832915" y="694588"/>
                  <a:pt x="831295" y="680991"/>
                </a:cubicBezTo>
                <a:cubicBezTo>
                  <a:pt x="830116" y="674108"/>
                  <a:pt x="830871" y="667272"/>
                  <a:pt x="830432" y="660556"/>
                </a:cubicBezTo>
                <a:cubicBezTo>
                  <a:pt x="830324" y="652357"/>
                  <a:pt x="830218" y="644158"/>
                  <a:pt x="842534" y="646527"/>
                </a:cubicBezTo>
                <a:cubicBezTo>
                  <a:pt x="846695" y="647070"/>
                  <a:pt x="849463" y="643408"/>
                  <a:pt x="847783" y="638749"/>
                </a:cubicBezTo>
                <a:cubicBezTo>
                  <a:pt x="845983" y="632897"/>
                  <a:pt x="844347" y="626302"/>
                  <a:pt x="835406" y="626246"/>
                </a:cubicBezTo>
                <a:cubicBezTo>
                  <a:pt x="834953" y="626533"/>
                  <a:pt x="834499" y="626821"/>
                  <a:pt x="833304" y="626943"/>
                </a:cubicBezTo>
                <a:cubicBezTo>
                  <a:pt x="828810" y="627884"/>
                  <a:pt x="824468" y="635086"/>
                  <a:pt x="819248" y="628857"/>
                </a:cubicBezTo>
                <a:cubicBezTo>
                  <a:pt x="814316" y="623080"/>
                  <a:pt x="812394" y="616033"/>
                  <a:pt x="813029" y="608001"/>
                </a:cubicBezTo>
                <a:cubicBezTo>
                  <a:pt x="814072" y="601617"/>
                  <a:pt x="817339" y="595731"/>
                  <a:pt x="821182" y="590753"/>
                </a:cubicBezTo>
                <a:cubicBezTo>
                  <a:pt x="824404" y="586802"/>
                  <a:pt x="827582" y="584789"/>
                  <a:pt x="831485" y="589945"/>
                </a:cubicBezTo>
                <a:cubicBezTo>
                  <a:pt x="833088" y="591472"/>
                  <a:pt x="835147" y="592712"/>
                  <a:pt x="836962" y="591561"/>
                </a:cubicBezTo>
                <a:cubicBezTo>
                  <a:pt x="840139" y="589547"/>
                  <a:pt x="839156" y="586991"/>
                  <a:pt x="838006" y="585177"/>
                </a:cubicBezTo>
                <a:cubicBezTo>
                  <a:pt x="836160" y="581260"/>
                  <a:pt x="834147" y="578085"/>
                  <a:pt x="832588" y="574621"/>
                </a:cubicBezTo>
                <a:cubicBezTo>
                  <a:pt x="827051" y="562871"/>
                  <a:pt x="831725" y="554186"/>
                  <a:pt x="844297" y="551941"/>
                </a:cubicBezTo>
                <a:cubicBezTo>
                  <a:pt x="845947" y="551532"/>
                  <a:pt x="847142" y="551410"/>
                  <a:pt x="848337" y="551287"/>
                </a:cubicBezTo>
                <a:cubicBezTo>
                  <a:pt x="867747" y="549796"/>
                  <a:pt x="869730" y="547904"/>
                  <a:pt x="866763" y="528166"/>
                </a:cubicBezTo>
                <a:cubicBezTo>
                  <a:pt x="865749" y="520542"/>
                  <a:pt x="866914" y="515353"/>
                  <a:pt x="874296" y="511946"/>
                </a:cubicBezTo>
                <a:cubicBezTo>
                  <a:pt x="877307" y="510674"/>
                  <a:pt x="879288" y="508783"/>
                  <a:pt x="881271" y="506890"/>
                </a:cubicBezTo>
                <a:cubicBezTo>
                  <a:pt x="894599" y="497807"/>
                  <a:pt x="901875" y="486202"/>
                  <a:pt x="895567" y="469218"/>
                </a:cubicBezTo>
                <a:cubicBezTo>
                  <a:pt x="893477" y="462912"/>
                  <a:pt x="892297" y="456030"/>
                  <a:pt x="893053" y="449192"/>
                </a:cubicBezTo>
                <a:cubicBezTo>
                  <a:pt x="893310" y="444578"/>
                  <a:pt x="895791" y="440463"/>
                  <a:pt x="900283" y="439523"/>
                </a:cubicBezTo>
                <a:cubicBezTo>
                  <a:pt x="905685" y="438008"/>
                  <a:pt x="906457" y="443241"/>
                  <a:pt x="908015" y="446703"/>
                </a:cubicBezTo>
                <a:cubicBezTo>
                  <a:pt x="918849" y="467814"/>
                  <a:pt x="918849" y="467814"/>
                  <a:pt x="935325" y="451650"/>
                </a:cubicBezTo>
                <a:cubicBezTo>
                  <a:pt x="941270" y="445975"/>
                  <a:pt x="947337" y="441495"/>
                  <a:pt x="955007" y="438541"/>
                </a:cubicBezTo>
                <a:cubicBezTo>
                  <a:pt x="962965" y="436041"/>
                  <a:pt x="969274" y="433950"/>
                  <a:pt x="977460" y="440844"/>
                </a:cubicBezTo>
                <a:cubicBezTo>
                  <a:pt x="989760" y="450215"/>
                  <a:pt x="1009307" y="442914"/>
                  <a:pt x="1019519" y="426905"/>
                </a:cubicBezTo>
                <a:cubicBezTo>
                  <a:pt x="1021214" y="424559"/>
                  <a:pt x="1022167" y="422048"/>
                  <a:pt x="1024027" y="418962"/>
                </a:cubicBezTo>
                <a:cubicBezTo>
                  <a:pt x="1032455" y="428244"/>
                  <a:pt x="1041215" y="436045"/>
                  <a:pt x="1054530" y="433965"/>
                </a:cubicBezTo>
                <a:cubicBezTo>
                  <a:pt x="1066648" y="432009"/>
                  <a:pt x="1074288" y="423987"/>
                  <a:pt x="1082669" y="416132"/>
                </a:cubicBezTo>
                <a:cubicBezTo>
                  <a:pt x="1085301" y="418279"/>
                  <a:pt x="1084061" y="420336"/>
                  <a:pt x="1084016" y="422272"/>
                </a:cubicBezTo>
                <a:cubicBezTo>
                  <a:pt x="1081264" y="438006"/>
                  <a:pt x="1092082" y="447046"/>
                  <a:pt x="1107832" y="442787"/>
                </a:cubicBezTo>
                <a:cubicBezTo>
                  <a:pt x="1124035" y="438240"/>
                  <a:pt x="1124035" y="438240"/>
                  <a:pt x="1128122" y="454725"/>
                </a:cubicBezTo>
                <a:cubicBezTo>
                  <a:pt x="1130981" y="466266"/>
                  <a:pt x="1142753" y="472793"/>
                  <a:pt x="1153601" y="467827"/>
                </a:cubicBezTo>
                <a:cubicBezTo>
                  <a:pt x="1159168" y="465570"/>
                  <a:pt x="1156747" y="460746"/>
                  <a:pt x="1155642" y="456996"/>
                </a:cubicBezTo>
                <a:cubicBezTo>
                  <a:pt x="1153554" y="450689"/>
                  <a:pt x="1150436" y="443762"/>
                  <a:pt x="1156095" y="437634"/>
                </a:cubicBezTo>
                <a:cubicBezTo>
                  <a:pt x="1160058" y="433849"/>
                  <a:pt x="1162949" y="431382"/>
                  <a:pt x="1165444" y="439338"/>
                </a:cubicBezTo>
                <a:cubicBezTo>
                  <a:pt x="1172285" y="459165"/>
                  <a:pt x="1180561" y="462186"/>
                  <a:pt x="1198671" y="452617"/>
                </a:cubicBezTo>
                <a:cubicBezTo>
                  <a:pt x="1221607" y="440624"/>
                  <a:pt x="1245102" y="436543"/>
                  <a:pt x="1270353" y="440250"/>
                </a:cubicBezTo>
                <a:cubicBezTo>
                  <a:pt x="1283123" y="442332"/>
                  <a:pt x="1295484" y="442764"/>
                  <a:pt x="1308224" y="439776"/>
                </a:cubicBezTo>
                <a:cubicBezTo>
                  <a:pt x="1314819" y="438140"/>
                  <a:pt x="1319812" y="434976"/>
                  <a:pt x="1321763" y="428016"/>
                </a:cubicBezTo>
                <a:cubicBezTo>
                  <a:pt x="1323547" y="421800"/>
                  <a:pt x="1327103" y="416366"/>
                  <a:pt x="1334517" y="418026"/>
                </a:cubicBezTo>
                <a:cubicBezTo>
                  <a:pt x="1342218" y="420140"/>
                  <a:pt x="1339525" y="426934"/>
                  <a:pt x="1338527" y="431380"/>
                </a:cubicBezTo>
                <a:cubicBezTo>
                  <a:pt x="1336031" y="442501"/>
                  <a:pt x="1339602" y="449139"/>
                  <a:pt x="1348242" y="455745"/>
                </a:cubicBezTo>
                <a:lnTo>
                  <a:pt x="1387252" y="495472"/>
                </a:lnTo>
                <a:lnTo>
                  <a:pt x="1391836" y="495409"/>
                </a:lnTo>
                <a:cubicBezTo>
                  <a:pt x="1404436" y="492736"/>
                  <a:pt x="1415417" y="485221"/>
                  <a:pt x="1416977" y="473735"/>
                </a:cubicBezTo>
                <a:cubicBezTo>
                  <a:pt x="1420965" y="446895"/>
                  <a:pt x="1437005" y="441697"/>
                  <a:pt x="1459403" y="441306"/>
                </a:cubicBezTo>
                <a:cubicBezTo>
                  <a:pt x="1462911" y="440739"/>
                  <a:pt x="1466274" y="440818"/>
                  <a:pt x="1469781" y="440250"/>
                </a:cubicBezTo>
                <a:cubicBezTo>
                  <a:pt x="1484809" y="439561"/>
                  <a:pt x="1485743" y="438417"/>
                  <a:pt x="1481549" y="423949"/>
                </a:cubicBezTo>
                <a:cubicBezTo>
                  <a:pt x="1477566" y="411556"/>
                  <a:pt x="1470431" y="401164"/>
                  <a:pt x="1461863" y="391126"/>
                </a:cubicBezTo>
                <a:cubicBezTo>
                  <a:pt x="1456437" y="385175"/>
                  <a:pt x="1454727" y="380734"/>
                  <a:pt x="1459823" y="373082"/>
                </a:cubicBezTo>
                <a:cubicBezTo>
                  <a:pt x="1463987" y="366575"/>
                  <a:pt x="1466363" y="358990"/>
                  <a:pt x="1468739" y="351406"/>
                </a:cubicBezTo>
                <a:cubicBezTo>
                  <a:pt x="1470539" y="346398"/>
                  <a:pt x="1468975" y="341312"/>
                  <a:pt x="1464112" y="338871"/>
                </a:cubicBezTo>
                <a:lnTo>
                  <a:pt x="1460545" y="338313"/>
                </a:lnTo>
                <a:lnTo>
                  <a:pt x="1512110" y="300603"/>
                </a:lnTo>
                <a:lnTo>
                  <a:pt x="1512639" y="301468"/>
                </a:lnTo>
                <a:cubicBezTo>
                  <a:pt x="1514202" y="302411"/>
                  <a:pt x="1516207" y="302522"/>
                  <a:pt x="1518925" y="302455"/>
                </a:cubicBezTo>
                <a:cubicBezTo>
                  <a:pt x="1549337" y="302509"/>
                  <a:pt x="1572854" y="315221"/>
                  <a:pt x="1592774" y="337949"/>
                </a:cubicBezTo>
                <a:cubicBezTo>
                  <a:pt x="1604626" y="351430"/>
                  <a:pt x="1610607" y="366975"/>
                  <a:pt x="1609283" y="384942"/>
                </a:cubicBezTo>
                <a:cubicBezTo>
                  <a:pt x="1608837" y="392960"/>
                  <a:pt x="1611124" y="394824"/>
                  <a:pt x="1618784" y="393835"/>
                </a:cubicBezTo>
                <a:cubicBezTo>
                  <a:pt x="1627874" y="392491"/>
                  <a:pt x="1638107" y="392080"/>
                  <a:pt x="1646488" y="387870"/>
                </a:cubicBezTo>
                <a:cubicBezTo>
                  <a:pt x="1652648" y="384516"/>
                  <a:pt x="1654934" y="386382"/>
                  <a:pt x="1656853" y="392900"/>
                </a:cubicBezTo>
                <a:cubicBezTo>
                  <a:pt x="1659904" y="406436"/>
                  <a:pt x="1684065" y="419292"/>
                  <a:pt x="1697241" y="414806"/>
                </a:cubicBezTo>
                <a:cubicBezTo>
                  <a:pt x="1701679" y="413096"/>
                  <a:pt x="1702546" y="409231"/>
                  <a:pt x="1703912" y="406155"/>
                </a:cubicBezTo>
                <a:cubicBezTo>
                  <a:pt x="1708797" y="396427"/>
                  <a:pt x="1714181" y="387489"/>
                  <a:pt x="1723639" y="381491"/>
                </a:cubicBezTo>
                <a:cubicBezTo>
                  <a:pt x="1739900" y="372285"/>
                  <a:pt x="1751265" y="378892"/>
                  <a:pt x="1751085" y="397791"/>
                </a:cubicBezTo>
                <a:cubicBezTo>
                  <a:pt x="1751216" y="403232"/>
                  <a:pt x="1749918" y="409028"/>
                  <a:pt x="1750050" y="414468"/>
                </a:cubicBezTo>
                <a:cubicBezTo>
                  <a:pt x="1750736" y="429504"/>
                  <a:pt x="1756307" y="434812"/>
                  <a:pt x="1771480" y="433478"/>
                </a:cubicBezTo>
                <a:cubicBezTo>
                  <a:pt x="1778994" y="433134"/>
                  <a:pt x="1785010" y="430423"/>
                  <a:pt x="1791671" y="427858"/>
                </a:cubicBezTo>
                <a:cubicBezTo>
                  <a:pt x="1798474" y="424649"/>
                  <a:pt x="1804491" y="421938"/>
                  <a:pt x="1811649" y="420162"/>
                </a:cubicBezTo>
                <a:cubicBezTo>
                  <a:pt x="1816733" y="418595"/>
                  <a:pt x="1822961" y="417960"/>
                  <a:pt x="1828465" y="420549"/>
                </a:cubicBezTo>
                <a:cubicBezTo>
                  <a:pt x="1835612" y="424856"/>
                  <a:pt x="1828874" y="430786"/>
                  <a:pt x="1828507" y="435439"/>
                </a:cubicBezTo>
                <a:cubicBezTo>
                  <a:pt x="1828628" y="446965"/>
                  <a:pt x="1826673" y="458702"/>
                  <a:pt x="1831732" y="469308"/>
                </a:cubicBezTo>
                <a:cubicBezTo>
                  <a:pt x="1835583" y="476257"/>
                  <a:pt x="1839800" y="478556"/>
                  <a:pt x="1847892" y="475634"/>
                </a:cubicBezTo>
                <a:cubicBezTo>
                  <a:pt x="1858991" y="471360"/>
                  <a:pt x="1870025" y="464363"/>
                  <a:pt x="1880127" y="458510"/>
                </a:cubicBezTo>
                <a:cubicBezTo>
                  <a:pt x="1897176" y="448804"/>
                  <a:pt x="1913648" y="441674"/>
                  <a:pt x="1931438" y="455808"/>
                </a:cubicBezTo>
                <a:cubicBezTo>
                  <a:pt x="1936156" y="458895"/>
                  <a:pt x="1940095" y="456396"/>
                  <a:pt x="1943891" y="454542"/>
                </a:cubicBezTo>
                <a:cubicBezTo>
                  <a:pt x="1951340" y="451475"/>
                  <a:pt x="1956790" y="445257"/>
                  <a:pt x="1961453" y="439538"/>
                </a:cubicBezTo>
                <a:cubicBezTo>
                  <a:pt x="1968913" y="430388"/>
                  <a:pt x="1975085" y="420949"/>
                  <a:pt x="1987828" y="418394"/>
                </a:cubicBezTo>
                <a:cubicBezTo>
                  <a:pt x="1985264" y="411731"/>
                  <a:pt x="1978971" y="409645"/>
                  <a:pt x="1975043" y="406059"/>
                </a:cubicBezTo>
                <a:cubicBezTo>
                  <a:pt x="1971114" y="402471"/>
                  <a:pt x="1965110" y="399096"/>
                  <a:pt x="1967342" y="392156"/>
                </a:cubicBezTo>
                <a:cubicBezTo>
                  <a:pt x="1969863" y="383927"/>
                  <a:pt x="1973671" y="375988"/>
                  <a:pt x="1982906" y="373999"/>
                </a:cubicBezTo>
                <a:cubicBezTo>
                  <a:pt x="1990853" y="371723"/>
                  <a:pt x="1996357" y="374310"/>
                  <a:pt x="1993404" y="384470"/>
                </a:cubicBezTo>
                <a:cubicBezTo>
                  <a:pt x="1991172" y="391410"/>
                  <a:pt x="1995389" y="393709"/>
                  <a:pt x="2001183" y="395007"/>
                </a:cubicBezTo>
                <a:cubicBezTo>
                  <a:pt x="2016988" y="399903"/>
                  <a:pt x="2030607" y="387399"/>
                  <a:pt x="2026848" y="370998"/>
                </a:cubicBezTo>
                <a:cubicBezTo>
                  <a:pt x="2026072" y="365413"/>
                  <a:pt x="2024508" y="360326"/>
                  <a:pt x="2023876" y="354098"/>
                </a:cubicBezTo>
                <a:cubicBezTo>
                  <a:pt x="2024031" y="347369"/>
                  <a:pt x="2027118" y="342649"/>
                  <a:pt x="2033778" y="340084"/>
                </a:cubicBezTo>
                <a:cubicBezTo>
                  <a:pt x="2040582" y="336873"/>
                  <a:pt x="2044367" y="341105"/>
                  <a:pt x="2048794" y="345479"/>
                </a:cubicBezTo>
                <a:cubicBezTo>
                  <a:pt x="2056507" y="353296"/>
                  <a:pt x="2056273" y="363390"/>
                  <a:pt x="2057325" y="373772"/>
                </a:cubicBezTo>
                <a:cubicBezTo>
                  <a:pt x="2059221" y="392460"/>
                  <a:pt x="2059695" y="397132"/>
                  <a:pt x="2070321" y="397232"/>
                </a:cubicBezTo>
                <a:lnTo>
                  <a:pt x="2071512" y="397142"/>
                </a:lnTo>
                <a:lnTo>
                  <a:pt x="2069934" y="387948"/>
                </a:lnTo>
                <a:cubicBezTo>
                  <a:pt x="2068112" y="383916"/>
                  <a:pt x="2065026" y="379929"/>
                  <a:pt x="2060255" y="375985"/>
                </a:cubicBezTo>
                <a:cubicBezTo>
                  <a:pt x="2056461" y="373267"/>
                  <a:pt x="2059830" y="367979"/>
                  <a:pt x="2064924" y="367708"/>
                </a:cubicBezTo>
                <a:cubicBezTo>
                  <a:pt x="2070748" y="367399"/>
                  <a:pt x="2075842" y="367129"/>
                  <a:pt x="2081666" y="366819"/>
                </a:cubicBezTo>
                <a:cubicBezTo>
                  <a:pt x="2107986" y="367612"/>
                  <a:pt x="2120663" y="358909"/>
                  <a:pt x="2129577" y="334348"/>
                </a:cubicBezTo>
                <a:cubicBezTo>
                  <a:pt x="2134016" y="321703"/>
                  <a:pt x="2123671" y="319333"/>
                  <a:pt x="2116160" y="315351"/>
                </a:cubicBezTo>
                <a:cubicBezTo>
                  <a:pt x="2110145" y="312021"/>
                  <a:pt x="2101294" y="310302"/>
                  <a:pt x="2102325" y="302217"/>
                </a:cubicBezTo>
                <a:cubicBezTo>
                  <a:pt x="2104083" y="294094"/>
                  <a:pt x="2112818" y="293630"/>
                  <a:pt x="2119407" y="294011"/>
                </a:cubicBezTo>
                <a:cubicBezTo>
                  <a:pt x="2164846" y="297438"/>
                  <a:pt x="2192375" y="266049"/>
                  <a:pt x="2224738" y="243162"/>
                </a:cubicBezTo>
                <a:cubicBezTo>
                  <a:pt x="2232474" y="237642"/>
                  <a:pt x="2229865" y="229752"/>
                  <a:pt x="2229478" y="222474"/>
                </a:cubicBezTo>
                <a:cubicBezTo>
                  <a:pt x="2229666" y="212244"/>
                  <a:pt x="2223108" y="198724"/>
                  <a:pt x="2233028" y="193087"/>
                </a:cubicBezTo>
                <a:cubicBezTo>
                  <a:pt x="2245093" y="186607"/>
                  <a:pt x="2248243" y="204688"/>
                  <a:pt x="2257860" y="207096"/>
                </a:cubicBezTo>
                <a:cubicBezTo>
                  <a:pt x="2280850" y="213906"/>
                  <a:pt x="2287208" y="209919"/>
                  <a:pt x="2292599" y="187734"/>
                </a:cubicBezTo>
                <a:lnTo>
                  <a:pt x="2292817" y="187109"/>
                </a:lnTo>
                <a:lnTo>
                  <a:pt x="2286426" y="166089"/>
                </a:lnTo>
                <a:cubicBezTo>
                  <a:pt x="2282779" y="159257"/>
                  <a:pt x="2277801" y="153134"/>
                  <a:pt x="2271698" y="148167"/>
                </a:cubicBezTo>
                <a:cubicBezTo>
                  <a:pt x="2252651" y="133119"/>
                  <a:pt x="2225333" y="127270"/>
                  <a:pt x="2200551" y="141725"/>
                </a:cubicBezTo>
                <a:cubicBezTo>
                  <a:pt x="2193466" y="145751"/>
                  <a:pt x="2180094" y="141351"/>
                  <a:pt x="2177955" y="156063"/>
                </a:cubicBezTo>
                <a:cubicBezTo>
                  <a:pt x="2177459" y="160469"/>
                  <a:pt x="2167500" y="165378"/>
                  <a:pt x="2161942" y="156914"/>
                </a:cubicBezTo>
                <a:cubicBezTo>
                  <a:pt x="2160845" y="146570"/>
                  <a:pt x="2160157" y="136206"/>
                  <a:pt x="2166815" y="128838"/>
                </a:cubicBezTo>
                <a:cubicBezTo>
                  <a:pt x="2169034" y="126382"/>
                  <a:pt x="2172069" y="124259"/>
                  <a:pt x="2176178" y="122581"/>
                </a:cubicBezTo>
                <a:cubicBezTo>
                  <a:pt x="2190465" y="116713"/>
                  <a:pt x="2206825" y="122414"/>
                  <a:pt x="2220346" y="115856"/>
                </a:cubicBezTo>
                <a:cubicBezTo>
                  <a:pt x="2227470" y="112559"/>
                  <a:pt x="2238235" y="109067"/>
                  <a:pt x="2224591" y="99573"/>
                </a:cubicBezTo>
                <a:cubicBezTo>
                  <a:pt x="2222555" y="88731"/>
                  <a:pt x="2211554" y="73987"/>
                  <a:pt x="2236573" y="77769"/>
                </a:cubicBezTo>
                <a:cubicBezTo>
                  <a:pt x="2238028" y="77691"/>
                  <a:pt x="2238756" y="77652"/>
                  <a:pt x="2240288" y="79030"/>
                </a:cubicBezTo>
                <a:cubicBezTo>
                  <a:pt x="2247381" y="88874"/>
                  <a:pt x="2259833" y="89671"/>
                  <a:pt x="2269604" y="94993"/>
                </a:cubicBezTo>
                <a:cubicBezTo>
                  <a:pt x="2277114" y="98974"/>
                  <a:pt x="2283473" y="94987"/>
                  <a:pt x="2282204" y="84835"/>
                </a:cubicBezTo>
                <a:cubicBezTo>
                  <a:pt x="2282893" y="84068"/>
                  <a:pt x="2284309" y="83264"/>
                  <a:pt x="2285805" y="83914"/>
                </a:cubicBezTo>
                <a:cubicBezTo>
                  <a:pt x="2292124" y="79199"/>
                  <a:pt x="2301741" y="81608"/>
                  <a:pt x="2306411" y="73331"/>
                </a:cubicBezTo>
                <a:cubicBezTo>
                  <a:pt x="2320351" y="60911"/>
                  <a:pt x="2332834" y="48569"/>
                  <a:pt x="2339875" y="29946"/>
                </a:cubicBezTo>
                <a:cubicBezTo>
                  <a:pt x="2352810" y="-1397"/>
                  <a:pt x="2370239" y="-3053"/>
                  <a:pt x="2392011" y="22068"/>
                </a:cubicBezTo>
                <a:cubicBezTo>
                  <a:pt x="2415355" y="49297"/>
                  <a:pt x="2423401" y="49600"/>
                  <a:pt x="2449746" y="23384"/>
                </a:cubicBezTo>
                <a:cubicBezTo>
                  <a:pt x="2450436" y="22617"/>
                  <a:pt x="2450436" y="22617"/>
                  <a:pt x="2451125" y="21850"/>
                </a:cubicBezTo>
                <a:cubicBezTo>
                  <a:pt x="2481072" y="-5288"/>
                  <a:pt x="2484595" y="-7664"/>
                  <a:pt x="2508325" y="26842"/>
                </a:cubicBezTo>
                <a:cubicBezTo>
                  <a:pt x="2514651" y="35996"/>
                  <a:pt x="2516958" y="51931"/>
                  <a:pt x="2528565" y="50586"/>
                </a:cubicBezTo>
                <a:cubicBezTo>
                  <a:pt x="2543084" y="49084"/>
                  <a:pt x="2541428" y="31654"/>
                  <a:pt x="2545177" y="19776"/>
                </a:cubicBezTo>
                <a:cubicBezTo>
                  <a:pt x="2547052" y="13837"/>
                  <a:pt x="2548199" y="7937"/>
                  <a:pt x="2549345" y="2036"/>
                </a:cubicBezTo>
                <a:cubicBezTo>
                  <a:pt x="2556391" y="-2718"/>
                  <a:pt x="2559535" y="1496"/>
                  <a:pt x="2559883" y="8046"/>
                </a:cubicBezTo>
                <a:cubicBezTo>
                  <a:pt x="2560882" y="13102"/>
                  <a:pt x="2559657" y="17548"/>
                  <a:pt x="2562074" y="21799"/>
                </a:cubicBezTo>
                <a:cubicBezTo>
                  <a:pt x="2564070" y="31912"/>
                  <a:pt x="2566066" y="42024"/>
                  <a:pt x="2568791" y="52099"/>
                </a:cubicBezTo>
                <a:cubicBezTo>
                  <a:pt x="2575008" y="72937"/>
                  <a:pt x="2583208" y="76153"/>
                  <a:pt x="2601553" y="64228"/>
                </a:cubicBezTo>
                <a:cubicBezTo>
                  <a:pt x="2610018" y="58670"/>
                  <a:pt x="2616872" y="50277"/>
                  <a:pt x="2625296" y="43989"/>
                </a:cubicBezTo>
                <a:cubicBezTo>
                  <a:pt x="2630888" y="39313"/>
                  <a:pt x="2637090" y="32414"/>
                  <a:pt x="2645290" y="35629"/>
                </a:cubicBezTo>
                <a:cubicBezTo>
                  <a:pt x="2654257" y="39532"/>
                  <a:pt x="2654721" y="48267"/>
                  <a:pt x="2655912" y="56963"/>
                </a:cubicBezTo>
                <a:cubicBezTo>
                  <a:pt x="2657220" y="67843"/>
                  <a:pt x="2657071" y="78799"/>
                  <a:pt x="2657690" y="90445"/>
                </a:cubicBezTo>
                <a:cubicBezTo>
                  <a:pt x="2658347" y="102819"/>
                  <a:pt x="2663062" y="109138"/>
                  <a:pt x="2676280" y="110626"/>
                </a:cubicBezTo>
                <a:cubicBezTo>
                  <a:pt x="2699765" y="113030"/>
                  <a:pt x="2709119" y="124212"/>
                  <a:pt x="2711007" y="146010"/>
                </a:cubicBezTo>
                <a:cubicBezTo>
                  <a:pt x="2715741" y="193934"/>
                  <a:pt x="2718768" y="195963"/>
                  <a:pt x="2766305" y="183951"/>
                </a:cubicBezTo>
                <a:lnTo>
                  <a:pt x="2774785" y="182383"/>
                </a:lnTo>
                <a:lnTo>
                  <a:pt x="2787062" y="171241"/>
                </a:lnTo>
                <a:cubicBezTo>
                  <a:pt x="2798361" y="164073"/>
                  <a:pt x="2812957" y="164028"/>
                  <a:pt x="2822613" y="167164"/>
                </a:cubicBezTo>
                <a:cubicBezTo>
                  <a:pt x="2833762" y="170951"/>
                  <a:pt x="2840275" y="169876"/>
                  <a:pt x="2851379" y="159068"/>
                </a:cubicBezTo>
                <a:cubicBezTo>
                  <a:pt x="2843193" y="183589"/>
                  <a:pt x="2851927" y="183125"/>
                  <a:pt x="2865409" y="175841"/>
                </a:cubicBezTo>
                <a:cubicBezTo>
                  <a:pt x="2866295" y="185647"/>
                  <a:pt x="2866605" y="194938"/>
                  <a:pt x="2868616" y="203591"/>
                </a:cubicBezTo>
                <a:lnTo>
                  <a:pt x="2876461" y="217589"/>
                </a:lnTo>
                <a:lnTo>
                  <a:pt x="2879988" y="214776"/>
                </a:lnTo>
                <a:cubicBezTo>
                  <a:pt x="2882505" y="210629"/>
                  <a:pt x="2883508" y="205465"/>
                  <a:pt x="2883159" y="198914"/>
                </a:cubicBezTo>
                <a:cubicBezTo>
                  <a:pt x="2881344" y="164704"/>
                  <a:pt x="2883373" y="161676"/>
                  <a:pt x="2919613" y="156832"/>
                </a:cubicBezTo>
                <a:cubicBezTo>
                  <a:pt x="2934860" y="155292"/>
                  <a:pt x="2934511" y="148741"/>
                  <a:pt x="2928147" y="138860"/>
                </a:cubicBezTo>
                <a:cubicBezTo>
                  <a:pt x="2925764" y="121468"/>
                  <a:pt x="2937836" y="128857"/>
                  <a:pt x="2945881" y="129159"/>
                </a:cubicBezTo>
                <a:cubicBezTo>
                  <a:pt x="2979944" y="138300"/>
                  <a:pt x="3002044" y="128368"/>
                  <a:pt x="3020035" y="96025"/>
                </a:cubicBezTo>
                <a:cubicBezTo>
                  <a:pt x="3035385" y="68933"/>
                  <a:pt x="3041054" y="65711"/>
                  <a:pt x="3059179" y="77158"/>
                </a:cubicBezTo>
                <a:cubicBezTo>
                  <a:pt x="3063973" y="84932"/>
                  <a:pt x="3065280" y="95812"/>
                  <a:pt x="3077043" y="97377"/>
                </a:cubicBezTo>
                <a:cubicBezTo>
                  <a:pt x="3090414" y="101777"/>
                  <a:pt x="3100334" y="96140"/>
                  <a:pt x="3110061" y="86865"/>
                </a:cubicBezTo>
                <a:cubicBezTo>
                  <a:pt x="3119098" y="78356"/>
                  <a:pt x="3126447" y="65557"/>
                  <a:pt x="3141966" y="69112"/>
                </a:cubicBezTo>
                <a:cubicBezTo>
                  <a:pt x="3147524" y="77577"/>
                  <a:pt x="3152355" y="86080"/>
                  <a:pt x="3160021" y="92972"/>
                </a:cubicBezTo>
                <a:cubicBezTo>
                  <a:pt x="3164620" y="97106"/>
                  <a:pt x="3163055" y="108869"/>
                  <a:pt x="3174507" y="104611"/>
                </a:cubicBezTo>
                <a:cubicBezTo>
                  <a:pt x="3179448" y="101429"/>
                  <a:pt x="3180594" y="95529"/>
                  <a:pt x="3184041" y="91697"/>
                </a:cubicBezTo>
                <a:cubicBezTo>
                  <a:pt x="3184731" y="90930"/>
                  <a:pt x="3184653" y="89474"/>
                  <a:pt x="3184575" y="88018"/>
                </a:cubicBezTo>
                <a:cubicBezTo>
                  <a:pt x="3188556" y="80507"/>
                  <a:pt x="3182153" y="69898"/>
                  <a:pt x="3192073" y="64262"/>
                </a:cubicBezTo>
                <a:cubicBezTo>
                  <a:pt x="3200962" y="66710"/>
                  <a:pt x="3199932" y="74794"/>
                  <a:pt x="3201007" y="81307"/>
                </a:cubicBezTo>
                <a:cubicBezTo>
                  <a:pt x="3202083" y="87819"/>
                  <a:pt x="3203198" y="95058"/>
                  <a:pt x="3205002" y="101532"/>
                </a:cubicBezTo>
                <a:cubicBezTo>
                  <a:pt x="3211448" y="126738"/>
                  <a:pt x="3219610" y="129225"/>
                  <a:pt x="3239907" y="112818"/>
                </a:cubicBezTo>
                <a:cubicBezTo>
                  <a:pt x="3244771" y="108180"/>
                  <a:pt x="3249596" y="102815"/>
                  <a:pt x="3253692" y="97487"/>
                </a:cubicBezTo>
                <a:cubicBezTo>
                  <a:pt x="3267940" y="90891"/>
                  <a:pt x="3274878" y="97821"/>
                  <a:pt x="3276340" y="111614"/>
                </a:cubicBezTo>
                <a:cubicBezTo>
                  <a:pt x="3277455" y="118855"/>
                  <a:pt x="3277880" y="126860"/>
                  <a:pt x="3277538" y="134178"/>
                </a:cubicBezTo>
                <a:cubicBezTo>
                  <a:pt x="3277428" y="145864"/>
                  <a:pt x="3279999" y="153026"/>
                  <a:pt x="3294634" y="153708"/>
                </a:cubicBezTo>
                <a:cubicBezTo>
                  <a:pt x="3310725" y="154314"/>
                  <a:pt x="3317971" y="167068"/>
                  <a:pt x="3319511" y="182315"/>
                </a:cubicBezTo>
                <a:cubicBezTo>
                  <a:pt x="3323589" y="217866"/>
                  <a:pt x="3323589" y="217866"/>
                  <a:pt x="3357761" y="215321"/>
                </a:cubicBezTo>
                <a:cubicBezTo>
                  <a:pt x="3365040" y="214935"/>
                  <a:pt x="3376221" y="205581"/>
                  <a:pt x="3375693" y="223128"/>
                </a:cubicBezTo>
                <a:cubicBezTo>
                  <a:pt x="3372936" y="226195"/>
                  <a:pt x="3370180" y="229261"/>
                  <a:pt x="3367384" y="231599"/>
                </a:cubicBezTo>
                <a:cubicBezTo>
                  <a:pt x="3359268" y="243709"/>
                  <a:pt x="3368118" y="245428"/>
                  <a:pt x="3377007" y="247876"/>
                </a:cubicBezTo>
                <a:cubicBezTo>
                  <a:pt x="3393175" y="249938"/>
                  <a:pt x="3404403" y="255181"/>
                  <a:pt x="3404679" y="274145"/>
                </a:cubicBezTo>
                <a:cubicBezTo>
                  <a:pt x="3404377" y="282190"/>
                  <a:pt x="3409897" y="289927"/>
                  <a:pt x="3412506" y="297817"/>
                </a:cubicBezTo>
                <a:cubicBezTo>
                  <a:pt x="3416074" y="310037"/>
                  <a:pt x="3414432" y="320343"/>
                  <a:pt x="3404705" y="329618"/>
                </a:cubicBezTo>
                <a:cubicBezTo>
                  <a:pt x="3386707" y="348093"/>
                  <a:pt x="3386714" y="361961"/>
                  <a:pt x="3403809" y="381492"/>
                </a:cubicBezTo>
                <a:cubicBezTo>
                  <a:pt x="3407719" y="386394"/>
                  <a:pt x="3412319" y="390529"/>
                  <a:pt x="3416229" y="395432"/>
                </a:cubicBezTo>
                <a:cubicBezTo>
                  <a:pt x="3425582" y="406614"/>
                  <a:pt x="3425434" y="417571"/>
                  <a:pt x="3415823" y="429029"/>
                </a:cubicBezTo>
                <a:cubicBezTo>
                  <a:pt x="3409102" y="436503"/>
                  <a:pt x="3400313" y="443677"/>
                  <a:pt x="3401628" y="453597"/>
                </a:cubicBezTo>
                <a:lnTo>
                  <a:pt x="3406631" y="464270"/>
                </a:lnTo>
                <a:lnTo>
                  <a:pt x="3407669" y="464755"/>
                </a:lnTo>
                <a:cubicBezTo>
                  <a:pt x="3414157" y="465851"/>
                  <a:pt x="3423255" y="468538"/>
                  <a:pt x="3418321" y="455508"/>
                </a:cubicBezTo>
                <a:cubicBezTo>
                  <a:pt x="3422051" y="447047"/>
                  <a:pt x="3421431" y="431638"/>
                  <a:pt x="3436938" y="446109"/>
                </a:cubicBezTo>
                <a:cubicBezTo>
                  <a:pt x="3437981" y="446745"/>
                  <a:pt x="3438503" y="447064"/>
                  <a:pt x="3438909" y="448742"/>
                </a:cubicBezTo>
                <a:cubicBezTo>
                  <a:pt x="3439149" y="458909"/>
                  <a:pt x="3447381" y="465362"/>
                  <a:pt x="3451615" y="473672"/>
                </a:cubicBezTo>
                <a:cubicBezTo>
                  <a:pt x="3454921" y="479983"/>
                  <a:pt x="3461208" y="480239"/>
                  <a:pt x="3465140" y="472619"/>
                </a:cubicBezTo>
                <a:cubicBezTo>
                  <a:pt x="3465981" y="472415"/>
                  <a:pt x="3467342" y="472530"/>
                  <a:pt x="3468067" y="473688"/>
                </a:cubicBezTo>
                <a:cubicBezTo>
                  <a:pt x="3474671" y="473422"/>
                  <a:pt x="3480179" y="479645"/>
                  <a:pt x="3487330" y="476135"/>
                </a:cubicBezTo>
                <a:cubicBezTo>
                  <a:pt x="3502854" y="474154"/>
                  <a:pt x="3517334" y="471536"/>
                  <a:pt x="3531027" y="461995"/>
                </a:cubicBezTo>
                <a:cubicBezTo>
                  <a:pt x="3554823" y="446453"/>
                  <a:pt x="3567660" y="453568"/>
                  <a:pt x="3570810" y="481255"/>
                </a:cubicBezTo>
                <a:cubicBezTo>
                  <a:pt x="3574047" y="511145"/>
                  <a:pt x="3579467" y="515167"/>
                  <a:pt x="3610106" y="509524"/>
                </a:cubicBezTo>
                <a:cubicBezTo>
                  <a:pt x="3610947" y="509321"/>
                  <a:pt x="3610947" y="509321"/>
                  <a:pt x="3611787" y="509117"/>
                </a:cubicBezTo>
                <a:cubicBezTo>
                  <a:pt x="3645353" y="504544"/>
                  <a:pt x="3648916" y="504571"/>
                  <a:pt x="3648972" y="539676"/>
                </a:cubicBezTo>
                <a:cubicBezTo>
                  <a:pt x="3649008" y="549002"/>
                  <a:pt x="3643051" y="561114"/>
                  <a:pt x="3651715" y="565684"/>
                </a:cubicBezTo>
                <a:cubicBezTo>
                  <a:pt x="3662465" y="571526"/>
                  <a:pt x="3669581" y="558689"/>
                  <a:pt x="3677801" y="552253"/>
                </a:cubicBezTo>
                <a:cubicBezTo>
                  <a:pt x="3681913" y="549034"/>
                  <a:pt x="3685501" y="545499"/>
                  <a:pt x="3689090" y="541962"/>
                </a:cubicBezTo>
                <a:cubicBezTo>
                  <a:pt x="3696215" y="542015"/>
                  <a:pt x="3696392" y="546416"/>
                  <a:pt x="3693528" y="551111"/>
                </a:cubicBezTo>
                <a:cubicBezTo>
                  <a:pt x="3691823" y="555081"/>
                  <a:pt x="3688870" y="557574"/>
                  <a:pt x="3688525" y="561659"/>
                </a:cubicBezTo>
                <a:cubicBezTo>
                  <a:pt x="3685113" y="569598"/>
                  <a:pt x="3681701" y="577536"/>
                  <a:pt x="3678811" y="585792"/>
                </a:cubicBezTo>
                <a:cubicBezTo>
                  <a:pt x="3673234" y="603147"/>
                  <a:pt x="3677381" y="609256"/>
                  <a:pt x="3695717" y="609705"/>
                </a:cubicBezTo>
                <a:cubicBezTo>
                  <a:pt x="3704203" y="609872"/>
                  <a:pt x="3712919" y="607317"/>
                  <a:pt x="3721724" y="606963"/>
                </a:cubicBezTo>
                <a:cubicBezTo>
                  <a:pt x="3727807" y="606379"/>
                  <a:pt x="3735364" y="604548"/>
                  <a:pt x="3739511" y="610656"/>
                </a:cubicBezTo>
                <a:cubicBezTo>
                  <a:pt x="3743862" y="617604"/>
                  <a:pt x="3740043" y="623864"/>
                  <a:pt x="3736745" y="630441"/>
                </a:cubicBezTo>
                <a:cubicBezTo>
                  <a:pt x="3732494" y="638584"/>
                  <a:pt x="3727200" y="646089"/>
                  <a:pt x="3722108" y="654435"/>
                </a:cubicBezTo>
                <a:cubicBezTo>
                  <a:pt x="3716698" y="663302"/>
                  <a:pt x="3716964" y="669906"/>
                  <a:pt x="3725398" y="677198"/>
                </a:cubicBezTo>
                <a:cubicBezTo>
                  <a:pt x="3740499" y="689988"/>
                  <a:pt x="3741667" y="702153"/>
                  <a:pt x="3732642" y="718119"/>
                </a:cubicBezTo>
                <a:cubicBezTo>
                  <a:pt x="3713205" y="753500"/>
                  <a:pt x="3714336" y="756337"/>
                  <a:pt x="3752899" y="770559"/>
                </a:cubicBezTo>
                <a:lnTo>
                  <a:pt x="3759505" y="773493"/>
                </a:lnTo>
                <a:lnTo>
                  <a:pt x="3773273" y="771607"/>
                </a:lnTo>
                <a:cubicBezTo>
                  <a:pt x="3784483" y="772004"/>
                  <a:pt x="3794597" y="778891"/>
                  <a:pt x="3799787" y="785635"/>
                </a:cubicBezTo>
                <a:cubicBezTo>
                  <a:pt x="3805701" y="793537"/>
                  <a:pt x="3810714" y="795880"/>
                  <a:pt x="3823514" y="793668"/>
                </a:cubicBezTo>
                <a:cubicBezTo>
                  <a:pt x="3806234" y="806744"/>
                  <a:pt x="3812492" y="810563"/>
                  <a:pt x="3825266" y="811916"/>
                </a:cubicBezTo>
                <a:cubicBezTo>
                  <a:pt x="3821231" y="819116"/>
                  <a:pt x="3817043" y="825686"/>
                  <a:pt x="3814334" y="832622"/>
                </a:cubicBezTo>
                <a:lnTo>
                  <a:pt x="3813124" y="846019"/>
                </a:lnTo>
                <a:lnTo>
                  <a:pt x="3816896" y="845745"/>
                </a:lnTo>
                <a:cubicBezTo>
                  <a:pt x="3820602" y="844070"/>
                  <a:pt x="3823742" y="840975"/>
                  <a:pt x="3826606" y="836281"/>
                </a:cubicBezTo>
                <a:cubicBezTo>
                  <a:pt x="3841561" y="811765"/>
                  <a:pt x="3844399" y="810633"/>
                  <a:pt x="3871753" y="824457"/>
                </a:cubicBezTo>
                <a:cubicBezTo>
                  <a:pt x="3883025" y="830618"/>
                  <a:pt x="3885888" y="825924"/>
                  <a:pt x="3886170" y="816075"/>
                </a:cubicBezTo>
                <a:cubicBezTo>
                  <a:pt x="3892765" y="802921"/>
                  <a:pt x="3897610" y="813750"/>
                  <a:pt x="3903030" y="817772"/>
                </a:cubicBezTo>
                <a:cubicBezTo>
                  <a:pt x="3922250" y="840234"/>
                  <a:pt x="3942238" y="843838"/>
                  <a:pt x="3970004" y="830001"/>
                </a:cubicBezTo>
                <a:cubicBezTo>
                  <a:pt x="3993457" y="818542"/>
                  <a:pt x="3998902" y="819002"/>
                  <a:pt x="4006011" y="835505"/>
                </a:cubicBezTo>
                <a:cubicBezTo>
                  <a:pt x="4005641" y="843152"/>
                  <a:pt x="4001389" y="851295"/>
                  <a:pt x="4008781" y="857952"/>
                </a:cubicBezTo>
                <a:cubicBezTo>
                  <a:pt x="4015942" y="867330"/>
                  <a:pt x="4025472" y="868134"/>
                  <a:pt x="4036592" y="866330"/>
                </a:cubicBezTo>
                <a:cubicBezTo>
                  <a:pt x="4046874" y="864729"/>
                  <a:pt x="4058021" y="859362"/>
                  <a:pt x="4067065" y="869173"/>
                </a:cubicBezTo>
                <a:cubicBezTo>
                  <a:pt x="4066898" y="877661"/>
                  <a:pt x="4066209" y="885829"/>
                  <a:pt x="4068243" y="894227"/>
                </a:cubicBezTo>
                <a:cubicBezTo>
                  <a:pt x="4069463" y="899266"/>
                  <a:pt x="4062807" y="906657"/>
                  <a:pt x="4072744" y="909141"/>
                </a:cubicBezTo>
                <a:cubicBezTo>
                  <a:pt x="4077668" y="909281"/>
                  <a:pt x="4081257" y="905745"/>
                  <a:pt x="4085455" y="904728"/>
                </a:cubicBezTo>
                <a:cubicBezTo>
                  <a:pt x="4086296" y="904525"/>
                  <a:pt x="4086932" y="903482"/>
                  <a:pt x="4087569" y="902438"/>
                </a:cubicBezTo>
                <a:cubicBezTo>
                  <a:pt x="4093881" y="899131"/>
                  <a:pt x="4094481" y="888762"/>
                  <a:pt x="4104010" y="889565"/>
                </a:cubicBezTo>
                <a:cubicBezTo>
                  <a:pt x="4108996" y="895471"/>
                  <a:pt x="4104454" y="900572"/>
                  <a:pt x="4102112" y="905584"/>
                </a:cubicBezTo>
                <a:cubicBezTo>
                  <a:pt x="4099768" y="910597"/>
                  <a:pt x="4097108" y="916131"/>
                  <a:pt x="4095288" y="921462"/>
                </a:cubicBezTo>
                <a:cubicBezTo>
                  <a:pt x="4087801" y="941946"/>
                  <a:pt x="4092266" y="947533"/>
                  <a:pt x="4114076" y="945807"/>
                </a:cubicBezTo>
                <a:cubicBezTo>
                  <a:pt x="4119635" y="944905"/>
                  <a:pt x="4125515" y="943481"/>
                  <a:pt x="4130871" y="941738"/>
                </a:cubicBezTo>
                <a:cubicBezTo>
                  <a:pt x="4143850" y="943930"/>
                  <a:pt x="4145362" y="952010"/>
                  <a:pt x="4139837" y="962239"/>
                </a:cubicBezTo>
                <a:cubicBezTo>
                  <a:pt x="4137177" y="967773"/>
                  <a:pt x="4133677" y="973511"/>
                  <a:pt x="4129973" y="978408"/>
                </a:cubicBezTo>
                <a:cubicBezTo>
                  <a:pt x="4124359" y="986437"/>
                  <a:pt x="4122742" y="992607"/>
                  <a:pt x="4132538" y="1000014"/>
                </a:cubicBezTo>
                <a:cubicBezTo>
                  <a:pt x="4143377" y="1008058"/>
                  <a:pt x="4142343" y="1020311"/>
                  <a:pt x="4136183" y="1031582"/>
                </a:cubicBezTo>
                <a:cubicBezTo>
                  <a:pt x="4122155" y="1058096"/>
                  <a:pt x="4122155" y="1058096"/>
                  <a:pt x="4146989" y="1072530"/>
                </a:cubicBezTo>
                <a:cubicBezTo>
                  <a:pt x="4152205" y="1075712"/>
                  <a:pt x="4164370" y="1074544"/>
                  <a:pt x="4155688" y="1086426"/>
                </a:cubicBezTo>
                <a:cubicBezTo>
                  <a:pt x="4152330" y="1087240"/>
                  <a:pt x="4148971" y="1088053"/>
                  <a:pt x="4145929" y="1088345"/>
                </a:cubicBezTo>
                <a:cubicBezTo>
                  <a:pt x="4134579" y="1092873"/>
                  <a:pt x="4139884" y="1098255"/>
                  <a:pt x="4144869" y="1104161"/>
                </a:cubicBezTo>
                <a:cubicBezTo>
                  <a:pt x="4155072" y="1113248"/>
                  <a:pt x="4160351" y="1122193"/>
                  <a:pt x="4151555" y="1135438"/>
                </a:cubicBezTo>
                <a:cubicBezTo>
                  <a:pt x="4147534" y="1140857"/>
                  <a:pt x="4147683" y="1148821"/>
                  <a:pt x="4145749" y="1155514"/>
                </a:cubicBezTo>
                <a:cubicBezTo>
                  <a:pt x="4142425" y="1165654"/>
                  <a:pt x="4136406" y="1172002"/>
                  <a:pt x="4125285" y="1173805"/>
                </a:cubicBezTo>
                <a:cubicBezTo>
                  <a:pt x="4104086" y="1178051"/>
                  <a:pt x="4097520" y="1187644"/>
                  <a:pt x="4100084" y="1209249"/>
                </a:cubicBezTo>
                <a:cubicBezTo>
                  <a:pt x="4100465" y="1214492"/>
                  <a:pt x="4101686" y="1219531"/>
                  <a:pt x="4102066" y="1224772"/>
                </a:cubicBezTo>
                <a:cubicBezTo>
                  <a:pt x="4103234" y="1236937"/>
                  <a:pt x="4097939" y="1244443"/>
                  <a:pt x="4085863" y="1247812"/>
                </a:cubicBezTo>
                <a:cubicBezTo>
                  <a:pt x="4074945" y="1250456"/>
                  <a:pt x="4061738" y="1250987"/>
                  <a:pt x="4062766" y="1268076"/>
                </a:cubicBezTo>
                <a:cubicBezTo>
                  <a:pt x="4063703" y="1282962"/>
                  <a:pt x="4064641" y="1297849"/>
                  <a:pt x="4083268" y="1301340"/>
                </a:cubicBezTo>
                <a:cubicBezTo>
                  <a:pt x="4085152" y="1301773"/>
                  <a:pt x="4088078" y="1302842"/>
                  <a:pt x="4087529" y="1306087"/>
                </a:cubicBezTo>
                <a:cubicBezTo>
                  <a:pt x="4084144" y="1310464"/>
                  <a:pt x="4079449" y="1307599"/>
                  <a:pt x="4075365" y="1307255"/>
                </a:cubicBezTo>
                <a:cubicBezTo>
                  <a:pt x="4057845" y="1310164"/>
                  <a:pt x="4041851" y="1304703"/>
                  <a:pt x="4025745" y="1300602"/>
                </a:cubicBezTo>
                <a:cubicBezTo>
                  <a:pt x="4016736" y="1300117"/>
                  <a:pt x="4012599" y="1306898"/>
                  <a:pt x="4008462" y="1313679"/>
                </a:cubicBezTo>
                <a:cubicBezTo>
                  <a:pt x="4004644" y="1319937"/>
                  <a:pt x="4001030" y="1327036"/>
                  <a:pt x="3997211" y="1333296"/>
                </a:cubicBezTo>
                <a:cubicBezTo>
                  <a:pt x="3983731" y="1356565"/>
                  <a:pt x="3982892" y="1356768"/>
                  <a:pt x="3959710" y="1345489"/>
                </a:cubicBezTo>
                <a:cubicBezTo>
                  <a:pt x="3954629" y="1366724"/>
                  <a:pt x="3954629" y="1366724"/>
                  <a:pt x="3934694" y="1355993"/>
                </a:cubicBezTo>
                <a:cubicBezTo>
                  <a:pt x="3931042" y="1353766"/>
                  <a:pt x="3927072" y="1352060"/>
                  <a:pt x="3923280" y="1354757"/>
                </a:cubicBezTo>
                <a:cubicBezTo>
                  <a:pt x="3919488" y="1357454"/>
                  <a:pt x="3922185" y="1361246"/>
                  <a:pt x="3922998" y="1364605"/>
                </a:cubicBezTo>
                <a:cubicBezTo>
                  <a:pt x="3924944" y="1370803"/>
                  <a:pt x="3926889" y="1376999"/>
                  <a:pt x="3927995" y="1383399"/>
                </a:cubicBezTo>
                <a:cubicBezTo>
                  <a:pt x="3930525" y="1395678"/>
                  <a:pt x="3936872" y="1401698"/>
                  <a:pt x="3949877" y="1400327"/>
                </a:cubicBezTo>
                <a:cubicBezTo>
                  <a:pt x="3958999" y="1399451"/>
                  <a:pt x="3965894" y="1402227"/>
                  <a:pt x="3968971" y="1411260"/>
                </a:cubicBezTo>
                <a:cubicBezTo>
                  <a:pt x="3969123" y="1419225"/>
                  <a:pt x="3962926" y="1421171"/>
                  <a:pt x="3957365" y="1422073"/>
                </a:cubicBezTo>
                <a:cubicBezTo>
                  <a:pt x="3922845" y="1428211"/>
                  <a:pt x="3902964" y="1452585"/>
                  <a:pt x="3884013" y="1478958"/>
                </a:cubicBezTo>
                <a:cubicBezTo>
                  <a:pt x="3874400" y="1492955"/>
                  <a:pt x="3868462" y="1496310"/>
                  <a:pt x="3859916" y="1489420"/>
                </a:cubicBezTo>
                <a:lnTo>
                  <a:pt x="3852809" y="1481838"/>
                </a:lnTo>
                <a:lnTo>
                  <a:pt x="3841864" y="1492090"/>
                </a:lnTo>
                <a:lnTo>
                  <a:pt x="3840531" y="1496284"/>
                </a:lnTo>
                <a:lnTo>
                  <a:pt x="3850294" y="1497109"/>
                </a:lnTo>
                <a:cubicBezTo>
                  <a:pt x="3875524" y="1500333"/>
                  <a:pt x="3883385" y="1514432"/>
                  <a:pt x="3872107" y="1537613"/>
                </a:cubicBezTo>
                <a:cubicBezTo>
                  <a:pt x="3867422" y="1547638"/>
                  <a:pt x="3860129" y="1556073"/>
                  <a:pt x="3857531" y="1567370"/>
                </a:cubicBezTo>
                <a:cubicBezTo>
                  <a:pt x="3852883" y="1586722"/>
                  <a:pt x="3857029" y="1592830"/>
                  <a:pt x="3876637" y="1591194"/>
                </a:cubicBezTo>
                <a:cubicBezTo>
                  <a:pt x="3882401" y="1591131"/>
                  <a:pt x="3888279" y="1589708"/>
                  <a:pt x="3893840" y="1588805"/>
                </a:cubicBezTo>
                <a:cubicBezTo>
                  <a:pt x="3898879" y="1587585"/>
                  <a:pt x="3903918" y="1586365"/>
                  <a:pt x="3910000" y="1585781"/>
                </a:cubicBezTo>
                <a:cubicBezTo>
                  <a:pt x="3887371" y="1613488"/>
                  <a:pt x="3869009" y="1616601"/>
                  <a:pt x="3841479" y="1598374"/>
                </a:cubicBezTo>
                <a:cubicBezTo>
                  <a:pt x="3828236" y="1589580"/>
                  <a:pt x="3822040" y="1591525"/>
                  <a:pt x="3820166" y="1603982"/>
                </a:cubicBezTo>
                <a:cubicBezTo>
                  <a:pt x="3819879" y="1607385"/>
                  <a:pt x="3820969" y="1612344"/>
                  <a:pt x="3821044" y="1616327"/>
                </a:cubicBezTo>
                <a:lnTo>
                  <a:pt x="3820601" y="1618633"/>
                </a:lnTo>
                <a:lnTo>
                  <a:pt x="3856796" y="1624365"/>
                </a:lnTo>
                <a:cubicBezTo>
                  <a:pt x="3864640" y="1625607"/>
                  <a:pt x="3873280" y="1625738"/>
                  <a:pt x="3878963" y="1632824"/>
                </a:cubicBezTo>
                <a:cubicBezTo>
                  <a:pt x="3879662" y="1632318"/>
                  <a:pt x="3880361" y="1631810"/>
                  <a:pt x="3881060" y="1631301"/>
                </a:cubicBezTo>
                <a:cubicBezTo>
                  <a:pt x="3903233" y="1628009"/>
                  <a:pt x="3924385" y="1635070"/>
                  <a:pt x="3946493" y="1636096"/>
                </a:cubicBezTo>
                <a:cubicBezTo>
                  <a:pt x="3987691" y="1637671"/>
                  <a:pt x="4029301" y="1640551"/>
                  <a:pt x="4070600" y="1629769"/>
                </a:cubicBezTo>
                <a:cubicBezTo>
                  <a:pt x="4082831" y="1626757"/>
                  <a:pt x="4095982" y="1625747"/>
                  <a:pt x="4108464" y="1628961"/>
                </a:cubicBezTo>
                <a:cubicBezTo>
                  <a:pt x="4128696" y="1634021"/>
                  <a:pt x="4146574" y="1646132"/>
                  <a:pt x="4169224" y="1639821"/>
                </a:cubicBezTo>
                <a:cubicBezTo>
                  <a:pt x="4178947" y="1637030"/>
                  <a:pt x="4190030" y="1641260"/>
                  <a:pt x="4200098" y="1644093"/>
                </a:cubicBezTo>
                <a:cubicBezTo>
                  <a:pt x="4206038" y="1645651"/>
                  <a:pt x="4211182" y="1648322"/>
                  <a:pt x="4211147" y="1656359"/>
                </a:cubicBezTo>
                <a:cubicBezTo>
                  <a:pt x="4214361" y="1643876"/>
                  <a:pt x="4222463" y="1639592"/>
                  <a:pt x="4233231" y="1641916"/>
                </a:cubicBezTo>
                <a:cubicBezTo>
                  <a:pt x="4255971" y="1646755"/>
                  <a:pt x="4279859" y="1644351"/>
                  <a:pt x="4300563" y="1658147"/>
                </a:cubicBezTo>
                <a:cubicBezTo>
                  <a:pt x="4305612" y="1661421"/>
                  <a:pt x="4313140" y="1660757"/>
                  <a:pt x="4319080" y="1662317"/>
                </a:cubicBezTo>
                <a:cubicBezTo>
                  <a:pt x="4337405" y="1667694"/>
                  <a:pt x="4355923" y="1671864"/>
                  <a:pt x="4374375" y="1680353"/>
                </a:cubicBezTo>
                <a:cubicBezTo>
                  <a:pt x="4392127" y="1689350"/>
                  <a:pt x="4410924" y="1703463"/>
                  <a:pt x="4434018" y="1702171"/>
                </a:cubicBezTo>
                <a:cubicBezTo>
                  <a:pt x="4445166" y="1702081"/>
                  <a:pt x="4457840" y="1704088"/>
                  <a:pt x="4465268" y="1715781"/>
                </a:cubicBezTo>
                <a:lnTo>
                  <a:pt x="4467174" y="1715464"/>
                </a:lnTo>
                <a:lnTo>
                  <a:pt x="4467174" y="1715466"/>
                </a:lnTo>
                <a:cubicBezTo>
                  <a:pt x="4468222" y="1714702"/>
                  <a:pt x="4468175" y="1715005"/>
                  <a:pt x="4467651" y="1715385"/>
                </a:cubicBezTo>
                <a:lnTo>
                  <a:pt x="4467174" y="1715464"/>
                </a:lnTo>
                <a:lnTo>
                  <a:pt x="4466063" y="1714670"/>
                </a:lnTo>
                <a:cubicBezTo>
                  <a:pt x="4458791" y="1709807"/>
                  <a:pt x="4459459" y="1705582"/>
                  <a:pt x="4467370" y="1702505"/>
                </a:cubicBezTo>
                <a:cubicBezTo>
                  <a:pt x="4470071" y="1701077"/>
                  <a:pt x="4473088" y="1701554"/>
                  <a:pt x="4476105" y="1702032"/>
                </a:cubicBezTo>
                <a:cubicBezTo>
                  <a:pt x="4507614" y="1710115"/>
                  <a:pt x="4540876" y="1699299"/>
                  <a:pt x="4572317" y="1711701"/>
                </a:cubicBezTo>
                <a:cubicBezTo>
                  <a:pt x="4576953" y="1713673"/>
                  <a:pt x="4583370" y="1712214"/>
                  <a:pt x="4589311" y="1713775"/>
                </a:cubicBezTo>
                <a:cubicBezTo>
                  <a:pt x="4590518" y="1713966"/>
                  <a:pt x="4592231" y="1714856"/>
                  <a:pt x="4593344" y="1715649"/>
                </a:cubicBezTo>
                <a:cubicBezTo>
                  <a:pt x="4596582" y="1718638"/>
                  <a:pt x="4596420" y="1723561"/>
                  <a:pt x="4601154" y="1724930"/>
                </a:cubicBezTo>
                <a:cubicBezTo>
                  <a:pt x="4602169" y="1726327"/>
                  <a:pt x="4602581" y="1727630"/>
                  <a:pt x="4602994" y="1728933"/>
                </a:cubicBezTo>
                <a:cubicBezTo>
                  <a:pt x="4603627" y="1732745"/>
                  <a:pt x="4603657" y="1736461"/>
                  <a:pt x="4603083" y="1740082"/>
                </a:cubicBezTo>
                <a:cubicBezTo>
                  <a:pt x="4603305" y="1742591"/>
                  <a:pt x="4602923" y="1745006"/>
                  <a:pt x="4603239" y="1746912"/>
                </a:cubicBezTo>
                <a:cubicBezTo>
                  <a:pt x="4611844" y="1755078"/>
                  <a:pt x="4620675" y="1754003"/>
                  <a:pt x="4630175" y="1748703"/>
                </a:cubicBezTo>
                <a:cubicBezTo>
                  <a:pt x="4639388" y="1745213"/>
                  <a:pt x="4645740" y="1748074"/>
                  <a:pt x="4649928" y="1756780"/>
                </a:cubicBezTo>
                <a:cubicBezTo>
                  <a:pt x="4653196" y="1763484"/>
                  <a:pt x="4650431" y="1769232"/>
                  <a:pt x="4642711" y="1771103"/>
                </a:cubicBezTo>
                <a:cubicBezTo>
                  <a:pt x="4616892" y="1758353"/>
                  <a:pt x="4587764" y="1758689"/>
                  <a:pt x="4560387" y="1751878"/>
                </a:cubicBezTo>
                <a:cubicBezTo>
                  <a:pt x="4549111" y="1748855"/>
                  <a:pt x="4532124" y="1735030"/>
                  <a:pt x="4517474" y="1749413"/>
                </a:cubicBezTo>
                <a:cubicBezTo>
                  <a:pt x="4515980" y="1751032"/>
                  <a:pt x="4511056" y="1750871"/>
                  <a:pt x="4509437" y="1749377"/>
                </a:cubicBezTo>
                <a:cubicBezTo>
                  <a:pt x="4495275" y="1737237"/>
                  <a:pt x="4475707" y="1739705"/>
                  <a:pt x="4460463" y="1730486"/>
                </a:cubicBezTo>
                <a:cubicBezTo>
                  <a:pt x="4451986" y="1725431"/>
                  <a:pt x="4443919" y="1721680"/>
                  <a:pt x="4435148" y="1730189"/>
                </a:cubicBezTo>
                <a:cubicBezTo>
                  <a:pt x="4430762" y="1734443"/>
                  <a:pt x="4424728" y="1733487"/>
                  <a:pt x="4420092" y="1731516"/>
                </a:cubicBezTo>
                <a:cubicBezTo>
                  <a:pt x="4400338" y="1723438"/>
                  <a:pt x="4379216" y="1720093"/>
                  <a:pt x="4358507" y="1718051"/>
                </a:cubicBezTo>
                <a:cubicBezTo>
                  <a:pt x="4343927" y="1716359"/>
                  <a:pt x="4330142" y="1713559"/>
                  <a:pt x="4315401" y="1716792"/>
                </a:cubicBezTo>
                <a:cubicBezTo>
                  <a:pt x="4303267" y="1719200"/>
                  <a:pt x="4290880" y="1715382"/>
                  <a:pt x="4279957" y="1706229"/>
                </a:cubicBezTo>
                <a:cubicBezTo>
                  <a:pt x="4264779" y="1692691"/>
                  <a:pt x="4247656" y="1699257"/>
                  <a:pt x="4243898" y="1719077"/>
                </a:cubicBezTo>
                <a:cubicBezTo>
                  <a:pt x="4243516" y="1721491"/>
                  <a:pt x="4243039" y="1724509"/>
                  <a:pt x="4242561" y="1727526"/>
                </a:cubicBezTo>
                <a:cubicBezTo>
                  <a:pt x="4237591" y="1758907"/>
                  <a:pt x="4227487" y="1764111"/>
                  <a:pt x="4197062" y="1753107"/>
                </a:cubicBezTo>
                <a:cubicBezTo>
                  <a:pt x="4185374" y="1748781"/>
                  <a:pt x="4177117" y="1746236"/>
                  <a:pt x="4171232" y="1763863"/>
                </a:cubicBezTo>
                <a:cubicBezTo>
                  <a:pt x="4166620" y="1777361"/>
                  <a:pt x="4162737" y="1794067"/>
                  <a:pt x="4148247" y="1803527"/>
                </a:cubicBezTo>
                <a:cubicBezTo>
                  <a:pt x="4143450" y="1806478"/>
                  <a:pt x="4144304" y="1812800"/>
                  <a:pt x="4142937" y="1817531"/>
                </a:cubicBezTo>
                <a:cubicBezTo>
                  <a:pt x="4139244" y="1833031"/>
                  <a:pt x="4129428" y="1836426"/>
                  <a:pt x="4116091" y="1826890"/>
                </a:cubicBezTo>
                <a:cubicBezTo>
                  <a:pt x="4112249" y="1823808"/>
                  <a:pt x="4109997" y="1818501"/>
                  <a:pt x="4104976" y="1818944"/>
                </a:cubicBezTo>
                <a:cubicBezTo>
                  <a:pt x="4100561" y="1819482"/>
                  <a:pt x="4090905" y="1817953"/>
                  <a:pt x="4097318" y="1828247"/>
                </a:cubicBezTo>
                <a:cubicBezTo>
                  <a:pt x="4105061" y="1841846"/>
                  <a:pt x="4097372" y="1847433"/>
                  <a:pt x="4085236" y="1849842"/>
                </a:cubicBezTo>
                <a:cubicBezTo>
                  <a:pt x="4078915" y="1850697"/>
                  <a:pt x="4074500" y="1851235"/>
                  <a:pt x="4074972" y="1859969"/>
                </a:cubicBezTo>
                <a:cubicBezTo>
                  <a:pt x="4075032" y="1867404"/>
                  <a:pt x="4075791" y="1874327"/>
                  <a:pt x="4084940" y="1875158"/>
                </a:cubicBezTo>
                <a:cubicBezTo>
                  <a:pt x="4101330" y="1877135"/>
                  <a:pt x="4102721" y="1887872"/>
                  <a:pt x="4100714" y="1900545"/>
                </a:cubicBezTo>
                <a:cubicBezTo>
                  <a:pt x="4099281" y="1909598"/>
                  <a:pt x="4098354" y="1919348"/>
                  <a:pt x="4096318" y="1928305"/>
                </a:cubicBezTo>
                <a:cubicBezTo>
                  <a:pt x="4093898" y="1939677"/>
                  <a:pt x="4089764" y="1950156"/>
                  <a:pt x="4108759" y="1951309"/>
                </a:cubicBezTo>
                <a:cubicBezTo>
                  <a:pt x="4116700" y="1951948"/>
                  <a:pt x="4120124" y="1965481"/>
                  <a:pt x="4131370" y="1964787"/>
                </a:cubicBezTo>
                <a:cubicBezTo>
                  <a:pt x="4138801" y="1964727"/>
                  <a:pt x="4146360" y="1967780"/>
                  <a:pt x="4154147" y="1961590"/>
                </a:cubicBezTo>
                <a:cubicBezTo>
                  <a:pt x="4161931" y="1955400"/>
                  <a:pt x="4170697" y="1958644"/>
                  <a:pt x="4170691" y="1970397"/>
                </a:cubicBezTo>
                <a:cubicBezTo>
                  <a:pt x="4170877" y="1980943"/>
                  <a:pt x="4173889" y="1993173"/>
                  <a:pt x="4162195" y="2000601"/>
                </a:cubicBezTo>
                <a:cubicBezTo>
                  <a:pt x="4158797" y="2002537"/>
                  <a:pt x="4158826" y="2006253"/>
                  <a:pt x="4160762" y="2009654"/>
                </a:cubicBezTo>
                <a:cubicBezTo>
                  <a:pt x="4162191" y="2012353"/>
                  <a:pt x="4163619" y="2015054"/>
                  <a:pt x="4164444" y="2017660"/>
                </a:cubicBezTo>
                <a:cubicBezTo>
                  <a:pt x="4168029" y="2026269"/>
                  <a:pt x="4156940" y="2033793"/>
                  <a:pt x="4161732" y="2042594"/>
                </a:cubicBezTo>
                <a:cubicBezTo>
                  <a:pt x="4166429" y="2051998"/>
                  <a:pt x="4177267" y="2038249"/>
                  <a:pt x="4183266" y="2047242"/>
                </a:cubicBezTo>
                <a:cubicBezTo>
                  <a:pt x="4184790" y="2049338"/>
                  <a:pt x="4188219" y="2051119"/>
                  <a:pt x="4188027" y="2052326"/>
                </a:cubicBezTo>
                <a:cubicBezTo>
                  <a:pt x="4186081" y="2072432"/>
                  <a:pt x="4203260" y="2085051"/>
                  <a:pt x="4207826" y="2103095"/>
                </a:cubicBezTo>
                <a:cubicBezTo>
                  <a:pt x="4208650" y="2105700"/>
                  <a:pt x="4210491" y="2109703"/>
                  <a:pt x="4208997" y="2111322"/>
                </a:cubicBezTo>
                <a:cubicBezTo>
                  <a:pt x="4199145" y="2122753"/>
                  <a:pt x="4203776" y="2136478"/>
                  <a:pt x="4203675" y="2148834"/>
                </a:cubicBezTo>
                <a:cubicBezTo>
                  <a:pt x="4203635" y="2168623"/>
                  <a:pt x="4188572" y="2181704"/>
                  <a:pt x="4180972" y="2198440"/>
                </a:cubicBezTo>
                <a:cubicBezTo>
                  <a:pt x="4177411" y="2205300"/>
                  <a:pt x="4172136" y="2211268"/>
                  <a:pt x="4169590" y="2219527"/>
                </a:cubicBezTo>
                <a:cubicBezTo>
                  <a:pt x="4168126" y="2224863"/>
                  <a:pt x="4163867" y="2232229"/>
                  <a:pt x="4158340" y="2231974"/>
                </a:cubicBezTo>
                <a:cubicBezTo>
                  <a:pt x="4139249" y="2231424"/>
                  <a:pt x="4126124" y="2247903"/>
                  <a:pt x="4107542" y="2248054"/>
                </a:cubicBezTo>
                <a:cubicBezTo>
                  <a:pt x="4103221" y="2247988"/>
                  <a:pt x="4097215" y="2250749"/>
                  <a:pt x="4097438" y="2253258"/>
                </a:cubicBezTo>
                <a:cubicBezTo>
                  <a:pt x="4100067" y="2267903"/>
                  <a:pt x="4085548" y="2273646"/>
                  <a:pt x="4081921" y="2284825"/>
                </a:cubicBezTo>
                <a:cubicBezTo>
                  <a:pt x="4080648" y="2288954"/>
                  <a:pt x="4077088" y="2295814"/>
                  <a:pt x="4073975" y="2295940"/>
                </a:cubicBezTo>
                <a:cubicBezTo>
                  <a:pt x="4057712" y="2297075"/>
                  <a:pt x="4060657" y="2313626"/>
                  <a:pt x="4052681" y="2321023"/>
                </a:cubicBezTo>
                <a:cubicBezTo>
                  <a:pt x="4048295" y="2325278"/>
                  <a:pt x="4050358" y="2331790"/>
                  <a:pt x="4057216" y="2335352"/>
                </a:cubicBezTo>
                <a:lnTo>
                  <a:pt x="4073448" y="2336856"/>
                </a:lnTo>
                <a:lnTo>
                  <a:pt x="4053350" y="2363122"/>
                </a:lnTo>
                <a:lnTo>
                  <a:pt x="4026071" y="2415619"/>
                </a:lnTo>
                <a:lnTo>
                  <a:pt x="4026496" y="2412144"/>
                </a:lnTo>
                <a:cubicBezTo>
                  <a:pt x="4027930" y="2403092"/>
                  <a:pt x="4030982" y="2395533"/>
                  <a:pt x="4036449" y="2388357"/>
                </a:cubicBezTo>
                <a:cubicBezTo>
                  <a:pt x="4045191" y="2376132"/>
                  <a:pt x="4030425" y="2363895"/>
                  <a:pt x="4033640" y="2351413"/>
                </a:cubicBezTo>
                <a:cubicBezTo>
                  <a:pt x="4025000" y="2351282"/>
                  <a:pt x="4016551" y="2349945"/>
                  <a:pt x="4007815" y="2350417"/>
                </a:cubicBezTo>
                <a:cubicBezTo>
                  <a:pt x="4004004" y="2351050"/>
                  <a:pt x="4003843" y="2355973"/>
                  <a:pt x="4002760" y="2358895"/>
                </a:cubicBezTo>
                <a:cubicBezTo>
                  <a:pt x="3998627" y="2369376"/>
                  <a:pt x="3995000" y="2380555"/>
                  <a:pt x="3990263" y="2390941"/>
                </a:cubicBezTo>
                <a:cubicBezTo>
                  <a:pt x="3986223" y="2400817"/>
                  <a:pt x="3976598" y="2403004"/>
                  <a:pt x="3968627" y="2398648"/>
                </a:cubicBezTo>
                <a:cubicBezTo>
                  <a:pt x="3951574" y="2389144"/>
                  <a:pt x="3939313" y="2388438"/>
                  <a:pt x="3931553" y="2410099"/>
                </a:cubicBezTo>
                <a:cubicBezTo>
                  <a:pt x="3928596" y="2417054"/>
                  <a:pt x="3920368" y="2418225"/>
                  <a:pt x="3913538" y="2418381"/>
                </a:cubicBezTo>
                <a:cubicBezTo>
                  <a:pt x="3906709" y="2418537"/>
                  <a:pt x="3903721" y="2421775"/>
                  <a:pt x="3904576" y="2428097"/>
                </a:cubicBezTo>
                <a:cubicBezTo>
                  <a:pt x="3905939" y="2435118"/>
                  <a:pt x="3910133" y="2432070"/>
                  <a:pt x="3915152" y="2431628"/>
                </a:cubicBezTo>
                <a:cubicBezTo>
                  <a:pt x="3944949" y="2427067"/>
                  <a:pt x="3963013" y="2449724"/>
                  <a:pt x="3952295" y="2478339"/>
                </a:cubicBezTo>
                <a:cubicBezTo>
                  <a:pt x="3947778" y="2491233"/>
                  <a:pt x="3944563" y="2503715"/>
                  <a:pt x="3926585" y="2503961"/>
                </a:cubicBezTo>
                <a:cubicBezTo>
                  <a:pt x="3912323" y="2504177"/>
                  <a:pt x="3915048" y="2518218"/>
                  <a:pt x="3914218" y="2527366"/>
                </a:cubicBezTo>
                <a:cubicBezTo>
                  <a:pt x="3912784" y="2536418"/>
                  <a:pt x="3918150" y="2541598"/>
                  <a:pt x="3927394" y="2541825"/>
                </a:cubicBezTo>
                <a:cubicBezTo>
                  <a:pt x="3942863" y="2541800"/>
                  <a:pt x="3950799" y="2554193"/>
                  <a:pt x="3961310" y="2562043"/>
                </a:cubicBezTo>
                <a:cubicBezTo>
                  <a:pt x="3965754" y="2565221"/>
                  <a:pt x="3966706" y="2570940"/>
                  <a:pt x="3965845" y="2576371"/>
                </a:cubicBezTo>
                <a:cubicBezTo>
                  <a:pt x="3958773" y="2621029"/>
                  <a:pt x="3951796" y="2665083"/>
                  <a:pt x="3944723" y="2709741"/>
                </a:cubicBezTo>
                <a:cubicBezTo>
                  <a:pt x="3942237" y="2725432"/>
                  <a:pt x="3935020" y="2739754"/>
                  <a:pt x="3933742" y="2755636"/>
                </a:cubicBezTo>
                <a:cubicBezTo>
                  <a:pt x="3933103" y="2763577"/>
                  <a:pt x="3934054" y="2769295"/>
                  <a:pt x="3942916" y="2771935"/>
                </a:cubicBezTo>
                <a:cubicBezTo>
                  <a:pt x="3958828" y="2776929"/>
                  <a:pt x="3960631" y="2788970"/>
                  <a:pt x="3958242" y="2804057"/>
                </a:cubicBezTo>
                <a:cubicBezTo>
                  <a:pt x="3953654" y="2833025"/>
                  <a:pt x="3963496" y="2845098"/>
                  <a:pt x="3993102" y="2841746"/>
                </a:cubicBezTo>
                <a:cubicBezTo>
                  <a:pt x="4008159" y="2840418"/>
                  <a:pt x="4015300" y="2853922"/>
                  <a:pt x="4028260" y="2854118"/>
                </a:cubicBezTo>
                <a:cubicBezTo>
                  <a:pt x="4028864" y="2854214"/>
                  <a:pt x="4030704" y="2858217"/>
                  <a:pt x="4030417" y="2860027"/>
                </a:cubicBezTo>
                <a:cubicBezTo>
                  <a:pt x="4030508" y="2871177"/>
                  <a:pt x="4030597" y="2882326"/>
                  <a:pt x="4028877" y="2893189"/>
                </a:cubicBezTo>
                <a:cubicBezTo>
                  <a:pt x="4025502" y="2910595"/>
                  <a:pt x="4016188" y="2926441"/>
                  <a:pt x="4020657" y="2945090"/>
                </a:cubicBezTo>
                <a:cubicBezTo>
                  <a:pt x="4022116" y="2951507"/>
                  <a:pt x="4016936" y="2956871"/>
                  <a:pt x="4008391" y="2956137"/>
                </a:cubicBezTo>
                <a:cubicBezTo>
                  <a:pt x="4003880" y="2957278"/>
                  <a:pt x="4005912" y="2960075"/>
                  <a:pt x="4007340" y="2962776"/>
                </a:cubicBezTo>
                <a:cubicBezTo>
                  <a:pt x="3985800" y="2969881"/>
                  <a:pt x="3985252" y="2988971"/>
                  <a:pt x="3981780" y="3006980"/>
                </a:cubicBezTo>
                <a:cubicBezTo>
                  <a:pt x="3979744" y="3015937"/>
                  <a:pt x="3972054" y="3021525"/>
                  <a:pt x="3962714" y="3021901"/>
                </a:cubicBezTo>
                <a:cubicBezTo>
                  <a:pt x="3952168" y="3022087"/>
                  <a:pt x="3940512" y="3021477"/>
                  <a:pt x="3936483" y="3007848"/>
                </a:cubicBezTo>
                <a:cubicBezTo>
                  <a:pt x="3935946" y="3003433"/>
                  <a:pt x="3934452" y="3005052"/>
                  <a:pt x="3932864" y="3007275"/>
                </a:cubicBezTo>
                <a:cubicBezTo>
                  <a:pt x="3899887" y="3016282"/>
                  <a:pt x="3866439" y="3016551"/>
                  <a:pt x="3836556" y="2998209"/>
                </a:cubicBezTo>
                <a:cubicBezTo>
                  <a:pt x="3828681" y="2993250"/>
                  <a:pt x="3830084" y="2980482"/>
                  <a:pt x="3826595" y="2971269"/>
                </a:cubicBezTo>
                <a:cubicBezTo>
                  <a:pt x="3825357" y="2967361"/>
                  <a:pt x="3827109" y="2960213"/>
                  <a:pt x="3819102" y="2963895"/>
                </a:cubicBezTo>
                <a:cubicBezTo>
                  <a:pt x="3812399" y="2967163"/>
                  <a:pt x="3806076" y="2968018"/>
                  <a:pt x="3803698" y="2959600"/>
                </a:cubicBezTo>
                <a:cubicBezTo>
                  <a:pt x="3801510" y="2949974"/>
                  <a:pt x="3807706" y="2946006"/>
                  <a:pt x="3816538" y="2944930"/>
                </a:cubicBezTo>
                <a:cubicBezTo>
                  <a:pt x="3810348" y="2937145"/>
                  <a:pt x="3803966" y="2930567"/>
                  <a:pt x="3806099" y="2921007"/>
                </a:cubicBezTo>
                <a:cubicBezTo>
                  <a:pt x="3807276" y="2917482"/>
                  <a:pt x="3809660" y="2914147"/>
                  <a:pt x="3804324" y="2912684"/>
                </a:cubicBezTo>
                <a:cubicBezTo>
                  <a:pt x="3800195" y="2911412"/>
                  <a:pt x="3797399" y="2913443"/>
                  <a:pt x="3795618" y="2916873"/>
                </a:cubicBezTo>
                <a:cubicBezTo>
                  <a:pt x="3793138" y="2920810"/>
                  <a:pt x="3790880" y="2927257"/>
                  <a:pt x="3786147" y="2925888"/>
                </a:cubicBezTo>
                <a:cubicBezTo>
                  <a:pt x="3780613" y="2924703"/>
                  <a:pt x="3776684" y="2924854"/>
                  <a:pt x="3773865" y="2925935"/>
                </a:cubicBezTo>
                <a:lnTo>
                  <a:pt x="3773518" y="2926280"/>
                </a:lnTo>
                <a:lnTo>
                  <a:pt x="3784755" y="2933616"/>
                </a:lnTo>
                <a:cubicBezTo>
                  <a:pt x="3786489" y="2940527"/>
                  <a:pt x="3782270" y="2941802"/>
                  <a:pt x="3777010" y="2940205"/>
                </a:cubicBezTo>
                <a:lnTo>
                  <a:pt x="3767057" y="2938294"/>
                </a:lnTo>
                <a:lnTo>
                  <a:pt x="3765045" y="2949766"/>
                </a:lnTo>
                <a:cubicBezTo>
                  <a:pt x="3762435" y="2962344"/>
                  <a:pt x="3762841" y="2975400"/>
                  <a:pt x="3751466" y="2984732"/>
                </a:cubicBezTo>
                <a:cubicBezTo>
                  <a:pt x="3746476" y="2988891"/>
                  <a:pt x="3748824" y="2993595"/>
                  <a:pt x="3751078" y="2998900"/>
                </a:cubicBezTo>
                <a:cubicBezTo>
                  <a:pt x="3753742" y="3005509"/>
                  <a:pt x="3757555" y="3004875"/>
                  <a:pt x="3763368" y="3003321"/>
                </a:cubicBezTo>
                <a:cubicBezTo>
                  <a:pt x="3772390" y="3001038"/>
                  <a:pt x="3778044" y="3004407"/>
                  <a:pt x="3779627" y="3013937"/>
                </a:cubicBezTo>
                <a:cubicBezTo>
                  <a:pt x="3782669" y="3029885"/>
                  <a:pt x="3787015" y="3045420"/>
                  <a:pt x="3782528" y="3062031"/>
                </a:cubicBezTo>
                <a:cubicBezTo>
                  <a:pt x="3781843" y="3064397"/>
                  <a:pt x="3781588" y="3066986"/>
                  <a:pt x="3780892" y="3069427"/>
                </a:cubicBezTo>
                <a:lnTo>
                  <a:pt x="3778293" y="3073382"/>
                </a:lnTo>
                <a:lnTo>
                  <a:pt x="3789082" y="3087723"/>
                </a:lnTo>
                <a:lnTo>
                  <a:pt x="3795809" y="3086560"/>
                </a:lnTo>
                <a:cubicBezTo>
                  <a:pt x="3799908" y="3084115"/>
                  <a:pt x="3803420" y="3080496"/>
                  <a:pt x="3806757" y="3077003"/>
                </a:cubicBezTo>
                <a:cubicBezTo>
                  <a:pt x="3816513" y="3066176"/>
                  <a:pt x="3825822" y="3062083"/>
                  <a:pt x="3840145" y="3069300"/>
                </a:cubicBezTo>
                <a:cubicBezTo>
                  <a:pt x="3851037" y="3074737"/>
                  <a:pt x="3862790" y="3074742"/>
                  <a:pt x="3868293" y="3059530"/>
                </a:cubicBezTo>
                <a:cubicBezTo>
                  <a:pt x="3871537" y="3050764"/>
                  <a:pt x="3878814" y="3043874"/>
                  <a:pt x="3888279" y="3046611"/>
                </a:cubicBezTo>
                <a:cubicBezTo>
                  <a:pt x="3897743" y="3049347"/>
                  <a:pt x="3903139" y="3058244"/>
                  <a:pt x="3901101" y="3067200"/>
                </a:cubicBezTo>
                <a:cubicBezTo>
                  <a:pt x="3898903" y="3081080"/>
                  <a:pt x="3916752" y="3089475"/>
                  <a:pt x="3910137" y="3103892"/>
                </a:cubicBezTo>
                <a:cubicBezTo>
                  <a:pt x="3910137" y="3103892"/>
                  <a:pt x="3911757" y="3105386"/>
                  <a:pt x="3912964" y="3105577"/>
                </a:cubicBezTo>
                <a:cubicBezTo>
                  <a:pt x="3922524" y="3107710"/>
                  <a:pt x="3933609" y="3111940"/>
                  <a:pt x="3932587" y="3122294"/>
                </a:cubicBezTo>
                <a:cubicBezTo>
                  <a:pt x="3930992" y="3136271"/>
                  <a:pt x="3934829" y="3151107"/>
                  <a:pt x="3925389" y="3163840"/>
                </a:cubicBezTo>
                <a:cubicBezTo>
                  <a:pt x="3923195" y="3165967"/>
                  <a:pt x="3921194" y="3166887"/>
                  <a:pt x="3918081" y="3167012"/>
                </a:cubicBezTo>
                <a:cubicBezTo>
                  <a:pt x="3913540" y="3164437"/>
                  <a:pt x="3909793" y="3160752"/>
                  <a:pt x="3905062" y="3159383"/>
                </a:cubicBezTo>
                <a:cubicBezTo>
                  <a:pt x="3903252" y="3159096"/>
                  <a:pt x="3902235" y="3157698"/>
                  <a:pt x="3901124" y="3156903"/>
                </a:cubicBezTo>
                <a:cubicBezTo>
                  <a:pt x="3889311" y="3149465"/>
                  <a:pt x="3880295" y="3139996"/>
                  <a:pt x="3877568" y="3125953"/>
                </a:cubicBezTo>
                <a:cubicBezTo>
                  <a:pt x="3876206" y="3118933"/>
                  <a:pt x="3871061" y="3116262"/>
                  <a:pt x="3864614" y="3114005"/>
                </a:cubicBezTo>
                <a:cubicBezTo>
                  <a:pt x="3852926" y="3109679"/>
                  <a:pt x="3840255" y="3107671"/>
                  <a:pt x="3827867" y="3103854"/>
                </a:cubicBezTo>
                <a:cubicBezTo>
                  <a:pt x="3817291" y="3100323"/>
                  <a:pt x="3800884" y="3109440"/>
                  <a:pt x="3792335" y="3120584"/>
                </a:cubicBezTo>
                <a:lnTo>
                  <a:pt x="3788652" y="3128340"/>
                </a:lnTo>
                <a:lnTo>
                  <a:pt x="3794472" y="3139166"/>
                </a:lnTo>
                <a:lnTo>
                  <a:pt x="3785947" y="3136398"/>
                </a:lnTo>
                <a:lnTo>
                  <a:pt x="3783579" y="3147180"/>
                </a:lnTo>
                <a:cubicBezTo>
                  <a:pt x="3782779" y="3152235"/>
                  <a:pt x="3782896" y="3157357"/>
                  <a:pt x="3785751" y="3162758"/>
                </a:cubicBezTo>
                <a:cubicBezTo>
                  <a:pt x="3788705" y="3167556"/>
                  <a:pt x="3786541" y="3173400"/>
                  <a:pt x="3780632" y="3175556"/>
                </a:cubicBezTo>
                <a:cubicBezTo>
                  <a:pt x="3774723" y="3177715"/>
                  <a:pt x="3770469" y="3173328"/>
                  <a:pt x="3768818" y="3168119"/>
                </a:cubicBezTo>
                <a:lnTo>
                  <a:pt x="3764521" y="3149205"/>
                </a:lnTo>
                <a:lnTo>
                  <a:pt x="3758745" y="3149338"/>
                </a:lnTo>
                <a:lnTo>
                  <a:pt x="3750332" y="3153082"/>
                </a:lnTo>
                <a:lnTo>
                  <a:pt x="3754299" y="3159710"/>
                </a:lnTo>
                <a:cubicBezTo>
                  <a:pt x="3755583" y="3164785"/>
                  <a:pt x="3752857" y="3169301"/>
                  <a:pt x="3746580" y="3175731"/>
                </a:cubicBezTo>
                <a:cubicBezTo>
                  <a:pt x="3739368" y="3178301"/>
                  <a:pt x="3730220" y="3177471"/>
                  <a:pt x="3726880" y="3186840"/>
                </a:cubicBezTo>
                <a:cubicBezTo>
                  <a:pt x="3720936" y="3197033"/>
                  <a:pt x="3723822" y="3206152"/>
                  <a:pt x="3729726" y="3215747"/>
                </a:cubicBezTo>
                <a:cubicBezTo>
                  <a:pt x="3735122" y="3224644"/>
                  <a:pt x="3744330" y="3232907"/>
                  <a:pt x="3738701" y="3245006"/>
                </a:cubicBezTo>
                <a:cubicBezTo>
                  <a:pt x="3730791" y="3248084"/>
                  <a:pt x="3722976" y="3250558"/>
                  <a:pt x="3715985" y="3255637"/>
                </a:cubicBezTo>
                <a:cubicBezTo>
                  <a:pt x="3711791" y="3258685"/>
                  <a:pt x="3702422" y="3255344"/>
                  <a:pt x="3703909" y="3265478"/>
                </a:cubicBezTo>
                <a:cubicBezTo>
                  <a:pt x="3705655" y="3270085"/>
                  <a:pt x="3710292" y="3272057"/>
                  <a:pt x="3712831" y="3275552"/>
                </a:cubicBezTo>
                <a:cubicBezTo>
                  <a:pt x="3713339" y="3276252"/>
                  <a:pt x="3714546" y="3276443"/>
                  <a:pt x="3715754" y="3276634"/>
                </a:cubicBezTo>
                <a:cubicBezTo>
                  <a:pt x="3721214" y="3281210"/>
                  <a:pt x="3731031" y="3277816"/>
                  <a:pt x="3733918" y="3286934"/>
                </a:cubicBezTo>
                <a:cubicBezTo>
                  <a:pt x="3730357" y="3293793"/>
                  <a:pt x="3723909" y="3291535"/>
                  <a:pt x="3718383" y="3291278"/>
                </a:cubicBezTo>
                <a:cubicBezTo>
                  <a:pt x="3712856" y="3291022"/>
                  <a:pt x="3706725" y="3290670"/>
                  <a:pt x="3701104" y="3291017"/>
                </a:cubicBezTo>
                <a:cubicBezTo>
                  <a:pt x="3679312" y="3291895"/>
                  <a:pt x="3675846" y="3298151"/>
                  <a:pt x="3685748" y="3317659"/>
                </a:cubicBezTo>
                <a:cubicBezTo>
                  <a:pt x="3688700" y="3322457"/>
                  <a:pt x="3692256" y="3327351"/>
                  <a:pt x="3695906" y="3331641"/>
                </a:cubicBezTo>
                <a:cubicBezTo>
                  <a:pt x="3698823" y="3344475"/>
                  <a:pt x="3691928" y="3348950"/>
                  <a:pt x="3680365" y="3347738"/>
                </a:cubicBezTo>
                <a:cubicBezTo>
                  <a:pt x="3674236" y="3347385"/>
                  <a:pt x="3667598" y="3346335"/>
                  <a:pt x="3661658" y="3344775"/>
                </a:cubicBezTo>
                <a:cubicBezTo>
                  <a:pt x="3652097" y="3342642"/>
                  <a:pt x="3645775" y="3343497"/>
                  <a:pt x="3642658" y="3355375"/>
                </a:cubicBezTo>
                <a:cubicBezTo>
                  <a:pt x="3639348" y="3368462"/>
                  <a:pt x="3627624" y="3372173"/>
                  <a:pt x="3614856" y="3370769"/>
                </a:cubicBezTo>
                <a:cubicBezTo>
                  <a:pt x="3584999" y="3367896"/>
                  <a:pt x="3584999" y="3367896"/>
                  <a:pt x="3581110" y="3396356"/>
                </a:cubicBezTo>
                <a:cubicBezTo>
                  <a:pt x="3580155" y="3402391"/>
                  <a:pt x="3585868" y="3413194"/>
                  <a:pt x="3571575" y="3409691"/>
                </a:cubicBezTo>
                <a:cubicBezTo>
                  <a:pt x="3569544" y="3406896"/>
                  <a:pt x="3567511" y="3404100"/>
                  <a:pt x="3566083" y="3401399"/>
                </a:cubicBezTo>
                <a:cubicBezTo>
                  <a:pt x="3557575" y="3392628"/>
                  <a:pt x="3554617" y="3399584"/>
                  <a:pt x="3551057" y="3406442"/>
                </a:cubicBezTo>
                <a:lnTo>
                  <a:pt x="3545766" y="3415251"/>
                </a:lnTo>
                <a:lnTo>
                  <a:pt x="3552178" y="3422386"/>
                </a:lnTo>
                <a:cubicBezTo>
                  <a:pt x="3547711" y="3428692"/>
                  <a:pt x="3541633" y="3425572"/>
                  <a:pt x="3536193" y="3424560"/>
                </a:cubicBezTo>
                <a:lnTo>
                  <a:pt x="3529977" y="3423604"/>
                </a:lnTo>
                <a:lnTo>
                  <a:pt x="3524683" y="3424536"/>
                </a:lnTo>
                <a:cubicBezTo>
                  <a:pt x="3518140" y="3422882"/>
                  <a:pt x="3510833" y="3426054"/>
                  <a:pt x="3503908" y="3426814"/>
                </a:cubicBezTo>
                <a:lnTo>
                  <a:pt x="3498752" y="3426054"/>
                </a:lnTo>
                <a:lnTo>
                  <a:pt x="3497136" y="3433401"/>
                </a:lnTo>
                <a:cubicBezTo>
                  <a:pt x="3497398" y="3436813"/>
                  <a:pt x="3498468" y="3441049"/>
                  <a:pt x="3500251" y="3446219"/>
                </a:cubicBezTo>
                <a:cubicBezTo>
                  <a:pt x="3502517" y="3451376"/>
                  <a:pt x="3505369" y="3456710"/>
                  <a:pt x="3508398" y="3461460"/>
                </a:cubicBezTo>
                <a:cubicBezTo>
                  <a:pt x="3509527" y="3474573"/>
                  <a:pt x="3502083" y="3478061"/>
                  <a:pt x="3490797" y="3475276"/>
                </a:cubicBezTo>
                <a:cubicBezTo>
                  <a:pt x="3484771" y="3474086"/>
                  <a:pt x="3478342" y="3472135"/>
                  <a:pt x="3472671" y="3469777"/>
                </a:cubicBezTo>
                <a:cubicBezTo>
                  <a:pt x="3468082" y="3468065"/>
                  <a:pt x="3464193" y="3467203"/>
                  <a:pt x="3460862" y="3468188"/>
                </a:cubicBezTo>
                <a:lnTo>
                  <a:pt x="3453331" y="3476626"/>
                </a:lnTo>
                <a:lnTo>
                  <a:pt x="3454386" y="3477165"/>
                </a:lnTo>
                <a:cubicBezTo>
                  <a:pt x="3457170" y="3483552"/>
                  <a:pt x="3451456" y="3488147"/>
                  <a:pt x="3446789" y="3491117"/>
                </a:cubicBezTo>
                <a:cubicBezTo>
                  <a:pt x="3414205" y="3511049"/>
                  <a:pt x="3410859" y="3545887"/>
                  <a:pt x="3400060" y="3577309"/>
                </a:cubicBezTo>
                <a:cubicBezTo>
                  <a:pt x="3397504" y="3584854"/>
                  <a:pt x="3403143" y="3588942"/>
                  <a:pt x="3406973" y="3593703"/>
                </a:cubicBezTo>
                <a:cubicBezTo>
                  <a:pt x="3411857" y="3600752"/>
                  <a:pt x="3422942" y="3606735"/>
                  <a:pt x="3418956" y="3615430"/>
                </a:cubicBezTo>
                <a:cubicBezTo>
                  <a:pt x="3413926" y="3625748"/>
                  <a:pt x="3402924" y="3614994"/>
                  <a:pt x="3395203" y="3618067"/>
                </a:cubicBezTo>
                <a:cubicBezTo>
                  <a:pt x="3376230" y="3624700"/>
                  <a:pt x="3373860" y="3630526"/>
                  <a:pt x="3381062" y="3648256"/>
                </a:cubicBezTo>
                <a:cubicBezTo>
                  <a:pt x="3384901" y="3656931"/>
                  <a:pt x="3385500" y="3667427"/>
                  <a:pt x="3389340" y="3676099"/>
                </a:cubicBezTo>
                <a:cubicBezTo>
                  <a:pt x="3394544" y="3696220"/>
                  <a:pt x="3395930" y="3715493"/>
                  <a:pt x="3387297" y="3734980"/>
                </a:cubicBezTo>
                <a:cubicBezTo>
                  <a:pt x="3383124" y="3745392"/>
                  <a:pt x="3373219" y="3752575"/>
                  <a:pt x="3365114" y="3755173"/>
                </a:cubicBezTo>
                <a:cubicBezTo>
                  <a:pt x="3355675" y="3758059"/>
                  <a:pt x="3351772" y="3761981"/>
                  <a:pt x="3349515" y="3774773"/>
                </a:cubicBezTo>
                <a:cubicBezTo>
                  <a:pt x="3343069" y="3754084"/>
                  <a:pt x="3337356" y="3758679"/>
                  <a:pt x="3331755" y="3770238"/>
                </a:cubicBezTo>
                <a:cubicBezTo>
                  <a:pt x="3320939" y="3757766"/>
                  <a:pt x="3312703" y="3745573"/>
                  <a:pt x="3295139" y="3743233"/>
                </a:cubicBezTo>
                <a:cubicBezTo>
                  <a:pt x="3283971" y="3742020"/>
                  <a:pt x="3273363" y="3735654"/>
                  <a:pt x="3262091" y="3731390"/>
                </a:cubicBezTo>
                <a:cubicBezTo>
                  <a:pt x="3240026" y="3722475"/>
                  <a:pt x="3221241" y="3727390"/>
                  <a:pt x="3205351" y="3745657"/>
                </a:cubicBezTo>
                <a:cubicBezTo>
                  <a:pt x="3201925" y="3749197"/>
                  <a:pt x="3198023" y="3753119"/>
                  <a:pt x="3194120" y="3757041"/>
                </a:cubicBezTo>
                <a:cubicBezTo>
                  <a:pt x="3189266" y="3761730"/>
                  <a:pt x="3184897" y="3769948"/>
                  <a:pt x="3176971" y="3766914"/>
                </a:cubicBezTo>
                <a:cubicBezTo>
                  <a:pt x="3169424" y="3764358"/>
                  <a:pt x="3173410" y="3755664"/>
                  <a:pt x="3172726" y="3749940"/>
                </a:cubicBezTo>
                <a:cubicBezTo>
                  <a:pt x="3172241" y="3746411"/>
                  <a:pt x="3172707" y="3742114"/>
                  <a:pt x="3169365" y="3740884"/>
                </a:cubicBezTo>
                <a:cubicBezTo>
                  <a:pt x="3164779" y="3739082"/>
                  <a:pt x="3163361" y="3744143"/>
                  <a:pt x="3161839" y="3746151"/>
                </a:cubicBezTo>
                <a:cubicBezTo>
                  <a:pt x="3147203" y="3768900"/>
                  <a:pt x="3124578" y="3765140"/>
                  <a:pt x="3103961" y="3762903"/>
                </a:cubicBezTo>
                <a:cubicBezTo>
                  <a:pt x="3096516" y="3762421"/>
                  <a:pt x="3086178" y="3763825"/>
                  <a:pt x="3079445" y="3757920"/>
                </a:cubicBezTo>
                <a:lnTo>
                  <a:pt x="3076595" y="3753244"/>
                </a:lnTo>
                <a:lnTo>
                  <a:pt x="3073963" y="3755235"/>
                </a:lnTo>
                <a:cubicBezTo>
                  <a:pt x="3068724" y="3755834"/>
                  <a:pt x="3066071" y="3752970"/>
                  <a:pt x="3064222" y="3749147"/>
                </a:cubicBezTo>
                <a:lnTo>
                  <a:pt x="3062184" y="3744246"/>
                </a:lnTo>
                <a:lnTo>
                  <a:pt x="3049858" y="3739106"/>
                </a:lnTo>
                <a:lnTo>
                  <a:pt x="3044792" y="3733879"/>
                </a:lnTo>
                <a:lnTo>
                  <a:pt x="3044128" y="3738922"/>
                </a:lnTo>
                <a:cubicBezTo>
                  <a:pt x="3039449" y="3774418"/>
                  <a:pt x="3010243" y="3782693"/>
                  <a:pt x="2984298" y="3791655"/>
                </a:cubicBezTo>
                <a:cubicBezTo>
                  <a:pt x="2972054" y="3796491"/>
                  <a:pt x="2955545" y="3808245"/>
                  <a:pt x="2940903" y="3792129"/>
                </a:cubicBezTo>
                <a:cubicBezTo>
                  <a:pt x="2916216" y="3800353"/>
                  <a:pt x="2895053" y="3791632"/>
                  <a:pt x="2874058" y="3781642"/>
                </a:cubicBezTo>
                <a:lnTo>
                  <a:pt x="2865991" y="3778096"/>
                </a:lnTo>
                <a:lnTo>
                  <a:pt x="2857815" y="3786799"/>
                </a:lnTo>
                <a:lnTo>
                  <a:pt x="2856425" y="3795390"/>
                </a:lnTo>
                <a:lnTo>
                  <a:pt x="2860563" y="3807410"/>
                </a:lnTo>
                <a:cubicBezTo>
                  <a:pt x="2860718" y="3810137"/>
                  <a:pt x="2859820" y="3812404"/>
                  <a:pt x="2856998" y="3813863"/>
                </a:cubicBezTo>
                <a:lnTo>
                  <a:pt x="2854422" y="3814137"/>
                </a:lnTo>
                <a:lnTo>
                  <a:pt x="2854754" y="3831215"/>
                </a:lnTo>
                <a:cubicBezTo>
                  <a:pt x="2854012" y="3838609"/>
                  <a:pt x="2851297" y="3845462"/>
                  <a:pt x="2843360" y="3850708"/>
                </a:cubicBezTo>
                <a:cubicBezTo>
                  <a:pt x="2831452" y="3848538"/>
                  <a:pt x="2820112" y="3845704"/>
                  <a:pt x="2807827" y="3846654"/>
                </a:cubicBezTo>
                <a:cubicBezTo>
                  <a:pt x="2800456" y="3847223"/>
                  <a:pt x="2791571" y="3836168"/>
                  <a:pt x="2785810" y="3849588"/>
                </a:cubicBezTo>
                <a:cubicBezTo>
                  <a:pt x="2784489" y="3856487"/>
                  <a:pt x="2788649" y="3862345"/>
                  <a:pt x="2789121" y="3868487"/>
                </a:cubicBezTo>
                <a:cubicBezTo>
                  <a:pt x="2789216" y="3869716"/>
                  <a:pt x="2790539" y="3870850"/>
                  <a:pt x="2791863" y="3871984"/>
                </a:cubicBezTo>
                <a:cubicBezTo>
                  <a:pt x="2795079" y="3881622"/>
                  <a:pt x="2809538" y="3884830"/>
                  <a:pt x="2806233" y="3898062"/>
                </a:cubicBezTo>
                <a:cubicBezTo>
                  <a:pt x="2796785" y="3903734"/>
                  <a:pt x="2790640" y="3896176"/>
                  <a:pt x="2784118" y="3891736"/>
                </a:cubicBezTo>
                <a:cubicBezTo>
                  <a:pt x="2777598" y="3887296"/>
                  <a:pt x="2770415" y="3882289"/>
                  <a:pt x="2763325" y="3878511"/>
                </a:cubicBezTo>
                <a:cubicBezTo>
                  <a:pt x="2736200" y="3863302"/>
                  <a:pt x="2727318" y="3868314"/>
                  <a:pt x="2724775" y="3899406"/>
                </a:cubicBezTo>
                <a:cubicBezTo>
                  <a:pt x="2724777" y="3907437"/>
                  <a:pt x="2725439" y="3916036"/>
                  <a:pt x="2726671" y="3923975"/>
                </a:cubicBezTo>
                <a:cubicBezTo>
                  <a:pt x="2720629" y="3941742"/>
                  <a:pt x="2708909" y="3942028"/>
                  <a:pt x="2695770" y="3931920"/>
                </a:cubicBezTo>
                <a:cubicBezTo>
                  <a:pt x="2688587" y="3926912"/>
                  <a:pt x="2681309" y="3920678"/>
                  <a:pt x="2675260" y="3914348"/>
                </a:cubicBezTo>
                <a:cubicBezTo>
                  <a:pt x="2670251" y="3909481"/>
                  <a:pt x="2665666" y="3906128"/>
                  <a:pt x="2660753" y="3905503"/>
                </a:cubicBezTo>
                <a:lnTo>
                  <a:pt x="2646083" y="3912202"/>
                </a:lnTo>
                <a:lnTo>
                  <a:pt x="2647150" y="3913511"/>
                </a:lnTo>
                <a:cubicBezTo>
                  <a:pt x="2647124" y="3923446"/>
                  <a:pt x="2637029" y="3926168"/>
                  <a:pt x="2629231" y="3927369"/>
                </a:cubicBezTo>
                <a:cubicBezTo>
                  <a:pt x="2575263" y="3934709"/>
                  <a:pt x="2550921" y="3978274"/>
                  <a:pt x="2518807" y="4013107"/>
                </a:cubicBezTo>
                <a:cubicBezTo>
                  <a:pt x="2511143" y="4021492"/>
                  <a:pt x="2516162" y="4030063"/>
                  <a:pt x="2518432" y="4038475"/>
                </a:cubicBezTo>
                <a:cubicBezTo>
                  <a:pt x="2520767" y="4050478"/>
                  <a:pt x="2531809" y="4064644"/>
                  <a:pt x="2521619" y="4073711"/>
                </a:cubicBezTo>
                <a:cubicBezTo>
                  <a:pt x="2509136" y="4084298"/>
                  <a:pt x="2500938" y="4063950"/>
                  <a:pt x="2489096" y="4063534"/>
                </a:cubicBezTo>
                <a:cubicBezTo>
                  <a:pt x="2460522" y="4061316"/>
                  <a:pt x="2454087" y="4067564"/>
                  <a:pt x="2453324" y="4094842"/>
                </a:cubicBezTo>
                <a:cubicBezTo>
                  <a:pt x="2453363" y="4108368"/>
                  <a:pt x="2448129" y="4122414"/>
                  <a:pt x="2448168" y="4135938"/>
                </a:cubicBezTo>
                <a:cubicBezTo>
                  <a:pt x="2443426" y="4165192"/>
                  <a:pt x="2434185" y="4191149"/>
                  <a:pt x="2411741" y="4211641"/>
                </a:cubicBezTo>
                <a:cubicBezTo>
                  <a:pt x="2400323" y="4222841"/>
                  <a:pt x="2383272" y="4226539"/>
                  <a:pt x="2371202" y="4225284"/>
                </a:cubicBezTo>
                <a:cubicBezTo>
                  <a:pt x="2357224" y="4223641"/>
                  <a:pt x="2349880" y="4226524"/>
                  <a:pt x="2339599" y="4241931"/>
                </a:cubicBezTo>
                <a:cubicBezTo>
                  <a:pt x="2343045" y="4211222"/>
                  <a:pt x="2332951" y="4213947"/>
                  <a:pt x="2319011" y="4225827"/>
                </a:cubicBezTo>
                <a:cubicBezTo>
                  <a:pt x="2312042" y="4203343"/>
                  <a:pt x="2308279" y="4182700"/>
                  <a:pt x="2286691" y="4169575"/>
                </a:cubicBezTo>
                <a:cubicBezTo>
                  <a:pt x="2272805" y="4161589"/>
                  <a:pt x="2262605" y="4147195"/>
                  <a:pt x="2250336" y="4135164"/>
                </a:cubicBezTo>
                <a:cubicBezTo>
                  <a:pt x="2226638" y="4110875"/>
                  <a:pt x="2199293" y="4106522"/>
                  <a:pt x="2168075" y="4121259"/>
                </a:cubicBezTo>
                <a:cubicBezTo>
                  <a:pt x="2161574" y="4123918"/>
                  <a:pt x="2154229" y="4126801"/>
                  <a:pt x="2146887" y="4129683"/>
                </a:cubicBezTo>
                <a:cubicBezTo>
                  <a:pt x="2137860" y="4133020"/>
                  <a:pt x="2127445" y="4141245"/>
                  <a:pt x="2118834" y="4132741"/>
                </a:cubicBezTo>
                <a:cubicBezTo>
                  <a:pt x="2110449" y="4125075"/>
                  <a:pt x="2120638" y="4116010"/>
                  <a:pt x="2123027" y="4108146"/>
                </a:cubicBezTo>
                <a:cubicBezTo>
                  <a:pt x="2124417" y="4103259"/>
                  <a:pt x="2127488" y="4097918"/>
                  <a:pt x="2123831" y="4094395"/>
                </a:cubicBezTo>
                <a:cubicBezTo>
                  <a:pt x="2118877" y="4089412"/>
                  <a:pt x="2114123" y="4095208"/>
                  <a:pt x="2110984" y="4096957"/>
                </a:cubicBezTo>
                <a:cubicBezTo>
                  <a:pt x="2078833" y="4118264"/>
                  <a:pt x="2051449" y="4100385"/>
                  <a:pt x="2025816" y="4085641"/>
                </a:cubicBezTo>
                <a:cubicBezTo>
                  <a:pt x="2013224" y="4079113"/>
                  <a:pt x="1991996" y="4074010"/>
                  <a:pt x="1994734" y="4050712"/>
                </a:cubicBezTo>
                <a:cubicBezTo>
                  <a:pt x="1946444" y="4022230"/>
                  <a:pt x="1963203" y="3957247"/>
                  <a:pt x="1924097" y="3922677"/>
                </a:cubicBezTo>
                <a:cubicBezTo>
                  <a:pt x="1917236" y="3917310"/>
                  <a:pt x="1913898" y="3908284"/>
                  <a:pt x="1905006" y="3918804"/>
                </a:cubicBezTo>
                <a:cubicBezTo>
                  <a:pt x="1893429" y="3932757"/>
                  <a:pt x="1890479" y="3921820"/>
                  <a:pt x="1887982" y="3912568"/>
                </a:cubicBezTo>
                <a:lnTo>
                  <a:pt x="1885017" y="3901578"/>
                </a:lnTo>
                <a:lnTo>
                  <a:pt x="1862111" y="3897986"/>
                </a:lnTo>
                <a:lnTo>
                  <a:pt x="1858625" y="3892341"/>
                </a:lnTo>
                <a:lnTo>
                  <a:pt x="1837794" y="3907157"/>
                </a:lnTo>
                <a:cubicBezTo>
                  <a:pt x="1822226" y="3899624"/>
                  <a:pt x="1836007" y="3890494"/>
                  <a:pt x="1836714" y="3883084"/>
                </a:cubicBezTo>
                <a:cubicBezTo>
                  <a:pt x="1829690" y="3880467"/>
                  <a:pt x="1820571" y="3890146"/>
                  <a:pt x="1816165" y="3880505"/>
                </a:cubicBezTo>
                <a:lnTo>
                  <a:pt x="1816633" y="3878350"/>
                </a:lnTo>
                <a:lnTo>
                  <a:pt x="1800539" y="3891482"/>
                </a:lnTo>
                <a:cubicBezTo>
                  <a:pt x="1790621" y="3902516"/>
                  <a:pt x="1783139" y="3918493"/>
                  <a:pt x="1764303" y="3915801"/>
                </a:cubicBezTo>
                <a:cubicBezTo>
                  <a:pt x="1756838" y="3906270"/>
                  <a:pt x="1750239" y="3896623"/>
                  <a:pt x="1740423" y="3889176"/>
                </a:cubicBezTo>
                <a:cubicBezTo>
                  <a:pt x="1734534" y="3884708"/>
                  <a:pt x="1735229" y="3870542"/>
                  <a:pt x="1722011" y="3876752"/>
                </a:cubicBezTo>
                <a:cubicBezTo>
                  <a:pt x="1716442" y="3881033"/>
                  <a:pt x="1715664" y="3888175"/>
                  <a:pt x="1711940" y="3893084"/>
                </a:cubicBezTo>
                <a:cubicBezTo>
                  <a:pt x="1711193" y="3894066"/>
                  <a:pt x="1711430" y="3895791"/>
                  <a:pt x="1711668" y="3897518"/>
                </a:cubicBezTo>
                <a:cubicBezTo>
                  <a:pt x="1707673" y="3906861"/>
                  <a:pt x="1716355" y="3918860"/>
                  <a:pt x="1705099" y="3926559"/>
                </a:cubicBezTo>
                <a:cubicBezTo>
                  <a:pt x="1694267" y="3924528"/>
                  <a:pt x="1694692" y="3914796"/>
                  <a:pt x="1692762" y="3907147"/>
                </a:cubicBezTo>
                <a:cubicBezTo>
                  <a:pt x="1690834" y="3899496"/>
                  <a:pt x="1688787" y="3890983"/>
                  <a:pt x="1685994" y="3883452"/>
                </a:cubicBezTo>
                <a:cubicBezTo>
                  <a:pt x="1675808" y="3854070"/>
                  <a:pt x="1665840" y="3851919"/>
                  <a:pt x="1643295" y="3873479"/>
                </a:cubicBezTo>
                <a:cubicBezTo>
                  <a:pt x="1637963" y="3879486"/>
                  <a:pt x="1632749" y="3886358"/>
                  <a:pt x="1628399" y="3893111"/>
                </a:cubicBezTo>
                <a:cubicBezTo>
                  <a:pt x="1612084" y="3902386"/>
                  <a:pt x="1603131" y="3894819"/>
                  <a:pt x="1600019" y="3878537"/>
                </a:cubicBezTo>
                <a:cubicBezTo>
                  <a:pt x="1597970" y="3870023"/>
                  <a:pt x="1596668" y="3860529"/>
                  <a:pt x="1596347" y="3851778"/>
                </a:cubicBezTo>
                <a:cubicBezTo>
                  <a:pt x="1595317" y="3837849"/>
                  <a:pt x="1591543" y="3829573"/>
                  <a:pt x="1574043" y="3830214"/>
                </a:cubicBezTo>
                <a:cubicBezTo>
                  <a:pt x="1554817" y="3831094"/>
                  <a:pt x="1544917" y="3816622"/>
                  <a:pt x="1541567" y="3798615"/>
                </a:cubicBezTo>
                <a:cubicBezTo>
                  <a:pt x="1533176" y="3756674"/>
                  <a:pt x="1533176" y="3756674"/>
                  <a:pt x="1492724" y="3763103"/>
                </a:cubicBezTo>
                <a:cubicBezTo>
                  <a:pt x="1484092" y="3764286"/>
                  <a:pt x="1471703" y="3776539"/>
                  <a:pt x="1470589" y="3755587"/>
                </a:cubicBezTo>
                <a:cubicBezTo>
                  <a:pt x="1473566" y="3751661"/>
                  <a:pt x="1476545" y="3747733"/>
                  <a:pt x="1479644" y="3744671"/>
                </a:cubicBezTo>
                <a:cubicBezTo>
                  <a:pt x="1488107" y="3729440"/>
                  <a:pt x="1477393" y="3728270"/>
                  <a:pt x="1466562" y="3726239"/>
                </a:cubicBezTo>
                <a:cubicBezTo>
                  <a:pt x="1447100" y="3725390"/>
                  <a:pt x="1433204" y="3720262"/>
                  <a:pt x="1430989" y="3697700"/>
                </a:cubicBezTo>
                <a:cubicBezTo>
                  <a:pt x="1430550" y="3688088"/>
                  <a:pt x="1423206" y="3679421"/>
                  <a:pt x="1419313" y="3670284"/>
                </a:cubicBezTo>
                <a:lnTo>
                  <a:pt x="1417125" y="3655509"/>
                </a:lnTo>
                <a:lnTo>
                  <a:pt x="1407563" y="3669999"/>
                </a:lnTo>
                <a:cubicBezTo>
                  <a:pt x="1401895" y="3681248"/>
                  <a:pt x="1394108" y="3691893"/>
                  <a:pt x="1383547" y="3699284"/>
                </a:cubicBezTo>
                <a:cubicBezTo>
                  <a:pt x="1366543" y="3711359"/>
                  <a:pt x="1345717" y="3717059"/>
                  <a:pt x="1335775" y="3738369"/>
                </a:cubicBezTo>
                <a:cubicBezTo>
                  <a:pt x="1331571" y="3747568"/>
                  <a:pt x="1321149" y="3753234"/>
                  <a:pt x="1312449" y="3759039"/>
                </a:cubicBezTo>
                <a:cubicBezTo>
                  <a:pt x="1307402" y="3762537"/>
                  <a:pt x="1302027" y="3764707"/>
                  <a:pt x="1295945" y="3759452"/>
                </a:cubicBezTo>
                <a:cubicBezTo>
                  <a:pt x="1303336" y="3770012"/>
                  <a:pt x="1301319" y="3778953"/>
                  <a:pt x="1292551" y="3785619"/>
                </a:cubicBezTo>
                <a:cubicBezTo>
                  <a:pt x="1274083" y="3799744"/>
                  <a:pt x="1260369" y="3819451"/>
                  <a:pt x="1236423" y="3826202"/>
                </a:cubicBezTo>
                <a:cubicBezTo>
                  <a:pt x="1230652" y="3827908"/>
                  <a:pt x="1226260" y="3834058"/>
                  <a:pt x="1221212" y="3837554"/>
                </a:cubicBezTo>
                <a:cubicBezTo>
                  <a:pt x="1205207" y="3847975"/>
                  <a:pt x="1189996" y="3859328"/>
                  <a:pt x="1171545" y="3867819"/>
                </a:cubicBezTo>
                <a:cubicBezTo>
                  <a:pt x="1153165" y="3875450"/>
                  <a:pt x="1130218" y="3880547"/>
                  <a:pt x="1116177" y="3898928"/>
                </a:cubicBezTo>
                <a:cubicBezTo>
                  <a:pt x="1108993" y="3907454"/>
                  <a:pt x="1099225" y="3915774"/>
                  <a:pt x="1085512" y="3913809"/>
                </a:cubicBezTo>
                <a:lnTo>
                  <a:pt x="1084513" y="3915463"/>
                </a:lnTo>
                <a:lnTo>
                  <a:pt x="1084512" y="3915463"/>
                </a:lnTo>
                <a:cubicBezTo>
                  <a:pt x="1084409" y="3916755"/>
                  <a:pt x="1084211" y="3916523"/>
                  <a:pt x="1084263" y="3915876"/>
                </a:cubicBezTo>
                <a:lnTo>
                  <a:pt x="1084513" y="3915463"/>
                </a:lnTo>
                <a:lnTo>
                  <a:pt x="1085839" y="3915136"/>
                </a:lnTo>
                <a:cubicBezTo>
                  <a:pt x="1094263" y="3912776"/>
                  <a:pt x="1097036" y="3916032"/>
                  <a:pt x="1094229" y="3924043"/>
                </a:cubicBezTo>
                <a:cubicBezTo>
                  <a:pt x="1093556" y="3927023"/>
                  <a:pt x="1091230" y="3929004"/>
                  <a:pt x="1088904" y="3930985"/>
                </a:cubicBezTo>
                <a:cubicBezTo>
                  <a:pt x="1062271" y="3949658"/>
                  <a:pt x="1048850" y="3981957"/>
                  <a:pt x="1018977" y="3997770"/>
                </a:cubicBezTo>
                <a:cubicBezTo>
                  <a:pt x="1014463" y="4000009"/>
                  <a:pt x="1011398" y="4005831"/>
                  <a:pt x="1006350" y="4009328"/>
                </a:cubicBezTo>
                <a:cubicBezTo>
                  <a:pt x="1005419" y="4010121"/>
                  <a:pt x="1003627" y="4010844"/>
                  <a:pt x="1002301" y="4011171"/>
                </a:cubicBezTo>
                <a:cubicBezTo>
                  <a:pt x="997926" y="4011688"/>
                  <a:pt x="994291" y="4008363"/>
                  <a:pt x="990173" y="4011068"/>
                </a:cubicBezTo>
                <a:cubicBezTo>
                  <a:pt x="988450" y="4010929"/>
                  <a:pt x="987194" y="4010395"/>
                  <a:pt x="985936" y="4009861"/>
                </a:cubicBezTo>
                <a:cubicBezTo>
                  <a:pt x="982628" y="4007862"/>
                  <a:pt x="979786" y="4005468"/>
                  <a:pt x="977409" y="4002677"/>
                </a:cubicBezTo>
                <a:cubicBezTo>
                  <a:pt x="975359" y="4001212"/>
                  <a:pt x="973773" y="3999351"/>
                  <a:pt x="972121" y="3998352"/>
                </a:cubicBezTo>
                <a:cubicBezTo>
                  <a:pt x="960320" y="3999575"/>
                  <a:pt x="955393" y="4006983"/>
                  <a:pt x="953239" y="4017645"/>
                </a:cubicBezTo>
                <a:cubicBezTo>
                  <a:pt x="949897" y="4026914"/>
                  <a:pt x="943591" y="4029876"/>
                  <a:pt x="934255" y="4027395"/>
                </a:cubicBezTo>
                <a:cubicBezTo>
                  <a:pt x="927037" y="4025517"/>
                  <a:pt x="924470" y="4019677"/>
                  <a:pt x="928071" y="4012596"/>
                </a:cubicBezTo>
                <a:cubicBezTo>
                  <a:pt x="954549" y="4001280"/>
                  <a:pt x="973242" y="3978937"/>
                  <a:pt x="996223" y="3962574"/>
                </a:cubicBezTo>
                <a:cubicBezTo>
                  <a:pt x="1005853" y="3955977"/>
                  <a:pt x="1027404" y="3952068"/>
                  <a:pt x="1026009" y="3931585"/>
                </a:cubicBezTo>
                <a:cubicBezTo>
                  <a:pt x="1025752" y="3929396"/>
                  <a:pt x="1029075" y="3925762"/>
                  <a:pt x="1031264" y="3925503"/>
                </a:cubicBezTo>
                <a:cubicBezTo>
                  <a:pt x="1049697" y="3922645"/>
                  <a:pt x="1060551" y="3906177"/>
                  <a:pt x="1077468" y="3900596"/>
                </a:cubicBezTo>
                <a:cubicBezTo>
                  <a:pt x="1086822" y="3897444"/>
                  <a:pt x="1094918" y="3893758"/>
                  <a:pt x="1094162" y="3881561"/>
                </a:cubicBezTo>
                <a:cubicBezTo>
                  <a:pt x="1093783" y="3875464"/>
                  <a:pt x="1098434" y="3871502"/>
                  <a:pt x="1102948" y="3869261"/>
                </a:cubicBezTo>
                <a:cubicBezTo>
                  <a:pt x="1121932" y="3859514"/>
                  <a:pt x="1138212" y="3845647"/>
                  <a:pt x="1153234" y="3831245"/>
                </a:cubicBezTo>
                <a:cubicBezTo>
                  <a:pt x="1164003" y="3821271"/>
                  <a:pt x="1175096" y="3812624"/>
                  <a:pt x="1182230" y="3799326"/>
                </a:cubicBezTo>
                <a:cubicBezTo>
                  <a:pt x="1188294" y="3788542"/>
                  <a:pt x="1199251" y="3781617"/>
                  <a:pt x="1213308" y="3779276"/>
                </a:cubicBezTo>
                <a:cubicBezTo>
                  <a:pt x="1233463" y="3776554"/>
                  <a:pt x="1239615" y="3759276"/>
                  <a:pt x="1227005" y="3743531"/>
                </a:cubicBezTo>
                <a:cubicBezTo>
                  <a:pt x="1225420" y="3741670"/>
                  <a:pt x="1223439" y="3739344"/>
                  <a:pt x="1221458" y="3737019"/>
                </a:cubicBezTo>
                <a:cubicBezTo>
                  <a:pt x="1200857" y="3712831"/>
                  <a:pt x="1203476" y="3701772"/>
                  <a:pt x="1231625" y="3685821"/>
                </a:cubicBezTo>
                <a:cubicBezTo>
                  <a:pt x="1242513" y="3679758"/>
                  <a:pt x="1249817" y="3675141"/>
                  <a:pt x="1240257" y="3659206"/>
                </a:cubicBezTo>
                <a:lnTo>
                  <a:pt x="1240179" y="3659067"/>
                </a:lnTo>
                <a:lnTo>
                  <a:pt x="1230192" y="3642988"/>
                </a:lnTo>
                <a:lnTo>
                  <a:pt x="1231048" y="3642849"/>
                </a:lnTo>
                <a:lnTo>
                  <a:pt x="1229111" y="3639405"/>
                </a:lnTo>
                <a:cubicBezTo>
                  <a:pt x="1225943" y="3632271"/>
                  <a:pt x="1223963" y="3624527"/>
                  <a:pt x="1225082" y="3615949"/>
                </a:cubicBezTo>
                <a:lnTo>
                  <a:pt x="1223380" y="3610559"/>
                </a:lnTo>
                <a:lnTo>
                  <a:pt x="1222745" y="3611002"/>
                </a:lnTo>
                <a:cubicBezTo>
                  <a:pt x="1211165" y="3623331"/>
                  <a:pt x="1193951" y="3632156"/>
                  <a:pt x="1190493" y="3651565"/>
                </a:cubicBezTo>
                <a:cubicBezTo>
                  <a:pt x="1182352" y="3655121"/>
                  <a:pt x="1174923" y="3658179"/>
                  <a:pt x="1166783" y="3661736"/>
                </a:cubicBezTo>
                <a:cubicBezTo>
                  <a:pt x="1162495" y="3664727"/>
                  <a:pt x="1158923" y="3667218"/>
                  <a:pt x="1154637" y="3670210"/>
                </a:cubicBezTo>
                <a:cubicBezTo>
                  <a:pt x="1145979" y="3683687"/>
                  <a:pt x="1131057" y="3686663"/>
                  <a:pt x="1116633" y="3690352"/>
                </a:cubicBezTo>
                <a:cubicBezTo>
                  <a:pt x="1105999" y="3690337"/>
                  <a:pt x="1094649" y="3690818"/>
                  <a:pt x="1090960" y="3676395"/>
                </a:cubicBezTo>
                <a:cubicBezTo>
                  <a:pt x="1104933" y="3640086"/>
                  <a:pt x="1123543" y="3605853"/>
                  <a:pt x="1152056" y="3582772"/>
                </a:cubicBezTo>
                <a:cubicBezTo>
                  <a:pt x="1150627" y="3583769"/>
                  <a:pt x="1149414" y="3583552"/>
                  <a:pt x="1146988" y="3583121"/>
                </a:cubicBezTo>
                <a:cubicBezTo>
                  <a:pt x="1156762" y="3573911"/>
                  <a:pt x="1165926" y="3564396"/>
                  <a:pt x="1174341" y="3554475"/>
                </a:cubicBezTo>
                <a:lnTo>
                  <a:pt x="1195008" y="3526369"/>
                </a:lnTo>
                <a:lnTo>
                  <a:pt x="1182314" y="3516738"/>
                </a:lnTo>
                <a:cubicBezTo>
                  <a:pt x="1176370" y="3509760"/>
                  <a:pt x="1169567" y="3502713"/>
                  <a:pt x="1164089" y="3495341"/>
                </a:cubicBezTo>
                <a:cubicBezTo>
                  <a:pt x="1157027" y="3486106"/>
                  <a:pt x="1151755" y="3476150"/>
                  <a:pt x="1138525" y="3489826"/>
                </a:cubicBezTo>
                <a:cubicBezTo>
                  <a:pt x="1132874" y="3495443"/>
                  <a:pt x="1120368" y="3489240"/>
                  <a:pt x="1113579" y="3498232"/>
                </a:cubicBezTo>
                <a:cubicBezTo>
                  <a:pt x="1108791" y="3503916"/>
                  <a:pt x="1101555" y="3507672"/>
                  <a:pt x="1101193" y="3517611"/>
                </a:cubicBezTo>
                <a:cubicBezTo>
                  <a:pt x="1100831" y="3527551"/>
                  <a:pt x="1092665" y="3532099"/>
                  <a:pt x="1083741" y="3524449"/>
                </a:cubicBezTo>
                <a:cubicBezTo>
                  <a:pt x="1075611" y="3517730"/>
                  <a:pt x="1064362" y="3512062"/>
                  <a:pt x="1066327" y="3498350"/>
                </a:cubicBezTo>
                <a:cubicBezTo>
                  <a:pt x="1067067" y="3494508"/>
                  <a:pt x="1064226" y="3492113"/>
                  <a:pt x="1060384" y="3491373"/>
                </a:cubicBezTo>
                <a:cubicBezTo>
                  <a:pt x="1057404" y="3490701"/>
                  <a:pt x="1054424" y="3490029"/>
                  <a:pt x="1051908" y="3488960"/>
                </a:cubicBezTo>
                <a:cubicBezTo>
                  <a:pt x="1043037" y="3486083"/>
                  <a:pt x="1044536" y="3472766"/>
                  <a:pt x="1034735" y="3470682"/>
                </a:cubicBezTo>
                <a:cubicBezTo>
                  <a:pt x="1024536" y="3468132"/>
                  <a:pt x="1027929" y="3485307"/>
                  <a:pt x="1017197" y="3484015"/>
                </a:cubicBezTo>
                <a:cubicBezTo>
                  <a:pt x="1014613" y="3483807"/>
                  <a:pt x="1011030" y="3485255"/>
                  <a:pt x="1010237" y="3484324"/>
                </a:cubicBezTo>
                <a:cubicBezTo>
                  <a:pt x="996233" y="3469766"/>
                  <a:pt x="975474" y="3474606"/>
                  <a:pt x="958799" y="3466337"/>
                </a:cubicBezTo>
                <a:cubicBezTo>
                  <a:pt x="956284" y="3465269"/>
                  <a:pt x="952046" y="3464063"/>
                  <a:pt x="951788" y="3461874"/>
                </a:cubicBezTo>
                <a:cubicBezTo>
                  <a:pt x="949515" y="3446956"/>
                  <a:pt x="936078" y="3441546"/>
                  <a:pt x="926759" y="3433431"/>
                </a:cubicBezTo>
                <a:cubicBezTo>
                  <a:pt x="911755" y="3420529"/>
                  <a:pt x="911618" y="3400579"/>
                  <a:pt x="903850" y="3383920"/>
                </a:cubicBezTo>
                <a:cubicBezTo>
                  <a:pt x="900957" y="3376754"/>
                  <a:pt x="899854" y="3368864"/>
                  <a:pt x="895238" y="3361559"/>
                </a:cubicBezTo>
                <a:cubicBezTo>
                  <a:pt x="892137" y="3356976"/>
                  <a:pt x="889313" y="3348949"/>
                  <a:pt x="893102" y="3344918"/>
                </a:cubicBezTo>
                <a:cubicBezTo>
                  <a:pt x="905938" y="3330776"/>
                  <a:pt x="901959" y="3310087"/>
                  <a:pt x="913932" y="3295875"/>
                </a:cubicBezTo>
                <a:cubicBezTo>
                  <a:pt x="916793" y="3292637"/>
                  <a:pt x="918601" y="3286279"/>
                  <a:pt x="916552" y="3284815"/>
                </a:cubicBezTo>
                <a:cubicBezTo>
                  <a:pt x="903718" y="3277287"/>
                  <a:pt x="908800" y="3262523"/>
                  <a:pt x="902668" y="3252497"/>
                </a:cubicBezTo>
                <a:cubicBezTo>
                  <a:pt x="900360" y="3248845"/>
                  <a:pt x="897466" y="3241679"/>
                  <a:pt x="899396" y="3239232"/>
                </a:cubicBezTo>
                <a:cubicBezTo>
                  <a:pt x="909112" y="3226141"/>
                  <a:pt x="894626" y="3217612"/>
                  <a:pt x="894195" y="3206742"/>
                </a:cubicBezTo>
                <a:cubicBezTo>
                  <a:pt x="893817" y="3200644"/>
                  <a:pt x="887529" y="3197974"/>
                  <a:pt x="880363" y="3200867"/>
                </a:cubicBezTo>
                <a:lnTo>
                  <a:pt x="868662" y="3212216"/>
                </a:lnTo>
                <a:lnTo>
                  <a:pt x="861785" y="3179867"/>
                </a:lnTo>
                <a:lnTo>
                  <a:pt x="841031" y="3128406"/>
                </a:lnTo>
                <a:lnTo>
                  <a:pt x="835094" y="3130395"/>
                </a:lnTo>
                <a:lnTo>
                  <a:pt x="836894" y="3131712"/>
                </a:lnTo>
                <a:cubicBezTo>
                  <a:pt x="837023" y="3134426"/>
                  <a:pt x="833965" y="3137488"/>
                  <a:pt x="828164" y="3141426"/>
                </a:cubicBezTo>
                <a:cubicBezTo>
                  <a:pt x="818458" y="3148422"/>
                  <a:pt x="813018" y="3157337"/>
                  <a:pt x="810249" y="3168564"/>
                </a:cubicBezTo>
                <a:cubicBezTo>
                  <a:pt x="809318" y="3173433"/>
                  <a:pt x="809074" y="3179403"/>
                  <a:pt x="805666" y="3182762"/>
                </a:cubicBezTo>
                <a:cubicBezTo>
                  <a:pt x="787414" y="3201536"/>
                  <a:pt x="780751" y="3228059"/>
                  <a:pt x="762994" y="3247137"/>
                </a:cubicBezTo>
                <a:cubicBezTo>
                  <a:pt x="751258" y="3259688"/>
                  <a:pt x="753600" y="3265877"/>
                  <a:pt x="769696" y="3269578"/>
                </a:cubicBezTo>
                <a:cubicBezTo>
                  <a:pt x="792945" y="3274925"/>
                  <a:pt x="800386" y="3291698"/>
                  <a:pt x="788985" y="3312615"/>
                </a:cubicBezTo>
                <a:cubicBezTo>
                  <a:pt x="786568" y="3316577"/>
                  <a:pt x="784452" y="3320045"/>
                  <a:pt x="783024" y="3324613"/>
                </a:cubicBezTo>
                <a:cubicBezTo>
                  <a:pt x="776218" y="3343570"/>
                  <a:pt x="776326" y="3342279"/>
                  <a:pt x="758660" y="3335580"/>
                </a:cubicBezTo>
                <a:cubicBezTo>
                  <a:pt x="725311" y="3323391"/>
                  <a:pt x="700011" y="3299121"/>
                  <a:pt x="671389" y="3280299"/>
                </a:cubicBezTo>
                <a:cubicBezTo>
                  <a:pt x="664454" y="3276068"/>
                  <a:pt x="658316" y="3271644"/>
                  <a:pt x="650969" y="3269201"/>
                </a:cubicBezTo>
                <a:cubicBezTo>
                  <a:pt x="647695" y="3267882"/>
                  <a:pt x="644252" y="3262384"/>
                  <a:pt x="641617" y="3268933"/>
                </a:cubicBezTo>
                <a:cubicBezTo>
                  <a:pt x="639393" y="3273694"/>
                  <a:pt x="638956" y="3278866"/>
                  <a:pt x="644405" y="3282190"/>
                </a:cubicBezTo>
                <a:cubicBezTo>
                  <a:pt x="646387" y="3283399"/>
                  <a:pt x="648476" y="3283314"/>
                  <a:pt x="650760" y="3284028"/>
                </a:cubicBezTo>
                <a:cubicBezTo>
                  <a:pt x="655328" y="3285455"/>
                  <a:pt x="662423" y="3281627"/>
                  <a:pt x="664657" y="3289108"/>
                </a:cubicBezTo>
                <a:cubicBezTo>
                  <a:pt x="666890" y="3296588"/>
                  <a:pt x="658310" y="3299510"/>
                  <a:pt x="653088" y="3305841"/>
                </a:cubicBezTo>
                <a:cubicBezTo>
                  <a:pt x="664943" y="3304236"/>
                  <a:pt x="673994" y="3305000"/>
                  <a:pt x="681811" y="3311127"/>
                </a:cubicBezTo>
                <a:cubicBezTo>
                  <a:pt x="686161" y="3315142"/>
                  <a:pt x="689712" y="3319347"/>
                  <a:pt x="681325" y="3323067"/>
                </a:cubicBezTo>
                <a:cubicBezTo>
                  <a:pt x="670368" y="3310944"/>
                  <a:pt x="656397" y="3316018"/>
                  <a:pt x="642947" y="3318009"/>
                </a:cubicBezTo>
                <a:cubicBezTo>
                  <a:pt x="631587" y="3319914"/>
                  <a:pt x="621135" y="3320335"/>
                  <a:pt x="616859" y="3306171"/>
                </a:cubicBezTo>
                <a:cubicBezTo>
                  <a:pt x="612232" y="3299271"/>
                  <a:pt x="615171" y="3292227"/>
                  <a:pt x="615221" y="3285459"/>
                </a:cubicBezTo>
                <a:cubicBezTo>
                  <a:pt x="615078" y="3277895"/>
                  <a:pt x="613230" y="3272008"/>
                  <a:pt x="603851" y="3275124"/>
                </a:cubicBezTo>
                <a:cubicBezTo>
                  <a:pt x="597338" y="3281347"/>
                  <a:pt x="590822" y="3287567"/>
                  <a:pt x="584006" y="3294285"/>
                </a:cubicBezTo>
                <a:cubicBezTo>
                  <a:pt x="581394" y="3297450"/>
                  <a:pt x="579690" y="3299130"/>
                  <a:pt x="576030" y="3296216"/>
                </a:cubicBezTo>
                <a:cubicBezTo>
                  <a:pt x="583887" y="3283337"/>
                  <a:pt x="590066" y="3268752"/>
                  <a:pt x="595446" y="3254362"/>
                </a:cubicBezTo>
                <a:cubicBezTo>
                  <a:pt x="600717" y="3241264"/>
                  <a:pt x="595184" y="3235849"/>
                  <a:pt x="582146" y="3236050"/>
                </a:cubicBezTo>
                <a:cubicBezTo>
                  <a:pt x="574581" y="3236194"/>
                  <a:pt x="566907" y="3237630"/>
                  <a:pt x="559040" y="3238269"/>
                </a:cubicBezTo>
                <a:cubicBezTo>
                  <a:pt x="545396" y="3239463"/>
                  <a:pt x="541651" y="3234459"/>
                  <a:pt x="547418" y="3221663"/>
                </a:cubicBezTo>
                <a:cubicBezTo>
                  <a:pt x="549644" y="3216903"/>
                  <a:pt x="552364" y="3212444"/>
                  <a:pt x="555276" y="3208783"/>
                </a:cubicBezTo>
                <a:cubicBezTo>
                  <a:pt x="563219" y="3197993"/>
                  <a:pt x="565770" y="3189354"/>
                  <a:pt x="552916" y="3178113"/>
                </a:cubicBezTo>
                <a:cubicBezTo>
                  <a:pt x="541244" y="3168275"/>
                  <a:pt x="547808" y="3155285"/>
                  <a:pt x="554759" y="3143891"/>
                </a:cubicBezTo>
                <a:cubicBezTo>
                  <a:pt x="566243" y="3125067"/>
                  <a:pt x="564975" y="3121575"/>
                  <a:pt x="546452" y="3109595"/>
                </a:cubicBezTo>
                <a:cubicBezTo>
                  <a:pt x="540701" y="3106766"/>
                  <a:pt x="532640" y="3106607"/>
                  <a:pt x="531314" y="3097640"/>
                </a:cubicBezTo>
                <a:cubicBezTo>
                  <a:pt x="533647" y="3091586"/>
                  <a:pt x="538239" y="3089631"/>
                  <a:pt x="544016" y="3089076"/>
                </a:cubicBezTo>
                <a:cubicBezTo>
                  <a:pt x="551086" y="3088629"/>
                  <a:pt x="550917" y="3084449"/>
                  <a:pt x="547970" y="3079252"/>
                </a:cubicBezTo>
                <a:cubicBezTo>
                  <a:pt x="535005" y="3069303"/>
                  <a:pt x="524737" y="3058281"/>
                  <a:pt x="536113" y="3040749"/>
                </a:cubicBezTo>
                <a:cubicBezTo>
                  <a:pt x="534651" y="3036458"/>
                  <a:pt x="536573" y="3032193"/>
                  <a:pt x="536514" y="3026719"/>
                </a:cubicBezTo>
                <a:cubicBezTo>
                  <a:pt x="527825" y="3030935"/>
                  <a:pt x="526650" y="3041773"/>
                  <a:pt x="518069" y="3044697"/>
                </a:cubicBezTo>
                <a:cubicBezTo>
                  <a:pt x="513393" y="3044561"/>
                  <a:pt x="509103" y="3046023"/>
                  <a:pt x="505031" y="3044899"/>
                </a:cubicBezTo>
                <a:cubicBezTo>
                  <a:pt x="488743" y="3040401"/>
                  <a:pt x="476283" y="3042996"/>
                  <a:pt x="469088" y="3060358"/>
                </a:cubicBezTo>
                <a:cubicBezTo>
                  <a:pt x="464531" y="3071173"/>
                  <a:pt x="455891" y="3068621"/>
                  <a:pt x="446865" y="3064475"/>
                </a:cubicBezTo>
                <a:cubicBezTo>
                  <a:pt x="427327" y="3055274"/>
                  <a:pt x="427327" y="3055274"/>
                  <a:pt x="428167" y="3076179"/>
                </a:cubicBezTo>
                <a:cubicBezTo>
                  <a:pt x="428034" y="3080857"/>
                  <a:pt x="426028" y="3083029"/>
                  <a:pt x="421376" y="3079513"/>
                </a:cubicBezTo>
                <a:cubicBezTo>
                  <a:pt x="412206" y="3067802"/>
                  <a:pt x="406748" y="3052236"/>
                  <a:pt x="387850" y="3050902"/>
                </a:cubicBezTo>
                <a:cubicBezTo>
                  <a:pt x="376212" y="3049921"/>
                  <a:pt x="366532" y="3053532"/>
                  <a:pt x="356247" y="3058134"/>
                </a:cubicBezTo>
                <a:cubicBezTo>
                  <a:pt x="336669" y="3067942"/>
                  <a:pt x="330917" y="3065114"/>
                  <a:pt x="329279" y="3044401"/>
                </a:cubicBezTo>
                <a:cubicBezTo>
                  <a:pt x="328084" y="3030757"/>
                  <a:pt x="321452" y="3026031"/>
                  <a:pt x="308607" y="3027031"/>
                </a:cubicBezTo>
                <a:cubicBezTo>
                  <a:pt x="279229" y="3029502"/>
                  <a:pt x="278733" y="3029199"/>
                  <a:pt x="279538" y="3001141"/>
                </a:cubicBezTo>
                <a:cubicBezTo>
                  <a:pt x="280108" y="2991291"/>
                  <a:pt x="276338" y="2989671"/>
                  <a:pt x="267950" y="2993392"/>
                </a:cubicBezTo>
                <a:cubicBezTo>
                  <a:pt x="260856" y="2997221"/>
                  <a:pt x="258597" y="2993124"/>
                  <a:pt x="257547" y="2987046"/>
                </a:cubicBezTo>
                <a:cubicBezTo>
                  <a:pt x="260075" y="2981789"/>
                  <a:pt x="261803" y="2976727"/>
                  <a:pt x="263834" y="2971168"/>
                </a:cubicBezTo>
                <a:cubicBezTo>
                  <a:pt x="265565" y="2966107"/>
                  <a:pt x="271147" y="2964754"/>
                  <a:pt x="275244" y="2962494"/>
                </a:cubicBezTo>
                <a:cubicBezTo>
                  <a:pt x="281540" y="2958859"/>
                  <a:pt x="284865" y="2953409"/>
                  <a:pt x="283127" y="2946230"/>
                </a:cubicBezTo>
                <a:cubicBezTo>
                  <a:pt x="281774" y="2940646"/>
                  <a:pt x="277014" y="2938422"/>
                  <a:pt x="271842" y="2937986"/>
                </a:cubicBezTo>
                <a:cubicBezTo>
                  <a:pt x="264084" y="2937332"/>
                  <a:pt x="259383" y="2940582"/>
                  <a:pt x="255949" y="2947324"/>
                </a:cubicBezTo>
                <a:cubicBezTo>
                  <a:pt x="253724" y="2952085"/>
                  <a:pt x="255959" y="2959566"/>
                  <a:pt x="248671" y="2962598"/>
                </a:cubicBezTo>
                <a:cubicBezTo>
                  <a:pt x="239403" y="2964419"/>
                  <a:pt x="230520" y="2967838"/>
                  <a:pt x="220889" y="2964682"/>
                </a:cubicBezTo>
                <a:cubicBezTo>
                  <a:pt x="215271" y="2957176"/>
                  <a:pt x="220191" y="2951340"/>
                  <a:pt x="224312" y="2945699"/>
                </a:cubicBezTo>
                <a:cubicBezTo>
                  <a:pt x="230248" y="2937083"/>
                  <a:pt x="234093" y="2928553"/>
                  <a:pt x="224403" y="2919922"/>
                </a:cubicBezTo>
                <a:cubicBezTo>
                  <a:pt x="221045" y="2916514"/>
                  <a:pt x="220683" y="2911535"/>
                  <a:pt x="221119" y="2906363"/>
                </a:cubicBezTo>
                <a:cubicBezTo>
                  <a:pt x="220481" y="2898496"/>
                  <a:pt x="223611" y="2892250"/>
                  <a:pt x="227734" y="2886607"/>
                </a:cubicBezTo>
                <a:cubicBezTo>
                  <a:pt x="230949" y="2882452"/>
                  <a:pt x="232570" y="2878681"/>
                  <a:pt x="230419" y="2873291"/>
                </a:cubicBezTo>
                <a:cubicBezTo>
                  <a:pt x="231485" y="2863744"/>
                  <a:pt x="216574" y="2861446"/>
                  <a:pt x="220334" y="2850825"/>
                </a:cubicBezTo>
                <a:cubicBezTo>
                  <a:pt x="229485" y="2838054"/>
                  <a:pt x="212181" y="2836334"/>
                  <a:pt x="210854" y="2827368"/>
                </a:cubicBezTo>
                <a:cubicBezTo>
                  <a:pt x="210642" y="2802088"/>
                  <a:pt x="220203" y="2787527"/>
                  <a:pt x="241764" y="2778929"/>
                </a:cubicBezTo>
                <a:cubicBezTo>
                  <a:pt x="254139" y="2774242"/>
                  <a:pt x="256909" y="2763016"/>
                  <a:pt x="255002" y="2751657"/>
                </a:cubicBezTo>
                <a:cubicBezTo>
                  <a:pt x="251852" y="2733421"/>
                  <a:pt x="254043" y="2719803"/>
                  <a:pt x="276350" y="2717777"/>
                </a:cubicBezTo>
                <a:cubicBezTo>
                  <a:pt x="282127" y="2717223"/>
                  <a:pt x="285837" y="2713370"/>
                  <a:pt x="285282" y="2707593"/>
                </a:cubicBezTo>
                <a:cubicBezTo>
                  <a:pt x="284559" y="2697636"/>
                  <a:pt x="286229" y="2687100"/>
                  <a:pt x="276926" y="2680064"/>
                </a:cubicBezTo>
                <a:cubicBezTo>
                  <a:pt x="273458" y="2677948"/>
                  <a:pt x="269496" y="2675530"/>
                  <a:pt x="264542" y="2672508"/>
                </a:cubicBezTo>
                <a:cubicBezTo>
                  <a:pt x="280384" y="2669938"/>
                  <a:pt x="293859" y="2664564"/>
                  <a:pt x="308116" y="2674621"/>
                </a:cubicBezTo>
                <a:cubicBezTo>
                  <a:pt x="315740" y="2679952"/>
                  <a:pt x="323028" y="2676920"/>
                  <a:pt x="327864" y="2668993"/>
                </a:cubicBezTo>
                <a:cubicBezTo>
                  <a:pt x="331792" y="2662553"/>
                  <a:pt x="336024" y="2655618"/>
                  <a:pt x="339456" y="2648876"/>
                </a:cubicBezTo>
                <a:cubicBezTo>
                  <a:pt x="345913" y="2637181"/>
                  <a:pt x="353636" y="2628976"/>
                  <a:pt x="368061" y="2643216"/>
                </a:cubicBezTo>
                <a:cubicBezTo>
                  <a:pt x="369890" y="2624619"/>
                  <a:pt x="377177" y="2621587"/>
                  <a:pt x="389538" y="2632526"/>
                </a:cubicBezTo>
                <a:cubicBezTo>
                  <a:pt x="391519" y="2633735"/>
                  <a:pt x="393995" y="2635245"/>
                  <a:pt x="396992" y="2633675"/>
                </a:cubicBezTo>
                <a:cubicBezTo>
                  <a:pt x="400292" y="2631609"/>
                  <a:pt x="398721" y="2628612"/>
                  <a:pt x="398142" y="2626219"/>
                </a:cubicBezTo>
                <a:cubicBezTo>
                  <a:pt x="394936" y="2615596"/>
                  <a:pt x="395164" y="2602479"/>
                  <a:pt x="385394" y="2597603"/>
                </a:cubicBezTo>
                <a:lnTo>
                  <a:pt x="377546" y="2596603"/>
                </a:lnTo>
                <a:lnTo>
                  <a:pt x="376221" y="2597323"/>
                </a:lnTo>
                <a:cubicBezTo>
                  <a:pt x="371736" y="2598535"/>
                  <a:pt x="367330" y="2598074"/>
                  <a:pt x="363730" y="2594317"/>
                </a:cubicBezTo>
                <a:cubicBezTo>
                  <a:pt x="354152" y="2584016"/>
                  <a:pt x="340389" y="2577279"/>
                  <a:pt x="336858" y="2561827"/>
                </a:cubicBezTo>
                <a:lnTo>
                  <a:pt x="337956" y="2558256"/>
                </a:lnTo>
                <a:lnTo>
                  <a:pt x="331405" y="2552878"/>
                </a:lnTo>
                <a:cubicBezTo>
                  <a:pt x="322102" y="2545844"/>
                  <a:pt x="314127" y="2547775"/>
                  <a:pt x="308578" y="2557984"/>
                </a:cubicBezTo>
                <a:cubicBezTo>
                  <a:pt x="303440" y="2566405"/>
                  <a:pt x="299100" y="2574634"/>
                  <a:pt x="294264" y="2582561"/>
                </a:cubicBezTo>
                <a:cubicBezTo>
                  <a:pt x="292149" y="2586028"/>
                  <a:pt x="290806" y="2592686"/>
                  <a:pt x="283955" y="2590545"/>
                </a:cubicBezTo>
                <a:cubicBezTo>
                  <a:pt x="278892" y="2588816"/>
                  <a:pt x="279630" y="2583149"/>
                  <a:pt x="279462" y="2578968"/>
                </a:cubicBezTo>
                <a:cubicBezTo>
                  <a:pt x="279671" y="2564141"/>
                  <a:pt x="280677" y="2549121"/>
                  <a:pt x="280886" y="2534293"/>
                </a:cubicBezTo>
                <a:cubicBezTo>
                  <a:pt x="282229" y="2527635"/>
                  <a:pt x="287920" y="2524990"/>
                  <a:pt x="293312" y="2522841"/>
                </a:cubicBezTo>
                <a:cubicBezTo>
                  <a:pt x="300902" y="2519313"/>
                  <a:pt x="307430" y="2514460"/>
                  <a:pt x="313664" y="2509256"/>
                </a:cubicBezTo>
                <a:lnTo>
                  <a:pt x="322562" y="2501743"/>
                </a:lnTo>
                <a:lnTo>
                  <a:pt x="322347" y="2500403"/>
                </a:lnTo>
                <a:cubicBezTo>
                  <a:pt x="322951" y="2498369"/>
                  <a:pt x="324153" y="2496315"/>
                  <a:pt x="325012" y="2494504"/>
                </a:cubicBezTo>
                <a:cubicBezTo>
                  <a:pt x="325942" y="2492996"/>
                  <a:pt x="326566" y="2491562"/>
                  <a:pt x="327121" y="2489822"/>
                </a:cubicBezTo>
                <a:cubicBezTo>
                  <a:pt x="327907" y="2487706"/>
                  <a:pt x="327635" y="2485197"/>
                  <a:pt x="325375" y="2483801"/>
                </a:cubicBezTo>
                <a:cubicBezTo>
                  <a:pt x="323420" y="2482332"/>
                  <a:pt x="321433" y="2483446"/>
                  <a:pt x="319894" y="2485096"/>
                </a:cubicBezTo>
                <a:cubicBezTo>
                  <a:pt x="317513" y="2487268"/>
                  <a:pt x="315060" y="2489134"/>
                  <a:pt x="311599" y="2486736"/>
                </a:cubicBezTo>
                <a:cubicBezTo>
                  <a:pt x="308442" y="2484265"/>
                  <a:pt x="309244" y="2480857"/>
                  <a:pt x="310423" y="2477683"/>
                </a:cubicBezTo>
                <a:cubicBezTo>
                  <a:pt x="310655" y="2477307"/>
                  <a:pt x="311120" y="2476555"/>
                  <a:pt x="311281" y="2475872"/>
                </a:cubicBezTo>
                <a:cubicBezTo>
                  <a:pt x="314962" y="2466960"/>
                  <a:pt x="313921" y="2465274"/>
                  <a:pt x="304224" y="2463706"/>
                </a:cubicBezTo>
                <a:cubicBezTo>
                  <a:pt x="299601" y="2463191"/>
                  <a:pt x="295890" y="2462459"/>
                  <a:pt x="295275" y="2457135"/>
                </a:cubicBezTo>
                <a:cubicBezTo>
                  <a:pt x="294986" y="2455917"/>
                  <a:pt x="294770" y="2455003"/>
                  <a:pt x="294859" y="2454016"/>
                </a:cubicBezTo>
                <a:cubicBezTo>
                  <a:pt x="295461" y="2448405"/>
                  <a:pt x="291944" y="2444410"/>
                  <a:pt x="286910" y="2446244"/>
                </a:cubicBezTo>
                <a:cubicBezTo>
                  <a:pt x="281877" y="2448077"/>
                  <a:pt x="279401" y="2445767"/>
                  <a:pt x="278232" y="2442183"/>
                </a:cubicBezTo>
                <a:cubicBezTo>
                  <a:pt x="274814" y="2430443"/>
                  <a:pt x="266929" y="2429735"/>
                  <a:pt x="256502" y="2431877"/>
                </a:cubicBezTo>
                <a:cubicBezTo>
                  <a:pt x="249121" y="2433301"/>
                  <a:pt x="241379" y="2433200"/>
                  <a:pt x="233566" y="2432796"/>
                </a:cubicBezTo>
                <a:cubicBezTo>
                  <a:pt x="229927" y="2432370"/>
                  <a:pt x="227364" y="2431045"/>
                  <a:pt x="225585" y="2427605"/>
                </a:cubicBezTo>
                <a:cubicBezTo>
                  <a:pt x="222281" y="2421790"/>
                  <a:pt x="219661" y="2415815"/>
                  <a:pt x="218516" y="2409611"/>
                </a:cubicBezTo>
                <a:lnTo>
                  <a:pt x="219702" y="2396654"/>
                </a:lnTo>
                <a:lnTo>
                  <a:pt x="203612" y="2390201"/>
                </a:lnTo>
                <a:cubicBezTo>
                  <a:pt x="197466" y="2388576"/>
                  <a:pt x="191205" y="2387136"/>
                  <a:pt x="185454" y="2384308"/>
                </a:cubicBezTo>
                <a:cubicBezTo>
                  <a:pt x="171667" y="2377936"/>
                  <a:pt x="170122" y="2371555"/>
                  <a:pt x="180651" y="2360984"/>
                </a:cubicBezTo>
                <a:cubicBezTo>
                  <a:pt x="183455" y="2358616"/>
                  <a:pt x="186451" y="2357046"/>
                  <a:pt x="188954" y="2355173"/>
                </a:cubicBezTo>
                <a:cubicBezTo>
                  <a:pt x="201353" y="2347104"/>
                  <a:pt x="207397" y="2337195"/>
                  <a:pt x="203232" y="2321739"/>
                </a:cubicBezTo>
                <a:cubicBezTo>
                  <a:pt x="199949" y="2308181"/>
                  <a:pt x="199553" y="2294345"/>
                  <a:pt x="198358" y="2280702"/>
                </a:cubicBezTo>
                <a:cubicBezTo>
                  <a:pt x="196947" y="2269642"/>
                  <a:pt x="193010" y="2263843"/>
                  <a:pt x="181129" y="2268831"/>
                </a:cubicBezTo>
                <a:cubicBezTo>
                  <a:pt x="174338" y="2272164"/>
                  <a:pt x="167461" y="2273408"/>
                  <a:pt x="161542" y="2266396"/>
                </a:cubicBezTo>
                <a:cubicBezTo>
                  <a:pt x="159249" y="2253442"/>
                  <a:pt x="166586" y="2243644"/>
                  <a:pt x="170152" y="2232225"/>
                </a:cubicBezTo>
                <a:cubicBezTo>
                  <a:pt x="172898" y="2224383"/>
                  <a:pt x="177430" y="2216953"/>
                  <a:pt x="182158" y="2210319"/>
                </a:cubicBezTo>
                <a:lnTo>
                  <a:pt x="185087" y="2204960"/>
                </a:lnTo>
                <a:lnTo>
                  <a:pt x="183548" y="2204931"/>
                </a:lnTo>
                <a:cubicBezTo>
                  <a:pt x="180415" y="2206636"/>
                  <a:pt x="178099" y="2203645"/>
                  <a:pt x="176985" y="2201655"/>
                </a:cubicBezTo>
                <a:cubicBezTo>
                  <a:pt x="172371" y="2194382"/>
                  <a:pt x="166329" y="2191949"/>
                  <a:pt x="158195" y="2192908"/>
                </a:cubicBezTo>
                <a:cubicBezTo>
                  <a:pt x="153178" y="2193451"/>
                  <a:pt x="151831" y="2191838"/>
                  <a:pt x="153725" y="2186242"/>
                </a:cubicBezTo>
                <a:lnTo>
                  <a:pt x="153180" y="2181644"/>
                </a:lnTo>
                <a:lnTo>
                  <a:pt x="148907" y="2184596"/>
                </a:lnTo>
                <a:cubicBezTo>
                  <a:pt x="144000" y="2188740"/>
                  <a:pt x="138907" y="2191241"/>
                  <a:pt x="133549" y="2192221"/>
                </a:cubicBezTo>
                <a:lnTo>
                  <a:pt x="130014" y="2191909"/>
                </a:lnTo>
                <a:lnTo>
                  <a:pt x="130318" y="2192823"/>
                </a:lnTo>
                <a:cubicBezTo>
                  <a:pt x="130000" y="2194023"/>
                  <a:pt x="128756" y="2194881"/>
                  <a:pt x="126282" y="2195305"/>
                </a:cubicBezTo>
                <a:cubicBezTo>
                  <a:pt x="119511" y="2196585"/>
                  <a:pt x="113381" y="2195139"/>
                  <a:pt x="107338" y="2192707"/>
                </a:cubicBezTo>
                <a:cubicBezTo>
                  <a:pt x="99558" y="2189719"/>
                  <a:pt x="95831" y="2190279"/>
                  <a:pt x="90588" y="2196667"/>
                </a:cubicBezTo>
                <a:cubicBezTo>
                  <a:pt x="88512" y="2198766"/>
                  <a:pt x="86957" y="2201708"/>
                  <a:pt x="85329" y="2204345"/>
                </a:cubicBezTo>
                <a:cubicBezTo>
                  <a:pt x="84631" y="2205475"/>
                  <a:pt x="84079" y="2207214"/>
                  <a:pt x="82412" y="2206965"/>
                </a:cubicBezTo>
                <a:cubicBezTo>
                  <a:pt x="80440" y="2206787"/>
                  <a:pt x="79775" y="2205337"/>
                  <a:pt x="79791" y="2204045"/>
                </a:cubicBezTo>
                <a:cubicBezTo>
                  <a:pt x="79714" y="2198273"/>
                  <a:pt x="76988" y="2197631"/>
                  <a:pt x="72187" y="2199087"/>
                </a:cubicBezTo>
                <a:cubicBezTo>
                  <a:pt x="66169" y="2200831"/>
                  <a:pt x="60968" y="2197880"/>
                  <a:pt x="56610" y="2194405"/>
                </a:cubicBezTo>
                <a:cubicBezTo>
                  <a:pt x="53077" y="2191701"/>
                  <a:pt x="50872" y="2191900"/>
                  <a:pt x="49228" y="2195828"/>
                </a:cubicBezTo>
                <a:cubicBezTo>
                  <a:pt x="48443" y="2197945"/>
                  <a:pt x="47513" y="2199452"/>
                  <a:pt x="44932" y="2199419"/>
                </a:cubicBezTo>
                <a:cubicBezTo>
                  <a:pt x="41439" y="2199601"/>
                  <a:pt x="41471" y="2197020"/>
                  <a:pt x="40357" y="2195030"/>
                </a:cubicBezTo>
                <a:cubicBezTo>
                  <a:pt x="39764" y="2193883"/>
                  <a:pt x="39404" y="2192360"/>
                  <a:pt x="38739" y="2190908"/>
                </a:cubicBezTo>
                <a:cubicBezTo>
                  <a:pt x="35881" y="2182898"/>
                  <a:pt x="30881" y="2182150"/>
                  <a:pt x="25029" y="2188681"/>
                </a:cubicBezTo>
                <a:cubicBezTo>
                  <a:pt x="24258" y="2189507"/>
                  <a:pt x="23794" y="2190261"/>
                  <a:pt x="22953" y="2190781"/>
                </a:cubicBezTo>
                <a:cubicBezTo>
                  <a:pt x="21341" y="2192127"/>
                  <a:pt x="19049" y="2193312"/>
                  <a:pt x="17398" y="2191771"/>
                </a:cubicBezTo>
                <a:cubicBezTo>
                  <a:pt x="15820" y="2190537"/>
                  <a:pt x="16534" y="2188116"/>
                  <a:pt x="17464" y="2186609"/>
                </a:cubicBezTo>
                <a:cubicBezTo>
                  <a:pt x="18394" y="2185102"/>
                  <a:pt x="19396" y="2183901"/>
                  <a:pt x="20703" y="2182626"/>
                </a:cubicBezTo>
                <a:cubicBezTo>
                  <a:pt x="22403" y="2180293"/>
                  <a:pt x="22580" y="2178321"/>
                  <a:pt x="20175" y="2176316"/>
                </a:cubicBezTo>
                <a:cubicBezTo>
                  <a:pt x="14847" y="2171463"/>
                  <a:pt x="12726" y="2165208"/>
                  <a:pt x="10908" y="2158882"/>
                </a:cubicBezTo>
                <a:cubicBezTo>
                  <a:pt x="8498" y="2151407"/>
                  <a:pt x="7539" y="2143269"/>
                  <a:pt x="3909" y="2136084"/>
                </a:cubicBezTo>
                <a:cubicBezTo>
                  <a:pt x="2653" y="2133485"/>
                  <a:pt x="4120" y="2131530"/>
                  <a:pt x="5354" y="2129952"/>
                </a:cubicBezTo>
                <a:lnTo>
                  <a:pt x="9185" y="2123453"/>
                </a:lnTo>
                <a:lnTo>
                  <a:pt x="8263" y="2119867"/>
                </a:lnTo>
                <a:cubicBezTo>
                  <a:pt x="5811" y="2114972"/>
                  <a:pt x="252" y="2112941"/>
                  <a:pt x="0" y="2106669"/>
                </a:cubicBezTo>
                <a:cubicBezTo>
                  <a:pt x="6599" y="2102537"/>
                  <a:pt x="1066" y="2097122"/>
                  <a:pt x="1997" y="2092253"/>
                </a:cubicBezTo>
                <a:cubicBezTo>
                  <a:pt x="6531" y="2084822"/>
                  <a:pt x="7100" y="2074973"/>
                  <a:pt x="18461" y="2073068"/>
                </a:cubicBezTo>
                <a:cubicBezTo>
                  <a:pt x="22642" y="2072898"/>
                  <a:pt x="23573" y="2068029"/>
                  <a:pt x="22909" y="2063545"/>
                </a:cubicBezTo>
                <a:cubicBezTo>
                  <a:pt x="21473" y="2055872"/>
                  <a:pt x="23504" y="2050313"/>
                  <a:pt x="31396" y="2046292"/>
                </a:cubicBezTo>
                <a:cubicBezTo>
                  <a:pt x="40689" y="2041086"/>
                  <a:pt x="33972" y="2034267"/>
                  <a:pt x="31352" y="2025192"/>
                </a:cubicBezTo>
                <a:cubicBezTo>
                  <a:pt x="45852" y="2029280"/>
                  <a:pt x="56523" y="2026274"/>
                  <a:pt x="63886" y="2013091"/>
                </a:cubicBezTo>
                <a:cubicBezTo>
                  <a:pt x="65396" y="2010614"/>
                  <a:pt x="74278" y="2007196"/>
                  <a:pt x="81239" y="2008044"/>
                </a:cubicBezTo>
                <a:cubicBezTo>
                  <a:pt x="94363" y="2009931"/>
                  <a:pt x="101700" y="2000134"/>
                  <a:pt x="111405" y="1993139"/>
                </a:cubicBezTo>
                <a:cubicBezTo>
                  <a:pt x="111305" y="2006673"/>
                  <a:pt x="117770" y="2007219"/>
                  <a:pt x="126677" y="2000417"/>
                </a:cubicBezTo>
                <a:cubicBezTo>
                  <a:pt x="131161" y="1999753"/>
                  <a:pt x="135728" y="2001180"/>
                  <a:pt x="139632" y="1998124"/>
                </a:cubicBezTo>
                <a:cubicBezTo>
                  <a:pt x="141832" y="1996747"/>
                  <a:pt x="144334" y="1994875"/>
                  <a:pt x="146533" y="1993496"/>
                </a:cubicBezTo>
                <a:cubicBezTo>
                  <a:pt x="149035" y="1991624"/>
                  <a:pt x="151948" y="1987964"/>
                  <a:pt x="153736" y="1988375"/>
                </a:cubicBezTo>
                <a:cubicBezTo>
                  <a:pt x="158305" y="1989802"/>
                  <a:pt x="154593" y="1993656"/>
                  <a:pt x="154376" y="1996242"/>
                </a:cubicBezTo>
                <a:cubicBezTo>
                  <a:pt x="154241" y="2000919"/>
                  <a:pt x="153914" y="2004797"/>
                  <a:pt x="153285" y="2009173"/>
                </a:cubicBezTo>
                <a:cubicBezTo>
                  <a:pt x="154336" y="2015250"/>
                  <a:pt x="159397" y="2016979"/>
                  <a:pt x="164872" y="2016921"/>
                </a:cubicBezTo>
                <a:cubicBezTo>
                  <a:pt x="168171" y="2014855"/>
                  <a:pt x="171966" y="2013091"/>
                  <a:pt x="175266" y="2011025"/>
                </a:cubicBezTo>
                <a:cubicBezTo>
                  <a:pt x="179447" y="2010857"/>
                  <a:pt x="178624" y="2014433"/>
                  <a:pt x="179204" y="2016827"/>
                </a:cubicBezTo>
                <a:cubicBezTo>
                  <a:pt x="173050" y="2028027"/>
                  <a:pt x="172975" y="2038177"/>
                  <a:pt x="185964" y="2044743"/>
                </a:cubicBezTo>
                <a:cubicBezTo>
                  <a:pt x="191221" y="2047270"/>
                  <a:pt x="195570" y="2051282"/>
                  <a:pt x="192136" y="2058025"/>
                </a:cubicBezTo>
                <a:lnTo>
                  <a:pt x="191400" y="2065222"/>
                </a:lnTo>
                <a:lnTo>
                  <a:pt x="193705" y="2064625"/>
                </a:lnTo>
                <a:cubicBezTo>
                  <a:pt x="196450" y="2062971"/>
                  <a:pt x="198965" y="2060687"/>
                  <a:pt x="201345" y="2058516"/>
                </a:cubicBezTo>
                <a:cubicBezTo>
                  <a:pt x="203798" y="2056649"/>
                  <a:pt x="205481" y="2055607"/>
                  <a:pt x="208726" y="2057092"/>
                </a:cubicBezTo>
                <a:lnTo>
                  <a:pt x="228242" y="2063119"/>
                </a:lnTo>
                <a:lnTo>
                  <a:pt x="231942" y="2058517"/>
                </a:lnTo>
                <a:cubicBezTo>
                  <a:pt x="240656" y="2050918"/>
                  <a:pt x="244031" y="2038701"/>
                  <a:pt x="254423" y="2032807"/>
                </a:cubicBezTo>
                <a:cubicBezTo>
                  <a:pt x="256237" y="2029835"/>
                  <a:pt x="257748" y="2027358"/>
                  <a:pt x="259562" y="2024385"/>
                </a:cubicBezTo>
                <a:cubicBezTo>
                  <a:pt x="258100" y="2020095"/>
                  <a:pt x="261014" y="2016434"/>
                  <a:pt x="260350" y="2011951"/>
                </a:cubicBezTo>
                <a:cubicBezTo>
                  <a:pt x="259241" y="2000398"/>
                  <a:pt x="248041" y="1994245"/>
                  <a:pt x="243934" y="1984262"/>
                </a:cubicBezTo>
                <a:cubicBezTo>
                  <a:pt x="241288" y="1978570"/>
                  <a:pt x="238148" y="1972575"/>
                  <a:pt x="241968" y="1967429"/>
                </a:cubicBezTo>
                <a:cubicBezTo>
                  <a:pt x="245788" y="1962282"/>
                  <a:pt x="252445" y="1963625"/>
                  <a:pt x="257810" y="1964858"/>
                </a:cubicBezTo>
                <a:cubicBezTo>
                  <a:pt x="264964" y="1966502"/>
                  <a:pt x="271404" y="1970433"/>
                  <a:pt x="278777" y="1969490"/>
                </a:cubicBezTo>
                <a:cubicBezTo>
                  <a:pt x="283973" y="1966543"/>
                  <a:pt x="288817" y="1970860"/>
                  <a:pt x="293797" y="1970497"/>
                </a:cubicBezTo>
                <a:cubicBezTo>
                  <a:pt x="297096" y="1968432"/>
                  <a:pt x="300201" y="1965569"/>
                  <a:pt x="304189" y="1964603"/>
                </a:cubicBezTo>
                <a:cubicBezTo>
                  <a:pt x="318017" y="1951966"/>
                  <a:pt x="330854" y="1938723"/>
                  <a:pt x="323849" y="1916778"/>
                </a:cubicBezTo>
                <a:cubicBezTo>
                  <a:pt x="320347" y="1905805"/>
                  <a:pt x="328953" y="1899498"/>
                  <a:pt x="339900" y="1899380"/>
                </a:cubicBezTo>
                <a:cubicBezTo>
                  <a:pt x="348759" y="1899346"/>
                  <a:pt x="357507" y="1900605"/>
                  <a:pt x="366172" y="1899774"/>
                </a:cubicBezTo>
                <a:cubicBezTo>
                  <a:pt x="385398" y="1897227"/>
                  <a:pt x="399611" y="1886186"/>
                  <a:pt x="386797" y="1855936"/>
                </a:cubicBezTo>
                <a:cubicBezTo>
                  <a:pt x="388937" y="1849084"/>
                  <a:pt x="381809" y="1844057"/>
                  <a:pt x="382353" y="1837591"/>
                </a:cubicBezTo>
                <a:cubicBezTo>
                  <a:pt x="386937" y="1823393"/>
                  <a:pt x="387735" y="1823200"/>
                  <a:pt x="397618" y="1832628"/>
                </a:cubicBezTo>
                <a:cubicBezTo>
                  <a:pt x="406317" y="1840654"/>
                  <a:pt x="417626" y="1845514"/>
                  <a:pt x="428633" y="1850870"/>
                </a:cubicBezTo>
                <a:cubicBezTo>
                  <a:pt x="424695" y="1845069"/>
                  <a:pt x="427138" y="1837723"/>
                  <a:pt x="421799" y="1833105"/>
                </a:cubicBezTo>
                <a:cubicBezTo>
                  <a:pt x="418632" y="1830494"/>
                  <a:pt x="416567" y="1827194"/>
                  <a:pt x="416893" y="1823315"/>
                </a:cubicBezTo>
                <a:cubicBezTo>
                  <a:pt x="417514" y="1806700"/>
                  <a:pt x="407003" y="1801646"/>
                  <a:pt x="392972" y="1801244"/>
                </a:cubicBezTo>
                <a:cubicBezTo>
                  <a:pt x="386338" y="1796518"/>
                  <a:pt x="378867" y="1810993"/>
                  <a:pt x="372974" y="1800599"/>
                </a:cubicBezTo>
                <a:cubicBezTo>
                  <a:pt x="365944" y="1782037"/>
                  <a:pt x="382055" y="1770114"/>
                  <a:pt x="385949" y="1754815"/>
                </a:cubicBezTo>
                <a:cubicBezTo>
                  <a:pt x="390449" y="1738528"/>
                  <a:pt x="396735" y="1722650"/>
                  <a:pt x="398951" y="1705649"/>
                </a:cubicBezTo>
                <a:cubicBezTo>
                  <a:pt x="400621" y="1695112"/>
                  <a:pt x="398001" y="1686035"/>
                  <a:pt x="389494" y="1678807"/>
                </a:cubicBezTo>
                <a:cubicBezTo>
                  <a:pt x="379504" y="1670672"/>
                  <a:pt x="371057" y="1668918"/>
                  <a:pt x="363309" y="1680505"/>
                </a:cubicBezTo>
                <a:cubicBezTo>
                  <a:pt x="357977" y="1688128"/>
                  <a:pt x="348708" y="1689952"/>
                  <a:pt x="342496" y="1695679"/>
                </a:cubicBezTo>
                <a:cubicBezTo>
                  <a:pt x="322085" y="1696822"/>
                  <a:pt x="303295" y="1694196"/>
                  <a:pt x="298105" y="1669277"/>
                </a:cubicBezTo>
                <a:cubicBezTo>
                  <a:pt x="297247" y="1663995"/>
                  <a:pt x="292932" y="1668839"/>
                  <a:pt x="291363" y="1665844"/>
                </a:cubicBezTo>
                <a:cubicBezTo>
                  <a:pt x="289623" y="1658665"/>
                  <a:pt x="294047" y="1652528"/>
                  <a:pt x="294593" y="1646062"/>
                </a:cubicBezTo>
                <a:cubicBezTo>
                  <a:pt x="298136" y="1638026"/>
                  <a:pt x="306825" y="1633812"/>
                  <a:pt x="308882" y="1624869"/>
                </a:cubicBezTo>
                <a:cubicBezTo>
                  <a:pt x="322164" y="1618699"/>
                  <a:pt x="335444" y="1612525"/>
                  <a:pt x="350575" y="1612239"/>
                </a:cubicBezTo>
                <a:cubicBezTo>
                  <a:pt x="353160" y="1612458"/>
                  <a:pt x="367718" y="1622019"/>
                  <a:pt x="368299" y="1624411"/>
                </a:cubicBezTo>
                <a:cubicBezTo>
                  <a:pt x="369433" y="1632581"/>
                  <a:pt x="374496" y="1634309"/>
                  <a:pt x="381481" y="1631773"/>
                </a:cubicBezTo>
                <a:cubicBezTo>
                  <a:pt x="403343" y="1622679"/>
                  <a:pt x="426281" y="1616280"/>
                  <a:pt x="447262" y="1605288"/>
                </a:cubicBezTo>
                <a:cubicBezTo>
                  <a:pt x="464446" y="1596060"/>
                  <a:pt x="468123" y="1583348"/>
                  <a:pt x="459886" y="1566766"/>
                </a:cubicBezTo>
                <a:cubicBezTo>
                  <a:pt x="457820" y="1563467"/>
                  <a:pt x="455754" y="1560167"/>
                  <a:pt x="453689" y="1556868"/>
                </a:cubicBezTo>
                <a:cubicBezTo>
                  <a:pt x="438565" y="1529288"/>
                  <a:pt x="441528" y="1518861"/>
                  <a:pt x="470485" y="1505937"/>
                </a:cubicBezTo>
                <a:cubicBezTo>
                  <a:pt x="483163" y="1500755"/>
                  <a:pt x="492675" y="1492964"/>
                  <a:pt x="499433" y="1480773"/>
                </a:cubicBezTo>
                <a:cubicBezTo>
                  <a:pt x="509925" y="1461343"/>
                  <a:pt x="529127" y="1462182"/>
                  <a:pt x="547531" y="1463211"/>
                </a:cubicBezTo>
                <a:cubicBezTo>
                  <a:pt x="553223" y="1460568"/>
                  <a:pt x="560074" y="1462707"/>
                  <a:pt x="567253" y="1460968"/>
                </a:cubicBezTo>
                <a:cubicBezTo>
                  <a:pt x="555146" y="1456301"/>
                  <a:pt x="543727" y="1452735"/>
                  <a:pt x="536841" y="1441738"/>
                </a:cubicBezTo>
                <a:cubicBezTo>
                  <a:pt x="536648" y="1440939"/>
                  <a:pt x="535657" y="1440335"/>
                  <a:pt x="534666" y="1439730"/>
                </a:cubicBezTo>
                <a:cubicBezTo>
                  <a:pt x="534172" y="1439428"/>
                  <a:pt x="533978" y="1438631"/>
                  <a:pt x="534281" y="1438135"/>
                </a:cubicBezTo>
                <a:cubicBezTo>
                  <a:pt x="536368" y="1397943"/>
                  <a:pt x="520472" y="1367174"/>
                  <a:pt x="490714" y="1340184"/>
                </a:cubicBezTo>
                <a:cubicBezTo>
                  <a:pt x="472519" y="1324325"/>
                  <a:pt x="474298" y="1312494"/>
                  <a:pt x="488780" y="1292099"/>
                </a:cubicBezTo>
                <a:cubicBezTo>
                  <a:pt x="500842" y="1275668"/>
                  <a:pt x="496206" y="1256526"/>
                  <a:pt x="496936" y="1238618"/>
                </a:cubicBezTo>
                <a:cubicBezTo>
                  <a:pt x="495971" y="1234629"/>
                  <a:pt x="496298" y="1230750"/>
                  <a:pt x="497423" y="1226677"/>
                </a:cubicBezTo>
                <a:cubicBezTo>
                  <a:pt x="501501" y="1199937"/>
                  <a:pt x="504781" y="1173389"/>
                  <a:pt x="498708" y="1146573"/>
                </a:cubicBezTo>
                <a:cubicBezTo>
                  <a:pt x="501647" y="1139528"/>
                  <a:pt x="498204" y="1134029"/>
                  <a:pt x="494265" y="1128228"/>
                </a:cubicBezTo>
                <a:cubicBezTo>
                  <a:pt x="489857" y="1118740"/>
                  <a:pt x="492023" y="1108506"/>
                  <a:pt x="491301" y="1098548"/>
                </a:cubicBezTo>
                <a:cubicBezTo>
                  <a:pt x="482720" y="1101471"/>
                  <a:pt x="479673" y="1109808"/>
                  <a:pt x="474258" y="1115342"/>
                </a:cubicBezTo>
                <a:cubicBezTo>
                  <a:pt x="465132" y="1124729"/>
                  <a:pt x="456686" y="1122975"/>
                  <a:pt x="456676" y="1110734"/>
                </a:cubicBezTo>
                <a:cubicBezTo>
                  <a:pt x="455944" y="1088534"/>
                  <a:pt x="441662" y="1081861"/>
                  <a:pt x="424274" y="1078050"/>
                </a:cubicBezTo>
                <a:cubicBezTo>
                  <a:pt x="414341" y="1075391"/>
                  <a:pt x="406802" y="1072150"/>
                  <a:pt x="407590" y="1059716"/>
                </a:cubicBezTo>
                <a:cubicBezTo>
                  <a:pt x="407916" y="1055836"/>
                  <a:pt x="406456" y="1051545"/>
                  <a:pt x="403785" y="1049237"/>
                </a:cubicBezTo>
                <a:cubicBezTo>
                  <a:pt x="389141" y="1037584"/>
                  <a:pt x="389048" y="1023253"/>
                  <a:pt x="396629" y="1007485"/>
                </a:cubicBezTo>
                <a:cubicBezTo>
                  <a:pt x="399483" y="998349"/>
                  <a:pt x="402832" y="989518"/>
                  <a:pt x="398423" y="980030"/>
                </a:cubicBezTo>
                <a:cubicBezTo>
                  <a:pt x="398256" y="975849"/>
                  <a:pt x="400177" y="971584"/>
                  <a:pt x="397121" y="967679"/>
                </a:cubicBezTo>
                <a:cubicBezTo>
                  <a:pt x="394723" y="962138"/>
                  <a:pt x="393612" y="957553"/>
                  <a:pt x="394920" y="95401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D4CCE9C9-365E-4726-8A36-A66D788D4B92}"/>
              </a:ext>
            </a:extLst>
          </p:cNvPr>
          <p:cNvSpPr/>
          <p:nvPr/>
        </p:nvSpPr>
        <p:spPr>
          <a:xfrm rot="3494497">
            <a:off x="2863371" y="933396"/>
            <a:ext cx="1398052" cy="2219996"/>
          </a:xfrm>
          <a:custGeom>
            <a:avLst/>
            <a:gdLst>
              <a:gd name="connsiteX0" fmla="*/ 808709 w 1552416"/>
              <a:gd name="connsiteY0" fmla="*/ 2007805 h 2465114"/>
              <a:gd name="connsiteX1" fmla="*/ 805222 w 1552416"/>
              <a:gd name="connsiteY1" fmla="*/ 2011321 h 2465114"/>
              <a:gd name="connsiteX2" fmla="*/ 806643 w 1552416"/>
              <a:gd name="connsiteY2" fmla="*/ 2012083 h 2465114"/>
              <a:gd name="connsiteX3" fmla="*/ 814629 w 1552416"/>
              <a:gd name="connsiteY3" fmla="*/ 2008716 h 2465114"/>
              <a:gd name="connsiteX4" fmla="*/ 832543 w 1552416"/>
              <a:gd name="connsiteY4" fmla="*/ 1983999 h 2465114"/>
              <a:gd name="connsiteX5" fmla="*/ 834160 w 1552416"/>
              <a:gd name="connsiteY5" fmla="*/ 1992745 h 2465114"/>
              <a:gd name="connsiteX6" fmla="*/ 845417 w 1552416"/>
              <a:gd name="connsiteY6" fmla="*/ 2001019 h 2465114"/>
              <a:gd name="connsiteX7" fmla="*/ 845990 w 1552416"/>
              <a:gd name="connsiteY7" fmla="*/ 2000929 h 2465114"/>
              <a:gd name="connsiteX8" fmla="*/ 843940 w 1552416"/>
              <a:gd name="connsiteY8" fmla="*/ 1990068 h 2465114"/>
              <a:gd name="connsiteX9" fmla="*/ 430301 w 1552416"/>
              <a:gd name="connsiteY9" fmla="*/ 1634800 h 2465114"/>
              <a:gd name="connsiteX10" fmla="*/ 422431 w 1552416"/>
              <a:gd name="connsiteY10" fmla="*/ 1642346 h 2465114"/>
              <a:gd name="connsiteX11" fmla="*/ 396909 w 1552416"/>
              <a:gd name="connsiteY11" fmla="*/ 1668690 h 2465114"/>
              <a:gd name="connsiteX12" fmla="*/ 414193 w 1552416"/>
              <a:gd name="connsiteY12" fmla="*/ 1660524 h 2465114"/>
              <a:gd name="connsiteX13" fmla="*/ 430549 w 1552416"/>
              <a:gd name="connsiteY13" fmla="*/ 1638491 h 2465114"/>
              <a:gd name="connsiteX14" fmla="*/ 1233126 w 1552416"/>
              <a:gd name="connsiteY14" fmla="*/ 195929 h 2465114"/>
              <a:gd name="connsiteX15" fmla="*/ 1246446 w 1552416"/>
              <a:gd name="connsiteY15" fmla="*/ 205446 h 2465114"/>
              <a:gd name="connsiteX16" fmla="*/ 1242873 w 1552416"/>
              <a:gd name="connsiteY16" fmla="*/ 204263 h 2465114"/>
              <a:gd name="connsiteX17" fmla="*/ 1233419 w 1552416"/>
              <a:gd name="connsiteY17" fmla="*/ 197368 h 2465114"/>
              <a:gd name="connsiteX18" fmla="*/ 665522 w 1552416"/>
              <a:gd name="connsiteY18" fmla="*/ 124 h 2465114"/>
              <a:gd name="connsiteX19" fmla="*/ 715851 w 1552416"/>
              <a:gd name="connsiteY19" fmla="*/ 11645 h 2465114"/>
              <a:gd name="connsiteX20" fmla="*/ 736496 w 1552416"/>
              <a:gd name="connsiteY20" fmla="*/ 43009 h 2465114"/>
              <a:gd name="connsiteX21" fmla="*/ 762645 w 1552416"/>
              <a:gd name="connsiteY21" fmla="*/ 104729 h 2465114"/>
              <a:gd name="connsiteX22" fmla="*/ 776619 w 1552416"/>
              <a:gd name="connsiteY22" fmla="*/ 110864 h 2465114"/>
              <a:gd name="connsiteX23" fmla="*/ 836522 w 1552416"/>
              <a:gd name="connsiteY23" fmla="*/ 108286 h 2465114"/>
              <a:gd name="connsiteX24" fmla="*/ 865962 w 1552416"/>
              <a:gd name="connsiteY24" fmla="*/ 118739 h 2465114"/>
              <a:gd name="connsiteX25" fmla="*/ 892991 w 1552416"/>
              <a:gd name="connsiteY25" fmla="*/ 138617 h 2465114"/>
              <a:gd name="connsiteX26" fmla="*/ 926753 w 1552416"/>
              <a:gd name="connsiteY26" fmla="*/ 133612 h 2465114"/>
              <a:gd name="connsiteX27" fmla="*/ 961903 w 1552416"/>
              <a:gd name="connsiteY27" fmla="*/ 142665 h 2465114"/>
              <a:gd name="connsiteX28" fmla="*/ 1014348 w 1552416"/>
              <a:gd name="connsiteY28" fmla="*/ 149175 h 2465114"/>
              <a:gd name="connsiteX29" fmla="*/ 1045925 w 1552416"/>
              <a:gd name="connsiteY29" fmla="*/ 105136 h 2465114"/>
              <a:gd name="connsiteX30" fmla="*/ 1070278 w 1552416"/>
              <a:gd name="connsiteY30" fmla="*/ 84058 h 2465114"/>
              <a:gd name="connsiteX31" fmla="*/ 1074508 w 1552416"/>
              <a:gd name="connsiteY31" fmla="*/ 82605 h 2465114"/>
              <a:gd name="connsiteX32" fmla="*/ 1079637 w 1552416"/>
              <a:gd name="connsiteY32" fmla="*/ 86269 h 2465114"/>
              <a:gd name="connsiteX33" fmla="*/ 1064472 w 1552416"/>
              <a:gd name="connsiteY33" fmla="*/ 118440 h 2465114"/>
              <a:gd name="connsiteX34" fmla="*/ 1046690 w 1552416"/>
              <a:gd name="connsiteY34" fmla="*/ 155166 h 2465114"/>
              <a:gd name="connsiteX35" fmla="*/ 1087478 w 1552416"/>
              <a:gd name="connsiteY35" fmla="*/ 221285 h 2465114"/>
              <a:gd name="connsiteX36" fmla="*/ 1143028 w 1552416"/>
              <a:gd name="connsiteY36" fmla="*/ 259222 h 2465114"/>
              <a:gd name="connsiteX37" fmla="*/ 1148390 w 1552416"/>
              <a:gd name="connsiteY37" fmla="*/ 271218 h 2465114"/>
              <a:gd name="connsiteX38" fmla="*/ 1172539 w 1552416"/>
              <a:gd name="connsiteY38" fmla="*/ 278854 h 2465114"/>
              <a:gd name="connsiteX39" fmla="*/ 1204023 w 1552416"/>
              <a:gd name="connsiteY39" fmla="*/ 242340 h 2465114"/>
              <a:gd name="connsiteX40" fmla="*/ 1224801 w 1552416"/>
              <a:gd name="connsiteY40" fmla="*/ 232771 h 2465114"/>
              <a:gd name="connsiteX41" fmla="*/ 1254252 w 1552416"/>
              <a:gd name="connsiteY41" fmla="*/ 234872 h 2465114"/>
              <a:gd name="connsiteX42" fmla="*/ 1267420 w 1552416"/>
              <a:gd name="connsiteY42" fmla="*/ 224385 h 2465114"/>
              <a:gd name="connsiteX43" fmla="*/ 1266675 w 1552416"/>
              <a:gd name="connsiteY43" fmla="*/ 219898 h 2465114"/>
              <a:gd name="connsiteX44" fmla="*/ 1332157 w 1552416"/>
              <a:gd name="connsiteY44" fmla="*/ 266681 h 2465114"/>
              <a:gd name="connsiteX45" fmla="*/ 1331329 w 1552416"/>
              <a:gd name="connsiteY45" fmla="*/ 267656 h 2465114"/>
              <a:gd name="connsiteX46" fmla="*/ 1332633 w 1552416"/>
              <a:gd name="connsiteY46" fmla="*/ 275564 h 2465114"/>
              <a:gd name="connsiteX47" fmla="*/ 1319351 w 1552416"/>
              <a:gd name="connsiteY47" fmla="*/ 377923 h 2465114"/>
              <a:gd name="connsiteX48" fmla="*/ 1269663 w 1552416"/>
              <a:gd name="connsiteY48" fmla="*/ 416236 h 2465114"/>
              <a:gd name="connsiteX49" fmla="*/ 1262777 w 1552416"/>
              <a:gd name="connsiteY49" fmla="*/ 431113 h 2465114"/>
              <a:gd name="connsiteX50" fmla="*/ 1280857 w 1552416"/>
              <a:gd name="connsiteY50" fmla="*/ 461895 h 2465114"/>
              <a:gd name="connsiteX51" fmla="*/ 1278937 w 1552416"/>
              <a:gd name="connsiteY51" fmla="*/ 476282 h 2465114"/>
              <a:gd name="connsiteX52" fmla="*/ 1268690 w 1552416"/>
              <a:gd name="connsiteY52" fmla="*/ 533246 h 2465114"/>
              <a:gd name="connsiteX53" fmla="*/ 1281673 w 1552416"/>
              <a:gd name="connsiteY53" fmla="*/ 537808 h 2465114"/>
              <a:gd name="connsiteX54" fmla="*/ 1318969 w 1552416"/>
              <a:gd name="connsiteY54" fmla="*/ 551661 h 2465114"/>
              <a:gd name="connsiteX55" fmla="*/ 1310315 w 1552416"/>
              <a:gd name="connsiteY55" fmla="*/ 590930 h 2465114"/>
              <a:gd name="connsiteX56" fmla="*/ 1289956 w 1552416"/>
              <a:gd name="connsiteY56" fmla="*/ 596282 h 2465114"/>
              <a:gd name="connsiteX57" fmla="*/ 1275685 w 1552416"/>
              <a:gd name="connsiteY57" fmla="*/ 629426 h 2465114"/>
              <a:gd name="connsiteX58" fmla="*/ 1290384 w 1552416"/>
              <a:gd name="connsiteY58" fmla="*/ 651356 h 2465114"/>
              <a:gd name="connsiteX59" fmla="*/ 1307484 w 1552416"/>
              <a:gd name="connsiteY59" fmla="*/ 672214 h 2465114"/>
              <a:gd name="connsiteX60" fmla="*/ 1313664 w 1552416"/>
              <a:gd name="connsiteY60" fmla="*/ 692481 h 2465114"/>
              <a:gd name="connsiteX61" fmla="*/ 1295869 w 1552416"/>
              <a:gd name="connsiteY61" fmla="*/ 698414 h 2465114"/>
              <a:gd name="connsiteX62" fmla="*/ 1256632 w 1552416"/>
              <a:gd name="connsiteY62" fmla="*/ 715653 h 2465114"/>
              <a:gd name="connsiteX63" fmla="*/ 1255446 w 1552416"/>
              <a:gd name="connsiteY63" fmla="*/ 737482 h 2465114"/>
              <a:gd name="connsiteX64" fmla="*/ 1288665 w 1552416"/>
              <a:gd name="connsiteY64" fmla="*/ 769274 h 2465114"/>
              <a:gd name="connsiteX65" fmla="*/ 1312169 w 1552416"/>
              <a:gd name="connsiteY65" fmla="*/ 829584 h 2465114"/>
              <a:gd name="connsiteX66" fmla="*/ 1318604 w 1552416"/>
              <a:gd name="connsiteY66" fmla="*/ 843980 h 2465114"/>
              <a:gd name="connsiteX67" fmla="*/ 1343489 w 1552416"/>
              <a:gd name="connsiteY67" fmla="*/ 859059 h 2465114"/>
              <a:gd name="connsiteX68" fmla="*/ 1379201 w 1552416"/>
              <a:gd name="connsiteY68" fmla="*/ 882254 h 2465114"/>
              <a:gd name="connsiteX69" fmla="*/ 1388905 w 1552416"/>
              <a:gd name="connsiteY69" fmla="*/ 862088 h 2465114"/>
              <a:gd name="connsiteX70" fmla="*/ 1402492 w 1552416"/>
              <a:gd name="connsiteY70" fmla="*/ 847384 h 2465114"/>
              <a:gd name="connsiteX71" fmla="*/ 1430359 w 1552416"/>
              <a:gd name="connsiteY71" fmla="*/ 858828 h 2465114"/>
              <a:gd name="connsiteX72" fmla="*/ 1421983 w 1552416"/>
              <a:gd name="connsiteY72" fmla="*/ 875522 h 2465114"/>
              <a:gd name="connsiteX73" fmla="*/ 1412451 w 1552416"/>
              <a:gd name="connsiteY73" fmla="*/ 888991 h 2465114"/>
              <a:gd name="connsiteX74" fmla="*/ 1451310 w 1552416"/>
              <a:gd name="connsiteY74" fmla="*/ 910204 h 2465114"/>
              <a:gd name="connsiteX75" fmla="*/ 1470351 w 1552416"/>
              <a:gd name="connsiteY75" fmla="*/ 899972 h 2465114"/>
              <a:gd name="connsiteX76" fmla="*/ 1491027 w 1552416"/>
              <a:gd name="connsiteY76" fmla="*/ 906281 h 2465114"/>
              <a:gd name="connsiteX77" fmla="*/ 1490505 w 1552416"/>
              <a:gd name="connsiteY77" fmla="*/ 926374 h 2465114"/>
              <a:gd name="connsiteX78" fmla="*/ 1460032 w 1552416"/>
              <a:gd name="connsiteY78" fmla="*/ 947757 h 2465114"/>
              <a:gd name="connsiteX79" fmla="*/ 1444096 w 1552416"/>
              <a:gd name="connsiteY79" fmla="*/ 989416 h 2465114"/>
              <a:gd name="connsiteX80" fmla="*/ 1470878 w 1552416"/>
              <a:gd name="connsiteY80" fmla="*/ 1074455 h 2465114"/>
              <a:gd name="connsiteX81" fmla="*/ 1484515 w 1552416"/>
              <a:gd name="connsiteY81" fmla="*/ 1085634 h 2465114"/>
              <a:gd name="connsiteX82" fmla="*/ 1552416 w 1552416"/>
              <a:gd name="connsiteY82" fmla="*/ 1104814 h 2465114"/>
              <a:gd name="connsiteX83" fmla="*/ 1499705 w 1552416"/>
              <a:gd name="connsiteY83" fmla="*/ 1112527 h 2465114"/>
              <a:gd name="connsiteX84" fmla="*/ 1446942 w 1552416"/>
              <a:gd name="connsiteY84" fmla="*/ 1162000 h 2465114"/>
              <a:gd name="connsiteX85" fmla="*/ 1466933 w 1552416"/>
              <a:gd name="connsiteY85" fmla="*/ 1186748 h 2465114"/>
              <a:gd name="connsiteX86" fmla="*/ 1486617 w 1552416"/>
              <a:gd name="connsiteY86" fmla="*/ 1191484 h 2465114"/>
              <a:gd name="connsiteX87" fmla="*/ 1461120 w 1552416"/>
              <a:gd name="connsiteY87" fmla="*/ 1204024 h 2465114"/>
              <a:gd name="connsiteX88" fmla="*/ 1449106 w 1552416"/>
              <a:gd name="connsiteY88" fmla="*/ 1217737 h 2465114"/>
              <a:gd name="connsiteX89" fmla="*/ 1473356 w 1552416"/>
              <a:gd name="connsiteY89" fmla="*/ 1277138 h 2465114"/>
              <a:gd name="connsiteX90" fmla="*/ 1497310 w 1552416"/>
              <a:gd name="connsiteY90" fmla="*/ 1308176 h 2465114"/>
              <a:gd name="connsiteX91" fmla="*/ 1510150 w 1552416"/>
              <a:gd name="connsiteY91" fmla="*/ 1362024 h 2465114"/>
              <a:gd name="connsiteX92" fmla="*/ 1531785 w 1552416"/>
              <a:gd name="connsiteY92" fmla="*/ 1394960 h 2465114"/>
              <a:gd name="connsiteX93" fmla="*/ 1541050 w 1552416"/>
              <a:gd name="connsiteY93" fmla="*/ 1395715 h 2465114"/>
              <a:gd name="connsiteX94" fmla="*/ 1512395 w 1552416"/>
              <a:gd name="connsiteY94" fmla="*/ 1418588 h 2465114"/>
              <a:gd name="connsiteX95" fmla="*/ 1487704 w 1552416"/>
              <a:gd name="connsiteY95" fmla="*/ 1447751 h 2465114"/>
              <a:gd name="connsiteX96" fmla="*/ 1498103 w 1552416"/>
              <a:gd name="connsiteY96" fmla="*/ 1468436 h 2465114"/>
              <a:gd name="connsiteX97" fmla="*/ 1518676 w 1552416"/>
              <a:gd name="connsiteY97" fmla="*/ 1490621 h 2465114"/>
              <a:gd name="connsiteX98" fmla="*/ 1500534 w 1552416"/>
              <a:gd name="connsiteY98" fmla="*/ 1509951 h 2465114"/>
              <a:gd name="connsiteX99" fmla="*/ 1492913 w 1552416"/>
              <a:gd name="connsiteY99" fmla="*/ 1517384 h 2465114"/>
              <a:gd name="connsiteX100" fmla="*/ 1504394 w 1552416"/>
              <a:gd name="connsiteY100" fmla="*/ 1532117 h 2465114"/>
              <a:gd name="connsiteX101" fmla="*/ 1519911 w 1552416"/>
              <a:gd name="connsiteY101" fmla="*/ 1562318 h 2465114"/>
              <a:gd name="connsiteX102" fmla="*/ 1529011 w 1552416"/>
              <a:gd name="connsiteY102" fmla="*/ 1629061 h 2465114"/>
              <a:gd name="connsiteX103" fmla="*/ 1529153 w 1552416"/>
              <a:gd name="connsiteY103" fmla="*/ 1647419 h 2465114"/>
              <a:gd name="connsiteX104" fmla="*/ 1530082 w 1552416"/>
              <a:gd name="connsiteY104" fmla="*/ 1699103 h 2465114"/>
              <a:gd name="connsiteX105" fmla="*/ 1522042 w 1552416"/>
              <a:gd name="connsiteY105" fmla="*/ 1710754 h 2465114"/>
              <a:gd name="connsiteX106" fmla="*/ 1487166 w 1552416"/>
              <a:gd name="connsiteY106" fmla="*/ 1746768 h 2465114"/>
              <a:gd name="connsiteX107" fmla="*/ 1481691 w 1552416"/>
              <a:gd name="connsiteY107" fmla="*/ 1759000 h 2465114"/>
              <a:gd name="connsiteX108" fmla="*/ 1442943 w 1552416"/>
              <a:gd name="connsiteY108" fmla="*/ 1781201 h 2465114"/>
              <a:gd name="connsiteX109" fmla="*/ 1414463 w 1552416"/>
              <a:gd name="connsiteY109" fmla="*/ 1797375 h 2465114"/>
              <a:gd name="connsiteX110" fmla="*/ 1389364 w 1552416"/>
              <a:gd name="connsiteY110" fmla="*/ 1822403 h 2465114"/>
              <a:gd name="connsiteX111" fmla="*/ 1378004 w 1552416"/>
              <a:gd name="connsiteY111" fmla="*/ 1842732 h 2465114"/>
              <a:gd name="connsiteX112" fmla="*/ 1375490 w 1552416"/>
              <a:gd name="connsiteY112" fmla="*/ 1868033 h 2465114"/>
              <a:gd name="connsiteX113" fmla="*/ 1380853 w 1552416"/>
              <a:gd name="connsiteY113" fmla="*/ 1880030 h 2465114"/>
              <a:gd name="connsiteX114" fmla="*/ 1400375 w 1552416"/>
              <a:gd name="connsiteY114" fmla="*/ 1883112 h 2465114"/>
              <a:gd name="connsiteX115" fmla="*/ 1416228 w 1552416"/>
              <a:gd name="connsiteY115" fmla="*/ 1908269 h 2465114"/>
              <a:gd name="connsiteX116" fmla="*/ 1403203 w 1552416"/>
              <a:gd name="connsiteY116" fmla="*/ 1937114 h 2465114"/>
              <a:gd name="connsiteX117" fmla="*/ 1376714 w 1552416"/>
              <a:gd name="connsiteY117" fmla="*/ 1948082 h 2465114"/>
              <a:gd name="connsiteX118" fmla="*/ 1364047 w 1552416"/>
              <a:gd name="connsiteY118" fmla="*/ 1955179 h 2465114"/>
              <a:gd name="connsiteX119" fmla="*/ 1372454 w 1552416"/>
              <a:gd name="connsiteY119" fmla="*/ 1981071 h 2465114"/>
              <a:gd name="connsiteX120" fmla="*/ 1375845 w 1552416"/>
              <a:gd name="connsiteY120" fmla="*/ 1981571 h 2465114"/>
              <a:gd name="connsiteX121" fmla="*/ 1396603 w 1552416"/>
              <a:gd name="connsiteY121" fmla="*/ 1988706 h 2465114"/>
              <a:gd name="connsiteX122" fmla="*/ 1390687 w 1552416"/>
              <a:gd name="connsiteY122" fmla="*/ 2021860 h 2465114"/>
              <a:gd name="connsiteX123" fmla="*/ 1367417 w 1552416"/>
              <a:gd name="connsiteY123" fmla="*/ 2040026 h 2465114"/>
              <a:gd name="connsiteX124" fmla="*/ 1352615 w 1552416"/>
              <a:gd name="connsiteY124" fmla="*/ 2033972 h 2465114"/>
              <a:gd name="connsiteX125" fmla="*/ 1346169 w 1552416"/>
              <a:gd name="connsiteY125" fmla="*/ 2027928 h 2465114"/>
              <a:gd name="connsiteX126" fmla="*/ 1340285 w 1552416"/>
              <a:gd name="connsiteY126" fmla="*/ 2036025 h 2465114"/>
              <a:gd name="connsiteX127" fmla="*/ 1340427 w 1552416"/>
              <a:gd name="connsiteY127" fmla="*/ 2054383 h 2465114"/>
              <a:gd name="connsiteX128" fmla="*/ 1308463 w 1552416"/>
              <a:gd name="connsiteY128" fmla="*/ 2077583 h 2465114"/>
              <a:gd name="connsiteX129" fmla="*/ 1302426 w 1552416"/>
              <a:gd name="connsiteY129" fmla="*/ 2075675 h 2465114"/>
              <a:gd name="connsiteX130" fmla="*/ 1260870 w 1552416"/>
              <a:gd name="connsiteY130" fmla="*/ 2094811 h 2465114"/>
              <a:gd name="connsiteX131" fmla="*/ 1239172 w 1552416"/>
              <a:gd name="connsiteY131" fmla="*/ 2111987 h 2465114"/>
              <a:gd name="connsiteX132" fmla="*/ 1226015 w 1552416"/>
              <a:gd name="connsiteY132" fmla="*/ 2114122 h 2465114"/>
              <a:gd name="connsiteX133" fmla="*/ 1180045 w 1552416"/>
              <a:gd name="connsiteY133" fmla="*/ 2156243 h 2465114"/>
              <a:gd name="connsiteX134" fmla="*/ 1169584 w 1552416"/>
              <a:gd name="connsiteY134" fmla="*/ 2185669 h 2465114"/>
              <a:gd name="connsiteX135" fmla="*/ 1152862 w 1552416"/>
              <a:gd name="connsiteY135" fmla="*/ 2194002 h 2465114"/>
              <a:gd name="connsiteX136" fmla="*/ 1147172 w 1552416"/>
              <a:gd name="connsiteY136" fmla="*/ 2178697 h 2465114"/>
              <a:gd name="connsiteX137" fmla="*/ 1112869 w 1552416"/>
              <a:gd name="connsiteY137" fmla="*/ 2152858 h 2465114"/>
              <a:gd name="connsiteX138" fmla="*/ 1076544 w 1552416"/>
              <a:gd name="connsiteY138" fmla="*/ 2157281 h 2465114"/>
              <a:gd name="connsiteX139" fmla="*/ 1047114 w 1552416"/>
              <a:gd name="connsiteY139" fmla="*/ 2138477 h 2465114"/>
              <a:gd name="connsiteX140" fmla="*/ 979285 w 1552416"/>
              <a:gd name="connsiteY140" fmla="*/ 2128475 h 2465114"/>
              <a:gd name="connsiteX141" fmla="*/ 967527 w 1552416"/>
              <a:gd name="connsiteY141" fmla="*/ 2136318 h 2465114"/>
              <a:gd name="connsiteX142" fmla="*/ 935810 w 1552416"/>
              <a:gd name="connsiteY142" fmla="*/ 2094356 h 2465114"/>
              <a:gd name="connsiteX143" fmla="*/ 909761 w 1552416"/>
              <a:gd name="connsiteY143" fmla="*/ 2092858 h 2465114"/>
              <a:gd name="connsiteX144" fmla="*/ 890923 w 1552416"/>
              <a:gd name="connsiteY144" fmla="*/ 2097756 h 2465114"/>
              <a:gd name="connsiteX145" fmla="*/ 889951 w 1552416"/>
              <a:gd name="connsiteY145" fmla="*/ 2099239 h 2465114"/>
              <a:gd name="connsiteX146" fmla="*/ 903914 w 1552416"/>
              <a:gd name="connsiteY146" fmla="*/ 2149570 h 2465114"/>
              <a:gd name="connsiteX147" fmla="*/ 913150 w 1552416"/>
              <a:gd name="connsiteY147" fmla="*/ 2162655 h 2465114"/>
              <a:gd name="connsiteX148" fmla="*/ 991659 w 1552416"/>
              <a:gd name="connsiteY148" fmla="*/ 2161116 h 2465114"/>
              <a:gd name="connsiteX149" fmla="*/ 1036302 w 1552416"/>
              <a:gd name="connsiteY149" fmla="*/ 2174970 h 2465114"/>
              <a:gd name="connsiteX150" fmla="*/ 1038611 w 1552416"/>
              <a:gd name="connsiteY150" fmla="*/ 2189594 h 2465114"/>
              <a:gd name="connsiteX151" fmla="*/ 1036302 w 1552416"/>
              <a:gd name="connsiteY151" fmla="*/ 2265794 h 2465114"/>
              <a:gd name="connsiteX152" fmla="*/ 1033992 w 1552416"/>
              <a:gd name="connsiteY152" fmla="*/ 2268873 h 2465114"/>
              <a:gd name="connsiteX153" fmla="*/ 995508 w 1552416"/>
              <a:gd name="connsiteY153" fmla="*/ 2241164 h 2465114"/>
              <a:gd name="connsiteX154" fmla="*/ 992429 w 1552416"/>
              <a:gd name="connsiteY154" fmla="*/ 2234237 h 2465114"/>
              <a:gd name="connsiteX155" fmla="*/ 967799 w 1552416"/>
              <a:gd name="connsiteY155" fmla="*/ 2214994 h 2465114"/>
              <a:gd name="connsiteX156" fmla="*/ 937011 w 1552416"/>
              <a:gd name="connsiteY156" fmla="*/ 2214994 h 2465114"/>
              <a:gd name="connsiteX157" fmla="*/ 916999 w 1552416"/>
              <a:gd name="connsiteY157" fmla="*/ 2219612 h 2465114"/>
              <a:gd name="connsiteX158" fmla="*/ 915459 w 1552416"/>
              <a:gd name="connsiteY158" fmla="*/ 2254249 h 2465114"/>
              <a:gd name="connsiteX159" fmla="*/ 910841 w 1552416"/>
              <a:gd name="connsiteY159" fmla="*/ 2287346 h 2465114"/>
              <a:gd name="connsiteX160" fmla="*/ 906992 w 1552416"/>
              <a:gd name="connsiteY160" fmla="*/ 2324291 h 2465114"/>
              <a:gd name="connsiteX161" fmla="*/ 919308 w 1552416"/>
              <a:gd name="connsiteY161" fmla="*/ 2397413 h 2465114"/>
              <a:gd name="connsiteX162" fmla="*/ 892368 w 1552416"/>
              <a:gd name="connsiteY162" fmla="*/ 2427430 h 2465114"/>
              <a:gd name="connsiteX163" fmla="*/ 883132 w 1552416"/>
              <a:gd name="connsiteY163" fmla="*/ 2442824 h 2465114"/>
              <a:gd name="connsiteX164" fmla="*/ 876974 w 1552416"/>
              <a:gd name="connsiteY164" fmla="*/ 2456679 h 2465114"/>
              <a:gd name="connsiteX165" fmla="*/ 769986 w 1552416"/>
              <a:gd name="connsiteY165" fmla="*/ 2448982 h 2465114"/>
              <a:gd name="connsiteX166" fmla="*/ 771526 w 1552416"/>
              <a:gd name="connsiteY166" fmla="*/ 2443594 h 2465114"/>
              <a:gd name="connsiteX167" fmla="*/ 833871 w 1552416"/>
              <a:gd name="connsiteY167" fmla="*/ 2430509 h 2465114"/>
              <a:gd name="connsiteX168" fmla="*/ 865429 w 1552416"/>
              <a:gd name="connsiteY168" fmla="*/ 2385867 h 2465114"/>
              <a:gd name="connsiteX169" fmla="*/ 863120 w 1552416"/>
              <a:gd name="connsiteY169" fmla="*/ 2359697 h 2465114"/>
              <a:gd name="connsiteX170" fmla="*/ 852344 w 1552416"/>
              <a:gd name="connsiteY170" fmla="*/ 2339685 h 2465114"/>
              <a:gd name="connsiteX171" fmla="*/ 820786 w 1552416"/>
              <a:gd name="connsiteY171" fmla="*/ 2288116 h 2465114"/>
              <a:gd name="connsiteX172" fmla="*/ 805393 w 1552416"/>
              <a:gd name="connsiteY172" fmla="*/ 2276570 h 2465114"/>
              <a:gd name="connsiteX173" fmla="*/ 771526 w 1552416"/>
              <a:gd name="connsiteY173" fmla="*/ 2268104 h 2465114"/>
              <a:gd name="connsiteX174" fmla="*/ 738429 w 1552416"/>
              <a:gd name="connsiteY174" fmla="*/ 2262716 h 2465114"/>
              <a:gd name="connsiteX175" fmla="*/ 734580 w 1552416"/>
              <a:gd name="connsiteY175" fmla="*/ 2249631 h 2465114"/>
              <a:gd name="connsiteX176" fmla="*/ 725344 w 1552416"/>
              <a:gd name="connsiteY176" fmla="*/ 2235006 h 2465114"/>
              <a:gd name="connsiteX177" fmla="*/ 712259 w 1552416"/>
              <a:gd name="connsiteY177" fmla="*/ 2224231 h 2465114"/>
              <a:gd name="connsiteX178" fmla="*/ 707641 w 1552416"/>
              <a:gd name="connsiteY178" fmla="*/ 2215764 h 2465114"/>
              <a:gd name="connsiteX179" fmla="*/ 672235 w 1552416"/>
              <a:gd name="connsiteY179" fmla="*/ 2189594 h 2465114"/>
              <a:gd name="connsiteX180" fmla="*/ 663768 w 1552416"/>
              <a:gd name="connsiteY180" fmla="*/ 2176509 h 2465114"/>
              <a:gd name="connsiteX181" fmla="*/ 646064 w 1552416"/>
              <a:gd name="connsiteY181" fmla="*/ 2181127 h 2465114"/>
              <a:gd name="connsiteX182" fmla="*/ 641446 w 1552416"/>
              <a:gd name="connsiteY182" fmla="*/ 2198831 h 2465114"/>
              <a:gd name="connsiteX183" fmla="*/ 628362 w 1552416"/>
              <a:gd name="connsiteY183" fmla="*/ 2211915 h 2465114"/>
              <a:gd name="connsiteX184" fmla="*/ 612967 w 1552416"/>
              <a:gd name="connsiteY184" fmla="*/ 2213455 h 2465114"/>
              <a:gd name="connsiteX185" fmla="*/ 603731 w 1552416"/>
              <a:gd name="connsiteY185" fmla="*/ 2212685 h 2465114"/>
              <a:gd name="connsiteX186" fmla="*/ 609119 w 1552416"/>
              <a:gd name="connsiteY186" fmla="*/ 2202679 h 2465114"/>
              <a:gd name="connsiteX187" fmla="*/ 624513 w 1552416"/>
              <a:gd name="connsiteY187" fmla="*/ 2185746 h 2465114"/>
              <a:gd name="connsiteX188" fmla="*/ 637598 w 1552416"/>
              <a:gd name="connsiteY188" fmla="*/ 2159576 h 2465114"/>
              <a:gd name="connsiteX189" fmla="*/ 629132 w 1552416"/>
              <a:gd name="connsiteY189" fmla="*/ 2146491 h 2465114"/>
              <a:gd name="connsiteX190" fmla="*/ 619894 w 1552416"/>
              <a:gd name="connsiteY190" fmla="*/ 2154188 h 2465114"/>
              <a:gd name="connsiteX191" fmla="*/ 592955 w 1552416"/>
              <a:gd name="connsiteY191" fmla="*/ 2190364 h 2465114"/>
              <a:gd name="connsiteX192" fmla="*/ 575252 w 1552416"/>
              <a:gd name="connsiteY192" fmla="*/ 2212685 h 2465114"/>
              <a:gd name="connsiteX193" fmla="*/ 566785 w 1552416"/>
              <a:gd name="connsiteY193" fmla="*/ 2212685 h 2465114"/>
              <a:gd name="connsiteX194" fmla="*/ 566785 w 1552416"/>
              <a:gd name="connsiteY194" fmla="*/ 2172661 h 2465114"/>
              <a:gd name="connsiteX195" fmla="*/ 565246 w 1552416"/>
              <a:gd name="connsiteY195" fmla="*/ 2172661 h 2465114"/>
              <a:gd name="connsiteX196" fmla="*/ 539076 w 1552416"/>
              <a:gd name="connsiteY196" fmla="*/ 2194982 h 2465114"/>
              <a:gd name="connsiteX197" fmla="*/ 530610 w 1552416"/>
              <a:gd name="connsiteY197" fmla="*/ 2181127 h 2465114"/>
              <a:gd name="connsiteX198" fmla="*/ 539846 w 1552416"/>
              <a:gd name="connsiteY198" fmla="*/ 2155728 h 2465114"/>
              <a:gd name="connsiteX199" fmla="*/ 561397 w 1552416"/>
              <a:gd name="connsiteY199" fmla="*/ 2092612 h 2465114"/>
              <a:gd name="connsiteX200" fmla="*/ 538307 w 1552416"/>
              <a:gd name="connsiteY200" fmla="*/ 2042582 h 2465114"/>
              <a:gd name="connsiteX201" fmla="*/ 513676 w 1552416"/>
              <a:gd name="connsiteY201" fmla="*/ 2024879 h 2465114"/>
              <a:gd name="connsiteX202" fmla="*/ 473652 w 1552416"/>
              <a:gd name="connsiteY202" fmla="*/ 2018722 h 2465114"/>
              <a:gd name="connsiteX203" fmla="*/ 429010 w 1552416"/>
              <a:gd name="connsiteY203" fmla="*/ 1987164 h 2465114"/>
              <a:gd name="connsiteX204" fmla="*/ 425931 w 1552416"/>
              <a:gd name="connsiteY204" fmla="*/ 1952528 h 2465114"/>
              <a:gd name="connsiteX205" fmla="*/ 408228 w 1552416"/>
              <a:gd name="connsiteY205" fmla="*/ 1925588 h 2465114"/>
              <a:gd name="connsiteX206" fmla="*/ 390525 w 1552416"/>
              <a:gd name="connsiteY206" fmla="*/ 1900958 h 2465114"/>
              <a:gd name="connsiteX207" fmla="*/ 350500 w 1552416"/>
              <a:gd name="connsiteY207" fmla="*/ 1894031 h 2465114"/>
              <a:gd name="connsiteX208" fmla="*/ 267373 w 1552416"/>
              <a:gd name="connsiteY208" fmla="*/ 1910964 h 2465114"/>
              <a:gd name="connsiteX209" fmla="*/ 225040 w 1552416"/>
              <a:gd name="connsiteY209" fmla="*/ 1875558 h 2465114"/>
              <a:gd name="connsiteX210" fmla="*/ 221961 w 1552416"/>
              <a:gd name="connsiteY210" fmla="*/ 1837843 h 2465114"/>
              <a:gd name="connsiteX211" fmla="*/ 227349 w 1552416"/>
              <a:gd name="connsiteY211" fmla="*/ 1787813 h 2465114"/>
              <a:gd name="connsiteX212" fmla="*/ 246591 w 1552416"/>
              <a:gd name="connsiteY212" fmla="*/ 1787043 h 2465114"/>
              <a:gd name="connsiteX213" fmla="*/ 228119 w 1552416"/>
              <a:gd name="connsiteY213" fmla="*/ 1765491 h 2465114"/>
              <a:gd name="connsiteX214" fmla="*/ 298931 w 1552416"/>
              <a:gd name="connsiteY214" fmla="*/ 1596928 h 2465114"/>
              <a:gd name="connsiteX215" fmla="*/ 346652 w 1552416"/>
              <a:gd name="connsiteY215" fmla="*/ 1656195 h 2465114"/>
              <a:gd name="connsiteX216" fmla="*/ 361501 w 1552416"/>
              <a:gd name="connsiteY216" fmla="*/ 1660735 h 2465114"/>
              <a:gd name="connsiteX217" fmla="*/ 365925 w 1552416"/>
              <a:gd name="connsiteY217" fmla="*/ 1649703 h 2465114"/>
              <a:gd name="connsiteX218" fmla="*/ 368015 w 1552416"/>
              <a:gd name="connsiteY218" fmla="*/ 1624340 h 2465114"/>
              <a:gd name="connsiteX219" fmla="*/ 380192 w 1552416"/>
              <a:gd name="connsiteY219" fmla="*/ 1612281 h 2465114"/>
              <a:gd name="connsiteX220" fmla="*/ 407089 w 1552416"/>
              <a:gd name="connsiteY220" fmla="*/ 1605448 h 2465114"/>
              <a:gd name="connsiteX221" fmla="*/ 415547 w 1552416"/>
              <a:gd name="connsiteY221" fmla="*/ 1589580 h 2465114"/>
              <a:gd name="connsiteX222" fmla="*/ 402237 w 1552416"/>
              <a:gd name="connsiteY222" fmla="*/ 1581709 h 2465114"/>
              <a:gd name="connsiteX223" fmla="*/ 298685 w 1552416"/>
              <a:gd name="connsiteY223" fmla="*/ 1556865 h 2465114"/>
              <a:gd name="connsiteX224" fmla="*/ 238732 w 1552416"/>
              <a:gd name="connsiteY224" fmla="*/ 1533560 h 2465114"/>
              <a:gd name="connsiteX225" fmla="*/ 194584 w 1552416"/>
              <a:gd name="connsiteY225" fmla="*/ 1441885 h 2465114"/>
              <a:gd name="connsiteX226" fmla="*/ 175636 w 1552416"/>
              <a:gd name="connsiteY226" fmla="*/ 1376949 h 2465114"/>
              <a:gd name="connsiteX227" fmla="*/ 201001 w 1552416"/>
              <a:gd name="connsiteY227" fmla="*/ 1337699 h 2465114"/>
              <a:gd name="connsiteX228" fmla="*/ 230576 w 1552416"/>
              <a:gd name="connsiteY228" fmla="*/ 1307219 h 2465114"/>
              <a:gd name="connsiteX229" fmla="*/ 254347 w 1552416"/>
              <a:gd name="connsiteY229" fmla="*/ 1285664 h 2465114"/>
              <a:gd name="connsiteX230" fmla="*/ 237605 w 1552416"/>
              <a:gd name="connsiteY230" fmla="*/ 1243058 h 2465114"/>
              <a:gd name="connsiteX231" fmla="*/ 201801 w 1552416"/>
              <a:gd name="connsiteY231" fmla="*/ 1227388 h 2465114"/>
              <a:gd name="connsiteX232" fmla="*/ 140112 w 1552416"/>
              <a:gd name="connsiteY232" fmla="*/ 1203419 h 2465114"/>
              <a:gd name="connsiteX233" fmla="*/ 122807 w 1552416"/>
              <a:gd name="connsiteY233" fmla="*/ 1214314 h 2465114"/>
              <a:gd name="connsiteX234" fmla="*/ 96113 w 1552416"/>
              <a:gd name="connsiteY234" fmla="*/ 1257036 h 2465114"/>
              <a:gd name="connsiteX235" fmla="*/ 38458 w 1552416"/>
              <a:gd name="connsiteY235" fmla="*/ 1248535 h 2465114"/>
              <a:gd name="connsiteX236" fmla="*/ 29153 w 1552416"/>
              <a:gd name="connsiteY236" fmla="*/ 1213546 h 2465114"/>
              <a:gd name="connsiteX237" fmla="*/ 12391 w 1552416"/>
              <a:gd name="connsiteY237" fmla="*/ 1187643 h 2465114"/>
              <a:gd name="connsiteX238" fmla="*/ 81 w 1552416"/>
              <a:gd name="connsiteY238" fmla="*/ 1172993 h 2465114"/>
              <a:gd name="connsiteX239" fmla="*/ 13658 w 1552416"/>
              <a:gd name="connsiteY239" fmla="*/ 1166641 h 2465114"/>
              <a:gd name="connsiteX240" fmla="*/ 142679 w 1552416"/>
              <a:gd name="connsiteY240" fmla="*/ 1176546 h 2465114"/>
              <a:gd name="connsiteX241" fmla="*/ 239171 w 1552416"/>
              <a:gd name="connsiteY241" fmla="*/ 1211513 h 2465114"/>
              <a:gd name="connsiteX242" fmla="*/ 235719 w 1552416"/>
              <a:gd name="connsiteY242" fmla="*/ 1208616 h 2465114"/>
              <a:gd name="connsiteX243" fmla="*/ 234276 w 1552416"/>
              <a:gd name="connsiteY243" fmla="*/ 1199764 h 2465114"/>
              <a:gd name="connsiteX244" fmla="*/ 250440 w 1552416"/>
              <a:gd name="connsiteY244" fmla="*/ 1196685 h 2465114"/>
              <a:gd name="connsiteX245" fmla="*/ 292773 w 1552416"/>
              <a:gd name="connsiteY245" fmla="*/ 1205152 h 2465114"/>
              <a:gd name="connsiteX246" fmla="*/ 293536 w 1552416"/>
              <a:gd name="connsiteY246" fmla="*/ 1205788 h 2465114"/>
              <a:gd name="connsiteX247" fmla="*/ 307663 w 1552416"/>
              <a:gd name="connsiteY247" fmla="*/ 1191042 h 2465114"/>
              <a:gd name="connsiteX248" fmla="*/ 350231 w 1552416"/>
              <a:gd name="connsiteY248" fmla="*/ 1156773 h 2465114"/>
              <a:gd name="connsiteX249" fmla="*/ 353724 w 1552416"/>
              <a:gd name="connsiteY249" fmla="*/ 1141396 h 2465114"/>
              <a:gd name="connsiteX250" fmla="*/ 328677 w 1552416"/>
              <a:gd name="connsiteY250" fmla="*/ 1124663 h 2465114"/>
              <a:gd name="connsiteX251" fmla="*/ 254423 w 1552416"/>
              <a:gd name="connsiteY251" fmla="*/ 1091914 h 2465114"/>
              <a:gd name="connsiteX252" fmla="*/ 198863 w 1552416"/>
              <a:gd name="connsiteY252" fmla="*/ 1062329 h 2465114"/>
              <a:gd name="connsiteX253" fmla="*/ 174939 w 1552416"/>
              <a:gd name="connsiteY253" fmla="*/ 1073879 h 2465114"/>
              <a:gd name="connsiteX254" fmla="*/ 161270 w 1552416"/>
              <a:gd name="connsiteY254" fmla="*/ 1087756 h 2465114"/>
              <a:gd name="connsiteX255" fmla="*/ 143506 w 1552416"/>
              <a:gd name="connsiteY255" fmla="*/ 1068633 h 2465114"/>
              <a:gd name="connsiteX256" fmla="*/ 151955 w 1552416"/>
              <a:gd name="connsiteY256" fmla="*/ 1061118 h 2465114"/>
              <a:gd name="connsiteX257" fmla="*/ 186309 w 1552416"/>
              <a:gd name="connsiteY257" fmla="*/ 1045197 h 2465114"/>
              <a:gd name="connsiteX258" fmla="*/ 199548 w 1552416"/>
              <a:gd name="connsiteY258" fmla="*/ 1043889 h 2465114"/>
              <a:gd name="connsiteX259" fmla="*/ 342999 w 1552416"/>
              <a:gd name="connsiteY259" fmla="*/ 1117403 h 2465114"/>
              <a:gd name="connsiteX260" fmla="*/ 385045 w 1552416"/>
              <a:gd name="connsiteY260" fmla="*/ 1103228 h 2465114"/>
              <a:gd name="connsiteX261" fmla="*/ 407816 w 1552416"/>
              <a:gd name="connsiteY261" fmla="*/ 1088452 h 2465114"/>
              <a:gd name="connsiteX262" fmla="*/ 425855 w 1552416"/>
              <a:gd name="connsiteY262" fmla="*/ 1084999 h 2465114"/>
              <a:gd name="connsiteX263" fmla="*/ 437962 w 1552416"/>
              <a:gd name="connsiteY263" fmla="*/ 1063761 h 2465114"/>
              <a:gd name="connsiteX264" fmla="*/ 425571 w 1552416"/>
              <a:gd name="connsiteY264" fmla="*/ 1048283 h 2465114"/>
              <a:gd name="connsiteX265" fmla="*/ 397121 w 1552416"/>
              <a:gd name="connsiteY265" fmla="*/ 1039402 h 2465114"/>
              <a:gd name="connsiteX266" fmla="*/ 368019 w 1552416"/>
              <a:gd name="connsiteY266" fmla="*/ 1023905 h 2465114"/>
              <a:gd name="connsiteX267" fmla="*/ 361094 w 1552416"/>
              <a:gd name="connsiteY267" fmla="*/ 1008297 h 2465114"/>
              <a:gd name="connsiteX268" fmla="*/ 355311 w 1552416"/>
              <a:gd name="connsiteY268" fmla="*/ 1004069 h 2465114"/>
              <a:gd name="connsiteX269" fmla="*/ 353579 w 1552416"/>
              <a:gd name="connsiteY269" fmla="*/ 981940 h 2465114"/>
              <a:gd name="connsiteX270" fmla="*/ 365125 w 1552416"/>
              <a:gd name="connsiteY270" fmla="*/ 954231 h 2465114"/>
              <a:gd name="connsiteX271" fmla="*/ 348192 w 1552416"/>
              <a:gd name="connsiteY271" fmla="*/ 915746 h 2465114"/>
              <a:gd name="connsiteX272" fmla="*/ 329719 w 1552416"/>
              <a:gd name="connsiteY272" fmla="*/ 911897 h 2465114"/>
              <a:gd name="connsiteX273" fmla="*/ 326640 w 1552416"/>
              <a:gd name="connsiteY273" fmla="*/ 913437 h 2465114"/>
              <a:gd name="connsiteX274" fmla="*/ 318173 w 1552416"/>
              <a:gd name="connsiteY274" fmla="*/ 911897 h 2465114"/>
              <a:gd name="connsiteX275" fmla="*/ 269682 w 1552416"/>
              <a:gd name="connsiteY275" fmla="*/ 903430 h 2465114"/>
              <a:gd name="connsiteX276" fmla="*/ 245052 w 1552416"/>
              <a:gd name="connsiteY276" fmla="*/ 887267 h 2465114"/>
              <a:gd name="connsiteX277" fmla="*/ 260446 w 1552416"/>
              <a:gd name="connsiteY277" fmla="*/ 872643 h 2465114"/>
              <a:gd name="connsiteX278" fmla="*/ 313555 w 1552416"/>
              <a:gd name="connsiteY278" fmla="*/ 859558 h 2465114"/>
              <a:gd name="connsiteX279" fmla="*/ 352040 w 1552416"/>
              <a:gd name="connsiteY279" fmla="*/ 846473 h 2465114"/>
              <a:gd name="connsiteX280" fmla="*/ 361276 w 1552416"/>
              <a:gd name="connsiteY280" fmla="*/ 848782 h 2465114"/>
              <a:gd name="connsiteX281" fmla="*/ 358197 w 1552416"/>
              <a:gd name="connsiteY281" fmla="*/ 853400 h 2465114"/>
              <a:gd name="connsiteX282" fmla="*/ 362046 w 1552416"/>
              <a:gd name="connsiteY282" fmla="*/ 851091 h 2465114"/>
              <a:gd name="connsiteX283" fmla="*/ 397452 w 1552416"/>
              <a:gd name="connsiteY283" fmla="*/ 836467 h 2465114"/>
              <a:gd name="connsiteX284" fmla="*/ 402840 w 1552416"/>
              <a:gd name="connsiteY284" fmla="*/ 769503 h 2465114"/>
              <a:gd name="connsiteX285" fmla="*/ 383597 w 1552416"/>
              <a:gd name="connsiteY285" fmla="*/ 735637 h 2465114"/>
              <a:gd name="connsiteX286" fmla="*/ 361276 w 1552416"/>
              <a:gd name="connsiteY286" fmla="*/ 717934 h 2465114"/>
              <a:gd name="connsiteX287" fmla="*/ 348192 w 1552416"/>
              <a:gd name="connsiteY287" fmla="*/ 700231 h 2465114"/>
              <a:gd name="connsiteX288" fmla="*/ 345113 w 1552416"/>
              <a:gd name="connsiteY288" fmla="*/ 677140 h 2465114"/>
              <a:gd name="connsiteX289" fmla="*/ 359259 w 1552416"/>
              <a:gd name="connsiteY289" fmla="*/ 673306 h 2465114"/>
              <a:gd name="connsiteX290" fmla="*/ 360028 w 1552416"/>
              <a:gd name="connsiteY290" fmla="*/ 663933 h 2465114"/>
              <a:gd name="connsiteX291" fmla="*/ 351908 w 1552416"/>
              <a:gd name="connsiteY291" fmla="*/ 607114 h 2465114"/>
              <a:gd name="connsiteX292" fmla="*/ 343736 w 1552416"/>
              <a:gd name="connsiteY292" fmla="*/ 592055 h 2465114"/>
              <a:gd name="connsiteX293" fmla="*/ 350173 w 1552416"/>
              <a:gd name="connsiteY293" fmla="*/ 538808 h 2465114"/>
              <a:gd name="connsiteX294" fmla="*/ 355159 w 1552416"/>
              <a:gd name="connsiteY294" fmla="*/ 521613 h 2465114"/>
              <a:gd name="connsiteX295" fmla="*/ 353208 w 1552416"/>
              <a:gd name="connsiteY295" fmla="*/ 493412 h 2465114"/>
              <a:gd name="connsiteX296" fmla="*/ 335118 w 1552416"/>
              <a:gd name="connsiteY296" fmla="*/ 470982 h 2465114"/>
              <a:gd name="connsiteX297" fmla="*/ 315730 w 1552416"/>
              <a:gd name="connsiteY297" fmla="*/ 426967 h 2465114"/>
              <a:gd name="connsiteX298" fmla="*/ 319561 w 1552416"/>
              <a:gd name="connsiteY298" fmla="*/ 406546 h 2465114"/>
              <a:gd name="connsiteX299" fmla="*/ 322146 w 1552416"/>
              <a:gd name="connsiteY299" fmla="*/ 390424 h 2465114"/>
              <a:gd name="connsiteX300" fmla="*/ 344313 w 1552416"/>
              <a:gd name="connsiteY300" fmla="*/ 394915 h 2465114"/>
              <a:gd name="connsiteX301" fmla="*/ 358931 w 1552416"/>
              <a:gd name="connsiteY301" fmla="*/ 416018 h 2465114"/>
              <a:gd name="connsiteX302" fmla="*/ 391171 w 1552416"/>
              <a:gd name="connsiteY302" fmla="*/ 370244 h 2465114"/>
              <a:gd name="connsiteX303" fmla="*/ 380772 w 1552416"/>
              <a:gd name="connsiteY303" fmla="*/ 349558 h 2465114"/>
              <a:gd name="connsiteX304" fmla="*/ 357216 w 1552416"/>
              <a:gd name="connsiteY304" fmla="*/ 331008 h 2465114"/>
              <a:gd name="connsiteX305" fmla="*/ 341363 w 1552416"/>
              <a:gd name="connsiteY305" fmla="*/ 305851 h 2465114"/>
              <a:gd name="connsiteX306" fmla="*/ 357350 w 1552416"/>
              <a:gd name="connsiteY306" fmla="*/ 290075 h 2465114"/>
              <a:gd name="connsiteX307" fmla="*/ 374665 w 1552416"/>
              <a:gd name="connsiteY307" fmla="*/ 270828 h 2465114"/>
              <a:gd name="connsiteX308" fmla="*/ 374288 w 1552416"/>
              <a:gd name="connsiteY308" fmla="*/ 241636 h 2465114"/>
              <a:gd name="connsiteX309" fmla="*/ 404392 w 1552416"/>
              <a:gd name="connsiteY309" fmla="*/ 250354 h 2465114"/>
              <a:gd name="connsiteX310" fmla="*/ 415966 w 1552416"/>
              <a:gd name="connsiteY310" fmla="*/ 257561 h 2465114"/>
              <a:gd name="connsiteX311" fmla="*/ 432433 w 1552416"/>
              <a:gd name="connsiteY311" fmla="*/ 255099 h 2465114"/>
              <a:gd name="connsiteX312" fmla="*/ 430963 w 1552416"/>
              <a:gd name="connsiteY312" fmla="*/ 240213 h 2465114"/>
              <a:gd name="connsiteX313" fmla="*/ 429584 w 1552416"/>
              <a:gd name="connsiteY313" fmla="*/ 217801 h 2465114"/>
              <a:gd name="connsiteX314" fmla="*/ 453825 w 1552416"/>
              <a:gd name="connsiteY314" fmla="*/ 217912 h 2465114"/>
              <a:gd name="connsiteX315" fmla="*/ 458289 w 1552416"/>
              <a:gd name="connsiteY315" fmla="*/ 220811 h 2465114"/>
              <a:gd name="connsiteX316" fmla="*/ 492807 w 1552416"/>
              <a:gd name="connsiteY316" fmla="*/ 206545 h 2465114"/>
              <a:gd name="connsiteX317" fmla="*/ 513268 w 1552416"/>
              <a:gd name="connsiteY317" fmla="*/ 185317 h 2465114"/>
              <a:gd name="connsiteX318" fmla="*/ 521624 w 1552416"/>
              <a:gd name="connsiteY318" fmla="*/ 185326 h 2465114"/>
              <a:gd name="connsiteX319" fmla="*/ 544895 w 1552416"/>
              <a:gd name="connsiteY319" fmla="*/ 167160 h 2465114"/>
              <a:gd name="connsiteX320" fmla="*/ 558655 w 1552416"/>
              <a:gd name="connsiteY320" fmla="*/ 145758 h 2465114"/>
              <a:gd name="connsiteX321" fmla="*/ 593470 w 1552416"/>
              <a:gd name="connsiteY321" fmla="*/ 92213 h 2465114"/>
              <a:gd name="connsiteX322" fmla="*/ 599172 w 1552416"/>
              <a:gd name="connsiteY322" fmla="*/ 31523 h 2465114"/>
              <a:gd name="connsiteX323" fmla="*/ 615660 w 1552416"/>
              <a:gd name="connsiteY323" fmla="*/ 12357 h 2465114"/>
              <a:gd name="connsiteX324" fmla="*/ 665522 w 1552416"/>
              <a:gd name="connsiteY324" fmla="*/ 124 h 2465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</a:cxnLst>
            <a:rect l="l" t="t" r="r" b="b"/>
            <a:pathLst>
              <a:path w="1552416" h="2465114">
                <a:moveTo>
                  <a:pt x="808709" y="2007805"/>
                </a:moveTo>
                <a:lnTo>
                  <a:pt x="805222" y="2011321"/>
                </a:lnTo>
                <a:lnTo>
                  <a:pt x="806643" y="2012083"/>
                </a:lnTo>
                <a:cubicBezTo>
                  <a:pt x="810011" y="2012757"/>
                  <a:pt x="812705" y="2011795"/>
                  <a:pt x="814629" y="2008716"/>
                </a:cubicBezTo>
                <a:close/>
                <a:moveTo>
                  <a:pt x="832543" y="1983999"/>
                </a:moveTo>
                <a:lnTo>
                  <a:pt x="834160" y="1992745"/>
                </a:lnTo>
                <a:cubicBezTo>
                  <a:pt x="836373" y="1996593"/>
                  <a:pt x="840029" y="1999480"/>
                  <a:pt x="845417" y="2001019"/>
                </a:cubicBezTo>
                <a:lnTo>
                  <a:pt x="845990" y="2000929"/>
                </a:lnTo>
                <a:lnTo>
                  <a:pt x="843940" y="1990068"/>
                </a:lnTo>
                <a:close/>
                <a:moveTo>
                  <a:pt x="430301" y="1634800"/>
                </a:moveTo>
                <a:lnTo>
                  <a:pt x="422431" y="1642346"/>
                </a:lnTo>
                <a:lnTo>
                  <a:pt x="396909" y="1668690"/>
                </a:lnTo>
                <a:lnTo>
                  <a:pt x="414193" y="1660524"/>
                </a:lnTo>
                <a:cubicBezTo>
                  <a:pt x="420543" y="1655232"/>
                  <a:pt x="426123" y="1647920"/>
                  <a:pt x="430549" y="1638491"/>
                </a:cubicBezTo>
                <a:close/>
                <a:moveTo>
                  <a:pt x="1233126" y="195929"/>
                </a:moveTo>
                <a:lnTo>
                  <a:pt x="1246446" y="205446"/>
                </a:lnTo>
                <a:lnTo>
                  <a:pt x="1242873" y="204263"/>
                </a:lnTo>
                <a:cubicBezTo>
                  <a:pt x="1238532" y="202604"/>
                  <a:pt x="1235390" y="200409"/>
                  <a:pt x="1233419" y="197368"/>
                </a:cubicBezTo>
                <a:close/>
                <a:moveTo>
                  <a:pt x="665522" y="124"/>
                </a:moveTo>
                <a:cubicBezTo>
                  <a:pt x="682256" y="-694"/>
                  <a:pt x="699068" y="2447"/>
                  <a:pt x="715851" y="11645"/>
                </a:cubicBezTo>
                <a:cubicBezTo>
                  <a:pt x="728252" y="18771"/>
                  <a:pt x="736598" y="27133"/>
                  <a:pt x="736496" y="43009"/>
                </a:cubicBezTo>
                <a:cubicBezTo>
                  <a:pt x="735473" y="66493"/>
                  <a:pt x="749100" y="86024"/>
                  <a:pt x="762645" y="104729"/>
                </a:cubicBezTo>
                <a:cubicBezTo>
                  <a:pt x="765700" y="110272"/>
                  <a:pt x="770746" y="110609"/>
                  <a:pt x="776619" y="110864"/>
                </a:cubicBezTo>
                <a:cubicBezTo>
                  <a:pt x="796723" y="111383"/>
                  <a:pt x="816745" y="111075"/>
                  <a:pt x="836522" y="108286"/>
                </a:cubicBezTo>
                <a:cubicBezTo>
                  <a:pt x="848933" y="107060"/>
                  <a:pt x="857616" y="110378"/>
                  <a:pt x="865962" y="118739"/>
                </a:cubicBezTo>
                <a:cubicBezTo>
                  <a:pt x="874226" y="126274"/>
                  <a:pt x="881744" y="134717"/>
                  <a:pt x="892991" y="138617"/>
                </a:cubicBezTo>
                <a:cubicBezTo>
                  <a:pt x="905066" y="142435"/>
                  <a:pt x="915158" y="143108"/>
                  <a:pt x="926753" y="133612"/>
                </a:cubicBezTo>
                <a:cubicBezTo>
                  <a:pt x="940584" y="121389"/>
                  <a:pt x="954314" y="125043"/>
                  <a:pt x="961903" y="142665"/>
                </a:cubicBezTo>
                <a:cubicBezTo>
                  <a:pt x="975765" y="173029"/>
                  <a:pt x="990985" y="174866"/>
                  <a:pt x="1014348" y="149175"/>
                </a:cubicBezTo>
                <a:cubicBezTo>
                  <a:pt x="1027271" y="136207"/>
                  <a:pt x="1034821" y="119595"/>
                  <a:pt x="1045925" y="105136"/>
                </a:cubicBezTo>
                <a:cubicBezTo>
                  <a:pt x="1052636" y="96957"/>
                  <a:pt x="1059394" y="89244"/>
                  <a:pt x="1070278" y="84058"/>
                </a:cubicBezTo>
                <a:lnTo>
                  <a:pt x="1074508" y="82605"/>
                </a:lnTo>
                <a:lnTo>
                  <a:pt x="1079637" y="86269"/>
                </a:lnTo>
                <a:lnTo>
                  <a:pt x="1064472" y="118440"/>
                </a:lnTo>
                <a:cubicBezTo>
                  <a:pt x="1058696" y="130807"/>
                  <a:pt x="1052993" y="142852"/>
                  <a:pt x="1046690" y="155166"/>
                </a:cubicBezTo>
                <a:cubicBezTo>
                  <a:pt x="1034165" y="180622"/>
                  <a:pt x="1058763" y="226627"/>
                  <a:pt x="1087478" y="221285"/>
                </a:cubicBezTo>
                <a:cubicBezTo>
                  <a:pt x="1121157" y="215452"/>
                  <a:pt x="1133712" y="232584"/>
                  <a:pt x="1143028" y="259222"/>
                </a:cubicBezTo>
                <a:cubicBezTo>
                  <a:pt x="1145091" y="263193"/>
                  <a:pt x="1146327" y="267247"/>
                  <a:pt x="1148390" y="271218"/>
                </a:cubicBezTo>
                <a:cubicBezTo>
                  <a:pt x="1155152" y="288923"/>
                  <a:pt x="1156889" y="289586"/>
                  <a:pt x="1172539" y="278854"/>
                </a:cubicBezTo>
                <a:cubicBezTo>
                  <a:pt x="1185788" y="269194"/>
                  <a:pt x="1195402" y="256553"/>
                  <a:pt x="1204023" y="242340"/>
                </a:cubicBezTo>
                <a:cubicBezTo>
                  <a:pt x="1208998" y="233497"/>
                  <a:pt x="1213636" y="229699"/>
                  <a:pt x="1224801" y="232771"/>
                </a:cubicBezTo>
                <a:cubicBezTo>
                  <a:pt x="1234230" y="235180"/>
                  <a:pt x="1244241" y="235026"/>
                  <a:pt x="1254252" y="234872"/>
                </a:cubicBezTo>
                <a:cubicBezTo>
                  <a:pt x="1260953" y="235045"/>
                  <a:pt x="1266418" y="231165"/>
                  <a:pt x="1267420" y="224385"/>
                </a:cubicBezTo>
                <a:lnTo>
                  <a:pt x="1266675" y="219898"/>
                </a:lnTo>
                <a:lnTo>
                  <a:pt x="1332157" y="266681"/>
                </a:lnTo>
                <a:lnTo>
                  <a:pt x="1331329" y="267656"/>
                </a:lnTo>
                <a:cubicBezTo>
                  <a:pt x="1330820" y="269898"/>
                  <a:pt x="1331479" y="272338"/>
                  <a:pt x="1332633" y="275564"/>
                </a:cubicBezTo>
                <a:cubicBezTo>
                  <a:pt x="1344584" y="311963"/>
                  <a:pt x="1338669" y="345116"/>
                  <a:pt x="1319351" y="377923"/>
                </a:cubicBezTo>
                <a:cubicBezTo>
                  <a:pt x="1307909" y="397426"/>
                  <a:pt x="1291677" y="410721"/>
                  <a:pt x="1269663" y="416236"/>
                </a:cubicBezTo>
                <a:cubicBezTo>
                  <a:pt x="1259897" y="418871"/>
                  <a:pt x="1258569" y="422342"/>
                  <a:pt x="1262777" y="431113"/>
                </a:cubicBezTo>
                <a:cubicBezTo>
                  <a:pt x="1267977" y="441455"/>
                  <a:pt x="1272512" y="453534"/>
                  <a:pt x="1280857" y="461895"/>
                </a:cubicBezTo>
                <a:cubicBezTo>
                  <a:pt x="1287303" y="467939"/>
                  <a:pt x="1285975" y="471411"/>
                  <a:pt x="1278937" y="476282"/>
                </a:cubicBezTo>
                <a:cubicBezTo>
                  <a:pt x="1263951" y="485278"/>
                  <a:pt x="1258117" y="519258"/>
                  <a:pt x="1268690" y="533246"/>
                </a:cubicBezTo>
                <a:cubicBezTo>
                  <a:pt x="1272489" y="537881"/>
                  <a:pt x="1277454" y="537390"/>
                  <a:pt x="1281673" y="537808"/>
                </a:cubicBezTo>
                <a:cubicBezTo>
                  <a:pt x="1295239" y="539808"/>
                  <a:pt x="1308059" y="542718"/>
                  <a:pt x="1318969" y="551661"/>
                </a:cubicBezTo>
                <a:cubicBezTo>
                  <a:pt x="1336406" y="567475"/>
                  <a:pt x="1332994" y="583679"/>
                  <a:pt x="1310315" y="590930"/>
                </a:cubicBezTo>
                <a:cubicBezTo>
                  <a:pt x="1303860" y="593238"/>
                  <a:pt x="1296412" y="593974"/>
                  <a:pt x="1289956" y="596282"/>
                </a:cubicBezTo>
                <a:cubicBezTo>
                  <a:pt x="1272243" y="603042"/>
                  <a:pt x="1268095" y="611803"/>
                  <a:pt x="1275685" y="629426"/>
                </a:cubicBezTo>
                <a:cubicBezTo>
                  <a:pt x="1279066" y="638278"/>
                  <a:pt x="1284684" y="644403"/>
                  <a:pt x="1290384" y="651356"/>
                </a:cubicBezTo>
                <a:cubicBezTo>
                  <a:pt x="1296912" y="658227"/>
                  <a:pt x="1302530" y="664353"/>
                  <a:pt x="1307484" y="672214"/>
                </a:cubicBezTo>
                <a:cubicBezTo>
                  <a:pt x="1311366" y="677676"/>
                  <a:pt x="1314584" y="684875"/>
                  <a:pt x="1313664" y="692481"/>
                </a:cubicBezTo>
                <a:cubicBezTo>
                  <a:pt x="1311334" y="702732"/>
                  <a:pt x="1301579" y="697015"/>
                  <a:pt x="1295869" y="698414"/>
                </a:cubicBezTo>
                <a:cubicBezTo>
                  <a:pt x="1282129" y="703112"/>
                  <a:pt x="1267317" y="705411"/>
                  <a:pt x="1256632" y="715653"/>
                </a:cubicBezTo>
                <a:cubicBezTo>
                  <a:pt x="1249838" y="723004"/>
                  <a:pt x="1248755" y="728957"/>
                  <a:pt x="1255446" y="737482"/>
                </a:cubicBezTo>
                <a:cubicBezTo>
                  <a:pt x="1264946" y="749070"/>
                  <a:pt x="1277674" y="759504"/>
                  <a:pt x="1288665" y="769274"/>
                </a:cubicBezTo>
                <a:cubicBezTo>
                  <a:pt x="1307011" y="785834"/>
                  <a:pt x="1322048" y="802720"/>
                  <a:pt x="1312169" y="829584"/>
                </a:cubicBezTo>
                <a:cubicBezTo>
                  <a:pt x="1310340" y="836446"/>
                  <a:pt x="1314886" y="840172"/>
                  <a:pt x="1318604" y="843980"/>
                </a:cubicBezTo>
                <a:cubicBezTo>
                  <a:pt x="1325214" y="851678"/>
                  <a:pt x="1334806" y="855741"/>
                  <a:pt x="1343489" y="859059"/>
                </a:cubicBezTo>
                <a:cubicBezTo>
                  <a:pt x="1357381" y="864367"/>
                  <a:pt x="1371110" y="868022"/>
                  <a:pt x="1379201" y="882254"/>
                </a:cubicBezTo>
                <a:cubicBezTo>
                  <a:pt x="1386158" y="876556"/>
                  <a:pt x="1386168" y="868204"/>
                  <a:pt x="1388905" y="862088"/>
                </a:cubicBezTo>
                <a:cubicBezTo>
                  <a:pt x="1391644" y="855972"/>
                  <a:pt x="1393309" y="847457"/>
                  <a:pt x="1402492" y="847384"/>
                </a:cubicBezTo>
                <a:cubicBezTo>
                  <a:pt x="1413331" y="847149"/>
                  <a:pt x="1424332" y="848567"/>
                  <a:pt x="1430359" y="858828"/>
                </a:cubicBezTo>
                <a:cubicBezTo>
                  <a:pt x="1436222" y="867435"/>
                  <a:pt x="1435303" y="875041"/>
                  <a:pt x="1421983" y="875522"/>
                </a:cubicBezTo>
                <a:cubicBezTo>
                  <a:pt x="1412799" y="875594"/>
                  <a:pt x="1411716" y="881547"/>
                  <a:pt x="1412451" y="888991"/>
                </a:cubicBezTo>
                <a:cubicBezTo>
                  <a:pt x="1412839" y="909829"/>
                  <a:pt x="1433177" y="921182"/>
                  <a:pt x="1451310" y="910204"/>
                </a:cubicBezTo>
                <a:cubicBezTo>
                  <a:pt x="1457684" y="907069"/>
                  <a:pt x="1463149" y="903189"/>
                  <a:pt x="1470351" y="899972"/>
                </a:cubicBezTo>
                <a:cubicBezTo>
                  <a:pt x="1478462" y="897500"/>
                  <a:pt x="1485326" y="899328"/>
                  <a:pt x="1491027" y="906281"/>
                </a:cubicBezTo>
                <a:cubicBezTo>
                  <a:pt x="1497554" y="913151"/>
                  <a:pt x="1493989" y="919349"/>
                  <a:pt x="1490505" y="926374"/>
                </a:cubicBezTo>
                <a:cubicBezTo>
                  <a:pt x="1484202" y="938688"/>
                  <a:pt x="1472036" y="942396"/>
                  <a:pt x="1460032" y="947757"/>
                </a:cubicBezTo>
                <a:cubicBezTo>
                  <a:pt x="1431225" y="960624"/>
                  <a:pt x="1431225" y="960624"/>
                  <a:pt x="1444096" y="989416"/>
                </a:cubicBezTo>
                <a:cubicBezTo>
                  <a:pt x="1456057" y="1017463"/>
                  <a:pt x="1467110" y="1044764"/>
                  <a:pt x="1470878" y="1074455"/>
                </a:cubicBezTo>
                <a:cubicBezTo>
                  <a:pt x="1471859" y="1084379"/>
                  <a:pt x="1477732" y="1084634"/>
                  <a:pt x="1484515" y="1085634"/>
                </a:cubicBezTo>
                <a:cubicBezTo>
                  <a:pt x="1506601" y="1089298"/>
                  <a:pt x="1528849" y="1094616"/>
                  <a:pt x="1552416" y="1104814"/>
                </a:cubicBezTo>
                <a:cubicBezTo>
                  <a:pt x="1534039" y="1113311"/>
                  <a:pt x="1517163" y="1111637"/>
                  <a:pt x="1499705" y="1112527"/>
                </a:cubicBezTo>
                <a:cubicBezTo>
                  <a:pt x="1463134" y="1114470"/>
                  <a:pt x="1447893" y="1129337"/>
                  <a:pt x="1446942" y="1162000"/>
                </a:cubicBezTo>
                <a:cubicBezTo>
                  <a:pt x="1445930" y="1177131"/>
                  <a:pt x="1451712" y="1184911"/>
                  <a:pt x="1466933" y="1186748"/>
                </a:cubicBezTo>
                <a:cubicBezTo>
                  <a:pt x="1473715" y="1187748"/>
                  <a:pt x="1480335" y="1187094"/>
                  <a:pt x="1486617" y="1191484"/>
                </a:cubicBezTo>
                <a:cubicBezTo>
                  <a:pt x="1480978" y="1202062"/>
                  <a:pt x="1470222" y="1203125"/>
                  <a:pt x="1461120" y="1204024"/>
                </a:cubicBezTo>
                <a:cubicBezTo>
                  <a:pt x="1451190" y="1205005"/>
                  <a:pt x="1449116" y="1209385"/>
                  <a:pt x="1449106" y="1217737"/>
                </a:cubicBezTo>
                <a:cubicBezTo>
                  <a:pt x="1449739" y="1241057"/>
                  <a:pt x="1459893" y="1259261"/>
                  <a:pt x="1473356" y="1277138"/>
                </a:cubicBezTo>
                <a:cubicBezTo>
                  <a:pt x="1481038" y="1287236"/>
                  <a:pt x="1489628" y="1298078"/>
                  <a:pt x="1497310" y="1308176"/>
                </a:cubicBezTo>
                <a:cubicBezTo>
                  <a:pt x="1508955" y="1324562"/>
                  <a:pt x="1514062" y="1342430"/>
                  <a:pt x="1510150" y="1362024"/>
                </a:cubicBezTo>
                <a:cubicBezTo>
                  <a:pt x="1507064" y="1381536"/>
                  <a:pt x="1512927" y="1390143"/>
                  <a:pt x="1531785" y="1394960"/>
                </a:cubicBezTo>
                <a:cubicBezTo>
                  <a:pt x="1534348" y="1395542"/>
                  <a:pt x="1536831" y="1395297"/>
                  <a:pt x="1541050" y="1395715"/>
                </a:cubicBezTo>
                <a:cubicBezTo>
                  <a:pt x="1534910" y="1409683"/>
                  <a:pt x="1522744" y="1413390"/>
                  <a:pt x="1512395" y="1418588"/>
                </a:cubicBezTo>
                <a:cubicBezTo>
                  <a:pt x="1499647" y="1424858"/>
                  <a:pt x="1490453" y="1433282"/>
                  <a:pt x="1487704" y="1447751"/>
                </a:cubicBezTo>
                <a:cubicBezTo>
                  <a:pt x="1484548" y="1458084"/>
                  <a:pt x="1486938" y="1465364"/>
                  <a:pt x="1498103" y="1468436"/>
                </a:cubicBezTo>
                <a:cubicBezTo>
                  <a:pt x="1510096" y="1471427"/>
                  <a:pt x="1518115" y="1476480"/>
                  <a:pt x="1518676" y="1490621"/>
                </a:cubicBezTo>
                <a:cubicBezTo>
                  <a:pt x="1519984" y="1503854"/>
                  <a:pt x="1510218" y="1506488"/>
                  <a:pt x="1500534" y="1509951"/>
                </a:cubicBezTo>
                <a:cubicBezTo>
                  <a:pt x="1497306" y="1511104"/>
                  <a:pt x="1491513" y="1511677"/>
                  <a:pt x="1492913" y="1517384"/>
                </a:cubicBezTo>
                <a:cubicBezTo>
                  <a:pt x="1493566" y="1524000"/>
                  <a:pt x="1497611" y="1531116"/>
                  <a:pt x="1504394" y="1532117"/>
                </a:cubicBezTo>
                <a:cubicBezTo>
                  <a:pt x="1523088" y="1535280"/>
                  <a:pt x="1522577" y="1547022"/>
                  <a:pt x="1519911" y="1562318"/>
                </a:cubicBezTo>
                <a:cubicBezTo>
                  <a:pt x="1517152" y="1585138"/>
                  <a:pt x="1520185" y="1607385"/>
                  <a:pt x="1529011" y="1629061"/>
                </a:cubicBezTo>
                <a:cubicBezTo>
                  <a:pt x="1531320" y="1635514"/>
                  <a:pt x="1532719" y="1641221"/>
                  <a:pt x="1529153" y="1647419"/>
                </a:cubicBezTo>
                <a:cubicBezTo>
                  <a:pt x="1520031" y="1665022"/>
                  <a:pt x="1515791" y="1681308"/>
                  <a:pt x="1530082" y="1699103"/>
                </a:cubicBezTo>
                <a:cubicBezTo>
                  <a:pt x="1534954" y="1706138"/>
                  <a:pt x="1527088" y="1711090"/>
                  <a:pt x="1522042" y="1710754"/>
                </a:cubicBezTo>
                <a:cubicBezTo>
                  <a:pt x="1494165" y="1707662"/>
                  <a:pt x="1486452" y="1722621"/>
                  <a:pt x="1487166" y="1746768"/>
                </a:cubicBezTo>
                <a:cubicBezTo>
                  <a:pt x="1486748" y="1750985"/>
                  <a:pt x="1483765" y="1754620"/>
                  <a:pt x="1481691" y="1759000"/>
                </a:cubicBezTo>
                <a:cubicBezTo>
                  <a:pt x="1470658" y="1782638"/>
                  <a:pt x="1469166" y="1784456"/>
                  <a:pt x="1442943" y="1781201"/>
                </a:cubicBezTo>
                <a:cubicBezTo>
                  <a:pt x="1428551" y="1779282"/>
                  <a:pt x="1419612" y="1781835"/>
                  <a:pt x="1414463" y="1797375"/>
                </a:cubicBezTo>
                <a:cubicBezTo>
                  <a:pt x="1410561" y="1808617"/>
                  <a:pt x="1402439" y="1819441"/>
                  <a:pt x="1389364" y="1822403"/>
                </a:cubicBezTo>
                <a:cubicBezTo>
                  <a:pt x="1377116" y="1825283"/>
                  <a:pt x="1377105" y="1833635"/>
                  <a:pt x="1378004" y="1842732"/>
                </a:cubicBezTo>
                <a:cubicBezTo>
                  <a:pt x="1378903" y="1851829"/>
                  <a:pt x="1380547" y="1860018"/>
                  <a:pt x="1375490" y="1868033"/>
                </a:cubicBezTo>
                <a:cubicBezTo>
                  <a:pt x="1371925" y="1874231"/>
                  <a:pt x="1376471" y="1877958"/>
                  <a:pt x="1380853" y="1880030"/>
                </a:cubicBezTo>
                <a:cubicBezTo>
                  <a:pt x="1387718" y="1881857"/>
                  <a:pt x="1393673" y="1882939"/>
                  <a:pt x="1400375" y="1883112"/>
                </a:cubicBezTo>
                <a:cubicBezTo>
                  <a:pt x="1422460" y="1886776"/>
                  <a:pt x="1423451" y="1888348"/>
                  <a:pt x="1416228" y="1908269"/>
                </a:cubicBezTo>
                <a:cubicBezTo>
                  <a:pt x="1413071" y="1918602"/>
                  <a:pt x="1407268" y="1927526"/>
                  <a:pt x="1403203" y="1937114"/>
                </a:cubicBezTo>
                <a:cubicBezTo>
                  <a:pt x="1397645" y="1948519"/>
                  <a:pt x="1392088" y="1959925"/>
                  <a:pt x="1376714" y="1948082"/>
                </a:cubicBezTo>
                <a:cubicBezTo>
                  <a:pt x="1371341" y="1944437"/>
                  <a:pt x="1364967" y="1947572"/>
                  <a:pt x="1364047" y="1955179"/>
                </a:cubicBezTo>
                <a:cubicBezTo>
                  <a:pt x="1362464" y="1964521"/>
                  <a:pt x="1360134" y="1974773"/>
                  <a:pt x="1372454" y="1981071"/>
                </a:cubicBezTo>
                <a:cubicBezTo>
                  <a:pt x="1373281" y="1980990"/>
                  <a:pt x="1374108" y="1980908"/>
                  <a:pt x="1375845" y="1981571"/>
                </a:cubicBezTo>
                <a:cubicBezTo>
                  <a:pt x="1382710" y="1983399"/>
                  <a:pt x="1393722" y="1976465"/>
                  <a:pt x="1396603" y="1988706"/>
                </a:cubicBezTo>
                <a:cubicBezTo>
                  <a:pt x="1399401" y="2000121"/>
                  <a:pt x="1397154" y="2011200"/>
                  <a:pt x="1390687" y="2021860"/>
                </a:cubicBezTo>
                <a:cubicBezTo>
                  <a:pt x="1384803" y="2029957"/>
                  <a:pt x="1376191" y="2035818"/>
                  <a:pt x="1367417" y="2040026"/>
                </a:cubicBezTo>
                <a:cubicBezTo>
                  <a:pt x="1360214" y="2043242"/>
                  <a:pt x="1354422" y="2043815"/>
                  <a:pt x="1352615" y="2033972"/>
                </a:cubicBezTo>
                <a:cubicBezTo>
                  <a:pt x="1351460" y="2030746"/>
                  <a:pt x="1349479" y="2027601"/>
                  <a:pt x="1346169" y="2027928"/>
                </a:cubicBezTo>
                <a:cubicBezTo>
                  <a:pt x="1340377" y="2028500"/>
                  <a:pt x="1339958" y="2032717"/>
                  <a:pt x="1340285" y="2036025"/>
                </a:cubicBezTo>
                <a:cubicBezTo>
                  <a:pt x="1340111" y="2042723"/>
                  <a:pt x="1340683" y="2048512"/>
                  <a:pt x="1340427" y="2054383"/>
                </a:cubicBezTo>
                <a:cubicBezTo>
                  <a:pt x="1339906" y="2074477"/>
                  <a:pt x="1327402" y="2083228"/>
                  <a:pt x="1308463" y="2077583"/>
                </a:cubicBezTo>
                <a:cubicBezTo>
                  <a:pt x="1305899" y="2077002"/>
                  <a:pt x="1304163" y="2076338"/>
                  <a:pt x="1302426" y="2075675"/>
                </a:cubicBezTo>
                <a:cubicBezTo>
                  <a:pt x="1274559" y="2064231"/>
                  <a:pt x="1270503" y="2065467"/>
                  <a:pt x="1260870" y="2094811"/>
                </a:cubicBezTo>
                <a:cubicBezTo>
                  <a:pt x="1256967" y="2106053"/>
                  <a:pt x="1251747" y="2112415"/>
                  <a:pt x="1239172" y="2111987"/>
                </a:cubicBezTo>
                <a:cubicBezTo>
                  <a:pt x="1234126" y="2111650"/>
                  <a:pt x="1230070" y="2112886"/>
                  <a:pt x="1226015" y="2114122"/>
                </a:cubicBezTo>
                <a:cubicBezTo>
                  <a:pt x="1201274" y="2117401"/>
                  <a:pt x="1183141" y="2128379"/>
                  <a:pt x="1180045" y="2156243"/>
                </a:cubicBezTo>
                <a:cubicBezTo>
                  <a:pt x="1178544" y="2166412"/>
                  <a:pt x="1175386" y="2176745"/>
                  <a:pt x="1169584" y="2185669"/>
                </a:cubicBezTo>
                <a:cubicBezTo>
                  <a:pt x="1166019" y="2191867"/>
                  <a:pt x="1159726" y="2195829"/>
                  <a:pt x="1152862" y="2194002"/>
                </a:cubicBezTo>
                <a:cubicBezTo>
                  <a:pt x="1144342" y="2192339"/>
                  <a:pt x="1146916" y="2184568"/>
                  <a:pt x="1147172" y="2178697"/>
                </a:cubicBezTo>
                <a:cubicBezTo>
                  <a:pt x="1146887" y="2141981"/>
                  <a:pt x="1146887" y="2141981"/>
                  <a:pt x="1112869" y="2152858"/>
                </a:cubicBezTo>
                <a:cubicBezTo>
                  <a:pt x="1100703" y="2156565"/>
                  <a:pt x="1089201" y="2158536"/>
                  <a:pt x="1076544" y="2157281"/>
                </a:cubicBezTo>
                <a:cubicBezTo>
                  <a:pt x="1063806" y="2155199"/>
                  <a:pt x="1053631" y="2153699"/>
                  <a:pt x="1047114" y="2138477"/>
                </a:cubicBezTo>
                <a:cubicBezTo>
                  <a:pt x="1036634" y="2116965"/>
                  <a:pt x="1004538" y="2113455"/>
                  <a:pt x="979285" y="2128475"/>
                </a:cubicBezTo>
                <a:cubicBezTo>
                  <a:pt x="975311" y="2130538"/>
                  <a:pt x="972247" y="2133346"/>
                  <a:pt x="967527" y="2136318"/>
                </a:cubicBezTo>
                <a:cubicBezTo>
                  <a:pt x="962338" y="2117623"/>
                  <a:pt x="955658" y="2100746"/>
                  <a:pt x="935810" y="2094356"/>
                </a:cubicBezTo>
                <a:cubicBezTo>
                  <a:pt x="926754" y="2091493"/>
                  <a:pt x="918191" y="2091504"/>
                  <a:pt x="909761" y="2092858"/>
                </a:cubicBezTo>
                <a:lnTo>
                  <a:pt x="890923" y="2097756"/>
                </a:lnTo>
                <a:lnTo>
                  <a:pt x="889951" y="2099239"/>
                </a:lnTo>
                <a:cubicBezTo>
                  <a:pt x="881833" y="2116665"/>
                  <a:pt x="886596" y="2130520"/>
                  <a:pt x="903914" y="2149570"/>
                </a:cubicBezTo>
                <a:cubicBezTo>
                  <a:pt x="907762" y="2153419"/>
                  <a:pt x="913150" y="2156498"/>
                  <a:pt x="913150" y="2162655"/>
                </a:cubicBezTo>
                <a:cubicBezTo>
                  <a:pt x="939320" y="2157267"/>
                  <a:pt x="965489" y="2160346"/>
                  <a:pt x="991659" y="2161116"/>
                </a:cubicBezTo>
                <a:cubicBezTo>
                  <a:pt x="1006283" y="2166504"/>
                  <a:pt x="1023986" y="2162655"/>
                  <a:pt x="1036302" y="2174970"/>
                </a:cubicBezTo>
                <a:cubicBezTo>
                  <a:pt x="1039380" y="2179588"/>
                  <a:pt x="1040150" y="2184976"/>
                  <a:pt x="1038611" y="2189594"/>
                </a:cubicBezTo>
                <a:cubicBezTo>
                  <a:pt x="1028605" y="2214994"/>
                  <a:pt x="1031683" y="2240394"/>
                  <a:pt x="1036302" y="2265794"/>
                </a:cubicBezTo>
                <a:cubicBezTo>
                  <a:pt x="1035532" y="2267334"/>
                  <a:pt x="1034762" y="2268104"/>
                  <a:pt x="1033992" y="2268873"/>
                </a:cubicBezTo>
                <a:cubicBezTo>
                  <a:pt x="1019368" y="2262716"/>
                  <a:pt x="1010901" y="2246552"/>
                  <a:pt x="995508" y="2241164"/>
                </a:cubicBezTo>
                <a:cubicBezTo>
                  <a:pt x="991659" y="2239625"/>
                  <a:pt x="991659" y="2237316"/>
                  <a:pt x="992429" y="2234237"/>
                </a:cubicBezTo>
                <a:cubicBezTo>
                  <a:pt x="997817" y="2210376"/>
                  <a:pt x="988580" y="2207297"/>
                  <a:pt x="967799" y="2214994"/>
                </a:cubicBezTo>
                <a:cubicBezTo>
                  <a:pt x="958562" y="2218073"/>
                  <a:pt x="947017" y="2216534"/>
                  <a:pt x="937011" y="2214994"/>
                </a:cubicBezTo>
                <a:cubicBezTo>
                  <a:pt x="928544" y="2214225"/>
                  <a:pt x="916999" y="2209606"/>
                  <a:pt x="916999" y="2219612"/>
                </a:cubicBezTo>
                <a:cubicBezTo>
                  <a:pt x="917768" y="2231158"/>
                  <a:pt x="897756" y="2240394"/>
                  <a:pt x="915459" y="2254249"/>
                </a:cubicBezTo>
                <a:cubicBezTo>
                  <a:pt x="925465" y="2262716"/>
                  <a:pt x="920077" y="2278110"/>
                  <a:pt x="910841" y="2287346"/>
                </a:cubicBezTo>
                <a:cubicBezTo>
                  <a:pt x="898526" y="2299661"/>
                  <a:pt x="903144" y="2309667"/>
                  <a:pt x="906992" y="2324291"/>
                </a:cubicBezTo>
                <a:cubicBezTo>
                  <a:pt x="913150" y="2348152"/>
                  <a:pt x="921617" y="2372013"/>
                  <a:pt x="919308" y="2397413"/>
                </a:cubicBezTo>
                <a:cubicBezTo>
                  <a:pt x="917768" y="2412807"/>
                  <a:pt x="905453" y="2422043"/>
                  <a:pt x="892368" y="2427430"/>
                </a:cubicBezTo>
                <a:cubicBezTo>
                  <a:pt x="883901" y="2430509"/>
                  <a:pt x="879283" y="2433588"/>
                  <a:pt x="883132" y="2442824"/>
                </a:cubicBezTo>
                <a:cubicBezTo>
                  <a:pt x="886211" y="2448982"/>
                  <a:pt x="883132" y="2455909"/>
                  <a:pt x="876974" y="2456679"/>
                </a:cubicBezTo>
                <a:cubicBezTo>
                  <a:pt x="840799" y="2461297"/>
                  <a:pt x="803853" y="2476691"/>
                  <a:pt x="769986" y="2448982"/>
                </a:cubicBezTo>
                <a:cubicBezTo>
                  <a:pt x="769217" y="2446673"/>
                  <a:pt x="769986" y="2443594"/>
                  <a:pt x="771526" y="2443594"/>
                </a:cubicBezTo>
                <a:cubicBezTo>
                  <a:pt x="793847" y="2445903"/>
                  <a:pt x="812320" y="2430509"/>
                  <a:pt x="833871" y="2430509"/>
                </a:cubicBezTo>
                <a:cubicBezTo>
                  <a:pt x="859271" y="2430509"/>
                  <a:pt x="873895" y="2409728"/>
                  <a:pt x="865429" y="2385867"/>
                </a:cubicBezTo>
                <a:cubicBezTo>
                  <a:pt x="861580" y="2376631"/>
                  <a:pt x="871586" y="2367394"/>
                  <a:pt x="863120" y="2359697"/>
                </a:cubicBezTo>
                <a:cubicBezTo>
                  <a:pt x="853114" y="2355849"/>
                  <a:pt x="853883" y="2347382"/>
                  <a:pt x="852344" y="2339685"/>
                </a:cubicBezTo>
                <a:cubicBezTo>
                  <a:pt x="848496" y="2318134"/>
                  <a:pt x="840799" y="2299661"/>
                  <a:pt x="820786" y="2288116"/>
                </a:cubicBezTo>
                <a:cubicBezTo>
                  <a:pt x="815398" y="2285037"/>
                  <a:pt x="810780" y="2279649"/>
                  <a:pt x="805393" y="2276570"/>
                </a:cubicBezTo>
                <a:cubicBezTo>
                  <a:pt x="795386" y="2270413"/>
                  <a:pt x="788459" y="2255788"/>
                  <a:pt x="771526" y="2268104"/>
                </a:cubicBezTo>
                <a:cubicBezTo>
                  <a:pt x="764598" y="2272722"/>
                  <a:pt x="749204" y="2268104"/>
                  <a:pt x="738429" y="2262716"/>
                </a:cubicBezTo>
                <a:cubicBezTo>
                  <a:pt x="732271" y="2259637"/>
                  <a:pt x="733041" y="2255019"/>
                  <a:pt x="734580" y="2249631"/>
                </a:cubicBezTo>
                <a:cubicBezTo>
                  <a:pt x="736890" y="2241164"/>
                  <a:pt x="731502" y="2238085"/>
                  <a:pt x="725344" y="2235006"/>
                </a:cubicBezTo>
                <a:cubicBezTo>
                  <a:pt x="720726" y="2231928"/>
                  <a:pt x="716108" y="2228079"/>
                  <a:pt x="712259" y="2224231"/>
                </a:cubicBezTo>
                <a:cubicBezTo>
                  <a:pt x="708411" y="2222691"/>
                  <a:pt x="707641" y="2219612"/>
                  <a:pt x="707641" y="2215764"/>
                </a:cubicBezTo>
                <a:cubicBezTo>
                  <a:pt x="693786" y="2210376"/>
                  <a:pt x="675314" y="2209606"/>
                  <a:pt x="672235" y="2189594"/>
                </a:cubicBezTo>
                <a:cubicBezTo>
                  <a:pt x="673005" y="2182667"/>
                  <a:pt x="666077" y="2181127"/>
                  <a:pt x="663768" y="2176509"/>
                </a:cubicBezTo>
                <a:cubicBezTo>
                  <a:pt x="657611" y="2175740"/>
                  <a:pt x="651453" y="2178049"/>
                  <a:pt x="646064" y="2181127"/>
                </a:cubicBezTo>
                <a:cubicBezTo>
                  <a:pt x="645294" y="2187285"/>
                  <a:pt x="647604" y="2194212"/>
                  <a:pt x="641446" y="2198831"/>
                </a:cubicBezTo>
                <a:cubicBezTo>
                  <a:pt x="638368" y="2204988"/>
                  <a:pt x="634520" y="2208837"/>
                  <a:pt x="628362" y="2211915"/>
                </a:cubicBezTo>
                <a:cubicBezTo>
                  <a:pt x="623743" y="2219612"/>
                  <a:pt x="618355" y="2211915"/>
                  <a:pt x="612967" y="2213455"/>
                </a:cubicBezTo>
                <a:cubicBezTo>
                  <a:pt x="609888" y="2214994"/>
                  <a:pt x="606040" y="2217303"/>
                  <a:pt x="603731" y="2212685"/>
                </a:cubicBezTo>
                <a:cubicBezTo>
                  <a:pt x="601422" y="2208067"/>
                  <a:pt x="604501" y="2204218"/>
                  <a:pt x="609119" y="2202679"/>
                </a:cubicBezTo>
                <a:cubicBezTo>
                  <a:pt x="617585" y="2200370"/>
                  <a:pt x="619125" y="2191134"/>
                  <a:pt x="624513" y="2185746"/>
                </a:cubicBezTo>
                <a:cubicBezTo>
                  <a:pt x="629132" y="2177279"/>
                  <a:pt x="632980" y="2168043"/>
                  <a:pt x="637598" y="2159576"/>
                </a:cubicBezTo>
                <a:cubicBezTo>
                  <a:pt x="636828" y="2153419"/>
                  <a:pt x="637598" y="2146491"/>
                  <a:pt x="629132" y="2146491"/>
                </a:cubicBezTo>
                <a:cubicBezTo>
                  <a:pt x="623743" y="2146491"/>
                  <a:pt x="619894" y="2148801"/>
                  <a:pt x="619894" y="2154188"/>
                </a:cubicBezTo>
                <a:cubicBezTo>
                  <a:pt x="621434" y="2174200"/>
                  <a:pt x="606040" y="2181127"/>
                  <a:pt x="592955" y="2190364"/>
                </a:cubicBezTo>
                <a:cubicBezTo>
                  <a:pt x="588337" y="2198831"/>
                  <a:pt x="604501" y="2224231"/>
                  <a:pt x="575252" y="2212685"/>
                </a:cubicBezTo>
                <a:cubicBezTo>
                  <a:pt x="572943" y="2212685"/>
                  <a:pt x="569864" y="2212685"/>
                  <a:pt x="566785" y="2212685"/>
                </a:cubicBezTo>
                <a:cubicBezTo>
                  <a:pt x="550622" y="2199600"/>
                  <a:pt x="550622" y="2198061"/>
                  <a:pt x="566785" y="2172661"/>
                </a:cubicBezTo>
                <a:cubicBezTo>
                  <a:pt x="566016" y="2172661"/>
                  <a:pt x="566016" y="2172661"/>
                  <a:pt x="565246" y="2172661"/>
                </a:cubicBezTo>
                <a:cubicBezTo>
                  <a:pt x="556010" y="2180358"/>
                  <a:pt x="547543" y="2187285"/>
                  <a:pt x="539076" y="2194982"/>
                </a:cubicBezTo>
                <a:cubicBezTo>
                  <a:pt x="529070" y="2194982"/>
                  <a:pt x="526761" y="2189594"/>
                  <a:pt x="530610" y="2181127"/>
                </a:cubicBezTo>
                <a:cubicBezTo>
                  <a:pt x="533688" y="2172661"/>
                  <a:pt x="536767" y="2164195"/>
                  <a:pt x="539846" y="2155728"/>
                </a:cubicBezTo>
                <a:cubicBezTo>
                  <a:pt x="552931" y="2136485"/>
                  <a:pt x="557549" y="2114934"/>
                  <a:pt x="561397" y="2092612"/>
                </a:cubicBezTo>
                <a:cubicBezTo>
                  <a:pt x="565246" y="2071061"/>
                  <a:pt x="557549" y="2054127"/>
                  <a:pt x="538307" y="2042582"/>
                </a:cubicBezTo>
                <a:cubicBezTo>
                  <a:pt x="529840" y="2037195"/>
                  <a:pt x="521373" y="2031807"/>
                  <a:pt x="513676" y="2024879"/>
                </a:cubicBezTo>
                <a:cubicBezTo>
                  <a:pt x="501361" y="2014104"/>
                  <a:pt x="489046" y="2012564"/>
                  <a:pt x="473652" y="2018722"/>
                </a:cubicBezTo>
                <a:cubicBezTo>
                  <a:pt x="441325" y="2031037"/>
                  <a:pt x="429010" y="2021801"/>
                  <a:pt x="429010" y="1987164"/>
                </a:cubicBezTo>
                <a:cubicBezTo>
                  <a:pt x="429010" y="1975619"/>
                  <a:pt x="432088" y="1963303"/>
                  <a:pt x="425931" y="1952528"/>
                </a:cubicBezTo>
                <a:cubicBezTo>
                  <a:pt x="419003" y="1944061"/>
                  <a:pt x="413616" y="1934824"/>
                  <a:pt x="408228" y="1925588"/>
                </a:cubicBezTo>
                <a:cubicBezTo>
                  <a:pt x="402840" y="1917122"/>
                  <a:pt x="396682" y="1909425"/>
                  <a:pt x="390525" y="1900958"/>
                </a:cubicBezTo>
                <a:cubicBezTo>
                  <a:pt x="372822" y="1877097"/>
                  <a:pt x="372822" y="1877867"/>
                  <a:pt x="350500" y="1894031"/>
                </a:cubicBezTo>
                <a:cubicBezTo>
                  <a:pt x="325870" y="1911734"/>
                  <a:pt x="298161" y="1918661"/>
                  <a:pt x="267373" y="1910964"/>
                </a:cubicBezTo>
                <a:cubicBezTo>
                  <a:pt x="247361" y="1905576"/>
                  <a:pt x="245822" y="1879407"/>
                  <a:pt x="225040" y="1875558"/>
                </a:cubicBezTo>
                <a:cubicBezTo>
                  <a:pt x="230428" y="1862473"/>
                  <a:pt x="221961" y="1850928"/>
                  <a:pt x="221961" y="1837843"/>
                </a:cubicBezTo>
                <a:cubicBezTo>
                  <a:pt x="222731" y="1820909"/>
                  <a:pt x="232737" y="1804746"/>
                  <a:pt x="227349" y="1787813"/>
                </a:cubicBezTo>
                <a:cubicBezTo>
                  <a:pt x="233506" y="1782425"/>
                  <a:pt x="243513" y="1799358"/>
                  <a:pt x="246591" y="1787043"/>
                </a:cubicBezTo>
                <a:cubicBezTo>
                  <a:pt x="249670" y="1774728"/>
                  <a:pt x="236585" y="1770879"/>
                  <a:pt x="228119" y="1765491"/>
                </a:cubicBezTo>
                <a:cubicBezTo>
                  <a:pt x="295852" y="1745479"/>
                  <a:pt x="318943" y="1694679"/>
                  <a:pt x="298931" y="1596928"/>
                </a:cubicBezTo>
                <a:cubicBezTo>
                  <a:pt x="316634" y="1616940"/>
                  <a:pt x="326640" y="1640031"/>
                  <a:pt x="346652" y="1656195"/>
                </a:cubicBezTo>
                <a:lnTo>
                  <a:pt x="361501" y="1660735"/>
                </a:lnTo>
                <a:lnTo>
                  <a:pt x="365925" y="1649703"/>
                </a:lnTo>
                <a:cubicBezTo>
                  <a:pt x="368035" y="1641457"/>
                  <a:pt x="368873" y="1633023"/>
                  <a:pt x="368015" y="1624340"/>
                </a:cubicBezTo>
                <a:cubicBezTo>
                  <a:pt x="367862" y="1614333"/>
                  <a:pt x="371008" y="1612353"/>
                  <a:pt x="380192" y="1612281"/>
                </a:cubicBezTo>
                <a:cubicBezTo>
                  <a:pt x="389375" y="1612208"/>
                  <a:pt x="399305" y="1611227"/>
                  <a:pt x="407089" y="1605448"/>
                </a:cubicBezTo>
                <a:cubicBezTo>
                  <a:pt x="411645" y="1600822"/>
                  <a:pt x="415292" y="1595451"/>
                  <a:pt x="415547" y="1589580"/>
                </a:cubicBezTo>
                <a:cubicBezTo>
                  <a:pt x="414812" y="1582137"/>
                  <a:pt x="407365" y="1582873"/>
                  <a:pt x="402237" y="1581709"/>
                </a:cubicBezTo>
                <a:cubicBezTo>
                  <a:pt x="367996" y="1573400"/>
                  <a:pt x="333836" y="1565919"/>
                  <a:pt x="298685" y="1556865"/>
                </a:cubicBezTo>
                <a:cubicBezTo>
                  <a:pt x="278173" y="1552211"/>
                  <a:pt x="257416" y="1545075"/>
                  <a:pt x="238732" y="1533560"/>
                </a:cubicBezTo>
                <a:cubicBezTo>
                  <a:pt x="202438" y="1512927"/>
                  <a:pt x="188658" y="1483390"/>
                  <a:pt x="194584" y="1441885"/>
                </a:cubicBezTo>
                <a:cubicBezTo>
                  <a:pt x="200919" y="1404515"/>
                  <a:pt x="200919" y="1404515"/>
                  <a:pt x="175636" y="1376949"/>
                </a:cubicBezTo>
                <a:cubicBezTo>
                  <a:pt x="187976" y="1366544"/>
                  <a:pt x="194862" y="1351667"/>
                  <a:pt x="201001" y="1337699"/>
                </a:cubicBezTo>
                <a:cubicBezTo>
                  <a:pt x="207142" y="1323731"/>
                  <a:pt x="215181" y="1312081"/>
                  <a:pt x="230576" y="1307219"/>
                </a:cubicBezTo>
                <a:cubicBezTo>
                  <a:pt x="241915" y="1303594"/>
                  <a:pt x="253254" y="1299969"/>
                  <a:pt x="254347" y="1285664"/>
                </a:cubicBezTo>
                <a:cubicBezTo>
                  <a:pt x="256023" y="1268797"/>
                  <a:pt x="253643" y="1253165"/>
                  <a:pt x="237605" y="1243058"/>
                </a:cubicBezTo>
                <a:cubicBezTo>
                  <a:pt x="226859" y="1235768"/>
                  <a:pt x="213875" y="1231205"/>
                  <a:pt x="201801" y="1227388"/>
                </a:cubicBezTo>
                <a:cubicBezTo>
                  <a:pt x="181044" y="1220252"/>
                  <a:pt x="159541" y="1214026"/>
                  <a:pt x="140112" y="1203419"/>
                </a:cubicBezTo>
                <a:cubicBezTo>
                  <a:pt x="128620" y="1197038"/>
                  <a:pt x="123155" y="1200919"/>
                  <a:pt x="122807" y="1214314"/>
                </a:cubicBezTo>
                <a:cubicBezTo>
                  <a:pt x="123940" y="1234245"/>
                  <a:pt x="114572" y="1249367"/>
                  <a:pt x="96113" y="1257036"/>
                </a:cubicBezTo>
                <a:cubicBezTo>
                  <a:pt x="76081" y="1265696"/>
                  <a:pt x="52341" y="1262196"/>
                  <a:pt x="38458" y="1248535"/>
                </a:cubicBezTo>
                <a:cubicBezTo>
                  <a:pt x="28295" y="1238683"/>
                  <a:pt x="25414" y="1226441"/>
                  <a:pt x="29153" y="1213546"/>
                </a:cubicBezTo>
                <a:cubicBezTo>
                  <a:pt x="33393" y="1197260"/>
                  <a:pt x="26038" y="1190470"/>
                  <a:pt x="12391" y="1187643"/>
                </a:cubicBezTo>
                <a:cubicBezTo>
                  <a:pt x="3871" y="1185980"/>
                  <a:pt x="-675" y="1182253"/>
                  <a:pt x="81" y="1172993"/>
                </a:cubicBezTo>
                <a:cubicBezTo>
                  <a:pt x="756" y="1162905"/>
                  <a:pt x="8693" y="1167131"/>
                  <a:pt x="13658" y="1166641"/>
                </a:cubicBezTo>
                <a:cubicBezTo>
                  <a:pt x="57798" y="1165203"/>
                  <a:pt x="100899" y="1168043"/>
                  <a:pt x="142679" y="1176546"/>
                </a:cubicBezTo>
                <a:lnTo>
                  <a:pt x="239171" y="1211513"/>
                </a:lnTo>
                <a:lnTo>
                  <a:pt x="235719" y="1208616"/>
                </a:lnTo>
                <a:cubicBezTo>
                  <a:pt x="233507" y="1206307"/>
                  <a:pt x="232352" y="1203613"/>
                  <a:pt x="234276" y="1199764"/>
                </a:cubicBezTo>
                <a:cubicBezTo>
                  <a:pt x="237355" y="1193606"/>
                  <a:pt x="245052" y="1195915"/>
                  <a:pt x="250440" y="1196685"/>
                </a:cubicBezTo>
                <a:cubicBezTo>
                  <a:pt x="264294" y="1198994"/>
                  <a:pt x="278919" y="1202073"/>
                  <a:pt x="292773" y="1205152"/>
                </a:cubicBezTo>
                <a:lnTo>
                  <a:pt x="293536" y="1205788"/>
                </a:lnTo>
                <a:lnTo>
                  <a:pt x="307663" y="1191042"/>
                </a:lnTo>
                <a:cubicBezTo>
                  <a:pt x="319676" y="1177328"/>
                  <a:pt x="331690" y="1163615"/>
                  <a:pt x="350231" y="1156773"/>
                </a:cubicBezTo>
                <a:cubicBezTo>
                  <a:pt x="359169" y="1154220"/>
                  <a:pt x="358515" y="1147603"/>
                  <a:pt x="353724" y="1141396"/>
                </a:cubicBezTo>
                <a:cubicBezTo>
                  <a:pt x="347115" y="1133698"/>
                  <a:pt x="340506" y="1126000"/>
                  <a:pt x="328677" y="1124663"/>
                </a:cubicBezTo>
                <a:cubicBezTo>
                  <a:pt x="301464" y="1119835"/>
                  <a:pt x="277570" y="1106329"/>
                  <a:pt x="254423" y="1091914"/>
                </a:cubicBezTo>
                <a:cubicBezTo>
                  <a:pt x="236567" y="1080317"/>
                  <a:pt x="218793" y="1069546"/>
                  <a:pt x="198863" y="1062329"/>
                </a:cubicBezTo>
                <a:cubicBezTo>
                  <a:pt x="184889" y="1056194"/>
                  <a:pt x="177686" y="1059411"/>
                  <a:pt x="174939" y="1073879"/>
                </a:cubicBezTo>
                <a:cubicBezTo>
                  <a:pt x="174019" y="1081485"/>
                  <a:pt x="173181" y="1089919"/>
                  <a:pt x="161270" y="1087756"/>
                </a:cubicBezTo>
                <a:cubicBezTo>
                  <a:pt x="150186" y="1085510"/>
                  <a:pt x="145314" y="1078475"/>
                  <a:pt x="143506" y="1068633"/>
                </a:cubicBezTo>
                <a:cubicBezTo>
                  <a:pt x="142853" y="1062017"/>
                  <a:pt x="147817" y="1061526"/>
                  <a:pt x="151955" y="1061118"/>
                </a:cubicBezTo>
                <a:cubicBezTo>
                  <a:pt x="165112" y="1058982"/>
                  <a:pt x="176369" y="1054530"/>
                  <a:pt x="186309" y="1045197"/>
                </a:cubicBezTo>
                <a:cubicBezTo>
                  <a:pt x="190865" y="1040572"/>
                  <a:pt x="194338" y="1041899"/>
                  <a:pt x="199548" y="1043889"/>
                </a:cubicBezTo>
                <a:cubicBezTo>
                  <a:pt x="249909" y="1063132"/>
                  <a:pt x="303171" y="1077912"/>
                  <a:pt x="342999" y="1117403"/>
                </a:cubicBezTo>
                <a:cubicBezTo>
                  <a:pt x="354981" y="1128745"/>
                  <a:pt x="380060" y="1120422"/>
                  <a:pt x="385045" y="1103228"/>
                </a:cubicBezTo>
                <a:cubicBezTo>
                  <a:pt x="389612" y="1090250"/>
                  <a:pt x="396068" y="1087942"/>
                  <a:pt x="407816" y="1088452"/>
                </a:cubicBezTo>
                <a:cubicBezTo>
                  <a:pt x="413689" y="1088707"/>
                  <a:pt x="420227" y="1087226"/>
                  <a:pt x="425855" y="1084999"/>
                </a:cubicBezTo>
                <a:cubicBezTo>
                  <a:pt x="435540" y="1081537"/>
                  <a:pt x="437206" y="1073022"/>
                  <a:pt x="437962" y="1063761"/>
                </a:cubicBezTo>
                <a:cubicBezTo>
                  <a:pt x="438718" y="1054500"/>
                  <a:pt x="432517" y="1050937"/>
                  <a:pt x="425571" y="1048283"/>
                </a:cubicBezTo>
                <a:cubicBezTo>
                  <a:pt x="416888" y="1044965"/>
                  <a:pt x="406632" y="1042638"/>
                  <a:pt x="397121" y="1039402"/>
                </a:cubicBezTo>
                <a:cubicBezTo>
                  <a:pt x="386784" y="1036248"/>
                  <a:pt x="376364" y="1032267"/>
                  <a:pt x="368019" y="1023905"/>
                </a:cubicBezTo>
                <a:lnTo>
                  <a:pt x="361094" y="1008297"/>
                </a:lnTo>
                <a:lnTo>
                  <a:pt x="355311" y="1004069"/>
                </a:lnTo>
                <a:cubicBezTo>
                  <a:pt x="351847" y="999451"/>
                  <a:pt x="352040" y="993101"/>
                  <a:pt x="353579" y="981940"/>
                </a:cubicBezTo>
                <a:cubicBezTo>
                  <a:pt x="351270" y="970394"/>
                  <a:pt x="360506" y="963467"/>
                  <a:pt x="365125" y="954231"/>
                </a:cubicBezTo>
                <a:cubicBezTo>
                  <a:pt x="375900" y="931909"/>
                  <a:pt x="372052" y="921903"/>
                  <a:pt x="348192" y="915746"/>
                </a:cubicBezTo>
                <a:cubicBezTo>
                  <a:pt x="342034" y="914206"/>
                  <a:pt x="335876" y="913437"/>
                  <a:pt x="329719" y="911897"/>
                </a:cubicBezTo>
                <a:cubicBezTo>
                  <a:pt x="328179" y="912667"/>
                  <a:pt x="327410" y="912667"/>
                  <a:pt x="326640" y="913437"/>
                </a:cubicBezTo>
                <a:cubicBezTo>
                  <a:pt x="323561" y="914976"/>
                  <a:pt x="320482" y="914206"/>
                  <a:pt x="318173" y="911897"/>
                </a:cubicBezTo>
                <a:cubicBezTo>
                  <a:pt x="301240" y="914976"/>
                  <a:pt x="286616" y="903430"/>
                  <a:pt x="269682" y="903430"/>
                </a:cubicBezTo>
                <a:cubicBezTo>
                  <a:pt x="256597" y="904970"/>
                  <a:pt x="248131" y="898043"/>
                  <a:pt x="245052" y="887267"/>
                </a:cubicBezTo>
                <a:cubicBezTo>
                  <a:pt x="242743" y="877261"/>
                  <a:pt x="254288" y="877261"/>
                  <a:pt x="260446" y="872643"/>
                </a:cubicBezTo>
                <a:cubicBezTo>
                  <a:pt x="278919" y="871104"/>
                  <a:pt x="295852" y="863407"/>
                  <a:pt x="313555" y="859558"/>
                </a:cubicBezTo>
                <a:cubicBezTo>
                  <a:pt x="325101" y="851091"/>
                  <a:pt x="338955" y="848782"/>
                  <a:pt x="352040" y="846473"/>
                </a:cubicBezTo>
                <a:cubicBezTo>
                  <a:pt x="355119" y="846473"/>
                  <a:pt x="358197" y="847243"/>
                  <a:pt x="361276" y="848782"/>
                </a:cubicBezTo>
                <a:cubicBezTo>
                  <a:pt x="360506" y="850322"/>
                  <a:pt x="358967" y="851861"/>
                  <a:pt x="358197" y="853400"/>
                </a:cubicBezTo>
                <a:cubicBezTo>
                  <a:pt x="359737" y="852631"/>
                  <a:pt x="360506" y="851861"/>
                  <a:pt x="362046" y="851091"/>
                </a:cubicBezTo>
                <a:cubicBezTo>
                  <a:pt x="370513" y="838776"/>
                  <a:pt x="382828" y="833388"/>
                  <a:pt x="397452" y="836467"/>
                </a:cubicBezTo>
                <a:cubicBezTo>
                  <a:pt x="419773" y="815685"/>
                  <a:pt x="418234" y="793364"/>
                  <a:pt x="402840" y="769503"/>
                </a:cubicBezTo>
                <a:cubicBezTo>
                  <a:pt x="395913" y="758728"/>
                  <a:pt x="389755" y="747182"/>
                  <a:pt x="383597" y="735637"/>
                </a:cubicBezTo>
                <a:cubicBezTo>
                  <a:pt x="375900" y="729479"/>
                  <a:pt x="368973" y="724091"/>
                  <a:pt x="361276" y="717934"/>
                </a:cubicBezTo>
                <a:cubicBezTo>
                  <a:pt x="353579" y="714855"/>
                  <a:pt x="352040" y="706388"/>
                  <a:pt x="348192" y="700231"/>
                </a:cubicBezTo>
                <a:cubicBezTo>
                  <a:pt x="349731" y="692534"/>
                  <a:pt x="335876" y="684067"/>
                  <a:pt x="345113" y="677140"/>
                </a:cubicBezTo>
                <a:lnTo>
                  <a:pt x="359259" y="673306"/>
                </a:lnTo>
                <a:lnTo>
                  <a:pt x="360028" y="663933"/>
                </a:lnTo>
                <a:cubicBezTo>
                  <a:pt x="367332" y="644839"/>
                  <a:pt x="361234" y="625400"/>
                  <a:pt x="351908" y="607114"/>
                </a:cubicBezTo>
                <a:cubicBezTo>
                  <a:pt x="348854" y="601570"/>
                  <a:pt x="345881" y="596853"/>
                  <a:pt x="343736" y="592055"/>
                </a:cubicBezTo>
                <a:cubicBezTo>
                  <a:pt x="326647" y="562844"/>
                  <a:pt x="326647" y="562844"/>
                  <a:pt x="350173" y="538808"/>
                </a:cubicBezTo>
                <a:cubicBezTo>
                  <a:pt x="354729" y="534182"/>
                  <a:pt x="357630" y="529720"/>
                  <a:pt x="355159" y="521613"/>
                </a:cubicBezTo>
                <a:cubicBezTo>
                  <a:pt x="352605" y="512679"/>
                  <a:pt x="352452" y="502673"/>
                  <a:pt x="353208" y="493412"/>
                </a:cubicBezTo>
                <a:cubicBezTo>
                  <a:pt x="355129" y="479027"/>
                  <a:pt x="347110" y="473973"/>
                  <a:pt x="335118" y="470982"/>
                </a:cubicBezTo>
                <a:cubicBezTo>
                  <a:pt x="296575" y="461428"/>
                  <a:pt x="296575" y="461428"/>
                  <a:pt x="315730" y="426967"/>
                </a:cubicBezTo>
                <a:cubicBezTo>
                  <a:pt x="319295" y="420769"/>
                  <a:pt x="320296" y="413990"/>
                  <a:pt x="319561" y="406546"/>
                </a:cubicBezTo>
                <a:cubicBezTo>
                  <a:pt x="318989" y="400757"/>
                  <a:pt x="312462" y="393886"/>
                  <a:pt x="322146" y="390424"/>
                </a:cubicBezTo>
                <a:cubicBezTo>
                  <a:pt x="330175" y="387126"/>
                  <a:pt x="338531" y="387135"/>
                  <a:pt x="344313" y="394915"/>
                </a:cubicBezTo>
                <a:cubicBezTo>
                  <a:pt x="349931" y="401040"/>
                  <a:pt x="353976" y="408157"/>
                  <a:pt x="358931" y="416018"/>
                </a:cubicBezTo>
                <a:cubicBezTo>
                  <a:pt x="378054" y="406614"/>
                  <a:pt x="385440" y="388347"/>
                  <a:pt x="391171" y="370244"/>
                </a:cubicBezTo>
                <a:cubicBezTo>
                  <a:pt x="394491" y="361565"/>
                  <a:pt x="386309" y="354857"/>
                  <a:pt x="380772" y="349558"/>
                </a:cubicBezTo>
                <a:cubicBezTo>
                  <a:pt x="372590" y="342851"/>
                  <a:pt x="364490" y="336970"/>
                  <a:pt x="357216" y="331008"/>
                </a:cubicBezTo>
                <a:cubicBezTo>
                  <a:pt x="349034" y="324300"/>
                  <a:pt x="343252" y="316521"/>
                  <a:pt x="341363" y="305851"/>
                </a:cubicBezTo>
                <a:cubicBezTo>
                  <a:pt x="339146" y="291874"/>
                  <a:pt x="342957" y="288157"/>
                  <a:pt x="357350" y="290075"/>
                </a:cubicBezTo>
                <a:cubicBezTo>
                  <a:pt x="375216" y="293321"/>
                  <a:pt x="378863" y="287950"/>
                  <a:pt x="374665" y="270828"/>
                </a:cubicBezTo>
                <a:cubicBezTo>
                  <a:pt x="372858" y="260985"/>
                  <a:pt x="363358" y="249397"/>
                  <a:pt x="374288" y="241636"/>
                </a:cubicBezTo>
                <a:cubicBezTo>
                  <a:pt x="384473" y="234785"/>
                  <a:pt x="395464" y="244555"/>
                  <a:pt x="404392" y="250354"/>
                </a:cubicBezTo>
                <a:cubicBezTo>
                  <a:pt x="408029" y="253335"/>
                  <a:pt x="411584" y="255489"/>
                  <a:pt x="415966" y="257561"/>
                </a:cubicBezTo>
                <a:cubicBezTo>
                  <a:pt x="421258" y="260379"/>
                  <a:pt x="427958" y="260552"/>
                  <a:pt x="432433" y="255099"/>
                </a:cubicBezTo>
                <a:cubicBezTo>
                  <a:pt x="436989" y="250474"/>
                  <a:pt x="434762" y="244848"/>
                  <a:pt x="430963" y="240213"/>
                </a:cubicBezTo>
                <a:cubicBezTo>
                  <a:pt x="426090" y="233178"/>
                  <a:pt x="422045" y="226062"/>
                  <a:pt x="429584" y="217801"/>
                </a:cubicBezTo>
                <a:cubicBezTo>
                  <a:pt x="437204" y="210368"/>
                  <a:pt x="445887" y="213686"/>
                  <a:pt x="453825" y="217912"/>
                </a:cubicBezTo>
                <a:cubicBezTo>
                  <a:pt x="454734" y="218657"/>
                  <a:pt x="456552" y="220148"/>
                  <a:pt x="458289" y="220811"/>
                </a:cubicBezTo>
                <a:cubicBezTo>
                  <a:pt x="480445" y="233654"/>
                  <a:pt x="485246" y="231510"/>
                  <a:pt x="492807" y="206545"/>
                </a:cubicBezTo>
                <a:cubicBezTo>
                  <a:pt x="495800" y="194558"/>
                  <a:pt x="499038" y="185052"/>
                  <a:pt x="513268" y="185317"/>
                </a:cubicBezTo>
                <a:cubicBezTo>
                  <a:pt x="516578" y="184989"/>
                  <a:pt x="519060" y="184744"/>
                  <a:pt x="521624" y="185326"/>
                </a:cubicBezTo>
                <a:cubicBezTo>
                  <a:pt x="536181" y="188899"/>
                  <a:pt x="547939" y="181056"/>
                  <a:pt x="544895" y="167160"/>
                </a:cubicBezTo>
                <a:cubicBezTo>
                  <a:pt x="541851" y="153264"/>
                  <a:pt x="548808" y="147567"/>
                  <a:pt x="558655" y="145758"/>
                </a:cubicBezTo>
                <a:cubicBezTo>
                  <a:pt x="590762" y="140917"/>
                  <a:pt x="595421" y="120414"/>
                  <a:pt x="593470" y="92213"/>
                </a:cubicBezTo>
                <a:cubicBezTo>
                  <a:pt x="592337" y="72283"/>
                  <a:pt x="595341" y="51944"/>
                  <a:pt x="599172" y="31523"/>
                </a:cubicBezTo>
                <a:cubicBezTo>
                  <a:pt x="601583" y="22099"/>
                  <a:pt x="605975" y="15819"/>
                  <a:pt x="615660" y="12357"/>
                </a:cubicBezTo>
                <a:cubicBezTo>
                  <a:pt x="632132" y="5720"/>
                  <a:pt x="648788" y="943"/>
                  <a:pt x="665522" y="124"/>
                </a:cubicBezTo>
                <a:close/>
              </a:path>
            </a:pathLst>
          </a:custGeom>
          <a:solidFill>
            <a:schemeClr val="accent2"/>
          </a:solidFill>
          <a:ln w="769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931E508F-0A20-421A-AE75-14F7B273F646}"/>
              </a:ext>
            </a:extLst>
          </p:cNvPr>
          <p:cNvSpPr>
            <a:spLocks/>
          </p:cNvSpPr>
          <p:nvPr/>
        </p:nvSpPr>
        <p:spPr bwMode="auto">
          <a:xfrm rot="3516856">
            <a:off x="3394900" y="1813556"/>
            <a:ext cx="2130684" cy="1943168"/>
          </a:xfrm>
          <a:custGeom>
            <a:avLst/>
            <a:gdLst>
              <a:gd name="connsiteX0" fmla="*/ 3897079 w 4651277"/>
              <a:gd name="connsiteY0" fmla="*/ 2775104 h 4241931"/>
              <a:gd name="connsiteX1" fmla="*/ 3897072 w 4651277"/>
              <a:gd name="connsiteY1" fmla="*/ 2775245 h 4241931"/>
              <a:gd name="connsiteX2" fmla="*/ 3897236 w 4651277"/>
              <a:gd name="connsiteY2" fmla="*/ 2775217 h 4241931"/>
              <a:gd name="connsiteX3" fmla="*/ 3870002 w 4651277"/>
              <a:gd name="connsiteY3" fmla="*/ 2525312 h 4241931"/>
              <a:gd name="connsiteX4" fmla="*/ 3868144 w 4651277"/>
              <a:gd name="connsiteY4" fmla="*/ 2533137 h 4241931"/>
              <a:gd name="connsiteX5" fmla="*/ 3873257 w 4651277"/>
              <a:gd name="connsiteY5" fmla="*/ 2535878 h 4241931"/>
              <a:gd name="connsiteX6" fmla="*/ 3875291 w 4651277"/>
              <a:gd name="connsiteY6" fmla="*/ 2517799 h 4241931"/>
              <a:gd name="connsiteX7" fmla="*/ 3877729 w 4651277"/>
              <a:gd name="connsiteY7" fmla="*/ 2513815 h 4241931"/>
              <a:gd name="connsiteX8" fmla="*/ 3877901 w 4651277"/>
              <a:gd name="connsiteY8" fmla="*/ 2487465 h 4241931"/>
              <a:gd name="connsiteX9" fmla="*/ 3888277 w 4651277"/>
              <a:gd name="connsiteY9" fmla="*/ 2487068 h 4241931"/>
              <a:gd name="connsiteX10" fmla="*/ 3891886 w 4651277"/>
              <a:gd name="connsiteY10" fmla="*/ 2490771 h 4241931"/>
              <a:gd name="connsiteX11" fmla="*/ 3891216 w 4651277"/>
              <a:gd name="connsiteY11" fmla="*/ 2494297 h 4241931"/>
              <a:gd name="connsiteX12" fmla="*/ 3905570 w 4651277"/>
              <a:gd name="connsiteY12" fmla="*/ 2476507 h 4241931"/>
              <a:gd name="connsiteX13" fmla="*/ 3910941 w 4651277"/>
              <a:gd name="connsiteY13" fmla="*/ 2469934 h 4241931"/>
              <a:gd name="connsiteX14" fmla="*/ 3903635 w 4651277"/>
              <a:gd name="connsiteY14" fmla="*/ 2473107 h 4241931"/>
              <a:gd name="connsiteX15" fmla="*/ 3861532 w 4651277"/>
              <a:gd name="connsiteY15" fmla="*/ 2480806 h 4241931"/>
              <a:gd name="connsiteX16" fmla="*/ 3861510 w 4651277"/>
              <a:gd name="connsiteY16" fmla="*/ 2481282 h 4241931"/>
              <a:gd name="connsiteX17" fmla="*/ 3864547 w 4651277"/>
              <a:gd name="connsiteY17" fmla="*/ 2490423 h 4241931"/>
              <a:gd name="connsiteX18" fmla="*/ 3870148 w 4651277"/>
              <a:gd name="connsiteY18" fmla="*/ 2488776 h 4241931"/>
              <a:gd name="connsiteX19" fmla="*/ 3869606 w 4651277"/>
              <a:gd name="connsiteY19" fmla="*/ 2488750 h 4241931"/>
              <a:gd name="connsiteX20" fmla="*/ 3844059 w 4651277"/>
              <a:gd name="connsiteY20" fmla="*/ 2490243 h 4241931"/>
              <a:gd name="connsiteX21" fmla="*/ 3842985 w 4651277"/>
              <a:gd name="connsiteY21" fmla="*/ 2493698 h 4241931"/>
              <a:gd name="connsiteX22" fmla="*/ 3843598 w 4651277"/>
              <a:gd name="connsiteY22" fmla="*/ 2492828 h 4241931"/>
              <a:gd name="connsiteX23" fmla="*/ 4088505 w 4651277"/>
              <a:gd name="connsiteY23" fmla="*/ 2054563 h 4241931"/>
              <a:gd name="connsiteX24" fmla="*/ 4088401 w 4651277"/>
              <a:gd name="connsiteY24" fmla="*/ 2054951 h 4241931"/>
              <a:gd name="connsiteX25" fmla="*/ 4089266 w 4651277"/>
              <a:gd name="connsiteY25" fmla="*/ 2055670 h 4241931"/>
              <a:gd name="connsiteX26" fmla="*/ 3885513 w 4651277"/>
              <a:gd name="connsiteY26" fmla="*/ 1821923 h 4241931"/>
              <a:gd name="connsiteX27" fmla="*/ 3885167 w 4651277"/>
              <a:gd name="connsiteY27" fmla="*/ 1822589 h 4241931"/>
              <a:gd name="connsiteX28" fmla="*/ 3886626 w 4651277"/>
              <a:gd name="connsiteY28" fmla="*/ 1822717 h 4241931"/>
              <a:gd name="connsiteX29" fmla="*/ 3891162 w 4651277"/>
              <a:gd name="connsiteY29" fmla="*/ 1820860 h 4241931"/>
              <a:gd name="connsiteX30" fmla="*/ 3821509 w 4651277"/>
              <a:gd name="connsiteY30" fmla="*/ 1811281 h 4241931"/>
              <a:gd name="connsiteX31" fmla="*/ 3822504 w 4651277"/>
              <a:gd name="connsiteY31" fmla="*/ 1811643 h 4241931"/>
              <a:gd name="connsiteX32" fmla="*/ 3822243 w 4651277"/>
              <a:gd name="connsiteY32" fmla="*/ 1811284 h 4241931"/>
              <a:gd name="connsiteX33" fmla="*/ 3767517 w 4651277"/>
              <a:gd name="connsiteY33" fmla="*/ 1561442 h 4241931"/>
              <a:gd name="connsiteX34" fmla="*/ 3765081 w 4651277"/>
              <a:gd name="connsiteY34" fmla="*/ 1577440 h 4241931"/>
              <a:gd name="connsiteX35" fmla="*/ 3767062 w 4651277"/>
              <a:gd name="connsiteY35" fmla="*/ 1592964 h 4241931"/>
              <a:gd name="connsiteX36" fmla="*/ 3763927 w 4651277"/>
              <a:gd name="connsiteY36" fmla="*/ 1607782 h 4241931"/>
              <a:gd name="connsiteX37" fmla="*/ 3761545 w 4651277"/>
              <a:gd name="connsiteY37" fmla="*/ 1609280 h 4241931"/>
              <a:gd name="connsiteX38" fmla="*/ 3797457 w 4651277"/>
              <a:gd name="connsiteY38" fmla="*/ 1614968 h 4241931"/>
              <a:gd name="connsiteX39" fmla="*/ 3788623 w 4651277"/>
              <a:gd name="connsiteY39" fmla="*/ 1604063 h 4241931"/>
              <a:gd name="connsiteX40" fmla="*/ 3776032 w 4651277"/>
              <a:gd name="connsiteY40" fmla="*/ 1576163 h 4241931"/>
              <a:gd name="connsiteX41" fmla="*/ 3386337 w 4651277"/>
              <a:gd name="connsiteY41" fmla="*/ 529816 h 4241931"/>
              <a:gd name="connsiteX42" fmla="*/ 3387319 w 4651277"/>
              <a:gd name="connsiteY42" fmla="*/ 533022 h 4241931"/>
              <a:gd name="connsiteX43" fmla="*/ 3390371 w 4651277"/>
              <a:gd name="connsiteY43" fmla="*/ 545619 h 4241931"/>
              <a:gd name="connsiteX44" fmla="*/ 3423565 w 4651277"/>
              <a:gd name="connsiteY44" fmla="*/ 548694 h 4241931"/>
              <a:gd name="connsiteX45" fmla="*/ 3424013 w 4651277"/>
              <a:gd name="connsiteY45" fmla="*/ 548364 h 4241931"/>
              <a:gd name="connsiteX46" fmla="*/ 3429555 w 4651277"/>
              <a:gd name="connsiteY46" fmla="*/ 530803 h 4241931"/>
              <a:gd name="connsiteX47" fmla="*/ 3427864 w 4651277"/>
              <a:gd name="connsiteY47" fmla="*/ 511430 h 4241931"/>
              <a:gd name="connsiteX48" fmla="*/ 3425437 w 4651277"/>
              <a:gd name="connsiteY48" fmla="*/ 507611 h 4241931"/>
              <a:gd name="connsiteX49" fmla="*/ 3420175 w 4651277"/>
              <a:gd name="connsiteY49" fmla="*/ 511007 h 4241931"/>
              <a:gd name="connsiteX50" fmla="*/ 3392266 w 4651277"/>
              <a:gd name="connsiteY50" fmla="*/ 521522 h 4241931"/>
              <a:gd name="connsiteX51" fmla="*/ 1071940 w 4651277"/>
              <a:gd name="connsiteY51" fmla="*/ 3407137 h 4241931"/>
              <a:gd name="connsiteX52" fmla="*/ 1073275 w 4651277"/>
              <a:gd name="connsiteY52" fmla="*/ 3407279 h 4241931"/>
              <a:gd name="connsiteX53" fmla="*/ 1073048 w 4651277"/>
              <a:gd name="connsiteY53" fmla="*/ 3406948 h 4241931"/>
              <a:gd name="connsiteX54" fmla="*/ 842232 w 4651277"/>
              <a:gd name="connsiteY54" fmla="*/ 3128002 h 4241931"/>
              <a:gd name="connsiteX55" fmla="*/ 853613 w 4651277"/>
              <a:gd name="connsiteY55" fmla="*/ 3150615 h 4241931"/>
              <a:gd name="connsiteX56" fmla="*/ 883500 w 4651277"/>
              <a:gd name="connsiteY56" fmla="*/ 3172512 h 4241931"/>
              <a:gd name="connsiteX57" fmla="*/ 895668 w 4651277"/>
              <a:gd name="connsiteY57" fmla="*/ 3159366 h 4241931"/>
              <a:gd name="connsiteX58" fmla="*/ 895051 w 4651277"/>
              <a:gd name="connsiteY58" fmla="*/ 3159242 h 4241931"/>
              <a:gd name="connsiteX59" fmla="*/ 884086 w 4651277"/>
              <a:gd name="connsiteY59" fmla="*/ 3150235 h 4241931"/>
              <a:gd name="connsiteX60" fmla="*/ 861788 w 4651277"/>
              <a:gd name="connsiteY60" fmla="*/ 3130176 h 4241931"/>
              <a:gd name="connsiteX61" fmla="*/ 846830 w 4651277"/>
              <a:gd name="connsiteY61" fmla="*/ 3126461 h 4241931"/>
              <a:gd name="connsiteX62" fmla="*/ 1434125 w 4651277"/>
              <a:gd name="connsiteY62" fmla="*/ 357635 h 4241931"/>
              <a:gd name="connsiteX63" fmla="*/ 1444615 w 4651277"/>
              <a:gd name="connsiteY63" fmla="*/ 349964 h 4241931"/>
              <a:gd name="connsiteX64" fmla="*/ 1442833 w 4651277"/>
              <a:gd name="connsiteY64" fmla="*/ 352363 h 4241931"/>
              <a:gd name="connsiteX65" fmla="*/ 1435282 w 4651277"/>
              <a:gd name="connsiteY65" fmla="*/ 357772 h 4241931"/>
              <a:gd name="connsiteX66" fmla="*/ 901577 w 4651277"/>
              <a:gd name="connsiteY66" fmla="*/ 1089026 h 4241931"/>
              <a:gd name="connsiteX67" fmla="*/ 902450 w 4651277"/>
              <a:gd name="connsiteY67" fmla="*/ 1097146 h 4241931"/>
              <a:gd name="connsiteX68" fmla="*/ 902526 w 4651277"/>
              <a:gd name="connsiteY68" fmla="*/ 1097156 h 4241931"/>
              <a:gd name="connsiteX69" fmla="*/ 903198 w 4651277"/>
              <a:gd name="connsiteY69" fmla="*/ 1086955 h 4241931"/>
              <a:gd name="connsiteX70" fmla="*/ 757666 w 4651277"/>
              <a:gd name="connsiteY70" fmla="*/ 1050727 h 4241931"/>
              <a:gd name="connsiteX71" fmla="*/ 751018 w 4651277"/>
              <a:gd name="connsiteY71" fmla="*/ 1071490 h 4241931"/>
              <a:gd name="connsiteX72" fmla="*/ 758841 w 4651277"/>
              <a:gd name="connsiteY72" fmla="*/ 1071058 h 4241931"/>
              <a:gd name="connsiteX73" fmla="*/ 769344 w 4651277"/>
              <a:gd name="connsiteY73" fmla="*/ 1066422 h 4241931"/>
              <a:gd name="connsiteX74" fmla="*/ 764664 w 4651277"/>
              <a:gd name="connsiteY74" fmla="*/ 1057752 h 4241931"/>
              <a:gd name="connsiteX75" fmla="*/ 394920 w 4651277"/>
              <a:gd name="connsiteY75" fmla="*/ 954017 h 4241931"/>
              <a:gd name="connsiteX76" fmla="*/ 407227 w 4651277"/>
              <a:gd name="connsiteY76" fmla="*/ 946656 h 4241931"/>
              <a:gd name="connsiteX77" fmla="*/ 424128 w 4651277"/>
              <a:gd name="connsiteY77" fmla="*/ 922299 h 4241931"/>
              <a:gd name="connsiteX78" fmla="*/ 452395 w 4651277"/>
              <a:gd name="connsiteY78" fmla="*/ 908274 h 4241931"/>
              <a:gd name="connsiteX79" fmla="*/ 459935 w 4651277"/>
              <a:gd name="connsiteY79" fmla="*/ 911515 h 4241931"/>
              <a:gd name="connsiteX80" fmla="*/ 483116 w 4651277"/>
              <a:gd name="connsiteY80" fmla="*/ 899146 h 4241931"/>
              <a:gd name="connsiteX81" fmla="*/ 490125 w 4651277"/>
              <a:gd name="connsiteY81" fmla="*/ 893227 h 4241931"/>
              <a:gd name="connsiteX82" fmla="*/ 505508 w 4651277"/>
              <a:gd name="connsiteY82" fmla="*/ 899211 h 4241931"/>
              <a:gd name="connsiteX83" fmla="*/ 533045 w 4651277"/>
              <a:gd name="connsiteY83" fmla="*/ 903097 h 4241931"/>
              <a:gd name="connsiteX84" fmla="*/ 549057 w 4651277"/>
              <a:gd name="connsiteY84" fmla="*/ 904707 h 4241931"/>
              <a:gd name="connsiteX85" fmla="*/ 576911 w 4651277"/>
              <a:gd name="connsiteY85" fmla="*/ 960445 h 4241931"/>
              <a:gd name="connsiteX86" fmla="*/ 592268 w 4651277"/>
              <a:gd name="connsiteY86" fmla="*/ 969814 h 4241931"/>
              <a:gd name="connsiteX87" fmla="*/ 635566 w 4651277"/>
              <a:gd name="connsiteY87" fmla="*/ 969038 h 4241931"/>
              <a:gd name="connsiteX88" fmla="*/ 656699 w 4651277"/>
              <a:gd name="connsiteY88" fmla="*/ 977852 h 4241931"/>
              <a:gd name="connsiteX89" fmla="*/ 677579 w 4651277"/>
              <a:gd name="connsiteY89" fmla="*/ 980395 h 4241931"/>
              <a:gd name="connsiteX90" fmla="*/ 708864 w 4651277"/>
              <a:gd name="connsiteY90" fmla="*/ 989282 h 4241931"/>
              <a:gd name="connsiteX91" fmla="*/ 709249 w 4651277"/>
              <a:gd name="connsiteY91" fmla="*/ 990879 h 4241931"/>
              <a:gd name="connsiteX92" fmla="*/ 730538 w 4651277"/>
              <a:gd name="connsiteY92" fmla="*/ 987041 h 4241931"/>
              <a:gd name="connsiteX93" fmla="*/ 733369 w 4651277"/>
              <a:gd name="connsiteY93" fmla="*/ 981508 h 4241931"/>
              <a:gd name="connsiteX94" fmla="*/ 741250 w 4651277"/>
              <a:gd name="connsiteY94" fmla="*/ 939228 h 4241931"/>
              <a:gd name="connsiteX95" fmla="*/ 770387 w 4651277"/>
              <a:gd name="connsiteY95" fmla="*/ 922209 h 4241931"/>
              <a:gd name="connsiteX96" fmla="*/ 772846 w 4651277"/>
              <a:gd name="connsiteY96" fmla="*/ 931130 h 4241931"/>
              <a:gd name="connsiteX97" fmla="*/ 771985 w 4651277"/>
              <a:gd name="connsiteY97" fmla="*/ 935690 h 4241931"/>
              <a:gd name="connsiteX98" fmla="*/ 777371 w 4651277"/>
              <a:gd name="connsiteY98" fmla="*/ 940499 h 4241931"/>
              <a:gd name="connsiteX99" fmla="*/ 782283 w 4651277"/>
              <a:gd name="connsiteY99" fmla="*/ 952504 h 4241931"/>
              <a:gd name="connsiteX100" fmla="*/ 776624 w 4651277"/>
              <a:gd name="connsiteY100" fmla="*/ 964006 h 4241931"/>
              <a:gd name="connsiteX101" fmla="*/ 768714 w 4651277"/>
              <a:gd name="connsiteY101" fmla="*/ 968596 h 4241931"/>
              <a:gd name="connsiteX102" fmla="*/ 769873 w 4651277"/>
              <a:gd name="connsiteY102" fmla="*/ 975063 h 4241931"/>
              <a:gd name="connsiteX103" fmla="*/ 789860 w 4651277"/>
              <a:gd name="connsiteY103" fmla="*/ 1001522 h 4241931"/>
              <a:gd name="connsiteX104" fmla="*/ 801796 w 4651277"/>
              <a:gd name="connsiteY104" fmla="*/ 1013423 h 4241931"/>
              <a:gd name="connsiteX105" fmla="*/ 804836 w 4651277"/>
              <a:gd name="connsiteY105" fmla="*/ 1014109 h 4241931"/>
              <a:gd name="connsiteX106" fmla="*/ 810407 w 4651277"/>
              <a:gd name="connsiteY106" fmla="*/ 1011186 h 4241931"/>
              <a:gd name="connsiteX107" fmla="*/ 847470 w 4651277"/>
              <a:gd name="connsiteY107" fmla="*/ 994970 h 4241931"/>
              <a:gd name="connsiteX108" fmla="*/ 858657 w 4651277"/>
              <a:gd name="connsiteY108" fmla="*/ 987296 h 4241931"/>
              <a:gd name="connsiteX109" fmla="*/ 874361 w 4651277"/>
              <a:gd name="connsiteY109" fmla="*/ 995010 h 4241931"/>
              <a:gd name="connsiteX110" fmla="*/ 927779 w 4651277"/>
              <a:gd name="connsiteY110" fmla="*/ 1035418 h 4241931"/>
              <a:gd name="connsiteX111" fmla="*/ 932742 w 4651277"/>
              <a:gd name="connsiteY111" fmla="*/ 1035538 h 4241931"/>
              <a:gd name="connsiteX112" fmla="*/ 935226 w 4651277"/>
              <a:gd name="connsiteY112" fmla="*/ 1039553 h 4241931"/>
              <a:gd name="connsiteX113" fmla="*/ 940983 w 4651277"/>
              <a:gd name="connsiteY113" fmla="*/ 1033338 h 4241931"/>
              <a:gd name="connsiteX114" fmla="*/ 935821 w 4651277"/>
              <a:gd name="connsiteY114" fmla="*/ 1023593 h 4241931"/>
              <a:gd name="connsiteX115" fmla="*/ 913760 w 4651277"/>
              <a:gd name="connsiteY115" fmla="*/ 1010868 h 4241931"/>
              <a:gd name="connsiteX116" fmla="*/ 908193 w 4651277"/>
              <a:gd name="connsiteY116" fmla="*/ 1013124 h 4241931"/>
              <a:gd name="connsiteX117" fmla="*/ 918086 w 4651277"/>
              <a:gd name="connsiteY117" fmla="*/ 991595 h 4241931"/>
              <a:gd name="connsiteX118" fmla="*/ 923864 w 4651277"/>
              <a:gd name="connsiteY118" fmla="*/ 967586 h 4241931"/>
              <a:gd name="connsiteX119" fmla="*/ 911850 w 4651277"/>
              <a:gd name="connsiteY119" fmla="*/ 958668 h 4241931"/>
              <a:gd name="connsiteX120" fmla="*/ 893528 w 4651277"/>
              <a:gd name="connsiteY120" fmla="*/ 951841 h 4241931"/>
              <a:gd name="connsiteX121" fmla="*/ 898383 w 4651277"/>
              <a:gd name="connsiteY121" fmla="*/ 935411 h 4241931"/>
              <a:gd name="connsiteX122" fmla="*/ 900622 w 4651277"/>
              <a:gd name="connsiteY122" fmla="*/ 928906 h 4241931"/>
              <a:gd name="connsiteX123" fmla="*/ 889714 w 4651277"/>
              <a:gd name="connsiteY123" fmla="*/ 923737 h 4241931"/>
              <a:gd name="connsiteX124" fmla="*/ 871981 w 4651277"/>
              <a:gd name="connsiteY124" fmla="*/ 910814 h 4241931"/>
              <a:gd name="connsiteX125" fmla="*/ 847331 w 4651277"/>
              <a:gd name="connsiteY125" fmla="*/ 874933 h 4241931"/>
              <a:gd name="connsiteX126" fmla="*/ 841915 w 4651277"/>
              <a:gd name="connsiteY126" fmla="*/ 864377 h 4241931"/>
              <a:gd name="connsiteX127" fmla="*/ 826359 w 4651277"/>
              <a:gd name="connsiteY127" fmla="*/ 834813 h 4241931"/>
              <a:gd name="connsiteX128" fmla="*/ 827614 w 4651277"/>
              <a:gd name="connsiteY128" fmla="*/ 825752 h 4241931"/>
              <a:gd name="connsiteX129" fmla="*/ 837279 w 4651277"/>
              <a:gd name="connsiteY129" fmla="*/ 794828 h 4241931"/>
              <a:gd name="connsiteX130" fmla="*/ 836885 w 4651277"/>
              <a:gd name="connsiteY130" fmla="*/ 786176 h 4241931"/>
              <a:gd name="connsiteX131" fmla="*/ 852800 w 4651277"/>
              <a:gd name="connsiteY131" fmla="*/ 762101 h 4241931"/>
              <a:gd name="connsiteX132" fmla="*/ 864539 w 4651277"/>
              <a:gd name="connsiteY132" fmla="*/ 744488 h 4241931"/>
              <a:gd name="connsiteX133" fmla="*/ 871755 w 4651277"/>
              <a:gd name="connsiteY133" fmla="*/ 722748 h 4241931"/>
              <a:gd name="connsiteX134" fmla="*/ 872404 w 4651277"/>
              <a:gd name="connsiteY134" fmla="*/ 707712 h 4241931"/>
              <a:gd name="connsiteX135" fmla="*/ 866503 w 4651277"/>
              <a:gd name="connsiteY135" fmla="*/ 692377 h 4241931"/>
              <a:gd name="connsiteX136" fmla="*/ 859921 w 4651277"/>
              <a:gd name="connsiteY136" fmla="*/ 687011 h 4241931"/>
              <a:gd name="connsiteX137" fmla="*/ 847757 w 4651277"/>
              <a:gd name="connsiteY137" fmla="*/ 690905 h 4241931"/>
              <a:gd name="connsiteX138" fmla="*/ 831295 w 4651277"/>
              <a:gd name="connsiteY138" fmla="*/ 680991 h 4241931"/>
              <a:gd name="connsiteX139" fmla="*/ 830432 w 4651277"/>
              <a:gd name="connsiteY139" fmla="*/ 660556 h 4241931"/>
              <a:gd name="connsiteX140" fmla="*/ 842534 w 4651277"/>
              <a:gd name="connsiteY140" fmla="*/ 646527 h 4241931"/>
              <a:gd name="connsiteX141" fmla="*/ 847783 w 4651277"/>
              <a:gd name="connsiteY141" fmla="*/ 638749 h 4241931"/>
              <a:gd name="connsiteX142" fmla="*/ 835406 w 4651277"/>
              <a:gd name="connsiteY142" fmla="*/ 626246 h 4241931"/>
              <a:gd name="connsiteX143" fmla="*/ 833304 w 4651277"/>
              <a:gd name="connsiteY143" fmla="*/ 626943 h 4241931"/>
              <a:gd name="connsiteX144" fmla="*/ 819248 w 4651277"/>
              <a:gd name="connsiteY144" fmla="*/ 628857 h 4241931"/>
              <a:gd name="connsiteX145" fmla="*/ 813029 w 4651277"/>
              <a:gd name="connsiteY145" fmla="*/ 608001 h 4241931"/>
              <a:gd name="connsiteX146" fmla="*/ 821182 w 4651277"/>
              <a:gd name="connsiteY146" fmla="*/ 590753 h 4241931"/>
              <a:gd name="connsiteX147" fmla="*/ 831485 w 4651277"/>
              <a:gd name="connsiteY147" fmla="*/ 589945 h 4241931"/>
              <a:gd name="connsiteX148" fmla="*/ 836962 w 4651277"/>
              <a:gd name="connsiteY148" fmla="*/ 591561 h 4241931"/>
              <a:gd name="connsiteX149" fmla="*/ 838006 w 4651277"/>
              <a:gd name="connsiteY149" fmla="*/ 585177 h 4241931"/>
              <a:gd name="connsiteX150" fmla="*/ 832588 w 4651277"/>
              <a:gd name="connsiteY150" fmla="*/ 574621 h 4241931"/>
              <a:gd name="connsiteX151" fmla="*/ 844297 w 4651277"/>
              <a:gd name="connsiteY151" fmla="*/ 551941 h 4241931"/>
              <a:gd name="connsiteX152" fmla="*/ 848337 w 4651277"/>
              <a:gd name="connsiteY152" fmla="*/ 551287 h 4241931"/>
              <a:gd name="connsiteX153" fmla="*/ 866763 w 4651277"/>
              <a:gd name="connsiteY153" fmla="*/ 528166 h 4241931"/>
              <a:gd name="connsiteX154" fmla="*/ 874296 w 4651277"/>
              <a:gd name="connsiteY154" fmla="*/ 511946 h 4241931"/>
              <a:gd name="connsiteX155" fmla="*/ 881271 w 4651277"/>
              <a:gd name="connsiteY155" fmla="*/ 506890 h 4241931"/>
              <a:gd name="connsiteX156" fmla="*/ 895567 w 4651277"/>
              <a:gd name="connsiteY156" fmla="*/ 469218 h 4241931"/>
              <a:gd name="connsiteX157" fmla="*/ 893053 w 4651277"/>
              <a:gd name="connsiteY157" fmla="*/ 449192 h 4241931"/>
              <a:gd name="connsiteX158" fmla="*/ 900283 w 4651277"/>
              <a:gd name="connsiteY158" fmla="*/ 439523 h 4241931"/>
              <a:gd name="connsiteX159" fmla="*/ 908015 w 4651277"/>
              <a:gd name="connsiteY159" fmla="*/ 446703 h 4241931"/>
              <a:gd name="connsiteX160" fmla="*/ 935325 w 4651277"/>
              <a:gd name="connsiteY160" fmla="*/ 451650 h 4241931"/>
              <a:gd name="connsiteX161" fmla="*/ 955007 w 4651277"/>
              <a:gd name="connsiteY161" fmla="*/ 438541 h 4241931"/>
              <a:gd name="connsiteX162" fmla="*/ 977460 w 4651277"/>
              <a:gd name="connsiteY162" fmla="*/ 440844 h 4241931"/>
              <a:gd name="connsiteX163" fmla="*/ 1019519 w 4651277"/>
              <a:gd name="connsiteY163" fmla="*/ 426905 h 4241931"/>
              <a:gd name="connsiteX164" fmla="*/ 1024027 w 4651277"/>
              <a:gd name="connsiteY164" fmla="*/ 418962 h 4241931"/>
              <a:gd name="connsiteX165" fmla="*/ 1054530 w 4651277"/>
              <a:gd name="connsiteY165" fmla="*/ 433965 h 4241931"/>
              <a:gd name="connsiteX166" fmla="*/ 1082669 w 4651277"/>
              <a:gd name="connsiteY166" fmla="*/ 416132 h 4241931"/>
              <a:gd name="connsiteX167" fmla="*/ 1084016 w 4651277"/>
              <a:gd name="connsiteY167" fmla="*/ 422272 h 4241931"/>
              <a:gd name="connsiteX168" fmla="*/ 1107832 w 4651277"/>
              <a:gd name="connsiteY168" fmla="*/ 442787 h 4241931"/>
              <a:gd name="connsiteX169" fmla="*/ 1128122 w 4651277"/>
              <a:gd name="connsiteY169" fmla="*/ 454725 h 4241931"/>
              <a:gd name="connsiteX170" fmla="*/ 1153601 w 4651277"/>
              <a:gd name="connsiteY170" fmla="*/ 467827 h 4241931"/>
              <a:gd name="connsiteX171" fmla="*/ 1155642 w 4651277"/>
              <a:gd name="connsiteY171" fmla="*/ 456996 h 4241931"/>
              <a:gd name="connsiteX172" fmla="*/ 1156095 w 4651277"/>
              <a:gd name="connsiteY172" fmla="*/ 437634 h 4241931"/>
              <a:gd name="connsiteX173" fmla="*/ 1165444 w 4651277"/>
              <a:gd name="connsiteY173" fmla="*/ 439338 h 4241931"/>
              <a:gd name="connsiteX174" fmla="*/ 1198671 w 4651277"/>
              <a:gd name="connsiteY174" fmla="*/ 452617 h 4241931"/>
              <a:gd name="connsiteX175" fmla="*/ 1270353 w 4651277"/>
              <a:gd name="connsiteY175" fmla="*/ 440250 h 4241931"/>
              <a:gd name="connsiteX176" fmla="*/ 1308224 w 4651277"/>
              <a:gd name="connsiteY176" fmla="*/ 439776 h 4241931"/>
              <a:gd name="connsiteX177" fmla="*/ 1321763 w 4651277"/>
              <a:gd name="connsiteY177" fmla="*/ 428016 h 4241931"/>
              <a:gd name="connsiteX178" fmla="*/ 1334517 w 4651277"/>
              <a:gd name="connsiteY178" fmla="*/ 418026 h 4241931"/>
              <a:gd name="connsiteX179" fmla="*/ 1338527 w 4651277"/>
              <a:gd name="connsiteY179" fmla="*/ 431380 h 4241931"/>
              <a:gd name="connsiteX180" fmla="*/ 1348242 w 4651277"/>
              <a:gd name="connsiteY180" fmla="*/ 455745 h 4241931"/>
              <a:gd name="connsiteX181" fmla="*/ 1387252 w 4651277"/>
              <a:gd name="connsiteY181" fmla="*/ 495472 h 4241931"/>
              <a:gd name="connsiteX182" fmla="*/ 1391836 w 4651277"/>
              <a:gd name="connsiteY182" fmla="*/ 495409 h 4241931"/>
              <a:gd name="connsiteX183" fmla="*/ 1416977 w 4651277"/>
              <a:gd name="connsiteY183" fmla="*/ 473735 h 4241931"/>
              <a:gd name="connsiteX184" fmla="*/ 1459403 w 4651277"/>
              <a:gd name="connsiteY184" fmla="*/ 441306 h 4241931"/>
              <a:gd name="connsiteX185" fmla="*/ 1469781 w 4651277"/>
              <a:gd name="connsiteY185" fmla="*/ 440250 h 4241931"/>
              <a:gd name="connsiteX186" fmla="*/ 1481549 w 4651277"/>
              <a:gd name="connsiteY186" fmla="*/ 423949 h 4241931"/>
              <a:gd name="connsiteX187" fmla="*/ 1461863 w 4651277"/>
              <a:gd name="connsiteY187" fmla="*/ 391126 h 4241931"/>
              <a:gd name="connsiteX188" fmla="*/ 1459823 w 4651277"/>
              <a:gd name="connsiteY188" fmla="*/ 373082 h 4241931"/>
              <a:gd name="connsiteX189" fmla="*/ 1468739 w 4651277"/>
              <a:gd name="connsiteY189" fmla="*/ 351406 h 4241931"/>
              <a:gd name="connsiteX190" fmla="*/ 1464112 w 4651277"/>
              <a:gd name="connsiteY190" fmla="*/ 338871 h 4241931"/>
              <a:gd name="connsiteX191" fmla="*/ 1460545 w 4651277"/>
              <a:gd name="connsiteY191" fmla="*/ 338313 h 4241931"/>
              <a:gd name="connsiteX192" fmla="*/ 1512110 w 4651277"/>
              <a:gd name="connsiteY192" fmla="*/ 300603 h 4241931"/>
              <a:gd name="connsiteX193" fmla="*/ 1512639 w 4651277"/>
              <a:gd name="connsiteY193" fmla="*/ 301468 h 4241931"/>
              <a:gd name="connsiteX194" fmla="*/ 1518925 w 4651277"/>
              <a:gd name="connsiteY194" fmla="*/ 302455 h 4241931"/>
              <a:gd name="connsiteX195" fmla="*/ 1592774 w 4651277"/>
              <a:gd name="connsiteY195" fmla="*/ 337949 h 4241931"/>
              <a:gd name="connsiteX196" fmla="*/ 1609283 w 4651277"/>
              <a:gd name="connsiteY196" fmla="*/ 384942 h 4241931"/>
              <a:gd name="connsiteX197" fmla="*/ 1618784 w 4651277"/>
              <a:gd name="connsiteY197" fmla="*/ 393835 h 4241931"/>
              <a:gd name="connsiteX198" fmla="*/ 1646488 w 4651277"/>
              <a:gd name="connsiteY198" fmla="*/ 387870 h 4241931"/>
              <a:gd name="connsiteX199" fmla="*/ 1656853 w 4651277"/>
              <a:gd name="connsiteY199" fmla="*/ 392900 h 4241931"/>
              <a:gd name="connsiteX200" fmla="*/ 1697241 w 4651277"/>
              <a:gd name="connsiteY200" fmla="*/ 414806 h 4241931"/>
              <a:gd name="connsiteX201" fmla="*/ 1703912 w 4651277"/>
              <a:gd name="connsiteY201" fmla="*/ 406155 h 4241931"/>
              <a:gd name="connsiteX202" fmla="*/ 1723639 w 4651277"/>
              <a:gd name="connsiteY202" fmla="*/ 381491 h 4241931"/>
              <a:gd name="connsiteX203" fmla="*/ 1751085 w 4651277"/>
              <a:gd name="connsiteY203" fmla="*/ 397791 h 4241931"/>
              <a:gd name="connsiteX204" fmla="*/ 1750050 w 4651277"/>
              <a:gd name="connsiteY204" fmla="*/ 414468 h 4241931"/>
              <a:gd name="connsiteX205" fmla="*/ 1771480 w 4651277"/>
              <a:gd name="connsiteY205" fmla="*/ 433478 h 4241931"/>
              <a:gd name="connsiteX206" fmla="*/ 1791671 w 4651277"/>
              <a:gd name="connsiteY206" fmla="*/ 427858 h 4241931"/>
              <a:gd name="connsiteX207" fmla="*/ 1811649 w 4651277"/>
              <a:gd name="connsiteY207" fmla="*/ 420162 h 4241931"/>
              <a:gd name="connsiteX208" fmla="*/ 1828465 w 4651277"/>
              <a:gd name="connsiteY208" fmla="*/ 420549 h 4241931"/>
              <a:gd name="connsiteX209" fmla="*/ 1828507 w 4651277"/>
              <a:gd name="connsiteY209" fmla="*/ 435439 h 4241931"/>
              <a:gd name="connsiteX210" fmla="*/ 1831732 w 4651277"/>
              <a:gd name="connsiteY210" fmla="*/ 469308 h 4241931"/>
              <a:gd name="connsiteX211" fmla="*/ 1847892 w 4651277"/>
              <a:gd name="connsiteY211" fmla="*/ 475634 h 4241931"/>
              <a:gd name="connsiteX212" fmla="*/ 1880127 w 4651277"/>
              <a:gd name="connsiteY212" fmla="*/ 458510 h 4241931"/>
              <a:gd name="connsiteX213" fmla="*/ 1931438 w 4651277"/>
              <a:gd name="connsiteY213" fmla="*/ 455808 h 4241931"/>
              <a:gd name="connsiteX214" fmla="*/ 1943891 w 4651277"/>
              <a:gd name="connsiteY214" fmla="*/ 454542 h 4241931"/>
              <a:gd name="connsiteX215" fmla="*/ 1961453 w 4651277"/>
              <a:gd name="connsiteY215" fmla="*/ 439538 h 4241931"/>
              <a:gd name="connsiteX216" fmla="*/ 1987828 w 4651277"/>
              <a:gd name="connsiteY216" fmla="*/ 418394 h 4241931"/>
              <a:gd name="connsiteX217" fmla="*/ 1975043 w 4651277"/>
              <a:gd name="connsiteY217" fmla="*/ 406059 h 4241931"/>
              <a:gd name="connsiteX218" fmla="*/ 1967342 w 4651277"/>
              <a:gd name="connsiteY218" fmla="*/ 392156 h 4241931"/>
              <a:gd name="connsiteX219" fmla="*/ 1982906 w 4651277"/>
              <a:gd name="connsiteY219" fmla="*/ 373999 h 4241931"/>
              <a:gd name="connsiteX220" fmla="*/ 1993404 w 4651277"/>
              <a:gd name="connsiteY220" fmla="*/ 384470 h 4241931"/>
              <a:gd name="connsiteX221" fmla="*/ 2001183 w 4651277"/>
              <a:gd name="connsiteY221" fmla="*/ 395007 h 4241931"/>
              <a:gd name="connsiteX222" fmla="*/ 2026848 w 4651277"/>
              <a:gd name="connsiteY222" fmla="*/ 370998 h 4241931"/>
              <a:gd name="connsiteX223" fmla="*/ 2023876 w 4651277"/>
              <a:gd name="connsiteY223" fmla="*/ 354098 h 4241931"/>
              <a:gd name="connsiteX224" fmla="*/ 2033778 w 4651277"/>
              <a:gd name="connsiteY224" fmla="*/ 340084 h 4241931"/>
              <a:gd name="connsiteX225" fmla="*/ 2048794 w 4651277"/>
              <a:gd name="connsiteY225" fmla="*/ 345479 h 4241931"/>
              <a:gd name="connsiteX226" fmla="*/ 2057325 w 4651277"/>
              <a:gd name="connsiteY226" fmla="*/ 373772 h 4241931"/>
              <a:gd name="connsiteX227" fmla="*/ 2070321 w 4651277"/>
              <a:gd name="connsiteY227" fmla="*/ 397232 h 4241931"/>
              <a:gd name="connsiteX228" fmla="*/ 2071512 w 4651277"/>
              <a:gd name="connsiteY228" fmla="*/ 397142 h 4241931"/>
              <a:gd name="connsiteX229" fmla="*/ 2069934 w 4651277"/>
              <a:gd name="connsiteY229" fmla="*/ 387948 h 4241931"/>
              <a:gd name="connsiteX230" fmla="*/ 2060255 w 4651277"/>
              <a:gd name="connsiteY230" fmla="*/ 375985 h 4241931"/>
              <a:gd name="connsiteX231" fmla="*/ 2064924 w 4651277"/>
              <a:gd name="connsiteY231" fmla="*/ 367708 h 4241931"/>
              <a:gd name="connsiteX232" fmla="*/ 2081666 w 4651277"/>
              <a:gd name="connsiteY232" fmla="*/ 366819 h 4241931"/>
              <a:gd name="connsiteX233" fmla="*/ 2129577 w 4651277"/>
              <a:gd name="connsiteY233" fmla="*/ 334348 h 4241931"/>
              <a:gd name="connsiteX234" fmla="*/ 2116160 w 4651277"/>
              <a:gd name="connsiteY234" fmla="*/ 315351 h 4241931"/>
              <a:gd name="connsiteX235" fmla="*/ 2102325 w 4651277"/>
              <a:gd name="connsiteY235" fmla="*/ 302217 h 4241931"/>
              <a:gd name="connsiteX236" fmla="*/ 2119407 w 4651277"/>
              <a:gd name="connsiteY236" fmla="*/ 294011 h 4241931"/>
              <a:gd name="connsiteX237" fmla="*/ 2224738 w 4651277"/>
              <a:gd name="connsiteY237" fmla="*/ 243162 h 4241931"/>
              <a:gd name="connsiteX238" fmla="*/ 2229478 w 4651277"/>
              <a:gd name="connsiteY238" fmla="*/ 222474 h 4241931"/>
              <a:gd name="connsiteX239" fmla="*/ 2233028 w 4651277"/>
              <a:gd name="connsiteY239" fmla="*/ 193087 h 4241931"/>
              <a:gd name="connsiteX240" fmla="*/ 2257860 w 4651277"/>
              <a:gd name="connsiteY240" fmla="*/ 207096 h 4241931"/>
              <a:gd name="connsiteX241" fmla="*/ 2292599 w 4651277"/>
              <a:gd name="connsiteY241" fmla="*/ 187734 h 4241931"/>
              <a:gd name="connsiteX242" fmla="*/ 2292817 w 4651277"/>
              <a:gd name="connsiteY242" fmla="*/ 187109 h 4241931"/>
              <a:gd name="connsiteX243" fmla="*/ 2286426 w 4651277"/>
              <a:gd name="connsiteY243" fmla="*/ 166089 h 4241931"/>
              <a:gd name="connsiteX244" fmla="*/ 2271698 w 4651277"/>
              <a:gd name="connsiteY244" fmla="*/ 148167 h 4241931"/>
              <a:gd name="connsiteX245" fmla="*/ 2200551 w 4651277"/>
              <a:gd name="connsiteY245" fmla="*/ 141725 h 4241931"/>
              <a:gd name="connsiteX246" fmla="*/ 2177955 w 4651277"/>
              <a:gd name="connsiteY246" fmla="*/ 156063 h 4241931"/>
              <a:gd name="connsiteX247" fmla="*/ 2161942 w 4651277"/>
              <a:gd name="connsiteY247" fmla="*/ 156914 h 4241931"/>
              <a:gd name="connsiteX248" fmla="*/ 2166815 w 4651277"/>
              <a:gd name="connsiteY248" fmla="*/ 128838 h 4241931"/>
              <a:gd name="connsiteX249" fmla="*/ 2176178 w 4651277"/>
              <a:gd name="connsiteY249" fmla="*/ 122581 h 4241931"/>
              <a:gd name="connsiteX250" fmla="*/ 2220346 w 4651277"/>
              <a:gd name="connsiteY250" fmla="*/ 115856 h 4241931"/>
              <a:gd name="connsiteX251" fmla="*/ 2224591 w 4651277"/>
              <a:gd name="connsiteY251" fmla="*/ 99573 h 4241931"/>
              <a:gd name="connsiteX252" fmla="*/ 2236573 w 4651277"/>
              <a:gd name="connsiteY252" fmla="*/ 77769 h 4241931"/>
              <a:gd name="connsiteX253" fmla="*/ 2240288 w 4651277"/>
              <a:gd name="connsiteY253" fmla="*/ 79030 h 4241931"/>
              <a:gd name="connsiteX254" fmla="*/ 2269604 w 4651277"/>
              <a:gd name="connsiteY254" fmla="*/ 94993 h 4241931"/>
              <a:gd name="connsiteX255" fmla="*/ 2282204 w 4651277"/>
              <a:gd name="connsiteY255" fmla="*/ 84835 h 4241931"/>
              <a:gd name="connsiteX256" fmla="*/ 2285805 w 4651277"/>
              <a:gd name="connsiteY256" fmla="*/ 83914 h 4241931"/>
              <a:gd name="connsiteX257" fmla="*/ 2306411 w 4651277"/>
              <a:gd name="connsiteY257" fmla="*/ 73331 h 4241931"/>
              <a:gd name="connsiteX258" fmla="*/ 2339875 w 4651277"/>
              <a:gd name="connsiteY258" fmla="*/ 29946 h 4241931"/>
              <a:gd name="connsiteX259" fmla="*/ 2392011 w 4651277"/>
              <a:gd name="connsiteY259" fmla="*/ 22068 h 4241931"/>
              <a:gd name="connsiteX260" fmla="*/ 2449746 w 4651277"/>
              <a:gd name="connsiteY260" fmla="*/ 23384 h 4241931"/>
              <a:gd name="connsiteX261" fmla="*/ 2451125 w 4651277"/>
              <a:gd name="connsiteY261" fmla="*/ 21850 h 4241931"/>
              <a:gd name="connsiteX262" fmla="*/ 2508325 w 4651277"/>
              <a:gd name="connsiteY262" fmla="*/ 26842 h 4241931"/>
              <a:gd name="connsiteX263" fmla="*/ 2528565 w 4651277"/>
              <a:gd name="connsiteY263" fmla="*/ 50586 h 4241931"/>
              <a:gd name="connsiteX264" fmla="*/ 2545177 w 4651277"/>
              <a:gd name="connsiteY264" fmla="*/ 19776 h 4241931"/>
              <a:gd name="connsiteX265" fmla="*/ 2549345 w 4651277"/>
              <a:gd name="connsiteY265" fmla="*/ 2036 h 4241931"/>
              <a:gd name="connsiteX266" fmla="*/ 2559883 w 4651277"/>
              <a:gd name="connsiteY266" fmla="*/ 8046 h 4241931"/>
              <a:gd name="connsiteX267" fmla="*/ 2562074 w 4651277"/>
              <a:gd name="connsiteY267" fmla="*/ 21799 h 4241931"/>
              <a:gd name="connsiteX268" fmla="*/ 2568791 w 4651277"/>
              <a:gd name="connsiteY268" fmla="*/ 52099 h 4241931"/>
              <a:gd name="connsiteX269" fmla="*/ 2601553 w 4651277"/>
              <a:gd name="connsiteY269" fmla="*/ 64228 h 4241931"/>
              <a:gd name="connsiteX270" fmla="*/ 2625296 w 4651277"/>
              <a:gd name="connsiteY270" fmla="*/ 43989 h 4241931"/>
              <a:gd name="connsiteX271" fmla="*/ 2645290 w 4651277"/>
              <a:gd name="connsiteY271" fmla="*/ 35629 h 4241931"/>
              <a:gd name="connsiteX272" fmla="*/ 2655912 w 4651277"/>
              <a:gd name="connsiteY272" fmla="*/ 56963 h 4241931"/>
              <a:gd name="connsiteX273" fmla="*/ 2657690 w 4651277"/>
              <a:gd name="connsiteY273" fmla="*/ 90445 h 4241931"/>
              <a:gd name="connsiteX274" fmla="*/ 2676280 w 4651277"/>
              <a:gd name="connsiteY274" fmla="*/ 110626 h 4241931"/>
              <a:gd name="connsiteX275" fmla="*/ 2711007 w 4651277"/>
              <a:gd name="connsiteY275" fmla="*/ 146010 h 4241931"/>
              <a:gd name="connsiteX276" fmla="*/ 2766305 w 4651277"/>
              <a:gd name="connsiteY276" fmla="*/ 183951 h 4241931"/>
              <a:gd name="connsiteX277" fmla="*/ 2774785 w 4651277"/>
              <a:gd name="connsiteY277" fmla="*/ 182383 h 4241931"/>
              <a:gd name="connsiteX278" fmla="*/ 2787062 w 4651277"/>
              <a:gd name="connsiteY278" fmla="*/ 171241 h 4241931"/>
              <a:gd name="connsiteX279" fmla="*/ 2822613 w 4651277"/>
              <a:gd name="connsiteY279" fmla="*/ 167164 h 4241931"/>
              <a:gd name="connsiteX280" fmla="*/ 2851379 w 4651277"/>
              <a:gd name="connsiteY280" fmla="*/ 159068 h 4241931"/>
              <a:gd name="connsiteX281" fmla="*/ 2865409 w 4651277"/>
              <a:gd name="connsiteY281" fmla="*/ 175841 h 4241931"/>
              <a:gd name="connsiteX282" fmla="*/ 2868616 w 4651277"/>
              <a:gd name="connsiteY282" fmla="*/ 203591 h 4241931"/>
              <a:gd name="connsiteX283" fmla="*/ 2876461 w 4651277"/>
              <a:gd name="connsiteY283" fmla="*/ 217589 h 4241931"/>
              <a:gd name="connsiteX284" fmla="*/ 2879988 w 4651277"/>
              <a:gd name="connsiteY284" fmla="*/ 214776 h 4241931"/>
              <a:gd name="connsiteX285" fmla="*/ 2883159 w 4651277"/>
              <a:gd name="connsiteY285" fmla="*/ 198914 h 4241931"/>
              <a:gd name="connsiteX286" fmla="*/ 2919613 w 4651277"/>
              <a:gd name="connsiteY286" fmla="*/ 156832 h 4241931"/>
              <a:gd name="connsiteX287" fmla="*/ 2928147 w 4651277"/>
              <a:gd name="connsiteY287" fmla="*/ 138860 h 4241931"/>
              <a:gd name="connsiteX288" fmla="*/ 2945881 w 4651277"/>
              <a:gd name="connsiteY288" fmla="*/ 129159 h 4241931"/>
              <a:gd name="connsiteX289" fmla="*/ 3020035 w 4651277"/>
              <a:gd name="connsiteY289" fmla="*/ 96025 h 4241931"/>
              <a:gd name="connsiteX290" fmla="*/ 3059179 w 4651277"/>
              <a:gd name="connsiteY290" fmla="*/ 77158 h 4241931"/>
              <a:gd name="connsiteX291" fmla="*/ 3077043 w 4651277"/>
              <a:gd name="connsiteY291" fmla="*/ 97377 h 4241931"/>
              <a:gd name="connsiteX292" fmla="*/ 3110061 w 4651277"/>
              <a:gd name="connsiteY292" fmla="*/ 86865 h 4241931"/>
              <a:gd name="connsiteX293" fmla="*/ 3141966 w 4651277"/>
              <a:gd name="connsiteY293" fmla="*/ 69112 h 4241931"/>
              <a:gd name="connsiteX294" fmla="*/ 3160021 w 4651277"/>
              <a:gd name="connsiteY294" fmla="*/ 92972 h 4241931"/>
              <a:gd name="connsiteX295" fmla="*/ 3174507 w 4651277"/>
              <a:gd name="connsiteY295" fmla="*/ 104611 h 4241931"/>
              <a:gd name="connsiteX296" fmla="*/ 3184041 w 4651277"/>
              <a:gd name="connsiteY296" fmla="*/ 91697 h 4241931"/>
              <a:gd name="connsiteX297" fmla="*/ 3184575 w 4651277"/>
              <a:gd name="connsiteY297" fmla="*/ 88018 h 4241931"/>
              <a:gd name="connsiteX298" fmla="*/ 3192073 w 4651277"/>
              <a:gd name="connsiteY298" fmla="*/ 64262 h 4241931"/>
              <a:gd name="connsiteX299" fmla="*/ 3201007 w 4651277"/>
              <a:gd name="connsiteY299" fmla="*/ 81307 h 4241931"/>
              <a:gd name="connsiteX300" fmla="*/ 3205002 w 4651277"/>
              <a:gd name="connsiteY300" fmla="*/ 101532 h 4241931"/>
              <a:gd name="connsiteX301" fmla="*/ 3239907 w 4651277"/>
              <a:gd name="connsiteY301" fmla="*/ 112818 h 4241931"/>
              <a:gd name="connsiteX302" fmla="*/ 3253692 w 4651277"/>
              <a:gd name="connsiteY302" fmla="*/ 97487 h 4241931"/>
              <a:gd name="connsiteX303" fmla="*/ 3276340 w 4651277"/>
              <a:gd name="connsiteY303" fmla="*/ 111614 h 4241931"/>
              <a:gd name="connsiteX304" fmla="*/ 3277538 w 4651277"/>
              <a:gd name="connsiteY304" fmla="*/ 134178 h 4241931"/>
              <a:gd name="connsiteX305" fmla="*/ 3294634 w 4651277"/>
              <a:gd name="connsiteY305" fmla="*/ 153708 h 4241931"/>
              <a:gd name="connsiteX306" fmla="*/ 3319511 w 4651277"/>
              <a:gd name="connsiteY306" fmla="*/ 182315 h 4241931"/>
              <a:gd name="connsiteX307" fmla="*/ 3357761 w 4651277"/>
              <a:gd name="connsiteY307" fmla="*/ 215321 h 4241931"/>
              <a:gd name="connsiteX308" fmla="*/ 3375693 w 4651277"/>
              <a:gd name="connsiteY308" fmla="*/ 223128 h 4241931"/>
              <a:gd name="connsiteX309" fmla="*/ 3367384 w 4651277"/>
              <a:gd name="connsiteY309" fmla="*/ 231599 h 4241931"/>
              <a:gd name="connsiteX310" fmla="*/ 3377007 w 4651277"/>
              <a:gd name="connsiteY310" fmla="*/ 247876 h 4241931"/>
              <a:gd name="connsiteX311" fmla="*/ 3404679 w 4651277"/>
              <a:gd name="connsiteY311" fmla="*/ 274145 h 4241931"/>
              <a:gd name="connsiteX312" fmla="*/ 3412506 w 4651277"/>
              <a:gd name="connsiteY312" fmla="*/ 297817 h 4241931"/>
              <a:gd name="connsiteX313" fmla="*/ 3404705 w 4651277"/>
              <a:gd name="connsiteY313" fmla="*/ 329618 h 4241931"/>
              <a:gd name="connsiteX314" fmla="*/ 3403809 w 4651277"/>
              <a:gd name="connsiteY314" fmla="*/ 381492 h 4241931"/>
              <a:gd name="connsiteX315" fmla="*/ 3416229 w 4651277"/>
              <a:gd name="connsiteY315" fmla="*/ 395432 h 4241931"/>
              <a:gd name="connsiteX316" fmla="*/ 3415823 w 4651277"/>
              <a:gd name="connsiteY316" fmla="*/ 429029 h 4241931"/>
              <a:gd name="connsiteX317" fmla="*/ 3401628 w 4651277"/>
              <a:gd name="connsiteY317" fmla="*/ 453597 h 4241931"/>
              <a:gd name="connsiteX318" fmla="*/ 3406631 w 4651277"/>
              <a:gd name="connsiteY318" fmla="*/ 464270 h 4241931"/>
              <a:gd name="connsiteX319" fmla="*/ 3407669 w 4651277"/>
              <a:gd name="connsiteY319" fmla="*/ 464755 h 4241931"/>
              <a:gd name="connsiteX320" fmla="*/ 3418321 w 4651277"/>
              <a:gd name="connsiteY320" fmla="*/ 455508 h 4241931"/>
              <a:gd name="connsiteX321" fmla="*/ 3436938 w 4651277"/>
              <a:gd name="connsiteY321" fmla="*/ 446109 h 4241931"/>
              <a:gd name="connsiteX322" fmla="*/ 3438909 w 4651277"/>
              <a:gd name="connsiteY322" fmla="*/ 448742 h 4241931"/>
              <a:gd name="connsiteX323" fmla="*/ 3451615 w 4651277"/>
              <a:gd name="connsiteY323" fmla="*/ 473672 h 4241931"/>
              <a:gd name="connsiteX324" fmla="*/ 3465140 w 4651277"/>
              <a:gd name="connsiteY324" fmla="*/ 472619 h 4241931"/>
              <a:gd name="connsiteX325" fmla="*/ 3468067 w 4651277"/>
              <a:gd name="connsiteY325" fmla="*/ 473688 h 4241931"/>
              <a:gd name="connsiteX326" fmla="*/ 3487330 w 4651277"/>
              <a:gd name="connsiteY326" fmla="*/ 476135 h 4241931"/>
              <a:gd name="connsiteX327" fmla="*/ 3531027 w 4651277"/>
              <a:gd name="connsiteY327" fmla="*/ 461995 h 4241931"/>
              <a:gd name="connsiteX328" fmla="*/ 3570810 w 4651277"/>
              <a:gd name="connsiteY328" fmla="*/ 481255 h 4241931"/>
              <a:gd name="connsiteX329" fmla="*/ 3610106 w 4651277"/>
              <a:gd name="connsiteY329" fmla="*/ 509524 h 4241931"/>
              <a:gd name="connsiteX330" fmla="*/ 3611787 w 4651277"/>
              <a:gd name="connsiteY330" fmla="*/ 509117 h 4241931"/>
              <a:gd name="connsiteX331" fmla="*/ 3648972 w 4651277"/>
              <a:gd name="connsiteY331" fmla="*/ 539676 h 4241931"/>
              <a:gd name="connsiteX332" fmla="*/ 3651715 w 4651277"/>
              <a:gd name="connsiteY332" fmla="*/ 565684 h 4241931"/>
              <a:gd name="connsiteX333" fmla="*/ 3677801 w 4651277"/>
              <a:gd name="connsiteY333" fmla="*/ 552253 h 4241931"/>
              <a:gd name="connsiteX334" fmla="*/ 3689090 w 4651277"/>
              <a:gd name="connsiteY334" fmla="*/ 541962 h 4241931"/>
              <a:gd name="connsiteX335" fmla="*/ 3693528 w 4651277"/>
              <a:gd name="connsiteY335" fmla="*/ 551111 h 4241931"/>
              <a:gd name="connsiteX336" fmla="*/ 3688525 w 4651277"/>
              <a:gd name="connsiteY336" fmla="*/ 561659 h 4241931"/>
              <a:gd name="connsiteX337" fmla="*/ 3678811 w 4651277"/>
              <a:gd name="connsiteY337" fmla="*/ 585792 h 4241931"/>
              <a:gd name="connsiteX338" fmla="*/ 3695717 w 4651277"/>
              <a:gd name="connsiteY338" fmla="*/ 609705 h 4241931"/>
              <a:gd name="connsiteX339" fmla="*/ 3721724 w 4651277"/>
              <a:gd name="connsiteY339" fmla="*/ 606963 h 4241931"/>
              <a:gd name="connsiteX340" fmla="*/ 3739511 w 4651277"/>
              <a:gd name="connsiteY340" fmla="*/ 610656 h 4241931"/>
              <a:gd name="connsiteX341" fmla="*/ 3736745 w 4651277"/>
              <a:gd name="connsiteY341" fmla="*/ 630441 h 4241931"/>
              <a:gd name="connsiteX342" fmla="*/ 3722108 w 4651277"/>
              <a:gd name="connsiteY342" fmla="*/ 654435 h 4241931"/>
              <a:gd name="connsiteX343" fmla="*/ 3725398 w 4651277"/>
              <a:gd name="connsiteY343" fmla="*/ 677198 h 4241931"/>
              <a:gd name="connsiteX344" fmla="*/ 3732642 w 4651277"/>
              <a:gd name="connsiteY344" fmla="*/ 718119 h 4241931"/>
              <a:gd name="connsiteX345" fmla="*/ 3752899 w 4651277"/>
              <a:gd name="connsiteY345" fmla="*/ 770559 h 4241931"/>
              <a:gd name="connsiteX346" fmla="*/ 3759505 w 4651277"/>
              <a:gd name="connsiteY346" fmla="*/ 773493 h 4241931"/>
              <a:gd name="connsiteX347" fmla="*/ 3773273 w 4651277"/>
              <a:gd name="connsiteY347" fmla="*/ 771607 h 4241931"/>
              <a:gd name="connsiteX348" fmla="*/ 3799787 w 4651277"/>
              <a:gd name="connsiteY348" fmla="*/ 785635 h 4241931"/>
              <a:gd name="connsiteX349" fmla="*/ 3823514 w 4651277"/>
              <a:gd name="connsiteY349" fmla="*/ 793668 h 4241931"/>
              <a:gd name="connsiteX350" fmla="*/ 3825266 w 4651277"/>
              <a:gd name="connsiteY350" fmla="*/ 811916 h 4241931"/>
              <a:gd name="connsiteX351" fmla="*/ 3814334 w 4651277"/>
              <a:gd name="connsiteY351" fmla="*/ 832622 h 4241931"/>
              <a:gd name="connsiteX352" fmla="*/ 3813124 w 4651277"/>
              <a:gd name="connsiteY352" fmla="*/ 846019 h 4241931"/>
              <a:gd name="connsiteX353" fmla="*/ 3816896 w 4651277"/>
              <a:gd name="connsiteY353" fmla="*/ 845745 h 4241931"/>
              <a:gd name="connsiteX354" fmla="*/ 3826606 w 4651277"/>
              <a:gd name="connsiteY354" fmla="*/ 836281 h 4241931"/>
              <a:gd name="connsiteX355" fmla="*/ 3871753 w 4651277"/>
              <a:gd name="connsiteY355" fmla="*/ 824457 h 4241931"/>
              <a:gd name="connsiteX356" fmla="*/ 3886170 w 4651277"/>
              <a:gd name="connsiteY356" fmla="*/ 816075 h 4241931"/>
              <a:gd name="connsiteX357" fmla="*/ 3903030 w 4651277"/>
              <a:gd name="connsiteY357" fmla="*/ 817772 h 4241931"/>
              <a:gd name="connsiteX358" fmla="*/ 3970004 w 4651277"/>
              <a:gd name="connsiteY358" fmla="*/ 830001 h 4241931"/>
              <a:gd name="connsiteX359" fmla="*/ 4006011 w 4651277"/>
              <a:gd name="connsiteY359" fmla="*/ 835505 h 4241931"/>
              <a:gd name="connsiteX360" fmla="*/ 4008781 w 4651277"/>
              <a:gd name="connsiteY360" fmla="*/ 857952 h 4241931"/>
              <a:gd name="connsiteX361" fmla="*/ 4036592 w 4651277"/>
              <a:gd name="connsiteY361" fmla="*/ 866330 h 4241931"/>
              <a:gd name="connsiteX362" fmla="*/ 4067065 w 4651277"/>
              <a:gd name="connsiteY362" fmla="*/ 869173 h 4241931"/>
              <a:gd name="connsiteX363" fmla="*/ 4068243 w 4651277"/>
              <a:gd name="connsiteY363" fmla="*/ 894227 h 4241931"/>
              <a:gd name="connsiteX364" fmla="*/ 4072744 w 4651277"/>
              <a:gd name="connsiteY364" fmla="*/ 909141 h 4241931"/>
              <a:gd name="connsiteX365" fmla="*/ 4085455 w 4651277"/>
              <a:gd name="connsiteY365" fmla="*/ 904728 h 4241931"/>
              <a:gd name="connsiteX366" fmla="*/ 4087569 w 4651277"/>
              <a:gd name="connsiteY366" fmla="*/ 902438 h 4241931"/>
              <a:gd name="connsiteX367" fmla="*/ 4104010 w 4651277"/>
              <a:gd name="connsiteY367" fmla="*/ 889565 h 4241931"/>
              <a:gd name="connsiteX368" fmla="*/ 4102112 w 4651277"/>
              <a:gd name="connsiteY368" fmla="*/ 905584 h 4241931"/>
              <a:gd name="connsiteX369" fmla="*/ 4095288 w 4651277"/>
              <a:gd name="connsiteY369" fmla="*/ 921462 h 4241931"/>
              <a:gd name="connsiteX370" fmla="*/ 4114076 w 4651277"/>
              <a:gd name="connsiteY370" fmla="*/ 945807 h 4241931"/>
              <a:gd name="connsiteX371" fmla="*/ 4130871 w 4651277"/>
              <a:gd name="connsiteY371" fmla="*/ 941738 h 4241931"/>
              <a:gd name="connsiteX372" fmla="*/ 4139837 w 4651277"/>
              <a:gd name="connsiteY372" fmla="*/ 962239 h 4241931"/>
              <a:gd name="connsiteX373" fmla="*/ 4129973 w 4651277"/>
              <a:gd name="connsiteY373" fmla="*/ 978408 h 4241931"/>
              <a:gd name="connsiteX374" fmla="*/ 4132538 w 4651277"/>
              <a:gd name="connsiteY374" fmla="*/ 1000014 h 4241931"/>
              <a:gd name="connsiteX375" fmla="*/ 4136183 w 4651277"/>
              <a:gd name="connsiteY375" fmla="*/ 1031582 h 4241931"/>
              <a:gd name="connsiteX376" fmla="*/ 4146989 w 4651277"/>
              <a:gd name="connsiteY376" fmla="*/ 1072530 h 4241931"/>
              <a:gd name="connsiteX377" fmla="*/ 4155688 w 4651277"/>
              <a:gd name="connsiteY377" fmla="*/ 1086426 h 4241931"/>
              <a:gd name="connsiteX378" fmla="*/ 4145929 w 4651277"/>
              <a:gd name="connsiteY378" fmla="*/ 1088345 h 4241931"/>
              <a:gd name="connsiteX379" fmla="*/ 4144869 w 4651277"/>
              <a:gd name="connsiteY379" fmla="*/ 1104161 h 4241931"/>
              <a:gd name="connsiteX380" fmla="*/ 4151555 w 4651277"/>
              <a:gd name="connsiteY380" fmla="*/ 1135438 h 4241931"/>
              <a:gd name="connsiteX381" fmla="*/ 4145749 w 4651277"/>
              <a:gd name="connsiteY381" fmla="*/ 1155514 h 4241931"/>
              <a:gd name="connsiteX382" fmla="*/ 4125285 w 4651277"/>
              <a:gd name="connsiteY382" fmla="*/ 1173805 h 4241931"/>
              <a:gd name="connsiteX383" fmla="*/ 4100084 w 4651277"/>
              <a:gd name="connsiteY383" fmla="*/ 1209249 h 4241931"/>
              <a:gd name="connsiteX384" fmla="*/ 4102066 w 4651277"/>
              <a:gd name="connsiteY384" fmla="*/ 1224772 h 4241931"/>
              <a:gd name="connsiteX385" fmla="*/ 4085863 w 4651277"/>
              <a:gd name="connsiteY385" fmla="*/ 1247812 h 4241931"/>
              <a:gd name="connsiteX386" fmla="*/ 4062766 w 4651277"/>
              <a:gd name="connsiteY386" fmla="*/ 1268076 h 4241931"/>
              <a:gd name="connsiteX387" fmla="*/ 4083268 w 4651277"/>
              <a:gd name="connsiteY387" fmla="*/ 1301340 h 4241931"/>
              <a:gd name="connsiteX388" fmla="*/ 4087529 w 4651277"/>
              <a:gd name="connsiteY388" fmla="*/ 1306087 h 4241931"/>
              <a:gd name="connsiteX389" fmla="*/ 4075365 w 4651277"/>
              <a:gd name="connsiteY389" fmla="*/ 1307255 h 4241931"/>
              <a:gd name="connsiteX390" fmla="*/ 4025745 w 4651277"/>
              <a:gd name="connsiteY390" fmla="*/ 1300602 h 4241931"/>
              <a:gd name="connsiteX391" fmla="*/ 4008462 w 4651277"/>
              <a:gd name="connsiteY391" fmla="*/ 1313679 h 4241931"/>
              <a:gd name="connsiteX392" fmla="*/ 3997211 w 4651277"/>
              <a:gd name="connsiteY392" fmla="*/ 1333296 h 4241931"/>
              <a:gd name="connsiteX393" fmla="*/ 3959710 w 4651277"/>
              <a:gd name="connsiteY393" fmla="*/ 1345489 h 4241931"/>
              <a:gd name="connsiteX394" fmla="*/ 3934694 w 4651277"/>
              <a:gd name="connsiteY394" fmla="*/ 1355993 h 4241931"/>
              <a:gd name="connsiteX395" fmla="*/ 3923280 w 4651277"/>
              <a:gd name="connsiteY395" fmla="*/ 1354757 h 4241931"/>
              <a:gd name="connsiteX396" fmla="*/ 3922998 w 4651277"/>
              <a:gd name="connsiteY396" fmla="*/ 1364605 h 4241931"/>
              <a:gd name="connsiteX397" fmla="*/ 3927995 w 4651277"/>
              <a:gd name="connsiteY397" fmla="*/ 1383399 h 4241931"/>
              <a:gd name="connsiteX398" fmla="*/ 3949877 w 4651277"/>
              <a:gd name="connsiteY398" fmla="*/ 1400327 h 4241931"/>
              <a:gd name="connsiteX399" fmla="*/ 3968971 w 4651277"/>
              <a:gd name="connsiteY399" fmla="*/ 1411260 h 4241931"/>
              <a:gd name="connsiteX400" fmla="*/ 3957365 w 4651277"/>
              <a:gd name="connsiteY400" fmla="*/ 1422073 h 4241931"/>
              <a:gd name="connsiteX401" fmla="*/ 3884013 w 4651277"/>
              <a:gd name="connsiteY401" fmla="*/ 1478958 h 4241931"/>
              <a:gd name="connsiteX402" fmla="*/ 3859916 w 4651277"/>
              <a:gd name="connsiteY402" fmla="*/ 1489420 h 4241931"/>
              <a:gd name="connsiteX403" fmla="*/ 3852809 w 4651277"/>
              <a:gd name="connsiteY403" fmla="*/ 1481838 h 4241931"/>
              <a:gd name="connsiteX404" fmla="*/ 3841864 w 4651277"/>
              <a:gd name="connsiteY404" fmla="*/ 1492090 h 4241931"/>
              <a:gd name="connsiteX405" fmla="*/ 3840531 w 4651277"/>
              <a:gd name="connsiteY405" fmla="*/ 1496284 h 4241931"/>
              <a:gd name="connsiteX406" fmla="*/ 3850294 w 4651277"/>
              <a:gd name="connsiteY406" fmla="*/ 1497109 h 4241931"/>
              <a:gd name="connsiteX407" fmla="*/ 3872107 w 4651277"/>
              <a:gd name="connsiteY407" fmla="*/ 1537613 h 4241931"/>
              <a:gd name="connsiteX408" fmla="*/ 3857531 w 4651277"/>
              <a:gd name="connsiteY408" fmla="*/ 1567370 h 4241931"/>
              <a:gd name="connsiteX409" fmla="*/ 3876637 w 4651277"/>
              <a:gd name="connsiteY409" fmla="*/ 1591194 h 4241931"/>
              <a:gd name="connsiteX410" fmla="*/ 3893840 w 4651277"/>
              <a:gd name="connsiteY410" fmla="*/ 1588805 h 4241931"/>
              <a:gd name="connsiteX411" fmla="*/ 3910000 w 4651277"/>
              <a:gd name="connsiteY411" fmla="*/ 1585781 h 4241931"/>
              <a:gd name="connsiteX412" fmla="*/ 3841479 w 4651277"/>
              <a:gd name="connsiteY412" fmla="*/ 1598374 h 4241931"/>
              <a:gd name="connsiteX413" fmla="*/ 3820166 w 4651277"/>
              <a:gd name="connsiteY413" fmla="*/ 1603982 h 4241931"/>
              <a:gd name="connsiteX414" fmla="*/ 3821044 w 4651277"/>
              <a:gd name="connsiteY414" fmla="*/ 1616327 h 4241931"/>
              <a:gd name="connsiteX415" fmla="*/ 3820601 w 4651277"/>
              <a:gd name="connsiteY415" fmla="*/ 1618633 h 4241931"/>
              <a:gd name="connsiteX416" fmla="*/ 3856796 w 4651277"/>
              <a:gd name="connsiteY416" fmla="*/ 1624365 h 4241931"/>
              <a:gd name="connsiteX417" fmla="*/ 3878963 w 4651277"/>
              <a:gd name="connsiteY417" fmla="*/ 1632824 h 4241931"/>
              <a:gd name="connsiteX418" fmla="*/ 3881060 w 4651277"/>
              <a:gd name="connsiteY418" fmla="*/ 1631301 h 4241931"/>
              <a:gd name="connsiteX419" fmla="*/ 3946493 w 4651277"/>
              <a:gd name="connsiteY419" fmla="*/ 1636096 h 4241931"/>
              <a:gd name="connsiteX420" fmla="*/ 4070600 w 4651277"/>
              <a:gd name="connsiteY420" fmla="*/ 1629769 h 4241931"/>
              <a:gd name="connsiteX421" fmla="*/ 4108464 w 4651277"/>
              <a:gd name="connsiteY421" fmla="*/ 1628961 h 4241931"/>
              <a:gd name="connsiteX422" fmla="*/ 4169224 w 4651277"/>
              <a:gd name="connsiteY422" fmla="*/ 1639821 h 4241931"/>
              <a:gd name="connsiteX423" fmla="*/ 4200098 w 4651277"/>
              <a:gd name="connsiteY423" fmla="*/ 1644093 h 4241931"/>
              <a:gd name="connsiteX424" fmla="*/ 4211147 w 4651277"/>
              <a:gd name="connsiteY424" fmla="*/ 1656359 h 4241931"/>
              <a:gd name="connsiteX425" fmla="*/ 4233231 w 4651277"/>
              <a:gd name="connsiteY425" fmla="*/ 1641916 h 4241931"/>
              <a:gd name="connsiteX426" fmla="*/ 4300563 w 4651277"/>
              <a:gd name="connsiteY426" fmla="*/ 1658147 h 4241931"/>
              <a:gd name="connsiteX427" fmla="*/ 4319080 w 4651277"/>
              <a:gd name="connsiteY427" fmla="*/ 1662317 h 4241931"/>
              <a:gd name="connsiteX428" fmla="*/ 4374375 w 4651277"/>
              <a:gd name="connsiteY428" fmla="*/ 1680353 h 4241931"/>
              <a:gd name="connsiteX429" fmla="*/ 4434018 w 4651277"/>
              <a:gd name="connsiteY429" fmla="*/ 1702171 h 4241931"/>
              <a:gd name="connsiteX430" fmla="*/ 4465268 w 4651277"/>
              <a:gd name="connsiteY430" fmla="*/ 1715781 h 4241931"/>
              <a:gd name="connsiteX431" fmla="*/ 4467174 w 4651277"/>
              <a:gd name="connsiteY431" fmla="*/ 1715464 h 4241931"/>
              <a:gd name="connsiteX432" fmla="*/ 4467174 w 4651277"/>
              <a:gd name="connsiteY432" fmla="*/ 1715466 h 4241931"/>
              <a:gd name="connsiteX433" fmla="*/ 4467651 w 4651277"/>
              <a:gd name="connsiteY433" fmla="*/ 1715385 h 4241931"/>
              <a:gd name="connsiteX434" fmla="*/ 4467174 w 4651277"/>
              <a:gd name="connsiteY434" fmla="*/ 1715464 h 4241931"/>
              <a:gd name="connsiteX435" fmla="*/ 4466063 w 4651277"/>
              <a:gd name="connsiteY435" fmla="*/ 1714670 h 4241931"/>
              <a:gd name="connsiteX436" fmla="*/ 4467370 w 4651277"/>
              <a:gd name="connsiteY436" fmla="*/ 1702505 h 4241931"/>
              <a:gd name="connsiteX437" fmla="*/ 4476105 w 4651277"/>
              <a:gd name="connsiteY437" fmla="*/ 1702032 h 4241931"/>
              <a:gd name="connsiteX438" fmla="*/ 4572317 w 4651277"/>
              <a:gd name="connsiteY438" fmla="*/ 1711701 h 4241931"/>
              <a:gd name="connsiteX439" fmla="*/ 4589311 w 4651277"/>
              <a:gd name="connsiteY439" fmla="*/ 1713775 h 4241931"/>
              <a:gd name="connsiteX440" fmla="*/ 4593344 w 4651277"/>
              <a:gd name="connsiteY440" fmla="*/ 1715649 h 4241931"/>
              <a:gd name="connsiteX441" fmla="*/ 4601154 w 4651277"/>
              <a:gd name="connsiteY441" fmla="*/ 1724930 h 4241931"/>
              <a:gd name="connsiteX442" fmla="*/ 4602994 w 4651277"/>
              <a:gd name="connsiteY442" fmla="*/ 1728933 h 4241931"/>
              <a:gd name="connsiteX443" fmla="*/ 4603083 w 4651277"/>
              <a:gd name="connsiteY443" fmla="*/ 1740082 h 4241931"/>
              <a:gd name="connsiteX444" fmla="*/ 4603239 w 4651277"/>
              <a:gd name="connsiteY444" fmla="*/ 1746912 h 4241931"/>
              <a:gd name="connsiteX445" fmla="*/ 4630175 w 4651277"/>
              <a:gd name="connsiteY445" fmla="*/ 1748703 h 4241931"/>
              <a:gd name="connsiteX446" fmla="*/ 4649928 w 4651277"/>
              <a:gd name="connsiteY446" fmla="*/ 1756780 h 4241931"/>
              <a:gd name="connsiteX447" fmla="*/ 4642711 w 4651277"/>
              <a:gd name="connsiteY447" fmla="*/ 1771103 h 4241931"/>
              <a:gd name="connsiteX448" fmla="*/ 4560387 w 4651277"/>
              <a:gd name="connsiteY448" fmla="*/ 1751878 h 4241931"/>
              <a:gd name="connsiteX449" fmla="*/ 4517474 w 4651277"/>
              <a:gd name="connsiteY449" fmla="*/ 1749413 h 4241931"/>
              <a:gd name="connsiteX450" fmla="*/ 4509437 w 4651277"/>
              <a:gd name="connsiteY450" fmla="*/ 1749377 h 4241931"/>
              <a:gd name="connsiteX451" fmla="*/ 4460463 w 4651277"/>
              <a:gd name="connsiteY451" fmla="*/ 1730486 h 4241931"/>
              <a:gd name="connsiteX452" fmla="*/ 4435148 w 4651277"/>
              <a:gd name="connsiteY452" fmla="*/ 1730189 h 4241931"/>
              <a:gd name="connsiteX453" fmla="*/ 4420092 w 4651277"/>
              <a:gd name="connsiteY453" fmla="*/ 1731516 h 4241931"/>
              <a:gd name="connsiteX454" fmla="*/ 4358507 w 4651277"/>
              <a:gd name="connsiteY454" fmla="*/ 1718051 h 4241931"/>
              <a:gd name="connsiteX455" fmla="*/ 4315401 w 4651277"/>
              <a:gd name="connsiteY455" fmla="*/ 1716792 h 4241931"/>
              <a:gd name="connsiteX456" fmla="*/ 4279957 w 4651277"/>
              <a:gd name="connsiteY456" fmla="*/ 1706229 h 4241931"/>
              <a:gd name="connsiteX457" fmla="*/ 4243898 w 4651277"/>
              <a:gd name="connsiteY457" fmla="*/ 1719077 h 4241931"/>
              <a:gd name="connsiteX458" fmla="*/ 4242561 w 4651277"/>
              <a:gd name="connsiteY458" fmla="*/ 1727526 h 4241931"/>
              <a:gd name="connsiteX459" fmla="*/ 4197062 w 4651277"/>
              <a:gd name="connsiteY459" fmla="*/ 1753107 h 4241931"/>
              <a:gd name="connsiteX460" fmla="*/ 4171232 w 4651277"/>
              <a:gd name="connsiteY460" fmla="*/ 1763863 h 4241931"/>
              <a:gd name="connsiteX461" fmla="*/ 4148247 w 4651277"/>
              <a:gd name="connsiteY461" fmla="*/ 1803527 h 4241931"/>
              <a:gd name="connsiteX462" fmla="*/ 4142937 w 4651277"/>
              <a:gd name="connsiteY462" fmla="*/ 1817531 h 4241931"/>
              <a:gd name="connsiteX463" fmla="*/ 4116091 w 4651277"/>
              <a:gd name="connsiteY463" fmla="*/ 1826890 h 4241931"/>
              <a:gd name="connsiteX464" fmla="*/ 4104976 w 4651277"/>
              <a:gd name="connsiteY464" fmla="*/ 1818944 h 4241931"/>
              <a:gd name="connsiteX465" fmla="*/ 4097318 w 4651277"/>
              <a:gd name="connsiteY465" fmla="*/ 1828247 h 4241931"/>
              <a:gd name="connsiteX466" fmla="*/ 4085236 w 4651277"/>
              <a:gd name="connsiteY466" fmla="*/ 1849842 h 4241931"/>
              <a:gd name="connsiteX467" fmla="*/ 4074972 w 4651277"/>
              <a:gd name="connsiteY467" fmla="*/ 1859969 h 4241931"/>
              <a:gd name="connsiteX468" fmla="*/ 4084940 w 4651277"/>
              <a:gd name="connsiteY468" fmla="*/ 1875158 h 4241931"/>
              <a:gd name="connsiteX469" fmla="*/ 4100714 w 4651277"/>
              <a:gd name="connsiteY469" fmla="*/ 1900545 h 4241931"/>
              <a:gd name="connsiteX470" fmla="*/ 4096318 w 4651277"/>
              <a:gd name="connsiteY470" fmla="*/ 1928305 h 4241931"/>
              <a:gd name="connsiteX471" fmla="*/ 4108759 w 4651277"/>
              <a:gd name="connsiteY471" fmla="*/ 1951309 h 4241931"/>
              <a:gd name="connsiteX472" fmla="*/ 4131370 w 4651277"/>
              <a:gd name="connsiteY472" fmla="*/ 1964787 h 4241931"/>
              <a:gd name="connsiteX473" fmla="*/ 4154147 w 4651277"/>
              <a:gd name="connsiteY473" fmla="*/ 1961590 h 4241931"/>
              <a:gd name="connsiteX474" fmla="*/ 4170691 w 4651277"/>
              <a:gd name="connsiteY474" fmla="*/ 1970397 h 4241931"/>
              <a:gd name="connsiteX475" fmla="*/ 4162195 w 4651277"/>
              <a:gd name="connsiteY475" fmla="*/ 2000601 h 4241931"/>
              <a:gd name="connsiteX476" fmla="*/ 4160762 w 4651277"/>
              <a:gd name="connsiteY476" fmla="*/ 2009654 h 4241931"/>
              <a:gd name="connsiteX477" fmla="*/ 4164444 w 4651277"/>
              <a:gd name="connsiteY477" fmla="*/ 2017660 h 4241931"/>
              <a:gd name="connsiteX478" fmla="*/ 4161732 w 4651277"/>
              <a:gd name="connsiteY478" fmla="*/ 2042594 h 4241931"/>
              <a:gd name="connsiteX479" fmla="*/ 4183266 w 4651277"/>
              <a:gd name="connsiteY479" fmla="*/ 2047242 h 4241931"/>
              <a:gd name="connsiteX480" fmla="*/ 4188027 w 4651277"/>
              <a:gd name="connsiteY480" fmla="*/ 2052326 h 4241931"/>
              <a:gd name="connsiteX481" fmla="*/ 4207826 w 4651277"/>
              <a:gd name="connsiteY481" fmla="*/ 2103095 h 4241931"/>
              <a:gd name="connsiteX482" fmla="*/ 4208997 w 4651277"/>
              <a:gd name="connsiteY482" fmla="*/ 2111322 h 4241931"/>
              <a:gd name="connsiteX483" fmla="*/ 4203675 w 4651277"/>
              <a:gd name="connsiteY483" fmla="*/ 2148834 h 4241931"/>
              <a:gd name="connsiteX484" fmla="*/ 4180972 w 4651277"/>
              <a:gd name="connsiteY484" fmla="*/ 2198440 h 4241931"/>
              <a:gd name="connsiteX485" fmla="*/ 4169590 w 4651277"/>
              <a:gd name="connsiteY485" fmla="*/ 2219527 h 4241931"/>
              <a:gd name="connsiteX486" fmla="*/ 4158340 w 4651277"/>
              <a:gd name="connsiteY486" fmla="*/ 2231974 h 4241931"/>
              <a:gd name="connsiteX487" fmla="*/ 4107542 w 4651277"/>
              <a:gd name="connsiteY487" fmla="*/ 2248054 h 4241931"/>
              <a:gd name="connsiteX488" fmla="*/ 4097438 w 4651277"/>
              <a:gd name="connsiteY488" fmla="*/ 2253258 h 4241931"/>
              <a:gd name="connsiteX489" fmla="*/ 4081921 w 4651277"/>
              <a:gd name="connsiteY489" fmla="*/ 2284825 h 4241931"/>
              <a:gd name="connsiteX490" fmla="*/ 4073975 w 4651277"/>
              <a:gd name="connsiteY490" fmla="*/ 2295940 h 4241931"/>
              <a:gd name="connsiteX491" fmla="*/ 4052681 w 4651277"/>
              <a:gd name="connsiteY491" fmla="*/ 2321023 h 4241931"/>
              <a:gd name="connsiteX492" fmla="*/ 4057216 w 4651277"/>
              <a:gd name="connsiteY492" fmla="*/ 2335352 h 4241931"/>
              <a:gd name="connsiteX493" fmla="*/ 4073448 w 4651277"/>
              <a:gd name="connsiteY493" fmla="*/ 2336856 h 4241931"/>
              <a:gd name="connsiteX494" fmla="*/ 4053350 w 4651277"/>
              <a:gd name="connsiteY494" fmla="*/ 2363122 h 4241931"/>
              <a:gd name="connsiteX495" fmla="*/ 4026071 w 4651277"/>
              <a:gd name="connsiteY495" fmla="*/ 2415619 h 4241931"/>
              <a:gd name="connsiteX496" fmla="*/ 4026496 w 4651277"/>
              <a:gd name="connsiteY496" fmla="*/ 2412144 h 4241931"/>
              <a:gd name="connsiteX497" fmla="*/ 4036449 w 4651277"/>
              <a:gd name="connsiteY497" fmla="*/ 2388357 h 4241931"/>
              <a:gd name="connsiteX498" fmla="*/ 4033640 w 4651277"/>
              <a:gd name="connsiteY498" fmla="*/ 2351413 h 4241931"/>
              <a:gd name="connsiteX499" fmla="*/ 4007815 w 4651277"/>
              <a:gd name="connsiteY499" fmla="*/ 2350417 h 4241931"/>
              <a:gd name="connsiteX500" fmla="*/ 4002760 w 4651277"/>
              <a:gd name="connsiteY500" fmla="*/ 2358895 h 4241931"/>
              <a:gd name="connsiteX501" fmla="*/ 3990263 w 4651277"/>
              <a:gd name="connsiteY501" fmla="*/ 2390941 h 4241931"/>
              <a:gd name="connsiteX502" fmla="*/ 3968627 w 4651277"/>
              <a:gd name="connsiteY502" fmla="*/ 2398648 h 4241931"/>
              <a:gd name="connsiteX503" fmla="*/ 3931553 w 4651277"/>
              <a:gd name="connsiteY503" fmla="*/ 2410099 h 4241931"/>
              <a:gd name="connsiteX504" fmla="*/ 3913538 w 4651277"/>
              <a:gd name="connsiteY504" fmla="*/ 2418381 h 4241931"/>
              <a:gd name="connsiteX505" fmla="*/ 3904576 w 4651277"/>
              <a:gd name="connsiteY505" fmla="*/ 2428097 h 4241931"/>
              <a:gd name="connsiteX506" fmla="*/ 3915152 w 4651277"/>
              <a:gd name="connsiteY506" fmla="*/ 2431628 h 4241931"/>
              <a:gd name="connsiteX507" fmla="*/ 3952295 w 4651277"/>
              <a:gd name="connsiteY507" fmla="*/ 2478339 h 4241931"/>
              <a:gd name="connsiteX508" fmla="*/ 3926585 w 4651277"/>
              <a:gd name="connsiteY508" fmla="*/ 2503961 h 4241931"/>
              <a:gd name="connsiteX509" fmla="*/ 3914218 w 4651277"/>
              <a:gd name="connsiteY509" fmla="*/ 2527366 h 4241931"/>
              <a:gd name="connsiteX510" fmla="*/ 3927394 w 4651277"/>
              <a:gd name="connsiteY510" fmla="*/ 2541825 h 4241931"/>
              <a:gd name="connsiteX511" fmla="*/ 3961310 w 4651277"/>
              <a:gd name="connsiteY511" fmla="*/ 2562043 h 4241931"/>
              <a:gd name="connsiteX512" fmla="*/ 3965845 w 4651277"/>
              <a:gd name="connsiteY512" fmla="*/ 2576371 h 4241931"/>
              <a:gd name="connsiteX513" fmla="*/ 3944723 w 4651277"/>
              <a:gd name="connsiteY513" fmla="*/ 2709741 h 4241931"/>
              <a:gd name="connsiteX514" fmla="*/ 3933742 w 4651277"/>
              <a:gd name="connsiteY514" fmla="*/ 2755636 h 4241931"/>
              <a:gd name="connsiteX515" fmla="*/ 3942916 w 4651277"/>
              <a:gd name="connsiteY515" fmla="*/ 2771935 h 4241931"/>
              <a:gd name="connsiteX516" fmla="*/ 3958242 w 4651277"/>
              <a:gd name="connsiteY516" fmla="*/ 2804057 h 4241931"/>
              <a:gd name="connsiteX517" fmla="*/ 3993102 w 4651277"/>
              <a:gd name="connsiteY517" fmla="*/ 2841746 h 4241931"/>
              <a:gd name="connsiteX518" fmla="*/ 4028260 w 4651277"/>
              <a:gd name="connsiteY518" fmla="*/ 2854118 h 4241931"/>
              <a:gd name="connsiteX519" fmla="*/ 4030417 w 4651277"/>
              <a:gd name="connsiteY519" fmla="*/ 2860027 h 4241931"/>
              <a:gd name="connsiteX520" fmla="*/ 4028877 w 4651277"/>
              <a:gd name="connsiteY520" fmla="*/ 2893189 h 4241931"/>
              <a:gd name="connsiteX521" fmla="*/ 4020657 w 4651277"/>
              <a:gd name="connsiteY521" fmla="*/ 2945090 h 4241931"/>
              <a:gd name="connsiteX522" fmla="*/ 4008391 w 4651277"/>
              <a:gd name="connsiteY522" fmla="*/ 2956137 h 4241931"/>
              <a:gd name="connsiteX523" fmla="*/ 4007340 w 4651277"/>
              <a:gd name="connsiteY523" fmla="*/ 2962776 h 4241931"/>
              <a:gd name="connsiteX524" fmla="*/ 3981780 w 4651277"/>
              <a:gd name="connsiteY524" fmla="*/ 3006980 h 4241931"/>
              <a:gd name="connsiteX525" fmla="*/ 3962714 w 4651277"/>
              <a:gd name="connsiteY525" fmla="*/ 3021901 h 4241931"/>
              <a:gd name="connsiteX526" fmla="*/ 3936483 w 4651277"/>
              <a:gd name="connsiteY526" fmla="*/ 3007848 h 4241931"/>
              <a:gd name="connsiteX527" fmla="*/ 3932864 w 4651277"/>
              <a:gd name="connsiteY527" fmla="*/ 3007275 h 4241931"/>
              <a:gd name="connsiteX528" fmla="*/ 3836556 w 4651277"/>
              <a:gd name="connsiteY528" fmla="*/ 2998209 h 4241931"/>
              <a:gd name="connsiteX529" fmla="*/ 3826595 w 4651277"/>
              <a:gd name="connsiteY529" fmla="*/ 2971269 h 4241931"/>
              <a:gd name="connsiteX530" fmla="*/ 3819102 w 4651277"/>
              <a:gd name="connsiteY530" fmla="*/ 2963895 h 4241931"/>
              <a:gd name="connsiteX531" fmla="*/ 3803698 w 4651277"/>
              <a:gd name="connsiteY531" fmla="*/ 2959600 h 4241931"/>
              <a:gd name="connsiteX532" fmla="*/ 3816538 w 4651277"/>
              <a:gd name="connsiteY532" fmla="*/ 2944930 h 4241931"/>
              <a:gd name="connsiteX533" fmla="*/ 3806099 w 4651277"/>
              <a:gd name="connsiteY533" fmla="*/ 2921007 h 4241931"/>
              <a:gd name="connsiteX534" fmla="*/ 3804324 w 4651277"/>
              <a:gd name="connsiteY534" fmla="*/ 2912684 h 4241931"/>
              <a:gd name="connsiteX535" fmla="*/ 3795618 w 4651277"/>
              <a:gd name="connsiteY535" fmla="*/ 2916873 h 4241931"/>
              <a:gd name="connsiteX536" fmla="*/ 3786147 w 4651277"/>
              <a:gd name="connsiteY536" fmla="*/ 2925888 h 4241931"/>
              <a:gd name="connsiteX537" fmla="*/ 3773865 w 4651277"/>
              <a:gd name="connsiteY537" fmla="*/ 2925935 h 4241931"/>
              <a:gd name="connsiteX538" fmla="*/ 3773518 w 4651277"/>
              <a:gd name="connsiteY538" fmla="*/ 2926280 h 4241931"/>
              <a:gd name="connsiteX539" fmla="*/ 3784755 w 4651277"/>
              <a:gd name="connsiteY539" fmla="*/ 2933616 h 4241931"/>
              <a:gd name="connsiteX540" fmla="*/ 3777010 w 4651277"/>
              <a:gd name="connsiteY540" fmla="*/ 2940205 h 4241931"/>
              <a:gd name="connsiteX541" fmla="*/ 3767057 w 4651277"/>
              <a:gd name="connsiteY541" fmla="*/ 2938294 h 4241931"/>
              <a:gd name="connsiteX542" fmla="*/ 3765045 w 4651277"/>
              <a:gd name="connsiteY542" fmla="*/ 2949766 h 4241931"/>
              <a:gd name="connsiteX543" fmla="*/ 3751466 w 4651277"/>
              <a:gd name="connsiteY543" fmla="*/ 2984732 h 4241931"/>
              <a:gd name="connsiteX544" fmla="*/ 3751078 w 4651277"/>
              <a:gd name="connsiteY544" fmla="*/ 2998900 h 4241931"/>
              <a:gd name="connsiteX545" fmla="*/ 3763368 w 4651277"/>
              <a:gd name="connsiteY545" fmla="*/ 3003321 h 4241931"/>
              <a:gd name="connsiteX546" fmla="*/ 3779627 w 4651277"/>
              <a:gd name="connsiteY546" fmla="*/ 3013937 h 4241931"/>
              <a:gd name="connsiteX547" fmla="*/ 3782528 w 4651277"/>
              <a:gd name="connsiteY547" fmla="*/ 3062031 h 4241931"/>
              <a:gd name="connsiteX548" fmla="*/ 3780892 w 4651277"/>
              <a:gd name="connsiteY548" fmla="*/ 3069427 h 4241931"/>
              <a:gd name="connsiteX549" fmla="*/ 3778293 w 4651277"/>
              <a:gd name="connsiteY549" fmla="*/ 3073382 h 4241931"/>
              <a:gd name="connsiteX550" fmla="*/ 3789082 w 4651277"/>
              <a:gd name="connsiteY550" fmla="*/ 3087723 h 4241931"/>
              <a:gd name="connsiteX551" fmla="*/ 3795809 w 4651277"/>
              <a:gd name="connsiteY551" fmla="*/ 3086560 h 4241931"/>
              <a:gd name="connsiteX552" fmla="*/ 3806757 w 4651277"/>
              <a:gd name="connsiteY552" fmla="*/ 3077003 h 4241931"/>
              <a:gd name="connsiteX553" fmla="*/ 3840145 w 4651277"/>
              <a:gd name="connsiteY553" fmla="*/ 3069300 h 4241931"/>
              <a:gd name="connsiteX554" fmla="*/ 3868293 w 4651277"/>
              <a:gd name="connsiteY554" fmla="*/ 3059530 h 4241931"/>
              <a:gd name="connsiteX555" fmla="*/ 3888279 w 4651277"/>
              <a:gd name="connsiteY555" fmla="*/ 3046611 h 4241931"/>
              <a:gd name="connsiteX556" fmla="*/ 3901101 w 4651277"/>
              <a:gd name="connsiteY556" fmla="*/ 3067200 h 4241931"/>
              <a:gd name="connsiteX557" fmla="*/ 3910137 w 4651277"/>
              <a:gd name="connsiteY557" fmla="*/ 3103892 h 4241931"/>
              <a:gd name="connsiteX558" fmla="*/ 3912964 w 4651277"/>
              <a:gd name="connsiteY558" fmla="*/ 3105577 h 4241931"/>
              <a:gd name="connsiteX559" fmla="*/ 3932587 w 4651277"/>
              <a:gd name="connsiteY559" fmla="*/ 3122294 h 4241931"/>
              <a:gd name="connsiteX560" fmla="*/ 3925389 w 4651277"/>
              <a:gd name="connsiteY560" fmla="*/ 3163840 h 4241931"/>
              <a:gd name="connsiteX561" fmla="*/ 3918081 w 4651277"/>
              <a:gd name="connsiteY561" fmla="*/ 3167012 h 4241931"/>
              <a:gd name="connsiteX562" fmla="*/ 3905062 w 4651277"/>
              <a:gd name="connsiteY562" fmla="*/ 3159383 h 4241931"/>
              <a:gd name="connsiteX563" fmla="*/ 3901124 w 4651277"/>
              <a:gd name="connsiteY563" fmla="*/ 3156903 h 4241931"/>
              <a:gd name="connsiteX564" fmla="*/ 3877568 w 4651277"/>
              <a:gd name="connsiteY564" fmla="*/ 3125953 h 4241931"/>
              <a:gd name="connsiteX565" fmla="*/ 3864614 w 4651277"/>
              <a:gd name="connsiteY565" fmla="*/ 3114005 h 4241931"/>
              <a:gd name="connsiteX566" fmla="*/ 3827867 w 4651277"/>
              <a:gd name="connsiteY566" fmla="*/ 3103854 h 4241931"/>
              <a:gd name="connsiteX567" fmla="*/ 3792335 w 4651277"/>
              <a:gd name="connsiteY567" fmla="*/ 3120584 h 4241931"/>
              <a:gd name="connsiteX568" fmla="*/ 3788652 w 4651277"/>
              <a:gd name="connsiteY568" fmla="*/ 3128340 h 4241931"/>
              <a:gd name="connsiteX569" fmla="*/ 3794472 w 4651277"/>
              <a:gd name="connsiteY569" fmla="*/ 3139166 h 4241931"/>
              <a:gd name="connsiteX570" fmla="*/ 3785947 w 4651277"/>
              <a:gd name="connsiteY570" fmla="*/ 3136398 h 4241931"/>
              <a:gd name="connsiteX571" fmla="*/ 3783579 w 4651277"/>
              <a:gd name="connsiteY571" fmla="*/ 3147180 h 4241931"/>
              <a:gd name="connsiteX572" fmla="*/ 3785751 w 4651277"/>
              <a:gd name="connsiteY572" fmla="*/ 3162758 h 4241931"/>
              <a:gd name="connsiteX573" fmla="*/ 3780632 w 4651277"/>
              <a:gd name="connsiteY573" fmla="*/ 3175556 h 4241931"/>
              <a:gd name="connsiteX574" fmla="*/ 3768818 w 4651277"/>
              <a:gd name="connsiteY574" fmla="*/ 3168119 h 4241931"/>
              <a:gd name="connsiteX575" fmla="*/ 3764521 w 4651277"/>
              <a:gd name="connsiteY575" fmla="*/ 3149205 h 4241931"/>
              <a:gd name="connsiteX576" fmla="*/ 3758745 w 4651277"/>
              <a:gd name="connsiteY576" fmla="*/ 3149338 h 4241931"/>
              <a:gd name="connsiteX577" fmla="*/ 3750332 w 4651277"/>
              <a:gd name="connsiteY577" fmla="*/ 3153082 h 4241931"/>
              <a:gd name="connsiteX578" fmla="*/ 3754299 w 4651277"/>
              <a:gd name="connsiteY578" fmla="*/ 3159710 h 4241931"/>
              <a:gd name="connsiteX579" fmla="*/ 3746580 w 4651277"/>
              <a:gd name="connsiteY579" fmla="*/ 3175731 h 4241931"/>
              <a:gd name="connsiteX580" fmla="*/ 3726880 w 4651277"/>
              <a:gd name="connsiteY580" fmla="*/ 3186840 h 4241931"/>
              <a:gd name="connsiteX581" fmla="*/ 3729726 w 4651277"/>
              <a:gd name="connsiteY581" fmla="*/ 3215747 h 4241931"/>
              <a:gd name="connsiteX582" fmla="*/ 3738701 w 4651277"/>
              <a:gd name="connsiteY582" fmla="*/ 3245006 h 4241931"/>
              <a:gd name="connsiteX583" fmla="*/ 3715985 w 4651277"/>
              <a:gd name="connsiteY583" fmla="*/ 3255637 h 4241931"/>
              <a:gd name="connsiteX584" fmla="*/ 3703909 w 4651277"/>
              <a:gd name="connsiteY584" fmla="*/ 3265478 h 4241931"/>
              <a:gd name="connsiteX585" fmla="*/ 3712831 w 4651277"/>
              <a:gd name="connsiteY585" fmla="*/ 3275552 h 4241931"/>
              <a:gd name="connsiteX586" fmla="*/ 3715754 w 4651277"/>
              <a:gd name="connsiteY586" fmla="*/ 3276634 h 4241931"/>
              <a:gd name="connsiteX587" fmla="*/ 3733918 w 4651277"/>
              <a:gd name="connsiteY587" fmla="*/ 3286934 h 4241931"/>
              <a:gd name="connsiteX588" fmla="*/ 3718383 w 4651277"/>
              <a:gd name="connsiteY588" fmla="*/ 3291278 h 4241931"/>
              <a:gd name="connsiteX589" fmla="*/ 3701104 w 4651277"/>
              <a:gd name="connsiteY589" fmla="*/ 3291017 h 4241931"/>
              <a:gd name="connsiteX590" fmla="*/ 3685748 w 4651277"/>
              <a:gd name="connsiteY590" fmla="*/ 3317659 h 4241931"/>
              <a:gd name="connsiteX591" fmla="*/ 3695906 w 4651277"/>
              <a:gd name="connsiteY591" fmla="*/ 3331641 h 4241931"/>
              <a:gd name="connsiteX592" fmla="*/ 3680365 w 4651277"/>
              <a:gd name="connsiteY592" fmla="*/ 3347738 h 4241931"/>
              <a:gd name="connsiteX593" fmla="*/ 3661658 w 4651277"/>
              <a:gd name="connsiteY593" fmla="*/ 3344775 h 4241931"/>
              <a:gd name="connsiteX594" fmla="*/ 3642658 w 4651277"/>
              <a:gd name="connsiteY594" fmla="*/ 3355375 h 4241931"/>
              <a:gd name="connsiteX595" fmla="*/ 3614856 w 4651277"/>
              <a:gd name="connsiteY595" fmla="*/ 3370769 h 4241931"/>
              <a:gd name="connsiteX596" fmla="*/ 3581110 w 4651277"/>
              <a:gd name="connsiteY596" fmla="*/ 3396356 h 4241931"/>
              <a:gd name="connsiteX597" fmla="*/ 3571575 w 4651277"/>
              <a:gd name="connsiteY597" fmla="*/ 3409691 h 4241931"/>
              <a:gd name="connsiteX598" fmla="*/ 3566083 w 4651277"/>
              <a:gd name="connsiteY598" fmla="*/ 3401399 h 4241931"/>
              <a:gd name="connsiteX599" fmla="*/ 3551057 w 4651277"/>
              <a:gd name="connsiteY599" fmla="*/ 3406442 h 4241931"/>
              <a:gd name="connsiteX600" fmla="*/ 3545766 w 4651277"/>
              <a:gd name="connsiteY600" fmla="*/ 3415251 h 4241931"/>
              <a:gd name="connsiteX601" fmla="*/ 3552178 w 4651277"/>
              <a:gd name="connsiteY601" fmla="*/ 3422386 h 4241931"/>
              <a:gd name="connsiteX602" fmla="*/ 3536193 w 4651277"/>
              <a:gd name="connsiteY602" fmla="*/ 3424560 h 4241931"/>
              <a:gd name="connsiteX603" fmla="*/ 3529977 w 4651277"/>
              <a:gd name="connsiteY603" fmla="*/ 3423604 h 4241931"/>
              <a:gd name="connsiteX604" fmla="*/ 3524683 w 4651277"/>
              <a:gd name="connsiteY604" fmla="*/ 3424536 h 4241931"/>
              <a:gd name="connsiteX605" fmla="*/ 3503908 w 4651277"/>
              <a:gd name="connsiteY605" fmla="*/ 3426814 h 4241931"/>
              <a:gd name="connsiteX606" fmla="*/ 3498752 w 4651277"/>
              <a:gd name="connsiteY606" fmla="*/ 3426054 h 4241931"/>
              <a:gd name="connsiteX607" fmla="*/ 3497136 w 4651277"/>
              <a:gd name="connsiteY607" fmla="*/ 3433401 h 4241931"/>
              <a:gd name="connsiteX608" fmla="*/ 3500251 w 4651277"/>
              <a:gd name="connsiteY608" fmla="*/ 3446219 h 4241931"/>
              <a:gd name="connsiteX609" fmla="*/ 3508398 w 4651277"/>
              <a:gd name="connsiteY609" fmla="*/ 3461460 h 4241931"/>
              <a:gd name="connsiteX610" fmla="*/ 3490797 w 4651277"/>
              <a:gd name="connsiteY610" fmla="*/ 3475276 h 4241931"/>
              <a:gd name="connsiteX611" fmla="*/ 3472671 w 4651277"/>
              <a:gd name="connsiteY611" fmla="*/ 3469777 h 4241931"/>
              <a:gd name="connsiteX612" fmla="*/ 3460862 w 4651277"/>
              <a:gd name="connsiteY612" fmla="*/ 3468188 h 4241931"/>
              <a:gd name="connsiteX613" fmla="*/ 3453331 w 4651277"/>
              <a:gd name="connsiteY613" fmla="*/ 3476626 h 4241931"/>
              <a:gd name="connsiteX614" fmla="*/ 3454386 w 4651277"/>
              <a:gd name="connsiteY614" fmla="*/ 3477165 h 4241931"/>
              <a:gd name="connsiteX615" fmla="*/ 3446789 w 4651277"/>
              <a:gd name="connsiteY615" fmla="*/ 3491117 h 4241931"/>
              <a:gd name="connsiteX616" fmla="*/ 3400060 w 4651277"/>
              <a:gd name="connsiteY616" fmla="*/ 3577309 h 4241931"/>
              <a:gd name="connsiteX617" fmla="*/ 3406973 w 4651277"/>
              <a:gd name="connsiteY617" fmla="*/ 3593703 h 4241931"/>
              <a:gd name="connsiteX618" fmla="*/ 3418956 w 4651277"/>
              <a:gd name="connsiteY618" fmla="*/ 3615430 h 4241931"/>
              <a:gd name="connsiteX619" fmla="*/ 3395203 w 4651277"/>
              <a:gd name="connsiteY619" fmla="*/ 3618067 h 4241931"/>
              <a:gd name="connsiteX620" fmla="*/ 3381062 w 4651277"/>
              <a:gd name="connsiteY620" fmla="*/ 3648256 h 4241931"/>
              <a:gd name="connsiteX621" fmla="*/ 3389340 w 4651277"/>
              <a:gd name="connsiteY621" fmla="*/ 3676099 h 4241931"/>
              <a:gd name="connsiteX622" fmla="*/ 3387297 w 4651277"/>
              <a:gd name="connsiteY622" fmla="*/ 3734980 h 4241931"/>
              <a:gd name="connsiteX623" fmla="*/ 3365114 w 4651277"/>
              <a:gd name="connsiteY623" fmla="*/ 3755173 h 4241931"/>
              <a:gd name="connsiteX624" fmla="*/ 3349515 w 4651277"/>
              <a:gd name="connsiteY624" fmla="*/ 3774773 h 4241931"/>
              <a:gd name="connsiteX625" fmla="*/ 3331755 w 4651277"/>
              <a:gd name="connsiteY625" fmla="*/ 3770238 h 4241931"/>
              <a:gd name="connsiteX626" fmla="*/ 3295139 w 4651277"/>
              <a:gd name="connsiteY626" fmla="*/ 3743233 h 4241931"/>
              <a:gd name="connsiteX627" fmla="*/ 3262091 w 4651277"/>
              <a:gd name="connsiteY627" fmla="*/ 3731390 h 4241931"/>
              <a:gd name="connsiteX628" fmla="*/ 3205351 w 4651277"/>
              <a:gd name="connsiteY628" fmla="*/ 3745657 h 4241931"/>
              <a:gd name="connsiteX629" fmla="*/ 3194120 w 4651277"/>
              <a:gd name="connsiteY629" fmla="*/ 3757041 h 4241931"/>
              <a:gd name="connsiteX630" fmla="*/ 3176971 w 4651277"/>
              <a:gd name="connsiteY630" fmla="*/ 3766914 h 4241931"/>
              <a:gd name="connsiteX631" fmla="*/ 3172726 w 4651277"/>
              <a:gd name="connsiteY631" fmla="*/ 3749940 h 4241931"/>
              <a:gd name="connsiteX632" fmla="*/ 3169365 w 4651277"/>
              <a:gd name="connsiteY632" fmla="*/ 3740884 h 4241931"/>
              <a:gd name="connsiteX633" fmla="*/ 3161839 w 4651277"/>
              <a:gd name="connsiteY633" fmla="*/ 3746151 h 4241931"/>
              <a:gd name="connsiteX634" fmla="*/ 3103961 w 4651277"/>
              <a:gd name="connsiteY634" fmla="*/ 3762903 h 4241931"/>
              <a:gd name="connsiteX635" fmla="*/ 3079445 w 4651277"/>
              <a:gd name="connsiteY635" fmla="*/ 3757920 h 4241931"/>
              <a:gd name="connsiteX636" fmla="*/ 3076595 w 4651277"/>
              <a:gd name="connsiteY636" fmla="*/ 3753244 h 4241931"/>
              <a:gd name="connsiteX637" fmla="*/ 3073963 w 4651277"/>
              <a:gd name="connsiteY637" fmla="*/ 3755235 h 4241931"/>
              <a:gd name="connsiteX638" fmla="*/ 3064222 w 4651277"/>
              <a:gd name="connsiteY638" fmla="*/ 3749147 h 4241931"/>
              <a:gd name="connsiteX639" fmla="*/ 3062184 w 4651277"/>
              <a:gd name="connsiteY639" fmla="*/ 3744246 h 4241931"/>
              <a:gd name="connsiteX640" fmla="*/ 3049858 w 4651277"/>
              <a:gd name="connsiteY640" fmla="*/ 3739106 h 4241931"/>
              <a:gd name="connsiteX641" fmla="*/ 3044792 w 4651277"/>
              <a:gd name="connsiteY641" fmla="*/ 3733879 h 4241931"/>
              <a:gd name="connsiteX642" fmla="*/ 3044128 w 4651277"/>
              <a:gd name="connsiteY642" fmla="*/ 3738922 h 4241931"/>
              <a:gd name="connsiteX643" fmla="*/ 2984298 w 4651277"/>
              <a:gd name="connsiteY643" fmla="*/ 3791655 h 4241931"/>
              <a:gd name="connsiteX644" fmla="*/ 2940903 w 4651277"/>
              <a:gd name="connsiteY644" fmla="*/ 3792129 h 4241931"/>
              <a:gd name="connsiteX645" fmla="*/ 2874058 w 4651277"/>
              <a:gd name="connsiteY645" fmla="*/ 3781642 h 4241931"/>
              <a:gd name="connsiteX646" fmla="*/ 2865991 w 4651277"/>
              <a:gd name="connsiteY646" fmla="*/ 3778096 h 4241931"/>
              <a:gd name="connsiteX647" fmla="*/ 2857815 w 4651277"/>
              <a:gd name="connsiteY647" fmla="*/ 3786799 h 4241931"/>
              <a:gd name="connsiteX648" fmla="*/ 2856425 w 4651277"/>
              <a:gd name="connsiteY648" fmla="*/ 3795390 h 4241931"/>
              <a:gd name="connsiteX649" fmla="*/ 2860563 w 4651277"/>
              <a:gd name="connsiteY649" fmla="*/ 3807410 h 4241931"/>
              <a:gd name="connsiteX650" fmla="*/ 2856998 w 4651277"/>
              <a:gd name="connsiteY650" fmla="*/ 3813863 h 4241931"/>
              <a:gd name="connsiteX651" fmla="*/ 2854422 w 4651277"/>
              <a:gd name="connsiteY651" fmla="*/ 3814137 h 4241931"/>
              <a:gd name="connsiteX652" fmla="*/ 2854754 w 4651277"/>
              <a:gd name="connsiteY652" fmla="*/ 3831215 h 4241931"/>
              <a:gd name="connsiteX653" fmla="*/ 2843360 w 4651277"/>
              <a:gd name="connsiteY653" fmla="*/ 3850708 h 4241931"/>
              <a:gd name="connsiteX654" fmla="*/ 2807827 w 4651277"/>
              <a:gd name="connsiteY654" fmla="*/ 3846654 h 4241931"/>
              <a:gd name="connsiteX655" fmla="*/ 2785810 w 4651277"/>
              <a:gd name="connsiteY655" fmla="*/ 3849588 h 4241931"/>
              <a:gd name="connsiteX656" fmla="*/ 2789121 w 4651277"/>
              <a:gd name="connsiteY656" fmla="*/ 3868487 h 4241931"/>
              <a:gd name="connsiteX657" fmla="*/ 2791863 w 4651277"/>
              <a:gd name="connsiteY657" fmla="*/ 3871984 h 4241931"/>
              <a:gd name="connsiteX658" fmla="*/ 2806233 w 4651277"/>
              <a:gd name="connsiteY658" fmla="*/ 3898062 h 4241931"/>
              <a:gd name="connsiteX659" fmla="*/ 2784118 w 4651277"/>
              <a:gd name="connsiteY659" fmla="*/ 3891736 h 4241931"/>
              <a:gd name="connsiteX660" fmla="*/ 2763325 w 4651277"/>
              <a:gd name="connsiteY660" fmla="*/ 3878511 h 4241931"/>
              <a:gd name="connsiteX661" fmla="*/ 2724775 w 4651277"/>
              <a:gd name="connsiteY661" fmla="*/ 3899406 h 4241931"/>
              <a:gd name="connsiteX662" fmla="*/ 2726671 w 4651277"/>
              <a:gd name="connsiteY662" fmla="*/ 3923975 h 4241931"/>
              <a:gd name="connsiteX663" fmla="*/ 2695770 w 4651277"/>
              <a:gd name="connsiteY663" fmla="*/ 3931920 h 4241931"/>
              <a:gd name="connsiteX664" fmla="*/ 2675260 w 4651277"/>
              <a:gd name="connsiteY664" fmla="*/ 3914348 h 4241931"/>
              <a:gd name="connsiteX665" fmla="*/ 2660753 w 4651277"/>
              <a:gd name="connsiteY665" fmla="*/ 3905503 h 4241931"/>
              <a:gd name="connsiteX666" fmla="*/ 2646083 w 4651277"/>
              <a:gd name="connsiteY666" fmla="*/ 3912202 h 4241931"/>
              <a:gd name="connsiteX667" fmla="*/ 2647150 w 4651277"/>
              <a:gd name="connsiteY667" fmla="*/ 3913511 h 4241931"/>
              <a:gd name="connsiteX668" fmla="*/ 2629231 w 4651277"/>
              <a:gd name="connsiteY668" fmla="*/ 3927369 h 4241931"/>
              <a:gd name="connsiteX669" fmla="*/ 2518807 w 4651277"/>
              <a:gd name="connsiteY669" fmla="*/ 4013107 h 4241931"/>
              <a:gd name="connsiteX670" fmla="*/ 2518432 w 4651277"/>
              <a:gd name="connsiteY670" fmla="*/ 4038475 h 4241931"/>
              <a:gd name="connsiteX671" fmla="*/ 2521619 w 4651277"/>
              <a:gd name="connsiteY671" fmla="*/ 4073711 h 4241931"/>
              <a:gd name="connsiteX672" fmla="*/ 2489096 w 4651277"/>
              <a:gd name="connsiteY672" fmla="*/ 4063534 h 4241931"/>
              <a:gd name="connsiteX673" fmla="*/ 2453324 w 4651277"/>
              <a:gd name="connsiteY673" fmla="*/ 4094842 h 4241931"/>
              <a:gd name="connsiteX674" fmla="*/ 2448168 w 4651277"/>
              <a:gd name="connsiteY674" fmla="*/ 4135938 h 4241931"/>
              <a:gd name="connsiteX675" fmla="*/ 2411741 w 4651277"/>
              <a:gd name="connsiteY675" fmla="*/ 4211641 h 4241931"/>
              <a:gd name="connsiteX676" fmla="*/ 2371202 w 4651277"/>
              <a:gd name="connsiteY676" fmla="*/ 4225284 h 4241931"/>
              <a:gd name="connsiteX677" fmla="*/ 2339599 w 4651277"/>
              <a:gd name="connsiteY677" fmla="*/ 4241931 h 4241931"/>
              <a:gd name="connsiteX678" fmla="*/ 2319011 w 4651277"/>
              <a:gd name="connsiteY678" fmla="*/ 4225827 h 4241931"/>
              <a:gd name="connsiteX679" fmla="*/ 2286691 w 4651277"/>
              <a:gd name="connsiteY679" fmla="*/ 4169575 h 4241931"/>
              <a:gd name="connsiteX680" fmla="*/ 2250336 w 4651277"/>
              <a:gd name="connsiteY680" fmla="*/ 4135164 h 4241931"/>
              <a:gd name="connsiteX681" fmla="*/ 2168075 w 4651277"/>
              <a:gd name="connsiteY681" fmla="*/ 4121259 h 4241931"/>
              <a:gd name="connsiteX682" fmla="*/ 2146887 w 4651277"/>
              <a:gd name="connsiteY682" fmla="*/ 4129683 h 4241931"/>
              <a:gd name="connsiteX683" fmla="*/ 2118834 w 4651277"/>
              <a:gd name="connsiteY683" fmla="*/ 4132741 h 4241931"/>
              <a:gd name="connsiteX684" fmla="*/ 2123027 w 4651277"/>
              <a:gd name="connsiteY684" fmla="*/ 4108146 h 4241931"/>
              <a:gd name="connsiteX685" fmla="*/ 2123831 w 4651277"/>
              <a:gd name="connsiteY685" fmla="*/ 4094395 h 4241931"/>
              <a:gd name="connsiteX686" fmla="*/ 2110984 w 4651277"/>
              <a:gd name="connsiteY686" fmla="*/ 4096957 h 4241931"/>
              <a:gd name="connsiteX687" fmla="*/ 2025816 w 4651277"/>
              <a:gd name="connsiteY687" fmla="*/ 4085641 h 4241931"/>
              <a:gd name="connsiteX688" fmla="*/ 1994734 w 4651277"/>
              <a:gd name="connsiteY688" fmla="*/ 4050712 h 4241931"/>
              <a:gd name="connsiteX689" fmla="*/ 1924097 w 4651277"/>
              <a:gd name="connsiteY689" fmla="*/ 3922677 h 4241931"/>
              <a:gd name="connsiteX690" fmla="*/ 1905006 w 4651277"/>
              <a:gd name="connsiteY690" fmla="*/ 3918804 h 4241931"/>
              <a:gd name="connsiteX691" fmla="*/ 1887982 w 4651277"/>
              <a:gd name="connsiteY691" fmla="*/ 3912568 h 4241931"/>
              <a:gd name="connsiteX692" fmla="*/ 1885017 w 4651277"/>
              <a:gd name="connsiteY692" fmla="*/ 3901578 h 4241931"/>
              <a:gd name="connsiteX693" fmla="*/ 1862111 w 4651277"/>
              <a:gd name="connsiteY693" fmla="*/ 3897986 h 4241931"/>
              <a:gd name="connsiteX694" fmla="*/ 1858625 w 4651277"/>
              <a:gd name="connsiteY694" fmla="*/ 3892341 h 4241931"/>
              <a:gd name="connsiteX695" fmla="*/ 1837794 w 4651277"/>
              <a:gd name="connsiteY695" fmla="*/ 3907157 h 4241931"/>
              <a:gd name="connsiteX696" fmla="*/ 1836714 w 4651277"/>
              <a:gd name="connsiteY696" fmla="*/ 3883084 h 4241931"/>
              <a:gd name="connsiteX697" fmla="*/ 1816165 w 4651277"/>
              <a:gd name="connsiteY697" fmla="*/ 3880505 h 4241931"/>
              <a:gd name="connsiteX698" fmla="*/ 1816633 w 4651277"/>
              <a:gd name="connsiteY698" fmla="*/ 3878350 h 4241931"/>
              <a:gd name="connsiteX699" fmla="*/ 1800539 w 4651277"/>
              <a:gd name="connsiteY699" fmla="*/ 3891482 h 4241931"/>
              <a:gd name="connsiteX700" fmla="*/ 1764303 w 4651277"/>
              <a:gd name="connsiteY700" fmla="*/ 3915801 h 4241931"/>
              <a:gd name="connsiteX701" fmla="*/ 1740423 w 4651277"/>
              <a:gd name="connsiteY701" fmla="*/ 3889176 h 4241931"/>
              <a:gd name="connsiteX702" fmla="*/ 1722011 w 4651277"/>
              <a:gd name="connsiteY702" fmla="*/ 3876752 h 4241931"/>
              <a:gd name="connsiteX703" fmla="*/ 1711940 w 4651277"/>
              <a:gd name="connsiteY703" fmla="*/ 3893084 h 4241931"/>
              <a:gd name="connsiteX704" fmla="*/ 1711668 w 4651277"/>
              <a:gd name="connsiteY704" fmla="*/ 3897518 h 4241931"/>
              <a:gd name="connsiteX705" fmla="*/ 1705099 w 4651277"/>
              <a:gd name="connsiteY705" fmla="*/ 3926559 h 4241931"/>
              <a:gd name="connsiteX706" fmla="*/ 1692762 w 4651277"/>
              <a:gd name="connsiteY706" fmla="*/ 3907147 h 4241931"/>
              <a:gd name="connsiteX707" fmla="*/ 1685994 w 4651277"/>
              <a:gd name="connsiteY707" fmla="*/ 3883452 h 4241931"/>
              <a:gd name="connsiteX708" fmla="*/ 1643295 w 4651277"/>
              <a:gd name="connsiteY708" fmla="*/ 3873479 h 4241931"/>
              <a:gd name="connsiteX709" fmla="*/ 1628399 w 4651277"/>
              <a:gd name="connsiteY709" fmla="*/ 3893111 h 4241931"/>
              <a:gd name="connsiteX710" fmla="*/ 1600019 w 4651277"/>
              <a:gd name="connsiteY710" fmla="*/ 3878537 h 4241931"/>
              <a:gd name="connsiteX711" fmla="*/ 1596347 w 4651277"/>
              <a:gd name="connsiteY711" fmla="*/ 3851778 h 4241931"/>
              <a:gd name="connsiteX712" fmla="*/ 1574043 w 4651277"/>
              <a:gd name="connsiteY712" fmla="*/ 3830214 h 4241931"/>
              <a:gd name="connsiteX713" fmla="*/ 1541567 w 4651277"/>
              <a:gd name="connsiteY713" fmla="*/ 3798615 h 4241931"/>
              <a:gd name="connsiteX714" fmla="*/ 1492724 w 4651277"/>
              <a:gd name="connsiteY714" fmla="*/ 3763103 h 4241931"/>
              <a:gd name="connsiteX715" fmla="*/ 1470589 w 4651277"/>
              <a:gd name="connsiteY715" fmla="*/ 3755587 h 4241931"/>
              <a:gd name="connsiteX716" fmla="*/ 1479644 w 4651277"/>
              <a:gd name="connsiteY716" fmla="*/ 3744671 h 4241931"/>
              <a:gd name="connsiteX717" fmla="*/ 1466562 w 4651277"/>
              <a:gd name="connsiteY717" fmla="*/ 3726239 h 4241931"/>
              <a:gd name="connsiteX718" fmla="*/ 1430989 w 4651277"/>
              <a:gd name="connsiteY718" fmla="*/ 3697700 h 4241931"/>
              <a:gd name="connsiteX719" fmla="*/ 1419313 w 4651277"/>
              <a:gd name="connsiteY719" fmla="*/ 3670284 h 4241931"/>
              <a:gd name="connsiteX720" fmla="*/ 1417125 w 4651277"/>
              <a:gd name="connsiteY720" fmla="*/ 3655509 h 4241931"/>
              <a:gd name="connsiteX721" fmla="*/ 1407563 w 4651277"/>
              <a:gd name="connsiteY721" fmla="*/ 3669999 h 4241931"/>
              <a:gd name="connsiteX722" fmla="*/ 1383547 w 4651277"/>
              <a:gd name="connsiteY722" fmla="*/ 3699284 h 4241931"/>
              <a:gd name="connsiteX723" fmla="*/ 1335775 w 4651277"/>
              <a:gd name="connsiteY723" fmla="*/ 3738369 h 4241931"/>
              <a:gd name="connsiteX724" fmla="*/ 1312449 w 4651277"/>
              <a:gd name="connsiteY724" fmla="*/ 3759039 h 4241931"/>
              <a:gd name="connsiteX725" fmla="*/ 1295945 w 4651277"/>
              <a:gd name="connsiteY725" fmla="*/ 3759452 h 4241931"/>
              <a:gd name="connsiteX726" fmla="*/ 1292551 w 4651277"/>
              <a:gd name="connsiteY726" fmla="*/ 3785619 h 4241931"/>
              <a:gd name="connsiteX727" fmla="*/ 1236423 w 4651277"/>
              <a:gd name="connsiteY727" fmla="*/ 3826202 h 4241931"/>
              <a:gd name="connsiteX728" fmla="*/ 1221212 w 4651277"/>
              <a:gd name="connsiteY728" fmla="*/ 3837554 h 4241931"/>
              <a:gd name="connsiteX729" fmla="*/ 1171545 w 4651277"/>
              <a:gd name="connsiteY729" fmla="*/ 3867819 h 4241931"/>
              <a:gd name="connsiteX730" fmla="*/ 1116177 w 4651277"/>
              <a:gd name="connsiteY730" fmla="*/ 3898928 h 4241931"/>
              <a:gd name="connsiteX731" fmla="*/ 1085512 w 4651277"/>
              <a:gd name="connsiteY731" fmla="*/ 3913809 h 4241931"/>
              <a:gd name="connsiteX732" fmla="*/ 1084513 w 4651277"/>
              <a:gd name="connsiteY732" fmla="*/ 3915463 h 4241931"/>
              <a:gd name="connsiteX733" fmla="*/ 1084512 w 4651277"/>
              <a:gd name="connsiteY733" fmla="*/ 3915463 h 4241931"/>
              <a:gd name="connsiteX734" fmla="*/ 1084263 w 4651277"/>
              <a:gd name="connsiteY734" fmla="*/ 3915876 h 4241931"/>
              <a:gd name="connsiteX735" fmla="*/ 1084513 w 4651277"/>
              <a:gd name="connsiteY735" fmla="*/ 3915463 h 4241931"/>
              <a:gd name="connsiteX736" fmla="*/ 1085839 w 4651277"/>
              <a:gd name="connsiteY736" fmla="*/ 3915136 h 4241931"/>
              <a:gd name="connsiteX737" fmla="*/ 1094229 w 4651277"/>
              <a:gd name="connsiteY737" fmla="*/ 3924043 h 4241931"/>
              <a:gd name="connsiteX738" fmla="*/ 1088904 w 4651277"/>
              <a:gd name="connsiteY738" fmla="*/ 3930985 h 4241931"/>
              <a:gd name="connsiteX739" fmla="*/ 1018977 w 4651277"/>
              <a:gd name="connsiteY739" fmla="*/ 3997770 h 4241931"/>
              <a:gd name="connsiteX740" fmla="*/ 1006350 w 4651277"/>
              <a:gd name="connsiteY740" fmla="*/ 4009328 h 4241931"/>
              <a:gd name="connsiteX741" fmla="*/ 1002301 w 4651277"/>
              <a:gd name="connsiteY741" fmla="*/ 4011171 h 4241931"/>
              <a:gd name="connsiteX742" fmla="*/ 990173 w 4651277"/>
              <a:gd name="connsiteY742" fmla="*/ 4011068 h 4241931"/>
              <a:gd name="connsiteX743" fmla="*/ 985936 w 4651277"/>
              <a:gd name="connsiteY743" fmla="*/ 4009861 h 4241931"/>
              <a:gd name="connsiteX744" fmla="*/ 977409 w 4651277"/>
              <a:gd name="connsiteY744" fmla="*/ 4002677 h 4241931"/>
              <a:gd name="connsiteX745" fmla="*/ 972121 w 4651277"/>
              <a:gd name="connsiteY745" fmla="*/ 3998352 h 4241931"/>
              <a:gd name="connsiteX746" fmla="*/ 953239 w 4651277"/>
              <a:gd name="connsiteY746" fmla="*/ 4017645 h 4241931"/>
              <a:gd name="connsiteX747" fmla="*/ 934255 w 4651277"/>
              <a:gd name="connsiteY747" fmla="*/ 4027395 h 4241931"/>
              <a:gd name="connsiteX748" fmla="*/ 928071 w 4651277"/>
              <a:gd name="connsiteY748" fmla="*/ 4012596 h 4241931"/>
              <a:gd name="connsiteX749" fmla="*/ 996223 w 4651277"/>
              <a:gd name="connsiteY749" fmla="*/ 3962574 h 4241931"/>
              <a:gd name="connsiteX750" fmla="*/ 1026009 w 4651277"/>
              <a:gd name="connsiteY750" fmla="*/ 3931585 h 4241931"/>
              <a:gd name="connsiteX751" fmla="*/ 1031264 w 4651277"/>
              <a:gd name="connsiteY751" fmla="*/ 3925503 h 4241931"/>
              <a:gd name="connsiteX752" fmla="*/ 1077468 w 4651277"/>
              <a:gd name="connsiteY752" fmla="*/ 3900596 h 4241931"/>
              <a:gd name="connsiteX753" fmla="*/ 1094162 w 4651277"/>
              <a:gd name="connsiteY753" fmla="*/ 3881561 h 4241931"/>
              <a:gd name="connsiteX754" fmla="*/ 1102948 w 4651277"/>
              <a:gd name="connsiteY754" fmla="*/ 3869261 h 4241931"/>
              <a:gd name="connsiteX755" fmla="*/ 1153234 w 4651277"/>
              <a:gd name="connsiteY755" fmla="*/ 3831245 h 4241931"/>
              <a:gd name="connsiteX756" fmla="*/ 1182230 w 4651277"/>
              <a:gd name="connsiteY756" fmla="*/ 3799326 h 4241931"/>
              <a:gd name="connsiteX757" fmla="*/ 1213308 w 4651277"/>
              <a:gd name="connsiteY757" fmla="*/ 3779276 h 4241931"/>
              <a:gd name="connsiteX758" fmla="*/ 1227005 w 4651277"/>
              <a:gd name="connsiteY758" fmla="*/ 3743531 h 4241931"/>
              <a:gd name="connsiteX759" fmla="*/ 1221458 w 4651277"/>
              <a:gd name="connsiteY759" fmla="*/ 3737019 h 4241931"/>
              <a:gd name="connsiteX760" fmla="*/ 1231625 w 4651277"/>
              <a:gd name="connsiteY760" fmla="*/ 3685821 h 4241931"/>
              <a:gd name="connsiteX761" fmla="*/ 1240257 w 4651277"/>
              <a:gd name="connsiteY761" fmla="*/ 3659206 h 4241931"/>
              <a:gd name="connsiteX762" fmla="*/ 1240179 w 4651277"/>
              <a:gd name="connsiteY762" fmla="*/ 3659067 h 4241931"/>
              <a:gd name="connsiteX763" fmla="*/ 1230192 w 4651277"/>
              <a:gd name="connsiteY763" fmla="*/ 3642988 h 4241931"/>
              <a:gd name="connsiteX764" fmla="*/ 1231048 w 4651277"/>
              <a:gd name="connsiteY764" fmla="*/ 3642849 h 4241931"/>
              <a:gd name="connsiteX765" fmla="*/ 1229111 w 4651277"/>
              <a:gd name="connsiteY765" fmla="*/ 3639405 h 4241931"/>
              <a:gd name="connsiteX766" fmla="*/ 1225082 w 4651277"/>
              <a:gd name="connsiteY766" fmla="*/ 3615949 h 4241931"/>
              <a:gd name="connsiteX767" fmla="*/ 1223380 w 4651277"/>
              <a:gd name="connsiteY767" fmla="*/ 3610559 h 4241931"/>
              <a:gd name="connsiteX768" fmla="*/ 1222745 w 4651277"/>
              <a:gd name="connsiteY768" fmla="*/ 3611002 h 4241931"/>
              <a:gd name="connsiteX769" fmla="*/ 1190493 w 4651277"/>
              <a:gd name="connsiteY769" fmla="*/ 3651565 h 4241931"/>
              <a:gd name="connsiteX770" fmla="*/ 1166783 w 4651277"/>
              <a:gd name="connsiteY770" fmla="*/ 3661736 h 4241931"/>
              <a:gd name="connsiteX771" fmla="*/ 1154637 w 4651277"/>
              <a:gd name="connsiteY771" fmla="*/ 3670210 h 4241931"/>
              <a:gd name="connsiteX772" fmla="*/ 1116633 w 4651277"/>
              <a:gd name="connsiteY772" fmla="*/ 3690352 h 4241931"/>
              <a:gd name="connsiteX773" fmla="*/ 1090960 w 4651277"/>
              <a:gd name="connsiteY773" fmla="*/ 3676395 h 4241931"/>
              <a:gd name="connsiteX774" fmla="*/ 1152056 w 4651277"/>
              <a:gd name="connsiteY774" fmla="*/ 3582772 h 4241931"/>
              <a:gd name="connsiteX775" fmla="*/ 1146988 w 4651277"/>
              <a:gd name="connsiteY775" fmla="*/ 3583121 h 4241931"/>
              <a:gd name="connsiteX776" fmla="*/ 1174341 w 4651277"/>
              <a:gd name="connsiteY776" fmla="*/ 3554475 h 4241931"/>
              <a:gd name="connsiteX777" fmla="*/ 1195008 w 4651277"/>
              <a:gd name="connsiteY777" fmla="*/ 3526369 h 4241931"/>
              <a:gd name="connsiteX778" fmla="*/ 1182314 w 4651277"/>
              <a:gd name="connsiteY778" fmla="*/ 3516738 h 4241931"/>
              <a:gd name="connsiteX779" fmla="*/ 1164089 w 4651277"/>
              <a:gd name="connsiteY779" fmla="*/ 3495341 h 4241931"/>
              <a:gd name="connsiteX780" fmla="*/ 1138525 w 4651277"/>
              <a:gd name="connsiteY780" fmla="*/ 3489826 h 4241931"/>
              <a:gd name="connsiteX781" fmla="*/ 1113579 w 4651277"/>
              <a:gd name="connsiteY781" fmla="*/ 3498232 h 4241931"/>
              <a:gd name="connsiteX782" fmla="*/ 1101193 w 4651277"/>
              <a:gd name="connsiteY782" fmla="*/ 3517611 h 4241931"/>
              <a:gd name="connsiteX783" fmla="*/ 1083741 w 4651277"/>
              <a:gd name="connsiteY783" fmla="*/ 3524449 h 4241931"/>
              <a:gd name="connsiteX784" fmla="*/ 1066327 w 4651277"/>
              <a:gd name="connsiteY784" fmla="*/ 3498350 h 4241931"/>
              <a:gd name="connsiteX785" fmla="*/ 1060384 w 4651277"/>
              <a:gd name="connsiteY785" fmla="*/ 3491373 h 4241931"/>
              <a:gd name="connsiteX786" fmla="*/ 1051908 w 4651277"/>
              <a:gd name="connsiteY786" fmla="*/ 3488960 h 4241931"/>
              <a:gd name="connsiteX787" fmla="*/ 1034735 w 4651277"/>
              <a:gd name="connsiteY787" fmla="*/ 3470682 h 4241931"/>
              <a:gd name="connsiteX788" fmla="*/ 1017197 w 4651277"/>
              <a:gd name="connsiteY788" fmla="*/ 3484015 h 4241931"/>
              <a:gd name="connsiteX789" fmla="*/ 1010237 w 4651277"/>
              <a:gd name="connsiteY789" fmla="*/ 3484324 h 4241931"/>
              <a:gd name="connsiteX790" fmla="*/ 958799 w 4651277"/>
              <a:gd name="connsiteY790" fmla="*/ 3466337 h 4241931"/>
              <a:gd name="connsiteX791" fmla="*/ 951788 w 4651277"/>
              <a:gd name="connsiteY791" fmla="*/ 3461874 h 4241931"/>
              <a:gd name="connsiteX792" fmla="*/ 926759 w 4651277"/>
              <a:gd name="connsiteY792" fmla="*/ 3433431 h 4241931"/>
              <a:gd name="connsiteX793" fmla="*/ 903850 w 4651277"/>
              <a:gd name="connsiteY793" fmla="*/ 3383920 h 4241931"/>
              <a:gd name="connsiteX794" fmla="*/ 895238 w 4651277"/>
              <a:gd name="connsiteY794" fmla="*/ 3361559 h 4241931"/>
              <a:gd name="connsiteX795" fmla="*/ 893102 w 4651277"/>
              <a:gd name="connsiteY795" fmla="*/ 3344918 h 4241931"/>
              <a:gd name="connsiteX796" fmla="*/ 913932 w 4651277"/>
              <a:gd name="connsiteY796" fmla="*/ 3295875 h 4241931"/>
              <a:gd name="connsiteX797" fmla="*/ 916552 w 4651277"/>
              <a:gd name="connsiteY797" fmla="*/ 3284815 h 4241931"/>
              <a:gd name="connsiteX798" fmla="*/ 902668 w 4651277"/>
              <a:gd name="connsiteY798" fmla="*/ 3252497 h 4241931"/>
              <a:gd name="connsiteX799" fmla="*/ 899396 w 4651277"/>
              <a:gd name="connsiteY799" fmla="*/ 3239232 h 4241931"/>
              <a:gd name="connsiteX800" fmla="*/ 894195 w 4651277"/>
              <a:gd name="connsiteY800" fmla="*/ 3206742 h 4241931"/>
              <a:gd name="connsiteX801" fmla="*/ 880363 w 4651277"/>
              <a:gd name="connsiteY801" fmla="*/ 3200867 h 4241931"/>
              <a:gd name="connsiteX802" fmla="*/ 868662 w 4651277"/>
              <a:gd name="connsiteY802" fmla="*/ 3212216 h 4241931"/>
              <a:gd name="connsiteX803" fmla="*/ 861785 w 4651277"/>
              <a:gd name="connsiteY803" fmla="*/ 3179867 h 4241931"/>
              <a:gd name="connsiteX804" fmla="*/ 841031 w 4651277"/>
              <a:gd name="connsiteY804" fmla="*/ 3128406 h 4241931"/>
              <a:gd name="connsiteX805" fmla="*/ 835094 w 4651277"/>
              <a:gd name="connsiteY805" fmla="*/ 3130395 h 4241931"/>
              <a:gd name="connsiteX806" fmla="*/ 836894 w 4651277"/>
              <a:gd name="connsiteY806" fmla="*/ 3131712 h 4241931"/>
              <a:gd name="connsiteX807" fmla="*/ 828164 w 4651277"/>
              <a:gd name="connsiteY807" fmla="*/ 3141426 h 4241931"/>
              <a:gd name="connsiteX808" fmla="*/ 810249 w 4651277"/>
              <a:gd name="connsiteY808" fmla="*/ 3168564 h 4241931"/>
              <a:gd name="connsiteX809" fmla="*/ 805666 w 4651277"/>
              <a:gd name="connsiteY809" fmla="*/ 3182762 h 4241931"/>
              <a:gd name="connsiteX810" fmla="*/ 762994 w 4651277"/>
              <a:gd name="connsiteY810" fmla="*/ 3247137 h 4241931"/>
              <a:gd name="connsiteX811" fmla="*/ 769696 w 4651277"/>
              <a:gd name="connsiteY811" fmla="*/ 3269578 h 4241931"/>
              <a:gd name="connsiteX812" fmla="*/ 788985 w 4651277"/>
              <a:gd name="connsiteY812" fmla="*/ 3312615 h 4241931"/>
              <a:gd name="connsiteX813" fmla="*/ 783024 w 4651277"/>
              <a:gd name="connsiteY813" fmla="*/ 3324613 h 4241931"/>
              <a:gd name="connsiteX814" fmla="*/ 758660 w 4651277"/>
              <a:gd name="connsiteY814" fmla="*/ 3335580 h 4241931"/>
              <a:gd name="connsiteX815" fmla="*/ 671389 w 4651277"/>
              <a:gd name="connsiteY815" fmla="*/ 3280299 h 4241931"/>
              <a:gd name="connsiteX816" fmla="*/ 650969 w 4651277"/>
              <a:gd name="connsiteY816" fmla="*/ 3269201 h 4241931"/>
              <a:gd name="connsiteX817" fmla="*/ 641617 w 4651277"/>
              <a:gd name="connsiteY817" fmla="*/ 3268933 h 4241931"/>
              <a:gd name="connsiteX818" fmla="*/ 644405 w 4651277"/>
              <a:gd name="connsiteY818" fmla="*/ 3282190 h 4241931"/>
              <a:gd name="connsiteX819" fmla="*/ 650760 w 4651277"/>
              <a:gd name="connsiteY819" fmla="*/ 3284028 h 4241931"/>
              <a:gd name="connsiteX820" fmla="*/ 664657 w 4651277"/>
              <a:gd name="connsiteY820" fmla="*/ 3289108 h 4241931"/>
              <a:gd name="connsiteX821" fmla="*/ 653088 w 4651277"/>
              <a:gd name="connsiteY821" fmla="*/ 3305841 h 4241931"/>
              <a:gd name="connsiteX822" fmla="*/ 681811 w 4651277"/>
              <a:gd name="connsiteY822" fmla="*/ 3311127 h 4241931"/>
              <a:gd name="connsiteX823" fmla="*/ 681325 w 4651277"/>
              <a:gd name="connsiteY823" fmla="*/ 3323067 h 4241931"/>
              <a:gd name="connsiteX824" fmla="*/ 642947 w 4651277"/>
              <a:gd name="connsiteY824" fmla="*/ 3318009 h 4241931"/>
              <a:gd name="connsiteX825" fmla="*/ 616859 w 4651277"/>
              <a:gd name="connsiteY825" fmla="*/ 3306171 h 4241931"/>
              <a:gd name="connsiteX826" fmla="*/ 615221 w 4651277"/>
              <a:gd name="connsiteY826" fmla="*/ 3285459 h 4241931"/>
              <a:gd name="connsiteX827" fmla="*/ 603851 w 4651277"/>
              <a:gd name="connsiteY827" fmla="*/ 3275124 h 4241931"/>
              <a:gd name="connsiteX828" fmla="*/ 584006 w 4651277"/>
              <a:gd name="connsiteY828" fmla="*/ 3294285 h 4241931"/>
              <a:gd name="connsiteX829" fmla="*/ 576030 w 4651277"/>
              <a:gd name="connsiteY829" fmla="*/ 3296216 h 4241931"/>
              <a:gd name="connsiteX830" fmla="*/ 595446 w 4651277"/>
              <a:gd name="connsiteY830" fmla="*/ 3254362 h 4241931"/>
              <a:gd name="connsiteX831" fmla="*/ 582146 w 4651277"/>
              <a:gd name="connsiteY831" fmla="*/ 3236050 h 4241931"/>
              <a:gd name="connsiteX832" fmla="*/ 559040 w 4651277"/>
              <a:gd name="connsiteY832" fmla="*/ 3238269 h 4241931"/>
              <a:gd name="connsiteX833" fmla="*/ 547418 w 4651277"/>
              <a:gd name="connsiteY833" fmla="*/ 3221663 h 4241931"/>
              <a:gd name="connsiteX834" fmla="*/ 555276 w 4651277"/>
              <a:gd name="connsiteY834" fmla="*/ 3208783 h 4241931"/>
              <a:gd name="connsiteX835" fmla="*/ 552916 w 4651277"/>
              <a:gd name="connsiteY835" fmla="*/ 3178113 h 4241931"/>
              <a:gd name="connsiteX836" fmla="*/ 554759 w 4651277"/>
              <a:gd name="connsiteY836" fmla="*/ 3143891 h 4241931"/>
              <a:gd name="connsiteX837" fmla="*/ 546452 w 4651277"/>
              <a:gd name="connsiteY837" fmla="*/ 3109595 h 4241931"/>
              <a:gd name="connsiteX838" fmla="*/ 531314 w 4651277"/>
              <a:gd name="connsiteY838" fmla="*/ 3097640 h 4241931"/>
              <a:gd name="connsiteX839" fmla="*/ 544016 w 4651277"/>
              <a:gd name="connsiteY839" fmla="*/ 3089076 h 4241931"/>
              <a:gd name="connsiteX840" fmla="*/ 547970 w 4651277"/>
              <a:gd name="connsiteY840" fmla="*/ 3079252 h 4241931"/>
              <a:gd name="connsiteX841" fmla="*/ 536113 w 4651277"/>
              <a:gd name="connsiteY841" fmla="*/ 3040749 h 4241931"/>
              <a:gd name="connsiteX842" fmla="*/ 536514 w 4651277"/>
              <a:gd name="connsiteY842" fmla="*/ 3026719 h 4241931"/>
              <a:gd name="connsiteX843" fmla="*/ 518069 w 4651277"/>
              <a:gd name="connsiteY843" fmla="*/ 3044697 h 4241931"/>
              <a:gd name="connsiteX844" fmla="*/ 505031 w 4651277"/>
              <a:gd name="connsiteY844" fmla="*/ 3044899 h 4241931"/>
              <a:gd name="connsiteX845" fmla="*/ 469088 w 4651277"/>
              <a:gd name="connsiteY845" fmla="*/ 3060358 h 4241931"/>
              <a:gd name="connsiteX846" fmla="*/ 446865 w 4651277"/>
              <a:gd name="connsiteY846" fmla="*/ 3064475 h 4241931"/>
              <a:gd name="connsiteX847" fmla="*/ 428167 w 4651277"/>
              <a:gd name="connsiteY847" fmla="*/ 3076179 h 4241931"/>
              <a:gd name="connsiteX848" fmla="*/ 421376 w 4651277"/>
              <a:gd name="connsiteY848" fmla="*/ 3079513 h 4241931"/>
              <a:gd name="connsiteX849" fmla="*/ 387850 w 4651277"/>
              <a:gd name="connsiteY849" fmla="*/ 3050902 h 4241931"/>
              <a:gd name="connsiteX850" fmla="*/ 356247 w 4651277"/>
              <a:gd name="connsiteY850" fmla="*/ 3058134 h 4241931"/>
              <a:gd name="connsiteX851" fmla="*/ 329279 w 4651277"/>
              <a:gd name="connsiteY851" fmla="*/ 3044401 h 4241931"/>
              <a:gd name="connsiteX852" fmla="*/ 308607 w 4651277"/>
              <a:gd name="connsiteY852" fmla="*/ 3027031 h 4241931"/>
              <a:gd name="connsiteX853" fmla="*/ 279538 w 4651277"/>
              <a:gd name="connsiteY853" fmla="*/ 3001141 h 4241931"/>
              <a:gd name="connsiteX854" fmla="*/ 267950 w 4651277"/>
              <a:gd name="connsiteY854" fmla="*/ 2993392 h 4241931"/>
              <a:gd name="connsiteX855" fmla="*/ 257547 w 4651277"/>
              <a:gd name="connsiteY855" fmla="*/ 2987046 h 4241931"/>
              <a:gd name="connsiteX856" fmla="*/ 263834 w 4651277"/>
              <a:gd name="connsiteY856" fmla="*/ 2971168 h 4241931"/>
              <a:gd name="connsiteX857" fmla="*/ 275244 w 4651277"/>
              <a:gd name="connsiteY857" fmla="*/ 2962494 h 4241931"/>
              <a:gd name="connsiteX858" fmla="*/ 283127 w 4651277"/>
              <a:gd name="connsiteY858" fmla="*/ 2946230 h 4241931"/>
              <a:gd name="connsiteX859" fmla="*/ 271842 w 4651277"/>
              <a:gd name="connsiteY859" fmla="*/ 2937986 h 4241931"/>
              <a:gd name="connsiteX860" fmla="*/ 255949 w 4651277"/>
              <a:gd name="connsiteY860" fmla="*/ 2947324 h 4241931"/>
              <a:gd name="connsiteX861" fmla="*/ 248671 w 4651277"/>
              <a:gd name="connsiteY861" fmla="*/ 2962598 h 4241931"/>
              <a:gd name="connsiteX862" fmla="*/ 220889 w 4651277"/>
              <a:gd name="connsiteY862" fmla="*/ 2964682 h 4241931"/>
              <a:gd name="connsiteX863" fmla="*/ 224312 w 4651277"/>
              <a:gd name="connsiteY863" fmla="*/ 2945699 h 4241931"/>
              <a:gd name="connsiteX864" fmla="*/ 224403 w 4651277"/>
              <a:gd name="connsiteY864" fmla="*/ 2919922 h 4241931"/>
              <a:gd name="connsiteX865" fmla="*/ 221119 w 4651277"/>
              <a:gd name="connsiteY865" fmla="*/ 2906363 h 4241931"/>
              <a:gd name="connsiteX866" fmla="*/ 227734 w 4651277"/>
              <a:gd name="connsiteY866" fmla="*/ 2886607 h 4241931"/>
              <a:gd name="connsiteX867" fmla="*/ 230419 w 4651277"/>
              <a:gd name="connsiteY867" fmla="*/ 2873291 h 4241931"/>
              <a:gd name="connsiteX868" fmla="*/ 220334 w 4651277"/>
              <a:gd name="connsiteY868" fmla="*/ 2850825 h 4241931"/>
              <a:gd name="connsiteX869" fmla="*/ 210854 w 4651277"/>
              <a:gd name="connsiteY869" fmla="*/ 2827368 h 4241931"/>
              <a:gd name="connsiteX870" fmla="*/ 241764 w 4651277"/>
              <a:gd name="connsiteY870" fmla="*/ 2778929 h 4241931"/>
              <a:gd name="connsiteX871" fmla="*/ 255002 w 4651277"/>
              <a:gd name="connsiteY871" fmla="*/ 2751657 h 4241931"/>
              <a:gd name="connsiteX872" fmla="*/ 276350 w 4651277"/>
              <a:gd name="connsiteY872" fmla="*/ 2717777 h 4241931"/>
              <a:gd name="connsiteX873" fmla="*/ 285282 w 4651277"/>
              <a:gd name="connsiteY873" fmla="*/ 2707593 h 4241931"/>
              <a:gd name="connsiteX874" fmla="*/ 276926 w 4651277"/>
              <a:gd name="connsiteY874" fmla="*/ 2680064 h 4241931"/>
              <a:gd name="connsiteX875" fmla="*/ 264542 w 4651277"/>
              <a:gd name="connsiteY875" fmla="*/ 2672508 h 4241931"/>
              <a:gd name="connsiteX876" fmla="*/ 308116 w 4651277"/>
              <a:gd name="connsiteY876" fmla="*/ 2674621 h 4241931"/>
              <a:gd name="connsiteX877" fmla="*/ 327864 w 4651277"/>
              <a:gd name="connsiteY877" fmla="*/ 2668993 h 4241931"/>
              <a:gd name="connsiteX878" fmla="*/ 339456 w 4651277"/>
              <a:gd name="connsiteY878" fmla="*/ 2648876 h 4241931"/>
              <a:gd name="connsiteX879" fmla="*/ 368061 w 4651277"/>
              <a:gd name="connsiteY879" fmla="*/ 2643216 h 4241931"/>
              <a:gd name="connsiteX880" fmla="*/ 389538 w 4651277"/>
              <a:gd name="connsiteY880" fmla="*/ 2632526 h 4241931"/>
              <a:gd name="connsiteX881" fmla="*/ 396992 w 4651277"/>
              <a:gd name="connsiteY881" fmla="*/ 2633675 h 4241931"/>
              <a:gd name="connsiteX882" fmla="*/ 398142 w 4651277"/>
              <a:gd name="connsiteY882" fmla="*/ 2626219 h 4241931"/>
              <a:gd name="connsiteX883" fmla="*/ 385394 w 4651277"/>
              <a:gd name="connsiteY883" fmla="*/ 2597603 h 4241931"/>
              <a:gd name="connsiteX884" fmla="*/ 377546 w 4651277"/>
              <a:gd name="connsiteY884" fmla="*/ 2596603 h 4241931"/>
              <a:gd name="connsiteX885" fmla="*/ 376221 w 4651277"/>
              <a:gd name="connsiteY885" fmla="*/ 2597323 h 4241931"/>
              <a:gd name="connsiteX886" fmla="*/ 363730 w 4651277"/>
              <a:gd name="connsiteY886" fmla="*/ 2594317 h 4241931"/>
              <a:gd name="connsiteX887" fmla="*/ 336858 w 4651277"/>
              <a:gd name="connsiteY887" fmla="*/ 2561827 h 4241931"/>
              <a:gd name="connsiteX888" fmla="*/ 337956 w 4651277"/>
              <a:gd name="connsiteY888" fmla="*/ 2558256 h 4241931"/>
              <a:gd name="connsiteX889" fmla="*/ 331405 w 4651277"/>
              <a:gd name="connsiteY889" fmla="*/ 2552878 h 4241931"/>
              <a:gd name="connsiteX890" fmla="*/ 308578 w 4651277"/>
              <a:gd name="connsiteY890" fmla="*/ 2557984 h 4241931"/>
              <a:gd name="connsiteX891" fmla="*/ 294264 w 4651277"/>
              <a:gd name="connsiteY891" fmla="*/ 2582561 h 4241931"/>
              <a:gd name="connsiteX892" fmla="*/ 283955 w 4651277"/>
              <a:gd name="connsiteY892" fmla="*/ 2590545 h 4241931"/>
              <a:gd name="connsiteX893" fmla="*/ 279462 w 4651277"/>
              <a:gd name="connsiteY893" fmla="*/ 2578968 h 4241931"/>
              <a:gd name="connsiteX894" fmla="*/ 280886 w 4651277"/>
              <a:gd name="connsiteY894" fmla="*/ 2534293 h 4241931"/>
              <a:gd name="connsiteX895" fmla="*/ 293312 w 4651277"/>
              <a:gd name="connsiteY895" fmla="*/ 2522841 h 4241931"/>
              <a:gd name="connsiteX896" fmla="*/ 313664 w 4651277"/>
              <a:gd name="connsiteY896" fmla="*/ 2509256 h 4241931"/>
              <a:gd name="connsiteX897" fmla="*/ 322562 w 4651277"/>
              <a:gd name="connsiteY897" fmla="*/ 2501743 h 4241931"/>
              <a:gd name="connsiteX898" fmla="*/ 322347 w 4651277"/>
              <a:gd name="connsiteY898" fmla="*/ 2500403 h 4241931"/>
              <a:gd name="connsiteX899" fmla="*/ 325012 w 4651277"/>
              <a:gd name="connsiteY899" fmla="*/ 2494504 h 4241931"/>
              <a:gd name="connsiteX900" fmla="*/ 327121 w 4651277"/>
              <a:gd name="connsiteY900" fmla="*/ 2489822 h 4241931"/>
              <a:gd name="connsiteX901" fmla="*/ 325375 w 4651277"/>
              <a:gd name="connsiteY901" fmla="*/ 2483801 h 4241931"/>
              <a:gd name="connsiteX902" fmla="*/ 319894 w 4651277"/>
              <a:gd name="connsiteY902" fmla="*/ 2485096 h 4241931"/>
              <a:gd name="connsiteX903" fmla="*/ 311599 w 4651277"/>
              <a:gd name="connsiteY903" fmla="*/ 2486736 h 4241931"/>
              <a:gd name="connsiteX904" fmla="*/ 310423 w 4651277"/>
              <a:gd name="connsiteY904" fmla="*/ 2477683 h 4241931"/>
              <a:gd name="connsiteX905" fmla="*/ 311281 w 4651277"/>
              <a:gd name="connsiteY905" fmla="*/ 2475872 h 4241931"/>
              <a:gd name="connsiteX906" fmla="*/ 304224 w 4651277"/>
              <a:gd name="connsiteY906" fmla="*/ 2463706 h 4241931"/>
              <a:gd name="connsiteX907" fmla="*/ 295275 w 4651277"/>
              <a:gd name="connsiteY907" fmla="*/ 2457135 h 4241931"/>
              <a:gd name="connsiteX908" fmla="*/ 294859 w 4651277"/>
              <a:gd name="connsiteY908" fmla="*/ 2454016 h 4241931"/>
              <a:gd name="connsiteX909" fmla="*/ 286910 w 4651277"/>
              <a:gd name="connsiteY909" fmla="*/ 2446244 h 4241931"/>
              <a:gd name="connsiteX910" fmla="*/ 278232 w 4651277"/>
              <a:gd name="connsiteY910" fmla="*/ 2442183 h 4241931"/>
              <a:gd name="connsiteX911" fmla="*/ 256502 w 4651277"/>
              <a:gd name="connsiteY911" fmla="*/ 2431877 h 4241931"/>
              <a:gd name="connsiteX912" fmla="*/ 233566 w 4651277"/>
              <a:gd name="connsiteY912" fmla="*/ 2432796 h 4241931"/>
              <a:gd name="connsiteX913" fmla="*/ 225585 w 4651277"/>
              <a:gd name="connsiteY913" fmla="*/ 2427605 h 4241931"/>
              <a:gd name="connsiteX914" fmla="*/ 218516 w 4651277"/>
              <a:gd name="connsiteY914" fmla="*/ 2409611 h 4241931"/>
              <a:gd name="connsiteX915" fmla="*/ 219702 w 4651277"/>
              <a:gd name="connsiteY915" fmla="*/ 2396654 h 4241931"/>
              <a:gd name="connsiteX916" fmla="*/ 203612 w 4651277"/>
              <a:gd name="connsiteY916" fmla="*/ 2390201 h 4241931"/>
              <a:gd name="connsiteX917" fmla="*/ 185454 w 4651277"/>
              <a:gd name="connsiteY917" fmla="*/ 2384308 h 4241931"/>
              <a:gd name="connsiteX918" fmla="*/ 180651 w 4651277"/>
              <a:gd name="connsiteY918" fmla="*/ 2360984 h 4241931"/>
              <a:gd name="connsiteX919" fmla="*/ 188954 w 4651277"/>
              <a:gd name="connsiteY919" fmla="*/ 2355173 h 4241931"/>
              <a:gd name="connsiteX920" fmla="*/ 203232 w 4651277"/>
              <a:gd name="connsiteY920" fmla="*/ 2321739 h 4241931"/>
              <a:gd name="connsiteX921" fmla="*/ 198358 w 4651277"/>
              <a:gd name="connsiteY921" fmla="*/ 2280702 h 4241931"/>
              <a:gd name="connsiteX922" fmla="*/ 181129 w 4651277"/>
              <a:gd name="connsiteY922" fmla="*/ 2268831 h 4241931"/>
              <a:gd name="connsiteX923" fmla="*/ 161542 w 4651277"/>
              <a:gd name="connsiteY923" fmla="*/ 2266396 h 4241931"/>
              <a:gd name="connsiteX924" fmla="*/ 170152 w 4651277"/>
              <a:gd name="connsiteY924" fmla="*/ 2232225 h 4241931"/>
              <a:gd name="connsiteX925" fmla="*/ 182158 w 4651277"/>
              <a:gd name="connsiteY925" fmla="*/ 2210319 h 4241931"/>
              <a:gd name="connsiteX926" fmla="*/ 185087 w 4651277"/>
              <a:gd name="connsiteY926" fmla="*/ 2204960 h 4241931"/>
              <a:gd name="connsiteX927" fmla="*/ 183548 w 4651277"/>
              <a:gd name="connsiteY927" fmla="*/ 2204931 h 4241931"/>
              <a:gd name="connsiteX928" fmla="*/ 176985 w 4651277"/>
              <a:gd name="connsiteY928" fmla="*/ 2201655 h 4241931"/>
              <a:gd name="connsiteX929" fmla="*/ 158195 w 4651277"/>
              <a:gd name="connsiteY929" fmla="*/ 2192908 h 4241931"/>
              <a:gd name="connsiteX930" fmla="*/ 153725 w 4651277"/>
              <a:gd name="connsiteY930" fmla="*/ 2186242 h 4241931"/>
              <a:gd name="connsiteX931" fmla="*/ 153180 w 4651277"/>
              <a:gd name="connsiteY931" fmla="*/ 2181644 h 4241931"/>
              <a:gd name="connsiteX932" fmla="*/ 148907 w 4651277"/>
              <a:gd name="connsiteY932" fmla="*/ 2184596 h 4241931"/>
              <a:gd name="connsiteX933" fmla="*/ 133549 w 4651277"/>
              <a:gd name="connsiteY933" fmla="*/ 2192221 h 4241931"/>
              <a:gd name="connsiteX934" fmla="*/ 130014 w 4651277"/>
              <a:gd name="connsiteY934" fmla="*/ 2191909 h 4241931"/>
              <a:gd name="connsiteX935" fmla="*/ 130318 w 4651277"/>
              <a:gd name="connsiteY935" fmla="*/ 2192823 h 4241931"/>
              <a:gd name="connsiteX936" fmla="*/ 126282 w 4651277"/>
              <a:gd name="connsiteY936" fmla="*/ 2195305 h 4241931"/>
              <a:gd name="connsiteX937" fmla="*/ 107338 w 4651277"/>
              <a:gd name="connsiteY937" fmla="*/ 2192707 h 4241931"/>
              <a:gd name="connsiteX938" fmla="*/ 90588 w 4651277"/>
              <a:gd name="connsiteY938" fmla="*/ 2196667 h 4241931"/>
              <a:gd name="connsiteX939" fmla="*/ 85329 w 4651277"/>
              <a:gd name="connsiteY939" fmla="*/ 2204345 h 4241931"/>
              <a:gd name="connsiteX940" fmla="*/ 82412 w 4651277"/>
              <a:gd name="connsiteY940" fmla="*/ 2206965 h 4241931"/>
              <a:gd name="connsiteX941" fmla="*/ 79791 w 4651277"/>
              <a:gd name="connsiteY941" fmla="*/ 2204045 h 4241931"/>
              <a:gd name="connsiteX942" fmla="*/ 72187 w 4651277"/>
              <a:gd name="connsiteY942" fmla="*/ 2199087 h 4241931"/>
              <a:gd name="connsiteX943" fmla="*/ 56610 w 4651277"/>
              <a:gd name="connsiteY943" fmla="*/ 2194405 h 4241931"/>
              <a:gd name="connsiteX944" fmla="*/ 49228 w 4651277"/>
              <a:gd name="connsiteY944" fmla="*/ 2195828 h 4241931"/>
              <a:gd name="connsiteX945" fmla="*/ 44932 w 4651277"/>
              <a:gd name="connsiteY945" fmla="*/ 2199419 h 4241931"/>
              <a:gd name="connsiteX946" fmla="*/ 40357 w 4651277"/>
              <a:gd name="connsiteY946" fmla="*/ 2195030 h 4241931"/>
              <a:gd name="connsiteX947" fmla="*/ 38739 w 4651277"/>
              <a:gd name="connsiteY947" fmla="*/ 2190908 h 4241931"/>
              <a:gd name="connsiteX948" fmla="*/ 25029 w 4651277"/>
              <a:gd name="connsiteY948" fmla="*/ 2188681 h 4241931"/>
              <a:gd name="connsiteX949" fmla="*/ 22953 w 4651277"/>
              <a:gd name="connsiteY949" fmla="*/ 2190781 h 4241931"/>
              <a:gd name="connsiteX950" fmla="*/ 17398 w 4651277"/>
              <a:gd name="connsiteY950" fmla="*/ 2191771 h 4241931"/>
              <a:gd name="connsiteX951" fmla="*/ 17464 w 4651277"/>
              <a:gd name="connsiteY951" fmla="*/ 2186609 h 4241931"/>
              <a:gd name="connsiteX952" fmla="*/ 20703 w 4651277"/>
              <a:gd name="connsiteY952" fmla="*/ 2182626 h 4241931"/>
              <a:gd name="connsiteX953" fmla="*/ 20175 w 4651277"/>
              <a:gd name="connsiteY953" fmla="*/ 2176316 h 4241931"/>
              <a:gd name="connsiteX954" fmla="*/ 10908 w 4651277"/>
              <a:gd name="connsiteY954" fmla="*/ 2158882 h 4241931"/>
              <a:gd name="connsiteX955" fmla="*/ 3909 w 4651277"/>
              <a:gd name="connsiteY955" fmla="*/ 2136084 h 4241931"/>
              <a:gd name="connsiteX956" fmla="*/ 5354 w 4651277"/>
              <a:gd name="connsiteY956" fmla="*/ 2129952 h 4241931"/>
              <a:gd name="connsiteX957" fmla="*/ 9185 w 4651277"/>
              <a:gd name="connsiteY957" fmla="*/ 2123453 h 4241931"/>
              <a:gd name="connsiteX958" fmla="*/ 8263 w 4651277"/>
              <a:gd name="connsiteY958" fmla="*/ 2119867 h 4241931"/>
              <a:gd name="connsiteX959" fmla="*/ 0 w 4651277"/>
              <a:gd name="connsiteY959" fmla="*/ 2106669 h 4241931"/>
              <a:gd name="connsiteX960" fmla="*/ 1997 w 4651277"/>
              <a:gd name="connsiteY960" fmla="*/ 2092253 h 4241931"/>
              <a:gd name="connsiteX961" fmla="*/ 18461 w 4651277"/>
              <a:gd name="connsiteY961" fmla="*/ 2073068 h 4241931"/>
              <a:gd name="connsiteX962" fmla="*/ 22909 w 4651277"/>
              <a:gd name="connsiteY962" fmla="*/ 2063545 h 4241931"/>
              <a:gd name="connsiteX963" fmla="*/ 31396 w 4651277"/>
              <a:gd name="connsiteY963" fmla="*/ 2046292 h 4241931"/>
              <a:gd name="connsiteX964" fmla="*/ 31352 w 4651277"/>
              <a:gd name="connsiteY964" fmla="*/ 2025192 h 4241931"/>
              <a:gd name="connsiteX965" fmla="*/ 63886 w 4651277"/>
              <a:gd name="connsiteY965" fmla="*/ 2013091 h 4241931"/>
              <a:gd name="connsiteX966" fmla="*/ 81239 w 4651277"/>
              <a:gd name="connsiteY966" fmla="*/ 2008044 h 4241931"/>
              <a:gd name="connsiteX967" fmla="*/ 111405 w 4651277"/>
              <a:gd name="connsiteY967" fmla="*/ 1993139 h 4241931"/>
              <a:gd name="connsiteX968" fmla="*/ 126677 w 4651277"/>
              <a:gd name="connsiteY968" fmla="*/ 2000417 h 4241931"/>
              <a:gd name="connsiteX969" fmla="*/ 139632 w 4651277"/>
              <a:gd name="connsiteY969" fmla="*/ 1998124 h 4241931"/>
              <a:gd name="connsiteX970" fmla="*/ 146533 w 4651277"/>
              <a:gd name="connsiteY970" fmla="*/ 1993496 h 4241931"/>
              <a:gd name="connsiteX971" fmla="*/ 153736 w 4651277"/>
              <a:gd name="connsiteY971" fmla="*/ 1988375 h 4241931"/>
              <a:gd name="connsiteX972" fmla="*/ 154376 w 4651277"/>
              <a:gd name="connsiteY972" fmla="*/ 1996242 h 4241931"/>
              <a:gd name="connsiteX973" fmla="*/ 153285 w 4651277"/>
              <a:gd name="connsiteY973" fmla="*/ 2009173 h 4241931"/>
              <a:gd name="connsiteX974" fmla="*/ 164872 w 4651277"/>
              <a:gd name="connsiteY974" fmla="*/ 2016921 h 4241931"/>
              <a:gd name="connsiteX975" fmla="*/ 175266 w 4651277"/>
              <a:gd name="connsiteY975" fmla="*/ 2011025 h 4241931"/>
              <a:gd name="connsiteX976" fmla="*/ 179204 w 4651277"/>
              <a:gd name="connsiteY976" fmla="*/ 2016827 h 4241931"/>
              <a:gd name="connsiteX977" fmla="*/ 185964 w 4651277"/>
              <a:gd name="connsiteY977" fmla="*/ 2044743 h 4241931"/>
              <a:gd name="connsiteX978" fmla="*/ 192136 w 4651277"/>
              <a:gd name="connsiteY978" fmla="*/ 2058025 h 4241931"/>
              <a:gd name="connsiteX979" fmla="*/ 191400 w 4651277"/>
              <a:gd name="connsiteY979" fmla="*/ 2065222 h 4241931"/>
              <a:gd name="connsiteX980" fmla="*/ 193705 w 4651277"/>
              <a:gd name="connsiteY980" fmla="*/ 2064625 h 4241931"/>
              <a:gd name="connsiteX981" fmla="*/ 201345 w 4651277"/>
              <a:gd name="connsiteY981" fmla="*/ 2058516 h 4241931"/>
              <a:gd name="connsiteX982" fmla="*/ 208726 w 4651277"/>
              <a:gd name="connsiteY982" fmla="*/ 2057092 h 4241931"/>
              <a:gd name="connsiteX983" fmla="*/ 228242 w 4651277"/>
              <a:gd name="connsiteY983" fmla="*/ 2063119 h 4241931"/>
              <a:gd name="connsiteX984" fmla="*/ 231942 w 4651277"/>
              <a:gd name="connsiteY984" fmla="*/ 2058517 h 4241931"/>
              <a:gd name="connsiteX985" fmla="*/ 254423 w 4651277"/>
              <a:gd name="connsiteY985" fmla="*/ 2032807 h 4241931"/>
              <a:gd name="connsiteX986" fmla="*/ 259562 w 4651277"/>
              <a:gd name="connsiteY986" fmla="*/ 2024385 h 4241931"/>
              <a:gd name="connsiteX987" fmla="*/ 260350 w 4651277"/>
              <a:gd name="connsiteY987" fmla="*/ 2011951 h 4241931"/>
              <a:gd name="connsiteX988" fmla="*/ 243934 w 4651277"/>
              <a:gd name="connsiteY988" fmla="*/ 1984262 h 4241931"/>
              <a:gd name="connsiteX989" fmla="*/ 241968 w 4651277"/>
              <a:gd name="connsiteY989" fmla="*/ 1967429 h 4241931"/>
              <a:gd name="connsiteX990" fmla="*/ 257810 w 4651277"/>
              <a:gd name="connsiteY990" fmla="*/ 1964858 h 4241931"/>
              <a:gd name="connsiteX991" fmla="*/ 278777 w 4651277"/>
              <a:gd name="connsiteY991" fmla="*/ 1969490 h 4241931"/>
              <a:gd name="connsiteX992" fmla="*/ 293797 w 4651277"/>
              <a:gd name="connsiteY992" fmla="*/ 1970497 h 4241931"/>
              <a:gd name="connsiteX993" fmla="*/ 304189 w 4651277"/>
              <a:gd name="connsiteY993" fmla="*/ 1964603 h 4241931"/>
              <a:gd name="connsiteX994" fmla="*/ 323849 w 4651277"/>
              <a:gd name="connsiteY994" fmla="*/ 1916778 h 4241931"/>
              <a:gd name="connsiteX995" fmla="*/ 339900 w 4651277"/>
              <a:gd name="connsiteY995" fmla="*/ 1899380 h 4241931"/>
              <a:gd name="connsiteX996" fmla="*/ 366172 w 4651277"/>
              <a:gd name="connsiteY996" fmla="*/ 1899774 h 4241931"/>
              <a:gd name="connsiteX997" fmla="*/ 386797 w 4651277"/>
              <a:gd name="connsiteY997" fmla="*/ 1855936 h 4241931"/>
              <a:gd name="connsiteX998" fmla="*/ 382353 w 4651277"/>
              <a:gd name="connsiteY998" fmla="*/ 1837591 h 4241931"/>
              <a:gd name="connsiteX999" fmla="*/ 397618 w 4651277"/>
              <a:gd name="connsiteY999" fmla="*/ 1832628 h 4241931"/>
              <a:gd name="connsiteX1000" fmla="*/ 428633 w 4651277"/>
              <a:gd name="connsiteY1000" fmla="*/ 1850870 h 4241931"/>
              <a:gd name="connsiteX1001" fmla="*/ 421799 w 4651277"/>
              <a:gd name="connsiteY1001" fmla="*/ 1833105 h 4241931"/>
              <a:gd name="connsiteX1002" fmla="*/ 416893 w 4651277"/>
              <a:gd name="connsiteY1002" fmla="*/ 1823315 h 4241931"/>
              <a:gd name="connsiteX1003" fmla="*/ 392972 w 4651277"/>
              <a:gd name="connsiteY1003" fmla="*/ 1801244 h 4241931"/>
              <a:gd name="connsiteX1004" fmla="*/ 372974 w 4651277"/>
              <a:gd name="connsiteY1004" fmla="*/ 1800599 h 4241931"/>
              <a:gd name="connsiteX1005" fmla="*/ 385949 w 4651277"/>
              <a:gd name="connsiteY1005" fmla="*/ 1754815 h 4241931"/>
              <a:gd name="connsiteX1006" fmla="*/ 398951 w 4651277"/>
              <a:gd name="connsiteY1006" fmla="*/ 1705649 h 4241931"/>
              <a:gd name="connsiteX1007" fmla="*/ 389494 w 4651277"/>
              <a:gd name="connsiteY1007" fmla="*/ 1678807 h 4241931"/>
              <a:gd name="connsiteX1008" fmla="*/ 363309 w 4651277"/>
              <a:gd name="connsiteY1008" fmla="*/ 1680505 h 4241931"/>
              <a:gd name="connsiteX1009" fmla="*/ 342496 w 4651277"/>
              <a:gd name="connsiteY1009" fmla="*/ 1695679 h 4241931"/>
              <a:gd name="connsiteX1010" fmla="*/ 298105 w 4651277"/>
              <a:gd name="connsiteY1010" fmla="*/ 1669277 h 4241931"/>
              <a:gd name="connsiteX1011" fmla="*/ 291363 w 4651277"/>
              <a:gd name="connsiteY1011" fmla="*/ 1665844 h 4241931"/>
              <a:gd name="connsiteX1012" fmla="*/ 294593 w 4651277"/>
              <a:gd name="connsiteY1012" fmla="*/ 1646062 h 4241931"/>
              <a:gd name="connsiteX1013" fmla="*/ 308882 w 4651277"/>
              <a:gd name="connsiteY1013" fmla="*/ 1624869 h 4241931"/>
              <a:gd name="connsiteX1014" fmla="*/ 350575 w 4651277"/>
              <a:gd name="connsiteY1014" fmla="*/ 1612239 h 4241931"/>
              <a:gd name="connsiteX1015" fmla="*/ 368299 w 4651277"/>
              <a:gd name="connsiteY1015" fmla="*/ 1624411 h 4241931"/>
              <a:gd name="connsiteX1016" fmla="*/ 381481 w 4651277"/>
              <a:gd name="connsiteY1016" fmla="*/ 1631773 h 4241931"/>
              <a:gd name="connsiteX1017" fmla="*/ 447262 w 4651277"/>
              <a:gd name="connsiteY1017" fmla="*/ 1605288 h 4241931"/>
              <a:gd name="connsiteX1018" fmla="*/ 459886 w 4651277"/>
              <a:gd name="connsiteY1018" fmla="*/ 1566766 h 4241931"/>
              <a:gd name="connsiteX1019" fmla="*/ 453689 w 4651277"/>
              <a:gd name="connsiteY1019" fmla="*/ 1556868 h 4241931"/>
              <a:gd name="connsiteX1020" fmla="*/ 470485 w 4651277"/>
              <a:gd name="connsiteY1020" fmla="*/ 1505937 h 4241931"/>
              <a:gd name="connsiteX1021" fmla="*/ 499433 w 4651277"/>
              <a:gd name="connsiteY1021" fmla="*/ 1480773 h 4241931"/>
              <a:gd name="connsiteX1022" fmla="*/ 547531 w 4651277"/>
              <a:gd name="connsiteY1022" fmla="*/ 1463211 h 4241931"/>
              <a:gd name="connsiteX1023" fmla="*/ 567253 w 4651277"/>
              <a:gd name="connsiteY1023" fmla="*/ 1460968 h 4241931"/>
              <a:gd name="connsiteX1024" fmla="*/ 536841 w 4651277"/>
              <a:gd name="connsiteY1024" fmla="*/ 1441738 h 4241931"/>
              <a:gd name="connsiteX1025" fmla="*/ 534666 w 4651277"/>
              <a:gd name="connsiteY1025" fmla="*/ 1439730 h 4241931"/>
              <a:gd name="connsiteX1026" fmla="*/ 534281 w 4651277"/>
              <a:gd name="connsiteY1026" fmla="*/ 1438135 h 4241931"/>
              <a:gd name="connsiteX1027" fmla="*/ 490714 w 4651277"/>
              <a:gd name="connsiteY1027" fmla="*/ 1340184 h 4241931"/>
              <a:gd name="connsiteX1028" fmla="*/ 488780 w 4651277"/>
              <a:gd name="connsiteY1028" fmla="*/ 1292099 h 4241931"/>
              <a:gd name="connsiteX1029" fmla="*/ 496936 w 4651277"/>
              <a:gd name="connsiteY1029" fmla="*/ 1238618 h 4241931"/>
              <a:gd name="connsiteX1030" fmla="*/ 497423 w 4651277"/>
              <a:gd name="connsiteY1030" fmla="*/ 1226677 h 4241931"/>
              <a:gd name="connsiteX1031" fmla="*/ 498708 w 4651277"/>
              <a:gd name="connsiteY1031" fmla="*/ 1146573 h 4241931"/>
              <a:gd name="connsiteX1032" fmla="*/ 494265 w 4651277"/>
              <a:gd name="connsiteY1032" fmla="*/ 1128228 h 4241931"/>
              <a:gd name="connsiteX1033" fmla="*/ 491301 w 4651277"/>
              <a:gd name="connsiteY1033" fmla="*/ 1098548 h 4241931"/>
              <a:gd name="connsiteX1034" fmla="*/ 474258 w 4651277"/>
              <a:gd name="connsiteY1034" fmla="*/ 1115342 h 4241931"/>
              <a:gd name="connsiteX1035" fmla="*/ 456676 w 4651277"/>
              <a:gd name="connsiteY1035" fmla="*/ 1110734 h 4241931"/>
              <a:gd name="connsiteX1036" fmla="*/ 424274 w 4651277"/>
              <a:gd name="connsiteY1036" fmla="*/ 1078050 h 4241931"/>
              <a:gd name="connsiteX1037" fmla="*/ 407590 w 4651277"/>
              <a:gd name="connsiteY1037" fmla="*/ 1059716 h 4241931"/>
              <a:gd name="connsiteX1038" fmla="*/ 403785 w 4651277"/>
              <a:gd name="connsiteY1038" fmla="*/ 1049237 h 4241931"/>
              <a:gd name="connsiteX1039" fmla="*/ 396629 w 4651277"/>
              <a:gd name="connsiteY1039" fmla="*/ 1007485 h 4241931"/>
              <a:gd name="connsiteX1040" fmla="*/ 398423 w 4651277"/>
              <a:gd name="connsiteY1040" fmla="*/ 980030 h 4241931"/>
              <a:gd name="connsiteX1041" fmla="*/ 397121 w 4651277"/>
              <a:gd name="connsiteY1041" fmla="*/ 967679 h 4241931"/>
              <a:gd name="connsiteX1042" fmla="*/ 394920 w 4651277"/>
              <a:gd name="connsiteY1042" fmla="*/ 954017 h 42419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</a:cxnLst>
            <a:rect l="l" t="t" r="r" b="b"/>
            <a:pathLst>
              <a:path w="4651277" h="4241931">
                <a:moveTo>
                  <a:pt x="3897079" y="2775104"/>
                </a:moveTo>
                <a:lnTo>
                  <a:pt x="3897072" y="2775245"/>
                </a:lnTo>
                <a:lnTo>
                  <a:pt x="3897236" y="2775217"/>
                </a:lnTo>
                <a:close/>
                <a:moveTo>
                  <a:pt x="3870002" y="2525312"/>
                </a:moveTo>
                <a:cubicBezTo>
                  <a:pt x="3867714" y="2528042"/>
                  <a:pt x="3867110" y="2530885"/>
                  <a:pt x="3868144" y="2533137"/>
                </a:cubicBezTo>
                <a:lnTo>
                  <a:pt x="3873257" y="2535878"/>
                </a:lnTo>
                <a:lnTo>
                  <a:pt x="3875291" y="2517799"/>
                </a:lnTo>
                <a:lnTo>
                  <a:pt x="3877729" y="2513815"/>
                </a:lnTo>
                <a:close/>
                <a:moveTo>
                  <a:pt x="3877901" y="2487465"/>
                </a:moveTo>
                <a:lnTo>
                  <a:pt x="3888277" y="2487068"/>
                </a:lnTo>
                <a:cubicBezTo>
                  <a:pt x="3890139" y="2487516"/>
                  <a:pt x="3891479" y="2488580"/>
                  <a:pt x="3891886" y="2490771"/>
                </a:cubicBezTo>
                <a:lnTo>
                  <a:pt x="3891216" y="2494297"/>
                </a:lnTo>
                <a:lnTo>
                  <a:pt x="3905570" y="2476507"/>
                </a:lnTo>
                <a:cubicBezTo>
                  <a:pt x="3907159" y="2474283"/>
                  <a:pt x="3909352" y="2472157"/>
                  <a:pt x="3910941" y="2469934"/>
                </a:cubicBezTo>
                <a:cubicBezTo>
                  <a:pt x="3907829" y="2470059"/>
                  <a:pt x="3906239" y="2472282"/>
                  <a:pt x="3903635" y="2473107"/>
                </a:cubicBezTo>
                <a:close/>
                <a:moveTo>
                  <a:pt x="3861532" y="2480806"/>
                </a:moveTo>
                <a:lnTo>
                  <a:pt x="3861510" y="2481282"/>
                </a:lnTo>
                <a:cubicBezTo>
                  <a:pt x="3862240" y="2484491"/>
                  <a:pt x="3862849" y="2488453"/>
                  <a:pt x="3864547" y="2490423"/>
                </a:cubicBezTo>
                <a:lnTo>
                  <a:pt x="3870148" y="2488776"/>
                </a:lnTo>
                <a:lnTo>
                  <a:pt x="3869606" y="2488750"/>
                </a:lnTo>
                <a:close/>
                <a:moveTo>
                  <a:pt x="3844059" y="2490243"/>
                </a:moveTo>
                <a:lnTo>
                  <a:pt x="3842985" y="2493698"/>
                </a:lnTo>
                <a:lnTo>
                  <a:pt x="3843598" y="2492828"/>
                </a:lnTo>
                <a:close/>
                <a:moveTo>
                  <a:pt x="4088505" y="2054563"/>
                </a:moveTo>
                <a:lnTo>
                  <a:pt x="4088401" y="2054951"/>
                </a:lnTo>
                <a:lnTo>
                  <a:pt x="4089266" y="2055670"/>
                </a:lnTo>
                <a:close/>
                <a:moveTo>
                  <a:pt x="3885513" y="1821923"/>
                </a:moveTo>
                <a:lnTo>
                  <a:pt x="3885167" y="1822589"/>
                </a:lnTo>
                <a:lnTo>
                  <a:pt x="3886626" y="1822717"/>
                </a:lnTo>
                <a:lnTo>
                  <a:pt x="3891162" y="1820860"/>
                </a:lnTo>
                <a:close/>
                <a:moveTo>
                  <a:pt x="3821509" y="1811281"/>
                </a:moveTo>
                <a:lnTo>
                  <a:pt x="3822504" y="1811643"/>
                </a:lnTo>
                <a:lnTo>
                  <a:pt x="3822243" y="1811284"/>
                </a:lnTo>
                <a:close/>
                <a:moveTo>
                  <a:pt x="3767517" y="1561442"/>
                </a:moveTo>
                <a:lnTo>
                  <a:pt x="3765081" y="1577440"/>
                </a:lnTo>
                <a:cubicBezTo>
                  <a:pt x="3765461" y="1582682"/>
                  <a:pt x="3766682" y="1587722"/>
                  <a:pt x="3767062" y="1592964"/>
                </a:cubicBezTo>
                <a:cubicBezTo>
                  <a:pt x="3767647" y="1599046"/>
                  <a:pt x="3766615" y="1603964"/>
                  <a:pt x="3763927" y="1607782"/>
                </a:cubicBezTo>
                <a:lnTo>
                  <a:pt x="3761545" y="1609280"/>
                </a:lnTo>
                <a:lnTo>
                  <a:pt x="3797457" y="1614968"/>
                </a:lnTo>
                <a:lnTo>
                  <a:pt x="3788623" y="1604063"/>
                </a:lnTo>
                <a:cubicBezTo>
                  <a:pt x="3785763" y="1594087"/>
                  <a:pt x="3781115" y="1584988"/>
                  <a:pt x="3776032" y="1576163"/>
                </a:cubicBezTo>
                <a:close/>
                <a:moveTo>
                  <a:pt x="3386337" y="529816"/>
                </a:moveTo>
                <a:lnTo>
                  <a:pt x="3387319" y="533022"/>
                </a:lnTo>
                <a:cubicBezTo>
                  <a:pt x="3387837" y="537454"/>
                  <a:pt x="3387616" y="542508"/>
                  <a:pt x="3390371" y="545619"/>
                </a:cubicBezTo>
                <a:cubicBezTo>
                  <a:pt x="3403040" y="561222"/>
                  <a:pt x="3409325" y="561478"/>
                  <a:pt x="3423565" y="548694"/>
                </a:cubicBezTo>
                <a:lnTo>
                  <a:pt x="3424013" y="548364"/>
                </a:lnTo>
                <a:lnTo>
                  <a:pt x="3429555" y="530803"/>
                </a:lnTo>
                <a:cubicBezTo>
                  <a:pt x="3430271" y="524351"/>
                  <a:pt x="3429730" y="517758"/>
                  <a:pt x="3427864" y="511430"/>
                </a:cubicBezTo>
                <a:lnTo>
                  <a:pt x="3425437" y="507611"/>
                </a:lnTo>
                <a:lnTo>
                  <a:pt x="3420175" y="511007"/>
                </a:lnTo>
                <a:cubicBezTo>
                  <a:pt x="3411083" y="515049"/>
                  <a:pt x="3401574" y="518110"/>
                  <a:pt x="3392266" y="521522"/>
                </a:cubicBezTo>
                <a:close/>
                <a:moveTo>
                  <a:pt x="1071940" y="3407137"/>
                </a:moveTo>
                <a:lnTo>
                  <a:pt x="1073275" y="3407279"/>
                </a:lnTo>
                <a:lnTo>
                  <a:pt x="1073048" y="3406948"/>
                </a:lnTo>
                <a:close/>
                <a:moveTo>
                  <a:pt x="842232" y="3128002"/>
                </a:moveTo>
                <a:lnTo>
                  <a:pt x="853613" y="3150615"/>
                </a:lnTo>
                <a:cubicBezTo>
                  <a:pt x="857212" y="3165206"/>
                  <a:pt x="876110" y="3161952"/>
                  <a:pt x="883500" y="3172512"/>
                </a:cubicBezTo>
                <a:lnTo>
                  <a:pt x="895668" y="3159366"/>
                </a:lnTo>
                <a:lnTo>
                  <a:pt x="895051" y="3159242"/>
                </a:lnTo>
                <a:cubicBezTo>
                  <a:pt x="890962" y="3157291"/>
                  <a:pt x="887431" y="3154321"/>
                  <a:pt x="884086" y="3150235"/>
                </a:cubicBezTo>
                <a:cubicBezTo>
                  <a:pt x="877397" y="3142805"/>
                  <a:pt x="871451" y="3134634"/>
                  <a:pt x="861788" y="3130176"/>
                </a:cubicBezTo>
                <a:cubicBezTo>
                  <a:pt x="856586" y="3127947"/>
                  <a:pt x="851755" y="3126461"/>
                  <a:pt x="846830" y="3126461"/>
                </a:cubicBezTo>
                <a:close/>
                <a:moveTo>
                  <a:pt x="1434125" y="357635"/>
                </a:moveTo>
                <a:lnTo>
                  <a:pt x="1444615" y="349964"/>
                </a:lnTo>
                <a:lnTo>
                  <a:pt x="1442833" y="352363"/>
                </a:lnTo>
                <a:cubicBezTo>
                  <a:pt x="1440502" y="355223"/>
                  <a:pt x="1438066" y="357044"/>
                  <a:pt x="1435282" y="357772"/>
                </a:cubicBezTo>
                <a:close/>
                <a:moveTo>
                  <a:pt x="901577" y="1089026"/>
                </a:moveTo>
                <a:cubicBezTo>
                  <a:pt x="900292" y="1091592"/>
                  <a:pt x="900074" y="1094338"/>
                  <a:pt x="902450" y="1097146"/>
                </a:cubicBezTo>
                <a:lnTo>
                  <a:pt x="902526" y="1097156"/>
                </a:lnTo>
                <a:lnTo>
                  <a:pt x="903198" y="1086955"/>
                </a:lnTo>
                <a:close/>
                <a:moveTo>
                  <a:pt x="757666" y="1050727"/>
                </a:moveTo>
                <a:lnTo>
                  <a:pt x="751018" y="1071490"/>
                </a:lnTo>
                <a:lnTo>
                  <a:pt x="758841" y="1071058"/>
                </a:lnTo>
                <a:cubicBezTo>
                  <a:pt x="763118" y="1071162"/>
                  <a:pt x="767408" y="1070654"/>
                  <a:pt x="769344" y="1066422"/>
                </a:cubicBezTo>
                <a:cubicBezTo>
                  <a:pt x="771280" y="1062191"/>
                  <a:pt x="767049" y="1060255"/>
                  <a:pt x="764664" y="1057752"/>
                </a:cubicBezTo>
                <a:close/>
                <a:moveTo>
                  <a:pt x="394920" y="954017"/>
                </a:moveTo>
                <a:cubicBezTo>
                  <a:pt x="396227" y="950481"/>
                  <a:pt x="399953" y="947995"/>
                  <a:pt x="407227" y="946656"/>
                </a:cubicBezTo>
                <a:cubicBezTo>
                  <a:pt x="418889" y="944254"/>
                  <a:pt x="421466" y="932231"/>
                  <a:pt x="424128" y="922299"/>
                </a:cubicBezTo>
                <a:cubicBezTo>
                  <a:pt x="429969" y="899351"/>
                  <a:pt x="429969" y="899351"/>
                  <a:pt x="452395" y="908274"/>
                </a:cubicBezTo>
                <a:cubicBezTo>
                  <a:pt x="454872" y="909785"/>
                  <a:pt x="457155" y="910499"/>
                  <a:pt x="459935" y="911515"/>
                </a:cubicBezTo>
                <a:cubicBezTo>
                  <a:pt x="471849" y="915384"/>
                  <a:pt x="481311" y="914359"/>
                  <a:pt x="483116" y="899146"/>
                </a:cubicBezTo>
                <a:cubicBezTo>
                  <a:pt x="482560" y="893369"/>
                  <a:pt x="486052" y="892101"/>
                  <a:pt x="490125" y="893227"/>
                </a:cubicBezTo>
                <a:cubicBezTo>
                  <a:pt x="495489" y="894461"/>
                  <a:pt x="501350" y="895995"/>
                  <a:pt x="505508" y="899211"/>
                </a:cubicBezTo>
                <a:cubicBezTo>
                  <a:pt x="514314" y="905945"/>
                  <a:pt x="522953" y="908496"/>
                  <a:pt x="533045" y="903097"/>
                </a:cubicBezTo>
                <a:cubicBezTo>
                  <a:pt x="538738" y="900451"/>
                  <a:pt x="543994" y="902978"/>
                  <a:pt x="549057" y="904707"/>
                </a:cubicBezTo>
                <a:cubicBezTo>
                  <a:pt x="558974" y="922992"/>
                  <a:pt x="551705" y="950506"/>
                  <a:pt x="576911" y="960445"/>
                </a:cubicBezTo>
                <a:cubicBezTo>
                  <a:pt x="582964" y="962779"/>
                  <a:pt x="582478" y="974719"/>
                  <a:pt x="592268" y="969814"/>
                </a:cubicBezTo>
                <a:cubicBezTo>
                  <a:pt x="612778" y="955137"/>
                  <a:pt x="612476" y="955631"/>
                  <a:pt x="635566" y="969038"/>
                </a:cubicBezTo>
                <a:cubicBezTo>
                  <a:pt x="642005" y="972967"/>
                  <a:pt x="647127" y="980170"/>
                  <a:pt x="656699" y="977852"/>
                </a:cubicBezTo>
                <a:cubicBezTo>
                  <a:pt x="663852" y="979496"/>
                  <a:pt x="669880" y="985215"/>
                  <a:pt x="677579" y="980395"/>
                </a:cubicBezTo>
                <a:cubicBezTo>
                  <a:pt x="689735" y="978295"/>
                  <a:pt x="699862" y="981753"/>
                  <a:pt x="708864" y="989282"/>
                </a:cubicBezTo>
                <a:cubicBezTo>
                  <a:pt x="709057" y="990081"/>
                  <a:pt x="709057" y="990081"/>
                  <a:pt x="709249" y="990879"/>
                </a:cubicBezTo>
                <a:cubicBezTo>
                  <a:pt x="719279" y="993938"/>
                  <a:pt x="725838" y="991822"/>
                  <a:pt x="730538" y="987041"/>
                </a:cubicBezTo>
                <a:lnTo>
                  <a:pt x="733369" y="981508"/>
                </a:lnTo>
                <a:lnTo>
                  <a:pt x="741250" y="939228"/>
                </a:lnTo>
                <a:cubicBezTo>
                  <a:pt x="743019" y="916657"/>
                  <a:pt x="748590" y="913737"/>
                  <a:pt x="770387" y="922209"/>
                </a:cubicBezTo>
                <a:cubicBezTo>
                  <a:pt x="772764" y="925017"/>
                  <a:pt x="773149" y="928082"/>
                  <a:pt x="772846" y="931130"/>
                </a:cubicBezTo>
                <a:lnTo>
                  <a:pt x="771985" y="935690"/>
                </a:lnTo>
                <a:lnTo>
                  <a:pt x="777371" y="940499"/>
                </a:lnTo>
                <a:cubicBezTo>
                  <a:pt x="778542" y="943594"/>
                  <a:pt x="779432" y="947706"/>
                  <a:pt x="782283" y="952504"/>
                </a:cubicBezTo>
                <a:cubicBezTo>
                  <a:pt x="782149" y="957181"/>
                  <a:pt x="780033" y="960649"/>
                  <a:pt x="776624" y="964006"/>
                </a:cubicBezTo>
                <a:lnTo>
                  <a:pt x="768714" y="968596"/>
                </a:lnTo>
                <a:lnTo>
                  <a:pt x="769873" y="975063"/>
                </a:lnTo>
                <a:cubicBezTo>
                  <a:pt x="773894" y="985704"/>
                  <a:pt x="781464" y="994902"/>
                  <a:pt x="789860" y="1001522"/>
                </a:cubicBezTo>
                <a:cubicBezTo>
                  <a:pt x="794048" y="1005291"/>
                  <a:pt x="800723" y="1007285"/>
                  <a:pt x="801796" y="1013423"/>
                </a:cubicBezTo>
                <a:cubicBezTo>
                  <a:pt x="802915" y="1017729"/>
                  <a:pt x="802930" y="1017118"/>
                  <a:pt x="804836" y="1014109"/>
                </a:cubicBezTo>
                <a:cubicBezTo>
                  <a:pt x="806116" y="1011694"/>
                  <a:pt x="808604" y="1009921"/>
                  <a:pt x="810407" y="1011186"/>
                </a:cubicBezTo>
                <a:cubicBezTo>
                  <a:pt x="828554" y="1018960"/>
                  <a:pt x="837446" y="1005119"/>
                  <a:pt x="847470" y="994970"/>
                </a:cubicBezTo>
                <a:cubicBezTo>
                  <a:pt x="850598" y="991990"/>
                  <a:pt x="854351" y="988414"/>
                  <a:pt x="858657" y="987296"/>
                </a:cubicBezTo>
                <a:cubicBezTo>
                  <a:pt x="865406" y="986236"/>
                  <a:pt x="872081" y="988231"/>
                  <a:pt x="874361" y="995010"/>
                </a:cubicBezTo>
                <a:cubicBezTo>
                  <a:pt x="882904" y="1020886"/>
                  <a:pt x="907844" y="1025768"/>
                  <a:pt x="927779" y="1035418"/>
                </a:cubicBezTo>
                <a:cubicBezTo>
                  <a:pt x="929008" y="1035143"/>
                  <a:pt x="931001" y="1034885"/>
                  <a:pt x="932742" y="1035538"/>
                </a:cubicBezTo>
                <a:lnTo>
                  <a:pt x="935226" y="1039553"/>
                </a:lnTo>
                <a:lnTo>
                  <a:pt x="940983" y="1033338"/>
                </a:lnTo>
                <a:lnTo>
                  <a:pt x="935821" y="1023593"/>
                </a:lnTo>
                <a:cubicBezTo>
                  <a:pt x="931931" y="1011433"/>
                  <a:pt x="926045" y="1008169"/>
                  <a:pt x="913760" y="1010868"/>
                </a:cubicBezTo>
                <a:cubicBezTo>
                  <a:pt x="912112" y="1011276"/>
                  <a:pt x="910749" y="1012140"/>
                  <a:pt x="908193" y="1013124"/>
                </a:cubicBezTo>
                <a:cubicBezTo>
                  <a:pt x="907678" y="1003278"/>
                  <a:pt x="913624" y="997603"/>
                  <a:pt x="918086" y="991595"/>
                </a:cubicBezTo>
                <a:cubicBezTo>
                  <a:pt x="923623" y="984271"/>
                  <a:pt x="926482" y="976736"/>
                  <a:pt x="923864" y="967586"/>
                </a:cubicBezTo>
                <a:cubicBezTo>
                  <a:pt x="922684" y="960704"/>
                  <a:pt x="919188" y="957197"/>
                  <a:pt x="911850" y="958668"/>
                </a:cubicBezTo>
                <a:cubicBezTo>
                  <a:pt x="904058" y="960427"/>
                  <a:pt x="897962" y="959840"/>
                  <a:pt x="893528" y="951841"/>
                </a:cubicBezTo>
                <a:cubicBezTo>
                  <a:pt x="888928" y="944582"/>
                  <a:pt x="893800" y="940223"/>
                  <a:pt x="898383" y="935411"/>
                </a:cubicBezTo>
                <a:cubicBezTo>
                  <a:pt x="899911" y="933807"/>
                  <a:pt x="903088" y="931793"/>
                  <a:pt x="900622" y="928906"/>
                </a:cubicBezTo>
                <a:cubicBezTo>
                  <a:pt x="898322" y="925276"/>
                  <a:pt x="893919" y="922344"/>
                  <a:pt x="889714" y="923737"/>
                </a:cubicBezTo>
                <a:cubicBezTo>
                  <a:pt x="878002" y="927344"/>
                  <a:pt x="874887" y="920417"/>
                  <a:pt x="871981" y="910814"/>
                </a:cubicBezTo>
                <a:cubicBezTo>
                  <a:pt x="866942" y="896840"/>
                  <a:pt x="858725" y="884879"/>
                  <a:pt x="847331" y="874933"/>
                </a:cubicBezTo>
                <a:cubicBezTo>
                  <a:pt x="844124" y="871878"/>
                  <a:pt x="841658" y="868990"/>
                  <a:pt x="841915" y="864377"/>
                </a:cubicBezTo>
                <a:cubicBezTo>
                  <a:pt x="842065" y="851565"/>
                  <a:pt x="839779" y="840932"/>
                  <a:pt x="826359" y="834813"/>
                </a:cubicBezTo>
                <a:cubicBezTo>
                  <a:pt x="821502" y="832169"/>
                  <a:pt x="824603" y="827024"/>
                  <a:pt x="827614" y="825752"/>
                </a:cubicBezTo>
                <a:cubicBezTo>
                  <a:pt x="844605" y="819435"/>
                  <a:pt x="844709" y="808559"/>
                  <a:pt x="837279" y="794828"/>
                </a:cubicBezTo>
                <a:cubicBezTo>
                  <a:pt x="836296" y="792273"/>
                  <a:pt x="836962" y="789306"/>
                  <a:pt x="836885" y="786176"/>
                </a:cubicBezTo>
                <a:cubicBezTo>
                  <a:pt x="836385" y="769326"/>
                  <a:pt x="836718" y="767844"/>
                  <a:pt x="852800" y="762101"/>
                </a:cubicBezTo>
                <a:cubicBezTo>
                  <a:pt x="861665" y="759028"/>
                  <a:pt x="866084" y="754956"/>
                  <a:pt x="864539" y="744488"/>
                </a:cubicBezTo>
                <a:cubicBezTo>
                  <a:pt x="863525" y="736866"/>
                  <a:pt x="865069" y="728258"/>
                  <a:pt x="871755" y="722748"/>
                </a:cubicBezTo>
                <a:cubicBezTo>
                  <a:pt x="877987" y="717526"/>
                  <a:pt x="875567" y="712702"/>
                  <a:pt x="872404" y="707712"/>
                </a:cubicBezTo>
                <a:cubicBezTo>
                  <a:pt x="869242" y="702722"/>
                  <a:pt x="865912" y="698474"/>
                  <a:pt x="866503" y="692377"/>
                </a:cubicBezTo>
                <a:cubicBezTo>
                  <a:pt x="866759" y="687763"/>
                  <a:pt x="863052" y="686934"/>
                  <a:pt x="859921" y="687011"/>
                </a:cubicBezTo>
                <a:cubicBezTo>
                  <a:pt x="855428" y="687951"/>
                  <a:pt x="851675" y="689057"/>
                  <a:pt x="847757" y="690905"/>
                </a:cubicBezTo>
                <a:cubicBezTo>
                  <a:pt x="833943" y="695208"/>
                  <a:pt x="832915" y="694588"/>
                  <a:pt x="831295" y="680991"/>
                </a:cubicBezTo>
                <a:cubicBezTo>
                  <a:pt x="830116" y="674108"/>
                  <a:pt x="830871" y="667272"/>
                  <a:pt x="830432" y="660556"/>
                </a:cubicBezTo>
                <a:cubicBezTo>
                  <a:pt x="830324" y="652357"/>
                  <a:pt x="830218" y="644158"/>
                  <a:pt x="842534" y="646527"/>
                </a:cubicBezTo>
                <a:cubicBezTo>
                  <a:pt x="846695" y="647070"/>
                  <a:pt x="849463" y="643408"/>
                  <a:pt x="847783" y="638749"/>
                </a:cubicBezTo>
                <a:cubicBezTo>
                  <a:pt x="845983" y="632897"/>
                  <a:pt x="844347" y="626302"/>
                  <a:pt x="835406" y="626246"/>
                </a:cubicBezTo>
                <a:cubicBezTo>
                  <a:pt x="834953" y="626533"/>
                  <a:pt x="834499" y="626821"/>
                  <a:pt x="833304" y="626943"/>
                </a:cubicBezTo>
                <a:cubicBezTo>
                  <a:pt x="828810" y="627884"/>
                  <a:pt x="824468" y="635086"/>
                  <a:pt x="819248" y="628857"/>
                </a:cubicBezTo>
                <a:cubicBezTo>
                  <a:pt x="814316" y="623080"/>
                  <a:pt x="812394" y="616033"/>
                  <a:pt x="813029" y="608001"/>
                </a:cubicBezTo>
                <a:cubicBezTo>
                  <a:pt x="814072" y="601617"/>
                  <a:pt x="817339" y="595731"/>
                  <a:pt x="821182" y="590753"/>
                </a:cubicBezTo>
                <a:cubicBezTo>
                  <a:pt x="824404" y="586802"/>
                  <a:pt x="827582" y="584789"/>
                  <a:pt x="831485" y="589945"/>
                </a:cubicBezTo>
                <a:cubicBezTo>
                  <a:pt x="833088" y="591472"/>
                  <a:pt x="835147" y="592712"/>
                  <a:pt x="836962" y="591561"/>
                </a:cubicBezTo>
                <a:cubicBezTo>
                  <a:pt x="840139" y="589547"/>
                  <a:pt x="839156" y="586991"/>
                  <a:pt x="838006" y="585177"/>
                </a:cubicBezTo>
                <a:cubicBezTo>
                  <a:pt x="836160" y="581260"/>
                  <a:pt x="834147" y="578085"/>
                  <a:pt x="832588" y="574621"/>
                </a:cubicBezTo>
                <a:cubicBezTo>
                  <a:pt x="827051" y="562871"/>
                  <a:pt x="831725" y="554186"/>
                  <a:pt x="844297" y="551941"/>
                </a:cubicBezTo>
                <a:cubicBezTo>
                  <a:pt x="845947" y="551532"/>
                  <a:pt x="847142" y="551410"/>
                  <a:pt x="848337" y="551287"/>
                </a:cubicBezTo>
                <a:cubicBezTo>
                  <a:pt x="867747" y="549796"/>
                  <a:pt x="869730" y="547904"/>
                  <a:pt x="866763" y="528166"/>
                </a:cubicBezTo>
                <a:cubicBezTo>
                  <a:pt x="865749" y="520542"/>
                  <a:pt x="866914" y="515353"/>
                  <a:pt x="874296" y="511946"/>
                </a:cubicBezTo>
                <a:cubicBezTo>
                  <a:pt x="877307" y="510674"/>
                  <a:pt x="879288" y="508783"/>
                  <a:pt x="881271" y="506890"/>
                </a:cubicBezTo>
                <a:cubicBezTo>
                  <a:pt x="894599" y="497807"/>
                  <a:pt x="901875" y="486202"/>
                  <a:pt x="895567" y="469218"/>
                </a:cubicBezTo>
                <a:cubicBezTo>
                  <a:pt x="893477" y="462912"/>
                  <a:pt x="892297" y="456030"/>
                  <a:pt x="893053" y="449192"/>
                </a:cubicBezTo>
                <a:cubicBezTo>
                  <a:pt x="893310" y="444578"/>
                  <a:pt x="895791" y="440463"/>
                  <a:pt x="900283" y="439523"/>
                </a:cubicBezTo>
                <a:cubicBezTo>
                  <a:pt x="905685" y="438008"/>
                  <a:pt x="906457" y="443241"/>
                  <a:pt x="908015" y="446703"/>
                </a:cubicBezTo>
                <a:cubicBezTo>
                  <a:pt x="918849" y="467814"/>
                  <a:pt x="918849" y="467814"/>
                  <a:pt x="935325" y="451650"/>
                </a:cubicBezTo>
                <a:cubicBezTo>
                  <a:pt x="941270" y="445975"/>
                  <a:pt x="947337" y="441495"/>
                  <a:pt x="955007" y="438541"/>
                </a:cubicBezTo>
                <a:cubicBezTo>
                  <a:pt x="962965" y="436041"/>
                  <a:pt x="969274" y="433950"/>
                  <a:pt x="977460" y="440844"/>
                </a:cubicBezTo>
                <a:cubicBezTo>
                  <a:pt x="989760" y="450215"/>
                  <a:pt x="1009307" y="442914"/>
                  <a:pt x="1019519" y="426905"/>
                </a:cubicBezTo>
                <a:cubicBezTo>
                  <a:pt x="1021214" y="424559"/>
                  <a:pt x="1022167" y="422048"/>
                  <a:pt x="1024027" y="418962"/>
                </a:cubicBezTo>
                <a:cubicBezTo>
                  <a:pt x="1032455" y="428244"/>
                  <a:pt x="1041215" y="436045"/>
                  <a:pt x="1054530" y="433965"/>
                </a:cubicBezTo>
                <a:cubicBezTo>
                  <a:pt x="1066648" y="432009"/>
                  <a:pt x="1074288" y="423987"/>
                  <a:pt x="1082669" y="416132"/>
                </a:cubicBezTo>
                <a:cubicBezTo>
                  <a:pt x="1085301" y="418279"/>
                  <a:pt x="1084061" y="420336"/>
                  <a:pt x="1084016" y="422272"/>
                </a:cubicBezTo>
                <a:cubicBezTo>
                  <a:pt x="1081264" y="438006"/>
                  <a:pt x="1092082" y="447046"/>
                  <a:pt x="1107832" y="442787"/>
                </a:cubicBezTo>
                <a:cubicBezTo>
                  <a:pt x="1124035" y="438240"/>
                  <a:pt x="1124035" y="438240"/>
                  <a:pt x="1128122" y="454725"/>
                </a:cubicBezTo>
                <a:cubicBezTo>
                  <a:pt x="1130981" y="466266"/>
                  <a:pt x="1142753" y="472793"/>
                  <a:pt x="1153601" y="467827"/>
                </a:cubicBezTo>
                <a:cubicBezTo>
                  <a:pt x="1159168" y="465570"/>
                  <a:pt x="1156747" y="460746"/>
                  <a:pt x="1155642" y="456996"/>
                </a:cubicBezTo>
                <a:cubicBezTo>
                  <a:pt x="1153554" y="450689"/>
                  <a:pt x="1150436" y="443762"/>
                  <a:pt x="1156095" y="437634"/>
                </a:cubicBezTo>
                <a:cubicBezTo>
                  <a:pt x="1160058" y="433849"/>
                  <a:pt x="1162949" y="431382"/>
                  <a:pt x="1165444" y="439338"/>
                </a:cubicBezTo>
                <a:cubicBezTo>
                  <a:pt x="1172285" y="459165"/>
                  <a:pt x="1180561" y="462186"/>
                  <a:pt x="1198671" y="452617"/>
                </a:cubicBezTo>
                <a:cubicBezTo>
                  <a:pt x="1221607" y="440624"/>
                  <a:pt x="1245102" y="436543"/>
                  <a:pt x="1270353" y="440250"/>
                </a:cubicBezTo>
                <a:cubicBezTo>
                  <a:pt x="1283123" y="442332"/>
                  <a:pt x="1295484" y="442764"/>
                  <a:pt x="1308224" y="439776"/>
                </a:cubicBezTo>
                <a:cubicBezTo>
                  <a:pt x="1314819" y="438140"/>
                  <a:pt x="1319812" y="434976"/>
                  <a:pt x="1321763" y="428016"/>
                </a:cubicBezTo>
                <a:cubicBezTo>
                  <a:pt x="1323547" y="421800"/>
                  <a:pt x="1327103" y="416366"/>
                  <a:pt x="1334517" y="418026"/>
                </a:cubicBezTo>
                <a:cubicBezTo>
                  <a:pt x="1342218" y="420140"/>
                  <a:pt x="1339525" y="426934"/>
                  <a:pt x="1338527" y="431380"/>
                </a:cubicBezTo>
                <a:cubicBezTo>
                  <a:pt x="1336031" y="442501"/>
                  <a:pt x="1339602" y="449139"/>
                  <a:pt x="1348242" y="455745"/>
                </a:cubicBezTo>
                <a:lnTo>
                  <a:pt x="1387252" y="495472"/>
                </a:lnTo>
                <a:lnTo>
                  <a:pt x="1391836" y="495409"/>
                </a:lnTo>
                <a:cubicBezTo>
                  <a:pt x="1404436" y="492736"/>
                  <a:pt x="1415417" y="485221"/>
                  <a:pt x="1416977" y="473735"/>
                </a:cubicBezTo>
                <a:cubicBezTo>
                  <a:pt x="1420965" y="446895"/>
                  <a:pt x="1437005" y="441697"/>
                  <a:pt x="1459403" y="441306"/>
                </a:cubicBezTo>
                <a:cubicBezTo>
                  <a:pt x="1462911" y="440739"/>
                  <a:pt x="1466274" y="440818"/>
                  <a:pt x="1469781" y="440250"/>
                </a:cubicBezTo>
                <a:cubicBezTo>
                  <a:pt x="1484809" y="439561"/>
                  <a:pt x="1485743" y="438417"/>
                  <a:pt x="1481549" y="423949"/>
                </a:cubicBezTo>
                <a:cubicBezTo>
                  <a:pt x="1477566" y="411556"/>
                  <a:pt x="1470431" y="401164"/>
                  <a:pt x="1461863" y="391126"/>
                </a:cubicBezTo>
                <a:cubicBezTo>
                  <a:pt x="1456437" y="385175"/>
                  <a:pt x="1454727" y="380734"/>
                  <a:pt x="1459823" y="373082"/>
                </a:cubicBezTo>
                <a:cubicBezTo>
                  <a:pt x="1463987" y="366575"/>
                  <a:pt x="1466363" y="358990"/>
                  <a:pt x="1468739" y="351406"/>
                </a:cubicBezTo>
                <a:cubicBezTo>
                  <a:pt x="1470539" y="346398"/>
                  <a:pt x="1468975" y="341312"/>
                  <a:pt x="1464112" y="338871"/>
                </a:cubicBezTo>
                <a:lnTo>
                  <a:pt x="1460545" y="338313"/>
                </a:lnTo>
                <a:lnTo>
                  <a:pt x="1512110" y="300603"/>
                </a:lnTo>
                <a:lnTo>
                  <a:pt x="1512639" y="301468"/>
                </a:lnTo>
                <a:cubicBezTo>
                  <a:pt x="1514202" y="302411"/>
                  <a:pt x="1516207" y="302522"/>
                  <a:pt x="1518925" y="302455"/>
                </a:cubicBezTo>
                <a:cubicBezTo>
                  <a:pt x="1549337" y="302509"/>
                  <a:pt x="1572854" y="315221"/>
                  <a:pt x="1592774" y="337949"/>
                </a:cubicBezTo>
                <a:cubicBezTo>
                  <a:pt x="1604626" y="351430"/>
                  <a:pt x="1610607" y="366975"/>
                  <a:pt x="1609283" y="384942"/>
                </a:cubicBezTo>
                <a:cubicBezTo>
                  <a:pt x="1608837" y="392960"/>
                  <a:pt x="1611124" y="394824"/>
                  <a:pt x="1618784" y="393835"/>
                </a:cubicBezTo>
                <a:cubicBezTo>
                  <a:pt x="1627874" y="392491"/>
                  <a:pt x="1638107" y="392080"/>
                  <a:pt x="1646488" y="387870"/>
                </a:cubicBezTo>
                <a:cubicBezTo>
                  <a:pt x="1652648" y="384516"/>
                  <a:pt x="1654934" y="386382"/>
                  <a:pt x="1656853" y="392900"/>
                </a:cubicBezTo>
                <a:cubicBezTo>
                  <a:pt x="1659904" y="406436"/>
                  <a:pt x="1684065" y="419292"/>
                  <a:pt x="1697241" y="414806"/>
                </a:cubicBezTo>
                <a:cubicBezTo>
                  <a:pt x="1701679" y="413096"/>
                  <a:pt x="1702546" y="409231"/>
                  <a:pt x="1703912" y="406155"/>
                </a:cubicBezTo>
                <a:cubicBezTo>
                  <a:pt x="1708797" y="396427"/>
                  <a:pt x="1714181" y="387489"/>
                  <a:pt x="1723639" y="381491"/>
                </a:cubicBezTo>
                <a:cubicBezTo>
                  <a:pt x="1739900" y="372285"/>
                  <a:pt x="1751265" y="378892"/>
                  <a:pt x="1751085" y="397791"/>
                </a:cubicBezTo>
                <a:cubicBezTo>
                  <a:pt x="1751216" y="403232"/>
                  <a:pt x="1749918" y="409028"/>
                  <a:pt x="1750050" y="414468"/>
                </a:cubicBezTo>
                <a:cubicBezTo>
                  <a:pt x="1750736" y="429504"/>
                  <a:pt x="1756307" y="434812"/>
                  <a:pt x="1771480" y="433478"/>
                </a:cubicBezTo>
                <a:cubicBezTo>
                  <a:pt x="1778994" y="433134"/>
                  <a:pt x="1785010" y="430423"/>
                  <a:pt x="1791671" y="427858"/>
                </a:cubicBezTo>
                <a:cubicBezTo>
                  <a:pt x="1798474" y="424649"/>
                  <a:pt x="1804491" y="421938"/>
                  <a:pt x="1811649" y="420162"/>
                </a:cubicBezTo>
                <a:cubicBezTo>
                  <a:pt x="1816733" y="418595"/>
                  <a:pt x="1822961" y="417960"/>
                  <a:pt x="1828465" y="420549"/>
                </a:cubicBezTo>
                <a:cubicBezTo>
                  <a:pt x="1835612" y="424856"/>
                  <a:pt x="1828874" y="430786"/>
                  <a:pt x="1828507" y="435439"/>
                </a:cubicBezTo>
                <a:cubicBezTo>
                  <a:pt x="1828628" y="446965"/>
                  <a:pt x="1826673" y="458702"/>
                  <a:pt x="1831732" y="469308"/>
                </a:cubicBezTo>
                <a:cubicBezTo>
                  <a:pt x="1835583" y="476257"/>
                  <a:pt x="1839800" y="478556"/>
                  <a:pt x="1847892" y="475634"/>
                </a:cubicBezTo>
                <a:cubicBezTo>
                  <a:pt x="1858991" y="471360"/>
                  <a:pt x="1870025" y="464363"/>
                  <a:pt x="1880127" y="458510"/>
                </a:cubicBezTo>
                <a:cubicBezTo>
                  <a:pt x="1897176" y="448804"/>
                  <a:pt x="1913648" y="441674"/>
                  <a:pt x="1931438" y="455808"/>
                </a:cubicBezTo>
                <a:cubicBezTo>
                  <a:pt x="1936156" y="458895"/>
                  <a:pt x="1940095" y="456396"/>
                  <a:pt x="1943891" y="454542"/>
                </a:cubicBezTo>
                <a:cubicBezTo>
                  <a:pt x="1951340" y="451475"/>
                  <a:pt x="1956790" y="445257"/>
                  <a:pt x="1961453" y="439538"/>
                </a:cubicBezTo>
                <a:cubicBezTo>
                  <a:pt x="1968913" y="430388"/>
                  <a:pt x="1975085" y="420949"/>
                  <a:pt x="1987828" y="418394"/>
                </a:cubicBezTo>
                <a:cubicBezTo>
                  <a:pt x="1985264" y="411731"/>
                  <a:pt x="1978971" y="409645"/>
                  <a:pt x="1975043" y="406059"/>
                </a:cubicBezTo>
                <a:cubicBezTo>
                  <a:pt x="1971114" y="402471"/>
                  <a:pt x="1965110" y="399096"/>
                  <a:pt x="1967342" y="392156"/>
                </a:cubicBezTo>
                <a:cubicBezTo>
                  <a:pt x="1969863" y="383927"/>
                  <a:pt x="1973671" y="375988"/>
                  <a:pt x="1982906" y="373999"/>
                </a:cubicBezTo>
                <a:cubicBezTo>
                  <a:pt x="1990853" y="371723"/>
                  <a:pt x="1996357" y="374310"/>
                  <a:pt x="1993404" y="384470"/>
                </a:cubicBezTo>
                <a:cubicBezTo>
                  <a:pt x="1991172" y="391410"/>
                  <a:pt x="1995389" y="393709"/>
                  <a:pt x="2001183" y="395007"/>
                </a:cubicBezTo>
                <a:cubicBezTo>
                  <a:pt x="2016988" y="399903"/>
                  <a:pt x="2030607" y="387399"/>
                  <a:pt x="2026848" y="370998"/>
                </a:cubicBezTo>
                <a:cubicBezTo>
                  <a:pt x="2026072" y="365413"/>
                  <a:pt x="2024508" y="360326"/>
                  <a:pt x="2023876" y="354098"/>
                </a:cubicBezTo>
                <a:cubicBezTo>
                  <a:pt x="2024031" y="347369"/>
                  <a:pt x="2027118" y="342649"/>
                  <a:pt x="2033778" y="340084"/>
                </a:cubicBezTo>
                <a:cubicBezTo>
                  <a:pt x="2040582" y="336873"/>
                  <a:pt x="2044367" y="341105"/>
                  <a:pt x="2048794" y="345479"/>
                </a:cubicBezTo>
                <a:cubicBezTo>
                  <a:pt x="2056507" y="353296"/>
                  <a:pt x="2056273" y="363390"/>
                  <a:pt x="2057325" y="373772"/>
                </a:cubicBezTo>
                <a:cubicBezTo>
                  <a:pt x="2059221" y="392460"/>
                  <a:pt x="2059695" y="397132"/>
                  <a:pt x="2070321" y="397232"/>
                </a:cubicBezTo>
                <a:lnTo>
                  <a:pt x="2071512" y="397142"/>
                </a:lnTo>
                <a:lnTo>
                  <a:pt x="2069934" y="387948"/>
                </a:lnTo>
                <a:cubicBezTo>
                  <a:pt x="2068112" y="383916"/>
                  <a:pt x="2065026" y="379929"/>
                  <a:pt x="2060255" y="375985"/>
                </a:cubicBezTo>
                <a:cubicBezTo>
                  <a:pt x="2056461" y="373267"/>
                  <a:pt x="2059830" y="367979"/>
                  <a:pt x="2064924" y="367708"/>
                </a:cubicBezTo>
                <a:cubicBezTo>
                  <a:pt x="2070748" y="367399"/>
                  <a:pt x="2075842" y="367129"/>
                  <a:pt x="2081666" y="366819"/>
                </a:cubicBezTo>
                <a:cubicBezTo>
                  <a:pt x="2107986" y="367612"/>
                  <a:pt x="2120663" y="358909"/>
                  <a:pt x="2129577" y="334348"/>
                </a:cubicBezTo>
                <a:cubicBezTo>
                  <a:pt x="2134016" y="321703"/>
                  <a:pt x="2123671" y="319333"/>
                  <a:pt x="2116160" y="315351"/>
                </a:cubicBezTo>
                <a:cubicBezTo>
                  <a:pt x="2110145" y="312021"/>
                  <a:pt x="2101294" y="310302"/>
                  <a:pt x="2102325" y="302217"/>
                </a:cubicBezTo>
                <a:cubicBezTo>
                  <a:pt x="2104083" y="294094"/>
                  <a:pt x="2112818" y="293630"/>
                  <a:pt x="2119407" y="294011"/>
                </a:cubicBezTo>
                <a:cubicBezTo>
                  <a:pt x="2164846" y="297438"/>
                  <a:pt x="2192375" y="266049"/>
                  <a:pt x="2224738" y="243162"/>
                </a:cubicBezTo>
                <a:cubicBezTo>
                  <a:pt x="2232474" y="237642"/>
                  <a:pt x="2229865" y="229752"/>
                  <a:pt x="2229478" y="222474"/>
                </a:cubicBezTo>
                <a:cubicBezTo>
                  <a:pt x="2229666" y="212244"/>
                  <a:pt x="2223108" y="198724"/>
                  <a:pt x="2233028" y="193087"/>
                </a:cubicBezTo>
                <a:cubicBezTo>
                  <a:pt x="2245093" y="186607"/>
                  <a:pt x="2248243" y="204688"/>
                  <a:pt x="2257860" y="207096"/>
                </a:cubicBezTo>
                <a:cubicBezTo>
                  <a:pt x="2280850" y="213906"/>
                  <a:pt x="2287208" y="209919"/>
                  <a:pt x="2292599" y="187734"/>
                </a:cubicBezTo>
                <a:lnTo>
                  <a:pt x="2292817" y="187109"/>
                </a:lnTo>
                <a:lnTo>
                  <a:pt x="2286426" y="166089"/>
                </a:lnTo>
                <a:cubicBezTo>
                  <a:pt x="2282779" y="159257"/>
                  <a:pt x="2277801" y="153134"/>
                  <a:pt x="2271698" y="148167"/>
                </a:cubicBezTo>
                <a:cubicBezTo>
                  <a:pt x="2252651" y="133119"/>
                  <a:pt x="2225333" y="127270"/>
                  <a:pt x="2200551" y="141725"/>
                </a:cubicBezTo>
                <a:cubicBezTo>
                  <a:pt x="2193466" y="145751"/>
                  <a:pt x="2180094" y="141351"/>
                  <a:pt x="2177955" y="156063"/>
                </a:cubicBezTo>
                <a:cubicBezTo>
                  <a:pt x="2177459" y="160469"/>
                  <a:pt x="2167500" y="165378"/>
                  <a:pt x="2161942" y="156914"/>
                </a:cubicBezTo>
                <a:cubicBezTo>
                  <a:pt x="2160845" y="146570"/>
                  <a:pt x="2160157" y="136206"/>
                  <a:pt x="2166815" y="128838"/>
                </a:cubicBezTo>
                <a:cubicBezTo>
                  <a:pt x="2169034" y="126382"/>
                  <a:pt x="2172069" y="124259"/>
                  <a:pt x="2176178" y="122581"/>
                </a:cubicBezTo>
                <a:cubicBezTo>
                  <a:pt x="2190465" y="116713"/>
                  <a:pt x="2206825" y="122414"/>
                  <a:pt x="2220346" y="115856"/>
                </a:cubicBezTo>
                <a:cubicBezTo>
                  <a:pt x="2227470" y="112559"/>
                  <a:pt x="2238235" y="109067"/>
                  <a:pt x="2224591" y="99573"/>
                </a:cubicBezTo>
                <a:cubicBezTo>
                  <a:pt x="2222555" y="88731"/>
                  <a:pt x="2211554" y="73987"/>
                  <a:pt x="2236573" y="77769"/>
                </a:cubicBezTo>
                <a:cubicBezTo>
                  <a:pt x="2238028" y="77691"/>
                  <a:pt x="2238756" y="77652"/>
                  <a:pt x="2240288" y="79030"/>
                </a:cubicBezTo>
                <a:cubicBezTo>
                  <a:pt x="2247381" y="88874"/>
                  <a:pt x="2259833" y="89671"/>
                  <a:pt x="2269604" y="94993"/>
                </a:cubicBezTo>
                <a:cubicBezTo>
                  <a:pt x="2277114" y="98974"/>
                  <a:pt x="2283473" y="94987"/>
                  <a:pt x="2282204" y="84835"/>
                </a:cubicBezTo>
                <a:cubicBezTo>
                  <a:pt x="2282893" y="84068"/>
                  <a:pt x="2284309" y="83264"/>
                  <a:pt x="2285805" y="83914"/>
                </a:cubicBezTo>
                <a:cubicBezTo>
                  <a:pt x="2292124" y="79199"/>
                  <a:pt x="2301741" y="81608"/>
                  <a:pt x="2306411" y="73331"/>
                </a:cubicBezTo>
                <a:cubicBezTo>
                  <a:pt x="2320351" y="60911"/>
                  <a:pt x="2332834" y="48569"/>
                  <a:pt x="2339875" y="29946"/>
                </a:cubicBezTo>
                <a:cubicBezTo>
                  <a:pt x="2352810" y="-1397"/>
                  <a:pt x="2370239" y="-3053"/>
                  <a:pt x="2392011" y="22068"/>
                </a:cubicBezTo>
                <a:cubicBezTo>
                  <a:pt x="2415355" y="49297"/>
                  <a:pt x="2423401" y="49600"/>
                  <a:pt x="2449746" y="23384"/>
                </a:cubicBezTo>
                <a:cubicBezTo>
                  <a:pt x="2450436" y="22617"/>
                  <a:pt x="2450436" y="22617"/>
                  <a:pt x="2451125" y="21850"/>
                </a:cubicBezTo>
                <a:cubicBezTo>
                  <a:pt x="2481072" y="-5288"/>
                  <a:pt x="2484595" y="-7664"/>
                  <a:pt x="2508325" y="26842"/>
                </a:cubicBezTo>
                <a:cubicBezTo>
                  <a:pt x="2514651" y="35996"/>
                  <a:pt x="2516958" y="51931"/>
                  <a:pt x="2528565" y="50586"/>
                </a:cubicBezTo>
                <a:cubicBezTo>
                  <a:pt x="2543084" y="49084"/>
                  <a:pt x="2541428" y="31654"/>
                  <a:pt x="2545177" y="19776"/>
                </a:cubicBezTo>
                <a:cubicBezTo>
                  <a:pt x="2547052" y="13837"/>
                  <a:pt x="2548199" y="7937"/>
                  <a:pt x="2549345" y="2036"/>
                </a:cubicBezTo>
                <a:cubicBezTo>
                  <a:pt x="2556391" y="-2718"/>
                  <a:pt x="2559535" y="1496"/>
                  <a:pt x="2559883" y="8046"/>
                </a:cubicBezTo>
                <a:cubicBezTo>
                  <a:pt x="2560882" y="13102"/>
                  <a:pt x="2559657" y="17548"/>
                  <a:pt x="2562074" y="21799"/>
                </a:cubicBezTo>
                <a:cubicBezTo>
                  <a:pt x="2564070" y="31912"/>
                  <a:pt x="2566066" y="42024"/>
                  <a:pt x="2568791" y="52099"/>
                </a:cubicBezTo>
                <a:cubicBezTo>
                  <a:pt x="2575008" y="72937"/>
                  <a:pt x="2583208" y="76153"/>
                  <a:pt x="2601553" y="64228"/>
                </a:cubicBezTo>
                <a:cubicBezTo>
                  <a:pt x="2610018" y="58670"/>
                  <a:pt x="2616872" y="50277"/>
                  <a:pt x="2625296" y="43989"/>
                </a:cubicBezTo>
                <a:cubicBezTo>
                  <a:pt x="2630888" y="39313"/>
                  <a:pt x="2637090" y="32414"/>
                  <a:pt x="2645290" y="35629"/>
                </a:cubicBezTo>
                <a:cubicBezTo>
                  <a:pt x="2654257" y="39532"/>
                  <a:pt x="2654721" y="48267"/>
                  <a:pt x="2655912" y="56963"/>
                </a:cubicBezTo>
                <a:cubicBezTo>
                  <a:pt x="2657220" y="67843"/>
                  <a:pt x="2657071" y="78799"/>
                  <a:pt x="2657690" y="90445"/>
                </a:cubicBezTo>
                <a:cubicBezTo>
                  <a:pt x="2658347" y="102819"/>
                  <a:pt x="2663062" y="109138"/>
                  <a:pt x="2676280" y="110626"/>
                </a:cubicBezTo>
                <a:cubicBezTo>
                  <a:pt x="2699765" y="113030"/>
                  <a:pt x="2709119" y="124212"/>
                  <a:pt x="2711007" y="146010"/>
                </a:cubicBezTo>
                <a:cubicBezTo>
                  <a:pt x="2715741" y="193934"/>
                  <a:pt x="2718768" y="195963"/>
                  <a:pt x="2766305" y="183951"/>
                </a:cubicBezTo>
                <a:lnTo>
                  <a:pt x="2774785" y="182383"/>
                </a:lnTo>
                <a:lnTo>
                  <a:pt x="2787062" y="171241"/>
                </a:lnTo>
                <a:cubicBezTo>
                  <a:pt x="2798361" y="164073"/>
                  <a:pt x="2812957" y="164028"/>
                  <a:pt x="2822613" y="167164"/>
                </a:cubicBezTo>
                <a:cubicBezTo>
                  <a:pt x="2833762" y="170951"/>
                  <a:pt x="2840275" y="169876"/>
                  <a:pt x="2851379" y="159068"/>
                </a:cubicBezTo>
                <a:cubicBezTo>
                  <a:pt x="2843193" y="183589"/>
                  <a:pt x="2851927" y="183125"/>
                  <a:pt x="2865409" y="175841"/>
                </a:cubicBezTo>
                <a:cubicBezTo>
                  <a:pt x="2866295" y="185647"/>
                  <a:pt x="2866605" y="194938"/>
                  <a:pt x="2868616" y="203591"/>
                </a:cubicBezTo>
                <a:lnTo>
                  <a:pt x="2876461" y="217589"/>
                </a:lnTo>
                <a:lnTo>
                  <a:pt x="2879988" y="214776"/>
                </a:lnTo>
                <a:cubicBezTo>
                  <a:pt x="2882505" y="210629"/>
                  <a:pt x="2883508" y="205465"/>
                  <a:pt x="2883159" y="198914"/>
                </a:cubicBezTo>
                <a:cubicBezTo>
                  <a:pt x="2881344" y="164704"/>
                  <a:pt x="2883373" y="161676"/>
                  <a:pt x="2919613" y="156832"/>
                </a:cubicBezTo>
                <a:cubicBezTo>
                  <a:pt x="2934860" y="155292"/>
                  <a:pt x="2934511" y="148741"/>
                  <a:pt x="2928147" y="138860"/>
                </a:cubicBezTo>
                <a:cubicBezTo>
                  <a:pt x="2925764" y="121468"/>
                  <a:pt x="2937836" y="128857"/>
                  <a:pt x="2945881" y="129159"/>
                </a:cubicBezTo>
                <a:cubicBezTo>
                  <a:pt x="2979944" y="138300"/>
                  <a:pt x="3002044" y="128368"/>
                  <a:pt x="3020035" y="96025"/>
                </a:cubicBezTo>
                <a:cubicBezTo>
                  <a:pt x="3035385" y="68933"/>
                  <a:pt x="3041054" y="65711"/>
                  <a:pt x="3059179" y="77158"/>
                </a:cubicBezTo>
                <a:cubicBezTo>
                  <a:pt x="3063973" y="84932"/>
                  <a:pt x="3065280" y="95812"/>
                  <a:pt x="3077043" y="97377"/>
                </a:cubicBezTo>
                <a:cubicBezTo>
                  <a:pt x="3090414" y="101777"/>
                  <a:pt x="3100334" y="96140"/>
                  <a:pt x="3110061" y="86865"/>
                </a:cubicBezTo>
                <a:cubicBezTo>
                  <a:pt x="3119098" y="78356"/>
                  <a:pt x="3126447" y="65557"/>
                  <a:pt x="3141966" y="69112"/>
                </a:cubicBezTo>
                <a:cubicBezTo>
                  <a:pt x="3147524" y="77577"/>
                  <a:pt x="3152355" y="86080"/>
                  <a:pt x="3160021" y="92972"/>
                </a:cubicBezTo>
                <a:cubicBezTo>
                  <a:pt x="3164620" y="97106"/>
                  <a:pt x="3163055" y="108869"/>
                  <a:pt x="3174507" y="104611"/>
                </a:cubicBezTo>
                <a:cubicBezTo>
                  <a:pt x="3179448" y="101429"/>
                  <a:pt x="3180594" y="95529"/>
                  <a:pt x="3184041" y="91697"/>
                </a:cubicBezTo>
                <a:cubicBezTo>
                  <a:pt x="3184731" y="90930"/>
                  <a:pt x="3184653" y="89474"/>
                  <a:pt x="3184575" y="88018"/>
                </a:cubicBezTo>
                <a:cubicBezTo>
                  <a:pt x="3188556" y="80507"/>
                  <a:pt x="3182153" y="69898"/>
                  <a:pt x="3192073" y="64262"/>
                </a:cubicBezTo>
                <a:cubicBezTo>
                  <a:pt x="3200962" y="66710"/>
                  <a:pt x="3199932" y="74794"/>
                  <a:pt x="3201007" y="81307"/>
                </a:cubicBezTo>
                <a:cubicBezTo>
                  <a:pt x="3202083" y="87819"/>
                  <a:pt x="3203198" y="95058"/>
                  <a:pt x="3205002" y="101532"/>
                </a:cubicBezTo>
                <a:cubicBezTo>
                  <a:pt x="3211448" y="126738"/>
                  <a:pt x="3219610" y="129225"/>
                  <a:pt x="3239907" y="112818"/>
                </a:cubicBezTo>
                <a:cubicBezTo>
                  <a:pt x="3244771" y="108180"/>
                  <a:pt x="3249596" y="102815"/>
                  <a:pt x="3253692" y="97487"/>
                </a:cubicBezTo>
                <a:cubicBezTo>
                  <a:pt x="3267940" y="90891"/>
                  <a:pt x="3274878" y="97821"/>
                  <a:pt x="3276340" y="111614"/>
                </a:cubicBezTo>
                <a:cubicBezTo>
                  <a:pt x="3277455" y="118855"/>
                  <a:pt x="3277880" y="126860"/>
                  <a:pt x="3277538" y="134178"/>
                </a:cubicBezTo>
                <a:cubicBezTo>
                  <a:pt x="3277428" y="145864"/>
                  <a:pt x="3279999" y="153026"/>
                  <a:pt x="3294634" y="153708"/>
                </a:cubicBezTo>
                <a:cubicBezTo>
                  <a:pt x="3310725" y="154314"/>
                  <a:pt x="3317971" y="167068"/>
                  <a:pt x="3319511" y="182315"/>
                </a:cubicBezTo>
                <a:cubicBezTo>
                  <a:pt x="3323589" y="217866"/>
                  <a:pt x="3323589" y="217866"/>
                  <a:pt x="3357761" y="215321"/>
                </a:cubicBezTo>
                <a:cubicBezTo>
                  <a:pt x="3365040" y="214935"/>
                  <a:pt x="3376221" y="205581"/>
                  <a:pt x="3375693" y="223128"/>
                </a:cubicBezTo>
                <a:cubicBezTo>
                  <a:pt x="3372936" y="226195"/>
                  <a:pt x="3370180" y="229261"/>
                  <a:pt x="3367384" y="231599"/>
                </a:cubicBezTo>
                <a:cubicBezTo>
                  <a:pt x="3359268" y="243709"/>
                  <a:pt x="3368118" y="245428"/>
                  <a:pt x="3377007" y="247876"/>
                </a:cubicBezTo>
                <a:cubicBezTo>
                  <a:pt x="3393175" y="249938"/>
                  <a:pt x="3404403" y="255181"/>
                  <a:pt x="3404679" y="274145"/>
                </a:cubicBezTo>
                <a:cubicBezTo>
                  <a:pt x="3404377" y="282190"/>
                  <a:pt x="3409897" y="289927"/>
                  <a:pt x="3412506" y="297817"/>
                </a:cubicBezTo>
                <a:cubicBezTo>
                  <a:pt x="3416074" y="310037"/>
                  <a:pt x="3414432" y="320343"/>
                  <a:pt x="3404705" y="329618"/>
                </a:cubicBezTo>
                <a:cubicBezTo>
                  <a:pt x="3386707" y="348093"/>
                  <a:pt x="3386714" y="361961"/>
                  <a:pt x="3403809" y="381492"/>
                </a:cubicBezTo>
                <a:cubicBezTo>
                  <a:pt x="3407719" y="386394"/>
                  <a:pt x="3412319" y="390529"/>
                  <a:pt x="3416229" y="395432"/>
                </a:cubicBezTo>
                <a:cubicBezTo>
                  <a:pt x="3425582" y="406614"/>
                  <a:pt x="3425434" y="417571"/>
                  <a:pt x="3415823" y="429029"/>
                </a:cubicBezTo>
                <a:cubicBezTo>
                  <a:pt x="3409102" y="436503"/>
                  <a:pt x="3400313" y="443677"/>
                  <a:pt x="3401628" y="453597"/>
                </a:cubicBezTo>
                <a:lnTo>
                  <a:pt x="3406631" y="464270"/>
                </a:lnTo>
                <a:lnTo>
                  <a:pt x="3407669" y="464755"/>
                </a:lnTo>
                <a:cubicBezTo>
                  <a:pt x="3414157" y="465851"/>
                  <a:pt x="3423255" y="468538"/>
                  <a:pt x="3418321" y="455508"/>
                </a:cubicBezTo>
                <a:cubicBezTo>
                  <a:pt x="3422051" y="447047"/>
                  <a:pt x="3421431" y="431638"/>
                  <a:pt x="3436938" y="446109"/>
                </a:cubicBezTo>
                <a:cubicBezTo>
                  <a:pt x="3437981" y="446745"/>
                  <a:pt x="3438503" y="447064"/>
                  <a:pt x="3438909" y="448742"/>
                </a:cubicBezTo>
                <a:cubicBezTo>
                  <a:pt x="3439149" y="458909"/>
                  <a:pt x="3447381" y="465362"/>
                  <a:pt x="3451615" y="473672"/>
                </a:cubicBezTo>
                <a:cubicBezTo>
                  <a:pt x="3454921" y="479983"/>
                  <a:pt x="3461208" y="480239"/>
                  <a:pt x="3465140" y="472619"/>
                </a:cubicBezTo>
                <a:cubicBezTo>
                  <a:pt x="3465981" y="472415"/>
                  <a:pt x="3467342" y="472530"/>
                  <a:pt x="3468067" y="473688"/>
                </a:cubicBezTo>
                <a:cubicBezTo>
                  <a:pt x="3474671" y="473422"/>
                  <a:pt x="3480179" y="479645"/>
                  <a:pt x="3487330" y="476135"/>
                </a:cubicBezTo>
                <a:cubicBezTo>
                  <a:pt x="3502854" y="474154"/>
                  <a:pt x="3517334" y="471536"/>
                  <a:pt x="3531027" y="461995"/>
                </a:cubicBezTo>
                <a:cubicBezTo>
                  <a:pt x="3554823" y="446453"/>
                  <a:pt x="3567660" y="453568"/>
                  <a:pt x="3570810" y="481255"/>
                </a:cubicBezTo>
                <a:cubicBezTo>
                  <a:pt x="3574047" y="511145"/>
                  <a:pt x="3579467" y="515167"/>
                  <a:pt x="3610106" y="509524"/>
                </a:cubicBezTo>
                <a:cubicBezTo>
                  <a:pt x="3610947" y="509321"/>
                  <a:pt x="3610947" y="509321"/>
                  <a:pt x="3611787" y="509117"/>
                </a:cubicBezTo>
                <a:cubicBezTo>
                  <a:pt x="3645353" y="504544"/>
                  <a:pt x="3648916" y="504571"/>
                  <a:pt x="3648972" y="539676"/>
                </a:cubicBezTo>
                <a:cubicBezTo>
                  <a:pt x="3649008" y="549002"/>
                  <a:pt x="3643051" y="561114"/>
                  <a:pt x="3651715" y="565684"/>
                </a:cubicBezTo>
                <a:cubicBezTo>
                  <a:pt x="3662465" y="571526"/>
                  <a:pt x="3669581" y="558689"/>
                  <a:pt x="3677801" y="552253"/>
                </a:cubicBezTo>
                <a:cubicBezTo>
                  <a:pt x="3681913" y="549034"/>
                  <a:pt x="3685501" y="545499"/>
                  <a:pt x="3689090" y="541962"/>
                </a:cubicBezTo>
                <a:cubicBezTo>
                  <a:pt x="3696215" y="542015"/>
                  <a:pt x="3696392" y="546416"/>
                  <a:pt x="3693528" y="551111"/>
                </a:cubicBezTo>
                <a:cubicBezTo>
                  <a:pt x="3691823" y="555081"/>
                  <a:pt x="3688870" y="557574"/>
                  <a:pt x="3688525" y="561659"/>
                </a:cubicBezTo>
                <a:cubicBezTo>
                  <a:pt x="3685113" y="569598"/>
                  <a:pt x="3681701" y="577536"/>
                  <a:pt x="3678811" y="585792"/>
                </a:cubicBezTo>
                <a:cubicBezTo>
                  <a:pt x="3673234" y="603147"/>
                  <a:pt x="3677381" y="609256"/>
                  <a:pt x="3695717" y="609705"/>
                </a:cubicBezTo>
                <a:cubicBezTo>
                  <a:pt x="3704203" y="609872"/>
                  <a:pt x="3712919" y="607317"/>
                  <a:pt x="3721724" y="606963"/>
                </a:cubicBezTo>
                <a:cubicBezTo>
                  <a:pt x="3727807" y="606379"/>
                  <a:pt x="3735364" y="604548"/>
                  <a:pt x="3739511" y="610656"/>
                </a:cubicBezTo>
                <a:cubicBezTo>
                  <a:pt x="3743862" y="617604"/>
                  <a:pt x="3740043" y="623864"/>
                  <a:pt x="3736745" y="630441"/>
                </a:cubicBezTo>
                <a:cubicBezTo>
                  <a:pt x="3732494" y="638584"/>
                  <a:pt x="3727200" y="646089"/>
                  <a:pt x="3722108" y="654435"/>
                </a:cubicBezTo>
                <a:cubicBezTo>
                  <a:pt x="3716698" y="663302"/>
                  <a:pt x="3716964" y="669906"/>
                  <a:pt x="3725398" y="677198"/>
                </a:cubicBezTo>
                <a:cubicBezTo>
                  <a:pt x="3740499" y="689988"/>
                  <a:pt x="3741667" y="702153"/>
                  <a:pt x="3732642" y="718119"/>
                </a:cubicBezTo>
                <a:cubicBezTo>
                  <a:pt x="3713205" y="753500"/>
                  <a:pt x="3714336" y="756337"/>
                  <a:pt x="3752899" y="770559"/>
                </a:cubicBezTo>
                <a:lnTo>
                  <a:pt x="3759505" y="773493"/>
                </a:lnTo>
                <a:lnTo>
                  <a:pt x="3773273" y="771607"/>
                </a:lnTo>
                <a:cubicBezTo>
                  <a:pt x="3784483" y="772004"/>
                  <a:pt x="3794597" y="778891"/>
                  <a:pt x="3799787" y="785635"/>
                </a:cubicBezTo>
                <a:cubicBezTo>
                  <a:pt x="3805701" y="793537"/>
                  <a:pt x="3810714" y="795880"/>
                  <a:pt x="3823514" y="793668"/>
                </a:cubicBezTo>
                <a:cubicBezTo>
                  <a:pt x="3806234" y="806744"/>
                  <a:pt x="3812492" y="810563"/>
                  <a:pt x="3825266" y="811916"/>
                </a:cubicBezTo>
                <a:cubicBezTo>
                  <a:pt x="3821231" y="819116"/>
                  <a:pt x="3817043" y="825686"/>
                  <a:pt x="3814334" y="832622"/>
                </a:cubicBezTo>
                <a:lnTo>
                  <a:pt x="3813124" y="846019"/>
                </a:lnTo>
                <a:lnTo>
                  <a:pt x="3816896" y="845745"/>
                </a:lnTo>
                <a:cubicBezTo>
                  <a:pt x="3820602" y="844070"/>
                  <a:pt x="3823742" y="840975"/>
                  <a:pt x="3826606" y="836281"/>
                </a:cubicBezTo>
                <a:cubicBezTo>
                  <a:pt x="3841561" y="811765"/>
                  <a:pt x="3844399" y="810633"/>
                  <a:pt x="3871753" y="824457"/>
                </a:cubicBezTo>
                <a:cubicBezTo>
                  <a:pt x="3883025" y="830618"/>
                  <a:pt x="3885888" y="825924"/>
                  <a:pt x="3886170" y="816075"/>
                </a:cubicBezTo>
                <a:cubicBezTo>
                  <a:pt x="3892765" y="802921"/>
                  <a:pt x="3897610" y="813750"/>
                  <a:pt x="3903030" y="817772"/>
                </a:cubicBezTo>
                <a:cubicBezTo>
                  <a:pt x="3922250" y="840234"/>
                  <a:pt x="3942238" y="843838"/>
                  <a:pt x="3970004" y="830001"/>
                </a:cubicBezTo>
                <a:cubicBezTo>
                  <a:pt x="3993457" y="818542"/>
                  <a:pt x="3998902" y="819002"/>
                  <a:pt x="4006011" y="835505"/>
                </a:cubicBezTo>
                <a:cubicBezTo>
                  <a:pt x="4005641" y="843152"/>
                  <a:pt x="4001389" y="851295"/>
                  <a:pt x="4008781" y="857952"/>
                </a:cubicBezTo>
                <a:cubicBezTo>
                  <a:pt x="4015942" y="867330"/>
                  <a:pt x="4025472" y="868134"/>
                  <a:pt x="4036592" y="866330"/>
                </a:cubicBezTo>
                <a:cubicBezTo>
                  <a:pt x="4046874" y="864729"/>
                  <a:pt x="4058021" y="859362"/>
                  <a:pt x="4067065" y="869173"/>
                </a:cubicBezTo>
                <a:cubicBezTo>
                  <a:pt x="4066898" y="877661"/>
                  <a:pt x="4066209" y="885829"/>
                  <a:pt x="4068243" y="894227"/>
                </a:cubicBezTo>
                <a:cubicBezTo>
                  <a:pt x="4069463" y="899266"/>
                  <a:pt x="4062807" y="906657"/>
                  <a:pt x="4072744" y="909141"/>
                </a:cubicBezTo>
                <a:cubicBezTo>
                  <a:pt x="4077668" y="909281"/>
                  <a:pt x="4081257" y="905745"/>
                  <a:pt x="4085455" y="904728"/>
                </a:cubicBezTo>
                <a:cubicBezTo>
                  <a:pt x="4086296" y="904525"/>
                  <a:pt x="4086932" y="903482"/>
                  <a:pt x="4087569" y="902438"/>
                </a:cubicBezTo>
                <a:cubicBezTo>
                  <a:pt x="4093881" y="899131"/>
                  <a:pt x="4094481" y="888762"/>
                  <a:pt x="4104010" y="889565"/>
                </a:cubicBezTo>
                <a:cubicBezTo>
                  <a:pt x="4108996" y="895471"/>
                  <a:pt x="4104454" y="900572"/>
                  <a:pt x="4102112" y="905584"/>
                </a:cubicBezTo>
                <a:cubicBezTo>
                  <a:pt x="4099768" y="910597"/>
                  <a:pt x="4097108" y="916131"/>
                  <a:pt x="4095288" y="921462"/>
                </a:cubicBezTo>
                <a:cubicBezTo>
                  <a:pt x="4087801" y="941946"/>
                  <a:pt x="4092266" y="947533"/>
                  <a:pt x="4114076" y="945807"/>
                </a:cubicBezTo>
                <a:cubicBezTo>
                  <a:pt x="4119635" y="944905"/>
                  <a:pt x="4125515" y="943481"/>
                  <a:pt x="4130871" y="941738"/>
                </a:cubicBezTo>
                <a:cubicBezTo>
                  <a:pt x="4143850" y="943930"/>
                  <a:pt x="4145362" y="952010"/>
                  <a:pt x="4139837" y="962239"/>
                </a:cubicBezTo>
                <a:cubicBezTo>
                  <a:pt x="4137177" y="967773"/>
                  <a:pt x="4133677" y="973511"/>
                  <a:pt x="4129973" y="978408"/>
                </a:cubicBezTo>
                <a:cubicBezTo>
                  <a:pt x="4124359" y="986437"/>
                  <a:pt x="4122742" y="992607"/>
                  <a:pt x="4132538" y="1000014"/>
                </a:cubicBezTo>
                <a:cubicBezTo>
                  <a:pt x="4143377" y="1008058"/>
                  <a:pt x="4142343" y="1020311"/>
                  <a:pt x="4136183" y="1031582"/>
                </a:cubicBezTo>
                <a:cubicBezTo>
                  <a:pt x="4122155" y="1058096"/>
                  <a:pt x="4122155" y="1058096"/>
                  <a:pt x="4146989" y="1072530"/>
                </a:cubicBezTo>
                <a:cubicBezTo>
                  <a:pt x="4152205" y="1075712"/>
                  <a:pt x="4164370" y="1074544"/>
                  <a:pt x="4155688" y="1086426"/>
                </a:cubicBezTo>
                <a:cubicBezTo>
                  <a:pt x="4152330" y="1087240"/>
                  <a:pt x="4148971" y="1088053"/>
                  <a:pt x="4145929" y="1088345"/>
                </a:cubicBezTo>
                <a:cubicBezTo>
                  <a:pt x="4134579" y="1092873"/>
                  <a:pt x="4139884" y="1098255"/>
                  <a:pt x="4144869" y="1104161"/>
                </a:cubicBezTo>
                <a:cubicBezTo>
                  <a:pt x="4155072" y="1113248"/>
                  <a:pt x="4160351" y="1122193"/>
                  <a:pt x="4151555" y="1135438"/>
                </a:cubicBezTo>
                <a:cubicBezTo>
                  <a:pt x="4147534" y="1140857"/>
                  <a:pt x="4147683" y="1148821"/>
                  <a:pt x="4145749" y="1155514"/>
                </a:cubicBezTo>
                <a:cubicBezTo>
                  <a:pt x="4142425" y="1165654"/>
                  <a:pt x="4136406" y="1172002"/>
                  <a:pt x="4125285" y="1173805"/>
                </a:cubicBezTo>
                <a:cubicBezTo>
                  <a:pt x="4104086" y="1178051"/>
                  <a:pt x="4097520" y="1187644"/>
                  <a:pt x="4100084" y="1209249"/>
                </a:cubicBezTo>
                <a:cubicBezTo>
                  <a:pt x="4100465" y="1214492"/>
                  <a:pt x="4101686" y="1219531"/>
                  <a:pt x="4102066" y="1224772"/>
                </a:cubicBezTo>
                <a:cubicBezTo>
                  <a:pt x="4103234" y="1236937"/>
                  <a:pt x="4097939" y="1244443"/>
                  <a:pt x="4085863" y="1247812"/>
                </a:cubicBezTo>
                <a:cubicBezTo>
                  <a:pt x="4074945" y="1250456"/>
                  <a:pt x="4061738" y="1250987"/>
                  <a:pt x="4062766" y="1268076"/>
                </a:cubicBezTo>
                <a:cubicBezTo>
                  <a:pt x="4063703" y="1282962"/>
                  <a:pt x="4064641" y="1297849"/>
                  <a:pt x="4083268" y="1301340"/>
                </a:cubicBezTo>
                <a:cubicBezTo>
                  <a:pt x="4085152" y="1301773"/>
                  <a:pt x="4088078" y="1302842"/>
                  <a:pt x="4087529" y="1306087"/>
                </a:cubicBezTo>
                <a:cubicBezTo>
                  <a:pt x="4084144" y="1310464"/>
                  <a:pt x="4079449" y="1307599"/>
                  <a:pt x="4075365" y="1307255"/>
                </a:cubicBezTo>
                <a:cubicBezTo>
                  <a:pt x="4057845" y="1310164"/>
                  <a:pt x="4041851" y="1304703"/>
                  <a:pt x="4025745" y="1300602"/>
                </a:cubicBezTo>
                <a:cubicBezTo>
                  <a:pt x="4016736" y="1300117"/>
                  <a:pt x="4012599" y="1306898"/>
                  <a:pt x="4008462" y="1313679"/>
                </a:cubicBezTo>
                <a:cubicBezTo>
                  <a:pt x="4004644" y="1319937"/>
                  <a:pt x="4001030" y="1327036"/>
                  <a:pt x="3997211" y="1333296"/>
                </a:cubicBezTo>
                <a:cubicBezTo>
                  <a:pt x="3983731" y="1356565"/>
                  <a:pt x="3982892" y="1356768"/>
                  <a:pt x="3959710" y="1345489"/>
                </a:cubicBezTo>
                <a:cubicBezTo>
                  <a:pt x="3954629" y="1366724"/>
                  <a:pt x="3954629" y="1366724"/>
                  <a:pt x="3934694" y="1355993"/>
                </a:cubicBezTo>
                <a:cubicBezTo>
                  <a:pt x="3931042" y="1353766"/>
                  <a:pt x="3927072" y="1352060"/>
                  <a:pt x="3923280" y="1354757"/>
                </a:cubicBezTo>
                <a:cubicBezTo>
                  <a:pt x="3919488" y="1357454"/>
                  <a:pt x="3922185" y="1361246"/>
                  <a:pt x="3922998" y="1364605"/>
                </a:cubicBezTo>
                <a:cubicBezTo>
                  <a:pt x="3924944" y="1370803"/>
                  <a:pt x="3926889" y="1376999"/>
                  <a:pt x="3927995" y="1383399"/>
                </a:cubicBezTo>
                <a:cubicBezTo>
                  <a:pt x="3930525" y="1395678"/>
                  <a:pt x="3936872" y="1401698"/>
                  <a:pt x="3949877" y="1400327"/>
                </a:cubicBezTo>
                <a:cubicBezTo>
                  <a:pt x="3958999" y="1399451"/>
                  <a:pt x="3965894" y="1402227"/>
                  <a:pt x="3968971" y="1411260"/>
                </a:cubicBezTo>
                <a:cubicBezTo>
                  <a:pt x="3969123" y="1419225"/>
                  <a:pt x="3962926" y="1421171"/>
                  <a:pt x="3957365" y="1422073"/>
                </a:cubicBezTo>
                <a:cubicBezTo>
                  <a:pt x="3922845" y="1428211"/>
                  <a:pt x="3902964" y="1452585"/>
                  <a:pt x="3884013" y="1478958"/>
                </a:cubicBezTo>
                <a:cubicBezTo>
                  <a:pt x="3874400" y="1492955"/>
                  <a:pt x="3868462" y="1496310"/>
                  <a:pt x="3859916" y="1489420"/>
                </a:cubicBezTo>
                <a:lnTo>
                  <a:pt x="3852809" y="1481838"/>
                </a:lnTo>
                <a:lnTo>
                  <a:pt x="3841864" y="1492090"/>
                </a:lnTo>
                <a:lnTo>
                  <a:pt x="3840531" y="1496284"/>
                </a:lnTo>
                <a:lnTo>
                  <a:pt x="3850294" y="1497109"/>
                </a:lnTo>
                <a:cubicBezTo>
                  <a:pt x="3875524" y="1500333"/>
                  <a:pt x="3883385" y="1514432"/>
                  <a:pt x="3872107" y="1537613"/>
                </a:cubicBezTo>
                <a:cubicBezTo>
                  <a:pt x="3867422" y="1547638"/>
                  <a:pt x="3860129" y="1556073"/>
                  <a:pt x="3857531" y="1567370"/>
                </a:cubicBezTo>
                <a:cubicBezTo>
                  <a:pt x="3852883" y="1586722"/>
                  <a:pt x="3857029" y="1592830"/>
                  <a:pt x="3876637" y="1591194"/>
                </a:cubicBezTo>
                <a:cubicBezTo>
                  <a:pt x="3882401" y="1591131"/>
                  <a:pt x="3888279" y="1589708"/>
                  <a:pt x="3893840" y="1588805"/>
                </a:cubicBezTo>
                <a:cubicBezTo>
                  <a:pt x="3898879" y="1587585"/>
                  <a:pt x="3903918" y="1586365"/>
                  <a:pt x="3910000" y="1585781"/>
                </a:cubicBezTo>
                <a:cubicBezTo>
                  <a:pt x="3887371" y="1613488"/>
                  <a:pt x="3869009" y="1616601"/>
                  <a:pt x="3841479" y="1598374"/>
                </a:cubicBezTo>
                <a:cubicBezTo>
                  <a:pt x="3828236" y="1589580"/>
                  <a:pt x="3822040" y="1591525"/>
                  <a:pt x="3820166" y="1603982"/>
                </a:cubicBezTo>
                <a:cubicBezTo>
                  <a:pt x="3819879" y="1607385"/>
                  <a:pt x="3820969" y="1612344"/>
                  <a:pt x="3821044" y="1616327"/>
                </a:cubicBezTo>
                <a:lnTo>
                  <a:pt x="3820601" y="1618633"/>
                </a:lnTo>
                <a:lnTo>
                  <a:pt x="3856796" y="1624365"/>
                </a:lnTo>
                <a:cubicBezTo>
                  <a:pt x="3864640" y="1625607"/>
                  <a:pt x="3873280" y="1625738"/>
                  <a:pt x="3878963" y="1632824"/>
                </a:cubicBezTo>
                <a:cubicBezTo>
                  <a:pt x="3879662" y="1632318"/>
                  <a:pt x="3880361" y="1631810"/>
                  <a:pt x="3881060" y="1631301"/>
                </a:cubicBezTo>
                <a:cubicBezTo>
                  <a:pt x="3903233" y="1628009"/>
                  <a:pt x="3924385" y="1635070"/>
                  <a:pt x="3946493" y="1636096"/>
                </a:cubicBezTo>
                <a:cubicBezTo>
                  <a:pt x="3987691" y="1637671"/>
                  <a:pt x="4029301" y="1640551"/>
                  <a:pt x="4070600" y="1629769"/>
                </a:cubicBezTo>
                <a:cubicBezTo>
                  <a:pt x="4082831" y="1626757"/>
                  <a:pt x="4095982" y="1625747"/>
                  <a:pt x="4108464" y="1628961"/>
                </a:cubicBezTo>
                <a:cubicBezTo>
                  <a:pt x="4128696" y="1634021"/>
                  <a:pt x="4146574" y="1646132"/>
                  <a:pt x="4169224" y="1639821"/>
                </a:cubicBezTo>
                <a:cubicBezTo>
                  <a:pt x="4178947" y="1637030"/>
                  <a:pt x="4190030" y="1641260"/>
                  <a:pt x="4200098" y="1644093"/>
                </a:cubicBezTo>
                <a:cubicBezTo>
                  <a:pt x="4206038" y="1645651"/>
                  <a:pt x="4211182" y="1648322"/>
                  <a:pt x="4211147" y="1656359"/>
                </a:cubicBezTo>
                <a:cubicBezTo>
                  <a:pt x="4214361" y="1643876"/>
                  <a:pt x="4222463" y="1639592"/>
                  <a:pt x="4233231" y="1641916"/>
                </a:cubicBezTo>
                <a:cubicBezTo>
                  <a:pt x="4255971" y="1646755"/>
                  <a:pt x="4279859" y="1644351"/>
                  <a:pt x="4300563" y="1658147"/>
                </a:cubicBezTo>
                <a:cubicBezTo>
                  <a:pt x="4305612" y="1661421"/>
                  <a:pt x="4313140" y="1660757"/>
                  <a:pt x="4319080" y="1662317"/>
                </a:cubicBezTo>
                <a:cubicBezTo>
                  <a:pt x="4337405" y="1667694"/>
                  <a:pt x="4355923" y="1671864"/>
                  <a:pt x="4374375" y="1680353"/>
                </a:cubicBezTo>
                <a:cubicBezTo>
                  <a:pt x="4392127" y="1689350"/>
                  <a:pt x="4410924" y="1703463"/>
                  <a:pt x="4434018" y="1702171"/>
                </a:cubicBezTo>
                <a:cubicBezTo>
                  <a:pt x="4445166" y="1702081"/>
                  <a:pt x="4457840" y="1704088"/>
                  <a:pt x="4465268" y="1715781"/>
                </a:cubicBezTo>
                <a:lnTo>
                  <a:pt x="4467174" y="1715464"/>
                </a:lnTo>
                <a:lnTo>
                  <a:pt x="4467174" y="1715466"/>
                </a:lnTo>
                <a:cubicBezTo>
                  <a:pt x="4468222" y="1714702"/>
                  <a:pt x="4468175" y="1715005"/>
                  <a:pt x="4467651" y="1715385"/>
                </a:cubicBezTo>
                <a:lnTo>
                  <a:pt x="4467174" y="1715464"/>
                </a:lnTo>
                <a:lnTo>
                  <a:pt x="4466063" y="1714670"/>
                </a:lnTo>
                <a:cubicBezTo>
                  <a:pt x="4458791" y="1709807"/>
                  <a:pt x="4459459" y="1705582"/>
                  <a:pt x="4467370" y="1702505"/>
                </a:cubicBezTo>
                <a:cubicBezTo>
                  <a:pt x="4470071" y="1701077"/>
                  <a:pt x="4473088" y="1701554"/>
                  <a:pt x="4476105" y="1702032"/>
                </a:cubicBezTo>
                <a:cubicBezTo>
                  <a:pt x="4507614" y="1710115"/>
                  <a:pt x="4540876" y="1699299"/>
                  <a:pt x="4572317" y="1711701"/>
                </a:cubicBezTo>
                <a:cubicBezTo>
                  <a:pt x="4576953" y="1713673"/>
                  <a:pt x="4583370" y="1712214"/>
                  <a:pt x="4589311" y="1713775"/>
                </a:cubicBezTo>
                <a:cubicBezTo>
                  <a:pt x="4590518" y="1713966"/>
                  <a:pt x="4592231" y="1714856"/>
                  <a:pt x="4593344" y="1715649"/>
                </a:cubicBezTo>
                <a:cubicBezTo>
                  <a:pt x="4596582" y="1718638"/>
                  <a:pt x="4596420" y="1723561"/>
                  <a:pt x="4601154" y="1724930"/>
                </a:cubicBezTo>
                <a:cubicBezTo>
                  <a:pt x="4602169" y="1726327"/>
                  <a:pt x="4602581" y="1727630"/>
                  <a:pt x="4602994" y="1728933"/>
                </a:cubicBezTo>
                <a:cubicBezTo>
                  <a:pt x="4603627" y="1732745"/>
                  <a:pt x="4603657" y="1736461"/>
                  <a:pt x="4603083" y="1740082"/>
                </a:cubicBezTo>
                <a:cubicBezTo>
                  <a:pt x="4603305" y="1742591"/>
                  <a:pt x="4602923" y="1745006"/>
                  <a:pt x="4603239" y="1746912"/>
                </a:cubicBezTo>
                <a:cubicBezTo>
                  <a:pt x="4611844" y="1755078"/>
                  <a:pt x="4620675" y="1754003"/>
                  <a:pt x="4630175" y="1748703"/>
                </a:cubicBezTo>
                <a:cubicBezTo>
                  <a:pt x="4639388" y="1745213"/>
                  <a:pt x="4645740" y="1748074"/>
                  <a:pt x="4649928" y="1756780"/>
                </a:cubicBezTo>
                <a:cubicBezTo>
                  <a:pt x="4653196" y="1763484"/>
                  <a:pt x="4650431" y="1769232"/>
                  <a:pt x="4642711" y="1771103"/>
                </a:cubicBezTo>
                <a:cubicBezTo>
                  <a:pt x="4616892" y="1758353"/>
                  <a:pt x="4587764" y="1758689"/>
                  <a:pt x="4560387" y="1751878"/>
                </a:cubicBezTo>
                <a:cubicBezTo>
                  <a:pt x="4549111" y="1748855"/>
                  <a:pt x="4532124" y="1735030"/>
                  <a:pt x="4517474" y="1749413"/>
                </a:cubicBezTo>
                <a:cubicBezTo>
                  <a:pt x="4515980" y="1751032"/>
                  <a:pt x="4511056" y="1750871"/>
                  <a:pt x="4509437" y="1749377"/>
                </a:cubicBezTo>
                <a:cubicBezTo>
                  <a:pt x="4495275" y="1737237"/>
                  <a:pt x="4475707" y="1739705"/>
                  <a:pt x="4460463" y="1730486"/>
                </a:cubicBezTo>
                <a:cubicBezTo>
                  <a:pt x="4451986" y="1725431"/>
                  <a:pt x="4443919" y="1721680"/>
                  <a:pt x="4435148" y="1730189"/>
                </a:cubicBezTo>
                <a:cubicBezTo>
                  <a:pt x="4430762" y="1734443"/>
                  <a:pt x="4424728" y="1733487"/>
                  <a:pt x="4420092" y="1731516"/>
                </a:cubicBezTo>
                <a:cubicBezTo>
                  <a:pt x="4400338" y="1723438"/>
                  <a:pt x="4379216" y="1720093"/>
                  <a:pt x="4358507" y="1718051"/>
                </a:cubicBezTo>
                <a:cubicBezTo>
                  <a:pt x="4343927" y="1716359"/>
                  <a:pt x="4330142" y="1713559"/>
                  <a:pt x="4315401" y="1716792"/>
                </a:cubicBezTo>
                <a:cubicBezTo>
                  <a:pt x="4303267" y="1719200"/>
                  <a:pt x="4290880" y="1715382"/>
                  <a:pt x="4279957" y="1706229"/>
                </a:cubicBezTo>
                <a:cubicBezTo>
                  <a:pt x="4264779" y="1692691"/>
                  <a:pt x="4247656" y="1699257"/>
                  <a:pt x="4243898" y="1719077"/>
                </a:cubicBezTo>
                <a:cubicBezTo>
                  <a:pt x="4243516" y="1721491"/>
                  <a:pt x="4243039" y="1724509"/>
                  <a:pt x="4242561" y="1727526"/>
                </a:cubicBezTo>
                <a:cubicBezTo>
                  <a:pt x="4237591" y="1758907"/>
                  <a:pt x="4227487" y="1764111"/>
                  <a:pt x="4197062" y="1753107"/>
                </a:cubicBezTo>
                <a:cubicBezTo>
                  <a:pt x="4185374" y="1748781"/>
                  <a:pt x="4177117" y="1746236"/>
                  <a:pt x="4171232" y="1763863"/>
                </a:cubicBezTo>
                <a:cubicBezTo>
                  <a:pt x="4166620" y="1777361"/>
                  <a:pt x="4162737" y="1794067"/>
                  <a:pt x="4148247" y="1803527"/>
                </a:cubicBezTo>
                <a:cubicBezTo>
                  <a:pt x="4143450" y="1806478"/>
                  <a:pt x="4144304" y="1812800"/>
                  <a:pt x="4142937" y="1817531"/>
                </a:cubicBezTo>
                <a:cubicBezTo>
                  <a:pt x="4139244" y="1833031"/>
                  <a:pt x="4129428" y="1836426"/>
                  <a:pt x="4116091" y="1826890"/>
                </a:cubicBezTo>
                <a:cubicBezTo>
                  <a:pt x="4112249" y="1823808"/>
                  <a:pt x="4109997" y="1818501"/>
                  <a:pt x="4104976" y="1818944"/>
                </a:cubicBezTo>
                <a:cubicBezTo>
                  <a:pt x="4100561" y="1819482"/>
                  <a:pt x="4090905" y="1817953"/>
                  <a:pt x="4097318" y="1828247"/>
                </a:cubicBezTo>
                <a:cubicBezTo>
                  <a:pt x="4105061" y="1841846"/>
                  <a:pt x="4097372" y="1847433"/>
                  <a:pt x="4085236" y="1849842"/>
                </a:cubicBezTo>
                <a:cubicBezTo>
                  <a:pt x="4078915" y="1850697"/>
                  <a:pt x="4074500" y="1851235"/>
                  <a:pt x="4074972" y="1859969"/>
                </a:cubicBezTo>
                <a:cubicBezTo>
                  <a:pt x="4075032" y="1867404"/>
                  <a:pt x="4075791" y="1874327"/>
                  <a:pt x="4084940" y="1875158"/>
                </a:cubicBezTo>
                <a:cubicBezTo>
                  <a:pt x="4101330" y="1877135"/>
                  <a:pt x="4102721" y="1887872"/>
                  <a:pt x="4100714" y="1900545"/>
                </a:cubicBezTo>
                <a:cubicBezTo>
                  <a:pt x="4099281" y="1909598"/>
                  <a:pt x="4098354" y="1919348"/>
                  <a:pt x="4096318" y="1928305"/>
                </a:cubicBezTo>
                <a:cubicBezTo>
                  <a:pt x="4093898" y="1939677"/>
                  <a:pt x="4089764" y="1950156"/>
                  <a:pt x="4108759" y="1951309"/>
                </a:cubicBezTo>
                <a:cubicBezTo>
                  <a:pt x="4116700" y="1951948"/>
                  <a:pt x="4120124" y="1965481"/>
                  <a:pt x="4131370" y="1964787"/>
                </a:cubicBezTo>
                <a:cubicBezTo>
                  <a:pt x="4138801" y="1964727"/>
                  <a:pt x="4146360" y="1967780"/>
                  <a:pt x="4154147" y="1961590"/>
                </a:cubicBezTo>
                <a:cubicBezTo>
                  <a:pt x="4161931" y="1955400"/>
                  <a:pt x="4170697" y="1958644"/>
                  <a:pt x="4170691" y="1970397"/>
                </a:cubicBezTo>
                <a:cubicBezTo>
                  <a:pt x="4170877" y="1980943"/>
                  <a:pt x="4173889" y="1993173"/>
                  <a:pt x="4162195" y="2000601"/>
                </a:cubicBezTo>
                <a:cubicBezTo>
                  <a:pt x="4158797" y="2002537"/>
                  <a:pt x="4158826" y="2006253"/>
                  <a:pt x="4160762" y="2009654"/>
                </a:cubicBezTo>
                <a:cubicBezTo>
                  <a:pt x="4162191" y="2012353"/>
                  <a:pt x="4163619" y="2015054"/>
                  <a:pt x="4164444" y="2017660"/>
                </a:cubicBezTo>
                <a:cubicBezTo>
                  <a:pt x="4168029" y="2026269"/>
                  <a:pt x="4156940" y="2033793"/>
                  <a:pt x="4161732" y="2042594"/>
                </a:cubicBezTo>
                <a:cubicBezTo>
                  <a:pt x="4166429" y="2051998"/>
                  <a:pt x="4177267" y="2038249"/>
                  <a:pt x="4183266" y="2047242"/>
                </a:cubicBezTo>
                <a:cubicBezTo>
                  <a:pt x="4184790" y="2049338"/>
                  <a:pt x="4188219" y="2051119"/>
                  <a:pt x="4188027" y="2052326"/>
                </a:cubicBezTo>
                <a:cubicBezTo>
                  <a:pt x="4186081" y="2072432"/>
                  <a:pt x="4203260" y="2085051"/>
                  <a:pt x="4207826" y="2103095"/>
                </a:cubicBezTo>
                <a:cubicBezTo>
                  <a:pt x="4208650" y="2105700"/>
                  <a:pt x="4210491" y="2109703"/>
                  <a:pt x="4208997" y="2111322"/>
                </a:cubicBezTo>
                <a:cubicBezTo>
                  <a:pt x="4199145" y="2122753"/>
                  <a:pt x="4203776" y="2136478"/>
                  <a:pt x="4203675" y="2148834"/>
                </a:cubicBezTo>
                <a:cubicBezTo>
                  <a:pt x="4203635" y="2168623"/>
                  <a:pt x="4188572" y="2181704"/>
                  <a:pt x="4180972" y="2198440"/>
                </a:cubicBezTo>
                <a:cubicBezTo>
                  <a:pt x="4177411" y="2205300"/>
                  <a:pt x="4172136" y="2211268"/>
                  <a:pt x="4169590" y="2219527"/>
                </a:cubicBezTo>
                <a:cubicBezTo>
                  <a:pt x="4168126" y="2224863"/>
                  <a:pt x="4163867" y="2232229"/>
                  <a:pt x="4158340" y="2231974"/>
                </a:cubicBezTo>
                <a:cubicBezTo>
                  <a:pt x="4139249" y="2231424"/>
                  <a:pt x="4126124" y="2247903"/>
                  <a:pt x="4107542" y="2248054"/>
                </a:cubicBezTo>
                <a:cubicBezTo>
                  <a:pt x="4103221" y="2247988"/>
                  <a:pt x="4097215" y="2250749"/>
                  <a:pt x="4097438" y="2253258"/>
                </a:cubicBezTo>
                <a:cubicBezTo>
                  <a:pt x="4100067" y="2267903"/>
                  <a:pt x="4085548" y="2273646"/>
                  <a:pt x="4081921" y="2284825"/>
                </a:cubicBezTo>
                <a:cubicBezTo>
                  <a:pt x="4080648" y="2288954"/>
                  <a:pt x="4077088" y="2295814"/>
                  <a:pt x="4073975" y="2295940"/>
                </a:cubicBezTo>
                <a:cubicBezTo>
                  <a:pt x="4057712" y="2297075"/>
                  <a:pt x="4060657" y="2313626"/>
                  <a:pt x="4052681" y="2321023"/>
                </a:cubicBezTo>
                <a:cubicBezTo>
                  <a:pt x="4048295" y="2325278"/>
                  <a:pt x="4050358" y="2331790"/>
                  <a:pt x="4057216" y="2335352"/>
                </a:cubicBezTo>
                <a:lnTo>
                  <a:pt x="4073448" y="2336856"/>
                </a:lnTo>
                <a:lnTo>
                  <a:pt x="4053350" y="2363122"/>
                </a:lnTo>
                <a:lnTo>
                  <a:pt x="4026071" y="2415619"/>
                </a:lnTo>
                <a:lnTo>
                  <a:pt x="4026496" y="2412144"/>
                </a:lnTo>
                <a:cubicBezTo>
                  <a:pt x="4027930" y="2403092"/>
                  <a:pt x="4030982" y="2395533"/>
                  <a:pt x="4036449" y="2388357"/>
                </a:cubicBezTo>
                <a:cubicBezTo>
                  <a:pt x="4045191" y="2376132"/>
                  <a:pt x="4030425" y="2363895"/>
                  <a:pt x="4033640" y="2351413"/>
                </a:cubicBezTo>
                <a:cubicBezTo>
                  <a:pt x="4025000" y="2351282"/>
                  <a:pt x="4016551" y="2349945"/>
                  <a:pt x="4007815" y="2350417"/>
                </a:cubicBezTo>
                <a:cubicBezTo>
                  <a:pt x="4004004" y="2351050"/>
                  <a:pt x="4003843" y="2355973"/>
                  <a:pt x="4002760" y="2358895"/>
                </a:cubicBezTo>
                <a:cubicBezTo>
                  <a:pt x="3998627" y="2369376"/>
                  <a:pt x="3995000" y="2380555"/>
                  <a:pt x="3990263" y="2390941"/>
                </a:cubicBezTo>
                <a:cubicBezTo>
                  <a:pt x="3986223" y="2400817"/>
                  <a:pt x="3976598" y="2403004"/>
                  <a:pt x="3968627" y="2398648"/>
                </a:cubicBezTo>
                <a:cubicBezTo>
                  <a:pt x="3951574" y="2389144"/>
                  <a:pt x="3939313" y="2388438"/>
                  <a:pt x="3931553" y="2410099"/>
                </a:cubicBezTo>
                <a:cubicBezTo>
                  <a:pt x="3928596" y="2417054"/>
                  <a:pt x="3920368" y="2418225"/>
                  <a:pt x="3913538" y="2418381"/>
                </a:cubicBezTo>
                <a:cubicBezTo>
                  <a:pt x="3906709" y="2418537"/>
                  <a:pt x="3903721" y="2421775"/>
                  <a:pt x="3904576" y="2428097"/>
                </a:cubicBezTo>
                <a:cubicBezTo>
                  <a:pt x="3905939" y="2435118"/>
                  <a:pt x="3910133" y="2432070"/>
                  <a:pt x="3915152" y="2431628"/>
                </a:cubicBezTo>
                <a:cubicBezTo>
                  <a:pt x="3944949" y="2427067"/>
                  <a:pt x="3963013" y="2449724"/>
                  <a:pt x="3952295" y="2478339"/>
                </a:cubicBezTo>
                <a:cubicBezTo>
                  <a:pt x="3947778" y="2491233"/>
                  <a:pt x="3944563" y="2503715"/>
                  <a:pt x="3926585" y="2503961"/>
                </a:cubicBezTo>
                <a:cubicBezTo>
                  <a:pt x="3912323" y="2504177"/>
                  <a:pt x="3915048" y="2518218"/>
                  <a:pt x="3914218" y="2527366"/>
                </a:cubicBezTo>
                <a:cubicBezTo>
                  <a:pt x="3912784" y="2536418"/>
                  <a:pt x="3918150" y="2541598"/>
                  <a:pt x="3927394" y="2541825"/>
                </a:cubicBezTo>
                <a:cubicBezTo>
                  <a:pt x="3942863" y="2541800"/>
                  <a:pt x="3950799" y="2554193"/>
                  <a:pt x="3961310" y="2562043"/>
                </a:cubicBezTo>
                <a:cubicBezTo>
                  <a:pt x="3965754" y="2565221"/>
                  <a:pt x="3966706" y="2570940"/>
                  <a:pt x="3965845" y="2576371"/>
                </a:cubicBezTo>
                <a:cubicBezTo>
                  <a:pt x="3958773" y="2621029"/>
                  <a:pt x="3951796" y="2665083"/>
                  <a:pt x="3944723" y="2709741"/>
                </a:cubicBezTo>
                <a:cubicBezTo>
                  <a:pt x="3942237" y="2725432"/>
                  <a:pt x="3935020" y="2739754"/>
                  <a:pt x="3933742" y="2755636"/>
                </a:cubicBezTo>
                <a:cubicBezTo>
                  <a:pt x="3933103" y="2763577"/>
                  <a:pt x="3934054" y="2769295"/>
                  <a:pt x="3942916" y="2771935"/>
                </a:cubicBezTo>
                <a:cubicBezTo>
                  <a:pt x="3958828" y="2776929"/>
                  <a:pt x="3960631" y="2788970"/>
                  <a:pt x="3958242" y="2804057"/>
                </a:cubicBezTo>
                <a:cubicBezTo>
                  <a:pt x="3953654" y="2833025"/>
                  <a:pt x="3963496" y="2845098"/>
                  <a:pt x="3993102" y="2841746"/>
                </a:cubicBezTo>
                <a:cubicBezTo>
                  <a:pt x="4008159" y="2840418"/>
                  <a:pt x="4015300" y="2853922"/>
                  <a:pt x="4028260" y="2854118"/>
                </a:cubicBezTo>
                <a:cubicBezTo>
                  <a:pt x="4028864" y="2854214"/>
                  <a:pt x="4030704" y="2858217"/>
                  <a:pt x="4030417" y="2860027"/>
                </a:cubicBezTo>
                <a:cubicBezTo>
                  <a:pt x="4030508" y="2871177"/>
                  <a:pt x="4030597" y="2882326"/>
                  <a:pt x="4028877" y="2893189"/>
                </a:cubicBezTo>
                <a:cubicBezTo>
                  <a:pt x="4025502" y="2910595"/>
                  <a:pt x="4016188" y="2926441"/>
                  <a:pt x="4020657" y="2945090"/>
                </a:cubicBezTo>
                <a:cubicBezTo>
                  <a:pt x="4022116" y="2951507"/>
                  <a:pt x="4016936" y="2956871"/>
                  <a:pt x="4008391" y="2956137"/>
                </a:cubicBezTo>
                <a:cubicBezTo>
                  <a:pt x="4003880" y="2957278"/>
                  <a:pt x="4005912" y="2960075"/>
                  <a:pt x="4007340" y="2962776"/>
                </a:cubicBezTo>
                <a:cubicBezTo>
                  <a:pt x="3985800" y="2969881"/>
                  <a:pt x="3985252" y="2988971"/>
                  <a:pt x="3981780" y="3006980"/>
                </a:cubicBezTo>
                <a:cubicBezTo>
                  <a:pt x="3979744" y="3015937"/>
                  <a:pt x="3972054" y="3021525"/>
                  <a:pt x="3962714" y="3021901"/>
                </a:cubicBezTo>
                <a:cubicBezTo>
                  <a:pt x="3952168" y="3022087"/>
                  <a:pt x="3940512" y="3021477"/>
                  <a:pt x="3936483" y="3007848"/>
                </a:cubicBezTo>
                <a:cubicBezTo>
                  <a:pt x="3935946" y="3003433"/>
                  <a:pt x="3934452" y="3005052"/>
                  <a:pt x="3932864" y="3007275"/>
                </a:cubicBezTo>
                <a:cubicBezTo>
                  <a:pt x="3899887" y="3016282"/>
                  <a:pt x="3866439" y="3016551"/>
                  <a:pt x="3836556" y="2998209"/>
                </a:cubicBezTo>
                <a:cubicBezTo>
                  <a:pt x="3828681" y="2993250"/>
                  <a:pt x="3830084" y="2980482"/>
                  <a:pt x="3826595" y="2971269"/>
                </a:cubicBezTo>
                <a:cubicBezTo>
                  <a:pt x="3825357" y="2967361"/>
                  <a:pt x="3827109" y="2960213"/>
                  <a:pt x="3819102" y="2963895"/>
                </a:cubicBezTo>
                <a:cubicBezTo>
                  <a:pt x="3812399" y="2967163"/>
                  <a:pt x="3806076" y="2968018"/>
                  <a:pt x="3803698" y="2959600"/>
                </a:cubicBezTo>
                <a:cubicBezTo>
                  <a:pt x="3801510" y="2949974"/>
                  <a:pt x="3807706" y="2946006"/>
                  <a:pt x="3816538" y="2944930"/>
                </a:cubicBezTo>
                <a:cubicBezTo>
                  <a:pt x="3810348" y="2937145"/>
                  <a:pt x="3803966" y="2930567"/>
                  <a:pt x="3806099" y="2921007"/>
                </a:cubicBezTo>
                <a:cubicBezTo>
                  <a:pt x="3807276" y="2917482"/>
                  <a:pt x="3809660" y="2914147"/>
                  <a:pt x="3804324" y="2912684"/>
                </a:cubicBezTo>
                <a:cubicBezTo>
                  <a:pt x="3800195" y="2911412"/>
                  <a:pt x="3797399" y="2913443"/>
                  <a:pt x="3795618" y="2916873"/>
                </a:cubicBezTo>
                <a:cubicBezTo>
                  <a:pt x="3793138" y="2920810"/>
                  <a:pt x="3790880" y="2927257"/>
                  <a:pt x="3786147" y="2925888"/>
                </a:cubicBezTo>
                <a:cubicBezTo>
                  <a:pt x="3780613" y="2924703"/>
                  <a:pt x="3776684" y="2924854"/>
                  <a:pt x="3773865" y="2925935"/>
                </a:cubicBezTo>
                <a:lnTo>
                  <a:pt x="3773518" y="2926280"/>
                </a:lnTo>
                <a:lnTo>
                  <a:pt x="3784755" y="2933616"/>
                </a:lnTo>
                <a:cubicBezTo>
                  <a:pt x="3786489" y="2940527"/>
                  <a:pt x="3782270" y="2941802"/>
                  <a:pt x="3777010" y="2940205"/>
                </a:cubicBezTo>
                <a:lnTo>
                  <a:pt x="3767057" y="2938294"/>
                </a:lnTo>
                <a:lnTo>
                  <a:pt x="3765045" y="2949766"/>
                </a:lnTo>
                <a:cubicBezTo>
                  <a:pt x="3762435" y="2962344"/>
                  <a:pt x="3762841" y="2975400"/>
                  <a:pt x="3751466" y="2984732"/>
                </a:cubicBezTo>
                <a:cubicBezTo>
                  <a:pt x="3746476" y="2988891"/>
                  <a:pt x="3748824" y="2993595"/>
                  <a:pt x="3751078" y="2998900"/>
                </a:cubicBezTo>
                <a:cubicBezTo>
                  <a:pt x="3753742" y="3005509"/>
                  <a:pt x="3757555" y="3004875"/>
                  <a:pt x="3763368" y="3003321"/>
                </a:cubicBezTo>
                <a:cubicBezTo>
                  <a:pt x="3772390" y="3001038"/>
                  <a:pt x="3778044" y="3004407"/>
                  <a:pt x="3779627" y="3013937"/>
                </a:cubicBezTo>
                <a:cubicBezTo>
                  <a:pt x="3782669" y="3029885"/>
                  <a:pt x="3787015" y="3045420"/>
                  <a:pt x="3782528" y="3062031"/>
                </a:cubicBezTo>
                <a:cubicBezTo>
                  <a:pt x="3781843" y="3064397"/>
                  <a:pt x="3781588" y="3066986"/>
                  <a:pt x="3780892" y="3069427"/>
                </a:cubicBezTo>
                <a:lnTo>
                  <a:pt x="3778293" y="3073382"/>
                </a:lnTo>
                <a:lnTo>
                  <a:pt x="3789082" y="3087723"/>
                </a:lnTo>
                <a:lnTo>
                  <a:pt x="3795809" y="3086560"/>
                </a:lnTo>
                <a:cubicBezTo>
                  <a:pt x="3799908" y="3084115"/>
                  <a:pt x="3803420" y="3080496"/>
                  <a:pt x="3806757" y="3077003"/>
                </a:cubicBezTo>
                <a:cubicBezTo>
                  <a:pt x="3816513" y="3066176"/>
                  <a:pt x="3825822" y="3062083"/>
                  <a:pt x="3840145" y="3069300"/>
                </a:cubicBezTo>
                <a:cubicBezTo>
                  <a:pt x="3851037" y="3074737"/>
                  <a:pt x="3862790" y="3074742"/>
                  <a:pt x="3868293" y="3059530"/>
                </a:cubicBezTo>
                <a:cubicBezTo>
                  <a:pt x="3871537" y="3050764"/>
                  <a:pt x="3878814" y="3043874"/>
                  <a:pt x="3888279" y="3046611"/>
                </a:cubicBezTo>
                <a:cubicBezTo>
                  <a:pt x="3897743" y="3049347"/>
                  <a:pt x="3903139" y="3058244"/>
                  <a:pt x="3901101" y="3067200"/>
                </a:cubicBezTo>
                <a:cubicBezTo>
                  <a:pt x="3898903" y="3081080"/>
                  <a:pt x="3916752" y="3089475"/>
                  <a:pt x="3910137" y="3103892"/>
                </a:cubicBezTo>
                <a:cubicBezTo>
                  <a:pt x="3910137" y="3103892"/>
                  <a:pt x="3911757" y="3105386"/>
                  <a:pt x="3912964" y="3105577"/>
                </a:cubicBezTo>
                <a:cubicBezTo>
                  <a:pt x="3922524" y="3107710"/>
                  <a:pt x="3933609" y="3111940"/>
                  <a:pt x="3932587" y="3122294"/>
                </a:cubicBezTo>
                <a:cubicBezTo>
                  <a:pt x="3930992" y="3136271"/>
                  <a:pt x="3934829" y="3151107"/>
                  <a:pt x="3925389" y="3163840"/>
                </a:cubicBezTo>
                <a:cubicBezTo>
                  <a:pt x="3923195" y="3165967"/>
                  <a:pt x="3921194" y="3166887"/>
                  <a:pt x="3918081" y="3167012"/>
                </a:cubicBezTo>
                <a:cubicBezTo>
                  <a:pt x="3913540" y="3164437"/>
                  <a:pt x="3909793" y="3160752"/>
                  <a:pt x="3905062" y="3159383"/>
                </a:cubicBezTo>
                <a:cubicBezTo>
                  <a:pt x="3903252" y="3159096"/>
                  <a:pt x="3902235" y="3157698"/>
                  <a:pt x="3901124" y="3156903"/>
                </a:cubicBezTo>
                <a:cubicBezTo>
                  <a:pt x="3889311" y="3149465"/>
                  <a:pt x="3880295" y="3139996"/>
                  <a:pt x="3877568" y="3125953"/>
                </a:cubicBezTo>
                <a:cubicBezTo>
                  <a:pt x="3876206" y="3118933"/>
                  <a:pt x="3871061" y="3116262"/>
                  <a:pt x="3864614" y="3114005"/>
                </a:cubicBezTo>
                <a:cubicBezTo>
                  <a:pt x="3852926" y="3109679"/>
                  <a:pt x="3840255" y="3107671"/>
                  <a:pt x="3827867" y="3103854"/>
                </a:cubicBezTo>
                <a:cubicBezTo>
                  <a:pt x="3817291" y="3100323"/>
                  <a:pt x="3800884" y="3109440"/>
                  <a:pt x="3792335" y="3120584"/>
                </a:cubicBezTo>
                <a:lnTo>
                  <a:pt x="3788652" y="3128340"/>
                </a:lnTo>
                <a:lnTo>
                  <a:pt x="3794472" y="3139166"/>
                </a:lnTo>
                <a:lnTo>
                  <a:pt x="3785947" y="3136398"/>
                </a:lnTo>
                <a:lnTo>
                  <a:pt x="3783579" y="3147180"/>
                </a:lnTo>
                <a:cubicBezTo>
                  <a:pt x="3782779" y="3152235"/>
                  <a:pt x="3782896" y="3157357"/>
                  <a:pt x="3785751" y="3162758"/>
                </a:cubicBezTo>
                <a:cubicBezTo>
                  <a:pt x="3788705" y="3167556"/>
                  <a:pt x="3786541" y="3173400"/>
                  <a:pt x="3780632" y="3175556"/>
                </a:cubicBezTo>
                <a:cubicBezTo>
                  <a:pt x="3774723" y="3177715"/>
                  <a:pt x="3770469" y="3173328"/>
                  <a:pt x="3768818" y="3168119"/>
                </a:cubicBezTo>
                <a:lnTo>
                  <a:pt x="3764521" y="3149205"/>
                </a:lnTo>
                <a:lnTo>
                  <a:pt x="3758745" y="3149338"/>
                </a:lnTo>
                <a:lnTo>
                  <a:pt x="3750332" y="3153082"/>
                </a:lnTo>
                <a:lnTo>
                  <a:pt x="3754299" y="3159710"/>
                </a:lnTo>
                <a:cubicBezTo>
                  <a:pt x="3755583" y="3164785"/>
                  <a:pt x="3752857" y="3169301"/>
                  <a:pt x="3746580" y="3175731"/>
                </a:cubicBezTo>
                <a:cubicBezTo>
                  <a:pt x="3739368" y="3178301"/>
                  <a:pt x="3730220" y="3177471"/>
                  <a:pt x="3726880" y="3186840"/>
                </a:cubicBezTo>
                <a:cubicBezTo>
                  <a:pt x="3720936" y="3197033"/>
                  <a:pt x="3723822" y="3206152"/>
                  <a:pt x="3729726" y="3215747"/>
                </a:cubicBezTo>
                <a:cubicBezTo>
                  <a:pt x="3735122" y="3224644"/>
                  <a:pt x="3744330" y="3232907"/>
                  <a:pt x="3738701" y="3245006"/>
                </a:cubicBezTo>
                <a:cubicBezTo>
                  <a:pt x="3730791" y="3248084"/>
                  <a:pt x="3722976" y="3250558"/>
                  <a:pt x="3715985" y="3255637"/>
                </a:cubicBezTo>
                <a:cubicBezTo>
                  <a:pt x="3711791" y="3258685"/>
                  <a:pt x="3702422" y="3255344"/>
                  <a:pt x="3703909" y="3265478"/>
                </a:cubicBezTo>
                <a:cubicBezTo>
                  <a:pt x="3705655" y="3270085"/>
                  <a:pt x="3710292" y="3272057"/>
                  <a:pt x="3712831" y="3275552"/>
                </a:cubicBezTo>
                <a:cubicBezTo>
                  <a:pt x="3713339" y="3276252"/>
                  <a:pt x="3714546" y="3276443"/>
                  <a:pt x="3715754" y="3276634"/>
                </a:cubicBezTo>
                <a:cubicBezTo>
                  <a:pt x="3721214" y="3281210"/>
                  <a:pt x="3731031" y="3277816"/>
                  <a:pt x="3733918" y="3286934"/>
                </a:cubicBezTo>
                <a:cubicBezTo>
                  <a:pt x="3730357" y="3293793"/>
                  <a:pt x="3723909" y="3291535"/>
                  <a:pt x="3718383" y="3291278"/>
                </a:cubicBezTo>
                <a:cubicBezTo>
                  <a:pt x="3712856" y="3291022"/>
                  <a:pt x="3706725" y="3290670"/>
                  <a:pt x="3701104" y="3291017"/>
                </a:cubicBezTo>
                <a:cubicBezTo>
                  <a:pt x="3679312" y="3291895"/>
                  <a:pt x="3675846" y="3298151"/>
                  <a:pt x="3685748" y="3317659"/>
                </a:cubicBezTo>
                <a:cubicBezTo>
                  <a:pt x="3688700" y="3322457"/>
                  <a:pt x="3692256" y="3327351"/>
                  <a:pt x="3695906" y="3331641"/>
                </a:cubicBezTo>
                <a:cubicBezTo>
                  <a:pt x="3698823" y="3344475"/>
                  <a:pt x="3691928" y="3348950"/>
                  <a:pt x="3680365" y="3347738"/>
                </a:cubicBezTo>
                <a:cubicBezTo>
                  <a:pt x="3674236" y="3347385"/>
                  <a:pt x="3667598" y="3346335"/>
                  <a:pt x="3661658" y="3344775"/>
                </a:cubicBezTo>
                <a:cubicBezTo>
                  <a:pt x="3652097" y="3342642"/>
                  <a:pt x="3645775" y="3343497"/>
                  <a:pt x="3642658" y="3355375"/>
                </a:cubicBezTo>
                <a:cubicBezTo>
                  <a:pt x="3639348" y="3368462"/>
                  <a:pt x="3627624" y="3372173"/>
                  <a:pt x="3614856" y="3370769"/>
                </a:cubicBezTo>
                <a:cubicBezTo>
                  <a:pt x="3584999" y="3367896"/>
                  <a:pt x="3584999" y="3367896"/>
                  <a:pt x="3581110" y="3396356"/>
                </a:cubicBezTo>
                <a:cubicBezTo>
                  <a:pt x="3580155" y="3402391"/>
                  <a:pt x="3585868" y="3413194"/>
                  <a:pt x="3571575" y="3409691"/>
                </a:cubicBezTo>
                <a:cubicBezTo>
                  <a:pt x="3569544" y="3406896"/>
                  <a:pt x="3567511" y="3404100"/>
                  <a:pt x="3566083" y="3401399"/>
                </a:cubicBezTo>
                <a:cubicBezTo>
                  <a:pt x="3557575" y="3392628"/>
                  <a:pt x="3554617" y="3399584"/>
                  <a:pt x="3551057" y="3406442"/>
                </a:cubicBezTo>
                <a:lnTo>
                  <a:pt x="3545766" y="3415251"/>
                </a:lnTo>
                <a:lnTo>
                  <a:pt x="3552178" y="3422386"/>
                </a:lnTo>
                <a:cubicBezTo>
                  <a:pt x="3547711" y="3428692"/>
                  <a:pt x="3541633" y="3425572"/>
                  <a:pt x="3536193" y="3424560"/>
                </a:cubicBezTo>
                <a:lnTo>
                  <a:pt x="3529977" y="3423604"/>
                </a:lnTo>
                <a:lnTo>
                  <a:pt x="3524683" y="3424536"/>
                </a:lnTo>
                <a:cubicBezTo>
                  <a:pt x="3518140" y="3422882"/>
                  <a:pt x="3510833" y="3426054"/>
                  <a:pt x="3503908" y="3426814"/>
                </a:cubicBezTo>
                <a:lnTo>
                  <a:pt x="3498752" y="3426054"/>
                </a:lnTo>
                <a:lnTo>
                  <a:pt x="3497136" y="3433401"/>
                </a:lnTo>
                <a:cubicBezTo>
                  <a:pt x="3497398" y="3436813"/>
                  <a:pt x="3498468" y="3441049"/>
                  <a:pt x="3500251" y="3446219"/>
                </a:cubicBezTo>
                <a:cubicBezTo>
                  <a:pt x="3502517" y="3451376"/>
                  <a:pt x="3505369" y="3456710"/>
                  <a:pt x="3508398" y="3461460"/>
                </a:cubicBezTo>
                <a:cubicBezTo>
                  <a:pt x="3509527" y="3474573"/>
                  <a:pt x="3502083" y="3478061"/>
                  <a:pt x="3490797" y="3475276"/>
                </a:cubicBezTo>
                <a:cubicBezTo>
                  <a:pt x="3484771" y="3474086"/>
                  <a:pt x="3478342" y="3472135"/>
                  <a:pt x="3472671" y="3469777"/>
                </a:cubicBezTo>
                <a:cubicBezTo>
                  <a:pt x="3468082" y="3468065"/>
                  <a:pt x="3464193" y="3467203"/>
                  <a:pt x="3460862" y="3468188"/>
                </a:cubicBezTo>
                <a:lnTo>
                  <a:pt x="3453331" y="3476626"/>
                </a:lnTo>
                <a:lnTo>
                  <a:pt x="3454386" y="3477165"/>
                </a:lnTo>
                <a:cubicBezTo>
                  <a:pt x="3457170" y="3483552"/>
                  <a:pt x="3451456" y="3488147"/>
                  <a:pt x="3446789" y="3491117"/>
                </a:cubicBezTo>
                <a:cubicBezTo>
                  <a:pt x="3414205" y="3511049"/>
                  <a:pt x="3410859" y="3545887"/>
                  <a:pt x="3400060" y="3577309"/>
                </a:cubicBezTo>
                <a:cubicBezTo>
                  <a:pt x="3397504" y="3584854"/>
                  <a:pt x="3403143" y="3588942"/>
                  <a:pt x="3406973" y="3593703"/>
                </a:cubicBezTo>
                <a:cubicBezTo>
                  <a:pt x="3411857" y="3600752"/>
                  <a:pt x="3422942" y="3606735"/>
                  <a:pt x="3418956" y="3615430"/>
                </a:cubicBezTo>
                <a:cubicBezTo>
                  <a:pt x="3413926" y="3625748"/>
                  <a:pt x="3402924" y="3614994"/>
                  <a:pt x="3395203" y="3618067"/>
                </a:cubicBezTo>
                <a:cubicBezTo>
                  <a:pt x="3376230" y="3624700"/>
                  <a:pt x="3373860" y="3630526"/>
                  <a:pt x="3381062" y="3648256"/>
                </a:cubicBezTo>
                <a:cubicBezTo>
                  <a:pt x="3384901" y="3656931"/>
                  <a:pt x="3385500" y="3667427"/>
                  <a:pt x="3389340" y="3676099"/>
                </a:cubicBezTo>
                <a:cubicBezTo>
                  <a:pt x="3394544" y="3696220"/>
                  <a:pt x="3395930" y="3715493"/>
                  <a:pt x="3387297" y="3734980"/>
                </a:cubicBezTo>
                <a:cubicBezTo>
                  <a:pt x="3383124" y="3745392"/>
                  <a:pt x="3373219" y="3752575"/>
                  <a:pt x="3365114" y="3755173"/>
                </a:cubicBezTo>
                <a:cubicBezTo>
                  <a:pt x="3355675" y="3758059"/>
                  <a:pt x="3351772" y="3761981"/>
                  <a:pt x="3349515" y="3774773"/>
                </a:cubicBezTo>
                <a:cubicBezTo>
                  <a:pt x="3343069" y="3754084"/>
                  <a:pt x="3337356" y="3758679"/>
                  <a:pt x="3331755" y="3770238"/>
                </a:cubicBezTo>
                <a:cubicBezTo>
                  <a:pt x="3320939" y="3757766"/>
                  <a:pt x="3312703" y="3745573"/>
                  <a:pt x="3295139" y="3743233"/>
                </a:cubicBezTo>
                <a:cubicBezTo>
                  <a:pt x="3283971" y="3742020"/>
                  <a:pt x="3273363" y="3735654"/>
                  <a:pt x="3262091" y="3731390"/>
                </a:cubicBezTo>
                <a:cubicBezTo>
                  <a:pt x="3240026" y="3722475"/>
                  <a:pt x="3221241" y="3727390"/>
                  <a:pt x="3205351" y="3745657"/>
                </a:cubicBezTo>
                <a:cubicBezTo>
                  <a:pt x="3201925" y="3749197"/>
                  <a:pt x="3198023" y="3753119"/>
                  <a:pt x="3194120" y="3757041"/>
                </a:cubicBezTo>
                <a:cubicBezTo>
                  <a:pt x="3189266" y="3761730"/>
                  <a:pt x="3184897" y="3769948"/>
                  <a:pt x="3176971" y="3766914"/>
                </a:cubicBezTo>
                <a:cubicBezTo>
                  <a:pt x="3169424" y="3764358"/>
                  <a:pt x="3173410" y="3755664"/>
                  <a:pt x="3172726" y="3749940"/>
                </a:cubicBezTo>
                <a:cubicBezTo>
                  <a:pt x="3172241" y="3746411"/>
                  <a:pt x="3172707" y="3742114"/>
                  <a:pt x="3169365" y="3740884"/>
                </a:cubicBezTo>
                <a:cubicBezTo>
                  <a:pt x="3164779" y="3739082"/>
                  <a:pt x="3163361" y="3744143"/>
                  <a:pt x="3161839" y="3746151"/>
                </a:cubicBezTo>
                <a:cubicBezTo>
                  <a:pt x="3147203" y="3768900"/>
                  <a:pt x="3124578" y="3765140"/>
                  <a:pt x="3103961" y="3762903"/>
                </a:cubicBezTo>
                <a:cubicBezTo>
                  <a:pt x="3096516" y="3762421"/>
                  <a:pt x="3086178" y="3763825"/>
                  <a:pt x="3079445" y="3757920"/>
                </a:cubicBezTo>
                <a:lnTo>
                  <a:pt x="3076595" y="3753244"/>
                </a:lnTo>
                <a:lnTo>
                  <a:pt x="3073963" y="3755235"/>
                </a:lnTo>
                <a:cubicBezTo>
                  <a:pt x="3068724" y="3755834"/>
                  <a:pt x="3066071" y="3752970"/>
                  <a:pt x="3064222" y="3749147"/>
                </a:cubicBezTo>
                <a:lnTo>
                  <a:pt x="3062184" y="3744246"/>
                </a:lnTo>
                <a:lnTo>
                  <a:pt x="3049858" y="3739106"/>
                </a:lnTo>
                <a:lnTo>
                  <a:pt x="3044792" y="3733879"/>
                </a:lnTo>
                <a:lnTo>
                  <a:pt x="3044128" y="3738922"/>
                </a:lnTo>
                <a:cubicBezTo>
                  <a:pt x="3039449" y="3774418"/>
                  <a:pt x="3010243" y="3782693"/>
                  <a:pt x="2984298" y="3791655"/>
                </a:cubicBezTo>
                <a:cubicBezTo>
                  <a:pt x="2972054" y="3796491"/>
                  <a:pt x="2955545" y="3808245"/>
                  <a:pt x="2940903" y="3792129"/>
                </a:cubicBezTo>
                <a:cubicBezTo>
                  <a:pt x="2916216" y="3800353"/>
                  <a:pt x="2895053" y="3791632"/>
                  <a:pt x="2874058" y="3781642"/>
                </a:cubicBezTo>
                <a:lnTo>
                  <a:pt x="2865991" y="3778096"/>
                </a:lnTo>
                <a:lnTo>
                  <a:pt x="2857815" y="3786799"/>
                </a:lnTo>
                <a:lnTo>
                  <a:pt x="2856425" y="3795390"/>
                </a:lnTo>
                <a:lnTo>
                  <a:pt x="2860563" y="3807410"/>
                </a:lnTo>
                <a:cubicBezTo>
                  <a:pt x="2860718" y="3810137"/>
                  <a:pt x="2859820" y="3812404"/>
                  <a:pt x="2856998" y="3813863"/>
                </a:cubicBezTo>
                <a:lnTo>
                  <a:pt x="2854422" y="3814137"/>
                </a:lnTo>
                <a:lnTo>
                  <a:pt x="2854754" y="3831215"/>
                </a:lnTo>
                <a:cubicBezTo>
                  <a:pt x="2854012" y="3838609"/>
                  <a:pt x="2851297" y="3845462"/>
                  <a:pt x="2843360" y="3850708"/>
                </a:cubicBezTo>
                <a:cubicBezTo>
                  <a:pt x="2831452" y="3848538"/>
                  <a:pt x="2820112" y="3845704"/>
                  <a:pt x="2807827" y="3846654"/>
                </a:cubicBezTo>
                <a:cubicBezTo>
                  <a:pt x="2800456" y="3847223"/>
                  <a:pt x="2791571" y="3836168"/>
                  <a:pt x="2785810" y="3849588"/>
                </a:cubicBezTo>
                <a:cubicBezTo>
                  <a:pt x="2784489" y="3856487"/>
                  <a:pt x="2788649" y="3862345"/>
                  <a:pt x="2789121" y="3868487"/>
                </a:cubicBezTo>
                <a:cubicBezTo>
                  <a:pt x="2789216" y="3869716"/>
                  <a:pt x="2790539" y="3870850"/>
                  <a:pt x="2791863" y="3871984"/>
                </a:cubicBezTo>
                <a:cubicBezTo>
                  <a:pt x="2795079" y="3881622"/>
                  <a:pt x="2809538" y="3884830"/>
                  <a:pt x="2806233" y="3898062"/>
                </a:cubicBezTo>
                <a:cubicBezTo>
                  <a:pt x="2796785" y="3903734"/>
                  <a:pt x="2790640" y="3896176"/>
                  <a:pt x="2784118" y="3891736"/>
                </a:cubicBezTo>
                <a:cubicBezTo>
                  <a:pt x="2777598" y="3887296"/>
                  <a:pt x="2770415" y="3882289"/>
                  <a:pt x="2763325" y="3878511"/>
                </a:cubicBezTo>
                <a:cubicBezTo>
                  <a:pt x="2736200" y="3863302"/>
                  <a:pt x="2727318" y="3868314"/>
                  <a:pt x="2724775" y="3899406"/>
                </a:cubicBezTo>
                <a:cubicBezTo>
                  <a:pt x="2724777" y="3907437"/>
                  <a:pt x="2725439" y="3916036"/>
                  <a:pt x="2726671" y="3923975"/>
                </a:cubicBezTo>
                <a:cubicBezTo>
                  <a:pt x="2720629" y="3941742"/>
                  <a:pt x="2708909" y="3942028"/>
                  <a:pt x="2695770" y="3931920"/>
                </a:cubicBezTo>
                <a:cubicBezTo>
                  <a:pt x="2688587" y="3926912"/>
                  <a:pt x="2681309" y="3920678"/>
                  <a:pt x="2675260" y="3914348"/>
                </a:cubicBezTo>
                <a:cubicBezTo>
                  <a:pt x="2670251" y="3909481"/>
                  <a:pt x="2665666" y="3906128"/>
                  <a:pt x="2660753" y="3905503"/>
                </a:cubicBezTo>
                <a:lnTo>
                  <a:pt x="2646083" y="3912202"/>
                </a:lnTo>
                <a:lnTo>
                  <a:pt x="2647150" y="3913511"/>
                </a:lnTo>
                <a:cubicBezTo>
                  <a:pt x="2647124" y="3923446"/>
                  <a:pt x="2637029" y="3926168"/>
                  <a:pt x="2629231" y="3927369"/>
                </a:cubicBezTo>
                <a:cubicBezTo>
                  <a:pt x="2575263" y="3934709"/>
                  <a:pt x="2550921" y="3978274"/>
                  <a:pt x="2518807" y="4013107"/>
                </a:cubicBezTo>
                <a:cubicBezTo>
                  <a:pt x="2511143" y="4021492"/>
                  <a:pt x="2516162" y="4030063"/>
                  <a:pt x="2518432" y="4038475"/>
                </a:cubicBezTo>
                <a:cubicBezTo>
                  <a:pt x="2520767" y="4050478"/>
                  <a:pt x="2531809" y="4064644"/>
                  <a:pt x="2521619" y="4073711"/>
                </a:cubicBezTo>
                <a:cubicBezTo>
                  <a:pt x="2509136" y="4084298"/>
                  <a:pt x="2500938" y="4063950"/>
                  <a:pt x="2489096" y="4063534"/>
                </a:cubicBezTo>
                <a:cubicBezTo>
                  <a:pt x="2460522" y="4061316"/>
                  <a:pt x="2454087" y="4067564"/>
                  <a:pt x="2453324" y="4094842"/>
                </a:cubicBezTo>
                <a:cubicBezTo>
                  <a:pt x="2453363" y="4108368"/>
                  <a:pt x="2448129" y="4122414"/>
                  <a:pt x="2448168" y="4135938"/>
                </a:cubicBezTo>
                <a:cubicBezTo>
                  <a:pt x="2443426" y="4165192"/>
                  <a:pt x="2434185" y="4191149"/>
                  <a:pt x="2411741" y="4211641"/>
                </a:cubicBezTo>
                <a:cubicBezTo>
                  <a:pt x="2400323" y="4222841"/>
                  <a:pt x="2383272" y="4226539"/>
                  <a:pt x="2371202" y="4225284"/>
                </a:cubicBezTo>
                <a:cubicBezTo>
                  <a:pt x="2357224" y="4223641"/>
                  <a:pt x="2349880" y="4226524"/>
                  <a:pt x="2339599" y="4241931"/>
                </a:cubicBezTo>
                <a:cubicBezTo>
                  <a:pt x="2343045" y="4211222"/>
                  <a:pt x="2332951" y="4213947"/>
                  <a:pt x="2319011" y="4225827"/>
                </a:cubicBezTo>
                <a:cubicBezTo>
                  <a:pt x="2312042" y="4203343"/>
                  <a:pt x="2308279" y="4182700"/>
                  <a:pt x="2286691" y="4169575"/>
                </a:cubicBezTo>
                <a:cubicBezTo>
                  <a:pt x="2272805" y="4161589"/>
                  <a:pt x="2262605" y="4147195"/>
                  <a:pt x="2250336" y="4135164"/>
                </a:cubicBezTo>
                <a:cubicBezTo>
                  <a:pt x="2226638" y="4110875"/>
                  <a:pt x="2199293" y="4106522"/>
                  <a:pt x="2168075" y="4121259"/>
                </a:cubicBezTo>
                <a:cubicBezTo>
                  <a:pt x="2161574" y="4123918"/>
                  <a:pt x="2154229" y="4126801"/>
                  <a:pt x="2146887" y="4129683"/>
                </a:cubicBezTo>
                <a:cubicBezTo>
                  <a:pt x="2137860" y="4133020"/>
                  <a:pt x="2127445" y="4141245"/>
                  <a:pt x="2118834" y="4132741"/>
                </a:cubicBezTo>
                <a:cubicBezTo>
                  <a:pt x="2110449" y="4125075"/>
                  <a:pt x="2120638" y="4116010"/>
                  <a:pt x="2123027" y="4108146"/>
                </a:cubicBezTo>
                <a:cubicBezTo>
                  <a:pt x="2124417" y="4103259"/>
                  <a:pt x="2127488" y="4097918"/>
                  <a:pt x="2123831" y="4094395"/>
                </a:cubicBezTo>
                <a:cubicBezTo>
                  <a:pt x="2118877" y="4089412"/>
                  <a:pt x="2114123" y="4095208"/>
                  <a:pt x="2110984" y="4096957"/>
                </a:cubicBezTo>
                <a:cubicBezTo>
                  <a:pt x="2078833" y="4118264"/>
                  <a:pt x="2051449" y="4100385"/>
                  <a:pt x="2025816" y="4085641"/>
                </a:cubicBezTo>
                <a:cubicBezTo>
                  <a:pt x="2013224" y="4079113"/>
                  <a:pt x="1991996" y="4074010"/>
                  <a:pt x="1994734" y="4050712"/>
                </a:cubicBezTo>
                <a:cubicBezTo>
                  <a:pt x="1946444" y="4022230"/>
                  <a:pt x="1963203" y="3957247"/>
                  <a:pt x="1924097" y="3922677"/>
                </a:cubicBezTo>
                <a:cubicBezTo>
                  <a:pt x="1917236" y="3917310"/>
                  <a:pt x="1913898" y="3908284"/>
                  <a:pt x="1905006" y="3918804"/>
                </a:cubicBezTo>
                <a:cubicBezTo>
                  <a:pt x="1893429" y="3932757"/>
                  <a:pt x="1890479" y="3921820"/>
                  <a:pt x="1887982" y="3912568"/>
                </a:cubicBezTo>
                <a:lnTo>
                  <a:pt x="1885017" y="3901578"/>
                </a:lnTo>
                <a:lnTo>
                  <a:pt x="1862111" y="3897986"/>
                </a:lnTo>
                <a:lnTo>
                  <a:pt x="1858625" y="3892341"/>
                </a:lnTo>
                <a:lnTo>
                  <a:pt x="1837794" y="3907157"/>
                </a:lnTo>
                <a:cubicBezTo>
                  <a:pt x="1822226" y="3899624"/>
                  <a:pt x="1836007" y="3890494"/>
                  <a:pt x="1836714" y="3883084"/>
                </a:cubicBezTo>
                <a:cubicBezTo>
                  <a:pt x="1829690" y="3880467"/>
                  <a:pt x="1820571" y="3890146"/>
                  <a:pt x="1816165" y="3880505"/>
                </a:cubicBezTo>
                <a:lnTo>
                  <a:pt x="1816633" y="3878350"/>
                </a:lnTo>
                <a:lnTo>
                  <a:pt x="1800539" y="3891482"/>
                </a:lnTo>
                <a:cubicBezTo>
                  <a:pt x="1790621" y="3902516"/>
                  <a:pt x="1783139" y="3918493"/>
                  <a:pt x="1764303" y="3915801"/>
                </a:cubicBezTo>
                <a:cubicBezTo>
                  <a:pt x="1756838" y="3906270"/>
                  <a:pt x="1750239" y="3896623"/>
                  <a:pt x="1740423" y="3889176"/>
                </a:cubicBezTo>
                <a:cubicBezTo>
                  <a:pt x="1734534" y="3884708"/>
                  <a:pt x="1735229" y="3870542"/>
                  <a:pt x="1722011" y="3876752"/>
                </a:cubicBezTo>
                <a:cubicBezTo>
                  <a:pt x="1716442" y="3881033"/>
                  <a:pt x="1715664" y="3888175"/>
                  <a:pt x="1711940" y="3893084"/>
                </a:cubicBezTo>
                <a:cubicBezTo>
                  <a:pt x="1711193" y="3894066"/>
                  <a:pt x="1711430" y="3895791"/>
                  <a:pt x="1711668" y="3897518"/>
                </a:cubicBezTo>
                <a:cubicBezTo>
                  <a:pt x="1707673" y="3906861"/>
                  <a:pt x="1716355" y="3918860"/>
                  <a:pt x="1705099" y="3926559"/>
                </a:cubicBezTo>
                <a:cubicBezTo>
                  <a:pt x="1694267" y="3924528"/>
                  <a:pt x="1694692" y="3914796"/>
                  <a:pt x="1692762" y="3907147"/>
                </a:cubicBezTo>
                <a:cubicBezTo>
                  <a:pt x="1690834" y="3899496"/>
                  <a:pt x="1688787" y="3890983"/>
                  <a:pt x="1685994" y="3883452"/>
                </a:cubicBezTo>
                <a:cubicBezTo>
                  <a:pt x="1675808" y="3854070"/>
                  <a:pt x="1665840" y="3851919"/>
                  <a:pt x="1643295" y="3873479"/>
                </a:cubicBezTo>
                <a:cubicBezTo>
                  <a:pt x="1637963" y="3879486"/>
                  <a:pt x="1632749" y="3886358"/>
                  <a:pt x="1628399" y="3893111"/>
                </a:cubicBezTo>
                <a:cubicBezTo>
                  <a:pt x="1612084" y="3902386"/>
                  <a:pt x="1603131" y="3894819"/>
                  <a:pt x="1600019" y="3878537"/>
                </a:cubicBezTo>
                <a:cubicBezTo>
                  <a:pt x="1597970" y="3870023"/>
                  <a:pt x="1596668" y="3860529"/>
                  <a:pt x="1596347" y="3851778"/>
                </a:cubicBezTo>
                <a:cubicBezTo>
                  <a:pt x="1595317" y="3837849"/>
                  <a:pt x="1591543" y="3829573"/>
                  <a:pt x="1574043" y="3830214"/>
                </a:cubicBezTo>
                <a:cubicBezTo>
                  <a:pt x="1554817" y="3831094"/>
                  <a:pt x="1544917" y="3816622"/>
                  <a:pt x="1541567" y="3798615"/>
                </a:cubicBezTo>
                <a:cubicBezTo>
                  <a:pt x="1533176" y="3756674"/>
                  <a:pt x="1533176" y="3756674"/>
                  <a:pt x="1492724" y="3763103"/>
                </a:cubicBezTo>
                <a:cubicBezTo>
                  <a:pt x="1484092" y="3764286"/>
                  <a:pt x="1471703" y="3776539"/>
                  <a:pt x="1470589" y="3755587"/>
                </a:cubicBezTo>
                <a:cubicBezTo>
                  <a:pt x="1473566" y="3751661"/>
                  <a:pt x="1476545" y="3747733"/>
                  <a:pt x="1479644" y="3744671"/>
                </a:cubicBezTo>
                <a:cubicBezTo>
                  <a:pt x="1488107" y="3729440"/>
                  <a:pt x="1477393" y="3728270"/>
                  <a:pt x="1466562" y="3726239"/>
                </a:cubicBezTo>
                <a:cubicBezTo>
                  <a:pt x="1447100" y="3725390"/>
                  <a:pt x="1433204" y="3720262"/>
                  <a:pt x="1430989" y="3697700"/>
                </a:cubicBezTo>
                <a:cubicBezTo>
                  <a:pt x="1430550" y="3688088"/>
                  <a:pt x="1423206" y="3679421"/>
                  <a:pt x="1419313" y="3670284"/>
                </a:cubicBezTo>
                <a:lnTo>
                  <a:pt x="1417125" y="3655509"/>
                </a:lnTo>
                <a:lnTo>
                  <a:pt x="1407563" y="3669999"/>
                </a:lnTo>
                <a:cubicBezTo>
                  <a:pt x="1401895" y="3681248"/>
                  <a:pt x="1394108" y="3691893"/>
                  <a:pt x="1383547" y="3699284"/>
                </a:cubicBezTo>
                <a:cubicBezTo>
                  <a:pt x="1366543" y="3711359"/>
                  <a:pt x="1345717" y="3717059"/>
                  <a:pt x="1335775" y="3738369"/>
                </a:cubicBezTo>
                <a:cubicBezTo>
                  <a:pt x="1331571" y="3747568"/>
                  <a:pt x="1321149" y="3753234"/>
                  <a:pt x="1312449" y="3759039"/>
                </a:cubicBezTo>
                <a:cubicBezTo>
                  <a:pt x="1307402" y="3762537"/>
                  <a:pt x="1302027" y="3764707"/>
                  <a:pt x="1295945" y="3759452"/>
                </a:cubicBezTo>
                <a:cubicBezTo>
                  <a:pt x="1303336" y="3770012"/>
                  <a:pt x="1301319" y="3778953"/>
                  <a:pt x="1292551" y="3785619"/>
                </a:cubicBezTo>
                <a:cubicBezTo>
                  <a:pt x="1274083" y="3799744"/>
                  <a:pt x="1260369" y="3819451"/>
                  <a:pt x="1236423" y="3826202"/>
                </a:cubicBezTo>
                <a:cubicBezTo>
                  <a:pt x="1230652" y="3827908"/>
                  <a:pt x="1226260" y="3834058"/>
                  <a:pt x="1221212" y="3837554"/>
                </a:cubicBezTo>
                <a:cubicBezTo>
                  <a:pt x="1205207" y="3847975"/>
                  <a:pt x="1189996" y="3859328"/>
                  <a:pt x="1171545" y="3867819"/>
                </a:cubicBezTo>
                <a:cubicBezTo>
                  <a:pt x="1153165" y="3875450"/>
                  <a:pt x="1130218" y="3880547"/>
                  <a:pt x="1116177" y="3898928"/>
                </a:cubicBezTo>
                <a:cubicBezTo>
                  <a:pt x="1108993" y="3907454"/>
                  <a:pt x="1099225" y="3915774"/>
                  <a:pt x="1085512" y="3913809"/>
                </a:cubicBezTo>
                <a:lnTo>
                  <a:pt x="1084513" y="3915463"/>
                </a:lnTo>
                <a:lnTo>
                  <a:pt x="1084512" y="3915463"/>
                </a:lnTo>
                <a:cubicBezTo>
                  <a:pt x="1084409" y="3916755"/>
                  <a:pt x="1084211" y="3916523"/>
                  <a:pt x="1084263" y="3915876"/>
                </a:cubicBezTo>
                <a:lnTo>
                  <a:pt x="1084513" y="3915463"/>
                </a:lnTo>
                <a:lnTo>
                  <a:pt x="1085839" y="3915136"/>
                </a:lnTo>
                <a:cubicBezTo>
                  <a:pt x="1094263" y="3912776"/>
                  <a:pt x="1097036" y="3916032"/>
                  <a:pt x="1094229" y="3924043"/>
                </a:cubicBezTo>
                <a:cubicBezTo>
                  <a:pt x="1093556" y="3927023"/>
                  <a:pt x="1091230" y="3929004"/>
                  <a:pt x="1088904" y="3930985"/>
                </a:cubicBezTo>
                <a:cubicBezTo>
                  <a:pt x="1062271" y="3949658"/>
                  <a:pt x="1048850" y="3981957"/>
                  <a:pt x="1018977" y="3997770"/>
                </a:cubicBezTo>
                <a:cubicBezTo>
                  <a:pt x="1014463" y="4000009"/>
                  <a:pt x="1011398" y="4005831"/>
                  <a:pt x="1006350" y="4009328"/>
                </a:cubicBezTo>
                <a:cubicBezTo>
                  <a:pt x="1005419" y="4010121"/>
                  <a:pt x="1003627" y="4010844"/>
                  <a:pt x="1002301" y="4011171"/>
                </a:cubicBezTo>
                <a:cubicBezTo>
                  <a:pt x="997926" y="4011688"/>
                  <a:pt x="994291" y="4008363"/>
                  <a:pt x="990173" y="4011068"/>
                </a:cubicBezTo>
                <a:cubicBezTo>
                  <a:pt x="988450" y="4010929"/>
                  <a:pt x="987194" y="4010395"/>
                  <a:pt x="985936" y="4009861"/>
                </a:cubicBezTo>
                <a:cubicBezTo>
                  <a:pt x="982628" y="4007862"/>
                  <a:pt x="979786" y="4005468"/>
                  <a:pt x="977409" y="4002677"/>
                </a:cubicBezTo>
                <a:cubicBezTo>
                  <a:pt x="975359" y="4001212"/>
                  <a:pt x="973773" y="3999351"/>
                  <a:pt x="972121" y="3998352"/>
                </a:cubicBezTo>
                <a:cubicBezTo>
                  <a:pt x="960320" y="3999575"/>
                  <a:pt x="955393" y="4006983"/>
                  <a:pt x="953239" y="4017645"/>
                </a:cubicBezTo>
                <a:cubicBezTo>
                  <a:pt x="949897" y="4026914"/>
                  <a:pt x="943591" y="4029876"/>
                  <a:pt x="934255" y="4027395"/>
                </a:cubicBezTo>
                <a:cubicBezTo>
                  <a:pt x="927037" y="4025517"/>
                  <a:pt x="924470" y="4019677"/>
                  <a:pt x="928071" y="4012596"/>
                </a:cubicBezTo>
                <a:cubicBezTo>
                  <a:pt x="954549" y="4001280"/>
                  <a:pt x="973242" y="3978937"/>
                  <a:pt x="996223" y="3962574"/>
                </a:cubicBezTo>
                <a:cubicBezTo>
                  <a:pt x="1005853" y="3955977"/>
                  <a:pt x="1027404" y="3952068"/>
                  <a:pt x="1026009" y="3931585"/>
                </a:cubicBezTo>
                <a:cubicBezTo>
                  <a:pt x="1025752" y="3929396"/>
                  <a:pt x="1029075" y="3925762"/>
                  <a:pt x="1031264" y="3925503"/>
                </a:cubicBezTo>
                <a:cubicBezTo>
                  <a:pt x="1049697" y="3922645"/>
                  <a:pt x="1060551" y="3906177"/>
                  <a:pt x="1077468" y="3900596"/>
                </a:cubicBezTo>
                <a:cubicBezTo>
                  <a:pt x="1086822" y="3897444"/>
                  <a:pt x="1094918" y="3893758"/>
                  <a:pt x="1094162" y="3881561"/>
                </a:cubicBezTo>
                <a:cubicBezTo>
                  <a:pt x="1093783" y="3875464"/>
                  <a:pt x="1098434" y="3871502"/>
                  <a:pt x="1102948" y="3869261"/>
                </a:cubicBezTo>
                <a:cubicBezTo>
                  <a:pt x="1121932" y="3859514"/>
                  <a:pt x="1138212" y="3845647"/>
                  <a:pt x="1153234" y="3831245"/>
                </a:cubicBezTo>
                <a:cubicBezTo>
                  <a:pt x="1164003" y="3821271"/>
                  <a:pt x="1175096" y="3812624"/>
                  <a:pt x="1182230" y="3799326"/>
                </a:cubicBezTo>
                <a:cubicBezTo>
                  <a:pt x="1188294" y="3788542"/>
                  <a:pt x="1199251" y="3781617"/>
                  <a:pt x="1213308" y="3779276"/>
                </a:cubicBezTo>
                <a:cubicBezTo>
                  <a:pt x="1233463" y="3776554"/>
                  <a:pt x="1239615" y="3759276"/>
                  <a:pt x="1227005" y="3743531"/>
                </a:cubicBezTo>
                <a:cubicBezTo>
                  <a:pt x="1225420" y="3741670"/>
                  <a:pt x="1223439" y="3739344"/>
                  <a:pt x="1221458" y="3737019"/>
                </a:cubicBezTo>
                <a:cubicBezTo>
                  <a:pt x="1200857" y="3712831"/>
                  <a:pt x="1203476" y="3701772"/>
                  <a:pt x="1231625" y="3685821"/>
                </a:cubicBezTo>
                <a:cubicBezTo>
                  <a:pt x="1242513" y="3679758"/>
                  <a:pt x="1249817" y="3675141"/>
                  <a:pt x="1240257" y="3659206"/>
                </a:cubicBezTo>
                <a:lnTo>
                  <a:pt x="1240179" y="3659067"/>
                </a:lnTo>
                <a:lnTo>
                  <a:pt x="1230192" y="3642988"/>
                </a:lnTo>
                <a:lnTo>
                  <a:pt x="1231048" y="3642849"/>
                </a:lnTo>
                <a:lnTo>
                  <a:pt x="1229111" y="3639405"/>
                </a:lnTo>
                <a:cubicBezTo>
                  <a:pt x="1225943" y="3632271"/>
                  <a:pt x="1223963" y="3624527"/>
                  <a:pt x="1225082" y="3615949"/>
                </a:cubicBezTo>
                <a:lnTo>
                  <a:pt x="1223380" y="3610559"/>
                </a:lnTo>
                <a:lnTo>
                  <a:pt x="1222745" y="3611002"/>
                </a:lnTo>
                <a:cubicBezTo>
                  <a:pt x="1211165" y="3623331"/>
                  <a:pt x="1193951" y="3632156"/>
                  <a:pt x="1190493" y="3651565"/>
                </a:cubicBezTo>
                <a:cubicBezTo>
                  <a:pt x="1182352" y="3655121"/>
                  <a:pt x="1174923" y="3658179"/>
                  <a:pt x="1166783" y="3661736"/>
                </a:cubicBezTo>
                <a:cubicBezTo>
                  <a:pt x="1162495" y="3664727"/>
                  <a:pt x="1158923" y="3667218"/>
                  <a:pt x="1154637" y="3670210"/>
                </a:cubicBezTo>
                <a:cubicBezTo>
                  <a:pt x="1145979" y="3683687"/>
                  <a:pt x="1131057" y="3686663"/>
                  <a:pt x="1116633" y="3690352"/>
                </a:cubicBezTo>
                <a:cubicBezTo>
                  <a:pt x="1105999" y="3690337"/>
                  <a:pt x="1094649" y="3690818"/>
                  <a:pt x="1090960" y="3676395"/>
                </a:cubicBezTo>
                <a:cubicBezTo>
                  <a:pt x="1104933" y="3640086"/>
                  <a:pt x="1123543" y="3605853"/>
                  <a:pt x="1152056" y="3582772"/>
                </a:cubicBezTo>
                <a:cubicBezTo>
                  <a:pt x="1150627" y="3583769"/>
                  <a:pt x="1149414" y="3583552"/>
                  <a:pt x="1146988" y="3583121"/>
                </a:cubicBezTo>
                <a:cubicBezTo>
                  <a:pt x="1156762" y="3573911"/>
                  <a:pt x="1165926" y="3564396"/>
                  <a:pt x="1174341" y="3554475"/>
                </a:cubicBezTo>
                <a:lnTo>
                  <a:pt x="1195008" y="3526369"/>
                </a:lnTo>
                <a:lnTo>
                  <a:pt x="1182314" y="3516738"/>
                </a:lnTo>
                <a:cubicBezTo>
                  <a:pt x="1176370" y="3509760"/>
                  <a:pt x="1169567" y="3502713"/>
                  <a:pt x="1164089" y="3495341"/>
                </a:cubicBezTo>
                <a:cubicBezTo>
                  <a:pt x="1157027" y="3486106"/>
                  <a:pt x="1151755" y="3476150"/>
                  <a:pt x="1138525" y="3489826"/>
                </a:cubicBezTo>
                <a:cubicBezTo>
                  <a:pt x="1132874" y="3495443"/>
                  <a:pt x="1120368" y="3489240"/>
                  <a:pt x="1113579" y="3498232"/>
                </a:cubicBezTo>
                <a:cubicBezTo>
                  <a:pt x="1108791" y="3503916"/>
                  <a:pt x="1101555" y="3507672"/>
                  <a:pt x="1101193" y="3517611"/>
                </a:cubicBezTo>
                <a:cubicBezTo>
                  <a:pt x="1100831" y="3527551"/>
                  <a:pt x="1092665" y="3532099"/>
                  <a:pt x="1083741" y="3524449"/>
                </a:cubicBezTo>
                <a:cubicBezTo>
                  <a:pt x="1075611" y="3517730"/>
                  <a:pt x="1064362" y="3512062"/>
                  <a:pt x="1066327" y="3498350"/>
                </a:cubicBezTo>
                <a:cubicBezTo>
                  <a:pt x="1067067" y="3494508"/>
                  <a:pt x="1064226" y="3492113"/>
                  <a:pt x="1060384" y="3491373"/>
                </a:cubicBezTo>
                <a:cubicBezTo>
                  <a:pt x="1057404" y="3490701"/>
                  <a:pt x="1054424" y="3490029"/>
                  <a:pt x="1051908" y="3488960"/>
                </a:cubicBezTo>
                <a:cubicBezTo>
                  <a:pt x="1043037" y="3486083"/>
                  <a:pt x="1044536" y="3472766"/>
                  <a:pt x="1034735" y="3470682"/>
                </a:cubicBezTo>
                <a:cubicBezTo>
                  <a:pt x="1024536" y="3468132"/>
                  <a:pt x="1027929" y="3485307"/>
                  <a:pt x="1017197" y="3484015"/>
                </a:cubicBezTo>
                <a:cubicBezTo>
                  <a:pt x="1014613" y="3483807"/>
                  <a:pt x="1011030" y="3485255"/>
                  <a:pt x="1010237" y="3484324"/>
                </a:cubicBezTo>
                <a:cubicBezTo>
                  <a:pt x="996233" y="3469766"/>
                  <a:pt x="975474" y="3474606"/>
                  <a:pt x="958799" y="3466337"/>
                </a:cubicBezTo>
                <a:cubicBezTo>
                  <a:pt x="956284" y="3465269"/>
                  <a:pt x="952046" y="3464063"/>
                  <a:pt x="951788" y="3461874"/>
                </a:cubicBezTo>
                <a:cubicBezTo>
                  <a:pt x="949515" y="3446956"/>
                  <a:pt x="936078" y="3441546"/>
                  <a:pt x="926759" y="3433431"/>
                </a:cubicBezTo>
                <a:cubicBezTo>
                  <a:pt x="911755" y="3420529"/>
                  <a:pt x="911618" y="3400579"/>
                  <a:pt x="903850" y="3383920"/>
                </a:cubicBezTo>
                <a:cubicBezTo>
                  <a:pt x="900957" y="3376754"/>
                  <a:pt x="899854" y="3368864"/>
                  <a:pt x="895238" y="3361559"/>
                </a:cubicBezTo>
                <a:cubicBezTo>
                  <a:pt x="892137" y="3356976"/>
                  <a:pt x="889313" y="3348949"/>
                  <a:pt x="893102" y="3344918"/>
                </a:cubicBezTo>
                <a:cubicBezTo>
                  <a:pt x="905938" y="3330776"/>
                  <a:pt x="901959" y="3310087"/>
                  <a:pt x="913932" y="3295875"/>
                </a:cubicBezTo>
                <a:cubicBezTo>
                  <a:pt x="916793" y="3292637"/>
                  <a:pt x="918601" y="3286279"/>
                  <a:pt x="916552" y="3284815"/>
                </a:cubicBezTo>
                <a:cubicBezTo>
                  <a:pt x="903718" y="3277287"/>
                  <a:pt x="908800" y="3262523"/>
                  <a:pt x="902668" y="3252497"/>
                </a:cubicBezTo>
                <a:cubicBezTo>
                  <a:pt x="900360" y="3248845"/>
                  <a:pt x="897466" y="3241679"/>
                  <a:pt x="899396" y="3239232"/>
                </a:cubicBezTo>
                <a:cubicBezTo>
                  <a:pt x="909112" y="3226141"/>
                  <a:pt x="894626" y="3217612"/>
                  <a:pt x="894195" y="3206742"/>
                </a:cubicBezTo>
                <a:cubicBezTo>
                  <a:pt x="893817" y="3200644"/>
                  <a:pt x="887529" y="3197974"/>
                  <a:pt x="880363" y="3200867"/>
                </a:cubicBezTo>
                <a:lnTo>
                  <a:pt x="868662" y="3212216"/>
                </a:lnTo>
                <a:lnTo>
                  <a:pt x="861785" y="3179867"/>
                </a:lnTo>
                <a:lnTo>
                  <a:pt x="841031" y="3128406"/>
                </a:lnTo>
                <a:lnTo>
                  <a:pt x="835094" y="3130395"/>
                </a:lnTo>
                <a:lnTo>
                  <a:pt x="836894" y="3131712"/>
                </a:lnTo>
                <a:cubicBezTo>
                  <a:pt x="837023" y="3134426"/>
                  <a:pt x="833965" y="3137488"/>
                  <a:pt x="828164" y="3141426"/>
                </a:cubicBezTo>
                <a:cubicBezTo>
                  <a:pt x="818458" y="3148422"/>
                  <a:pt x="813018" y="3157337"/>
                  <a:pt x="810249" y="3168564"/>
                </a:cubicBezTo>
                <a:cubicBezTo>
                  <a:pt x="809318" y="3173433"/>
                  <a:pt x="809074" y="3179403"/>
                  <a:pt x="805666" y="3182762"/>
                </a:cubicBezTo>
                <a:cubicBezTo>
                  <a:pt x="787414" y="3201536"/>
                  <a:pt x="780751" y="3228059"/>
                  <a:pt x="762994" y="3247137"/>
                </a:cubicBezTo>
                <a:cubicBezTo>
                  <a:pt x="751258" y="3259688"/>
                  <a:pt x="753600" y="3265877"/>
                  <a:pt x="769696" y="3269578"/>
                </a:cubicBezTo>
                <a:cubicBezTo>
                  <a:pt x="792945" y="3274925"/>
                  <a:pt x="800386" y="3291698"/>
                  <a:pt x="788985" y="3312615"/>
                </a:cubicBezTo>
                <a:cubicBezTo>
                  <a:pt x="786568" y="3316577"/>
                  <a:pt x="784452" y="3320045"/>
                  <a:pt x="783024" y="3324613"/>
                </a:cubicBezTo>
                <a:cubicBezTo>
                  <a:pt x="776218" y="3343570"/>
                  <a:pt x="776326" y="3342279"/>
                  <a:pt x="758660" y="3335580"/>
                </a:cubicBezTo>
                <a:cubicBezTo>
                  <a:pt x="725311" y="3323391"/>
                  <a:pt x="700011" y="3299121"/>
                  <a:pt x="671389" y="3280299"/>
                </a:cubicBezTo>
                <a:cubicBezTo>
                  <a:pt x="664454" y="3276068"/>
                  <a:pt x="658316" y="3271644"/>
                  <a:pt x="650969" y="3269201"/>
                </a:cubicBezTo>
                <a:cubicBezTo>
                  <a:pt x="647695" y="3267882"/>
                  <a:pt x="644252" y="3262384"/>
                  <a:pt x="641617" y="3268933"/>
                </a:cubicBezTo>
                <a:cubicBezTo>
                  <a:pt x="639393" y="3273694"/>
                  <a:pt x="638956" y="3278866"/>
                  <a:pt x="644405" y="3282190"/>
                </a:cubicBezTo>
                <a:cubicBezTo>
                  <a:pt x="646387" y="3283399"/>
                  <a:pt x="648476" y="3283314"/>
                  <a:pt x="650760" y="3284028"/>
                </a:cubicBezTo>
                <a:cubicBezTo>
                  <a:pt x="655328" y="3285455"/>
                  <a:pt x="662423" y="3281627"/>
                  <a:pt x="664657" y="3289108"/>
                </a:cubicBezTo>
                <a:cubicBezTo>
                  <a:pt x="666890" y="3296588"/>
                  <a:pt x="658310" y="3299510"/>
                  <a:pt x="653088" y="3305841"/>
                </a:cubicBezTo>
                <a:cubicBezTo>
                  <a:pt x="664943" y="3304236"/>
                  <a:pt x="673994" y="3305000"/>
                  <a:pt x="681811" y="3311127"/>
                </a:cubicBezTo>
                <a:cubicBezTo>
                  <a:pt x="686161" y="3315142"/>
                  <a:pt x="689712" y="3319347"/>
                  <a:pt x="681325" y="3323067"/>
                </a:cubicBezTo>
                <a:cubicBezTo>
                  <a:pt x="670368" y="3310944"/>
                  <a:pt x="656397" y="3316018"/>
                  <a:pt x="642947" y="3318009"/>
                </a:cubicBezTo>
                <a:cubicBezTo>
                  <a:pt x="631587" y="3319914"/>
                  <a:pt x="621135" y="3320335"/>
                  <a:pt x="616859" y="3306171"/>
                </a:cubicBezTo>
                <a:cubicBezTo>
                  <a:pt x="612232" y="3299271"/>
                  <a:pt x="615171" y="3292227"/>
                  <a:pt x="615221" y="3285459"/>
                </a:cubicBezTo>
                <a:cubicBezTo>
                  <a:pt x="615078" y="3277895"/>
                  <a:pt x="613230" y="3272008"/>
                  <a:pt x="603851" y="3275124"/>
                </a:cubicBezTo>
                <a:cubicBezTo>
                  <a:pt x="597338" y="3281347"/>
                  <a:pt x="590822" y="3287567"/>
                  <a:pt x="584006" y="3294285"/>
                </a:cubicBezTo>
                <a:cubicBezTo>
                  <a:pt x="581394" y="3297450"/>
                  <a:pt x="579690" y="3299130"/>
                  <a:pt x="576030" y="3296216"/>
                </a:cubicBezTo>
                <a:cubicBezTo>
                  <a:pt x="583887" y="3283337"/>
                  <a:pt x="590066" y="3268752"/>
                  <a:pt x="595446" y="3254362"/>
                </a:cubicBezTo>
                <a:cubicBezTo>
                  <a:pt x="600717" y="3241264"/>
                  <a:pt x="595184" y="3235849"/>
                  <a:pt x="582146" y="3236050"/>
                </a:cubicBezTo>
                <a:cubicBezTo>
                  <a:pt x="574581" y="3236194"/>
                  <a:pt x="566907" y="3237630"/>
                  <a:pt x="559040" y="3238269"/>
                </a:cubicBezTo>
                <a:cubicBezTo>
                  <a:pt x="545396" y="3239463"/>
                  <a:pt x="541651" y="3234459"/>
                  <a:pt x="547418" y="3221663"/>
                </a:cubicBezTo>
                <a:cubicBezTo>
                  <a:pt x="549644" y="3216903"/>
                  <a:pt x="552364" y="3212444"/>
                  <a:pt x="555276" y="3208783"/>
                </a:cubicBezTo>
                <a:cubicBezTo>
                  <a:pt x="563219" y="3197993"/>
                  <a:pt x="565770" y="3189354"/>
                  <a:pt x="552916" y="3178113"/>
                </a:cubicBezTo>
                <a:cubicBezTo>
                  <a:pt x="541244" y="3168275"/>
                  <a:pt x="547808" y="3155285"/>
                  <a:pt x="554759" y="3143891"/>
                </a:cubicBezTo>
                <a:cubicBezTo>
                  <a:pt x="566243" y="3125067"/>
                  <a:pt x="564975" y="3121575"/>
                  <a:pt x="546452" y="3109595"/>
                </a:cubicBezTo>
                <a:cubicBezTo>
                  <a:pt x="540701" y="3106766"/>
                  <a:pt x="532640" y="3106607"/>
                  <a:pt x="531314" y="3097640"/>
                </a:cubicBezTo>
                <a:cubicBezTo>
                  <a:pt x="533647" y="3091586"/>
                  <a:pt x="538239" y="3089631"/>
                  <a:pt x="544016" y="3089076"/>
                </a:cubicBezTo>
                <a:cubicBezTo>
                  <a:pt x="551086" y="3088629"/>
                  <a:pt x="550917" y="3084449"/>
                  <a:pt x="547970" y="3079252"/>
                </a:cubicBezTo>
                <a:cubicBezTo>
                  <a:pt x="535005" y="3069303"/>
                  <a:pt x="524737" y="3058281"/>
                  <a:pt x="536113" y="3040749"/>
                </a:cubicBezTo>
                <a:cubicBezTo>
                  <a:pt x="534651" y="3036458"/>
                  <a:pt x="536573" y="3032193"/>
                  <a:pt x="536514" y="3026719"/>
                </a:cubicBezTo>
                <a:cubicBezTo>
                  <a:pt x="527825" y="3030935"/>
                  <a:pt x="526650" y="3041773"/>
                  <a:pt x="518069" y="3044697"/>
                </a:cubicBezTo>
                <a:cubicBezTo>
                  <a:pt x="513393" y="3044561"/>
                  <a:pt x="509103" y="3046023"/>
                  <a:pt x="505031" y="3044899"/>
                </a:cubicBezTo>
                <a:cubicBezTo>
                  <a:pt x="488743" y="3040401"/>
                  <a:pt x="476283" y="3042996"/>
                  <a:pt x="469088" y="3060358"/>
                </a:cubicBezTo>
                <a:cubicBezTo>
                  <a:pt x="464531" y="3071173"/>
                  <a:pt x="455891" y="3068621"/>
                  <a:pt x="446865" y="3064475"/>
                </a:cubicBezTo>
                <a:cubicBezTo>
                  <a:pt x="427327" y="3055274"/>
                  <a:pt x="427327" y="3055274"/>
                  <a:pt x="428167" y="3076179"/>
                </a:cubicBezTo>
                <a:cubicBezTo>
                  <a:pt x="428034" y="3080857"/>
                  <a:pt x="426028" y="3083029"/>
                  <a:pt x="421376" y="3079513"/>
                </a:cubicBezTo>
                <a:cubicBezTo>
                  <a:pt x="412206" y="3067802"/>
                  <a:pt x="406748" y="3052236"/>
                  <a:pt x="387850" y="3050902"/>
                </a:cubicBezTo>
                <a:cubicBezTo>
                  <a:pt x="376212" y="3049921"/>
                  <a:pt x="366532" y="3053532"/>
                  <a:pt x="356247" y="3058134"/>
                </a:cubicBezTo>
                <a:cubicBezTo>
                  <a:pt x="336669" y="3067942"/>
                  <a:pt x="330917" y="3065114"/>
                  <a:pt x="329279" y="3044401"/>
                </a:cubicBezTo>
                <a:cubicBezTo>
                  <a:pt x="328084" y="3030757"/>
                  <a:pt x="321452" y="3026031"/>
                  <a:pt x="308607" y="3027031"/>
                </a:cubicBezTo>
                <a:cubicBezTo>
                  <a:pt x="279229" y="3029502"/>
                  <a:pt x="278733" y="3029199"/>
                  <a:pt x="279538" y="3001141"/>
                </a:cubicBezTo>
                <a:cubicBezTo>
                  <a:pt x="280108" y="2991291"/>
                  <a:pt x="276338" y="2989671"/>
                  <a:pt x="267950" y="2993392"/>
                </a:cubicBezTo>
                <a:cubicBezTo>
                  <a:pt x="260856" y="2997221"/>
                  <a:pt x="258597" y="2993124"/>
                  <a:pt x="257547" y="2987046"/>
                </a:cubicBezTo>
                <a:cubicBezTo>
                  <a:pt x="260075" y="2981789"/>
                  <a:pt x="261803" y="2976727"/>
                  <a:pt x="263834" y="2971168"/>
                </a:cubicBezTo>
                <a:cubicBezTo>
                  <a:pt x="265565" y="2966107"/>
                  <a:pt x="271147" y="2964754"/>
                  <a:pt x="275244" y="2962494"/>
                </a:cubicBezTo>
                <a:cubicBezTo>
                  <a:pt x="281540" y="2958859"/>
                  <a:pt x="284865" y="2953409"/>
                  <a:pt x="283127" y="2946230"/>
                </a:cubicBezTo>
                <a:cubicBezTo>
                  <a:pt x="281774" y="2940646"/>
                  <a:pt x="277014" y="2938422"/>
                  <a:pt x="271842" y="2937986"/>
                </a:cubicBezTo>
                <a:cubicBezTo>
                  <a:pt x="264084" y="2937332"/>
                  <a:pt x="259383" y="2940582"/>
                  <a:pt x="255949" y="2947324"/>
                </a:cubicBezTo>
                <a:cubicBezTo>
                  <a:pt x="253724" y="2952085"/>
                  <a:pt x="255959" y="2959566"/>
                  <a:pt x="248671" y="2962598"/>
                </a:cubicBezTo>
                <a:cubicBezTo>
                  <a:pt x="239403" y="2964419"/>
                  <a:pt x="230520" y="2967838"/>
                  <a:pt x="220889" y="2964682"/>
                </a:cubicBezTo>
                <a:cubicBezTo>
                  <a:pt x="215271" y="2957176"/>
                  <a:pt x="220191" y="2951340"/>
                  <a:pt x="224312" y="2945699"/>
                </a:cubicBezTo>
                <a:cubicBezTo>
                  <a:pt x="230248" y="2937083"/>
                  <a:pt x="234093" y="2928553"/>
                  <a:pt x="224403" y="2919922"/>
                </a:cubicBezTo>
                <a:cubicBezTo>
                  <a:pt x="221045" y="2916514"/>
                  <a:pt x="220683" y="2911535"/>
                  <a:pt x="221119" y="2906363"/>
                </a:cubicBezTo>
                <a:cubicBezTo>
                  <a:pt x="220481" y="2898496"/>
                  <a:pt x="223611" y="2892250"/>
                  <a:pt x="227734" y="2886607"/>
                </a:cubicBezTo>
                <a:cubicBezTo>
                  <a:pt x="230949" y="2882452"/>
                  <a:pt x="232570" y="2878681"/>
                  <a:pt x="230419" y="2873291"/>
                </a:cubicBezTo>
                <a:cubicBezTo>
                  <a:pt x="231485" y="2863744"/>
                  <a:pt x="216574" y="2861446"/>
                  <a:pt x="220334" y="2850825"/>
                </a:cubicBezTo>
                <a:cubicBezTo>
                  <a:pt x="229485" y="2838054"/>
                  <a:pt x="212181" y="2836334"/>
                  <a:pt x="210854" y="2827368"/>
                </a:cubicBezTo>
                <a:cubicBezTo>
                  <a:pt x="210642" y="2802088"/>
                  <a:pt x="220203" y="2787527"/>
                  <a:pt x="241764" y="2778929"/>
                </a:cubicBezTo>
                <a:cubicBezTo>
                  <a:pt x="254139" y="2774242"/>
                  <a:pt x="256909" y="2763016"/>
                  <a:pt x="255002" y="2751657"/>
                </a:cubicBezTo>
                <a:cubicBezTo>
                  <a:pt x="251852" y="2733421"/>
                  <a:pt x="254043" y="2719803"/>
                  <a:pt x="276350" y="2717777"/>
                </a:cubicBezTo>
                <a:cubicBezTo>
                  <a:pt x="282127" y="2717223"/>
                  <a:pt x="285837" y="2713370"/>
                  <a:pt x="285282" y="2707593"/>
                </a:cubicBezTo>
                <a:cubicBezTo>
                  <a:pt x="284559" y="2697636"/>
                  <a:pt x="286229" y="2687100"/>
                  <a:pt x="276926" y="2680064"/>
                </a:cubicBezTo>
                <a:cubicBezTo>
                  <a:pt x="273458" y="2677948"/>
                  <a:pt x="269496" y="2675530"/>
                  <a:pt x="264542" y="2672508"/>
                </a:cubicBezTo>
                <a:cubicBezTo>
                  <a:pt x="280384" y="2669938"/>
                  <a:pt x="293859" y="2664564"/>
                  <a:pt x="308116" y="2674621"/>
                </a:cubicBezTo>
                <a:cubicBezTo>
                  <a:pt x="315740" y="2679952"/>
                  <a:pt x="323028" y="2676920"/>
                  <a:pt x="327864" y="2668993"/>
                </a:cubicBezTo>
                <a:cubicBezTo>
                  <a:pt x="331792" y="2662553"/>
                  <a:pt x="336024" y="2655618"/>
                  <a:pt x="339456" y="2648876"/>
                </a:cubicBezTo>
                <a:cubicBezTo>
                  <a:pt x="345913" y="2637181"/>
                  <a:pt x="353636" y="2628976"/>
                  <a:pt x="368061" y="2643216"/>
                </a:cubicBezTo>
                <a:cubicBezTo>
                  <a:pt x="369890" y="2624619"/>
                  <a:pt x="377177" y="2621587"/>
                  <a:pt x="389538" y="2632526"/>
                </a:cubicBezTo>
                <a:cubicBezTo>
                  <a:pt x="391519" y="2633735"/>
                  <a:pt x="393995" y="2635245"/>
                  <a:pt x="396992" y="2633675"/>
                </a:cubicBezTo>
                <a:cubicBezTo>
                  <a:pt x="400292" y="2631609"/>
                  <a:pt x="398721" y="2628612"/>
                  <a:pt x="398142" y="2626219"/>
                </a:cubicBezTo>
                <a:cubicBezTo>
                  <a:pt x="394936" y="2615596"/>
                  <a:pt x="395164" y="2602479"/>
                  <a:pt x="385394" y="2597603"/>
                </a:cubicBezTo>
                <a:lnTo>
                  <a:pt x="377546" y="2596603"/>
                </a:lnTo>
                <a:lnTo>
                  <a:pt x="376221" y="2597323"/>
                </a:lnTo>
                <a:cubicBezTo>
                  <a:pt x="371736" y="2598535"/>
                  <a:pt x="367330" y="2598074"/>
                  <a:pt x="363730" y="2594317"/>
                </a:cubicBezTo>
                <a:cubicBezTo>
                  <a:pt x="354152" y="2584016"/>
                  <a:pt x="340389" y="2577279"/>
                  <a:pt x="336858" y="2561827"/>
                </a:cubicBezTo>
                <a:lnTo>
                  <a:pt x="337956" y="2558256"/>
                </a:lnTo>
                <a:lnTo>
                  <a:pt x="331405" y="2552878"/>
                </a:lnTo>
                <a:cubicBezTo>
                  <a:pt x="322102" y="2545844"/>
                  <a:pt x="314127" y="2547775"/>
                  <a:pt x="308578" y="2557984"/>
                </a:cubicBezTo>
                <a:cubicBezTo>
                  <a:pt x="303440" y="2566405"/>
                  <a:pt x="299100" y="2574634"/>
                  <a:pt x="294264" y="2582561"/>
                </a:cubicBezTo>
                <a:cubicBezTo>
                  <a:pt x="292149" y="2586028"/>
                  <a:pt x="290806" y="2592686"/>
                  <a:pt x="283955" y="2590545"/>
                </a:cubicBezTo>
                <a:cubicBezTo>
                  <a:pt x="278892" y="2588816"/>
                  <a:pt x="279630" y="2583149"/>
                  <a:pt x="279462" y="2578968"/>
                </a:cubicBezTo>
                <a:cubicBezTo>
                  <a:pt x="279671" y="2564141"/>
                  <a:pt x="280677" y="2549121"/>
                  <a:pt x="280886" y="2534293"/>
                </a:cubicBezTo>
                <a:cubicBezTo>
                  <a:pt x="282229" y="2527635"/>
                  <a:pt x="287920" y="2524990"/>
                  <a:pt x="293312" y="2522841"/>
                </a:cubicBezTo>
                <a:cubicBezTo>
                  <a:pt x="300902" y="2519313"/>
                  <a:pt x="307430" y="2514460"/>
                  <a:pt x="313664" y="2509256"/>
                </a:cubicBezTo>
                <a:lnTo>
                  <a:pt x="322562" y="2501743"/>
                </a:lnTo>
                <a:lnTo>
                  <a:pt x="322347" y="2500403"/>
                </a:lnTo>
                <a:cubicBezTo>
                  <a:pt x="322951" y="2498369"/>
                  <a:pt x="324153" y="2496315"/>
                  <a:pt x="325012" y="2494504"/>
                </a:cubicBezTo>
                <a:cubicBezTo>
                  <a:pt x="325942" y="2492996"/>
                  <a:pt x="326566" y="2491562"/>
                  <a:pt x="327121" y="2489822"/>
                </a:cubicBezTo>
                <a:cubicBezTo>
                  <a:pt x="327907" y="2487706"/>
                  <a:pt x="327635" y="2485197"/>
                  <a:pt x="325375" y="2483801"/>
                </a:cubicBezTo>
                <a:cubicBezTo>
                  <a:pt x="323420" y="2482332"/>
                  <a:pt x="321433" y="2483446"/>
                  <a:pt x="319894" y="2485096"/>
                </a:cubicBezTo>
                <a:cubicBezTo>
                  <a:pt x="317513" y="2487268"/>
                  <a:pt x="315060" y="2489134"/>
                  <a:pt x="311599" y="2486736"/>
                </a:cubicBezTo>
                <a:cubicBezTo>
                  <a:pt x="308442" y="2484265"/>
                  <a:pt x="309244" y="2480857"/>
                  <a:pt x="310423" y="2477683"/>
                </a:cubicBezTo>
                <a:cubicBezTo>
                  <a:pt x="310655" y="2477307"/>
                  <a:pt x="311120" y="2476555"/>
                  <a:pt x="311281" y="2475872"/>
                </a:cubicBezTo>
                <a:cubicBezTo>
                  <a:pt x="314962" y="2466960"/>
                  <a:pt x="313921" y="2465274"/>
                  <a:pt x="304224" y="2463706"/>
                </a:cubicBezTo>
                <a:cubicBezTo>
                  <a:pt x="299601" y="2463191"/>
                  <a:pt x="295890" y="2462459"/>
                  <a:pt x="295275" y="2457135"/>
                </a:cubicBezTo>
                <a:cubicBezTo>
                  <a:pt x="294986" y="2455917"/>
                  <a:pt x="294770" y="2455003"/>
                  <a:pt x="294859" y="2454016"/>
                </a:cubicBezTo>
                <a:cubicBezTo>
                  <a:pt x="295461" y="2448405"/>
                  <a:pt x="291944" y="2444410"/>
                  <a:pt x="286910" y="2446244"/>
                </a:cubicBezTo>
                <a:cubicBezTo>
                  <a:pt x="281877" y="2448077"/>
                  <a:pt x="279401" y="2445767"/>
                  <a:pt x="278232" y="2442183"/>
                </a:cubicBezTo>
                <a:cubicBezTo>
                  <a:pt x="274814" y="2430443"/>
                  <a:pt x="266929" y="2429735"/>
                  <a:pt x="256502" y="2431877"/>
                </a:cubicBezTo>
                <a:cubicBezTo>
                  <a:pt x="249121" y="2433301"/>
                  <a:pt x="241379" y="2433200"/>
                  <a:pt x="233566" y="2432796"/>
                </a:cubicBezTo>
                <a:cubicBezTo>
                  <a:pt x="229927" y="2432370"/>
                  <a:pt x="227364" y="2431045"/>
                  <a:pt x="225585" y="2427605"/>
                </a:cubicBezTo>
                <a:cubicBezTo>
                  <a:pt x="222281" y="2421790"/>
                  <a:pt x="219661" y="2415815"/>
                  <a:pt x="218516" y="2409611"/>
                </a:cubicBezTo>
                <a:lnTo>
                  <a:pt x="219702" y="2396654"/>
                </a:lnTo>
                <a:lnTo>
                  <a:pt x="203612" y="2390201"/>
                </a:lnTo>
                <a:cubicBezTo>
                  <a:pt x="197466" y="2388576"/>
                  <a:pt x="191205" y="2387136"/>
                  <a:pt x="185454" y="2384308"/>
                </a:cubicBezTo>
                <a:cubicBezTo>
                  <a:pt x="171667" y="2377936"/>
                  <a:pt x="170122" y="2371555"/>
                  <a:pt x="180651" y="2360984"/>
                </a:cubicBezTo>
                <a:cubicBezTo>
                  <a:pt x="183455" y="2358616"/>
                  <a:pt x="186451" y="2357046"/>
                  <a:pt x="188954" y="2355173"/>
                </a:cubicBezTo>
                <a:cubicBezTo>
                  <a:pt x="201353" y="2347104"/>
                  <a:pt x="207397" y="2337195"/>
                  <a:pt x="203232" y="2321739"/>
                </a:cubicBezTo>
                <a:cubicBezTo>
                  <a:pt x="199949" y="2308181"/>
                  <a:pt x="199553" y="2294345"/>
                  <a:pt x="198358" y="2280702"/>
                </a:cubicBezTo>
                <a:cubicBezTo>
                  <a:pt x="196947" y="2269642"/>
                  <a:pt x="193010" y="2263843"/>
                  <a:pt x="181129" y="2268831"/>
                </a:cubicBezTo>
                <a:cubicBezTo>
                  <a:pt x="174338" y="2272164"/>
                  <a:pt x="167461" y="2273408"/>
                  <a:pt x="161542" y="2266396"/>
                </a:cubicBezTo>
                <a:cubicBezTo>
                  <a:pt x="159249" y="2253442"/>
                  <a:pt x="166586" y="2243644"/>
                  <a:pt x="170152" y="2232225"/>
                </a:cubicBezTo>
                <a:cubicBezTo>
                  <a:pt x="172898" y="2224383"/>
                  <a:pt x="177430" y="2216953"/>
                  <a:pt x="182158" y="2210319"/>
                </a:cubicBezTo>
                <a:lnTo>
                  <a:pt x="185087" y="2204960"/>
                </a:lnTo>
                <a:lnTo>
                  <a:pt x="183548" y="2204931"/>
                </a:lnTo>
                <a:cubicBezTo>
                  <a:pt x="180415" y="2206636"/>
                  <a:pt x="178099" y="2203645"/>
                  <a:pt x="176985" y="2201655"/>
                </a:cubicBezTo>
                <a:cubicBezTo>
                  <a:pt x="172371" y="2194382"/>
                  <a:pt x="166329" y="2191949"/>
                  <a:pt x="158195" y="2192908"/>
                </a:cubicBezTo>
                <a:cubicBezTo>
                  <a:pt x="153178" y="2193451"/>
                  <a:pt x="151831" y="2191838"/>
                  <a:pt x="153725" y="2186242"/>
                </a:cubicBezTo>
                <a:lnTo>
                  <a:pt x="153180" y="2181644"/>
                </a:lnTo>
                <a:lnTo>
                  <a:pt x="148907" y="2184596"/>
                </a:lnTo>
                <a:cubicBezTo>
                  <a:pt x="144000" y="2188740"/>
                  <a:pt x="138907" y="2191241"/>
                  <a:pt x="133549" y="2192221"/>
                </a:cubicBezTo>
                <a:lnTo>
                  <a:pt x="130014" y="2191909"/>
                </a:lnTo>
                <a:lnTo>
                  <a:pt x="130318" y="2192823"/>
                </a:lnTo>
                <a:cubicBezTo>
                  <a:pt x="130000" y="2194023"/>
                  <a:pt x="128756" y="2194881"/>
                  <a:pt x="126282" y="2195305"/>
                </a:cubicBezTo>
                <a:cubicBezTo>
                  <a:pt x="119511" y="2196585"/>
                  <a:pt x="113381" y="2195139"/>
                  <a:pt x="107338" y="2192707"/>
                </a:cubicBezTo>
                <a:cubicBezTo>
                  <a:pt x="99558" y="2189719"/>
                  <a:pt x="95831" y="2190279"/>
                  <a:pt x="90588" y="2196667"/>
                </a:cubicBezTo>
                <a:cubicBezTo>
                  <a:pt x="88512" y="2198766"/>
                  <a:pt x="86957" y="2201708"/>
                  <a:pt x="85329" y="2204345"/>
                </a:cubicBezTo>
                <a:cubicBezTo>
                  <a:pt x="84631" y="2205475"/>
                  <a:pt x="84079" y="2207214"/>
                  <a:pt x="82412" y="2206965"/>
                </a:cubicBezTo>
                <a:cubicBezTo>
                  <a:pt x="80440" y="2206787"/>
                  <a:pt x="79775" y="2205337"/>
                  <a:pt x="79791" y="2204045"/>
                </a:cubicBezTo>
                <a:cubicBezTo>
                  <a:pt x="79714" y="2198273"/>
                  <a:pt x="76988" y="2197631"/>
                  <a:pt x="72187" y="2199087"/>
                </a:cubicBezTo>
                <a:cubicBezTo>
                  <a:pt x="66169" y="2200831"/>
                  <a:pt x="60968" y="2197880"/>
                  <a:pt x="56610" y="2194405"/>
                </a:cubicBezTo>
                <a:cubicBezTo>
                  <a:pt x="53077" y="2191701"/>
                  <a:pt x="50872" y="2191900"/>
                  <a:pt x="49228" y="2195828"/>
                </a:cubicBezTo>
                <a:cubicBezTo>
                  <a:pt x="48443" y="2197945"/>
                  <a:pt x="47513" y="2199452"/>
                  <a:pt x="44932" y="2199419"/>
                </a:cubicBezTo>
                <a:cubicBezTo>
                  <a:pt x="41439" y="2199601"/>
                  <a:pt x="41471" y="2197020"/>
                  <a:pt x="40357" y="2195030"/>
                </a:cubicBezTo>
                <a:cubicBezTo>
                  <a:pt x="39764" y="2193883"/>
                  <a:pt x="39404" y="2192360"/>
                  <a:pt x="38739" y="2190908"/>
                </a:cubicBezTo>
                <a:cubicBezTo>
                  <a:pt x="35881" y="2182898"/>
                  <a:pt x="30881" y="2182150"/>
                  <a:pt x="25029" y="2188681"/>
                </a:cubicBezTo>
                <a:cubicBezTo>
                  <a:pt x="24258" y="2189507"/>
                  <a:pt x="23794" y="2190261"/>
                  <a:pt x="22953" y="2190781"/>
                </a:cubicBezTo>
                <a:cubicBezTo>
                  <a:pt x="21341" y="2192127"/>
                  <a:pt x="19049" y="2193312"/>
                  <a:pt x="17398" y="2191771"/>
                </a:cubicBezTo>
                <a:cubicBezTo>
                  <a:pt x="15820" y="2190537"/>
                  <a:pt x="16534" y="2188116"/>
                  <a:pt x="17464" y="2186609"/>
                </a:cubicBezTo>
                <a:cubicBezTo>
                  <a:pt x="18394" y="2185102"/>
                  <a:pt x="19396" y="2183901"/>
                  <a:pt x="20703" y="2182626"/>
                </a:cubicBezTo>
                <a:cubicBezTo>
                  <a:pt x="22403" y="2180293"/>
                  <a:pt x="22580" y="2178321"/>
                  <a:pt x="20175" y="2176316"/>
                </a:cubicBezTo>
                <a:cubicBezTo>
                  <a:pt x="14847" y="2171463"/>
                  <a:pt x="12726" y="2165208"/>
                  <a:pt x="10908" y="2158882"/>
                </a:cubicBezTo>
                <a:cubicBezTo>
                  <a:pt x="8498" y="2151407"/>
                  <a:pt x="7539" y="2143269"/>
                  <a:pt x="3909" y="2136084"/>
                </a:cubicBezTo>
                <a:cubicBezTo>
                  <a:pt x="2653" y="2133485"/>
                  <a:pt x="4120" y="2131530"/>
                  <a:pt x="5354" y="2129952"/>
                </a:cubicBezTo>
                <a:lnTo>
                  <a:pt x="9185" y="2123453"/>
                </a:lnTo>
                <a:lnTo>
                  <a:pt x="8263" y="2119867"/>
                </a:lnTo>
                <a:cubicBezTo>
                  <a:pt x="5811" y="2114972"/>
                  <a:pt x="252" y="2112941"/>
                  <a:pt x="0" y="2106669"/>
                </a:cubicBezTo>
                <a:cubicBezTo>
                  <a:pt x="6599" y="2102537"/>
                  <a:pt x="1066" y="2097122"/>
                  <a:pt x="1997" y="2092253"/>
                </a:cubicBezTo>
                <a:cubicBezTo>
                  <a:pt x="6531" y="2084822"/>
                  <a:pt x="7100" y="2074973"/>
                  <a:pt x="18461" y="2073068"/>
                </a:cubicBezTo>
                <a:cubicBezTo>
                  <a:pt x="22642" y="2072898"/>
                  <a:pt x="23573" y="2068029"/>
                  <a:pt x="22909" y="2063545"/>
                </a:cubicBezTo>
                <a:cubicBezTo>
                  <a:pt x="21473" y="2055872"/>
                  <a:pt x="23504" y="2050313"/>
                  <a:pt x="31396" y="2046292"/>
                </a:cubicBezTo>
                <a:cubicBezTo>
                  <a:pt x="40689" y="2041086"/>
                  <a:pt x="33972" y="2034267"/>
                  <a:pt x="31352" y="2025192"/>
                </a:cubicBezTo>
                <a:cubicBezTo>
                  <a:pt x="45852" y="2029280"/>
                  <a:pt x="56523" y="2026274"/>
                  <a:pt x="63886" y="2013091"/>
                </a:cubicBezTo>
                <a:cubicBezTo>
                  <a:pt x="65396" y="2010614"/>
                  <a:pt x="74278" y="2007196"/>
                  <a:pt x="81239" y="2008044"/>
                </a:cubicBezTo>
                <a:cubicBezTo>
                  <a:pt x="94363" y="2009931"/>
                  <a:pt x="101700" y="2000134"/>
                  <a:pt x="111405" y="1993139"/>
                </a:cubicBezTo>
                <a:cubicBezTo>
                  <a:pt x="111305" y="2006673"/>
                  <a:pt x="117770" y="2007219"/>
                  <a:pt x="126677" y="2000417"/>
                </a:cubicBezTo>
                <a:cubicBezTo>
                  <a:pt x="131161" y="1999753"/>
                  <a:pt x="135728" y="2001180"/>
                  <a:pt x="139632" y="1998124"/>
                </a:cubicBezTo>
                <a:cubicBezTo>
                  <a:pt x="141832" y="1996747"/>
                  <a:pt x="144334" y="1994875"/>
                  <a:pt x="146533" y="1993496"/>
                </a:cubicBezTo>
                <a:cubicBezTo>
                  <a:pt x="149035" y="1991624"/>
                  <a:pt x="151948" y="1987964"/>
                  <a:pt x="153736" y="1988375"/>
                </a:cubicBezTo>
                <a:cubicBezTo>
                  <a:pt x="158305" y="1989802"/>
                  <a:pt x="154593" y="1993656"/>
                  <a:pt x="154376" y="1996242"/>
                </a:cubicBezTo>
                <a:cubicBezTo>
                  <a:pt x="154241" y="2000919"/>
                  <a:pt x="153914" y="2004797"/>
                  <a:pt x="153285" y="2009173"/>
                </a:cubicBezTo>
                <a:cubicBezTo>
                  <a:pt x="154336" y="2015250"/>
                  <a:pt x="159397" y="2016979"/>
                  <a:pt x="164872" y="2016921"/>
                </a:cubicBezTo>
                <a:cubicBezTo>
                  <a:pt x="168171" y="2014855"/>
                  <a:pt x="171966" y="2013091"/>
                  <a:pt x="175266" y="2011025"/>
                </a:cubicBezTo>
                <a:cubicBezTo>
                  <a:pt x="179447" y="2010857"/>
                  <a:pt x="178624" y="2014433"/>
                  <a:pt x="179204" y="2016827"/>
                </a:cubicBezTo>
                <a:cubicBezTo>
                  <a:pt x="173050" y="2028027"/>
                  <a:pt x="172975" y="2038177"/>
                  <a:pt x="185964" y="2044743"/>
                </a:cubicBezTo>
                <a:cubicBezTo>
                  <a:pt x="191221" y="2047270"/>
                  <a:pt x="195570" y="2051282"/>
                  <a:pt x="192136" y="2058025"/>
                </a:cubicBezTo>
                <a:lnTo>
                  <a:pt x="191400" y="2065222"/>
                </a:lnTo>
                <a:lnTo>
                  <a:pt x="193705" y="2064625"/>
                </a:lnTo>
                <a:cubicBezTo>
                  <a:pt x="196450" y="2062971"/>
                  <a:pt x="198965" y="2060687"/>
                  <a:pt x="201345" y="2058516"/>
                </a:cubicBezTo>
                <a:cubicBezTo>
                  <a:pt x="203798" y="2056649"/>
                  <a:pt x="205481" y="2055607"/>
                  <a:pt x="208726" y="2057092"/>
                </a:cubicBezTo>
                <a:lnTo>
                  <a:pt x="228242" y="2063119"/>
                </a:lnTo>
                <a:lnTo>
                  <a:pt x="231942" y="2058517"/>
                </a:lnTo>
                <a:cubicBezTo>
                  <a:pt x="240656" y="2050918"/>
                  <a:pt x="244031" y="2038701"/>
                  <a:pt x="254423" y="2032807"/>
                </a:cubicBezTo>
                <a:cubicBezTo>
                  <a:pt x="256237" y="2029835"/>
                  <a:pt x="257748" y="2027358"/>
                  <a:pt x="259562" y="2024385"/>
                </a:cubicBezTo>
                <a:cubicBezTo>
                  <a:pt x="258100" y="2020095"/>
                  <a:pt x="261014" y="2016434"/>
                  <a:pt x="260350" y="2011951"/>
                </a:cubicBezTo>
                <a:cubicBezTo>
                  <a:pt x="259241" y="2000398"/>
                  <a:pt x="248041" y="1994245"/>
                  <a:pt x="243934" y="1984262"/>
                </a:cubicBezTo>
                <a:cubicBezTo>
                  <a:pt x="241288" y="1978570"/>
                  <a:pt x="238148" y="1972575"/>
                  <a:pt x="241968" y="1967429"/>
                </a:cubicBezTo>
                <a:cubicBezTo>
                  <a:pt x="245788" y="1962282"/>
                  <a:pt x="252445" y="1963625"/>
                  <a:pt x="257810" y="1964858"/>
                </a:cubicBezTo>
                <a:cubicBezTo>
                  <a:pt x="264964" y="1966502"/>
                  <a:pt x="271404" y="1970433"/>
                  <a:pt x="278777" y="1969490"/>
                </a:cubicBezTo>
                <a:cubicBezTo>
                  <a:pt x="283973" y="1966543"/>
                  <a:pt x="288817" y="1970860"/>
                  <a:pt x="293797" y="1970497"/>
                </a:cubicBezTo>
                <a:cubicBezTo>
                  <a:pt x="297096" y="1968432"/>
                  <a:pt x="300201" y="1965569"/>
                  <a:pt x="304189" y="1964603"/>
                </a:cubicBezTo>
                <a:cubicBezTo>
                  <a:pt x="318017" y="1951966"/>
                  <a:pt x="330854" y="1938723"/>
                  <a:pt x="323849" y="1916778"/>
                </a:cubicBezTo>
                <a:cubicBezTo>
                  <a:pt x="320347" y="1905805"/>
                  <a:pt x="328953" y="1899498"/>
                  <a:pt x="339900" y="1899380"/>
                </a:cubicBezTo>
                <a:cubicBezTo>
                  <a:pt x="348759" y="1899346"/>
                  <a:pt x="357507" y="1900605"/>
                  <a:pt x="366172" y="1899774"/>
                </a:cubicBezTo>
                <a:cubicBezTo>
                  <a:pt x="385398" y="1897227"/>
                  <a:pt x="399611" y="1886186"/>
                  <a:pt x="386797" y="1855936"/>
                </a:cubicBezTo>
                <a:cubicBezTo>
                  <a:pt x="388937" y="1849084"/>
                  <a:pt x="381809" y="1844057"/>
                  <a:pt x="382353" y="1837591"/>
                </a:cubicBezTo>
                <a:cubicBezTo>
                  <a:pt x="386937" y="1823393"/>
                  <a:pt x="387735" y="1823200"/>
                  <a:pt x="397618" y="1832628"/>
                </a:cubicBezTo>
                <a:cubicBezTo>
                  <a:pt x="406317" y="1840654"/>
                  <a:pt x="417626" y="1845514"/>
                  <a:pt x="428633" y="1850870"/>
                </a:cubicBezTo>
                <a:cubicBezTo>
                  <a:pt x="424695" y="1845069"/>
                  <a:pt x="427138" y="1837723"/>
                  <a:pt x="421799" y="1833105"/>
                </a:cubicBezTo>
                <a:cubicBezTo>
                  <a:pt x="418632" y="1830494"/>
                  <a:pt x="416567" y="1827194"/>
                  <a:pt x="416893" y="1823315"/>
                </a:cubicBezTo>
                <a:cubicBezTo>
                  <a:pt x="417514" y="1806700"/>
                  <a:pt x="407003" y="1801646"/>
                  <a:pt x="392972" y="1801244"/>
                </a:cubicBezTo>
                <a:cubicBezTo>
                  <a:pt x="386338" y="1796518"/>
                  <a:pt x="378867" y="1810993"/>
                  <a:pt x="372974" y="1800599"/>
                </a:cubicBezTo>
                <a:cubicBezTo>
                  <a:pt x="365944" y="1782037"/>
                  <a:pt x="382055" y="1770114"/>
                  <a:pt x="385949" y="1754815"/>
                </a:cubicBezTo>
                <a:cubicBezTo>
                  <a:pt x="390449" y="1738528"/>
                  <a:pt x="396735" y="1722650"/>
                  <a:pt x="398951" y="1705649"/>
                </a:cubicBezTo>
                <a:cubicBezTo>
                  <a:pt x="400621" y="1695112"/>
                  <a:pt x="398001" y="1686035"/>
                  <a:pt x="389494" y="1678807"/>
                </a:cubicBezTo>
                <a:cubicBezTo>
                  <a:pt x="379504" y="1670672"/>
                  <a:pt x="371057" y="1668918"/>
                  <a:pt x="363309" y="1680505"/>
                </a:cubicBezTo>
                <a:cubicBezTo>
                  <a:pt x="357977" y="1688128"/>
                  <a:pt x="348708" y="1689952"/>
                  <a:pt x="342496" y="1695679"/>
                </a:cubicBezTo>
                <a:cubicBezTo>
                  <a:pt x="322085" y="1696822"/>
                  <a:pt x="303295" y="1694196"/>
                  <a:pt x="298105" y="1669277"/>
                </a:cubicBezTo>
                <a:cubicBezTo>
                  <a:pt x="297247" y="1663995"/>
                  <a:pt x="292932" y="1668839"/>
                  <a:pt x="291363" y="1665844"/>
                </a:cubicBezTo>
                <a:cubicBezTo>
                  <a:pt x="289623" y="1658665"/>
                  <a:pt x="294047" y="1652528"/>
                  <a:pt x="294593" y="1646062"/>
                </a:cubicBezTo>
                <a:cubicBezTo>
                  <a:pt x="298136" y="1638026"/>
                  <a:pt x="306825" y="1633812"/>
                  <a:pt x="308882" y="1624869"/>
                </a:cubicBezTo>
                <a:cubicBezTo>
                  <a:pt x="322164" y="1618699"/>
                  <a:pt x="335444" y="1612525"/>
                  <a:pt x="350575" y="1612239"/>
                </a:cubicBezTo>
                <a:cubicBezTo>
                  <a:pt x="353160" y="1612458"/>
                  <a:pt x="367718" y="1622019"/>
                  <a:pt x="368299" y="1624411"/>
                </a:cubicBezTo>
                <a:cubicBezTo>
                  <a:pt x="369433" y="1632581"/>
                  <a:pt x="374496" y="1634309"/>
                  <a:pt x="381481" y="1631773"/>
                </a:cubicBezTo>
                <a:cubicBezTo>
                  <a:pt x="403343" y="1622679"/>
                  <a:pt x="426281" y="1616280"/>
                  <a:pt x="447262" y="1605288"/>
                </a:cubicBezTo>
                <a:cubicBezTo>
                  <a:pt x="464446" y="1596060"/>
                  <a:pt x="468123" y="1583348"/>
                  <a:pt x="459886" y="1566766"/>
                </a:cubicBezTo>
                <a:cubicBezTo>
                  <a:pt x="457820" y="1563467"/>
                  <a:pt x="455754" y="1560167"/>
                  <a:pt x="453689" y="1556868"/>
                </a:cubicBezTo>
                <a:cubicBezTo>
                  <a:pt x="438565" y="1529288"/>
                  <a:pt x="441528" y="1518861"/>
                  <a:pt x="470485" y="1505937"/>
                </a:cubicBezTo>
                <a:cubicBezTo>
                  <a:pt x="483163" y="1500755"/>
                  <a:pt x="492675" y="1492964"/>
                  <a:pt x="499433" y="1480773"/>
                </a:cubicBezTo>
                <a:cubicBezTo>
                  <a:pt x="509925" y="1461343"/>
                  <a:pt x="529127" y="1462182"/>
                  <a:pt x="547531" y="1463211"/>
                </a:cubicBezTo>
                <a:cubicBezTo>
                  <a:pt x="553223" y="1460568"/>
                  <a:pt x="560074" y="1462707"/>
                  <a:pt x="567253" y="1460968"/>
                </a:cubicBezTo>
                <a:cubicBezTo>
                  <a:pt x="555146" y="1456301"/>
                  <a:pt x="543727" y="1452735"/>
                  <a:pt x="536841" y="1441738"/>
                </a:cubicBezTo>
                <a:cubicBezTo>
                  <a:pt x="536648" y="1440939"/>
                  <a:pt x="535657" y="1440335"/>
                  <a:pt x="534666" y="1439730"/>
                </a:cubicBezTo>
                <a:cubicBezTo>
                  <a:pt x="534172" y="1439428"/>
                  <a:pt x="533978" y="1438631"/>
                  <a:pt x="534281" y="1438135"/>
                </a:cubicBezTo>
                <a:cubicBezTo>
                  <a:pt x="536368" y="1397943"/>
                  <a:pt x="520472" y="1367174"/>
                  <a:pt x="490714" y="1340184"/>
                </a:cubicBezTo>
                <a:cubicBezTo>
                  <a:pt x="472519" y="1324325"/>
                  <a:pt x="474298" y="1312494"/>
                  <a:pt x="488780" y="1292099"/>
                </a:cubicBezTo>
                <a:cubicBezTo>
                  <a:pt x="500842" y="1275668"/>
                  <a:pt x="496206" y="1256526"/>
                  <a:pt x="496936" y="1238618"/>
                </a:cubicBezTo>
                <a:cubicBezTo>
                  <a:pt x="495971" y="1234629"/>
                  <a:pt x="496298" y="1230750"/>
                  <a:pt x="497423" y="1226677"/>
                </a:cubicBezTo>
                <a:cubicBezTo>
                  <a:pt x="501501" y="1199937"/>
                  <a:pt x="504781" y="1173389"/>
                  <a:pt x="498708" y="1146573"/>
                </a:cubicBezTo>
                <a:cubicBezTo>
                  <a:pt x="501647" y="1139528"/>
                  <a:pt x="498204" y="1134029"/>
                  <a:pt x="494265" y="1128228"/>
                </a:cubicBezTo>
                <a:cubicBezTo>
                  <a:pt x="489857" y="1118740"/>
                  <a:pt x="492023" y="1108506"/>
                  <a:pt x="491301" y="1098548"/>
                </a:cubicBezTo>
                <a:cubicBezTo>
                  <a:pt x="482720" y="1101471"/>
                  <a:pt x="479673" y="1109808"/>
                  <a:pt x="474258" y="1115342"/>
                </a:cubicBezTo>
                <a:cubicBezTo>
                  <a:pt x="465132" y="1124729"/>
                  <a:pt x="456686" y="1122975"/>
                  <a:pt x="456676" y="1110734"/>
                </a:cubicBezTo>
                <a:cubicBezTo>
                  <a:pt x="455944" y="1088534"/>
                  <a:pt x="441662" y="1081861"/>
                  <a:pt x="424274" y="1078050"/>
                </a:cubicBezTo>
                <a:cubicBezTo>
                  <a:pt x="414341" y="1075391"/>
                  <a:pt x="406802" y="1072150"/>
                  <a:pt x="407590" y="1059716"/>
                </a:cubicBezTo>
                <a:cubicBezTo>
                  <a:pt x="407916" y="1055836"/>
                  <a:pt x="406456" y="1051545"/>
                  <a:pt x="403785" y="1049237"/>
                </a:cubicBezTo>
                <a:cubicBezTo>
                  <a:pt x="389141" y="1037584"/>
                  <a:pt x="389048" y="1023253"/>
                  <a:pt x="396629" y="1007485"/>
                </a:cubicBezTo>
                <a:cubicBezTo>
                  <a:pt x="399483" y="998349"/>
                  <a:pt x="402832" y="989518"/>
                  <a:pt x="398423" y="980030"/>
                </a:cubicBezTo>
                <a:cubicBezTo>
                  <a:pt x="398256" y="975849"/>
                  <a:pt x="400177" y="971584"/>
                  <a:pt x="397121" y="967679"/>
                </a:cubicBezTo>
                <a:cubicBezTo>
                  <a:pt x="394723" y="962138"/>
                  <a:pt x="393612" y="957553"/>
                  <a:pt x="394920" y="95401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91FAF7A6-4DCE-4ECC-A5AA-764EE25A5ED2}"/>
              </a:ext>
            </a:extLst>
          </p:cNvPr>
          <p:cNvSpPr/>
          <p:nvPr/>
        </p:nvSpPr>
        <p:spPr>
          <a:xfrm rot="16200000">
            <a:off x="2929773" y="2468218"/>
            <a:ext cx="1635850" cy="1368088"/>
          </a:xfrm>
          <a:custGeom>
            <a:avLst/>
            <a:gdLst>
              <a:gd name="connsiteX0" fmla="*/ 1658032 w 1871671"/>
              <a:gd name="connsiteY0" fmla="*/ 170642 h 1565309"/>
              <a:gd name="connsiteX1" fmla="*/ 1664022 w 1871671"/>
              <a:gd name="connsiteY1" fmla="*/ 186763 h 1565309"/>
              <a:gd name="connsiteX2" fmla="*/ 1667412 w 1871671"/>
              <a:gd name="connsiteY2" fmla="*/ 192211 h 1565309"/>
              <a:gd name="connsiteX3" fmla="*/ 1684422 w 1871671"/>
              <a:gd name="connsiteY3" fmla="*/ 193100 h 1565309"/>
              <a:gd name="connsiteX4" fmla="*/ 1689986 w 1871671"/>
              <a:gd name="connsiteY4" fmla="*/ 189789 h 1565309"/>
              <a:gd name="connsiteX5" fmla="*/ 1696534 w 1871671"/>
              <a:gd name="connsiteY5" fmla="*/ 191679 h 1565309"/>
              <a:gd name="connsiteX6" fmla="*/ 1698538 w 1871671"/>
              <a:gd name="connsiteY6" fmla="*/ 193839 h 1565309"/>
              <a:gd name="connsiteX7" fmla="*/ 1711764 w 1871671"/>
              <a:gd name="connsiteY7" fmla="*/ 194536 h 1565309"/>
              <a:gd name="connsiteX8" fmla="*/ 1724882 w 1871671"/>
              <a:gd name="connsiteY8" fmla="*/ 185434 h 1565309"/>
              <a:gd name="connsiteX9" fmla="*/ 1698792 w 1871671"/>
              <a:gd name="connsiteY9" fmla="*/ 163501 h 1565309"/>
              <a:gd name="connsiteX10" fmla="*/ 1674063 w 1871671"/>
              <a:gd name="connsiteY10" fmla="*/ 151882 h 1565309"/>
              <a:gd name="connsiteX11" fmla="*/ 1670423 w 1871671"/>
              <a:gd name="connsiteY11" fmla="*/ 159487 h 1565309"/>
              <a:gd name="connsiteX12" fmla="*/ 1658032 w 1871671"/>
              <a:gd name="connsiteY12" fmla="*/ 170642 h 1565309"/>
              <a:gd name="connsiteX13" fmla="*/ 1622735 w 1871671"/>
              <a:gd name="connsiteY13" fmla="*/ 171115 h 1565309"/>
              <a:gd name="connsiteX14" fmla="*/ 1620302 w 1871671"/>
              <a:gd name="connsiteY14" fmla="*/ 178240 h 1565309"/>
              <a:gd name="connsiteX15" fmla="*/ 1617947 w 1871671"/>
              <a:gd name="connsiteY15" fmla="*/ 192895 h 1565309"/>
              <a:gd name="connsiteX16" fmla="*/ 1629543 w 1871671"/>
              <a:gd name="connsiteY16" fmla="*/ 192240 h 1565309"/>
              <a:gd name="connsiteX17" fmla="*/ 1626305 w 1871671"/>
              <a:gd name="connsiteY17" fmla="*/ 187427 h 1565309"/>
              <a:gd name="connsiteX18" fmla="*/ 1628474 w 1871671"/>
              <a:gd name="connsiteY18" fmla="*/ 165172 h 1565309"/>
              <a:gd name="connsiteX19" fmla="*/ 1622735 w 1871671"/>
              <a:gd name="connsiteY19" fmla="*/ 171115 h 1565309"/>
              <a:gd name="connsiteX20" fmla="*/ 1516850 w 1871671"/>
              <a:gd name="connsiteY20" fmla="*/ 256260 h 1565309"/>
              <a:gd name="connsiteX21" fmla="*/ 1509790 w 1871671"/>
              <a:gd name="connsiteY21" fmla="*/ 275237 h 1565309"/>
              <a:gd name="connsiteX22" fmla="*/ 1508128 w 1871671"/>
              <a:gd name="connsiteY22" fmla="*/ 285328 h 1565309"/>
              <a:gd name="connsiteX23" fmla="*/ 1509612 w 1871671"/>
              <a:gd name="connsiteY23" fmla="*/ 287996 h 1565309"/>
              <a:gd name="connsiteX24" fmla="*/ 1512358 w 1871671"/>
              <a:gd name="connsiteY24" fmla="*/ 289356 h 1565309"/>
              <a:gd name="connsiteX25" fmla="*/ 1511135 w 1871671"/>
              <a:gd name="connsiteY25" fmla="*/ 275987 h 1565309"/>
              <a:gd name="connsiteX26" fmla="*/ 1523713 w 1871671"/>
              <a:gd name="connsiteY26" fmla="*/ 264496 h 1565309"/>
              <a:gd name="connsiteX27" fmla="*/ 1516850 w 1871671"/>
              <a:gd name="connsiteY27" fmla="*/ 256260 h 1565309"/>
              <a:gd name="connsiteX28" fmla="*/ 1002172 w 1871671"/>
              <a:gd name="connsiteY28" fmla="*/ 520370 h 1565309"/>
              <a:gd name="connsiteX29" fmla="*/ 1002782 w 1871671"/>
              <a:gd name="connsiteY29" fmla="*/ 520831 h 1565309"/>
              <a:gd name="connsiteX30" fmla="*/ 1013655 w 1871671"/>
              <a:gd name="connsiteY30" fmla="*/ 509559 h 1565309"/>
              <a:gd name="connsiteX31" fmla="*/ 1043544 w 1871671"/>
              <a:gd name="connsiteY31" fmla="*/ 474343 h 1565309"/>
              <a:gd name="connsiteX32" fmla="*/ 1047888 w 1871671"/>
              <a:gd name="connsiteY32" fmla="*/ 469714 h 1565309"/>
              <a:gd name="connsiteX33" fmla="*/ 1050888 w 1871671"/>
              <a:gd name="connsiteY33" fmla="*/ 464337 h 1565309"/>
              <a:gd name="connsiteX34" fmla="*/ 1026465 w 1871671"/>
              <a:gd name="connsiteY34" fmla="*/ 493900 h 1565309"/>
              <a:gd name="connsiteX35" fmla="*/ 743374 w 1871671"/>
              <a:gd name="connsiteY35" fmla="*/ 659170 h 1565309"/>
              <a:gd name="connsiteX36" fmla="*/ 748536 w 1871671"/>
              <a:gd name="connsiteY36" fmla="*/ 661672 h 1565309"/>
              <a:gd name="connsiteX37" fmla="*/ 755415 w 1871671"/>
              <a:gd name="connsiteY37" fmla="*/ 651176 h 1565309"/>
              <a:gd name="connsiteX38" fmla="*/ 260404 w 1871671"/>
              <a:gd name="connsiteY38" fmla="*/ 967747 h 1565309"/>
              <a:gd name="connsiteX39" fmla="*/ 256791 w 1871671"/>
              <a:gd name="connsiteY39" fmla="*/ 977070 h 1565309"/>
              <a:gd name="connsiteX40" fmla="*/ 262050 w 1871671"/>
              <a:gd name="connsiteY40" fmla="*/ 974628 h 1565309"/>
              <a:gd name="connsiteX41" fmla="*/ 265598 w 1871671"/>
              <a:gd name="connsiteY41" fmla="*/ 969446 h 1565309"/>
              <a:gd name="connsiteX42" fmla="*/ 32 w 1871671"/>
              <a:gd name="connsiteY42" fmla="*/ 832161 h 1565309"/>
              <a:gd name="connsiteX43" fmla="*/ 10947 w 1871671"/>
              <a:gd name="connsiteY43" fmla="*/ 830813 h 1565309"/>
              <a:gd name="connsiteX44" fmla="*/ 34734 w 1871671"/>
              <a:gd name="connsiteY44" fmla="*/ 822929 h 1565309"/>
              <a:gd name="connsiteX45" fmla="*/ 92304 w 1871671"/>
              <a:gd name="connsiteY45" fmla="*/ 776603 h 1565309"/>
              <a:gd name="connsiteX46" fmla="*/ 122827 w 1871671"/>
              <a:gd name="connsiteY46" fmla="*/ 764544 h 1565309"/>
              <a:gd name="connsiteX47" fmla="*/ 230889 w 1871671"/>
              <a:gd name="connsiteY47" fmla="*/ 744621 h 1565309"/>
              <a:gd name="connsiteX48" fmla="*/ 302968 w 1871671"/>
              <a:gd name="connsiteY48" fmla="*/ 651743 h 1565309"/>
              <a:gd name="connsiteX49" fmla="*/ 445280 w 1871671"/>
              <a:gd name="connsiteY49" fmla="*/ 712618 h 1565309"/>
              <a:gd name="connsiteX50" fmla="*/ 544723 w 1871671"/>
              <a:gd name="connsiteY50" fmla="*/ 662326 h 1565309"/>
              <a:gd name="connsiteX51" fmla="*/ 548289 w 1871671"/>
              <a:gd name="connsiteY51" fmla="*/ 674892 h 1565309"/>
              <a:gd name="connsiteX52" fmla="*/ 570344 w 1871671"/>
              <a:gd name="connsiteY52" fmla="*/ 674855 h 1565309"/>
              <a:gd name="connsiteX53" fmla="*/ 603014 w 1871671"/>
              <a:gd name="connsiteY53" fmla="*/ 656412 h 1565309"/>
              <a:gd name="connsiteX54" fmla="*/ 608176 w 1871671"/>
              <a:gd name="connsiteY54" fmla="*/ 635675 h 1565309"/>
              <a:gd name="connsiteX55" fmla="*/ 650433 w 1871671"/>
              <a:gd name="connsiteY55" fmla="*/ 615342 h 1565309"/>
              <a:gd name="connsiteX56" fmla="*/ 660890 w 1871671"/>
              <a:gd name="connsiteY56" fmla="*/ 619428 h 1565309"/>
              <a:gd name="connsiteX57" fmla="*/ 677065 w 1871671"/>
              <a:gd name="connsiteY57" fmla="*/ 608353 h 1565309"/>
              <a:gd name="connsiteX58" fmla="*/ 718138 w 1871671"/>
              <a:gd name="connsiteY58" fmla="*/ 591603 h 1565309"/>
              <a:gd name="connsiteX59" fmla="*/ 719106 w 1871671"/>
              <a:gd name="connsiteY59" fmla="*/ 593025 h 1565309"/>
              <a:gd name="connsiteX60" fmla="*/ 717607 w 1871671"/>
              <a:gd name="connsiteY60" fmla="*/ 595713 h 1565309"/>
              <a:gd name="connsiteX61" fmla="*/ 719624 w 1871671"/>
              <a:gd name="connsiteY61" fmla="*/ 596838 h 1565309"/>
              <a:gd name="connsiteX62" fmla="*/ 723377 w 1871671"/>
              <a:gd name="connsiteY62" fmla="*/ 587696 h 1565309"/>
              <a:gd name="connsiteX63" fmla="*/ 717318 w 1871671"/>
              <a:gd name="connsiteY63" fmla="*/ 578526 h 1565309"/>
              <a:gd name="connsiteX64" fmla="*/ 742155 w 1871671"/>
              <a:gd name="connsiteY64" fmla="*/ 552362 h 1565309"/>
              <a:gd name="connsiteX65" fmla="*/ 761692 w 1871671"/>
              <a:gd name="connsiteY65" fmla="*/ 542850 h 1565309"/>
              <a:gd name="connsiteX66" fmla="*/ 764768 w 1871671"/>
              <a:gd name="connsiteY66" fmla="*/ 515909 h 1565309"/>
              <a:gd name="connsiteX67" fmla="*/ 735127 w 1871671"/>
              <a:gd name="connsiteY67" fmla="*/ 497198 h 1565309"/>
              <a:gd name="connsiteX68" fmla="*/ 707560 w 1871671"/>
              <a:gd name="connsiteY68" fmla="*/ 460889 h 1565309"/>
              <a:gd name="connsiteX69" fmla="*/ 669838 w 1871671"/>
              <a:gd name="connsiteY69" fmla="*/ 411633 h 1565309"/>
              <a:gd name="connsiteX70" fmla="*/ 714859 w 1871671"/>
              <a:gd name="connsiteY70" fmla="*/ 399839 h 1565309"/>
              <a:gd name="connsiteX71" fmla="*/ 746229 w 1871671"/>
              <a:gd name="connsiteY71" fmla="*/ 411888 h 1565309"/>
              <a:gd name="connsiteX72" fmla="*/ 758198 w 1871671"/>
              <a:gd name="connsiteY72" fmla="*/ 427437 h 1565309"/>
              <a:gd name="connsiteX73" fmla="*/ 786383 w 1871671"/>
              <a:gd name="connsiteY73" fmla="*/ 440793 h 1565309"/>
              <a:gd name="connsiteX74" fmla="*/ 798948 w 1871671"/>
              <a:gd name="connsiteY74" fmla="*/ 417025 h 1565309"/>
              <a:gd name="connsiteX75" fmla="*/ 832938 w 1871671"/>
              <a:gd name="connsiteY75" fmla="*/ 387435 h 1565309"/>
              <a:gd name="connsiteX76" fmla="*/ 854510 w 1871671"/>
              <a:gd name="connsiteY76" fmla="*/ 383784 h 1565309"/>
              <a:gd name="connsiteX77" fmla="*/ 894789 w 1871671"/>
              <a:gd name="connsiteY77" fmla="*/ 398498 h 1565309"/>
              <a:gd name="connsiteX78" fmla="*/ 898420 w 1871671"/>
              <a:gd name="connsiteY78" fmla="*/ 403171 h 1565309"/>
              <a:gd name="connsiteX79" fmla="*/ 978354 w 1871671"/>
              <a:gd name="connsiteY79" fmla="*/ 300488 h 1565309"/>
              <a:gd name="connsiteX80" fmla="*/ 1003001 w 1871671"/>
              <a:gd name="connsiteY80" fmla="*/ 227864 h 1565309"/>
              <a:gd name="connsiteX81" fmla="*/ 1006946 w 1871671"/>
              <a:gd name="connsiteY81" fmla="*/ 193930 h 1565309"/>
              <a:gd name="connsiteX82" fmla="*/ 1022991 w 1871671"/>
              <a:gd name="connsiteY82" fmla="*/ 166745 h 1565309"/>
              <a:gd name="connsiteX83" fmla="*/ 1077177 w 1871671"/>
              <a:gd name="connsiteY83" fmla="*/ 88565 h 1565309"/>
              <a:gd name="connsiteX84" fmla="*/ 1117682 w 1871671"/>
              <a:gd name="connsiteY84" fmla="*/ 53871 h 1565309"/>
              <a:gd name="connsiteX85" fmla="*/ 1221766 w 1871671"/>
              <a:gd name="connsiteY85" fmla="*/ 0 h 1565309"/>
              <a:gd name="connsiteX86" fmla="*/ 1159943 w 1871671"/>
              <a:gd name="connsiteY86" fmla="*/ 41310 h 1565309"/>
              <a:gd name="connsiteX87" fmla="*/ 1113905 w 1871671"/>
              <a:gd name="connsiteY87" fmla="*/ 76443 h 1565309"/>
              <a:gd name="connsiteX88" fmla="*/ 1188061 w 1871671"/>
              <a:gd name="connsiteY88" fmla="*/ 36723 h 1565309"/>
              <a:gd name="connsiteX89" fmla="*/ 1255454 w 1871671"/>
              <a:gd name="connsiteY89" fmla="*/ 17028 h 1565309"/>
              <a:gd name="connsiteX90" fmla="*/ 1305703 w 1871671"/>
              <a:gd name="connsiteY90" fmla="*/ 10685 h 1565309"/>
              <a:gd name="connsiteX91" fmla="*/ 1319974 w 1871671"/>
              <a:gd name="connsiteY91" fmla="*/ 15120 h 1565309"/>
              <a:gd name="connsiteX92" fmla="*/ 1298423 w 1871671"/>
              <a:gd name="connsiteY92" fmla="*/ 26895 h 1565309"/>
              <a:gd name="connsiteX93" fmla="*/ 1237405 w 1871671"/>
              <a:gd name="connsiteY93" fmla="*/ 35164 h 1565309"/>
              <a:gd name="connsiteX94" fmla="*/ 1161169 w 1871671"/>
              <a:gd name="connsiteY94" fmla="*/ 67553 h 1565309"/>
              <a:gd name="connsiteX95" fmla="*/ 1163858 w 1871671"/>
              <a:gd name="connsiteY95" fmla="*/ 69053 h 1565309"/>
              <a:gd name="connsiteX96" fmla="*/ 1181440 w 1871671"/>
              <a:gd name="connsiteY96" fmla="*/ 61233 h 1565309"/>
              <a:gd name="connsiteX97" fmla="*/ 1182488 w 1871671"/>
              <a:gd name="connsiteY97" fmla="*/ 60936 h 1565309"/>
              <a:gd name="connsiteX98" fmla="*/ 1244942 w 1871671"/>
              <a:gd name="connsiteY98" fmla="*/ 43774 h 1565309"/>
              <a:gd name="connsiteX99" fmla="*/ 1363680 w 1871671"/>
              <a:gd name="connsiteY99" fmla="*/ 31568 h 1565309"/>
              <a:gd name="connsiteX100" fmla="*/ 1369886 w 1871671"/>
              <a:gd name="connsiteY100" fmla="*/ 31504 h 1565309"/>
              <a:gd name="connsiteX101" fmla="*/ 1385177 w 1871671"/>
              <a:gd name="connsiteY101" fmla="*/ 51491 h 1565309"/>
              <a:gd name="connsiteX102" fmla="*/ 1386069 w 1871671"/>
              <a:gd name="connsiteY102" fmla="*/ 54633 h 1565309"/>
              <a:gd name="connsiteX103" fmla="*/ 1386741 w 1871671"/>
              <a:gd name="connsiteY103" fmla="*/ 55008 h 1565309"/>
              <a:gd name="connsiteX104" fmla="*/ 1407387 w 1871671"/>
              <a:gd name="connsiteY104" fmla="*/ 48016 h 1565309"/>
              <a:gd name="connsiteX105" fmla="*/ 1411717 w 1871671"/>
              <a:gd name="connsiteY105" fmla="*/ 51313 h 1565309"/>
              <a:gd name="connsiteX106" fmla="*/ 1397625 w 1871671"/>
              <a:gd name="connsiteY106" fmla="*/ 73418 h 1565309"/>
              <a:gd name="connsiteX107" fmla="*/ 1403816 w 1871671"/>
              <a:gd name="connsiteY107" fmla="*/ 81278 h 1565309"/>
              <a:gd name="connsiteX108" fmla="*/ 1407254 w 1871671"/>
              <a:gd name="connsiteY108" fmla="*/ 81433 h 1565309"/>
              <a:gd name="connsiteX109" fmla="*/ 1418215 w 1871671"/>
              <a:gd name="connsiteY109" fmla="*/ 98124 h 1565309"/>
              <a:gd name="connsiteX110" fmla="*/ 1425984 w 1871671"/>
              <a:gd name="connsiteY110" fmla="*/ 101576 h 1565309"/>
              <a:gd name="connsiteX111" fmla="*/ 1478831 w 1871671"/>
              <a:gd name="connsiteY111" fmla="*/ 106376 h 1565309"/>
              <a:gd name="connsiteX112" fmla="*/ 1484442 w 1871671"/>
              <a:gd name="connsiteY112" fmla="*/ 104218 h 1565309"/>
              <a:gd name="connsiteX113" fmla="*/ 1513039 w 1871671"/>
              <a:gd name="connsiteY113" fmla="*/ 81391 h 1565309"/>
              <a:gd name="connsiteX114" fmla="*/ 1522258 w 1871671"/>
              <a:gd name="connsiteY114" fmla="*/ 68025 h 1565309"/>
              <a:gd name="connsiteX115" fmla="*/ 1528243 w 1871671"/>
              <a:gd name="connsiteY115" fmla="*/ 65194 h 1565309"/>
              <a:gd name="connsiteX116" fmla="*/ 1532341 w 1871671"/>
              <a:gd name="connsiteY116" fmla="*/ 73650 h 1565309"/>
              <a:gd name="connsiteX117" fmla="*/ 1524079 w 1871671"/>
              <a:gd name="connsiteY117" fmla="*/ 96362 h 1565309"/>
              <a:gd name="connsiteX118" fmla="*/ 1530749 w 1871671"/>
              <a:gd name="connsiteY118" fmla="*/ 85982 h 1565309"/>
              <a:gd name="connsiteX119" fmla="*/ 1536594 w 1871671"/>
              <a:gd name="connsiteY119" fmla="*/ 78666 h 1565309"/>
              <a:gd name="connsiteX120" fmla="*/ 1542204 w 1871671"/>
              <a:gd name="connsiteY120" fmla="*/ 76507 h 1565309"/>
              <a:gd name="connsiteX121" fmla="*/ 1569105 w 1871671"/>
              <a:gd name="connsiteY121" fmla="*/ 83580 h 1565309"/>
              <a:gd name="connsiteX122" fmla="*/ 1569169 w 1871671"/>
              <a:gd name="connsiteY122" fmla="*/ 89786 h 1565309"/>
              <a:gd name="connsiteX123" fmla="*/ 1566970 w 1871671"/>
              <a:gd name="connsiteY123" fmla="*/ 107949 h 1565309"/>
              <a:gd name="connsiteX124" fmla="*/ 1626438 w 1871671"/>
              <a:gd name="connsiteY124" fmla="*/ 88240 h 1565309"/>
              <a:gd name="connsiteX125" fmla="*/ 1633974 w 1871671"/>
              <a:gd name="connsiteY125" fmla="*/ 96851 h 1565309"/>
              <a:gd name="connsiteX126" fmla="*/ 1632899 w 1871671"/>
              <a:gd name="connsiteY126" fmla="*/ 112997 h 1565309"/>
              <a:gd name="connsiteX127" fmla="*/ 1637572 w 1871671"/>
              <a:gd name="connsiteY127" fmla="*/ 108184 h 1565309"/>
              <a:gd name="connsiteX128" fmla="*/ 1642006 w 1871671"/>
              <a:gd name="connsiteY128" fmla="*/ 100729 h 1565309"/>
              <a:gd name="connsiteX129" fmla="*/ 1646842 w 1871671"/>
              <a:gd name="connsiteY129" fmla="*/ 97171 h 1565309"/>
              <a:gd name="connsiteX130" fmla="*/ 1647431 w 1871671"/>
              <a:gd name="connsiteY130" fmla="*/ 96425 h 1565309"/>
              <a:gd name="connsiteX131" fmla="*/ 1648835 w 1871671"/>
              <a:gd name="connsiteY131" fmla="*/ 95705 h 1565309"/>
              <a:gd name="connsiteX132" fmla="*/ 1657764 w 1871671"/>
              <a:gd name="connsiteY132" fmla="*/ 89136 h 1565309"/>
              <a:gd name="connsiteX133" fmla="*/ 1661838 w 1871671"/>
              <a:gd name="connsiteY133" fmla="*/ 90134 h 1565309"/>
              <a:gd name="connsiteX134" fmla="*/ 1665919 w 1871671"/>
              <a:gd name="connsiteY134" fmla="*/ 83822 h 1565309"/>
              <a:gd name="connsiteX135" fmla="*/ 1688865 w 1871671"/>
              <a:gd name="connsiteY135" fmla="*/ 86927 h 1565309"/>
              <a:gd name="connsiteX136" fmla="*/ 1686035 w 1871671"/>
              <a:gd name="connsiteY136" fmla="*/ 118069 h 1565309"/>
              <a:gd name="connsiteX137" fmla="*/ 1685979 w 1871671"/>
              <a:gd name="connsiteY137" fmla="*/ 118235 h 1565309"/>
              <a:gd name="connsiteX138" fmla="*/ 1686041 w 1871671"/>
              <a:gd name="connsiteY138" fmla="*/ 118302 h 1565309"/>
              <a:gd name="connsiteX139" fmla="*/ 1756385 w 1871671"/>
              <a:gd name="connsiteY139" fmla="*/ 119681 h 1565309"/>
              <a:gd name="connsiteX140" fmla="*/ 1785688 w 1871671"/>
              <a:gd name="connsiteY140" fmla="*/ 50170 h 1565309"/>
              <a:gd name="connsiteX141" fmla="*/ 1778511 w 1871671"/>
              <a:gd name="connsiteY141" fmla="*/ 22838 h 1565309"/>
              <a:gd name="connsiteX142" fmla="*/ 1782792 w 1871671"/>
              <a:gd name="connsiteY142" fmla="*/ 6455 h 1565309"/>
              <a:gd name="connsiteX143" fmla="*/ 1812767 w 1871671"/>
              <a:gd name="connsiteY143" fmla="*/ 31789 h 1565309"/>
              <a:gd name="connsiteX144" fmla="*/ 1805364 w 1871671"/>
              <a:gd name="connsiteY144" fmla="*/ 78382 h 1565309"/>
              <a:gd name="connsiteX145" fmla="*/ 1820384 w 1871671"/>
              <a:gd name="connsiteY145" fmla="*/ 87877 h 1565309"/>
              <a:gd name="connsiteX146" fmla="*/ 1838477 w 1871671"/>
              <a:gd name="connsiteY146" fmla="*/ 106925 h 1565309"/>
              <a:gd name="connsiteX147" fmla="*/ 1836015 w 1871671"/>
              <a:gd name="connsiteY147" fmla="*/ 110259 h 1565309"/>
              <a:gd name="connsiteX148" fmla="*/ 1810552 w 1871671"/>
              <a:gd name="connsiteY148" fmla="*/ 134632 h 1565309"/>
              <a:gd name="connsiteX149" fmla="*/ 1816731 w 1871671"/>
              <a:gd name="connsiteY149" fmla="*/ 150566 h 1565309"/>
              <a:gd name="connsiteX150" fmla="*/ 1816502 w 1871671"/>
              <a:gd name="connsiteY150" fmla="*/ 154484 h 1565309"/>
              <a:gd name="connsiteX151" fmla="*/ 1820540 w 1871671"/>
              <a:gd name="connsiteY151" fmla="*/ 178610 h 1565309"/>
              <a:gd name="connsiteX152" fmla="*/ 1853452 w 1871671"/>
              <a:gd name="connsiteY152" fmla="*/ 226193 h 1565309"/>
              <a:gd name="connsiteX153" fmla="*/ 1844653 w 1871671"/>
              <a:gd name="connsiteY153" fmla="*/ 281172 h 1565309"/>
              <a:gd name="connsiteX154" fmla="*/ 1824810 w 1871671"/>
              <a:gd name="connsiteY154" fmla="*/ 338835 h 1565309"/>
              <a:gd name="connsiteX155" fmla="*/ 1825910 w 1871671"/>
              <a:gd name="connsiteY155" fmla="*/ 340714 h 1565309"/>
              <a:gd name="connsiteX156" fmla="*/ 1802539 w 1871671"/>
              <a:gd name="connsiteY156" fmla="*/ 396659 h 1565309"/>
              <a:gd name="connsiteX157" fmla="*/ 1772160 w 1871671"/>
              <a:gd name="connsiteY157" fmla="*/ 409404 h 1565309"/>
              <a:gd name="connsiteX158" fmla="*/ 1797828 w 1871671"/>
              <a:gd name="connsiteY158" fmla="*/ 436000 h 1565309"/>
              <a:gd name="connsiteX159" fmla="*/ 1814338 w 1871671"/>
              <a:gd name="connsiteY159" fmla="*/ 445883 h 1565309"/>
              <a:gd name="connsiteX160" fmla="*/ 1804912 w 1871671"/>
              <a:gd name="connsiteY160" fmla="*/ 454558 h 1565309"/>
              <a:gd name="connsiteX161" fmla="*/ 1790372 w 1871671"/>
              <a:gd name="connsiteY161" fmla="*/ 452350 h 1565309"/>
              <a:gd name="connsiteX162" fmla="*/ 1757734 w 1871671"/>
              <a:gd name="connsiteY162" fmla="*/ 449389 h 1565309"/>
              <a:gd name="connsiteX163" fmla="*/ 1735022 w 1871671"/>
              <a:gd name="connsiteY163" fmla="*/ 478458 h 1565309"/>
              <a:gd name="connsiteX164" fmla="*/ 1747767 w 1871671"/>
              <a:gd name="connsiteY164" fmla="*/ 508837 h 1565309"/>
              <a:gd name="connsiteX165" fmla="*/ 1749765 w 1871671"/>
              <a:gd name="connsiteY165" fmla="*/ 531634 h 1565309"/>
              <a:gd name="connsiteX166" fmla="*/ 1738202 w 1871671"/>
              <a:gd name="connsiteY166" fmla="*/ 537066 h 1565309"/>
              <a:gd name="connsiteX167" fmla="*/ 1737990 w 1871671"/>
              <a:gd name="connsiteY167" fmla="*/ 537040 h 1565309"/>
              <a:gd name="connsiteX168" fmla="*/ 1727348 w 1871671"/>
              <a:gd name="connsiteY168" fmla="*/ 547683 h 1565309"/>
              <a:gd name="connsiteX169" fmla="*/ 1744494 w 1871671"/>
              <a:gd name="connsiteY169" fmla="*/ 582691 h 1565309"/>
              <a:gd name="connsiteX170" fmla="*/ 1775930 w 1871671"/>
              <a:gd name="connsiteY170" fmla="*/ 595551 h 1565309"/>
              <a:gd name="connsiteX171" fmla="*/ 1828084 w 1871671"/>
              <a:gd name="connsiteY171" fmla="*/ 640560 h 1565309"/>
              <a:gd name="connsiteX172" fmla="*/ 1830228 w 1871671"/>
              <a:gd name="connsiteY172" fmla="*/ 675569 h 1565309"/>
              <a:gd name="connsiteX173" fmla="*/ 1836657 w 1871671"/>
              <a:gd name="connsiteY173" fmla="*/ 704146 h 1565309"/>
              <a:gd name="connsiteX174" fmla="*/ 1819510 w 1871671"/>
              <a:gd name="connsiteY174" fmla="*/ 717006 h 1565309"/>
              <a:gd name="connsiteX175" fmla="*/ 1768071 w 1871671"/>
              <a:gd name="connsiteY175" fmla="*/ 730581 h 1565309"/>
              <a:gd name="connsiteX176" fmla="*/ 1733063 w 1871671"/>
              <a:gd name="connsiteY176" fmla="*/ 752014 h 1565309"/>
              <a:gd name="connsiteX177" fmla="*/ 1704485 w 1871671"/>
              <a:gd name="connsiteY177" fmla="*/ 814171 h 1565309"/>
              <a:gd name="connsiteX178" fmla="*/ 1706628 w 1871671"/>
              <a:gd name="connsiteY178" fmla="*/ 832747 h 1565309"/>
              <a:gd name="connsiteX179" fmla="*/ 1703056 w 1871671"/>
              <a:gd name="connsiteY179" fmla="*/ 855609 h 1565309"/>
              <a:gd name="connsiteX180" fmla="*/ 1684481 w 1871671"/>
              <a:gd name="connsiteY180" fmla="*/ 847036 h 1565309"/>
              <a:gd name="connsiteX181" fmla="*/ 1673765 w 1871671"/>
              <a:gd name="connsiteY181" fmla="*/ 843463 h 1565309"/>
              <a:gd name="connsiteX182" fmla="*/ 1673050 w 1871671"/>
              <a:gd name="connsiteY182" fmla="*/ 854180 h 1565309"/>
              <a:gd name="connsiteX183" fmla="*/ 1645900 w 1871671"/>
              <a:gd name="connsiteY183" fmla="*/ 919195 h 1565309"/>
              <a:gd name="connsiteX184" fmla="*/ 1611608 w 1871671"/>
              <a:gd name="connsiteY184" fmla="*/ 936342 h 1565309"/>
              <a:gd name="connsiteX185" fmla="*/ 1554452 w 1871671"/>
              <a:gd name="connsiteY185" fmla="*/ 953845 h 1565309"/>
              <a:gd name="connsiteX186" fmla="*/ 1546673 w 1871671"/>
              <a:gd name="connsiteY186" fmla="*/ 954145 h 1565309"/>
              <a:gd name="connsiteX187" fmla="*/ 1543541 w 1871671"/>
              <a:gd name="connsiteY187" fmla="*/ 964219 h 1565309"/>
              <a:gd name="connsiteX188" fmla="*/ 1545758 w 1871671"/>
              <a:gd name="connsiteY188" fmla="*/ 971581 h 1565309"/>
              <a:gd name="connsiteX189" fmla="*/ 1553690 w 1871671"/>
              <a:gd name="connsiteY189" fmla="*/ 979530 h 1565309"/>
              <a:gd name="connsiteX190" fmla="*/ 1553351 w 1871671"/>
              <a:gd name="connsiteY190" fmla="*/ 986035 h 1565309"/>
              <a:gd name="connsiteX191" fmla="*/ 1551411 w 1871671"/>
              <a:gd name="connsiteY191" fmla="*/ 987248 h 1565309"/>
              <a:gd name="connsiteX192" fmla="*/ 1558275 w 1871671"/>
              <a:gd name="connsiteY192" fmla="*/ 1000687 h 1565309"/>
              <a:gd name="connsiteX193" fmla="*/ 1556757 w 1871671"/>
              <a:gd name="connsiteY193" fmla="*/ 1020576 h 1565309"/>
              <a:gd name="connsiteX194" fmla="*/ 1526961 w 1871671"/>
              <a:gd name="connsiteY194" fmla="*/ 1031087 h 1565309"/>
              <a:gd name="connsiteX195" fmla="*/ 1510604 w 1871671"/>
              <a:gd name="connsiteY195" fmla="*/ 1041928 h 1565309"/>
              <a:gd name="connsiteX196" fmla="*/ 1520539 w 1871671"/>
              <a:gd name="connsiteY196" fmla="*/ 1055662 h 1565309"/>
              <a:gd name="connsiteX197" fmla="*/ 1524069 w 1871671"/>
              <a:gd name="connsiteY197" fmla="*/ 1057380 h 1565309"/>
              <a:gd name="connsiteX198" fmla="*/ 1545563 w 1871671"/>
              <a:gd name="connsiteY198" fmla="*/ 1072544 h 1565309"/>
              <a:gd name="connsiteX199" fmla="*/ 1525549 w 1871671"/>
              <a:gd name="connsiteY199" fmla="*/ 1076065 h 1565309"/>
              <a:gd name="connsiteX200" fmla="*/ 1503920 w 1871671"/>
              <a:gd name="connsiteY200" fmla="*/ 1073595 h 1565309"/>
              <a:gd name="connsiteX201" fmla="*/ 1481369 w 1871671"/>
              <a:gd name="connsiteY201" fmla="*/ 1105092 h 1565309"/>
              <a:gd name="connsiteX202" fmla="*/ 1492371 w 1871671"/>
              <a:gd name="connsiteY202" fmla="*/ 1123877 h 1565309"/>
              <a:gd name="connsiteX203" fmla="*/ 1470894 w 1871671"/>
              <a:gd name="connsiteY203" fmla="*/ 1142132 h 1565309"/>
              <a:gd name="connsiteX204" fmla="*/ 1447809 w 1871671"/>
              <a:gd name="connsiteY204" fmla="*/ 1136099 h 1565309"/>
              <a:gd name="connsiteX205" fmla="*/ 1432865 w 1871671"/>
              <a:gd name="connsiteY205" fmla="*/ 1134679 h 1565309"/>
              <a:gd name="connsiteX206" fmla="*/ 1423800 w 1871671"/>
              <a:gd name="connsiteY206" fmla="*/ 1145670 h 1565309"/>
              <a:gd name="connsiteX207" fmla="*/ 1425154 w 1871671"/>
              <a:gd name="connsiteY207" fmla="*/ 1146298 h 1565309"/>
              <a:gd name="connsiteX208" fmla="*/ 1416275 w 1871671"/>
              <a:gd name="connsiteY208" fmla="*/ 1164232 h 1565309"/>
              <a:gd name="connsiteX209" fmla="*/ 1361685 w 1871671"/>
              <a:gd name="connsiteY209" fmla="*/ 1275020 h 1565309"/>
              <a:gd name="connsiteX210" fmla="*/ 1371191 w 1871671"/>
              <a:gd name="connsiteY210" fmla="*/ 1295318 h 1565309"/>
              <a:gd name="connsiteX211" fmla="*/ 1387341 w 1871671"/>
              <a:gd name="connsiteY211" fmla="*/ 1322078 h 1565309"/>
              <a:gd name="connsiteX212" fmla="*/ 1357571 w 1871671"/>
              <a:gd name="connsiteY212" fmla="*/ 1326563 h 1565309"/>
              <a:gd name="connsiteX213" fmla="*/ 1341252 w 1871671"/>
              <a:gd name="connsiteY213" fmla="*/ 1365259 h 1565309"/>
              <a:gd name="connsiteX214" fmla="*/ 1353038 w 1871671"/>
              <a:gd name="connsiteY214" fmla="*/ 1399900 h 1565309"/>
              <a:gd name="connsiteX215" fmla="*/ 1353356 w 1871671"/>
              <a:gd name="connsiteY215" fmla="*/ 1474118 h 1565309"/>
              <a:gd name="connsiteX216" fmla="*/ 1326424 w 1871671"/>
              <a:gd name="connsiteY216" fmla="*/ 1500623 h 1565309"/>
              <a:gd name="connsiteX217" fmla="*/ 1307751 w 1871671"/>
              <a:gd name="connsiteY217" fmla="*/ 1526062 h 1565309"/>
              <a:gd name="connsiteX218" fmla="*/ 1285172 w 1871671"/>
              <a:gd name="connsiteY218" fmla="*/ 1521225 h 1565309"/>
              <a:gd name="connsiteX219" fmla="*/ 1237756 w 1871671"/>
              <a:gd name="connsiteY219" fmla="*/ 1489028 h 1565309"/>
              <a:gd name="connsiteX220" fmla="*/ 1195576 w 1871671"/>
              <a:gd name="connsiteY220" fmla="*/ 1475742 h 1565309"/>
              <a:gd name="connsiteX221" fmla="*/ 1124852 w 1871671"/>
              <a:gd name="connsiteY221" fmla="*/ 1496486 h 1565309"/>
              <a:gd name="connsiteX222" fmla="*/ 1111275 w 1871671"/>
              <a:gd name="connsiteY222" fmla="*/ 1511367 h 1565309"/>
              <a:gd name="connsiteX223" fmla="*/ 1090171 w 1871671"/>
              <a:gd name="connsiteY223" fmla="*/ 1524637 h 1565309"/>
              <a:gd name="connsiteX224" fmla="*/ 1083997 w 1871671"/>
              <a:gd name="connsiteY224" fmla="*/ 1503478 h 1565309"/>
              <a:gd name="connsiteX225" fmla="*/ 1079321 w 1871671"/>
              <a:gd name="connsiteY225" fmla="*/ 1492243 h 1565309"/>
              <a:gd name="connsiteX226" fmla="*/ 1070106 w 1871671"/>
              <a:gd name="connsiteY226" fmla="*/ 1499243 h 1565309"/>
              <a:gd name="connsiteX227" fmla="*/ 998072 w 1871671"/>
              <a:gd name="connsiteY227" fmla="*/ 1523169 h 1565309"/>
              <a:gd name="connsiteX228" fmla="*/ 959881 w 1871671"/>
              <a:gd name="connsiteY228" fmla="*/ 1507432 h 1565309"/>
              <a:gd name="connsiteX229" fmla="*/ 854284 w 1871671"/>
              <a:gd name="connsiteY229" fmla="*/ 1433017 h 1565309"/>
              <a:gd name="connsiteX230" fmla="*/ 837620 w 1871671"/>
              <a:gd name="connsiteY230" fmla="*/ 1437318 h 1565309"/>
              <a:gd name="connsiteX231" fmla="*/ 821686 w 1871671"/>
              <a:gd name="connsiteY231" fmla="*/ 1438943 h 1565309"/>
              <a:gd name="connsiteX232" fmla="*/ 815083 w 1871671"/>
              <a:gd name="connsiteY232" fmla="*/ 1431358 h 1565309"/>
              <a:gd name="connsiteX233" fmla="*/ 795498 w 1871671"/>
              <a:gd name="connsiteY233" fmla="*/ 1437357 h 1565309"/>
              <a:gd name="connsiteX234" fmla="*/ 790547 w 1871671"/>
              <a:gd name="connsiteY234" fmla="*/ 1434220 h 1565309"/>
              <a:gd name="connsiteX235" fmla="*/ 779724 w 1871671"/>
              <a:gd name="connsiteY235" fmla="*/ 1454041 h 1565309"/>
              <a:gd name="connsiteX236" fmla="*/ 769563 w 1871671"/>
              <a:gd name="connsiteY236" fmla="*/ 1435334 h 1565309"/>
              <a:gd name="connsiteX237" fmla="*/ 752241 w 1871671"/>
              <a:gd name="connsiteY237" fmla="*/ 1441227 h 1565309"/>
              <a:gd name="connsiteX238" fmla="*/ 751780 w 1871671"/>
              <a:gd name="connsiteY238" fmla="*/ 1439334 h 1565309"/>
              <a:gd name="connsiteX239" fmla="*/ 744070 w 1871671"/>
              <a:gd name="connsiteY239" fmla="*/ 1455986 h 1565309"/>
              <a:gd name="connsiteX240" fmla="*/ 724681 w 1871671"/>
              <a:gd name="connsiteY240" fmla="*/ 1489310 h 1565309"/>
              <a:gd name="connsiteX241" fmla="*/ 695421 w 1871671"/>
              <a:gd name="connsiteY241" fmla="*/ 1477387 h 1565309"/>
              <a:gd name="connsiteX242" fmla="*/ 675992 w 1871671"/>
              <a:gd name="connsiteY242" fmla="*/ 1474633 h 1565309"/>
              <a:gd name="connsiteX243" fmla="*/ 674303 w 1871671"/>
              <a:gd name="connsiteY243" fmla="*/ 1491499 h 1565309"/>
              <a:gd name="connsiteX244" fmla="*/ 675801 w 1871671"/>
              <a:gd name="connsiteY244" fmla="*/ 1495127 h 1565309"/>
              <a:gd name="connsiteX245" fmla="*/ 681806 w 1871671"/>
              <a:gd name="connsiteY245" fmla="*/ 1520737 h 1565309"/>
              <a:gd name="connsiteX246" fmla="*/ 664503 w 1871671"/>
              <a:gd name="connsiteY246" fmla="*/ 1510083 h 1565309"/>
              <a:gd name="connsiteX247" fmla="*/ 649969 w 1871671"/>
              <a:gd name="connsiteY247" fmla="*/ 1493875 h 1565309"/>
              <a:gd name="connsiteX248" fmla="*/ 612193 w 1871671"/>
              <a:gd name="connsiteY248" fmla="*/ 1502454 h 1565309"/>
              <a:gd name="connsiteX249" fmla="*/ 607947 w 1871671"/>
              <a:gd name="connsiteY249" fmla="*/ 1523807 h 1565309"/>
              <a:gd name="connsiteX250" fmla="*/ 579768 w 1871671"/>
              <a:gd name="connsiteY250" fmla="*/ 1523197 h 1565309"/>
              <a:gd name="connsiteX251" fmla="*/ 566510 w 1871671"/>
              <a:gd name="connsiteY251" fmla="*/ 1503358 h 1565309"/>
              <a:gd name="connsiteX252" fmla="*/ 540457 w 1871671"/>
              <a:gd name="connsiteY252" fmla="*/ 1494847 h 1565309"/>
              <a:gd name="connsiteX253" fmla="*/ 502445 w 1871671"/>
              <a:gd name="connsiteY253" fmla="*/ 1482295 h 1565309"/>
              <a:gd name="connsiteX254" fmla="*/ 449919 w 1871671"/>
              <a:gd name="connsiteY254" fmla="*/ 1472959 h 1565309"/>
              <a:gd name="connsiteX255" fmla="*/ 429429 w 1871671"/>
              <a:gd name="connsiteY255" fmla="*/ 1475543 h 1565309"/>
              <a:gd name="connsiteX256" fmla="*/ 432404 w 1871671"/>
              <a:gd name="connsiteY256" fmla="*/ 1463371 h 1565309"/>
              <a:gd name="connsiteX257" fmla="*/ 414888 w 1871671"/>
              <a:gd name="connsiteY257" fmla="*/ 1453784 h 1565309"/>
              <a:gd name="connsiteX258" fmla="*/ 375599 w 1871671"/>
              <a:gd name="connsiteY258" fmla="*/ 1444860 h 1565309"/>
              <a:gd name="connsiteX259" fmla="*/ 355727 w 1871671"/>
              <a:gd name="connsiteY259" fmla="*/ 1427592 h 1565309"/>
              <a:gd name="connsiteX260" fmla="*/ 345658 w 1871671"/>
              <a:gd name="connsiteY260" fmla="*/ 1394514 h 1565309"/>
              <a:gd name="connsiteX261" fmla="*/ 318494 w 1871671"/>
              <a:gd name="connsiteY261" fmla="*/ 1346938 h 1565309"/>
              <a:gd name="connsiteX262" fmla="*/ 299702 w 1871671"/>
              <a:gd name="connsiteY262" fmla="*/ 1340981 h 1565309"/>
              <a:gd name="connsiteX263" fmla="*/ 281950 w 1871671"/>
              <a:gd name="connsiteY263" fmla="*/ 1310260 h 1565309"/>
              <a:gd name="connsiteX264" fmla="*/ 271022 w 1871671"/>
              <a:gd name="connsiteY264" fmla="*/ 1273128 h 1565309"/>
              <a:gd name="connsiteX265" fmla="*/ 264384 w 1871671"/>
              <a:gd name="connsiteY265" fmla="*/ 1271344 h 1565309"/>
              <a:gd name="connsiteX266" fmla="*/ 264571 w 1871671"/>
              <a:gd name="connsiteY266" fmla="*/ 1318216 h 1565309"/>
              <a:gd name="connsiteX267" fmla="*/ 265775 w 1871671"/>
              <a:gd name="connsiteY267" fmla="*/ 1367802 h 1565309"/>
              <a:gd name="connsiteX268" fmla="*/ 291071 w 1871671"/>
              <a:gd name="connsiteY268" fmla="*/ 1395133 h 1565309"/>
              <a:gd name="connsiteX269" fmla="*/ 297560 w 1871671"/>
              <a:gd name="connsiteY269" fmla="*/ 1404041 h 1565309"/>
              <a:gd name="connsiteX270" fmla="*/ 261129 w 1871671"/>
              <a:gd name="connsiteY270" fmla="*/ 1417211 h 1565309"/>
              <a:gd name="connsiteX271" fmla="*/ 237018 w 1871671"/>
              <a:gd name="connsiteY271" fmla="*/ 1439896 h 1565309"/>
              <a:gd name="connsiteX272" fmla="*/ 240764 w 1871671"/>
              <a:gd name="connsiteY272" fmla="*/ 1479002 h 1565309"/>
              <a:gd name="connsiteX273" fmla="*/ 226606 w 1871671"/>
              <a:gd name="connsiteY273" fmla="*/ 1494901 h 1565309"/>
              <a:gd name="connsiteX274" fmla="*/ 194936 w 1871671"/>
              <a:gd name="connsiteY274" fmla="*/ 1478997 h 1565309"/>
              <a:gd name="connsiteX275" fmla="*/ 206080 w 1871671"/>
              <a:gd name="connsiteY275" fmla="*/ 1476400 h 1565309"/>
              <a:gd name="connsiteX276" fmla="*/ 201781 w 1871671"/>
              <a:gd name="connsiteY276" fmla="*/ 1411427 h 1565309"/>
              <a:gd name="connsiteX277" fmla="*/ 176658 w 1871671"/>
              <a:gd name="connsiteY277" fmla="*/ 1456464 h 1565309"/>
              <a:gd name="connsiteX278" fmla="*/ 166713 w 1871671"/>
              <a:gd name="connsiteY278" fmla="*/ 1501153 h 1565309"/>
              <a:gd name="connsiteX279" fmla="*/ 151807 w 1871671"/>
              <a:gd name="connsiteY279" fmla="*/ 1518396 h 1565309"/>
              <a:gd name="connsiteX280" fmla="*/ 145433 w 1871671"/>
              <a:gd name="connsiteY280" fmla="*/ 1529823 h 1565309"/>
              <a:gd name="connsiteX281" fmla="*/ 123027 w 1871671"/>
              <a:gd name="connsiteY281" fmla="*/ 1560512 h 1565309"/>
              <a:gd name="connsiteX282" fmla="*/ 97237 w 1871671"/>
              <a:gd name="connsiteY282" fmla="*/ 1559346 h 1565309"/>
              <a:gd name="connsiteX283" fmla="*/ 109591 w 1871671"/>
              <a:gd name="connsiteY283" fmla="*/ 1461357 h 1565309"/>
              <a:gd name="connsiteX284" fmla="*/ 105699 w 1871671"/>
              <a:gd name="connsiteY284" fmla="*/ 1463593 h 1565309"/>
              <a:gd name="connsiteX285" fmla="*/ 117669 w 1871671"/>
              <a:gd name="connsiteY285" fmla="*/ 1328374 h 1565309"/>
              <a:gd name="connsiteX286" fmla="*/ 98619 w 1871671"/>
              <a:gd name="connsiteY286" fmla="*/ 1277204 h 1565309"/>
              <a:gd name="connsiteX287" fmla="*/ 87658 w 1871671"/>
              <a:gd name="connsiteY287" fmla="*/ 1260514 h 1565309"/>
              <a:gd name="connsiteX288" fmla="*/ 12336 w 1871671"/>
              <a:gd name="connsiteY288" fmla="*/ 1196465 h 1565309"/>
              <a:gd name="connsiteX289" fmla="*/ 52232 w 1871671"/>
              <a:gd name="connsiteY289" fmla="*/ 1167602 h 1565309"/>
              <a:gd name="connsiteX290" fmla="*/ 56499 w 1871671"/>
              <a:gd name="connsiteY290" fmla="*/ 1164694 h 1565309"/>
              <a:gd name="connsiteX291" fmla="*/ 103263 w 1871671"/>
              <a:gd name="connsiteY291" fmla="*/ 1098238 h 1565309"/>
              <a:gd name="connsiteX292" fmla="*/ 106560 w 1871671"/>
              <a:gd name="connsiteY292" fmla="*/ 1093908 h 1565309"/>
              <a:gd name="connsiteX293" fmla="*/ 112934 w 1871671"/>
              <a:gd name="connsiteY293" fmla="*/ 1082480 h 1565309"/>
              <a:gd name="connsiteX294" fmla="*/ 108088 w 1871671"/>
              <a:gd name="connsiteY294" fmla="*/ 1075370 h 1565309"/>
              <a:gd name="connsiteX295" fmla="*/ 118668 w 1871671"/>
              <a:gd name="connsiteY295" fmla="*/ 1009001 h 1565309"/>
              <a:gd name="connsiteX296" fmla="*/ 116729 w 1871671"/>
              <a:gd name="connsiteY296" fmla="*/ 1006157 h 1565309"/>
              <a:gd name="connsiteX297" fmla="*/ 110722 w 1871671"/>
              <a:gd name="connsiteY297" fmla="*/ 983175 h 1565309"/>
              <a:gd name="connsiteX298" fmla="*/ 104564 w 1871671"/>
              <a:gd name="connsiteY298" fmla="*/ 978731 h 1565309"/>
              <a:gd name="connsiteX299" fmla="*/ 70921 w 1871671"/>
              <a:gd name="connsiteY299" fmla="*/ 997388 h 1565309"/>
              <a:gd name="connsiteX300" fmla="*/ 70229 w 1871671"/>
              <a:gd name="connsiteY300" fmla="*/ 1019256 h 1565309"/>
              <a:gd name="connsiteX301" fmla="*/ 70547 w 1871671"/>
              <a:gd name="connsiteY301" fmla="*/ 1039964 h 1565309"/>
              <a:gd name="connsiteX302" fmla="*/ 69481 w 1871671"/>
              <a:gd name="connsiteY302" fmla="*/ 952207 h 1565309"/>
              <a:gd name="connsiteX303" fmla="*/ 67052 w 1871671"/>
              <a:gd name="connsiteY303" fmla="*/ 924552 h 1565309"/>
              <a:gd name="connsiteX304" fmla="*/ 44593 w 1871671"/>
              <a:gd name="connsiteY304" fmla="*/ 915171 h 1565309"/>
              <a:gd name="connsiteX305" fmla="*/ 54152 w 1871671"/>
              <a:gd name="connsiteY305" fmla="*/ 896313 h 1565309"/>
              <a:gd name="connsiteX306" fmla="*/ 64228 w 1871671"/>
              <a:gd name="connsiteY306" fmla="*/ 890660 h 1565309"/>
              <a:gd name="connsiteX307" fmla="*/ 56396 w 1871671"/>
              <a:gd name="connsiteY307" fmla="*/ 877317 h 1565309"/>
              <a:gd name="connsiteX308" fmla="*/ 56849 w 1871671"/>
              <a:gd name="connsiteY308" fmla="*/ 874925 h 1565309"/>
              <a:gd name="connsiteX309" fmla="*/ 53785 w 1871671"/>
              <a:gd name="connsiteY309" fmla="*/ 874098 h 1565309"/>
              <a:gd name="connsiteX310" fmla="*/ 1961 w 1871671"/>
              <a:gd name="connsiteY310" fmla="*/ 839021 h 1565309"/>
              <a:gd name="connsiteX311" fmla="*/ 32 w 1871671"/>
              <a:gd name="connsiteY311" fmla="*/ 832161 h 1565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</a:cxnLst>
            <a:rect l="l" t="t" r="r" b="b"/>
            <a:pathLst>
              <a:path w="1871671" h="1565309">
                <a:moveTo>
                  <a:pt x="1658032" y="170642"/>
                </a:moveTo>
                <a:cubicBezTo>
                  <a:pt x="1656118" y="174862"/>
                  <a:pt x="1657268" y="179911"/>
                  <a:pt x="1664022" y="186763"/>
                </a:cubicBezTo>
                <a:lnTo>
                  <a:pt x="1667412" y="192211"/>
                </a:lnTo>
                <a:lnTo>
                  <a:pt x="1684422" y="193100"/>
                </a:lnTo>
                <a:lnTo>
                  <a:pt x="1689986" y="189789"/>
                </a:lnTo>
                <a:cubicBezTo>
                  <a:pt x="1692950" y="189018"/>
                  <a:pt x="1695603" y="189397"/>
                  <a:pt x="1696534" y="191679"/>
                </a:cubicBezTo>
                <a:lnTo>
                  <a:pt x="1698538" y="193839"/>
                </a:lnTo>
                <a:lnTo>
                  <a:pt x="1711764" y="194536"/>
                </a:lnTo>
                <a:cubicBezTo>
                  <a:pt x="1718256" y="194045"/>
                  <a:pt x="1723600" y="191861"/>
                  <a:pt x="1724882" y="185434"/>
                </a:cubicBezTo>
                <a:cubicBezTo>
                  <a:pt x="1727996" y="173519"/>
                  <a:pt x="1710318" y="168104"/>
                  <a:pt x="1698792" y="163501"/>
                </a:cubicBezTo>
                <a:lnTo>
                  <a:pt x="1674063" y="151882"/>
                </a:lnTo>
                <a:lnTo>
                  <a:pt x="1670423" y="159487"/>
                </a:lnTo>
                <a:cubicBezTo>
                  <a:pt x="1664922" y="163028"/>
                  <a:pt x="1659945" y="166421"/>
                  <a:pt x="1658032" y="170642"/>
                </a:cubicBezTo>
                <a:close/>
                <a:moveTo>
                  <a:pt x="1622735" y="171115"/>
                </a:moveTo>
                <a:cubicBezTo>
                  <a:pt x="1621637" y="173477"/>
                  <a:pt x="1621091" y="176036"/>
                  <a:pt x="1620302" y="178240"/>
                </a:cubicBezTo>
                <a:lnTo>
                  <a:pt x="1617947" y="192895"/>
                </a:lnTo>
                <a:lnTo>
                  <a:pt x="1629543" y="192240"/>
                </a:lnTo>
                <a:lnTo>
                  <a:pt x="1626305" y="187427"/>
                </a:lnTo>
                <a:cubicBezTo>
                  <a:pt x="1625195" y="180529"/>
                  <a:pt x="1626405" y="172831"/>
                  <a:pt x="1628474" y="165172"/>
                </a:cubicBezTo>
                <a:cubicBezTo>
                  <a:pt x="1625481" y="166587"/>
                  <a:pt x="1623832" y="168752"/>
                  <a:pt x="1622735" y="171115"/>
                </a:cubicBezTo>
                <a:close/>
                <a:moveTo>
                  <a:pt x="1516850" y="256260"/>
                </a:moveTo>
                <a:cubicBezTo>
                  <a:pt x="1513475" y="262310"/>
                  <a:pt x="1510773" y="268735"/>
                  <a:pt x="1509790" y="275237"/>
                </a:cubicBezTo>
                <a:cubicBezTo>
                  <a:pt x="1508775" y="278637"/>
                  <a:pt x="1507928" y="282131"/>
                  <a:pt x="1508128" y="285328"/>
                </a:cubicBezTo>
                <a:lnTo>
                  <a:pt x="1509612" y="287996"/>
                </a:lnTo>
                <a:lnTo>
                  <a:pt x="1512358" y="289356"/>
                </a:lnTo>
                <a:lnTo>
                  <a:pt x="1511135" y="275987"/>
                </a:lnTo>
                <a:cubicBezTo>
                  <a:pt x="1513462" y="270235"/>
                  <a:pt x="1518103" y="266655"/>
                  <a:pt x="1523713" y="264496"/>
                </a:cubicBezTo>
                <a:cubicBezTo>
                  <a:pt x="1519680" y="262247"/>
                  <a:pt x="1517366" y="260074"/>
                  <a:pt x="1516850" y="256260"/>
                </a:cubicBezTo>
                <a:close/>
                <a:moveTo>
                  <a:pt x="1002172" y="520370"/>
                </a:moveTo>
                <a:lnTo>
                  <a:pt x="1002782" y="520831"/>
                </a:lnTo>
                <a:lnTo>
                  <a:pt x="1013655" y="509559"/>
                </a:lnTo>
                <a:cubicBezTo>
                  <a:pt x="1024197" y="498363"/>
                  <a:pt x="1034365" y="486849"/>
                  <a:pt x="1043544" y="474343"/>
                </a:cubicBezTo>
                <a:cubicBezTo>
                  <a:pt x="1044670" y="472325"/>
                  <a:pt x="1046092" y="471356"/>
                  <a:pt x="1047888" y="469714"/>
                </a:cubicBezTo>
                <a:cubicBezTo>
                  <a:pt x="1049013" y="467698"/>
                  <a:pt x="1049763" y="466353"/>
                  <a:pt x="1050888" y="464337"/>
                </a:cubicBezTo>
                <a:cubicBezTo>
                  <a:pt x="1041230" y="472170"/>
                  <a:pt x="1035154" y="484644"/>
                  <a:pt x="1026465" y="493900"/>
                </a:cubicBezTo>
                <a:close/>
                <a:moveTo>
                  <a:pt x="743374" y="659170"/>
                </a:moveTo>
                <a:lnTo>
                  <a:pt x="748536" y="661672"/>
                </a:lnTo>
                <a:lnTo>
                  <a:pt x="755415" y="651176"/>
                </a:lnTo>
                <a:close/>
                <a:moveTo>
                  <a:pt x="260404" y="967747"/>
                </a:moveTo>
                <a:lnTo>
                  <a:pt x="256791" y="977070"/>
                </a:lnTo>
                <a:lnTo>
                  <a:pt x="262050" y="974628"/>
                </a:lnTo>
                <a:lnTo>
                  <a:pt x="265598" y="969446"/>
                </a:lnTo>
                <a:close/>
                <a:moveTo>
                  <a:pt x="32" y="832161"/>
                </a:moveTo>
                <a:cubicBezTo>
                  <a:pt x="566" y="827501"/>
                  <a:pt x="7418" y="828845"/>
                  <a:pt x="10947" y="830813"/>
                </a:cubicBezTo>
                <a:cubicBezTo>
                  <a:pt x="22671" y="838235"/>
                  <a:pt x="26795" y="830840"/>
                  <a:pt x="34734" y="822929"/>
                </a:cubicBezTo>
                <a:cubicBezTo>
                  <a:pt x="51735" y="805092"/>
                  <a:pt x="68064" y="786878"/>
                  <a:pt x="92304" y="776603"/>
                </a:cubicBezTo>
                <a:cubicBezTo>
                  <a:pt x="102181" y="771537"/>
                  <a:pt x="110792" y="764001"/>
                  <a:pt x="122827" y="764544"/>
                </a:cubicBezTo>
                <a:cubicBezTo>
                  <a:pt x="160871" y="769021"/>
                  <a:pt x="196694" y="761681"/>
                  <a:pt x="230889" y="744621"/>
                </a:cubicBezTo>
                <a:cubicBezTo>
                  <a:pt x="264645" y="722026"/>
                  <a:pt x="288098" y="691041"/>
                  <a:pt x="302968" y="651743"/>
                </a:cubicBezTo>
                <a:cubicBezTo>
                  <a:pt x="341617" y="696217"/>
                  <a:pt x="388231" y="716931"/>
                  <a:pt x="445280" y="712618"/>
                </a:cubicBezTo>
                <a:cubicBezTo>
                  <a:pt x="484167" y="706105"/>
                  <a:pt x="515970" y="688591"/>
                  <a:pt x="544723" y="662326"/>
                </a:cubicBezTo>
                <a:cubicBezTo>
                  <a:pt x="546959" y="666217"/>
                  <a:pt x="546053" y="671001"/>
                  <a:pt x="548289" y="674892"/>
                </a:cubicBezTo>
                <a:cubicBezTo>
                  <a:pt x="555528" y="682455"/>
                  <a:pt x="564655" y="678733"/>
                  <a:pt x="570344" y="674855"/>
                </a:cubicBezTo>
                <a:lnTo>
                  <a:pt x="603014" y="656412"/>
                </a:lnTo>
                <a:lnTo>
                  <a:pt x="608176" y="635675"/>
                </a:lnTo>
                <a:cubicBezTo>
                  <a:pt x="616187" y="617128"/>
                  <a:pt x="629281" y="609145"/>
                  <a:pt x="650433" y="615342"/>
                </a:cubicBezTo>
                <a:lnTo>
                  <a:pt x="660890" y="619428"/>
                </a:lnTo>
                <a:lnTo>
                  <a:pt x="677065" y="608353"/>
                </a:lnTo>
                <a:cubicBezTo>
                  <a:pt x="687848" y="598504"/>
                  <a:pt x="700724" y="588059"/>
                  <a:pt x="718138" y="591603"/>
                </a:cubicBezTo>
                <a:cubicBezTo>
                  <a:pt x="718513" y="590931"/>
                  <a:pt x="718809" y="591978"/>
                  <a:pt x="719106" y="593025"/>
                </a:cubicBezTo>
                <a:cubicBezTo>
                  <a:pt x="719404" y="594072"/>
                  <a:pt x="719029" y="594744"/>
                  <a:pt x="717607" y="595713"/>
                </a:cubicBezTo>
                <a:cubicBezTo>
                  <a:pt x="718280" y="596089"/>
                  <a:pt x="718951" y="596463"/>
                  <a:pt x="719624" y="596838"/>
                </a:cubicBezTo>
                <a:lnTo>
                  <a:pt x="723377" y="587696"/>
                </a:lnTo>
                <a:lnTo>
                  <a:pt x="717318" y="578526"/>
                </a:lnTo>
                <a:cubicBezTo>
                  <a:pt x="710378" y="564857"/>
                  <a:pt x="717350" y="560598"/>
                  <a:pt x="742155" y="552362"/>
                </a:cubicBezTo>
                <a:cubicBezTo>
                  <a:pt x="749104" y="550253"/>
                  <a:pt x="755398" y="546551"/>
                  <a:pt x="761692" y="542850"/>
                </a:cubicBezTo>
                <a:cubicBezTo>
                  <a:pt x="774787" y="534866"/>
                  <a:pt x="773615" y="525672"/>
                  <a:pt x="764768" y="515909"/>
                </a:cubicBezTo>
                <a:cubicBezTo>
                  <a:pt x="756500" y="506653"/>
                  <a:pt x="745776" y="501383"/>
                  <a:pt x="735127" y="497198"/>
                </a:cubicBezTo>
                <a:cubicBezTo>
                  <a:pt x="717738" y="490199"/>
                  <a:pt x="708238" y="478846"/>
                  <a:pt x="707560" y="460889"/>
                </a:cubicBezTo>
                <a:cubicBezTo>
                  <a:pt x="706514" y="437503"/>
                  <a:pt x="697148" y="420139"/>
                  <a:pt x="669838" y="411633"/>
                </a:cubicBezTo>
                <a:cubicBezTo>
                  <a:pt x="687499" y="406612"/>
                  <a:pt x="701395" y="402393"/>
                  <a:pt x="714859" y="399839"/>
                </a:cubicBezTo>
                <a:cubicBezTo>
                  <a:pt x="727237" y="397360"/>
                  <a:pt x="737961" y="402630"/>
                  <a:pt x="746229" y="411888"/>
                </a:cubicBezTo>
                <a:cubicBezTo>
                  <a:pt x="750363" y="416515"/>
                  <a:pt x="754065" y="422809"/>
                  <a:pt x="758198" y="427437"/>
                </a:cubicBezTo>
                <a:cubicBezTo>
                  <a:pt x="765811" y="435102"/>
                  <a:pt x="773573" y="444938"/>
                  <a:pt x="786383" y="440793"/>
                </a:cubicBezTo>
                <a:cubicBezTo>
                  <a:pt x="798181" y="437807"/>
                  <a:pt x="797947" y="426367"/>
                  <a:pt x="798948" y="417025"/>
                </a:cubicBezTo>
                <a:cubicBezTo>
                  <a:pt x="801382" y="396675"/>
                  <a:pt x="812810" y="388260"/>
                  <a:pt x="832938" y="387435"/>
                </a:cubicBezTo>
                <a:cubicBezTo>
                  <a:pt x="840034" y="387497"/>
                  <a:pt x="847487" y="384808"/>
                  <a:pt x="854510" y="383784"/>
                </a:cubicBezTo>
                <a:cubicBezTo>
                  <a:pt x="870652" y="380503"/>
                  <a:pt x="883980" y="383960"/>
                  <a:pt x="894789" y="398498"/>
                </a:cubicBezTo>
                <a:lnTo>
                  <a:pt x="898420" y="403171"/>
                </a:lnTo>
                <a:lnTo>
                  <a:pt x="978354" y="300488"/>
                </a:lnTo>
                <a:cubicBezTo>
                  <a:pt x="993042" y="280478"/>
                  <a:pt x="1001459" y="254326"/>
                  <a:pt x="1003001" y="227864"/>
                </a:cubicBezTo>
                <a:cubicBezTo>
                  <a:pt x="1004216" y="216203"/>
                  <a:pt x="1005730" y="205590"/>
                  <a:pt x="1006946" y="193930"/>
                </a:cubicBezTo>
                <a:cubicBezTo>
                  <a:pt x="1024592" y="192316"/>
                  <a:pt x="1021555" y="175639"/>
                  <a:pt x="1022991" y="166745"/>
                </a:cubicBezTo>
                <a:cubicBezTo>
                  <a:pt x="1028062" y="130795"/>
                  <a:pt x="1053143" y="109531"/>
                  <a:pt x="1077177" y="88565"/>
                </a:cubicBezTo>
                <a:cubicBezTo>
                  <a:pt x="1090428" y="77448"/>
                  <a:pt x="1101741" y="63488"/>
                  <a:pt x="1117682" y="53871"/>
                </a:cubicBezTo>
                <a:cubicBezTo>
                  <a:pt x="1151361" y="32997"/>
                  <a:pt x="1183694" y="11372"/>
                  <a:pt x="1221766" y="0"/>
                </a:cubicBezTo>
                <a:cubicBezTo>
                  <a:pt x="1202451" y="15667"/>
                  <a:pt x="1182464" y="30957"/>
                  <a:pt x="1159943" y="41310"/>
                </a:cubicBezTo>
                <a:cubicBezTo>
                  <a:pt x="1141314" y="49427"/>
                  <a:pt x="1125671" y="60091"/>
                  <a:pt x="1113905" y="76443"/>
                </a:cubicBezTo>
                <a:cubicBezTo>
                  <a:pt x="1138973" y="63104"/>
                  <a:pt x="1163963" y="51485"/>
                  <a:pt x="1188061" y="36723"/>
                </a:cubicBezTo>
                <a:cubicBezTo>
                  <a:pt x="1209315" y="23902"/>
                  <a:pt x="1230258" y="17957"/>
                  <a:pt x="1255454" y="17028"/>
                </a:cubicBezTo>
                <a:cubicBezTo>
                  <a:pt x="1272350" y="16759"/>
                  <a:pt x="1287915" y="7814"/>
                  <a:pt x="1305703" y="10685"/>
                </a:cubicBezTo>
                <a:cubicBezTo>
                  <a:pt x="1310486" y="11591"/>
                  <a:pt x="1315269" y="12496"/>
                  <a:pt x="1319974" y="15120"/>
                </a:cubicBezTo>
                <a:cubicBezTo>
                  <a:pt x="1316366" y="26329"/>
                  <a:pt x="1306723" y="26237"/>
                  <a:pt x="1298423" y="26895"/>
                </a:cubicBezTo>
                <a:cubicBezTo>
                  <a:pt x="1277636" y="29401"/>
                  <a:pt x="1257818" y="33330"/>
                  <a:pt x="1237405" y="35164"/>
                </a:cubicBezTo>
                <a:cubicBezTo>
                  <a:pt x="1209366" y="38031"/>
                  <a:pt x="1185565" y="53839"/>
                  <a:pt x="1161169" y="67553"/>
                </a:cubicBezTo>
                <a:cubicBezTo>
                  <a:pt x="1162513" y="68303"/>
                  <a:pt x="1163186" y="68678"/>
                  <a:pt x="1163858" y="69053"/>
                </a:cubicBezTo>
                <a:cubicBezTo>
                  <a:pt x="1169469" y="66895"/>
                  <a:pt x="1174860" y="61969"/>
                  <a:pt x="1181440" y="61233"/>
                </a:cubicBezTo>
                <a:cubicBezTo>
                  <a:pt x="1182112" y="61608"/>
                  <a:pt x="1182488" y="60936"/>
                  <a:pt x="1182488" y="60936"/>
                </a:cubicBezTo>
                <a:cubicBezTo>
                  <a:pt x="1201350" y="47661"/>
                  <a:pt x="1224826" y="46655"/>
                  <a:pt x="1244942" y="43774"/>
                </a:cubicBezTo>
                <a:cubicBezTo>
                  <a:pt x="1283827" y="37262"/>
                  <a:pt x="1323024" y="23873"/>
                  <a:pt x="1363680" y="31568"/>
                </a:cubicBezTo>
                <a:cubicBezTo>
                  <a:pt x="1365025" y="32319"/>
                  <a:pt x="1367792" y="32099"/>
                  <a:pt x="1369886" y="31504"/>
                </a:cubicBezTo>
                <a:cubicBezTo>
                  <a:pt x="1392018" y="29748"/>
                  <a:pt x="1392018" y="29748"/>
                  <a:pt x="1385177" y="51491"/>
                </a:cubicBezTo>
                <a:cubicBezTo>
                  <a:pt x="1385475" y="52539"/>
                  <a:pt x="1385771" y="53586"/>
                  <a:pt x="1386069" y="54633"/>
                </a:cubicBezTo>
                <a:cubicBezTo>
                  <a:pt x="1386069" y="54633"/>
                  <a:pt x="1386741" y="55008"/>
                  <a:pt x="1386741" y="55008"/>
                </a:cubicBezTo>
                <a:cubicBezTo>
                  <a:pt x="1396152" y="60257"/>
                  <a:pt x="1400135" y="48377"/>
                  <a:pt x="1407387" y="48016"/>
                </a:cubicBezTo>
                <a:cubicBezTo>
                  <a:pt x="1409107" y="48094"/>
                  <a:pt x="1411123" y="49219"/>
                  <a:pt x="1411717" y="51313"/>
                </a:cubicBezTo>
                <a:cubicBezTo>
                  <a:pt x="1406920" y="58332"/>
                  <a:pt x="1402421" y="66399"/>
                  <a:pt x="1397625" y="73418"/>
                </a:cubicBezTo>
                <a:cubicBezTo>
                  <a:pt x="1399563" y="76262"/>
                  <a:pt x="1401877" y="78434"/>
                  <a:pt x="1403816" y="81278"/>
                </a:cubicBezTo>
                <a:cubicBezTo>
                  <a:pt x="1404862" y="80981"/>
                  <a:pt x="1405910" y="80683"/>
                  <a:pt x="1407254" y="81433"/>
                </a:cubicBezTo>
                <a:cubicBezTo>
                  <a:pt x="1415023" y="84886"/>
                  <a:pt x="1420698" y="88932"/>
                  <a:pt x="1418215" y="98124"/>
                </a:cubicBezTo>
                <a:cubicBezTo>
                  <a:pt x="1421654" y="98279"/>
                  <a:pt x="1424717" y="99107"/>
                  <a:pt x="1425984" y="101576"/>
                </a:cubicBezTo>
                <a:cubicBezTo>
                  <a:pt x="1441792" y="125377"/>
                  <a:pt x="1460577" y="113821"/>
                  <a:pt x="1478831" y="106376"/>
                </a:cubicBezTo>
                <a:cubicBezTo>
                  <a:pt x="1480926" y="105783"/>
                  <a:pt x="1482347" y="104813"/>
                  <a:pt x="1484442" y="104218"/>
                </a:cubicBezTo>
                <a:cubicBezTo>
                  <a:pt x="1497680" y="101027"/>
                  <a:pt x="1507635" y="94241"/>
                  <a:pt x="1513039" y="81391"/>
                </a:cubicBezTo>
                <a:cubicBezTo>
                  <a:pt x="1515664" y="76686"/>
                  <a:pt x="1518288" y="71981"/>
                  <a:pt x="1522258" y="68025"/>
                </a:cubicBezTo>
                <a:cubicBezTo>
                  <a:pt x="1524055" y="66384"/>
                  <a:pt x="1526150" y="65789"/>
                  <a:pt x="1528243" y="65194"/>
                </a:cubicBezTo>
                <a:cubicBezTo>
                  <a:pt x="1531605" y="67070"/>
                  <a:pt x="1532497" y="70211"/>
                  <a:pt x="1532341" y="73650"/>
                </a:cubicBezTo>
                <a:cubicBezTo>
                  <a:pt x="1531280" y="81871"/>
                  <a:pt x="1526483" y="88890"/>
                  <a:pt x="1524079" y="96362"/>
                </a:cubicBezTo>
                <a:cubicBezTo>
                  <a:pt x="1526625" y="93376"/>
                  <a:pt x="1528500" y="90015"/>
                  <a:pt x="1530749" y="85982"/>
                </a:cubicBezTo>
                <a:cubicBezTo>
                  <a:pt x="1532249" y="83293"/>
                  <a:pt x="1534421" y="80980"/>
                  <a:pt x="1536594" y="78666"/>
                </a:cubicBezTo>
                <a:cubicBezTo>
                  <a:pt x="1538016" y="77696"/>
                  <a:pt x="1540110" y="77102"/>
                  <a:pt x="1542204" y="76507"/>
                </a:cubicBezTo>
                <a:cubicBezTo>
                  <a:pt x="1551473" y="77271"/>
                  <a:pt x="1560664" y="79753"/>
                  <a:pt x="1569105" y="83580"/>
                </a:cubicBezTo>
                <a:cubicBezTo>
                  <a:pt x="1569700" y="85675"/>
                  <a:pt x="1569247" y="88067"/>
                  <a:pt x="1569169" y="89786"/>
                </a:cubicBezTo>
                <a:cubicBezTo>
                  <a:pt x="1567514" y="95914"/>
                  <a:pt x="1562795" y="101213"/>
                  <a:pt x="1566970" y="107949"/>
                </a:cubicBezTo>
                <a:cubicBezTo>
                  <a:pt x="1586944" y="100582"/>
                  <a:pt x="1606245" y="92841"/>
                  <a:pt x="1626438" y="88240"/>
                </a:cubicBezTo>
                <a:cubicBezTo>
                  <a:pt x="1631221" y="89146"/>
                  <a:pt x="1633832" y="92365"/>
                  <a:pt x="1633974" y="96851"/>
                </a:cubicBezTo>
                <a:cubicBezTo>
                  <a:pt x="1634413" y="102384"/>
                  <a:pt x="1630444" y="106339"/>
                  <a:pt x="1632899" y="112997"/>
                </a:cubicBezTo>
                <a:lnTo>
                  <a:pt x="1637572" y="108184"/>
                </a:lnTo>
                <a:lnTo>
                  <a:pt x="1642006" y="100729"/>
                </a:lnTo>
                <a:lnTo>
                  <a:pt x="1646842" y="97171"/>
                </a:lnTo>
                <a:lnTo>
                  <a:pt x="1647431" y="96425"/>
                </a:lnTo>
                <a:lnTo>
                  <a:pt x="1648835" y="95705"/>
                </a:lnTo>
                <a:lnTo>
                  <a:pt x="1657764" y="89136"/>
                </a:lnTo>
                <a:lnTo>
                  <a:pt x="1661838" y="90134"/>
                </a:lnTo>
                <a:lnTo>
                  <a:pt x="1665919" y="83822"/>
                </a:lnTo>
                <a:cubicBezTo>
                  <a:pt x="1672655" y="79648"/>
                  <a:pt x="1678187" y="79209"/>
                  <a:pt x="1688865" y="86927"/>
                </a:cubicBezTo>
                <a:cubicBezTo>
                  <a:pt x="1692322" y="98110"/>
                  <a:pt x="1689800" y="108161"/>
                  <a:pt x="1686035" y="118069"/>
                </a:cubicBezTo>
                <a:lnTo>
                  <a:pt x="1685979" y="118235"/>
                </a:lnTo>
                <a:lnTo>
                  <a:pt x="1686041" y="118302"/>
                </a:lnTo>
                <a:cubicBezTo>
                  <a:pt x="1707442" y="133442"/>
                  <a:pt x="1735517" y="133321"/>
                  <a:pt x="1756385" y="119681"/>
                </a:cubicBezTo>
                <a:cubicBezTo>
                  <a:pt x="1777634" y="105346"/>
                  <a:pt x="1792281" y="79738"/>
                  <a:pt x="1785688" y="50170"/>
                </a:cubicBezTo>
                <a:cubicBezTo>
                  <a:pt x="1783911" y="41750"/>
                  <a:pt x="1792626" y="29709"/>
                  <a:pt x="1778511" y="22838"/>
                </a:cubicBezTo>
                <a:cubicBezTo>
                  <a:pt x="1774237" y="20925"/>
                  <a:pt x="1772493" y="9331"/>
                  <a:pt x="1782792" y="6455"/>
                </a:cubicBezTo>
                <a:cubicBezTo>
                  <a:pt x="1797136" y="9407"/>
                  <a:pt x="1811285" y="13104"/>
                  <a:pt x="1812767" y="31789"/>
                </a:cubicBezTo>
                <a:cubicBezTo>
                  <a:pt x="1814086" y="48045"/>
                  <a:pt x="1803103" y="62677"/>
                  <a:pt x="1805364" y="78382"/>
                </a:cubicBezTo>
                <a:cubicBezTo>
                  <a:pt x="1806395" y="86608"/>
                  <a:pt x="1806455" y="98557"/>
                  <a:pt x="1820384" y="87877"/>
                </a:cubicBezTo>
                <a:cubicBezTo>
                  <a:pt x="1831943" y="89307"/>
                  <a:pt x="1850307" y="82968"/>
                  <a:pt x="1838477" y="106925"/>
                </a:cubicBezTo>
                <a:cubicBezTo>
                  <a:pt x="1838088" y="108414"/>
                  <a:pt x="1837893" y="109159"/>
                  <a:pt x="1836015" y="110259"/>
                </a:cubicBezTo>
                <a:cubicBezTo>
                  <a:pt x="1823838" y="114237"/>
                  <a:pt x="1819040" y="126508"/>
                  <a:pt x="1810552" y="134632"/>
                </a:cubicBezTo>
                <a:cubicBezTo>
                  <a:pt x="1804139" y="140910"/>
                  <a:pt x="1806110" y="148586"/>
                  <a:pt x="1816731" y="150566"/>
                </a:cubicBezTo>
                <a:cubicBezTo>
                  <a:pt x="1817281" y="151506"/>
                  <a:pt x="1817636" y="153189"/>
                  <a:pt x="1816502" y="154484"/>
                </a:cubicBezTo>
                <a:cubicBezTo>
                  <a:pt x="1819219" y="162354"/>
                  <a:pt x="1813710" y="171256"/>
                  <a:pt x="1820540" y="178610"/>
                </a:cubicBezTo>
                <a:cubicBezTo>
                  <a:pt x="1828562" y="196618"/>
                  <a:pt x="1836975" y="213135"/>
                  <a:pt x="1853452" y="226193"/>
                </a:cubicBezTo>
                <a:cubicBezTo>
                  <a:pt x="1880836" y="249260"/>
                  <a:pt x="1876910" y="267327"/>
                  <a:pt x="1844653" y="281172"/>
                </a:cubicBezTo>
                <a:cubicBezTo>
                  <a:pt x="1809771" y="295923"/>
                  <a:pt x="1806886" y="303921"/>
                  <a:pt x="1824810" y="338835"/>
                </a:cubicBezTo>
                <a:cubicBezTo>
                  <a:pt x="1825360" y="339775"/>
                  <a:pt x="1825360" y="339775"/>
                  <a:pt x="1825910" y="340714"/>
                </a:cubicBezTo>
                <a:cubicBezTo>
                  <a:pt x="1843606" y="379547"/>
                  <a:pt x="1844867" y="383854"/>
                  <a:pt x="1802539" y="396659"/>
                </a:cubicBezTo>
                <a:cubicBezTo>
                  <a:pt x="1791302" y="400086"/>
                  <a:pt x="1774529" y="397294"/>
                  <a:pt x="1772160" y="409404"/>
                </a:cubicBezTo>
                <a:cubicBezTo>
                  <a:pt x="1769013" y="424492"/>
                  <a:pt x="1787080" y="428418"/>
                  <a:pt x="1797828" y="436000"/>
                </a:cubicBezTo>
                <a:cubicBezTo>
                  <a:pt x="1803201" y="439791"/>
                  <a:pt x="1808769" y="442837"/>
                  <a:pt x="1814338" y="445883"/>
                </a:cubicBezTo>
                <a:cubicBezTo>
                  <a:pt x="1816860" y="454498"/>
                  <a:pt x="1811613" y="456309"/>
                  <a:pt x="1804912" y="454558"/>
                </a:cubicBezTo>
                <a:cubicBezTo>
                  <a:pt x="1799504" y="453940"/>
                  <a:pt x="1795424" y="451283"/>
                  <a:pt x="1790372" y="452350"/>
                </a:cubicBezTo>
                <a:cubicBezTo>
                  <a:pt x="1779557" y="451114"/>
                  <a:pt x="1768743" y="449879"/>
                  <a:pt x="1757734" y="449389"/>
                </a:cubicBezTo>
                <a:cubicBezTo>
                  <a:pt x="1734776" y="448958"/>
                  <a:pt x="1728911" y="456177"/>
                  <a:pt x="1735022" y="478458"/>
                </a:cubicBezTo>
                <a:cubicBezTo>
                  <a:pt x="1737898" y="488757"/>
                  <a:pt x="1744145" y="498344"/>
                  <a:pt x="1747767" y="508837"/>
                </a:cubicBezTo>
                <a:cubicBezTo>
                  <a:pt x="1750678" y="515963"/>
                  <a:pt x="1755629" y="524415"/>
                  <a:pt x="1749765" y="531634"/>
                </a:cubicBezTo>
                <a:cubicBezTo>
                  <a:pt x="1746364" y="535519"/>
                  <a:pt x="1742428" y="536877"/>
                  <a:pt x="1738202" y="537066"/>
                </a:cubicBezTo>
                <a:lnTo>
                  <a:pt x="1737990" y="537040"/>
                </a:lnTo>
                <a:lnTo>
                  <a:pt x="1727348" y="547683"/>
                </a:lnTo>
                <a:cubicBezTo>
                  <a:pt x="1719488" y="569831"/>
                  <a:pt x="1723060" y="576261"/>
                  <a:pt x="1744494" y="582691"/>
                </a:cubicBezTo>
                <a:cubicBezTo>
                  <a:pt x="1755211" y="585549"/>
                  <a:pt x="1765213" y="592693"/>
                  <a:pt x="1775930" y="595551"/>
                </a:cubicBezTo>
                <a:cubicBezTo>
                  <a:pt x="1798078" y="605553"/>
                  <a:pt x="1816653" y="618413"/>
                  <a:pt x="1828084" y="640560"/>
                </a:cubicBezTo>
                <a:cubicBezTo>
                  <a:pt x="1834514" y="651992"/>
                  <a:pt x="1833800" y="666281"/>
                  <a:pt x="1830228" y="675569"/>
                </a:cubicBezTo>
                <a:cubicBezTo>
                  <a:pt x="1825941" y="686285"/>
                  <a:pt x="1826655" y="692716"/>
                  <a:pt x="1836657" y="704146"/>
                </a:cubicBezTo>
                <a:cubicBezTo>
                  <a:pt x="1813081" y="694859"/>
                  <a:pt x="1813081" y="703432"/>
                  <a:pt x="1819510" y="717006"/>
                </a:cubicBezTo>
                <a:cubicBezTo>
                  <a:pt x="1800221" y="717721"/>
                  <a:pt x="1783074" y="716292"/>
                  <a:pt x="1768071" y="730581"/>
                </a:cubicBezTo>
                <a:cubicBezTo>
                  <a:pt x="1758783" y="739869"/>
                  <a:pt x="1745209" y="744870"/>
                  <a:pt x="1733063" y="752014"/>
                </a:cubicBezTo>
                <a:cubicBezTo>
                  <a:pt x="1708771" y="765588"/>
                  <a:pt x="1699484" y="786308"/>
                  <a:pt x="1704485" y="814171"/>
                </a:cubicBezTo>
                <a:cubicBezTo>
                  <a:pt x="1705200" y="819887"/>
                  <a:pt x="1705914" y="826317"/>
                  <a:pt x="1706628" y="832747"/>
                </a:cubicBezTo>
                <a:cubicBezTo>
                  <a:pt x="1707343" y="840606"/>
                  <a:pt x="1711629" y="850608"/>
                  <a:pt x="1703056" y="855609"/>
                </a:cubicBezTo>
                <a:cubicBezTo>
                  <a:pt x="1695197" y="860610"/>
                  <a:pt x="1690197" y="850608"/>
                  <a:pt x="1684481" y="847036"/>
                </a:cubicBezTo>
                <a:cubicBezTo>
                  <a:pt x="1680909" y="844893"/>
                  <a:pt x="1677336" y="841320"/>
                  <a:pt x="1673765" y="843463"/>
                </a:cubicBezTo>
                <a:cubicBezTo>
                  <a:pt x="1668763" y="846321"/>
                  <a:pt x="1672335" y="851322"/>
                  <a:pt x="1673050" y="854180"/>
                </a:cubicBezTo>
                <a:cubicBezTo>
                  <a:pt x="1683052" y="884187"/>
                  <a:pt x="1663047" y="902048"/>
                  <a:pt x="1645900" y="919195"/>
                </a:cubicBezTo>
                <a:cubicBezTo>
                  <a:pt x="1638042" y="927768"/>
                  <a:pt x="1629468" y="943486"/>
                  <a:pt x="1611608" y="936342"/>
                </a:cubicBezTo>
                <a:cubicBezTo>
                  <a:pt x="1595175" y="952416"/>
                  <a:pt x="1574992" y="953666"/>
                  <a:pt x="1554452" y="953845"/>
                </a:cubicBezTo>
                <a:lnTo>
                  <a:pt x="1546673" y="954145"/>
                </a:lnTo>
                <a:lnTo>
                  <a:pt x="1543541" y="964219"/>
                </a:lnTo>
                <a:lnTo>
                  <a:pt x="1545758" y="971581"/>
                </a:lnTo>
                <a:lnTo>
                  <a:pt x="1553690" y="979530"/>
                </a:lnTo>
                <a:cubicBezTo>
                  <a:pt x="1554867" y="981637"/>
                  <a:pt x="1555029" y="983785"/>
                  <a:pt x="1553351" y="986035"/>
                </a:cubicBezTo>
                <a:lnTo>
                  <a:pt x="1551411" y="987248"/>
                </a:lnTo>
                <a:lnTo>
                  <a:pt x="1558275" y="1000687"/>
                </a:lnTo>
                <a:cubicBezTo>
                  <a:pt x="1560543" y="1006848"/>
                  <a:pt x="1561035" y="1013341"/>
                  <a:pt x="1556757" y="1020576"/>
                </a:cubicBezTo>
                <a:cubicBezTo>
                  <a:pt x="1546458" y="1023454"/>
                  <a:pt x="1536354" y="1025586"/>
                  <a:pt x="1526961" y="1031087"/>
                </a:cubicBezTo>
                <a:cubicBezTo>
                  <a:pt x="1521326" y="1034388"/>
                  <a:pt x="1509995" y="1029040"/>
                  <a:pt x="1510604" y="1041928"/>
                </a:cubicBezTo>
                <a:cubicBezTo>
                  <a:pt x="1512221" y="1047919"/>
                  <a:pt x="1517790" y="1050965"/>
                  <a:pt x="1520539" y="1055662"/>
                </a:cubicBezTo>
                <a:cubicBezTo>
                  <a:pt x="1521089" y="1056602"/>
                  <a:pt x="1522578" y="1056991"/>
                  <a:pt x="1524069" y="1057380"/>
                </a:cubicBezTo>
                <a:cubicBezTo>
                  <a:pt x="1530348" y="1063794"/>
                  <a:pt x="1543075" y="1060755"/>
                  <a:pt x="1545563" y="1072544"/>
                </a:cubicBezTo>
                <a:cubicBezTo>
                  <a:pt x="1540249" y="1080701"/>
                  <a:pt x="1532446" y="1077071"/>
                  <a:pt x="1525549" y="1076065"/>
                </a:cubicBezTo>
                <a:cubicBezTo>
                  <a:pt x="1518653" y="1075057"/>
                  <a:pt x="1511012" y="1073856"/>
                  <a:pt x="1503920" y="1073595"/>
                </a:cubicBezTo>
                <a:cubicBezTo>
                  <a:pt x="1476493" y="1071995"/>
                  <a:pt x="1471374" y="1079409"/>
                  <a:pt x="1481369" y="1105092"/>
                </a:cubicBezTo>
                <a:cubicBezTo>
                  <a:pt x="1484475" y="1111472"/>
                  <a:pt x="1488325" y="1118047"/>
                  <a:pt x="1492371" y="1123877"/>
                </a:cubicBezTo>
                <a:cubicBezTo>
                  <a:pt x="1494437" y="1140328"/>
                  <a:pt x="1485238" y="1145084"/>
                  <a:pt x="1470894" y="1142132"/>
                </a:cubicBezTo>
                <a:cubicBezTo>
                  <a:pt x="1463252" y="1140930"/>
                  <a:pt x="1455061" y="1138790"/>
                  <a:pt x="1447809" y="1136099"/>
                </a:cubicBezTo>
                <a:cubicBezTo>
                  <a:pt x="1441948" y="1134169"/>
                  <a:pt x="1437010" y="1133276"/>
                  <a:pt x="1432865" y="1134679"/>
                </a:cubicBezTo>
                <a:lnTo>
                  <a:pt x="1423800" y="1145670"/>
                </a:lnTo>
                <a:lnTo>
                  <a:pt x="1425154" y="1146298"/>
                </a:lnTo>
                <a:cubicBezTo>
                  <a:pt x="1428972" y="1154200"/>
                  <a:pt x="1422005" y="1160264"/>
                  <a:pt x="1416275" y="1164232"/>
                </a:cubicBezTo>
                <a:cubicBezTo>
                  <a:pt x="1376237" y="1190920"/>
                  <a:pt x="1373736" y="1234937"/>
                  <a:pt x="1361685" y="1275020"/>
                </a:cubicBezTo>
                <a:cubicBezTo>
                  <a:pt x="1358837" y="1284643"/>
                  <a:pt x="1366137" y="1289512"/>
                  <a:pt x="1371191" y="1295318"/>
                </a:cubicBezTo>
                <a:cubicBezTo>
                  <a:pt x="1377685" y="1303951"/>
                  <a:pt x="1391932" y="1310938"/>
                  <a:pt x="1387341" y="1322078"/>
                </a:cubicBezTo>
                <a:cubicBezTo>
                  <a:pt x="1381515" y="1335314"/>
                  <a:pt x="1367139" y="1322316"/>
                  <a:pt x="1357571" y="1326563"/>
                </a:cubicBezTo>
                <a:cubicBezTo>
                  <a:pt x="1334014" y="1335844"/>
                  <a:pt x="1331316" y="1343294"/>
                  <a:pt x="1341252" y="1365259"/>
                </a:cubicBezTo>
                <a:cubicBezTo>
                  <a:pt x="1346510" y="1375989"/>
                  <a:pt x="1347780" y="1389171"/>
                  <a:pt x="1353038" y="1399900"/>
                </a:cubicBezTo>
                <a:cubicBezTo>
                  <a:pt x="1360577" y="1424972"/>
                  <a:pt x="1363267" y="1449164"/>
                  <a:pt x="1353356" y="1474118"/>
                </a:cubicBezTo>
                <a:cubicBezTo>
                  <a:pt x="1348614" y="1487429"/>
                  <a:pt x="1336498" y="1496956"/>
                  <a:pt x="1326424" y="1500623"/>
                </a:cubicBezTo>
                <a:cubicBezTo>
                  <a:pt x="1314684" y="1504720"/>
                  <a:pt x="1309964" y="1509849"/>
                  <a:pt x="1307751" y="1526062"/>
                </a:cubicBezTo>
                <a:cubicBezTo>
                  <a:pt x="1298621" y="1500335"/>
                  <a:pt x="1291655" y="1506400"/>
                  <a:pt x="1285172" y="1521225"/>
                </a:cubicBezTo>
                <a:cubicBezTo>
                  <a:pt x="1270946" y="1506057"/>
                  <a:pt x="1259979" y="1491112"/>
                  <a:pt x="1237756" y="1489028"/>
                </a:cubicBezTo>
                <a:cubicBezTo>
                  <a:pt x="1223638" y="1488050"/>
                  <a:pt x="1209973" y="1480557"/>
                  <a:pt x="1195576" y="1475742"/>
                </a:cubicBezTo>
                <a:cubicBezTo>
                  <a:pt x="1167363" y="1465604"/>
                  <a:pt x="1143957" y="1472713"/>
                  <a:pt x="1124852" y="1496486"/>
                </a:cubicBezTo>
                <a:cubicBezTo>
                  <a:pt x="1120714" y="1501110"/>
                  <a:pt x="1115994" y="1506239"/>
                  <a:pt x="1111275" y="1511367"/>
                </a:cubicBezTo>
                <a:cubicBezTo>
                  <a:pt x="1105394" y="1517507"/>
                  <a:pt x="1100298" y="1528065"/>
                  <a:pt x="1090171" y="1524637"/>
                </a:cubicBezTo>
                <a:cubicBezTo>
                  <a:pt x="1080547" y="1521788"/>
                  <a:pt x="1085138" y="1510649"/>
                  <a:pt x="1083997" y="1503478"/>
                </a:cubicBezTo>
                <a:cubicBezTo>
                  <a:pt x="1083212" y="1499059"/>
                  <a:pt x="1083588" y="1493629"/>
                  <a:pt x="1079321" y="1492243"/>
                </a:cubicBezTo>
                <a:cubicBezTo>
                  <a:pt x="1073460" y="1490200"/>
                  <a:pt x="1071923" y="1496641"/>
                  <a:pt x="1070106" y="1499243"/>
                </a:cubicBezTo>
                <a:cubicBezTo>
                  <a:pt x="1052798" y="1528596"/>
                  <a:pt x="1024134" y="1524975"/>
                  <a:pt x="998072" y="1523169"/>
                </a:cubicBezTo>
                <a:cubicBezTo>
                  <a:pt x="985546" y="1522849"/>
                  <a:pt x="966710" y="1526999"/>
                  <a:pt x="959881" y="1507432"/>
                </a:cubicBezTo>
                <a:cubicBezTo>
                  <a:pt x="910510" y="1503468"/>
                  <a:pt x="898711" y="1445367"/>
                  <a:pt x="854284" y="1433017"/>
                </a:cubicBezTo>
                <a:cubicBezTo>
                  <a:pt x="846759" y="1431405"/>
                  <a:pt x="840619" y="1425524"/>
                  <a:pt x="837620" y="1437318"/>
                </a:cubicBezTo>
                <a:cubicBezTo>
                  <a:pt x="833815" y="1452877"/>
                  <a:pt x="827245" y="1445329"/>
                  <a:pt x="821686" y="1438943"/>
                </a:cubicBezTo>
                <a:lnTo>
                  <a:pt x="815083" y="1431358"/>
                </a:lnTo>
                <a:lnTo>
                  <a:pt x="795498" y="1437357"/>
                </a:lnTo>
                <a:lnTo>
                  <a:pt x="790547" y="1434220"/>
                </a:lnTo>
                <a:lnTo>
                  <a:pt x="779724" y="1454041"/>
                </a:lnTo>
                <a:cubicBezTo>
                  <a:pt x="764445" y="1454074"/>
                  <a:pt x="771864" y="1441494"/>
                  <a:pt x="769563" y="1435334"/>
                </a:cubicBezTo>
                <a:cubicBezTo>
                  <a:pt x="762971" y="1435969"/>
                  <a:pt x="759468" y="1447183"/>
                  <a:pt x="752241" y="1441227"/>
                </a:cubicBezTo>
                <a:lnTo>
                  <a:pt x="751780" y="1439334"/>
                </a:lnTo>
                <a:lnTo>
                  <a:pt x="744070" y="1455986"/>
                </a:lnTo>
                <a:cubicBezTo>
                  <a:pt x="740455" y="1468585"/>
                  <a:pt x="740686" y="1484169"/>
                  <a:pt x="724681" y="1489310"/>
                </a:cubicBezTo>
                <a:cubicBezTo>
                  <a:pt x="715068" y="1484623"/>
                  <a:pt x="706097" y="1479510"/>
                  <a:pt x="695421" y="1477387"/>
                </a:cubicBezTo>
                <a:cubicBezTo>
                  <a:pt x="689016" y="1476113"/>
                  <a:pt x="684093" y="1464591"/>
                  <a:pt x="675992" y="1474633"/>
                </a:cubicBezTo>
                <a:cubicBezTo>
                  <a:pt x="673223" y="1480186"/>
                  <a:pt x="675365" y="1486161"/>
                  <a:pt x="674303" y="1491499"/>
                </a:cubicBezTo>
                <a:cubicBezTo>
                  <a:pt x="674090" y="1492568"/>
                  <a:pt x="674945" y="1493847"/>
                  <a:pt x="675801" y="1495127"/>
                </a:cubicBezTo>
                <a:cubicBezTo>
                  <a:pt x="676238" y="1504093"/>
                  <a:pt x="687772" y="1510270"/>
                  <a:pt x="681806" y="1520737"/>
                </a:cubicBezTo>
                <a:cubicBezTo>
                  <a:pt x="672416" y="1523309"/>
                  <a:pt x="668992" y="1515414"/>
                  <a:pt x="664503" y="1510083"/>
                </a:cubicBezTo>
                <a:cubicBezTo>
                  <a:pt x="660014" y="1504750"/>
                  <a:pt x="655098" y="1498778"/>
                  <a:pt x="649969" y="1493875"/>
                </a:cubicBezTo>
                <a:cubicBezTo>
                  <a:pt x="630522" y="1474469"/>
                  <a:pt x="621771" y="1476613"/>
                  <a:pt x="612193" y="1502454"/>
                </a:cubicBezTo>
                <a:cubicBezTo>
                  <a:pt x="610279" y="1509287"/>
                  <a:pt x="608793" y="1516761"/>
                  <a:pt x="607947" y="1523807"/>
                </a:cubicBezTo>
                <a:cubicBezTo>
                  <a:pt x="598570" y="1537480"/>
                  <a:pt x="588533" y="1534929"/>
                  <a:pt x="579768" y="1523197"/>
                </a:cubicBezTo>
                <a:cubicBezTo>
                  <a:pt x="574851" y="1517225"/>
                  <a:pt x="570147" y="1510186"/>
                  <a:pt x="566510" y="1503358"/>
                </a:cubicBezTo>
                <a:cubicBezTo>
                  <a:pt x="560308" y="1492691"/>
                  <a:pt x="554112" y="1487574"/>
                  <a:pt x="540457" y="1494847"/>
                </a:cubicBezTo>
                <a:cubicBezTo>
                  <a:pt x="525523" y="1502976"/>
                  <a:pt x="512065" y="1495305"/>
                  <a:pt x="502445" y="1482295"/>
                </a:cubicBezTo>
                <a:cubicBezTo>
                  <a:pt x="479570" y="1452219"/>
                  <a:pt x="479570" y="1452219"/>
                  <a:pt x="449919" y="1472959"/>
                </a:cubicBezTo>
                <a:cubicBezTo>
                  <a:pt x="443519" y="1477235"/>
                  <a:pt x="438412" y="1491758"/>
                  <a:pt x="429429" y="1475543"/>
                </a:cubicBezTo>
                <a:cubicBezTo>
                  <a:pt x="430277" y="1471273"/>
                  <a:pt x="431126" y="1467002"/>
                  <a:pt x="432404" y="1463371"/>
                </a:cubicBezTo>
                <a:cubicBezTo>
                  <a:pt x="433241" y="1448000"/>
                  <a:pt x="424278" y="1451212"/>
                  <a:pt x="414888" y="1453784"/>
                </a:cubicBezTo>
                <a:cubicBezTo>
                  <a:pt x="399099" y="1460632"/>
                  <a:pt x="386078" y="1461928"/>
                  <a:pt x="375599" y="1444860"/>
                </a:cubicBezTo>
                <a:cubicBezTo>
                  <a:pt x="371535" y="1437394"/>
                  <a:pt x="362351" y="1433347"/>
                  <a:pt x="355727" y="1427592"/>
                </a:cubicBezTo>
                <a:cubicBezTo>
                  <a:pt x="345898" y="1418423"/>
                  <a:pt x="341830" y="1408180"/>
                  <a:pt x="345658" y="1394514"/>
                </a:cubicBezTo>
                <a:cubicBezTo>
                  <a:pt x="352033" y="1368036"/>
                  <a:pt x="344547" y="1355449"/>
                  <a:pt x="318494" y="1346938"/>
                </a:cubicBezTo>
                <a:cubicBezTo>
                  <a:pt x="312301" y="1344596"/>
                  <a:pt x="305895" y="1343323"/>
                  <a:pt x="299702" y="1340981"/>
                </a:cubicBezTo>
                <a:cubicBezTo>
                  <a:pt x="285179" y="1335874"/>
                  <a:pt x="279404" y="1325846"/>
                  <a:pt x="281950" y="1310260"/>
                </a:cubicBezTo>
                <a:cubicBezTo>
                  <a:pt x="284710" y="1296381"/>
                  <a:pt x="291098" y="1281004"/>
                  <a:pt x="271022" y="1273128"/>
                </a:cubicBezTo>
                <a:lnTo>
                  <a:pt x="264384" y="1271344"/>
                </a:lnTo>
                <a:lnTo>
                  <a:pt x="264571" y="1318216"/>
                </a:lnTo>
                <a:cubicBezTo>
                  <a:pt x="265982" y="1334646"/>
                  <a:pt x="267561" y="1351171"/>
                  <a:pt x="265775" y="1367802"/>
                </a:cubicBezTo>
                <a:cubicBezTo>
                  <a:pt x="265089" y="1375352"/>
                  <a:pt x="263846" y="1402861"/>
                  <a:pt x="291071" y="1395133"/>
                </a:cubicBezTo>
                <a:cubicBezTo>
                  <a:pt x="297355" y="1393350"/>
                  <a:pt x="294575" y="1401494"/>
                  <a:pt x="297560" y="1404041"/>
                </a:cubicBezTo>
                <a:cubicBezTo>
                  <a:pt x="287825" y="1413593"/>
                  <a:pt x="272726" y="1412221"/>
                  <a:pt x="261129" y="1417211"/>
                </a:cubicBezTo>
                <a:cubicBezTo>
                  <a:pt x="249533" y="1422199"/>
                  <a:pt x="241001" y="1428016"/>
                  <a:pt x="237018" y="1439896"/>
                </a:cubicBezTo>
                <a:cubicBezTo>
                  <a:pt x="238490" y="1453056"/>
                  <a:pt x="241010" y="1465919"/>
                  <a:pt x="240764" y="1479002"/>
                </a:cubicBezTo>
                <a:cubicBezTo>
                  <a:pt x="241048" y="1487973"/>
                  <a:pt x="240581" y="1498290"/>
                  <a:pt x="226606" y="1494901"/>
                </a:cubicBezTo>
                <a:cubicBezTo>
                  <a:pt x="214274" y="1493310"/>
                  <a:pt x="205691" y="1484996"/>
                  <a:pt x="194936" y="1478997"/>
                </a:cubicBezTo>
                <a:cubicBezTo>
                  <a:pt x="200780" y="1471681"/>
                  <a:pt x="203765" y="1474228"/>
                  <a:pt x="206080" y="1476400"/>
                </a:cubicBezTo>
                <a:cubicBezTo>
                  <a:pt x="189069" y="1456335"/>
                  <a:pt x="203912" y="1432886"/>
                  <a:pt x="201781" y="1411427"/>
                </a:cubicBezTo>
                <a:cubicBezTo>
                  <a:pt x="193532" y="1426215"/>
                  <a:pt x="184908" y="1441675"/>
                  <a:pt x="176658" y="1456464"/>
                </a:cubicBezTo>
                <a:cubicBezTo>
                  <a:pt x="172223" y="1470735"/>
                  <a:pt x="161958" y="1484398"/>
                  <a:pt x="166713" y="1501153"/>
                </a:cubicBezTo>
                <a:cubicBezTo>
                  <a:pt x="161619" y="1507125"/>
                  <a:pt x="156900" y="1512425"/>
                  <a:pt x="151807" y="1518396"/>
                </a:cubicBezTo>
                <a:cubicBezTo>
                  <a:pt x="149557" y="1522430"/>
                  <a:pt x="147682" y="1525790"/>
                  <a:pt x="145433" y="1529823"/>
                </a:cubicBezTo>
                <a:cubicBezTo>
                  <a:pt x="143763" y="1543875"/>
                  <a:pt x="133059" y="1552006"/>
                  <a:pt x="123027" y="1560512"/>
                </a:cubicBezTo>
                <a:cubicBezTo>
                  <a:pt x="114572" y="1564609"/>
                  <a:pt x="105742" y="1569378"/>
                  <a:pt x="97237" y="1559346"/>
                </a:cubicBezTo>
                <a:cubicBezTo>
                  <a:pt x="94305" y="1525100"/>
                  <a:pt x="95859" y="1490713"/>
                  <a:pt x="109591" y="1461357"/>
                </a:cubicBezTo>
                <a:cubicBezTo>
                  <a:pt x="108841" y="1462702"/>
                  <a:pt x="107793" y="1462998"/>
                  <a:pt x="105699" y="1463593"/>
                </a:cubicBezTo>
                <a:cubicBezTo>
                  <a:pt x="122522" y="1419215"/>
                  <a:pt x="129701" y="1374745"/>
                  <a:pt x="117669" y="1328374"/>
                </a:cubicBezTo>
                <a:cubicBezTo>
                  <a:pt x="112616" y="1310572"/>
                  <a:pt x="104047" y="1294335"/>
                  <a:pt x="98619" y="1277204"/>
                </a:cubicBezTo>
                <a:cubicBezTo>
                  <a:pt x="93319" y="1272486"/>
                  <a:pt x="89066" y="1267470"/>
                  <a:pt x="87658" y="1260514"/>
                </a:cubicBezTo>
                <a:cubicBezTo>
                  <a:pt x="67817" y="1234464"/>
                  <a:pt x="42584" y="1213337"/>
                  <a:pt x="12336" y="1196465"/>
                </a:cubicBezTo>
                <a:cubicBezTo>
                  <a:pt x="26932" y="1186099"/>
                  <a:pt x="39059" y="1176999"/>
                  <a:pt x="52232" y="1167602"/>
                </a:cubicBezTo>
                <a:cubicBezTo>
                  <a:pt x="53655" y="1166632"/>
                  <a:pt x="54405" y="1165288"/>
                  <a:pt x="56499" y="1164694"/>
                </a:cubicBezTo>
                <a:cubicBezTo>
                  <a:pt x="73280" y="1144089"/>
                  <a:pt x="91109" y="1123187"/>
                  <a:pt x="103263" y="1098238"/>
                </a:cubicBezTo>
                <a:cubicBezTo>
                  <a:pt x="104091" y="1095174"/>
                  <a:pt x="104841" y="1093829"/>
                  <a:pt x="106560" y="1093908"/>
                </a:cubicBezTo>
                <a:cubicBezTo>
                  <a:pt x="108138" y="1089500"/>
                  <a:pt x="110013" y="1086139"/>
                  <a:pt x="112934" y="1082480"/>
                </a:cubicBezTo>
                <a:cubicBezTo>
                  <a:pt x="123045" y="1072255"/>
                  <a:pt x="107932" y="1078808"/>
                  <a:pt x="108088" y="1075370"/>
                </a:cubicBezTo>
                <a:cubicBezTo>
                  <a:pt x="110145" y="1052721"/>
                  <a:pt x="107044" y="1029840"/>
                  <a:pt x="118668" y="1009001"/>
                </a:cubicBezTo>
                <a:cubicBezTo>
                  <a:pt x="117996" y="1008626"/>
                  <a:pt x="117026" y="1007205"/>
                  <a:pt x="116729" y="1006157"/>
                </a:cubicBezTo>
                <a:lnTo>
                  <a:pt x="110722" y="983175"/>
                </a:lnTo>
                <a:lnTo>
                  <a:pt x="104564" y="978731"/>
                </a:lnTo>
                <a:cubicBezTo>
                  <a:pt x="81525" y="968845"/>
                  <a:pt x="73059" y="972694"/>
                  <a:pt x="70921" y="997388"/>
                </a:cubicBezTo>
                <a:cubicBezTo>
                  <a:pt x="69773" y="1004558"/>
                  <a:pt x="70291" y="1012160"/>
                  <a:pt x="70229" y="1019256"/>
                </a:cubicBezTo>
                <a:cubicBezTo>
                  <a:pt x="70672" y="1025772"/>
                  <a:pt x="71115" y="1032288"/>
                  <a:pt x="70547" y="1039964"/>
                </a:cubicBezTo>
                <a:cubicBezTo>
                  <a:pt x="40957" y="1005975"/>
                  <a:pt x="40996" y="982515"/>
                  <a:pt x="69481" y="952207"/>
                </a:cubicBezTo>
                <a:cubicBezTo>
                  <a:pt x="83218" y="937635"/>
                  <a:pt x="82121" y="929527"/>
                  <a:pt x="67052" y="924552"/>
                </a:cubicBezTo>
                <a:cubicBezTo>
                  <a:pt x="58723" y="922391"/>
                  <a:pt x="41494" y="925746"/>
                  <a:pt x="44593" y="915171"/>
                </a:cubicBezTo>
                <a:cubicBezTo>
                  <a:pt x="46069" y="908797"/>
                  <a:pt x="49281" y="901896"/>
                  <a:pt x="54152" y="896313"/>
                </a:cubicBezTo>
                <a:lnTo>
                  <a:pt x="64228" y="890660"/>
                </a:lnTo>
                <a:lnTo>
                  <a:pt x="56396" y="877317"/>
                </a:lnTo>
                <a:cubicBezTo>
                  <a:pt x="56771" y="876645"/>
                  <a:pt x="56474" y="875598"/>
                  <a:pt x="56849" y="874925"/>
                </a:cubicBezTo>
                <a:cubicBezTo>
                  <a:pt x="56176" y="874550"/>
                  <a:pt x="54457" y="874473"/>
                  <a:pt x="53785" y="874098"/>
                </a:cubicBezTo>
                <a:cubicBezTo>
                  <a:pt x="37885" y="859941"/>
                  <a:pt x="17861" y="853178"/>
                  <a:pt x="1961" y="839021"/>
                </a:cubicBezTo>
                <a:cubicBezTo>
                  <a:pt x="379" y="835934"/>
                  <a:pt x="-145" y="833714"/>
                  <a:pt x="32" y="832161"/>
                </a:cubicBezTo>
                <a:close/>
              </a:path>
            </a:pathLst>
          </a:custGeom>
          <a:solidFill>
            <a:schemeClr val="accent3"/>
          </a:solidFill>
          <a:ln w="769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9" name="Freeform: Shape 58">
            <a:extLst>
              <a:ext uri="{FF2B5EF4-FFF2-40B4-BE49-F238E27FC236}">
                <a16:creationId xmlns:a16="http://schemas.microsoft.com/office/drawing/2014/main" id="{548D969A-8682-4B28-AC36-6DB15E8D8DB3}"/>
              </a:ext>
            </a:extLst>
          </p:cNvPr>
          <p:cNvSpPr/>
          <p:nvPr/>
        </p:nvSpPr>
        <p:spPr>
          <a:xfrm>
            <a:off x="5990934" y="1044210"/>
            <a:ext cx="6201066" cy="583725"/>
          </a:xfrm>
          <a:custGeom>
            <a:avLst/>
            <a:gdLst>
              <a:gd name="connsiteX0" fmla="*/ 0 w 6201066"/>
              <a:gd name="connsiteY0" fmla="*/ 0 h 583725"/>
              <a:gd name="connsiteX1" fmla="*/ 6201066 w 6201066"/>
              <a:gd name="connsiteY1" fmla="*/ 0 h 583725"/>
              <a:gd name="connsiteX2" fmla="*/ 6201066 w 6201066"/>
              <a:gd name="connsiteY2" fmla="*/ 583725 h 583725"/>
              <a:gd name="connsiteX3" fmla="*/ 0 w 6201066"/>
              <a:gd name="connsiteY3" fmla="*/ 583725 h 583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01066" h="583725">
                <a:moveTo>
                  <a:pt x="0" y="0"/>
                </a:moveTo>
                <a:lnTo>
                  <a:pt x="6201066" y="0"/>
                </a:lnTo>
                <a:lnTo>
                  <a:pt x="6201066" y="583725"/>
                </a:lnTo>
                <a:lnTo>
                  <a:pt x="0" y="583725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CAA30986-2355-4E80-82EF-613EDD893B70}"/>
              </a:ext>
            </a:extLst>
          </p:cNvPr>
          <p:cNvSpPr/>
          <p:nvPr/>
        </p:nvSpPr>
        <p:spPr>
          <a:xfrm>
            <a:off x="5738679" y="1038529"/>
            <a:ext cx="259017" cy="592035"/>
          </a:xfrm>
          <a:custGeom>
            <a:avLst/>
            <a:gdLst/>
            <a:ahLst/>
            <a:cxnLst/>
            <a:rect l="l" t="t" r="r" b="b"/>
            <a:pathLst>
              <a:path w="215653" h="492919">
                <a:moveTo>
                  <a:pt x="139304" y="0"/>
                </a:moveTo>
                <a:lnTo>
                  <a:pt x="215653" y="0"/>
                </a:lnTo>
                <a:lnTo>
                  <a:pt x="215653" y="492919"/>
                </a:lnTo>
                <a:lnTo>
                  <a:pt x="121556" y="492919"/>
                </a:lnTo>
                <a:lnTo>
                  <a:pt x="121556" y="138299"/>
                </a:lnTo>
                <a:cubicBezTo>
                  <a:pt x="87177" y="170446"/>
                  <a:pt x="46658" y="194221"/>
                  <a:pt x="0" y="209625"/>
                </a:cubicBezTo>
                <a:lnTo>
                  <a:pt x="0" y="124235"/>
                </a:lnTo>
                <a:cubicBezTo>
                  <a:pt x="24557" y="116198"/>
                  <a:pt x="51235" y="100962"/>
                  <a:pt x="80033" y="78526"/>
                </a:cubicBezTo>
                <a:cubicBezTo>
                  <a:pt x="108831" y="56090"/>
                  <a:pt x="128588" y="29915"/>
                  <a:pt x="139304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4CEEAC66-AB21-4FF0-AD1C-7A7DA88B4883}"/>
              </a:ext>
            </a:extLst>
          </p:cNvPr>
          <p:cNvSpPr/>
          <p:nvPr/>
        </p:nvSpPr>
        <p:spPr>
          <a:xfrm>
            <a:off x="6013948" y="2977073"/>
            <a:ext cx="6178052" cy="583725"/>
          </a:xfrm>
          <a:custGeom>
            <a:avLst/>
            <a:gdLst>
              <a:gd name="connsiteX0" fmla="*/ 0 w 6178052"/>
              <a:gd name="connsiteY0" fmla="*/ 0 h 583725"/>
              <a:gd name="connsiteX1" fmla="*/ 6178052 w 6178052"/>
              <a:gd name="connsiteY1" fmla="*/ 0 h 583725"/>
              <a:gd name="connsiteX2" fmla="*/ 6178052 w 6178052"/>
              <a:gd name="connsiteY2" fmla="*/ 583725 h 583725"/>
              <a:gd name="connsiteX3" fmla="*/ 0 w 6178052"/>
              <a:gd name="connsiteY3" fmla="*/ 583725 h 583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78052" h="583725">
                <a:moveTo>
                  <a:pt x="0" y="0"/>
                </a:moveTo>
                <a:lnTo>
                  <a:pt x="6178052" y="0"/>
                </a:lnTo>
                <a:lnTo>
                  <a:pt x="6178052" y="583725"/>
                </a:lnTo>
                <a:lnTo>
                  <a:pt x="0" y="583725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9A9147DB-0E27-4EE9-8E01-312269548D87}"/>
              </a:ext>
            </a:extLst>
          </p:cNvPr>
          <p:cNvSpPr/>
          <p:nvPr/>
        </p:nvSpPr>
        <p:spPr>
          <a:xfrm>
            <a:off x="5738679" y="2977532"/>
            <a:ext cx="391741" cy="602091"/>
          </a:xfrm>
          <a:custGeom>
            <a:avLst/>
            <a:gdLst/>
            <a:ahLst/>
            <a:cxnLst/>
            <a:rect l="l" t="t" r="r" b="b"/>
            <a:pathLst>
              <a:path w="326157" h="501291">
                <a:moveTo>
                  <a:pt x="158391" y="0"/>
                </a:moveTo>
                <a:cubicBezTo>
                  <a:pt x="204602" y="0"/>
                  <a:pt x="241660" y="14734"/>
                  <a:pt x="269565" y="44202"/>
                </a:cubicBezTo>
                <a:cubicBezTo>
                  <a:pt x="292559" y="68312"/>
                  <a:pt x="304056" y="95548"/>
                  <a:pt x="304056" y="125909"/>
                </a:cubicBezTo>
                <a:cubicBezTo>
                  <a:pt x="304056" y="168995"/>
                  <a:pt x="280504" y="203374"/>
                  <a:pt x="233400" y="229047"/>
                </a:cubicBezTo>
                <a:cubicBezTo>
                  <a:pt x="261528" y="235074"/>
                  <a:pt x="284020" y="248581"/>
                  <a:pt x="300875" y="269565"/>
                </a:cubicBezTo>
                <a:cubicBezTo>
                  <a:pt x="317730" y="290550"/>
                  <a:pt x="326157" y="315888"/>
                  <a:pt x="326157" y="345579"/>
                </a:cubicBezTo>
                <a:cubicBezTo>
                  <a:pt x="326157" y="388665"/>
                  <a:pt x="310418" y="425388"/>
                  <a:pt x="278941" y="455749"/>
                </a:cubicBezTo>
                <a:cubicBezTo>
                  <a:pt x="247464" y="486110"/>
                  <a:pt x="208285" y="501291"/>
                  <a:pt x="161404" y="501291"/>
                </a:cubicBezTo>
                <a:cubicBezTo>
                  <a:pt x="116979" y="501291"/>
                  <a:pt x="80144" y="488510"/>
                  <a:pt x="50899" y="462949"/>
                </a:cubicBezTo>
                <a:cubicBezTo>
                  <a:pt x="21655" y="437388"/>
                  <a:pt x="4688" y="403957"/>
                  <a:pt x="0" y="362657"/>
                </a:cubicBezTo>
                <a:lnTo>
                  <a:pt x="91083" y="351607"/>
                </a:lnTo>
                <a:cubicBezTo>
                  <a:pt x="93985" y="374824"/>
                  <a:pt x="101799" y="392572"/>
                  <a:pt x="114523" y="404850"/>
                </a:cubicBezTo>
                <a:cubicBezTo>
                  <a:pt x="127248" y="417128"/>
                  <a:pt x="142652" y="423268"/>
                  <a:pt x="160735" y="423268"/>
                </a:cubicBezTo>
                <a:cubicBezTo>
                  <a:pt x="180157" y="423268"/>
                  <a:pt x="196509" y="415901"/>
                  <a:pt x="209792" y="401167"/>
                </a:cubicBezTo>
                <a:cubicBezTo>
                  <a:pt x="223075" y="386433"/>
                  <a:pt x="229716" y="366564"/>
                  <a:pt x="229716" y="341561"/>
                </a:cubicBezTo>
                <a:cubicBezTo>
                  <a:pt x="229716" y="317897"/>
                  <a:pt x="223354" y="299145"/>
                  <a:pt x="210629" y="285304"/>
                </a:cubicBezTo>
                <a:cubicBezTo>
                  <a:pt x="197904" y="271463"/>
                  <a:pt x="182389" y="264542"/>
                  <a:pt x="164083" y="264542"/>
                </a:cubicBezTo>
                <a:cubicBezTo>
                  <a:pt x="152028" y="264542"/>
                  <a:pt x="137629" y="266886"/>
                  <a:pt x="120886" y="271575"/>
                </a:cubicBezTo>
                <a:lnTo>
                  <a:pt x="131267" y="194891"/>
                </a:lnTo>
                <a:cubicBezTo>
                  <a:pt x="156716" y="195561"/>
                  <a:pt x="176138" y="190035"/>
                  <a:pt x="189533" y="178315"/>
                </a:cubicBezTo>
                <a:cubicBezTo>
                  <a:pt x="202927" y="166595"/>
                  <a:pt x="209625" y="151024"/>
                  <a:pt x="209625" y="131602"/>
                </a:cubicBezTo>
                <a:cubicBezTo>
                  <a:pt x="209625" y="115082"/>
                  <a:pt x="204713" y="101910"/>
                  <a:pt x="194891" y="92088"/>
                </a:cubicBezTo>
                <a:cubicBezTo>
                  <a:pt x="185068" y="82265"/>
                  <a:pt x="172008" y="77354"/>
                  <a:pt x="155712" y="77354"/>
                </a:cubicBezTo>
                <a:cubicBezTo>
                  <a:pt x="139638" y="77354"/>
                  <a:pt x="125909" y="82935"/>
                  <a:pt x="114523" y="94097"/>
                </a:cubicBezTo>
                <a:cubicBezTo>
                  <a:pt x="103138" y="105259"/>
                  <a:pt x="96217" y="121556"/>
                  <a:pt x="93762" y="142987"/>
                </a:cubicBezTo>
                <a:lnTo>
                  <a:pt x="7032" y="128253"/>
                </a:lnTo>
                <a:cubicBezTo>
                  <a:pt x="13060" y="98562"/>
                  <a:pt x="22157" y="74842"/>
                  <a:pt x="34324" y="57095"/>
                </a:cubicBezTo>
                <a:cubicBezTo>
                  <a:pt x="46490" y="39347"/>
                  <a:pt x="63457" y="25394"/>
                  <a:pt x="85223" y="15237"/>
                </a:cubicBezTo>
                <a:cubicBezTo>
                  <a:pt x="106989" y="5079"/>
                  <a:pt x="131378" y="0"/>
                  <a:pt x="158391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68CDBED8-0AAB-401F-ACB3-071E916799D4}"/>
              </a:ext>
            </a:extLst>
          </p:cNvPr>
          <p:cNvSpPr/>
          <p:nvPr/>
        </p:nvSpPr>
        <p:spPr>
          <a:xfrm>
            <a:off x="6055034" y="3964771"/>
            <a:ext cx="6136966" cy="583725"/>
          </a:xfrm>
          <a:custGeom>
            <a:avLst/>
            <a:gdLst>
              <a:gd name="connsiteX0" fmla="*/ 0 w 6136966"/>
              <a:gd name="connsiteY0" fmla="*/ 0 h 583725"/>
              <a:gd name="connsiteX1" fmla="*/ 6136966 w 6136966"/>
              <a:gd name="connsiteY1" fmla="*/ 0 h 583725"/>
              <a:gd name="connsiteX2" fmla="*/ 6136966 w 6136966"/>
              <a:gd name="connsiteY2" fmla="*/ 583725 h 583725"/>
              <a:gd name="connsiteX3" fmla="*/ 0 w 6136966"/>
              <a:gd name="connsiteY3" fmla="*/ 583725 h 583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36966" h="583725">
                <a:moveTo>
                  <a:pt x="0" y="0"/>
                </a:moveTo>
                <a:lnTo>
                  <a:pt x="6136966" y="0"/>
                </a:lnTo>
                <a:lnTo>
                  <a:pt x="6136966" y="583725"/>
                </a:lnTo>
                <a:lnTo>
                  <a:pt x="0" y="583725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C861EC5F-0095-48D0-AC21-4E576FDC2DCF}"/>
              </a:ext>
            </a:extLst>
          </p:cNvPr>
          <p:cNvSpPr/>
          <p:nvPr/>
        </p:nvSpPr>
        <p:spPr>
          <a:xfrm>
            <a:off x="5738679" y="3956860"/>
            <a:ext cx="423916" cy="592035"/>
          </a:xfrm>
          <a:custGeom>
            <a:avLst/>
            <a:gdLst/>
            <a:ahLst/>
            <a:cxnLst/>
            <a:rect l="l" t="t" r="r" b="b"/>
            <a:pathLst>
              <a:path w="352946" h="492919">
                <a:moveTo>
                  <a:pt x="200919" y="143657"/>
                </a:moveTo>
                <a:lnTo>
                  <a:pt x="88069" y="311423"/>
                </a:lnTo>
                <a:lnTo>
                  <a:pt x="200919" y="311423"/>
                </a:lnTo>
                <a:close/>
                <a:moveTo>
                  <a:pt x="212974" y="0"/>
                </a:moveTo>
                <a:lnTo>
                  <a:pt x="292001" y="0"/>
                </a:lnTo>
                <a:lnTo>
                  <a:pt x="292001" y="311423"/>
                </a:lnTo>
                <a:lnTo>
                  <a:pt x="352946" y="311423"/>
                </a:lnTo>
                <a:lnTo>
                  <a:pt x="352946" y="394135"/>
                </a:lnTo>
                <a:lnTo>
                  <a:pt x="292001" y="394135"/>
                </a:lnTo>
                <a:lnTo>
                  <a:pt x="292001" y="492919"/>
                </a:lnTo>
                <a:lnTo>
                  <a:pt x="200919" y="492919"/>
                </a:lnTo>
                <a:lnTo>
                  <a:pt x="200919" y="394135"/>
                </a:lnTo>
                <a:lnTo>
                  <a:pt x="0" y="394135"/>
                </a:lnTo>
                <a:lnTo>
                  <a:pt x="0" y="311758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0D44E19E-D3B9-4AEE-A84A-9B3B3CEEBE37}"/>
              </a:ext>
            </a:extLst>
          </p:cNvPr>
          <p:cNvSpPr/>
          <p:nvPr/>
        </p:nvSpPr>
        <p:spPr>
          <a:xfrm>
            <a:off x="5832899" y="4926134"/>
            <a:ext cx="6359101" cy="583725"/>
          </a:xfrm>
          <a:custGeom>
            <a:avLst/>
            <a:gdLst>
              <a:gd name="connsiteX0" fmla="*/ 0 w 6359101"/>
              <a:gd name="connsiteY0" fmla="*/ 0 h 583725"/>
              <a:gd name="connsiteX1" fmla="*/ 308371 w 6359101"/>
              <a:gd name="connsiteY1" fmla="*/ 0 h 583725"/>
              <a:gd name="connsiteX2" fmla="*/ 308371 w 6359101"/>
              <a:gd name="connsiteY2" fmla="*/ 1 h 583725"/>
              <a:gd name="connsiteX3" fmla="*/ 6359101 w 6359101"/>
              <a:gd name="connsiteY3" fmla="*/ 1 h 583725"/>
              <a:gd name="connsiteX4" fmla="*/ 6359101 w 6359101"/>
              <a:gd name="connsiteY4" fmla="*/ 583725 h 583725"/>
              <a:gd name="connsiteX5" fmla="*/ 171396 w 6359101"/>
              <a:gd name="connsiteY5" fmla="*/ 583725 h 583725"/>
              <a:gd name="connsiteX6" fmla="*/ 171396 w 6359101"/>
              <a:gd name="connsiteY6" fmla="*/ 259433 h 583725"/>
              <a:gd name="connsiteX7" fmla="*/ 0 w 6359101"/>
              <a:gd name="connsiteY7" fmla="*/ 259433 h 583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359101" h="583725">
                <a:moveTo>
                  <a:pt x="0" y="0"/>
                </a:moveTo>
                <a:lnTo>
                  <a:pt x="308371" y="0"/>
                </a:lnTo>
                <a:lnTo>
                  <a:pt x="308371" y="1"/>
                </a:lnTo>
                <a:lnTo>
                  <a:pt x="6359101" y="1"/>
                </a:lnTo>
                <a:lnTo>
                  <a:pt x="6359101" y="583725"/>
                </a:lnTo>
                <a:lnTo>
                  <a:pt x="171396" y="583725"/>
                </a:lnTo>
                <a:cubicBezTo>
                  <a:pt x="241229" y="481977"/>
                  <a:pt x="253925" y="380227"/>
                  <a:pt x="171396" y="259433"/>
                </a:cubicBezTo>
                <a:lnTo>
                  <a:pt x="0" y="259433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12E9B288-33E7-4DAA-871A-4DBA31B0DAC7}"/>
              </a:ext>
            </a:extLst>
          </p:cNvPr>
          <p:cNvSpPr/>
          <p:nvPr/>
        </p:nvSpPr>
        <p:spPr>
          <a:xfrm>
            <a:off x="5738679" y="4927938"/>
            <a:ext cx="396567" cy="591633"/>
          </a:xfrm>
          <a:custGeom>
            <a:avLst/>
            <a:gdLst/>
            <a:ahLst/>
            <a:cxnLst/>
            <a:rect l="l" t="t" r="r" b="b"/>
            <a:pathLst>
              <a:path w="330175" h="492584">
                <a:moveTo>
                  <a:pt x="59606" y="0"/>
                </a:moveTo>
                <a:lnTo>
                  <a:pt x="308409" y="0"/>
                </a:lnTo>
                <a:lnTo>
                  <a:pt x="308409" y="88069"/>
                </a:lnTo>
                <a:lnTo>
                  <a:pt x="130932" y="88069"/>
                </a:lnTo>
                <a:lnTo>
                  <a:pt x="116198" y="171450"/>
                </a:lnTo>
                <a:cubicBezTo>
                  <a:pt x="137183" y="160958"/>
                  <a:pt x="158614" y="155711"/>
                  <a:pt x="180492" y="155711"/>
                </a:cubicBezTo>
                <a:cubicBezTo>
                  <a:pt x="222238" y="155711"/>
                  <a:pt x="257622" y="170892"/>
                  <a:pt x="286643" y="201253"/>
                </a:cubicBezTo>
                <a:cubicBezTo>
                  <a:pt x="315665" y="231614"/>
                  <a:pt x="330175" y="271016"/>
                  <a:pt x="330175" y="319460"/>
                </a:cubicBezTo>
                <a:cubicBezTo>
                  <a:pt x="330175" y="359866"/>
                  <a:pt x="318455" y="395920"/>
                  <a:pt x="295015" y="427620"/>
                </a:cubicBezTo>
                <a:cubicBezTo>
                  <a:pt x="263091" y="470929"/>
                  <a:pt x="218778" y="492584"/>
                  <a:pt x="162074" y="492584"/>
                </a:cubicBezTo>
                <a:cubicBezTo>
                  <a:pt x="116756" y="492584"/>
                  <a:pt x="79809" y="480417"/>
                  <a:pt x="51234" y="456084"/>
                </a:cubicBezTo>
                <a:cubicBezTo>
                  <a:pt x="22659" y="431750"/>
                  <a:pt x="5581" y="399045"/>
                  <a:pt x="0" y="357969"/>
                </a:cubicBezTo>
                <a:lnTo>
                  <a:pt x="93762" y="348258"/>
                </a:lnTo>
                <a:cubicBezTo>
                  <a:pt x="96441" y="369466"/>
                  <a:pt x="104366" y="386265"/>
                  <a:pt x="117537" y="398655"/>
                </a:cubicBezTo>
                <a:cubicBezTo>
                  <a:pt x="130709" y="411045"/>
                  <a:pt x="145889" y="417240"/>
                  <a:pt x="163079" y="417240"/>
                </a:cubicBezTo>
                <a:cubicBezTo>
                  <a:pt x="182724" y="417240"/>
                  <a:pt x="199356" y="409259"/>
                  <a:pt x="212973" y="393297"/>
                </a:cubicBezTo>
                <a:cubicBezTo>
                  <a:pt x="226591" y="377335"/>
                  <a:pt x="233400" y="353281"/>
                  <a:pt x="233400" y="321134"/>
                </a:cubicBezTo>
                <a:cubicBezTo>
                  <a:pt x="233400" y="290996"/>
                  <a:pt x="226647" y="268393"/>
                  <a:pt x="213141" y="253324"/>
                </a:cubicBezTo>
                <a:cubicBezTo>
                  <a:pt x="199635" y="238255"/>
                  <a:pt x="182054" y="230721"/>
                  <a:pt x="160400" y="230721"/>
                </a:cubicBezTo>
                <a:cubicBezTo>
                  <a:pt x="133387" y="230721"/>
                  <a:pt x="109166" y="242664"/>
                  <a:pt x="87734" y="266551"/>
                </a:cubicBezTo>
                <a:lnTo>
                  <a:pt x="11386" y="255501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5A049F81-5BE2-485A-A864-EC83452513F0}"/>
              </a:ext>
            </a:extLst>
          </p:cNvPr>
          <p:cNvSpPr/>
          <p:nvPr/>
        </p:nvSpPr>
        <p:spPr>
          <a:xfrm>
            <a:off x="5776114" y="2014226"/>
            <a:ext cx="6415886" cy="583725"/>
          </a:xfrm>
          <a:custGeom>
            <a:avLst/>
            <a:gdLst>
              <a:gd name="connsiteX0" fmla="*/ 199305 w 6415886"/>
              <a:gd name="connsiteY0" fmla="*/ 0 h 583725"/>
              <a:gd name="connsiteX1" fmla="*/ 6415886 w 6415886"/>
              <a:gd name="connsiteY1" fmla="*/ 0 h 583725"/>
              <a:gd name="connsiteX2" fmla="*/ 6415886 w 6415886"/>
              <a:gd name="connsiteY2" fmla="*/ 583725 h 583725"/>
              <a:gd name="connsiteX3" fmla="*/ 398608 w 6415886"/>
              <a:gd name="connsiteY3" fmla="*/ 583725 h 583725"/>
              <a:gd name="connsiteX4" fmla="*/ 199305 w 6415886"/>
              <a:gd name="connsiteY4" fmla="*/ 583725 h 583725"/>
              <a:gd name="connsiteX5" fmla="*/ 0 w 6415886"/>
              <a:gd name="connsiteY5" fmla="*/ 583725 h 583725"/>
              <a:gd name="connsiteX6" fmla="*/ 271832 w 6415886"/>
              <a:gd name="connsiteY6" fmla="*/ 283741 h 583725"/>
              <a:gd name="connsiteX7" fmla="*/ 199305 w 6415886"/>
              <a:gd name="connsiteY7" fmla="*/ 0 h 583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415886" h="583725">
                <a:moveTo>
                  <a:pt x="199305" y="0"/>
                </a:moveTo>
                <a:lnTo>
                  <a:pt x="6415886" y="0"/>
                </a:lnTo>
                <a:lnTo>
                  <a:pt x="6415886" y="583725"/>
                </a:lnTo>
                <a:lnTo>
                  <a:pt x="398608" y="583725"/>
                </a:lnTo>
                <a:lnTo>
                  <a:pt x="199305" y="583725"/>
                </a:lnTo>
                <a:lnTo>
                  <a:pt x="0" y="583725"/>
                </a:lnTo>
                <a:cubicBezTo>
                  <a:pt x="90611" y="483731"/>
                  <a:pt x="77612" y="352653"/>
                  <a:pt x="271832" y="283741"/>
                </a:cubicBezTo>
                <a:cubicBezTo>
                  <a:pt x="458331" y="103683"/>
                  <a:pt x="199305" y="86809"/>
                  <a:pt x="199305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C447C401-F04D-42F9-9FD5-7D55E755FBE1}"/>
              </a:ext>
            </a:extLst>
          </p:cNvPr>
          <p:cNvSpPr/>
          <p:nvPr/>
        </p:nvSpPr>
        <p:spPr>
          <a:xfrm>
            <a:off x="5738679" y="2007801"/>
            <a:ext cx="396164" cy="592035"/>
          </a:xfrm>
          <a:custGeom>
            <a:avLst/>
            <a:gdLst/>
            <a:ahLst/>
            <a:cxnLst/>
            <a:rect l="l" t="t" r="r" b="b"/>
            <a:pathLst>
              <a:path w="329840" h="492919">
                <a:moveTo>
                  <a:pt x="174129" y="0"/>
                </a:moveTo>
                <a:cubicBezTo>
                  <a:pt x="222572" y="0"/>
                  <a:pt x="260635" y="13060"/>
                  <a:pt x="288317" y="39179"/>
                </a:cubicBezTo>
                <a:cubicBezTo>
                  <a:pt x="315999" y="65299"/>
                  <a:pt x="329840" y="97780"/>
                  <a:pt x="329840" y="136625"/>
                </a:cubicBezTo>
                <a:cubicBezTo>
                  <a:pt x="329840" y="158726"/>
                  <a:pt x="325878" y="179766"/>
                  <a:pt x="317952" y="199746"/>
                </a:cubicBezTo>
                <a:cubicBezTo>
                  <a:pt x="310027" y="219727"/>
                  <a:pt x="297470" y="240655"/>
                  <a:pt x="280280" y="262533"/>
                </a:cubicBezTo>
                <a:cubicBezTo>
                  <a:pt x="268895" y="277044"/>
                  <a:pt x="248357" y="297917"/>
                  <a:pt x="218665" y="325153"/>
                </a:cubicBezTo>
                <a:cubicBezTo>
                  <a:pt x="188974" y="352388"/>
                  <a:pt x="170166" y="370471"/>
                  <a:pt x="162241" y="379401"/>
                </a:cubicBezTo>
                <a:cubicBezTo>
                  <a:pt x="154316" y="388330"/>
                  <a:pt x="147898" y="397037"/>
                  <a:pt x="142986" y="405520"/>
                </a:cubicBezTo>
                <a:lnTo>
                  <a:pt x="329840" y="405520"/>
                </a:lnTo>
                <a:lnTo>
                  <a:pt x="329840" y="492919"/>
                </a:lnTo>
                <a:lnTo>
                  <a:pt x="0" y="492919"/>
                </a:lnTo>
                <a:cubicBezTo>
                  <a:pt x="3572" y="459879"/>
                  <a:pt x="14287" y="428570"/>
                  <a:pt x="32147" y="398990"/>
                </a:cubicBezTo>
                <a:cubicBezTo>
                  <a:pt x="50006" y="369410"/>
                  <a:pt x="85278" y="330176"/>
                  <a:pt x="137963" y="281286"/>
                </a:cubicBezTo>
                <a:cubicBezTo>
                  <a:pt x="180379" y="241772"/>
                  <a:pt x="206387" y="214983"/>
                  <a:pt x="215987" y="200918"/>
                </a:cubicBezTo>
                <a:cubicBezTo>
                  <a:pt x="228935" y="181496"/>
                  <a:pt x="235409" y="162297"/>
                  <a:pt x="235409" y="143322"/>
                </a:cubicBezTo>
                <a:cubicBezTo>
                  <a:pt x="235409" y="122337"/>
                  <a:pt x="229772" y="106208"/>
                  <a:pt x="218498" y="94934"/>
                </a:cubicBezTo>
                <a:cubicBezTo>
                  <a:pt x="207224" y="83660"/>
                  <a:pt x="191653" y="78024"/>
                  <a:pt x="171785" y="78024"/>
                </a:cubicBezTo>
                <a:cubicBezTo>
                  <a:pt x="152139" y="78024"/>
                  <a:pt x="136512" y="83939"/>
                  <a:pt x="124904" y="95771"/>
                </a:cubicBezTo>
                <a:cubicBezTo>
                  <a:pt x="113295" y="107603"/>
                  <a:pt x="106598" y="127248"/>
                  <a:pt x="104812" y="154707"/>
                </a:cubicBezTo>
                <a:lnTo>
                  <a:pt x="11050" y="145331"/>
                </a:lnTo>
                <a:cubicBezTo>
                  <a:pt x="16631" y="93539"/>
                  <a:pt x="34156" y="56369"/>
                  <a:pt x="63624" y="33822"/>
                </a:cubicBezTo>
                <a:cubicBezTo>
                  <a:pt x="93092" y="11274"/>
                  <a:pt x="129927" y="0"/>
                  <a:pt x="174129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500A91DE-DFAB-4C09-AD01-853556A9D3C3}"/>
              </a:ext>
            </a:extLst>
          </p:cNvPr>
          <p:cNvSpPr txBox="1"/>
          <p:nvPr/>
        </p:nvSpPr>
        <p:spPr bwMode="auto">
          <a:xfrm>
            <a:off x="6557682" y="1190575"/>
            <a:ext cx="4999837" cy="338554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1600" dirty="0"/>
              <a:t>SANGAT PENTING MENJADI PENDENGAN AKTIF</a:t>
            </a:r>
            <a:r>
              <a:rPr lang="en-US" altLang="ko-KR" sz="1200" dirty="0">
                <a:latin typeface="Arial" pitchFamily="34" charset="0"/>
                <a:cs typeface="Arial" pitchFamily="34" charset="0"/>
              </a:rPr>
              <a:t>.</a:t>
            </a:r>
            <a:endParaRPr lang="ko-KR" altLang="en-US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F93D855C-D96D-4C33-AA08-4D632D80BE26}"/>
              </a:ext>
            </a:extLst>
          </p:cNvPr>
          <p:cNvSpPr txBox="1"/>
          <p:nvPr/>
        </p:nvSpPr>
        <p:spPr bwMode="auto">
          <a:xfrm>
            <a:off x="6557682" y="2163012"/>
            <a:ext cx="5176513" cy="338554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1600" dirty="0"/>
              <a:t>MENGATUR WAKTU DAN TEMPAT UNTUK DISKUSI</a:t>
            </a:r>
            <a:r>
              <a:rPr lang="en-US" altLang="ko-KR" sz="1200" dirty="0">
                <a:latin typeface="Arial" pitchFamily="34" charset="0"/>
                <a:cs typeface="Arial" pitchFamily="34" charset="0"/>
              </a:rPr>
              <a:t>.</a:t>
            </a:r>
            <a:endParaRPr lang="ko-KR" altLang="en-US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1FB886D1-3DA3-47EB-9E13-EDAE0FB352C4}"/>
              </a:ext>
            </a:extLst>
          </p:cNvPr>
          <p:cNvSpPr txBox="1"/>
          <p:nvPr/>
        </p:nvSpPr>
        <p:spPr bwMode="auto">
          <a:xfrm>
            <a:off x="6518327" y="3003561"/>
            <a:ext cx="5215868" cy="584775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1600" dirty="0"/>
              <a:t>DENGARKAN SELURUH CERITA MEREKA SEBELUM DISKUSI DIMULAI</a:t>
            </a:r>
            <a:r>
              <a:rPr lang="en-US" altLang="ko-KR" sz="1200" dirty="0">
                <a:latin typeface="Arial" pitchFamily="34" charset="0"/>
                <a:cs typeface="Arial" pitchFamily="34" charset="0"/>
              </a:rPr>
              <a:t>.</a:t>
            </a:r>
            <a:endParaRPr lang="ko-KR" altLang="en-US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7D8EAF21-0139-4D7C-B9A5-A21D66CDD0E3}"/>
              </a:ext>
            </a:extLst>
          </p:cNvPr>
          <p:cNvSpPr txBox="1"/>
          <p:nvPr/>
        </p:nvSpPr>
        <p:spPr bwMode="auto">
          <a:xfrm>
            <a:off x="6557682" y="3992309"/>
            <a:ext cx="5390478" cy="584775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1600" dirty="0"/>
              <a:t>IKUTI LANGKAH-LANGKAH YANG TELAH DISEPAKATI DALAM DISKUSI</a:t>
            </a:r>
            <a:r>
              <a:rPr lang="en-US" altLang="ko-KR" sz="1200" dirty="0">
                <a:latin typeface="Arial" pitchFamily="34" charset="0"/>
                <a:cs typeface="Arial" pitchFamily="34" charset="0"/>
              </a:rPr>
              <a:t>.</a:t>
            </a:r>
            <a:endParaRPr lang="ko-KR" altLang="en-US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046C1EDA-62AD-4EEB-85B5-BC982103F209}"/>
              </a:ext>
            </a:extLst>
          </p:cNvPr>
          <p:cNvSpPr txBox="1"/>
          <p:nvPr/>
        </p:nvSpPr>
        <p:spPr bwMode="auto">
          <a:xfrm>
            <a:off x="6591548" y="4978705"/>
            <a:ext cx="4999837" cy="584775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1600" dirty="0"/>
              <a:t>MENYADARI BAHWA MENGIKUTI KESEPAKATAN ADALAH HAL PENTING BAGI MEREKA</a:t>
            </a:r>
          </a:p>
        </p:txBody>
      </p:sp>
      <p:sp>
        <p:nvSpPr>
          <p:cNvPr id="60" name="Title 1">
            <a:extLst>
              <a:ext uri="{FF2B5EF4-FFF2-40B4-BE49-F238E27FC236}">
                <a16:creationId xmlns:a16="http://schemas.microsoft.com/office/drawing/2014/main" id="{491E32B6-7A12-44BB-A507-C04477CB3DF9}"/>
              </a:ext>
            </a:extLst>
          </p:cNvPr>
          <p:cNvSpPr txBox="1">
            <a:spLocks/>
          </p:cNvSpPr>
          <p:nvPr/>
        </p:nvSpPr>
        <p:spPr>
          <a:xfrm>
            <a:off x="571247" y="1320128"/>
            <a:ext cx="4139858" cy="712210"/>
          </a:xfrm>
          <a:prstGeom prst="rect">
            <a:avLst/>
          </a:prstGeom>
          <a:noFill/>
        </p:spPr>
        <p:txBody>
          <a:bodyPr tIns="91440"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dist"/>
            <a:endParaRPr lang="en-US" altLang="ko-KR" sz="5400" b="1" dirty="0">
              <a:solidFill>
                <a:schemeClr val="bg1"/>
              </a:solidFill>
            </a:endParaRPr>
          </a:p>
        </p:txBody>
      </p:sp>
      <p:sp>
        <p:nvSpPr>
          <p:cNvPr id="61" name="Title 1">
            <a:extLst>
              <a:ext uri="{FF2B5EF4-FFF2-40B4-BE49-F238E27FC236}">
                <a16:creationId xmlns:a16="http://schemas.microsoft.com/office/drawing/2014/main" id="{F5EFB328-7EB7-403B-990C-3A3BC9DE769B}"/>
              </a:ext>
            </a:extLst>
          </p:cNvPr>
          <p:cNvSpPr txBox="1">
            <a:spLocks/>
          </p:cNvSpPr>
          <p:nvPr/>
        </p:nvSpPr>
        <p:spPr>
          <a:xfrm>
            <a:off x="571247" y="2016949"/>
            <a:ext cx="4014436" cy="712210"/>
          </a:xfrm>
          <a:prstGeom prst="rect">
            <a:avLst/>
          </a:prstGeom>
          <a:noFill/>
        </p:spPr>
        <p:txBody>
          <a:bodyPr tIns="91440"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dist"/>
            <a:r>
              <a:rPr lang="en-US" sz="2800" dirty="0"/>
              <a:t>KETERAMPILAN KEPEMIMPINAN DALAM SUPERVISI</a:t>
            </a:r>
            <a:endParaRPr lang="en-US" altLang="ko-KR" sz="28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62" name="Freeform: Shape 61">
            <a:extLst>
              <a:ext uri="{FF2B5EF4-FFF2-40B4-BE49-F238E27FC236}">
                <a16:creationId xmlns:a16="http://schemas.microsoft.com/office/drawing/2014/main" id="{DDC0F012-E118-4B1F-BD95-CD0907AAEF06}"/>
              </a:ext>
            </a:extLst>
          </p:cNvPr>
          <p:cNvSpPr/>
          <p:nvPr/>
        </p:nvSpPr>
        <p:spPr>
          <a:xfrm rot="13519709">
            <a:off x="3669016" y="4255054"/>
            <a:ext cx="440010" cy="458654"/>
          </a:xfrm>
          <a:custGeom>
            <a:avLst/>
            <a:gdLst>
              <a:gd name="connsiteX0" fmla="*/ 126460 w 772427"/>
              <a:gd name="connsiteY0" fmla="*/ 0 h 805156"/>
              <a:gd name="connsiteX1" fmla="*/ 287327 w 772427"/>
              <a:gd name="connsiteY1" fmla="*/ 33097 h 805156"/>
              <a:gd name="connsiteX2" fmla="*/ 315805 w 772427"/>
              <a:gd name="connsiteY2" fmla="*/ 36176 h 805156"/>
              <a:gd name="connsiteX3" fmla="*/ 322733 w 772427"/>
              <a:gd name="connsiteY3" fmla="*/ 37715 h 805156"/>
              <a:gd name="connsiteX4" fmla="*/ 378151 w 772427"/>
              <a:gd name="connsiteY4" fmla="*/ 51570 h 805156"/>
              <a:gd name="connsiteX5" fmla="*/ 454351 w 772427"/>
              <a:gd name="connsiteY5" fmla="*/ 110836 h 805156"/>
              <a:gd name="connsiteX6" fmla="*/ 496684 w 772427"/>
              <a:gd name="connsiteY6" fmla="*/ 118533 h 805156"/>
              <a:gd name="connsiteX7" fmla="*/ 522854 w 772427"/>
              <a:gd name="connsiteY7" fmla="*/ 102370 h 805156"/>
              <a:gd name="connsiteX8" fmla="*/ 606751 w 772427"/>
              <a:gd name="connsiteY8" fmla="*/ 111606 h 805156"/>
              <a:gd name="connsiteX9" fmla="*/ 650624 w 772427"/>
              <a:gd name="connsiteY9" fmla="*/ 150861 h 805156"/>
              <a:gd name="connsiteX10" fmla="*/ 662939 w 772427"/>
              <a:gd name="connsiteY10" fmla="*/ 160867 h 805156"/>
              <a:gd name="connsiteX11" fmla="*/ 679872 w 772427"/>
              <a:gd name="connsiteY11" fmla="*/ 171642 h 805156"/>
              <a:gd name="connsiteX12" fmla="*/ 713739 w 772427"/>
              <a:gd name="connsiteY12" fmla="*/ 176261 h 805156"/>
              <a:gd name="connsiteX13" fmla="*/ 746836 w 772427"/>
              <a:gd name="connsiteY13" fmla="*/ 175491 h 805156"/>
              <a:gd name="connsiteX14" fmla="*/ 772236 w 772427"/>
              <a:gd name="connsiteY14" fmla="*/ 199351 h 805156"/>
              <a:gd name="connsiteX15" fmla="*/ 733751 w 772427"/>
              <a:gd name="connsiteY15" fmla="*/ 331740 h 805156"/>
              <a:gd name="connsiteX16" fmla="*/ 646775 w 772427"/>
              <a:gd name="connsiteY16" fmla="*/ 402552 h 805156"/>
              <a:gd name="connsiteX17" fmla="*/ 551333 w 772427"/>
              <a:gd name="connsiteY17" fmla="*/ 434880 h 805156"/>
              <a:gd name="connsiteX18" fmla="*/ 577502 w 772427"/>
              <a:gd name="connsiteY18" fmla="*/ 446425 h 805156"/>
              <a:gd name="connsiteX19" fmla="*/ 576731 w 772427"/>
              <a:gd name="connsiteY19" fmla="*/ 447370 h 805156"/>
              <a:gd name="connsiteX20" fmla="*/ 595399 w 772427"/>
              <a:gd name="connsiteY20" fmla="*/ 449503 h 805156"/>
              <a:gd name="connsiteX21" fmla="*/ 614449 w 772427"/>
              <a:gd name="connsiteY21" fmla="*/ 456431 h 805156"/>
              <a:gd name="connsiteX22" fmla="*/ 609061 w 772427"/>
              <a:gd name="connsiteY22" fmla="*/ 467207 h 805156"/>
              <a:gd name="connsiteX23" fmla="*/ 577503 w 772427"/>
              <a:gd name="connsiteY23" fmla="*/ 469420 h 805156"/>
              <a:gd name="connsiteX24" fmla="*/ 559229 w 772427"/>
              <a:gd name="connsiteY24" fmla="*/ 471705 h 805156"/>
              <a:gd name="connsiteX25" fmla="*/ 569324 w 772427"/>
              <a:gd name="connsiteY25" fmla="*/ 476154 h 805156"/>
              <a:gd name="connsiteX26" fmla="*/ 586739 w 772427"/>
              <a:gd name="connsiteY26" fmla="*/ 490298 h 805156"/>
              <a:gd name="connsiteX27" fmla="*/ 635230 w 772427"/>
              <a:gd name="connsiteY27" fmla="*/ 525704 h 805156"/>
              <a:gd name="connsiteX28" fmla="*/ 663708 w 772427"/>
              <a:gd name="connsiteY28" fmla="*/ 558031 h 805156"/>
              <a:gd name="connsiteX29" fmla="*/ 665248 w 772427"/>
              <a:gd name="connsiteY29" fmla="*/ 561880 h 805156"/>
              <a:gd name="connsiteX30" fmla="*/ 676793 w 772427"/>
              <a:gd name="connsiteY30" fmla="*/ 574195 h 805156"/>
              <a:gd name="connsiteX31" fmla="*/ 683720 w 772427"/>
              <a:gd name="connsiteY31" fmla="*/ 585740 h 805156"/>
              <a:gd name="connsiteX32" fmla="*/ 690648 w 772427"/>
              <a:gd name="connsiteY32" fmla="*/ 598055 h 805156"/>
              <a:gd name="connsiteX33" fmla="*/ 709120 w 772427"/>
              <a:gd name="connsiteY33" fmla="*/ 700425 h 805156"/>
              <a:gd name="connsiteX34" fmla="*/ 700654 w 772427"/>
              <a:gd name="connsiteY34" fmla="*/ 754304 h 805156"/>
              <a:gd name="connsiteX35" fmla="*/ 684490 w 772427"/>
              <a:gd name="connsiteY35" fmla="*/ 764310 h 805156"/>
              <a:gd name="connsiteX36" fmla="*/ 552102 w 772427"/>
              <a:gd name="connsiteY36" fmla="*/ 778165 h 805156"/>
              <a:gd name="connsiteX37" fmla="*/ 506690 w 772427"/>
              <a:gd name="connsiteY37" fmla="*/ 798947 h 805156"/>
              <a:gd name="connsiteX38" fmla="*/ 428181 w 772427"/>
              <a:gd name="connsiteY38" fmla="*/ 765080 h 805156"/>
              <a:gd name="connsiteX39" fmla="*/ 413557 w 772427"/>
              <a:gd name="connsiteY39" fmla="*/ 745837 h 805156"/>
              <a:gd name="connsiteX40" fmla="*/ 392005 w 772427"/>
              <a:gd name="connsiteY40" fmla="*/ 745837 h 805156"/>
              <a:gd name="connsiteX41" fmla="*/ 218824 w 772427"/>
              <a:gd name="connsiteY41" fmla="*/ 800486 h 805156"/>
              <a:gd name="connsiteX42" fmla="*/ 158017 w 772427"/>
              <a:gd name="connsiteY42" fmla="*/ 794328 h 805156"/>
              <a:gd name="connsiteX43" fmla="*/ 28708 w 772427"/>
              <a:gd name="connsiteY43" fmla="*/ 794328 h 805156"/>
              <a:gd name="connsiteX44" fmla="*/ 21781 w 772427"/>
              <a:gd name="connsiteY44" fmla="*/ 793559 h 805156"/>
              <a:gd name="connsiteX45" fmla="*/ 4848 w 772427"/>
              <a:gd name="connsiteY45" fmla="*/ 745068 h 805156"/>
              <a:gd name="connsiteX46" fmla="*/ 43333 w 772427"/>
              <a:gd name="connsiteY46" fmla="*/ 679644 h 805156"/>
              <a:gd name="connsiteX47" fmla="*/ 54878 w 772427"/>
              <a:gd name="connsiteY47" fmla="*/ 665019 h 805156"/>
              <a:gd name="connsiteX48" fmla="*/ 116454 w 772427"/>
              <a:gd name="connsiteY48" fmla="*/ 603443 h 805156"/>
              <a:gd name="connsiteX49" fmla="*/ 126460 w 772427"/>
              <a:gd name="connsiteY49" fmla="*/ 594207 h 805156"/>
              <a:gd name="connsiteX50" fmla="*/ 196502 w 772427"/>
              <a:gd name="connsiteY50" fmla="*/ 535710 h 805156"/>
              <a:gd name="connsiteX51" fmla="*/ 265775 w 772427"/>
              <a:gd name="connsiteY51" fmla="*/ 488759 h 805156"/>
              <a:gd name="connsiteX52" fmla="*/ 295793 w 772427"/>
              <a:gd name="connsiteY52" fmla="*/ 471825 h 805156"/>
              <a:gd name="connsiteX53" fmla="*/ 300411 w 772427"/>
              <a:gd name="connsiteY53" fmla="*/ 468746 h 805156"/>
              <a:gd name="connsiteX54" fmla="*/ 309648 w 772427"/>
              <a:gd name="connsiteY54" fmla="*/ 462589 h 805156"/>
              <a:gd name="connsiteX55" fmla="*/ 314266 w 772427"/>
              <a:gd name="connsiteY55" fmla="*/ 459510 h 805156"/>
              <a:gd name="connsiteX56" fmla="*/ 318114 w 772427"/>
              <a:gd name="connsiteY56" fmla="*/ 451813 h 805156"/>
              <a:gd name="connsiteX57" fmla="*/ 310417 w 772427"/>
              <a:gd name="connsiteY57" fmla="*/ 452583 h 805156"/>
              <a:gd name="connsiteX58" fmla="*/ 274242 w 772427"/>
              <a:gd name="connsiteY58" fmla="*/ 451043 h 805156"/>
              <a:gd name="connsiteX59" fmla="*/ 261157 w 772427"/>
              <a:gd name="connsiteY59" fmla="*/ 441807 h 805156"/>
              <a:gd name="connsiteX60" fmla="*/ 260739 w 772427"/>
              <a:gd name="connsiteY60" fmla="*/ 441305 h 805156"/>
              <a:gd name="connsiteX61" fmla="*/ 199485 w 772427"/>
              <a:gd name="connsiteY61" fmla="*/ 481927 h 805156"/>
              <a:gd name="connsiteX62" fmla="*/ 130308 w 772427"/>
              <a:gd name="connsiteY62" fmla="*/ 515698 h 805156"/>
              <a:gd name="connsiteX63" fmla="*/ 139545 w 772427"/>
              <a:gd name="connsiteY63" fmla="*/ 500304 h 805156"/>
              <a:gd name="connsiteX64" fmla="*/ 236527 w 772427"/>
              <a:gd name="connsiteY64" fmla="*/ 448733 h 805156"/>
              <a:gd name="connsiteX65" fmla="*/ 258078 w 772427"/>
              <a:gd name="connsiteY65" fmla="*/ 438727 h 805156"/>
              <a:gd name="connsiteX66" fmla="*/ 258660 w 772427"/>
              <a:gd name="connsiteY66" fmla="*/ 438810 h 805156"/>
              <a:gd name="connsiteX67" fmla="*/ 257308 w 772427"/>
              <a:gd name="connsiteY67" fmla="*/ 437189 h 805156"/>
              <a:gd name="connsiteX68" fmla="*/ 257308 w 772427"/>
              <a:gd name="connsiteY68" fmla="*/ 411019 h 805156"/>
              <a:gd name="connsiteX69" fmla="*/ 257308 w 772427"/>
              <a:gd name="connsiteY69" fmla="*/ 411018 h 805156"/>
              <a:gd name="connsiteX70" fmla="*/ 214207 w 772427"/>
              <a:gd name="connsiteY70" fmla="*/ 367916 h 805156"/>
              <a:gd name="connsiteX71" fmla="*/ 149551 w 772427"/>
              <a:gd name="connsiteY71" fmla="*/ 309418 h 805156"/>
              <a:gd name="connsiteX72" fmla="*/ 157248 w 772427"/>
              <a:gd name="connsiteY72" fmla="*/ 305570 h 805156"/>
              <a:gd name="connsiteX73" fmla="*/ 164945 w 772427"/>
              <a:gd name="connsiteY73" fmla="*/ 306340 h 805156"/>
              <a:gd name="connsiteX74" fmla="*/ 178030 w 772427"/>
              <a:gd name="connsiteY74" fmla="*/ 315576 h 805156"/>
              <a:gd name="connsiteX75" fmla="*/ 248843 w 772427"/>
              <a:gd name="connsiteY75" fmla="*/ 389468 h 805156"/>
              <a:gd name="connsiteX76" fmla="*/ 264997 w 772427"/>
              <a:gd name="connsiteY76" fmla="*/ 401408 h 805156"/>
              <a:gd name="connsiteX77" fmla="*/ 266545 w 772427"/>
              <a:gd name="connsiteY77" fmla="*/ 399474 h 805156"/>
              <a:gd name="connsiteX78" fmla="*/ 326581 w 772427"/>
              <a:gd name="connsiteY78" fmla="*/ 401013 h 805156"/>
              <a:gd name="connsiteX79" fmla="*/ 241914 w 772427"/>
              <a:gd name="connsiteY79" fmla="*/ 307880 h 805156"/>
              <a:gd name="connsiteX80" fmla="*/ 230369 w 772427"/>
              <a:gd name="connsiteY80" fmla="*/ 294024 h 805156"/>
              <a:gd name="connsiteX81" fmla="*/ 161096 w 772427"/>
              <a:gd name="connsiteY81" fmla="*/ 210127 h 805156"/>
              <a:gd name="connsiteX82" fmla="*/ 125690 w 772427"/>
              <a:gd name="connsiteY82" fmla="*/ 150091 h 805156"/>
              <a:gd name="connsiteX83" fmla="*/ 122611 w 772427"/>
              <a:gd name="connsiteY83" fmla="*/ 144703 h 805156"/>
              <a:gd name="connsiteX84" fmla="*/ 87205 w 772427"/>
              <a:gd name="connsiteY84" fmla="*/ 54649 h 805156"/>
              <a:gd name="connsiteX85" fmla="*/ 86436 w 772427"/>
              <a:gd name="connsiteY85" fmla="*/ 39255 h 805156"/>
              <a:gd name="connsiteX86" fmla="*/ 126460 w 772427"/>
              <a:gd name="connsiteY86" fmla="*/ 0 h 805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</a:cxnLst>
            <a:rect l="l" t="t" r="r" b="b"/>
            <a:pathLst>
              <a:path w="772427" h="805156">
                <a:moveTo>
                  <a:pt x="126460" y="0"/>
                </a:moveTo>
                <a:cubicBezTo>
                  <a:pt x="179569" y="14624"/>
                  <a:pt x="232678" y="26170"/>
                  <a:pt x="287327" y="33097"/>
                </a:cubicBezTo>
                <a:cubicBezTo>
                  <a:pt x="296563" y="33867"/>
                  <a:pt x="306569" y="34636"/>
                  <a:pt x="315805" y="36176"/>
                </a:cubicBezTo>
                <a:cubicBezTo>
                  <a:pt x="318114" y="36176"/>
                  <a:pt x="320424" y="36945"/>
                  <a:pt x="322733" y="37715"/>
                </a:cubicBezTo>
                <a:cubicBezTo>
                  <a:pt x="340436" y="44642"/>
                  <a:pt x="359678" y="44642"/>
                  <a:pt x="378151" y="51570"/>
                </a:cubicBezTo>
                <a:cubicBezTo>
                  <a:pt x="410478" y="63115"/>
                  <a:pt x="435108" y="83127"/>
                  <a:pt x="454351" y="110836"/>
                </a:cubicBezTo>
                <a:cubicBezTo>
                  <a:pt x="468205" y="130848"/>
                  <a:pt x="469745" y="143164"/>
                  <a:pt x="496684" y="118533"/>
                </a:cubicBezTo>
                <a:cubicBezTo>
                  <a:pt x="504381" y="111606"/>
                  <a:pt x="513617" y="106988"/>
                  <a:pt x="522854" y="102370"/>
                </a:cubicBezTo>
                <a:cubicBezTo>
                  <a:pt x="552872" y="87745"/>
                  <a:pt x="581351" y="90054"/>
                  <a:pt x="606751" y="111606"/>
                </a:cubicBezTo>
                <a:cubicBezTo>
                  <a:pt x="622145" y="123921"/>
                  <a:pt x="639078" y="134697"/>
                  <a:pt x="650624" y="150861"/>
                </a:cubicBezTo>
                <a:cubicBezTo>
                  <a:pt x="652933" y="156248"/>
                  <a:pt x="657551" y="160097"/>
                  <a:pt x="662939" y="160867"/>
                </a:cubicBezTo>
                <a:cubicBezTo>
                  <a:pt x="669096" y="163176"/>
                  <a:pt x="675254" y="166255"/>
                  <a:pt x="679872" y="171642"/>
                </a:cubicBezTo>
                <a:cubicBezTo>
                  <a:pt x="689878" y="181649"/>
                  <a:pt x="702193" y="175491"/>
                  <a:pt x="713739" y="176261"/>
                </a:cubicBezTo>
                <a:cubicBezTo>
                  <a:pt x="724514" y="176261"/>
                  <a:pt x="736060" y="175491"/>
                  <a:pt x="746836" y="175491"/>
                </a:cubicBezTo>
                <a:cubicBezTo>
                  <a:pt x="766078" y="174721"/>
                  <a:pt x="773775" y="180109"/>
                  <a:pt x="772236" y="199351"/>
                </a:cubicBezTo>
                <a:cubicBezTo>
                  <a:pt x="769157" y="246303"/>
                  <a:pt x="765308" y="293255"/>
                  <a:pt x="733751" y="331740"/>
                </a:cubicBezTo>
                <a:cubicBezTo>
                  <a:pt x="707581" y="358680"/>
                  <a:pt x="683720" y="388698"/>
                  <a:pt x="646775" y="402552"/>
                </a:cubicBezTo>
                <a:cubicBezTo>
                  <a:pt x="615987" y="414868"/>
                  <a:pt x="585199" y="426413"/>
                  <a:pt x="551333" y="434880"/>
                </a:cubicBezTo>
                <a:cubicBezTo>
                  <a:pt x="559799" y="444116"/>
                  <a:pt x="569805" y="443347"/>
                  <a:pt x="577502" y="446425"/>
                </a:cubicBezTo>
                <a:lnTo>
                  <a:pt x="576731" y="447370"/>
                </a:lnTo>
                <a:lnTo>
                  <a:pt x="595399" y="449503"/>
                </a:lnTo>
                <a:cubicBezTo>
                  <a:pt x="601749" y="451620"/>
                  <a:pt x="607907" y="454507"/>
                  <a:pt x="614449" y="456431"/>
                </a:cubicBezTo>
                <a:cubicBezTo>
                  <a:pt x="615988" y="461819"/>
                  <a:pt x="613679" y="464898"/>
                  <a:pt x="609061" y="467207"/>
                </a:cubicBezTo>
                <a:cubicBezTo>
                  <a:pt x="598670" y="468362"/>
                  <a:pt x="588086" y="468746"/>
                  <a:pt x="577503" y="469420"/>
                </a:cubicBezTo>
                <a:lnTo>
                  <a:pt x="559229" y="471705"/>
                </a:lnTo>
                <a:lnTo>
                  <a:pt x="569324" y="476154"/>
                </a:lnTo>
                <a:cubicBezTo>
                  <a:pt x="575193" y="480676"/>
                  <a:pt x="580581" y="486064"/>
                  <a:pt x="586739" y="490298"/>
                </a:cubicBezTo>
                <a:cubicBezTo>
                  <a:pt x="602902" y="501843"/>
                  <a:pt x="619066" y="514158"/>
                  <a:pt x="635230" y="525704"/>
                </a:cubicBezTo>
                <a:cubicBezTo>
                  <a:pt x="645236" y="534940"/>
                  <a:pt x="656011" y="544946"/>
                  <a:pt x="663708" y="558031"/>
                </a:cubicBezTo>
                <a:cubicBezTo>
                  <a:pt x="663708" y="559571"/>
                  <a:pt x="664478" y="560340"/>
                  <a:pt x="665248" y="561880"/>
                </a:cubicBezTo>
                <a:cubicBezTo>
                  <a:pt x="669096" y="565728"/>
                  <a:pt x="675254" y="568037"/>
                  <a:pt x="676793" y="574195"/>
                </a:cubicBezTo>
                <a:cubicBezTo>
                  <a:pt x="677563" y="578813"/>
                  <a:pt x="679102" y="582661"/>
                  <a:pt x="683720" y="585740"/>
                </a:cubicBezTo>
                <a:cubicBezTo>
                  <a:pt x="686799" y="588819"/>
                  <a:pt x="688339" y="593437"/>
                  <a:pt x="690648" y="598055"/>
                </a:cubicBezTo>
                <a:cubicBezTo>
                  <a:pt x="701423" y="631153"/>
                  <a:pt x="712199" y="664249"/>
                  <a:pt x="709120" y="700425"/>
                </a:cubicBezTo>
                <a:cubicBezTo>
                  <a:pt x="707581" y="718898"/>
                  <a:pt x="704502" y="736601"/>
                  <a:pt x="700654" y="754304"/>
                </a:cubicBezTo>
                <a:cubicBezTo>
                  <a:pt x="698345" y="765080"/>
                  <a:pt x="693726" y="768159"/>
                  <a:pt x="684490" y="764310"/>
                </a:cubicBezTo>
                <a:cubicBezTo>
                  <a:pt x="637539" y="745068"/>
                  <a:pt x="594436" y="754304"/>
                  <a:pt x="552102" y="778165"/>
                </a:cubicBezTo>
                <a:cubicBezTo>
                  <a:pt x="537478" y="786631"/>
                  <a:pt x="522854" y="795868"/>
                  <a:pt x="506690" y="798947"/>
                </a:cubicBezTo>
                <a:cubicBezTo>
                  <a:pt x="472824" y="805874"/>
                  <a:pt x="448963" y="788940"/>
                  <a:pt x="428181" y="765080"/>
                </a:cubicBezTo>
                <a:cubicBezTo>
                  <a:pt x="422793" y="758922"/>
                  <a:pt x="418175" y="752765"/>
                  <a:pt x="413557" y="745837"/>
                </a:cubicBezTo>
                <a:cubicBezTo>
                  <a:pt x="405860" y="735061"/>
                  <a:pt x="398933" y="735061"/>
                  <a:pt x="392005" y="745837"/>
                </a:cubicBezTo>
                <a:cubicBezTo>
                  <a:pt x="346593" y="802795"/>
                  <a:pt x="285787" y="812801"/>
                  <a:pt x="218824" y="800486"/>
                </a:cubicBezTo>
                <a:cubicBezTo>
                  <a:pt x="198811" y="796637"/>
                  <a:pt x="178799" y="795098"/>
                  <a:pt x="158017" y="794328"/>
                </a:cubicBezTo>
                <a:cubicBezTo>
                  <a:pt x="114914" y="792789"/>
                  <a:pt x="71811" y="792789"/>
                  <a:pt x="28708" y="794328"/>
                </a:cubicBezTo>
                <a:cubicBezTo>
                  <a:pt x="26399" y="794328"/>
                  <a:pt x="24090" y="793559"/>
                  <a:pt x="21781" y="793559"/>
                </a:cubicBezTo>
                <a:cubicBezTo>
                  <a:pt x="-1310" y="778934"/>
                  <a:pt x="-4389" y="769698"/>
                  <a:pt x="4848" y="745068"/>
                </a:cubicBezTo>
                <a:cubicBezTo>
                  <a:pt x="13314" y="720437"/>
                  <a:pt x="27169" y="699656"/>
                  <a:pt x="43333" y="679644"/>
                </a:cubicBezTo>
                <a:cubicBezTo>
                  <a:pt x="47951" y="675025"/>
                  <a:pt x="51799" y="670407"/>
                  <a:pt x="54878" y="665019"/>
                </a:cubicBezTo>
                <a:cubicBezTo>
                  <a:pt x="73351" y="642698"/>
                  <a:pt x="90284" y="618837"/>
                  <a:pt x="116454" y="603443"/>
                </a:cubicBezTo>
                <a:cubicBezTo>
                  <a:pt x="121842" y="602674"/>
                  <a:pt x="128769" y="604213"/>
                  <a:pt x="126460" y="594207"/>
                </a:cubicBezTo>
                <a:cubicBezTo>
                  <a:pt x="144163" y="568037"/>
                  <a:pt x="172642" y="554183"/>
                  <a:pt x="196502" y="535710"/>
                </a:cubicBezTo>
                <a:cubicBezTo>
                  <a:pt x="218054" y="518777"/>
                  <a:pt x="242684" y="504153"/>
                  <a:pt x="265775" y="488759"/>
                </a:cubicBezTo>
                <a:cubicBezTo>
                  <a:pt x="275781" y="483371"/>
                  <a:pt x="286557" y="478752"/>
                  <a:pt x="295793" y="471825"/>
                </a:cubicBezTo>
                <a:cubicBezTo>
                  <a:pt x="297333" y="471055"/>
                  <a:pt x="298872" y="469516"/>
                  <a:pt x="300411" y="468746"/>
                </a:cubicBezTo>
                <a:cubicBezTo>
                  <a:pt x="303490" y="467207"/>
                  <a:pt x="306569" y="464898"/>
                  <a:pt x="309648" y="462589"/>
                </a:cubicBezTo>
                <a:cubicBezTo>
                  <a:pt x="311187" y="461819"/>
                  <a:pt x="312727" y="460280"/>
                  <a:pt x="314266" y="459510"/>
                </a:cubicBezTo>
                <a:cubicBezTo>
                  <a:pt x="315036" y="456431"/>
                  <a:pt x="325811" y="458740"/>
                  <a:pt x="318114" y="451813"/>
                </a:cubicBezTo>
                <a:cubicBezTo>
                  <a:pt x="315036" y="451813"/>
                  <a:pt x="312727" y="451813"/>
                  <a:pt x="310417" y="452583"/>
                </a:cubicBezTo>
                <a:cubicBezTo>
                  <a:pt x="298102" y="456431"/>
                  <a:pt x="285787" y="454892"/>
                  <a:pt x="274242" y="451043"/>
                </a:cubicBezTo>
                <a:cubicBezTo>
                  <a:pt x="268854" y="449504"/>
                  <a:pt x="265005" y="445656"/>
                  <a:pt x="261157" y="441807"/>
                </a:cubicBezTo>
                <a:lnTo>
                  <a:pt x="260739" y="441305"/>
                </a:lnTo>
                <a:lnTo>
                  <a:pt x="199485" y="481927"/>
                </a:lnTo>
                <a:cubicBezTo>
                  <a:pt x="178029" y="495878"/>
                  <a:pt x="155708" y="508386"/>
                  <a:pt x="130308" y="515698"/>
                </a:cubicBezTo>
                <a:cubicBezTo>
                  <a:pt x="127999" y="504152"/>
                  <a:pt x="137236" y="504922"/>
                  <a:pt x="139545" y="500304"/>
                </a:cubicBezTo>
                <a:cubicBezTo>
                  <a:pt x="174951" y="487989"/>
                  <a:pt x="204969" y="466436"/>
                  <a:pt x="236527" y="448733"/>
                </a:cubicBezTo>
                <a:cubicBezTo>
                  <a:pt x="243454" y="444884"/>
                  <a:pt x="249612" y="439497"/>
                  <a:pt x="258078" y="438727"/>
                </a:cubicBezTo>
                <a:lnTo>
                  <a:pt x="258660" y="438810"/>
                </a:lnTo>
                <a:lnTo>
                  <a:pt x="257308" y="437189"/>
                </a:lnTo>
                <a:cubicBezTo>
                  <a:pt x="253460" y="428722"/>
                  <a:pt x="249611" y="419486"/>
                  <a:pt x="257308" y="411019"/>
                </a:cubicBezTo>
                <a:lnTo>
                  <a:pt x="257308" y="411018"/>
                </a:lnTo>
                <a:lnTo>
                  <a:pt x="214207" y="367916"/>
                </a:lnTo>
                <a:cubicBezTo>
                  <a:pt x="195734" y="345595"/>
                  <a:pt x="171102" y="329431"/>
                  <a:pt x="149551" y="309418"/>
                </a:cubicBezTo>
                <a:cubicBezTo>
                  <a:pt x="151860" y="306340"/>
                  <a:pt x="154554" y="305570"/>
                  <a:pt x="157248" y="305570"/>
                </a:cubicBezTo>
                <a:cubicBezTo>
                  <a:pt x="159942" y="305570"/>
                  <a:pt x="162636" y="306340"/>
                  <a:pt x="164945" y="306340"/>
                </a:cubicBezTo>
                <a:cubicBezTo>
                  <a:pt x="169563" y="309418"/>
                  <a:pt x="174951" y="310188"/>
                  <a:pt x="178030" y="315576"/>
                </a:cubicBezTo>
                <a:cubicBezTo>
                  <a:pt x="205740" y="336358"/>
                  <a:pt x="229600" y="360989"/>
                  <a:pt x="248843" y="389468"/>
                </a:cubicBezTo>
                <a:lnTo>
                  <a:pt x="264997" y="401408"/>
                </a:lnTo>
                <a:lnTo>
                  <a:pt x="266545" y="399474"/>
                </a:lnTo>
                <a:cubicBezTo>
                  <a:pt x="286557" y="380231"/>
                  <a:pt x="305799" y="391007"/>
                  <a:pt x="326581" y="401013"/>
                </a:cubicBezTo>
                <a:cubicBezTo>
                  <a:pt x="301181" y="366377"/>
                  <a:pt x="268854" y="339437"/>
                  <a:pt x="241914" y="307880"/>
                </a:cubicBezTo>
                <a:cubicBezTo>
                  <a:pt x="238066" y="303261"/>
                  <a:pt x="234987" y="297873"/>
                  <a:pt x="230369" y="294024"/>
                </a:cubicBezTo>
                <a:cubicBezTo>
                  <a:pt x="204969" y="267854"/>
                  <a:pt x="183417" y="238606"/>
                  <a:pt x="161096" y="210127"/>
                </a:cubicBezTo>
                <a:cubicBezTo>
                  <a:pt x="148011" y="190885"/>
                  <a:pt x="137236" y="170103"/>
                  <a:pt x="125690" y="150091"/>
                </a:cubicBezTo>
                <a:cubicBezTo>
                  <a:pt x="124920" y="148551"/>
                  <a:pt x="123381" y="146242"/>
                  <a:pt x="122611" y="144703"/>
                </a:cubicBezTo>
                <a:cubicBezTo>
                  <a:pt x="108757" y="115455"/>
                  <a:pt x="94902" y="86206"/>
                  <a:pt x="87205" y="54649"/>
                </a:cubicBezTo>
                <a:cubicBezTo>
                  <a:pt x="86436" y="49261"/>
                  <a:pt x="86436" y="44642"/>
                  <a:pt x="86436" y="39255"/>
                </a:cubicBezTo>
                <a:cubicBezTo>
                  <a:pt x="86436" y="7697"/>
                  <a:pt x="94132" y="770"/>
                  <a:pt x="126460" y="0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 w="769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3" name="Freeform: Shape 62">
            <a:extLst>
              <a:ext uri="{FF2B5EF4-FFF2-40B4-BE49-F238E27FC236}">
                <a16:creationId xmlns:a16="http://schemas.microsoft.com/office/drawing/2014/main" id="{3A9B8515-9F87-4FAF-A7A4-66F550E7824C}"/>
              </a:ext>
            </a:extLst>
          </p:cNvPr>
          <p:cNvSpPr/>
          <p:nvPr/>
        </p:nvSpPr>
        <p:spPr>
          <a:xfrm>
            <a:off x="4407514" y="3306174"/>
            <a:ext cx="293283" cy="317722"/>
          </a:xfrm>
          <a:custGeom>
            <a:avLst/>
            <a:gdLst>
              <a:gd name="connsiteX0" fmla="*/ 370215 w 369454"/>
              <a:gd name="connsiteY0" fmla="*/ 305601 h 400242"/>
              <a:gd name="connsiteX1" fmla="*/ 265536 w 369454"/>
              <a:gd name="connsiteY1" fmla="*/ 341007 h 400242"/>
              <a:gd name="connsiteX2" fmla="*/ 221664 w 369454"/>
              <a:gd name="connsiteY2" fmla="*/ 313298 h 400242"/>
              <a:gd name="connsiteX3" fmla="*/ 220894 w 369454"/>
              <a:gd name="connsiteY3" fmla="*/ 310219 h 400242"/>
              <a:gd name="connsiteX4" fmla="*/ 190876 w 369454"/>
              <a:gd name="connsiteY4" fmla="*/ 281741 h 400242"/>
              <a:gd name="connsiteX5" fmla="*/ 185488 w 369454"/>
              <a:gd name="connsiteY5" fmla="*/ 272504 h 400242"/>
              <a:gd name="connsiteX6" fmla="*/ 195494 w 369454"/>
              <a:gd name="connsiteY6" fmla="*/ 290207 h 400242"/>
              <a:gd name="connsiteX7" fmla="*/ 203191 w 369454"/>
              <a:gd name="connsiteY7" fmla="*/ 345626 h 400242"/>
              <a:gd name="connsiteX8" fmla="*/ 203191 w 369454"/>
              <a:gd name="connsiteY8" fmla="*/ 348704 h 400242"/>
              <a:gd name="connsiteX9" fmla="*/ 200112 w 369454"/>
              <a:gd name="connsiteY9" fmla="*/ 354092 h 400242"/>
              <a:gd name="connsiteX10" fmla="*/ 153930 w 369454"/>
              <a:gd name="connsiteY10" fmla="*/ 400274 h 400242"/>
              <a:gd name="connsiteX11" fmla="*/ 89276 w 369454"/>
              <a:gd name="connsiteY11" fmla="*/ 339468 h 400242"/>
              <a:gd name="connsiteX12" fmla="*/ 116215 w 369454"/>
              <a:gd name="connsiteY12" fmla="*/ 265577 h 400242"/>
              <a:gd name="connsiteX13" fmla="*/ 123912 w 369454"/>
              <a:gd name="connsiteY13" fmla="*/ 251723 h 400242"/>
              <a:gd name="connsiteX14" fmla="*/ 111597 w 369454"/>
              <a:gd name="connsiteY14" fmla="*/ 256341 h 400242"/>
              <a:gd name="connsiteX15" fmla="*/ 23081 w 369454"/>
              <a:gd name="connsiteY15" fmla="*/ 256341 h 400242"/>
              <a:gd name="connsiteX16" fmla="*/ 2300 w 369454"/>
              <a:gd name="connsiteY16" fmla="*/ 183989 h 400242"/>
              <a:gd name="connsiteX17" fmla="*/ 53100 w 369454"/>
              <a:gd name="connsiteY17" fmla="*/ 147044 h 400242"/>
              <a:gd name="connsiteX18" fmla="*/ 75421 w 369454"/>
              <a:gd name="connsiteY18" fmla="*/ 154741 h 400242"/>
              <a:gd name="connsiteX19" fmla="*/ 80039 w 369454"/>
              <a:gd name="connsiteY19" fmla="*/ 155510 h 400242"/>
              <a:gd name="connsiteX20" fmla="*/ 120064 w 369454"/>
              <a:gd name="connsiteY20" fmla="*/ 179371 h 400242"/>
              <a:gd name="connsiteX21" fmla="*/ 124682 w 369454"/>
              <a:gd name="connsiteY21" fmla="*/ 183219 h 400242"/>
              <a:gd name="connsiteX22" fmla="*/ 121603 w 369454"/>
              <a:gd name="connsiteY22" fmla="*/ 180141 h 400242"/>
              <a:gd name="connsiteX23" fmla="*/ 98512 w 369454"/>
              <a:gd name="connsiteY23" fmla="*/ 135498 h 400242"/>
              <a:gd name="connsiteX24" fmla="*/ 93124 w 369454"/>
              <a:gd name="connsiteY24" fmla="*/ 56219 h 400242"/>
              <a:gd name="connsiteX25" fmla="*/ 124682 w 369454"/>
              <a:gd name="connsiteY25" fmla="*/ 10038 h 400242"/>
              <a:gd name="connsiteX26" fmla="*/ 197803 w 369454"/>
              <a:gd name="connsiteY26" fmla="*/ 34668 h 400242"/>
              <a:gd name="connsiteX27" fmla="*/ 200112 w 369454"/>
              <a:gd name="connsiteY27" fmla="*/ 101632 h 400242"/>
              <a:gd name="connsiteX28" fmla="*/ 193954 w 369454"/>
              <a:gd name="connsiteY28" fmla="*/ 131650 h 400242"/>
              <a:gd name="connsiteX29" fmla="*/ 191645 w 369454"/>
              <a:gd name="connsiteY29" fmla="*/ 147044 h 400242"/>
              <a:gd name="connsiteX30" fmla="*/ 203191 w 369454"/>
              <a:gd name="connsiteY30" fmla="*/ 136268 h 400242"/>
              <a:gd name="connsiteX31" fmla="*/ 211657 w 369454"/>
              <a:gd name="connsiteY31" fmla="*/ 127032 h 400242"/>
              <a:gd name="connsiteX32" fmla="*/ 220894 w 369454"/>
              <a:gd name="connsiteY32" fmla="*/ 113947 h 400242"/>
              <a:gd name="connsiteX33" fmla="*/ 220894 w 369454"/>
              <a:gd name="connsiteY33" fmla="*/ 113947 h 400242"/>
              <a:gd name="connsiteX34" fmla="*/ 237827 w 369454"/>
              <a:gd name="connsiteY34" fmla="*/ 95474 h 400242"/>
              <a:gd name="connsiteX35" fmla="*/ 344815 w 369454"/>
              <a:gd name="connsiteY35" fmla="*/ 56989 h 400242"/>
              <a:gd name="connsiteX36" fmla="*/ 376373 w 369454"/>
              <a:gd name="connsiteY36" fmla="*/ 105480 h 400242"/>
              <a:gd name="connsiteX37" fmla="*/ 341736 w 369454"/>
              <a:gd name="connsiteY37" fmla="*/ 168595 h 400242"/>
              <a:gd name="connsiteX38" fmla="*/ 250142 w 369454"/>
              <a:gd name="connsiteY38" fmla="*/ 212468 h 400242"/>
              <a:gd name="connsiteX39" fmla="*/ 237058 w 369454"/>
              <a:gd name="connsiteY39" fmla="*/ 213238 h 400242"/>
              <a:gd name="connsiteX40" fmla="*/ 297093 w 369454"/>
              <a:gd name="connsiteY40" fmla="*/ 220165 h 400242"/>
              <a:gd name="connsiteX41" fmla="*/ 371755 w 369454"/>
              <a:gd name="connsiteY41" fmla="*/ 272504 h 400242"/>
              <a:gd name="connsiteX42" fmla="*/ 371755 w 369454"/>
              <a:gd name="connsiteY42" fmla="*/ 294825 h 400242"/>
              <a:gd name="connsiteX43" fmla="*/ 370215 w 369454"/>
              <a:gd name="connsiteY43" fmla="*/ 305601 h 4002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369454" h="400242">
                <a:moveTo>
                  <a:pt x="370215" y="305601"/>
                </a:moveTo>
                <a:cubicBezTo>
                  <a:pt x="345585" y="347935"/>
                  <a:pt x="308639" y="352553"/>
                  <a:pt x="265536" y="341007"/>
                </a:cubicBezTo>
                <a:cubicBezTo>
                  <a:pt x="247833" y="336389"/>
                  <a:pt x="233209" y="327153"/>
                  <a:pt x="221664" y="313298"/>
                </a:cubicBezTo>
                <a:cubicBezTo>
                  <a:pt x="221664" y="312529"/>
                  <a:pt x="220894" y="310989"/>
                  <a:pt x="220894" y="310219"/>
                </a:cubicBezTo>
                <a:cubicBezTo>
                  <a:pt x="207039" y="304062"/>
                  <a:pt x="198573" y="293286"/>
                  <a:pt x="190876" y="281741"/>
                </a:cubicBezTo>
                <a:cubicBezTo>
                  <a:pt x="189336" y="278662"/>
                  <a:pt x="188566" y="274814"/>
                  <a:pt x="185488" y="272504"/>
                </a:cubicBezTo>
                <a:cubicBezTo>
                  <a:pt x="190106" y="277892"/>
                  <a:pt x="190876" y="284819"/>
                  <a:pt x="195494" y="290207"/>
                </a:cubicBezTo>
                <a:cubicBezTo>
                  <a:pt x="203191" y="307910"/>
                  <a:pt x="198573" y="327923"/>
                  <a:pt x="203191" y="345626"/>
                </a:cubicBezTo>
                <a:cubicBezTo>
                  <a:pt x="202421" y="346395"/>
                  <a:pt x="202421" y="347935"/>
                  <a:pt x="203191" y="348704"/>
                </a:cubicBezTo>
                <a:cubicBezTo>
                  <a:pt x="202421" y="350244"/>
                  <a:pt x="200882" y="352553"/>
                  <a:pt x="200112" y="354092"/>
                </a:cubicBezTo>
                <a:cubicBezTo>
                  <a:pt x="191645" y="385650"/>
                  <a:pt x="175482" y="401814"/>
                  <a:pt x="153930" y="400274"/>
                </a:cubicBezTo>
                <a:cubicBezTo>
                  <a:pt x="120833" y="397965"/>
                  <a:pt x="91585" y="370256"/>
                  <a:pt x="89276" y="339468"/>
                </a:cubicBezTo>
                <a:cubicBezTo>
                  <a:pt x="86197" y="310219"/>
                  <a:pt x="99282" y="287128"/>
                  <a:pt x="116215" y="265577"/>
                </a:cubicBezTo>
                <a:cubicBezTo>
                  <a:pt x="119294" y="261729"/>
                  <a:pt x="120064" y="256341"/>
                  <a:pt x="123912" y="251723"/>
                </a:cubicBezTo>
                <a:cubicBezTo>
                  <a:pt x="120064" y="255571"/>
                  <a:pt x="115445" y="254032"/>
                  <a:pt x="111597" y="256341"/>
                </a:cubicBezTo>
                <a:cubicBezTo>
                  <a:pt x="82348" y="271735"/>
                  <a:pt x="53100" y="280201"/>
                  <a:pt x="23081" y="256341"/>
                </a:cubicBezTo>
                <a:cubicBezTo>
                  <a:pt x="4609" y="241716"/>
                  <a:pt x="-4627" y="207850"/>
                  <a:pt x="2300" y="183989"/>
                </a:cubicBezTo>
                <a:cubicBezTo>
                  <a:pt x="9227" y="160128"/>
                  <a:pt x="23851" y="149353"/>
                  <a:pt x="53100" y="147044"/>
                </a:cubicBezTo>
                <a:cubicBezTo>
                  <a:pt x="60797" y="149353"/>
                  <a:pt x="69263" y="149353"/>
                  <a:pt x="75421" y="154741"/>
                </a:cubicBezTo>
                <a:cubicBezTo>
                  <a:pt x="76960" y="154741"/>
                  <a:pt x="78500" y="155510"/>
                  <a:pt x="80039" y="155510"/>
                </a:cubicBezTo>
                <a:cubicBezTo>
                  <a:pt x="96203" y="158589"/>
                  <a:pt x="110058" y="167056"/>
                  <a:pt x="120064" y="179371"/>
                </a:cubicBezTo>
                <a:cubicBezTo>
                  <a:pt x="121603" y="180141"/>
                  <a:pt x="121603" y="183219"/>
                  <a:pt x="124682" y="183219"/>
                </a:cubicBezTo>
                <a:cubicBezTo>
                  <a:pt x="123912" y="182450"/>
                  <a:pt x="122373" y="181680"/>
                  <a:pt x="121603" y="180141"/>
                </a:cubicBezTo>
                <a:cubicBezTo>
                  <a:pt x="109288" y="167825"/>
                  <a:pt x="102361" y="152432"/>
                  <a:pt x="98512" y="135498"/>
                </a:cubicBezTo>
                <a:cubicBezTo>
                  <a:pt x="93124" y="109329"/>
                  <a:pt x="83888" y="83159"/>
                  <a:pt x="93124" y="56219"/>
                </a:cubicBezTo>
                <a:cubicBezTo>
                  <a:pt x="99282" y="37747"/>
                  <a:pt x="107748" y="21583"/>
                  <a:pt x="124682" y="10038"/>
                </a:cubicBezTo>
                <a:cubicBezTo>
                  <a:pt x="154700" y="-9974"/>
                  <a:pt x="187027" y="801"/>
                  <a:pt x="197803" y="34668"/>
                </a:cubicBezTo>
                <a:cubicBezTo>
                  <a:pt x="204730" y="56989"/>
                  <a:pt x="205500" y="79310"/>
                  <a:pt x="200112" y="101632"/>
                </a:cubicBezTo>
                <a:cubicBezTo>
                  <a:pt x="197803" y="111638"/>
                  <a:pt x="196263" y="121644"/>
                  <a:pt x="193954" y="131650"/>
                </a:cubicBezTo>
                <a:cubicBezTo>
                  <a:pt x="191645" y="136268"/>
                  <a:pt x="195494" y="141656"/>
                  <a:pt x="191645" y="147044"/>
                </a:cubicBezTo>
                <a:cubicBezTo>
                  <a:pt x="196263" y="143965"/>
                  <a:pt x="199342" y="139347"/>
                  <a:pt x="203191" y="136268"/>
                </a:cubicBezTo>
                <a:cubicBezTo>
                  <a:pt x="206270" y="133189"/>
                  <a:pt x="208579" y="130110"/>
                  <a:pt x="211657" y="127032"/>
                </a:cubicBezTo>
                <a:cubicBezTo>
                  <a:pt x="216276" y="123953"/>
                  <a:pt x="217045" y="117795"/>
                  <a:pt x="220894" y="113947"/>
                </a:cubicBezTo>
                <a:lnTo>
                  <a:pt x="220894" y="113947"/>
                </a:lnTo>
                <a:cubicBezTo>
                  <a:pt x="229361" y="110098"/>
                  <a:pt x="235518" y="103941"/>
                  <a:pt x="237827" y="95474"/>
                </a:cubicBezTo>
                <a:cubicBezTo>
                  <a:pt x="267076" y="64686"/>
                  <a:pt x="299403" y="43135"/>
                  <a:pt x="344815" y="56989"/>
                </a:cubicBezTo>
                <a:cubicBezTo>
                  <a:pt x="368676" y="66226"/>
                  <a:pt x="377912" y="80080"/>
                  <a:pt x="376373" y="105480"/>
                </a:cubicBezTo>
                <a:cubicBezTo>
                  <a:pt x="374834" y="131650"/>
                  <a:pt x="361748" y="152432"/>
                  <a:pt x="341736" y="168595"/>
                </a:cubicBezTo>
                <a:cubicBezTo>
                  <a:pt x="314797" y="190916"/>
                  <a:pt x="283239" y="203232"/>
                  <a:pt x="250142" y="212468"/>
                </a:cubicBezTo>
                <a:cubicBezTo>
                  <a:pt x="245524" y="212468"/>
                  <a:pt x="241676" y="210929"/>
                  <a:pt x="237058" y="213238"/>
                </a:cubicBezTo>
                <a:cubicBezTo>
                  <a:pt x="257839" y="210159"/>
                  <a:pt x="277082" y="220165"/>
                  <a:pt x="297093" y="220165"/>
                </a:cubicBezTo>
                <a:cubicBezTo>
                  <a:pt x="330191" y="225553"/>
                  <a:pt x="357130" y="240177"/>
                  <a:pt x="371755" y="272504"/>
                </a:cubicBezTo>
                <a:cubicBezTo>
                  <a:pt x="374834" y="280201"/>
                  <a:pt x="377142" y="287128"/>
                  <a:pt x="371755" y="294825"/>
                </a:cubicBezTo>
                <a:cubicBezTo>
                  <a:pt x="370985" y="299444"/>
                  <a:pt x="370985" y="302522"/>
                  <a:pt x="370215" y="305601"/>
                </a:cubicBezTo>
                <a:close/>
              </a:path>
            </a:pathLst>
          </a:custGeom>
          <a:solidFill>
            <a:schemeClr val="accent4"/>
          </a:solidFill>
          <a:ln w="769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4" name="Freeform: Shape 63">
            <a:extLst>
              <a:ext uri="{FF2B5EF4-FFF2-40B4-BE49-F238E27FC236}">
                <a16:creationId xmlns:a16="http://schemas.microsoft.com/office/drawing/2014/main" id="{0988B082-A386-4A17-BFDC-07FA0377A6F5}"/>
              </a:ext>
            </a:extLst>
          </p:cNvPr>
          <p:cNvSpPr/>
          <p:nvPr/>
        </p:nvSpPr>
        <p:spPr>
          <a:xfrm>
            <a:off x="3513003" y="4154572"/>
            <a:ext cx="148734" cy="161128"/>
          </a:xfrm>
          <a:custGeom>
            <a:avLst/>
            <a:gdLst>
              <a:gd name="connsiteX0" fmla="*/ 370215 w 369454"/>
              <a:gd name="connsiteY0" fmla="*/ 305601 h 400242"/>
              <a:gd name="connsiteX1" fmla="*/ 265536 w 369454"/>
              <a:gd name="connsiteY1" fmla="*/ 341007 h 400242"/>
              <a:gd name="connsiteX2" fmla="*/ 221664 w 369454"/>
              <a:gd name="connsiteY2" fmla="*/ 313298 h 400242"/>
              <a:gd name="connsiteX3" fmla="*/ 220894 w 369454"/>
              <a:gd name="connsiteY3" fmla="*/ 310219 h 400242"/>
              <a:gd name="connsiteX4" fmla="*/ 190876 w 369454"/>
              <a:gd name="connsiteY4" fmla="*/ 281741 h 400242"/>
              <a:gd name="connsiteX5" fmla="*/ 185488 w 369454"/>
              <a:gd name="connsiteY5" fmla="*/ 272504 h 400242"/>
              <a:gd name="connsiteX6" fmla="*/ 195494 w 369454"/>
              <a:gd name="connsiteY6" fmla="*/ 290207 h 400242"/>
              <a:gd name="connsiteX7" fmla="*/ 203191 w 369454"/>
              <a:gd name="connsiteY7" fmla="*/ 345626 h 400242"/>
              <a:gd name="connsiteX8" fmla="*/ 203191 w 369454"/>
              <a:gd name="connsiteY8" fmla="*/ 348704 h 400242"/>
              <a:gd name="connsiteX9" fmla="*/ 200112 w 369454"/>
              <a:gd name="connsiteY9" fmla="*/ 354092 h 400242"/>
              <a:gd name="connsiteX10" fmla="*/ 153930 w 369454"/>
              <a:gd name="connsiteY10" fmla="*/ 400274 h 400242"/>
              <a:gd name="connsiteX11" fmla="*/ 89276 w 369454"/>
              <a:gd name="connsiteY11" fmla="*/ 339468 h 400242"/>
              <a:gd name="connsiteX12" fmla="*/ 116215 w 369454"/>
              <a:gd name="connsiteY12" fmla="*/ 265577 h 400242"/>
              <a:gd name="connsiteX13" fmla="*/ 123912 w 369454"/>
              <a:gd name="connsiteY13" fmla="*/ 251723 h 400242"/>
              <a:gd name="connsiteX14" fmla="*/ 111597 w 369454"/>
              <a:gd name="connsiteY14" fmla="*/ 256341 h 400242"/>
              <a:gd name="connsiteX15" fmla="*/ 23081 w 369454"/>
              <a:gd name="connsiteY15" fmla="*/ 256341 h 400242"/>
              <a:gd name="connsiteX16" fmla="*/ 2300 w 369454"/>
              <a:gd name="connsiteY16" fmla="*/ 183989 h 400242"/>
              <a:gd name="connsiteX17" fmla="*/ 53100 w 369454"/>
              <a:gd name="connsiteY17" fmla="*/ 147044 h 400242"/>
              <a:gd name="connsiteX18" fmla="*/ 75421 w 369454"/>
              <a:gd name="connsiteY18" fmla="*/ 154741 h 400242"/>
              <a:gd name="connsiteX19" fmla="*/ 80039 w 369454"/>
              <a:gd name="connsiteY19" fmla="*/ 155510 h 400242"/>
              <a:gd name="connsiteX20" fmla="*/ 120064 w 369454"/>
              <a:gd name="connsiteY20" fmla="*/ 179371 h 400242"/>
              <a:gd name="connsiteX21" fmla="*/ 124682 w 369454"/>
              <a:gd name="connsiteY21" fmla="*/ 183219 h 400242"/>
              <a:gd name="connsiteX22" fmla="*/ 121603 w 369454"/>
              <a:gd name="connsiteY22" fmla="*/ 180141 h 400242"/>
              <a:gd name="connsiteX23" fmla="*/ 98512 w 369454"/>
              <a:gd name="connsiteY23" fmla="*/ 135498 h 400242"/>
              <a:gd name="connsiteX24" fmla="*/ 93124 w 369454"/>
              <a:gd name="connsiteY24" fmla="*/ 56219 h 400242"/>
              <a:gd name="connsiteX25" fmla="*/ 124682 w 369454"/>
              <a:gd name="connsiteY25" fmla="*/ 10038 h 400242"/>
              <a:gd name="connsiteX26" fmla="*/ 197803 w 369454"/>
              <a:gd name="connsiteY26" fmla="*/ 34668 h 400242"/>
              <a:gd name="connsiteX27" fmla="*/ 200112 w 369454"/>
              <a:gd name="connsiteY27" fmla="*/ 101632 h 400242"/>
              <a:gd name="connsiteX28" fmla="*/ 193954 w 369454"/>
              <a:gd name="connsiteY28" fmla="*/ 131650 h 400242"/>
              <a:gd name="connsiteX29" fmla="*/ 191645 w 369454"/>
              <a:gd name="connsiteY29" fmla="*/ 147044 h 400242"/>
              <a:gd name="connsiteX30" fmla="*/ 203191 w 369454"/>
              <a:gd name="connsiteY30" fmla="*/ 136268 h 400242"/>
              <a:gd name="connsiteX31" fmla="*/ 211657 w 369454"/>
              <a:gd name="connsiteY31" fmla="*/ 127032 h 400242"/>
              <a:gd name="connsiteX32" fmla="*/ 220894 w 369454"/>
              <a:gd name="connsiteY32" fmla="*/ 113947 h 400242"/>
              <a:gd name="connsiteX33" fmla="*/ 220894 w 369454"/>
              <a:gd name="connsiteY33" fmla="*/ 113947 h 400242"/>
              <a:gd name="connsiteX34" fmla="*/ 237827 w 369454"/>
              <a:gd name="connsiteY34" fmla="*/ 95474 h 400242"/>
              <a:gd name="connsiteX35" fmla="*/ 344815 w 369454"/>
              <a:gd name="connsiteY35" fmla="*/ 56989 h 400242"/>
              <a:gd name="connsiteX36" fmla="*/ 376373 w 369454"/>
              <a:gd name="connsiteY36" fmla="*/ 105480 h 400242"/>
              <a:gd name="connsiteX37" fmla="*/ 341736 w 369454"/>
              <a:gd name="connsiteY37" fmla="*/ 168595 h 400242"/>
              <a:gd name="connsiteX38" fmla="*/ 250142 w 369454"/>
              <a:gd name="connsiteY38" fmla="*/ 212468 h 400242"/>
              <a:gd name="connsiteX39" fmla="*/ 237058 w 369454"/>
              <a:gd name="connsiteY39" fmla="*/ 213238 h 400242"/>
              <a:gd name="connsiteX40" fmla="*/ 297093 w 369454"/>
              <a:gd name="connsiteY40" fmla="*/ 220165 h 400242"/>
              <a:gd name="connsiteX41" fmla="*/ 371755 w 369454"/>
              <a:gd name="connsiteY41" fmla="*/ 272504 h 400242"/>
              <a:gd name="connsiteX42" fmla="*/ 371755 w 369454"/>
              <a:gd name="connsiteY42" fmla="*/ 294825 h 400242"/>
              <a:gd name="connsiteX43" fmla="*/ 370215 w 369454"/>
              <a:gd name="connsiteY43" fmla="*/ 305601 h 4002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369454" h="400242">
                <a:moveTo>
                  <a:pt x="370215" y="305601"/>
                </a:moveTo>
                <a:cubicBezTo>
                  <a:pt x="345585" y="347935"/>
                  <a:pt x="308639" y="352553"/>
                  <a:pt x="265536" y="341007"/>
                </a:cubicBezTo>
                <a:cubicBezTo>
                  <a:pt x="247833" y="336389"/>
                  <a:pt x="233209" y="327153"/>
                  <a:pt x="221664" y="313298"/>
                </a:cubicBezTo>
                <a:cubicBezTo>
                  <a:pt x="221664" y="312529"/>
                  <a:pt x="220894" y="310989"/>
                  <a:pt x="220894" y="310219"/>
                </a:cubicBezTo>
                <a:cubicBezTo>
                  <a:pt x="207039" y="304062"/>
                  <a:pt x="198573" y="293286"/>
                  <a:pt x="190876" y="281741"/>
                </a:cubicBezTo>
                <a:cubicBezTo>
                  <a:pt x="189336" y="278662"/>
                  <a:pt x="188566" y="274814"/>
                  <a:pt x="185488" y="272504"/>
                </a:cubicBezTo>
                <a:cubicBezTo>
                  <a:pt x="190106" y="277892"/>
                  <a:pt x="190876" y="284819"/>
                  <a:pt x="195494" y="290207"/>
                </a:cubicBezTo>
                <a:cubicBezTo>
                  <a:pt x="203191" y="307910"/>
                  <a:pt x="198573" y="327923"/>
                  <a:pt x="203191" y="345626"/>
                </a:cubicBezTo>
                <a:cubicBezTo>
                  <a:pt x="202421" y="346395"/>
                  <a:pt x="202421" y="347935"/>
                  <a:pt x="203191" y="348704"/>
                </a:cubicBezTo>
                <a:cubicBezTo>
                  <a:pt x="202421" y="350244"/>
                  <a:pt x="200882" y="352553"/>
                  <a:pt x="200112" y="354092"/>
                </a:cubicBezTo>
                <a:cubicBezTo>
                  <a:pt x="191645" y="385650"/>
                  <a:pt x="175482" y="401814"/>
                  <a:pt x="153930" y="400274"/>
                </a:cubicBezTo>
                <a:cubicBezTo>
                  <a:pt x="120833" y="397965"/>
                  <a:pt x="91585" y="370256"/>
                  <a:pt x="89276" y="339468"/>
                </a:cubicBezTo>
                <a:cubicBezTo>
                  <a:pt x="86197" y="310219"/>
                  <a:pt x="99282" y="287128"/>
                  <a:pt x="116215" y="265577"/>
                </a:cubicBezTo>
                <a:cubicBezTo>
                  <a:pt x="119294" y="261729"/>
                  <a:pt x="120064" y="256341"/>
                  <a:pt x="123912" y="251723"/>
                </a:cubicBezTo>
                <a:cubicBezTo>
                  <a:pt x="120064" y="255571"/>
                  <a:pt x="115445" y="254032"/>
                  <a:pt x="111597" y="256341"/>
                </a:cubicBezTo>
                <a:cubicBezTo>
                  <a:pt x="82348" y="271735"/>
                  <a:pt x="53100" y="280201"/>
                  <a:pt x="23081" y="256341"/>
                </a:cubicBezTo>
                <a:cubicBezTo>
                  <a:pt x="4609" y="241716"/>
                  <a:pt x="-4627" y="207850"/>
                  <a:pt x="2300" y="183989"/>
                </a:cubicBezTo>
                <a:cubicBezTo>
                  <a:pt x="9227" y="160128"/>
                  <a:pt x="23851" y="149353"/>
                  <a:pt x="53100" y="147044"/>
                </a:cubicBezTo>
                <a:cubicBezTo>
                  <a:pt x="60797" y="149353"/>
                  <a:pt x="69263" y="149353"/>
                  <a:pt x="75421" y="154741"/>
                </a:cubicBezTo>
                <a:cubicBezTo>
                  <a:pt x="76960" y="154741"/>
                  <a:pt x="78500" y="155510"/>
                  <a:pt x="80039" y="155510"/>
                </a:cubicBezTo>
                <a:cubicBezTo>
                  <a:pt x="96203" y="158589"/>
                  <a:pt x="110058" y="167056"/>
                  <a:pt x="120064" y="179371"/>
                </a:cubicBezTo>
                <a:cubicBezTo>
                  <a:pt x="121603" y="180141"/>
                  <a:pt x="121603" y="183219"/>
                  <a:pt x="124682" y="183219"/>
                </a:cubicBezTo>
                <a:cubicBezTo>
                  <a:pt x="123912" y="182450"/>
                  <a:pt x="122373" y="181680"/>
                  <a:pt x="121603" y="180141"/>
                </a:cubicBezTo>
                <a:cubicBezTo>
                  <a:pt x="109288" y="167825"/>
                  <a:pt x="102361" y="152432"/>
                  <a:pt x="98512" y="135498"/>
                </a:cubicBezTo>
                <a:cubicBezTo>
                  <a:pt x="93124" y="109329"/>
                  <a:pt x="83888" y="83159"/>
                  <a:pt x="93124" y="56219"/>
                </a:cubicBezTo>
                <a:cubicBezTo>
                  <a:pt x="99282" y="37747"/>
                  <a:pt x="107748" y="21583"/>
                  <a:pt x="124682" y="10038"/>
                </a:cubicBezTo>
                <a:cubicBezTo>
                  <a:pt x="154700" y="-9974"/>
                  <a:pt x="187027" y="801"/>
                  <a:pt x="197803" y="34668"/>
                </a:cubicBezTo>
                <a:cubicBezTo>
                  <a:pt x="204730" y="56989"/>
                  <a:pt x="205500" y="79310"/>
                  <a:pt x="200112" y="101632"/>
                </a:cubicBezTo>
                <a:cubicBezTo>
                  <a:pt x="197803" y="111638"/>
                  <a:pt x="196263" y="121644"/>
                  <a:pt x="193954" y="131650"/>
                </a:cubicBezTo>
                <a:cubicBezTo>
                  <a:pt x="191645" y="136268"/>
                  <a:pt x="195494" y="141656"/>
                  <a:pt x="191645" y="147044"/>
                </a:cubicBezTo>
                <a:cubicBezTo>
                  <a:pt x="196263" y="143965"/>
                  <a:pt x="199342" y="139347"/>
                  <a:pt x="203191" y="136268"/>
                </a:cubicBezTo>
                <a:cubicBezTo>
                  <a:pt x="206270" y="133189"/>
                  <a:pt x="208579" y="130110"/>
                  <a:pt x="211657" y="127032"/>
                </a:cubicBezTo>
                <a:cubicBezTo>
                  <a:pt x="216276" y="123953"/>
                  <a:pt x="217045" y="117795"/>
                  <a:pt x="220894" y="113947"/>
                </a:cubicBezTo>
                <a:lnTo>
                  <a:pt x="220894" y="113947"/>
                </a:lnTo>
                <a:cubicBezTo>
                  <a:pt x="229361" y="110098"/>
                  <a:pt x="235518" y="103941"/>
                  <a:pt x="237827" y="95474"/>
                </a:cubicBezTo>
                <a:cubicBezTo>
                  <a:pt x="267076" y="64686"/>
                  <a:pt x="299403" y="43135"/>
                  <a:pt x="344815" y="56989"/>
                </a:cubicBezTo>
                <a:cubicBezTo>
                  <a:pt x="368676" y="66226"/>
                  <a:pt x="377912" y="80080"/>
                  <a:pt x="376373" y="105480"/>
                </a:cubicBezTo>
                <a:cubicBezTo>
                  <a:pt x="374834" y="131650"/>
                  <a:pt x="361748" y="152432"/>
                  <a:pt x="341736" y="168595"/>
                </a:cubicBezTo>
                <a:cubicBezTo>
                  <a:pt x="314797" y="190916"/>
                  <a:pt x="283239" y="203232"/>
                  <a:pt x="250142" y="212468"/>
                </a:cubicBezTo>
                <a:cubicBezTo>
                  <a:pt x="245524" y="212468"/>
                  <a:pt x="241676" y="210929"/>
                  <a:pt x="237058" y="213238"/>
                </a:cubicBezTo>
                <a:cubicBezTo>
                  <a:pt x="257839" y="210159"/>
                  <a:pt x="277082" y="220165"/>
                  <a:pt x="297093" y="220165"/>
                </a:cubicBezTo>
                <a:cubicBezTo>
                  <a:pt x="330191" y="225553"/>
                  <a:pt x="357130" y="240177"/>
                  <a:pt x="371755" y="272504"/>
                </a:cubicBezTo>
                <a:cubicBezTo>
                  <a:pt x="374834" y="280201"/>
                  <a:pt x="377142" y="287128"/>
                  <a:pt x="371755" y="294825"/>
                </a:cubicBezTo>
                <a:cubicBezTo>
                  <a:pt x="370985" y="299444"/>
                  <a:pt x="370985" y="302522"/>
                  <a:pt x="370215" y="305601"/>
                </a:cubicBezTo>
                <a:close/>
              </a:path>
            </a:pathLst>
          </a:custGeom>
          <a:solidFill>
            <a:schemeClr val="accent4"/>
          </a:solidFill>
          <a:ln w="769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5" name="Freeform: Shape 64">
            <a:extLst>
              <a:ext uri="{FF2B5EF4-FFF2-40B4-BE49-F238E27FC236}">
                <a16:creationId xmlns:a16="http://schemas.microsoft.com/office/drawing/2014/main" id="{8770CCC9-DE59-4F9A-9376-159977C64F4A}"/>
              </a:ext>
            </a:extLst>
          </p:cNvPr>
          <p:cNvSpPr/>
          <p:nvPr/>
        </p:nvSpPr>
        <p:spPr>
          <a:xfrm>
            <a:off x="3274484" y="301900"/>
            <a:ext cx="272654" cy="262167"/>
          </a:xfrm>
          <a:custGeom>
            <a:avLst/>
            <a:gdLst>
              <a:gd name="connsiteX0" fmla="*/ 165990 w 400242"/>
              <a:gd name="connsiteY0" fmla="*/ 373598 h 384848"/>
              <a:gd name="connsiteX1" fmla="*/ 145978 w 400242"/>
              <a:gd name="connsiteY1" fmla="*/ 305865 h 384848"/>
              <a:gd name="connsiteX2" fmla="*/ 153675 w 400242"/>
              <a:gd name="connsiteY2" fmla="*/ 276617 h 384848"/>
              <a:gd name="connsiteX3" fmla="*/ 194469 w 400242"/>
              <a:gd name="connsiteY3" fmla="*/ 218889 h 384848"/>
              <a:gd name="connsiteX4" fmla="*/ 201396 w 400242"/>
              <a:gd name="connsiteY4" fmla="*/ 209653 h 384848"/>
              <a:gd name="connsiteX5" fmla="*/ 194469 w 400242"/>
              <a:gd name="connsiteY5" fmla="*/ 211962 h 384848"/>
              <a:gd name="connsiteX6" fmla="*/ 181384 w 400242"/>
              <a:gd name="connsiteY6" fmla="*/ 219659 h 384848"/>
              <a:gd name="connsiteX7" fmla="*/ 59002 w 400242"/>
              <a:gd name="connsiteY7" fmla="*/ 265071 h 384848"/>
              <a:gd name="connsiteX8" fmla="*/ 505 w 400242"/>
              <a:gd name="connsiteY8" fmla="*/ 218889 h 384848"/>
              <a:gd name="connsiteX9" fmla="*/ 44378 w 400242"/>
              <a:gd name="connsiteY9" fmla="*/ 155774 h 384848"/>
              <a:gd name="connsiteX10" fmla="*/ 149826 w 400242"/>
              <a:gd name="connsiteY10" fmla="*/ 144998 h 384848"/>
              <a:gd name="connsiteX11" fmla="*/ 181384 w 400242"/>
              <a:gd name="connsiteY11" fmla="*/ 148847 h 384848"/>
              <a:gd name="connsiteX12" fmla="*/ 103645 w 400242"/>
              <a:gd name="connsiteY12" fmla="*/ 104974 h 384848"/>
              <a:gd name="connsiteX13" fmla="*/ 92099 w 400242"/>
              <a:gd name="connsiteY13" fmla="*/ 94968 h 384848"/>
              <a:gd name="connsiteX14" fmla="*/ 83633 w 400242"/>
              <a:gd name="connsiteY14" fmla="*/ 86501 h 384848"/>
              <a:gd name="connsiteX15" fmla="*/ 74396 w 400242"/>
              <a:gd name="connsiteY15" fmla="*/ 72647 h 384848"/>
              <a:gd name="connsiteX16" fmla="*/ 79014 w 400242"/>
              <a:gd name="connsiteY16" fmla="*/ 17998 h 384848"/>
              <a:gd name="connsiteX17" fmla="*/ 141360 w 400242"/>
              <a:gd name="connsiteY17" fmla="*/ 2604 h 384848"/>
              <a:gd name="connsiteX18" fmla="*/ 201396 w 400242"/>
              <a:gd name="connsiteY18" fmla="*/ 42628 h 384848"/>
              <a:gd name="connsiteX19" fmla="*/ 236033 w 400242"/>
              <a:gd name="connsiteY19" fmla="*/ 97277 h 384848"/>
              <a:gd name="connsiteX20" fmla="*/ 265281 w 400242"/>
              <a:gd name="connsiteY20" fmla="*/ 21847 h 384848"/>
              <a:gd name="connsiteX21" fmla="*/ 316851 w 400242"/>
              <a:gd name="connsiteY21" fmla="*/ 16459 h 384848"/>
              <a:gd name="connsiteX22" fmla="*/ 363033 w 400242"/>
              <a:gd name="connsiteY22" fmla="*/ 82653 h 384848"/>
              <a:gd name="connsiteX23" fmla="*/ 316081 w 400242"/>
              <a:gd name="connsiteY23" fmla="*/ 151156 h 384848"/>
              <a:gd name="connsiteX24" fmla="*/ 296839 w 400242"/>
              <a:gd name="connsiteY24" fmla="*/ 158083 h 384848"/>
              <a:gd name="connsiteX25" fmla="*/ 399209 w 400242"/>
              <a:gd name="connsiteY25" fmla="*/ 259683 h 384848"/>
              <a:gd name="connsiteX26" fmla="*/ 315311 w 400242"/>
              <a:gd name="connsiteY26" fmla="*/ 285852 h 384848"/>
              <a:gd name="connsiteX27" fmla="*/ 269899 w 400242"/>
              <a:gd name="connsiteY27" fmla="*/ 231204 h 384848"/>
              <a:gd name="connsiteX28" fmla="*/ 267590 w 400242"/>
              <a:gd name="connsiteY28" fmla="*/ 329725 h 384848"/>
              <a:gd name="connsiteX29" fmla="*/ 192930 w 400242"/>
              <a:gd name="connsiteY29" fmla="*/ 390532 h 384848"/>
              <a:gd name="connsiteX30" fmla="*/ 165990 w 400242"/>
              <a:gd name="connsiteY30" fmla="*/ 373598 h 384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00242" h="384848">
                <a:moveTo>
                  <a:pt x="165990" y="373598"/>
                </a:moveTo>
                <a:cubicBezTo>
                  <a:pt x="138281" y="357435"/>
                  <a:pt x="143669" y="331265"/>
                  <a:pt x="145978" y="305865"/>
                </a:cubicBezTo>
                <a:cubicBezTo>
                  <a:pt x="146748" y="295859"/>
                  <a:pt x="150596" y="286622"/>
                  <a:pt x="153675" y="276617"/>
                </a:cubicBezTo>
                <a:cubicBezTo>
                  <a:pt x="167530" y="257374"/>
                  <a:pt x="180614" y="238132"/>
                  <a:pt x="194469" y="218889"/>
                </a:cubicBezTo>
                <a:cubicBezTo>
                  <a:pt x="196008" y="215041"/>
                  <a:pt x="197548" y="211962"/>
                  <a:pt x="201396" y="209653"/>
                </a:cubicBezTo>
                <a:cubicBezTo>
                  <a:pt x="198318" y="208883"/>
                  <a:pt x="196778" y="211962"/>
                  <a:pt x="194469" y="211962"/>
                </a:cubicBezTo>
                <a:cubicBezTo>
                  <a:pt x="189081" y="212731"/>
                  <a:pt x="183693" y="214271"/>
                  <a:pt x="181384" y="219659"/>
                </a:cubicBezTo>
                <a:cubicBezTo>
                  <a:pt x="145208" y="247368"/>
                  <a:pt x="105954" y="268150"/>
                  <a:pt x="59002" y="265071"/>
                </a:cubicBezTo>
                <a:cubicBezTo>
                  <a:pt x="25136" y="262762"/>
                  <a:pt x="4354" y="245059"/>
                  <a:pt x="505" y="218889"/>
                </a:cubicBezTo>
                <a:cubicBezTo>
                  <a:pt x="-3343" y="194259"/>
                  <a:pt x="15130" y="168089"/>
                  <a:pt x="44378" y="155774"/>
                </a:cubicBezTo>
                <a:cubicBezTo>
                  <a:pt x="78245" y="141150"/>
                  <a:pt x="114421" y="141150"/>
                  <a:pt x="149826" y="144998"/>
                </a:cubicBezTo>
                <a:cubicBezTo>
                  <a:pt x="158293" y="145768"/>
                  <a:pt x="166760" y="146538"/>
                  <a:pt x="181384" y="148847"/>
                </a:cubicBezTo>
                <a:cubicBezTo>
                  <a:pt x="152905" y="130374"/>
                  <a:pt x="125966" y="121907"/>
                  <a:pt x="103645" y="104974"/>
                </a:cubicBezTo>
                <a:cubicBezTo>
                  <a:pt x="101336" y="100356"/>
                  <a:pt x="93639" y="100356"/>
                  <a:pt x="92099" y="94968"/>
                </a:cubicBezTo>
                <a:cubicBezTo>
                  <a:pt x="89020" y="91889"/>
                  <a:pt x="86711" y="89580"/>
                  <a:pt x="83633" y="86501"/>
                </a:cubicBezTo>
                <a:cubicBezTo>
                  <a:pt x="77475" y="84192"/>
                  <a:pt x="76705" y="78034"/>
                  <a:pt x="74396" y="72647"/>
                </a:cubicBezTo>
                <a:cubicBezTo>
                  <a:pt x="68239" y="53404"/>
                  <a:pt x="62081" y="34162"/>
                  <a:pt x="79014" y="17998"/>
                </a:cubicBezTo>
                <a:cubicBezTo>
                  <a:pt x="96717" y="1065"/>
                  <a:pt x="117499" y="-3553"/>
                  <a:pt x="141360" y="2604"/>
                </a:cubicBezTo>
                <a:cubicBezTo>
                  <a:pt x="165990" y="8762"/>
                  <a:pt x="186002" y="21847"/>
                  <a:pt x="201396" y="42628"/>
                </a:cubicBezTo>
                <a:cubicBezTo>
                  <a:pt x="226796" y="53404"/>
                  <a:pt x="226027" y="80344"/>
                  <a:pt x="236033" y="97277"/>
                </a:cubicBezTo>
                <a:cubicBezTo>
                  <a:pt x="230645" y="68028"/>
                  <a:pt x="244499" y="42628"/>
                  <a:pt x="265281" y="21847"/>
                </a:cubicBezTo>
                <a:cubicBezTo>
                  <a:pt x="279905" y="7223"/>
                  <a:pt x="299148" y="8762"/>
                  <a:pt x="316851" y="16459"/>
                </a:cubicBezTo>
                <a:cubicBezTo>
                  <a:pt x="343790" y="27234"/>
                  <a:pt x="363033" y="54943"/>
                  <a:pt x="363033" y="82653"/>
                </a:cubicBezTo>
                <a:cubicBezTo>
                  <a:pt x="363033" y="111132"/>
                  <a:pt x="343790" y="138841"/>
                  <a:pt x="316081" y="151156"/>
                </a:cubicBezTo>
                <a:cubicBezTo>
                  <a:pt x="309924" y="153465"/>
                  <a:pt x="303766" y="154234"/>
                  <a:pt x="296839" y="158083"/>
                </a:cubicBezTo>
                <a:cubicBezTo>
                  <a:pt x="369190" y="147307"/>
                  <a:pt x="416142" y="200416"/>
                  <a:pt x="399209" y="259683"/>
                </a:cubicBezTo>
                <a:cubicBezTo>
                  <a:pt x="383045" y="299707"/>
                  <a:pt x="349948" y="310483"/>
                  <a:pt x="315311" y="285852"/>
                </a:cubicBezTo>
                <a:cubicBezTo>
                  <a:pt x="294530" y="271998"/>
                  <a:pt x="278366" y="255065"/>
                  <a:pt x="269899" y="231204"/>
                </a:cubicBezTo>
                <a:cubicBezTo>
                  <a:pt x="281445" y="264301"/>
                  <a:pt x="279136" y="297398"/>
                  <a:pt x="267590" y="329725"/>
                </a:cubicBezTo>
                <a:cubicBezTo>
                  <a:pt x="255275" y="364362"/>
                  <a:pt x="229105" y="383604"/>
                  <a:pt x="192930" y="390532"/>
                </a:cubicBezTo>
                <a:cubicBezTo>
                  <a:pt x="183693" y="385913"/>
                  <a:pt x="171378" y="385913"/>
                  <a:pt x="165990" y="373598"/>
                </a:cubicBezTo>
                <a:close/>
              </a:path>
            </a:pathLst>
          </a:custGeom>
          <a:solidFill>
            <a:schemeClr val="accent2"/>
          </a:solidFill>
          <a:ln w="769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6" name="Freeform: Shape 65">
            <a:extLst>
              <a:ext uri="{FF2B5EF4-FFF2-40B4-BE49-F238E27FC236}">
                <a16:creationId xmlns:a16="http://schemas.microsoft.com/office/drawing/2014/main" id="{FFA747A8-C249-40F3-B104-F7EC0C85DCFE}"/>
              </a:ext>
            </a:extLst>
          </p:cNvPr>
          <p:cNvSpPr/>
          <p:nvPr/>
        </p:nvSpPr>
        <p:spPr>
          <a:xfrm>
            <a:off x="4304354" y="505706"/>
            <a:ext cx="272654" cy="262167"/>
          </a:xfrm>
          <a:custGeom>
            <a:avLst/>
            <a:gdLst>
              <a:gd name="connsiteX0" fmla="*/ 165990 w 400242"/>
              <a:gd name="connsiteY0" fmla="*/ 373598 h 384848"/>
              <a:gd name="connsiteX1" fmla="*/ 145978 w 400242"/>
              <a:gd name="connsiteY1" fmla="*/ 305865 h 384848"/>
              <a:gd name="connsiteX2" fmla="*/ 153675 w 400242"/>
              <a:gd name="connsiteY2" fmla="*/ 276617 h 384848"/>
              <a:gd name="connsiteX3" fmla="*/ 194469 w 400242"/>
              <a:gd name="connsiteY3" fmla="*/ 218889 h 384848"/>
              <a:gd name="connsiteX4" fmla="*/ 201396 w 400242"/>
              <a:gd name="connsiteY4" fmla="*/ 209653 h 384848"/>
              <a:gd name="connsiteX5" fmla="*/ 194469 w 400242"/>
              <a:gd name="connsiteY5" fmla="*/ 211962 h 384848"/>
              <a:gd name="connsiteX6" fmla="*/ 181384 w 400242"/>
              <a:gd name="connsiteY6" fmla="*/ 219659 h 384848"/>
              <a:gd name="connsiteX7" fmla="*/ 59002 w 400242"/>
              <a:gd name="connsiteY7" fmla="*/ 265071 h 384848"/>
              <a:gd name="connsiteX8" fmla="*/ 505 w 400242"/>
              <a:gd name="connsiteY8" fmla="*/ 218889 h 384848"/>
              <a:gd name="connsiteX9" fmla="*/ 44378 w 400242"/>
              <a:gd name="connsiteY9" fmla="*/ 155774 h 384848"/>
              <a:gd name="connsiteX10" fmla="*/ 149826 w 400242"/>
              <a:gd name="connsiteY10" fmla="*/ 144998 h 384848"/>
              <a:gd name="connsiteX11" fmla="*/ 181384 w 400242"/>
              <a:gd name="connsiteY11" fmla="*/ 148847 h 384848"/>
              <a:gd name="connsiteX12" fmla="*/ 103645 w 400242"/>
              <a:gd name="connsiteY12" fmla="*/ 104974 h 384848"/>
              <a:gd name="connsiteX13" fmla="*/ 92099 w 400242"/>
              <a:gd name="connsiteY13" fmla="*/ 94968 h 384848"/>
              <a:gd name="connsiteX14" fmla="*/ 83633 w 400242"/>
              <a:gd name="connsiteY14" fmla="*/ 86501 h 384848"/>
              <a:gd name="connsiteX15" fmla="*/ 74396 w 400242"/>
              <a:gd name="connsiteY15" fmla="*/ 72647 h 384848"/>
              <a:gd name="connsiteX16" fmla="*/ 79014 w 400242"/>
              <a:gd name="connsiteY16" fmla="*/ 17998 h 384848"/>
              <a:gd name="connsiteX17" fmla="*/ 141360 w 400242"/>
              <a:gd name="connsiteY17" fmla="*/ 2604 h 384848"/>
              <a:gd name="connsiteX18" fmla="*/ 201396 w 400242"/>
              <a:gd name="connsiteY18" fmla="*/ 42628 h 384848"/>
              <a:gd name="connsiteX19" fmla="*/ 236033 w 400242"/>
              <a:gd name="connsiteY19" fmla="*/ 97277 h 384848"/>
              <a:gd name="connsiteX20" fmla="*/ 265281 w 400242"/>
              <a:gd name="connsiteY20" fmla="*/ 21847 h 384848"/>
              <a:gd name="connsiteX21" fmla="*/ 316851 w 400242"/>
              <a:gd name="connsiteY21" fmla="*/ 16459 h 384848"/>
              <a:gd name="connsiteX22" fmla="*/ 363033 w 400242"/>
              <a:gd name="connsiteY22" fmla="*/ 82653 h 384848"/>
              <a:gd name="connsiteX23" fmla="*/ 316081 w 400242"/>
              <a:gd name="connsiteY23" fmla="*/ 151156 h 384848"/>
              <a:gd name="connsiteX24" fmla="*/ 296839 w 400242"/>
              <a:gd name="connsiteY24" fmla="*/ 158083 h 384848"/>
              <a:gd name="connsiteX25" fmla="*/ 399209 w 400242"/>
              <a:gd name="connsiteY25" fmla="*/ 259683 h 384848"/>
              <a:gd name="connsiteX26" fmla="*/ 315311 w 400242"/>
              <a:gd name="connsiteY26" fmla="*/ 285852 h 384848"/>
              <a:gd name="connsiteX27" fmla="*/ 269899 w 400242"/>
              <a:gd name="connsiteY27" fmla="*/ 231204 h 384848"/>
              <a:gd name="connsiteX28" fmla="*/ 267590 w 400242"/>
              <a:gd name="connsiteY28" fmla="*/ 329725 h 384848"/>
              <a:gd name="connsiteX29" fmla="*/ 192930 w 400242"/>
              <a:gd name="connsiteY29" fmla="*/ 390532 h 384848"/>
              <a:gd name="connsiteX30" fmla="*/ 165990 w 400242"/>
              <a:gd name="connsiteY30" fmla="*/ 373598 h 384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00242" h="384848">
                <a:moveTo>
                  <a:pt x="165990" y="373598"/>
                </a:moveTo>
                <a:cubicBezTo>
                  <a:pt x="138281" y="357435"/>
                  <a:pt x="143669" y="331265"/>
                  <a:pt x="145978" y="305865"/>
                </a:cubicBezTo>
                <a:cubicBezTo>
                  <a:pt x="146748" y="295859"/>
                  <a:pt x="150596" y="286622"/>
                  <a:pt x="153675" y="276617"/>
                </a:cubicBezTo>
                <a:cubicBezTo>
                  <a:pt x="167530" y="257374"/>
                  <a:pt x="180614" y="238132"/>
                  <a:pt x="194469" y="218889"/>
                </a:cubicBezTo>
                <a:cubicBezTo>
                  <a:pt x="196008" y="215041"/>
                  <a:pt x="197548" y="211962"/>
                  <a:pt x="201396" y="209653"/>
                </a:cubicBezTo>
                <a:cubicBezTo>
                  <a:pt x="198318" y="208883"/>
                  <a:pt x="196778" y="211962"/>
                  <a:pt x="194469" y="211962"/>
                </a:cubicBezTo>
                <a:cubicBezTo>
                  <a:pt x="189081" y="212731"/>
                  <a:pt x="183693" y="214271"/>
                  <a:pt x="181384" y="219659"/>
                </a:cubicBezTo>
                <a:cubicBezTo>
                  <a:pt x="145208" y="247368"/>
                  <a:pt x="105954" y="268150"/>
                  <a:pt x="59002" y="265071"/>
                </a:cubicBezTo>
                <a:cubicBezTo>
                  <a:pt x="25136" y="262762"/>
                  <a:pt x="4354" y="245059"/>
                  <a:pt x="505" y="218889"/>
                </a:cubicBezTo>
                <a:cubicBezTo>
                  <a:pt x="-3343" y="194259"/>
                  <a:pt x="15130" y="168089"/>
                  <a:pt x="44378" y="155774"/>
                </a:cubicBezTo>
                <a:cubicBezTo>
                  <a:pt x="78245" y="141150"/>
                  <a:pt x="114421" y="141150"/>
                  <a:pt x="149826" y="144998"/>
                </a:cubicBezTo>
                <a:cubicBezTo>
                  <a:pt x="158293" y="145768"/>
                  <a:pt x="166760" y="146538"/>
                  <a:pt x="181384" y="148847"/>
                </a:cubicBezTo>
                <a:cubicBezTo>
                  <a:pt x="152905" y="130374"/>
                  <a:pt x="125966" y="121907"/>
                  <a:pt x="103645" y="104974"/>
                </a:cubicBezTo>
                <a:cubicBezTo>
                  <a:pt x="101336" y="100356"/>
                  <a:pt x="93639" y="100356"/>
                  <a:pt x="92099" y="94968"/>
                </a:cubicBezTo>
                <a:cubicBezTo>
                  <a:pt x="89020" y="91889"/>
                  <a:pt x="86711" y="89580"/>
                  <a:pt x="83633" y="86501"/>
                </a:cubicBezTo>
                <a:cubicBezTo>
                  <a:pt x="77475" y="84192"/>
                  <a:pt x="76705" y="78034"/>
                  <a:pt x="74396" y="72647"/>
                </a:cubicBezTo>
                <a:cubicBezTo>
                  <a:pt x="68239" y="53404"/>
                  <a:pt x="62081" y="34162"/>
                  <a:pt x="79014" y="17998"/>
                </a:cubicBezTo>
                <a:cubicBezTo>
                  <a:pt x="96717" y="1065"/>
                  <a:pt x="117499" y="-3553"/>
                  <a:pt x="141360" y="2604"/>
                </a:cubicBezTo>
                <a:cubicBezTo>
                  <a:pt x="165990" y="8762"/>
                  <a:pt x="186002" y="21847"/>
                  <a:pt x="201396" y="42628"/>
                </a:cubicBezTo>
                <a:cubicBezTo>
                  <a:pt x="226796" y="53404"/>
                  <a:pt x="226027" y="80344"/>
                  <a:pt x="236033" y="97277"/>
                </a:cubicBezTo>
                <a:cubicBezTo>
                  <a:pt x="230645" y="68028"/>
                  <a:pt x="244499" y="42628"/>
                  <a:pt x="265281" y="21847"/>
                </a:cubicBezTo>
                <a:cubicBezTo>
                  <a:pt x="279905" y="7223"/>
                  <a:pt x="299148" y="8762"/>
                  <a:pt x="316851" y="16459"/>
                </a:cubicBezTo>
                <a:cubicBezTo>
                  <a:pt x="343790" y="27234"/>
                  <a:pt x="363033" y="54943"/>
                  <a:pt x="363033" y="82653"/>
                </a:cubicBezTo>
                <a:cubicBezTo>
                  <a:pt x="363033" y="111132"/>
                  <a:pt x="343790" y="138841"/>
                  <a:pt x="316081" y="151156"/>
                </a:cubicBezTo>
                <a:cubicBezTo>
                  <a:pt x="309924" y="153465"/>
                  <a:pt x="303766" y="154234"/>
                  <a:pt x="296839" y="158083"/>
                </a:cubicBezTo>
                <a:cubicBezTo>
                  <a:pt x="369190" y="147307"/>
                  <a:pt x="416142" y="200416"/>
                  <a:pt x="399209" y="259683"/>
                </a:cubicBezTo>
                <a:cubicBezTo>
                  <a:pt x="383045" y="299707"/>
                  <a:pt x="349948" y="310483"/>
                  <a:pt x="315311" y="285852"/>
                </a:cubicBezTo>
                <a:cubicBezTo>
                  <a:pt x="294530" y="271998"/>
                  <a:pt x="278366" y="255065"/>
                  <a:pt x="269899" y="231204"/>
                </a:cubicBezTo>
                <a:cubicBezTo>
                  <a:pt x="281445" y="264301"/>
                  <a:pt x="279136" y="297398"/>
                  <a:pt x="267590" y="329725"/>
                </a:cubicBezTo>
                <a:cubicBezTo>
                  <a:pt x="255275" y="364362"/>
                  <a:pt x="229105" y="383604"/>
                  <a:pt x="192930" y="390532"/>
                </a:cubicBezTo>
                <a:cubicBezTo>
                  <a:pt x="183693" y="385913"/>
                  <a:pt x="171378" y="385913"/>
                  <a:pt x="165990" y="373598"/>
                </a:cubicBezTo>
                <a:close/>
              </a:path>
            </a:pathLst>
          </a:custGeom>
          <a:solidFill>
            <a:schemeClr val="accent2"/>
          </a:solidFill>
          <a:ln w="769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7" name="Freeform: Shape 66">
            <a:extLst>
              <a:ext uri="{FF2B5EF4-FFF2-40B4-BE49-F238E27FC236}">
                <a16:creationId xmlns:a16="http://schemas.microsoft.com/office/drawing/2014/main" id="{77A1D930-E16C-4F1D-A16A-123DD54E007D}"/>
              </a:ext>
            </a:extLst>
          </p:cNvPr>
          <p:cNvSpPr/>
          <p:nvPr/>
        </p:nvSpPr>
        <p:spPr>
          <a:xfrm>
            <a:off x="4476118" y="912125"/>
            <a:ext cx="226423" cy="245291"/>
          </a:xfrm>
          <a:custGeom>
            <a:avLst/>
            <a:gdLst>
              <a:gd name="connsiteX0" fmla="*/ 370215 w 369454"/>
              <a:gd name="connsiteY0" fmla="*/ 305601 h 400242"/>
              <a:gd name="connsiteX1" fmla="*/ 265536 w 369454"/>
              <a:gd name="connsiteY1" fmla="*/ 341007 h 400242"/>
              <a:gd name="connsiteX2" fmla="*/ 221664 w 369454"/>
              <a:gd name="connsiteY2" fmla="*/ 313298 h 400242"/>
              <a:gd name="connsiteX3" fmla="*/ 220894 w 369454"/>
              <a:gd name="connsiteY3" fmla="*/ 310219 h 400242"/>
              <a:gd name="connsiteX4" fmla="*/ 190876 w 369454"/>
              <a:gd name="connsiteY4" fmla="*/ 281741 h 400242"/>
              <a:gd name="connsiteX5" fmla="*/ 185488 w 369454"/>
              <a:gd name="connsiteY5" fmla="*/ 272504 h 400242"/>
              <a:gd name="connsiteX6" fmla="*/ 195494 w 369454"/>
              <a:gd name="connsiteY6" fmla="*/ 290207 h 400242"/>
              <a:gd name="connsiteX7" fmla="*/ 203191 w 369454"/>
              <a:gd name="connsiteY7" fmla="*/ 345626 h 400242"/>
              <a:gd name="connsiteX8" fmla="*/ 203191 w 369454"/>
              <a:gd name="connsiteY8" fmla="*/ 348704 h 400242"/>
              <a:gd name="connsiteX9" fmla="*/ 200112 w 369454"/>
              <a:gd name="connsiteY9" fmla="*/ 354092 h 400242"/>
              <a:gd name="connsiteX10" fmla="*/ 153930 w 369454"/>
              <a:gd name="connsiteY10" fmla="*/ 400274 h 400242"/>
              <a:gd name="connsiteX11" fmla="*/ 89276 w 369454"/>
              <a:gd name="connsiteY11" fmla="*/ 339468 h 400242"/>
              <a:gd name="connsiteX12" fmla="*/ 116215 w 369454"/>
              <a:gd name="connsiteY12" fmla="*/ 265577 h 400242"/>
              <a:gd name="connsiteX13" fmla="*/ 123912 w 369454"/>
              <a:gd name="connsiteY13" fmla="*/ 251723 h 400242"/>
              <a:gd name="connsiteX14" fmla="*/ 111597 w 369454"/>
              <a:gd name="connsiteY14" fmla="*/ 256341 h 400242"/>
              <a:gd name="connsiteX15" fmla="*/ 23081 w 369454"/>
              <a:gd name="connsiteY15" fmla="*/ 256341 h 400242"/>
              <a:gd name="connsiteX16" fmla="*/ 2300 w 369454"/>
              <a:gd name="connsiteY16" fmla="*/ 183989 h 400242"/>
              <a:gd name="connsiteX17" fmla="*/ 53100 w 369454"/>
              <a:gd name="connsiteY17" fmla="*/ 147044 h 400242"/>
              <a:gd name="connsiteX18" fmla="*/ 75421 w 369454"/>
              <a:gd name="connsiteY18" fmla="*/ 154741 h 400242"/>
              <a:gd name="connsiteX19" fmla="*/ 80039 w 369454"/>
              <a:gd name="connsiteY19" fmla="*/ 155510 h 400242"/>
              <a:gd name="connsiteX20" fmla="*/ 120064 w 369454"/>
              <a:gd name="connsiteY20" fmla="*/ 179371 h 400242"/>
              <a:gd name="connsiteX21" fmla="*/ 124682 w 369454"/>
              <a:gd name="connsiteY21" fmla="*/ 183219 h 400242"/>
              <a:gd name="connsiteX22" fmla="*/ 121603 w 369454"/>
              <a:gd name="connsiteY22" fmla="*/ 180141 h 400242"/>
              <a:gd name="connsiteX23" fmla="*/ 98512 w 369454"/>
              <a:gd name="connsiteY23" fmla="*/ 135498 h 400242"/>
              <a:gd name="connsiteX24" fmla="*/ 93124 w 369454"/>
              <a:gd name="connsiteY24" fmla="*/ 56219 h 400242"/>
              <a:gd name="connsiteX25" fmla="*/ 124682 w 369454"/>
              <a:gd name="connsiteY25" fmla="*/ 10038 h 400242"/>
              <a:gd name="connsiteX26" fmla="*/ 197803 w 369454"/>
              <a:gd name="connsiteY26" fmla="*/ 34668 h 400242"/>
              <a:gd name="connsiteX27" fmla="*/ 200112 w 369454"/>
              <a:gd name="connsiteY27" fmla="*/ 101632 h 400242"/>
              <a:gd name="connsiteX28" fmla="*/ 193954 w 369454"/>
              <a:gd name="connsiteY28" fmla="*/ 131650 h 400242"/>
              <a:gd name="connsiteX29" fmla="*/ 191645 w 369454"/>
              <a:gd name="connsiteY29" fmla="*/ 147044 h 400242"/>
              <a:gd name="connsiteX30" fmla="*/ 203191 w 369454"/>
              <a:gd name="connsiteY30" fmla="*/ 136268 h 400242"/>
              <a:gd name="connsiteX31" fmla="*/ 211657 w 369454"/>
              <a:gd name="connsiteY31" fmla="*/ 127032 h 400242"/>
              <a:gd name="connsiteX32" fmla="*/ 220894 w 369454"/>
              <a:gd name="connsiteY32" fmla="*/ 113947 h 400242"/>
              <a:gd name="connsiteX33" fmla="*/ 220894 w 369454"/>
              <a:gd name="connsiteY33" fmla="*/ 113947 h 400242"/>
              <a:gd name="connsiteX34" fmla="*/ 237827 w 369454"/>
              <a:gd name="connsiteY34" fmla="*/ 95474 h 400242"/>
              <a:gd name="connsiteX35" fmla="*/ 344815 w 369454"/>
              <a:gd name="connsiteY35" fmla="*/ 56989 h 400242"/>
              <a:gd name="connsiteX36" fmla="*/ 376373 w 369454"/>
              <a:gd name="connsiteY36" fmla="*/ 105480 h 400242"/>
              <a:gd name="connsiteX37" fmla="*/ 341736 w 369454"/>
              <a:gd name="connsiteY37" fmla="*/ 168595 h 400242"/>
              <a:gd name="connsiteX38" fmla="*/ 250142 w 369454"/>
              <a:gd name="connsiteY38" fmla="*/ 212468 h 400242"/>
              <a:gd name="connsiteX39" fmla="*/ 237058 w 369454"/>
              <a:gd name="connsiteY39" fmla="*/ 213238 h 400242"/>
              <a:gd name="connsiteX40" fmla="*/ 297093 w 369454"/>
              <a:gd name="connsiteY40" fmla="*/ 220165 h 400242"/>
              <a:gd name="connsiteX41" fmla="*/ 371755 w 369454"/>
              <a:gd name="connsiteY41" fmla="*/ 272504 h 400242"/>
              <a:gd name="connsiteX42" fmla="*/ 371755 w 369454"/>
              <a:gd name="connsiteY42" fmla="*/ 294825 h 400242"/>
              <a:gd name="connsiteX43" fmla="*/ 370215 w 369454"/>
              <a:gd name="connsiteY43" fmla="*/ 305601 h 4002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369454" h="400242">
                <a:moveTo>
                  <a:pt x="370215" y="305601"/>
                </a:moveTo>
                <a:cubicBezTo>
                  <a:pt x="345585" y="347935"/>
                  <a:pt x="308639" y="352553"/>
                  <a:pt x="265536" y="341007"/>
                </a:cubicBezTo>
                <a:cubicBezTo>
                  <a:pt x="247833" y="336389"/>
                  <a:pt x="233209" y="327153"/>
                  <a:pt x="221664" y="313298"/>
                </a:cubicBezTo>
                <a:cubicBezTo>
                  <a:pt x="221664" y="312529"/>
                  <a:pt x="220894" y="310989"/>
                  <a:pt x="220894" y="310219"/>
                </a:cubicBezTo>
                <a:cubicBezTo>
                  <a:pt x="207039" y="304062"/>
                  <a:pt x="198573" y="293286"/>
                  <a:pt x="190876" y="281741"/>
                </a:cubicBezTo>
                <a:cubicBezTo>
                  <a:pt x="189336" y="278662"/>
                  <a:pt x="188566" y="274814"/>
                  <a:pt x="185488" y="272504"/>
                </a:cubicBezTo>
                <a:cubicBezTo>
                  <a:pt x="190106" y="277892"/>
                  <a:pt x="190876" y="284819"/>
                  <a:pt x="195494" y="290207"/>
                </a:cubicBezTo>
                <a:cubicBezTo>
                  <a:pt x="203191" y="307910"/>
                  <a:pt x="198573" y="327923"/>
                  <a:pt x="203191" y="345626"/>
                </a:cubicBezTo>
                <a:cubicBezTo>
                  <a:pt x="202421" y="346395"/>
                  <a:pt x="202421" y="347935"/>
                  <a:pt x="203191" y="348704"/>
                </a:cubicBezTo>
                <a:cubicBezTo>
                  <a:pt x="202421" y="350244"/>
                  <a:pt x="200882" y="352553"/>
                  <a:pt x="200112" y="354092"/>
                </a:cubicBezTo>
                <a:cubicBezTo>
                  <a:pt x="191645" y="385650"/>
                  <a:pt x="175482" y="401814"/>
                  <a:pt x="153930" y="400274"/>
                </a:cubicBezTo>
                <a:cubicBezTo>
                  <a:pt x="120833" y="397965"/>
                  <a:pt x="91585" y="370256"/>
                  <a:pt x="89276" y="339468"/>
                </a:cubicBezTo>
                <a:cubicBezTo>
                  <a:pt x="86197" y="310219"/>
                  <a:pt x="99282" y="287128"/>
                  <a:pt x="116215" y="265577"/>
                </a:cubicBezTo>
                <a:cubicBezTo>
                  <a:pt x="119294" y="261729"/>
                  <a:pt x="120064" y="256341"/>
                  <a:pt x="123912" y="251723"/>
                </a:cubicBezTo>
                <a:cubicBezTo>
                  <a:pt x="120064" y="255571"/>
                  <a:pt x="115445" y="254032"/>
                  <a:pt x="111597" y="256341"/>
                </a:cubicBezTo>
                <a:cubicBezTo>
                  <a:pt x="82348" y="271735"/>
                  <a:pt x="53100" y="280201"/>
                  <a:pt x="23081" y="256341"/>
                </a:cubicBezTo>
                <a:cubicBezTo>
                  <a:pt x="4609" y="241716"/>
                  <a:pt x="-4627" y="207850"/>
                  <a:pt x="2300" y="183989"/>
                </a:cubicBezTo>
                <a:cubicBezTo>
                  <a:pt x="9227" y="160128"/>
                  <a:pt x="23851" y="149353"/>
                  <a:pt x="53100" y="147044"/>
                </a:cubicBezTo>
                <a:cubicBezTo>
                  <a:pt x="60797" y="149353"/>
                  <a:pt x="69263" y="149353"/>
                  <a:pt x="75421" y="154741"/>
                </a:cubicBezTo>
                <a:cubicBezTo>
                  <a:pt x="76960" y="154741"/>
                  <a:pt x="78500" y="155510"/>
                  <a:pt x="80039" y="155510"/>
                </a:cubicBezTo>
                <a:cubicBezTo>
                  <a:pt x="96203" y="158589"/>
                  <a:pt x="110058" y="167056"/>
                  <a:pt x="120064" y="179371"/>
                </a:cubicBezTo>
                <a:cubicBezTo>
                  <a:pt x="121603" y="180141"/>
                  <a:pt x="121603" y="183219"/>
                  <a:pt x="124682" y="183219"/>
                </a:cubicBezTo>
                <a:cubicBezTo>
                  <a:pt x="123912" y="182450"/>
                  <a:pt x="122373" y="181680"/>
                  <a:pt x="121603" y="180141"/>
                </a:cubicBezTo>
                <a:cubicBezTo>
                  <a:pt x="109288" y="167825"/>
                  <a:pt x="102361" y="152432"/>
                  <a:pt x="98512" y="135498"/>
                </a:cubicBezTo>
                <a:cubicBezTo>
                  <a:pt x="93124" y="109329"/>
                  <a:pt x="83888" y="83159"/>
                  <a:pt x="93124" y="56219"/>
                </a:cubicBezTo>
                <a:cubicBezTo>
                  <a:pt x="99282" y="37747"/>
                  <a:pt x="107748" y="21583"/>
                  <a:pt x="124682" y="10038"/>
                </a:cubicBezTo>
                <a:cubicBezTo>
                  <a:pt x="154700" y="-9974"/>
                  <a:pt x="187027" y="801"/>
                  <a:pt x="197803" y="34668"/>
                </a:cubicBezTo>
                <a:cubicBezTo>
                  <a:pt x="204730" y="56989"/>
                  <a:pt x="205500" y="79310"/>
                  <a:pt x="200112" y="101632"/>
                </a:cubicBezTo>
                <a:cubicBezTo>
                  <a:pt x="197803" y="111638"/>
                  <a:pt x="196263" y="121644"/>
                  <a:pt x="193954" y="131650"/>
                </a:cubicBezTo>
                <a:cubicBezTo>
                  <a:pt x="191645" y="136268"/>
                  <a:pt x="195494" y="141656"/>
                  <a:pt x="191645" y="147044"/>
                </a:cubicBezTo>
                <a:cubicBezTo>
                  <a:pt x="196263" y="143965"/>
                  <a:pt x="199342" y="139347"/>
                  <a:pt x="203191" y="136268"/>
                </a:cubicBezTo>
                <a:cubicBezTo>
                  <a:pt x="206270" y="133189"/>
                  <a:pt x="208579" y="130110"/>
                  <a:pt x="211657" y="127032"/>
                </a:cubicBezTo>
                <a:cubicBezTo>
                  <a:pt x="216276" y="123953"/>
                  <a:pt x="217045" y="117795"/>
                  <a:pt x="220894" y="113947"/>
                </a:cubicBezTo>
                <a:lnTo>
                  <a:pt x="220894" y="113947"/>
                </a:lnTo>
                <a:cubicBezTo>
                  <a:pt x="229361" y="110098"/>
                  <a:pt x="235518" y="103941"/>
                  <a:pt x="237827" y="95474"/>
                </a:cubicBezTo>
                <a:cubicBezTo>
                  <a:pt x="267076" y="64686"/>
                  <a:pt x="299403" y="43135"/>
                  <a:pt x="344815" y="56989"/>
                </a:cubicBezTo>
                <a:cubicBezTo>
                  <a:pt x="368676" y="66226"/>
                  <a:pt x="377912" y="80080"/>
                  <a:pt x="376373" y="105480"/>
                </a:cubicBezTo>
                <a:cubicBezTo>
                  <a:pt x="374834" y="131650"/>
                  <a:pt x="361748" y="152432"/>
                  <a:pt x="341736" y="168595"/>
                </a:cubicBezTo>
                <a:cubicBezTo>
                  <a:pt x="314797" y="190916"/>
                  <a:pt x="283239" y="203232"/>
                  <a:pt x="250142" y="212468"/>
                </a:cubicBezTo>
                <a:cubicBezTo>
                  <a:pt x="245524" y="212468"/>
                  <a:pt x="241676" y="210929"/>
                  <a:pt x="237058" y="213238"/>
                </a:cubicBezTo>
                <a:cubicBezTo>
                  <a:pt x="257839" y="210159"/>
                  <a:pt x="277082" y="220165"/>
                  <a:pt x="297093" y="220165"/>
                </a:cubicBezTo>
                <a:cubicBezTo>
                  <a:pt x="330191" y="225553"/>
                  <a:pt x="357130" y="240177"/>
                  <a:pt x="371755" y="272504"/>
                </a:cubicBezTo>
                <a:cubicBezTo>
                  <a:pt x="374834" y="280201"/>
                  <a:pt x="377142" y="287128"/>
                  <a:pt x="371755" y="294825"/>
                </a:cubicBezTo>
                <a:cubicBezTo>
                  <a:pt x="370985" y="299444"/>
                  <a:pt x="370985" y="302522"/>
                  <a:pt x="370215" y="305601"/>
                </a:cubicBezTo>
                <a:close/>
              </a:path>
            </a:pathLst>
          </a:custGeom>
          <a:solidFill>
            <a:schemeClr val="accent4"/>
          </a:solidFill>
          <a:ln w="769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8" name="Freeform: Shape 67">
            <a:extLst>
              <a:ext uri="{FF2B5EF4-FFF2-40B4-BE49-F238E27FC236}">
                <a16:creationId xmlns:a16="http://schemas.microsoft.com/office/drawing/2014/main" id="{39A27852-9CC4-4796-B890-1F7BB41429B1}"/>
              </a:ext>
            </a:extLst>
          </p:cNvPr>
          <p:cNvSpPr/>
          <p:nvPr/>
        </p:nvSpPr>
        <p:spPr>
          <a:xfrm>
            <a:off x="3938994" y="149202"/>
            <a:ext cx="210497" cy="202401"/>
          </a:xfrm>
          <a:custGeom>
            <a:avLst/>
            <a:gdLst>
              <a:gd name="connsiteX0" fmla="*/ 165990 w 400242"/>
              <a:gd name="connsiteY0" fmla="*/ 373598 h 384848"/>
              <a:gd name="connsiteX1" fmla="*/ 145978 w 400242"/>
              <a:gd name="connsiteY1" fmla="*/ 305865 h 384848"/>
              <a:gd name="connsiteX2" fmla="*/ 153675 w 400242"/>
              <a:gd name="connsiteY2" fmla="*/ 276617 h 384848"/>
              <a:gd name="connsiteX3" fmla="*/ 194469 w 400242"/>
              <a:gd name="connsiteY3" fmla="*/ 218889 h 384848"/>
              <a:gd name="connsiteX4" fmla="*/ 201396 w 400242"/>
              <a:gd name="connsiteY4" fmla="*/ 209653 h 384848"/>
              <a:gd name="connsiteX5" fmla="*/ 194469 w 400242"/>
              <a:gd name="connsiteY5" fmla="*/ 211962 h 384848"/>
              <a:gd name="connsiteX6" fmla="*/ 181384 w 400242"/>
              <a:gd name="connsiteY6" fmla="*/ 219659 h 384848"/>
              <a:gd name="connsiteX7" fmla="*/ 59002 w 400242"/>
              <a:gd name="connsiteY7" fmla="*/ 265071 h 384848"/>
              <a:gd name="connsiteX8" fmla="*/ 505 w 400242"/>
              <a:gd name="connsiteY8" fmla="*/ 218889 h 384848"/>
              <a:gd name="connsiteX9" fmla="*/ 44378 w 400242"/>
              <a:gd name="connsiteY9" fmla="*/ 155774 h 384848"/>
              <a:gd name="connsiteX10" fmla="*/ 149826 w 400242"/>
              <a:gd name="connsiteY10" fmla="*/ 144998 h 384848"/>
              <a:gd name="connsiteX11" fmla="*/ 181384 w 400242"/>
              <a:gd name="connsiteY11" fmla="*/ 148847 h 384848"/>
              <a:gd name="connsiteX12" fmla="*/ 103645 w 400242"/>
              <a:gd name="connsiteY12" fmla="*/ 104974 h 384848"/>
              <a:gd name="connsiteX13" fmla="*/ 92099 w 400242"/>
              <a:gd name="connsiteY13" fmla="*/ 94968 h 384848"/>
              <a:gd name="connsiteX14" fmla="*/ 83633 w 400242"/>
              <a:gd name="connsiteY14" fmla="*/ 86501 h 384848"/>
              <a:gd name="connsiteX15" fmla="*/ 74396 w 400242"/>
              <a:gd name="connsiteY15" fmla="*/ 72647 h 384848"/>
              <a:gd name="connsiteX16" fmla="*/ 79014 w 400242"/>
              <a:gd name="connsiteY16" fmla="*/ 17998 h 384848"/>
              <a:gd name="connsiteX17" fmla="*/ 141360 w 400242"/>
              <a:gd name="connsiteY17" fmla="*/ 2604 h 384848"/>
              <a:gd name="connsiteX18" fmla="*/ 201396 w 400242"/>
              <a:gd name="connsiteY18" fmla="*/ 42628 h 384848"/>
              <a:gd name="connsiteX19" fmla="*/ 236033 w 400242"/>
              <a:gd name="connsiteY19" fmla="*/ 97277 h 384848"/>
              <a:gd name="connsiteX20" fmla="*/ 265281 w 400242"/>
              <a:gd name="connsiteY20" fmla="*/ 21847 h 384848"/>
              <a:gd name="connsiteX21" fmla="*/ 316851 w 400242"/>
              <a:gd name="connsiteY21" fmla="*/ 16459 h 384848"/>
              <a:gd name="connsiteX22" fmla="*/ 363033 w 400242"/>
              <a:gd name="connsiteY22" fmla="*/ 82653 h 384848"/>
              <a:gd name="connsiteX23" fmla="*/ 316081 w 400242"/>
              <a:gd name="connsiteY23" fmla="*/ 151156 h 384848"/>
              <a:gd name="connsiteX24" fmla="*/ 296839 w 400242"/>
              <a:gd name="connsiteY24" fmla="*/ 158083 h 384848"/>
              <a:gd name="connsiteX25" fmla="*/ 399209 w 400242"/>
              <a:gd name="connsiteY25" fmla="*/ 259683 h 384848"/>
              <a:gd name="connsiteX26" fmla="*/ 315311 w 400242"/>
              <a:gd name="connsiteY26" fmla="*/ 285852 h 384848"/>
              <a:gd name="connsiteX27" fmla="*/ 269899 w 400242"/>
              <a:gd name="connsiteY27" fmla="*/ 231204 h 384848"/>
              <a:gd name="connsiteX28" fmla="*/ 267590 w 400242"/>
              <a:gd name="connsiteY28" fmla="*/ 329725 h 384848"/>
              <a:gd name="connsiteX29" fmla="*/ 192930 w 400242"/>
              <a:gd name="connsiteY29" fmla="*/ 390532 h 384848"/>
              <a:gd name="connsiteX30" fmla="*/ 165990 w 400242"/>
              <a:gd name="connsiteY30" fmla="*/ 373598 h 384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00242" h="384848">
                <a:moveTo>
                  <a:pt x="165990" y="373598"/>
                </a:moveTo>
                <a:cubicBezTo>
                  <a:pt x="138281" y="357435"/>
                  <a:pt x="143669" y="331265"/>
                  <a:pt x="145978" y="305865"/>
                </a:cubicBezTo>
                <a:cubicBezTo>
                  <a:pt x="146748" y="295859"/>
                  <a:pt x="150596" y="286622"/>
                  <a:pt x="153675" y="276617"/>
                </a:cubicBezTo>
                <a:cubicBezTo>
                  <a:pt x="167530" y="257374"/>
                  <a:pt x="180614" y="238132"/>
                  <a:pt x="194469" y="218889"/>
                </a:cubicBezTo>
                <a:cubicBezTo>
                  <a:pt x="196008" y="215041"/>
                  <a:pt x="197548" y="211962"/>
                  <a:pt x="201396" y="209653"/>
                </a:cubicBezTo>
                <a:cubicBezTo>
                  <a:pt x="198318" y="208883"/>
                  <a:pt x="196778" y="211962"/>
                  <a:pt x="194469" y="211962"/>
                </a:cubicBezTo>
                <a:cubicBezTo>
                  <a:pt x="189081" y="212731"/>
                  <a:pt x="183693" y="214271"/>
                  <a:pt x="181384" y="219659"/>
                </a:cubicBezTo>
                <a:cubicBezTo>
                  <a:pt x="145208" y="247368"/>
                  <a:pt x="105954" y="268150"/>
                  <a:pt x="59002" y="265071"/>
                </a:cubicBezTo>
                <a:cubicBezTo>
                  <a:pt x="25136" y="262762"/>
                  <a:pt x="4354" y="245059"/>
                  <a:pt x="505" y="218889"/>
                </a:cubicBezTo>
                <a:cubicBezTo>
                  <a:pt x="-3343" y="194259"/>
                  <a:pt x="15130" y="168089"/>
                  <a:pt x="44378" y="155774"/>
                </a:cubicBezTo>
                <a:cubicBezTo>
                  <a:pt x="78245" y="141150"/>
                  <a:pt x="114421" y="141150"/>
                  <a:pt x="149826" y="144998"/>
                </a:cubicBezTo>
                <a:cubicBezTo>
                  <a:pt x="158293" y="145768"/>
                  <a:pt x="166760" y="146538"/>
                  <a:pt x="181384" y="148847"/>
                </a:cubicBezTo>
                <a:cubicBezTo>
                  <a:pt x="152905" y="130374"/>
                  <a:pt x="125966" y="121907"/>
                  <a:pt x="103645" y="104974"/>
                </a:cubicBezTo>
                <a:cubicBezTo>
                  <a:pt x="101336" y="100356"/>
                  <a:pt x="93639" y="100356"/>
                  <a:pt x="92099" y="94968"/>
                </a:cubicBezTo>
                <a:cubicBezTo>
                  <a:pt x="89020" y="91889"/>
                  <a:pt x="86711" y="89580"/>
                  <a:pt x="83633" y="86501"/>
                </a:cubicBezTo>
                <a:cubicBezTo>
                  <a:pt x="77475" y="84192"/>
                  <a:pt x="76705" y="78034"/>
                  <a:pt x="74396" y="72647"/>
                </a:cubicBezTo>
                <a:cubicBezTo>
                  <a:pt x="68239" y="53404"/>
                  <a:pt x="62081" y="34162"/>
                  <a:pt x="79014" y="17998"/>
                </a:cubicBezTo>
                <a:cubicBezTo>
                  <a:pt x="96717" y="1065"/>
                  <a:pt x="117499" y="-3553"/>
                  <a:pt x="141360" y="2604"/>
                </a:cubicBezTo>
                <a:cubicBezTo>
                  <a:pt x="165990" y="8762"/>
                  <a:pt x="186002" y="21847"/>
                  <a:pt x="201396" y="42628"/>
                </a:cubicBezTo>
                <a:cubicBezTo>
                  <a:pt x="226796" y="53404"/>
                  <a:pt x="226027" y="80344"/>
                  <a:pt x="236033" y="97277"/>
                </a:cubicBezTo>
                <a:cubicBezTo>
                  <a:pt x="230645" y="68028"/>
                  <a:pt x="244499" y="42628"/>
                  <a:pt x="265281" y="21847"/>
                </a:cubicBezTo>
                <a:cubicBezTo>
                  <a:pt x="279905" y="7223"/>
                  <a:pt x="299148" y="8762"/>
                  <a:pt x="316851" y="16459"/>
                </a:cubicBezTo>
                <a:cubicBezTo>
                  <a:pt x="343790" y="27234"/>
                  <a:pt x="363033" y="54943"/>
                  <a:pt x="363033" y="82653"/>
                </a:cubicBezTo>
                <a:cubicBezTo>
                  <a:pt x="363033" y="111132"/>
                  <a:pt x="343790" y="138841"/>
                  <a:pt x="316081" y="151156"/>
                </a:cubicBezTo>
                <a:cubicBezTo>
                  <a:pt x="309924" y="153465"/>
                  <a:pt x="303766" y="154234"/>
                  <a:pt x="296839" y="158083"/>
                </a:cubicBezTo>
                <a:cubicBezTo>
                  <a:pt x="369190" y="147307"/>
                  <a:pt x="416142" y="200416"/>
                  <a:pt x="399209" y="259683"/>
                </a:cubicBezTo>
                <a:cubicBezTo>
                  <a:pt x="383045" y="299707"/>
                  <a:pt x="349948" y="310483"/>
                  <a:pt x="315311" y="285852"/>
                </a:cubicBezTo>
                <a:cubicBezTo>
                  <a:pt x="294530" y="271998"/>
                  <a:pt x="278366" y="255065"/>
                  <a:pt x="269899" y="231204"/>
                </a:cubicBezTo>
                <a:cubicBezTo>
                  <a:pt x="281445" y="264301"/>
                  <a:pt x="279136" y="297398"/>
                  <a:pt x="267590" y="329725"/>
                </a:cubicBezTo>
                <a:cubicBezTo>
                  <a:pt x="255275" y="364362"/>
                  <a:pt x="229105" y="383604"/>
                  <a:pt x="192930" y="390532"/>
                </a:cubicBezTo>
                <a:cubicBezTo>
                  <a:pt x="183693" y="385913"/>
                  <a:pt x="171378" y="385913"/>
                  <a:pt x="165990" y="373598"/>
                </a:cubicBezTo>
                <a:close/>
              </a:path>
            </a:pathLst>
          </a:custGeom>
          <a:solidFill>
            <a:schemeClr val="accent2"/>
          </a:solidFill>
          <a:ln w="769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9" name="Freeform: Shape 68">
            <a:extLst>
              <a:ext uri="{FF2B5EF4-FFF2-40B4-BE49-F238E27FC236}">
                <a16:creationId xmlns:a16="http://schemas.microsoft.com/office/drawing/2014/main" id="{553F137E-5EA1-4546-816C-92DAD1EFC3C8}"/>
              </a:ext>
            </a:extLst>
          </p:cNvPr>
          <p:cNvSpPr/>
          <p:nvPr/>
        </p:nvSpPr>
        <p:spPr>
          <a:xfrm>
            <a:off x="4958655" y="3404452"/>
            <a:ext cx="317722" cy="305502"/>
          </a:xfrm>
          <a:custGeom>
            <a:avLst/>
            <a:gdLst>
              <a:gd name="connsiteX0" fmla="*/ 165990 w 400242"/>
              <a:gd name="connsiteY0" fmla="*/ 373598 h 384848"/>
              <a:gd name="connsiteX1" fmla="*/ 145978 w 400242"/>
              <a:gd name="connsiteY1" fmla="*/ 305865 h 384848"/>
              <a:gd name="connsiteX2" fmla="*/ 153675 w 400242"/>
              <a:gd name="connsiteY2" fmla="*/ 276617 h 384848"/>
              <a:gd name="connsiteX3" fmla="*/ 194469 w 400242"/>
              <a:gd name="connsiteY3" fmla="*/ 218889 h 384848"/>
              <a:gd name="connsiteX4" fmla="*/ 201396 w 400242"/>
              <a:gd name="connsiteY4" fmla="*/ 209653 h 384848"/>
              <a:gd name="connsiteX5" fmla="*/ 194469 w 400242"/>
              <a:gd name="connsiteY5" fmla="*/ 211962 h 384848"/>
              <a:gd name="connsiteX6" fmla="*/ 181384 w 400242"/>
              <a:gd name="connsiteY6" fmla="*/ 219659 h 384848"/>
              <a:gd name="connsiteX7" fmla="*/ 59002 w 400242"/>
              <a:gd name="connsiteY7" fmla="*/ 265071 h 384848"/>
              <a:gd name="connsiteX8" fmla="*/ 505 w 400242"/>
              <a:gd name="connsiteY8" fmla="*/ 218889 h 384848"/>
              <a:gd name="connsiteX9" fmla="*/ 44378 w 400242"/>
              <a:gd name="connsiteY9" fmla="*/ 155774 h 384848"/>
              <a:gd name="connsiteX10" fmla="*/ 149826 w 400242"/>
              <a:gd name="connsiteY10" fmla="*/ 144998 h 384848"/>
              <a:gd name="connsiteX11" fmla="*/ 181384 w 400242"/>
              <a:gd name="connsiteY11" fmla="*/ 148847 h 384848"/>
              <a:gd name="connsiteX12" fmla="*/ 103645 w 400242"/>
              <a:gd name="connsiteY12" fmla="*/ 104974 h 384848"/>
              <a:gd name="connsiteX13" fmla="*/ 92099 w 400242"/>
              <a:gd name="connsiteY13" fmla="*/ 94968 h 384848"/>
              <a:gd name="connsiteX14" fmla="*/ 83633 w 400242"/>
              <a:gd name="connsiteY14" fmla="*/ 86501 h 384848"/>
              <a:gd name="connsiteX15" fmla="*/ 74396 w 400242"/>
              <a:gd name="connsiteY15" fmla="*/ 72647 h 384848"/>
              <a:gd name="connsiteX16" fmla="*/ 79014 w 400242"/>
              <a:gd name="connsiteY16" fmla="*/ 17998 h 384848"/>
              <a:gd name="connsiteX17" fmla="*/ 141360 w 400242"/>
              <a:gd name="connsiteY17" fmla="*/ 2604 h 384848"/>
              <a:gd name="connsiteX18" fmla="*/ 201396 w 400242"/>
              <a:gd name="connsiteY18" fmla="*/ 42628 h 384848"/>
              <a:gd name="connsiteX19" fmla="*/ 236033 w 400242"/>
              <a:gd name="connsiteY19" fmla="*/ 97277 h 384848"/>
              <a:gd name="connsiteX20" fmla="*/ 265281 w 400242"/>
              <a:gd name="connsiteY20" fmla="*/ 21847 h 384848"/>
              <a:gd name="connsiteX21" fmla="*/ 316851 w 400242"/>
              <a:gd name="connsiteY21" fmla="*/ 16459 h 384848"/>
              <a:gd name="connsiteX22" fmla="*/ 363033 w 400242"/>
              <a:gd name="connsiteY22" fmla="*/ 82653 h 384848"/>
              <a:gd name="connsiteX23" fmla="*/ 316081 w 400242"/>
              <a:gd name="connsiteY23" fmla="*/ 151156 h 384848"/>
              <a:gd name="connsiteX24" fmla="*/ 296839 w 400242"/>
              <a:gd name="connsiteY24" fmla="*/ 158083 h 384848"/>
              <a:gd name="connsiteX25" fmla="*/ 399209 w 400242"/>
              <a:gd name="connsiteY25" fmla="*/ 259683 h 384848"/>
              <a:gd name="connsiteX26" fmla="*/ 315311 w 400242"/>
              <a:gd name="connsiteY26" fmla="*/ 285852 h 384848"/>
              <a:gd name="connsiteX27" fmla="*/ 269899 w 400242"/>
              <a:gd name="connsiteY27" fmla="*/ 231204 h 384848"/>
              <a:gd name="connsiteX28" fmla="*/ 267590 w 400242"/>
              <a:gd name="connsiteY28" fmla="*/ 329725 h 384848"/>
              <a:gd name="connsiteX29" fmla="*/ 192930 w 400242"/>
              <a:gd name="connsiteY29" fmla="*/ 390532 h 384848"/>
              <a:gd name="connsiteX30" fmla="*/ 165990 w 400242"/>
              <a:gd name="connsiteY30" fmla="*/ 373598 h 384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00242" h="384848">
                <a:moveTo>
                  <a:pt x="165990" y="373598"/>
                </a:moveTo>
                <a:cubicBezTo>
                  <a:pt x="138281" y="357435"/>
                  <a:pt x="143669" y="331265"/>
                  <a:pt x="145978" y="305865"/>
                </a:cubicBezTo>
                <a:cubicBezTo>
                  <a:pt x="146748" y="295859"/>
                  <a:pt x="150596" y="286622"/>
                  <a:pt x="153675" y="276617"/>
                </a:cubicBezTo>
                <a:cubicBezTo>
                  <a:pt x="167530" y="257374"/>
                  <a:pt x="180614" y="238132"/>
                  <a:pt x="194469" y="218889"/>
                </a:cubicBezTo>
                <a:cubicBezTo>
                  <a:pt x="196008" y="215041"/>
                  <a:pt x="197548" y="211962"/>
                  <a:pt x="201396" y="209653"/>
                </a:cubicBezTo>
                <a:cubicBezTo>
                  <a:pt x="198318" y="208883"/>
                  <a:pt x="196778" y="211962"/>
                  <a:pt x="194469" y="211962"/>
                </a:cubicBezTo>
                <a:cubicBezTo>
                  <a:pt x="189081" y="212731"/>
                  <a:pt x="183693" y="214271"/>
                  <a:pt x="181384" y="219659"/>
                </a:cubicBezTo>
                <a:cubicBezTo>
                  <a:pt x="145208" y="247368"/>
                  <a:pt x="105954" y="268150"/>
                  <a:pt x="59002" y="265071"/>
                </a:cubicBezTo>
                <a:cubicBezTo>
                  <a:pt x="25136" y="262762"/>
                  <a:pt x="4354" y="245059"/>
                  <a:pt x="505" y="218889"/>
                </a:cubicBezTo>
                <a:cubicBezTo>
                  <a:pt x="-3343" y="194259"/>
                  <a:pt x="15130" y="168089"/>
                  <a:pt x="44378" y="155774"/>
                </a:cubicBezTo>
                <a:cubicBezTo>
                  <a:pt x="78245" y="141150"/>
                  <a:pt x="114421" y="141150"/>
                  <a:pt x="149826" y="144998"/>
                </a:cubicBezTo>
                <a:cubicBezTo>
                  <a:pt x="158293" y="145768"/>
                  <a:pt x="166760" y="146538"/>
                  <a:pt x="181384" y="148847"/>
                </a:cubicBezTo>
                <a:cubicBezTo>
                  <a:pt x="152905" y="130374"/>
                  <a:pt x="125966" y="121907"/>
                  <a:pt x="103645" y="104974"/>
                </a:cubicBezTo>
                <a:cubicBezTo>
                  <a:pt x="101336" y="100356"/>
                  <a:pt x="93639" y="100356"/>
                  <a:pt x="92099" y="94968"/>
                </a:cubicBezTo>
                <a:cubicBezTo>
                  <a:pt x="89020" y="91889"/>
                  <a:pt x="86711" y="89580"/>
                  <a:pt x="83633" y="86501"/>
                </a:cubicBezTo>
                <a:cubicBezTo>
                  <a:pt x="77475" y="84192"/>
                  <a:pt x="76705" y="78034"/>
                  <a:pt x="74396" y="72647"/>
                </a:cubicBezTo>
                <a:cubicBezTo>
                  <a:pt x="68239" y="53404"/>
                  <a:pt x="62081" y="34162"/>
                  <a:pt x="79014" y="17998"/>
                </a:cubicBezTo>
                <a:cubicBezTo>
                  <a:pt x="96717" y="1065"/>
                  <a:pt x="117499" y="-3553"/>
                  <a:pt x="141360" y="2604"/>
                </a:cubicBezTo>
                <a:cubicBezTo>
                  <a:pt x="165990" y="8762"/>
                  <a:pt x="186002" y="21847"/>
                  <a:pt x="201396" y="42628"/>
                </a:cubicBezTo>
                <a:cubicBezTo>
                  <a:pt x="226796" y="53404"/>
                  <a:pt x="226027" y="80344"/>
                  <a:pt x="236033" y="97277"/>
                </a:cubicBezTo>
                <a:cubicBezTo>
                  <a:pt x="230645" y="68028"/>
                  <a:pt x="244499" y="42628"/>
                  <a:pt x="265281" y="21847"/>
                </a:cubicBezTo>
                <a:cubicBezTo>
                  <a:pt x="279905" y="7223"/>
                  <a:pt x="299148" y="8762"/>
                  <a:pt x="316851" y="16459"/>
                </a:cubicBezTo>
                <a:cubicBezTo>
                  <a:pt x="343790" y="27234"/>
                  <a:pt x="363033" y="54943"/>
                  <a:pt x="363033" y="82653"/>
                </a:cubicBezTo>
                <a:cubicBezTo>
                  <a:pt x="363033" y="111132"/>
                  <a:pt x="343790" y="138841"/>
                  <a:pt x="316081" y="151156"/>
                </a:cubicBezTo>
                <a:cubicBezTo>
                  <a:pt x="309924" y="153465"/>
                  <a:pt x="303766" y="154234"/>
                  <a:pt x="296839" y="158083"/>
                </a:cubicBezTo>
                <a:cubicBezTo>
                  <a:pt x="369190" y="147307"/>
                  <a:pt x="416142" y="200416"/>
                  <a:pt x="399209" y="259683"/>
                </a:cubicBezTo>
                <a:cubicBezTo>
                  <a:pt x="383045" y="299707"/>
                  <a:pt x="349948" y="310483"/>
                  <a:pt x="315311" y="285852"/>
                </a:cubicBezTo>
                <a:cubicBezTo>
                  <a:pt x="294530" y="271998"/>
                  <a:pt x="278366" y="255065"/>
                  <a:pt x="269899" y="231204"/>
                </a:cubicBezTo>
                <a:cubicBezTo>
                  <a:pt x="281445" y="264301"/>
                  <a:pt x="279136" y="297398"/>
                  <a:pt x="267590" y="329725"/>
                </a:cubicBezTo>
                <a:cubicBezTo>
                  <a:pt x="255275" y="364362"/>
                  <a:pt x="229105" y="383604"/>
                  <a:pt x="192930" y="390532"/>
                </a:cubicBezTo>
                <a:cubicBezTo>
                  <a:pt x="183693" y="385913"/>
                  <a:pt x="171378" y="385913"/>
                  <a:pt x="165990" y="373598"/>
                </a:cubicBezTo>
                <a:close/>
              </a:path>
            </a:pathLst>
          </a:custGeom>
          <a:solidFill>
            <a:schemeClr val="accent2"/>
          </a:solidFill>
          <a:ln w="769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0" name="Freeform: Shape 69">
            <a:extLst>
              <a:ext uri="{FF2B5EF4-FFF2-40B4-BE49-F238E27FC236}">
                <a16:creationId xmlns:a16="http://schemas.microsoft.com/office/drawing/2014/main" id="{3C17A8CC-B7A6-495C-AD44-7A59D77551DB}"/>
              </a:ext>
            </a:extLst>
          </p:cNvPr>
          <p:cNvSpPr/>
          <p:nvPr/>
        </p:nvSpPr>
        <p:spPr>
          <a:xfrm>
            <a:off x="4944798" y="2446521"/>
            <a:ext cx="210497" cy="202401"/>
          </a:xfrm>
          <a:custGeom>
            <a:avLst/>
            <a:gdLst>
              <a:gd name="connsiteX0" fmla="*/ 165990 w 400242"/>
              <a:gd name="connsiteY0" fmla="*/ 373598 h 384848"/>
              <a:gd name="connsiteX1" fmla="*/ 145978 w 400242"/>
              <a:gd name="connsiteY1" fmla="*/ 305865 h 384848"/>
              <a:gd name="connsiteX2" fmla="*/ 153675 w 400242"/>
              <a:gd name="connsiteY2" fmla="*/ 276617 h 384848"/>
              <a:gd name="connsiteX3" fmla="*/ 194469 w 400242"/>
              <a:gd name="connsiteY3" fmla="*/ 218889 h 384848"/>
              <a:gd name="connsiteX4" fmla="*/ 201396 w 400242"/>
              <a:gd name="connsiteY4" fmla="*/ 209653 h 384848"/>
              <a:gd name="connsiteX5" fmla="*/ 194469 w 400242"/>
              <a:gd name="connsiteY5" fmla="*/ 211962 h 384848"/>
              <a:gd name="connsiteX6" fmla="*/ 181384 w 400242"/>
              <a:gd name="connsiteY6" fmla="*/ 219659 h 384848"/>
              <a:gd name="connsiteX7" fmla="*/ 59002 w 400242"/>
              <a:gd name="connsiteY7" fmla="*/ 265071 h 384848"/>
              <a:gd name="connsiteX8" fmla="*/ 505 w 400242"/>
              <a:gd name="connsiteY8" fmla="*/ 218889 h 384848"/>
              <a:gd name="connsiteX9" fmla="*/ 44378 w 400242"/>
              <a:gd name="connsiteY9" fmla="*/ 155774 h 384848"/>
              <a:gd name="connsiteX10" fmla="*/ 149826 w 400242"/>
              <a:gd name="connsiteY10" fmla="*/ 144998 h 384848"/>
              <a:gd name="connsiteX11" fmla="*/ 181384 w 400242"/>
              <a:gd name="connsiteY11" fmla="*/ 148847 h 384848"/>
              <a:gd name="connsiteX12" fmla="*/ 103645 w 400242"/>
              <a:gd name="connsiteY12" fmla="*/ 104974 h 384848"/>
              <a:gd name="connsiteX13" fmla="*/ 92099 w 400242"/>
              <a:gd name="connsiteY13" fmla="*/ 94968 h 384848"/>
              <a:gd name="connsiteX14" fmla="*/ 83633 w 400242"/>
              <a:gd name="connsiteY14" fmla="*/ 86501 h 384848"/>
              <a:gd name="connsiteX15" fmla="*/ 74396 w 400242"/>
              <a:gd name="connsiteY15" fmla="*/ 72647 h 384848"/>
              <a:gd name="connsiteX16" fmla="*/ 79014 w 400242"/>
              <a:gd name="connsiteY16" fmla="*/ 17998 h 384848"/>
              <a:gd name="connsiteX17" fmla="*/ 141360 w 400242"/>
              <a:gd name="connsiteY17" fmla="*/ 2604 h 384848"/>
              <a:gd name="connsiteX18" fmla="*/ 201396 w 400242"/>
              <a:gd name="connsiteY18" fmla="*/ 42628 h 384848"/>
              <a:gd name="connsiteX19" fmla="*/ 236033 w 400242"/>
              <a:gd name="connsiteY19" fmla="*/ 97277 h 384848"/>
              <a:gd name="connsiteX20" fmla="*/ 265281 w 400242"/>
              <a:gd name="connsiteY20" fmla="*/ 21847 h 384848"/>
              <a:gd name="connsiteX21" fmla="*/ 316851 w 400242"/>
              <a:gd name="connsiteY21" fmla="*/ 16459 h 384848"/>
              <a:gd name="connsiteX22" fmla="*/ 363033 w 400242"/>
              <a:gd name="connsiteY22" fmla="*/ 82653 h 384848"/>
              <a:gd name="connsiteX23" fmla="*/ 316081 w 400242"/>
              <a:gd name="connsiteY23" fmla="*/ 151156 h 384848"/>
              <a:gd name="connsiteX24" fmla="*/ 296839 w 400242"/>
              <a:gd name="connsiteY24" fmla="*/ 158083 h 384848"/>
              <a:gd name="connsiteX25" fmla="*/ 399209 w 400242"/>
              <a:gd name="connsiteY25" fmla="*/ 259683 h 384848"/>
              <a:gd name="connsiteX26" fmla="*/ 315311 w 400242"/>
              <a:gd name="connsiteY26" fmla="*/ 285852 h 384848"/>
              <a:gd name="connsiteX27" fmla="*/ 269899 w 400242"/>
              <a:gd name="connsiteY27" fmla="*/ 231204 h 384848"/>
              <a:gd name="connsiteX28" fmla="*/ 267590 w 400242"/>
              <a:gd name="connsiteY28" fmla="*/ 329725 h 384848"/>
              <a:gd name="connsiteX29" fmla="*/ 192930 w 400242"/>
              <a:gd name="connsiteY29" fmla="*/ 390532 h 384848"/>
              <a:gd name="connsiteX30" fmla="*/ 165990 w 400242"/>
              <a:gd name="connsiteY30" fmla="*/ 373598 h 384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00242" h="384848">
                <a:moveTo>
                  <a:pt x="165990" y="373598"/>
                </a:moveTo>
                <a:cubicBezTo>
                  <a:pt x="138281" y="357435"/>
                  <a:pt x="143669" y="331265"/>
                  <a:pt x="145978" y="305865"/>
                </a:cubicBezTo>
                <a:cubicBezTo>
                  <a:pt x="146748" y="295859"/>
                  <a:pt x="150596" y="286622"/>
                  <a:pt x="153675" y="276617"/>
                </a:cubicBezTo>
                <a:cubicBezTo>
                  <a:pt x="167530" y="257374"/>
                  <a:pt x="180614" y="238132"/>
                  <a:pt x="194469" y="218889"/>
                </a:cubicBezTo>
                <a:cubicBezTo>
                  <a:pt x="196008" y="215041"/>
                  <a:pt x="197548" y="211962"/>
                  <a:pt x="201396" y="209653"/>
                </a:cubicBezTo>
                <a:cubicBezTo>
                  <a:pt x="198318" y="208883"/>
                  <a:pt x="196778" y="211962"/>
                  <a:pt x="194469" y="211962"/>
                </a:cubicBezTo>
                <a:cubicBezTo>
                  <a:pt x="189081" y="212731"/>
                  <a:pt x="183693" y="214271"/>
                  <a:pt x="181384" y="219659"/>
                </a:cubicBezTo>
                <a:cubicBezTo>
                  <a:pt x="145208" y="247368"/>
                  <a:pt x="105954" y="268150"/>
                  <a:pt x="59002" y="265071"/>
                </a:cubicBezTo>
                <a:cubicBezTo>
                  <a:pt x="25136" y="262762"/>
                  <a:pt x="4354" y="245059"/>
                  <a:pt x="505" y="218889"/>
                </a:cubicBezTo>
                <a:cubicBezTo>
                  <a:pt x="-3343" y="194259"/>
                  <a:pt x="15130" y="168089"/>
                  <a:pt x="44378" y="155774"/>
                </a:cubicBezTo>
                <a:cubicBezTo>
                  <a:pt x="78245" y="141150"/>
                  <a:pt x="114421" y="141150"/>
                  <a:pt x="149826" y="144998"/>
                </a:cubicBezTo>
                <a:cubicBezTo>
                  <a:pt x="158293" y="145768"/>
                  <a:pt x="166760" y="146538"/>
                  <a:pt x="181384" y="148847"/>
                </a:cubicBezTo>
                <a:cubicBezTo>
                  <a:pt x="152905" y="130374"/>
                  <a:pt x="125966" y="121907"/>
                  <a:pt x="103645" y="104974"/>
                </a:cubicBezTo>
                <a:cubicBezTo>
                  <a:pt x="101336" y="100356"/>
                  <a:pt x="93639" y="100356"/>
                  <a:pt x="92099" y="94968"/>
                </a:cubicBezTo>
                <a:cubicBezTo>
                  <a:pt x="89020" y="91889"/>
                  <a:pt x="86711" y="89580"/>
                  <a:pt x="83633" y="86501"/>
                </a:cubicBezTo>
                <a:cubicBezTo>
                  <a:pt x="77475" y="84192"/>
                  <a:pt x="76705" y="78034"/>
                  <a:pt x="74396" y="72647"/>
                </a:cubicBezTo>
                <a:cubicBezTo>
                  <a:pt x="68239" y="53404"/>
                  <a:pt x="62081" y="34162"/>
                  <a:pt x="79014" y="17998"/>
                </a:cubicBezTo>
                <a:cubicBezTo>
                  <a:pt x="96717" y="1065"/>
                  <a:pt x="117499" y="-3553"/>
                  <a:pt x="141360" y="2604"/>
                </a:cubicBezTo>
                <a:cubicBezTo>
                  <a:pt x="165990" y="8762"/>
                  <a:pt x="186002" y="21847"/>
                  <a:pt x="201396" y="42628"/>
                </a:cubicBezTo>
                <a:cubicBezTo>
                  <a:pt x="226796" y="53404"/>
                  <a:pt x="226027" y="80344"/>
                  <a:pt x="236033" y="97277"/>
                </a:cubicBezTo>
                <a:cubicBezTo>
                  <a:pt x="230645" y="68028"/>
                  <a:pt x="244499" y="42628"/>
                  <a:pt x="265281" y="21847"/>
                </a:cubicBezTo>
                <a:cubicBezTo>
                  <a:pt x="279905" y="7223"/>
                  <a:pt x="299148" y="8762"/>
                  <a:pt x="316851" y="16459"/>
                </a:cubicBezTo>
                <a:cubicBezTo>
                  <a:pt x="343790" y="27234"/>
                  <a:pt x="363033" y="54943"/>
                  <a:pt x="363033" y="82653"/>
                </a:cubicBezTo>
                <a:cubicBezTo>
                  <a:pt x="363033" y="111132"/>
                  <a:pt x="343790" y="138841"/>
                  <a:pt x="316081" y="151156"/>
                </a:cubicBezTo>
                <a:cubicBezTo>
                  <a:pt x="309924" y="153465"/>
                  <a:pt x="303766" y="154234"/>
                  <a:pt x="296839" y="158083"/>
                </a:cubicBezTo>
                <a:cubicBezTo>
                  <a:pt x="369190" y="147307"/>
                  <a:pt x="416142" y="200416"/>
                  <a:pt x="399209" y="259683"/>
                </a:cubicBezTo>
                <a:cubicBezTo>
                  <a:pt x="383045" y="299707"/>
                  <a:pt x="349948" y="310483"/>
                  <a:pt x="315311" y="285852"/>
                </a:cubicBezTo>
                <a:cubicBezTo>
                  <a:pt x="294530" y="271998"/>
                  <a:pt x="278366" y="255065"/>
                  <a:pt x="269899" y="231204"/>
                </a:cubicBezTo>
                <a:cubicBezTo>
                  <a:pt x="281445" y="264301"/>
                  <a:pt x="279136" y="297398"/>
                  <a:pt x="267590" y="329725"/>
                </a:cubicBezTo>
                <a:cubicBezTo>
                  <a:pt x="255275" y="364362"/>
                  <a:pt x="229105" y="383604"/>
                  <a:pt x="192930" y="390532"/>
                </a:cubicBezTo>
                <a:cubicBezTo>
                  <a:pt x="183693" y="385913"/>
                  <a:pt x="171378" y="385913"/>
                  <a:pt x="165990" y="373598"/>
                </a:cubicBezTo>
                <a:close/>
              </a:path>
            </a:pathLst>
          </a:custGeom>
          <a:solidFill>
            <a:schemeClr val="accent2"/>
          </a:solidFill>
          <a:ln w="769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1" name="Freeform: Shape 70">
            <a:extLst>
              <a:ext uri="{FF2B5EF4-FFF2-40B4-BE49-F238E27FC236}">
                <a16:creationId xmlns:a16="http://schemas.microsoft.com/office/drawing/2014/main" id="{158A1C0F-7DB6-4E37-8CFF-7C558D5CF20B}"/>
              </a:ext>
            </a:extLst>
          </p:cNvPr>
          <p:cNvSpPr/>
          <p:nvPr/>
        </p:nvSpPr>
        <p:spPr>
          <a:xfrm>
            <a:off x="3200399" y="3904948"/>
            <a:ext cx="210497" cy="202401"/>
          </a:xfrm>
          <a:custGeom>
            <a:avLst/>
            <a:gdLst>
              <a:gd name="connsiteX0" fmla="*/ 165990 w 400242"/>
              <a:gd name="connsiteY0" fmla="*/ 373598 h 384848"/>
              <a:gd name="connsiteX1" fmla="*/ 145978 w 400242"/>
              <a:gd name="connsiteY1" fmla="*/ 305865 h 384848"/>
              <a:gd name="connsiteX2" fmla="*/ 153675 w 400242"/>
              <a:gd name="connsiteY2" fmla="*/ 276617 h 384848"/>
              <a:gd name="connsiteX3" fmla="*/ 194469 w 400242"/>
              <a:gd name="connsiteY3" fmla="*/ 218889 h 384848"/>
              <a:gd name="connsiteX4" fmla="*/ 201396 w 400242"/>
              <a:gd name="connsiteY4" fmla="*/ 209653 h 384848"/>
              <a:gd name="connsiteX5" fmla="*/ 194469 w 400242"/>
              <a:gd name="connsiteY5" fmla="*/ 211962 h 384848"/>
              <a:gd name="connsiteX6" fmla="*/ 181384 w 400242"/>
              <a:gd name="connsiteY6" fmla="*/ 219659 h 384848"/>
              <a:gd name="connsiteX7" fmla="*/ 59002 w 400242"/>
              <a:gd name="connsiteY7" fmla="*/ 265071 h 384848"/>
              <a:gd name="connsiteX8" fmla="*/ 505 w 400242"/>
              <a:gd name="connsiteY8" fmla="*/ 218889 h 384848"/>
              <a:gd name="connsiteX9" fmla="*/ 44378 w 400242"/>
              <a:gd name="connsiteY9" fmla="*/ 155774 h 384848"/>
              <a:gd name="connsiteX10" fmla="*/ 149826 w 400242"/>
              <a:gd name="connsiteY10" fmla="*/ 144998 h 384848"/>
              <a:gd name="connsiteX11" fmla="*/ 181384 w 400242"/>
              <a:gd name="connsiteY11" fmla="*/ 148847 h 384848"/>
              <a:gd name="connsiteX12" fmla="*/ 103645 w 400242"/>
              <a:gd name="connsiteY12" fmla="*/ 104974 h 384848"/>
              <a:gd name="connsiteX13" fmla="*/ 92099 w 400242"/>
              <a:gd name="connsiteY13" fmla="*/ 94968 h 384848"/>
              <a:gd name="connsiteX14" fmla="*/ 83633 w 400242"/>
              <a:gd name="connsiteY14" fmla="*/ 86501 h 384848"/>
              <a:gd name="connsiteX15" fmla="*/ 74396 w 400242"/>
              <a:gd name="connsiteY15" fmla="*/ 72647 h 384848"/>
              <a:gd name="connsiteX16" fmla="*/ 79014 w 400242"/>
              <a:gd name="connsiteY16" fmla="*/ 17998 h 384848"/>
              <a:gd name="connsiteX17" fmla="*/ 141360 w 400242"/>
              <a:gd name="connsiteY17" fmla="*/ 2604 h 384848"/>
              <a:gd name="connsiteX18" fmla="*/ 201396 w 400242"/>
              <a:gd name="connsiteY18" fmla="*/ 42628 h 384848"/>
              <a:gd name="connsiteX19" fmla="*/ 236033 w 400242"/>
              <a:gd name="connsiteY19" fmla="*/ 97277 h 384848"/>
              <a:gd name="connsiteX20" fmla="*/ 265281 w 400242"/>
              <a:gd name="connsiteY20" fmla="*/ 21847 h 384848"/>
              <a:gd name="connsiteX21" fmla="*/ 316851 w 400242"/>
              <a:gd name="connsiteY21" fmla="*/ 16459 h 384848"/>
              <a:gd name="connsiteX22" fmla="*/ 363033 w 400242"/>
              <a:gd name="connsiteY22" fmla="*/ 82653 h 384848"/>
              <a:gd name="connsiteX23" fmla="*/ 316081 w 400242"/>
              <a:gd name="connsiteY23" fmla="*/ 151156 h 384848"/>
              <a:gd name="connsiteX24" fmla="*/ 296839 w 400242"/>
              <a:gd name="connsiteY24" fmla="*/ 158083 h 384848"/>
              <a:gd name="connsiteX25" fmla="*/ 399209 w 400242"/>
              <a:gd name="connsiteY25" fmla="*/ 259683 h 384848"/>
              <a:gd name="connsiteX26" fmla="*/ 315311 w 400242"/>
              <a:gd name="connsiteY26" fmla="*/ 285852 h 384848"/>
              <a:gd name="connsiteX27" fmla="*/ 269899 w 400242"/>
              <a:gd name="connsiteY27" fmla="*/ 231204 h 384848"/>
              <a:gd name="connsiteX28" fmla="*/ 267590 w 400242"/>
              <a:gd name="connsiteY28" fmla="*/ 329725 h 384848"/>
              <a:gd name="connsiteX29" fmla="*/ 192930 w 400242"/>
              <a:gd name="connsiteY29" fmla="*/ 390532 h 384848"/>
              <a:gd name="connsiteX30" fmla="*/ 165990 w 400242"/>
              <a:gd name="connsiteY30" fmla="*/ 373598 h 384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00242" h="384848">
                <a:moveTo>
                  <a:pt x="165990" y="373598"/>
                </a:moveTo>
                <a:cubicBezTo>
                  <a:pt x="138281" y="357435"/>
                  <a:pt x="143669" y="331265"/>
                  <a:pt x="145978" y="305865"/>
                </a:cubicBezTo>
                <a:cubicBezTo>
                  <a:pt x="146748" y="295859"/>
                  <a:pt x="150596" y="286622"/>
                  <a:pt x="153675" y="276617"/>
                </a:cubicBezTo>
                <a:cubicBezTo>
                  <a:pt x="167530" y="257374"/>
                  <a:pt x="180614" y="238132"/>
                  <a:pt x="194469" y="218889"/>
                </a:cubicBezTo>
                <a:cubicBezTo>
                  <a:pt x="196008" y="215041"/>
                  <a:pt x="197548" y="211962"/>
                  <a:pt x="201396" y="209653"/>
                </a:cubicBezTo>
                <a:cubicBezTo>
                  <a:pt x="198318" y="208883"/>
                  <a:pt x="196778" y="211962"/>
                  <a:pt x="194469" y="211962"/>
                </a:cubicBezTo>
                <a:cubicBezTo>
                  <a:pt x="189081" y="212731"/>
                  <a:pt x="183693" y="214271"/>
                  <a:pt x="181384" y="219659"/>
                </a:cubicBezTo>
                <a:cubicBezTo>
                  <a:pt x="145208" y="247368"/>
                  <a:pt x="105954" y="268150"/>
                  <a:pt x="59002" y="265071"/>
                </a:cubicBezTo>
                <a:cubicBezTo>
                  <a:pt x="25136" y="262762"/>
                  <a:pt x="4354" y="245059"/>
                  <a:pt x="505" y="218889"/>
                </a:cubicBezTo>
                <a:cubicBezTo>
                  <a:pt x="-3343" y="194259"/>
                  <a:pt x="15130" y="168089"/>
                  <a:pt x="44378" y="155774"/>
                </a:cubicBezTo>
                <a:cubicBezTo>
                  <a:pt x="78245" y="141150"/>
                  <a:pt x="114421" y="141150"/>
                  <a:pt x="149826" y="144998"/>
                </a:cubicBezTo>
                <a:cubicBezTo>
                  <a:pt x="158293" y="145768"/>
                  <a:pt x="166760" y="146538"/>
                  <a:pt x="181384" y="148847"/>
                </a:cubicBezTo>
                <a:cubicBezTo>
                  <a:pt x="152905" y="130374"/>
                  <a:pt x="125966" y="121907"/>
                  <a:pt x="103645" y="104974"/>
                </a:cubicBezTo>
                <a:cubicBezTo>
                  <a:pt x="101336" y="100356"/>
                  <a:pt x="93639" y="100356"/>
                  <a:pt x="92099" y="94968"/>
                </a:cubicBezTo>
                <a:cubicBezTo>
                  <a:pt x="89020" y="91889"/>
                  <a:pt x="86711" y="89580"/>
                  <a:pt x="83633" y="86501"/>
                </a:cubicBezTo>
                <a:cubicBezTo>
                  <a:pt x="77475" y="84192"/>
                  <a:pt x="76705" y="78034"/>
                  <a:pt x="74396" y="72647"/>
                </a:cubicBezTo>
                <a:cubicBezTo>
                  <a:pt x="68239" y="53404"/>
                  <a:pt x="62081" y="34162"/>
                  <a:pt x="79014" y="17998"/>
                </a:cubicBezTo>
                <a:cubicBezTo>
                  <a:pt x="96717" y="1065"/>
                  <a:pt x="117499" y="-3553"/>
                  <a:pt x="141360" y="2604"/>
                </a:cubicBezTo>
                <a:cubicBezTo>
                  <a:pt x="165990" y="8762"/>
                  <a:pt x="186002" y="21847"/>
                  <a:pt x="201396" y="42628"/>
                </a:cubicBezTo>
                <a:cubicBezTo>
                  <a:pt x="226796" y="53404"/>
                  <a:pt x="226027" y="80344"/>
                  <a:pt x="236033" y="97277"/>
                </a:cubicBezTo>
                <a:cubicBezTo>
                  <a:pt x="230645" y="68028"/>
                  <a:pt x="244499" y="42628"/>
                  <a:pt x="265281" y="21847"/>
                </a:cubicBezTo>
                <a:cubicBezTo>
                  <a:pt x="279905" y="7223"/>
                  <a:pt x="299148" y="8762"/>
                  <a:pt x="316851" y="16459"/>
                </a:cubicBezTo>
                <a:cubicBezTo>
                  <a:pt x="343790" y="27234"/>
                  <a:pt x="363033" y="54943"/>
                  <a:pt x="363033" y="82653"/>
                </a:cubicBezTo>
                <a:cubicBezTo>
                  <a:pt x="363033" y="111132"/>
                  <a:pt x="343790" y="138841"/>
                  <a:pt x="316081" y="151156"/>
                </a:cubicBezTo>
                <a:cubicBezTo>
                  <a:pt x="309924" y="153465"/>
                  <a:pt x="303766" y="154234"/>
                  <a:pt x="296839" y="158083"/>
                </a:cubicBezTo>
                <a:cubicBezTo>
                  <a:pt x="369190" y="147307"/>
                  <a:pt x="416142" y="200416"/>
                  <a:pt x="399209" y="259683"/>
                </a:cubicBezTo>
                <a:cubicBezTo>
                  <a:pt x="383045" y="299707"/>
                  <a:pt x="349948" y="310483"/>
                  <a:pt x="315311" y="285852"/>
                </a:cubicBezTo>
                <a:cubicBezTo>
                  <a:pt x="294530" y="271998"/>
                  <a:pt x="278366" y="255065"/>
                  <a:pt x="269899" y="231204"/>
                </a:cubicBezTo>
                <a:cubicBezTo>
                  <a:pt x="281445" y="264301"/>
                  <a:pt x="279136" y="297398"/>
                  <a:pt x="267590" y="329725"/>
                </a:cubicBezTo>
                <a:cubicBezTo>
                  <a:pt x="255275" y="364362"/>
                  <a:pt x="229105" y="383604"/>
                  <a:pt x="192930" y="390532"/>
                </a:cubicBezTo>
                <a:cubicBezTo>
                  <a:pt x="183693" y="385913"/>
                  <a:pt x="171378" y="385913"/>
                  <a:pt x="165990" y="373598"/>
                </a:cubicBezTo>
                <a:close/>
              </a:path>
            </a:pathLst>
          </a:custGeom>
          <a:solidFill>
            <a:schemeClr val="accent2"/>
          </a:solidFill>
          <a:ln w="769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2" name="Freeform: Shape 71">
            <a:extLst>
              <a:ext uri="{FF2B5EF4-FFF2-40B4-BE49-F238E27FC236}">
                <a16:creationId xmlns:a16="http://schemas.microsoft.com/office/drawing/2014/main" id="{D1173147-58EF-4634-9D03-19500B7FFAE0}"/>
              </a:ext>
            </a:extLst>
          </p:cNvPr>
          <p:cNvSpPr/>
          <p:nvPr/>
        </p:nvSpPr>
        <p:spPr>
          <a:xfrm rot="19265104" flipH="1">
            <a:off x="4859060" y="178770"/>
            <a:ext cx="613172" cy="639154"/>
          </a:xfrm>
          <a:custGeom>
            <a:avLst/>
            <a:gdLst>
              <a:gd name="connsiteX0" fmla="*/ 126460 w 772427"/>
              <a:gd name="connsiteY0" fmla="*/ 0 h 805156"/>
              <a:gd name="connsiteX1" fmla="*/ 287327 w 772427"/>
              <a:gd name="connsiteY1" fmla="*/ 33097 h 805156"/>
              <a:gd name="connsiteX2" fmla="*/ 315805 w 772427"/>
              <a:gd name="connsiteY2" fmla="*/ 36176 h 805156"/>
              <a:gd name="connsiteX3" fmla="*/ 322733 w 772427"/>
              <a:gd name="connsiteY3" fmla="*/ 37715 h 805156"/>
              <a:gd name="connsiteX4" fmla="*/ 378151 w 772427"/>
              <a:gd name="connsiteY4" fmla="*/ 51570 h 805156"/>
              <a:gd name="connsiteX5" fmla="*/ 454351 w 772427"/>
              <a:gd name="connsiteY5" fmla="*/ 110836 h 805156"/>
              <a:gd name="connsiteX6" fmla="*/ 496684 w 772427"/>
              <a:gd name="connsiteY6" fmla="*/ 118533 h 805156"/>
              <a:gd name="connsiteX7" fmla="*/ 522854 w 772427"/>
              <a:gd name="connsiteY7" fmla="*/ 102370 h 805156"/>
              <a:gd name="connsiteX8" fmla="*/ 606751 w 772427"/>
              <a:gd name="connsiteY8" fmla="*/ 111606 h 805156"/>
              <a:gd name="connsiteX9" fmla="*/ 650624 w 772427"/>
              <a:gd name="connsiteY9" fmla="*/ 150861 h 805156"/>
              <a:gd name="connsiteX10" fmla="*/ 662939 w 772427"/>
              <a:gd name="connsiteY10" fmla="*/ 160867 h 805156"/>
              <a:gd name="connsiteX11" fmla="*/ 679872 w 772427"/>
              <a:gd name="connsiteY11" fmla="*/ 171642 h 805156"/>
              <a:gd name="connsiteX12" fmla="*/ 713739 w 772427"/>
              <a:gd name="connsiteY12" fmla="*/ 176261 h 805156"/>
              <a:gd name="connsiteX13" fmla="*/ 746836 w 772427"/>
              <a:gd name="connsiteY13" fmla="*/ 175491 h 805156"/>
              <a:gd name="connsiteX14" fmla="*/ 772236 w 772427"/>
              <a:gd name="connsiteY14" fmla="*/ 199351 h 805156"/>
              <a:gd name="connsiteX15" fmla="*/ 733751 w 772427"/>
              <a:gd name="connsiteY15" fmla="*/ 331740 h 805156"/>
              <a:gd name="connsiteX16" fmla="*/ 646775 w 772427"/>
              <a:gd name="connsiteY16" fmla="*/ 402552 h 805156"/>
              <a:gd name="connsiteX17" fmla="*/ 551333 w 772427"/>
              <a:gd name="connsiteY17" fmla="*/ 434880 h 805156"/>
              <a:gd name="connsiteX18" fmla="*/ 577502 w 772427"/>
              <a:gd name="connsiteY18" fmla="*/ 446425 h 805156"/>
              <a:gd name="connsiteX19" fmla="*/ 576731 w 772427"/>
              <a:gd name="connsiteY19" fmla="*/ 447370 h 805156"/>
              <a:gd name="connsiteX20" fmla="*/ 595399 w 772427"/>
              <a:gd name="connsiteY20" fmla="*/ 449503 h 805156"/>
              <a:gd name="connsiteX21" fmla="*/ 614449 w 772427"/>
              <a:gd name="connsiteY21" fmla="*/ 456431 h 805156"/>
              <a:gd name="connsiteX22" fmla="*/ 609061 w 772427"/>
              <a:gd name="connsiteY22" fmla="*/ 467207 h 805156"/>
              <a:gd name="connsiteX23" fmla="*/ 577503 w 772427"/>
              <a:gd name="connsiteY23" fmla="*/ 469420 h 805156"/>
              <a:gd name="connsiteX24" fmla="*/ 559229 w 772427"/>
              <a:gd name="connsiteY24" fmla="*/ 471705 h 805156"/>
              <a:gd name="connsiteX25" fmla="*/ 569324 w 772427"/>
              <a:gd name="connsiteY25" fmla="*/ 476154 h 805156"/>
              <a:gd name="connsiteX26" fmla="*/ 586739 w 772427"/>
              <a:gd name="connsiteY26" fmla="*/ 490298 h 805156"/>
              <a:gd name="connsiteX27" fmla="*/ 635230 w 772427"/>
              <a:gd name="connsiteY27" fmla="*/ 525704 h 805156"/>
              <a:gd name="connsiteX28" fmla="*/ 663708 w 772427"/>
              <a:gd name="connsiteY28" fmla="*/ 558031 h 805156"/>
              <a:gd name="connsiteX29" fmla="*/ 665248 w 772427"/>
              <a:gd name="connsiteY29" fmla="*/ 561880 h 805156"/>
              <a:gd name="connsiteX30" fmla="*/ 676793 w 772427"/>
              <a:gd name="connsiteY30" fmla="*/ 574195 h 805156"/>
              <a:gd name="connsiteX31" fmla="*/ 683720 w 772427"/>
              <a:gd name="connsiteY31" fmla="*/ 585740 h 805156"/>
              <a:gd name="connsiteX32" fmla="*/ 690648 w 772427"/>
              <a:gd name="connsiteY32" fmla="*/ 598055 h 805156"/>
              <a:gd name="connsiteX33" fmla="*/ 709120 w 772427"/>
              <a:gd name="connsiteY33" fmla="*/ 700425 h 805156"/>
              <a:gd name="connsiteX34" fmla="*/ 700654 w 772427"/>
              <a:gd name="connsiteY34" fmla="*/ 754304 h 805156"/>
              <a:gd name="connsiteX35" fmla="*/ 684490 w 772427"/>
              <a:gd name="connsiteY35" fmla="*/ 764310 h 805156"/>
              <a:gd name="connsiteX36" fmla="*/ 552102 w 772427"/>
              <a:gd name="connsiteY36" fmla="*/ 778165 h 805156"/>
              <a:gd name="connsiteX37" fmla="*/ 506690 w 772427"/>
              <a:gd name="connsiteY37" fmla="*/ 798947 h 805156"/>
              <a:gd name="connsiteX38" fmla="*/ 428181 w 772427"/>
              <a:gd name="connsiteY38" fmla="*/ 765080 h 805156"/>
              <a:gd name="connsiteX39" fmla="*/ 413557 w 772427"/>
              <a:gd name="connsiteY39" fmla="*/ 745837 h 805156"/>
              <a:gd name="connsiteX40" fmla="*/ 392005 w 772427"/>
              <a:gd name="connsiteY40" fmla="*/ 745837 h 805156"/>
              <a:gd name="connsiteX41" fmla="*/ 218824 w 772427"/>
              <a:gd name="connsiteY41" fmla="*/ 800486 h 805156"/>
              <a:gd name="connsiteX42" fmla="*/ 158017 w 772427"/>
              <a:gd name="connsiteY42" fmla="*/ 794328 h 805156"/>
              <a:gd name="connsiteX43" fmla="*/ 28708 w 772427"/>
              <a:gd name="connsiteY43" fmla="*/ 794328 h 805156"/>
              <a:gd name="connsiteX44" fmla="*/ 21781 w 772427"/>
              <a:gd name="connsiteY44" fmla="*/ 793559 h 805156"/>
              <a:gd name="connsiteX45" fmla="*/ 4848 w 772427"/>
              <a:gd name="connsiteY45" fmla="*/ 745068 h 805156"/>
              <a:gd name="connsiteX46" fmla="*/ 43333 w 772427"/>
              <a:gd name="connsiteY46" fmla="*/ 679644 h 805156"/>
              <a:gd name="connsiteX47" fmla="*/ 54878 w 772427"/>
              <a:gd name="connsiteY47" fmla="*/ 665019 h 805156"/>
              <a:gd name="connsiteX48" fmla="*/ 116454 w 772427"/>
              <a:gd name="connsiteY48" fmla="*/ 603443 h 805156"/>
              <a:gd name="connsiteX49" fmla="*/ 126460 w 772427"/>
              <a:gd name="connsiteY49" fmla="*/ 594207 h 805156"/>
              <a:gd name="connsiteX50" fmla="*/ 196502 w 772427"/>
              <a:gd name="connsiteY50" fmla="*/ 535710 h 805156"/>
              <a:gd name="connsiteX51" fmla="*/ 265775 w 772427"/>
              <a:gd name="connsiteY51" fmla="*/ 488759 h 805156"/>
              <a:gd name="connsiteX52" fmla="*/ 295793 w 772427"/>
              <a:gd name="connsiteY52" fmla="*/ 471825 h 805156"/>
              <a:gd name="connsiteX53" fmla="*/ 300411 w 772427"/>
              <a:gd name="connsiteY53" fmla="*/ 468746 h 805156"/>
              <a:gd name="connsiteX54" fmla="*/ 309648 w 772427"/>
              <a:gd name="connsiteY54" fmla="*/ 462589 h 805156"/>
              <a:gd name="connsiteX55" fmla="*/ 314266 w 772427"/>
              <a:gd name="connsiteY55" fmla="*/ 459510 h 805156"/>
              <a:gd name="connsiteX56" fmla="*/ 318114 w 772427"/>
              <a:gd name="connsiteY56" fmla="*/ 451813 h 805156"/>
              <a:gd name="connsiteX57" fmla="*/ 310417 w 772427"/>
              <a:gd name="connsiteY57" fmla="*/ 452583 h 805156"/>
              <a:gd name="connsiteX58" fmla="*/ 274242 w 772427"/>
              <a:gd name="connsiteY58" fmla="*/ 451043 h 805156"/>
              <a:gd name="connsiteX59" fmla="*/ 261157 w 772427"/>
              <a:gd name="connsiteY59" fmla="*/ 441807 h 805156"/>
              <a:gd name="connsiteX60" fmla="*/ 260739 w 772427"/>
              <a:gd name="connsiteY60" fmla="*/ 441305 h 805156"/>
              <a:gd name="connsiteX61" fmla="*/ 199485 w 772427"/>
              <a:gd name="connsiteY61" fmla="*/ 481927 h 805156"/>
              <a:gd name="connsiteX62" fmla="*/ 130308 w 772427"/>
              <a:gd name="connsiteY62" fmla="*/ 515698 h 805156"/>
              <a:gd name="connsiteX63" fmla="*/ 139545 w 772427"/>
              <a:gd name="connsiteY63" fmla="*/ 500304 h 805156"/>
              <a:gd name="connsiteX64" fmla="*/ 236527 w 772427"/>
              <a:gd name="connsiteY64" fmla="*/ 448733 h 805156"/>
              <a:gd name="connsiteX65" fmla="*/ 258078 w 772427"/>
              <a:gd name="connsiteY65" fmla="*/ 438727 h 805156"/>
              <a:gd name="connsiteX66" fmla="*/ 258660 w 772427"/>
              <a:gd name="connsiteY66" fmla="*/ 438810 h 805156"/>
              <a:gd name="connsiteX67" fmla="*/ 257308 w 772427"/>
              <a:gd name="connsiteY67" fmla="*/ 437189 h 805156"/>
              <a:gd name="connsiteX68" fmla="*/ 257308 w 772427"/>
              <a:gd name="connsiteY68" fmla="*/ 411019 h 805156"/>
              <a:gd name="connsiteX69" fmla="*/ 257308 w 772427"/>
              <a:gd name="connsiteY69" fmla="*/ 411018 h 805156"/>
              <a:gd name="connsiteX70" fmla="*/ 214207 w 772427"/>
              <a:gd name="connsiteY70" fmla="*/ 367916 h 805156"/>
              <a:gd name="connsiteX71" fmla="*/ 149551 w 772427"/>
              <a:gd name="connsiteY71" fmla="*/ 309418 h 805156"/>
              <a:gd name="connsiteX72" fmla="*/ 157248 w 772427"/>
              <a:gd name="connsiteY72" fmla="*/ 305570 h 805156"/>
              <a:gd name="connsiteX73" fmla="*/ 164945 w 772427"/>
              <a:gd name="connsiteY73" fmla="*/ 306340 h 805156"/>
              <a:gd name="connsiteX74" fmla="*/ 178030 w 772427"/>
              <a:gd name="connsiteY74" fmla="*/ 315576 h 805156"/>
              <a:gd name="connsiteX75" fmla="*/ 248843 w 772427"/>
              <a:gd name="connsiteY75" fmla="*/ 389468 h 805156"/>
              <a:gd name="connsiteX76" fmla="*/ 264997 w 772427"/>
              <a:gd name="connsiteY76" fmla="*/ 401408 h 805156"/>
              <a:gd name="connsiteX77" fmla="*/ 266545 w 772427"/>
              <a:gd name="connsiteY77" fmla="*/ 399474 h 805156"/>
              <a:gd name="connsiteX78" fmla="*/ 326581 w 772427"/>
              <a:gd name="connsiteY78" fmla="*/ 401013 h 805156"/>
              <a:gd name="connsiteX79" fmla="*/ 241914 w 772427"/>
              <a:gd name="connsiteY79" fmla="*/ 307880 h 805156"/>
              <a:gd name="connsiteX80" fmla="*/ 230369 w 772427"/>
              <a:gd name="connsiteY80" fmla="*/ 294024 h 805156"/>
              <a:gd name="connsiteX81" fmla="*/ 161096 w 772427"/>
              <a:gd name="connsiteY81" fmla="*/ 210127 h 805156"/>
              <a:gd name="connsiteX82" fmla="*/ 125690 w 772427"/>
              <a:gd name="connsiteY82" fmla="*/ 150091 h 805156"/>
              <a:gd name="connsiteX83" fmla="*/ 122611 w 772427"/>
              <a:gd name="connsiteY83" fmla="*/ 144703 h 805156"/>
              <a:gd name="connsiteX84" fmla="*/ 87205 w 772427"/>
              <a:gd name="connsiteY84" fmla="*/ 54649 h 805156"/>
              <a:gd name="connsiteX85" fmla="*/ 86436 w 772427"/>
              <a:gd name="connsiteY85" fmla="*/ 39255 h 805156"/>
              <a:gd name="connsiteX86" fmla="*/ 126460 w 772427"/>
              <a:gd name="connsiteY86" fmla="*/ 0 h 805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</a:cxnLst>
            <a:rect l="l" t="t" r="r" b="b"/>
            <a:pathLst>
              <a:path w="772427" h="805156">
                <a:moveTo>
                  <a:pt x="126460" y="0"/>
                </a:moveTo>
                <a:cubicBezTo>
                  <a:pt x="179569" y="14624"/>
                  <a:pt x="232678" y="26170"/>
                  <a:pt x="287327" y="33097"/>
                </a:cubicBezTo>
                <a:cubicBezTo>
                  <a:pt x="296563" y="33867"/>
                  <a:pt x="306569" y="34636"/>
                  <a:pt x="315805" y="36176"/>
                </a:cubicBezTo>
                <a:cubicBezTo>
                  <a:pt x="318114" y="36176"/>
                  <a:pt x="320424" y="36945"/>
                  <a:pt x="322733" y="37715"/>
                </a:cubicBezTo>
                <a:cubicBezTo>
                  <a:pt x="340436" y="44642"/>
                  <a:pt x="359678" y="44642"/>
                  <a:pt x="378151" y="51570"/>
                </a:cubicBezTo>
                <a:cubicBezTo>
                  <a:pt x="410478" y="63115"/>
                  <a:pt x="435108" y="83127"/>
                  <a:pt x="454351" y="110836"/>
                </a:cubicBezTo>
                <a:cubicBezTo>
                  <a:pt x="468205" y="130848"/>
                  <a:pt x="469745" y="143164"/>
                  <a:pt x="496684" y="118533"/>
                </a:cubicBezTo>
                <a:cubicBezTo>
                  <a:pt x="504381" y="111606"/>
                  <a:pt x="513617" y="106988"/>
                  <a:pt x="522854" y="102370"/>
                </a:cubicBezTo>
                <a:cubicBezTo>
                  <a:pt x="552872" y="87745"/>
                  <a:pt x="581351" y="90054"/>
                  <a:pt x="606751" y="111606"/>
                </a:cubicBezTo>
                <a:cubicBezTo>
                  <a:pt x="622145" y="123921"/>
                  <a:pt x="639078" y="134697"/>
                  <a:pt x="650624" y="150861"/>
                </a:cubicBezTo>
                <a:cubicBezTo>
                  <a:pt x="652933" y="156248"/>
                  <a:pt x="657551" y="160097"/>
                  <a:pt x="662939" y="160867"/>
                </a:cubicBezTo>
                <a:cubicBezTo>
                  <a:pt x="669096" y="163176"/>
                  <a:pt x="675254" y="166255"/>
                  <a:pt x="679872" y="171642"/>
                </a:cubicBezTo>
                <a:cubicBezTo>
                  <a:pt x="689878" y="181649"/>
                  <a:pt x="702193" y="175491"/>
                  <a:pt x="713739" y="176261"/>
                </a:cubicBezTo>
                <a:cubicBezTo>
                  <a:pt x="724514" y="176261"/>
                  <a:pt x="736060" y="175491"/>
                  <a:pt x="746836" y="175491"/>
                </a:cubicBezTo>
                <a:cubicBezTo>
                  <a:pt x="766078" y="174721"/>
                  <a:pt x="773775" y="180109"/>
                  <a:pt x="772236" y="199351"/>
                </a:cubicBezTo>
                <a:cubicBezTo>
                  <a:pt x="769157" y="246303"/>
                  <a:pt x="765308" y="293255"/>
                  <a:pt x="733751" y="331740"/>
                </a:cubicBezTo>
                <a:cubicBezTo>
                  <a:pt x="707581" y="358680"/>
                  <a:pt x="683720" y="388698"/>
                  <a:pt x="646775" y="402552"/>
                </a:cubicBezTo>
                <a:cubicBezTo>
                  <a:pt x="615987" y="414868"/>
                  <a:pt x="585199" y="426413"/>
                  <a:pt x="551333" y="434880"/>
                </a:cubicBezTo>
                <a:cubicBezTo>
                  <a:pt x="559799" y="444116"/>
                  <a:pt x="569805" y="443347"/>
                  <a:pt x="577502" y="446425"/>
                </a:cubicBezTo>
                <a:lnTo>
                  <a:pt x="576731" y="447370"/>
                </a:lnTo>
                <a:lnTo>
                  <a:pt x="595399" y="449503"/>
                </a:lnTo>
                <a:cubicBezTo>
                  <a:pt x="601749" y="451620"/>
                  <a:pt x="607907" y="454507"/>
                  <a:pt x="614449" y="456431"/>
                </a:cubicBezTo>
                <a:cubicBezTo>
                  <a:pt x="615988" y="461819"/>
                  <a:pt x="613679" y="464898"/>
                  <a:pt x="609061" y="467207"/>
                </a:cubicBezTo>
                <a:cubicBezTo>
                  <a:pt x="598670" y="468362"/>
                  <a:pt x="588086" y="468746"/>
                  <a:pt x="577503" y="469420"/>
                </a:cubicBezTo>
                <a:lnTo>
                  <a:pt x="559229" y="471705"/>
                </a:lnTo>
                <a:lnTo>
                  <a:pt x="569324" y="476154"/>
                </a:lnTo>
                <a:cubicBezTo>
                  <a:pt x="575193" y="480676"/>
                  <a:pt x="580581" y="486064"/>
                  <a:pt x="586739" y="490298"/>
                </a:cubicBezTo>
                <a:cubicBezTo>
                  <a:pt x="602902" y="501843"/>
                  <a:pt x="619066" y="514158"/>
                  <a:pt x="635230" y="525704"/>
                </a:cubicBezTo>
                <a:cubicBezTo>
                  <a:pt x="645236" y="534940"/>
                  <a:pt x="656011" y="544946"/>
                  <a:pt x="663708" y="558031"/>
                </a:cubicBezTo>
                <a:cubicBezTo>
                  <a:pt x="663708" y="559571"/>
                  <a:pt x="664478" y="560340"/>
                  <a:pt x="665248" y="561880"/>
                </a:cubicBezTo>
                <a:cubicBezTo>
                  <a:pt x="669096" y="565728"/>
                  <a:pt x="675254" y="568037"/>
                  <a:pt x="676793" y="574195"/>
                </a:cubicBezTo>
                <a:cubicBezTo>
                  <a:pt x="677563" y="578813"/>
                  <a:pt x="679102" y="582661"/>
                  <a:pt x="683720" y="585740"/>
                </a:cubicBezTo>
                <a:cubicBezTo>
                  <a:pt x="686799" y="588819"/>
                  <a:pt x="688339" y="593437"/>
                  <a:pt x="690648" y="598055"/>
                </a:cubicBezTo>
                <a:cubicBezTo>
                  <a:pt x="701423" y="631153"/>
                  <a:pt x="712199" y="664249"/>
                  <a:pt x="709120" y="700425"/>
                </a:cubicBezTo>
                <a:cubicBezTo>
                  <a:pt x="707581" y="718898"/>
                  <a:pt x="704502" y="736601"/>
                  <a:pt x="700654" y="754304"/>
                </a:cubicBezTo>
                <a:cubicBezTo>
                  <a:pt x="698345" y="765080"/>
                  <a:pt x="693726" y="768159"/>
                  <a:pt x="684490" y="764310"/>
                </a:cubicBezTo>
                <a:cubicBezTo>
                  <a:pt x="637539" y="745068"/>
                  <a:pt x="594436" y="754304"/>
                  <a:pt x="552102" y="778165"/>
                </a:cubicBezTo>
                <a:cubicBezTo>
                  <a:pt x="537478" y="786631"/>
                  <a:pt x="522854" y="795868"/>
                  <a:pt x="506690" y="798947"/>
                </a:cubicBezTo>
                <a:cubicBezTo>
                  <a:pt x="472824" y="805874"/>
                  <a:pt x="448963" y="788940"/>
                  <a:pt x="428181" y="765080"/>
                </a:cubicBezTo>
                <a:cubicBezTo>
                  <a:pt x="422793" y="758922"/>
                  <a:pt x="418175" y="752765"/>
                  <a:pt x="413557" y="745837"/>
                </a:cubicBezTo>
                <a:cubicBezTo>
                  <a:pt x="405860" y="735061"/>
                  <a:pt x="398933" y="735061"/>
                  <a:pt x="392005" y="745837"/>
                </a:cubicBezTo>
                <a:cubicBezTo>
                  <a:pt x="346593" y="802795"/>
                  <a:pt x="285787" y="812801"/>
                  <a:pt x="218824" y="800486"/>
                </a:cubicBezTo>
                <a:cubicBezTo>
                  <a:pt x="198811" y="796637"/>
                  <a:pt x="178799" y="795098"/>
                  <a:pt x="158017" y="794328"/>
                </a:cubicBezTo>
                <a:cubicBezTo>
                  <a:pt x="114914" y="792789"/>
                  <a:pt x="71811" y="792789"/>
                  <a:pt x="28708" y="794328"/>
                </a:cubicBezTo>
                <a:cubicBezTo>
                  <a:pt x="26399" y="794328"/>
                  <a:pt x="24090" y="793559"/>
                  <a:pt x="21781" y="793559"/>
                </a:cubicBezTo>
                <a:cubicBezTo>
                  <a:pt x="-1310" y="778934"/>
                  <a:pt x="-4389" y="769698"/>
                  <a:pt x="4848" y="745068"/>
                </a:cubicBezTo>
                <a:cubicBezTo>
                  <a:pt x="13314" y="720437"/>
                  <a:pt x="27169" y="699656"/>
                  <a:pt x="43333" y="679644"/>
                </a:cubicBezTo>
                <a:cubicBezTo>
                  <a:pt x="47951" y="675025"/>
                  <a:pt x="51799" y="670407"/>
                  <a:pt x="54878" y="665019"/>
                </a:cubicBezTo>
                <a:cubicBezTo>
                  <a:pt x="73351" y="642698"/>
                  <a:pt x="90284" y="618837"/>
                  <a:pt x="116454" y="603443"/>
                </a:cubicBezTo>
                <a:cubicBezTo>
                  <a:pt x="121842" y="602674"/>
                  <a:pt x="128769" y="604213"/>
                  <a:pt x="126460" y="594207"/>
                </a:cubicBezTo>
                <a:cubicBezTo>
                  <a:pt x="144163" y="568037"/>
                  <a:pt x="172642" y="554183"/>
                  <a:pt x="196502" y="535710"/>
                </a:cubicBezTo>
                <a:cubicBezTo>
                  <a:pt x="218054" y="518777"/>
                  <a:pt x="242684" y="504153"/>
                  <a:pt x="265775" y="488759"/>
                </a:cubicBezTo>
                <a:cubicBezTo>
                  <a:pt x="275781" y="483371"/>
                  <a:pt x="286557" y="478752"/>
                  <a:pt x="295793" y="471825"/>
                </a:cubicBezTo>
                <a:cubicBezTo>
                  <a:pt x="297333" y="471055"/>
                  <a:pt x="298872" y="469516"/>
                  <a:pt x="300411" y="468746"/>
                </a:cubicBezTo>
                <a:cubicBezTo>
                  <a:pt x="303490" y="467207"/>
                  <a:pt x="306569" y="464898"/>
                  <a:pt x="309648" y="462589"/>
                </a:cubicBezTo>
                <a:cubicBezTo>
                  <a:pt x="311187" y="461819"/>
                  <a:pt x="312727" y="460280"/>
                  <a:pt x="314266" y="459510"/>
                </a:cubicBezTo>
                <a:cubicBezTo>
                  <a:pt x="315036" y="456431"/>
                  <a:pt x="325811" y="458740"/>
                  <a:pt x="318114" y="451813"/>
                </a:cubicBezTo>
                <a:cubicBezTo>
                  <a:pt x="315036" y="451813"/>
                  <a:pt x="312727" y="451813"/>
                  <a:pt x="310417" y="452583"/>
                </a:cubicBezTo>
                <a:cubicBezTo>
                  <a:pt x="298102" y="456431"/>
                  <a:pt x="285787" y="454892"/>
                  <a:pt x="274242" y="451043"/>
                </a:cubicBezTo>
                <a:cubicBezTo>
                  <a:pt x="268854" y="449504"/>
                  <a:pt x="265005" y="445656"/>
                  <a:pt x="261157" y="441807"/>
                </a:cubicBezTo>
                <a:lnTo>
                  <a:pt x="260739" y="441305"/>
                </a:lnTo>
                <a:lnTo>
                  <a:pt x="199485" y="481927"/>
                </a:lnTo>
                <a:cubicBezTo>
                  <a:pt x="178029" y="495878"/>
                  <a:pt x="155708" y="508386"/>
                  <a:pt x="130308" y="515698"/>
                </a:cubicBezTo>
                <a:cubicBezTo>
                  <a:pt x="127999" y="504152"/>
                  <a:pt x="137236" y="504922"/>
                  <a:pt x="139545" y="500304"/>
                </a:cubicBezTo>
                <a:cubicBezTo>
                  <a:pt x="174951" y="487989"/>
                  <a:pt x="204969" y="466436"/>
                  <a:pt x="236527" y="448733"/>
                </a:cubicBezTo>
                <a:cubicBezTo>
                  <a:pt x="243454" y="444884"/>
                  <a:pt x="249612" y="439497"/>
                  <a:pt x="258078" y="438727"/>
                </a:cubicBezTo>
                <a:lnTo>
                  <a:pt x="258660" y="438810"/>
                </a:lnTo>
                <a:lnTo>
                  <a:pt x="257308" y="437189"/>
                </a:lnTo>
                <a:cubicBezTo>
                  <a:pt x="253460" y="428722"/>
                  <a:pt x="249611" y="419486"/>
                  <a:pt x="257308" y="411019"/>
                </a:cubicBezTo>
                <a:lnTo>
                  <a:pt x="257308" y="411018"/>
                </a:lnTo>
                <a:lnTo>
                  <a:pt x="214207" y="367916"/>
                </a:lnTo>
                <a:cubicBezTo>
                  <a:pt x="195734" y="345595"/>
                  <a:pt x="171102" y="329431"/>
                  <a:pt x="149551" y="309418"/>
                </a:cubicBezTo>
                <a:cubicBezTo>
                  <a:pt x="151860" y="306340"/>
                  <a:pt x="154554" y="305570"/>
                  <a:pt x="157248" y="305570"/>
                </a:cubicBezTo>
                <a:cubicBezTo>
                  <a:pt x="159942" y="305570"/>
                  <a:pt x="162636" y="306340"/>
                  <a:pt x="164945" y="306340"/>
                </a:cubicBezTo>
                <a:cubicBezTo>
                  <a:pt x="169563" y="309418"/>
                  <a:pt x="174951" y="310188"/>
                  <a:pt x="178030" y="315576"/>
                </a:cubicBezTo>
                <a:cubicBezTo>
                  <a:pt x="205740" y="336358"/>
                  <a:pt x="229600" y="360989"/>
                  <a:pt x="248843" y="389468"/>
                </a:cubicBezTo>
                <a:lnTo>
                  <a:pt x="264997" y="401408"/>
                </a:lnTo>
                <a:lnTo>
                  <a:pt x="266545" y="399474"/>
                </a:lnTo>
                <a:cubicBezTo>
                  <a:pt x="286557" y="380231"/>
                  <a:pt x="305799" y="391007"/>
                  <a:pt x="326581" y="401013"/>
                </a:cubicBezTo>
                <a:cubicBezTo>
                  <a:pt x="301181" y="366377"/>
                  <a:pt x="268854" y="339437"/>
                  <a:pt x="241914" y="307880"/>
                </a:cubicBezTo>
                <a:cubicBezTo>
                  <a:pt x="238066" y="303261"/>
                  <a:pt x="234987" y="297873"/>
                  <a:pt x="230369" y="294024"/>
                </a:cubicBezTo>
                <a:cubicBezTo>
                  <a:pt x="204969" y="267854"/>
                  <a:pt x="183417" y="238606"/>
                  <a:pt x="161096" y="210127"/>
                </a:cubicBezTo>
                <a:cubicBezTo>
                  <a:pt x="148011" y="190885"/>
                  <a:pt x="137236" y="170103"/>
                  <a:pt x="125690" y="150091"/>
                </a:cubicBezTo>
                <a:cubicBezTo>
                  <a:pt x="124920" y="148551"/>
                  <a:pt x="123381" y="146242"/>
                  <a:pt x="122611" y="144703"/>
                </a:cubicBezTo>
                <a:cubicBezTo>
                  <a:pt x="108757" y="115455"/>
                  <a:pt x="94902" y="86206"/>
                  <a:pt x="87205" y="54649"/>
                </a:cubicBezTo>
                <a:cubicBezTo>
                  <a:pt x="86436" y="49261"/>
                  <a:pt x="86436" y="44642"/>
                  <a:pt x="86436" y="39255"/>
                </a:cubicBezTo>
                <a:cubicBezTo>
                  <a:pt x="86436" y="7697"/>
                  <a:pt x="94132" y="770"/>
                  <a:pt x="126460" y="0"/>
                </a:cubicBez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769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BECC085F-3C88-452E-BCDC-04E605FDA619}"/>
              </a:ext>
            </a:extLst>
          </p:cNvPr>
          <p:cNvSpPr/>
          <p:nvPr/>
        </p:nvSpPr>
        <p:spPr>
          <a:xfrm flipH="1">
            <a:off x="5024390" y="1376781"/>
            <a:ext cx="763756" cy="769867"/>
          </a:xfrm>
          <a:custGeom>
            <a:avLst/>
            <a:gdLst>
              <a:gd name="connsiteX0" fmla="*/ 944187 w 962121"/>
              <a:gd name="connsiteY0" fmla="*/ 526880 h 969818"/>
              <a:gd name="connsiteX1" fmla="*/ 909551 w 962121"/>
              <a:gd name="connsiteY1" fmla="*/ 493783 h 969818"/>
              <a:gd name="connsiteX2" fmla="*/ 887999 w 962121"/>
              <a:gd name="connsiteY2" fmla="*/ 435286 h 969818"/>
              <a:gd name="connsiteX3" fmla="*/ 874145 w 962121"/>
              <a:gd name="connsiteY3" fmla="*/ 379868 h 969818"/>
              <a:gd name="connsiteX4" fmla="*/ 867218 w 962121"/>
              <a:gd name="connsiteY4" fmla="*/ 367552 h 969818"/>
              <a:gd name="connsiteX5" fmla="*/ 786400 w 962121"/>
              <a:gd name="connsiteY5" fmla="*/ 333686 h 969818"/>
              <a:gd name="connsiteX6" fmla="*/ 760999 w 962121"/>
              <a:gd name="connsiteY6" fmla="*/ 330607 h 969818"/>
              <a:gd name="connsiteX7" fmla="*/ 757921 w 962121"/>
              <a:gd name="connsiteY7" fmla="*/ 302898 h 969818"/>
              <a:gd name="connsiteX8" fmla="*/ 752533 w 962121"/>
              <a:gd name="connsiteY8" fmla="*/ 244401 h 969818"/>
              <a:gd name="connsiteX9" fmla="*/ 738678 w 962121"/>
              <a:gd name="connsiteY9" fmla="*/ 218231 h 969818"/>
              <a:gd name="connsiteX10" fmla="*/ 727133 w 962121"/>
              <a:gd name="connsiteY10" fmla="*/ 205146 h 969818"/>
              <a:gd name="connsiteX11" fmla="*/ 720975 w 962121"/>
              <a:gd name="connsiteY11" fmla="*/ 198989 h 969818"/>
              <a:gd name="connsiteX12" fmla="*/ 710969 w 962121"/>
              <a:gd name="connsiteY12" fmla="*/ 182825 h 969818"/>
              <a:gd name="connsiteX13" fmla="*/ 687878 w 962121"/>
              <a:gd name="connsiteY13" fmla="*/ 154346 h 969818"/>
              <a:gd name="connsiteX14" fmla="*/ 587048 w 962121"/>
              <a:gd name="connsiteY14" fmla="*/ 42740 h 969818"/>
              <a:gd name="connsiteX15" fmla="*/ 566266 w 962121"/>
              <a:gd name="connsiteY15" fmla="*/ 15031 h 969818"/>
              <a:gd name="connsiteX16" fmla="*/ 509309 w 962121"/>
              <a:gd name="connsiteY16" fmla="*/ 23498 h 969818"/>
              <a:gd name="connsiteX17" fmla="*/ 490066 w 962121"/>
              <a:gd name="connsiteY17" fmla="*/ 68910 h 969818"/>
              <a:gd name="connsiteX18" fmla="*/ 467745 w 962121"/>
              <a:gd name="connsiteY18" fmla="*/ 160504 h 969818"/>
              <a:gd name="connsiteX19" fmla="*/ 464666 w 962121"/>
              <a:gd name="connsiteY19" fmla="*/ 184365 h 969818"/>
              <a:gd name="connsiteX20" fmla="*/ 463127 w 962121"/>
              <a:gd name="connsiteY20" fmla="*/ 198219 h 969818"/>
              <a:gd name="connsiteX21" fmla="*/ 480830 w 962121"/>
              <a:gd name="connsiteY21" fmla="*/ 446061 h 969818"/>
              <a:gd name="connsiteX22" fmla="*/ 446193 w 962121"/>
              <a:gd name="connsiteY22" fmla="*/ 416813 h 969818"/>
              <a:gd name="connsiteX23" fmla="*/ 437727 w 962121"/>
              <a:gd name="connsiteY23" fmla="*/ 415274 h 969818"/>
              <a:gd name="connsiteX24" fmla="*/ 433878 w 962121"/>
              <a:gd name="connsiteY24" fmla="*/ 406807 h 969818"/>
              <a:gd name="connsiteX25" fmla="*/ 425412 w 962121"/>
              <a:gd name="connsiteY25" fmla="*/ 324449 h 969818"/>
              <a:gd name="connsiteX26" fmla="*/ 405399 w 962121"/>
              <a:gd name="connsiteY26" fmla="*/ 268261 h 969818"/>
              <a:gd name="connsiteX27" fmla="*/ 428490 w 962121"/>
              <a:gd name="connsiteY27" fmla="*/ 416043 h 969818"/>
              <a:gd name="connsiteX28" fmla="*/ 428490 w 962121"/>
              <a:gd name="connsiteY28" fmla="*/ 416043 h 969818"/>
              <a:gd name="connsiteX29" fmla="*/ 410787 w 962121"/>
              <a:gd name="connsiteY29" fmla="*/ 429128 h 969818"/>
              <a:gd name="connsiteX30" fmla="*/ 360757 w 962121"/>
              <a:gd name="connsiteY30" fmla="*/ 426819 h 969818"/>
              <a:gd name="connsiteX31" fmla="*/ 257618 w 962121"/>
              <a:gd name="connsiteY31" fmla="*/ 412195 h 969818"/>
              <a:gd name="connsiteX32" fmla="*/ 269933 w 962121"/>
              <a:gd name="connsiteY32" fmla="*/ 425280 h 969818"/>
              <a:gd name="connsiteX33" fmla="*/ 405399 w 962121"/>
              <a:gd name="connsiteY33" fmla="*/ 438365 h 969818"/>
              <a:gd name="connsiteX34" fmla="*/ 406939 w 962121"/>
              <a:gd name="connsiteY34" fmla="*/ 442983 h 969818"/>
              <a:gd name="connsiteX35" fmla="*/ 413096 w 962121"/>
              <a:gd name="connsiteY35" fmla="*/ 465304 h 969818"/>
              <a:gd name="connsiteX36" fmla="*/ 429260 w 962121"/>
              <a:gd name="connsiteY36" fmla="*/ 479158 h 969818"/>
              <a:gd name="connsiteX37" fmla="*/ 446193 w 962121"/>
              <a:gd name="connsiteY37" fmla="*/ 480698 h 969818"/>
              <a:gd name="connsiteX38" fmla="*/ 453121 w 962121"/>
              <a:gd name="connsiteY38" fmla="*/ 493783 h 969818"/>
              <a:gd name="connsiteX39" fmla="*/ 443884 w 962121"/>
              <a:gd name="connsiteY39" fmla="*/ 503019 h 969818"/>
              <a:gd name="connsiteX40" fmla="*/ 373842 w 962121"/>
              <a:gd name="connsiteY40" fmla="*/ 488395 h 969818"/>
              <a:gd name="connsiteX41" fmla="*/ 342284 w 962121"/>
              <a:gd name="connsiteY41" fmla="*/ 482237 h 969818"/>
              <a:gd name="connsiteX42" fmla="*/ 229139 w 962121"/>
              <a:gd name="connsiteY42" fmla="*/ 480698 h 969818"/>
              <a:gd name="connsiteX43" fmla="*/ 160636 w 962121"/>
              <a:gd name="connsiteY43" fmla="*/ 491474 h 969818"/>
              <a:gd name="connsiteX44" fmla="*/ 67502 w 962121"/>
              <a:gd name="connsiteY44" fmla="*/ 512255 h 969818"/>
              <a:gd name="connsiteX45" fmla="*/ 28248 w 962121"/>
              <a:gd name="connsiteY45" fmla="*/ 527649 h 969818"/>
              <a:gd name="connsiteX46" fmla="*/ 19781 w 962121"/>
              <a:gd name="connsiteY46" fmla="*/ 536116 h 969818"/>
              <a:gd name="connsiteX47" fmla="*/ 2078 w 962121"/>
              <a:gd name="connsiteY47" fmla="*/ 554589 h 969818"/>
              <a:gd name="connsiteX48" fmla="*/ 26709 w 962121"/>
              <a:gd name="connsiteY48" fmla="*/ 595383 h 969818"/>
              <a:gd name="connsiteX49" fmla="*/ 99830 w 962121"/>
              <a:gd name="connsiteY49" fmla="*/ 653880 h 969818"/>
              <a:gd name="connsiteX50" fmla="*/ 116763 w 962121"/>
              <a:gd name="connsiteY50" fmla="*/ 670043 h 969818"/>
              <a:gd name="connsiteX51" fmla="*/ 126769 w 962121"/>
              <a:gd name="connsiteY51" fmla="*/ 677740 h 969818"/>
              <a:gd name="connsiteX52" fmla="*/ 196812 w 962121"/>
              <a:gd name="connsiteY52" fmla="*/ 739316 h 969818"/>
              <a:gd name="connsiteX53" fmla="*/ 225290 w 962121"/>
              <a:gd name="connsiteY53" fmla="*/ 760098 h 969818"/>
              <a:gd name="connsiteX54" fmla="*/ 269163 w 962121"/>
              <a:gd name="connsiteY54" fmla="*/ 772413 h 969818"/>
              <a:gd name="connsiteX55" fmla="*/ 310727 w 962121"/>
              <a:gd name="connsiteY55" fmla="*/ 772413 h 969818"/>
              <a:gd name="connsiteX56" fmla="*/ 335357 w 962121"/>
              <a:gd name="connsiteY56" fmla="*/ 797043 h 969818"/>
              <a:gd name="connsiteX57" fmla="*/ 339975 w 962121"/>
              <a:gd name="connsiteY57" fmla="*/ 840146 h 969818"/>
              <a:gd name="connsiteX58" fmla="*/ 351521 w 962121"/>
              <a:gd name="connsiteY58" fmla="*/ 869395 h 969818"/>
              <a:gd name="connsiteX59" fmla="*/ 368454 w 962121"/>
              <a:gd name="connsiteY59" fmla="*/ 877862 h 969818"/>
              <a:gd name="connsiteX60" fmla="*/ 387696 w 962121"/>
              <a:gd name="connsiteY60" fmla="*/ 882480 h 969818"/>
              <a:gd name="connsiteX61" fmla="*/ 393084 w 962121"/>
              <a:gd name="connsiteY61" fmla="*/ 884789 h 969818"/>
              <a:gd name="connsiteX62" fmla="*/ 421563 w 962121"/>
              <a:gd name="connsiteY62" fmla="*/ 894025 h 969818"/>
              <a:gd name="connsiteX63" fmla="*/ 426181 w 962121"/>
              <a:gd name="connsiteY63" fmla="*/ 897874 h 969818"/>
              <a:gd name="connsiteX64" fmla="*/ 470054 w 962121"/>
              <a:gd name="connsiteY64" fmla="*/ 906340 h 969818"/>
              <a:gd name="connsiteX65" fmla="*/ 510078 w 962121"/>
              <a:gd name="connsiteY65" fmla="*/ 927892 h 969818"/>
              <a:gd name="connsiteX66" fmla="*/ 536248 w 962121"/>
              <a:gd name="connsiteY66" fmla="*/ 959449 h 969818"/>
              <a:gd name="connsiteX67" fmla="*/ 565496 w 962121"/>
              <a:gd name="connsiteY67" fmla="*/ 964067 h 969818"/>
              <a:gd name="connsiteX68" fmla="*/ 574733 w 962121"/>
              <a:gd name="connsiteY68" fmla="*/ 951753 h 969818"/>
              <a:gd name="connsiteX69" fmla="*/ 590896 w 962121"/>
              <a:gd name="connsiteY69" fmla="*/ 935589 h 969818"/>
              <a:gd name="connsiteX70" fmla="*/ 610909 w 962121"/>
              <a:gd name="connsiteY70" fmla="*/ 920965 h 969818"/>
              <a:gd name="connsiteX71" fmla="*/ 614757 w 962121"/>
              <a:gd name="connsiteY71" fmla="*/ 915577 h 969818"/>
              <a:gd name="connsiteX72" fmla="*/ 652472 w 962121"/>
              <a:gd name="connsiteY72" fmla="*/ 825522 h 969818"/>
              <a:gd name="connsiteX73" fmla="*/ 654012 w 962121"/>
              <a:gd name="connsiteY73" fmla="*/ 811668 h 969818"/>
              <a:gd name="connsiteX74" fmla="*/ 645545 w 962121"/>
              <a:gd name="connsiteY74" fmla="*/ 716225 h 969818"/>
              <a:gd name="connsiteX75" fmla="*/ 615527 w 962121"/>
              <a:gd name="connsiteY75" fmla="*/ 641564 h 969818"/>
              <a:gd name="connsiteX76" fmla="*/ 616296 w 962121"/>
              <a:gd name="connsiteY76" fmla="*/ 637716 h 969818"/>
              <a:gd name="connsiteX77" fmla="*/ 618606 w 962121"/>
              <a:gd name="connsiteY77" fmla="*/ 637716 h 969818"/>
              <a:gd name="connsiteX78" fmla="*/ 646315 w 962121"/>
              <a:gd name="connsiteY78" fmla="*/ 634637 h 969818"/>
              <a:gd name="connsiteX79" fmla="*/ 637078 w 962121"/>
              <a:gd name="connsiteY79" fmla="*/ 623092 h 969818"/>
              <a:gd name="connsiteX80" fmla="*/ 633230 w 962121"/>
              <a:gd name="connsiteY80" fmla="*/ 616165 h 969818"/>
              <a:gd name="connsiteX81" fmla="*/ 640157 w 962121"/>
              <a:gd name="connsiteY81" fmla="*/ 615395 h 969818"/>
              <a:gd name="connsiteX82" fmla="*/ 657860 w 962121"/>
              <a:gd name="connsiteY82" fmla="*/ 631559 h 969818"/>
              <a:gd name="connsiteX83" fmla="*/ 740218 w 962121"/>
              <a:gd name="connsiteY83" fmla="*/ 654649 h 969818"/>
              <a:gd name="connsiteX84" fmla="*/ 779472 w 962121"/>
              <a:gd name="connsiteY84" fmla="*/ 658498 h 969818"/>
              <a:gd name="connsiteX85" fmla="*/ 817187 w 962121"/>
              <a:gd name="connsiteY85" fmla="*/ 652340 h 969818"/>
              <a:gd name="connsiteX86" fmla="*/ 950345 w 962121"/>
              <a:gd name="connsiteY86" fmla="*/ 568443 h 969818"/>
              <a:gd name="connsiteX87" fmla="*/ 962660 w 962121"/>
              <a:gd name="connsiteY87" fmla="*/ 549971 h 969818"/>
              <a:gd name="connsiteX88" fmla="*/ 944187 w 962121"/>
              <a:gd name="connsiteY88" fmla="*/ 526880 h 969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</a:cxnLst>
            <a:rect l="l" t="t" r="r" b="b"/>
            <a:pathLst>
              <a:path w="962121" h="969818">
                <a:moveTo>
                  <a:pt x="944187" y="526880"/>
                </a:moveTo>
                <a:cubicBezTo>
                  <a:pt x="930333" y="518413"/>
                  <a:pt x="918787" y="507637"/>
                  <a:pt x="909551" y="493783"/>
                </a:cubicBezTo>
                <a:cubicBezTo>
                  <a:pt x="898006" y="476080"/>
                  <a:pt x="891078" y="456067"/>
                  <a:pt x="887999" y="435286"/>
                </a:cubicBezTo>
                <a:cubicBezTo>
                  <a:pt x="884151" y="416813"/>
                  <a:pt x="880303" y="398340"/>
                  <a:pt x="874145" y="379868"/>
                </a:cubicBezTo>
                <a:cubicBezTo>
                  <a:pt x="872606" y="375249"/>
                  <a:pt x="870297" y="371401"/>
                  <a:pt x="867218" y="367552"/>
                </a:cubicBezTo>
                <a:cubicBezTo>
                  <a:pt x="847206" y="339843"/>
                  <a:pt x="817957" y="332916"/>
                  <a:pt x="786400" y="333686"/>
                </a:cubicBezTo>
                <a:cubicBezTo>
                  <a:pt x="777933" y="332916"/>
                  <a:pt x="768696" y="335995"/>
                  <a:pt x="760999" y="330607"/>
                </a:cubicBezTo>
                <a:cubicBezTo>
                  <a:pt x="754842" y="322140"/>
                  <a:pt x="757921" y="312134"/>
                  <a:pt x="757921" y="302898"/>
                </a:cubicBezTo>
                <a:cubicBezTo>
                  <a:pt x="757151" y="283655"/>
                  <a:pt x="760230" y="263643"/>
                  <a:pt x="752533" y="244401"/>
                </a:cubicBezTo>
                <a:cubicBezTo>
                  <a:pt x="748684" y="235165"/>
                  <a:pt x="746375" y="225928"/>
                  <a:pt x="738678" y="218231"/>
                </a:cubicBezTo>
                <a:cubicBezTo>
                  <a:pt x="734060" y="215152"/>
                  <a:pt x="729442" y="210534"/>
                  <a:pt x="727133" y="205146"/>
                </a:cubicBezTo>
                <a:cubicBezTo>
                  <a:pt x="725593" y="202837"/>
                  <a:pt x="723284" y="200528"/>
                  <a:pt x="720975" y="198989"/>
                </a:cubicBezTo>
                <a:cubicBezTo>
                  <a:pt x="714048" y="195910"/>
                  <a:pt x="712509" y="189752"/>
                  <a:pt x="710969" y="182825"/>
                </a:cubicBezTo>
                <a:cubicBezTo>
                  <a:pt x="706351" y="170510"/>
                  <a:pt x="695575" y="163583"/>
                  <a:pt x="687878" y="154346"/>
                </a:cubicBezTo>
                <a:cubicBezTo>
                  <a:pt x="653242" y="118171"/>
                  <a:pt x="617836" y="82764"/>
                  <a:pt x="587048" y="42740"/>
                </a:cubicBezTo>
                <a:cubicBezTo>
                  <a:pt x="580121" y="33504"/>
                  <a:pt x="574733" y="23498"/>
                  <a:pt x="566266" y="15031"/>
                </a:cubicBezTo>
                <a:cubicBezTo>
                  <a:pt x="544715" y="-7290"/>
                  <a:pt x="524703" y="-4981"/>
                  <a:pt x="509309" y="23498"/>
                </a:cubicBezTo>
                <a:cubicBezTo>
                  <a:pt x="508539" y="41201"/>
                  <a:pt x="506230" y="58134"/>
                  <a:pt x="490066" y="68910"/>
                </a:cubicBezTo>
                <a:cubicBezTo>
                  <a:pt x="476212" y="98158"/>
                  <a:pt x="473903" y="129716"/>
                  <a:pt x="467745" y="160504"/>
                </a:cubicBezTo>
                <a:cubicBezTo>
                  <a:pt x="467745" y="168971"/>
                  <a:pt x="467745" y="176668"/>
                  <a:pt x="464666" y="184365"/>
                </a:cubicBezTo>
                <a:cubicBezTo>
                  <a:pt x="463896" y="188983"/>
                  <a:pt x="463127" y="193601"/>
                  <a:pt x="463127" y="198219"/>
                </a:cubicBezTo>
                <a:cubicBezTo>
                  <a:pt x="463896" y="280577"/>
                  <a:pt x="473903" y="362934"/>
                  <a:pt x="480830" y="446061"/>
                </a:cubicBezTo>
                <a:cubicBezTo>
                  <a:pt x="467745" y="436825"/>
                  <a:pt x="464666" y="418352"/>
                  <a:pt x="446193" y="416813"/>
                </a:cubicBezTo>
                <a:cubicBezTo>
                  <a:pt x="443115" y="416813"/>
                  <a:pt x="440806" y="416043"/>
                  <a:pt x="437727" y="415274"/>
                </a:cubicBezTo>
                <a:cubicBezTo>
                  <a:pt x="435418" y="412965"/>
                  <a:pt x="433878" y="410655"/>
                  <a:pt x="433878" y="406807"/>
                </a:cubicBezTo>
                <a:cubicBezTo>
                  <a:pt x="433878" y="379098"/>
                  <a:pt x="423872" y="352158"/>
                  <a:pt x="425412" y="324449"/>
                </a:cubicBezTo>
                <a:cubicBezTo>
                  <a:pt x="420793" y="305207"/>
                  <a:pt x="421563" y="283655"/>
                  <a:pt x="405399" y="268261"/>
                </a:cubicBezTo>
                <a:cubicBezTo>
                  <a:pt x="413866" y="317522"/>
                  <a:pt x="422333" y="366783"/>
                  <a:pt x="428490" y="416043"/>
                </a:cubicBezTo>
                <a:lnTo>
                  <a:pt x="428490" y="416043"/>
                </a:lnTo>
                <a:cubicBezTo>
                  <a:pt x="424642" y="422971"/>
                  <a:pt x="410787" y="416813"/>
                  <a:pt x="410787" y="429128"/>
                </a:cubicBezTo>
                <a:cubicBezTo>
                  <a:pt x="393854" y="432207"/>
                  <a:pt x="377690" y="429898"/>
                  <a:pt x="360757" y="426819"/>
                </a:cubicBezTo>
                <a:cubicBezTo>
                  <a:pt x="326121" y="421431"/>
                  <a:pt x="291484" y="416813"/>
                  <a:pt x="257618" y="412195"/>
                </a:cubicBezTo>
                <a:cubicBezTo>
                  <a:pt x="256848" y="420662"/>
                  <a:pt x="266854" y="419892"/>
                  <a:pt x="269933" y="425280"/>
                </a:cubicBezTo>
                <a:cubicBezTo>
                  <a:pt x="315345" y="429898"/>
                  <a:pt x="359987" y="434516"/>
                  <a:pt x="405399" y="438365"/>
                </a:cubicBezTo>
                <a:cubicBezTo>
                  <a:pt x="405399" y="439904"/>
                  <a:pt x="406169" y="441443"/>
                  <a:pt x="406939" y="442983"/>
                </a:cubicBezTo>
                <a:cubicBezTo>
                  <a:pt x="410787" y="449910"/>
                  <a:pt x="410787" y="457607"/>
                  <a:pt x="413096" y="465304"/>
                </a:cubicBezTo>
                <a:cubicBezTo>
                  <a:pt x="416175" y="473001"/>
                  <a:pt x="420793" y="477619"/>
                  <a:pt x="429260" y="479158"/>
                </a:cubicBezTo>
                <a:cubicBezTo>
                  <a:pt x="434648" y="479928"/>
                  <a:pt x="440806" y="479158"/>
                  <a:pt x="446193" y="480698"/>
                </a:cubicBezTo>
                <a:cubicBezTo>
                  <a:pt x="454660" y="482237"/>
                  <a:pt x="453121" y="488395"/>
                  <a:pt x="453121" y="493783"/>
                </a:cubicBezTo>
                <a:cubicBezTo>
                  <a:pt x="453121" y="499940"/>
                  <a:pt x="450042" y="504559"/>
                  <a:pt x="443884" y="503019"/>
                </a:cubicBezTo>
                <a:cubicBezTo>
                  <a:pt x="420793" y="496862"/>
                  <a:pt x="395393" y="499940"/>
                  <a:pt x="373842" y="488395"/>
                </a:cubicBezTo>
                <a:cubicBezTo>
                  <a:pt x="363066" y="486086"/>
                  <a:pt x="352290" y="484546"/>
                  <a:pt x="342284" y="482237"/>
                </a:cubicBezTo>
                <a:cubicBezTo>
                  <a:pt x="304569" y="483777"/>
                  <a:pt x="266854" y="472231"/>
                  <a:pt x="229139" y="480698"/>
                </a:cubicBezTo>
                <a:cubicBezTo>
                  <a:pt x="206818" y="486086"/>
                  <a:pt x="183727" y="487625"/>
                  <a:pt x="160636" y="491474"/>
                </a:cubicBezTo>
                <a:cubicBezTo>
                  <a:pt x="129078" y="494552"/>
                  <a:pt x="98290" y="505328"/>
                  <a:pt x="67502" y="512255"/>
                </a:cubicBezTo>
                <a:cubicBezTo>
                  <a:pt x="52878" y="513795"/>
                  <a:pt x="38254" y="514564"/>
                  <a:pt x="28248" y="527649"/>
                </a:cubicBezTo>
                <a:cubicBezTo>
                  <a:pt x="25169" y="530728"/>
                  <a:pt x="22090" y="533037"/>
                  <a:pt x="19781" y="536116"/>
                </a:cubicBezTo>
                <a:cubicBezTo>
                  <a:pt x="13624" y="542274"/>
                  <a:pt x="7466" y="547662"/>
                  <a:pt x="2078" y="554589"/>
                </a:cubicBezTo>
                <a:cubicBezTo>
                  <a:pt x="-6388" y="577680"/>
                  <a:pt x="12854" y="586146"/>
                  <a:pt x="26709" y="595383"/>
                </a:cubicBezTo>
                <a:cubicBezTo>
                  <a:pt x="52878" y="613086"/>
                  <a:pt x="78278" y="631559"/>
                  <a:pt x="99830" y="653880"/>
                </a:cubicBezTo>
                <a:cubicBezTo>
                  <a:pt x="105218" y="659268"/>
                  <a:pt x="111375" y="664655"/>
                  <a:pt x="116763" y="670043"/>
                </a:cubicBezTo>
                <a:cubicBezTo>
                  <a:pt x="119072" y="673892"/>
                  <a:pt x="122921" y="676201"/>
                  <a:pt x="126769" y="677740"/>
                </a:cubicBezTo>
                <a:cubicBezTo>
                  <a:pt x="149860" y="698522"/>
                  <a:pt x="173721" y="718534"/>
                  <a:pt x="196812" y="739316"/>
                </a:cubicBezTo>
                <a:cubicBezTo>
                  <a:pt x="202199" y="751631"/>
                  <a:pt x="214515" y="755480"/>
                  <a:pt x="225290" y="760098"/>
                </a:cubicBezTo>
                <a:cubicBezTo>
                  <a:pt x="238375" y="769334"/>
                  <a:pt x="252999" y="771643"/>
                  <a:pt x="269163" y="772413"/>
                </a:cubicBezTo>
                <a:cubicBezTo>
                  <a:pt x="283018" y="772413"/>
                  <a:pt x="296872" y="772413"/>
                  <a:pt x="310727" y="772413"/>
                </a:cubicBezTo>
                <a:cubicBezTo>
                  <a:pt x="335357" y="772413"/>
                  <a:pt x="335357" y="773183"/>
                  <a:pt x="335357" y="797043"/>
                </a:cubicBezTo>
                <a:cubicBezTo>
                  <a:pt x="335357" y="811668"/>
                  <a:pt x="334587" y="826292"/>
                  <a:pt x="339975" y="840146"/>
                </a:cubicBezTo>
                <a:cubicBezTo>
                  <a:pt x="343054" y="850152"/>
                  <a:pt x="348442" y="859389"/>
                  <a:pt x="351521" y="869395"/>
                </a:cubicBezTo>
                <a:cubicBezTo>
                  <a:pt x="355369" y="876322"/>
                  <a:pt x="361527" y="877092"/>
                  <a:pt x="368454" y="877862"/>
                </a:cubicBezTo>
                <a:cubicBezTo>
                  <a:pt x="375381" y="877862"/>
                  <a:pt x="382309" y="877862"/>
                  <a:pt x="387696" y="882480"/>
                </a:cubicBezTo>
                <a:cubicBezTo>
                  <a:pt x="389236" y="883249"/>
                  <a:pt x="391545" y="884019"/>
                  <a:pt x="393084" y="884789"/>
                </a:cubicBezTo>
                <a:cubicBezTo>
                  <a:pt x="402321" y="887868"/>
                  <a:pt x="414636" y="882480"/>
                  <a:pt x="421563" y="894025"/>
                </a:cubicBezTo>
                <a:cubicBezTo>
                  <a:pt x="423103" y="895564"/>
                  <a:pt x="424642" y="897104"/>
                  <a:pt x="426181" y="897874"/>
                </a:cubicBezTo>
                <a:cubicBezTo>
                  <a:pt x="440806" y="901722"/>
                  <a:pt x="456199" y="900183"/>
                  <a:pt x="470054" y="906340"/>
                </a:cubicBezTo>
                <a:cubicBezTo>
                  <a:pt x="485448" y="910189"/>
                  <a:pt x="498533" y="917116"/>
                  <a:pt x="510078" y="927892"/>
                </a:cubicBezTo>
                <a:cubicBezTo>
                  <a:pt x="521624" y="936359"/>
                  <a:pt x="529321" y="947904"/>
                  <a:pt x="536248" y="959449"/>
                </a:cubicBezTo>
                <a:cubicBezTo>
                  <a:pt x="544715" y="972534"/>
                  <a:pt x="553951" y="976383"/>
                  <a:pt x="565496" y="964067"/>
                </a:cubicBezTo>
                <a:cubicBezTo>
                  <a:pt x="569345" y="960219"/>
                  <a:pt x="572424" y="956371"/>
                  <a:pt x="574733" y="951753"/>
                </a:cubicBezTo>
                <a:cubicBezTo>
                  <a:pt x="576272" y="941746"/>
                  <a:pt x="580890" y="936359"/>
                  <a:pt x="590896" y="935589"/>
                </a:cubicBezTo>
                <a:cubicBezTo>
                  <a:pt x="597824" y="931740"/>
                  <a:pt x="604751" y="927122"/>
                  <a:pt x="610909" y="920965"/>
                </a:cubicBezTo>
                <a:cubicBezTo>
                  <a:pt x="612448" y="919425"/>
                  <a:pt x="613218" y="917886"/>
                  <a:pt x="614757" y="915577"/>
                </a:cubicBezTo>
                <a:cubicBezTo>
                  <a:pt x="634769" y="888637"/>
                  <a:pt x="647854" y="858619"/>
                  <a:pt x="652472" y="825522"/>
                </a:cubicBezTo>
                <a:cubicBezTo>
                  <a:pt x="653242" y="820904"/>
                  <a:pt x="654012" y="816286"/>
                  <a:pt x="654012" y="811668"/>
                </a:cubicBezTo>
                <a:cubicBezTo>
                  <a:pt x="653242" y="779340"/>
                  <a:pt x="657860" y="747013"/>
                  <a:pt x="645545" y="716225"/>
                </a:cubicBezTo>
                <a:cubicBezTo>
                  <a:pt x="639387" y="690056"/>
                  <a:pt x="628612" y="665425"/>
                  <a:pt x="615527" y="641564"/>
                </a:cubicBezTo>
                <a:cubicBezTo>
                  <a:pt x="614757" y="640025"/>
                  <a:pt x="615527" y="637716"/>
                  <a:pt x="616296" y="637716"/>
                </a:cubicBezTo>
                <a:cubicBezTo>
                  <a:pt x="619375" y="638486"/>
                  <a:pt x="615527" y="636177"/>
                  <a:pt x="618606" y="637716"/>
                </a:cubicBezTo>
                <a:cubicBezTo>
                  <a:pt x="643236" y="652340"/>
                  <a:pt x="643236" y="652340"/>
                  <a:pt x="646315" y="634637"/>
                </a:cubicBezTo>
                <a:cubicBezTo>
                  <a:pt x="644006" y="630019"/>
                  <a:pt x="640927" y="626171"/>
                  <a:pt x="637078" y="623092"/>
                </a:cubicBezTo>
                <a:cubicBezTo>
                  <a:pt x="635539" y="620783"/>
                  <a:pt x="631690" y="619243"/>
                  <a:pt x="633230" y="616165"/>
                </a:cubicBezTo>
                <a:cubicBezTo>
                  <a:pt x="634769" y="613086"/>
                  <a:pt x="637848" y="613855"/>
                  <a:pt x="640157" y="615395"/>
                </a:cubicBezTo>
                <a:cubicBezTo>
                  <a:pt x="646315" y="620013"/>
                  <a:pt x="650933" y="626940"/>
                  <a:pt x="657860" y="631559"/>
                </a:cubicBezTo>
                <a:cubicBezTo>
                  <a:pt x="683260" y="645413"/>
                  <a:pt x="712509" y="650031"/>
                  <a:pt x="740218" y="654649"/>
                </a:cubicBezTo>
                <a:cubicBezTo>
                  <a:pt x="753303" y="657728"/>
                  <a:pt x="766387" y="659268"/>
                  <a:pt x="779472" y="658498"/>
                </a:cubicBezTo>
                <a:cubicBezTo>
                  <a:pt x="792557" y="659268"/>
                  <a:pt x="804872" y="655419"/>
                  <a:pt x="817187" y="652340"/>
                </a:cubicBezTo>
                <a:cubicBezTo>
                  <a:pt x="873375" y="643874"/>
                  <a:pt x="915709" y="611546"/>
                  <a:pt x="950345" y="568443"/>
                </a:cubicBezTo>
                <a:cubicBezTo>
                  <a:pt x="954193" y="562286"/>
                  <a:pt x="959581" y="556898"/>
                  <a:pt x="962660" y="549971"/>
                </a:cubicBezTo>
                <a:cubicBezTo>
                  <a:pt x="966509" y="536116"/>
                  <a:pt x="951115" y="535346"/>
                  <a:pt x="944187" y="526880"/>
                </a:cubicBezTo>
                <a:close/>
              </a:path>
            </a:pathLst>
          </a:custGeom>
          <a:solidFill>
            <a:schemeClr val="accent6"/>
          </a:solidFill>
          <a:ln w="769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4" name="Freeform: Shape 73">
            <a:extLst>
              <a:ext uri="{FF2B5EF4-FFF2-40B4-BE49-F238E27FC236}">
                <a16:creationId xmlns:a16="http://schemas.microsoft.com/office/drawing/2014/main" id="{070DDF78-1E5E-45B5-9633-23919A5AC28E}"/>
              </a:ext>
            </a:extLst>
          </p:cNvPr>
          <p:cNvSpPr/>
          <p:nvPr/>
        </p:nvSpPr>
        <p:spPr>
          <a:xfrm rot="18674865" flipH="1">
            <a:off x="1949389" y="-40217"/>
            <a:ext cx="571570" cy="576142"/>
          </a:xfrm>
          <a:custGeom>
            <a:avLst/>
            <a:gdLst>
              <a:gd name="connsiteX0" fmla="*/ 944187 w 962121"/>
              <a:gd name="connsiteY0" fmla="*/ 526880 h 969818"/>
              <a:gd name="connsiteX1" fmla="*/ 909551 w 962121"/>
              <a:gd name="connsiteY1" fmla="*/ 493783 h 969818"/>
              <a:gd name="connsiteX2" fmla="*/ 887999 w 962121"/>
              <a:gd name="connsiteY2" fmla="*/ 435286 h 969818"/>
              <a:gd name="connsiteX3" fmla="*/ 874145 w 962121"/>
              <a:gd name="connsiteY3" fmla="*/ 379868 h 969818"/>
              <a:gd name="connsiteX4" fmla="*/ 867218 w 962121"/>
              <a:gd name="connsiteY4" fmla="*/ 367552 h 969818"/>
              <a:gd name="connsiteX5" fmla="*/ 786400 w 962121"/>
              <a:gd name="connsiteY5" fmla="*/ 333686 h 969818"/>
              <a:gd name="connsiteX6" fmla="*/ 760999 w 962121"/>
              <a:gd name="connsiteY6" fmla="*/ 330607 h 969818"/>
              <a:gd name="connsiteX7" fmla="*/ 757921 w 962121"/>
              <a:gd name="connsiteY7" fmla="*/ 302898 h 969818"/>
              <a:gd name="connsiteX8" fmla="*/ 752533 w 962121"/>
              <a:gd name="connsiteY8" fmla="*/ 244401 h 969818"/>
              <a:gd name="connsiteX9" fmla="*/ 738678 w 962121"/>
              <a:gd name="connsiteY9" fmla="*/ 218231 h 969818"/>
              <a:gd name="connsiteX10" fmla="*/ 727133 w 962121"/>
              <a:gd name="connsiteY10" fmla="*/ 205146 h 969818"/>
              <a:gd name="connsiteX11" fmla="*/ 720975 w 962121"/>
              <a:gd name="connsiteY11" fmla="*/ 198989 h 969818"/>
              <a:gd name="connsiteX12" fmla="*/ 710969 w 962121"/>
              <a:gd name="connsiteY12" fmla="*/ 182825 h 969818"/>
              <a:gd name="connsiteX13" fmla="*/ 687878 w 962121"/>
              <a:gd name="connsiteY13" fmla="*/ 154346 h 969818"/>
              <a:gd name="connsiteX14" fmla="*/ 587048 w 962121"/>
              <a:gd name="connsiteY14" fmla="*/ 42740 h 969818"/>
              <a:gd name="connsiteX15" fmla="*/ 566266 w 962121"/>
              <a:gd name="connsiteY15" fmla="*/ 15031 h 969818"/>
              <a:gd name="connsiteX16" fmla="*/ 509309 w 962121"/>
              <a:gd name="connsiteY16" fmla="*/ 23498 h 969818"/>
              <a:gd name="connsiteX17" fmla="*/ 490066 w 962121"/>
              <a:gd name="connsiteY17" fmla="*/ 68910 h 969818"/>
              <a:gd name="connsiteX18" fmla="*/ 467745 w 962121"/>
              <a:gd name="connsiteY18" fmla="*/ 160504 h 969818"/>
              <a:gd name="connsiteX19" fmla="*/ 464666 w 962121"/>
              <a:gd name="connsiteY19" fmla="*/ 184365 h 969818"/>
              <a:gd name="connsiteX20" fmla="*/ 463127 w 962121"/>
              <a:gd name="connsiteY20" fmla="*/ 198219 h 969818"/>
              <a:gd name="connsiteX21" fmla="*/ 480830 w 962121"/>
              <a:gd name="connsiteY21" fmla="*/ 446061 h 969818"/>
              <a:gd name="connsiteX22" fmla="*/ 446193 w 962121"/>
              <a:gd name="connsiteY22" fmla="*/ 416813 h 969818"/>
              <a:gd name="connsiteX23" fmla="*/ 437727 w 962121"/>
              <a:gd name="connsiteY23" fmla="*/ 415274 h 969818"/>
              <a:gd name="connsiteX24" fmla="*/ 433878 w 962121"/>
              <a:gd name="connsiteY24" fmla="*/ 406807 h 969818"/>
              <a:gd name="connsiteX25" fmla="*/ 425412 w 962121"/>
              <a:gd name="connsiteY25" fmla="*/ 324449 h 969818"/>
              <a:gd name="connsiteX26" fmla="*/ 405399 w 962121"/>
              <a:gd name="connsiteY26" fmla="*/ 268261 h 969818"/>
              <a:gd name="connsiteX27" fmla="*/ 428490 w 962121"/>
              <a:gd name="connsiteY27" fmla="*/ 416043 h 969818"/>
              <a:gd name="connsiteX28" fmla="*/ 428490 w 962121"/>
              <a:gd name="connsiteY28" fmla="*/ 416043 h 969818"/>
              <a:gd name="connsiteX29" fmla="*/ 410787 w 962121"/>
              <a:gd name="connsiteY29" fmla="*/ 429128 h 969818"/>
              <a:gd name="connsiteX30" fmla="*/ 360757 w 962121"/>
              <a:gd name="connsiteY30" fmla="*/ 426819 h 969818"/>
              <a:gd name="connsiteX31" fmla="*/ 257618 w 962121"/>
              <a:gd name="connsiteY31" fmla="*/ 412195 h 969818"/>
              <a:gd name="connsiteX32" fmla="*/ 269933 w 962121"/>
              <a:gd name="connsiteY32" fmla="*/ 425280 h 969818"/>
              <a:gd name="connsiteX33" fmla="*/ 405399 w 962121"/>
              <a:gd name="connsiteY33" fmla="*/ 438365 h 969818"/>
              <a:gd name="connsiteX34" fmla="*/ 406939 w 962121"/>
              <a:gd name="connsiteY34" fmla="*/ 442983 h 969818"/>
              <a:gd name="connsiteX35" fmla="*/ 413096 w 962121"/>
              <a:gd name="connsiteY35" fmla="*/ 465304 h 969818"/>
              <a:gd name="connsiteX36" fmla="*/ 429260 w 962121"/>
              <a:gd name="connsiteY36" fmla="*/ 479158 h 969818"/>
              <a:gd name="connsiteX37" fmla="*/ 446193 w 962121"/>
              <a:gd name="connsiteY37" fmla="*/ 480698 h 969818"/>
              <a:gd name="connsiteX38" fmla="*/ 453121 w 962121"/>
              <a:gd name="connsiteY38" fmla="*/ 493783 h 969818"/>
              <a:gd name="connsiteX39" fmla="*/ 443884 w 962121"/>
              <a:gd name="connsiteY39" fmla="*/ 503019 h 969818"/>
              <a:gd name="connsiteX40" fmla="*/ 373842 w 962121"/>
              <a:gd name="connsiteY40" fmla="*/ 488395 h 969818"/>
              <a:gd name="connsiteX41" fmla="*/ 342284 w 962121"/>
              <a:gd name="connsiteY41" fmla="*/ 482237 h 969818"/>
              <a:gd name="connsiteX42" fmla="*/ 229139 w 962121"/>
              <a:gd name="connsiteY42" fmla="*/ 480698 h 969818"/>
              <a:gd name="connsiteX43" fmla="*/ 160636 w 962121"/>
              <a:gd name="connsiteY43" fmla="*/ 491474 h 969818"/>
              <a:gd name="connsiteX44" fmla="*/ 67502 w 962121"/>
              <a:gd name="connsiteY44" fmla="*/ 512255 h 969818"/>
              <a:gd name="connsiteX45" fmla="*/ 28248 w 962121"/>
              <a:gd name="connsiteY45" fmla="*/ 527649 h 969818"/>
              <a:gd name="connsiteX46" fmla="*/ 19781 w 962121"/>
              <a:gd name="connsiteY46" fmla="*/ 536116 h 969818"/>
              <a:gd name="connsiteX47" fmla="*/ 2078 w 962121"/>
              <a:gd name="connsiteY47" fmla="*/ 554589 h 969818"/>
              <a:gd name="connsiteX48" fmla="*/ 26709 w 962121"/>
              <a:gd name="connsiteY48" fmla="*/ 595383 h 969818"/>
              <a:gd name="connsiteX49" fmla="*/ 99830 w 962121"/>
              <a:gd name="connsiteY49" fmla="*/ 653880 h 969818"/>
              <a:gd name="connsiteX50" fmla="*/ 116763 w 962121"/>
              <a:gd name="connsiteY50" fmla="*/ 670043 h 969818"/>
              <a:gd name="connsiteX51" fmla="*/ 126769 w 962121"/>
              <a:gd name="connsiteY51" fmla="*/ 677740 h 969818"/>
              <a:gd name="connsiteX52" fmla="*/ 196812 w 962121"/>
              <a:gd name="connsiteY52" fmla="*/ 739316 h 969818"/>
              <a:gd name="connsiteX53" fmla="*/ 225290 w 962121"/>
              <a:gd name="connsiteY53" fmla="*/ 760098 h 969818"/>
              <a:gd name="connsiteX54" fmla="*/ 269163 w 962121"/>
              <a:gd name="connsiteY54" fmla="*/ 772413 h 969818"/>
              <a:gd name="connsiteX55" fmla="*/ 310727 w 962121"/>
              <a:gd name="connsiteY55" fmla="*/ 772413 h 969818"/>
              <a:gd name="connsiteX56" fmla="*/ 335357 w 962121"/>
              <a:gd name="connsiteY56" fmla="*/ 797043 h 969818"/>
              <a:gd name="connsiteX57" fmla="*/ 339975 w 962121"/>
              <a:gd name="connsiteY57" fmla="*/ 840146 h 969818"/>
              <a:gd name="connsiteX58" fmla="*/ 351521 w 962121"/>
              <a:gd name="connsiteY58" fmla="*/ 869395 h 969818"/>
              <a:gd name="connsiteX59" fmla="*/ 368454 w 962121"/>
              <a:gd name="connsiteY59" fmla="*/ 877862 h 969818"/>
              <a:gd name="connsiteX60" fmla="*/ 387696 w 962121"/>
              <a:gd name="connsiteY60" fmla="*/ 882480 h 969818"/>
              <a:gd name="connsiteX61" fmla="*/ 393084 w 962121"/>
              <a:gd name="connsiteY61" fmla="*/ 884789 h 969818"/>
              <a:gd name="connsiteX62" fmla="*/ 421563 w 962121"/>
              <a:gd name="connsiteY62" fmla="*/ 894025 h 969818"/>
              <a:gd name="connsiteX63" fmla="*/ 426181 w 962121"/>
              <a:gd name="connsiteY63" fmla="*/ 897874 h 969818"/>
              <a:gd name="connsiteX64" fmla="*/ 470054 w 962121"/>
              <a:gd name="connsiteY64" fmla="*/ 906340 h 969818"/>
              <a:gd name="connsiteX65" fmla="*/ 510078 w 962121"/>
              <a:gd name="connsiteY65" fmla="*/ 927892 h 969818"/>
              <a:gd name="connsiteX66" fmla="*/ 536248 w 962121"/>
              <a:gd name="connsiteY66" fmla="*/ 959449 h 969818"/>
              <a:gd name="connsiteX67" fmla="*/ 565496 w 962121"/>
              <a:gd name="connsiteY67" fmla="*/ 964067 h 969818"/>
              <a:gd name="connsiteX68" fmla="*/ 574733 w 962121"/>
              <a:gd name="connsiteY68" fmla="*/ 951753 h 969818"/>
              <a:gd name="connsiteX69" fmla="*/ 590896 w 962121"/>
              <a:gd name="connsiteY69" fmla="*/ 935589 h 969818"/>
              <a:gd name="connsiteX70" fmla="*/ 610909 w 962121"/>
              <a:gd name="connsiteY70" fmla="*/ 920965 h 969818"/>
              <a:gd name="connsiteX71" fmla="*/ 614757 w 962121"/>
              <a:gd name="connsiteY71" fmla="*/ 915577 h 969818"/>
              <a:gd name="connsiteX72" fmla="*/ 652472 w 962121"/>
              <a:gd name="connsiteY72" fmla="*/ 825522 h 969818"/>
              <a:gd name="connsiteX73" fmla="*/ 654012 w 962121"/>
              <a:gd name="connsiteY73" fmla="*/ 811668 h 969818"/>
              <a:gd name="connsiteX74" fmla="*/ 645545 w 962121"/>
              <a:gd name="connsiteY74" fmla="*/ 716225 h 969818"/>
              <a:gd name="connsiteX75" fmla="*/ 615527 w 962121"/>
              <a:gd name="connsiteY75" fmla="*/ 641564 h 969818"/>
              <a:gd name="connsiteX76" fmla="*/ 616296 w 962121"/>
              <a:gd name="connsiteY76" fmla="*/ 637716 h 969818"/>
              <a:gd name="connsiteX77" fmla="*/ 618606 w 962121"/>
              <a:gd name="connsiteY77" fmla="*/ 637716 h 969818"/>
              <a:gd name="connsiteX78" fmla="*/ 646315 w 962121"/>
              <a:gd name="connsiteY78" fmla="*/ 634637 h 969818"/>
              <a:gd name="connsiteX79" fmla="*/ 637078 w 962121"/>
              <a:gd name="connsiteY79" fmla="*/ 623092 h 969818"/>
              <a:gd name="connsiteX80" fmla="*/ 633230 w 962121"/>
              <a:gd name="connsiteY80" fmla="*/ 616165 h 969818"/>
              <a:gd name="connsiteX81" fmla="*/ 640157 w 962121"/>
              <a:gd name="connsiteY81" fmla="*/ 615395 h 969818"/>
              <a:gd name="connsiteX82" fmla="*/ 657860 w 962121"/>
              <a:gd name="connsiteY82" fmla="*/ 631559 h 969818"/>
              <a:gd name="connsiteX83" fmla="*/ 740218 w 962121"/>
              <a:gd name="connsiteY83" fmla="*/ 654649 h 969818"/>
              <a:gd name="connsiteX84" fmla="*/ 779472 w 962121"/>
              <a:gd name="connsiteY84" fmla="*/ 658498 h 969818"/>
              <a:gd name="connsiteX85" fmla="*/ 817187 w 962121"/>
              <a:gd name="connsiteY85" fmla="*/ 652340 h 969818"/>
              <a:gd name="connsiteX86" fmla="*/ 950345 w 962121"/>
              <a:gd name="connsiteY86" fmla="*/ 568443 h 969818"/>
              <a:gd name="connsiteX87" fmla="*/ 962660 w 962121"/>
              <a:gd name="connsiteY87" fmla="*/ 549971 h 969818"/>
              <a:gd name="connsiteX88" fmla="*/ 944187 w 962121"/>
              <a:gd name="connsiteY88" fmla="*/ 526880 h 969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</a:cxnLst>
            <a:rect l="l" t="t" r="r" b="b"/>
            <a:pathLst>
              <a:path w="962121" h="969818">
                <a:moveTo>
                  <a:pt x="944187" y="526880"/>
                </a:moveTo>
                <a:cubicBezTo>
                  <a:pt x="930333" y="518413"/>
                  <a:pt x="918787" y="507637"/>
                  <a:pt x="909551" y="493783"/>
                </a:cubicBezTo>
                <a:cubicBezTo>
                  <a:pt x="898006" y="476080"/>
                  <a:pt x="891078" y="456067"/>
                  <a:pt x="887999" y="435286"/>
                </a:cubicBezTo>
                <a:cubicBezTo>
                  <a:pt x="884151" y="416813"/>
                  <a:pt x="880303" y="398340"/>
                  <a:pt x="874145" y="379868"/>
                </a:cubicBezTo>
                <a:cubicBezTo>
                  <a:pt x="872606" y="375249"/>
                  <a:pt x="870297" y="371401"/>
                  <a:pt x="867218" y="367552"/>
                </a:cubicBezTo>
                <a:cubicBezTo>
                  <a:pt x="847206" y="339843"/>
                  <a:pt x="817957" y="332916"/>
                  <a:pt x="786400" y="333686"/>
                </a:cubicBezTo>
                <a:cubicBezTo>
                  <a:pt x="777933" y="332916"/>
                  <a:pt x="768696" y="335995"/>
                  <a:pt x="760999" y="330607"/>
                </a:cubicBezTo>
                <a:cubicBezTo>
                  <a:pt x="754842" y="322140"/>
                  <a:pt x="757921" y="312134"/>
                  <a:pt x="757921" y="302898"/>
                </a:cubicBezTo>
                <a:cubicBezTo>
                  <a:pt x="757151" y="283655"/>
                  <a:pt x="760230" y="263643"/>
                  <a:pt x="752533" y="244401"/>
                </a:cubicBezTo>
                <a:cubicBezTo>
                  <a:pt x="748684" y="235165"/>
                  <a:pt x="746375" y="225928"/>
                  <a:pt x="738678" y="218231"/>
                </a:cubicBezTo>
                <a:cubicBezTo>
                  <a:pt x="734060" y="215152"/>
                  <a:pt x="729442" y="210534"/>
                  <a:pt x="727133" y="205146"/>
                </a:cubicBezTo>
                <a:cubicBezTo>
                  <a:pt x="725593" y="202837"/>
                  <a:pt x="723284" y="200528"/>
                  <a:pt x="720975" y="198989"/>
                </a:cubicBezTo>
                <a:cubicBezTo>
                  <a:pt x="714048" y="195910"/>
                  <a:pt x="712509" y="189752"/>
                  <a:pt x="710969" y="182825"/>
                </a:cubicBezTo>
                <a:cubicBezTo>
                  <a:pt x="706351" y="170510"/>
                  <a:pt x="695575" y="163583"/>
                  <a:pt x="687878" y="154346"/>
                </a:cubicBezTo>
                <a:cubicBezTo>
                  <a:pt x="653242" y="118171"/>
                  <a:pt x="617836" y="82764"/>
                  <a:pt x="587048" y="42740"/>
                </a:cubicBezTo>
                <a:cubicBezTo>
                  <a:pt x="580121" y="33504"/>
                  <a:pt x="574733" y="23498"/>
                  <a:pt x="566266" y="15031"/>
                </a:cubicBezTo>
                <a:cubicBezTo>
                  <a:pt x="544715" y="-7290"/>
                  <a:pt x="524703" y="-4981"/>
                  <a:pt x="509309" y="23498"/>
                </a:cubicBezTo>
                <a:cubicBezTo>
                  <a:pt x="508539" y="41201"/>
                  <a:pt x="506230" y="58134"/>
                  <a:pt x="490066" y="68910"/>
                </a:cubicBezTo>
                <a:cubicBezTo>
                  <a:pt x="476212" y="98158"/>
                  <a:pt x="473903" y="129716"/>
                  <a:pt x="467745" y="160504"/>
                </a:cubicBezTo>
                <a:cubicBezTo>
                  <a:pt x="467745" y="168971"/>
                  <a:pt x="467745" y="176668"/>
                  <a:pt x="464666" y="184365"/>
                </a:cubicBezTo>
                <a:cubicBezTo>
                  <a:pt x="463896" y="188983"/>
                  <a:pt x="463127" y="193601"/>
                  <a:pt x="463127" y="198219"/>
                </a:cubicBezTo>
                <a:cubicBezTo>
                  <a:pt x="463896" y="280577"/>
                  <a:pt x="473903" y="362934"/>
                  <a:pt x="480830" y="446061"/>
                </a:cubicBezTo>
                <a:cubicBezTo>
                  <a:pt x="467745" y="436825"/>
                  <a:pt x="464666" y="418352"/>
                  <a:pt x="446193" y="416813"/>
                </a:cubicBezTo>
                <a:cubicBezTo>
                  <a:pt x="443115" y="416813"/>
                  <a:pt x="440806" y="416043"/>
                  <a:pt x="437727" y="415274"/>
                </a:cubicBezTo>
                <a:cubicBezTo>
                  <a:pt x="435418" y="412965"/>
                  <a:pt x="433878" y="410655"/>
                  <a:pt x="433878" y="406807"/>
                </a:cubicBezTo>
                <a:cubicBezTo>
                  <a:pt x="433878" y="379098"/>
                  <a:pt x="423872" y="352158"/>
                  <a:pt x="425412" y="324449"/>
                </a:cubicBezTo>
                <a:cubicBezTo>
                  <a:pt x="420793" y="305207"/>
                  <a:pt x="421563" y="283655"/>
                  <a:pt x="405399" y="268261"/>
                </a:cubicBezTo>
                <a:cubicBezTo>
                  <a:pt x="413866" y="317522"/>
                  <a:pt x="422333" y="366783"/>
                  <a:pt x="428490" y="416043"/>
                </a:cubicBezTo>
                <a:lnTo>
                  <a:pt x="428490" y="416043"/>
                </a:lnTo>
                <a:cubicBezTo>
                  <a:pt x="424642" y="422971"/>
                  <a:pt x="410787" y="416813"/>
                  <a:pt x="410787" y="429128"/>
                </a:cubicBezTo>
                <a:cubicBezTo>
                  <a:pt x="393854" y="432207"/>
                  <a:pt x="377690" y="429898"/>
                  <a:pt x="360757" y="426819"/>
                </a:cubicBezTo>
                <a:cubicBezTo>
                  <a:pt x="326121" y="421431"/>
                  <a:pt x="291484" y="416813"/>
                  <a:pt x="257618" y="412195"/>
                </a:cubicBezTo>
                <a:cubicBezTo>
                  <a:pt x="256848" y="420662"/>
                  <a:pt x="266854" y="419892"/>
                  <a:pt x="269933" y="425280"/>
                </a:cubicBezTo>
                <a:cubicBezTo>
                  <a:pt x="315345" y="429898"/>
                  <a:pt x="359987" y="434516"/>
                  <a:pt x="405399" y="438365"/>
                </a:cubicBezTo>
                <a:cubicBezTo>
                  <a:pt x="405399" y="439904"/>
                  <a:pt x="406169" y="441443"/>
                  <a:pt x="406939" y="442983"/>
                </a:cubicBezTo>
                <a:cubicBezTo>
                  <a:pt x="410787" y="449910"/>
                  <a:pt x="410787" y="457607"/>
                  <a:pt x="413096" y="465304"/>
                </a:cubicBezTo>
                <a:cubicBezTo>
                  <a:pt x="416175" y="473001"/>
                  <a:pt x="420793" y="477619"/>
                  <a:pt x="429260" y="479158"/>
                </a:cubicBezTo>
                <a:cubicBezTo>
                  <a:pt x="434648" y="479928"/>
                  <a:pt x="440806" y="479158"/>
                  <a:pt x="446193" y="480698"/>
                </a:cubicBezTo>
                <a:cubicBezTo>
                  <a:pt x="454660" y="482237"/>
                  <a:pt x="453121" y="488395"/>
                  <a:pt x="453121" y="493783"/>
                </a:cubicBezTo>
                <a:cubicBezTo>
                  <a:pt x="453121" y="499940"/>
                  <a:pt x="450042" y="504559"/>
                  <a:pt x="443884" y="503019"/>
                </a:cubicBezTo>
                <a:cubicBezTo>
                  <a:pt x="420793" y="496862"/>
                  <a:pt x="395393" y="499940"/>
                  <a:pt x="373842" y="488395"/>
                </a:cubicBezTo>
                <a:cubicBezTo>
                  <a:pt x="363066" y="486086"/>
                  <a:pt x="352290" y="484546"/>
                  <a:pt x="342284" y="482237"/>
                </a:cubicBezTo>
                <a:cubicBezTo>
                  <a:pt x="304569" y="483777"/>
                  <a:pt x="266854" y="472231"/>
                  <a:pt x="229139" y="480698"/>
                </a:cubicBezTo>
                <a:cubicBezTo>
                  <a:pt x="206818" y="486086"/>
                  <a:pt x="183727" y="487625"/>
                  <a:pt x="160636" y="491474"/>
                </a:cubicBezTo>
                <a:cubicBezTo>
                  <a:pt x="129078" y="494552"/>
                  <a:pt x="98290" y="505328"/>
                  <a:pt x="67502" y="512255"/>
                </a:cubicBezTo>
                <a:cubicBezTo>
                  <a:pt x="52878" y="513795"/>
                  <a:pt x="38254" y="514564"/>
                  <a:pt x="28248" y="527649"/>
                </a:cubicBezTo>
                <a:cubicBezTo>
                  <a:pt x="25169" y="530728"/>
                  <a:pt x="22090" y="533037"/>
                  <a:pt x="19781" y="536116"/>
                </a:cubicBezTo>
                <a:cubicBezTo>
                  <a:pt x="13624" y="542274"/>
                  <a:pt x="7466" y="547662"/>
                  <a:pt x="2078" y="554589"/>
                </a:cubicBezTo>
                <a:cubicBezTo>
                  <a:pt x="-6388" y="577680"/>
                  <a:pt x="12854" y="586146"/>
                  <a:pt x="26709" y="595383"/>
                </a:cubicBezTo>
                <a:cubicBezTo>
                  <a:pt x="52878" y="613086"/>
                  <a:pt x="78278" y="631559"/>
                  <a:pt x="99830" y="653880"/>
                </a:cubicBezTo>
                <a:cubicBezTo>
                  <a:pt x="105218" y="659268"/>
                  <a:pt x="111375" y="664655"/>
                  <a:pt x="116763" y="670043"/>
                </a:cubicBezTo>
                <a:cubicBezTo>
                  <a:pt x="119072" y="673892"/>
                  <a:pt x="122921" y="676201"/>
                  <a:pt x="126769" y="677740"/>
                </a:cubicBezTo>
                <a:cubicBezTo>
                  <a:pt x="149860" y="698522"/>
                  <a:pt x="173721" y="718534"/>
                  <a:pt x="196812" y="739316"/>
                </a:cubicBezTo>
                <a:cubicBezTo>
                  <a:pt x="202199" y="751631"/>
                  <a:pt x="214515" y="755480"/>
                  <a:pt x="225290" y="760098"/>
                </a:cubicBezTo>
                <a:cubicBezTo>
                  <a:pt x="238375" y="769334"/>
                  <a:pt x="252999" y="771643"/>
                  <a:pt x="269163" y="772413"/>
                </a:cubicBezTo>
                <a:cubicBezTo>
                  <a:pt x="283018" y="772413"/>
                  <a:pt x="296872" y="772413"/>
                  <a:pt x="310727" y="772413"/>
                </a:cubicBezTo>
                <a:cubicBezTo>
                  <a:pt x="335357" y="772413"/>
                  <a:pt x="335357" y="773183"/>
                  <a:pt x="335357" y="797043"/>
                </a:cubicBezTo>
                <a:cubicBezTo>
                  <a:pt x="335357" y="811668"/>
                  <a:pt x="334587" y="826292"/>
                  <a:pt x="339975" y="840146"/>
                </a:cubicBezTo>
                <a:cubicBezTo>
                  <a:pt x="343054" y="850152"/>
                  <a:pt x="348442" y="859389"/>
                  <a:pt x="351521" y="869395"/>
                </a:cubicBezTo>
                <a:cubicBezTo>
                  <a:pt x="355369" y="876322"/>
                  <a:pt x="361527" y="877092"/>
                  <a:pt x="368454" y="877862"/>
                </a:cubicBezTo>
                <a:cubicBezTo>
                  <a:pt x="375381" y="877862"/>
                  <a:pt x="382309" y="877862"/>
                  <a:pt x="387696" y="882480"/>
                </a:cubicBezTo>
                <a:cubicBezTo>
                  <a:pt x="389236" y="883249"/>
                  <a:pt x="391545" y="884019"/>
                  <a:pt x="393084" y="884789"/>
                </a:cubicBezTo>
                <a:cubicBezTo>
                  <a:pt x="402321" y="887868"/>
                  <a:pt x="414636" y="882480"/>
                  <a:pt x="421563" y="894025"/>
                </a:cubicBezTo>
                <a:cubicBezTo>
                  <a:pt x="423103" y="895564"/>
                  <a:pt x="424642" y="897104"/>
                  <a:pt x="426181" y="897874"/>
                </a:cubicBezTo>
                <a:cubicBezTo>
                  <a:pt x="440806" y="901722"/>
                  <a:pt x="456199" y="900183"/>
                  <a:pt x="470054" y="906340"/>
                </a:cubicBezTo>
                <a:cubicBezTo>
                  <a:pt x="485448" y="910189"/>
                  <a:pt x="498533" y="917116"/>
                  <a:pt x="510078" y="927892"/>
                </a:cubicBezTo>
                <a:cubicBezTo>
                  <a:pt x="521624" y="936359"/>
                  <a:pt x="529321" y="947904"/>
                  <a:pt x="536248" y="959449"/>
                </a:cubicBezTo>
                <a:cubicBezTo>
                  <a:pt x="544715" y="972534"/>
                  <a:pt x="553951" y="976383"/>
                  <a:pt x="565496" y="964067"/>
                </a:cubicBezTo>
                <a:cubicBezTo>
                  <a:pt x="569345" y="960219"/>
                  <a:pt x="572424" y="956371"/>
                  <a:pt x="574733" y="951753"/>
                </a:cubicBezTo>
                <a:cubicBezTo>
                  <a:pt x="576272" y="941746"/>
                  <a:pt x="580890" y="936359"/>
                  <a:pt x="590896" y="935589"/>
                </a:cubicBezTo>
                <a:cubicBezTo>
                  <a:pt x="597824" y="931740"/>
                  <a:pt x="604751" y="927122"/>
                  <a:pt x="610909" y="920965"/>
                </a:cubicBezTo>
                <a:cubicBezTo>
                  <a:pt x="612448" y="919425"/>
                  <a:pt x="613218" y="917886"/>
                  <a:pt x="614757" y="915577"/>
                </a:cubicBezTo>
                <a:cubicBezTo>
                  <a:pt x="634769" y="888637"/>
                  <a:pt x="647854" y="858619"/>
                  <a:pt x="652472" y="825522"/>
                </a:cubicBezTo>
                <a:cubicBezTo>
                  <a:pt x="653242" y="820904"/>
                  <a:pt x="654012" y="816286"/>
                  <a:pt x="654012" y="811668"/>
                </a:cubicBezTo>
                <a:cubicBezTo>
                  <a:pt x="653242" y="779340"/>
                  <a:pt x="657860" y="747013"/>
                  <a:pt x="645545" y="716225"/>
                </a:cubicBezTo>
                <a:cubicBezTo>
                  <a:pt x="639387" y="690056"/>
                  <a:pt x="628612" y="665425"/>
                  <a:pt x="615527" y="641564"/>
                </a:cubicBezTo>
                <a:cubicBezTo>
                  <a:pt x="614757" y="640025"/>
                  <a:pt x="615527" y="637716"/>
                  <a:pt x="616296" y="637716"/>
                </a:cubicBezTo>
                <a:cubicBezTo>
                  <a:pt x="619375" y="638486"/>
                  <a:pt x="615527" y="636177"/>
                  <a:pt x="618606" y="637716"/>
                </a:cubicBezTo>
                <a:cubicBezTo>
                  <a:pt x="643236" y="652340"/>
                  <a:pt x="643236" y="652340"/>
                  <a:pt x="646315" y="634637"/>
                </a:cubicBezTo>
                <a:cubicBezTo>
                  <a:pt x="644006" y="630019"/>
                  <a:pt x="640927" y="626171"/>
                  <a:pt x="637078" y="623092"/>
                </a:cubicBezTo>
                <a:cubicBezTo>
                  <a:pt x="635539" y="620783"/>
                  <a:pt x="631690" y="619243"/>
                  <a:pt x="633230" y="616165"/>
                </a:cubicBezTo>
                <a:cubicBezTo>
                  <a:pt x="634769" y="613086"/>
                  <a:pt x="637848" y="613855"/>
                  <a:pt x="640157" y="615395"/>
                </a:cubicBezTo>
                <a:cubicBezTo>
                  <a:pt x="646315" y="620013"/>
                  <a:pt x="650933" y="626940"/>
                  <a:pt x="657860" y="631559"/>
                </a:cubicBezTo>
                <a:cubicBezTo>
                  <a:pt x="683260" y="645413"/>
                  <a:pt x="712509" y="650031"/>
                  <a:pt x="740218" y="654649"/>
                </a:cubicBezTo>
                <a:cubicBezTo>
                  <a:pt x="753303" y="657728"/>
                  <a:pt x="766387" y="659268"/>
                  <a:pt x="779472" y="658498"/>
                </a:cubicBezTo>
                <a:cubicBezTo>
                  <a:pt x="792557" y="659268"/>
                  <a:pt x="804872" y="655419"/>
                  <a:pt x="817187" y="652340"/>
                </a:cubicBezTo>
                <a:cubicBezTo>
                  <a:pt x="873375" y="643874"/>
                  <a:pt x="915709" y="611546"/>
                  <a:pt x="950345" y="568443"/>
                </a:cubicBezTo>
                <a:cubicBezTo>
                  <a:pt x="954193" y="562286"/>
                  <a:pt x="959581" y="556898"/>
                  <a:pt x="962660" y="549971"/>
                </a:cubicBezTo>
                <a:cubicBezTo>
                  <a:pt x="966509" y="536116"/>
                  <a:pt x="951115" y="535346"/>
                  <a:pt x="944187" y="526880"/>
                </a:cubicBez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769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5" name="Freeform: Shape 74">
            <a:extLst>
              <a:ext uri="{FF2B5EF4-FFF2-40B4-BE49-F238E27FC236}">
                <a16:creationId xmlns:a16="http://schemas.microsoft.com/office/drawing/2014/main" id="{27991BBC-9040-4F6E-A91B-2026C93F1C3D}"/>
              </a:ext>
            </a:extLst>
          </p:cNvPr>
          <p:cNvSpPr/>
          <p:nvPr/>
        </p:nvSpPr>
        <p:spPr>
          <a:xfrm>
            <a:off x="3336084" y="4396388"/>
            <a:ext cx="109981" cy="91651"/>
          </a:xfrm>
          <a:custGeom>
            <a:avLst/>
            <a:gdLst>
              <a:gd name="connsiteX0" fmla="*/ 34636 w 138545"/>
              <a:gd name="connsiteY0" fmla="*/ 104546 h 115454"/>
              <a:gd name="connsiteX1" fmla="*/ 12315 w 138545"/>
              <a:gd name="connsiteY1" fmla="*/ 78376 h 115454"/>
              <a:gd name="connsiteX2" fmla="*/ 0 w 138545"/>
              <a:gd name="connsiteY2" fmla="*/ 68370 h 115454"/>
              <a:gd name="connsiteX3" fmla="*/ 15394 w 138545"/>
              <a:gd name="connsiteY3" fmla="*/ 56824 h 115454"/>
              <a:gd name="connsiteX4" fmla="*/ 2309 w 138545"/>
              <a:gd name="connsiteY4" fmla="*/ 46818 h 115454"/>
              <a:gd name="connsiteX5" fmla="*/ 3848 w 138545"/>
              <a:gd name="connsiteY5" fmla="*/ 43739 h 115454"/>
              <a:gd name="connsiteX6" fmla="*/ 30018 w 138545"/>
              <a:gd name="connsiteY6" fmla="*/ 19109 h 115454"/>
              <a:gd name="connsiteX7" fmla="*/ 137006 w 138545"/>
              <a:gd name="connsiteY7" fmla="*/ 37582 h 115454"/>
              <a:gd name="connsiteX8" fmla="*/ 130848 w 138545"/>
              <a:gd name="connsiteY8" fmla="*/ 96079 h 115454"/>
              <a:gd name="connsiteX9" fmla="*/ 63885 w 138545"/>
              <a:gd name="connsiteY9" fmla="*/ 120709 h 115454"/>
              <a:gd name="connsiteX10" fmla="*/ 43873 w 138545"/>
              <a:gd name="connsiteY10" fmla="*/ 111473 h 115454"/>
              <a:gd name="connsiteX11" fmla="*/ 34636 w 138545"/>
              <a:gd name="connsiteY11" fmla="*/ 104546 h 115454"/>
              <a:gd name="connsiteX12" fmla="*/ 34636 w 138545"/>
              <a:gd name="connsiteY12" fmla="*/ 104546 h 1154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8545" h="115454">
                <a:moveTo>
                  <a:pt x="34636" y="104546"/>
                </a:moveTo>
                <a:cubicBezTo>
                  <a:pt x="26939" y="96079"/>
                  <a:pt x="20012" y="86843"/>
                  <a:pt x="12315" y="78376"/>
                </a:cubicBezTo>
                <a:cubicBezTo>
                  <a:pt x="8467" y="74527"/>
                  <a:pt x="1539" y="74527"/>
                  <a:pt x="0" y="68370"/>
                </a:cubicBezTo>
                <a:cubicBezTo>
                  <a:pt x="3848" y="62982"/>
                  <a:pt x="13085" y="64521"/>
                  <a:pt x="15394" y="56824"/>
                </a:cubicBezTo>
                <a:cubicBezTo>
                  <a:pt x="13855" y="49897"/>
                  <a:pt x="4618" y="52976"/>
                  <a:pt x="2309" y="46818"/>
                </a:cubicBezTo>
                <a:cubicBezTo>
                  <a:pt x="3079" y="46049"/>
                  <a:pt x="3079" y="43739"/>
                  <a:pt x="3848" y="43739"/>
                </a:cubicBezTo>
                <a:cubicBezTo>
                  <a:pt x="22321" y="46049"/>
                  <a:pt x="21552" y="27576"/>
                  <a:pt x="30018" y="19109"/>
                </a:cubicBezTo>
                <a:cubicBezTo>
                  <a:pt x="62346" y="-12448"/>
                  <a:pt x="118534" y="-3982"/>
                  <a:pt x="137006" y="37582"/>
                </a:cubicBezTo>
                <a:cubicBezTo>
                  <a:pt x="147782" y="61443"/>
                  <a:pt x="145473" y="81455"/>
                  <a:pt x="130848" y="96079"/>
                </a:cubicBezTo>
                <a:cubicBezTo>
                  <a:pt x="116225" y="125327"/>
                  <a:pt x="86976" y="115321"/>
                  <a:pt x="63885" y="120709"/>
                </a:cubicBezTo>
                <a:cubicBezTo>
                  <a:pt x="53109" y="127636"/>
                  <a:pt x="53109" y="109164"/>
                  <a:pt x="43873" y="111473"/>
                </a:cubicBezTo>
                <a:cubicBezTo>
                  <a:pt x="42333" y="108394"/>
                  <a:pt x="39255" y="106085"/>
                  <a:pt x="34636" y="104546"/>
                </a:cubicBezTo>
                <a:lnTo>
                  <a:pt x="34636" y="104546"/>
                </a:lnTo>
                <a:close/>
              </a:path>
            </a:pathLst>
          </a:custGeom>
          <a:solidFill>
            <a:srgbClr val="84AF2D"/>
          </a:solidFill>
          <a:ln w="769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6" name="Freeform: Shape 75">
            <a:extLst>
              <a:ext uri="{FF2B5EF4-FFF2-40B4-BE49-F238E27FC236}">
                <a16:creationId xmlns:a16="http://schemas.microsoft.com/office/drawing/2014/main" id="{805FE08F-CF80-4F55-9582-79F538CC7FDB}"/>
              </a:ext>
            </a:extLst>
          </p:cNvPr>
          <p:cNvSpPr/>
          <p:nvPr/>
        </p:nvSpPr>
        <p:spPr>
          <a:xfrm>
            <a:off x="3059413" y="132271"/>
            <a:ext cx="134421" cy="128311"/>
          </a:xfrm>
          <a:custGeom>
            <a:avLst/>
            <a:gdLst>
              <a:gd name="connsiteX0" fmla="*/ 0 w 169333"/>
              <a:gd name="connsiteY0" fmla="*/ 60932 h 161636"/>
              <a:gd name="connsiteX1" fmla="*/ 27709 w 169333"/>
              <a:gd name="connsiteY1" fmla="*/ 21678 h 161636"/>
              <a:gd name="connsiteX2" fmla="*/ 123921 w 169333"/>
              <a:gd name="connsiteY2" fmla="*/ 11672 h 161636"/>
              <a:gd name="connsiteX3" fmla="*/ 170873 w 169333"/>
              <a:gd name="connsiteY3" fmla="*/ 60163 h 161636"/>
              <a:gd name="connsiteX4" fmla="*/ 170873 w 169333"/>
              <a:gd name="connsiteY4" fmla="*/ 108654 h 161636"/>
              <a:gd name="connsiteX5" fmla="*/ 167024 w 169333"/>
              <a:gd name="connsiteY5" fmla="*/ 127126 h 161636"/>
              <a:gd name="connsiteX6" fmla="*/ 149321 w 169333"/>
              <a:gd name="connsiteY6" fmla="*/ 138672 h 161636"/>
              <a:gd name="connsiteX7" fmla="*/ 159327 w 169333"/>
              <a:gd name="connsiteY7" fmla="*/ 161763 h 161636"/>
              <a:gd name="connsiteX8" fmla="*/ 94673 w 169333"/>
              <a:gd name="connsiteY8" fmla="*/ 162532 h 161636"/>
              <a:gd name="connsiteX9" fmla="*/ 50030 w 169333"/>
              <a:gd name="connsiteY9" fmla="*/ 156375 h 161636"/>
              <a:gd name="connsiteX10" fmla="*/ 40794 w 169333"/>
              <a:gd name="connsiteY10" fmla="*/ 140211 h 161636"/>
              <a:gd name="connsiteX11" fmla="*/ 14624 w 169333"/>
              <a:gd name="connsiteY11" fmla="*/ 117120 h 161636"/>
              <a:gd name="connsiteX12" fmla="*/ 6927 w 169333"/>
              <a:gd name="connsiteY12" fmla="*/ 82484 h 161636"/>
              <a:gd name="connsiteX13" fmla="*/ 0 w 169333"/>
              <a:gd name="connsiteY13" fmla="*/ 60932 h 1616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69333" h="161636">
                <a:moveTo>
                  <a:pt x="0" y="60932"/>
                </a:moveTo>
                <a:cubicBezTo>
                  <a:pt x="15394" y="52466"/>
                  <a:pt x="13855" y="33223"/>
                  <a:pt x="27709" y="21678"/>
                </a:cubicBezTo>
                <a:cubicBezTo>
                  <a:pt x="55418" y="-2183"/>
                  <a:pt x="90055" y="-7571"/>
                  <a:pt x="123921" y="11672"/>
                </a:cubicBezTo>
                <a:cubicBezTo>
                  <a:pt x="145473" y="23987"/>
                  <a:pt x="162406" y="40151"/>
                  <a:pt x="170873" y="60163"/>
                </a:cubicBezTo>
                <a:cubicBezTo>
                  <a:pt x="176261" y="72478"/>
                  <a:pt x="179340" y="93260"/>
                  <a:pt x="170873" y="108654"/>
                </a:cubicBezTo>
                <a:cubicBezTo>
                  <a:pt x="167794" y="114811"/>
                  <a:pt x="165485" y="120199"/>
                  <a:pt x="167024" y="127126"/>
                </a:cubicBezTo>
                <a:cubicBezTo>
                  <a:pt x="167794" y="140981"/>
                  <a:pt x="151630" y="128666"/>
                  <a:pt x="149321" y="138672"/>
                </a:cubicBezTo>
                <a:cubicBezTo>
                  <a:pt x="152400" y="145599"/>
                  <a:pt x="154709" y="151757"/>
                  <a:pt x="159327" y="161763"/>
                </a:cubicBezTo>
                <a:cubicBezTo>
                  <a:pt x="136236" y="150217"/>
                  <a:pt x="116224" y="163302"/>
                  <a:pt x="94673" y="162532"/>
                </a:cubicBezTo>
                <a:cubicBezTo>
                  <a:pt x="79279" y="162532"/>
                  <a:pt x="66964" y="146369"/>
                  <a:pt x="50030" y="156375"/>
                </a:cubicBezTo>
                <a:cubicBezTo>
                  <a:pt x="46182" y="158684"/>
                  <a:pt x="50030" y="144060"/>
                  <a:pt x="40794" y="140211"/>
                </a:cubicBezTo>
                <a:cubicBezTo>
                  <a:pt x="30788" y="135593"/>
                  <a:pt x="25400" y="124048"/>
                  <a:pt x="14624" y="117120"/>
                </a:cubicBezTo>
                <a:cubicBezTo>
                  <a:pt x="3079" y="109423"/>
                  <a:pt x="8467" y="94799"/>
                  <a:pt x="6927" y="82484"/>
                </a:cubicBezTo>
                <a:cubicBezTo>
                  <a:pt x="3848" y="77096"/>
                  <a:pt x="5388" y="67860"/>
                  <a:pt x="0" y="60932"/>
                </a:cubicBezTo>
                <a:close/>
              </a:path>
            </a:pathLst>
          </a:custGeom>
          <a:solidFill>
            <a:srgbClr val="85AF2D"/>
          </a:solidFill>
          <a:ln w="769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7" name="Freeform: Shape 76">
            <a:extLst>
              <a:ext uri="{FF2B5EF4-FFF2-40B4-BE49-F238E27FC236}">
                <a16:creationId xmlns:a16="http://schemas.microsoft.com/office/drawing/2014/main" id="{DB29791D-4A71-43F8-9898-2A53B67B0622}"/>
              </a:ext>
            </a:extLst>
          </p:cNvPr>
          <p:cNvSpPr/>
          <p:nvPr/>
        </p:nvSpPr>
        <p:spPr>
          <a:xfrm>
            <a:off x="5398711" y="2987718"/>
            <a:ext cx="134421" cy="128311"/>
          </a:xfrm>
          <a:custGeom>
            <a:avLst/>
            <a:gdLst>
              <a:gd name="connsiteX0" fmla="*/ 125952 w 169333"/>
              <a:gd name="connsiteY0" fmla="*/ 1880 h 161636"/>
              <a:gd name="connsiteX1" fmla="*/ 151352 w 169333"/>
              <a:gd name="connsiteY1" fmla="*/ 20353 h 161636"/>
              <a:gd name="connsiteX2" fmla="*/ 152121 w 169333"/>
              <a:gd name="connsiteY2" fmla="*/ 23431 h 161636"/>
              <a:gd name="connsiteX3" fmla="*/ 160589 w 169333"/>
              <a:gd name="connsiteY3" fmla="*/ 36516 h 161636"/>
              <a:gd name="connsiteX4" fmla="*/ 169055 w 169333"/>
              <a:gd name="connsiteY4" fmla="*/ 92704 h 161636"/>
              <a:gd name="connsiteX5" fmla="*/ 160589 w 169333"/>
              <a:gd name="connsiteY5" fmla="*/ 124262 h 161636"/>
              <a:gd name="connsiteX6" fmla="*/ 114407 w 169333"/>
              <a:gd name="connsiteY6" fmla="*/ 160437 h 161636"/>
              <a:gd name="connsiteX7" fmla="*/ 72843 w 169333"/>
              <a:gd name="connsiteY7" fmla="*/ 165056 h 161636"/>
              <a:gd name="connsiteX8" fmla="*/ 28970 w 169333"/>
              <a:gd name="connsiteY8" fmla="*/ 155050 h 161636"/>
              <a:gd name="connsiteX9" fmla="*/ 8958 w 169333"/>
              <a:gd name="connsiteY9" fmla="*/ 155819 h 161636"/>
              <a:gd name="connsiteX10" fmla="*/ 2031 w 169333"/>
              <a:gd name="connsiteY10" fmla="*/ 128880 h 161636"/>
              <a:gd name="connsiteX11" fmla="*/ 2031 w 169333"/>
              <a:gd name="connsiteY11" fmla="*/ 119643 h 161636"/>
              <a:gd name="connsiteX12" fmla="*/ 2800 w 169333"/>
              <a:gd name="connsiteY12" fmla="*/ 63455 h 161636"/>
              <a:gd name="connsiteX13" fmla="*/ 2031 w 169333"/>
              <a:gd name="connsiteY13" fmla="*/ 49601 h 161636"/>
              <a:gd name="connsiteX14" fmla="*/ 10497 w 169333"/>
              <a:gd name="connsiteY14" fmla="*/ 48831 h 161636"/>
              <a:gd name="connsiteX15" fmla="*/ 63606 w 169333"/>
              <a:gd name="connsiteY15" fmla="*/ 5728 h 161636"/>
              <a:gd name="connsiteX16" fmla="*/ 125952 w 169333"/>
              <a:gd name="connsiteY16" fmla="*/ 1880 h 161636"/>
              <a:gd name="connsiteX17" fmla="*/ 125952 w 169333"/>
              <a:gd name="connsiteY17" fmla="*/ 1880 h 1616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69333" h="161636">
                <a:moveTo>
                  <a:pt x="125952" y="1880"/>
                </a:moveTo>
                <a:cubicBezTo>
                  <a:pt x="124412" y="21892"/>
                  <a:pt x="139806" y="18813"/>
                  <a:pt x="151352" y="20353"/>
                </a:cubicBezTo>
                <a:cubicBezTo>
                  <a:pt x="151352" y="21892"/>
                  <a:pt x="151352" y="22662"/>
                  <a:pt x="152121" y="23431"/>
                </a:cubicBezTo>
                <a:cubicBezTo>
                  <a:pt x="155200" y="28050"/>
                  <a:pt x="154431" y="34207"/>
                  <a:pt x="160589" y="36516"/>
                </a:cubicBezTo>
                <a:cubicBezTo>
                  <a:pt x="165976" y="54989"/>
                  <a:pt x="176752" y="72692"/>
                  <a:pt x="169055" y="92704"/>
                </a:cubicBezTo>
                <a:cubicBezTo>
                  <a:pt x="163667" y="102710"/>
                  <a:pt x="168286" y="115025"/>
                  <a:pt x="160589" y="124262"/>
                </a:cubicBezTo>
                <a:cubicBezTo>
                  <a:pt x="145195" y="136577"/>
                  <a:pt x="128261" y="145813"/>
                  <a:pt x="114407" y="160437"/>
                </a:cubicBezTo>
                <a:cubicBezTo>
                  <a:pt x="109788" y="165825"/>
                  <a:pt x="87467" y="166595"/>
                  <a:pt x="72843" y="165056"/>
                </a:cubicBezTo>
                <a:cubicBezTo>
                  <a:pt x="57449" y="163516"/>
                  <a:pt x="42825" y="160437"/>
                  <a:pt x="28970" y="155050"/>
                </a:cubicBezTo>
                <a:cubicBezTo>
                  <a:pt x="22043" y="151971"/>
                  <a:pt x="15116" y="152740"/>
                  <a:pt x="8958" y="155819"/>
                </a:cubicBezTo>
                <a:cubicBezTo>
                  <a:pt x="6649" y="145813"/>
                  <a:pt x="29740" y="130419"/>
                  <a:pt x="2031" y="128880"/>
                </a:cubicBezTo>
                <a:cubicBezTo>
                  <a:pt x="-1048" y="125801"/>
                  <a:pt x="-278" y="122722"/>
                  <a:pt x="2031" y="119643"/>
                </a:cubicBezTo>
                <a:cubicBezTo>
                  <a:pt x="2800" y="101171"/>
                  <a:pt x="-1048" y="81928"/>
                  <a:pt x="2800" y="63455"/>
                </a:cubicBezTo>
                <a:cubicBezTo>
                  <a:pt x="16655" y="58067"/>
                  <a:pt x="-1048" y="54219"/>
                  <a:pt x="2031" y="49601"/>
                </a:cubicBezTo>
                <a:cubicBezTo>
                  <a:pt x="4340" y="46522"/>
                  <a:pt x="7419" y="46522"/>
                  <a:pt x="10497" y="48831"/>
                </a:cubicBezTo>
                <a:cubicBezTo>
                  <a:pt x="21273" y="26510"/>
                  <a:pt x="45134" y="18813"/>
                  <a:pt x="63606" y="5728"/>
                </a:cubicBezTo>
                <a:cubicBezTo>
                  <a:pt x="85158" y="-1969"/>
                  <a:pt x="105170" y="-429"/>
                  <a:pt x="125952" y="1880"/>
                </a:cubicBezTo>
                <a:lnTo>
                  <a:pt x="125952" y="1880"/>
                </a:lnTo>
                <a:close/>
              </a:path>
            </a:pathLst>
          </a:custGeom>
          <a:solidFill>
            <a:srgbClr val="84AF2D"/>
          </a:solidFill>
          <a:ln w="769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8" name="Freeform: Shape 77">
            <a:extLst>
              <a:ext uri="{FF2B5EF4-FFF2-40B4-BE49-F238E27FC236}">
                <a16:creationId xmlns:a16="http://schemas.microsoft.com/office/drawing/2014/main" id="{0EA57B99-8B02-470B-9C0D-9EFF4205F8D8}"/>
              </a:ext>
            </a:extLst>
          </p:cNvPr>
          <p:cNvSpPr/>
          <p:nvPr/>
        </p:nvSpPr>
        <p:spPr>
          <a:xfrm>
            <a:off x="761627" y="4181419"/>
            <a:ext cx="293283" cy="317722"/>
          </a:xfrm>
          <a:custGeom>
            <a:avLst/>
            <a:gdLst>
              <a:gd name="connsiteX0" fmla="*/ 370215 w 369454"/>
              <a:gd name="connsiteY0" fmla="*/ 305601 h 400242"/>
              <a:gd name="connsiteX1" fmla="*/ 265536 w 369454"/>
              <a:gd name="connsiteY1" fmla="*/ 341007 h 400242"/>
              <a:gd name="connsiteX2" fmla="*/ 221664 w 369454"/>
              <a:gd name="connsiteY2" fmla="*/ 313298 h 400242"/>
              <a:gd name="connsiteX3" fmla="*/ 220894 w 369454"/>
              <a:gd name="connsiteY3" fmla="*/ 310219 h 400242"/>
              <a:gd name="connsiteX4" fmla="*/ 190876 w 369454"/>
              <a:gd name="connsiteY4" fmla="*/ 281741 h 400242"/>
              <a:gd name="connsiteX5" fmla="*/ 185488 w 369454"/>
              <a:gd name="connsiteY5" fmla="*/ 272504 h 400242"/>
              <a:gd name="connsiteX6" fmla="*/ 195494 w 369454"/>
              <a:gd name="connsiteY6" fmla="*/ 290207 h 400242"/>
              <a:gd name="connsiteX7" fmla="*/ 203191 w 369454"/>
              <a:gd name="connsiteY7" fmla="*/ 345626 h 400242"/>
              <a:gd name="connsiteX8" fmla="*/ 203191 w 369454"/>
              <a:gd name="connsiteY8" fmla="*/ 348704 h 400242"/>
              <a:gd name="connsiteX9" fmla="*/ 200112 w 369454"/>
              <a:gd name="connsiteY9" fmla="*/ 354092 h 400242"/>
              <a:gd name="connsiteX10" fmla="*/ 153930 w 369454"/>
              <a:gd name="connsiteY10" fmla="*/ 400274 h 400242"/>
              <a:gd name="connsiteX11" fmla="*/ 89276 w 369454"/>
              <a:gd name="connsiteY11" fmla="*/ 339468 h 400242"/>
              <a:gd name="connsiteX12" fmla="*/ 116215 w 369454"/>
              <a:gd name="connsiteY12" fmla="*/ 265577 h 400242"/>
              <a:gd name="connsiteX13" fmla="*/ 123912 w 369454"/>
              <a:gd name="connsiteY13" fmla="*/ 251723 h 400242"/>
              <a:gd name="connsiteX14" fmla="*/ 111597 w 369454"/>
              <a:gd name="connsiteY14" fmla="*/ 256341 h 400242"/>
              <a:gd name="connsiteX15" fmla="*/ 23081 w 369454"/>
              <a:gd name="connsiteY15" fmla="*/ 256341 h 400242"/>
              <a:gd name="connsiteX16" fmla="*/ 2300 w 369454"/>
              <a:gd name="connsiteY16" fmla="*/ 183989 h 400242"/>
              <a:gd name="connsiteX17" fmla="*/ 53100 w 369454"/>
              <a:gd name="connsiteY17" fmla="*/ 147044 h 400242"/>
              <a:gd name="connsiteX18" fmla="*/ 75421 w 369454"/>
              <a:gd name="connsiteY18" fmla="*/ 154741 h 400242"/>
              <a:gd name="connsiteX19" fmla="*/ 80039 w 369454"/>
              <a:gd name="connsiteY19" fmla="*/ 155510 h 400242"/>
              <a:gd name="connsiteX20" fmla="*/ 120064 w 369454"/>
              <a:gd name="connsiteY20" fmla="*/ 179371 h 400242"/>
              <a:gd name="connsiteX21" fmla="*/ 124682 w 369454"/>
              <a:gd name="connsiteY21" fmla="*/ 183219 h 400242"/>
              <a:gd name="connsiteX22" fmla="*/ 121603 w 369454"/>
              <a:gd name="connsiteY22" fmla="*/ 180141 h 400242"/>
              <a:gd name="connsiteX23" fmla="*/ 98512 w 369454"/>
              <a:gd name="connsiteY23" fmla="*/ 135498 h 400242"/>
              <a:gd name="connsiteX24" fmla="*/ 93124 w 369454"/>
              <a:gd name="connsiteY24" fmla="*/ 56219 h 400242"/>
              <a:gd name="connsiteX25" fmla="*/ 124682 w 369454"/>
              <a:gd name="connsiteY25" fmla="*/ 10038 h 400242"/>
              <a:gd name="connsiteX26" fmla="*/ 197803 w 369454"/>
              <a:gd name="connsiteY26" fmla="*/ 34668 h 400242"/>
              <a:gd name="connsiteX27" fmla="*/ 200112 w 369454"/>
              <a:gd name="connsiteY27" fmla="*/ 101632 h 400242"/>
              <a:gd name="connsiteX28" fmla="*/ 193954 w 369454"/>
              <a:gd name="connsiteY28" fmla="*/ 131650 h 400242"/>
              <a:gd name="connsiteX29" fmla="*/ 191645 w 369454"/>
              <a:gd name="connsiteY29" fmla="*/ 147044 h 400242"/>
              <a:gd name="connsiteX30" fmla="*/ 203191 w 369454"/>
              <a:gd name="connsiteY30" fmla="*/ 136268 h 400242"/>
              <a:gd name="connsiteX31" fmla="*/ 211657 w 369454"/>
              <a:gd name="connsiteY31" fmla="*/ 127032 h 400242"/>
              <a:gd name="connsiteX32" fmla="*/ 220894 w 369454"/>
              <a:gd name="connsiteY32" fmla="*/ 113947 h 400242"/>
              <a:gd name="connsiteX33" fmla="*/ 220894 w 369454"/>
              <a:gd name="connsiteY33" fmla="*/ 113947 h 400242"/>
              <a:gd name="connsiteX34" fmla="*/ 237827 w 369454"/>
              <a:gd name="connsiteY34" fmla="*/ 95474 h 400242"/>
              <a:gd name="connsiteX35" fmla="*/ 344815 w 369454"/>
              <a:gd name="connsiteY35" fmla="*/ 56989 h 400242"/>
              <a:gd name="connsiteX36" fmla="*/ 376373 w 369454"/>
              <a:gd name="connsiteY36" fmla="*/ 105480 h 400242"/>
              <a:gd name="connsiteX37" fmla="*/ 341736 w 369454"/>
              <a:gd name="connsiteY37" fmla="*/ 168595 h 400242"/>
              <a:gd name="connsiteX38" fmla="*/ 250142 w 369454"/>
              <a:gd name="connsiteY38" fmla="*/ 212468 h 400242"/>
              <a:gd name="connsiteX39" fmla="*/ 237058 w 369454"/>
              <a:gd name="connsiteY39" fmla="*/ 213238 h 400242"/>
              <a:gd name="connsiteX40" fmla="*/ 297093 w 369454"/>
              <a:gd name="connsiteY40" fmla="*/ 220165 h 400242"/>
              <a:gd name="connsiteX41" fmla="*/ 371755 w 369454"/>
              <a:gd name="connsiteY41" fmla="*/ 272504 h 400242"/>
              <a:gd name="connsiteX42" fmla="*/ 371755 w 369454"/>
              <a:gd name="connsiteY42" fmla="*/ 294825 h 400242"/>
              <a:gd name="connsiteX43" fmla="*/ 370215 w 369454"/>
              <a:gd name="connsiteY43" fmla="*/ 305601 h 4002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369454" h="400242">
                <a:moveTo>
                  <a:pt x="370215" y="305601"/>
                </a:moveTo>
                <a:cubicBezTo>
                  <a:pt x="345585" y="347935"/>
                  <a:pt x="308639" y="352553"/>
                  <a:pt x="265536" y="341007"/>
                </a:cubicBezTo>
                <a:cubicBezTo>
                  <a:pt x="247833" y="336389"/>
                  <a:pt x="233209" y="327153"/>
                  <a:pt x="221664" y="313298"/>
                </a:cubicBezTo>
                <a:cubicBezTo>
                  <a:pt x="221664" y="312529"/>
                  <a:pt x="220894" y="310989"/>
                  <a:pt x="220894" y="310219"/>
                </a:cubicBezTo>
                <a:cubicBezTo>
                  <a:pt x="207039" y="304062"/>
                  <a:pt x="198573" y="293286"/>
                  <a:pt x="190876" y="281741"/>
                </a:cubicBezTo>
                <a:cubicBezTo>
                  <a:pt x="189336" y="278662"/>
                  <a:pt x="188566" y="274814"/>
                  <a:pt x="185488" y="272504"/>
                </a:cubicBezTo>
                <a:cubicBezTo>
                  <a:pt x="190106" y="277892"/>
                  <a:pt x="190876" y="284819"/>
                  <a:pt x="195494" y="290207"/>
                </a:cubicBezTo>
                <a:cubicBezTo>
                  <a:pt x="203191" y="307910"/>
                  <a:pt x="198573" y="327923"/>
                  <a:pt x="203191" y="345626"/>
                </a:cubicBezTo>
                <a:cubicBezTo>
                  <a:pt x="202421" y="346395"/>
                  <a:pt x="202421" y="347935"/>
                  <a:pt x="203191" y="348704"/>
                </a:cubicBezTo>
                <a:cubicBezTo>
                  <a:pt x="202421" y="350244"/>
                  <a:pt x="200882" y="352553"/>
                  <a:pt x="200112" y="354092"/>
                </a:cubicBezTo>
                <a:cubicBezTo>
                  <a:pt x="191645" y="385650"/>
                  <a:pt x="175482" y="401814"/>
                  <a:pt x="153930" y="400274"/>
                </a:cubicBezTo>
                <a:cubicBezTo>
                  <a:pt x="120833" y="397965"/>
                  <a:pt x="91585" y="370256"/>
                  <a:pt x="89276" y="339468"/>
                </a:cubicBezTo>
                <a:cubicBezTo>
                  <a:pt x="86197" y="310219"/>
                  <a:pt x="99282" y="287128"/>
                  <a:pt x="116215" y="265577"/>
                </a:cubicBezTo>
                <a:cubicBezTo>
                  <a:pt x="119294" y="261729"/>
                  <a:pt x="120064" y="256341"/>
                  <a:pt x="123912" y="251723"/>
                </a:cubicBezTo>
                <a:cubicBezTo>
                  <a:pt x="120064" y="255571"/>
                  <a:pt x="115445" y="254032"/>
                  <a:pt x="111597" y="256341"/>
                </a:cubicBezTo>
                <a:cubicBezTo>
                  <a:pt x="82348" y="271735"/>
                  <a:pt x="53100" y="280201"/>
                  <a:pt x="23081" y="256341"/>
                </a:cubicBezTo>
                <a:cubicBezTo>
                  <a:pt x="4609" y="241716"/>
                  <a:pt x="-4627" y="207850"/>
                  <a:pt x="2300" y="183989"/>
                </a:cubicBezTo>
                <a:cubicBezTo>
                  <a:pt x="9227" y="160128"/>
                  <a:pt x="23851" y="149353"/>
                  <a:pt x="53100" y="147044"/>
                </a:cubicBezTo>
                <a:cubicBezTo>
                  <a:pt x="60797" y="149353"/>
                  <a:pt x="69263" y="149353"/>
                  <a:pt x="75421" y="154741"/>
                </a:cubicBezTo>
                <a:cubicBezTo>
                  <a:pt x="76960" y="154741"/>
                  <a:pt x="78500" y="155510"/>
                  <a:pt x="80039" y="155510"/>
                </a:cubicBezTo>
                <a:cubicBezTo>
                  <a:pt x="96203" y="158589"/>
                  <a:pt x="110058" y="167056"/>
                  <a:pt x="120064" y="179371"/>
                </a:cubicBezTo>
                <a:cubicBezTo>
                  <a:pt x="121603" y="180141"/>
                  <a:pt x="121603" y="183219"/>
                  <a:pt x="124682" y="183219"/>
                </a:cubicBezTo>
                <a:cubicBezTo>
                  <a:pt x="123912" y="182450"/>
                  <a:pt x="122373" y="181680"/>
                  <a:pt x="121603" y="180141"/>
                </a:cubicBezTo>
                <a:cubicBezTo>
                  <a:pt x="109288" y="167825"/>
                  <a:pt x="102361" y="152432"/>
                  <a:pt x="98512" y="135498"/>
                </a:cubicBezTo>
                <a:cubicBezTo>
                  <a:pt x="93124" y="109329"/>
                  <a:pt x="83888" y="83159"/>
                  <a:pt x="93124" y="56219"/>
                </a:cubicBezTo>
                <a:cubicBezTo>
                  <a:pt x="99282" y="37747"/>
                  <a:pt x="107748" y="21583"/>
                  <a:pt x="124682" y="10038"/>
                </a:cubicBezTo>
                <a:cubicBezTo>
                  <a:pt x="154700" y="-9974"/>
                  <a:pt x="187027" y="801"/>
                  <a:pt x="197803" y="34668"/>
                </a:cubicBezTo>
                <a:cubicBezTo>
                  <a:pt x="204730" y="56989"/>
                  <a:pt x="205500" y="79310"/>
                  <a:pt x="200112" y="101632"/>
                </a:cubicBezTo>
                <a:cubicBezTo>
                  <a:pt x="197803" y="111638"/>
                  <a:pt x="196263" y="121644"/>
                  <a:pt x="193954" y="131650"/>
                </a:cubicBezTo>
                <a:cubicBezTo>
                  <a:pt x="191645" y="136268"/>
                  <a:pt x="195494" y="141656"/>
                  <a:pt x="191645" y="147044"/>
                </a:cubicBezTo>
                <a:cubicBezTo>
                  <a:pt x="196263" y="143965"/>
                  <a:pt x="199342" y="139347"/>
                  <a:pt x="203191" y="136268"/>
                </a:cubicBezTo>
                <a:cubicBezTo>
                  <a:pt x="206270" y="133189"/>
                  <a:pt x="208579" y="130110"/>
                  <a:pt x="211657" y="127032"/>
                </a:cubicBezTo>
                <a:cubicBezTo>
                  <a:pt x="216276" y="123953"/>
                  <a:pt x="217045" y="117795"/>
                  <a:pt x="220894" y="113947"/>
                </a:cubicBezTo>
                <a:lnTo>
                  <a:pt x="220894" y="113947"/>
                </a:lnTo>
                <a:cubicBezTo>
                  <a:pt x="229361" y="110098"/>
                  <a:pt x="235518" y="103941"/>
                  <a:pt x="237827" y="95474"/>
                </a:cubicBezTo>
                <a:cubicBezTo>
                  <a:pt x="267076" y="64686"/>
                  <a:pt x="299403" y="43135"/>
                  <a:pt x="344815" y="56989"/>
                </a:cubicBezTo>
                <a:cubicBezTo>
                  <a:pt x="368676" y="66226"/>
                  <a:pt x="377912" y="80080"/>
                  <a:pt x="376373" y="105480"/>
                </a:cubicBezTo>
                <a:cubicBezTo>
                  <a:pt x="374834" y="131650"/>
                  <a:pt x="361748" y="152432"/>
                  <a:pt x="341736" y="168595"/>
                </a:cubicBezTo>
                <a:cubicBezTo>
                  <a:pt x="314797" y="190916"/>
                  <a:pt x="283239" y="203232"/>
                  <a:pt x="250142" y="212468"/>
                </a:cubicBezTo>
                <a:cubicBezTo>
                  <a:pt x="245524" y="212468"/>
                  <a:pt x="241676" y="210929"/>
                  <a:pt x="237058" y="213238"/>
                </a:cubicBezTo>
                <a:cubicBezTo>
                  <a:pt x="257839" y="210159"/>
                  <a:pt x="277082" y="220165"/>
                  <a:pt x="297093" y="220165"/>
                </a:cubicBezTo>
                <a:cubicBezTo>
                  <a:pt x="330191" y="225553"/>
                  <a:pt x="357130" y="240177"/>
                  <a:pt x="371755" y="272504"/>
                </a:cubicBezTo>
                <a:cubicBezTo>
                  <a:pt x="374834" y="280201"/>
                  <a:pt x="377142" y="287128"/>
                  <a:pt x="371755" y="294825"/>
                </a:cubicBezTo>
                <a:cubicBezTo>
                  <a:pt x="370985" y="299444"/>
                  <a:pt x="370985" y="302522"/>
                  <a:pt x="370215" y="305601"/>
                </a:cubicBezTo>
                <a:close/>
              </a:path>
            </a:pathLst>
          </a:custGeom>
          <a:solidFill>
            <a:schemeClr val="accent4"/>
          </a:solidFill>
          <a:ln w="769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9" name="Freeform: Shape 78">
            <a:extLst>
              <a:ext uri="{FF2B5EF4-FFF2-40B4-BE49-F238E27FC236}">
                <a16:creationId xmlns:a16="http://schemas.microsoft.com/office/drawing/2014/main" id="{586D5003-FA75-4C1B-A0EB-A9699E06E3D2}"/>
              </a:ext>
            </a:extLst>
          </p:cNvPr>
          <p:cNvSpPr/>
          <p:nvPr/>
        </p:nvSpPr>
        <p:spPr>
          <a:xfrm>
            <a:off x="601123" y="3421873"/>
            <a:ext cx="148734" cy="161128"/>
          </a:xfrm>
          <a:custGeom>
            <a:avLst/>
            <a:gdLst>
              <a:gd name="connsiteX0" fmla="*/ 370215 w 369454"/>
              <a:gd name="connsiteY0" fmla="*/ 305601 h 400242"/>
              <a:gd name="connsiteX1" fmla="*/ 265536 w 369454"/>
              <a:gd name="connsiteY1" fmla="*/ 341007 h 400242"/>
              <a:gd name="connsiteX2" fmla="*/ 221664 w 369454"/>
              <a:gd name="connsiteY2" fmla="*/ 313298 h 400242"/>
              <a:gd name="connsiteX3" fmla="*/ 220894 w 369454"/>
              <a:gd name="connsiteY3" fmla="*/ 310219 h 400242"/>
              <a:gd name="connsiteX4" fmla="*/ 190876 w 369454"/>
              <a:gd name="connsiteY4" fmla="*/ 281741 h 400242"/>
              <a:gd name="connsiteX5" fmla="*/ 185488 w 369454"/>
              <a:gd name="connsiteY5" fmla="*/ 272504 h 400242"/>
              <a:gd name="connsiteX6" fmla="*/ 195494 w 369454"/>
              <a:gd name="connsiteY6" fmla="*/ 290207 h 400242"/>
              <a:gd name="connsiteX7" fmla="*/ 203191 w 369454"/>
              <a:gd name="connsiteY7" fmla="*/ 345626 h 400242"/>
              <a:gd name="connsiteX8" fmla="*/ 203191 w 369454"/>
              <a:gd name="connsiteY8" fmla="*/ 348704 h 400242"/>
              <a:gd name="connsiteX9" fmla="*/ 200112 w 369454"/>
              <a:gd name="connsiteY9" fmla="*/ 354092 h 400242"/>
              <a:gd name="connsiteX10" fmla="*/ 153930 w 369454"/>
              <a:gd name="connsiteY10" fmla="*/ 400274 h 400242"/>
              <a:gd name="connsiteX11" fmla="*/ 89276 w 369454"/>
              <a:gd name="connsiteY11" fmla="*/ 339468 h 400242"/>
              <a:gd name="connsiteX12" fmla="*/ 116215 w 369454"/>
              <a:gd name="connsiteY12" fmla="*/ 265577 h 400242"/>
              <a:gd name="connsiteX13" fmla="*/ 123912 w 369454"/>
              <a:gd name="connsiteY13" fmla="*/ 251723 h 400242"/>
              <a:gd name="connsiteX14" fmla="*/ 111597 w 369454"/>
              <a:gd name="connsiteY14" fmla="*/ 256341 h 400242"/>
              <a:gd name="connsiteX15" fmla="*/ 23081 w 369454"/>
              <a:gd name="connsiteY15" fmla="*/ 256341 h 400242"/>
              <a:gd name="connsiteX16" fmla="*/ 2300 w 369454"/>
              <a:gd name="connsiteY16" fmla="*/ 183989 h 400242"/>
              <a:gd name="connsiteX17" fmla="*/ 53100 w 369454"/>
              <a:gd name="connsiteY17" fmla="*/ 147044 h 400242"/>
              <a:gd name="connsiteX18" fmla="*/ 75421 w 369454"/>
              <a:gd name="connsiteY18" fmla="*/ 154741 h 400242"/>
              <a:gd name="connsiteX19" fmla="*/ 80039 w 369454"/>
              <a:gd name="connsiteY19" fmla="*/ 155510 h 400242"/>
              <a:gd name="connsiteX20" fmla="*/ 120064 w 369454"/>
              <a:gd name="connsiteY20" fmla="*/ 179371 h 400242"/>
              <a:gd name="connsiteX21" fmla="*/ 124682 w 369454"/>
              <a:gd name="connsiteY21" fmla="*/ 183219 h 400242"/>
              <a:gd name="connsiteX22" fmla="*/ 121603 w 369454"/>
              <a:gd name="connsiteY22" fmla="*/ 180141 h 400242"/>
              <a:gd name="connsiteX23" fmla="*/ 98512 w 369454"/>
              <a:gd name="connsiteY23" fmla="*/ 135498 h 400242"/>
              <a:gd name="connsiteX24" fmla="*/ 93124 w 369454"/>
              <a:gd name="connsiteY24" fmla="*/ 56219 h 400242"/>
              <a:gd name="connsiteX25" fmla="*/ 124682 w 369454"/>
              <a:gd name="connsiteY25" fmla="*/ 10038 h 400242"/>
              <a:gd name="connsiteX26" fmla="*/ 197803 w 369454"/>
              <a:gd name="connsiteY26" fmla="*/ 34668 h 400242"/>
              <a:gd name="connsiteX27" fmla="*/ 200112 w 369454"/>
              <a:gd name="connsiteY27" fmla="*/ 101632 h 400242"/>
              <a:gd name="connsiteX28" fmla="*/ 193954 w 369454"/>
              <a:gd name="connsiteY28" fmla="*/ 131650 h 400242"/>
              <a:gd name="connsiteX29" fmla="*/ 191645 w 369454"/>
              <a:gd name="connsiteY29" fmla="*/ 147044 h 400242"/>
              <a:gd name="connsiteX30" fmla="*/ 203191 w 369454"/>
              <a:gd name="connsiteY30" fmla="*/ 136268 h 400242"/>
              <a:gd name="connsiteX31" fmla="*/ 211657 w 369454"/>
              <a:gd name="connsiteY31" fmla="*/ 127032 h 400242"/>
              <a:gd name="connsiteX32" fmla="*/ 220894 w 369454"/>
              <a:gd name="connsiteY32" fmla="*/ 113947 h 400242"/>
              <a:gd name="connsiteX33" fmla="*/ 220894 w 369454"/>
              <a:gd name="connsiteY33" fmla="*/ 113947 h 400242"/>
              <a:gd name="connsiteX34" fmla="*/ 237827 w 369454"/>
              <a:gd name="connsiteY34" fmla="*/ 95474 h 400242"/>
              <a:gd name="connsiteX35" fmla="*/ 344815 w 369454"/>
              <a:gd name="connsiteY35" fmla="*/ 56989 h 400242"/>
              <a:gd name="connsiteX36" fmla="*/ 376373 w 369454"/>
              <a:gd name="connsiteY36" fmla="*/ 105480 h 400242"/>
              <a:gd name="connsiteX37" fmla="*/ 341736 w 369454"/>
              <a:gd name="connsiteY37" fmla="*/ 168595 h 400242"/>
              <a:gd name="connsiteX38" fmla="*/ 250142 w 369454"/>
              <a:gd name="connsiteY38" fmla="*/ 212468 h 400242"/>
              <a:gd name="connsiteX39" fmla="*/ 237058 w 369454"/>
              <a:gd name="connsiteY39" fmla="*/ 213238 h 400242"/>
              <a:gd name="connsiteX40" fmla="*/ 297093 w 369454"/>
              <a:gd name="connsiteY40" fmla="*/ 220165 h 400242"/>
              <a:gd name="connsiteX41" fmla="*/ 371755 w 369454"/>
              <a:gd name="connsiteY41" fmla="*/ 272504 h 400242"/>
              <a:gd name="connsiteX42" fmla="*/ 371755 w 369454"/>
              <a:gd name="connsiteY42" fmla="*/ 294825 h 400242"/>
              <a:gd name="connsiteX43" fmla="*/ 370215 w 369454"/>
              <a:gd name="connsiteY43" fmla="*/ 305601 h 4002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369454" h="400242">
                <a:moveTo>
                  <a:pt x="370215" y="305601"/>
                </a:moveTo>
                <a:cubicBezTo>
                  <a:pt x="345585" y="347935"/>
                  <a:pt x="308639" y="352553"/>
                  <a:pt x="265536" y="341007"/>
                </a:cubicBezTo>
                <a:cubicBezTo>
                  <a:pt x="247833" y="336389"/>
                  <a:pt x="233209" y="327153"/>
                  <a:pt x="221664" y="313298"/>
                </a:cubicBezTo>
                <a:cubicBezTo>
                  <a:pt x="221664" y="312529"/>
                  <a:pt x="220894" y="310989"/>
                  <a:pt x="220894" y="310219"/>
                </a:cubicBezTo>
                <a:cubicBezTo>
                  <a:pt x="207039" y="304062"/>
                  <a:pt x="198573" y="293286"/>
                  <a:pt x="190876" y="281741"/>
                </a:cubicBezTo>
                <a:cubicBezTo>
                  <a:pt x="189336" y="278662"/>
                  <a:pt x="188566" y="274814"/>
                  <a:pt x="185488" y="272504"/>
                </a:cubicBezTo>
                <a:cubicBezTo>
                  <a:pt x="190106" y="277892"/>
                  <a:pt x="190876" y="284819"/>
                  <a:pt x="195494" y="290207"/>
                </a:cubicBezTo>
                <a:cubicBezTo>
                  <a:pt x="203191" y="307910"/>
                  <a:pt x="198573" y="327923"/>
                  <a:pt x="203191" y="345626"/>
                </a:cubicBezTo>
                <a:cubicBezTo>
                  <a:pt x="202421" y="346395"/>
                  <a:pt x="202421" y="347935"/>
                  <a:pt x="203191" y="348704"/>
                </a:cubicBezTo>
                <a:cubicBezTo>
                  <a:pt x="202421" y="350244"/>
                  <a:pt x="200882" y="352553"/>
                  <a:pt x="200112" y="354092"/>
                </a:cubicBezTo>
                <a:cubicBezTo>
                  <a:pt x="191645" y="385650"/>
                  <a:pt x="175482" y="401814"/>
                  <a:pt x="153930" y="400274"/>
                </a:cubicBezTo>
                <a:cubicBezTo>
                  <a:pt x="120833" y="397965"/>
                  <a:pt x="91585" y="370256"/>
                  <a:pt x="89276" y="339468"/>
                </a:cubicBezTo>
                <a:cubicBezTo>
                  <a:pt x="86197" y="310219"/>
                  <a:pt x="99282" y="287128"/>
                  <a:pt x="116215" y="265577"/>
                </a:cubicBezTo>
                <a:cubicBezTo>
                  <a:pt x="119294" y="261729"/>
                  <a:pt x="120064" y="256341"/>
                  <a:pt x="123912" y="251723"/>
                </a:cubicBezTo>
                <a:cubicBezTo>
                  <a:pt x="120064" y="255571"/>
                  <a:pt x="115445" y="254032"/>
                  <a:pt x="111597" y="256341"/>
                </a:cubicBezTo>
                <a:cubicBezTo>
                  <a:pt x="82348" y="271735"/>
                  <a:pt x="53100" y="280201"/>
                  <a:pt x="23081" y="256341"/>
                </a:cubicBezTo>
                <a:cubicBezTo>
                  <a:pt x="4609" y="241716"/>
                  <a:pt x="-4627" y="207850"/>
                  <a:pt x="2300" y="183989"/>
                </a:cubicBezTo>
                <a:cubicBezTo>
                  <a:pt x="9227" y="160128"/>
                  <a:pt x="23851" y="149353"/>
                  <a:pt x="53100" y="147044"/>
                </a:cubicBezTo>
                <a:cubicBezTo>
                  <a:pt x="60797" y="149353"/>
                  <a:pt x="69263" y="149353"/>
                  <a:pt x="75421" y="154741"/>
                </a:cubicBezTo>
                <a:cubicBezTo>
                  <a:pt x="76960" y="154741"/>
                  <a:pt x="78500" y="155510"/>
                  <a:pt x="80039" y="155510"/>
                </a:cubicBezTo>
                <a:cubicBezTo>
                  <a:pt x="96203" y="158589"/>
                  <a:pt x="110058" y="167056"/>
                  <a:pt x="120064" y="179371"/>
                </a:cubicBezTo>
                <a:cubicBezTo>
                  <a:pt x="121603" y="180141"/>
                  <a:pt x="121603" y="183219"/>
                  <a:pt x="124682" y="183219"/>
                </a:cubicBezTo>
                <a:cubicBezTo>
                  <a:pt x="123912" y="182450"/>
                  <a:pt x="122373" y="181680"/>
                  <a:pt x="121603" y="180141"/>
                </a:cubicBezTo>
                <a:cubicBezTo>
                  <a:pt x="109288" y="167825"/>
                  <a:pt x="102361" y="152432"/>
                  <a:pt x="98512" y="135498"/>
                </a:cubicBezTo>
                <a:cubicBezTo>
                  <a:pt x="93124" y="109329"/>
                  <a:pt x="83888" y="83159"/>
                  <a:pt x="93124" y="56219"/>
                </a:cubicBezTo>
                <a:cubicBezTo>
                  <a:pt x="99282" y="37747"/>
                  <a:pt x="107748" y="21583"/>
                  <a:pt x="124682" y="10038"/>
                </a:cubicBezTo>
                <a:cubicBezTo>
                  <a:pt x="154700" y="-9974"/>
                  <a:pt x="187027" y="801"/>
                  <a:pt x="197803" y="34668"/>
                </a:cubicBezTo>
                <a:cubicBezTo>
                  <a:pt x="204730" y="56989"/>
                  <a:pt x="205500" y="79310"/>
                  <a:pt x="200112" y="101632"/>
                </a:cubicBezTo>
                <a:cubicBezTo>
                  <a:pt x="197803" y="111638"/>
                  <a:pt x="196263" y="121644"/>
                  <a:pt x="193954" y="131650"/>
                </a:cubicBezTo>
                <a:cubicBezTo>
                  <a:pt x="191645" y="136268"/>
                  <a:pt x="195494" y="141656"/>
                  <a:pt x="191645" y="147044"/>
                </a:cubicBezTo>
                <a:cubicBezTo>
                  <a:pt x="196263" y="143965"/>
                  <a:pt x="199342" y="139347"/>
                  <a:pt x="203191" y="136268"/>
                </a:cubicBezTo>
                <a:cubicBezTo>
                  <a:pt x="206270" y="133189"/>
                  <a:pt x="208579" y="130110"/>
                  <a:pt x="211657" y="127032"/>
                </a:cubicBezTo>
                <a:cubicBezTo>
                  <a:pt x="216276" y="123953"/>
                  <a:pt x="217045" y="117795"/>
                  <a:pt x="220894" y="113947"/>
                </a:cubicBezTo>
                <a:lnTo>
                  <a:pt x="220894" y="113947"/>
                </a:lnTo>
                <a:cubicBezTo>
                  <a:pt x="229361" y="110098"/>
                  <a:pt x="235518" y="103941"/>
                  <a:pt x="237827" y="95474"/>
                </a:cubicBezTo>
                <a:cubicBezTo>
                  <a:pt x="267076" y="64686"/>
                  <a:pt x="299403" y="43135"/>
                  <a:pt x="344815" y="56989"/>
                </a:cubicBezTo>
                <a:cubicBezTo>
                  <a:pt x="368676" y="66226"/>
                  <a:pt x="377912" y="80080"/>
                  <a:pt x="376373" y="105480"/>
                </a:cubicBezTo>
                <a:cubicBezTo>
                  <a:pt x="374834" y="131650"/>
                  <a:pt x="361748" y="152432"/>
                  <a:pt x="341736" y="168595"/>
                </a:cubicBezTo>
                <a:cubicBezTo>
                  <a:pt x="314797" y="190916"/>
                  <a:pt x="283239" y="203232"/>
                  <a:pt x="250142" y="212468"/>
                </a:cubicBezTo>
                <a:cubicBezTo>
                  <a:pt x="245524" y="212468"/>
                  <a:pt x="241676" y="210929"/>
                  <a:pt x="237058" y="213238"/>
                </a:cubicBezTo>
                <a:cubicBezTo>
                  <a:pt x="257839" y="210159"/>
                  <a:pt x="277082" y="220165"/>
                  <a:pt x="297093" y="220165"/>
                </a:cubicBezTo>
                <a:cubicBezTo>
                  <a:pt x="330191" y="225553"/>
                  <a:pt x="357130" y="240177"/>
                  <a:pt x="371755" y="272504"/>
                </a:cubicBezTo>
                <a:cubicBezTo>
                  <a:pt x="374834" y="280201"/>
                  <a:pt x="377142" y="287128"/>
                  <a:pt x="371755" y="294825"/>
                </a:cubicBezTo>
                <a:cubicBezTo>
                  <a:pt x="370985" y="299444"/>
                  <a:pt x="370985" y="302522"/>
                  <a:pt x="370215" y="305601"/>
                </a:cubicBezTo>
                <a:close/>
              </a:path>
            </a:pathLst>
          </a:custGeom>
          <a:solidFill>
            <a:schemeClr val="accent4"/>
          </a:solidFill>
          <a:ln w="769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0" name="Freeform: Shape 79">
            <a:extLst>
              <a:ext uri="{FF2B5EF4-FFF2-40B4-BE49-F238E27FC236}">
                <a16:creationId xmlns:a16="http://schemas.microsoft.com/office/drawing/2014/main" id="{462B11A5-B2FF-4F77-A44E-7EFC8471E8B3}"/>
              </a:ext>
            </a:extLst>
          </p:cNvPr>
          <p:cNvSpPr/>
          <p:nvPr/>
        </p:nvSpPr>
        <p:spPr>
          <a:xfrm>
            <a:off x="45658" y="4241815"/>
            <a:ext cx="317722" cy="305502"/>
          </a:xfrm>
          <a:custGeom>
            <a:avLst/>
            <a:gdLst>
              <a:gd name="connsiteX0" fmla="*/ 165990 w 400242"/>
              <a:gd name="connsiteY0" fmla="*/ 373598 h 384848"/>
              <a:gd name="connsiteX1" fmla="*/ 145978 w 400242"/>
              <a:gd name="connsiteY1" fmla="*/ 305865 h 384848"/>
              <a:gd name="connsiteX2" fmla="*/ 153675 w 400242"/>
              <a:gd name="connsiteY2" fmla="*/ 276617 h 384848"/>
              <a:gd name="connsiteX3" fmla="*/ 194469 w 400242"/>
              <a:gd name="connsiteY3" fmla="*/ 218889 h 384848"/>
              <a:gd name="connsiteX4" fmla="*/ 201396 w 400242"/>
              <a:gd name="connsiteY4" fmla="*/ 209653 h 384848"/>
              <a:gd name="connsiteX5" fmla="*/ 194469 w 400242"/>
              <a:gd name="connsiteY5" fmla="*/ 211962 h 384848"/>
              <a:gd name="connsiteX6" fmla="*/ 181384 w 400242"/>
              <a:gd name="connsiteY6" fmla="*/ 219659 h 384848"/>
              <a:gd name="connsiteX7" fmla="*/ 59002 w 400242"/>
              <a:gd name="connsiteY7" fmla="*/ 265071 h 384848"/>
              <a:gd name="connsiteX8" fmla="*/ 505 w 400242"/>
              <a:gd name="connsiteY8" fmla="*/ 218889 h 384848"/>
              <a:gd name="connsiteX9" fmla="*/ 44378 w 400242"/>
              <a:gd name="connsiteY9" fmla="*/ 155774 h 384848"/>
              <a:gd name="connsiteX10" fmla="*/ 149826 w 400242"/>
              <a:gd name="connsiteY10" fmla="*/ 144998 h 384848"/>
              <a:gd name="connsiteX11" fmla="*/ 181384 w 400242"/>
              <a:gd name="connsiteY11" fmla="*/ 148847 h 384848"/>
              <a:gd name="connsiteX12" fmla="*/ 103645 w 400242"/>
              <a:gd name="connsiteY12" fmla="*/ 104974 h 384848"/>
              <a:gd name="connsiteX13" fmla="*/ 92099 w 400242"/>
              <a:gd name="connsiteY13" fmla="*/ 94968 h 384848"/>
              <a:gd name="connsiteX14" fmla="*/ 83633 w 400242"/>
              <a:gd name="connsiteY14" fmla="*/ 86501 h 384848"/>
              <a:gd name="connsiteX15" fmla="*/ 74396 w 400242"/>
              <a:gd name="connsiteY15" fmla="*/ 72647 h 384848"/>
              <a:gd name="connsiteX16" fmla="*/ 79014 w 400242"/>
              <a:gd name="connsiteY16" fmla="*/ 17998 h 384848"/>
              <a:gd name="connsiteX17" fmla="*/ 141360 w 400242"/>
              <a:gd name="connsiteY17" fmla="*/ 2604 h 384848"/>
              <a:gd name="connsiteX18" fmla="*/ 201396 w 400242"/>
              <a:gd name="connsiteY18" fmla="*/ 42628 h 384848"/>
              <a:gd name="connsiteX19" fmla="*/ 236033 w 400242"/>
              <a:gd name="connsiteY19" fmla="*/ 97277 h 384848"/>
              <a:gd name="connsiteX20" fmla="*/ 265281 w 400242"/>
              <a:gd name="connsiteY20" fmla="*/ 21847 h 384848"/>
              <a:gd name="connsiteX21" fmla="*/ 316851 w 400242"/>
              <a:gd name="connsiteY21" fmla="*/ 16459 h 384848"/>
              <a:gd name="connsiteX22" fmla="*/ 363033 w 400242"/>
              <a:gd name="connsiteY22" fmla="*/ 82653 h 384848"/>
              <a:gd name="connsiteX23" fmla="*/ 316081 w 400242"/>
              <a:gd name="connsiteY23" fmla="*/ 151156 h 384848"/>
              <a:gd name="connsiteX24" fmla="*/ 296839 w 400242"/>
              <a:gd name="connsiteY24" fmla="*/ 158083 h 384848"/>
              <a:gd name="connsiteX25" fmla="*/ 399209 w 400242"/>
              <a:gd name="connsiteY25" fmla="*/ 259683 h 384848"/>
              <a:gd name="connsiteX26" fmla="*/ 315311 w 400242"/>
              <a:gd name="connsiteY26" fmla="*/ 285852 h 384848"/>
              <a:gd name="connsiteX27" fmla="*/ 269899 w 400242"/>
              <a:gd name="connsiteY27" fmla="*/ 231204 h 384848"/>
              <a:gd name="connsiteX28" fmla="*/ 267590 w 400242"/>
              <a:gd name="connsiteY28" fmla="*/ 329725 h 384848"/>
              <a:gd name="connsiteX29" fmla="*/ 192930 w 400242"/>
              <a:gd name="connsiteY29" fmla="*/ 390532 h 384848"/>
              <a:gd name="connsiteX30" fmla="*/ 165990 w 400242"/>
              <a:gd name="connsiteY30" fmla="*/ 373598 h 384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00242" h="384848">
                <a:moveTo>
                  <a:pt x="165990" y="373598"/>
                </a:moveTo>
                <a:cubicBezTo>
                  <a:pt x="138281" y="357435"/>
                  <a:pt x="143669" y="331265"/>
                  <a:pt x="145978" y="305865"/>
                </a:cubicBezTo>
                <a:cubicBezTo>
                  <a:pt x="146748" y="295859"/>
                  <a:pt x="150596" y="286622"/>
                  <a:pt x="153675" y="276617"/>
                </a:cubicBezTo>
                <a:cubicBezTo>
                  <a:pt x="167530" y="257374"/>
                  <a:pt x="180614" y="238132"/>
                  <a:pt x="194469" y="218889"/>
                </a:cubicBezTo>
                <a:cubicBezTo>
                  <a:pt x="196008" y="215041"/>
                  <a:pt x="197548" y="211962"/>
                  <a:pt x="201396" y="209653"/>
                </a:cubicBezTo>
                <a:cubicBezTo>
                  <a:pt x="198318" y="208883"/>
                  <a:pt x="196778" y="211962"/>
                  <a:pt x="194469" y="211962"/>
                </a:cubicBezTo>
                <a:cubicBezTo>
                  <a:pt x="189081" y="212731"/>
                  <a:pt x="183693" y="214271"/>
                  <a:pt x="181384" y="219659"/>
                </a:cubicBezTo>
                <a:cubicBezTo>
                  <a:pt x="145208" y="247368"/>
                  <a:pt x="105954" y="268150"/>
                  <a:pt x="59002" y="265071"/>
                </a:cubicBezTo>
                <a:cubicBezTo>
                  <a:pt x="25136" y="262762"/>
                  <a:pt x="4354" y="245059"/>
                  <a:pt x="505" y="218889"/>
                </a:cubicBezTo>
                <a:cubicBezTo>
                  <a:pt x="-3343" y="194259"/>
                  <a:pt x="15130" y="168089"/>
                  <a:pt x="44378" y="155774"/>
                </a:cubicBezTo>
                <a:cubicBezTo>
                  <a:pt x="78245" y="141150"/>
                  <a:pt x="114421" y="141150"/>
                  <a:pt x="149826" y="144998"/>
                </a:cubicBezTo>
                <a:cubicBezTo>
                  <a:pt x="158293" y="145768"/>
                  <a:pt x="166760" y="146538"/>
                  <a:pt x="181384" y="148847"/>
                </a:cubicBezTo>
                <a:cubicBezTo>
                  <a:pt x="152905" y="130374"/>
                  <a:pt x="125966" y="121907"/>
                  <a:pt x="103645" y="104974"/>
                </a:cubicBezTo>
                <a:cubicBezTo>
                  <a:pt x="101336" y="100356"/>
                  <a:pt x="93639" y="100356"/>
                  <a:pt x="92099" y="94968"/>
                </a:cubicBezTo>
                <a:cubicBezTo>
                  <a:pt x="89020" y="91889"/>
                  <a:pt x="86711" y="89580"/>
                  <a:pt x="83633" y="86501"/>
                </a:cubicBezTo>
                <a:cubicBezTo>
                  <a:pt x="77475" y="84192"/>
                  <a:pt x="76705" y="78034"/>
                  <a:pt x="74396" y="72647"/>
                </a:cubicBezTo>
                <a:cubicBezTo>
                  <a:pt x="68239" y="53404"/>
                  <a:pt x="62081" y="34162"/>
                  <a:pt x="79014" y="17998"/>
                </a:cubicBezTo>
                <a:cubicBezTo>
                  <a:pt x="96717" y="1065"/>
                  <a:pt x="117499" y="-3553"/>
                  <a:pt x="141360" y="2604"/>
                </a:cubicBezTo>
                <a:cubicBezTo>
                  <a:pt x="165990" y="8762"/>
                  <a:pt x="186002" y="21847"/>
                  <a:pt x="201396" y="42628"/>
                </a:cubicBezTo>
                <a:cubicBezTo>
                  <a:pt x="226796" y="53404"/>
                  <a:pt x="226027" y="80344"/>
                  <a:pt x="236033" y="97277"/>
                </a:cubicBezTo>
                <a:cubicBezTo>
                  <a:pt x="230645" y="68028"/>
                  <a:pt x="244499" y="42628"/>
                  <a:pt x="265281" y="21847"/>
                </a:cubicBezTo>
                <a:cubicBezTo>
                  <a:pt x="279905" y="7223"/>
                  <a:pt x="299148" y="8762"/>
                  <a:pt x="316851" y="16459"/>
                </a:cubicBezTo>
                <a:cubicBezTo>
                  <a:pt x="343790" y="27234"/>
                  <a:pt x="363033" y="54943"/>
                  <a:pt x="363033" y="82653"/>
                </a:cubicBezTo>
                <a:cubicBezTo>
                  <a:pt x="363033" y="111132"/>
                  <a:pt x="343790" y="138841"/>
                  <a:pt x="316081" y="151156"/>
                </a:cubicBezTo>
                <a:cubicBezTo>
                  <a:pt x="309924" y="153465"/>
                  <a:pt x="303766" y="154234"/>
                  <a:pt x="296839" y="158083"/>
                </a:cubicBezTo>
                <a:cubicBezTo>
                  <a:pt x="369190" y="147307"/>
                  <a:pt x="416142" y="200416"/>
                  <a:pt x="399209" y="259683"/>
                </a:cubicBezTo>
                <a:cubicBezTo>
                  <a:pt x="383045" y="299707"/>
                  <a:pt x="349948" y="310483"/>
                  <a:pt x="315311" y="285852"/>
                </a:cubicBezTo>
                <a:cubicBezTo>
                  <a:pt x="294530" y="271998"/>
                  <a:pt x="278366" y="255065"/>
                  <a:pt x="269899" y="231204"/>
                </a:cubicBezTo>
                <a:cubicBezTo>
                  <a:pt x="281445" y="264301"/>
                  <a:pt x="279136" y="297398"/>
                  <a:pt x="267590" y="329725"/>
                </a:cubicBezTo>
                <a:cubicBezTo>
                  <a:pt x="255275" y="364362"/>
                  <a:pt x="229105" y="383604"/>
                  <a:pt x="192930" y="390532"/>
                </a:cubicBezTo>
                <a:cubicBezTo>
                  <a:pt x="183693" y="385913"/>
                  <a:pt x="171378" y="385913"/>
                  <a:pt x="165990" y="373598"/>
                </a:cubicBezTo>
                <a:close/>
              </a:path>
            </a:pathLst>
          </a:custGeom>
          <a:solidFill>
            <a:schemeClr val="accent2"/>
          </a:solidFill>
          <a:ln w="769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1" name="Freeform: Shape 80">
            <a:extLst>
              <a:ext uri="{FF2B5EF4-FFF2-40B4-BE49-F238E27FC236}">
                <a16:creationId xmlns:a16="http://schemas.microsoft.com/office/drawing/2014/main" id="{772A5690-2923-4AC4-A84B-467019946761}"/>
              </a:ext>
            </a:extLst>
          </p:cNvPr>
          <p:cNvSpPr/>
          <p:nvPr/>
        </p:nvSpPr>
        <p:spPr>
          <a:xfrm>
            <a:off x="1298911" y="3321766"/>
            <a:ext cx="210497" cy="202401"/>
          </a:xfrm>
          <a:custGeom>
            <a:avLst/>
            <a:gdLst>
              <a:gd name="connsiteX0" fmla="*/ 165990 w 400242"/>
              <a:gd name="connsiteY0" fmla="*/ 373598 h 384848"/>
              <a:gd name="connsiteX1" fmla="*/ 145978 w 400242"/>
              <a:gd name="connsiteY1" fmla="*/ 305865 h 384848"/>
              <a:gd name="connsiteX2" fmla="*/ 153675 w 400242"/>
              <a:gd name="connsiteY2" fmla="*/ 276617 h 384848"/>
              <a:gd name="connsiteX3" fmla="*/ 194469 w 400242"/>
              <a:gd name="connsiteY3" fmla="*/ 218889 h 384848"/>
              <a:gd name="connsiteX4" fmla="*/ 201396 w 400242"/>
              <a:gd name="connsiteY4" fmla="*/ 209653 h 384848"/>
              <a:gd name="connsiteX5" fmla="*/ 194469 w 400242"/>
              <a:gd name="connsiteY5" fmla="*/ 211962 h 384848"/>
              <a:gd name="connsiteX6" fmla="*/ 181384 w 400242"/>
              <a:gd name="connsiteY6" fmla="*/ 219659 h 384848"/>
              <a:gd name="connsiteX7" fmla="*/ 59002 w 400242"/>
              <a:gd name="connsiteY7" fmla="*/ 265071 h 384848"/>
              <a:gd name="connsiteX8" fmla="*/ 505 w 400242"/>
              <a:gd name="connsiteY8" fmla="*/ 218889 h 384848"/>
              <a:gd name="connsiteX9" fmla="*/ 44378 w 400242"/>
              <a:gd name="connsiteY9" fmla="*/ 155774 h 384848"/>
              <a:gd name="connsiteX10" fmla="*/ 149826 w 400242"/>
              <a:gd name="connsiteY10" fmla="*/ 144998 h 384848"/>
              <a:gd name="connsiteX11" fmla="*/ 181384 w 400242"/>
              <a:gd name="connsiteY11" fmla="*/ 148847 h 384848"/>
              <a:gd name="connsiteX12" fmla="*/ 103645 w 400242"/>
              <a:gd name="connsiteY12" fmla="*/ 104974 h 384848"/>
              <a:gd name="connsiteX13" fmla="*/ 92099 w 400242"/>
              <a:gd name="connsiteY13" fmla="*/ 94968 h 384848"/>
              <a:gd name="connsiteX14" fmla="*/ 83633 w 400242"/>
              <a:gd name="connsiteY14" fmla="*/ 86501 h 384848"/>
              <a:gd name="connsiteX15" fmla="*/ 74396 w 400242"/>
              <a:gd name="connsiteY15" fmla="*/ 72647 h 384848"/>
              <a:gd name="connsiteX16" fmla="*/ 79014 w 400242"/>
              <a:gd name="connsiteY16" fmla="*/ 17998 h 384848"/>
              <a:gd name="connsiteX17" fmla="*/ 141360 w 400242"/>
              <a:gd name="connsiteY17" fmla="*/ 2604 h 384848"/>
              <a:gd name="connsiteX18" fmla="*/ 201396 w 400242"/>
              <a:gd name="connsiteY18" fmla="*/ 42628 h 384848"/>
              <a:gd name="connsiteX19" fmla="*/ 236033 w 400242"/>
              <a:gd name="connsiteY19" fmla="*/ 97277 h 384848"/>
              <a:gd name="connsiteX20" fmla="*/ 265281 w 400242"/>
              <a:gd name="connsiteY20" fmla="*/ 21847 h 384848"/>
              <a:gd name="connsiteX21" fmla="*/ 316851 w 400242"/>
              <a:gd name="connsiteY21" fmla="*/ 16459 h 384848"/>
              <a:gd name="connsiteX22" fmla="*/ 363033 w 400242"/>
              <a:gd name="connsiteY22" fmla="*/ 82653 h 384848"/>
              <a:gd name="connsiteX23" fmla="*/ 316081 w 400242"/>
              <a:gd name="connsiteY23" fmla="*/ 151156 h 384848"/>
              <a:gd name="connsiteX24" fmla="*/ 296839 w 400242"/>
              <a:gd name="connsiteY24" fmla="*/ 158083 h 384848"/>
              <a:gd name="connsiteX25" fmla="*/ 399209 w 400242"/>
              <a:gd name="connsiteY25" fmla="*/ 259683 h 384848"/>
              <a:gd name="connsiteX26" fmla="*/ 315311 w 400242"/>
              <a:gd name="connsiteY26" fmla="*/ 285852 h 384848"/>
              <a:gd name="connsiteX27" fmla="*/ 269899 w 400242"/>
              <a:gd name="connsiteY27" fmla="*/ 231204 h 384848"/>
              <a:gd name="connsiteX28" fmla="*/ 267590 w 400242"/>
              <a:gd name="connsiteY28" fmla="*/ 329725 h 384848"/>
              <a:gd name="connsiteX29" fmla="*/ 192930 w 400242"/>
              <a:gd name="connsiteY29" fmla="*/ 390532 h 384848"/>
              <a:gd name="connsiteX30" fmla="*/ 165990 w 400242"/>
              <a:gd name="connsiteY30" fmla="*/ 373598 h 384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00242" h="384848">
                <a:moveTo>
                  <a:pt x="165990" y="373598"/>
                </a:moveTo>
                <a:cubicBezTo>
                  <a:pt x="138281" y="357435"/>
                  <a:pt x="143669" y="331265"/>
                  <a:pt x="145978" y="305865"/>
                </a:cubicBezTo>
                <a:cubicBezTo>
                  <a:pt x="146748" y="295859"/>
                  <a:pt x="150596" y="286622"/>
                  <a:pt x="153675" y="276617"/>
                </a:cubicBezTo>
                <a:cubicBezTo>
                  <a:pt x="167530" y="257374"/>
                  <a:pt x="180614" y="238132"/>
                  <a:pt x="194469" y="218889"/>
                </a:cubicBezTo>
                <a:cubicBezTo>
                  <a:pt x="196008" y="215041"/>
                  <a:pt x="197548" y="211962"/>
                  <a:pt x="201396" y="209653"/>
                </a:cubicBezTo>
                <a:cubicBezTo>
                  <a:pt x="198318" y="208883"/>
                  <a:pt x="196778" y="211962"/>
                  <a:pt x="194469" y="211962"/>
                </a:cubicBezTo>
                <a:cubicBezTo>
                  <a:pt x="189081" y="212731"/>
                  <a:pt x="183693" y="214271"/>
                  <a:pt x="181384" y="219659"/>
                </a:cubicBezTo>
                <a:cubicBezTo>
                  <a:pt x="145208" y="247368"/>
                  <a:pt x="105954" y="268150"/>
                  <a:pt x="59002" y="265071"/>
                </a:cubicBezTo>
                <a:cubicBezTo>
                  <a:pt x="25136" y="262762"/>
                  <a:pt x="4354" y="245059"/>
                  <a:pt x="505" y="218889"/>
                </a:cubicBezTo>
                <a:cubicBezTo>
                  <a:pt x="-3343" y="194259"/>
                  <a:pt x="15130" y="168089"/>
                  <a:pt x="44378" y="155774"/>
                </a:cubicBezTo>
                <a:cubicBezTo>
                  <a:pt x="78245" y="141150"/>
                  <a:pt x="114421" y="141150"/>
                  <a:pt x="149826" y="144998"/>
                </a:cubicBezTo>
                <a:cubicBezTo>
                  <a:pt x="158293" y="145768"/>
                  <a:pt x="166760" y="146538"/>
                  <a:pt x="181384" y="148847"/>
                </a:cubicBezTo>
                <a:cubicBezTo>
                  <a:pt x="152905" y="130374"/>
                  <a:pt x="125966" y="121907"/>
                  <a:pt x="103645" y="104974"/>
                </a:cubicBezTo>
                <a:cubicBezTo>
                  <a:pt x="101336" y="100356"/>
                  <a:pt x="93639" y="100356"/>
                  <a:pt x="92099" y="94968"/>
                </a:cubicBezTo>
                <a:cubicBezTo>
                  <a:pt x="89020" y="91889"/>
                  <a:pt x="86711" y="89580"/>
                  <a:pt x="83633" y="86501"/>
                </a:cubicBezTo>
                <a:cubicBezTo>
                  <a:pt x="77475" y="84192"/>
                  <a:pt x="76705" y="78034"/>
                  <a:pt x="74396" y="72647"/>
                </a:cubicBezTo>
                <a:cubicBezTo>
                  <a:pt x="68239" y="53404"/>
                  <a:pt x="62081" y="34162"/>
                  <a:pt x="79014" y="17998"/>
                </a:cubicBezTo>
                <a:cubicBezTo>
                  <a:pt x="96717" y="1065"/>
                  <a:pt x="117499" y="-3553"/>
                  <a:pt x="141360" y="2604"/>
                </a:cubicBezTo>
                <a:cubicBezTo>
                  <a:pt x="165990" y="8762"/>
                  <a:pt x="186002" y="21847"/>
                  <a:pt x="201396" y="42628"/>
                </a:cubicBezTo>
                <a:cubicBezTo>
                  <a:pt x="226796" y="53404"/>
                  <a:pt x="226027" y="80344"/>
                  <a:pt x="236033" y="97277"/>
                </a:cubicBezTo>
                <a:cubicBezTo>
                  <a:pt x="230645" y="68028"/>
                  <a:pt x="244499" y="42628"/>
                  <a:pt x="265281" y="21847"/>
                </a:cubicBezTo>
                <a:cubicBezTo>
                  <a:pt x="279905" y="7223"/>
                  <a:pt x="299148" y="8762"/>
                  <a:pt x="316851" y="16459"/>
                </a:cubicBezTo>
                <a:cubicBezTo>
                  <a:pt x="343790" y="27234"/>
                  <a:pt x="363033" y="54943"/>
                  <a:pt x="363033" y="82653"/>
                </a:cubicBezTo>
                <a:cubicBezTo>
                  <a:pt x="363033" y="111132"/>
                  <a:pt x="343790" y="138841"/>
                  <a:pt x="316081" y="151156"/>
                </a:cubicBezTo>
                <a:cubicBezTo>
                  <a:pt x="309924" y="153465"/>
                  <a:pt x="303766" y="154234"/>
                  <a:pt x="296839" y="158083"/>
                </a:cubicBezTo>
                <a:cubicBezTo>
                  <a:pt x="369190" y="147307"/>
                  <a:pt x="416142" y="200416"/>
                  <a:pt x="399209" y="259683"/>
                </a:cubicBezTo>
                <a:cubicBezTo>
                  <a:pt x="383045" y="299707"/>
                  <a:pt x="349948" y="310483"/>
                  <a:pt x="315311" y="285852"/>
                </a:cubicBezTo>
                <a:cubicBezTo>
                  <a:pt x="294530" y="271998"/>
                  <a:pt x="278366" y="255065"/>
                  <a:pt x="269899" y="231204"/>
                </a:cubicBezTo>
                <a:cubicBezTo>
                  <a:pt x="281445" y="264301"/>
                  <a:pt x="279136" y="297398"/>
                  <a:pt x="267590" y="329725"/>
                </a:cubicBezTo>
                <a:cubicBezTo>
                  <a:pt x="255275" y="364362"/>
                  <a:pt x="229105" y="383604"/>
                  <a:pt x="192930" y="390532"/>
                </a:cubicBezTo>
                <a:cubicBezTo>
                  <a:pt x="183693" y="385913"/>
                  <a:pt x="171378" y="385913"/>
                  <a:pt x="165990" y="373598"/>
                </a:cubicBezTo>
                <a:close/>
              </a:path>
            </a:pathLst>
          </a:custGeom>
          <a:solidFill>
            <a:schemeClr val="accent2"/>
          </a:solidFill>
          <a:ln w="769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2" name="Freeform: Shape 81">
            <a:extLst>
              <a:ext uri="{FF2B5EF4-FFF2-40B4-BE49-F238E27FC236}">
                <a16:creationId xmlns:a16="http://schemas.microsoft.com/office/drawing/2014/main" id="{7B4370AD-57F6-46F9-9A63-D3F811F9BBE5}"/>
              </a:ext>
            </a:extLst>
          </p:cNvPr>
          <p:cNvSpPr/>
          <p:nvPr/>
        </p:nvSpPr>
        <p:spPr>
          <a:xfrm>
            <a:off x="12559" y="3125941"/>
            <a:ext cx="210497" cy="202401"/>
          </a:xfrm>
          <a:custGeom>
            <a:avLst/>
            <a:gdLst>
              <a:gd name="connsiteX0" fmla="*/ 165990 w 400242"/>
              <a:gd name="connsiteY0" fmla="*/ 373598 h 384848"/>
              <a:gd name="connsiteX1" fmla="*/ 145978 w 400242"/>
              <a:gd name="connsiteY1" fmla="*/ 305865 h 384848"/>
              <a:gd name="connsiteX2" fmla="*/ 153675 w 400242"/>
              <a:gd name="connsiteY2" fmla="*/ 276617 h 384848"/>
              <a:gd name="connsiteX3" fmla="*/ 194469 w 400242"/>
              <a:gd name="connsiteY3" fmla="*/ 218889 h 384848"/>
              <a:gd name="connsiteX4" fmla="*/ 201396 w 400242"/>
              <a:gd name="connsiteY4" fmla="*/ 209653 h 384848"/>
              <a:gd name="connsiteX5" fmla="*/ 194469 w 400242"/>
              <a:gd name="connsiteY5" fmla="*/ 211962 h 384848"/>
              <a:gd name="connsiteX6" fmla="*/ 181384 w 400242"/>
              <a:gd name="connsiteY6" fmla="*/ 219659 h 384848"/>
              <a:gd name="connsiteX7" fmla="*/ 59002 w 400242"/>
              <a:gd name="connsiteY7" fmla="*/ 265071 h 384848"/>
              <a:gd name="connsiteX8" fmla="*/ 505 w 400242"/>
              <a:gd name="connsiteY8" fmla="*/ 218889 h 384848"/>
              <a:gd name="connsiteX9" fmla="*/ 44378 w 400242"/>
              <a:gd name="connsiteY9" fmla="*/ 155774 h 384848"/>
              <a:gd name="connsiteX10" fmla="*/ 149826 w 400242"/>
              <a:gd name="connsiteY10" fmla="*/ 144998 h 384848"/>
              <a:gd name="connsiteX11" fmla="*/ 181384 w 400242"/>
              <a:gd name="connsiteY11" fmla="*/ 148847 h 384848"/>
              <a:gd name="connsiteX12" fmla="*/ 103645 w 400242"/>
              <a:gd name="connsiteY12" fmla="*/ 104974 h 384848"/>
              <a:gd name="connsiteX13" fmla="*/ 92099 w 400242"/>
              <a:gd name="connsiteY13" fmla="*/ 94968 h 384848"/>
              <a:gd name="connsiteX14" fmla="*/ 83633 w 400242"/>
              <a:gd name="connsiteY14" fmla="*/ 86501 h 384848"/>
              <a:gd name="connsiteX15" fmla="*/ 74396 w 400242"/>
              <a:gd name="connsiteY15" fmla="*/ 72647 h 384848"/>
              <a:gd name="connsiteX16" fmla="*/ 79014 w 400242"/>
              <a:gd name="connsiteY16" fmla="*/ 17998 h 384848"/>
              <a:gd name="connsiteX17" fmla="*/ 141360 w 400242"/>
              <a:gd name="connsiteY17" fmla="*/ 2604 h 384848"/>
              <a:gd name="connsiteX18" fmla="*/ 201396 w 400242"/>
              <a:gd name="connsiteY18" fmla="*/ 42628 h 384848"/>
              <a:gd name="connsiteX19" fmla="*/ 236033 w 400242"/>
              <a:gd name="connsiteY19" fmla="*/ 97277 h 384848"/>
              <a:gd name="connsiteX20" fmla="*/ 265281 w 400242"/>
              <a:gd name="connsiteY20" fmla="*/ 21847 h 384848"/>
              <a:gd name="connsiteX21" fmla="*/ 316851 w 400242"/>
              <a:gd name="connsiteY21" fmla="*/ 16459 h 384848"/>
              <a:gd name="connsiteX22" fmla="*/ 363033 w 400242"/>
              <a:gd name="connsiteY22" fmla="*/ 82653 h 384848"/>
              <a:gd name="connsiteX23" fmla="*/ 316081 w 400242"/>
              <a:gd name="connsiteY23" fmla="*/ 151156 h 384848"/>
              <a:gd name="connsiteX24" fmla="*/ 296839 w 400242"/>
              <a:gd name="connsiteY24" fmla="*/ 158083 h 384848"/>
              <a:gd name="connsiteX25" fmla="*/ 399209 w 400242"/>
              <a:gd name="connsiteY25" fmla="*/ 259683 h 384848"/>
              <a:gd name="connsiteX26" fmla="*/ 315311 w 400242"/>
              <a:gd name="connsiteY26" fmla="*/ 285852 h 384848"/>
              <a:gd name="connsiteX27" fmla="*/ 269899 w 400242"/>
              <a:gd name="connsiteY27" fmla="*/ 231204 h 384848"/>
              <a:gd name="connsiteX28" fmla="*/ 267590 w 400242"/>
              <a:gd name="connsiteY28" fmla="*/ 329725 h 384848"/>
              <a:gd name="connsiteX29" fmla="*/ 192930 w 400242"/>
              <a:gd name="connsiteY29" fmla="*/ 390532 h 384848"/>
              <a:gd name="connsiteX30" fmla="*/ 165990 w 400242"/>
              <a:gd name="connsiteY30" fmla="*/ 373598 h 384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00242" h="384848">
                <a:moveTo>
                  <a:pt x="165990" y="373598"/>
                </a:moveTo>
                <a:cubicBezTo>
                  <a:pt x="138281" y="357435"/>
                  <a:pt x="143669" y="331265"/>
                  <a:pt x="145978" y="305865"/>
                </a:cubicBezTo>
                <a:cubicBezTo>
                  <a:pt x="146748" y="295859"/>
                  <a:pt x="150596" y="286622"/>
                  <a:pt x="153675" y="276617"/>
                </a:cubicBezTo>
                <a:cubicBezTo>
                  <a:pt x="167530" y="257374"/>
                  <a:pt x="180614" y="238132"/>
                  <a:pt x="194469" y="218889"/>
                </a:cubicBezTo>
                <a:cubicBezTo>
                  <a:pt x="196008" y="215041"/>
                  <a:pt x="197548" y="211962"/>
                  <a:pt x="201396" y="209653"/>
                </a:cubicBezTo>
                <a:cubicBezTo>
                  <a:pt x="198318" y="208883"/>
                  <a:pt x="196778" y="211962"/>
                  <a:pt x="194469" y="211962"/>
                </a:cubicBezTo>
                <a:cubicBezTo>
                  <a:pt x="189081" y="212731"/>
                  <a:pt x="183693" y="214271"/>
                  <a:pt x="181384" y="219659"/>
                </a:cubicBezTo>
                <a:cubicBezTo>
                  <a:pt x="145208" y="247368"/>
                  <a:pt x="105954" y="268150"/>
                  <a:pt x="59002" y="265071"/>
                </a:cubicBezTo>
                <a:cubicBezTo>
                  <a:pt x="25136" y="262762"/>
                  <a:pt x="4354" y="245059"/>
                  <a:pt x="505" y="218889"/>
                </a:cubicBezTo>
                <a:cubicBezTo>
                  <a:pt x="-3343" y="194259"/>
                  <a:pt x="15130" y="168089"/>
                  <a:pt x="44378" y="155774"/>
                </a:cubicBezTo>
                <a:cubicBezTo>
                  <a:pt x="78245" y="141150"/>
                  <a:pt x="114421" y="141150"/>
                  <a:pt x="149826" y="144998"/>
                </a:cubicBezTo>
                <a:cubicBezTo>
                  <a:pt x="158293" y="145768"/>
                  <a:pt x="166760" y="146538"/>
                  <a:pt x="181384" y="148847"/>
                </a:cubicBezTo>
                <a:cubicBezTo>
                  <a:pt x="152905" y="130374"/>
                  <a:pt x="125966" y="121907"/>
                  <a:pt x="103645" y="104974"/>
                </a:cubicBezTo>
                <a:cubicBezTo>
                  <a:pt x="101336" y="100356"/>
                  <a:pt x="93639" y="100356"/>
                  <a:pt x="92099" y="94968"/>
                </a:cubicBezTo>
                <a:cubicBezTo>
                  <a:pt x="89020" y="91889"/>
                  <a:pt x="86711" y="89580"/>
                  <a:pt x="83633" y="86501"/>
                </a:cubicBezTo>
                <a:cubicBezTo>
                  <a:pt x="77475" y="84192"/>
                  <a:pt x="76705" y="78034"/>
                  <a:pt x="74396" y="72647"/>
                </a:cubicBezTo>
                <a:cubicBezTo>
                  <a:pt x="68239" y="53404"/>
                  <a:pt x="62081" y="34162"/>
                  <a:pt x="79014" y="17998"/>
                </a:cubicBezTo>
                <a:cubicBezTo>
                  <a:pt x="96717" y="1065"/>
                  <a:pt x="117499" y="-3553"/>
                  <a:pt x="141360" y="2604"/>
                </a:cubicBezTo>
                <a:cubicBezTo>
                  <a:pt x="165990" y="8762"/>
                  <a:pt x="186002" y="21847"/>
                  <a:pt x="201396" y="42628"/>
                </a:cubicBezTo>
                <a:cubicBezTo>
                  <a:pt x="226796" y="53404"/>
                  <a:pt x="226027" y="80344"/>
                  <a:pt x="236033" y="97277"/>
                </a:cubicBezTo>
                <a:cubicBezTo>
                  <a:pt x="230645" y="68028"/>
                  <a:pt x="244499" y="42628"/>
                  <a:pt x="265281" y="21847"/>
                </a:cubicBezTo>
                <a:cubicBezTo>
                  <a:pt x="279905" y="7223"/>
                  <a:pt x="299148" y="8762"/>
                  <a:pt x="316851" y="16459"/>
                </a:cubicBezTo>
                <a:cubicBezTo>
                  <a:pt x="343790" y="27234"/>
                  <a:pt x="363033" y="54943"/>
                  <a:pt x="363033" y="82653"/>
                </a:cubicBezTo>
                <a:cubicBezTo>
                  <a:pt x="363033" y="111132"/>
                  <a:pt x="343790" y="138841"/>
                  <a:pt x="316081" y="151156"/>
                </a:cubicBezTo>
                <a:cubicBezTo>
                  <a:pt x="309924" y="153465"/>
                  <a:pt x="303766" y="154234"/>
                  <a:pt x="296839" y="158083"/>
                </a:cubicBezTo>
                <a:cubicBezTo>
                  <a:pt x="369190" y="147307"/>
                  <a:pt x="416142" y="200416"/>
                  <a:pt x="399209" y="259683"/>
                </a:cubicBezTo>
                <a:cubicBezTo>
                  <a:pt x="383045" y="299707"/>
                  <a:pt x="349948" y="310483"/>
                  <a:pt x="315311" y="285852"/>
                </a:cubicBezTo>
                <a:cubicBezTo>
                  <a:pt x="294530" y="271998"/>
                  <a:pt x="278366" y="255065"/>
                  <a:pt x="269899" y="231204"/>
                </a:cubicBezTo>
                <a:cubicBezTo>
                  <a:pt x="281445" y="264301"/>
                  <a:pt x="279136" y="297398"/>
                  <a:pt x="267590" y="329725"/>
                </a:cubicBezTo>
                <a:cubicBezTo>
                  <a:pt x="255275" y="364362"/>
                  <a:pt x="229105" y="383604"/>
                  <a:pt x="192930" y="390532"/>
                </a:cubicBezTo>
                <a:cubicBezTo>
                  <a:pt x="183693" y="385913"/>
                  <a:pt x="171378" y="385913"/>
                  <a:pt x="165990" y="373598"/>
                </a:cubicBezTo>
                <a:close/>
              </a:path>
            </a:pathLst>
          </a:custGeom>
          <a:solidFill>
            <a:schemeClr val="accent2"/>
          </a:solidFill>
          <a:ln w="769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3" name="Freeform: Shape 82">
            <a:extLst>
              <a:ext uri="{FF2B5EF4-FFF2-40B4-BE49-F238E27FC236}">
                <a16:creationId xmlns:a16="http://schemas.microsoft.com/office/drawing/2014/main" id="{756B2D83-05E1-4E9B-B758-EE29EE512E53}"/>
              </a:ext>
            </a:extLst>
          </p:cNvPr>
          <p:cNvSpPr/>
          <p:nvPr/>
        </p:nvSpPr>
        <p:spPr>
          <a:xfrm>
            <a:off x="148244" y="3617381"/>
            <a:ext cx="109981" cy="91651"/>
          </a:xfrm>
          <a:custGeom>
            <a:avLst/>
            <a:gdLst>
              <a:gd name="connsiteX0" fmla="*/ 34636 w 138545"/>
              <a:gd name="connsiteY0" fmla="*/ 104546 h 115454"/>
              <a:gd name="connsiteX1" fmla="*/ 12315 w 138545"/>
              <a:gd name="connsiteY1" fmla="*/ 78376 h 115454"/>
              <a:gd name="connsiteX2" fmla="*/ 0 w 138545"/>
              <a:gd name="connsiteY2" fmla="*/ 68370 h 115454"/>
              <a:gd name="connsiteX3" fmla="*/ 15394 w 138545"/>
              <a:gd name="connsiteY3" fmla="*/ 56824 h 115454"/>
              <a:gd name="connsiteX4" fmla="*/ 2309 w 138545"/>
              <a:gd name="connsiteY4" fmla="*/ 46818 h 115454"/>
              <a:gd name="connsiteX5" fmla="*/ 3848 w 138545"/>
              <a:gd name="connsiteY5" fmla="*/ 43739 h 115454"/>
              <a:gd name="connsiteX6" fmla="*/ 30018 w 138545"/>
              <a:gd name="connsiteY6" fmla="*/ 19109 h 115454"/>
              <a:gd name="connsiteX7" fmla="*/ 137006 w 138545"/>
              <a:gd name="connsiteY7" fmla="*/ 37582 h 115454"/>
              <a:gd name="connsiteX8" fmla="*/ 130848 w 138545"/>
              <a:gd name="connsiteY8" fmla="*/ 96079 h 115454"/>
              <a:gd name="connsiteX9" fmla="*/ 63885 w 138545"/>
              <a:gd name="connsiteY9" fmla="*/ 120709 h 115454"/>
              <a:gd name="connsiteX10" fmla="*/ 43873 w 138545"/>
              <a:gd name="connsiteY10" fmla="*/ 111473 h 115454"/>
              <a:gd name="connsiteX11" fmla="*/ 34636 w 138545"/>
              <a:gd name="connsiteY11" fmla="*/ 104546 h 115454"/>
              <a:gd name="connsiteX12" fmla="*/ 34636 w 138545"/>
              <a:gd name="connsiteY12" fmla="*/ 104546 h 1154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8545" h="115454">
                <a:moveTo>
                  <a:pt x="34636" y="104546"/>
                </a:moveTo>
                <a:cubicBezTo>
                  <a:pt x="26939" y="96079"/>
                  <a:pt x="20012" y="86843"/>
                  <a:pt x="12315" y="78376"/>
                </a:cubicBezTo>
                <a:cubicBezTo>
                  <a:pt x="8467" y="74527"/>
                  <a:pt x="1539" y="74527"/>
                  <a:pt x="0" y="68370"/>
                </a:cubicBezTo>
                <a:cubicBezTo>
                  <a:pt x="3848" y="62982"/>
                  <a:pt x="13085" y="64521"/>
                  <a:pt x="15394" y="56824"/>
                </a:cubicBezTo>
                <a:cubicBezTo>
                  <a:pt x="13855" y="49897"/>
                  <a:pt x="4618" y="52976"/>
                  <a:pt x="2309" y="46818"/>
                </a:cubicBezTo>
                <a:cubicBezTo>
                  <a:pt x="3079" y="46049"/>
                  <a:pt x="3079" y="43739"/>
                  <a:pt x="3848" y="43739"/>
                </a:cubicBezTo>
                <a:cubicBezTo>
                  <a:pt x="22321" y="46049"/>
                  <a:pt x="21552" y="27576"/>
                  <a:pt x="30018" y="19109"/>
                </a:cubicBezTo>
                <a:cubicBezTo>
                  <a:pt x="62346" y="-12448"/>
                  <a:pt x="118534" y="-3982"/>
                  <a:pt x="137006" y="37582"/>
                </a:cubicBezTo>
                <a:cubicBezTo>
                  <a:pt x="147782" y="61443"/>
                  <a:pt x="145473" y="81455"/>
                  <a:pt x="130848" y="96079"/>
                </a:cubicBezTo>
                <a:cubicBezTo>
                  <a:pt x="116225" y="125327"/>
                  <a:pt x="86976" y="115321"/>
                  <a:pt x="63885" y="120709"/>
                </a:cubicBezTo>
                <a:cubicBezTo>
                  <a:pt x="53109" y="127636"/>
                  <a:pt x="53109" y="109164"/>
                  <a:pt x="43873" y="111473"/>
                </a:cubicBezTo>
                <a:cubicBezTo>
                  <a:pt x="42333" y="108394"/>
                  <a:pt x="39255" y="106085"/>
                  <a:pt x="34636" y="104546"/>
                </a:cubicBezTo>
                <a:lnTo>
                  <a:pt x="34636" y="104546"/>
                </a:lnTo>
                <a:close/>
              </a:path>
            </a:pathLst>
          </a:custGeom>
          <a:solidFill>
            <a:srgbClr val="84AF2D"/>
          </a:solidFill>
          <a:ln w="769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4" name="Freeform: Shape 83">
            <a:extLst>
              <a:ext uri="{FF2B5EF4-FFF2-40B4-BE49-F238E27FC236}">
                <a16:creationId xmlns:a16="http://schemas.microsoft.com/office/drawing/2014/main" id="{77FAC772-7A93-4528-843E-918261FF1B59}"/>
              </a:ext>
            </a:extLst>
          </p:cNvPr>
          <p:cNvSpPr/>
          <p:nvPr/>
        </p:nvSpPr>
        <p:spPr>
          <a:xfrm>
            <a:off x="2130593" y="3646205"/>
            <a:ext cx="134421" cy="128311"/>
          </a:xfrm>
          <a:custGeom>
            <a:avLst/>
            <a:gdLst>
              <a:gd name="connsiteX0" fmla="*/ 125952 w 169333"/>
              <a:gd name="connsiteY0" fmla="*/ 1880 h 161636"/>
              <a:gd name="connsiteX1" fmla="*/ 151352 w 169333"/>
              <a:gd name="connsiteY1" fmla="*/ 20353 h 161636"/>
              <a:gd name="connsiteX2" fmla="*/ 152121 w 169333"/>
              <a:gd name="connsiteY2" fmla="*/ 23431 h 161636"/>
              <a:gd name="connsiteX3" fmla="*/ 160589 w 169333"/>
              <a:gd name="connsiteY3" fmla="*/ 36516 h 161636"/>
              <a:gd name="connsiteX4" fmla="*/ 169055 w 169333"/>
              <a:gd name="connsiteY4" fmla="*/ 92704 h 161636"/>
              <a:gd name="connsiteX5" fmla="*/ 160589 w 169333"/>
              <a:gd name="connsiteY5" fmla="*/ 124262 h 161636"/>
              <a:gd name="connsiteX6" fmla="*/ 114407 w 169333"/>
              <a:gd name="connsiteY6" fmla="*/ 160437 h 161636"/>
              <a:gd name="connsiteX7" fmla="*/ 72843 w 169333"/>
              <a:gd name="connsiteY7" fmla="*/ 165056 h 161636"/>
              <a:gd name="connsiteX8" fmla="*/ 28970 w 169333"/>
              <a:gd name="connsiteY8" fmla="*/ 155050 h 161636"/>
              <a:gd name="connsiteX9" fmla="*/ 8958 w 169333"/>
              <a:gd name="connsiteY9" fmla="*/ 155819 h 161636"/>
              <a:gd name="connsiteX10" fmla="*/ 2031 w 169333"/>
              <a:gd name="connsiteY10" fmla="*/ 128880 h 161636"/>
              <a:gd name="connsiteX11" fmla="*/ 2031 w 169333"/>
              <a:gd name="connsiteY11" fmla="*/ 119643 h 161636"/>
              <a:gd name="connsiteX12" fmla="*/ 2800 w 169333"/>
              <a:gd name="connsiteY12" fmla="*/ 63455 h 161636"/>
              <a:gd name="connsiteX13" fmla="*/ 2031 w 169333"/>
              <a:gd name="connsiteY13" fmla="*/ 49601 h 161636"/>
              <a:gd name="connsiteX14" fmla="*/ 10497 w 169333"/>
              <a:gd name="connsiteY14" fmla="*/ 48831 h 161636"/>
              <a:gd name="connsiteX15" fmla="*/ 63606 w 169333"/>
              <a:gd name="connsiteY15" fmla="*/ 5728 h 161636"/>
              <a:gd name="connsiteX16" fmla="*/ 125952 w 169333"/>
              <a:gd name="connsiteY16" fmla="*/ 1880 h 161636"/>
              <a:gd name="connsiteX17" fmla="*/ 125952 w 169333"/>
              <a:gd name="connsiteY17" fmla="*/ 1880 h 1616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69333" h="161636">
                <a:moveTo>
                  <a:pt x="125952" y="1880"/>
                </a:moveTo>
                <a:cubicBezTo>
                  <a:pt x="124412" y="21892"/>
                  <a:pt x="139806" y="18813"/>
                  <a:pt x="151352" y="20353"/>
                </a:cubicBezTo>
                <a:cubicBezTo>
                  <a:pt x="151352" y="21892"/>
                  <a:pt x="151352" y="22662"/>
                  <a:pt x="152121" y="23431"/>
                </a:cubicBezTo>
                <a:cubicBezTo>
                  <a:pt x="155200" y="28050"/>
                  <a:pt x="154431" y="34207"/>
                  <a:pt x="160589" y="36516"/>
                </a:cubicBezTo>
                <a:cubicBezTo>
                  <a:pt x="165976" y="54989"/>
                  <a:pt x="176752" y="72692"/>
                  <a:pt x="169055" y="92704"/>
                </a:cubicBezTo>
                <a:cubicBezTo>
                  <a:pt x="163667" y="102710"/>
                  <a:pt x="168286" y="115025"/>
                  <a:pt x="160589" y="124262"/>
                </a:cubicBezTo>
                <a:cubicBezTo>
                  <a:pt x="145195" y="136577"/>
                  <a:pt x="128261" y="145813"/>
                  <a:pt x="114407" y="160437"/>
                </a:cubicBezTo>
                <a:cubicBezTo>
                  <a:pt x="109788" y="165825"/>
                  <a:pt x="87467" y="166595"/>
                  <a:pt x="72843" y="165056"/>
                </a:cubicBezTo>
                <a:cubicBezTo>
                  <a:pt x="57449" y="163516"/>
                  <a:pt x="42825" y="160437"/>
                  <a:pt x="28970" y="155050"/>
                </a:cubicBezTo>
                <a:cubicBezTo>
                  <a:pt x="22043" y="151971"/>
                  <a:pt x="15116" y="152740"/>
                  <a:pt x="8958" y="155819"/>
                </a:cubicBezTo>
                <a:cubicBezTo>
                  <a:pt x="6649" y="145813"/>
                  <a:pt x="29740" y="130419"/>
                  <a:pt x="2031" y="128880"/>
                </a:cubicBezTo>
                <a:cubicBezTo>
                  <a:pt x="-1048" y="125801"/>
                  <a:pt x="-278" y="122722"/>
                  <a:pt x="2031" y="119643"/>
                </a:cubicBezTo>
                <a:cubicBezTo>
                  <a:pt x="2800" y="101171"/>
                  <a:pt x="-1048" y="81928"/>
                  <a:pt x="2800" y="63455"/>
                </a:cubicBezTo>
                <a:cubicBezTo>
                  <a:pt x="16655" y="58067"/>
                  <a:pt x="-1048" y="54219"/>
                  <a:pt x="2031" y="49601"/>
                </a:cubicBezTo>
                <a:cubicBezTo>
                  <a:pt x="4340" y="46522"/>
                  <a:pt x="7419" y="46522"/>
                  <a:pt x="10497" y="48831"/>
                </a:cubicBezTo>
                <a:cubicBezTo>
                  <a:pt x="21273" y="26510"/>
                  <a:pt x="45134" y="18813"/>
                  <a:pt x="63606" y="5728"/>
                </a:cubicBezTo>
                <a:cubicBezTo>
                  <a:pt x="85158" y="-1969"/>
                  <a:pt x="105170" y="-429"/>
                  <a:pt x="125952" y="1880"/>
                </a:cubicBezTo>
                <a:lnTo>
                  <a:pt x="125952" y="1880"/>
                </a:lnTo>
                <a:close/>
              </a:path>
            </a:pathLst>
          </a:custGeom>
          <a:solidFill>
            <a:srgbClr val="84AF2D"/>
          </a:solidFill>
          <a:ln w="769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5" name="Freeform: Shape 84">
            <a:extLst>
              <a:ext uri="{FF2B5EF4-FFF2-40B4-BE49-F238E27FC236}">
                <a16:creationId xmlns:a16="http://schemas.microsoft.com/office/drawing/2014/main" id="{94827D89-342D-41D7-AADA-E3A19C7F0FCA}"/>
              </a:ext>
            </a:extLst>
          </p:cNvPr>
          <p:cNvSpPr/>
          <p:nvPr/>
        </p:nvSpPr>
        <p:spPr>
          <a:xfrm>
            <a:off x="1314724" y="384409"/>
            <a:ext cx="148734" cy="161128"/>
          </a:xfrm>
          <a:custGeom>
            <a:avLst/>
            <a:gdLst>
              <a:gd name="connsiteX0" fmla="*/ 370215 w 369454"/>
              <a:gd name="connsiteY0" fmla="*/ 305601 h 400242"/>
              <a:gd name="connsiteX1" fmla="*/ 265536 w 369454"/>
              <a:gd name="connsiteY1" fmla="*/ 341007 h 400242"/>
              <a:gd name="connsiteX2" fmla="*/ 221664 w 369454"/>
              <a:gd name="connsiteY2" fmla="*/ 313298 h 400242"/>
              <a:gd name="connsiteX3" fmla="*/ 220894 w 369454"/>
              <a:gd name="connsiteY3" fmla="*/ 310219 h 400242"/>
              <a:gd name="connsiteX4" fmla="*/ 190876 w 369454"/>
              <a:gd name="connsiteY4" fmla="*/ 281741 h 400242"/>
              <a:gd name="connsiteX5" fmla="*/ 185488 w 369454"/>
              <a:gd name="connsiteY5" fmla="*/ 272504 h 400242"/>
              <a:gd name="connsiteX6" fmla="*/ 195494 w 369454"/>
              <a:gd name="connsiteY6" fmla="*/ 290207 h 400242"/>
              <a:gd name="connsiteX7" fmla="*/ 203191 w 369454"/>
              <a:gd name="connsiteY7" fmla="*/ 345626 h 400242"/>
              <a:gd name="connsiteX8" fmla="*/ 203191 w 369454"/>
              <a:gd name="connsiteY8" fmla="*/ 348704 h 400242"/>
              <a:gd name="connsiteX9" fmla="*/ 200112 w 369454"/>
              <a:gd name="connsiteY9" fmla="*/ 354092 h 400242"/>
              <a:gd name="connsiteX10" fmla="*/ 153930 w 369454"/>
              <a:gd name="connsiteY10" fmla="*/ 400274 h 400242"/>
              <a:gd name="connsiteX11" fmla="*/ 89276 w 369454"/>
              <a:gd name="connsiteY11" fmla="*/ 339468 h 400242"/>
              <a:gd name="connsiteX12" fmla="*/ 116215 w 369454"/>
              <a:gd name="connsiteY12" fmla="*/ 265577 h 400242"/>
              <a:gd name="connsiteX13" fmla="*/ 123912 w 369454"/>
              <a:gd name="connsiteY13" fmla="*/ 251723 h 400242"/>
              <a:gd name="connsiteX14" fmla="*/ 111597 w 369454"/>
              <a:gd name="connsiteY14" fmla="*/ 256341 h 400242"/>
              <a:gd name="connsiteX15" fmla="*/ 23081 w 369454"/>
              <a:gd name="connsiteY15" fmla="*/ 256341 h 400242"/>
              <a:gd name="connsiteX16" fmla="*/ 2300 w 369454"/>
              <a:gd name="connsiteY16" fmla="*/ 183989 h 400242"/>
              <a:gd name="connsiteX17" fmla="*/ 53100 w 369454"/>
              <a:gd name="connsiteY17" fmla="*/ 147044 h 400242"/>
              <a:gd name="connsiteX18" fmla="*/ 75421 w 369454"/>
              <a:gd name="connsiteY18" fmla="*/ 154741 h 400242"/>
              <a:gd name="connsiteX19" fmla="*/ 80039 w 369454"/>
              <a:gd name="connsiteY19" fmla="*/ 155510 h 400242"/>
              <a:gd name="connsiteX20" fmla="*/ 120064 w 369454"/>
              <a:gd name="connsiteY20" fmla="*/ 179371 h 400242"/>
              <a:gd name="connsiteX21" fmla="*/ 124682 w 369454"/>
              <a:gd name="connsiteY21" fmla="*/ 183219 h 400242"/>
              <a:gd name="connsiteX22" fmla="*/ 121603 w 369454"/>
              <a:gd name="connsiteY22" fmla="*/ 180141 h 400242"/>
              <a:gd name="connsiteX23" fmla="*/ 98512 w 369454"/>
              <a:gd name="connsiteY23" fmla="*/ 135498 h 400242"/>
              <a:gd name="connsiteX24" fmla="*/ 93124 w 369454"/>
              <a:gd name="connsiteY24" fmla="*/ 56219 h 400242"/>
              <a:gd name="connsiteX25" fmla="*/ 124682 w 369454"/>
              <a:gd name="connsiteY25" fmla="*/ 10038 h 400242"/>
              <a:gd name="connsiteX26" fmla="*/ 197803 w 369454"/>
              <a:gd name="connsiteY26" fmla="*/ 34668 h 400242"/>
              <a:gd name="connsiteX27" fmla="*/ 200112 w 369454"/>
              <a:gd name="connsiteY27" fmla="*/ 101632 h 400242"/>
              <a:gd name="connsiteX28" fmla="*/ 193954 w 369454"/>
              <a:gd name="connsiteY28" fmla="*/ 131650 h 400242"/>
              <a:gd name="connsiteX29" fmla="*/ 191645 w 369454"/>
              <a:gd name="connsiteY29" fmla="*/ 147044 h 400242"/>
              <a:gd name="connsiteX30" fmla="*/ 203191 w 369454"/>
              <a:gd name="connsiteY30" fmla="*/ 136268 h 400242"/>
              <a:gd name="connsiteX31" fmla="*/ 211657 w 369454"/>
              <a:gd name="connsiteY31" fmla="*/ 127032 h 400242"/>
              <a:gd name="connsiteX32" fmla="*/ 220894 w 369454"/>
              <a:gd name="connsiteY32" fmla="*/ 113947 h 400242"/>
              <a:gd name="connsiteX33" fmla="*/ 220894 w 369454"/>
              <a:gd name="connsiteY33" fmla="*/ 113947 h 400242"/>
              <a:gd name="connsiteX34" fmla="*/ 237827 w 369454"/>
              <a:gd name="connsiteY34" fmla="*/ 95474 h 400242"/>
              <a:gd name="connsiteX35" fmla="*/ 344815 w 369454"/>
              <a:gd name="connsiteY35" fmla="*/ 56989 h 400242"/>
              <a:gd name="connsiteX36" fmla="*/ 376373 w 369454"/>
              <a:gd name="connsiteY36" fmla="*/ 105480 h 400242"/>
              <a:gd name="connsiteX37" fmla="*/ 341736 w 369454"/>
              <a:gd name="connsiteY37" fmla="*/ 168595 h 400242"/>
              <a:gd name="connsiteX38" fmla="*/ 250142 w 369454"/>
              <a:gd name="connsiteY38" fmla="*/ 212468 h 400242"/>
              <a:gd name="connsiteX39" fmla="*/ 237058 w 369454"/>
              <a:gd name="connsiteY39" fmla="*/ 213238 h 400242"/>
              <a:gd name="connsiteX40" fmla="*/ 297093 w 369454"/>
              <a:gd name="connsiteY40" fmla="*/ 220165 h 400242"/>
              <a:gd name="connsiteX41" fmla="*/ 371755 w 369454"/>
              <a:gd name="connsiteY41" fmla="*/ 272504 h 400242"/>
              <a:gd name="connsiteX42" fmla="*/ 371755 w 369454"/>
              <a:gd name="connsiteY42" fmla="*/ 294825 h 400242"/>
              <a:gd name="connsiteX43" fmla="*/ 370215 w 369454"/>
              <a:gd name="connsiteY43" fmla="*/ 305601 h 4002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369454" h="400242">
                <a:moveTo>
                  <a:pt x="370215" y="305601"/>
                </a:moveTo>
                <a:cubicBezTo>
                  <a:pt x="345585" y="347935"/>
                  <a:pt x="308639" y="352553"/>
                  <a:pt x="265536" y="341007"/>
                </a:cubicBezTo>
                <a:cubicBezTo>
                  <a:pt x="247833" y="336389"/>
                  <a:pt x="233209" y="327153"/>
                  <a:pt x="221664" y="313298"/>
                </a:cubicBezTo>
                <a:cubicBezTo>
                  <a:pt x="221664" y="312529"/>
                  <a:pt x="220894" y="310989"/>
                  <a:pt x="220894" y="310219"/>
                </a:cubicBezTo>
                <a:cubicBezTo>
                  <a:pt x="207039" y="304062"/>
                  <a:pt x="198573" y="293286"/>
                  <a:pt x="190876" y="281741"/>
                </a:cubicBezTo>
                <a:cubicBezTo>
                  <a:pt x="189336" y="278662"/>
                  <a:pt x="188566" y="274814"/>
                  <a:pt x="185488" y="272504"/>
                </a:cubicBezTo>
                <a:cubicBezTo>
                  <a:pt x="190106" y="277892"/>
                  <a:pt x="190876" y="284819"/>
                  <a:pt x="195494" y="290207"/>
                </a:cubicBezTo>
                <a:cubicBezTo>
                  <a:pt x="203191" y="307910"/>
                  <a:pt x="198573" y="327923"/>
                  <a:pt x="203191" y="345626"/>
                </a:cubicBezTo>
                <a:cubicBezTo>
                  <a:pt x="202421" y="346395"/>
                  <a:pt x="202421" y="347935"/>
                  <a:pt x="203191" y="348704"/>
                </a:cubicBezTo>
                <a:cubicBezTo>
                  <a:pt x="202421" y="350244"/>
                  <a:pt x="200882" y="352553"/>
                  <a:pt x="200112" y="354092"/>
                </a:cubicBezTo>
                <a:cubicBezTo>
                  <a:pt x="191645" y="385650"/>
                  <a:pt x="175482" y="401814"/>
                  <a:pt x="153930" y="400274"/>
                </a:cubicBezTo>
                <a:cubicBezTo>
                  <a:pt x="120833" y="397965"/>
                  <a:pt x="91585" y="370256"/>
                  <a:pt x="89276" y="339468"/>
                </a:cubicBezTo>
                <a:cubicBezTo>
                  <a:pt x="86197" y="310219"/>
                  <a:pt x="99282" y="287128"/>
                  <a:pt x="116215" y="265577"/>
                </a:cubicBezTo>
                <a:cubicBezTo>
                  <a:pt x="119294" y="261729"/>
                  <a:pt x="120064" y="256341"/>
                  <a:pt x="123912" y="251723"/>
                </a:cubicBezTo>
                <a:cubicBezTo>
                  <a:pt x="120064" y="255571"/>
                  <a:pt x="115445" y="254032"/>
                  <a:pt x="111597" y="256341"/>
                </a:cubicBezTo>
                <a:cubicBezTo>
                  <a:pt x="82348" y="271735"/>
                  <a:pt x="53100" y="280201"/>
                  <a:pt x="23081" y="256341"/>
                </a:cubicBezTo>
                <a:cubicBezTo>
                  <a:pt x="4609" y="241716"/>
                  <a:pt x="-4627" y="207850"/>
                  <a:pt x="2300" y="183989"/>
                </a:cubicBezTo>
                <a:cubicBezTo>
                  <a:pt x="9227" y="160128"/>
                  <a:pt x="23851" y="149353"/>
                  <a:pt x="53100" y="147044"/>
                </a:cubicBezTo>
                <a:cubicBezTo>
                  <a:pt x="60797" y="149353"/>
                  <a:pt x="69263" y="149353"/>
                  <a:pt x="75421" y="154741"/>
                </a:cubicBezTo>
                <a:cubicBezTo>
                  <a:pt x="76960" y="154741"/>
                  <a:pt x="78500" y="155510"/>
                  <a:pt x="80039" y="155510"/>
                </a:cubicBezTo>
                <a:cubicBezTo>
                  <a:pt x="96203" y="158589"/>
                  <a:pt x="110058" y="167056"/>
                  <a:pt x="120064" y="179371"/>
                </a:cubicBezTo>
                <a:cubicBezTo>
                  <a:pt x="121603" y="180141"/>
                  <a:pt x="121603" y="183219"/>
                  <a:pt x="124682" y="183219"/>
                </a:cubicBezTo>
                <a:cubicBezTo>
                  <a:pt x="123912" y="182450"/>
                  <a:pt x="122373" y="181680"/>
                  <a:pt x="121603" y="180141"/>
                </a:cubicBezTo>
                <a:cubicBezTo>
                  <a:pt x="109288" y="167825"/>
                  <a:pt x="102361" y="152432"/>
                  <a:pt x="98512" y="135498"/>
                </a:cubicBezTo>
                <a:cubicBezTo>
                  <a:pt x="93124" y="109329"/>
                  <a:pt x="83888" y="83159"/>
                  <a:pt x="93124" y="56219"/>
                </a:cubicBezTo>
                <a:cubicBezTo>
                  <a:pt x="99282" y="37747"/>
                  <a:pt x="107748" y="21583"/>
                  <a:pt x="124682" y="10038"/>
                </a:cubicBezTo>
                <a:cubicBezTo>
                  <a:pt x="154700" y="-9974"/>
                  <a:pt x="187027" y="801"/>
                  <a:pt x="197803" y="34668"/>
                </a:cubicBezTo>
                <a:cubicBezTo>
                  <a:pt x="204730" y="56989"/>
                  <a:pt x="205500" y="79310"/>
                  <a:pt x="200112" y="101632"/>
                </a:cubicBezTo>
                <a:cubicBezTo>
                  <a:pt x="197803" y="111638"/>
                  <a:pt x="196263" y="121644"/>
                  <a:pt x="193954" y="131650"/>
                </a:cubicBezTo>
                <a:cubicBezTo>
                  <a:pt x="191645" y="136268"/>
                  <a:pt x="195494" y="141656"/>
                  <a:pt x="191645" y="147044"/>
                </a:cubicBezTo>
                <a:cubicBezTo>
                  <a:pt x="196263" y="143965"/>
                  <a:pt x="199342" y="139347"/>
                  <a:pt x="203191" y="136268"/>
                </a:cubicBezTo>
                <a:cubicBezTo>
                  <a:pt x="206270" y="133189"/>
                  <a:pt x="208579" y="130110"/>
                  <a:pt x="211657" y="127032"/>
                </a:cubicBezTo>
                <a:cubicBezTo>
                  <a:pt x="216276" y="123953"/>
                  <a:pt x="217045" y="117795"/>
                  <a:pt x="220894" y="113947"/>
                </a:cubicBezTo>
                <a:lnTo>
                  <a:pt x="220894" y="113947"/>
                </a:lnTo>
                <a:cubicBezTo>
                  <a:pt x="229361" y="110098"/>
                  <a:pt x="235518" y="103941"/>
                  <a:pt x="237827" y="95474"/>
                </a:cubicBezTo>
                <a:cubicBezTo>
                  <a:pt x="267076" y="64686"/>
                  <a:pt x="299403" y="43135"/>
                  <a:pt x="344815" y="56989"/>
                </a:cubicBezTo>
                <a:cubicBezTo>
                  <a:pt x="368676" y="66226"/>
                  <a:pt x="377912" y="80080"/>
                  <a:pt x="376373" y="105480"/>
                </a:cubicBezTo>
                <a:cubicBezTo>
                  <a:pt x="374834" y="131650"/>
                  <a:pt x="361748" y="152432"/>
                  <a:pt x="341736" y="168595"/>
                </a:cubicBezTo>
                <a:cubicBezTo>
                  <a:pt x="314797" y="190916"/>
                  <a:pt x="283239" y="203232"/>
                  <a:pt x="250142" y="212468"/>
                </a:cubicBezTo>
                <a:cubicBezTo>
                  <a:pt x="245524" y="212468"/>
                  <a:pt x="241676" y="210929"/>
                  <a:pt x="237058" y="213238"/>
                </a:cubicBezTo>
                <a:cubicBezTo>
                  <a:pt x="257839" y="210159"/>
                  <a:pt x="277082" y="220165"/>
                  <a:pt x="297093" y="220165"/>
                </a:cubicBezTo>
                <a:cubicBezTo>
                  <a:pt x="330191" y="225553"/>
                  <a:pt x="357130" y="240177"/>
                  <a:pt x="371755" y="272504"/>
                </a:cubicBezTo>
                <a:cubicBezTo>
                  <a:pt x="374834" y="280201"/>
                  <a:pt x="377142" y="287128"/>
                  <a:pt x="371755" y="294825"/>
                </a:cubicBezTo>
                <a:cubicBezTo>
                  <a:pt x="370985" y="299444"/>
                  <a:pt x="370985" y="302522"/>
                  <a:pt x="370215" y="305601"/>
                </a:cubicBezTo>
                <a:close/>
              </a:path>
            </a:pathLst>
          </a:custGeom>
          <a:solidFill>
            <a:schemeClr val="accent4"/>
          </a:solidFill>
          <a:ln w="769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6" name="Freeform: Shape 85">
            <a:extLst>
              <a:ext uri="{FF2B5EF4-FFF2-40B4-BE49-F238E27FC236}">
                <a16:creationId xmlns:a16="http://schemas.microsoft.com/office/drawing/2014/main" id="{3B7DB198-0101-493B-9147-3C665DD5234B}"/>
              </a:ext>
            </a:extLst>
          </p:cNvPr>
          <p:cNvSpPr/>
          <p:nvPr/>
        </p:nvSpPr>
        <p:spPr>
          <a:xfrm>
            <a:off x="1002120" y="134785"/>
            <a:ext cx="210497" cy="202401"/>
          </a:xfrm>
          <a:custGeom>
            <a:avLst/>
            <a:gdLst>
              <a:gd name="connsiteX0" fmla="*/ 165990 w 400242"/>
              <a:gd name="connsiteY0" fmla="*/ 373598 h 384848"/>
              <a:gd name="connsiteX1" fmla="*/ 145978 w 400242"/>
              <a:gd name="connsiteY1" fmla="*/ 305865 h 384848"/>
              <a:gd name="connsiteX2" fmla="*/ 153675 w 400242"/>
              <a:gd name="connsiteY2" fmla="*/ 276617 h 384848"/>
              <a:gd name="connsiteX3" fmla="*/ 194469 w 400242"/>
              <a:gd name="connsiteY3" fmla="*/ 218889 h 384848"/>
              <a:gd name="connsiteX4" fmla="*/ 201396 w 400242"/>
              <a:gd name="connsiteY4" fmla="*/ 209653 h 384848"/>
              <a:gd name="connsiteX5" fmla="*/ 194469 w 400242"/>
              <a:gd name="connsiteY5" fmla="*/ 211962 h 384848"/>
              <a:gd name="connsiteX6" fmla="*/ 181384 w 400242"/>
              <a:gd name="connsiteY6" fmla="*/ 219659 h 384848"/>
              <a:gd name="connsiteX7" fmla="*/ 59002 w 400242"/>
              <a:gd name="connsiteY7" fmla="*/ 265071 h 384848"/>
              <a:gd name="connsiteX8" fmla="*/ 505 w 400242"/>
              <a:gd name="connsiteY8" fmla="*/ 218889 h 384848"/>
              <a:gd name="connsiteX9" fmla="*/ 44378 w 400242"/>
              <a:gd name="connsiteY9" fmla="*/ 155774 h 384848"/>
              <a:gd name="connsiteX10" fmla="*/ 149826 w 400242"/>
              <a:gd name="connsiteY10" fmla="*/ 144998 h 384848"/>
              <a:gd name="connsiteX11" fmla="*/ 181384 w 400242"/>
              <a:gd name="connsiteY11" fmla="*/ 148847 h 384848"/>
              <a:gd name="connsiteX12" fmla="*/ 103645 w 400242"/>
              <a:gd name="connsiteY12" fmla="*/ 104974 h 384848"/>
              <a:gd name="connsiteX13" fmla="*/ 92099 w 400242"/>
              <a:gd name="connsiteY13" fmla="*/ 94968 h 384848"/>
              <a:gd name="connsiteX14" fmla="*/ 83633 w 400242"/>
              <a:gd name="connsiteY14" fmla="*/ 86501 h 384848"/>
              <a:gd name="connsiteX15" fmla="*/ 74396 w 400242"/>
              <a:gd name="connsiteY15" fmla="*/ 72647 h 384848"/>
              <a:gd name="connsiteX16" fmla="*/ 79014 w 400242"/>
              <a:gd name="connsiteY16" fmla="*/ 17998 h 384848"/>
              <a:gd name="connsiteX17" fmla="*/ 141360 w 400242"/>
              <a:gd name="connsiteY17" fmla="*/ 2604 h 384848"/>
              <a:gd name="connsiteX18" fmla="*/ 201396 w 400242"/>
              <a:gd name="connsiteY18" fmla="*/ 42628 h 384848"/>
              <a:gd name="connsiteX19" fmla="*/ 236033 w 400242"/>
              <a:gd name="connsiteY19" fmla="*/ 97277 h 384848"/>
              <a:gd name="connsiteX20" fmla="*/ 265281 w 400242"/>
              <a:gd name="connsiteY20" fmla="*/ 21847 h 384848"/>
              <a:gd name="connsiteX21" fmla="*/ 316851 w 400242"/>
              <a:gd name="connsiteY21" fmla="*/ 16459 h 384848"/>
              <a:gd name="connsiteX22" fmla="*/ 363033 w 400242"/>
              <a:gd name="connsiteY22" fmla="*/ 82653 h 384848"/>
              <a:gd name="connsiteX23" fmla="*/ 316081 w 400242"/>
              <a:gd name="connsiteY23" fmla="*/ 151156 h 384848"/>
              <a:gd name="connsiteX24" fmla="*/ 296839 w 400242"/>
              <a:gd name="connsiteY24" fmla="*/ 158083 h 384848"/>
              <a:gd name="connsiteX25" fmla="*/ 399209 w 400242"/>
              <a:gd name="connsiteY25" fmla="*/ 259683 h 384848"/>
              <a:gd name="connsiteX26" fmla="*/ 315311 w 400242"/>
              <a:gd name="connsiteY26" fmla="*/ 285852 h 384848"/>
              <a:gd name="connsiteX27" fmla="*/ 269899 w 400242"/>
              <a:gd name="connsiteY27" fmla="*/ 231204 h 384848"/>
              <a:gd name="connsiteX28" fmla="*/ 267590 w 400242"/>
              <a:gd name="connsiteY28" fmla="*/ 329725 h 384848"/>
              <a:gd name="connsiteX29" fmla="*/ 192930 w 400242"/>
              <a:gd name="connsiteY29" fmla="*/ 390532 h 384848"/>
              <a:gd name="connsiteX30" fmla="*/ 165990 w 400242"/>
              <a:gd name="connsiteY30" fmla="*/ 373598 h 384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00242" h="384848">
                <a:moveTo>
                  <a:pt x="165990" y="373598"/>
                </a:moveTo>
                <a:cubicBezTo>
                  <a:pt x="138281" y="357435"/>
                  <a:pt x="143669" y="331265"/>
                  <a:pt x="145978" y="305865"/>
                </a:cubicBezTo>
                <a:cubicBezTo>
                  <a:pt x="146748" y="295859"/>
                  <a:pt x="150596" y="286622"/>
                  <a:pt x="153675" y="276617"/>
                </a:cubicBezTo>
                <a:cubicBezTo>
                  <a:pt x="167530" y="257374"/>
                  <a:pt x="180614" y="238132"/>
                  <a:pt x="194469" y="218889"/>
                </a:cubicBezTo>
                <a:cubicBezTo>
                  <a:pt x="196008" y="215041"/>
                  <a:pt x="197548" y="211962"/>
                  <a:pt x="201396" y="209653"/>
                </a:cubicBezTo>
                <a:cubicBezTo>
                  <a:pt x="198318" y="208883"/>
                  <a:pt x="196778" y="211962"/>
                  <a:pt x="194469" y="211962"/>
                </a:cubicBezTo>
                <a:cubicBezTo>
                  <a:pt x="189081" y="212731"/>
                  <a:pt x="183693" y="214271"/>
                  <a:pt x="181384" y="219659"/>
                </a:cubicBezTo>
                <a:cubicBezTo>
                  <a:pt x="145208" y="247368"/>
                  <a:pt x="105954" y="268150"/>
                  <a:pt x="59002" y="265071"/>
                </a:cubicBezTo>
                <a:cubicBezTo>
                  <a:pt x="25136" y="262762"/>
                  <a:pt x="4354" y="245059"/>
                  <a:pt x="505" y="218889"/>
                </a:cubicBezTo>
                <a:cubicBezTo>
                  <a:pt x="-3343" y="194259"/>
                  <a:pt x="15130" y="168089"/>
                  <a:pt x="44378" y="155774"/>
                </a:cubicBezTo>
                <a:cubicBezTo>
                  <a:pt x="78245" y="141150"/>
                  <a:pt x="114421" y="141150"/>
                  <a:pt x="149826" y="144998"/>
                </a:cubicBezTo>
                <a:cubicBezTo>
                  <a:pt x="158293" y="145768"/>
                  <a:pt x="166760" y="146538"/>
                  <a:pt x="181384" y="148847"/>
                </a:cubicBezTo>
                <a:cubicBezTo>
                  <a:pt x="152905" y="130374"/>
                  <a:pt x="125966" y="121907"/>
                  <a:pt x="103645" y="104974"/>
                </a:cubicBezTo>
                <a:cubicBezTo>
                  <a:pt x="101336" y="100356"/>
                  <a:pt x="93639" y="100356"/>
                  <a:pt x="92099" y="94968"/>
                </a:cubicBezTo>
                <a:cubicBezTo>
                  <a:pt x="89020" y="91889"/>
                  <a:pt x="86711" y="89580"/>
                  <a:pt x="83633" y="86501"/>
                </a:cubicBezTo>
                <a:cubicBezTo>
                  <a:pt x="77475" y="84192"/>
                  <a:pt x="76705" y="78034"/>
                  <a:pt x="74396" y="72647"/>
                </a:cubicBezTo>
                <a:cubicBezTo>
                  <a:pt x="68239" y="53404"/>
                  <a:pt x="62081" y="34162"/>
                  <a:pt x="79014" y="17998"/>
                </a:cubicBezTo>
                <a:cubicBezTo>
                  <a:pt x="96717" y="1065"/>
                  <a:pt x="117499" y="-3553"/>
                  <a:pt x="141360" y="2604"/>
                </a:cubicBezTo>
                <a:cubicBezTo>
                  <a:pt x="165990" y="8762"/>
                  <a:pt x="186002" y="21847"/>
                  <a:pt x="201396" y="42628"/>
                </a:cubicBezTo>
                <a:cubicBezTo>
                  <a:pt x="226796" y="53404"/>
                  <a:pt x="226027" y="80344"/>
                  <a:pt x="236033" y="97277"/>
                </a:cubicBezTo>
                <a:cubicBezTo>
                  <a:pt x="230645" y="68028"/>
                  <a:pt x="244499" y="42628"/>
                  <a:pt x="265281" y="21847"/>
                </a:cubicBezTo>
                <a:cubicBezTo>
                  <a:pt x="279905" y="7223"/>
                  <a:pt x="299148" y="8762"/>
                  <a:pt x="316851" y="16459"/>
                </a:cubicBezTo>
                <a:cubicBezTo>
                  <a:pt x="343790" y="27234"/>
                  <a:pt x="363033" y="54943"/>
                  <a:pt x="363033" y="82653"/>
                </a:cubicBezTo>
                <a:cubicBezTo>
                  <a:pt x="363033" y="111132"/>
                  <a:pt x="343790" y="138841"/>
                  <a:pt x="316081" y="151156"/>
                </a:cubicBezTo>
                <a:cubicBezTo>
                  <a:pt x="309924" y="153465"/>
                  <a:pt x="303766" y="154234"/>
                  <a:pt x="296839" y="158083"/>
                </a:cubicBezTo>
                <a:cubicBezTo>
                  <a:pt x="369190" y="147307"/>
                  <a:pt x="416142" y="200416"/>
                  <a:pt x="399209" y="259683"/>
                </a:cubicBezTo>
                <a:cubicBezTo>
                  <a:pt x="383045" y="299707"/>
                  <a:pt x="349948" y="310483"/>
                  <a:pt x="315311" y="285852"/>
                </a:cubicBezTo>
                <a:cubicBezTo>
                  <a:pt x="294530" y="271998"/>
                  <a:pt x="278366" y="255065"/>
                  <a:pt x="269899" y="231204"/>
                </a:cubicBezTo>
                <a:cubicBezTo>
                  <a:pt x="281445" y="264301"/>
                  <a:pt x="279136" y="297398"/>
                  <a:pt x="267590" y="329725"/>
                </a:cubicBezTo>
                <a:cubicBezTo>
                  <a:pt x="255275" y="364362"/>
                  <a:pt x="229105" y="383604"/>
                  <a:pt x="192930" y="390532"/>
                </a:cubicBezTo>
                <a:cubicBezTo>
                  <a:pt x="183693" y="385913"/>
                  <a:pt x="171378" y="385913"/>
                  <a:pt x="165990" y="373598"/>
                </a:cubicBezTo>
                <a:close/>
              </a:path>
            </a:pathLst>
          </a:custGeom>
          <a:solidFill>
            <a:schemeClr val="accent2"/>
          </a:solidFill>
          <a:ln w="769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7" name="Freeform: Shape 86">
            <a:extLst>
              <a:ext uri="{FF2B5EF4-FFF2-40B4-BE49-F238E27FC236}">
                <a16:creationId xmlns:a16="http://schemas.microsoft.com/office/drawing/2014/main" id="{E08E7541-EF7F-4A5A-986A-D4A684B7E75F}"/>
              </a:ext>
            </a:extLst>
          </p:cNvPr>
          <p:cNvSpPr/>
          <p:nvPr/>
        </p:nvSpPr>
        <p:spPr>
          <a:xfrm>
            <a:off x="1137805" y="626225"/>
            <a:ext cx="109981" cy="91651"/>
          </a:xfrm>
          <a:custGeom>
            <a:avLst/>
            <a:gdLst>
              <a:gd name="connsiteX0" fmla="*/ 34636 w 138545"/>
              <a:gd name="connsiteY0" fmla="*/ 104546 h 115454"/>
              <a:gd name="connsiteX1" fmla="*/ 12315 w 138545"/>
              <a:gd name="connsiteY1" fmla="*/ 78376 h 115454"/>
              <a:gd name="connsiteX2" fmla="*/ 0 w 138545"/>
              <a:gd name="connsiteY2" fmla="*/ 68370 h 115454"/>
              <a:gd name="connsiteX3" fmla="*/ 15394 w 138545"/>
              <a:gd name="connsiteY3" fmla="*/ 56824 h 115454"/>
              <a:gd name="connsiteX4" fmla="*/ 2309 w 138545"/>
              <a:gd name="connsiteY4" fmla="*/ 46818 h 115454"/>
              <a:gd name="connsiteX5" fmla="*/ 3848 w 138545"/>
              <a:gd name="connsiteY5" fmla="*/ 43739 h 115454"/>
              <a:gd name="connsiteX6" fmla="*/ 30018 w 138545"/>
              <a:gd name="connsiteY6" fmla="*/ 19109 h 115454"/>
              <a:gd name="connsiteX7" fmla="*/ 137006 w 138545"/>
              <a:gd name="connsiteY7" fmla="*/ 37582 h 115454"/>
              <a:gd name="connsiteX8" fmla="*/ 130848 w 138545"/>
              <a:gd name="connsiteY8" fmla="*/ 96079 h 115454"/>
              <a:gd name="connsiteX9" fmla="*/ 63885 w 138545"/>
              <a:gd name="connsiteY9" fmla="*/ 120709 h 115454"/>
              <a:gd name="connsiteX10" fmla="*/ 43873 w 138545"/>
              <a:gd name="connsiteY10" fmla="*/ 111473 h 115454"/>
              <a:gd name="connsiteX11" fmla="*/ 34636 w 138545"/>
              <a:gd name="connsiteY11" fmla="*/ 104546 h 115454"/>
              <a:gd name="connsiteX12" fmla="*/ 34636 w 138545"/>
              <a:gd name="connsiteY12" fmla="*/ 104546 h 1154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8545" h="115454">
                <a:moveTo>
                  <a:pt x="34636" y="104546"/>
                </a:moveTo>
                <a:cubicBezTo>
                  <a:pt x="26939" y="96079"/>
                  <a:pt x="20012" y="86843"/>
                  <a:pt x="12315" y="78376"/>
                </a:cubicBezTo>
                <a:cubicBezTo>
                  <a:pt x="8467" y="74527"/>
                  <a:pt x="1539" y="74527"/>
                  <a:pt x="0" y="68370"/>
                </a:cubicBezTo>
                <a:cubicBezTo>
                  <a:pt x="3848" y="62982"/>
                  <a:pt x="13085" y="64521"/>
                  <a:pt x="15394" y="56824"/>
                </a:cubicBezTo>
                <a:cubicBezTo>
                  <a:pt x="13855" y="49897"/>
                  <a:pt x="4618" y="52976"/>
                  <a:pt x="2309" y="46818"/>
                </a:cubicBezTo>
                <a:cubicBezTo>
                  <a:pt x="3079" y="46049"/>
                  <a:pt x="3079" y="43739"/>
                  <a:pt x="3848" y="43739"/>
                </a:cubicBezTo>
                <a:cubicBezTo>
                  <a:pt x="22321" y="46049"/>
                  <a:pt x="21552" y="27576"/>
                  <a:pt x="30018" y="19109"/>
                </a:cubicBezTo>
                <a:cubicBezTo>
                  <a:pt x="62346" y="-12448"/>
                  <a:pt x="118534" y="-3982"/>
                  <a:pt x="137006" y="37582"/>
                </a:cubicBezTo>
                <a:cubicBezTo>
                  <a:pt x="147782" y="61443"/>
                  <a:pt x="145473" y="81455"/>
                  <a:pt x="130848" y="96079"/>
                </a:cubicBezTo>
                <a:cubicBezTo>
                  <a:pt x="116225" y="125327"/>
                  <a:pt x="86976" y="115321"/>
                  <a:pt x="63885" y="120709"/>
                </a:cubicBezTo>
                <a:cubicBezTo>
                  <a:pt x="53109" y="127636"/>
                  <a:pt x="53109" y="109164"/>
                  <a:pt x="43873" y="111473"/>
                </a:cubicBezTo>
                <a:cubicBezTo>
                  <a:pt x="42333" y="108394"/>
                  <a:pt x="39255" y="106085"/>
                  <a:pt x="34636" y="104546"/>
                </a:cubicBezTo>
                <a:lnTo>
                  <a:pt x="34636" y="104546"/>
                </a:lnTo>
                <a:close/>
              </a:path>
            </a:pathLst>
          </a:custGeom>
          <a:solidFill>
            <a:srgbClr val="84AF2D"/>
          </a:solidFill>
          <a:ln w="769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8" name="Freeform: Shape 87">
            <a:extLst>
              <a:ext uri="{FF2B5EF4-FFF2-40B4-BE49-F238E27FC236}">
                <a16:creationId xmlns:a16="http://schemas.microsoft.com/office/drawing/2014/main" id="{CD7A0000-5413-4727-8172-4B942A900027}"/>
              </a:ext>
            </a:extLst>
          </p:cNvPr>
          <p:cNvSpPr/>
          <p:nvPr/>
        </p:nvSpPr>
        <p:spPr>
          <a:xfrm>
            <a:off x="238363" y="233689"/>
            <a:ext cx="148734" cy="161128"/>
          </a:xfrm>
          <a:custGeom>
            <a:avLst/>
            <a:gdLst>
              <a:gd name="connsiteX0" fmla="*/ 370215 w 369454"/>
              <a:gd name="connsiteY0" fmla="*/ 305601 h 400242"/>
              <a:gd name="connsiteX1" fmla="*/ 265536 w 369454"/>
              <a:gd name="connsiteY1" fmla="*/ 341007 h 400242"/>
              <a:gd name="connsiteX2" fmla="*/ 221664 w 369454"/>
              <a:gd name="connsiteY2" fmla="*/ 313298 h 400242"/>
              <a:gd name="connsiteX3" fmla="*/ 220894 w 369454"/>
              <a:gd name="connsiteY3" fmla="*/ 310219 h 400242"/>
              <a:gd name="connsiteX4" fmla="*/ 190876 w 369454"/>
              <a:gd name="connsiteY4" fmla="*/ 281741 h 400242"/>
              <a:gd name="connsiteX5" fmla="*/ 185488 w 369454"/>
              <a:gd name="connsiteY5" fmla="*/ 272504 h 400242"/>
              <a:gd name="connsiteX6" fmla="*/ 195494 w 369454"/>
              <a:gd name="connsiteY6" fmla="*/ 290207 h 400242"/>
              <a:gd name="connsiteX7" fmla="*/ 203191 w 369454"/>
              <a:gd name="connsiteY7" fmla="*/ 345626 h 400242"/>
              <a:gd name="connsiteX8" fmla="*/ 203191 w 369454"/>
              <a:gd name="connsiteY8" fmla="*/ 348704 h 400242"/>
              <a:gd name="connsiteX9" fmla="*/ 200112 w 369454"/>
              <a:gd name="connsiteY9" fmla="*/ 354092 h 400242"/>
              <a:gd name="connsiteX10" fmla="*/ 153930 w 369454"/>
              <a:gd name="connsiteY10" fmla="*/ 400274 h 400242"/>
              <a:gd name="connsiteX11" fmla="*/ 89276 w 369454"/>
              <a:gd name="connsiteY11" fmla="*/ 339468 h 400242"/>
              <a:gd name="connsiteX12" fmla="*/ 116215 w 369454"/>
              <a:gd name="connsiteY12" fmla="*/ 265577 h 400242"/>
              <a:gd name="connsiteX13" fmla="*/ 123912 w 369454"/>
              <a:gd name="connsiteY13" fmla="*/ 251723 h 400242"/>
              <a:gd name="connsiteX14" fmla="*/ 111597 w 369454"/>
              <a:gd name="connsiteY14" fmla="*/ 256341 h 400242"/>
              <a:gd name="connsiteX15" fmla="*/ 23081 w 369454"/>
              <a:gd name="connsiteY15" fmla="*/ 256341 h 400242"/>
              <a:gd name="connsiteX16" fmla="*/ 2300 w 369454"/>
              <a:gd name="connsiteY16" fmla="*/ 183989 h 400242"/>
              <a:gd name="connsiteX17" fmla="*/ 53100 w 369454"/>
              <a:gd name="connsiteY17" fmla="*/ 147044 h 400242"/>
              <a:gd name="connsiteX18" fmla="*/ 75421 w 369454"/>
              <a:gd name="connsiteY18" fmla="*/ 154741 h 400242"/>
              <a:gd name="connsiteX19" fmla="*/ 80039 w 369454"/>
              <a:gd name="connsiteY19" fmla="*/ 155510 h 400242"/>
              <a:gd name="connsiteX20" fmla="*/ 120064 w 369454"/>
              <a:gd name="connsiteY20" fmla="*/ 179371 h 400242"/>
              <a:gd name="connsiteX21" fmla="*/ 124682 w 369454"/>
              <a:gd name="connsiteY21" fmla="*/ 183219 h 400242"/>
              <a:gd name="connsiteX22" fmla="*/ 121603 w 369454"/>
              <a:gd name="connsiteY22" fmla="*/ 180141 h 400242"/>
              <a:gd name="connsiteX23" fmla="*/ 98512 w 369454"/>
              <a:gd name="connsiteY23" fmla="*/ 135498 h 400242"/>
              <a:gd name="connsiteX24" fmla="*/ 93124 w 369454"/>
              <a:gd name="connsiteY24" fmla="*/ 56219 h 400242"/>
              <a:gd name="connsiteX25" fmla="*/ 124682 w 369454"/>
              <a:gd name="connsiteY25" fmla="*/ 10038 h 400242"/>
              <a:gd name="connsiteX26" fmla="*/ 197803 w 369454"/>
              <a:gd name="connsiteY26" fmla="*/ 34668 h 400242"/>
              <a:gd name="connsiteX27" fmla="*/ 200112 w 369454"/>
              <a:gd name="connsiteY27" fmla="*/ 101632 h 400242"/>
              <a:gd name="connsiteX28" fmla="*/ 193954 w 369454"/>
              <a:gd name="connsiteY28" fmla="*/ 131650 h 400242"/>
              <a:gd name="connsiteX29" fmla="*/ 191645 w 369454"/>
              <a:gd name="connsiteY29" fmla="*/ 147044 h 400242"/>
              <a:gd name="connsiteX30" fmla="*/ 203191 w 369454"/>
              <a:gd name="connsiteY30" fmla="*/ 136268 h 400242"/>
              <a:gd name="connsiteX31" fmla="*/ 211657 w 369454"/>
              <a:gd name="connsiteY31" fmla="*/ 127032 h 400242"/>
              <a:gd name="connsiteX32" fmla="*/ 220894 w 369454"/>
              <a:gd name="connsiteY32" fmla="*/ 113947 h 400242"/>
              <a:gd name="connsiteX33" fmla="*/ 220894 w 369454"/>
              <a:gd name="connsiteY33" fmla="*/ 113947 h 400242"/>
              <a:gd name="connsiteX34" fmla="*/ 237827 w 369454"/>
              <a:gd name="connsiteY34" fmla="*/ 95474 h 400242"/>
              <a:gd name="connsiteX35" fmla="*/ 344815 w 369454"/>
              <a:gd name="connsiteY35" fmla="*/ 56989 h 400242"/>
              <a:gd name="connsiteX36" fmla="*/ 376373 w 369454"/>
              <a:gd name="connsiteY36" fmla="*/ 105480 h 400242"/>
              <a:gd name="connsiteX37" fmla="*/ 341736 w 369454"/>
              <a:gd name="connsiteY37" fmla="*/ 168595 h 400242"/>
              <a:gd name="connsiteX38" fmla="*/ 250142 w 369454"/>
              <a:gd name="connsiteY38" fmla="*/ 212468 h 400242"/>
              <a:gd name="connsiteX39" fmla="*/ 237058 w 369454"/>
              <a:gd name="connsiteY39" fmla="*/ 213238 h 400242"/>
              <a:gd name="connsiteX40" fmla="*/ 297093 w 369454"/>
              <a:gd name="connsiteY40" fmla="*/ 220165 h 400242"/>
              <a:gd name="connsiteX41" fmla="*/ 371755 w 369454"/>
              <a:gd name="connsiteY41" fmla="*/ 272504 h 400242"/>
              <a:gd name="connsiteX42" fmla="*/ 371755 w 369454"/>
              <a:gd name="connsiteY42" fmla="*/ 294825 h 400242"/>
              <a:gd name="connsiteX43" fmla="*/ 370215 w 369454"/>
              <a:gd name="connsiteY43" fmla="*/ 305601 h 4002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369454" h="400242">
                <a:moveTo>
                  <a:pt x="370215" y="305601"/>
                </a:moveTo>
                <a:cubicBezTo>
                  <a:pt x="345585" y="347935"/>
                  <a:pt x="308639" y="352553"/>
                  <a:pt x="265536" y="341007"/>
                </a:cubicBezTo>
                <a:cubicBezTo>
                  <a:pt x="247833" y="336389"/>
                  <a:pt x="233209" y="327153"/>
                  <a:pt x="221664" y="313298"/>
                </a:cubicBezTo>
                <a:cubicBezTo>
                  <a:pt x="221664" y="312529"/>
                  <a:pt x="220894" y="310989"/>
                  <a:pt x="220894" y="310219"/>
                </a:cubicBezTo>
                <a:cubicBezTo>
                  <a:pt x="207039" y="304062"/>
                  <a:pt x="198573" y="293286"/>
                  <a:pt x="190876" y="281741"/>
                </a:cubicBezTo>
                <a:cubicBezTo>
                  <a:pt x="189336" y="278662"/>
                  <a:pt x="188566" y="274814"/>
                  <a:pt x="185488" y="272504"/>
                </a:cubicBezTo>
                <a:cubicBezTo>
                  <a:pt x="190106" y="277892"/>
                  <a:pt x="190876" y="284819"/>
                  <a:pt x="195494" y="290207"/>
                </a:cubicBezTo>
                <a:cubicBezTo>
                  <a:pt x="203191" y="307910"/>
                  <a:pt x="198573" y="327923"/>
                  <a:pt x="203191" y="345626"/>
                </a:cubicBezTo>
                <a:cubicBezTo>
                  <a:pt x="202421" y="346395"/>
                  <a:pt x="202421" y="347935"/>
                  <a:pt x="203191" y="348704"/>
                </a:cubicBezTo>
                <a:cubicBezTo>
                  <a:pt x="202421" y="350244"/>
                  <a:pt x="200882" y="352553"/>
                  <a:pt x="200112" y="354092"/>
                </a:cubicBezTo>
                <a:cubicBezTo>
                  <a:pt x="191645" y="385650"/>
                  <a:pt x="175482" y="401814"/>
                  <a:pt x="153930" y="400274"/>
                </a:cubicBezTo>
                <a:cubicBezTo>
                  <a:pt x="120833" y="397965"/>
                  <a:pt x="91585" y="370256"/>
                  <a:pt x="89276" y="339468"/>
                </a:cubicBezTo>
                <a:cubicBezTo>
                  <a:pt x="86197" y="310219"/>
                  <a:pt x="99282" y="287128"/>
                  <a:pt x="116215" y="265577"/>
                </a:cubicBezTo>
                <a:cubicBezTo>
                  <a:pt x="119294" y="261729"/>
                  <a:pt x="120064" y="256341"/>
                  <a:pt x="123912" y="251723"/>
                </a:cubicBezTo>
                <a:cubicBezTo>
                  <a:pt x="120064" y="255571"/>
                  <a:pt x="115445" y="254032"/>
                  <a:pt x="111597" y="256341"/>
                </a:cubicBezTo>
                <a:cubicBezTo>
                  <a:pt x="82348" y="271735"/>
                  <a:pt x="53100" y="280201"/>
                  <a:pt x="23081" y="256341"/>
                </a:cubicBezTo>
                <a:cubicBezTo>
                  <a:pt x="4609" y="241716"/>
                  <a:pt x="-4627" y="207850"/>
                  <a:pt x="2300" y="183989"/>
                </a:cubicBezTo>
                <a:cubicBezTo>
                  <a:pt x="9227" y="160128"/>
                  <a:pt x="23851" y="149353"/>
                  <a:pt x="53100" y="147044"/>
                </a:cubicBezTo>
                <a:cubicBezTo>
                  <a:pt x="60797" y="149353"/>
                  <a:pt x="69263" y="149353"/>
                  <a:pt x="75421" y="154741"/>
                </a:cubicBezTo>
                <a:cubicBezTo>
                  <a:pt x="76960" y="154741"/>
                  <a:pt x="78500" y="155510"/>
                  <a:pt x="80039" y="155510"/>
                </a:cubicBezTo>
                <a:cubicBezTo>
                  <a:pt x="96203" y="158589"/>
                  <a:pt x="110058" y="167056"/>
                  <a:pt x="120064" y="179371"/>
                </a:cubicBezTo>
                <a:cubicBezTo>
                  <a:pt x="121603" y="180141"/>
                  <a:pt x="121603" y="183219"/>
                  <a:pt x="124682" y="183219"/>
                </a:cubicBezTo>
                <a:cubicBezTo>
                  <a:pt x="123912" y="182450"/>
                  <a:pt x="122373" y="181680"/>
                  <a:pt x="121603" y="180141"/>
                </a:cubicBezTo>
                <a:cubicBezTo>
                  <a:pt x="109288" y="167825"/>
                  <a:pt x="102361" y="152432"/>
                  <a:pt x="98512" y="135498"/>
                </a:cubicBezTo>
                <a:cubicBezTo>
                  <a:pt x="93124" y="109329"/>
                  <a:pt x="83888" y="83159"/>
                  <a:pt x="93124" y="56219"/>
                </a:cubicBezTo>
                <a:cubicBezTo>
                  <a:pt x="99282" y="37747"/>
                  <a:pt x="107748" y="21583"/>
                  <a:pt x="124682" y="10038"/>
                </a:cubicBezTo>
                <a:cubicBezTo>
                  <a:pt x="154700" y="-9974"/>
                  <a:pt x="187027" y="801"/>
                  <a:pt x="197803" y="34668"/>
                </a:cubicBezTo>
                <a:cubicBezTo>
                  <a:pt x="204730" y="56989"/>
                  <a:pt x="205500" y="79310"/>
                  <a:pt x="200112" y="101632"/>
                </a:cubicBezTo>
                <a:cubicBezTo>
                  <a:pt x="197803" y="111638"/>
                  <a:pt x="196263" y="121644"/>
                  <a:pt x="193954" y="131650"/>
                </a:cubicBezTo>
                <a:cubicBezTo>
                  <a:pt x="191645" y="136268"/>
                  <a:pt x="195494" y="141656"/>
                  <a:pt x="191645" y="147044"/>
                </a:cubicBezTo>
                <a:cubicBezTo>
                  <a:pt x="196263" y="143965"/>
                  <a:pt x="199342" y="139347"/>
                  <a:pt x="203191" y="136268"/>
                </a:cubicBezTo>
                <a:cubicBezTo>
                  <a:pt x="206270" y="133189"/>
                  <a:pt x="208579" y="130110"/>
                  <a:pt x="211657" y="127032"/>
                </a:cubicBezTo>
                <a:cubicBezTo>
                  <a:pt x="216276" y="123953"/>
                  <a:pt x="217045" y="117795"/>
                  <a:pt x="220894" y="113947"/>
                </a:cubicBezTo>
                <a:lnTo>
                  <a:pt x="220894" y="113947"/>
                </a:lnTo>
                <a:cubicBezTo>
                  <a:pt x="229361" y="110098"/>
                  <a:pt x="235518" y="103941"/>
                  <a:pt x="237827" y="95474"/>
                </a:cubicBezTo>
                <a:cubicBezTo>
                  <a:pt x="267076" y="64686"/>
                  <a:pt x="299403" y="43135"/>
                  <a:pt x="344815" y="56989"/>
                </a:cubicBezTo>
                <a:cubicBezTo>
                  <a:pt x="368676" y="66226"/>
                  <a:pt x="377912" y="80080"/>
                  <a:pt x="376373" y="105480"/>
                </a:cubicBezTo>
                <a:cubicBezTo>
                  <a:pt x="374834" y="131650"/>
                  <a:pt x="361748" y="152432"/>
                  <a:pt x="341736" y="168595"/>
                </a:cubicBezTo>
                <a:cubicBezTo>
                  <a:pt x="314797" y="190916"/>
                  <a:pt x="283239" y="203232"/>
                  <a:pt x="250142" y="212468"/>
                </a:cubicBezTo>
                <a:cubicBezTo>
                  <a:pt x="245524" y="212468"/>
                  <a:pt x="241676" y="210929"/>
                  <a:pt x="237058" y="213238"/>
                </a:cubicBezTo>
                <a:cubicBezTo>
                  <a:pt x="257839" y="210159"/>
                  <a:pt x="277082" y="220165"/>
                  <a:pt x="297093" y="220165"/>
                </a:cubicBezTo>
                <a:cubicBezTo>
                  <a:pt x="330191" y="225553"/>
                  <a:pt x="357130" y="240177"/>
                  <a:pt x="371755" y="272504"/>
                </a:cubicBezTo>
                <a:cubicBezTo>
                  <a:pt x="374834" y="280201"/>
                  <a:pt x="377142" y="287128"/>
                  <a:pt x="371755" y="294825"/>
                </a:cubicBezTo>
                <a:cubicBezTo>
                  <a:pt x="370985" y="299444"/>
                  <a:pt x="370985" y="302522"/>
                  <a:pt x="370215" y="305601"/>
                </a:cubicBezTo>
                <a:close/>
              </a:path>
            </a:pathLst>
          </a:custGeom>
          <a:solidFill>
            <a:schemeClr val="accent4"/>
          </a:solidFill>
          <a:ln w="769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9" name="Freeform: Shape 88">
            <a:extLst>
              <a:ext uri="{FF2B5EF4-FFF2-40B4-BE49-F238E27FC236}">
                <a16:creationId xmlns:a16="http://schemas.microsoft.com/office/drawing/2014/main" id="{69FD1EC3-9086-4927-8FE1-48B80CC30AA1}"/>
              </a:ext>
            </a:extLst>
          </p:cNvPr>
          <p:cNvSpPr/>
          <p:nvPr/>
        </p:nvSpPr>
        <p:spPr>
          <a:xfrm>
            <a:off x="489204" y="-15935"/>
            <a:ext cx="210497" cy="202401"/>
          </a:xfrm>
          <a:custGeom>
            <a:avLst/>
            <a:gdLst>
              <a:gd name="connsiteX0" fmla="*/ 165990 w 400242"/>
              <a:gd name="connsiteY0" fmla="*/ 373598 h 384848"/>
              <a:gd name="connsiteX1" fmla="*/ 145978 w 400242"/>
              <a:gd name="connsiteY1" fmla="*/ 305865 h 384848"/>
              <a:gd name="connsiteX2" fmla="*/ 153675 w 400242"/>
              <a:gd name="connsiteY2" fmla="*/ 276617 h 384848"/>
              <a:gd name="connsiteX3" fmla="*/ 194469 w 400242"/>
              <a:gd name="connsiteY3" fmla="*/ 218889 h 384848"/>
              <a:gd name="connsiteX4" fmla="*/ 201396 w 400242"/>
              <a:gd name="connsiteY4" fmla="*/ 209653 h 384848"/>
              <a:gd name="connsiteX5" fmla="*/ 194469 w 400242"/>
              <a:gd name="connsiteY5" fmla="*/ 211962 h 384848"/>
              <a:gd name="connsiteX6" fmla="*/ 181384 w 400242"/>
              <a:gd name="connsiteY6" fmla="*/ 219659 h 384848"/>
              <a:gd name="connsiteX7" fmla="*/ 59002 w 400242"/>
              <a:gd name="connsiteY7" fmla="*/ 265071 h 384848"/>
              <a:gd name="connsiteX8" fmla="*/ 505 w 400242"/>
              <a:gd name="connsiteY8" fmla="*/ 218889 h 384848"/>
              <a:gd name="connsiteX9" fmla="*/ 44378 w 400242"/>
              <a:gd name="connsiteY9" fmla="*/ 155774 h 384848"/>
              <a:gd name="connsiteX10" fmla="*/ 149826 w 400242"/>
              <a:gd name="connsiteY10" fmla="*/ 144998 h 384848"/>
              <a:gd name="connsiteX11" fmla="*/ 181384 w 400242"/>
              <a:gd name="connsiteY11" fmla="*/ 148847 h 384848"/>
              <a:gd name="connsiteX12" fmla="*/ 103645 w 400242"/>
              <a:gd name="connsiteY12" fmla="*/ 104974 h 384848"/>
              <a:gd name="connsiteX13" fmla="*/ 92099 w 400242"/>
              <a:gd name="connsiteY13" fmla="*/ 94968 h 384848"/>
              <a:gd name="connsiteX14" fmla="*/ 83633 w 400242"/>
              <a:gd name="connsiteY14" fmla="*/ 86501 h 384848"/>
              <a:gd name="connsiteX15" fmla="*/ 74396 w 400242"/>
              <a:gd name="connsiteY15" fmla="*/ 72647 h 384848"/>
              <a:gd name="connsiteX16" fmla="*/ 79014 w 400242"/>
              <a:gd name="connsiteY16" fmla="*/ 17998 h 384848"/>
              <a:gd name="connsiteX17" fmla="*/ 141360 w 400242"/>
              <a:gd name="connsiteY17" fmla="*/ 2604 h 384848"/>
              <a:gd name="connsiteX18" fmla="*/ 201396 w 400242"/>
              <a:gd name="connsiteY18" fmla="*/ 42628 h 384848"/>
              <a:gd name="connsiteX19" fmla="*/ 236033 w 400242"/>
              <a:gd name="connsiteY19" fmla="*/ 97277 h 384848"/>
              <a:gd name="connsiteX20" fmla="*/ 265281 w 400242"/>
              <a:gd name="connsiteY20" fmla="*/ 21847 h 384848"/>
              <a:gd name="connsiteX21" fmla="*/ 316851 w 400242"/>
              <a:gd name="connsiteY21" fmla="*/ 16459 h 384848"/>
              <a:gd name="connsiteX22" fmla="*/ 363033 w 400242"/>
              <a:gd name="connsiteY22" fmla="*/ 82653 h 384848"/>
              <a:gd name="connsiteX23" fmla="*/ 316081 w 400242"/>
              <a:gd name="connsiteY23" fmla="*/ 151156 h 384848"/>
              <a:gd name="connsiteX24" fmla="*/ 296839 w 400242"/>
              <a:gd name="connsiteY24" fmla="*/ 158083 h 384848"/>
              <a:gd name="connsiteX25" fmla="*/ 399209 w 400242"/>
              <a:gd name="connsiteY25" fmla="*/ 259683 h 384848"/>
              <a:gd name="connsiteX26" fmla="*/ 315311 w 400242"/>
              <a:gd name="connsiteY26" fmla="*/ 285852 h 384848"/>
              <a:gd name="connsiteX27" fmla="*/ 269899 w 400242"/>
              <a:gd name="connsiteY27" fmla="*/ 231204 h 384848"/>
              <a:gd name="connsiteX28" fmla="*/ 267590 w 400242"/>
              <a:gd name="connsiteY28" fmla="*/ 329725 h 384848"/>
              <a:gd name="connsiteX29" fmla="*/ 192930 w 400242"/>
              <a:gd name="connsiteY29" fmla="*/ 390532 h 384848"/>
              <a:gd name="connsiteX30" fmla="*/ 165990 w 400242"/>
              <a:gd name="connsiteY30" fmla="*/ 373598 h 384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00242" h="384848">
                <a:moveTo>
                  <a:pt x="165990" y="373598"/>
                </a:moveTo>
                <a:cubicBezTo>
                  <a:pt x="138281" y="357435"/>
                  <a:pt x="143669" y="331265"/>
                  <a:pt x="145978" y="305865"/>
                </a:cubicBezTo>
                <a:cubicBezTo>
                  <a:pt x="146748" y="295859"/>
                  <a:pt x="150596" y="286622"/>
                  <a:pt x="153675" y="276617"/>
                </a:cubicBezTo>
                <a:cubicBezTo>
                  <a:pt x="167530" y="257374"/>
                  <a:pt x="180614" y="238132"/>
                  <a:pt x="194469" y="218889"/>
                </a:cubicBezTo>
                <a:cubicBezTo>
                  <a:pt x="196008" y="215041"/>
                  <a:pt x="197548" y="211962"/>
                  <a:pt x="201396" y="209653"/>
                </a:cubicBezTo>
                <a:cubicBezTo>
                  <a:pt x="198318" y="208883"/>
                  <a:pt x="196778" y="211962"/>
                  <a:pt x="194469" y="211962"/>
                </a:cubicBezTo>
                <a:cubicBezTo>
                  <a:pt x="189081" y="212731"/>
                  <a:pt x="183693" y="214271"/>
                  <a:pt x="181384" y="219659"/>
                </a:cubicBezTo>
                <a:cubicBezTo>
                  <a:pt x="145208" y="247368"/>
                  <a:pt x="105954" y="268150"/>
                  <a:pt x="59002" y="265071"/>
                </a:cubicBezTo>
                <a:cubicBezTo>
                  <a:pt x="25136" y="262762"/>
                  <a:pt x="4354" y="245059"/>
                  <a:pt x="505" y="218889"/>
                </a:cubicBezTo>
                <a:cubicBezTo>
                  <a:pt x="-3343" y="194259"/>
                  <a:pt x="15130" y="168089"/>
                  <a:pt x="44378" y="155774"/>
                </a:cubicBezTo>
                <a:cubicBezTo>
                  <a:pt x="78245" y="141150"/>
                  <a:pt x="114421" y="141150"/>
                  <a:pt x="149826" y="144998"/>
                </a:cubicBezTo>
                <a:cubicBezTo>
                  <a:pt x="158293" y="145768"/>
                  <a:pt x="166760" y="146538"/>
                  <a:pt x="181384" y="148847"/>
                </a:cubicBezTo>
                <a:cubicBezTo>
                  <a:pt x="152905" y="130374"/>
                  <a:pt x="125966" y="121907"/>
                  <a:pt x="103645" y="104974"/>
                </a:cubicBezTo>
                <a:cubicBezTo>
                  <a:pt x="101336" y="100356"/>
                  <a:pt x="93639" y="100356"/>
                  <a:pt x="92099" y="94968"/>
                </a:cubicBezTo>
                <a:cubicBezTo>
                  <a:pt x="89020" y="91889"/>
                  <a:pt x="86711" y="89580"/>
                  <a:pt x="83633" y="86501"/>
                </a:cubicBezTo>
                <a:cubicBezTo>
                  <a:pt x="77475" y="84192"/>
                  <a:pt x="76705" y="78034"/>
                  <a:pt x="74396" y="72647"/>
                </a:cubicBezTo>
                <a:cubicBezTo>
                  <a:pt x="68239" y="53404"/>
                  <a:pt x="62081" y="34162"/>
                  <a:pt x="79014" y="17998"/>
                </a:cubicBezTo>
                <a:cubicBezTo>
                  <a:pt x="96717" y="1065"/>
                  <a:pt x="117499" y="-3553"/>
                  <a:pt x="141360" y="2604"/>
                </a:cubicBezTo>
                <a:cubicBezTo>
                  <a:pt x="165990" y="8762"/>
                  <a:pt x="186002" y="21847"/>
                  <a:pt x="201396" y="42628"/>
                </a:cubicBezTo>
                <a:cubicBezTo>
                  <a:pt x="226796" y="53404"/>
                  <a:pt x="226027" y="80344"/>
                  <a:pt x="236033" y="97277"/>
                </a:cubicBezTo>
                <a:cubicBezTo>
                  <a:pt x="230645" y="68028"/>
                  <a:pt x="244499" y="42628"/>
                  <a:pt x="265281" y="21847"/>
                </a:cubicBezTo>
                <a:cubicBezTo>
                  <a:pt x="279905" y="7223"/>
                  <a:pt x="299148" y="8762"/>
                  <a:pt x="316851" y="16459"/>
                </a:cubicBezTo>
                <a:cubicBezTo>
                  <a:pt x="343790" y="27234"/>
                  <a:pt x="363033" y="54943"/>
                  <a:pt x="363033" y="82653"/>
                </a:cubicBezTo>
                <a:cubicBezTo>
                  <a:pt x="363033" y="111132"/>
                  <a:pt x="343790" y="138841"/>
                  <a:pt x="316081" y="151156"/>
                </a:cubicBezTo>
                <a:cubicBezTo>
                  <a:pt x="309924" y="153465"/>
                  <a:pt x="303766" y="154234"/>
                  <a:pt x="296839" y="158083"/>
                </a:cubicBezTo>
                <a:cubicBezTo>
                  <a:pt x="369190" y="147307"/>
                  <a:pt x="416142" y="200416"/>
                  <a:pt x="399209" y="259683"/>
                </a:cubicBezTo>
                <a:cubicBezTo>
                  <a:pt x="383045" y="299707"/>
                  <a:pt x="349948" y="310483"/>
                  <a:pt x="315311" y="285852"/>
                </a:cubicBezTo>
                <a:cubicBezTo>
                  <a:pt x="294530" y="271998"/>
                  <a:pt x="278366" y="255065"/>
                  <a:pt x="269899" y="231204"/>
                </a:cubicBezTo>
                <a:cubicBezTo>
                  <a:pt x="281445" y="264301"/>
                  <a:pt x="279136" y="297398"/>
                  <a:pt x="267590" y="329725"/>
                </a:cubicBezTo>
                <a:cubicBezTo>
                  <a:pt x="255275" y="364362"/>
                  <a:pt x="229105" y="383604"/>
                  <a:pt x="192930" y="390532"/>
                </a:cubicBezTo>
                <a:cubicBezTo>
                  <a:pt x="183693" y="385913"/>
                  <a:pt x="171378" y="385913"/>
                  <a:pt x="165990" y="373598"/>
                </a:cubicBezTo>
                <a:close/>
              </a:path>
            </a:pathLst>
          </a:custGeom>
          <a:solidFill>
            <a:schemeClr val="accent2"/>
          </a:solidFill>
          <a:ln w="769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0" name="Freeform: Shape 89">
            <a:extLst>
              <a:ext uri="{FF2B5EF4-FFF2-40B4-BE49-F238E27FC236}">
                <a16:creationId xmlns:a16="http://schemas.microsoft.com/office/drawing/2014/main" id="{D098FA81-7F68-4809-9C2D-FF22B22160A1}"/>
              </a:ext>
            </a:extLst>
          </p:cNvPr>
          <p:cNvSpPr/>
          <p:nvPr/>
        </p:nvSpPr>
        <p:spPr>
          <a:xfrm>
            <a:off x="12836" y="489454"/>
            <a:ext cx="109981" cy="91651"/>
          </a:xfrm>
          <a:custGeom>
            <a:avLst/>
            <a:gdLst>
              <a:gd name="connsiteX0" fmla="*/ 34636 w 138545"/>
              <a:gd name="connsiteY0" fmla="*/ 104546 h 115454"/>
              <a:gd name="connsiteX1" fmla="*/ 12315 w 138545"/>
              <a:gd name="connsiteY1" fmla="*/ 78376 h 115454"/>
              <a:gd name="connsiteX2" fmla="*/ 0 w 138545"/>
              <a:gd name="connsiteY2" fmla="*/ 68370 h 115454"/>
              <a:gd name="connsiteX3" fmla="*/ 15394 w 138545"/>
              <a:gd name="connsiteY3" fmla="*/ 56824 h 115454"/>
              <a:gd name="connsiteX4" fmla="*/ 2309 w 138545"/>
              <a:gd name="connsiteY4" fmla="*/ 46818 h 115454"/>
              <a:gd name="connsiteX5" fmla="*/ 3848 w 138545"/>
              <a:gd name="connsiteY5" fmla="*/ 43739 h 115454"/>
              <a:gd name="connsiteX6" fmla="*/ 30018 w 138545"/>
              <a:gd name="connsiteY6" fmla="*/ 19109 h 115454"/>
              <a:gd name="connsiteX7" fmla="*/ 137006 w 138545"/>
              <a:gd name="connsiteY7" fmla="*/ 37582 h 115454"/>
              <a:gd name="connsiteX8" fmla="*/ 130848 w 138545"/>
              <a:gd name="connsiteY8" fmla="*/ 96079 h 115454"/>
              <a:gd name="connsiteX9" fmla="*/ 63885 w 138545"/>
              <a:gd name="connsiteY9" fmla="*/ 120709 h 115454"/>
              <a:gd name="connsiteX10" fmla="*/ 43873 w 138545"/>
              <a:gd name="connsiteY10" fmla="*/ 111473 h 115454"/>
              <a:gd name="connsiteX11" fmla="*/ 34636 w 138545"/>
              <a:gd name="connsiteY11" fmla="*/ 104546 h 115454"/>
              <a:gd name="connsiteX12" fmla="*/ 34636 w 138545"/>
              <a:gd name="connsiteY12" fmla="*/ 104546 h 1154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8545" h="115454">
                <a:moveTo>
                  <a:pt x="34636" y="104546"/>
                </a:moveTo>
                <a:cubicBezTo>
                  <a:pt x="26939" y="96079"/>
                  <a:pt x="20012" y="86843"/>
                  <a:pt x="12315" y="78376"/>
                </a:cubicBezTo>
                <a:cubicBezTo>
                  <a:pt x="8467" y="74527"/>
                  <a:pt x="1539" y="74527"/>
                  <a:pt x="0" y="68370"/>
                </a:cubicBezTo>
                <a:cubicBezTo>
                  <a:pt x="3848" y="62982"/>
                  <a:pt x="13085" y="64521"/>
                  <a:pt x="15394" y="56824"/>
                </a:cubicBezTo>
                <a:cubicBezTo>
                  <a:pt x="13855" y="49897"/>
                  <a:pt x="4618" y="52976"/>
                  <a:pt x="2309" y="46818"/>
                </a:cubicBezTo>
                <a:cubicBezTo>
                  <a:pt x="3079" y="46049"/>
                  <a:pt x="3079" y="43739"/>
                  <a:pt x="3848" y="43739"/>
                </a:cubicBezTo>
                <a:cubicBezTo>
                  <a:pt x="22321" y="46049"/>
                  <a:pt x="21552" y="27576"/>
                  <a:pt x="30018" y="19109"/>
                </a:cubicBezTo>
                <a:cubicBezTo>
                  <a:pt x="62346" y="-12448"/>
                  <a:pt x="118534" y="-3982"/>
                  <a:pt x="137006" y="37582"/>
                </a:cubicBezTo>
                <a:cubicBezTo>
                  <a:pt x="147782" y="61443"/>
                  <a:pt x="145473" y="81455"/>
                  <a:pt x="130848" y="96079"/>
                </a:cubicBezTo>
                <a:cubicBezTo>
                  <a:pt x="116225" y="125327"/>
                  <a:pt x="86976" y="115321"/>
                  <a:pt x="63885" y="120709"/>
                </a:cubicBezTo>
                <a:cubicBezTo>
                  <a:pt x="53109" y="127636"/>
                  <a:pt x="53109" y="109164"/>
                  <a:pt x="43873" y="111473"/>
                </a:cubicBezTo>
                <a:cubicBezTo>
                  <a:pt x="42333" y="108394"/>
                  <a:pt x="39255" y="106085"/>
                  <a:pt x="34636" y="104546"/>
                </a:cubicBezTo>
                <a:lnTo>
                  <a:pt x="34636" y="104546"/>
                </a:lnTo>
                <a:close/>
              </a:path>
            </a:pathLst>
          </a:custGeom>
          <a:solidFill>
            <a:srgbClr val="84AF2D"/>
          </a:solidFill>
          <a:ln w="769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41952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09401" y="308836"/>
            <a:ext cx="11573197" cy="724247"/>
          </a:xfrm>
          <a:prstGeom prst="rect">
            <a:avLst/>
          </a:prstGeom>
        </p:spPr>
        <p:txBody>
          <a:bodyPr/>
          <a:lstStyle/>
          <a:p>
            <a:r>
              <a:rPr lang="en-US" sz="2400" dirty="0"/>
              <a:t>PERAN PENGAWAS </a:t>
            </a:r>
          </a:p>
          <a:p>
            <a:r>
              <a:rPr lang="en-US" sz="2400" dirty="0"/>
              <a:t>DALAM SUPERVISI AKTIF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E76DAE9-D33F-4A97-8C12-2849B93C5934}"/>
              </a:ext>
            </a:extLst>
          </p:cNvPr>
          <p:cNvGrpSpPr/>
          <p:nvPr/>
        </p:nvGrpSpPr>
        <p:grpSpPr>
          <a:xfrm>
            <a:off x="1227134" y="1535958"/>
            <a:ext cx="9737734" cy="4909510"/>
            <a:chOff x="539550" y="1688899"/>
            <a:chExt cx="8551823" cy="4311602"/>
          </a:xfrm>
        </p:grpSpPr>
        <p:sp>
          <p:nvSpPr>
            <p:cNvPr id="4" name="Block Arc 3">
              <a:extLst>
                <a:ext uri="{FF2B5EF4-FFF2-40B4-BE49-F238E27FC236}">
                  <a16:creationId xmlns:a16="http://schemas.microsoft.com/office/drawing/2014/main" id="{78F99952-86E4-4295-B944-08A903C5EF77}"/>
                </a:ext>
              </a:extLst>
            </p:cNvPr>
            <p:cNvSpPr/>
            <p:nvPr/>
          </p:nvSpPr>
          <p:spPr>
            <a:xfrm rot="10800000">
              <a:off x="539552" y="2996952"/>
              <a:ext cx="1690939" cy="1690939"/>
            </a:xfrm>
            <a:prstGeom prst="blockArc">
              <a:avLst>
                <a:gd name="adj1" fmla="val 10800000"/>
                <a:gd name="adj2" fmla="val 0"/>
                <a:gd name="adj3" fmla="val 18859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>
                <a:solidFill>
                  <a:schemeClr val="tx1"/>
                </a:solidFill>
              </a:endParaRPr>
            </a:p>
          </p:txBody>
        </p:sp>
        <p:sp>
          <p:nvSpPr>
            <p:cNvPr id="5" name="Block Arc 4">
              <a:extLst>
                <a:ext uri="{FF2B5EF4-FFF2-40B4-BE49-F238E27FC236}">
                  <a16:creationId xmlns:a16="http://schemas.microsoft.com/office/drawing/2014/main" id="{57142F4C-00E6-4DCC-A0D9-242C2D2D48EB}"/>
                </a:ext>
              </a:extLst>
            </p:cNvPr>
            <p:cNvSpPr/>
            <p:nvPr/>
          </p:nvSpPr>
          <p:spPr>
            <a:xfrm>
              <a:off x="1911728" y="2996951"/>
              <a:ext cx="1690939" cy="1690939"/>
            </a:xfrm>
            <a:prstGeom prst="blockArc">
              <a:avLst>
                <a:gd name="adj1" fmla="val 10800000"/>
                <a:gd name="adj2" fmla="val 0"/>
                <a:gd name="adj3" fmla="val 18859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tx1"/>
                </a:solidFill>
              </a:endParaRPr>
            </a:p>
          </p:txBody>
        </p:sp>
        <p:sp>
          <p:nvSpPr>
            <p:cNvPr id="6" name="Block Arc 5">
              <a:extLst>
                <a:ext uri="{FF2B5EF4-FFF2-40B4-BE49-F238E27FC236}">
                  <a16:creationId xmlns:a16="http://schemas.microsoft.com/office/drawing/2014/main" id="{19DB1826-1CC9-4F2F-967B-CBF8211163BB}"/>
                </a:ext>
              </a:extLst>
            </p:cNvPr>
            <p:cNvSpPr/>
            <p:nvPr/>
          </p:nvSpPr>
          <p:spPr>
            <a:xfrm rot="10800000">
              <a:off x="3283905" y="2996951"/>
              <a:ext cx="1690939" cy="1690939"/>
            </a:xfrm>
            <a:prstGeom prst="blockArc">
              <a:avLst>
                <a:gd name="adj1" fmla="val 10800000"/>
                <a:gd name="adj2" fmla="val 0"/>
                <a:gd name="adj3" fmla="val 18859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tx1"/>
                </a:solidFill>
              </a:endParaRPr>
            </a:p>
          </p:txBody>
        </p:sp>
        <p:sp>
          <p:nvSpPr>
            <p:cNvPr id="7" name="Block Arc 6">
              <a:extLst>
                <a:ext uri="{FF2B5EF4-FFF2-40B4-BE49-F238E27FC236}">
                  <a16:creationId xmlns:a16="http://schemas.microsoft.com/office/drawing/2014/main" id="{F41DC233-F05D-4ADA-9E59-01A94EE083E0}"/>
                </a:ext>
              </a:extLst>
            </p:cNvPr>
            <p:cNvSpPr/>
            <p:nvPr/>
          </p:nvSpPr>
          <p:spPr>
            <a:xfrm>
              <a:off x="4656081" y="2996951"/>
              <a:ext cx="1690939" cy="1690939"/>
            </a:xfrm>
            <a:prstGeom prst="blockArc">
              <a:avLst>
                <a:gd name="adj1" fmla="val 10800000"/>
                <a:gd name="adj2" fmla="val 0"/>
                <a:gd name="adj3" fmla="val 18859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tx1"/>
                </a:solidFill>
              </a:endParaRPr>
            </a:p>
          </p:txBody>
        </p:sp>
        <p:sp>
          <p:nvSpPr>
            <p:cNvPr id="8" name="Block Arc 7">
              <a:extLst>
                <a:ext uri="{FF2B5EF4-FFF2-40B4-BE49-F238E27FC236}">
                  <a16:creationId xmlns:a16="http://schemas.microsoft.com/office/drawing/2014/main" id="{428FCB43-93C6-4BE3-946C-3437049E6DF4}"/>
                </a:ext>
              </a:extLst>
            </p:cNvPr>
            <p:cNvSpPr/>
            <p:nvPr/>
          </p:nvSpPr>
          <p:spPr>
            <a:xfrm rot="10800000">
              <a:off x="6028258" y="2996952"/>
              <a:ext cx="1690939" cy="1690939"/>
            </a:xfrm>
            <a:prstGeom prst="blockArc">
              <a:avLst>
                <a:gd name="adj1" fmla="val 10800000"/>
                <a:gd name="adj2" fmla="val 0"/>
                <a:gd name="adj3" fmla="val 18859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tx1"/>
                </a:solidFill>
              </a:endParaRPr>
            </a:p>
          </p:txBody>
        </p:sp>
        <p:sp>
          <p:nvSpPr>
            <p:cNvPr id="9" name="Block Arc 8">
              <a:extLst>
                <a:ext uri="{FF2B5EF4-FFF2-40B4-BE49-F238E27FC236}">
                  <a16:creationId xmlns:a16="http://schemas.microsoft.com/office/drawing/2014/main" id="{8EE6237E-3059-4425-8F53-4DD3FD78F2D9}"/>
                </a:ext>
              </a:extLst>
            </p:cNvPr>
            <p:cNvSpPr/>
            <p:nvPr/>
          </p:nvSpPr>
          <p:spPr>
            <a:xfrm>
              <a:off x="7400434" y="2996950"/>
              <a:ext cx="1690939" cy="1690939"/>
            </a:xfrm>
            <a:prstGeom prst="blockArc">
              <a:avLst>
                <a:gd name="adj1" fmla="val 10800000"/>
                <a:gd name="adj2" fmla="val 0"/>
                <a:gd name="adj3" fmla="val 18859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tx1"/>
                </a:solidFill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68753F26-E5FE-46BF-980F-0EB404FDF8C8}"/>
                </a:ext>
              </a:extLst>
            </p:cNvPr>
            <p:cNvSpPr/>
            <p:nvPr/>
          </p:nvSpPr>
          <p:spPr>
            <a:xfrm>
              <a:off x="539550" y="1688899"/>
              <a:ext cx="319787" cy="2160240"/>
            </a:xfrm>
            <a:prstGeom prst="rect">
              <a:avLst/>
            </a:prstGeom>
            <a:gradFill flip="none" rotWithShape="1">
              <a:gsLst>
                <a:gs pos="0">
                  <a:schemeClr val="accent6"/>
                </a:gs>
                <a:gs pos="100000">
                  <a:schemeClr val="bg1">
                    <a:alpha val="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02AFFCA1-9CFF-4AA2-8DDA-4AF65BEA3735}"/>
                </a:ext>
              </a:extLst>
            </p:cNvPr>
            <p:cNvSpPr/>
            <p:nvPr/>
          </p:nvSpPr>
          <p:spPr>
            <a:xfrm>
              <a:off x="8774940" y="3840261"/>
              <a:ext cx="316433" cy="2160240"/>
            </a:xfrm>
            <a:prstGeom prst="rect">
              <a:avLst/>
            </a:prstGeom>
            <a:gradFill flip="none" rotWithShape="1">
              <a:gsLst>
                <a:gs pos="0">
                  <a:schemeClr val="accent5"/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</p:grpSp>
      <p:sp>
        <p:nvSpPr>
          <p:cNvPr id="12" name="Oval 11">
            <a:extLst>
              <a:ext uri="{FF2B5EF4-FFF2-40B4-BE49-F238E27FC236}">
                <a16:creationId xmlns:a16="http://schemas.microsoft.com/office/drawing/2014/main" id="{15AE53A5-7DBD-4EA6-9E1B-121CE8F0D79B}"/>
              </a:ext>
            </a:extLst>
          </p:cNvPr>
          <p:cNvSpPr/>
          <p:nvPr/>
        </p:nvSpPr>
        <p:spPr>
          <a:xfrm>
            <a:off x="1795857" y="3595621"/>
            <a:ext cx="790220" cy="790221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9E228D50-74F2-4792-8E67-F9BA9899F25F}"/>
              </a:ext>
            </a:extLst>
          </p:cNvPr>
          <p:cNvSpPr/>
          <p:nvPr/>
        </p:nvSpPr>
        <p:spPr>
          <a:xfrm>
            <a:off x="3355097" y="3595621"/>
            <a:ext cx="790220" cy="790221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B1EF947B-59C7-46C6-9350-05672AD0860C}"/>
              </a:ext>
            </a:extLst>
          </p:cNvPr>
          <p:cNvSpPr/>
          <p:nvPr/>
        </p:nvSpPr>
        <p:spPr>
          <a:xfrm>
            <a:off x="4914337" y="3595621"/>
            <a:ext cx="790220" cy="79022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F09AEA3A-AA44-4921-A7F9-910D7F6ADAE7}"/>
              </a:ext>
            </a:extLst>
          </p:cNvPr>
          <p:cNvSpPr/>
          <p:nvPr/>
        </p:nvSpPr>
        <p:spPr>
          <a:xfrm>
            <a:off x="6473577" y="3595621"/>
            <a:ext cx="790220" cy="790221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264B062A-43AC-4C79-B822-8D326055E624}"/>
              </a:ext>
            </a:extLst>
          </p:cNvPr>
          <p:cNvSpPr/>
          <p:nvPr/>
        </p:nvSpPr>
        <p:spPr>
          <a:xfrm>
            <a:off x="8032817" y="3595621"/>
            <a:ext cx="790220" cy="790221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CC863446-287D-471E-9283-0559664F4FCB}"/>
              </a:ext>
            </a:extLst>
          </p:cNvPr>
          <p:cNvSpPr/>
          <p:nvPr/>
        </p:nvSpPr>
        <p:spPr>
          <a:xfrm>
            <a:off x="9592059" y="3595621"/>
            <a:ext cx="790220" cy="790221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352EA756-BA50-44CE-BAE7-5F5BA38AAF56}"/>
              </a:ext>
            </a:extLst>
          </p:cNvPr>
          <p:cNvGrpSpPr/>
          <p:nvPr/>
        </p:nvGrpSpPr>
        <p:grpSpPr>
          <a:xfrm>
            <a:off x="2892838" y="1889831"/>
            <a:ext cx="1837478" cy="1312097"/>
            <a:chOff x="1777330" y="2204864"/>
            <a:chExt cx="1837478" cy="1312097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D27B62CE-0B5B-441A-BE90-FF746FC568F2}"/>
                </a:ext>
              </a:extLst>
            </p:cNvPr>
            <p:cNvSpPr txBox="1"/>
            <p:nvPr/>
          </p:nvSpPr>
          <p:spPr>
            <a:xfrm>
              <a:off x="1905341" y="2408965"/>
              <a:ext cx="1709467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/>
                <a:t>SEBAGAI TEMAN DAN COACH</a:t>
              </a:r>
            </a:p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1683D0BD-3709-4C35-90DF-3EA8844D3E41}"/>
                </a:ext>
              </a:extLst>
            </p:cNvPr>
            <p:cNvSpPr txBox="1"/>
            <p:nvPr/>
          </p:nvSpPr>
          <p:spPr>
            <a:xfrm>
              <a:off x="1777330" y="2204864"/>
              <a:ext cx="171455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DA1E041B-3B59-4B0A-ADA7-73C99E799DE3}"/>
              </a:ext>
            </a:extLst>
          </p:cNvPr>
          <p:cNvSpPr txBox="1"/>
          <p:nvPr/>
        </p:nvSpPr>
        <p:spPr>
          <a:xfrm>
            <a:off x="6010165" y="2093932"/>
            <a:ext cx="170946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/>
              <a:t>PENGAWAL KEPATUHAN DOKUMEN</a:t>
            </a:r>
          </a:p>
          <a:p>
            <a:pPr algn="ctr"/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98F397A-3B34-47BC-B41D-2AEB12E316A2}"/>
              </a:ext>
            </a:extLst>
          </p:cNvPr>
          <p:cNvSpPr txBox="1"/>
          <p:nvPr/>
        </p:nvSpPr>
        <p:spPr>
          <a:xfrm>
            <a:off x="9285780" y="2045463"/>
            <a:ext cx="205217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sz="1800" dirty="0"/>
              <a:t>PENJAGA KEAMANAN</a:t>
            </a:r>
          </a:p>
          <a:p>
            <a:r>
              <a:rPr lang="en-ID" dirty="0"/>
              <a:t>DAN</a:t>
            </a:r>
            <a:r>
              <a:rPr lang="en-ID" sz="1800" dirty="0"/>
              <a:t> KERAPIHAN</a:t>
            </a:r>
          </a:p>
          <a:p>
            <a:pPr algn="ctr"/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A71FC41F-B461-4D58-A50E-8CE7EE5DD184}"/>
              </a:ext>
            </a:extLst>
          </p:cNvPr>
          <p:cNvGrpSpPr/>
          <p:nvPr/>
        </p:nvGrpSpPr>
        <p:grpSpPr>
          <a:xfrm>
            <a:off x="1331773" y="5063323"/>
            <a:ext cx="1820790" cy="1281319"/>
            <a:chOff x="1775729" y="2204864"/>
            <a:chExt cx="1820790" cy="1281319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F6E7F01F-68B4-4652-8AA6-438AF88C246B}"/>
                </a:ext>
              </a:extLst>
            </p:cNvPr>
            <p:cNvSpPr txBox="1"/>
            <p:nvPr/>
          </p:nvSpPr>
          <p:spPr>
            <a:xfrm>
              <a:off x="1775729" y="2408965"/>
              <a:ext cx="1820790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/>
                <a:t>PEMANTAUAN KINERJA YANG SEDANG BERLANGSUNG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E07EE6DF-B241-46D8-B59D-C5E8F31EE492}"/>
                </a:ext>
              </a:extLst>
            </p:cNvPr>
            <p:cNvSpPr txBox="1"/>
            <p:nvPr/>
          </p:nvSpPr>
          <p:spPr>
            <a:xfrm>
              <a:off x="1777330" y="2204864"/>
              <a:ext cx="171455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31" name="TextBox 30">
            <a:extLst>
              <a:ext uri="{FF2B5EF4-FFF2-40B4-BE49-F238E27FC236}">
                <a16:creationId xmlns:a16="http://schemas.microsoft.com/office/drawing/2014/main" id="{BCA18749-B0C3-4BFB-BEDA-505123F3B8AE}"/>
              </a:ext>
            </a:extLst>
          </p:cNvPr>
          <p:cNvSpPr txBox="1"/>
          <p:nvPr/>
        </p:nvSpPr>
        <p:spPr>
          <a:xfrm>
            <a:off x="4450701" y="5267424"/>
            <a:ext cx="170946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D" sz="1800" dirty="0"/>
              <a:t>GURU DAN MENTOR</a:t>
            </a:r>
          </a:p>
          <a:p>
            <a:pPr algn="ctr"/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993973C4-23AD-4D77-9F56-1506AC72399C}"/>
              </a:ext>
            </a:extLst>
          </p:cNvPr>
          <p:cNvSpPr txBox="1"/>
          <p:nvPr/>
        </p:nvSpPr>
        <p:spPr>
          <a:xfrm>
            <a:off x="7569629" y="5267424"/>
            <a:ext cx="170946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D" sz="1800" dirty="0"/>
              <a:t>PENJAGA QUALITY CONTROL</a:t>
            </a:r>
          </a:p>
          <a:p>
            <a:pPr algn="ctr"/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6" name="Isosceles Triangle 51">
            <a:extLst>
              <a:ext uri="{FF2B5EF4-FFF2-40B4-BE49-F238E27FC236}">
                <a16:creationId xmlns:a16="http://schemas.microsoft.com/office/drawing/2014/main" id="{76C2A1B2-5841-4B8A-AEEC-DD70B17F5582}"/>
              </a:ext>
            </a:extLst>
          </p:cNvPr>
          <p:cNvSpPr/>
          <p:nvPr/>
        </p:nvSpPr>
        <p:spPr>
          <a:xfrm>
            <a:off x="9820718" y="3855726"/>
            <a:ext cx="333042" cy="244221"/>
          </a:xfrm>
          <a:custGeom>
            <a:avLst/>
            <a:gdLst/>
            <a:ahLst/>
            <a:cxnLst/>
            <a:rect l="l" t="t" r="r" b="b"/>
            <a:pathLst>
              <a:path w="3240001" h="2375905">
                <a:moveTo>
                  <a:pt x="1974640" y="1379575"/>
                </a:moveTo>
                <a:lnTo>
                  <a:pt x="3240001" y="2375905"/>
                </a:lnTo>
                <a:lnTo>
                  <a:pt x="1" y="2375905"/>
                </a:lnTo>
                <a:lnTo>
                  <a:pt x="1269863" y="1399042"/>
                </a:lnTo>
                <a:lnTo>
                  <a:pt x="1610574" y="1745545"/>
                </a:lnTo>
                <a:close/>
                <a:moveTo>
                  <a:pt x="3240001" y="126952"/>
                </a:moveTo>
                <a:lnTo>
                  <a:pt x="3240001" y="2258912"/>
                </a:lnTo>
                <a:lnTo>
                  <a:pt x="2032457" y="1334195"/>
                </a:lnTo>
                <a:close/>
                <a:moveTo>
                  <a:pt x="0" y="117525"/>
                </a:moveTo>
                <a:lnTo>
                  <a:pt x="1207545" y="1324768"/>
                </a:lnTo>
                <a:lnTo>
                  <a:pt x="0" y="2249485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1610572" y="162051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7" name="Rectangle 7">
            <a:extLst>
              <a:ext uri="{FF2B5EF4-FFF2-40B4-BE49-F238E27FC236}">
                <a16:creationId xmlns:a16="http://schemas.microsoft.com/office/drawing/2014/main" id="{B5844C1E-47E0-422B-9077-631536C4E0F7}"/>
              </a:ext>
            </a:extLst>
          </p:cNvPr>
          <p:cNvSpPr/>
          <p:nvPr/>
        </p:nvSpPr>
        <p:spPr>
          <a:xfrm>
            <a:off x="8288665" y="3816816"/>
            <a:ext cx="322040" cy="322040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401869" y="2055482"/>
                </a:moveTo>
                <a:lnTo>
                  <a:pt x="869869" y="2055482"/>
                </a:lnTo>
                <a:lnTo>
                  <a:pt x="869869" y="2919482"/>
                </a:lnTo>
                <a:lnTo>
                  <a:pt x="401869" y="2919482"/>
                </a:lnTo>
                <a:close/>
                <a:moveTo>
                  <a:pt x="1121949" y="1695482"/>
                </a:moveTo>
                <a:lnTo>
                  <a:pt x="1589949" y="1695482"/>
                </a:lnTo>
                <a:lnTo>
                  <a:pt x="1589949" y="2919482"/>
                </a:lnTo>
                <a:lnTo>
                  <a:pt x="1121949" y="2919482"/>
                </a:lnTo>
                <a:close/>
                <a:moveTo>
                  <a:pt x="1842029" y="1335482"/>
                </a:moveTo>
                <a:lnTo>
                  <a:pt x="2310029" y="1335482"/>
                </a:lnTo>
                <a:lnTo>
                  <a:pt x="2310029" y="2919482"/>
                </a:lnTo>
                <a:lnTo>
                  <a:pt x="1842029" y="2919482"/>
                </a:lnTo>
                <a:close/>
                <a:moveTo>
                  <a:pt x="2562109" y="975482"/>
                </a:moveTo>
                <a:lnTo>
                  <a:pt x="3030109" y="975482"/>
                </a:lnTo>
                <a:lnTo>
                  <a:pt x="3030109" y="2919482"/>
                </a:lnTo>
                <a:lnTo>
                  <a:pt x="2562109" y="2919482"/>
                </a:lnTo>
                <a:close/>
                <a:moveTo>
                  <a:pt x="2321888" y="224805"/>
                </a:moveTo>
                <a:lnTo>
                  <a:pt x="2880631" y="247420"/>
                </a:lnTo>
                <a:lnTo>
                  <a:pt x="2620844" y="742612"/>
                </a:lnTo>
                <a:lnTo>
                  <a:pt x="2546105" y="613161"/>
                </a:lnTo>
                <a:lnTo>
                  <a:pt x="541555" y="1770488"/>
                </a:lnTo>
                <a:lnTo>
                  <a:pt x="392077" y="1511585"/>
                </a:lnTo>
                <a:lnTo>
                  <a:pt x="2396627" y="354257"/>
                </a:lnTo>
                <a:close/>
                <a:moveTo>
                  <a:pt x="0" y="0"/>
                </a:moveTo>
                <a:lnTo>
                  <a:pt x="180000" y="0"/>
                </a:lnTo>
                <a:lnTo>
                  <a:pt x="180000" y="3059999"/>
                </a:lnTo>
                <a:lnTo>
                  <a:pt x="3240000" y="3059999"/>
                </a:lnTo>
                <a:lnTo>
                  <a:pt x="3240000" y="3239999"/>
                </a:lnTo>
                <a:lnTo>
                  <a:pt x="180000" y="3239999"/>
                </a:lnTo>
                <a:lnTo>
                  <a:pt x="180000" y="3240000"/>
                </a:lnTo>
                <a:lnTo>
                  <a:pt x="0" y="3240000"/>
                </a:lnTo>
                <a:lnTo>
                  <a:pt x="0" y="3239999"/>
                </a:lnTo>
                <a:lnTo>
                  <a:pt x="0" y="305999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8" name="Rounded Rectangle 32">
            <a:extLst>
              <a:ext uri="{FF2B5EF4-FFF2-40B4-BE49-F238E27FC236}">
                <a16:creationId xmlns:a16="http://schemas.microsoft.com/office/drawing/2014/main" id="{581182A3-E63A-4303-A9FA-AE3BBC0B5AE9}"/>
              </a:ext>
            </a:extLst>
          </p:cNvPr>
          <p:cNvSpPr/>
          <p:nvPr/>
        </p:nvSpPr>
        <p:spPr>
          <a:xfrm>
            <a:off x="5148139" y="3834981"/>
            <a:ext cx="322637" cy="322637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2019696" y="2510955"/>
                </a:moveTo>
                <a:lnTo>
                  <a:pt x="2019696" y="2797359"/>
                </a:lnTo>
                <a:lnTo>
                  <a:pt x="2914589" y="2797359"/>
                </a:lnTo>
                <a:lnTo>
                  <a:pt x="2914589" y="2510955"/>
                </a:lnTo>
                <a:close/>
                <a:moveTo>
                  <a:pt x="2019696" y="2081348"/>
                </a:moveTo>
                <a:lnTo>
                  <a:pt x="2019696" y="2367752"/>
                </a:lnTo>
                <a:lnTo>
                  <a:pt x="2914589" y="2367752"/>
                </a:lnTo>
                <a:lnTo>
                  <a:pt x="2914589" y="2081348"/>
                </a:lnTo>
                <a:close/>
                <a:moveTo>
                  <a:pt x="580710" y="2021703"/>
                </a:moveTo>
                <a:lnTo>
                  <a:pt x="378191" y="2224222"/>
                </a:lnTo>
                <a:lnTo>
                  <a:pt x="593323" y="2439354"/>
                </a:lnTo>
                <a:lnTo>
                  <a:pt x="378191" y="2654485"/>
                </a:lnTo>
                <a:lnTo>
                  <a:pt x="580710" y="2857004"/>
                </a:lnTo>
                <a:lnTo>
                  <a:pt x="795842" y="2641872"/>
                </a:lnTo>
                <a:lnTo>
                  <a:pt x="1010973" y="2857004"/>
                </a:lnTo>
                <a:lnTo>
                  <a:pt x="1213492" y="2654485"/>
                </a:lnTo>
                <a:lnTo>
                  <a:pt x="998360" y="2439354"/>
                </a:lnTo>
                <a:lnTo>
                  <a:pt x="1213492" y="2224222"/>
                </a:lnTo>
                <a:lnTo>
                  <a:pt x="1010973" y="2021703"/>
                </a:lnTo>
                <a:lnTo>
                  <a:pt x="795842" y="2236835"/>
                </a:lnTo>
                <a:close/>
                <a:moveTo>
                  <a:pt x="1656000" y="1656001"/>
                </a:moveTo>
                <a:lnTo>
                  <a:pt x="3240000" y="1656001"/>
                </a:lnTo>
                <a:lnTo>
                  <a:pt x="3240000" y="2699989"/>
                </a:lnTo>
                <a:cubicBezTo>
                  <a:pt x="3240000" y="2998229"/>
                  <a:pt x="2998229" y="3240000"/>
                  <a:pt x="2699989" y="3240000"/>
                </a:cubicBezTo>
                <a:lnTo>
                  <a:pt x="1656000" y="3240000"/>
                </a:lnTo>
                <a:close/>
                <a:moveTo>
                  <a:pt x="0" y="1656001"/>
                </a:moveTo>
                <a:lnTo>
                  <a:pt x="1584000" y="1656001"/>
                </a:lnTo>
                <a:lnTo>
                  <a:pt x="1584000" y="3240000"/>
                </a:lnTo>
                <a:lnTo>
                  <a:pt x="540011" y="3240000"/>
                </a:lnTo>
                <a:cubicBezTo>
                  <a:pt x="241771" y="3240000"/>
                  <a:pt x="0" y="2998229"/>
                  <a:pt x="0" y="2699989"/>
                </a:cubicBezTo>
                <a:close/>
                <a:moveTo>
                  <a:pt x="2467143" y="957859"/>
                </a:moveTo>
                <a:cubicBezTo>
                  <a:pt x="2388055" y="957859"/>
                  <a:pt x="2323941" y="1021973"/>
                  <a:pt x="2323941" y="1101061"/>
                </a:cubicBezTo>
                <a:cubicBezTo>
                  <a:pt x="2323941" y="1180149"/>
                  <a:pt x="2388055" y="1244263"/>
                  <a:pt x="2467143" y="1244263"/>
                </a:cubicBezTo>
                <a:cubicBezTo>
                  <a:pt x="2546231" y="1244263"/>
                  <a:pt x="2610345" y="1180149"/>
                  <a:pt x="2610345" y="1101061"/>
                </a:cubicBezTo>
                <a:cubicBezTo>
                  <a:pt x="2610345" y="1021973"/>
                  <a:pt x="2546231" y="957859"/>
                  <a:pt x="2467143" y="957859"/>
                </a:cubicBezTo>
                <a:close/>
                <a:moveTo>
                  <a:pt x="2019696" y="635775"/>
                </a:moveTo>
                <a:lnTo>
                  <a:pt x="2019696" y="922180"/>
                </a:lnTo>
                <a:lnTo>
                  <a:pt x="2914589" y="922180"/>
                </a:lnTo>
                <a:lnTo>
                  <a:pt x="2914589" y="635775"/>
                </a:lnTo>
                <a:close/>
                <a:moveTo>
                  <a:pt x="652639" y="331531"/>
                </a:moveTo>
                <a:lnTo>
                  <a:pt x="652639" y="635775"/>
                </a:lnTo>
                <a:lnTo>
                  <a:pt x="348395" y="635775"/>
                </a:lnTo>
                <a:lnTo>
                  <a:pt x="348395" y="922180"/>
                </a:lnTo>
                <a:lnTo>
                  <a:pt x="652639" y="922180"/>
                </a:lnTo>
                <a:lnTo>
                  <a:pt x="652639" y="1226424"/>
                </a:lnTo>
                <a:lnTo>
                  <a:pt x="939044" y="1226424"/>
                </a:lnTo>
                <a:lnTo>
                  <a:pt x="939044" y="922180"/>
                </a:lnTo>
                <a:lnTo>
                  <a:pt x="1243288" y="922180"/>
                </a:lnTo>
                <a:lnTo>
                  <a:pt x="1243288" y="635775"/>
                </a:lnTo>
                <a:lnTo>
                  <a:pt x="939044" y="635775"/>
                </a:lnTo>
                <a:lnTo>
                  <a:pt x="939044" y="331531"/>
                </a:lnTo>
                <a:close/>
                <a:moveTo>
                  <a:pt x="2467143" y="313692"/>
                </a:moveTo>
                <a:cubicBezTo>
                  <a:pt x="2388055" y="313692"/>
                  <a:pt x="2323941" y="377806"/>
                  <a:pt x="2323941" y="456894"/>
                </a:cubicBezTo>
                <a:cubicBezTo>
                  <a:pt x="2323941" y="535982"/>
                  <a:pt x="2388055" y="600096"/>
                  <a:pt x="2467143" y="600096"/>
                </a:cubicBezTo>
                <a:cubicBezTo>
                  <a:pt x="2546231" y="600096"/>
                  <a:pt x="2610345" y="535982"/>
                  <a:pt x="2610345" y="456894"/>
                </a:cubicBezTo>
                <a:cubicBezTo>
                  <a:pt x="2610345" y="377806"/>
                  <a:pt x="2546231" y="313692"/>
                  <a:pt x="2467143" y="313692"/>
                </a:cubicBezTo>
                <a:close/>
                <a:moveTo>
                  <a:pt x="540011" y="0"/>
                </a:moveTo>
                <a:lnTo>
                  <a:pt x="2699989" y="0"/>
                </a:lnTo>
                <a:cubicBezTo>
                  <a:pt x="2998229" y="0"/>
                  <a:pt x="3240000" y="241771"/>
                  <a:pt x="3240000" y="540011"/>
                </a:cubicBezTo>
                <a:lnTo>
                  <a:pt x="3240000" y="1584001"/>
                </a:lnTo>
                <a:lnTo>
                  <a:pt x="1656000" y="1584001"/>
                </a:lnTo>
                <a:lnTo>
                  <a:pt x="1656000" y="1"/>
                </a:lnTo>
                <a:lnTo>
                  <a:pt x="1584000" y="1"/>
                </a:lnTo>
                <a:lnTo>
                  <a:pt x="1584000" y="1584001"/>
                </a:lnTo>
                <a:lnTo>
                  <a:pt x="0" y="1584001"/>
                </a:lnTo>
                <a:lnTo>
                  <a:pt x="0" y="540011"/>
                </a:lnTo>
                <a:cubicBezTo>
                  <a:pt x="0" y="241771"/>
                  <a:pt x="241771" y="0"/>
                  <a:pt x="54001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9" name="Rectangle 9">
            <a:extLst>
              <a:ext uri="{FF2B5EF4-FFF2-40B4-BE49-F238E27FC236}">
                <a16:creationId xmlns:a16="http://schemas.microsoft.com/office/drawing/2014/main" id="{D1C4AD9D-7620-4462-B315-AF2A2BFCE169}"/>
              </a:ext>
            </a:extLst>
          </p:cNvPr>
          <p:cNvSpPr/>
          <p:nvPr/>
        </p:nvSpPr>
        <p:spPr>
          <a:xfrm>
            <a:off x="6708821" y="3831454"/>
            <a:ext cx="329463" cy="308407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40" name="Frame 17">
            <a:extLst>
              <a:ext uri="{FF2B5EF4-FFF2-40B4-BE49-F238E27FC236}">
                <a16:creationId xmlns:a16="http://schemas.microsoft.com/office/drawing/2014/main" id="{00C8D05B-3C61-4856-BC80-AA585E8252F8}"/>
              </a:ext>
            </a:extLst>
          </p:cNvPr>
          <p:cNvSpPr/>
          <p:nvPr/>
        </p:nvSpPr>
        <p:spPr>
          <a:xfrm>
            <a:off x="3566382" y="3810593"/>
            <a:ext cx="347025" cy="347025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415456" y="380544"/>
                </a:moveTo>
                <a:lnTo>
                  <a:pt x="415456" y="385333"/>
                </a:lnTo>
                <a:lnTo>
                  <a:pt x="385333" y="385333"/>
                </a:lnTo>
                <a:lnTo>
                  <a:pt x="385333" y="2854667"/>
                </a:lnTo>
                <a:lnTo>
                  <a:pt x="1529120" y="2854667"/>
                </a:lnTo>
                <a:cubicBezTo>
                  <a:pt x="1267123" y="2430711"/>
                  <a:pt x="997530" y="1721825"/>
                  <a:pt x="436017" y="1672600"/>
                </a:cubicBezTo>
                <a:lnTo>
                  <a:pt x="600235" y="1185112"/>
                </a:lnTo>
                <a:cubicBezTo>
                  <a:pt x="1132790" y="1359573"/>
                  <a:pt x="1278822" y="1550851"/>
                  <a:pt x="1544730" y="1923929"/>
                </a:cubicBezTo>
                <a:cubicBezTo>
                  <a:pt x="1789452" y="1379400"/>
                  <a:pt x="1927092" y="1088696"/>
                  <a:pt x="2233403" y="596568"/>
                </a:cubicBezTo>
                <a:lnTo>
                  <a:pt x="2770666" y="596568"/>
                </a:lnTo>
                <a:cubicBezTo>
                  <a:pt x="2331495" y="1220469"/>
                  <a:pt x="1907612" y="2113878"/>
                  <a:pt x="1578489" y="2854667"/>
                </a:cubicBezTo>
                <a:lnTo>
                  <a:pt x="2854667" y="2854667"/>
                </a:lnTo>
                <a:lnTo>
                  <a:pt x="2854667" y="596568"/>
                </a:lnTo>
                <a:lnTo>
                  <a:pt x="2858395" y="596568"/>
                </a:lnTo>
                <a:lnTo>
                  <a:pt x="2858395" y="380544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3240000" y="3240000"/>
                </a:lnTo>
                <a:lnTo>
                  <a:pt x="0" y="3240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41" name="Freeform 53">
            <a:extLst>
              <a:ext uri="{FF2B5EF4-FFF2-40B4-BE49-F238E27FC236}">
                <a16:creationId xmlns:a16="http://schemas.microsoft.com/office/drawing/2014/main" id="{39C1ECCA-5A01-4934-BC0F-A5FE77B85599}"/>
              </a:ext>
            </a:extLst>
          </p:cNvPr>
          <p:cNvSpPr/>
          <p:nvPr/>
        </p:nvSpPr>
        <p:spPr>
          <a:xfrm>
            <a:off x="1998274" y="3837404"/>
            <a:ext cx="382784" cy="392454"/>
          </a:xfrm>
          <a:custGeom>
            <a:avLst/>
            <a:gdLst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38125 w 2305050"/>
              <a:gd name="connsiteY16" fmla="*/ 2171700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60071 w 2305050"/>
              <a:gd name="connsiteY16" fmla="*/ 2087575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96647 w 2305050"/>
              <a:gd name="connsiteY16" fmla="*/ 2094890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81480 w 2305050"/>
              <a:gd name="connsiteY2" fmla="*/ 476174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04671 w 2305050"/>
              <a:gd name="connsiteY2" fmla="*/ 468859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60779 w 2305050"/>
              <a:gd name="connsiteY2" fmla="*/ 472517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60779 w 2305050"/>
              <a:gd name="connsiteY2" fmla="*/ 472517 h 2352675"/>
              <a:gd name="connsiteX3" fmla="*/ 2270609 w 2305050"/>
              <a:gd name="connsiteY3" fmla="*/ 649910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60779 w 2305050"/>
              <a:gd name="connsiteY2" fmla="*/ 472517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82725 w 2305050"/>
              <a:gd name="connsiteY2" fmla="*/ 494463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294077"/>
              <a:gd name="connsiteY0" fmla="*/ 0 h 2363647"/>
              <a:gd name="connsiteX1" fmla="*/ 760552 w 2294077"/>
              <a:gd name="connsiteY1" fmla="*/ 572947 h 2363647"/>
              <a:gd name="connsiteX2" fmla="*/ 2030273 w 2294077"/>
              <a:gd name="connsiteY2" fmla="*/ 509092 h 2363647"/>
              <a:gd name="connsiteX3" fmla="*/ 2285239 w 2294077"/>
              <a:gd name="connsiteY3" fmla="*/ 657224 h 2363647"/>
              <a:gd name="connsiteX4" fmla="*/ 1132027 w 2294077"/>
              <a:gd name="connsiteY4" fmla="*/ 1020622 h 2363647"/>
              <a:gd name="connsiteX5" fmla="*/ 1617802 w 2294077"/>
              <a:gd name="connsiteY5" fmla="*/ 1544497 h 2363647"/>
              <a:gd name="connsiteX6" fmla="*/ 2065477 w 2294077"/>
              <a:gd name="connsiteY6" fmla="*/ 1544497 h 2363647"/>
              <a:gd name="connsiteX7" fmla="*/ 2294077 w 2294077"/>
              <a:gd name="connsiteY7" fmla="*/ 1734997 h 2363647"/>
              <a:gd name="connsiteX8" fmla="*/ 1827352 w 2294077"/>
              <a:gd name="connsiteY8" fmla="*/ 1868347 h 2363647"/>
              <a:gd name="connsiteX9" fmla="*/ 1998802 w 2294077"/>
              <a:gd name="connsiteY9" fmla="*/ 2115997 h 2363647"/>
              <a:gd name="connsiteX10" fmla="*/ 1722577 w 2294077"/>
              <a:gd name="connsiteY10" fmla="*/ 1982647 h 2363647"/>
              <a:gd name="connsiteX11" fmla="*/ 1532077 w 2294077"/>
              <a:gd name="connsiteY11" fmla="*/ 2363647 h 2363647"/>
              <a:gd name="connsiteX12" fmla="*/ 1303477 w 2294077"/>
              <a:gd name="connsiteY12" fmla="*/ 2144572 h 2363647"/>
              <a:gd name="connsiteX13" fmla="*/ 1436827 w 2294077"/>
              <a:gd name="connsiteY13" fmla="*/ 1782622 h 2363647"/>
              <a:gd name="connsiteX14" fmla="*/ 912952 w 2294077"/>
              <a:gd name="connsiteY14" fmla="*/ 1201597 h 2363647"/>
              <a:gd name="connsiteX15" fmla="*/ 403784 w 2294077"/>
              <a:gd name="connsiteY15" fmla="*/ 2316707 h 2363647"/>
              <a:gd name="connsiteX16" fmla="*/ 282017 w 2294077"/>
              <a:gd name="connsiteY16" fmla="*/ 2047340 h 2363647"/>
              <a:gd name="connsiteX17" fmla="*/ 509244 w 2294077"/>
              <a:gd name="connsiteY17" fmla="*/ 761923 h 2363647"/>
              <a:gd name="connsiteX18" fmla="*/ 0 w 2294077"/>
              <a:gd name="connsiteY18" fmla="*/ 0 h 2363647"/>
              <a:gd name="connsiteX0" fmla="*/ 6569 w 2300646"/>
              <a:gd name="connsiteY0" fmla="*/ 0 h 2363647"/>
              <a:gd name="connsiteX1" fmla="*/ 767121 w 2300646"/>
              <a:gd name="connsiteY1" fmla="*/ 572947 h 2363647"/>
              <a:gd name="connsiteX2" fmla="*/ 2036842 w 2300646"/>
              <a:gd name="connsiteY2" fmla="*/ 509092 h 2363647"/>
              <a:gd name="connsiteX3" fmla="*/ 2291808 w 2300646"/>
              <a:gd name="connsiteY3" fmla="*/ 657224 h 2363647"/>
              <a:gd name="connsiteX4" fmla="*/ 1138596 w 2300646"/>
              <a:gd name="connsiteY4" fmla="*/ 1020622 h 2363647"/>
              <a:gd name="connsiteX5" fmla="*/ 1624371 w 2300646"/>
              <a:gd name="connsiteY5" fmla="*/ 1544497 h 2363647"/>
              <a:gd name="connsiteX6" fmla="*/ 2072046 w 2300646"/>
              <a:gd name="connsiteY6" fmla="*/ 1544497 h 2363647"/>
              <a:gd name="connsiteX7" fmla="*/ 2300646 w 2300646"/>
              <a:gd name="connsiteY7" fmla="*/ 1734997 h 2363647"/>
              <a:gd name="connsiteX8" fmla="*/ 1833921 w 2300646"/>
              <a:gd name="connsiteY8" fmla="*/ 1868347 h 2363647"/>
              <a:gd name="connsiteX9" fmla="*/ 2005371 w 2300646"/>
              <a:gd name="connsiteY9" fmla="*/ 2115997 h 2363647"/>
              <a:gd name="connsiteX10" fmla="*/ 1729146 w 2300646"/>
              <a:gd name="connsiteY10" fmla="*/ 1982647 h 2363647"/>
              <a:gd name="connsiteX11" fmla="*/ 1538646 w 2300646"/>
              <a:gd name="connsiteY11" fmla="*/ 2363647 h 2363647"/>
              <a:gd name="connsiteX12" fmla="*/ 1310046 w 2300646"/>
              <a:gd name="connsiteY12" fmla="*/ 2144572 h 2363647"/>
              <a:gd name="connsiteX13" fmla="*/ 1443396 w 2300646"/>
              <a:gd name="connsiteY13" fmla="*/ 1782622 h 2363647"/>
              <a:gd name="connsiteX14" fmla="*/ 919521 w 2300646"/>
              <a:gd name="connsiteY14" fmla="*/ 1201597 h 2363647"/>
              <a:gd name="connsiteX15" fmla="*/ 410353 w 2300646"/>
              <a:gd name="connsiteY15" fmla="*/ 2316707 h 2363647"/>
              <a:gd name="connsiteX16" fmla="*/ 288586 w 2300646"/>
              <a:gd name="connsiteY16" fmla="*/ 2047340 h 2363647"/>
              <a:gd name="connsiteX17" fmla="*/ 515813 w 2300646"/>
              <a:gd name="connsiteY17" fmla="*/ 761923 h 2363647"/>
              <a:gd name="connsiteX18" fmla="*/ 6569 w 2300646"/>
              <a:gd name="connsiteY18" fmla="*/ 0 h 2363647"/>
              <a:gd name="connsiteX0" fmla="*/ 6569 w 2300646"/>
              <a:gd name="connsiteY0" fmla="*/ 5505 h 2369152"/>
              <a:gd name="connsiteX1" fmla="*/ 767121 w 2300646"/>
              <a:gd name="connsiteY1" fmla="*/ 578452 h 2369152"/>
              <a:gd name="connsiteX2" fmla="*/ 2036842 w 2300646"/>
              <a:gd name="connsiteY2" fmla="*/ 514597 h 2369152"/>
              <a:gd name="connsiteX3" fmla="*/ 2291808 w 2300646"/>
              <a:gd name="connsiteY3" fmla="*/ 662729 h 2369152"/>
              <a:gd name="connsiteX4" fmla="*/ 1138596 w 2300646"/>
              <a:gd name="connsiteY4" fmla="*/ 1026127 h 2369152"/>
              <a:gd name="connsiteX5" fmla="*/ 1624371 w 2300646"/>
              <a:gd name="connsiteY5" fmla="*/ 1550002 h 2369152"/>
              <a:gd name="connsiteX6" fmla="*/ 2072046 w 2300646"/>
              <a:gd name="connsiteY6" fmla="*/ 1550002 h 2369152"/>
              <a:gd name="connsiteX7" fmla="*/ 2300646 w 2300646"/>
              <a:gd name="connsiteY7" fmla="*/ 1740502 h 2369152"/>
              <a:gd name="connsiteX8" fmla="*/ 1833921 w 2300646"/>
              <a:gd name="connsiteY8" fmla="*/ 1873852 h 2369152"/>
              <a:gd name="connsiteX9" fmla="*/ 2005371 w 2300646"/>
              <a:gd name="connsiteY9" fmla="*/ 2121502 h 2369152"/>
              <a:gd name="connsiteX10" fmla="*/ 1729146 w 2300646"/>
              <a:gd name="connsiteY10" fmla="*/ 1988152 h 2369152"/>
              <a:gd name="connsiteX11" fmla="*/ 1538646 w 2300646"/>
              <a:gd name="connsiteY11" fmla="*/ 2369152 h 2369152"/>
              <a:gd name="connsiteX12" fmla="*/ 1310046 w 2300646"/>
              <a:gd name="connsiteY12" fmla="*/ 2150077 h 2369152"/>
              <a:gd name="connsiteX13" fmla="*/ 1443396 w 2300646"/>
              <a:gd name="connsiteY13" fmla="*/ 1788127 h 2369152"/>
              <a:gd name="connsiteX14" fmla="*/ 919521 w 2300646"/>
              <a:gd name="connsiteY14" fmla="*/ 1207102 h 2369152"/>
              <a:gd name="connsiteX15" fmla="*/ 410353 w 2300646"/>
              <a:gd name="connsiteY15" fmla="*/ 2322212 h 2369152"/>
              <a:gd name="connsiteX16" fmla="*/ 288586 w 2300646"/>
              <a:gd name="connsiteY16" fmla="*/ 2052845 h 2369152"/>
              <a:gd name="connsiteX17" fmla="*/ 515813 w 2300646"/>
              <a:gd name="connsiteY17" fmla="*/ 767428 h 2369152"/>
              <a:gd name="connsiteX18" fmla="*/ 6569 w 2300646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43194 w 2305244"/>
              <a:gd name="connsiteY4" fmla="*/ 1026127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24119 w 2305244"/>
              <a:gd name="connsiteY14" fmla="*/ 1207102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43194 w 2305244"/>
              <a:gd name="connsiteY4" fmla="*/ 1026127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09489 w 2305244"/>
              <a:gd name="connsiteY14" fmla="*/ 1185156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06618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09489 w 2305244"/>
              <a:gd name="connsiteY14" fmla="*/ 1185156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06618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898516 w 2305244"/>
              <a:gd name="connsiteY14" fmla="*/ 1196129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898516 w 2305244"/>
              <a:gd name="connsiteY14" fmla="*/ 1196129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73597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513830 w 2305244"/>
              <a:gd name="connsiteY13" fmla="*/ 1784469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50914 w 2305244"/>
              <a:gd name="connsiteY5" fmla="*/ 1597551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76517 w 2305244"/>
              <a:gd name="connsiteY5" fmla="*/ 1608523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76517 w 2305244"/>
              <a:gd name="connsiteY5" fmla="*/ 1608523 h 2369152"/>
              <a:gd name="connsiteX6" fmla="*/ 2032752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2305244 w 2305244"/>
              <a:gd name="connsiteY0" fmla="*/ 1740502 h 2369152"/>
              <a:gd name="connsiteX1" fmla="*/ 1838519 w 2305244"/>
              <a:gd name="connsiteY1" fmla="*/ 1873852 h 2369152"/>
              <a:gd name="connsiteX2" fmla="*/ 2009969 w 2305244"/>
              <a:gd name="connsiteY2" fmla="*/ 2121502 h 2369152"/>
              <a:gd name="connsiteX3" fmla="*/ 1733744 w 2305244"/>
              <a:gd name="connsiteY3" fmla="*/ 1988152 h 2369152"/>
              <a:gd name="connsiteX4" fmla="*/ 1543244 w 2305244"/>
              <a:gd name="connsiteY4" fmla="*/ 2369152 h 2369152"/>
              <a:gd name="connsiteX5" fmla="*/ 1314644 w 2305244"/>
              <a:gd name="connsiteY5" fmla="*/ 2150077 h 2369152"/>
              <a:gd name="connsiteX6" fmla="*/ 1495542 w 2305244"/>
              <a:gd name="connsiteY6" fmla="*/ 1788127 h 2369152"/>
              <a:gd name="connsiteX7" fmla="*/ 909489 w 2305244"/>
              <a:gd name="connsiteY7" fmla="*/ 1225390 h 2369152"/>
              <a:gd name="connsiteX8" fmla="*/ 414951 w 2305244"/>
              <a:gd name="connsiteY8" fmla="*/ 2322212 h 2369152"/>
              <a:gd name="connsiteX9" fmla="*/ 293184 w 2305244"/>
              <a:gd name="connsiteY9" fmla="*/ 2052845 h 2369152"/>
              <a:gd name="connsiteX10" fmla="*/ 520411 w 2305244"/>
              <a:gd name="connsiteY10" fmla="*/ 767428 h 2369152"/>
              <a:gd name="connsiteX11" fmla="*/ 11167 w 2305244"/>
              <a:gd name="connsiteY11" fmla="*/ 5505 h 2369152"/>
              <a:gd name="connsiteX12" fmla="*/ 771719 w 2305244"/>
              <a:gd name="connsiteY12" fmla="*/ 578452 h 2369152"/>
              <a:gd name="connsiteX13" fmla="*/ 2041440 w 2305244"/>
              <a:gd name="connsiteY13" fmla="*/ 514597 h 2369152"/>
              <a:gd name="connsiteX14" fmla="*/ 2296406 w 2305244"/>
              <a:gd name="connsiteY14" fmla="*/ 662729 h 2369152"/>
              <a:gd name="connsiteX15" fmla="*/ 1124906 w 2305244"/>
              <a:gd name="connsiteY15" fmla="*/ 1004182 h 2369152"/>
              <a:gd name="connsiteX16" fmla="*/ 1676517 w 2305244"/>
              <a:gd name="connsiteY16" fmla="*/ 1608523 h 2369152"/>
              <a:gd name="connsiteX17" fmla="*/ 2124192 w 2305244"/>
              <a:gd name="connsiteY17" fmla="*/ 1641442 h 2369152"/>
              <a:gd name="connsiteX0" fmla="*/ 2305244 w 2305244"/>
              <a:gd name="connsiteY0" fmla="*/ 1740502 h 2369152"/>
              <a:gd name="connsiteX1" fmla="*/ 1838519 w 2305244"/>
              <a:gd name="connsiteY1" fmla="*/ 1873852 h 2369152"/>
              <a:gd name="connsiteX2" fmla="*/ 2009969 w 2305244"/>
              <a:gd name="connsiteY2" fmla="*/ 2121502 h 2369152"/>
              <a:gd name="connsiteX3" fmla="*/ 1733744 w 2305244"/>
              <a:gd name="connsiteY3" fmla="*/ 1988152 h 2369152"/>
              <a:gd name="connsiteX4" fmla="*/ 1543244 w 2305244"/>
              <a:gd name="connsiteY4" fmla="*/ 2369152 h 2369152"/>
              <a:gd name="connsiteX5" fmla="*/ 1314644 w 2305244"/>
              <a:gd name="connsiteY5" fmla="*/ 2150077 h 2369152"/>
              <a:gd name="connsiteX6" fmla="*/ 1495542 w 2305244"/>
              <a:gd name="connsiteY6" fmla="*/ 1788127 h 2369152"/>
              <a:gd name="connsiteX7" fmla="*/ 909489 w 2305244"/>
              <a:gd name="connsiteY7" fmla="*/ 1225390 h 2369152"/>
              <a:gd name="connsiteX8" fmla="*/ 414951 w 2305244"/>
              <a:gd name="connsiteY8" fmla="*/ 2322212 h 2369152"/>
              <a:gd name="connsiteX9" fmla="*/ 293184 w 2305244"/>
              <a:gd name="connsiteY9" fmla="*/ 2052845 h 2369152"/>
              <a:gd name="connsiteX10" fmla="*/ 520411 w 2305244"/>
              <a:gd name="connsiteY10" fmla="*/ 767428 h 2369152"/>
              <a:gd name="connsiteX11" fmla="*/ 11167 w 2305244"/>
              <a:gd name="connsiteY11" fmla="*/ 5505 h 2369152"/>
              <a:gd name="connsiteX12" fmla="*/ 771719 w 2305244"/>
              <a:gd name="connsiteY12" fmla="*/ 578452 h 2369152"/>
              <a:gd name="connsiteX13" fmla="*/ 2041440 w 2305244"/>
              <a:gd name="connsiteY13" fmla="*/ 514597 h 2369152"/>
              <a:gd name="connsiteX14" fmla="*/ 2296406 w 2305244"/>
              <a:gd name="connsiteY14" fmla="*/ 662729 h 2369152"/>
              <a:gd name="connsiteX15" fmla="*/ 1124906 w 2305244"/>
              <a:gd name="connsiteY15" fmla="*/ 1004182 h 2369152"/>
              <a:gd name="connsiteX16" fmla="*/ 1676517 w 2305244"/>
              <a:gd name="connsiteY16" fmla="*/ 1608523 h 2369152"/>
              <a:gd name="connsiteX17" fmla="*/ 2102246 w 2305244"/>
              <a:gd name="connsiteY17" fmla="*/ 1579262 h 2369152"/>
              <a:gd name="connsiteX0" fmla="*/ 2275983 w 2296406"/>
              <a:gd name="connsiteY0" fmla="*/ 1747817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102246 w 2296406"/>
              <a:gd name="connsiteY17" fmla="*/ 1579262 h 2369152"/>
              <a:gd name="connsiteX0" fmla="*/ 2290614 w 2296406"/>
              <a:gd name="connsiteY0" fmla="*/ 177707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102246 w 2296406"/>
              <a:gd name="connsiteY17" fmla="*/ 1579262 h 2369152"/>
              <a:gd name="connsiteX0" fmla="*/ 2290614 w 2296406"/>
              <a:gd name="connsiteY0" fmla="*/ 1740502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102246 w 2296406"/>
              <a:gd name="connsiteY17" fmla="*/ 1579262 h 2369152"/>
              <a:gd name="connsiteX0" fmla="*/ 2290614 w 2296406"/>
              <a:gd name="connsiteY0" fmla="*/ 1740502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62012 w 2296406"/>
              <a:gd name="connsiteY17" fmla="*/ 1560974 h 2369152"/>
              <a:gd name="connsiteX0" fmla="*/ 2257695 w 2296406"/>
              <a:gd name="connsiteY0" fmla="*/ 1755133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62012 w 2296406"/>
              <a:gd name="connsiteY17" fmla="*/ 1560974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62012 w 2296406"/>
              <a:gd name="connsiteY17" fmla="*/ 1560974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94931 w 2296406"/>
              <a:gd name="connsiteY17" fmla="*/ 1557316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9145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94931 w 2296406"/>
              <a:gd name="connsiteY17" fmla="*/ 1557316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80482 w 2296406"/>
              <a:gd name="connsiteY5" fmla="*/ 2120816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94931 w 2296406"/>
              <a:gd name="connsiteY17" fmla="*/ 1557316 h 2369152"/>
              <a:gd name="connsiteX0" fmla="*/ 2279640 w 2296406"/>
              <a:gd name="connsiteY0" fmla="*/ 1747818 h 2354521"/>
              <a:gd name="connsiteX1" fmla="*/ 1838519 w 2296406"/>
              <a:gd name="connsiteY1" fmla="*/ 1873852 h 2354521"/>
              <a:gd name="connsiteX2" fmla="*/ 2009969 w 2296406"/>
              <a:gd name="connsiteY2" fmla="*/ 2121502 h 2354521"/>
              <a:gd name="connsiteX3" fmla="*/ 1733744 w 2296406"/>
              <a:gd name="connsiteY3" fmla="*/ 1988152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38519 w 2296406"/>
              <a:gd name="connsiteY1" fmla="*/ 1873852 h 2354521"/>
              <a:gd name="connsiteX2" fmla="*/ 2009969 w 2296406"/>
              <a:gd name="connsiteY2" fmla="*/ 2121502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2009969 w 2296406"/>
              <a:gd name="connsiteY2" fmla="*/ 2121502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91681 w 2296406"/>
              <a:gd name="connsiteY2" fmla="*/ 2136133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2042887 w 2296406"/>
              <a:gd name="connsiteY2" fmla="*/ 2194655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23889 w 2296406"/>
              <a:gd name="connsiteY1" fmla="*/ 183727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27546 w 2296406"/>
              <a:gd name="connsiteY1" fmla="*/ 1826304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80220 w 2296986"/>
              <a:gd name="connsiteY0" fmla="*/ 1747818 h 2354521"/>
              <a:gd name="connsiteX1" fmla="*/ 1828126 w 2296986"/>
              <a:gd name="connsiteY1" fmla="*/ 1826304 h 2354521"/>
              <a:gd name="connsiteX2" fmla="*/ 1955684 w 2296986"/>
              <a:gd name="connsiteY2" fmla="*/ 2095900 h 2354521"/>
              <a:gd name="connsiteX3" fmla="*/ 1683117 w 2296986"/>
              <a:gd name="connsiteY3" fmla="*/ 1962549 h 2354521"/>
              <a:gd name="connsiteX4" fmla="*/ 1529193 w 2296986"/>
              <a:gd name="connsiteY4" fmla="*/ 2354521 h 2354521"/>
              <a:gd name="connsiteX5" fmla="*/ 1381062 w 2296986"/>
              <a:gd name="connsiteY5" fmla="*/ 2120816 h 2354521"/>
              <a:gd name="connsiteX6" fmla="*/ 1496122 w 2296986"/>
              <a:gd name="connsiteY6" fmla="*/ 1788127 h 2354521"/>
              <a:gd name="connsiteX7" fmla="*/ 910069 w 2296986"/>
              <a:gd name="connsiteY7" fmla="*/ 1225390 h 2354521"/>
              <a:gd name="connsiteX8" fmla="*/ 415531 w 2296986"/>
              <a:gd name="connsiteY8" fmla="*/ 2322212 h 2354521"/>
              <a:gd name="connsiteX9" fmla="*/ 293764 w 2296986"/>
              <a:gd name="connsiteY9" fmla="*/ 2052845 h 2354521"/>
              <a:gd name="connsiteX10" fmla="*/ 497994 w 2296986"/>
              <a:gd name="connsiteY10" fmla="*/ 836420 h 2354521"/>
              <a:gd name="connsiteX11" fmla="*/ 11747 w 2296986"/>
              <a:gd name="connsiteY11" fmla="*/ 5505 h 2354521"/>
              <a:gd name="connsiteX12" fmla="*/ 772299 w 2296986"/>
              <a:gd name="connsiteY12" fmla="*/ 578452 h 2354521"/>
              <a:gd name="connsiteX13" fmla="*/ 2042020 w 2296986"/>
              <a:gd name="connsiteY13" fmla="*/ 514597 h 2354521"/>
              <a:gd name="connsiteX14" fmla="*/ 2296986 w 2296986"/>
              <a:gd name="connsiteY14" fmla="*/ 662729 h 2354521"/>
              <a:gd name="connsiteX15" fmla="*/ 1125486 w 2296986"/>
              <a:gd name="connsiteY15" fmla="*/ 1004182 h 2354521"/>
              <a:gd name="connsiteX16" fmla="*/ 1677097 w 2296986"/>
              <a:gd name="connsiteY16" fmla="*/ 1608523 h 2354521"/>
              <a:gd name="connsiteX17" fmla="*/ 2095511 w 2296986"/>
              <a:gd name="connsiteY17" fmla="*/ 1557316 h 2354521"/>
              <a:gd name="connsiteX0" fmla="*/ 2280220 w 2296986"/>
              <a:gd name="connsiteY0" fmla="*/ 1747911 h 2354614"/>
              <a:gd name="connsiteX1" fmla="*/ 1828126 w 2296986"/>
              <a:gd name="connsiteY1" fmla="*/ 1826397 h 2354614"/>
              <a:gd name="connsiteX2" fmla="*/ 1955684 w 2296986"/>
              <a:gd name="connsiteY2" fmla="*/ 2095993 h 2354614"/>
              <a:gd name="connsiteX3" fmla="*/ 1683117 w 2296986"/>
              <a:gd name="connsiteY3" fmla="*/ 1962642 h 2354614"/>
              <a:gd name="connsiteX4" fmla="*/ 1529193 w 2296986"/>
              <a:gd name="connsiteY4" fmla="*/ 2354614 h 2354614"/>
              <a:gd name="connsiteX5" fmla="*/ 1381062 w 2296986"/>
              <a:gd name="connsiteY5" fmla="*/ 2120909 h 2354614"/>
              <a:gd name="connsiteX6" fmla="*/ 1496122 w 2296986"/>
              <a:gd name="connsiteY6" fmla="*/ 1788220 h 2354614"/>
              <a:gd name="connsiteX7" fmla="*/ 910069 w 2296986"/>
              <a:gd name="connsiteY7" fmla="*/ 1225483 h 2354614"/>
              <a:gd name="connsiteX8" fmla="*/ 415531 w 2296986"/>
              <a:gd name="connsiteY8" fmla="*/ 2322305 h 2354614"/>
              <a:gd name="connsiteX9" fmla="*/ 293764 w 2296986"/>
              <a:gd name="connsiteY9" fmla="*/ 2052938 h 2354614"/>
              <a:gd name="connsiteX10" fmla="*/ 497994 w 2296986"/>
              <a:gd name="connsiteY10" fmla="*/ 836513 h 2354614"/>
              <a:gd name="connsiteX11" fmla="*/ 11747 w 2296986"/>
              <a:gd name="connsiteY11" fmla="*/ 5598 h 2354614"/>
              <a:gd name="connsiteX12" fmla="*/ 841291 w 2296986"/>
              <a:gd name="connsiteY12" fmla="*/ 570880 h 2354614"/>
              <a:gd name="connsiteX13" fmla="*/ 2042020 w 2296986"/>
              <a:gd name="connsiteY13" fmla="*/ 514690 h 2354614"/>
              <a:gd name="connsiteX14" fmla="*/ 2296986 w 2296986"/>
              <a:gd name="connsiteY14" fmla="*/ 662822 h 2354614"/>
              <a:gd name="connsiteX15" fmla="*/ 1125486 w 2296986"/>
              <a:gd name="connsiteY15" fmla="*/ 1004275 h 2354614"/>
              <a:gd name="connsiteX16" fmla="*/ 1677097 w 2296986"/>
              <a:gd name="connsiteY16" fmla="*/ 1608616 h 2354614"/>
              <a:gd name="connsiteX17" fmla="*/ 2095511 w 2296986"/>
              <a:gd name="connsiteY17" fmla="*/ 1557409 h 2354614"/>
              <a:gd name="connsiteX0" fmla="*/ 2280220 w 2296986"/>
              <a:gd name="connsiteY0" fmla="*/ 1747911 h 2354614"/>
              <a:gd name="connsiteX1" fmla="*/ 1828126 w 2296986"/>
              <a:gd name="connsiteY1" fmla="*/ 1826397 h 2354614"/>
              <a:gd name="connsiteX2" fmla="*/ 1955684 w 2296986"/>
              <a:gd name="connsiteY2" fmla="*/ 2095993 h 2354614"/>
              <a:gd name="connsiteX3" fmla="*/ 1683117 w 2296986"/>
              <a:gd name="connsiteY3" fmla="*/ 1962642 h 2354614"/>
              <a:gd name="connsiteX4" fmla="*/ 1529193 w 2296986"/>
              <a:gd name="connsiteY4" fmla="*/ 2354614 h 2354614"/>
              <a:gd name="connsiteX5" fmla="*/ 1381062 w 2296986"/>
              <a:gd name="connsiteY5" fmla="*/ 2120909 h 2354614"/>
              <a:gd name="connsiteX6" fmla="*/ 1496122 w 2296986"/>
              <a:gd name="connsiteY6" fmla="*/ 1788220 h 2354614"/>
              <a:gd name="connsiteX7" fmla="*/ 864075 w 2296986"/>
              <a:gd name="connsiteY7" fmla="*/ 1325138 h 2354614"/>
              <a:gd name="connsiteX8" fmla="*/ 415531 w 2296986"/>
              <a:gd name="connsiteY8" fmla="*/ 2322305 h 2354614"/>
              <a:gd name="connsiteX9" fmla="*/ 293764 w 2296986"/>
              <a:gd name="connsiteY9" fmla="*/ 2052938 h 2354614"/>
              <a:gd name="connsiteX10" fmla="*/ 497994 w 2296986"/>
              <a:gd name="connsiteY10" fmla="*/ 836513 h 2354614"/>
              <a:gd name="connsiteX11" fmla="*/ 11747 w 2296986"/>
              <a:gd name="connsiteY11" fmla="*/ 5598 h 2354614"/>
              <a:gd name="connsiteX12" fmla="*/ 841291 w 2296986"/>
              <a:gd name="connsiteY12" fmla="*/ 570880 h 2354614"/>
              <a:gd name="connsiteX13" fmla="*/ 2042020 w 2296986"/>
              <a:gd name="connsiteY13" fmla="*/ 514690 h 2354614"/>
              <a:gd name="connsiteX14" fmla="*/ 2296986 w 2296986"/>
              <a:gd name="connsiteY14" fmla="*/ 662822 h 2354614"/>
              <a:gd name="connsiteX15" fmla="*/ 1125486 w 2296986"/>
              <a:gd name="connsiteY15" fmla="*/ 1004275 h 2354614"/>
              <a:gd name="connsiteX16" fmla="*/ 1677097 w 2296986"/>
              <a:gd name="connsiteY16" fmla="*/ 1608616 h 2354614"/>
              <a:gd name="connsiteX17" fmla="*/ 2095511 w 2296986"/>
              <a:gd name="connsiteY17" fmla="*/ 1557409 h 2354614"/>
              <a:gd name="connsiteX0" fmla="*/ 2280220 w 2296986"/>
              <a:gd name="connsiteY0" fmla="*/ 1747911 h 2354614"/>
              <a:gd name="connsiteX1" fmla="*/ 1828126 w 2296986"/>
              <a:gd name="connsiteY1" fmla="*/ 1826397 h 2354614"/>
              <a:gd name="connsiteX2" fmla="*/ 1955684 w 2296986"/>
              <a:gd name="connsiteY2" fmla="*/ 2095993 h 2354614"/>
              <a:gd name="connsiteX3" fmla="*/ 1683117 w 2296986"/>
              <a:gd name="connsiteY3" fmla="*/ 1962642 h 2354614"/>
              <a:gd name="connsiteX4" fmla="*/ 1529193 w 2296986"/>
              <a:gd name="connsiteY4" fmla="*/ 2354614 h 2354614"/>
              <a:gd name="connsiteX5" fmla="*/ 1381062 w 2296986"/>
              <a:gd name="connsiteY5" fmla="*/ 2120909 h 2354614"/>
              <a:gd name="connsiteX6" fmla="*/ 1496122 w 2296986"/>
              <a:gd name="connsiteY6" fmla="*/ 1788220 h 2354614"/>
              <a:gd name="connsiteX7" fmla="*/ 864075 w 2296986"/>
              <a:gd name="connsiteY7" fmla="*/ 1325138 h 2354614"/>
              <a:gd name="connsiteX8" fmla="*/ 415531 w 2296986"/>
              <a:gd name="connsiteY8" fmla="*/ 2322305 h 2354614"/>
              <a:gd name="connsiteX9" fmla="*/ 293764 w 2296986"/>
              <a:gd name="connsiteY9" fmla="*/ 2052938 h 2354614"/>
              <a:gd name="connsiteX10" fmla="*/ 497994 w 2296986"/>
              <a:gd name="connsiteY10" fmla="*/ 836513 h 2354614"/>
              <a:gd name="connsiteX11" fmla="*/ 11747 w 2296986"/>
              <a:gd name="connsiteY11" fmla="*/ 5598 h 2354614"/>
              <a:gd name="connsiteX12" fmla="*/ 841291 w 2296986"/>
              <a:gd name="connsiteY12" fmla="*/ 570880 h 2354614"/>
              <a:gd name="connsiteX13" fmla="*/ 2042020 w 2296986"/>
              <a:gd name="connsiteY13" fmla="*/ 514690 h 2354614"/>
              <a:gd name="connsiteX14" fmla="*/ 2296986 w 2296986"/>
              <a:gd name="connsiteY14" fmla="*/ 662822 h 2354614"/>
              <a:gd name="connsiteX15" fmla="*/ 1209809 w 2296986"/>
              <a:gd name="connsiteY15" fmla="*/ 996610 h 2354614"/>
              <a:gd name="connsiteX16" fmla="*/ 1677097 w 2296986"/>
              <a:gd name="connsiteY16" fmla="*/ 1608616 h 2354614"/>
              <a:gd name="connsiteX17" fmla="*/ 2095511 w 2296986"/>
              <a:gd name="connsiteY17" fmla="*/ 1557409 h 2354614"/>
              <a:gd name="connsiteX0" fmla="*/ 2279828 w 2296594"/>
              <a:gd name="connsiteY0" fmla="*/ 1747911 h 2354614"/>
              <a:gd name="connsiteX1" fmla="*/ 1827734 w 2296594"/>
              <a:gd name="connsiteY1" fmla="*/ 1826397 h 2354614"/>
              <a:gd name="connsiteX2" fmla="*/ 1955292 w 2296594"/>
              <a:gd name="connsiteY2" fmla="*/ 2095993 h 2354614"/>
              <a:gd name="connsiteX3" fmla="*/ 1682725 w 2296594"/>
              <a:gd name="connsiteY3" fmla="*/ 1962642 h 2354614"/>
              <a:gd name="connsiteX4" fmla="*/ 1528801 w 2296594"/>
              <a:gd name="connsiteY4" fmla="*/ 2354614 h 2354614"/>
              <a:gd name="connsiteX5" fmla="*/ 1380670 w 2296594"/>
              <a:gd name="connsiteY5" fmla="*/ 2120909 h 2354614"/>
              <a:gd name="connsiteX6" fmla="*/ 1495730 w 2296594"/>
              <a:gd name="connsiteY6" fmla="*/ 1788220 h 2354614"/>
              <a:gd name="connsiteX7" fmla="*/ 863683 w 2296594"/>
              <a:gd name="connsiteY7" fmla="*/ 1325138 h 2354614"/>
              <a:gd name="connsiteX8" fmla="*/ 415139 w 2296594"/>
              <a:gd name="connsiteY8" fmla="*/ 2322305 h 2354614"/>
              <a:gd name="connsiteX9" fmla="*/ 293372 w 2296594"/>
              <a:gd name="connsiteY9" fmla="*/ 2052938 h 2354614"/>
              <a:gd name="connsiteX10" fmla="*/ 512934 w 2296594"/>
              <a:gd name="connsiteY10" fmla="*/ 874842 h 2354614"/>
              <a:gd name="connsiteX11" fmla="*/ 11355 w 2296594"/>
              <a:gd name="connsiteY11" fmla="*/ 5598 h 2354614"/>
              <a:gd name="connsiteX12" fmla="*/ 840899 w 2296594"/>
              <a:gd name="connsiteY12" fmla="*/ 570880 h 2354614"/>
              <a:gd name="connsiteX13" fmla="*/ 2041628 w 2296594"/>
              <a:gd name="connsiteY13" fmla="*/ 514690 h 2354614"/>
              <a:gd name="connsiteX14" fmla="*/ 2296594 w 2296594"/>
              <a:gd name="connsiteY14" fmla="*/ 662822 h 2354614"/>
              <a:gd name="connsiteX15" fmla="*/ 1209417 w 2296594"/>
              <a:gd name="connsiteY15" fmla="*/ 996610 h 2354614"/>
              <a:gd name="connsiteX16" fmla="*/ 1676705 w 2296594"/>
              <a:gd name="connsiteY16" fmla="*/ 1608616 h 2354614"/>
              <a:gd name="connsiteX17" fmla="*/ 2095119 w 2296594"/>
              <a:gd name="connsiteY17" fmla="*/ 1557409 h 2354614"/>
              <a:gd name="connsiteX0" fmla="*/ 2279828 w 2296594"/>
              <a:gd name="connsiteY0" fmla="*/ 1747911 h 2354614"/>
              <a:gd name="connsiteX1" fmla="*/ 1827734 w 2296594"/>
              <a:gd name="connsiteY1" fmla="*/ 1826397 h 2354614"/>
              <a:gd name="connsiteX2" fmla="*/ 1955292 w 2296594"/>
              <a:gd name="connsiteY2" fmla="*/ 2095993 h 2354614"/>
              <a:gd name="connsiteX3" fmla="*/ 1682725 w 2296594"/>
              <a:gd name="connsiteY3" fmla="*/ 1962642 h 2354614"/>
              <a:gd name="connsiteX4" fmla="*/ 1528801 w 2296594"/>
              <a:gd name="connsiteY4" fmla="*/ 2354614 h 2354614"/>
              <a:gd name="connsiteX5" fmla="*/ 1380670 w 2296594"/>
              <a:gd name="connsiteY5" fmla="*/ 2120909 h 2354614"/>
              <a:gd name="connsiteX6" fmla="*/ 1495730 w 2296594"/>
              <a:gd name="connsiteY6" fmla="*/ 1788220 h 2354614"/>
              <a:gd name="connsiteX7" fmla="*/ 856016 w 2296594"/>
              <a:gd name="connsiteY7" fmla="*/ 1302141 h 2354614"/>
              <a:gd name="connsiteX8" fmla="*/ 415139 w 2296594"/>
              <a:gd name="connsiteY8" fmla="*/ 2322305 h 2354614"/>
              <a:gd name="connsiteX9" fmla="*/ 293372 w 2296594"/>
              <a:gd name="connsiteY9" fmla="*/ 2052938 h 2354614"/>
              <a:gd name="connsiteX10" fmla="*/ 512934 w 2296594"/>
              <a:gd name="connsiteY10" fmla="*/ 874842 h 2354614"/>
              <a:gd name="connsiteX11" fmla="*/ 11355 w 2296594"/>
              <a:gd name="connsiteY11" fmla="*/ 5598 h 2354614"/>
              <a:gd name="connsiteX12" fmla="*/ 840899 w 2296594"/>
              <a:gd name="connsiteY12" fmla="*/ 570880 h 2354614"/>
              <a:gd name="connsiteX13" fmla="*/ 2041628 w 2296594"/>
              <a:gd name="connsiteY13" fmla="*/ 514690 h 2354614"/>
              <a:gd name="connsiteX14" fmla="*/ 2296594 w 2296594"/>
              <a:gd name="connsiteY14" fmla="*/ 662822 h 2354614"/>
              <a:gd name="connsiteX15" fmla="*/ 1209417 w 2296594"/>
              <a:gd name="connsiteY15" fmla="*/ 996610 h 2354614"/>
              <a:gd name="connsiteX16" fmla="*/ 1676705 w 2296594"/>
              <a:gd name="connsiteY16" fmla="*/ 1608616 h 2354614"/>
              <a:gd name="connsiteX17" fmla="*/ 2095119 w 2296594"/>
              <a:gd name="connsiteY17" fmla="*/ 1557409 h 23546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296594" h="2354614">
                <a:moveTo>
                  <a:pt x="2279828" y="1747911"/>
                </a:moveTo>
                <a:lnTo>
                  <a:pt x="1827734" y="1826397"/>
                </a:lnTo>
                <a:cubicBezTo>
                  <a:pt x="1873911" y="1907728"/>
                  <a:pt x="1985925" y="2047581"/>
                  <a:pt x="1955292" y="2095993"/>
                </a:cubicBezTo>
                <a:cubicBezTo>
                  <a:pt x="1897354" y="2139325"/>
                  <a:pt x="1773581" y="2007092"/>
                  <a:pt x="1682725" y="1962642"/>
                </a:cubicBezTo>
                <a:lnTo>
                  <a:pt x="1528801" y="2354614"/>
                </a:lnTo>
                <a:lnTo>
                  <a:pt x="1380670" y="2120909"/>
                </a:lnTo>
                <a:lnTo>
                  <a:pt x="1495730" y="1788220"/>
                </a:lnTo>
                <a:lnTo>
                  <a:pt x="856016" y="1302141"/>
                </a:lnTo>
                <a:lnTo>
                  <a:pt x="415139" y="2322305"/>
                </a:lnTo>
                <a:lnTo>
                  <a:pt x="293372" y="2052938"/>
                </a:lnTo>
                <a:cubicBezTo>
                  <a:pt x="369114" y="1624466"/>
                  <a:pt x="437192" y="1303314"/>
                  <a:pt x="512934" y="874842"/>
                </a:cubicBezTo>
                <a:cubicBezTo>
                  <a:pt x="317583" y="650129"/>
                  <a:pt x="-71270" y="102295"/>
                  <a:pt x="11355" y="5598"/>
                </a:cubicBezTo>
                <a:cubicBezTo>
                  <a:pt x="111253" y="-52136"/>
                  <a:pt x="623957" y="350637"/>
                  <a:pt x="840899" y="570880"/>
                </a:cubicBezTo>
                <a:lnTo>
                  <a:pt x="2041628" y="514690"/>
                </a:lnTo>
                <a:lnTo>
                  <a:pt x="2296594" y="662822"/>
                </a:lnTo>
                <a:lnTo>
                  <a:pt x="1209417" y="996610"/>
                </a:lnTo>
                <a:lnTo>
                  <a:pt x="1676705" y="1608616"/>
                </a:lnTo>
                <a:cubicBezTo>
                  <a:pt x="1795450" y="1589109"/>
                  <a:pt x="2095119" y="1557409"/>
                  <a:pt x="2095119" y="1557409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3301959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19A38130-AB06-49D7-AFC9-8A507EDF1B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2640" y="294640"/>
            <a:ext cx="6979920" cy="6268719"/>
          </a:xfrm>
          <a:prstGeom prst="rect">
            <a:avLst/>
          </a:prstGeom>
          <a:noFill/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E18795CA-5E9A-4929-A93B-40ACE0CFE9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119" y="1600861"/>
            <a:ext cx="2615411" cy="2322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2122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A40A1C6-9E52-4E49-961C-914DFAF0B6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560" y="345440"/>
            <a:ext cx="7426959" cy="6431279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48F8739D-BBB3-4FB0-8753-63AC81EF16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8481" y="1860148"/>
            <a:ext cx="2914141" cy="1700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30052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D31DE950-CC1C-4EFF-9FD9-9FCD814AF99F}"/>
              </a:ext>
            </a:extLst>
          </p:cNvPr>
          <p:cNvGrpSpPr/>
          <p:nvPr/>
        </p:nvGrpSpPr>
        <p:grpSpPr>
          <a:xfrm>
            <a:off x="191900" y="176885"/>
            <a:ext cx="11808201" cy="3126748"/>
            <a:chOff x="191900" y="176885"/>
            <a:chExt cx="11808201" cy="3126748"/>
          </a:xfrm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378E6EEE-C232-484C-9A6D-CD4F8B3F7178}"/>
                </a:ext>
              </a:extLst>
            </p:cNvPr>
            <p:cNvSpPr/>
            <p:nvPr/>
          </p:nvSpPr>
          <p:spPr>
            <a:xfrm rot="5400000">
              <a:off x="178454" y="190331"/>
              <a:ext cx="3126746" cy="3099854"/>
            </a:xfrm>
            <a:custGeom>
              <a:avLst/>
              <a:gdLst>
                <a:gd name="connsiteX0" fmla="*/ 989322 w 2099794"/>
                <a:gd name="connsiteY0" fmla="*/ 1788413 h 2078537"/>
                <a:gd name="connsiteX1" fmla="*/ 991189 w 2099794"/>
                <a:gd name="connsiteY1" fmla="*/ 1789658 h 2078537"/>
                <a:gd name="connsiteX2" fmla="*/ 992849 w 2099794"/>
                <a:gd name="connsiteY2" fmla="*/ 1788205 h 2078537"/>
                <a:gd name="connsiteX3" fmla="*/ 991189 w 2099794"/>
                <a:gd name="connsiteY3" fmla="*/ 1786754 h 2078537"/>
                <a:gd name="connsiteX4" fmla="*/ 989322 w 2099794"/>
                <a:gd name="connsiteY4" fmla="*/ 1788413 h 2078537"/>
                <a:gd name="connsiteX5" fmla="*/ 424025 w 2099794"/>
                <a:gd name="connsiteY5" fmla="*/ 1472262 h 2078537"/>
                <a:gd name="connsiteX6" fmla="*/ 424855 w 2099794"/>
                <a:gd name="connsiteY6" fmla="*/ 1472262 h 2078537"/>
                <a:gd name="connsiteX7" fmla="*/ 425270 w 2099794"/>
                <a:gd name="connsiteY7" fmla="*/ 1470810 h 2078537"/>
                <a:gd name="connsiteX8" fmla="*/ 424025 w 2099794"/>
                <a:gd name="connsiteY8" fmla="*/ 1470187 h 2078537"/>
                <a:gd name="connsiteX9" fmla="*/ 424025 w 2099794"/>
                <a:gd name="connsiteY9" fmla="*/ 1472262 h 2078537"/>
                <a:gd name="connsiteX10" fmla="*/ 209514 w 2099794"/>
                <a:gd name="connsiteY10" fmla="*/ 1889738 h 2078537"/>
                <a:gd name="connsiteX11" fmla="*/ 231210 w 2099794"/>
                <a:gd name="connsiteY11" fmla="*/ 1864027 h 2078537"/>
                <a:gd name="connsiteX12" fmla="*/ 227571 w 2099794"/>
                <a:gd name="connsiteY12" fmla="*/ 1869318 h 2078537"/>
                <a:gd name="connsiteX13" fmla="*/ 197595 w 2099794"/>
                <a:gd name="connsiteY13" fmla="*/ 1924756 h 2078537"/>
                <a:gd name="connsiteX14" fmla="*/ 294784 w 2099794"/>
                <a:gd name="connsiteY14" fmla="*/ 1858272 h 2078537"/>
                <a:gd name="connsiteX15" fmla="*/ 400583 w 2099794"/>
                <a:gd name="connsiteY15" fmla="*/ 1803142 h 2078537"/>
                <a:gd name="connsiteX16" fmla="*/ 470078 w 2099794"/>
                <a:gd name="connsiteY16" fmla="*/ 1775551 h 2078537"/>
                <a:gd name="connsiteX17" fmla="*/ 526919 w 2099794"/>
                <a:gd name="connsiteY17" fmla="*/ 1758333 h 2078537"/>
                <a:gd name="connsiteX18" fmla="*/ 563015 w 2099794"/>
                <a:gd name="connsiteY18" fmla="*/ 1748790 h 2078537"/>
                <a:gd name="connsiteX19" fmla="*/ 623590 w 2099794"/>
                <a:gd name="connsiteY19" fmla="*/ 1739248 h 2078537"/>
                <a:gd name="connsiteX20" fmla="*/ 625872 w 2099794"/>
                <a:gd name="connsiteY20" fmla="*/ 1738418 h 2078537"/>
                <a:gd name="connsiteX21" fmla="*/ 629191 w 2099794"/>
                <a:gd name="connsiteY21" fmla="*/ 1738211 h 2078537"/>
                <a:gd name="connsiteX22" fmla="*/ 653878 w 2099794"/>
                <a:gd name="connsiteY22" fmla="*/ 1735099 h 2078537"/>
                <a:gd name="connsiteX23" fmla="*/ 660516 w 2099794"/>
                <a:gd name="connsiteY23" fmla="*/ 1734891 h 2078537"/>
                <a:gd name="connsiteX24" fmla="*/ 709889 w 2099794"/>
                <a:gd name="connsiteY24" fmla="*/ 1731780 h 2078537"/>
                <a:gd name="connsiteX25" fmla="*/ 741214 w 2099794"/>
                <a:gd name="connsiteY25" fmla="*/ 1731780 h 2078537"/>
                <a:gd name="connsiteX26" fmla="*/ 790586 w 2099794"/>
                <a:gd name="connsiteY26" fmla="*/ 1734891 h 2078537"/>
                <a:gd name="connsiteX27" fmla="*/ 795565 w 2099794"/>
                <a:gd name="connsiteY27" fmla="*/ 1735099 h 2078537"/>
                <a:gd name="connsiteX28" fmla="*/ 844316 w 2099794"/>
                <a:gd name="connsiteY28" fmla="*/ 1741944 h 2078537"/>
                <a:gd name="connsiteX29" fmla="*/ 882690 w 2099794"/>
                <a:gd name="connsiteY29" fmla="*/ 1748134 h 2078537"/>
                <a:gd name="connsiteX30" fmla="*/ 882901 w 2099794"/>
                <a:gd name="connsiteY30" fmla="*/ 1748375 h 2078537"/>
                <a:gd name="connsiteX31" fmla="*/ 882901 w 2099794"/>
                <a:gd name="connsiteY31" fmla="*/ 1749205 h 2078537"/>
                <a:gd name="connsiteX32" fmla="*/ 883938 w 2099794"/>
                <a:gd name="connsiteY32" fmla="*/ 1748998 h 2078537"/>
                <a:gd name="connsiteX33" fmla="*/ 882901 w 2099794"/>
                <a:gd name="connsiteY33" fmla="*/ 1748375 h 2078537"/>
                <a:gd name="connsiteX34" fmla="*/ 882901 w 2099794"/>
                <a:gd name="connsiteY34" fmla="*/ 1748168 h 2078537"/>
                <a:gd name="connsiteX35" fmla="*/ 882690 w 2099794"/>
                <a:gd name="connsiteY35" fmla="*/ 1748134 h 2078537"/>
                <a:gd name="connsiteX36" fmla="*/ 877092 w 2099794"/>
                <a:gd name="connsiteY36" fmla="*/ 1741737 h 2078537"/>
                <a:gd name="connsiteX37" fmla="*/ 868587 w 2099794"/>
                <a:gd name="connsiteY37" fmla="*/ 1727631 h 2078537"/>
                <a:gd name="connsiteX38" fmla="*/ 874188 w 2099794"/>
                <a:gd name="connsiteY38" fmla="*/ 1696306 h 2078537"/>
                <a:gd name="connsiteX39" fmla="*/ 909869 w 2099794"/>
                <a:gd name="connsiteY39" fmla="*/ 1662699 h 2078537"/>
                <a:gd name="connsiteX40" fmla="*/ 951359 w 2099794"/>
                <a:gd name="connsiteY40" fmla="*/ 1647555 h 2078537"/>
                <a:gd name="connsiteX41" fmla="*/ 1017535 w 2099794"/>
                <a:gd name="connsiteY41" fmla="*/ 1641124 h 2078537"/>
                <a:gd name="connsiteX42" fmla="*/ 1027493 w 2099794"/>
                <a:gd name="connsiteY42" fmla="*/ 1641124 h 2078537"/>
                <a:gd name="connsiteX43" fmla="*/ 1040562 w 2099794"/>
                <a:gd name="connsiteY43" fmla="*/ 1641332 h 2078537"/>
                <a:gd name="connsiteX44" fmla="*/ 997620 w 2099794"/>
                <a:gd name="connsiteY44" fmla="*/ 1780737 h 2078537"/>
                <a:gd name="connsiteX45" fmla="*/ 1033301 w 2099794"/>
                <a:gd name="connsiteY45" fmla="*/ 1792562 h 2078537"/>
                <a:gd name="connsiteX46" fmla="*/ 1137025 w 2099794"/>
                <a:gd name="connsiteY46" fmla="*/ 1830525 h 2078537"/>
                <a:gd name="connsiteX47" fmla="*/ 1181627 w 2099794"/>
                <a:gd name="connsiteY47" fmla="*/ 1846914 h 2078537"/>
                <a:gd name="connsiteX48" fmla="*/ 1186191 w 2099794"/>
                <a:gd name="connsiteY48" fmla="*/ 1847536 h 2078537"/>
                <a:gd name="connsiteX49" fmla="*/ 1183494 w 2099794"/>
                <a:gd name="connsiteY49" fmla="*/ 1845254 h 2078537"/>
                <a:gd name="connsiteX50" fmla="*/ 1186813 w 2099794"/>
                <a:gd name="connsiteY50" fmla="*/ 1794429 h 2078537"/>
                <a:gd name="connsiteX51" fmla="*/ 1250915 w 2099794"/>
                <a:gd name="connsiteY51" fmla="*/ 1771195 h 2078537"/>
                <a:gd name="connsiteX52" fmla="*/ 1286596 w 2099794"/>
                <a:gd name="connsiteY52" fmla="*/ 1768705 h 2078537"/>
                <a:gd name="connsiteX53" fmla="*/ 1293649 w 2099794"/>
                <a:gd name="connsiteY53" fmla="*/ 1775759 h 2078537"/>
                <a:gd name="connsiteX54" fmla="*/ 1285766 w 2099794"/>
                <a:gd name="connsiteY54" fmla="*/ 1821397 h 2078537"/>
                <a:gd name="connsiteX55" fmla="*/ 1258175 w 2099794"/>
                <a:gd name="connsiteY55" fmla="*/ 1872845 h 2078537"/>
                <a:gd name="connsiteX56" fmla="*/ 1260665 w 2099794"/>
                <a:gd name="connsiteY56" fmla="*/ 1874712 h 2078537"/>
                <a:gd name="connsiteX57" fmla="*/ 1313564 w 2099794"/>
                <a:gd name="connsiteY57" fmla="*/ 1890063 h 2078537"/>
                <a:gd name="connsiteX58" fmla="*/ 1335761 w 2099794"/>
                <a:gd name="connsiteY58" fmla="*/ 1896494 h 2078537"/>
                <a:gd name="connsiteX59" fmla="*/ 1397166 w 2099794"/>
                <a:gd name="connsiteY59" fmla="*/ 1908526 h 2078537"/>
                <a:gd name="connsiteX60" fmla="*/ 1512922 w 2099794"/>
                <a:gd name="connsiteY60" fmla="*/ 1909563 h 2078537"/>
                <a:gd name="connsiteX61" fmla="*/ 1608971 w 2099794"/>
                <a:gd name="connsiteY61" fmla="*/ 1876579 h 2078537"/>
                <a:gd name="connsiteX62" fmla="*/ 1614987 w 2099794"/>
                <a:gd name="connsiteY62" fmla="*/ 1868696 h 2078537"/>
                <a:gd name="connsiteX63" fmla="*/ 1625774 w 2099794"/>
                <a:gd name="connsiteY63" fmla="*/ 1853344 h 2078537"/>
                <a:gd name="connsiteX64" fmla="*/ 1633035 w 2099794"/>
                <a:gd name="connsiteY64" fmla="*/ 1844424 h 2078537"/>
                <a:gd name="connsiteX65" fmla="*/ 1670791 w 2099794"/>
                <a:gd name="connsiteY65" fmla="*/ 1828658 h 2078537"/>
                <a:gd name="connsiteX66" fmla="*/ 1681163 w 2099794"/>
                <a:gd name="connsiteY66" fmla="*/ 1825754 h 2078537"/>
                <a:gd name="connsiteX67" fmla="*/ 1756674 w 2099794"/>
                <a:gd name="connsiteY67" fmla="*/ 1743189 h 2078537"/>
                <a:gd name="connsiteX68" fmla="*/ 1777212 w 2099794"/>
                <a:gd name="connsiteY68" fmla="*/ 1713524 h 2078537"/>
                <a:gd name="connsiteX69" fmla="*/ 1780116 w 2099794"/>
                <a:gd name="connsiteY69" fmla="*/ 1715391 h 2078537"/>
                <a:gd name="connsiteX70" fmla="*/ 1711243 w 2099794"/>
                <a:gd name="connsiteY70" fmla="*/ 1808743 h 2078537"/>
                <a:gd name="connsiteX71" fmla="*/ 1687179 w 2099794"/>
                <a:gd name="connsiteY71" fmla="*/ 1831562 h 2078537"/>
                <a:gd name="connsiteX72" fmla="*/ 1686142 w 2099794"/>
                <a:gd name="connsiteY72" fmla="*/ 1840690 h 2078537"/>
                <a:gd name="connsiteX73" fmla="*/ 1707924 w 2099794"/>
                <a:gd name="connsiteY73" fmla="*/ 1909148 h 2078537"/>
                <a:gd name="connsiteX74" fmla="*/ 1704397 w 2099794"/>
                <a:gd name="connsiteY74" fmla="*/ 1913090 h 2078537"/>
                <a:gd name="connsiteX75" fmla="*/ 1638636 w 2099794"/>
                <a:gd name="connsiteY75" fmla="*/ 1902510 h 2078537"/>
                <a:gd name="connsiteX76" fmla="*/ 1620381 w 2099794"/>
                <a:gd name="connsiteY76" fmla="*/ 1886536 h 2078537"/>
                <a:gd name="connsiteX77" fmla="*/ 1612705 w 2099794"/>
                <a:gd name="connsiteY77" fmla="*/ 1884254 h 2078537"/>
                <a:gd name="connsiteX78" fmla="*/ 1554205 w 2099794"/>
                <a:gd name="connsiteY78" fmla="*/ 1910185 h 2078537"/>
                <a:gd name="connsiteX79" fmla="*/ 1526821 w 2099794"/>
                <a:gd name="connsiteY79" fmla="*/ 1915994 h 2078537"/>
                <a:gd name="connsiteX80" fmla="*/ 1385341 w 2099794"/>
                <a:gd name="connsiteY80" fmla="*/ 1914957 h 2078537"/>
                <a:gd name="connsiteX81" fmla="*/ 1328915 w 2099794"/>
                <a:gd name="connsiteY81" fmla="*/ 1904169 h 2078537"/>
                <a:gd name="connsiteX82" fmla="*/ 1264814 w 2099794"/>
                <a:gd name="connsiteY82" fmla="*/ 1884877 h 2078537"/>
                <a:gd name="connsiteX83" fmla="*/ 1237846 w 2099794"/>
                <a:gd name="connsiteY83" fmla="*/ 1883839 h 2078537"/>
                <a:gd name="connsiteX84" fmla="*/ 1214819 w 2099794"/>
                <a:gd name="connsiteY84" fmla="*/ 1877616 h 2078537"/>
                <a:gd name="connsiteX85" fmla="*/ 1149265 w 2099794"/>
                <a:gd name="connsiteY85" fmla="*/ 1844632 h 2078537"/>
                <a:gd name="connsiteX86" fmla="*/ 1117110 w 2099794"/>
                <a:gd name="connsiteY86" fmla="*/ 1831355 h 2078537"/>
                <a:gd name="connsiteX87" fmla="*/ 1007785 w 2099794"/>
                <a:gd name="connsiteY87" fmla="*/ 1791525 h 2078537"/>
                <a:gd name="connsiteX88" fmla="*/ 999902 w 2099794"/>
                <a:gd name="connsiteY88" fmla="*/ 1789450 h 2078537"/>
                <a:gd name="connsiteX89" fmla="*/ 998242 w 2099794"/>
                <a:gd name="connsiteY89" fmla="*/ 1789035 h 2078537"/>
                <a:gd name="connsiteX90" fmla="*/ 994923 w 2099794"/>
                <a:gd name="connsiteY90" fmla="*/ 1788205 h 2078537"/>
                <a:gd name="connsiteX91" fmla="*/ 994508 w 2099794"/>
                <a:gd name="connsiteY91" fmla="*/ 1790695 h 2078537"/>
                <a:gd name="connsiteX92" fmla="*/ 999695 w 2099794"/>
                <a:gd name="connsiteY92" fmla="*/ 1793184 h 2078537"/>
                <a:gd name="connsiteX93" fmla="*/ 1057573 w 2099794"/>
                <a:gd name="connsiteY93" fmla="*/ 1820360 h 2078537"/>
                <a:gd name="connsiteX94" fmla="*/ 1127690 w 2099794"/>
                <a:gd name="connsiteY94" fmla="*/ 1855419 h 2078537"/>
                <a:gd name="connsiteX95" fmla="*/ 1204031 w 2099794"/>
                <a:gd name="connsiteY95" fmla="*/ 1892760 h 2078537"/>
                <a:gd name="connsiteX96" fmla="*/ 1312112 w 2099794"/>
                <a:gd name="connsiteY96" fmla="*/ 1939436 h 2078537"/>
                <a:gd name="connsiteX97" fmla="*/ 1354432 w 2099794"/>
                <a:gd name="connsiteY97" fmla="*/ 1953750 h 2078537"/>
                <a:gd name="connsiteX98" fmla="*/ 1417911 w 2099794"/>
                <a:gd name="connsiteY98" fmla="*/ 1970345 h 2078537"/>
                <a:gd name="connsiteX99" fmla="*/ 1421852 w 2099794"/>
                <a:gd name="connsiteY99" fmla="*/ 1969723 h 2078537"/>
                <a:gd name="connsiteX100" fmla="*/ 1439486 w 2099794"/>
                <a:gd name="connsiteY100" fmla="*/ 1950016 h 2078537"/>
                <a:gd name="connsiteX101" fmla="*/ 1491763 w 2099794"/>
                <a:gd name="connsiteY101" fmla="*/ 1951260 h 2078537"/>
                <a:gd name="connsiteX102" fmla="*/ 1514997 w 2099794"/>
                <a:gd name="connsiteY102" fmla="*/ 1979473 h 2078537"/>
                <a:gd name="connsiteX103" fmla="*/ 1525577 w 2099794"/>
                <a:gd name="connsiteY103" fmla="*/ 1986319 h 2078537"/>
                <a:gd name="connsiteX104" fmla="*/ 1758126 w 2099794"/>
                <a:gd name="connsiteY104" fmla="*/ 1972835 h 2078537"/>
                <a:gd name="connsiteX105" fmla="*/ 1766217 w 2099794"/>
                <a:gd name="connsiteY105" fmla="*/ 1968063 h 2078537"/>
                <a:gd name="connsiteX106" fmla="*/ 1778041 w 2099794"/>
                <a:gd name="connsiteY106" fmla="*/ 1960803 h 2078537"/>
                <a:gd name="connsiteX107" fmla="*/ 1802935 w 2099794"/>
                <a:gd name="connsiteY107" fmla="*/ 1953335 h 2078537"/>
                <a:gd name="connsiteX108" fmla="*/ 1837164 w 2099794"/>
                <a:gd name="connsiteY108" fmla="*/ 1955202 h 2078537"/>
                <a:gd name="connsiteX109" fmla="*/ 1844633 w 2099794"/>
                <a:gd name="connsiteY109" fmla="*/ 1956446 h 2078537"/>
                <a:gd name="connsiteX110" fmla="*/ 1866829 w 2099794"/>
                <a:gd name="connsiteY110" fmla="*/ 1951468 h 2078537"/>
                <a:gd name="connsiteX111" fmla="*/ 1903340 w 2099794"/>
                <a:gd name="connsiteY111" fmla="*/ 1942340 h 2078537"/>
                <a:gd name="connsiteX112" fmla="*/ 1946282 w 2099794"/>
                <a:gd name="connsiteY112" fmla="*/ 1931138 h 2078537"/>
                <a:gd name="connsiteX113" fmla="*/ 1982586 w 2099794"/>
                <a:gd name="connsiteY113" fmla="*/ 1920765 h 2078537"/>
                <a:gd name="connsiteX114" fmla="*/ 2035278 w 2099794"/>
                <a:gd name="connsiteY114" fmla="*/ 1903962 h 2078537"/>
                <a:gd name="connsiteX115" fmla="*/ 2081954 w 2099794"/>
                <a:gd name="connsiteY115" fmla="*/ 1887158 h 2078537"/>
                <a:gd name="connsiteX116" fmla="*/ 2099794 w 2099794"/>
                <a:gd name="connsiteY116" fmla="*/ 1883425 h 2078537"/>
                <a:gd name="connsiteX117" fmla="*/ 2092741 w 2099794"/>
                <a:gd name="connsiteY117" fmla="*/ 1887781 h 2078537"/>
                <a:gd name="connsiteX118" fmla="*/ 1944415 w 2099794"/>
                <a:gd name="connsiteY118" fmla="*/ 1940058 h 2078537"/>
                <a:gd name="connsiteX119" fmla="*/ 1852100 w 2099794"/>
                <a:gd name="connsiteY119" fmla="*/ 1963500 h 2078537"/>
                <a:gd name="connsiteX120" fmla="*/ 1847744 w 2099794"/>
                <a:gd name="connsiteY120" fmla="*/ 1970760 h 2078537"/>
                <a:gd name="connsiteX121" fmla="*/ 1850026 w 2099794"/>
                <a:gd name="connsiteY121" fmla="*/ 2004782 h 2078537"/>
                <a:gd name="connsiteX122" fmla="*/ 1833430 w 2099794"/>
                <a:gd name="connsiteY122" fmla="*/ 2056022 h 2078537"/>
                <a:gd name="connsiteX123" fmla="*/ 1826170 w 2099794"/>
                <a:gd name="connsiteY123" fmla="*/ 2058719 h 2078537"/>
                <a:gd name="connsiteX124" fmla="*/ 1779286 w 2099794"/>
                <a:gd name="connsiteY124" fmla="*/ 2023038 h 2078537"/>
                <a:gd name="connsiteX125" fmla="*/ 1761861 w 2099794"/>
                <a:gd name="connsiteY125" fmla="*/ 1985074 h 2078537"/>
                <a:gd name="connsiteX126" fmla="*/ 1755015 w 2099794"/>
                <a:gd name="connsiteY126" fmla="*/ 1981755 h 2078537"/>
                <a:gd name="connsiteX127" fmla="*/ 1597976 w 2099794"/>
                <a:gd name="connsiteY127" fmla="*/ 1995654 h 2078537"/>
                <a:gd name="connsiteX128" fmla="*/ 1535534 w 2099794"/>
                <a:gd name="connsiteY128" fmla="*/ 1994617 h 2078537"/>
                <a:gd name="connsiteX129" fmla="*/ 1522880 w 2099794"/>
                <a:gd name="connsiteY129" fmla="*/ 1994617 h 2078537"/>
                <a:gd name="connsiteX130" fmla="*/ 1539476 w 2099794"/>
                <a:gd name="connsiteY130" fmla="*/ 2078219 h 2078537"/>
                <a:gd name="connsiteX131" fmla="*/ 1446124 w 2099794"/>
                <a:gd name="connsiteY131" fmla="*/ 2068054 h 2078537"/>
                <a:gd name="connsiteX132" fmla="*/ 1402352 w 2099794"/>
                <a:gd name="connsiteY132" fmla="*/ 2040256 h 2078537"/>
                <a:gd name="connsiteX133" fmla="*/ 1414799 w 2099794"/>
                <a:gd name="connsiteY133" fmla="*/ 1982170 h 2078537"/>
                <a:gd name="connsiteX134" fmla="*/ 1416251 w 2099794"/>
                <a:gd name="connsiteY134" fmla="*/ 1980510 h 2078537"/>
                <a:gd name="connsiteX135" fmla="*/ 1414177 w 2099794"/>
                <a:gd name="connsiteY135" fmla="*/ 1978229 h 2078537"/>
                <a:gd name="connsiteX136" fmla="*/ 1183079 w 2099794"/>
                <a:gd name="connsiteY136" fmla="*/ 1890893 h 2078537"/>
                <a:gd name="connsiteX137" fmla="*/ 989945 w 2099794"/>
                <a:gd name="connsiteY137" fmla="*/ 1796504 h 2078537"/>
                <a:gd name="connsiteX138" fmla="*/ 976460 w 2099794"/>
                <a:gd name="connsiteY138" fmla="*/ 1796711 h 2078537"/>
                <a:gd name="connsiteX139" fmla="*/ 929162 w 2099794"/>
                <a:gd name="connsiteY139" fmla="*/ 1794014 h 2078537"/>
                <a:gd name="connsiteX140" fmla="*/ 906965 w 2099794"/>
                <a:gd name="connsiteY140" fmla="*/ 1771195 h 2078537"/>
                <a:gd name="connsiteX141" fmla="*/ 891614 w 2099794"/>
                <a:gd name="connsiteY141" fmla="*/ 1760407 h 2078537"/>
                <a:gd name="connsiteX142" fmla="*/ 691634 w 2099794"/>
                <a:gd name="connsiteY142" fmla="*/ 1739040 h 2078537"/>
                <a:gd name="connsiteX143" fmla="*/ 213257 w 2099794"/>
                <a:gd name="connsiteY143" fmla="*/ 1914957 h 2078537"/>
                <a:gd name="connsiteX144" fmla="*/ 205530 w 2099794"/>
                <a:gd name="connsiteY144" fmla="*/ 1921388 h 2078537"/>
                <a:gd name="connsiteX145" fmla="*/ 196246 w 2099794"/>
                <a:gd name="connsiteY145" fmla="*/ 1925329 h 2078537"/>
                <a:gd name="connsiteX146" fmla="*/ 197595 w 2099794"/>
                <a:gd name="connsiteY146" fmla="*/ 1924756 h 2078537"/>
                <a:gd name="connsiteX147" fmla="*/ 196454 w 2099794"/>
                <a:gd name="connsiteY147" fmla="*/ 1925537 h 2078537"/>
                <a:gd name="connsiteX148" fmla="*/ 196246 w 2099794"/>
                <a:gd name="connsiteY148" fmla="*/ 1925329 h 2078537"/>
                <a:gd name="connsiteX149" fmla="*/ 170523 w 2099794"/>
                <a:gd name="connsiteY149" fmla="*/ 1933834 h 2078537"/>
                <a:gd name="connsiteX150" fmla="*/ 209514 w 2099794"/>
                <a:gd name="connsiteY150" fmla="*/ 1889738 h 2078537"/>
                <a:gd name="connsiteX151" fmla="*/ 176331 w 2099794"/>
                <a:gd name="connsiteY151" fmla="*/ 1929063 h 2078537"/>
                <a:gd name="connsiteX152" fmla="*/ 170523 w 2099794"/>
                <a:gd name="connsiteY152" fmla="*/ 1933834 h 2078537"/>
                <a:gd name="connsiteX153" fmla="*/ 154965 w 2099794"/>
                <a:gd name="connsiteY153" fmla="*/ 1964538 h 2078537"/>
                <a:gd name="connsiteX154" fmla="*/ 197492 w 2099794"/>
                <a:gd name="connsiteY154" fmla="*/ 1937154 h 2078537"/>
                <a:gd name="connsiteX155" fmla="*/ 550569 w 2099794"/>
                <a:gd name="connsiteY155" fmla="*/ 1811856 h 2078537"/>
                <a:gd name="connsiteX156" fmla="*/ 715283 w 2099794"/>
                <a:gd name="connsiteY156" fmla="*/ 1804595 h 2078537"/>
                <a:gd name="connsiteX157" fmla="*/ 725863 w 2099794"/>
                <a:gd name="connsiteY157" fmla="*/ 1799409 h 2078537"/>
                <a:gd name="connsiteX158" fmla="*/ 796810 w 2099794"/>
                <a:gd name="connsiteY158" fmla="*/ 1798372 h 2078537"/>
                <a:gd name="connsiteX159" fmla="*/ 825646 w 2099794"/>
                <a:gd name="connsiteY159" fmla="*/ 1816419 h 2078537"/>
                <a:gd name="connsiteX160" fmla="*/ 907588 w 2099794"/>
                <a:gd name="connsiteY160" fmla="*/ 1839031 h 2078537"/>
                <a:gd name="connsiteX161" fmla="*/ 929370 w 2099794"/>
                <a:gd name="connsiteY161" fmla="*/ 1852101 h 2078537"/>
                <a:gd name="connsiteX162" fmla="*/ 930407 w 2099794"/>
                <a:gd name="connsiteY162" fmla="*/ 1902096 h 2078537"/>
                <a:gd name="connsiteX163" fmla="*/ 912152 w 2099794"/>
                <a:gd name="connsiteY163" fmla="*/ 1914750 h 2078537"/>
                <a:gd name="connsiteX164" fmla="*/ 753661 w 2099794"/>
                <a:gd name="connsiteY164" fmla="*/ 1956032 h 2078537"/>
                <a:gd name="connsiteX165" fmla="*/ 764863 w 2099794"/>
                <a:gd name="connsiteY165" fmla="*/ 1950431 h 2078537"/>
                <a:gd name="connsiteX166" fmla="*/ 857178 w 2099794"/>
                <a:gd name="connsiteY166" fmla="*/ 1927612 h 2078537"/>
                <a:gd name="connsiteX167" fmla="*/ 916508 w 2099794"/>
                <a:gd name="connsiteY167" fmla="*/ 1901888 h 2078537"/>
                <a:gd name="connsiteX168" fmla="*/ 915471 w 2099794"/>
                <a:gd name="connsiteY168" fmla="*/ 1852723 h 2078537"/>
                <a:gd name="connsiteX169" fmla="*/ 832491 w 2099794"/>
                <a:gd name="connsiteY169" fmla="*/ 1825547 h 2078537"/>
                <a:gd name="connsiteX170" fmla="*/ 809672 w 2099794"/>
                <a:gd name="connsiteY170" fmla="*/ 1821606 h 2078537"/>
                <a:gd name="connsiteX171" fmla="*/ 821497 w 2099794"/>
                <a:gd name="connsiteY171" fmla="*/ 1877409 h 2078537"/>
                <a:gd name="connsiteX172" fmla="*/ 811747 w 2099794"/>
                <a:gd name="connsiteY172" fmla="*/ 1887989 h 2078537"/>
                <a:gd name="connsiteX173" fmla="*/ 743081 w 2099794"/>
                <a:gd name="connsiteY173" fmla="*/ 1878239 h 2078537"/>
                <a:gd name="connsiteX174" fmla="*/ 713831 w 2099794"/>
                <a:gd name="connsiteY174" fmla="*/ 1860606 h 2078537"/>
                <a:gd name="connsiteX175" fmla="*/ 711549 w 2099794"/>
                <a:gd name="connsiteY175" fmla="*/ 1812271 h 2078537"/>
                <a:gd name="connsiteX176" fmla="*/ 639979 w 2099794"/>
                <a:gd name="connsiteY176" fmla="*/ 1811441 h 2078537"/>
                <a:gd name="connsiteX177" fmla="*/ 225497 w 2099794"/>
                <a:gd name="connsiteY177" fmla="*/ 1923463 h 2078537"/>
                <a:gd name="connsiteX178" fmla="*/ 162225 w 2099794"/>
                <a:gd name="connsiteY178" fmla="*/ 1961426 h 2078537"/>
                <a:gd name="connsiteX179" fmla="*/ 154965 w 2099794"/>
                <a:gd name="connsiteY179" fmla="*/ 1964538 h 2078537"/>
                <a:gd name="connsiteX180" fmla="*/ 0 w 2099794"/>
                <a:gd name="connsiteY180" fmla="*/ 771708 h 2078537"/>
                <a:gd name="connsiteX181" fmla="*/ 0 w 2099794"/>
                <a:gd name="connsiteY181" fmla="*/ 753660 h 2078537"/>
                <a:gd name="connsiteX182" fmla="*/ 3319 w 2099794"/>
                <a:gd name="connsiteY182" fmla="*/ 742665 h 2078537"/>
                <a:gd name="connsiteX183" fmla="*/ 38378 w 2099794"/>
                <a:gd name="connsiteY183" fmla="*/ 660101 h 2078537"/>
                <a:gd name="connsiteX184" fmla="*/ 54559 w 2099794"/>
                <a:gd name="connsiteY184" fmla="*/ 648691 h 2078537"/>
                <a:gd name="connsiteX185" fmla="*/ 64517 w 2099794"/>
                <a:gd name="connsiteY185" fmla="*/ 645579 h 2078537"/>
                <a:gd name="connsiteX186" fmla="*/ 74267 w 2099794"/>
                <a:gd name="connsiteY186" fmla="*/ 645164 h 2078537"/>
                <a:gd name="connsiteX187" fmla="*/ 85676 w 2099794"/>
                <a:gd name="connsiteY187" fmla="*/ 648484 h 2078537"/>
                <a:gd name="connsiteX188" fmla="*/ 96671 w 2099794"/>
                <a:gd name="connsiteY188" fmla="*/ 655329 h 2078537"/>
                <a:gd name="connsiteX189" fmla="*/ 108911 w 2099794"/>
                <a:gd name="connsiteY189" fmla="*/ 666117 h 2078537"/>
                <a:gd name="connsiteX190" fmla="*/ 107873 w 2099794"/>
                <a:gd name="connsiteY190" fmla="*/ 610728 h 2078537"/>
                <a:gd name="connsiteX191" fmla="*/ 106836 w 2099794"/>
                <a:gd name="connsiteY191" fmla="*/ 523807 h 2078537"/>
                <a:gd name="connsiteX192" fmla="*/ 106836 w 2099794"/>
                <a:gd name="connsiteY192" fmla="*/ 518828 h 2078537"/>
                <a:gd name="connsiteX193" fmla="*/ 105591 w 2099794"/>
                <a:gd name="connsiteY193" fmla="*/ 474434 h 2078537"/>
                <a:gd name="connsiteX194" fmla="*/ 104969 w 2099794"/>
                <a:gd name="connsiteY194" fmla="*/ 448088 h 2078537"/>
                <a:gd name="connsiteX195" fmla="*/ 103932 w 2099794"/>
                <a:gd name="connsiteY195" fmla="*/ 439998 h 2078537"/>
                <a:gd name="connsiteX196" fmla="*/ 79038 w 2099794"/>
                <a:gd name="connsiteY196" fmla="*/ 446636 h 2078537"/>
                <a:gd name="connsiteX197" fmla="*/ 69081 w 2099794"/>
                <a:gd name="connsiteY197" fmla="*/ 446636 h 2078537"/>
                <a:gd name="connsiteX198" fmla="*/ 13277 w 2099794"/>
                <a:gd name="connsiteY198" fmla="*/ 433360 h 2078537"/>
                <a:gd name="connsiteX199" fmla="*/ 9128 w 2099794"/>
                <a:gd name="connsiteY199" fmla="*/ 428588 h 2078537"/>
                <a:gd name="connsiteX200" fmla="*/ 15351 w 2099794"/>
                <a:gd name="connsiteY200" fmla="*/ 416141 h 2078537"/>
                <a:gd name="connsiteX201" fmla="*/ 70947 w 2099794"/>
                <a:gd name="connsiteY201" fmla="*/ 360960 h 2078537"/>
                <a:gd name="connsiteX202" fmla="*/ 90448 w 2099794"/>
                <a:gd name="connsiteY202" fmla="*/ 363035 h 2078537"/>
                <a:gd name="connsiteX203" fmla="*/ 101235 w 2099794"/>
                <a:gd name="connsiteY203" fmla="*/ 371540 h 2078537"/>
                <a:gd name="connsiteX204" fmla="*/ 98953 w 2099794"/>
                <a:gd name="connsiteY204" fmla="*/ 349135 h 2078537"/>
                <a:gd name="connsiteX205" fmla="*/ 98331 w 2099794"/>
                <a:gd name="connsiteY205" fmla="*/ 339178 h 2078537"/>
                <a:gd name="connsiteX206" fmla="*/ 95634 w 2099794"/>
                <a:gd name="connsiteY206" fmla="*/ 316151 h 2078537"/>
                <a:gd name="connsiteX207" fmla="*/ 94804 w 2099794"/>
                <a:gd name="connsiteY207" fmla="*/ 307853 h 2078537"/>
                <a:gd name="connsiteX208" fmla="*/ 91900 w 2099794"/>
                <a:gd name="connsiteY208" fmla="*/ 288146 h 2078537"/>
                <a:gd name="connsiteX209" fmla="*/ 91693 w 2099794"/>
                <a:gd name="connsiteY209" fmla="*/ 286486 h 2078537"/>
                <a:gd name="connsiteX210" fmla="*/ 78001 w 2099794"/>
                <a:gd name="connsiteY210" fmla="*/ 230890 h 2078537"/>
                <a:gd name="connsiteX211" fmla="*/ 48543 w 2099794"/>
                <a:gd name="connsiteY211" fmla="*/ 227985 h 2078537"/>
                <a:gd name="connsiteX212" fmla="*/ 20538 w 2099794"/>
                <a:gd name="connsiteY212" fmla="*/ 287938 h 2078537"/>
                <a:gd name="connsiteX213" fmla="*/ 18671 w 2099794"/>
                <a:gd name="connsiteY213" fmla="*/ 292709 h 2078537"/>
                <a:gd name="connsiteX214" fmla="*/ 17633 w 2099794"/>
                <a:gd name="connsiteY214" fmla="*/ 296236 h 2078537"/>
                <a:gd name="connsiteX215" fmla="*/ 15766 w 2099794"/>
                <a:gd name="connsiteY215" fmla="*/ 301215 h 2078537"/>
                <a:gd name="connsiteX216" fmla="*/ 9958 w 2099794"/>
                <a:gd name="connsiteY216" fmla="*/ 317811 h 2078537"/>
                <a:gd name="connsiteX217" fmla="*/ 7883 w 2099794"/>
                <a:gd name="connsiteY217" fmla="*/ 317811 h 2078537"/>
                <a:gd name="connsiteX218" fmla="*/ 9128 w 2099794"/>
                <a:gd name="connsiteY218" fmla="*/ 309928 h 2078537"/>
                <a:gd name="connsiteX219" fmla="*/ 9543 w 2099794"/>
                <a:gd name="connsiteY219" fmla="*/ 306401 h 2078537"/>
                <a:gd name="connsiteX220" fmla="*/ 15766 w 2099794"/>
                <a:gd name="connsiteY220" fmla="*/ 283789 h 2078537"/>
                <a:gd name="connsiteX221" fmla="*/ 16181 w 2099794"/>
                <a:gd name="connsiteY221" fmla="*/ 281922 h 2078537"/>
                <a:gd name="connsiteX222" fmla="*/ 18048 w 2099794"/>
                <a:gd name="connsiteY222" fmla="*/ 277566 h 2078537"/>
                <a:gd name="connsiteX223" fmla="*/ 48336 w 2099794"/>
                <a:gd name="connsiteY223" fmla="*/ 216368 h 2078537"/>
                <a:gd name="connsiteX224" fmla="*/ 49373 w 2099794"/>
                <a:gd name="connsiteY224" fmla="*/ 215331 h 2078537"/>
                <a:gd name="connsiteX225" fmla="*/ 70533 w 2099794"/>
                <a:gd name="connsiteY225" fmla="*/ 209315 h 2078537"/>
                <a:gd name="connsiteX226" fmla="*/ 70740 w 2099794"/>
                <a:gd name="connsiteY226" fmla="*/ 209730 h 2078537"/>
                <a:gd name="connsiteX227" fmla="*/ 71155 w 2099794"/>
                <a:gd name="connsiteY227" fmla="*/ 209730 h 2078537"/>
                <a:gd name="connsiteX228" fmla="*/ 80075 w 2099794"/>
                <a:gd name="connsiteY228" fmla="*/ 218028 h 2078537"/>
                <a:gd name="connsiteX229" fmla="*/ 88996 w 2099794"/>
                <a:gd name="connsiteY229" fmla="*/ 235661 h 2078537"/>
                <a:gd name="connsiteX230" fmla="*/ 89411 w 2099794"/>
                <a:gd name="connsiteY230" fmla="*/ 237735 h 2078537"/>
                <a:gd name="connsiteX231" fmla="*/ 94804 w 2099794"/>
                <a:gd name="connsiteY231" fmla="*/ 255784 h 2078537"/>
                <a:gd name="connsiteX232" fmla="*/ 95841 w 2099794"/>
                <a:gd name="connsiteY232" fmla="*/ 260555 h 2078537"/>
                <a:gd name="connsiteX233" fmla="*/ 98538 w 2099794"/>
                <a:gd name="connsiteY233" fmla="*/ 272172 h 2078537"/>
                <a:gd name="connsiteX234" fmla="*/ 98953 w 2099794"/>
                <a:gd name="connsiteY234" fmla="*/ 275491 h 2078537"/>
                <a:gd name="connsiteX235" fmla="*/ 101857 w 2099794"/>
                <a:gd name="connsiteY235" fmla="*/ 291880 h 2078537"/>
                <a:gd name="connsiteX236" fmla="*/ 102272 w 2099794"/>
                <a:gd name="connsiteY236" fmla="*/ 296858 h 2078537"/>
                <a:gd name="connsiteX237" fmla="*/ 104969 w 2099794"/>
                <a:gd name="connsiteY237" fmla="*/ 316566 h 2078537"/>
                <a:gd name="connsiteX238" fmla="*/ 105591 w 2099794"/>
                <a:gd name="connsiteY238" fmla="*/ 324864 h 2078537"/>
                <a:gd name="connsiteX239" fmla="*/ 108288 w 2099794"/>
                <a:gd name="connsiteY239" fmla="*/ 349550 h 2078537"/>
                <a:gd name="connsiteX240" fmla="*/ 108911 w 2099794"/>
                <a:gd name="connsiteY240" fmla="*/ 360960 h 2078537"/>
                <a:gd name="connsiteX241" fmla="*/ 111400 w 2099794"/>
                <a:gd name="connsiteY241" fmla="*/ 393944 h 2078537"/>
                <a:gd name="connsiteX242" fmla="*/ 115964 w 2099794"/>
                <a:gd name="connsiteY242" fmla="*/ 405769 h 2078537"/>
                <a:gd name="connsiteX243" fmla="*/ 114304 w 2099794"/>
                <a:gd name="connsiteY243" fmla="*/ 432322 h 2078537"/>
                <a:gd name="connsiteX244" fmla="*/ 113267 w 2099794"/>
                <a:gd name="connsiteY244" fmla="*/ 436886 h 2078537"/>
                <a:gd name="connsiteX245" fmla="*/ 115757 w 2099794"/>
                <a:gd name="connsiteY245" fmla="*/ 518828 h 2078537"/>
                <a:gd name="connsiteX246" fmla="*/ 130485 w 2099794"/>
                <a:gd name="connsiteY246" fmla="*/ 441657 h 2078537"/>
                <a:gd name="connsiteX247" fmla="*/ 131522 w 2099794"/>
                <a:gd name="connsiteY247" fmla="*/ 436471 h 2078537"/>
                <a:gd name="connsiteX248" fmla="*/ 137746 w 2099794"/>
                <a:gd name="connsiteY248" fmla="*/ 410333 h 2078537"/>
                <a:gd name="connsiteX249" fmla="*/ 137954 w 2099794"/>
                <a:gd name="connsiteY249" fmla="*/ 408673 h 2078537"/>
                <a:gd name="connsiteX250" fmla="*/ 144177 w 2099794"/>
                <a:gd name="connsiteY250" fmla="*/ 383779 h 2078537"/>
                <a:gd name="connsiteX251" fmla="*/ 144799 w 2099794"/>
                <a:gd name="connsiteY251" fmla="*/ 380460 h 2078537"/>
                <a:gd name="connsiteX252" fmla="*/ 150608 w 2099794"/>
                <a:gd name="connsiteY252" fmla="*/ 359508 h 2078537"/>
                <a:gd name="connsiteX253" fmla="*/ 151853 w 2099794"/>
                <a:gd name="connsiteY253" fmla="*/ 354529 h 2078537"/>
                <a:gd name="connsiteX254" fmla="*/ 151853 w 2099794"/>
                <a:gd name="connsiteY254" fmla="*/ 337726 h 2078537"/>
                <a:gd name="connsiteX255" fmla="*/ 150608 w 2099794"/>
                <a:gd name="connsiteY255" fmla="*/ 326731 h 2078537"/>
                <a:gd name="connsiteX256" fmla="*/ 151438 w 2099794"/>
                <a:gd name="connsiteY256" fmla="*/ 323204 h 2078537"/>
                <a:gd name="connsiteX257" fmla="*/ 153097 w 2099794"/>
                <a:gd name="connsiteY257" fmla="*/ 320092 h 2078537"/>
                <a:gd name="connsiteX258" fmla="*/ 156831 w 2099794"/>
                <a:gd name="connsiteY258" fmla="*/ 315529 h 2078537"/>
                <a:gd name="connsiteX259" fmla="*/ 166374 w 2099794"/>
                <a:gd name="connsiteY259" fmla="*/ 306193 h 2078537"/>
                <a:gd name="connsiteX260" fmla="*/ 199773 w 2099794"/>
                <a:gd name="connsiteY260" fmla="*/ 206618 h 2078537"/>
                <a:gd name="connsiteX261" fmla="*/ 200810 w 2099794"/>
                <a:gd name="connsiteY261" fmla="*/ 203092 h 2078537"/>
                <a:gd name="connsiteX262" fmla="*/ 218651 w 2099794"/>
                <a:gd name="connsiteY262" fmla="*/ 157660 h 2078537"/>
                <a:gd name="connsiteX263" fmla="*/ 179443 w 2099794"/>
                <a:gd name="connsiteY263" fmla="*/ 157660 h 2078537"/>
                <a:gd name="connsiteX264" fmla="*/ 172598 w 2099794"/>
                <a:gd name="connsiteY264" fmla="*/ 156831 h 2078537"/>
                <a:gd name="connsiteX265" fmla="*/ 165959 w 2099794"/>
                <a:gd name="connsiteY265" fmla="*/ 155378 h 2078537"/>
                <a:gd name="connsiteX266" fmla="*/ 165129 w 2099794"/>
                <a:gd name="connsiteY266" fmla="*/ 148948 h 2078537"/>
                <a:gd name="connsiteX267" fmla="*/ 189608 w 2099794"/>
                <a:gd name="connsiteY267" fmla="*/ 96671 h 2078537"/>
                <a:gd name="connsiteX268" fmla="*/ 202677 w 2099794"/>
                <a:gd name="connsiteY268" fmla="*/ 85261 h 2078537"/>
                <a:gd name="connsiteX269" fmla="*/ 210561 w 2099794"/>
                <a:gd name="connsiteY269" fmla="*/ 81942 h 2078537"/>
                <a:gd name="connsiteX270" fmla="*/ 220103 w 2099794"/>
                <a:gd name="connsiteY270" fmla="*/ 81734 h 2078537"/>
                <a:gd name="connsiteX271" fmla="*/ 224667 w 2099794"/>
                <a:gd name="connsiteY271" fmla="*/ 83394 h 2078537"/>
                <a:gd name="connsiteX272" fmla="*/ 229853 w 2099794"/>
                <a:gd name="connsiteY272" fmla="*/ 87335 h 2078537"/>
                <a:gd name="connsiteX273" fmla="*/ 230683 w 2099794"/>
                <a:gd name="connsiteY273" fmla="*/ 88373 h 2078537"/>
                <a:gd name="connsiteX274" fmla="*/ 240848 w 2099794"/>
                <a:gd name="connsiteY274" fmla="*/ 104139 h 2078537"/>
                <a:gd name="connsiteX275" fmla="*/ 287731 w 2099794"/>
                <a:gd name="connsiteY275" fmla="*/ 2489 h 2078537"/>
                <a:gd name="connsiteX276" fmla="*/ 289598 w 2099794"/>
                <a:gd name="connsiteY276" fmla="*/ 0 h 2078537"/>
                <a:gd name="connsiteX277" fmla="*/ 290428 w 2099794"/>
                <a:gd name="connsiteY277" fmla="*/ 6638 h 2078537"/>
                <a:gd name="connsiteX278" fmla="*/ 289598 w 2099794"/>
                <a:gd name="connsiteY278" fmla="*/ 6016 h 2078537"/>
                <a:gd name="connsiteX279" fmla="*/ 283997 w 2099794"/>
                <a:gd name="connsiteY279" fmla="*/ 20329 h 2078537"/>
                <a:gd name="connsiteX280" fmla="*/ 246242 w 2099794"/>
                <a:gd name="connsiteY280" fmla="*/ 109325 h 2078537"/>
                <a:gd name="connsiteX281" fmla="*/ 246034 w 2099794"/>
                <a:gd name="connsiteY281" fmla="*/ 114511 h 2078537"/>
                <a:gd name="connsiteX282" fmla="*/ 237114 w 2099794"/>
                <a:gd name="connsiteY282" fmla="*/ 149362 h 2078537"/>
                <a:gd name="connsiteX283" fmla="*/ 222800 w 2099794"/>
                <a:gd name="connsiteY283" fmla="*/ 167825 h 2078537"/>
                <a:gd name="connsiteX284" fmla="*/ 183592 w 2099794"/>
                <a:gd name="connsiteY284" fmla="*/ 279225 h 2078537"/>
                <a:gd name="connsiteX285" fmla="*/ 181518 w 2099794"/>
                <a:gd name="connsiteY285" fmla="*/ 286278 h 2078537"/>
                <a:gd name="connsiteX286" fmla="*/ 213257 w 2099794"/>
                <a:gd name="connsiteY286" fmla="*/ 283582 h 2078537"/>
                <a:gd name="connsiteX287" fmla="*/ 236077 w 2099794"/>
                <a:gd name="connsiteY287" fmla="*/ 306608 h 2078537"/>
                <a:gd name="connsiteX288" fmla="*/ 254332 w 2099794"/>
                <a:gd name="connsiteY288" fmla="*/ 363242 h 2078537"/>
                <a:gd name="connsiteX289" fmla="*/ 251220 w 2099794"/>
                <a:gd name="connsiteY289" fmla="*/ 368428 h 2078537"/>
                <a:gd name="connsiteX290" fmla="*/ 172390 w 2099794"/>
                <a:gd name="connsiteY290" fmla="*/ 358470 h 2078537"/>
                <a:gd name="connsiteX291" fmla="*/ 161603 w 2099794"/>
                <a:gd name="connsiteY291" fmla="*/ 351832 h 2078537"/>
                <a:gd name="connsiteX292" fmla="*/ 147081 w 2099794"/>
                <a:gd name="connsiteY292" fmla="*/ 408258 h 2078537"/>
                <a:gd name="connsiteX293" fmla="*/ 116586 w 2099794"/>
                <a:gd name="connsiteY293" fmla="*/ 609276 h 2078537"/>
                <a:gd name="connsiteX294" fmla="*/ 117831 w 2099794"/>
                <a:gd name="connsiteY294" fmla="*/ 676489 h 2078537"/>
                <a:gd name="connsiteX295" fmla="*/ 123225 w 2099794"/>
                <a:gd name="connsiteY295" fmla="*/ 685410 h 2078537"/>
                <a:gd name="connsiteX296" fmla="*/ 132560 w 2099794"/>
                <a:gd name="connsiteY296" fmla="*/ 731878 h 2078537"/>
                <a:gd name="connsiteX297" fmla="*/ 130693 w 2099794"/>
                <a:gd name="connsiteY297" fmla="*/ 743910 h 2078537"/>
                <a:gd name="connsiteX298" fmla="*/ 206619 w 2099794"/>
                <a:gd name="connsiteY298" fmla="*/ 905097 h 2078537"/>
                <a:gd name="connsiteX299" fmla="*/ 327769 w 2099794"/>
                <a:gd name="connsiteY299" fmla="*/ 1078732 h 2078537"/>
                <a:gd name="connsiteX300" fmla="*/ 376934 w 2099794"/>
                <a:gd name="connsiteY300" fmla="*/ 1155488 h 2078537"/>
                <a:gd name="connsiteX301" fmla="*/ 378594 w 2099794"/>
                <a:gd name="connsiteY301" fmla="*/ 1158392 h 2078537"/>
                <a:gd name="connsiteX302" fmla="*/ 380668 w 2099794"/>
                <a:gd name="connsiteY302" fmla="*/ 1161919 h 2078537"/>
                <a:gd name="connsiteX303" fmla="*/ 380046 w 2099794"/>
                <a:gd name="connsiteY303" fmla="*/ 1157147 h 2078537"/>
                <a:gd name="connsiteX304" fmla="*/ 378801 w 2099794"/>
                <a:gd name="connsiteY304" fmla="*/ 1153413 h 2078537"/>
                <a:gd name="connsiteX305" fmla="*/ 324865 w 2099794"/>
                <a:gd name="connsiteY305" fmla="*/ 1032886 h 2078537"/>
                <a:gd name="connsiteX306" fmla="*/ 323413 w 2099794"/>
                <a:gd name="connsiteY306" fmla="*/ 1029981 h 2078537"/>
                <a:gd name="connsiteX307" fmla="*/ 294370 w 2099794"/>
                <a:gd name="connsiteY307" fmla="*/ 1003013 h 2078537"/>
                <a:gd name="connsiteX308" fmla="*/ 278396 w 2099794"/>
                <a:gd name="connsiteY308" fmla="*/ 995130 h 2078537"/>
                <a:gd name="connsiteX309" fmla="*/ 272588 w 2099794"/>
                <a:gd name="connsiteY309" fmla="*/ 949491 h 2078537"/>
                <a:gd name="connsiteX310" fmla="*/ 276529 w 2099794"/>
                <a:gd name="connsiteY310" fmla="*/ 923975 h 2078537"/>
                <a:gd name="connsiteX311" fmla="*/ 250805 w 2099794"/>
                <a:gd name="connsiteY311" fmla="*/ 835187 h 2078537"/>
                <a:gd name="connsiteX312" fmla="*/ 248109 w 2099794"/>
                <a:gd name="connsiteY312" fmla="*/ 814028 h 2078537"/>
                <a:gd name="connsiteX313" fmla="*/ 227364 w 2099794"/>
                <a:gd name="connsiteY313" fmla="*/ 817762 h 2078537"/>
                <a:gd name="connsiteX314" fmla="*/ 186497 w 2099794"/>
                <a:gd name="connsiteY314" fmla="*/ 814857 h 2078537"/>
                <a:gd name="connsiteX315" fmla="*/ 182555 w 2099794"/>
                <a:gd name="connsiteY315" fmla="*/ 808841 h 2078537"/>
                <a:gd name="connsiteX316" fmla="*/ 206619 w 2099794"/>
                <a:gd name="connsiteY316" fmla="*/ 757187 h 2078537"/>
                <a:gd name="connsiteX317" fmla="*/ 215954 w 2099794"/>
                <a:gd name="connsiteY317" fmla="*/ 748059 h 2078537"/>
                <a:gd name="connsiteX318" fmla="*/ 253502 w 2099794"/>
                <a:gd name="connsiteY318" fmla="*/ 755734 h 2078537"/>
                <a:gd name="connsiteX319" fmla="*/ 257444 w 2099794"/>
                <a:gd name="connsiteY319" fmla="*/ 763617 h 2078537"/>
                <a:gd name="connsiteX320" fmla="*/ 360338 w 2099794"/>
                <a:gd name="connsiteY320" fmla="*/ 707606 h 2078537"/>
                <a:gd name="connsiteX321" fmla="*/ 361168 w 2099794"/>
                <a:gd name="connsiteY321" fmla="*/ 709681 h 2078537"/>
                <a:gd name="connsiteX322" fmla="*/ 335652 w 2099794"/>
                <a:gd name="connsiteY322" fmla="*/ 716942 h 2078537"/>
                <a:gd name="connsiteX323" fmla="*/ 286279 w 2099794"/>
                <a:gd name="connsiteY323" fmla="*/ 740383 h 2078537"/>
                <a:gd name="connsiteX324" fmla="*/ 268854 w 2099794"/>
                <a:gd name="connsiteY324" fmla="*/ 759883 h 2078537"/>
                <a:gd name="connsiteX325" fmla="*/ 266987 w 2099794"/>
                <a:gd name="connsiteY325" fmla="*/ 780421 h 2078537"/>
                <a:gd name="connsiteX326" fmla="*/ 261800 w 2099794"/>
                <a:gd name="connsiteY326" fmla="*/ 803240 h 2078537"/>
                <a:gd name="connsiteX327" fmla="*/ 256822 w 2099794"/>
                <a:gd name="connsiteY327" fmla="*/ 812990 h 2078537"/>
                <a:gd name="connsiteX328" fmla="*/ 282960 w 2099794"/>
                <a:gd name="connsiteY328" fmla="*/ 916507 h 2078537"/>
                <a:gd name="connsiteX329" fmla="*/ 285449 w 2099794"/>
                <a:gd name="connsiteY329" fmla="*/ 913395 h 2078537"/>
                <a:gd name="connsiteX330" fmla="*/ 342705 w 2099794"/>
                <a:gd name="connsiteY330" fmla="*/ 895347 h 2078537"/>
                <a:gd name="connsiteX331" fmla="*/ 373408 w 2099794"/>
                <a:gd name="connsiteY331" fmla="*/ 916922 h 2078537"/>
                <a:gd name="connsiteX332" fmla="*/ 415934 w 2099794"/>
                <a:gd name="connsiteY332" fmla="*/ 978742 h 2078537"/>
                <a:gd name="connsiteX333" fmla="*/ 417387 w 2099794"/>
                <a:gd name="connsiteY333" fmla="*/ 984135 h 2078537"/>
                <a:gd name="connsiteX334" fmla="*/ 365525 w 2099794"/>
                <a:gd name="connsiteY334" fmla="*/ 1001768 h 2078537"/>
                <a:gd name="connsiteX335" fmla="*/ 329844 w 2099794"/>
                <a:gd name="connsiteY335" fmla="*/ 1007162 h 2078537"/>
                <a:gd name="connsiteX336" fmla="*/ 325487 w 2099794"/>
                <a:gd name="connsiteY336" fmla="*/ 1014423 h 2078537"/>
                <a:gd name="connsiteX337" fmla="*/ 383988 w 2099794"/>
                <a:gd name="connsiteY337" fmla="*/ 1143663 h 2078537"/>
                <a:gd name="connsiteX338" fmla="*/ 431286 w 2099794"/>
                <a:gd name="connsiteY338" fmla="*/ 1296968 h 2078537"/>
                <a:gd name="connsiteX339" fmla="*/ 433153 w 2099794"/>
                <a:gd name="connsiteY339" fmla="*/ 1397788 h 2078537"/>
                <a:gd name="connsiteX340" fmla="*/ 425477 w 2099794"/>
                <a:gd name="connsiteY340" fmla="*/ 1462097 h 2078537"/>
                <a:gd name="connsiteX341" fmla="*/ 425685 w 2099794"/>
                <a:gd name="connsiteY341" fmla="*/ 1468320 h 2078537"/>
                <a:gd name="connsiteX342" fmla="*/ 430041 w 2099794"/>
                <a:gd name="connsiteY342" fmla="*/ 1464171 h 2078537"/>
                <a:gd name="connsiteX343" fmla="*/ 493106 w 2099794"/>
                <a:gd name="connsiteY343" fmla="*/ 1440729 h 2078537"/>
                <a:gd name="connsiteX344" fmla="*/ 548494 w 2099794"/>
                <a:gd name="connsiteY344" fmla="*/ 1469772 h 2078537"/>
                <a:gd name="connsiteX345" fmla="*/ 627740 w 2099794"/>
                <a:gd name="connsiteY345" fmla="*/ 1579098 h 2078537"/>
                <a:gd name="connsiteX346" fmla="*/ 624420 w 2099794"/>
                <a:gd name="connsiteY346" fmla="*/ 1586358 h 2078537"/>
                <a:gd name="connsiteX347" fmla="*/ 563431 w 2099794"/>
                <a:gd name="connsiteY347" fmla="*/ 1609385 h 2078537"/>
                <a:gd name="connsiteX348" fmla="*/ 468004 w 2099794"/>
                <a:gd name="connsiteY348" fmla="*/ 1621417 h 2078537"/>
                <a:gd name="connsiteX349" fmla="*/ 413653 w 2099794"/>
                <a:gd name="connsiteY349" fmla="*/ 1604199 h 2078537"/>
                <a:gd name="connsiteX350" fmla="*/ 394982 w 2099794"/>
                <a:gd name="connsiteY350" fmla="*/ 1584699 h 2078537"/>
                <a:gd name="connsiteX351" fmla="*/ 392285 w 2099794"/>
                <a:gd name="connsiteY351" fmla="*/ 1589885 h 2078537"/>
                <a:gd name="connsiteX352" fmla="*/ 356397 w 2099794"/>
                <a:gd name="connsiteY352" fmla="*/ 1676184 h 2078537"/>
                <a:gd name="connsiteX353" fmla="*/ 276788 w 2099794"/>
                <a:gd name="connsiteY353" fmla="*/ 1810014 h 2078537"/>
                <a:gd name="connsiteX354" fmla="*/ 231210 w 2099794"/>
                <a:gd name="connsiteY354" fmla="*/ 1864027 h 2078537"/>
                <a:gd name="connsiteX355" fmla="*/ 320404 w 2099794"/>
                <a:gd name="connsiteY355" fmla="*/ 1734347 h 2078537"/>
                <a:gd name="connsiteX356" fmla="*/ 387722 w 2099794"/>
                <a:gd name="connsiteY356" fmla="*/ 1584906 h 2078537"/>
                <a:gd name="connsiteX357" fmla="*/ 390626 w 2099794"/>
                <a:gd name="connsiteY357" fmla="*/ 1567273 h 2078537"/>
                <a:gd name="connsiteX358" fmla="*/ 396227 w 2099794"/>
                <a:gd name="connsiteY358" fmla="*/ 1542794 h 2078537"/>
                <a:gd name="connsiteX359" fmla="*/ 411786 w 2099794"/>
                <a:gd name="connsiteY359" fmla="*/ 1496533 h 2078537"/>
                <a:gd name="connsiteX360" fmla="*/ 427552 w 2099794"/>
                <a:gd name="connsiteY360" fmla="*/ 1352356 h 2078537"/>
                <a:gd name="connsiteX361" fmla="*/ 416764 w 2099794"/>
                <a:gd name="connsiteY361" fmla="*/ 1313978 h 2078537"/>
                <a:gd name="connsiteX362" fmla="*/ 328599 w 2099794"/>
                <a:gd name="connsiteY362" fmla="*/ 1192828 h 2078537"/>
                <a:gd name="connsiteX363" fmla="*/ 223007 w 2099794"/>
                <a:gd name="connsiteY363" fmla="*/ 1107567 h 2078537"/>
                <a:gd name="connsiteX364" fmla="*/ 177784 w 2099794"/>
                <a:gd name="connsiteY364" fmla="*/ 1091179 h 2078537"/>
                <a:gd name="connsiteX365" fmla="*/ 114927 w 2099794"/>
                <a:gd name="connsiteY365" fmla="*/ 1119599 h 2078537"/>
                <a:gd name="connsiteX366" fmla="*/ 94597 w 2099794"/>
                <a:gd name="connsiteY366" fmla="*/ 1200297 h 2078537"/>
                <a:gd name="connsiteX367" fmla="*/ 100198 w 2099794"/>
                <a:gd name="connsiteY367" fmla="*/ 1195318 h 2078537"/>
                <a:gd name="connsiteX368" fmla="*/ 170108 w 2099794"/>
                <a:gd name="connsiteY368" fmla="*/ 1195110 h 2078537"/>
                <a:gd name="connsiteX369" fmla="*/ 200188 w 2099794"/>
                <a:gd name="connsiteY369" fmla="*/ 1263568 h 2078537"/>
                <a:gd name="connsiteX370" fmla="*/ 204544 w 2099794"/>
                <a:gd name="connsiteY370" fmla="*/ 1296138 h 2078537"/>
                <a:gd name="connsiteX371" fmla="*/ 198529 w 2099794"/>
                <a:gd name="connsiteY371" fmla="*/ 1302569 h 2078537"/>
                <a:gd name="connsiteX372" fmla="*/ 95011 w 2099794"/>
                <a:gd name="connsiteY372" fmla="*/ 1283898 h 2078537"/>
                <a:gd name="connsiteX373" fmla="*/ 100820 w 2099794"/>
                <a:gd name="connsiteY373" fmla="*/ 1338457 h 2078537"/>
                <a:gd name="connsiteX374" fmla="*/ 118246 w 2099794"/>
                <a:gd name="connsiteY374" fmla="*/ 1444671 h 2078537"/>
                <a:gd name="connsiteX375" fmla="*/ 125507 w 2099794"/>
                <a:gd name="connsiteY375" fmla="*/ 1455458 h 2078537"/>
                <a:gd name="connsiteX376" fmla="*/ 134012 w 2099794"/>
                <a:gd name="connsiteY376" fmla="*/ 1495081 h 2078537"/>
                <a:gd name="connsiteX377" fmla="*/ 131522 w 2099794"/>
                <a:gd name="connsiteY377" fmla="*/ 1508565 h 2078537"/>
                <a:gd name="connsiteX378" fmla="*/ 150400 w 2099794"/>
                <a:gd name="connsiteY378" fmla="*/ 1595901 h 2078537"/>
                <a:gd name="connsiteX379" fmla="*/ 123639 w 2099794"/>
                <a:gd name="connsiteY379" fmla="*/ 1507735 h 2078537"/>
                <a:gd name="connsiteX380" fmla="*/ 25724 w 2099794"/>
                <a:gd name="connsiteY380" fmla="*/ 1532214 h 2078537"/>
                <a:gd name="connsiteX381" fmla="*/ 18048 w 2099794"/>
                <a:gd name="connsiteY381" fmla="*/ 1524539 h 2078537"/>
                <a:gd name="connsiteX382" fmla="*/ 37963 w 2099794"/>
                <a:gd name="connsiteY382" fmla="*/ 1449650 h 2078537"/>
                <a:gd name="connsiteX383" fmla="*/ 56634 w 2099794"/>
                <a:gd name="connsiteY383" fmla="*/ 1427038 h 2078537"/>
                <a:gd name="connsiteX384" fmla="*/ 100820 w 2099794"/>
                <a:gd name="connsiteY384" fmla="*/ 1427453 h 2078537"/>
                <a:gd name="connsiteX385" fmla="*/ 107666 w 2099794"/>
                <a:gd name="connsiteY385" fmla="*/ 1433261 h 2078537"/>
                <a:gd name="connsiteX386" fmla="*/ 99575 w 2099794"/>
                <a:gd name="connsiteY386" fmla="*/ 1387000 h 2078537"/>
                <a:gd name="connsiteX387" fmla="*/ 86921 w 2099794"/>
                <a:gd name="connsiteY387" fmla="*/ 1284314 h 2078537"/>
                <a:gd name="connsiteX388" fmla="*/ 81942 w 2099794"/>
                <a:gd name="connsiteY388" fmla="*/ 1273733 h 2078537"/>
                <a:gd name="connsiteX389" fmla="*/ 72192 w 2099794"/>
                <a:gd name="connsiteY389" fmla="*/ 1262738 h 2078537"/>
                <a:gd name="connsiteX390" fmla="*/ 80490 w 2099794"/>
                <a:gd name="connsiteY390" fmla="*/ 1218344 h 2078537"/>
                <a:gd name="connsiteX391" fmla="*/ 85676 w 2099794"/>
                <a:gd name="connsiteY391" fmla="*/ 1208387 h 2078537"/>
                <a:gd name="connsiteX392" fmla="*/ 100405 w 2099794"/>
                <a:gd name="connsiteY392" fmla="*/ 1131424 h 2078537"/>
                <a:gd name="connsiteX393" fmla="*/ 157246 w 2099794"/>
                <a:gd name="connsiteY393" fmla="*/ 1082880 h 2078537"/>
                <a:gd name="connsiteX394" fmla="*/ 203922 w 2099794"/>
                <a:gd name="connsiteY394" fmla="*/ 1090349 h 2078537"/>
                <a:gd name="connsiteX395" fmla="*/ 288769 w 2099794"/>
                <a:gd name="connsiteY395" fmla="*/ 1144285 h 2078537"/>
                <a:gd name="connsiteX396" fmla="*/ 419254 w 2099794"/>
                <a:gd name="connsiteY396" fmla="*/ 1302569 h 2078537"/>
                <a:gd name="connsiteX397" fmla="*/ 425270 w 2099794"/>
                <a:gd name="connsiteY397" fmla="*/ 1313148 h 2078537"/>
                <a:gd name="connsiteX398" fmla="*/ 414690 w 2099794"/>
                <a:gd name="connsiteY398" fmla="*/ 1258382 h 2078537"/>
                <a:gd name="connsiteX399" fmla="*/ 340838 w 2099794"/>
                <a:gd name="connsiteY399" fmla="*/ 1111509 h 2078537"/>
                <a:gd name="connsiteX400" fmla="*/ 227571 w 2099794"/>
                <a:gd name="connsiteY400" fmla="*/ 951358 h 2078537"/>
                <a:gd name="connsiteX401" fmla="*/ 134219 w 2099794"/>
                <a:gd name="connsiteY401" fmla="*/ 781251 h 2078537"/>
                <a:gd name="connsiteX402" fmla="*/ 123639 w 2099794"/>
                <a:gd name="connsiteY402" fmla="*/ 749303 h 2078537"/>
                <a:gd name="connsiteX403" fmla="*/ 118661 w 2099794"/>
                <a:gd name="connsiteY403" fmla="*/ 746607 h 2078537"/>
                <a:gd name="connsiteX404" fmla="*/ 23857 w 2099794"/>
                <a:gd name="connsiteY404" fmla="*/ 771293 h 2078537"/>
                <a:gd name="connsiteX405" fmla="*/ 0 w 2099794"/>
                <a:gd name="connsiteY405" fmla="*/ 771708 h 2078537"/>
                <a:gd name="connsiteX0" fmla="*/ 989322 w 2099794"/>
                <a:gd name="connsiteY0" fmla="*/ 4349810 h 4639934"/>
                <a:gd name="connsiteX1" fmla="*/ 991189 w 2099794"/>
                <a:gd name="connsiteY1" fmla="*/ 4351055 h 4639934"/>
                <a:gd name="connsiteX2" fmla="*/ 992849 w 2099794"/>
                <a:gd name="connsiteY2" fmla="*/ 4349602 h 4639934"/>
                <a:gd name="connsiteX3" fmla="*/ 991189 w 2099794"/>
                <a:gd name="connsiteY3" fmla="*/ 4348151 h 4639934"/>
                <a:gd name="connsiteX4" fmla="*/ 989322 w 2099794"/>
                <a:gd name="connsiteY4" fmla="*/ 4349810 h 4639934"/>
                <a:gd name="connsiteX5" fmla="*/ 424025 w 2099794"/>
                <a:gd name="connsiteY5" fmla="*/ 4033659 h 4639934"/>
                <a:gd name="connsiteX6" fmla="*/ 424855 w 2099794"/>
                <a:gd name="connsiteY6" fmla="*/ 4033659 h 4639934"/>
                <a:gd name="connsiteX7" fmla="*/ 425270 w 2099794"/>
                <a:gd name="connsiteY7" fmla="*/ 4032207 h 4639934"/>
                <a:gd name="connsiteX8" fmla="*/ 424025 w 2099794"/>
                <a:gd name="connsiteY8" fmla="*/ 4031584 h 4639934"/>
                <a:gd name="connsiteX9" fmla="*/ 424025 w 2099794"/>
                <a:gd name="connsiteY9" fmla="*/ 4033659 h 4639934"/>
                <a:gd name="connsiteX10" fmla="*/ 209514 w 2099794"/>
                <a:gd name="connsiteY10" fmla="*/ 4451135 h 4639934"/>
                <a:gd name="connsiteX11" fmla="*/ 231210 w 2099794"/>
                <a:gd name="connsiteY11" fmla="*/ 4425424 h 4639934"/>
                <a:gd name="connsiteX12" fmla="*/ 227571 w 2099794"/>
                <a:gd name="connsiteY12" fmla="*/ 4430715 h 4639934"/>
                <a:gd name="connsiteX13" fmla="*/ 209514 w 2099794"/>
                <a:gd name="connsiteY13" fmla="*/ 4451135 h 4639934"/>
                <a:gd name="connsiteX14" fmla="*/ 197595 w 2099794"/>
                <a:gd name="connsiteY14" fmla="*/ 4486153 h 4639934"/>
                <a:gd name="connsiteX15" fmla="*/ 294784 w 2099794"/>
                <a:gd name="connsiteY15" fmla="*/ 4419669 h 4639934"/>
                <a:gd name="connsiteX16" fmla="*/ 400583 w 2099794"/>
                <a:gd name="connsiteY16" fmla="*/ 4364539 h 4639934"/>
                <a:gd name="connsiteX17" fmla="*/ 470078 w 2099794"/>
                <a:gd name="connsiteY17" fmla="*/ 4336948 h 4639934"/>
                <a:gd name="connsiteX18" fmla="*/ 526919 w 2099794"/>
                <a:gd name="connsiteY18" fmla="*/ 4319730 h 4639934"/>
                <a:gd name="connsiteX19" fmla="*/ 563015 w 2099794"/>
                <a:gd name="connsiteY19" fmla="*/ 4310187 h 4639934"/>
                <a:gd name="connsiteX20" fmla="*/ 623590 w 2099794"/>
                <a:gd name="connsiteY20" fmla="*/ 4300645 h 4639934"/>
                <a:gd name="connsiteX21" fmla="*/ 625872 w 2099794"/>
                <a:gd name="connsiteY21" fmla="*/ 4299815 h 4639934"/>
                <a:gd name="connsiteX22" fmla="*/ 629191 w 2099794"/>
                <a:gd name="connsiteY22" fmla="*/ 4299608 h 4639934"/>
                <a:gd name="connsiteX23" fmla="*/ 653878 w 2099794"/>
                <a:gd name="connsiteY23" fmla="*/ 4296496 h 4639934"/>
                <a:gd name="connsiteX24" fmla="*/ 660516 w 2099794"/>
                <a:gd name="connsiteY24" fmla="*/ 4296288 h 4639934"/>
                <a:gd name="connsiteX25" fmla="*/ 709889 w 2099794"/>
                <a:gd name="connsiteY25" fmla="*/ 4293177 h 4639934"/>
                <a:gd name="connsiteX26" fmla="*/ 741214 w 2099794"/>
                <a:gd name="connsiteY26" fmla="*/ 4293177 h 4639934"/>
                <a:gd name="connsiteX27" fmla="*/ 790586 w 2099794"/>
                <a:gd name="connsiteY27" fmla="*/ 4296288 h 4639934"/>
                <a:gd name="connsiteX28" fmla="*/ 795565 w 2099794"/>
                <a:gd name="connsiteY28" fmla="*/ 4296496 h 4639934"/>
                <a:gd name="connsiteX29" fmla="*/ 844316 w 2099794"/>
                <a:gd name="connsiteY29" fmla="*/ 4303341 h 4639934"/>
                <a:gd name="connsiteX30" fmla="*/ 882690 w 2099794"/>
                <a:gd name="connsiteY30" fmla="*/ 4309531 h 4639934"/>
                <a:gd name="connsiteX31" fmla="*/ 882901 w 2099794"/>
                <a:gd name="connsiteY31" fmla="*/ 4309772 h 4639934"/>
                <a:gd name="connsiteX32" fmla="*/ 882901 w 2099794"/>
                <a:gd name="connsiteY32" fmla="*/ 4310602 h 4639934"/>
                <a:gd name="connsiteX33" fmla="*/ 883938 w 2099794"/>
                <a:gd name="connsiteY33" fmla="*/ 4310395 h 4639934"/>
                <a:gd name="connsiteX34" fmla="*/ 882901 w 2099794"/>
                <a:gd name="connsiteY34" fmla="*/ 4309772 h 4639934"/>
                <a:gd name="connsiteX35" fmla="*/ 882901 w 2099794"/>
                <a:gd name="connsiteY35" fmla="*/ 4309565 h 4639934"/>
                <a:gd name="connsiteX36" fmla="*/ 882690 w 2099794"/>
                <a:gd name="connsiteY36" fmla="*/ 4309531 h 4639934"/>
                <a:gd name="connsiteX37" fmla="*/ 877092 w 2099794"/>
                <a:gd name="connsiteY37" fmla="*/ 4303134 h 4639934"/>
                <a:gd name="connsiteX38" fmla="*/ 868587 w 2099794"/>
                <a:gd name="connsiteY38" fmla="*/ 4289028 h 4639934"/>
                <a:gd name="connsiteX39" fmla="*/ 874188 w 2099794"/>
                <a:gd name="connsiteY39" fmla="*/ 4257703 h 4639934"/>
                <a:gd name="connsiteX40" fmla="*/ 909869 w 2099794"/>
                <a:gd name="connsiteY40" fmla="*/ 4224096 h 4639934"/>
                <a:gd name="connsiteX41" fmla="*/ 951359 w 2099794"/>
                <a:gd name="connsiteY41" fmla="*/ 4208952 h 4639934"/>
                <a:gd name="connsiteX42" fmla="*/ 1017535 w 2099794"/>
                <a:gd name="connsiteY42" fmla="*/ 4202521 h 4639934"/>
                <a:gd name="connsiteX43" fmla="*/ 1027493 w 2099794"/>
                <a:gd name="connsiteY43" fmla="*/ 4202521 h 4639934"/>
                <a:gd name="connsiteX44" fmla="*/ 1040562 w 2099794"/>
                <a:gd name="connsiteY44" fmla="*/ 4202729 h 4639934"/>
                <a:gd name="connsiteX45" fmla="*/ 997620 w 2099794"/>
                <a:gd name="connsiteY45" fmla="*/ 4342134 h 4639934"/>
                <a:gd name="connsiteX46" fmla="*/ 1033301 w 2099794"/>
                <a:gd name="connsiteY46" fmla="*/ 4353959 h 4639934"/>
                <a:gd name="connsiteX47" fmla="*/ 1137025 w 2099794"/>
                <a:gd name="connsiteY47" fmla="*/ 4391922 h 4639934"/>
                <a:gd name="connsiteX48" fmla="*/ 1181627 w 2099794"/>
                <a:gd name="connsiteY48" fmla="*/ 4408311 h 4639934"/>
                <a:gd name="connsiteX49" fmla="*/ 1186191 w 2099794"/>
                <a:gd name="connsiteY49" fmla="*/ 4408933 h 4639934"/>
                <a:gd name="connsiteX50" fmla="*/ 1183494 w 2099794"/>
                <a:gd name="connsiteY50" fmla="*/ 4406651 h 4639934"/>
                <a:gd name="connsiteX51" fmla="*/ 1186813 w 2099794"/>
                <a:gd name="connsiteY51" fmla="*/ 4355826 h 4639934"/>
                <a:gd name="connsiteX52" fmla="*/ 1250915 w 2099794"/>
                <a:gd name="connsiteY52" fmla="*/ 4332592 h 4639934"/>
                <a:gd name="connsiteX53" fmla="*/ 1286596 w 2099794"/>
                <a:gd name="connsiteY53" fmla="*/ 4330102 h 4639934"/>
                <a:gd name="connsiteX54" fmla="*/ 1293649 w 2099794"/>
                <a:gd name="connsiteY54" fmla="*/ 4337156 h 4639934"/>
                <a:gd name="connsiteX55" fmla="*/ 1285766 w 2099794"/>
                <a:gd name="connsiteY55" fmla="*/ 4382794 h 4639934"/>
                <a:gd name="connsiteX56" fmla="*/ 1258175 w 2099794"/>
                <a:gd name="connsiteY56" fmla="*/ 4434242 h 4639934"/>
                <a:gd name="connsiteX57" fmla="*/ 1260665 w 2099794"/>
                <a:gd name="connsiteY57" fmla="*/ 4436109 h 4639934"/>
                <a:gd name="connsiteX58" fmla="*/ 1313564 w 2099794"/>
                <a:gd name="connsiteY58" fmla="*/ 4451460 h 4639934"/>
                <a:gd name="connsiteX59" fmla="*/ 1335761 w 2099794"/>
                <a:gd name="connsiteY59" fmla="*/ 4457891 h 4639934"/>
                <a:gd name="connsiteX60" fmla="*/ 1397166 w 2099794"/>
                <a:gd name="connsiteY60" fmla="*/ 4469923 h 4639934"/>
                <a:gd name="connsiteX61" fmla="*/ 1512922 w 2099794"/>
                <a:gd name="connsiteY61" fmla="*/ 4470960 h 4639934"/>
                <a:gd name="connsiteX62" fmla="*/ 1608971 w 2099794"/>
                <a:gd name="connsiteY62" fmla="*/ 4437976 h 4639934"/>
                <a:gd name="connsiteX63" fmla="*/ 1614987 w 2099794"/>
                <a:gd name="connsiteY63" fmla="*/ 4430093 h 4639934"/>
                <a:gd name="connsiteX64" fmla="*/ 1625774 w 2099794"/>
                <a:gd name="connsiteY64" fmla="*/ 4414741 h 4639934"/>
                <a:gd name="connsiteX65" fmla="*/ 1633035 w 2099794"/>
                <a:gd name="connsiteY65" fmla="*/ 4405821 h 4639934"/>
                <a:gd name="connsiteX66" fmla="*/ 1670791 w 2099794"/>
                <a:gd name="connsiteY66" fmla="*/ 4390055 h 4639934"/>
                <a:gd name="connsiteX67" fmla="*/ 1681163 w 2099794"/>
                <a:gd name="connsiteY67" fmla="*/ 4387151 h 4639934"/>
                <a:gd name="connsiteX68" fmla="*/ 1756674 w 2099794"/>
                <a:gd name="connsiteY68" fmla="*/ 4304586 h 4639934"/>
                <a:gd name="connsiteX69" fmla="*/ 1777212 w 2099794"/>
                <a:gd name="connsiteY69" fmla="*/ 4274921 h 4639934"/>
                <a:gd name="connsiteX70" fmla="*/ 1780116 w 2099794"/>
                <a:gd name="connsiteY70" fmla="*/ 4276788 h 4639934"/>
                <a:gd name="connsiteX71" fmla="*/ 1711243 w 2099794"/>
                <a:gd name="connsiteY71" fmla="*/ 4370140 h 4639934"/>
                <a:gd name="connsiteX72" fmla="*/ 1687179 w 2099794"/>
                <a:gd name="connsiteY72" fmla="*/ 4392959 h 4639934"/>
                <a:gd name="connsiteX73" fmla="*/ 1686142 w 2099794"/>
                <a:gd name="connsiteY73" fmla="*/ 4402087 h 4639934"/>
                <a:gd name="connsiteX74" fmla="*/ 1707924 w 2099794"/>
                <a:gd name="connsiteY74" fmla="*/ 4470545 h 4639934"/>
                <a:gd name="connsiteX75" fmla="*/ 1704397 w 2099794"/>
                <a:gd name="connsiteY75" fmla="*/ 4474487 h 4639934"/>
                <a:gd name="connsiteX76" fmla="*/ 1638636 w 2099794"/>
                <a:gd name="connsiteY76" fmla="*/ 4463907 h 4639934"/>
                <a:gd name="connsiteX77" fmla="*/ 1620381 w 2099794"/>
                <a:gd name="connsiteY77" fmla="*/ 4447933 h 4639934"/>
                <a:gd name="connsiteX78" fmla="*/ 1612705 w 2099794"/>
                <a:gd name="connsiteY78" fmla="*/ 4445651 h 4639934"/>
                <a:gd name="connsiteX79" fmla="*/ 1554205 w 2099794"/>
                <a:gd name="connsiteY79" fmla="*/ 4471582 h 4639934"/>
                <a:gd name="connsiteX80" fmla="*/ 1526821 w 2099794"/>
                <a:gd name="connsiteY80" fmla="*/ 4477391 h 4639934"/>
                <a:gd name="connsiteX81" fmla="*/ 1385341 w 2099794"/>
                <a:gd name="connsiteY81" fmla="*/ 4476354 h 4639934"/>
                <a:gd name="connsiteX82" fmla="*/ 1328915 w 2099794"/>
                <a:gd name="connsiteY82" fmla="*/ 4465566 h 4639934"/>
                <a:gd name="connsiteX83" fmla="*/ 1264814 w 2099794"/>
                <a:gd name="connsiteY83" fmla="*/ 4446274 h 4639934"/>
                <a:gd name="connsiteX84" fmla="*/ 1237846 w 2099794"/>
                <a:gd name="connsiteY84" fmla="*/ 4445236 h 4639934"/>
                <a:gd name="connsiteX85" fmla="*/ 1214819 w 2099794"/>
                <a:gd name="connsiteY85" fmla="*/ 4439013 h 4639934"/>
                <a:gd name="connsiteX86" fmla="*/ 1149265 w 2099794"/>
                <a:gd name="connsiteY86" fmla="*/ 4406029 h 4639934"/>
                <a:gd name="connsiteX87" fmla="*/ 1117110 w 2099794"/>
                <a:gd name="connsiteY87" fmla="*/ 4392752 h 4639934"/>
                <a:gd name="connsiteX88" fmla="*/ 1007785 w 2099794"/>
                <a:gd name="connsiteY88" fmla="*/ 4352922 h 4639934"/>
                <a:gd name="connsiteX89" fmla="*/ 999902 w 2099794"/>
                <a:gd name="connsiteY89" fmla="*/ 4350847 h 4639934"/>
                <a:gd name="connsiteX90" fmla="*/ 998242 w 2099794"/>
                <a:gd name="connsiteY90" fmla="*/ 4350432 h 4639934"/>
                <a:gd name="connsiteX91" fmla="*/ 994923 w 2099794"/>
                <a:gd name="connsiteY91" fmla="*/ 4349602 h 4639934"/>
                <a:gd name="connsiteX92" fmla="*/ 994508 w 2099794"/>
                <a:gd name="connsiteY92" fmla="*/ 4352092 h 4639934"/>
                <a:gd name="connsiteX93" fmla="*/ 999695 w 2099794"/>
                <a:gd name="connsiteY93" fmla="*/ 4354581 h 4639934"/>
                <a:gd name="connsiteX94" fmla="*/ 1057573 w 2099794"/>
                <a:gd name="connsiteY94" fmla="*/ 4381757 h 4639934"/>
                <a:gd name="connsiteX95" fmla="*/ 1127690 w 2099794"/>
                <a:gd name="connsiteY95" fmla="*/ 4416816 h 4639934"/>
                <a:gd name="connsiteX96" fmla="*/ 1204031 w 2099794"/>
                <a:gd name="connsiteY96" fmla="*/ 4454157 h 4639934"/>
                <a:gd name="connsiteX97" fmla="*/ 1312112 w 2099794"/>
                <a:gd name="connsiteY97" fmla="*/ 4500833 h 4639934"/>
                <a:gd name="connsiteX98" fmla="*/ 1354432 w 2099794"/>
                <a:gd name="connsiteY98" fmla="*/ 4515147 h 4639934"/>
                <a:gd name="connsiteX99" fmla="*/ 1417911 w 2099794"/>
                <a:gd name="connsiteY99" fmla="*/ 4531742 h 4639934"/>
                <a:gd name="connsiteX100" fmla="*/ 1421852 w 2099794"/>
                <a:gd name="connsiteY100" fmla="*/ 4531120 h 4639934"/>
                <a:gd name="connsiteX101" fmla="*/ 1439486 w 2099794"/>
                <a:gd name="connsiteY101" fmla="*/ 4511413 h 4639934"/>
                <a:gd name="connsiteX102" fmla="*/ 1491763 w 2099794"/>
                <a:gd name="connsiteY102" fmla="*/ 4512657 h 4639934"/>
                <a:gd name="connsiteX103" fmla="*/ 1514997 w 2099794"/>
                <a:gd name="connsiteY103" fmla="*/ 4540870 h 4639934"/>
                <a:gd name="connsiteX104" fmla="*/ 1525577 w 2099794"/>
                <a:gd name="connsiteY104" fmla="*/ 4547716 h 4639934"/>
                <a:gd name="connsiteX105" fmla="*/ 1758126 w 2099794"/>
                <a:gd name="connsiteY105" fmla="*/ 4534232 h 4639934"/>
                <a:gd name="connsiteX106" fmla="*/ 1766217 w 2099794"/>
                <a:gd name="connsiteY106" fmla="*/ 4529460 h 4639934"/>
                <a:gd name="connsiteX107" fmla="*/ 1778041 w 2099794"/>
                <a:gd name="connsiteY107" fmla="*/ 4522200 h 4639934"/>
                <a:gd name="connsiteX108" fmla="*/ 1802935 w 2099794"/>
                <a:gd name="connsiteY108" fmla="*/ 4514732 h 4639934"/>
                <a:gd name="connsiteX109" fmla="*/ 1837164 w 2099794"/>
                <a:gd name="connsiteY109" fmla="*/ 4516599 h 4639934"/>
                <a:gd name="connsiteX110" fmla="*/ 1844633 w 2099794"/>
                <a:gd name="connsiteY110" fmla="*/ 4517843 h 4639934"/>
                <a:gd name="connsiteX111" fmla="*/ 1866829 w 2099794"/>
                <a:gd name="connsiteY111" fmla="*/ 4512865 h 4639934"/>
                <a:gd name="connsiteX112" fmla="*/ 1903340 w 2099794"/>
                <a:gd name="connsiteY112" fmla="*/ 4503737 h 4639934"/>
                <a:gd name="connsiteX113" fmla="*/ 1946282 w 2099794"/>
                <a:gd name="connsiteY113" fmla="*/ 4492535 h 4639934"/>
                <a:gd name="connsiteX114" fmla="*/ 1982586 w 2099794"/>
                <a:gd name="connsiteY114" fmla="*/ 4482162 h 4639934"/>
                <a:gd name="connsiteX115" fmla="*/ 2035278 w 2099794"/>
                <a:gd name="connsiteY115" fmla="*/ 4465359 h 4639934"/>
                <a:gd name="connsiteX116" fmla="*/ 2081954 w 2099794"/>
                <a:gd name="connsiteY116" fmla="*/ 4448555 h 4639934"/>
                <a:gd name="connsiteX117" fmla="*/ 2099794 w 2099794"/>
                <a:gd name="connsiteY117" fmla="*/ 4444822 h 4639934"/>
                <a:gd name="connsiteX118" fmla="*/ 2092741 w 2099794"/>
                <a:gd name="connsiteY118" fmla="*/ 4449178 h 4639934"/>
                <a:gd name="connsiteX119" fmla="*/ 1944415 w 2099794"/>
                <a:gd name="connsiteY119" fmla="*/ 4501455 h 4639934"/>
                <a:gd name="connsiteX120" fmla="*/ 1852100 w 2099794"/>
                <a:gd name="connsiteY120" fmla="*/ 4524897 h 4639934"/>
                <a:gd name="connsiteX121" fmla="*/ 1847744 w 2099794"/>
                <a:gd name="connsiteY121" fmla="*/ 4532157 h 4639934"/>
                <a:gd name="connsiteX122" fmla="*/ 1850026 w 2099794"/>
                <a:gd name="connsiteY122" fmla="*/ 4566179 h 4639934"/>
                <a:gd name="connsiteX123" fmla="*/ 1833430 w 2099794"/>
                <a:gd name="connsiteY123" fmla="*/ 4617419 h 4639934"/>
                <a:gd name="connsiteX124" fmla="*/ 1826170 w 2099794"/>
                <a:gd name="connsiteY124" fmla="*/ 4620116 h 4639934"/>
                <a:gd name="connsiteX125" fmla="*/ 1779286 w 2099794"/>
                <a:gd name="connsiteY125" fmla="*/ 4584435 h 4639934"/>
                <a:gd name="connsiteX126" fmla="*/ 1761861 w 2099794"/>
                <a:gd name="connsiteY126" fmla="*/ 4546471 h 4639934"/>
                <a:gd name="connsiteX127" fmla="*/ 1755015 w 2099794"/>
                <a:gd name="connsiteY127" fmla="*/ 4543152 h 4639934"/>
                <a:gd name="connsiteX128" fmla="*/ 1597976 w 2099794"/>
                <a:gd name="connsiteY128" fmla="*/ 4557051 h 4639934"/>
                <a:gd name="connsiteX129" fmla="*/ 1535534 w 2099794"/>
                <a:gd name="connsiteY129" fmla="*/ 4556014 h 4639934"/>
                <a:gd name="connsiteX130" fmla="*/ 1522880 w 2099794"/>
                <a:gd name="connsiteY130" fmla="*/ 4556014 h 4639934"/>
                <a:gd name="connsiteX131" fmla="*/ 1539476 w 2099794"/>
                <a:gd name="connsiteY131" fmla="*/ 4639616 h 4639934"/>
                <a:gd name="connsiteX132" fmla="*/ 1446124 w 2099794"/>
                <a:gd name="connsiteY132" fmla="*/ 4629451 h 4639934"/>
                <a:gd name="connsiteX133" fmla="*/ 1402352 w 2099794"/>
                <a:gd name="connsiteY133" fmla="*/ 4601653 h 4639934"/>
                <a:gd name="connsiteX134" fmla="*/ 1414799 w 2099794"/>
                <a:gd name="connsiteY134" fmla="*/ 4543567 h 4639934"/>
                <a:gd name="connsiteX135" fmla="*/ 1416251 w 2099794"/>
                <a:gd name="connsiteY135" fmla="*/ 4541907 h 4639934"/>
                <a:gd name="connsiteX136" fmla="*/ 1414177 w 2099794"/>
                <a:gd name="connsiteY136" fmla="*/ 4539626 h 4639934"/>
                <a:gd name="connsiteX137" fmla="*/ 1183079 w 2099794"/>
                <a:gd name="connsiteY137" fmla="*/ 4452290 h 4639934"/>
                <a:gd name="connsiteX138" fmla="*/ 989945 w 2099794"/>
                <a:gd name="connsiteY138" fmla="*/ 4357901 h 4639934"/>
                <a:gd name="connsiteX139" fmla="*/ 976460 w 2099794"/>
                <a:gd name="connsiteY139" fmla="*/ 4358108 h 4639934"/>
                <a:gd name="connsiteX140" fmla="*/ 929162 w 2099794"/>
                <a:gd name="connsiteY140" fmla="*/ 4355411 h 4639934"/>
                <a:gd name="connsiteX141" fmla="*/ 906965 w 2099794"/>
                <a:gd name="connsiteY141" fmla="*/ 4332592 h 4639934"/>
                <a:gd name="connsiteX142" fmla="*/ 891614 w 2099794"/>
                <a:gd name="connsiteY142" fmla="*/ 4321804 h 4639934"/>
                <a:gd name="connsiteX143" fmla="*/ 691634 w 2099794"/>
                <a:gd name="connsiteY143" fmla="*/ 4300437 h 4639934"/>
                <a:gd name="connsiteX144" fmla="*/ 213257 w 2099794"/>
                <a:gd name="connsiteY144" fmla="*/ 4476354 h 4639934"/>
                <a:gd name="connsiteX145" fmla="*/ 205530 w 2099794"/>
                <a:gd name="connsiteY145" fmla="*/ 4482785 h 4639934"/>
                <a:gd name="connsiteX146" fmla="*/ 197595 w 2099794"/>
                <a:gd name="connsiteY146" fmla="*/ 4486153 h 4639934"/>
                <a:gd name="connsiteX147" fmla="*/ 196246 w 2099794"/>
                <a:gd name="connsiteY147" fmla="*/ 4486726 h 4639934"/>
                <a:gd name="connsiteX148" fmla="*/ 197595 w 2099794"/>
                <a:gd name="connsiteY148" fmla="*/ 4486153 h 4639934"/>
                <a:gd name="connsiteX149" fmla="*/ 196454 w 2099794"/>
                <a:gd name="connsiteY149" fmla="*/ 4486934 h 4639934"/>
                <a:gd name="connsiteX150" fmla="*/ 196246 w 2099794"/>
                <a:gd name="connsiteY150" fmla="*/ 4486726 h 4639934"/>
                <a:gd name="connsiteX151" fmla="*/ 170523 w 2099794"/>
                <a:gd name="connsiteY151" fmla="*/ 4495231 h 4639934"/>
                <a:gd name="connsiteX152" fmla="*/ 209514 w 2099794"/>
                <a:gd name="connsiteY152" fmla="*/ 4451135 h 4639934"/>
                <a:gd name="connsiteX153" fmla="*/ 176331 w 2099794"/>
                <a:gd name="connsiteY153" fmla="*/ 4490460 h 4639934"/>
                <a:gd name="connsiteX154" fmla="*/ 170523 w 2099794"/>
                <a:gd name="connsiteY154" fmla="*/ 4495231 h 4639934"/>
                <a:gd name="connsiteX155" fmla="*/ 154965 w 2099794"/>
                <a:gd name="connsiteY155" fmla="*/ 4525935 h 4639934"/>
                <a:gd name="connsiteX156" fmla="*/ 197492 w 2099794"/>
                <a:gd name="connsiteY156" fmla="*/ 4498551 h 4639934"/>
                <a:gd name="connsiteX157" fmla="*/ 550569 w 2099794"/>
                <a:gd name="connsiteY157" fmla="*/ 4373253 h 4639934"/>
                <a:gd name="connsiteX158" fmla="*/ 715283 w 2099794"/>
                <a:gd name="connsiteY158" fmla="*/ 4365992 h 4639934"/>
                <a:gd name="connsiteX159" fmla="*/ 725863 w 2099794"/>
                <a:gd name="connsiteY159" fmla="*/ 4360806 h 4639934"/>
                <a:gd name="connsiteX160" fmla="*/ 796810 w 2099794"/>
                <a:gd name="connsiteY160" fmla="*/ 4359769 h 4639934"/>
                <a:gd name="connsiteX161" fmla="*/ 825646 w 2099794"/>
                <a:gd name="connsiteY161" fmla="*/ 4377816 h 4639934"/>
                <a:gd name="connsiteX162" fmla="*/ 907588 w 2099794"/>
                <a:gd name="connsiteY162" fmla="*/ 4400428 h 4639934"/>
                <a:gd name="connsiteX163" fmla="*/ 929370 w 2099794"/>
                <a:gd name="connsiteY163" fmla="*/ 4413498 h 4639934"/>
                <a:gd name="connsiteX164" fmla="*/ 930407 w 2099794"/>
                <a:gd name="connsiteY164" fmla="*/ 4463493 h 4639934"/>
                <a:gd name="connsiteX165" fmla="*/ 912152 w 2099794"/>
                <a:gd name="connsiteY165" fmla="*/ 4476147 h 4639934"/>
                <a:gd name="connsiteX166" fmla="*/ 753661 w 2099794"/>
                <a:gd name="connsiteY166" fmla="*/ 4517429 h 4639934"/>
                <a:gd name="connsiteX167" fmla="*/ 764863 w 2099794"/>
                <a:gd name="connsiteY167" fmla="*/ 4511828 h 4639934"/>
                <a:gd name="connsiteX168" fmla="*/ 857178 w 2099794"/>
                <a:gd name="connsiteY168" fmla="*/ 4489009 h 4639934"/>
                <a:gd name="connsiteX169" fmla="*/ 916508 w 2099794"/>
                <a:gd name="connsiteY169" fmla="*/ 4463285 h 4639934"/>
                <a:gd name="connsiteX170" fmla="*/ 915471 w 2099794"/>
                <a:gd name="connsiteY170" fmla="*/ 4414120 h 4639934"/>
                <a:gd name="connsiteX171" fmla="*/ 832491 w 2099794"/>
                <a:gd name="connsiteY171" fmla="*/ 4386944 h 4639934"/>
                <a:gd name="connsiteX172" fmla="*/ 809672 w 2099794"/>
                <a:gd name="connsiteY172" fmla="*/ 4383003 h 4639934"/>
                <a:gd name="connsiteX173" fmla="*/ 821497 w 2099794"/>
                <a:gd name="connsiteY173" fmla="*/ 4438806 h 4639934"/>
                <a:gd name="connsiteX174" fmla="*/ 811747 w 2099794"/>
                <a:gd name="connsiteY174" fmla="*/ 4449386 h 4639934"/>
                <a:gd name="connsiteX175" fmla="*/ 743081 w 2099794"/>
                <a:gd name="connsiteY175" fmla="*/ 4439636 h 4639934"/>
                <a:gd name="connsiteX176" fmla="*/ 713831 w 2099794"/>
                <a:gd name="connsiteY176" fmla="*/ 4422003 h 4639934"/>
                <a:gd name="connsiteX177" fmla="*/ 711549 w 2099794"/>
                <a:gd name="connsiteY177" fmla="*/ 4373668 h 4639934"/>
                <a:gd name="connsiteX178" fmla="*/ 639979 w 2099794"/>
                <a:gd name="connsiteY178" fmla="*/ 4372838 h 4639934"/>
                <a:gd name="connsiteX179" fmla="*/ 225497 w 2099794"/>
                <a:gd name="connsiteY179" fmla="*/ 4484860 h 4639934"/>
                <a:gd name="connsiteX180" fmla="*/ 162225 w 2099794"/>
                <a:gd name="connsiteY180" fmla="*/ 4522823 h 4639934"/>
                <a:gd name="connsiteX181" fmla="*/ 154965 w 2099794"/>
                <a:gd name="connsiteY181" fmla="*/ 4525935 h 4639934"/>
                <a:gd name="connsiteX182" fmla="*/ 0 w 2099794"/>
                <a:gd name="connsiteY182" fmla="*/ 3333105 h 4639934"/>
                <a:gd name="connsiteX183" fmla="*/ 0 w 2099794"/>
                <a:gd name="connsiteY183" fmla="*/ 3315057 h 4639934"/>
                <a:gd name="connsiteX184" fmla="*/ 3319 w 2099794"/>
                <a:gd name="connsiteY184" fmla="*/ 3304062 h 4639934"/>
                <a:gd name="connsiteX185" fmla="*/ 38378 w 2099794"/>
                <a:gd name="connsiteY185" fmla="*/ 3221498 h 4639934"/>
                <a:gd name="connsiteX186" fmla="*/ 54559 w 2099794"/>
                <a:gd name="connsiteY186" fmla="*/ 3210088 h 4639934"/>
                <a:gd name="connsiteX187" fmla="*/ 64517 w 2099794"/>
                <a:gd name="connsiteY187" fmla="*/ 3206976 h 4639934"/>
                <a:gd name="connsiteX188" fmla="*/ 74267 w 2099794"/>
                <a:gd name="connsiteY188" fmla="*/ 3206561 h 4639934"/>
                <a:gd name="connsiteX189" fmla="*/ 85676 w 2099794"/>
                <a:gd name="connsiteY189" fmla="*/ 3209881 h 4639934"/>
                <a:gd name="connsiteX190" fmla="*/ 96671 w 2099794"/>
                <a:gd name="connsiteY190" fmla="*/ 3216726 h 4639934"/>
                <a:gd name="connsiteX191" fmla="*/ 108911 w 2099794"/>
                <a:gd name="connsiteY191" fmla="*/ 3227514 h 4639934"/>
                <a:gd name="connsiteX192" fmla="*/ 107873 w 2099794"/>
                <a:gd name="connsiteY192" fmla="*/ 3172125 h 4639934"/>
                <a:gd name="connsiteX193" fmla="*/ 106836 w 2099794"/>
                <a:gd name="connsiteY193" fmla="*/ 3085204 h 4639934"/>
                <a:gd name="connsiteX194" fmla="*/ 106836 w 2099794"/>
                <a:gd name="connsiteY194" fmla="*/ 3080225 h 4639934"/>
                <a:gd name="connsiteX195" fmla="*/ 105591 w 2099794"/>
                <a:gd name="connsiteY195" fmla="*/ 3035831 h 4639934"/>
                <a:gd name="connsiteX196" fmla="*/ 104969 w 2099794"/>
                <a:gd name="connsiteY196" fmla="*/ 3009485 h 4639934"/>
                <a:gd name="connsiteX197" fmla="*/ 103932 w 2099794"/>
                <a:gd name="connsiteY197" fmla="*/ 3001395 h 4639934"/>
                <a:gd name="connsiteX198" fmla="*/ 79038 w 2099794"/>
                <a:gd name="connsiteY198" fmla="*/ 3008033 h 4639934"/>
                <a:gd name="connsiteX199" fmla="*/ 69081 w 2099794"/>
                <a:gd name="connsiteY199" fmla="*/ 3008033 h 4639934"/>
                <a:gd name="connsiteX200" fmla="*/ 13277 w 2099794"/>
                <a:gd name="connsiteY200" fmla="*/ 2994757 h 4639934"/>
                <a:gd name="connsiteX201" fmla="*/ 9128 w 2099794"/>
                <a:gd name="connsiteY201" fmla="*/ 2989985 h 4639934"/>
                <a:gd name="connsiteX202" fmla="*/ 15351 w 2099794"/>
                <a:gd name="connsiteY202" fmla="*/ 2977538 h 4639934"/>
                <a:gd name="connsiteX203" fmla="*/ 70947 w 2099794"/>
                <a:gd name="connsiteY203" fmla="*/ 2922357 h 4639934"/>
                <a:gd name="connsiteX204" fmla="*/ 90448 w 2099794"/>
                <a:gd name="connsiteY204" fmla="*/ 2924432 h 4639934"/>
                <a:gd name="connsiteX205" fmla="*/ 101235 w 2099794"/>
                <a:gd name="connsiteY205" fmla="*/ 2932937 h 4639934"/>
                <a:gd name="connsiteX206" fmla="*/ 98953 w 2099794"/>
                <a:gd name="connsiteY206" fmla="*/ 2910532 h 4639934"/>
                <a:gd name="connsiteX207" fmla="*/ 98331 w 2099794"/>
                <a:gd name="connsiteY207" fmla="*/ 2900575 h 4639934"/>
                <a:gd name="connsiteX208" fmla="*/ 95634 w 2099794"/>
                <a:gd name="connsiteY208" fmla="*/ 2877548 h 4639934"/>
                <a:gd name="connsiteX209" fmla="*/ 94804 w 2099794"/>
                <a:gd name="connsiteY209" fmla="*/ 2869250 h 4639934"/>
                <a:gd name="connsiteX210" fmla="*/ 91900 w 2099794"/>
                <a:gd name="connsiteY210" fmla="*/ 2849543 h 4639934"/>
                <a:gd name="connsiteX211" fmla="*/ 91693 w 2099794"/>
                <a:gd name="connsiteY211" fmla="*/ 2847883 h 4639934"/>
                <a:gd name="connsiteX212" fmla="*/ 78001 w 2099794"/>
                <a:gd name="connsiteY212" fmla="*/ 2792287 h 4639934"/>
                <a:gd name="connsiteX213" fmla="*/ 48543 w 2099794"/>
                <a:gd name="connsiteY213" fmla="*/ 2789382 h 4639934"/>
                <a:gd name="connsiteX214" fmla="*/ 20538 w 2099794"/>
                <a:gd name="connsiteY214" fmla="*/ 2849335 h 4639934"/>
                <a:gd name="connsiteX215" fmla="*/ 18671 w 2099794"/>
                <a:gd name="connsiteY215" fmla="*/ 2854106 h 4639934"/>
                <a:gd name="connsiteX216" fmla="*/ 17633 w 2099794"/>
                <a:gd name="connsiteY216" fmla="*/ 2857633 h 4639934"/>
                <a:gd name="connsiteX217" fmla="*/ 15766 w 2099794"/>
                <a:gd name="connsiteY217" fmla="*/ 2862612 h 4639934"/>
                <a:gd name="connsiteX218" fmla="*/ 9958 w 2099794"/>
                <a:gd name="connsiteY218" fmla="*/ 2879208 h 4639934"/>
                <a:gd name="connsiteX219" fmla="*/ 7883 w 2099794"/>
                <a:gd name="connsiteY219" fmla="*/ 2879208 h 4639934"/>
                <a:gd name="connsiteX220" fmla="*/ 9128 w 2099794"/>
                <a:gd name="connsiteY220" fmla="*/ 2871325 h 4639934"/>
                <a:gd name="connsiteX221" fmla="*/ 9543 w 2099794"/>
                <a:gd name="connsiteY221" fmla="*/ 2867798 h 4639934"/>
                <a:gd name="connsiteX222" fmla="*/ 15766 w 2099794"/>
                <a:gd name="connsiteY222" fmla="*/ 2845186 h 4639934"/>
                <a:gd name="connsiteX223" fmla="*/ 16181 w 2099794"/>
                <a:gd name="connsiteY223" fmla="*/ 2843319 h 4639934"/>
                <a:gd name="connsiteX224" fmla="*/ 18048 w 2099794"/>
                <a:gd name="connsiteY224" fmla="*/ 2838963 h 4639934"/>
                <a:gd name="connsiteX225" fmla="*/ 48336 w 2099794"/>
                <a:gd name="connsiteY225" fmla="*/ 2777765 h 4639934"/>
                <a:gd name="connsiteX226" fmla="*/ 49373 w 2099794"/>
                <a:gd name="connsiteY226" fmla="*/ 2776728 h 4639934"/>
                <a:gd name="connsiteX227" fmla="*/ 70533 w 2099794"/>
                <a:gd name="connsiteY227" fmla="*/ 2770712 h 4639934"/>
                <a:gd name="connsiteX228" fmla="*/ 70740 w 2099794"/>
                <a:gd name="connsiteY228" fmla="*/ 2771127 h 4639934"/>
                <a:gd name="connsiteX229" fmla="*/ 71155 w 2099794"/>
                <a:gd name="connsiteY229" fmla="*/ 2771127 h 4639934"/>
                <a:gd name="connsiteX230" fmla="*/ 80075 w 2099794"/>
                <a:gd name="connsiteY230" fmla="*/ 2779425 h 4639934"/>
                <a:gd name="connsiteX231" fmla="*/ 88996 w 2099794"/>
                <a:gd name="connsiteY231" fmla="*/ 2797058 h 4639934"/>
                <a:gd name="connsiteX232" fmla="*/ 89411 w 2099794"/>
                <a:gd name="connsiteY232" fmla="*/ 2799132 h 4639934"/>
                <a:gd name="connsiteX233" fmla="*/ 94804 w 2099794"/>
                <a:gd name="connsiteY233" fmla="*/ 2817181 h 4639934"/>
                <a:gd name="connsiteX234" fmla="*/ 95841 w 2099794"/>
                <a:gd name="connsiteY234" fmla="*/ 2821952 h 4639934"/>
                <a:gd name="connsiteX235" fmla="*/ 98538 w 2099794"/>
                <a:gd name="connsiteY235" fmla="*/ 2833569 h 4639934"/>
                <a:gd name="connsiteX236" fmla="*/ 98953 w 2099794"/>
                <a:gd name="connsiteY236" fmla="*/ 2836888 h 4639934"/>
                <a:gd name="connsiteX237" fmla="*/ 101857 w 2099794"/>
                <a:gd name="connsiteY237" fmla="*/ 2853277 h 4639934"/>
                <a:gd name="connsiteX238" fmla="*/ 102272 w 2099794"/>
                <a:gd name="connsiteY238" fmla="*/ 2858255 h 4639934"/>
                <a:gd name="connsiteX239" fmla="*/ 104969 w 2099794"/>
                <a:gd name="connsiteY239" fmla="*/ 2877963 h 4639934"/>
                <a:gd name="connsiteX240" fmla="*/ 105591 w 2099794"/>
                <a:gd name="connsiteY240" fmla="*/ 2886261 h 4639934"/>
                <a:gd name="connsiteX241" fmla="*/ 108288 w 2099794"/>
                <a:gd name="connsiteY241" fmla="*/ 2910947 h 4639934"/>
                <a:gd name="connsiteX242" fmla="*/ 108911 w 2099794"/>
                <a:gd name="connsiteY242" fmla="*/ 2922357 h 4639934"/>
                <a:gd name="connsiteX243" fmla="*/ 111400 w 2099794"/>
                <a:gd name="connsiteY243" fmla="*/ 2955341 h 4639934"/>
                <a:gd name="connsiteX244" fmla="*/ 115964 w 2099794"/>
                <a:gd name="connsiteY244" fmla="*/ 2967166 h 4639934"/>
                <a:gd name="connsiteX245" fmla="*/ 114304 w 2099794"/>
                <a:gd name="connsiteY245" fmla="*/ 2993719 h 4639934"/>
                <a:gd name="connsiteX246" fmla="*/ 113267 w 2099794"/>
                <a:gd name="connsiteY246" fmla="*/ 2998283 h 4639934"/>
                <a:gd name="connsiteX247" fmla="*/ 115757 w 2099794"/>
                <a:gd name="connsiteY247" fmla="*/ 3080225 h 4639934"/>
                <a:gd name="connsiteX248" fmla="*/ 130485 w 2099794"/>
                <a:gd name="connsiteY248" fmla="*/ 3003054 h 4639934"/>
                <a:gd name="connsiteX249" fmla="*/ 131522 w 2099794"/>
                <a:gd name="connsiteY249" fmla="*/ 2997868 h 4639934"/>
                <a:gd name="connsiteX250" fmla="*/ 137746 w 2099794"/>
                <a:gd name="connsiteY250" fmla="*/ 2971730 h 4639934"/>
                <a:gd name="connsiteX251" fmla="*/ 137954 w 2099794"/>
                <a:gd name="connsiteY251" fmla="*/ 2970070 h 4639934"/>
                <a:gd name="connsiteX252" fmla="*/ 144177 w 2099794"/>
                <a:gd name="connsiteY252" fmla="*/ 2945176 h 4639934"/>
                <a:gd name="connsiteX253" fmla="*/ 144799 w 2099794"/>
                <a:gd name="connsiteY253" fmla="*/ 2941857 h 4639934"/>
                <a:gd name="connsiteX254" fmla="*/ 150608 w 2099794"/>
                <a:gd name="connsiteY254" fmla="*/ 2920905 h 4639934"/>
                <a:gd name="connsiteX255" fmla="*/ 151853 w 2099794"/>
                <a:gd name="connsiteY255" fmla="*/ 2915926 h 4639934"/>
                <a:gd name="connsiteX256" fmla="*/ 151853 w 2099794"/>
                <a:gd name="connsiteY256" fmla="*/ 2899123 h 4639934"/>
                <a:gd name="connsiteX257" fmla="*/ 150608 w 2099794"/>
                <a:gd name="connsiteY257" fmla="*/ 2888128 h 4639934"/>
                <a:gd name="connsiteX258" fmla="*/ 151438 w 2099794"/>
                <a:gd name="connsiteY258" fmla="*/ 2884601 h 4639934"/>
                <a:gd name="connsiteX259" fmla="*/ 153097 w 2099794"/>
                <a:gd name="connsiteY259" fmla="*/ 2881489 h 4639934"/>
                <a:gd name="connsiteX260" fmla="*/ 156831 w 2099794"/>
                <a:gd name="connsiteY260" fmla="*/ 2876926 h 4639934"/>
                <a:gd name="connsiteX261" fmla="*/ 166374 w 2099794"/>
                <a:gd name="connsiteY261" fmla="*/ 2867590 h 4639934"/>
                <a:gd name="connsiteX262" fmla="*/ 199773 w 2099794"/>
                <a:gd name="connsiteY262" fmla="*/ 2768015 h 4639934"/>
                <a:gd name="connsiteX263" fmla="*/ 200810 w 2099794"/>
                <a:gd name="connsiteY263" fmla="*/ 2764489 h 4639934"/>
                <a:gd name="connsiteX264" fmla="*/ 218651 w 2099794"/>
                <a:gd name="connsiteY264" fmla="*/ 2719057 h 4639934"/>
                <a:gd name="connsiteX265" fmla="*/ 179443 w 2099794"/>
                <a:gd name="connsiteY265" fmla="*/ 2719057 h 4639934"/>
                <a:gd name="connsiteX266" fmla="*/ 172598 w 2099794"/>
                <a:gd name="connsiteY266" fmla="*/ 2718228 h 4639934"/>
                <a:gd name="connsiteX267" fmla="*/ 165959 w 2099794"/>
                <a:gd name="connsiteY267" fmla="*/ 2716775 h 4639934"/>
                <a:gd name="connsiteX268" fmla="*/ 165129 w 2099794"/>
                <a:gd name="connsiteY268" fmla="*/ 2710345 h 4639934"/>
                <a:gd name="connsiteX269" fmla="*/ 189608 w 2099794"/>
                <a:gd name="connsiteY269" fmla="*/ 2658068 h 4639934"/>
                <a:gd name="connsiteX270" fmla="*/ 202677 w 2099794"/>
                <a:gd name="connsiteY270" fmla="*/ 2646658 h 4639934"/>
                <a:gd name="connsiteX271" fmla="*/ 210561 w 2099794"/>
                <a:gd name="connsiteY271" fmla="*/ 2643339 h 4639934"/>
                <a:gd name="connsiteX272" fmla="*/ 220103 w 2099794"/>
                <a:gd name="connsiteY272" fmla="*/ 2643131 h 4639934"/>
                <a:gd name="connsiteX273" fmla="*/ 224667 w 2099794"/>
                <a:gd name="connsiteY273" fmla="*/ 2644791 h 4639934"/>
                <a:gd name="connsiteX274" fmla="*/ 229853 w 2099794"/>
                <a:gd name="connsiteY274" fmla="*/ 2648732 h 4639934"/>
                <a:gd name="connsiteX275" fmla="*/ 230683 w 2099794"/>
                <a:gd name="connsiteY275" fmla="*/ 2649770 h 4639934"/>
                <a:gd name="connsiteX276" fmla="*/ 240848 w 2099794"/>
                <a:gd name="connsiteY276" fmla="*/ 2665536 h 4639934"/>
                <a:gd name="connsiteX277" fmla="*/ 287731 w 2099794"/>
                <a:gd name="connsiteY277" fmla="*/ 2563886 h 4639934"/>
                <a:gd name="connsiteX278" fmla="*/ 289598 w 2099794"/>
                <a:gd name="connsiteY278" fmla="*/ 2561397 h 4639934"/>
                <a:gd name="connsiteX279" fmla="*/ 290428 w 2099794"/>
                <a:gd name="connsiteY279" fmla="*/ 2568035 h 4639934"/>
                <a:gd name="connsiteX280" fmla="*/ 593711 w 2099794"/>
                <a:gd name="connsiteY280" fmla="*/ 0 h 4639934"/>
                <a:gd name="connsiteX281" fmla="*/ 283997 w 2099794"/>
                <a:gd name="connsiteY281" fmla="*/ 2581726 h 4639934"/>
                <a:gd name="connsiteX282" fmla="*/ 246242 w 2099794"/>
                <a:gd name="connsiteY282" fmla="*/ 2670722 h 4639934"/>
                <a:gd name="connsiteX283" fmla="*/ 246034 w 2099794"/>
                <a:gd name="connsiteY283" fmla="*/ 2675908 h 4639934"/>
                <a:gd name="connsiteX284" fmla="*/ 237114 w 2099794"/>
                <a:gd name="connsiteY284" fmla="*/ 2710759 h 4639934"/>
                <a:gd name="connsiteX285" fmla="*/ 222800 w 2099794"/>
                <a:gd name="connsiteY285" fmla="*/ 2729222 h 4639934"/>
                <a:gd name="connsiteX286" fmla="*/ 183592 w 2099794"/>
                <a:gd name="connsiteY286" fmla="*/ 2840622 h 4639934"/>
                <a:gd name="connsiteX287" fmla="*/ 181518 w 2099794"/>
                <a:gd name="connsiteY287" fmla="*/ 2847675 h 4639934"/>
                <a:gd name="connsiteX288" fmla="*/ 213257 w 2099794"/>
                <a:gd name="connsiteY288" fmla="*/ 2844979 h 4639934"/>
                <a:gd name="connsiteX289" fmla="*/ 236077 w 2099794"/>
                <a:gd name="connsiteY289" fmla="*/ 2868005 h 4639934"/>
                <a:gd name="connsiteX290" fmla="*/ 254332 w 2099794"/>
                <a:gd name="connsiteY290" fmla="*/ 2924639 h 4639934"/>
                <a:gd name="connsiteX291" fmla="*/ 251220 w 2099794"/>
                <a:gd name="connsiteY291" fmla="*/ 2929825 h 4639934"/>
                <a:gd name="connsiteX292" fmla="*/ 172390 w 2099794"/>
                <a:gd name="connsiteY292" fmla="*/ 2919867 h 4639934"/>
                <a:gd name="connsiteX293" fmla="*/ 161603 w 2099794"/>
                <a:gd name="connsiteY293" fmla="*/ 2913229 h 4639934"/>
                <a:gd name="connsiteX294" fmla="*/ 147081 w 2099794"/>
                <a:gd name="connsiteY294" fmla="*/ 2969655 h 4639934"/>
                <a:gd name="connsiteX295" fmla="*/ 116586 w 2099794"/>
                <a:gd name="connsiteY295" fmla="*/ 3170673 h 4639934"/>
                <a:gd name="connsiteX296" fmla="*/ 117831 w 2099794"/>
                <a:gd name="connsiteY296" fmla="*/ 3237886 h 4639934"/>
                <a:gd name="connsiteX297" fmla="*/ 123225 w 2099794"/>
                <a:gd name="connsiteY297" fmla="*/ 3246807 h 4639934"/>
                <a:gd name="connsiteX298" fmla="*/ 132560 w 2099794"/>
                <a:gd name="connsiteY298" fmla="*/ 3293275 h 4639934"/>
                <a:gd name="connsiteX299" fmla="*/ 130693 w 2099794"/>
                <a:gd name="connsiteY299" fmla="*/ 3305307 h 4639934"/>
                <a:gd name="connsiteX300" fmla="*/ 206619 w 2099794"/>
                <a:gd name="connsiteY300" fmla="*/ 3466494 h 4639934"/>
                <a:gd name="connsiteX301" fmla="*/ 327769 w 2099794"/>
                <a:gd name="connsiteY301" fmla="*/ 3640129 h 4639934"/>
                <a:gd name="connsiteX302" fmla="*/ 376934 w 2099794"/>
                <a:gd name="connsiteY302" fmla="*/ 3716885 h 4639934"/>
                <a:gd name="connsiteX303" fmla="*/ 378594 w 2099794"/>
                <a:gd name="connsiteY303" fmla="*/ 3719789 h 4639934"/>
                <a:gd name="connsiteX304" fmla="*/ 380668 w 2099794"/>
                <a:gd name="connsiteY304" fmla="*/ 3723316 h 4639934"/>
                <a:gd name="connsiteX305" fmla="*/ 380046 w 2099794"/>
                <a:gd name="connsiteY305" fmla="*/ 3718544 h 4639934"/>
                <a:gd name="connsiteX306" fmla="*/ 378801 w 2099794"/>
                <a:gd name="connsiteY306" fmla="*/ 3714810 h 4639934"/>
                <a:gd name="connsiteX307" fmla="*/ 324865 w 2099794"/>
                <a:gd name="connsiteY307" fmla="*/ 3594283 h 4639934"/>
                <a:gd name="connsiteX308" fmla="*/ 323413 w 2099794"/>
                <a:gd name="connsiteY308" fmla="*/ 3591378 h 4639934"/>
                <a:gd name="connsiteX309" fmla="*/ 294370 w 2099794"/>
                <a:gd name="connsiteY309" fmla="*/ 3564410 h 4639934"/>
                <a:gd name="connsiteX310" fmla="*/ 278396 w 2099794"/>
                <a:gd name="connsiteY310" fmla="*/ 3556527 h 4639934"/>
                <a:gd name="connsiteX311" fmla="*/ 272588 w 2099794"/>
                <a:gd name="connsiteY311" fmla="*/ 3510888 h 4639934"/>
                <a:gd name="connsiteX312" fmla="*/ 276529 w 2099794"/>
                <a:gd name="connsiteY312" fmla="*/ 3485372 h 4639934"/>
                <a:gd name="connsiteX313" fmla="*/ 250805 w 2099794"/>
                <a:gd name="connsiteY313" fmla="*/ 3396584 h 4639934"/>
                <a:gd name="connsiteX314" fmla="*/ 248109 w 2099794"/>
                <a:gd name="connsiteY314" fmla="*/ 3375425 h 4639934"/>
                <a:gd name="connsiteX315" fmla="*/ 227364 w 2099794"/>
                <a:gd name="connsiteY315" fmla="*/ 3379159 h 4639934"/>
                <a:gd name="connsiteX316" fmla="*/ 186497 w 2099794"/>
                <a:gd name="connsiteY316" fmla="*/ 3376254 h 4639934"/>
                <a:gd name="connsiteX317" fmla="*/ 182555 w 2099794"/>
                <a:gd name="connsiteY317" fmla="*/ 3370238 h 4639934"/>
                <a:gd name="connsiteX318" fmla="*/ 206619 w 2099794"/>
                <a:gd name="connsiteY318" fmla="*/ 3318584 h 4639934"/>
                <a:gd name="connsiteX319" fmla="*/ 215954 w 2099794"/>
                <a:gd name="connsiteY319" fmla="*/ 3309456 h 4639934"/>
                <a:gd name="connsiteX320" fmla="*/ 253502 w 2099794"/>
                <a:gd name="connsiteY320" fmla="*/ 3317131 h 4639934"/>
                <a:gd name="connsiteX321" fmla="*/ 257444 w 2099794"/>
                <a:gd name="connsiteY321" fmla="*/ 3325014 h 4639934"/>
                <a:gd name="connsiteX322" fmla="*/ 360338 w 2099794"/>
                <a:gd name="connsiteY322" fmla="*/ 3269003 h 4639934"/>
                <a:gd name="connsiteX323" fmla="*/ 361168 w 2099794"/>
                <a:gd name="connsiteY323" fmla="*/ 3271078 h 4639934"/>
                <a:gd name="connsiteX324" fmla="*/ 335652 w 2099794"/>
                <a:gd name="connsiteY324" fmla="*/ 3278339 h 4639934"/>
                <a:gd name="connsiteX325" fmla="*/ 286279 w 2099794"/>
                <a:gd name="connsiteY325" fmla="*/ 3301780 h 4639934"/>
                <a:gd name="connsiteX326" fmla="*/ 268854 w 2099794"/>
                <a:gd name="connsiteY326" fmla="*/ 3321280 h 4639934"/>
                <a:gd name="connsiteX327" fmla="*/ 266987 w 2099794"/>
                <a:gd name="connsiteY327" fmla="*/ 3341818 h 4639934"/>
                <a:gd name="connsiteX328" fmla="*/ 261800 w 2099794"/>
                <a:gd name="connsiteY328" fmla="*/ 3364637 h 4639934"/>
                <a:gd name="connsiteX329" fmla="*/ 256822 w 2099794"/>
                <a:gd name="connsiteY329" fmla="*/ 3374387 h 4639934"/>
                <a:gd name="connsiteX330" fmla="*/ 282960 w 2099794"/>
                <a:gd name="connsiteY330" fmla="*/ 3477904 h 4639934"/>
                <a:gd name="connsiteX331" fmla="*/ 285449 w 2099794"/>
                <a:gd name="connsiteY331" fmla="*/ 3474792 h 4639934"/>
                <a:gd name="connsiteX332" fmla="*/ 342705 w 2099794"/>
                <a:gd name="connsiteY332" fmla="*/ 3456744 h 4639934"/>
                <a:gd name="connsiteX333" fmla="*/ 373408 w 2099794"/>
                <a:gd name="connsiteY333" fmla="*/ 3478319 h 4639934"/>
                <a:gd name="connsiteX334" fmla="*/ 415934 w 2099794"/>
                <a:gd name="connsiteY334" fmla="*/ 3540139 h 4639934"/>
                <a:gd name="connsiteX335" fmla="*/ 417387 w 2099794"/>
                <a:gd name="connsiteY335" fmla="*/ 3545532 h 4639934"/>
                <a:gd name="connsiteX336" fmla="*/ 365525 w 2099794"/>
                <a:gd name="connsiteY336" fmla="*/ 3563165 h 4639934"/>
                <a:gd name="connsiteX337" fmla="*/ 329844 w 2099794"/>
                <a:gd name="connsiteY337" fmla="*/ 3568559 h 4639934"/>
                <a:gd name="connsiteX338" fmla="*/ 325487 w 2099794"/>
                <a:gd name="connsiteY338" fmla="*/ 3575820 h 4639934"/>
                <a:gd name="connsiteX339" fmla="*/ 383988 w 2099794"/>
                <a:gd name="connsiteY339" fmla="*/ 3705060 h 4639934"/>
                <a:gd name="connsiteX340" fmla="*/ 431286 w 2099794"/>
                <a:gd name="connsiteY340" fmla="*/ 3858365 h 4639934"/>
                <a:gd name="connsiteX341" fmla="*/ 433153 w 2099794"/>
                <a:gd name="connsiteY341" fmla="*/ 3959185 h 4639934"/>
                <a:gd name="connsiteX342" fmla="*/ 425477 w 2099794"/>
                <a:gd name="connsiteY342" fmla="*/ 4023494 h 4639934"/>
                <a:gd name="connsiteX343" fmla="*/ 425685 w 2099794"/>
                <a:gd name="connsiteY343" fmla="*/ 4029717 h 4639934"/>
                <a:gd name="connsiteX344" fmla="*/ 430041 w 2099794"/>
                <a:gd name="connsiteY344" fmla="*/ 4025568 h 4639934"/>
                <a:gd name="connsiteX345" fmla="*/ 493106 w 2099794"/>
                <a:gd name="connsiteY345" fmla="*/ 4002126 h 4639934"/>
                <a:gd name="connsiteX346" fmla="*/ 548494 w 2099794"/>
                <a:gd name="connsiteY346" fmla="*/ 4031169 h 4639934"/>
                <a:gd name="connsiteX347" fmla="*/ 627740 w 2099794"/>
                <a:gd name="connsiteY347" fmla="*/ 4140495 h 4639934"/>
                <a:gd name="connsiteX348" fmla="*/ 624420 w 2099794"/>
                <a:gd name="connsiteY348" fmla="*/ 4147755 h 4639934"/>
                <a:gd name="connsiteX349" fmla="*/ 563431 w 2099794"/>
                <a:gd name="connsiteY349" fmla="*/ 4170782 h 4639934"/>
                <a:gd name="connsiteX350" fmla="*/ 468004 w 2099794"/>
                <a:gd name="connsiteY350" fmla="*/ 4182814 h 4639934"/>
                <a:gd name="connsiteX351" fmla="*/ 413653 w 2099794"/>
                <a:gd name="connsiteY351" fmla="*/ 4165596 h 4639934"/>
                <a:gd name="connsiteX352" fmla="*/ 394982 w 2099794"/>
                <a:gd name="connsiteY352" fmla="*/ 4146096 h 4639934"/>
                <a:gd name="connsiteX353" fmla="*/ 392285 w 2099794"/>
                <a:gd name="connsiteY353" fmla="*/ 4151282 h 4639934"/>
                <a:gd name="connsiteX354" fmla="*/ 356397 w 2099794"/>
                <a:gd name="connsiteY354" fmla="*/ 4237581 h 4639934"/>
                <a:gd name="connsiteX355" fmla="*/ 276788 w 2099794"/>
                <a:gd name="connsiteY355" fmla="*/ 4371411 h 4639934"/>
                <a:gd name="connsiteX356" fmla="*/ 231210 w 2099794"/>
                <a:gd name="connsiteY356" fmla="*/ 4425424 h 4639934"/>
                <a:gd name="connsiteX357" fmla="*/ 320404 w 2099794"/>
                <a:gd name="connsiteY357" fmla="*/ 4295744 h 4639934"/>
                <a:gd name="connsiteX358" fmla="*/ 387722 w 2099794"/>
                <a:gd name="connsiteY358" fmla="*/ 4146303 h 4639934"/>
                <a:gd name="connsiteX359" fmla="*/ 390626 w 2099794"/>
                <a:gd name="connsiteY359" fmla="*/ 4128670 h 4639934"/>
                <a:gd name="connsiteX360" fmla="*/ 396227 w 2099794"/>
                <a:gd name="connsiteY360" fmla="*/ 4104191 h 4639934"/>
                <a:gd name="connsiteX361" fmla="*/ 411786 w 2099794"/>
                <a:gd name="connsiteY361" fmla="*/ 4057930 h 4639934"/>
                <a:gd name="connsiteX362" fmla="*/ 427552 w 2099794"/>
                <a:gd name="connsiteY362" fmla="*/ 3913753 h 4639934"/>
                <a:gd name="connsiteX363" fmla="*/ 416764 w 2099794"/>
                <a:gd name="connsiteY363" fmla="*/ 3875375 h 4639934"/>
                <a:gd name="connsiteX364" fmla="*/ 328599 w 2099794"/>
                <a:gd name="connsiteY364" fmla="*/ 3754225 h 4639934"/>
                <a:gd name="connsiteX365" fmla="*/ 223007 w 2099794"/>
                <a:gd name="connsiteY365" fmla="*/ 3668964 h 4639934"/>
                <a:gd name="connsiteX366" fmla="*/ 177784 w 2099794"/>
                <a:gd name="connsiteY366" fmla="*/ 3652576 h 4639934"/>
                <a:gd name="connsiteX367" fmla="*/ 114927 w 2099794"/>
                <a:gd name="connsiteY367" fmla="*/ 3680996 h 4639934"/>
                <a:gd name="connsiteX368" fmla="*/ 94597 w 2099794"/>
                <a:gd name="connsiteY368" fmla="*/ 3761694 h 4639934"/>
                <a:gd name="connsiteX369" fmla="*/ 100198 w 2099794"/>
                <a:gd name="connsiteY369" fmla="*/ 3756715 h 4639934"/>
                <a:gd name="connsiteX370" fmla="*/ 170108 w 2099794"/>
                <a:gd name="connsiteY370" fmla="*/ 3756507 h 4639934"/>
                <a:gd name="connsiteX371" fmla="*/ 200188 w 2099794"/>
                <a:gd name="connsiteY371" fmla="*/ 3824965 h 4639934"/>
                <a:gd name="connsiteX372" fmla="*/ 204544 w 2099794"/>
                <a:gd name="connsiteY372" fmla="*/ 3857535 h 4639934"/>
                <a:gd name="connsiteX373" fmla="*/ 198529 w 2099794"/>
                <a:gd name="connsiteY373" fmla="*/ 3863966 h 4639934"/>
                <a:gd name="connsiteX374" fmla="*/ 95011 w 2099794"/>
                <a:gd name="connsiteY374" fmla="*/ 3845295 h 4639934"/>
                <a:gd name="connsiteX375" fmla="*/ 100820 w 2099794"/>
                <a:gd name="connsiteY375" fmla="*/ 3899854 h 4639934"/>
                <a:gd name="connsiteX376" fmla="*/ 118246 w 2099794"/>
                <a:gd name="connsiteY376" fmla="*/ 4006068 h 4639934"/>
                <a:gd name="connsiteX377" fmla="*/ 125507 w 2099794"/>
                <a:gd name="connsiteY377" fmla="*/ 4016855 h 4639934"/>
                <a:gd name="connsiteX378" fmla="*/ 134012 w 2099794"/>
                <a:gd name="connsiteY378" fmla="*/ 4056478 h 4639934"/>
                <a:gd name="connsiteX379" fmla="*/ 131522 w 2099794"/>
                <a:gd name="connsiteY379" fmla="*/ 4069962 h 4639934"/>
                <a:gd name="connsiteX380" fmla="*/ 150400 w 2099794"/>
                <a:gd name="connsiteY380" fmla="*/ 4157298 h 4639934"/>
                <a:gd name="connsiteX381" fmla="*/ 123639 w 2099794"/>
                <a:gd name="connsiteY381" fmla="*/ 4069132 h 4639934"/>
                <a:gd name="connsiteX382" fmla="*/ 25724 w 2099794"/>
                <a:gd name="connsiteY382" fmla="*/ 4093611 h 4639934"/>
                <a:gd name="connsiteX383" fmla="*/ 18048 w 2099794"/>
                <a:gd name="connsiteY383" fmla="*/ 4085936 h 4639934"/>
                <a:gd name="connsiteX384" fmla="*/ 37963 w 2099794"/>
                <a:gd name="connsiteY384" fmla="*/ 4011047 h 4639934"/>
                <a:gd name="connsiteX385" fmla="*/ 56634 w 2099794"/>
                <a:gd name="connsiteY385" fmla="*/ 3988435 h 4639934"/>
                <a:gd name="connsiteX386" fmla="*/ 100820 w 2099794"/>
                <a:gd name="connsiteY386" fmla="*/ 3988850 h 4639934"/>
                <a:gd name="connsiteX387" fmla="*/ 107666 w 2099794"/>
                <a:gd name="connsiteY387" fmla="*/ 3994658 h 4639934"/>
                <a:gd name="connsiteX388" fmla="*/ 99575 w 2099794"/>
                <a:gd name="connsiteY388" fmla="*/ 3948397 h 4639934"/>
                <a:gd name="connsiteX389" fmla="*/ 86921 w 2099794"/>
                <a:gd name="connsiteY389" fmla="*/ 3845711 h 4639934"/>
                <a:gd name="connsiteX390" fmla="*/ 81942 w 2099794"/>
                <a:gd name="connsiteY390" fmla="*/ 3835130 h 4639934"/>
                <a:gd name="connsiteX391" fmla="*/ 72192 w 2099794"/>
                <a:gd name="connsiteY391" fmla="*/ 3824135 h 4639934"/>
                <a:gd name="connsiteX392" fmla="*/ 80490 w 2099794"/>
                <a:gd name="connsiteY392" fmla="*/ 3779741 h 4639934"/>
                <a:gd name="connsiteX393" fmla="*/ 85676 w 2099794"/>
                <a:gd name="connsiteY393" fmla="*/ 3769784 h 4639934"/>
                <a:gd name="connsiteX394" fmla="*/ 100405 w 2099794"/>
                <a:gd name="connsiteY394" fmla="*/ 3692821 h 4639934"/>
                <a:gd name="connsiteX395" fmla="*/ 157246 w 2099794"/>
                <a:gd name="connsiteY395" fmla="*/ 3644277 h 4639934"/>
                <a:gd name="connsiteX396" fmla="*/ 203922 w 2099794"/>
                <a:gd name="connsiteY396" fmla="*/ 3651746 h 4639934"/>
                <a:gd name="connsiteX397" fmla="*/ 288769 w 2099794"/>
                <a:gd name="connsiteY397" fmla="*/ 3705682 h 4639934"/>
                <a:gd name="connsiteX398" fmla="*/ 419254 w 2099794"/>
                <a:gd name="connsiteY398" fmla="*/ 3863966 h 4639934"/>
                <a:gd name="connsiteX399" fmla="*/ 425270 w 2099794"/>
                <a:gd name="connsiteY399" fmla="*/ 3874545 h 4639934"/>
                <a:gd name="connsiteX400" fmla="*/ 414690 w 2099794"/>
                <a:gd name="connsiteY400" fmla="*/ 3819779 h 4639934"/>
                <a:gd name="connsiteX401" fmla="*/ 340838 w 2099794"/>
                <a:gd name="connsiteY401" fmla="*/ 3672906 h 4639934"/>
                <a:gd name="connsiteX402" fmla="*/ 227571 w 2099794"/>
                <a:gd name="connsiteY402" fmla="*/ 3512755 h 4639934"/>
                <a:gd name="connsiteX403" fmla="*/ 134219 w 2099794"/>
                <a:gd name="connsiteY403" fmla="*/ 3342648 h 4639934"/>
                <a:gd name="connsiteX404" fmla="*/ 123639 w 2099794"/>
                <a:gd name="connsiteY404" fmla="*/ 3310700 h 4639934"/>
                <a:gd name="connsiteX405" fmla="*/ 118661 w 2099794"/>
                <a:gd name="connsiteY405" fmla="*/ 3308004 h 4639934"/>
                <a:gd name="connsiteX406" fmla="*/ 23857 w 2099794"/>
                <a:gd name="connsiteY406" fmla="*/ 3332690 h 4639934"/>
                <a:gd name="connsiteX407" fmla="*/ 0 w 2099794"/>
                <a:gd name="connsiteY407" fmla="*/ 3333105 h 4639934"/>
                <a:gd name="connsiteX0" fmla="*/ 989322 w 2099794"/>
                <a:gd name="connsiteY0" fmla="*/ 4349810 h 4639934"/>
                <a:gd name="connsiteX1" fmla="*/ 991189 w 2099794"/>
                <a:gd name="connsiteY1" fmla="*/ 4351055 h 4639934"/>
                <a:gd name="connsiteX2" fmla="*/ 992849 w 2099794"/>
                <a:gd name="connsiteY2" fmla="*/ 4349602 h 4639934"/>
                <a:gd name="connsiteX3" fmla="*/ 991189 w 2099794"/>
                <a:gd name="connsiteY3" fmla="*/ 4348151 h 4639934"/>
                <a:gd name="connsiteX4" fmla="*/ 989322 w 2099794"/>
                <a:gd name="connsiteY4" fmla="*/ 4349810 h 4639934"/>
                <a:gd name="connsiteX5" fmla="*/ 424025 w 2099794"/>
                <a:gd name="connsiteY5" fmla="*/ 4033659 h 4639934"/>
                <a:gd name="connsiteX6" fmla="*/ 424855 w 2099794"/>
                <a:gd name="connsiteY6" fmla="*/ 4033659 h 4639934"/>
                <a:gd name="connsiteX7" fmla="*/ 425270 w 2099794"/>
                <a:gd name="connsiteY7" fmla="*/ 4032207 h 4639934"/>
                <a:gd name="connsiteX8" fmla="*/ 424025 w 2099794"/>
                <a:gd name="connsiteY8" fmla="*/ 4031584 h 4639934"/>
                <a:gd name="connsiteX9" fmla="*/ 424025 w 2099794"/>
                <a:gd name="connsiteY9" fmla="*/ 4033659 h 4639934"/>
                <a:gd name="connsiteX10" fmla="*/ 209514 w 2099794"/>
                <a:gd name="connsiteY10" fmla="*/ 4451135 h 4639934"/>
                <a:gd name="connsiteX11" fmla="*/ 231210 w 2099794"/>
                <a:gd name="connsiteY11" fmla="*/ 4425424 h 4639934"/>
                <a:gd name="connsiteX12" fmla="*/ 227571 w 2099794"/>
                <a:gd name="connsiteY12" fmla="*/ 4430715 h 4639934"/>
                <a:gd name="connsiteX13" fmla="*/ 209514 w 2099794"/>
                <a:gd name="connsiteY13" fmla="*/ 4451135 h 4639934"/>
                <a:gd name="connsiteX14" fmla="*/ 197595 w 2099794"/>
                <a:gd name="connsiteY14" fmla="*/ 4486153 h 4639934"/>
                <a:gd name="connsiteX15" fmla="*/ 294784 w 2099794"/>
                <a:gd name="connsiteY15" fmla="*/ 4419669 h 4639934"/>
                <a:gd name="connsiteX16" fmla="*/ 400583 w 2099794"/>
                <a:gd name="connsiteY16" fmla="*/ 4364539 h 4639934"/>
                <a:gd name="connsiteX17" fmla="*/ 470078 w 2099794"/>
                <a:gd name="connsiteY17" fmla="*/ 4336948 h 4639934"/>
                <a:gd name="connsiteX18" fmla="*/ 526919 w 2099794"/>
                <a:gd name="connsiteY18" fmla="*/ 4319730 h 4639934"/>
                <a:gd name="connsiteX19" fmla="*/ 563015 w 2099794"/>
                <a:gd name="connsiteY19" fmla="*/ 4310187 h 4639934"/>
                <a:gd name="connsiteX20" fmla="*/ 623590 w 2099794"/>
                <a:gd name="connsiteY20" fmla="*/ 4300645 h 4639934"/>
                <a:gd name="connsiteX21" fmla="*/ 625872 w 2099794"/>
                <a:gd name="connsiteY21" fmla="*/ 4299815 h 4639934"/>
                <a:gd name="connsiteX22" fmla="*/ 629191 w 2099794"/>
                <a:gd name="connsiteY22" fmla="*/ 4299608 h 4639934"/>
                <a:gd name="connsiteX23" fmla="*/ 653878 w 2099794"/>
                <a:gd name="connsiteY23" fmla="*/ 4296496 h 4639934"/>
                <a:gd name="connsiteX24" fmla="*/ 660516 w 2099794"/>
                <a:gd name="connsiteY24" fmla="*/ 4296288 h 4639934"/>
                <a:gd name="connsiteX25" fmla="*/ 709889 w 2099794"/>
                <a:gd name="connsiteY25" fmla="*/ 4293177 h 4639934"/>
                <a:gd name="connsiteX26" fmla="*/ 741214 w 2099794"/>
                <a:gd name="connsiteY26" fmla="*/ 4293177 h 4639934"/>
                <a:gd name="connsiteX27" fmla="*/ 790586 w 2099794"/>
                <a:gd name="connsiteY27" fmla="*/ 4296288 h 4639934"/>
                <a:gd name="connsiteX28" fmla="*/ 795565 w 2099794"/>
                <a:gd name="connsiteY28" fmla="*/ 4296496 h 4639934"/>
                <a:gd name="connsiteX29" fmla="*/ 844316 w 2099794"/>
                <a:gd name="connsiteY29" fmla="*/ 4303341 h 4639934"/>
                <a:gd name="connsiteX30" fmla="*/ 882690 w 2099794"/>
                <a:gd name="connsiteY30" fmla="*/ 4309531 h 4639934"/>
                <a:gd name="connsiteX31" fmla="*/ 882901 w 2099794"/>
                <a:gd name="connsiteY31" fmla="*/ 4309772 h 4639934"/>
                <a:gd name="connsiteX32" fmla="*/ 882901 w 2099794"/>
                <a:gd name="connsiteY32" fmla="*/ 4310602 h 4639934"/>
                <a:gd name="connsiteX33" fmla="*/ 883938 w 2099794"/>
                <a:gd name="connsiteY33" fmla="*/ 4310395 h 4639934"/>
                <a:gd name="connsiteX34" fmla="*/ 882901 w 2099794"/>
                <a:gd name="connsiteY34" fmla="*/ 4309772 h 4639934"/>
                <a:gd name="connsiteX35" fmla="*/ 882901 w 2099794"/>
                <a:gd name="connsiteY35" fmla="*/ 4309565 h 4639934"/>
                <a:gd name="connsiteX36" fmla="*/ 882690 w 2099794"/>
                <a:gd name="connsiteY36" fmla="*/ 4309531 h 4639934"/>
                <a:gd name="connsiteX37" fmla="*/ 877092 w 2099794"/>
                <a:gd name="connsiteY37" fmla="*/ 4303134 h 4639934"/>
                <a:gd name="connsiteX38" fmla="*/ 868587 w 2099794"/>
                <a:gd name="connsiteY38" fmla="*/ 4289028 h 4639934"/>
                <a:gd name="connsiteX39" fmla="*/ 874188 w 2099794"/>
                <a:gd name="connsiteY39" fmla="*/ 4257703 h 4639934"/>
                <a:gd name="connsiteX40" fmla="*/ 909869 w 2099794"/>
                <a:gd name="connsiteY40" fmla="*/ 4224096 h 4639934"/>
                <a:gd name="connsiteX41" fmla="*/ 951359 w 2099794"/>
                <a:gd name="connsiteY41" fmla="*/ 4208952 h 4639934"/>
                <a:gd name="connsiteX42" fmla="*/ 1017535 w 2099794"/>
                <a:gd name="connsiteY42" fmla="*/ 4202521 h 4639934"/>
                <a:gd name="connsiteX43" fmla="*/ 1027493 w 2099794"/>
                <a:gd name="connsiteY43" fmla="*/ 4202521 h 4639934"/>
                <a:gd name="connsiteX44" fmla="*/ 1040562 w 2099794"/>
                <a:gd name="connsiteY44" fmla="*/ 4202729 h 4639934"/>
                <a:gd name="connsiteX45" fmla="*/ 997620 w 2099794"/>
                <a:gd name="connsiteY45" fmla="*/ 4342134 h 4639934"/>
                <a:gd name="connsiteX46" fmla="*/ 1033301 w 2099794"/>
                <a:gd name="connsiteY46" fmla="*/ 4353959 h 4639934"/>
                <a:gd name="connsiteX47" fmla="*/ 1137025 w 2099794"/>
                <a:gd name="connsiteY47" fmla="*/ 4391922 h 4639934"/>
                <a:gd name="connsiteX48" fmla="*/ 1181627 w 2099794"/>
                <a:gd name="connsiteY48" fmla="*/ 4408311 h 4639934"/>
                <a:gd name="connsiteX49" fmla="*/ 1186191 w 2099794"/>
                <a:gd name="connsiteY49" fmla="*/ 4408933 h 4639934"/>
                <a:gd name="connsiteX50" fmla="*/ 1183494 w 2099794"/>
                <a:gd name="connsiteY50" fmla="*/ 4406651 h 4639934"/>
                <a:gd name="connsiteX51" fmla="*/ 1186813 w 2099794"/>
                <a:gd name="connsiteY51" fmla="*/ 4355826 h 4639934"/>
                <a:gd name="connsiteX52" fmla="*/ 1250915 w 2099794"/>
                <a:gd name="connsiteY52" fmla="*/ 4332592 h 4639934"/>
                <a:gd name="connsiteX53" fmla="*/ 1286596 w 2099794"/>
                <a:gd name="connsiteY53" fmla="*/ 4330102 h 4639934"/>
                <a:gd name="connsiteX54" fmla="*/ 1293649 w 2099794"/>
                <a:gd name="connsiteY54" fmla="*/ 4337156 h 4639934"/>
                <a:gd name="connsiteX55" fmla="*/ 1285766 w 2099794"/>
                <a:gd name="connsiteY55" fmla="*/ 4382794 h 4639934"/>
                <a:gd name="connsiteX56" fmla="*/ 1258175 w 2099794"/>
                <a:gd name="connsiteY56" fmla="*/ 4434242 h 4639934"/>
                <a:gd name="connsiteX57" fmla="*/ 1260665 w 2099794"/>
                <a:gd name="connsiteY57" fmla="*/ 4436109 h 4639934"/>
                <a:gd name="connsiteX58" fmla="*/ 1313564 w 2099794"/>
                <a:gd name="connsiteY58" fmla="*/ 4451460 h 4639934"/>
                <a:gd name="connsiteX59" fmla="*/ 1335761 w 2099794"/>
                <a:gd name="connsiteY59" fmla="*/ 4457891 h 4639934"/>
                <a:gd name="connsiteX60" fmla="*/ 1397166 w 2099794"/>
                <a:gd name="connsiteY60" fmla="*/ 4469923 h 4639934"/>
                <a:gd name="connsiteX61" fmla="*/ 1512922 w 2099794"/>
                <a:gd name="connsiteY61" fmla="*/ 4470960 h 4639934"/>
                <a:gd name="connsiteX62" fmla="*/ 1608971 w 2099794"/>
                <a:gd name="connsiteY62" fmla="*/ 4437976 h 4639934"/>
                <a:gd name="connsiteX63" fmla="*/ 1614987 w 2099794"/>
                <a:gd name="connsiteY63" fmla="*/ 4430093 h 4639934"/>
                <a:gd name="connsiteX64" fmla="*/ 1625774 w 2099794"/>
                <a:gd name="connsiteY64" fmla="*/ 4414741 h 4639934"/>
                <a:gd name="connsiteX65" fmla="*/ 1633035 w 2099794"/>
                <a:gd name="connsiteY65" fmla="*/ 4405821 h 4639934"/>
                <a:gd name="connsiteX66" fmla="*/ 1670791 w 2099794"/>
                <a:gd name="connsiteY66" fmla="*/ 4390055 h 4639934"/>
                <a:gd name="connsiteX67" fmla="*/ 1681163 w 2099794"/>
                <a:gd name="connsiteY67" fmla="*/ 4387151 h 4639934"/>
                <a:gd name="connsiteX68" fmla="*/ 1756674 w 2099794"/>
                <a:gd name="connsiteY68" fmla="*/ 4304586 h 4639934"/>
                <a:gd name="connsiteX69" fmla="*/ 1777212 w 2099794"/>
                <a:gd name="connsiteY69" fmla="*/ 4274921 h 4639934"/>
                <a:gd name="connsiteX70" fmla="*/ 1780116 w 2099794"/>
                <a:gd name="connsiteY70" fmla="*/ 4276788 h 4639934"/>
                <a:gd name="connsiteX71" fmla="*/ 1711243 w 2099794"/>
                <a:gd name="connsiteY71" fmla="*/ 4370140 h 4639934"/>
                <a:gd name="connsiteX72" fmla="*/ 1687179 w 2099794"/>
                <a:gd name="connsiteY72" fmla="*/ 4392959 h 4639934"/>
                <a:gd name="connsiteX73" fmla="*/ 1686142 w 2099794"/>
                <a:gd name="connsiteY73" fmla="*/ 4402087 h 4639934"/>
                <a:gd name="connsiteX74" fmla="*/ 1707924 w 2099794"/>
                <a:gd name="connsiteY74" fmla="*/ 4470545 h 4639934"/>
                <a:gd name="connsiteX75" fmla="*/ 1704397 w 2099794"/>
                <a:gd name="connsiteY75" fmla="*/ 4474487 h 4639934"/>
                <a:gd name="connsiteX76" fmla="*/ 1638636 w 2099794"/>
                <a:gd name="connsiteY76" fmla="*/ 4463907 h 4639934"/>
                <a:gd name="connsiteX77" fmla="*/ 1620381 w 2099794"/>
                <a:gd name="connsiteY77" fmla="*/ 4447933 h 4639934"/>
                <a:gd name="connsiteX78" fmla="*/ 1612705 w 2099794"/>
                <a:gd name="connsiteY78" fmla="*/ 4445651 h 4639934"/>
                <a:gd name="connsiteX79" fmla="*/ 1554205 w 2099794"/>
                <a:gd name="connsiteY79" fmla="*/ 4471582 h 4639934"/>
                <a:gd name="connsiteX80" fmla="*/ 1526821 w 2099794"/>
                <a:gd name="connsiteY80" fmla="*/ 4477391 h 4639934"/>
                <a:gd name="connsiteX81" fmla="*/ 1385341 w 2099794"/>
                <a:gd name="connsiteY81" fmla="*/ 4476354 h 4639934"/>
                <a:gd name="connsiteX82" fmla="*/ 1328915 w 2099794"/>
                <a:gd name="connsiteY82" fmla="*/ 4465566 h 4639934"/>
                <a:gd name="connsiteX83" fmla="*/ 1264814 w 2099794"/>
                <a:gd name="connsiteY83" fmla="*/ 4446274 h 4639934"/>
                <a:gd name="connsiteX84" fmla="*/ 1237846 w 2099794"/>
                <a:gd name="connsiteY84" fmla="*/ 4445236 h 4639934"/>
                <a:gd name="connsiteX85" fmla="*/ 1214819 w 2099794"/>
                <a:gd name="connsiteY85" fmla="*/ 4439013 h 4639934"/>
                <a:gd name="connsiteX86" fmla="*/ 1149265 w 2099794"/>
                <a:gd name="connsiteY86" fmla="*/ 4406029 h 4639934"/>
                <a:gd name="connsiteX87" fmla="*/ 1117110 w 2099794"/>
                <a:gd name="connsiteY87" fmla="*/ 4392752 h 4639934"/>
                <a:gd name="connsiteX88" fmla="*/ 1007785 w 2099794"/>
                <a:gd name="connsiteY88" fmla="*/ 4352922 h 4639934"/>
                <a:gd name="connsiteX89" fmla="*/ 999902 w 2099794"/>
                <a:gd name="connsiteY89" fmla="*/ 4350847 h 4639934"/>
                <a:gd name="connsiteX90" fmla="*/ 998242 w 2099794"/>
                <a:gd name="connsiteY90" fmla="*/ 4350432 h 4639934"/>
                <a:gd name="connsiteX91" fmla="*/ 994923 w 2099794"/>
                <a:gd name="connsiteY91" fmla="*/ 4349602 h 4639934"/>
                <a:gd name="connsiteX92" fmla="*/ 994508 w 2099794"/>
                <a:gd name="connsiteY92" fmla="*/ 4352092 h 4639934"/>
                <a:gd name="connsiteX93" fmla="*/ 999695 w 2099794"/>
                <a:gd name="connsiteY93" fmla="*/ 4354581 h 4639934"/>
                <a:gd name="connsiteX94" fmla="*/ 1057573 w 2099794"/>
                <a:gd name="connsiteY94" fmla="*/ 4381757 h 4639934"/>
                <a:gd name="connsiteX95" fmla="*/ 1127690 w 2099794"/>
                <a:gd name="connsiteY95" fmla="*/ 4416816 h 4639934"/>
                <a:gd name="connsiteX96" fmla="*/ 1204031 w 2099794"/>
                <a:gd name="connsiteY96" fmla="*/ 4454157 h 4639934"/>
                <a:gd name="connsiteX97" fmla="*/ 1312112 w 2099794"/>
                <a:gd name="connsiteY97" fmla="*/ 4500833 h 4639934"/>
                <a:gd name="connsiteX98" fmla="*/ 1354432 w 2099794"/>
                <a:gd name="connsiteY98" fmla="*/ 4515147 h 4639934"/>
                <a:gd name="connsiteX99" fmla="*/ 1417911 w 2099794"/>
                <a:gd name="connsiteY99" fmla="*/ 4531742 h 4639934"/>
                <a:gd name="connsiteX100" fmla="*/ 1421852 w 2099794"/>
                <a:gd name="connsiteY100" fmla="*/ 4531120 h 4639934"/>
                <a:gd name="connsiteX101" fmla="*/ 1439486 w 2099794"/>
                <a:gd name="connsiteY101" fmla="*/ 4511413 h 4639934"/>
                <a:gd name="connsiteX102" fmla="*/ 1491763 w 2099794"/>
                <a:gd name="connsiteY102" fmla="*/ 4512657 h 4639934"/>
                <a:gd name="connsiteX103" fmla="*/ 1514997 w 2099794"/>
                <a:gd name="connsiteY103" fmla="*/ 4540870 h 4639934"/>
                <a:gd name="connsiteX104" fmla="*/ 1525577 w 2099794"/>
                <a:gd name="connsiteY104" fmla="*/ 4547716 h 4639934"/>
                <a:gd name="connsiteX105" fmla="*/ 1758126 w 2099794"/>
                <a:gd name="connsiteY105" fmla="*/ 4534232 h 4639934"/>
                <a:gd name="connsiteX106" fmla="*/ 1766217 w 2099794"/>
                <a:gd name="connsiteY106" fmla="*/ 4529460 h 4639934"/>
                <a:gd name="connsiteX107" fmla="*/ 1778041 w 2099794"/>
                <a:gd name="connsiteY107" fmla="*/ 4522200 h 4639934"/>
                <a:gd name="connsiteX108" fmla="*/ 1802935 w 2099794"/>
                <a:gd name="connsiteY108" fmla="*/ 4514732 h 4639934"/>
                <a:gd name="connsiteX109" fmla="*/ 1837164 w 2099794"/>
                <a:gd name="connsiteY109" fmla="*/ 4516599 h 4639934"/>
                <a:gd name="connsiteX110" fmla="*/ 1844633 w 2099794"/>
                <a:gd name="connsiteY110" fmla="*/ 4517843 h 4639934"/>
                <a:gd name="connsiteX111" fmla="*/ 1866829 w 2099794"/>
                <a:gd name="connsiteY111" fmla="*/ 4512865 h 4639934"/>
                <a:gd name="connsiteX112" fmla="*/ 1903340 w 2099794"/>
                <a:gd name="connsiteY112" fmla="*/ 4503737 h 4639934"/>
                <a:gd name="connsiteX113" fmla="*/ 1946282 w 2099794"/>
                <a:gd name="connsiteY113" fmla="*/ 4492535 h 4639934"/>
                <a:gd name="connsiteX114" fmla="*/ 1982586 w 2099794"/>
                <a:gd name="connsiteY114" fmla="*/ 4482162 h 4639934"/>
                <a:gd name="connsiteX115" fmla="*/ 2035278 w 2099794"/>
                <a:gd name="connsiteY115" fmla="*/ 4465359 h 4639934"/>
                <a:gd name="connsiteX116" fmla="*/ 2081954 w 2099794"/>
                <a:gd name="connsiteY116" fmla="*/ 4448555 h 4639934"/>
                <a:gd name="connsiteX117" fmla="*/ 2099794 w 2099794"/>
                <a:gd name="connsiteY117" fmla="*/ 4444822 h 4639934"/>
                <a:gd name="connsiteX118" fmla="*/ 2092741 w 2099794"/>
                <a:gd name="connsiteY118" fmla="*/ 4449178 h 4639934"/>
                <a:gd name="connsiteX119" fmla="*/ 1944415 w 2099794"/>
                <a:gd name="connsiteY119" fmla="*/ 4501455 h 4639934"/>
                <a:gd name="connsiteX120" fmla="*/ 1852100 w 2099794"/>
                <a:gd name="connsiteY120" fmla="*/ 4524897 h 4639934"/>
                <a:gd name="connsiteX121" fmla="*/ 1847744 w 2099794"/>
                <a:gd name="connsiteY121" fmla="*/ 4532157 h 4639934"/>
                <a:gd name="connsiteX122" fmla="*/ 1850026 w 2099794"/>
                <a:gd name="connsiteY122" fmla="*/ 4566179 h 4639934"/>
                <a:gd name="connsiteX123" fmla="*/ 1833430 w 2099794"/>
                <a:gd name="connsiteY123" fmla="*/ 4617419 h 4639934"/>
                <a:gd name="connsiteX124" fmla="*/ 1826170 w 2099794"/>
                <a:gd name="connsiteY124" fmla="*/ 4620116 h 4639934"/>
                <a:gd name="connsiteX125" fmla="*/ 1779286 w 2099794"/>
                <a:gd name="connsiteY125" fmla="*/ 4584435 h 4639934"/>
                <a:gd name="connsiteX126" fmla="*/ 1761861 w 2099794"/>
                <a:gd name="connsiteY126" fmla="*/ 4546471 h 4639934"/>
                <a:gd name="connsiteX127" fmla="*/ 1755015 w 2099794"/>
                <a:gd name="connsiteY127" fmla="*/ 4543152 h 4639934"/>
                <a:gd name="connsiteX128" fmla="*/ 1597976 w 2099794"/>
                <a:gd name="connsiteY128" fmla="*/ 4557051 h 4639934"/>
                <a:gd name="connsiteX129" fmla="*/ 1535534 w 2099794"/>
                <a:gd name="connsiteY129" fmla="*/ 4556014 h 4639934"/>
                <a:gd name="connsiteX130" fmla="*/ 1522880 w 2099794"/>
                <a:gd name="connsiteY130" fmla="*/ 4556014 h 4639934"/>
                <a:gd name="connsiteX131" fmla="*/ 1539476 w 2099794"/>
                <a:gd name="connsiteY131" fmla="*/ 4639616 h 4639934"/>
                <a:gd name="connsiteX132" fmla="*/ 1446124 w 2099794"/>
                <a:gd name="connsiteY132" fmla="*/ 4629451 h 4639934"/>
                <a:gd name="connsiteX133" fmla="*/ 1402352 w 2099794"/>
                <a:gd name="connsiteY133" fmla="*/ 4601653 h 4639934"/>
                <a:gd name="connsiteX134" fmla="*/ 1414799 w 2099794"/>
                <a:gd name="connsiteY134" fmla="*/ 4543567 h 4639934"/>
                <a:gd name="connsiteX135" fmla="*/ 1416251 w 2099794"/>
                <a:gd name="connsiteY135" fmla="*/ 4541907 h 4639934"/>
                <a:gd name="connsiteX136" fmla="*/ 1414177 w 2099794"/>
                <a:gd name="connsiteY136" fmla="*/ 4539626 h 4639934"/>
                <a:gd name="connsiteX137" fmla="*/ 1183079 w 2099794"/>
                <a:gd name="connsiteY137" fmla="*/ 4452290 h 4639934"/>
                <a:gd name="connsiteX138" fmla="*/ 989945 w 2099794"/>
                <a:gd name="connsiteY138" fmla="*/ 4357901 h 4639934"/>
                <a:gd name="connsiteX139" fmla="*/ 976460 w 2099794"/>
                <a:gd name="connsiteY139" fmla="*/ 4358108 h 4639934"/>
                <a:gd name="connsiteX140" fmla="*/ 929162 w 2099794"/>
                <a:gd name="connsiteY140" fmla="*/ 4355411 h 4639934"/>
                <a:gd name="connsiteX141" fmla="*/ 906965 w 2099794"/>
                <a:gd name="connsiteY141" fmla="*/ 4332592 h 4639934"/>
                <a:gd name="connsiteX142" fmla="*/ 891614 w 2099794"/>
                <a:gd name="connsiteY142" fmla="*/ 4321804 h 4639934"/>
                <a:gd name="connsiteX143" fmla="*/ 691634 w 2099794"/>
                <a:gd name="connsiteY143" fmla="*/ 4300437 h 4639934"/>
                <a:gd name="connsiteX144" fmla="*/ 213257 w 2099794"/>
                <a:gd name="connsiteY144" fmla="*/ 4476354 h 4639934"/>
                <a:gd name="connsiteX145" fmla="*/ 205530 w 2099794"/>
                <a:gd name="connsiteY145" fmla="*/ 4482785 h 4639934"/>
                <a:gd name="connsiteX146" fmla="*/ 197595 w 2099794"/>
                <a:gd name="connsiteY146" fmla="*/ 4486153 h 4639934"/>
                <a:gd name="connsiteX147" fmla="*/ 196246 w 2099794"/>
                <a:gd name="connsiteY147" fmla="*/ 4486726 h 4639934"/>
                <a:gd name="connsiteX148" fmla="*/ 197595 w 2099794"/>
                <a:gd name="connsiteY148" fmla="*/ 4486153 h 4639934"/>
                <a:gd name="connsiteX149" fmla="*/ 196454 w 2099794"/>
                <a:gd name="connsiteY149" fmla="*/ 4486934 h 4639934"/>
                <a:gd name="connsiteX150" fmla="*/ 196246 w 2099794"/>
                <a:gd name="connsiteY150" fmla="*/ 4486726 h 4639934"/>
                <a:gd name="connsiteX151" fmla="*/ 170523 w 2099794"/>
                <a:gd name="connsiteY151" fmla="*/ 4495231 h 4639934"/>
                <a:gd name="connsiteX152" fmla="*/ 209514 w 2099794"/>
                <a:gd name="connsiteY152" fmla="*/ 4451135 h 4639934"/>
                <a:gd name="connsiteX153" fmla="*/ 176331 w 2099794"/>
                <a:gd name="connsiteY153" fmla="*/ 4490460 h 4639934"/>
                <a:gd name="connsiteX154" fmla="*/ 170523 w 2099794"/>
                <a:gd name="connsiteY154" fmla="*/ 4495231 h 4639934"/>
                <a:gd name="connsiteX155" fmla="*/ 154965 w 2099794"/>
                <a:gd name="connsiteY155" fmla="*/ 4525935 h 4639934"/>
                <a:gd name="connsiteX156" fmla="*/ 197492 w 2099794"/>
                <a:gd name="connsiteY156" fmla="*/ 4498551 h 4639934"/>
                <a:gd name="connsiteX157" fmla="*/ 550569 w 2099794"/>
                <a:gd name="connsiteY157" fmla="*/ 4373253 h 4639934"/>
                <a:gd name="connsiteX158" fmla="*/ 715283 w 2099794"/>
                <a:gd name="connsiteY158" fmla="*/ 4365992 h 4639934"/>
                <a:gd name="connsiteX159" fmla="*/ 725863 w 2099794"/>
                <a:gd name="connsiteY159" fmla="*/ 4360806 h 4639934"/>
                <a:gd name="connsiteX160" fmla="*/ 796810 w 2099794"/>
                <a:gd name="connsiteY160" fmla="*/ 4359769 h 4639934"/>
                <a:gd name="connsiteX161" fmla="*/ 825646 w 2099794"/>
                <a:gd name="connsiteY161" fmla="*/ 4377816 h 4639934"/>
                <a:gd name="connsiteX162" fmla="*/ 907588 w 2099794"/>
                <a:gd name="connsiteY162" fmla="*/ 4400428 h 4639934"/>
                <a:gd name="connsiteX163" fmla="*/ 929370 w 2099794"/>
                <a:gd name="connsiteY163" fmla="*/ 4413498 h 4639934"/>
                <a:gd name="connsiteX164" fmla="*/ 930407 w 2099794"/>
                <a:gd name="connsiteY164" fmla="*/ 4463493 h 4639934"/>
                <a:gd name="connsiteX165" fmla="*/ 912152 w 2099794"/>
                <a:gd name="connsiteY165" fmla="*/ 4476147 h 4639934"/>
                <a:gd name="connsiteX166" fmla="*/ 753661 w 2099794"/>
                <a:gd name="connsiteY166" fmla="*/ 4517429 h 4639934"/>
                <a:gd name="connsiteX167" fmla="*/ 764863 w 2099794"/>
                <a:gd name="connsiteY167" fmla="*/ 4511828 h 4639934"/>
                <a:gd name="connsiteX168" fmla="*/ 857178 w 2099794"/>
                <a:gd name="connsiteY168" fmla="*/ 4489009 h 4639934"/>
                <a:gd name="connsiteX169" fmla="*/ 916508 w 2099794"/>
                <a:gd name="connsiteY169" fmla="*/ 4463285 h 4639934"/>
                <a:gd name="connsiteX170" fmla="*/ 915471 w 2099794"/>
                <a:gd name="connsiteY170" fmla="*/ 4414120 h 4639934"/>
                <a:gd name="connsiteX171" fmla="*/ 832491 w 2099794"/>
                <a:gd name="connsiteY171" fmla="*/ 4386944 h 4639934"/>
                <a:gd name="connsiteX172" fmla="*/ 809672 w 2099794"/>
                <a:gd name="connsiteY172" fmla="*/ 4383003 h 4639934"/>
                <a:gd name="connsiteX173" fmla="*/ 821497 w 2099794"/>
                <a:gd name="connsiteY173" fmla="*/ 4438806 h 4639934"/>
                <a:gd name="connsiteX174" fmla="*/ 811747 w 2099794"/>
                <a:gd name="connsiteY174" fmla="*/ 4449386 h 4639934"/>
                <a:gd name="connsiteX175" fmla="*/ 743081 w 2099794"/>
                <a:gd name="connsiteY175" fmla="*/ 4439636 h 4639934"/>
                <a:gd name="connsiteX176" fmla="*/ 713831 w 2099794"/>
                <a:gd name="connsiteY176" fmla="*/ 4422003 h 4639934"/>
                <a:gd name="connsiteX177" fmla="*/ 711549 w 2099794"/>
                <a:gd name="connsiteY177" fmla="*/ 4373668 h 4639934"/>
                <a:gd name="connsiteX178" fmla="*/ 639979 w 2099794"/>
                <a:gd name="connsiteY178" fmla="*/ 4372838 h 4639934"/>
                <a:gd name="connsiteX179" fmla="*/ 225497 w 2099794"/>
                <a:gd name="connsiteY179" fmla="*/ 4484860 h 4639934"/>
                <a:gd name="connsiteX180" fmla="*/ 162225 w 2099794"/>
                <a:gd name="connsiteY180" fmla="*/ 4522823 h 4639934"/>
                <a:gd name="connsiteX181" fmla="*/ 154965 w 2099794"/>
                <a:gd name="connsiteY181" fmla="*/ 4525935 h 4639934"/>
                <a:gd name="connsiteX182" fmla="*/ 0 w 2099794"/>
                <a:gd name="connsiteY182" fmla="*/ 3333105 h 4639934"/>
                <a:gd name="connsiteX183" fmla="*/ 0 w 2099794"/>
                <a:gd name="connsiteY183" fmla="*/ 3315057 h 4639934"/>
                <a:gd name="connsiteX184" fmla="*/ 3319 w 2099794"/>
                <a:gd name="connsiteY184" fmla="*/ 3304062 h 4639934"/>
                <a:gd name="connsiteX185" fmla="*/ 38378 w 2099794"/>
                <a:gd name="connsiteY185" fmla="*/ 3221498 h 4639934"/>
                <a:gd name="connsiteX186" fmla="*/ 54559 w 2099794"/>
                <a:gd name="connsiteY186" fmla="*/ 3210088 h 4639934"/>
                <a:gd name="connsiteX187" fmla="*/ 64517 w 2099794"/>
                <a:gd name="connsiteY187" fmla="*/ 3206976 h 4639934"/>
                <a:gd name="connsiteX188" fmla="*/ 74267 w 2099794"/>
                <a:gd name="connsiteY188" fmla="*/ 3206561 h 4639934"/>
                <a:gd name="connsiteX189" fmla="*/ 85676 w 2099794"/>
                <a:gd name="connsiteY189" fmla="*/ 3209881 h 4639934"/>
                <a:gd name="connsiteX190" fmla="*/ 96671 w 2099794"/>
                <a:gd name="connsiteY190" fmla="*/ 3216726 h 4639934"/>
                <a:gd name="connsiteX191" fmla="*/ 108911 w 2099794"/>
                <a:gd name="connsiteY191" fmla="*/ 3227514 h 4639934"/>
                <a:gd name="connsiteX192" fmla="*/ 107873 w 2099794"/>
                <a:gd name="connsiteY192" fmla="*/ 3172125 h 4639934"/>
                <a:gd name="connsiteX193" fmla="*/ 106836 w 2099794"/>
                <a:gd name="connsiteY193" fmla="*/ 3085204 h 4639934"/>
                <a:gd name="connsiteX194" fmla="*/ 106836 w 2099794"/>
                <a:gd name="connsiteY194" fmla="*/ 3080225 h 4639934"/>
                <a:gd name="connsiteX195" fmla="*/ 105591 w 2099794"/>
                <a:gd name="connsiteY195" fmla="*/ 3035831 h 4639934"/>
                <a:gd name="connsiteX196" fmla="*/ 104969 w 2099794"/>
                <a:gd name="connsiteY196" fmla="*/ 3009485 h 4639934"/>
                <a:gd name="connsiteX197" fmla="*/ 103932 w 2099794"/>
                <a:gd name="connsiteY197" fmla="*/ 3001395 h 4639934"/>
                <a:gd name="connsiteX198" fmla="*/ 79038 w 2099794"/>
                <a:gd name="connsiteY198" fmla="*/ 3008033 h 4639934"/>
                <a:gd name="connsiteX199" fmla="*/ 69081 w 2099794"/>
                <a:gd name="connsiteY199" fmla="*/ 3008033 h 4639934"/>
                <a:gd name="connsiteX200" fmla="*/ 13277 w 2099794"/>
                <a:gd name="connsiteY200" fmla="*/ 2994757 h 4639934"/>
                <a:gd name="connsiteX201" fmla="*/ 9128 w 2099794"/>
                <a:gd name="connsiteY201" fmla="*/ 2989985 h 4639934"/>
                <a:gd name="connsiteX202" fmla="*/ 15351 w 2099794"/>
                <a:gd name="connsiteY202" fmla="*/ 2977538 h 4639934"/>
                <a:gd name="connsiteX203" fmla="*/ 70947 w 2099794"/>
                <a:gd name="connsiteY203" fmla="*/ 2922357 h 4639934"/>
                <a:gd name="connsiteX204" fmla="*/ 90448 w 2099794"/>
                <a:gd name="connsiteY204" fmla="*/ 2924432 h 4639934"/>
                <a:gd name="connsiteX205" fmla="*/ 101235 w 2099794"/>
                <a:gd name="connsiteY205" fmla="*/ 2932937 h 4639934"/>
                <a:gd name="connsiteX206" fmla="*/ 98953 w 2099794"/>
                <a:gd name="connsiteY206" fmla="*/ 2910532 h 4639934"/>
                <a:gd name="connsiteX207" fmla="*/ 98331 w 2099794"/>
                <a:gd name="connsiteY207" fmla="*/ 2900575 h 4639934"/>
                <a:gd name="connsiteX208" fmla="*/ 95634 w 2099794"/>
                <a:gd name="connsiteY208" fmla="*/ 2877548 h 4639934"/>
                <a:gd name="connsiteX209" fmla="*/ 94804 w 2099794"/>
                <a:gd name="connsiteY209" fmla="*/ 2869250 h 4639934"/>
                <a:gd name="connsiteX210" fmla="*/ 91900 w 2099794"/>
                <a:gd name="connsiteY210" fmla="*/ 2849543 h 4639934"/>
                <a:gd name="connsiteX211" fmla="*/ 91693 w 2099794"/>
                <a:gd name="connsiteY211" fmla="*/ 2847883 h 4639934"/>
                <a:gd name="connsiteX212" fmla="*/ 78001 w 2099794"/>
                <a:gd name="connsiteY212" fmla="*/ 2792287 h 4639934"/>
                <a:gd name="connsiteX213" fmla="*/ 48543 w 2099794"/>
                <a:gd name="connsiteY213" fmla="*/ 2789382 h 4639934"/>
                <a:gd name="connsiteX214" fmla="*/ 20538 w 2099794"/>
                <a:gd name="connsiteY214" fmla="*/ 2849335 h 4639934"/>
                <a:gd name="connsiteX215" fmla="*/ 18671 w 2099794"/>
                <a:gd name="connsiteY215" fmla="*/ 2854106 h 4639934"/>
                <a:gd name="connsiteX216" fmla="*/ 17633 w 2099794"/>
                <a:gd name="connsiteY216" fmla="*/ 2857633 h 4639934"/>
                <a:gd name="connsiteX217" fmla="*/ 15766 w 2099794"/>
                <a:gd name="connsiteY217" fmla="*/ 2862612 h 4639934"/>
                <a:gd name="connsiteX218" fmla="*/ 9958 w 2099794"/>
                <a:gd name="connsiteY218" fmla="*/ 2879208 h 4639934"/>
                <a:gd name="connsiteX219" fmla="*/ 7883 w 2099794"/>
                <a:gd name="connsiteY219" fmla="*/ 2879208 h 4639934"/>
                <a:gd name="connsiteX220" fmla="*/ 9128 w 2099794"/>
                <a:gd name="connsiteY220" fmla="*/ 2871325 h 4639934"/>
                <a:gd name="connsiteX221" fmla="*/ 9543 w 2099794"/>
                <a:gd name="connsiteY221" fmla="*/ 2867798 h 4639934"/>
                <a:gd name="connsiteX222" fmla="*/ 15766 w 2099794"/>
                <a:gd name="connsiteY222" fmla="*/ 2845186 h 4639934"/>
                <a:gd name="connsiteX223" fmla="*/ 16181 w 2099794"/>
                <a:gd name="connsiteY223" fmla="*/ 2843319 h 4639934"/>
                <a:gd name="connsiteX224" fmla="*/ 18048 w 2099794"/>
                <a:gd name="connsiteY224" fmla="*/ 2838963 h 4639934"/>
                <a:gd name="connsiteX225" fmla="*/ 48336 w 2099794"/>
                <a:gd name="connsiteY225" fmla="*/ 2777765 h 4639934"/>
                <a:gd name="connsiteX226" fmla="*/ 49373 w 2099794"/>
                <a:gd name="connsiteY226" fmla="*/ 2776728 h 4639934"/>
                <a:gd name="connsiteX227" fmla="*/ 70533 w 2099794"/>
                <a:gd name="connsiteY227" fmla="*/ 2770712 h 4639934"/>
                <a:gd name="connsiteX228" fmla="*/ 70740 w 2099794"/>
                <a:gd name="connsiteY228" fmla="*/ 2771127 h 4639934"/>
                <a:gd name="connsiteX229" fmla="*/ 71155 w 2099794"/>
                <a:gd name="connsiteY229" fmla="*/ 2771127 h 4639934"/>
                <a:gd name="connsiteX230" fmla="*/ 80075 w 2099794"/>
                <a:gd name="connsiteY230" fmla="*/ 2779425 h 4639934"/>
                <a:gd name="connsiteX231" fmla="*/ 88996 w 2099794"/>
                <a:gd name="connsiteY231" fmla="*/ 2797058 h 4639934"/>
                <a:gd name="connsiteX232" fmla="*/ 89411 w 2099794"/>
                <a:gd name="connsiteY232" fmla="*/ 2799132 h 4639934"/>
                <a:gd name="connsiteX233" fmla="*/ 94804 w 2099794"/>
                <a:gd name="connsiteY233" fmla="*/ 2817181 h 4639934"/>
                <a:gd name="connsiteX234" fmla="*/ 95841 w 2099794"/>
                <a:gd name="connsiteY234" fmla="*/ 2821952 h 4639934"/>
                <a:gd name="connsiteX235" fmla="*/ 98538 w 2099794"/>
                <a:gd name="connsiteY235" fmla="*/ 2833569 h 4639934"/>
                <a:gd name="connsiteX236" fmla="*/ 98953 w 2099794"/>
                <a:gd name="connsiteY236" fmla="*/ 2836888 h 4639934"/>
                <a:gd name="connsiteX237" fmla="*/ 101857 w 2099794"/>
                <a:gd name="connsiteY237" fmla="*/ 2853277 h 4639934"/>
                <a:gd name="connsiteX238" fmla="*/ 102272 w 2099794"/>
                <a:gd name="connsiteY238" fmla="*/ 2858255 h 4639934"/>
                <a:gd name="connsiteX239" fmla="*/ 104969 w 2099794"/>
                <a:gd name="connsiteY239" fmla="*/ 2877963 h 4639934"/>
                <a:gd name="connsiteX240" fmla="*/ 105591 w 2099794"/>
                <a:gd name="connsiteY240" fmla="*/ 2886261 h 4639934"/>
                <a:gd name="connsiteX241" fmla="*/ 108288 w 2099794"/>
                <a:gd name="connsiteY241" fmla="*/ 2910947 h 4639934"/>
                <a:gd name="connsiteX242" fmla="*/ 108911 w 2099794"/>
                <a:gd name="connsiteY242" fmla="*/ 2922357 h 4639934"/>
                <a:gd name="connsiteX243" fmla="*/ 111400 w 2099794"/>
                <a:gd name="connsiteY243" fmla="*/ 2955341 h 4639934"/>
                <a:gd name="connsiteX244" fmla="*/ 115964 w 2099794"/>
                <a:gd name="connsiteY244" fmla="*/ 2967166 h 4639934"/>
                <a:gd name="connsiteX245" fmla="*/ 114304 w 2099794"/>
                <a:gd name="connsiteY245" fmla="*/ 2993719 h 4639934"/>
                <a:gd name="connsiteX246" fmla="*/ 113267 w 2099794"/>
                <a:gd name="connsiteY246" fmla="*/ 2998283 h 4639934"/>
                <a:gd name="connsiteX247" fmla="*/ 115757 w 2099794"/>
                <a:gd name="connsiteY247" fmla="*/ 3080225 h 4639934"/>
                <a:gd name="connsiteX248" fmla="*/ 130485 w 2099794"/>
                <a:gd name="connsiteY248" fmla="*/ 3003054 h 4639934"/>
                <a:gd name="connsiteX249" fmla="*/ 131522 w 2099794"/>
                <a:gd name="connsiteY249" fmla="*/ 2997868 h 4639934"/>
                <a:gd name="connsiteX250" fmla="*/ 137746 w 2099794"/>
                <a:gd name="connsiteY250" fmla="*/ 2971730 h 4639934"/>
                <a:gd name="connsiteX251" fmla="*/ 137954 w 2099794"/>
                <a:gd name="connsiteY251" fmla="*/ 2970070 h 4639934"/>
                <a:gd name="connsiteX252" fmla="*/ 144177 w 2099794"/>
                <a:gd name="connsiteY252" fmla="*/ 2945176 h 4639934"/>
                <a:gd name="connsiteX253" fmla="*/ 144799 w 2099794"/>
                <a:gd name="connsiteY253" fmla="*/ 2941857 h 4639934"/>
                <a:gd name="connsiteX254" fmla="*/ 150608 w 2099794"/>
                <a:gd name="connsiteY254" fmla="*/ 2920905 h 4639934"/>
                <a:gd name="connsiteX255" fmla="*/ 151853 w 2099794"/>
                <a:gd name="connsiteY255" fmla="*/ 2915926 h 4639934"/>
                <a:gd name="connsiteX256" fmla="*/ 151853 w 2099794"/>
                <a:gd name="connsiteY256" fmla="*/ 2899123 h 4639934"/>
                <a:gd name="connsiteX257" fmla="*/ 150608 w 2099794"/>
                <a:gd name="connsiteY257" fmla="*/ 2888128 h 4639934"/>
                <a:gd name="connsiteX258" fmla="*/ 151438 w 2099794"/>
                <a:gd name="connsiteY258" fmla="*/ 2884601 h 4639934"/>
                <a:gd name="connsiteX259" fmla="*/ 153097 w 2099794"/>
                <a:gd name="connsiteY259" fmla="*/ 2881489 h 4639934"/>
                <a:gd name="connsiteX260" fmla="*/ 156831 w 2099794"/>
                <a:gd name="connsiteY260" fmla="*/ 2876926 h 4639934"/>
                <a:gd name="connsiteX261" fmla="*/ 166374 w 2099794"/>
                <a:gd name="connsiteY261" fmla="*/ 2867590 h 4639934"/>
                <a:gd name="connsiteX262" fmla="*/ 199773 w 2099794"/>
                <a:gd name="connsiteY262" fmla="*/ 2768015 h 4639934"/>
                <a:gd name="connsiteX263" fmla="*/ 200810 w 2099794"/>
                <a:gd name="connsiteY263" fmla="*/ 2764489 h 4639934"/>
                <a:gd name="connsiteX264" fmla="*/ 218651 w 2099794"/>
                <a:gd name="connsiteY264" fmla="*/ 2719057 h 4639934"/>
                <a:gd name="connsiteX265" fmla="*/ 179443 w 2099794"/>
                <a:gd name="connsiteY265" fmla="*/ 2719057 h 4639934"/>
                <a:gd name="connsiteX266" fmla="*/ 172598 w 2099794"/>
                <a:gd name="connsiteY266" fmla="*/ 2718228 h 4639934"/>
                <a:gd name="connsiteX267" fmla="*/ 165959 w 2099794"/>
                <a:gd name="connsiteY267" fmla="*/ 2716775 h 4639934"/>
                <a:gd name="connsiteX268" fmla="*/ 165129 w 2099794"/>
                <a:gd name="connsiteY268" fmla="*/ 2710345 h 4639934"/>
                <a:gd name="connsiteX269" fmla="*/ 189608 w 2099794"/>
                <a:gd name="connsiteY269" fmla="*/ 2658068 h 4639934"/>
                <a:gd name="connsiteX270" fmla="*/ 202677 w 2099794"/>
                <a:gd name="connsiteY270" fmla="*/ 2646658 h 4639934"/>
                <a:gd name="connsiteX271" fmla="*/ 210561 w 2099794"/>
                <a:gd name="connsiteY271" fmla="*/ 2643339 h 4639934"/>
                <a:gd name="connsiteX272" fmla="*/ 220103 w 2099794"/>
                <a:gd name="connsiteY272" fmla="*/ 2643131 h 4639934"/>
                <a:gd name="connsiteX273" fmla="*/ 224667 w 2099794"/>
                <a:gd name="connsiteY273" fmla="*/ 2644791 h 4639934"/>
                <a:gd name="connsiteX274" fmla="*/ 229853 w 2099794"/>
                <a:gd name="connsiteY274" fmla="*/ 2648732 h 4639934"/>
                <a:gd name="connsiteX275" fmla="*/ 230683 w 2099794"/>
                <a:gd name="connsiteY275" fmla="*/ 2649770 h 4639934"/>
                <a:gd name="connsiteX276" fmla="*/ 240848 w 2099794"/>
                <a:gd name="connsiteY276" fmla="*/ 2665536 h 4639934"/>
                <a:gd name="connsiteX277" fmla="*/ 287731 w 2099794"/>
                <a:gd name="connsiteY277" fmla="*/ 2563886 h 4639934"/>
                <a:gd name="connsiteX278" fmla="*/ 290428 w 2099794"/>
                <a:gd name="connsiteY278" fmla="*/ 2568035 h 4639934"/>
                <a:gd name="connsiteX279" fmla="*/ 593711 w 2099794"/>
                <a:gd name="connsiteY279" fmla="*/ 0 h 4639934"/>
                <a:gd name="connsiteX280" fmla="*/ 283997 w 2099794"/>
                <a:gd name="connsiteY280" fmla="*/ 2581726 h 4639934"/>
                <a:gd name="connsiteX281" fmla="*/ 246242 w 2099794"/>
                <a:gd name="connsiteY281" fmla="*/ 2670722 h 4639934"/>
                <a:gd name="connsiteX282" fmla="*/ 246034 w 2099794"/>
                <a:gd name="connsiteY282" fmla="*/ 2675908 h 4639934"/>
                <a:gd name="connsiteX283" fmla="*/ 237114 w 2099794"/>
                <a:gd name="connsiteY283" fmla="*/ 2710759 h 4639934"/>
                <a:gd name="connsiteX284" fmla="*/ 222800 w 2099794"/>
                <a:gd name="connsiteY284" fmla="*/ 2729222 h 4639934"/>
                <a:gd name="connsiteX285" fmla="*/ 183592 w 2099794"/>
                <a:gd name="connsiteY285" fmla="*/ 2840622 h 4639934"/>
                <a:gd name="connsiteX286" fmla="*/ 181518 w 2099794"/>
                <a:gd name="connsiteY286" fmla="*/ 2847675 h 4639934"/>
                <a:gd name="connsiteX287" fmla="*/ 213257 w 2099794"/>
                <a:gd name="connsiteY287" fmla="*/ 2844979 h 4639934"/>
                <a:gd name="connsiteX288" fmla="*/ 236077 w 2099794"/>
                <a:gd name="connsiteY288" fmla="*/ 2868005 h 4639934"/>
                <a:gd name="connsiteX289" fmla="*/ 254332 w 2099794"/>
                <a:gd name="connsiteY289" fmla="*/ 2924639 h 4639934"/>
                <a:gd name="connsiteX290" fmla="*/ 251220 w 2099794"/>
                <a:gd name="connsiteY290" fmla="*/ 2929825 h 4639934"/>
                <a:gd name="connsiteX291" fmla="*/ 172390 w 2099794"/>
                <a:gd name="connsiteY291" fmla="*/ 2919867 h 4639934"/>
                <a:gd name="connsiteX292" fmla="*/ 161603 w 2099794"/>
                <a:gd name="connsiteY292" fmla="*/ 2913229 h 4639934"/>
                <a:gd name="connsiteX293" fmla="*/ 147081 w 2099794"/>
                <a:gd name="connsiteY293" fmla="*/ 2969655 h 4639934"/>
                <a:gd name="connsiteX294" fmla="*/ 116586 w 2099794"/>
                <a:gd name="connsiteY294" fmla="*/ 3170673 h 4639934"/>
                <a:gd name="connsiteX295" fmla="*/ 117831 w 2099794"/>
                <a:gd name="connsiteY295" fmla="*/ 3237886 h 4639934"/>
                <a:gd name="connsiteX296" fmla="*/ 123225 w 2099794"/>
                <a:gd name="connsiteY296" fmla="*/ 3246807 h 4639934"/>
                <a:gd name="connsiteX297" fmla="*/ 132560 w 2099794"/>
                <a:gd name="connsiteY297" fmla="*/ 3293275 h 4639934"/>
                <a:gd name="connsiteX298" fmla="*/ 130693 w 2099794"/>
                <a:gd name="connsiteY298" fmla="*/ 3305307 h 4639934"/>
                <a:gd name="connsiteX299" fmla="*/ 206619 w 2099794"/>
                <a:gd name="connsiteY299" fmla="*/ 3466494 h 4639934"/>
                <a:gd name="connsiteX300" fmla="*/ 327769 w 2099794"/>
                <a:gd name="connsiteY300" fmla="*/ 3640129 h 4639934"/>
                <a:gd name="connsiteX301" fmla="*/ 376934 w 2099794"/>
                <a:gd name="connsiteY301" fmla="*/ 3716885 h 4639934"/>
                <a:gd name="connsiteX302" fmla="*/ 378594 w 2099794"/>
                <a:gd name="connsiteY302" fmla="*/ 3719789 h 4639934"/>
                <a:gd name="connsiteX303" fmla="*/ 380668 w 2099794"/>
                <a:gd name="connsiteY303" fmla="*/ 3723316 h 4639934"/>
                <a:gd name="connsiteX304" fmla="*/ 380046 w 2099794"/>
                <a:gd name="connsiteY304" fmla="*/ 3718544 h 4639934"/>
                <a:gd name="connsiteX305" fmla="*/ 378801 w 2099794"/>
                <a:gd name="connsiteY305" fmla="*/ 3714810 h 4639934"/>
                <a:gd name="connsiteX306" fmla="*/ 324865 w 2099794"/>
                <a:gd name="connsiteY306" fmla="*/ 3594283 h 4639934"/>
                <a:gd name="connsiteX307" fmla="*/ 323413 w 2099794"/>
                <a:gd name="connsiteY307" fmla="*/ 3591378 h 4639934"/>
                <a:gd name="connsiteX308" fmla="*/ 294370 w 2099794"/>
                <a:gd name="connsiteY308" fmla="*/ 3564410 h 4639934"/>
                <a:gd name="connsiteX309" fmla="*/ 278396 w 2099794"/>
                <a:gd name="connsiteY309" fmla="*/ 3556527 h 4639934"/>
                <a:gd name="connsiteX310" fmla="*/ 272588 w 2099794"/>
                <a:gd name="connsiteY310" fmla="*/ 3510888 h 4639934"/>
                <a:gd name="connsiteX311" fmla="*/ 276529 w 2099794"/>
                <a:gd name="connsiteY311" fmla="*/ 3485372 h 4639934"/>
                <a:gd name="connsiteX312" fmla="*/ 250805 w 2099794"/>
                <a:gd name="connsiteY312" fmla="*/ 3396584 h 4639934"/>
                <a:gd name="connsiteX313" fmla="*/ 248109 w 2099794"/>
                <a:gd name="connsiteY313" fmla="*/ 3375425 h 4639934"/>
                <a:gd name="connsiteX314" fmla="*/ 227364 w 2099794"/>
                <a:gd name="connsiteY314" fmla="*/ 3379159 h 4639934"/>
                <a:gd name="connsiteX315" fmla="*/ 186497 w 2099794"/>
                <a:gd name="connsiteY315" fmla="*/ 3376254 h 4639934"/>
                <a:gd name="connsiteX316" fmla="*/ 182555 w 2099794"/>
                <a:gd name="connsiteY316" fmla="*/ 3370238 h 4639934"/>
                <a:gd name="connsiteX317" fmla="*/ 206619 w 2099794"/>
                <a:gd name="connsiteY317" fmla="*/ 3318584 h 4639934"/>
                <a:gd name="connsiteX318" fmla="*/ 215954 w 2099794"/>
                <a:gd name="connsiteY318" fmla="*/ 3309456 h 4639934"/>
                <a:gd name="connsiteX319" fmla="*/ 253502 w 2099794"/>
                <a:gd name="connsiteY319" fmla="*/ 3317131 h 4639934"/>
                <a:gd name="connsiteX320" fmla="*/ 257444 w 2099794"/>
                <a:gd name="connsiteY320" fmla="*/ 3325014 h 4639934"/>
                <a:gd name="connsiteX321" fmla="*/ 360338 w 2099794"/>
                <a:gd name="connsiteY321" fmla="*/ 3269003 h 4639934"/>
                <a:gd name="connsiteX322" fmla="*/ 361168 w 2099794"/>
                <a:gd name="connsiteY322" fmla="*/ 3271078 h 4639934"/>
                <a:gd name="connsiteX323" fmla="*/ 335652 w 2099794"/>
                <a:gd name="connsiteY323" fmla="*/ 3278339 h 4639934"/>
                <a:gd name="connsiteX324" fmla="*/ 286279 w 2099794"/>
                <a:gd name="connsiteY324" fmla="*/ 3301780 h 4639934"/>
                <a:gd name="connsiteX325" fmla="*/ 268854 w 2099794"/>
                <a:gd name="connsiteY325" fmla="*/ 3321280 h 4639934"/>
                <a:gd name="connsiteX326" fmla="*/ 266987 w 2099794"/>
                <a:gd name="connsiteY326" fmla="*/ 3341818 h 4639934"/>
                <a:gd name="connsiteX327" fmla="*/ 261800 w 2099794"/>
                <a:gd name="connsiteY327" fmla="*/ 3364637 h 4639934"/>
                <a:gd name="connsiteX328" fmla="*/ 256822 w 2099794"/>
                <a:gd name="connsiteY328" fmla="*/ 3374387 h 4639934"/>
                <a:gd name="connsiteX329" fmla="*/ 282960 w 2099794"/>
                <a:gd name="connsiteY329" fmla="*/ 3477904 h 4639934"/>
                <a:gd name="connsiteX330" fmla="*/ 285449 w 2099794"/>
                <a:gd name="connsiteY330" fmla="*/ 3474792 h 4639934"/>
                <a:gd name="connsiteX331" fmla="*/ 342705 w 2099794"/>
                <a:gd name="connsiteY331" fmla="*/ 3456744 h 4639934"/>
                <a:gd name="connsiteX332" fmla="*/ 373408 w 2099794"/>
                <a:gd name="connsiteY332" fmla="*/ 3478319 h 4639934"/>
                <a:gd name="connsiteX333" fmla="*/ 415934 w 2099794"/>
                <a:gd name="connsiteY333" fmla="*/ 3540139 h 4639934"/>
                <a:gd name="connsiteX334" fmla="*/ 417387 w 2099794"/>
                <a:gd name="connsiteY334" fmla="*/ 3545532 h 4639934"/>
                <a:gd name="connsiteX335" fmla="*/ 365525 w 2099794"/>
                <a:gd name="connsiteY335" fmla="*/ 3563165 h 4639934"/>
                <a:gd name="connsiteX336" fmla="*/ 329844 w 2099794"/>
                <a:gd name="connsiteY336" fmla="*/ 3568559 h 4639934"/>
                <a:gd name="connsiteX337" fmla="*/ 325487 w 2099794"/>
                <a:gd name="connsiteY337" fmla="*/ 3575820 h 4639934"/>
                <a:gd name="connsiteX338" fmla="*/ 383988 w 2099794"/>
                <a:gd name="connsiteY338" fmla="*/ 3705060 h 4639934"/>
                <a:gd name="connsiteX339" fmla="*/ 431286 w 2099794"/>
                <a:gd name="connsiteY339" fmla="*/ 3858365 h 4639934"/>
                <a:gd name="connsiteX340" fmla="*/ 433153 w 2099794"/>
                <a:gd name="connsiteY340" fmla="*/ 3959185 h 4639934"/>
                <a:gd name="connsiteX341" fmla="*/ 425477 w 2099794"/>
                <a:gd name="connsiteY341" fmla="*/ 4023494 h 4639934"/>
                <a:gd name="connsiteX342" fmla="*/ 425685 w 2099794"/>
                <a:gd name="connsiteY342" fmla="*/ 4029717 h 4639934"/>
                <a:gd name="connsiteX343" fmla="*/ 430041 w 2099794"/>
                <a:gd name="connsiteY343" fmla="*/ 4025568 h 4639934"/>
                <a:gd name="connsiteX344" fmla="*/ 493106 w 2099794"/>
                <a:gd name="connsiteY344" fmla="*/ 4002126 h 4639934"/>
                <a:gd name="connsiteX345" fmla="*/ 548494 w 2099794"/>
                <a:gd name="connsiteY345" fmla="*/ 4031169 h 4639934"/>
                <a:gd name="connsiteX346" fmla="*/ 627740 w 2099794"/>
                <a:gd name="connsiteY346" fmla="*/ 4140495 h 4639934"/>
                <a:gd name="connsiteX347" fmla="*/ 624420 w 2099794"/>
                <a:gd name="connsiteY347" fmla="*/ 4147755 h 4639934"/>
                <a:gd name="connsiteX348" fmla="*/ 563431 w 2099794"/>
                <a:gd name="connsiteY348" fmla="*/ 4170782 h 4639934"/>
                <a:gd name="connsiteX349" fmla="*/ 468004 w 2099794"/>
                <a:gd name="connsiteY349" fmla="*/ 4182814 h 4639934"/>
                <a:gd name="connsiteX350" fmla="*/ 413653 w 2099794"/>
                <a:gd name="connsiteY350" fmla="*/ 4165596 h 4639934"/>
                <a:gd name="connsiteX351" fmla="*/ 394982 w 2099794"/>
                <a:gd name="connsiteY351" fmla="*/ 4146096 h 4639934"/>
                <a:gd name="connsiteX352" fmla="*/ 392285 w 2099794"/>
                <a:gd name="connsiteY352" fmla="*/ 4151282 h 4639934"/>
                <a:gd name="connsiteX353" fmla="*/ 356397 w 2099794"/>
                <a:gd name="connsiteY353" fmla="*/ 4237581 h 4639934"/>
                <a:gd name="connsiteX354" fmla="*/ 276788 w 2099794"/>
                <a:gd name="connsiteY354" fmla="*/ 4371411 h 4639934"/>
                <a:gd name="connsiteX355" fmla="*/ 231210 w 2099794"/>
                <a:gd name="connsiteY355" fmla="*/ 4425424 h 4639934"/>
                <a:gd name="connsiteX356" fmla="*/ 320404 w 2099794"/>
                <a:gd name="connsiteY356" fmla="*/ 4295744 h 4639934"/>
                <a:gd name="connsiteX357" fmla="*/ 387722 w 2099794"/>
                <a:gd name="connsiteY357" fmla="*/ 4146303 h 4639934"/>
                <a:gd name="connsiteX358" fmla="*/ 390626 w 2099794"/>
                <a:gd name="connsiteY358" fmla="*/ 4128670 h 4639934"/>
                <a:gd name="connsiteX359" fmla="*/ 396227 w 2099794"/>
                <a:gd name="connsiteY359" fmla="*/ 4104191 h 4639934"/>
                <a:gd name="connsiteX360" fmla="*/ 411786 w 2099794"/>
                <a:gd name="connsiteY360" fmla="*/ 4057930 h 4639934"/>
                <a:gd name="connsiteX361" fmla="*/ 427552 w 2099794"/>
                <a:gd name="connsiteY361" fmla="*/ 3913753 h 4639934"/>
                <a:gd name="connsiteX362" fmla="*/ 416764 w 2099794"/>
                <a:gd name="connsiteY362" fmla="*/ 3875375 h 4639934"/>
                <a:gd name="connsiteX363" fmla="*/ 328599 w 2099794"/>
                <a:gd name="connsiteY363" fmla="*/ 3754225 h 4639934"/>
                <a:gd name="connsiteX364" fmla="*/ 223007 w 2099794"/>
                <a:gd name="connsiteY364" fmla="*/ 3668964 h 4639934"/>
                <a:gd name="connsiteX365" fmla="*/ 177784 w 2099794"/>
                <a:gd name="connsiteY365" fmla="*/ 3652576 h 4639934"/>
                <a:gd name="connsiteX366" fmla="*/ 114927 w 2099794"/>
                <a:gd name="connsiteY366" fmla="*/ 3680996 h 4639934"/>
                <a:gd name="connsiteX367" fmla="*/ 94597 w 2099794"/>
                <a:gd name="connsiteY367" fmla="*/ 3761694 h 4639934"/>
                <a:gd name="connsiteX368" fmla="*/ 100198 w 2099794"/>
                <a:gd name="connsiteY368" fmla="*/ 3756715 h 4639934"/>
                <a:gd name="connsiteX369" fmla="*/ 170108 w 2099794"/>
                <a:gd name="connsiteY369" fmla="*/ 3756507 h 4639934"/>
                <a:gd name="connsiteX370" fmla="*/ 200188 w 2099794"/>
                <a:gd name="connsiteY370" fmla="*/ 3824965 h 4639934"/>
                <a:gd name="connsiteX371" fmla="*/ 204544 w 2099794"/>
                <a:gd name="connsiteY371" fmla="*/ 3857535 h 4639934"/>
                <a:gd name="connsiteX372" fmla="*/ 198529 w 2099794"/>
                <a:gd name="connsiteY372" fmla="*/ 3863966 h 4639934"/>
                <a:gd name="connsiteX373" fmla="*/ 95011 w 2099794"/>
                <a:gd name="connsiteY373" fmla="*/ 3845295 h 4639934"/>
                <a:gd name="connsiteX374" fmla="*/ 100820 w 2099794"/>
                <a:gd name="connsiteY374" fmla="*/ 3899854 h 4639934"/>
                <a:gd name="connsiteX375" fmla="*/ 118246 w 2099794"/>
                <a:gd name="connsiteY375" fmla="*/ 4006068 h 4639934"/>
                <a:gd name="connsiteX376" fmla="*/ 125507 w 2099794"/>
                <a:gd name="connsiteY376" fmla="*/ 4016855 h 4639934"/>
                <a:gd name="connsiteX377" fmla="*/ 134012 w 2099794"/>
                <a:gd name="connsiteY377" fmla="*/ 4056478 h 4639934"/>
                <a:gd name="connsiteX378" fmla="*/ 131522 w 2099794"/>
                <a:gd name="connsiteY378" fmla="*/ 4069962 h 4639934"/>
                <a:gd name="connsiteX379" fmla="*/ 150400 w 2099794"/>
                <a:gd name="connsiteY379" fmla="*/ 4157298 h 4639934"/>
                <a:gd name="connsiteX380" fmla="*/ 123639 w 2099794"/>
                <a:gd name="connsiteY380" fmla="*/ 4069132 h 4639934"/>
                <a:gd name="connsiteX381" fmla="*/ 25724 w 2099794"/>
                <a:gd name="connsiteY381" fmla="*/ 4093611 h 4639934"/>
                <a:gd name="connsiteX382" fmla="*/ 18048 w 2099794"/>
                <a:gd name="connsiteY382" fmla="*/ 4085936 h 4639934"/>
                <a:gd name="connsiteX383" fmla="*/ 37963 w 2099794"/>
                <a:gd name="connsiteY383" fmla="*/ 4011047 h 4639934"/>
                <a:gd name="connsiteX384" fmla="*/ 56634 w 2099794"/>
                <a:gd name="connsiteY384" fmla="*/ 3988435 h 4639934"/>
                <a:gd name="connsiteX385" fmla="*/ 100820 w 2099794"/>
                <a:gd name="connsiteY385" fmla="*/ 3988850 h 4639934"/>
                <a:gd name="connsiteX386" fmla="*/ 107666 w 2099794"/>
                <a:gd name="connsiteY386" fmla="*/ 3994658 h 4639934"/>
                <a:gd name="connsiteX387" fmla="*/ 99575 w 2099794"/>
                <a:gd name="connsiteY387" fmla="*/ 3948397 h 4639934"/>
                <a:gd name="connsiteX388" fmla="*/ 86921 w 2099794"/>
                <a:gd name="connsiteY388" fmla="*/ 3845711 h 4639934"/>
                <a:gd name="connsiteX389" fmla="*/ 81942 w 2099794"/>
                <a:gd name="connsiteY389" fmla="*/ 3835130 h 4639934"/>
                <a:gd name="connsiteX390" fmla="*/ 72192 w 2099794"/>
                <a:gd name="connsiteY390" fmla="*/ 3824135 h 4639934"/>
                <a:gd name="connsiteX391" fmla="*/ 80490 w 2099794"/>
                <a:gd name="connsiteY391" fmla="*/ 3779741 h 4639934"/>
                <a:gd name="connsiteX392" fmla="*/ 85676 w 2099794"/>
                <a:gd name="connsiteY392" fmla="*/ 3769784 h 4639934"/>
                <a:gd name="connsiteX393" fmla="*/ 100405 w 2099794"/>
                <a:gd name="connsiteY393" fmla="*/ 3692821 h 4639934"/>
                <a:gd name="connsiteX394" fmla="*/ 157246 w 2099794"/>
                <a:gd name="connsiteY394" fmla="*/ 3644277 h 4639934"/>
                <a:gd name="connsiteX395" fmla="*/ 203922 w 2099794"/>
                <a:gd name="connsiteY395" fmla="*/ 3651746 h 4639934"/>
                <a:gd name="connsiteX396" fmla="*/ 288769 w 2099794"/>
                <a:gd name="connsiteY396" fmla="*/ 3705682 h 4639934"/>
                <a:gd name="connsiteX397" fmla="*/ 419254 w 2099794"/>
                <a:gd name="connsiteY397" fmla="*/ 3863966 h 4639934"/>
                <a:gd name="connsiteX398" fmla="*/ 425270 w 2099794"/>
                <a:gd name="connsiteY398" fmla="*/ 3874545 h 4639934"/>
                <a:gd name="connsiteX399" fmla="*/ 414690 w 2099794"/>
                <a:gd name="connsiteY399" fmla="*/ 3819779 h 4639934"/>
                <a:gd name="connsiteX400" fmla="*/ 340838 w 2099794"/>
                <a:gd name="connsiteY400" fmla="*/ 3672906 h 4639934"/>
                <a:gd name="connsiteX401" fmla="*/ 227571 w 2099794"/>
                <a:gd name="connsiteY401" fmla="*/ 3512755 h 4639934"/>
                <a:gd name="connsiteX402" fmla="*/ 134219 w 2099794"/>
                <a:gd name="connsiteY402" fmla="*/ 3342648 h 4639934"/>
                <a:gd name="connsiteX403" fmla="*/ 123639 w 2099794"/>
                <a:gd name="connsiteY403" fmla="*/ 3310700 h 4639934"/>
                <a:gd name="connsiteX404" fmla="*/ 118661 w 2099794"/>
                <a:gd name="connsiteY404" fmla="*/ 3308004 h 4639934"/>
                <a:gd name="connsiteX405" fmla="*/ 23857 w 2099794"/>
                <a:gd name="connsiteY405" fmla="*/ 3332690 h 4639934"/>
                <a:gd name="connsiteX406" fmla="*/ 0 w 2099794"/>
                <a:gd name="connsiteY406" fmla="*/ 3333105 h 4639934"/>
                <a:gd name="connsiteX0" fmla="*/ 989322 w 2099794"/>
                <a:gd name="connsiteY0" fmla="*/ 4349810 h 4639934"/>
                <a:gd name="connsiteX1" fmla="*/ 991189 w 2099794"/>
                <a:gd name="connsiteY1" fmla="*/ 4351055 h 4639934"/>
                <a:gd name="connsiteX2" fmla="*/ 992849 w 2099794"/>
                <a:gd name="connsiteY2" fmla="*/ 4349602 h 4639934"/>
                <a:gd name="connsiteX3" fmla="*/ 991189 w 2099794"/>
                <a:gd name="connsiteY3" fmla="*/ 4348151 h 4639934"/>
                <a:gd name="connsiteX4" fmla="*/ 989322 w 2099794"/>
                <a:gd name="connsiteY4" fmla="*/ 4349810 h 4639934"/>
                <a:gd name="connsiteX5" fmla="*/ 424025 w 2099794"/>
                <a:gd name="connsiteY5" fmla="*/ 4033659 h 4639934"/>
                <a:gd name="connsiteX6" fmla="*/ 424855 w 2099794"/>
                <a:gd name="connsiteY6" fmla="*/ 4033659 h 4639934"/>
                <a:gd name="connsiteX7" fmla="*/ 425270 w 2099794"/>
                <a:gd name="connsiteY7" fmla="*/ 4032207 h 4639934"/>
                <a:gd name="connsiteX8" fmla="*/ 424025 w 2099794"/>
                <a:gd name="connsiteY8" fmla="*/ 4031584 h 4639934"/>
                <a:gd name="connsiteX9" fmla="*/ 424025 w 2099794"/>
                <a:gd name="connsiteY9" fmla="*/ 4033659 h 4639934"/>
                <a:gd name="connsiteX10" fmla="*/ 209514 w 2099794"/>
                <a:gd name="connsiteY10" fmla="*/ 4451135 h 4639934"/>
                <a:gd name="connsiteX11" fmla="*/ 231210 w 2099794"/>
                <a:gd name="connsiteY11" fmla="*/ 4425424 h 4639934"/>
                <a:gd name="connsiteX12" fmla="*/ 227571 w 2099794"/>
                <a:gd name="connsiteY12" fmla="*/ 4430715 h 4639934"/>
                <a:gd name="connsiteX13" fmla="*/ 209514 w 2099794"/>
                <a:gd name="connsiteY13" fmla="*/ 4451135 h 4639934"/>
                <a:gd name="connsiteX14" fmla="*/ 197595 w 2099794"/>
                <a:gd name="connsiteY14" fmla="*/ 4486153 h 4639934"/>
                <a:gd name="connsiteX15" fmla="*/ 294784 w 2099794"/>
                <a:gd name="connsiteY15" fmla="*/ 4419669 h 4639934"/>
                <a:gd name="connsiteX16" fmla="*/ 400583 w 2099794"/>
                <a:gd name="connsiteY16" fmla="*/ 4364539 h 4639934"/>
                <a:gd name="connsiteX17" fmla="*/ 470078 w 2099794"/>
                <a:gd name="connsiteY17" fmla="*/ 4336948 h 4639934"/>
                <a:gd name="connsiteX18" fmla="*/ 526919 w 2099794"/>
                <a:gd name="connsiteY18" fmla="*/ 4319730 h 4639934"/>
                <a:gd name="connsiteX19" fmla="*/ 563015 w 2099794"/>
                <a:gd name="connsiteY19" fmla="*/ 4310187 h 4639934"/>
                <a:gd name="connsiteX20" fmla="*/ 623590 w 2099794"/>
                <a:gd name="connsiteY20" fmla="*/ 4300645 h 4639934"/>
                <a:gd name="connsiteX21" fmla="*/ 625872 w 2099794"/>
                <a:gd name="connsiteY21" fmla="*/ 4299815 h 4639934"/>
                <a:gd name="connsiteX22" fmla="*/ 629191 w 2099794"/>
                <a:gd name="connsiteY22" fmla="*/ 4299608 h 4639934"/>
                <a:gd name="connsiteX23" fmla="*/ 653878 w 2099794"/>
                <a:gd name="connsiteY23" fmla="*/ 4296496 h 4639934"/>
                <a:gd name="connsiteX24" fmla="*/ 660516 w 2099794"/>
                <a:gd name="connsiteY24" fmla="*/ 4296288 h 4639934"/>
                <a:gd name="connsiteX25" fmla="*/ 709889 w 2099794"/>
                <a:gd name="connsiteY25" fmla="*/ 4293177 h 4639934"/>
                <a:gd name="connsiteX26" fmla="*/ 741214 w 2099794"/>
                <a:gd name="connsiteY26" fmla="*/ 4293177 h 4639934"/>
                <a:gd name="connsiteX27" fmla="*/ 790586 w 2099794"/>
                <a:gd name="connsiteY27" fmla="*/ 4296288 h 4639934"/>
                <a:gd name="connsiteX28" fmla="*/ 795565 w 2099794"/>
                <a:gd name="connsiteY28" fmla="*/ 4296496 h 4639934"/>
                <a:gd name="connsiteX29" fmla="*/ 844316 w 2099794"/>
                <a:gd name="connsiteY29" fmla="*/ 4303341 h 4639934"/>
                <a:gd name="connsiteX30" fmla="*/ 882690 w 2099794"/>
                <a:gd name="connsiteY30" fmla="*/ 4309531 h 4639934"/>
                <a:gd name="connsiteX31" fmla="*/ 882901 w 2099794"/>
                <a:gd name="connsiteY31" fmla="*/ 4309772 h 4639934"/>
                <a:gd name="connsiteX32" fmla="*/ 882901 w 2099794"/>
                <a:gd name="connsiteY32" fmla="*/ 4310602 h 4639934"/>
                <a:gd name="connsiteX33" fmla="*/ 883938 w 2099794"/>
                <a:gd name="connsiteY33" fmla="*/ 4310395 h 4639934"/>
                <a:gd name="connsiteX34" fmla="*/ 882901 w 2099794"/>
                <a:gd name="connsiteY34" fmla="*/ 4309772 h 4639934"/>
                <a:gd name="connsiteX35" fmla="*/ 882901 w 2099794"/>
                <a:gd name="connsiteY35" fmla="*/ 4309565 h 4639934"/>
                <a:gd name="connsiteX36" fmla="*/ 882690 w 2099794"/>
                <a:gd name="connsiteY36" fmla="*/ 4309531 h 4639934"/>
                <a:gd name="connsiteX37" fmla="*/ 877092 w 2099794"/>
                <a:gd name="connsiteY37" fmla="*/ 4303134 h 4639934"/>
                <a:gd name="connsiteX38" fmla="*/ 868587 w 2099794"/>
                <a:gd name="connsiteY38" fmla="*/ 4289028 h 4639934"/>
                <a:gd name="connsiteX39" fmla="*/ 874188 w 2099794"/>
                <a:gd name="connsiteY39" fmla="*/ 4257703 h 4639934"/>
                <a:gd name="connsiteX40" fmla="*/ 909869 w 2099794"/>
                <a:gd name="connsiteY40" fmla="*/ 4224096 h 4639934"/>
                <a:gd name="connsiteX41" fmla="*/ 951359 w 2099794"/>
                <a:gd name="connsiteY41" fmla="*/ 4208952 h 4639934"/>
                <a:gd name="connsiteX42" fmla="*/ 1017535 w 2099794"/>
                <a:gd name="connsiteY42" fmla="*/ 4202521 h 4639934"/>
                <a:gd name="connsiteX43" fmla="*/ 1027493 w 2099794"/>
                <a:gd name="connsiteY43" fmla="*/ 4202521 h 4639934"/>
                <a:gd name="connsiteX44" fmla="*/ 1040562 w 2099794"/>
                <a:gd name="connsiteY44" fmla="*/ 4202729 h 4639934"/>
                <a:gd name="connsiteX45" fmla="*/ 997620 w 2099794"/>
                <a:gd name="connsiteY45" fmla="*/ 4342134 h 4639934"/>
                <a:gd name="connsiteX46" fmla="*/ 1033301 w 2099794"/>
                <a:gd name="connsiteY46" fmla="*/ 4353959 h 4639934"/>
                <a:gd name="connsiteX47" fmla="*/ 1137025 w 2099794"/>
                <a:gd name="connsiteY47" fmla="*/ 4391922 h 4639934"/>
                <a:gd name="connsiteX48" fmla="*/ 1181627 w 2099794"/>
                <a:gd name="connsiteY48" fmla="*/ 4408311 h 4639934"/>
                <a:gd name="connsiteX49" fmla="*/ 1186191 w 2099794"/>
                <a:gd name="connsiteY49" fmla="*/ 4408933 h 4639934"/>
                <a:gd name="connsiteX50" fmla="*/ 1183494 w 2099794"/>
                <a:gd name="connsiteY50" fmla="*/ 4406651 h 4639934"/>
                <a:gd name="connsiteX51" fmla="*/ 1186813 w 2099794"/>
                <a:gd name="connsiteY51" fmla="*/ 4355826 h 4639934"/>
                <a:gd name="connsiteX52" fmla="*/ 1250915 w 2099794"/>
                <a:gd name="connsiteY52" fmla="*/ 4332592 h 4639934"/>
                <a:gd name="connsiteX53" fmla="*/ 1286596 w 2099794"/>
                <a:gd name="connsiteY53" fmla="*/ 4330102 h 4639934"/>
                <a:gd name="connsiteX54" fmla="*/ 1293649 w 2099794"/>
                <a:gd name="connsiteY54" fmla="*/ 4337156 h 4639934"/>
                <a:gd name="connsiteX55" fmla="*/ 1285766 w 2099794"/>
                <a:gd name="connsiteY55" fmla="*/ 4382794 h 4639934"/>
                <a:gd name="connsiteX56" fmla="*/ 1258175 w 2099794"/>
                <a:gd name="connsiteY56" fmla="*/ 4434242 h 4639934"/>
                <a:gd name="connsiteX57" fmla="*/ 1260665 w 2099794"/>
                <a:gd name="connsiteY57" fmla="*/ 4436109 h 4639934"/>
                <a:gd name="connsiteX58" fmla="*/ 1313564 w 2099794"/>
                <a:gd name="connsiteY58" fmla="*/ 4451460 h 4639934"/>
                <a:gd name="connsiteX59" fmla="*/ 1335761 w 2099794"/>
                <a:gd name="connsiteY59" fmla="*/ 4457891 h 4639934"/>
                <a:gd name="connsiteX60" fmla="*/ 1397166 w 2099794"/>
                <a:gd name="connsiteY60" fmla="*/ 4469923 h 4639934"/>
                <a:gd name="connsiteX61" fmla="*/ 1512922 w 2099794"/>
                <a:gd name="connsiteY61" fmla="*/ 4470960 h 4639934"/>
                <a:gd name="connsiteX62" fmla="*/ 1608971 w 2099794"/>
                <a:gd name="connsiteY62" fmla="*/ 4437976 h 4639934"/>
                <a:gd name="connsiteX63" fmla="*/ 1614987 w 2099794"/>
                <a:gd name="connsiteY63" fmla="*/ 4430093 h 4639934"/>
                <a:gd name="connsiteX64" fmla="*/ 1625774 w 2099794"/>
                <a:gd name="connsiteY64" fmla="*/ 4414741 h 4639934"/>
                <a:gd name="connsiteX65" fmla="*/ 1633035 w 2099794"/>
                <a:gd name="connsiteY65" fmla="*/ 4405821 h 4639934"/>
                <a:gd name="connsiteX66" fmla="*/ 1670791 w 2099794"/>
                <a:gd name="connsiteY66" fmla="*/ 4390055 h 4639934"/>
                <a:gd name="connsiteX67" fmla="*/ 1681163 w 2099794"/>
                <a:gd name="connsiteY67" fmla="*/ 4387151 h 4639934"/>
                <a:gd name="connsiteX68" fmla="*/ 1756674 w 2099794"/>
                <a:gd name="connsiteY68" fmla="*/ 4304586 h 4639934"/>
                <a:gd name="connsiteX69" fmla="*/ 1777212 w 2099794"/>
                <a:gd name="connsiteY69" fmla="*/ 4274921 h 4639934"/>
                <a:gd name="connsiteX70" fmla="*/ 1780116 w 2099794"/>
                <a:gd name="connsiteY70" fmla="*/ 4276788 h 4639934"/>
                <a:gd name="connsiteX71" fmla="*/ 1711243 w 2099794"/>
                <a:gd name="connsiteY71" fmla="*/ 4370140 h 4639934"/>
                <a:gd name="connsiteX72" fmla="*/ 1687179 w 2099794"/>
                <a:gd name="connsiteY72" fmla="*/ 4392959 h 4639934"/>
                <a:gd name="connsiteX73" fmla="*/ 1686142 w 2099794"/>
                <a:gd name="connsiteY73" fmla="*/ 4402087 h 4639934"/>
                <a:gd name="connsiteX74" fmla="*/ 1707924 w 2099794"/>
                <a:gd name="connsiteY74" fmla="*/ 4470545 h 4639934"/>
                <a:gd name="connsiteX75" fmla="*/ 1704397 w 2099794"/>
                <a:gd name="connsiteY75" fmla="*/ 4474487 h 4639934"/>
                <a:gd name="connsiteX76" fmla="*/ 1638636 w 2099794"/>
                <a:gd name="connsiteY76" fmla="*/ 4463907 h 4639934"/>
                <a:gd name="connsiteX77" fmla="*/ 1620381 w 2099794"/>
                <a:gd name="connsiteY77" fmla="*/ 4447933 h 4639934"/>
                <a:gd name="connsiteX78" fmla="*/ 1612705 w 2099794"/>
                <a:gd name="connsiteY78" fmla="*/ 4445651 h 4639934"/>
                <a:gd name="connsiteX79" fmla="*/ 1554205 w 2099794"/>
                <a:gd name="connsiteY79" fmla="*/ 4471582 h 4639934"/>
                <a:gd name="connsiteX80" fmla="*/ 1526821 w 2099794"/>
                <a:gd name="connsiteY80" fmla="*/ 4477391 h 4639934"/>
                <a:gd name="connsiteX81" fmla="*/ 1385341 w 2099794"/>
                <a:gd name="connsiteY81" fmla="*/ 4476354 h 4639934"/>
                <a:gd name="connsiteX82" fmla="*/ 1328915 w 2099794"/>
                <a:gd name="connsiteY82" fmla="*/ 4465566 h 4639934"/>
                <a:gd name="connsiteX83" fmla="*/ 1264814 w 2099794"/>
                <a:gd name="connsiteY83" fmla="*/ 4446274 h 4639934"/>
                <a:gd name="connsiteX84" fmla="*/ 1237846 w 2099794"/>
                <a:gd name="connsiteY84" fmla="*/ 4445236 h 4639934"/>
                <a:gd name="connsiteX85" fmla="*/ 1214819 w 2099794"/>
                <a:gd name="connsiteY85" fmla="*/ 4439013 h 4639934"/>
                <a:gd name="connsiteX86" fmla="*/ 1149265 w 2099794"/>
                <a:gd name="connsiteY86" fmla="*/ 4406029 h 4639934"/>
                <a:gd name="connsiteX87" fmla="*/ 1117110 w 2099794"/>
                <a:gd name="connsiteY87" fmla="*/ 4392752 h 4639934"/>
                <a:gd name="connsiteX88" fmla="*/ 1007785 w 2099794"/>
                <a:gd name="connsiteY88" fmla="*/ 4352922 h 4639934"/>
                <a:gd name="connsiteX89" fmla="*/ 999902 w 2099794"/>
                <a:gd name="connsiteY89" fmla="*/ 4350847 h 4639934"/>
                <a:gd name="connsiteX90" fmla="*/ 998242 w 2099794"/>
                <a:gd name="connsiteY90" fmla="*/ 4350432 h 4639934"/>
                <a:gd name="connsiteX91" fmla="*/ 994923 w 2099794"/>
                <a:gd name="connsiteY91" fmla="*/ 4349602 h 4639934"/>
                <a:gd name="connsiteX92" fmla="*/ 994508 w 2099794"/>
                <a:gd name="connsiteY92" fmla="*/ 4352092 h 4639934"/>
                <a:gd name="connsiteX93" fmla="*/ 999695 w 2099794"/>
                <a:gd name="connsiteY93" fmla="*/ 4354581 h 4639934"/>
                <a:gd name="connsiteX94" fmla="*/ 1057573 w 2099794"/>
                <a:gd name="connsiteY94" fmla="*/ 4381757 h 4639934"/>
                <a:gd name="connsiteX95" fmla="*/ 1127690 w 2099794"/>
                <a:gd name="connsiteY95" fmla="*/ 4416816 h 4639934"/>
                <a:gd name="connsiteX96" fmla="*/ 1204031 w 2099794"/>
                <a:gd name="connsiteY96" fmla="*/ 4454157 h 4639934"/>
                <a:gd name="connsiteX97" fmla="*/ 1312112 w 2099794"/>
                <a:gd name="connsiteY97" fmla="*/ 4500833 h 4639934"/>
                <a:gd name="connsiteX98" fmla="*/ 1354432 w 2099794"/>
                <a:gd name="connsiteY98" fmla="*/ 4515147 h 4639934"/>
                <a:gd name="connsiteX99" fmla="*/ 1417911 w 2099794"/>
                <a:gd name="connsiteY99" fmla="*/ 4531742 h 4639934"/>
                <a:gd name="connsiteX100" fmla="*/ 1421852 w 2099794"/>
                <a:gd name="connsiteY100" fmla="*/ 4531120 h 4639934"/>
                <a:gd name="connsiteX101" fmla="*/ 1439486 w 2099794"/>
                <a:gd name="connsiteY101" fmla="*/ 4511413 h 4639934"/>
                <a:gd name="connsiteX102" fmla="*/ 1491763 w 2099794"/>
                <a:gd name="connsiteY102" fmla="*/ 4512657 h 4639934"/>
                <a:gd name="connsiteX103" fmla="*/ 1514997 w 2099794"/>
                <a:gd name="connsiteY103" fmla="*/ 4540870 h 4639934"/>
                <a:gd name="connsiteX104" fmla="*/ 1525577 w 2099794"/>
                <a:gd name="connsiteY104" fmla="*/ 4547716 h 4639934"/>
                <a:gd name="connsiteX105" fmla="*/ 1758126 w 2099794"/>
                <a:gd name="connsiteY105" fmla="*/ 4534232 h 4639934"/>
                <a:gd name="connsiteX106" fmla="*/ 1766217 w 2099794"/>
                <a:gd name="connsiteY106" fmla="*/ 4529460 h 4639934"/>
                <a:gd name="connsiteX107" fmla="*/ 1778041 w 2099794"/>
                <a:gd name="connsiteY107" fmla="*/ 4522200 h 4639934"/>
                <a:gd name="connsiteX108" fmla="*/ 1802935 w 2099794"/>
                <a:gd name="connsiteY108" fmla="*/ 4514732 h 4639934"/>
                <a:gd name="connsiteX109" fmla="*/ 1837164 w 2099794"/>
                <a:gd name="connsiteY109" fmla="*/ 4516599 h 4639934"/>
                <a:gd name="connsiteX110" fmla="*/ 1844633 w 2099794"/>
                <a:gd name="connsiteY110" fmla="*/ 4517843 h 4639934"/>
                <a:gd name="connsiteX111" fmla="*/ 1866829 w 2099794"/>
                <a:gd name="connsiteY111" fmla="*/ 4512865 h 4639934"/>
                <a:gd name="connsiteX112" fmla="*/ 1903340 w 2099794"/>
                <a:gd name="connsiteY112" fmla="*/ 4503737 h 4639934"/>
                <a:gd name="connsiteX113" fmla="*/ 1946282 w 2099794"/>
                <a:gd name="connsiteY113" fmla="*/ 4492535 h 4639934"/>
                <a:gd name="connsiteX114" fmla="*/ 1982586 w 2099794"/>
                <a:gd name="connsiteY114" fmla="*/ 4482162 h 4639934"/>
                <a:gd name="connsiteX115" fmla="*/ 2035278 w 2099794"/>
                <a:gd name="connsiteY115" fmla="*/ 4465359 h 4639934"/>
                <a:gd name="connsiteX116" fmla="*/ 2081954 w 2099794"/>
                <a:gd name="connsiteY116" fmla="*/ 4448555 h 4639934"/>
                <a:gd name="connsiteX117" fmla="*/ 2099794 w 2099794"/>
                <a:gd name="connsiteY117" fmla="*/ 4444822 h 4639934"/>
                <a:gd name="connsiteX118" fmla="*/ 2092741 w 2099794"/>
                <a:gd name="connsiteY118" fmla="*/ 4449178 h 4639934"/>
                <a:gd name="connsiteX119" fmla="*/ 1944415 w 2099794"/>
                <a:gd name="connsiteY119" fmla="*/ 4501455 h 4639934"/>
                <a:gd name="connsiteX120" fmla="*/ 1852100 w 2099794"/>
                <a:gd name="connsiteY120" fmla="*/ 4524897 h 4639934"/>
                <a:gd name="connsiteX121" fmla="*/ 1847744 w 2099794"/>
                <a:gd name="connsiteY121" fmla="*/ 4532157 h 4639934"/>
                <a:gd name="connsiteX122" fmla="*/ 1850026 w 2099794"/>
                <a:gd name="connsiteY122" fmla="*/ 4566179 h 4639934"/>
                <a:gd name="connsiteX123" fmla="*/ 1833430 w 2099794"/>
                <a:gd name="connsiteY123" fmla="*/ 4617419 h 4639934"/>
                <a:gd name="connsiteX124" fmla="*/ 1826170 w 2099794"/>
                <a:gd name="connsiteY124" fmla="*/ 4620116 h 4639934"/>
                <a:gd name="connsiteX125" fmla="*/ 1779286 w 2099794"/>
                <a:gd name="connsiteY125" fmla="*/ 4584435 h 4639934"/>
                <a:gd name="connsiteX126" fmla="*/ 1761861 w 2099794"/>
                <a:gd name="connsiteY126" fmla="*/ 4546471 h 4639934"/>
                <a:gd name="connsiteX127" fmla="*/ 1755015 w 2099794"/>
                <a:gd name="connsiteY127" fmla="*/ 4543152 h 4639934"/>
                <a:gd name="connsiteX128" fmla="*/ 1597976 w 2099794"/>
                <a:gd name="connsiteY128" fmla="*/ 4557051 h 4639934"/>
                <a:gd name="connsiteX129" fmla="*/ 1535534 w 2099794"/>
                <a:gd name="connsiteY129" fmla="*/ 4556014 h 4639934"/>
                <a:gd name="connsiteX130" fmla="*/ 1522880 w 2099794"/>
                <a:gd name="connsiteY130" fmla="*/ 4556014 h 4639934"/>
                <a:gd name="connsiteX131" fmla="*/ 1539476 w 2099794"/>
                <a:gd name="connsiteY131" fmla="*/ 4639616 h 4639934"/>
                <a:gd name="connsiteX132" fmla="*/ 1446124 w 2099794"/>
                <a:gd name="connsiteY132" fmla="*/ 4629451 h 4639934"/>
                <a:gd name="connsiteX133" fmla="*/ 1402352 w 2099794"/>
                <a:gd name="connsiteY133" fmla="*/ 4601653 h 4639934"/>
                <a:gd name="connsiteX134" fmla="*/ 1414799 w 2099794"/>
                <a:gd name="connsiteY134" fmla="*/ 4543567 h 4639934"/>
                <a:gd name="connsiteX135" fmla="*/ 1416251 w 2099794"/>
                <a:gd name="connsiteY135" fmla="*/ 4541907 h 4639934"/>
                <a:gd name="connsiteX136" fmla="*/ 1414177 w 2099794"/>
                <a:gd name="connsiteY136" fmla="*/ 4539626 h 4639934"/>
                <a:gd name="connsiteX137" fmla="*/ 1183079 w 2099794"/>
                <a:gd name="connsiteY137" fmla="*/ 4452290 h 4639934"/>
                <a:gd name="connsiteX138" fmla="*/ 989945 w 2099794"/>
                <a:gd name="connsiteY138" fmla="*/ 4357901 h 4639934"/>
                <a:gd name="connsiteX139" fmla="*/ 976460 w 2099794"/>
                <a:gd name="connsiteY139" fmla="*/ 4358108 h 4639934"/>
                <a:gd name="connsiteX140" fmla="*/ 929162 w 2099794"/>
                <a:gd name="connsiteY140" fmla="*/ 4355411 h 4639934"/>
                <a:gd name="connsiteX141" fmla="*/ 906965 w 2099794"/>
                <a:gd name="connsiteY141" fmla="*/ 4332592 h 4639934"/>
                <a:gd name="connsiteX142" fmla="*/ 891614 w 2099794"/>
                <a:gd name="connsiteY142" fmla="*/ 4321804 h 4639934"/>
                <a:gd name="connsiteX143" fmla="*/ 691634 w 2099794"/>
                <a:gd name="connsiteY143" fmla="*/ 4300437 h 4639934"/>
                <a:gd name="connsiteX144" fmla="*/ 213257 w 2099794"/>
                <a:gd name="connsiteY144" fmla="*/ 4476354 h 4639934"/>
                <a:gd name="connsiteX145" fmla="*/ 205530 w 2099794"/>
                <a:gd name="connsiteY145" fmla="*/ 4482785 h 4639934"/>
                <a:gd name="connsiteX146" fmla="*/ 197595 w 2099794"/>
                <a:gd name="connsiteY146" fmla="*/ 4486153 h 4639934"/>
                <a:gd name="connsiteX147" fmla="*/ 196246 w 2099794"/>
                <a:gd name="connsiteY147" fmla="*/ 4486726 h 4639934"/>
                <a:gd name="connsiteX148" fmla="*/ 197595 w 2099794"/>
                <a:gd name="connsiteY148" fmla="*/ 4486153 h 4639934"/>
                <a:gd name="connsiteX149" fmla="*/ 196454 w 2099794"/>
                <a:gd name="connsiteY149" fmla="*/ 4486934 h 4639934"/>
                <a:gd name="connsiteX150" fmla="*/ 196246 w 2099794"/>
                <a:gd name="connsiteY150" fmla="*/ 4486726 h 4639934"/>
                <a:gd name="connsiteX151" fmla="*/ 170523 w 2099794"/>
                <a:gd name="connsiteY151" fmla="*/ 4495231 h 4639934"/>
                <a:gd name="connsiteX152" fmla="*/ 209514 w 2099794"/>
                <a:gd name="connsiteY152" fmla="*/ 4451135 h 4639934"/>
                <a:gd name="connsiteX153" fmla="*/ 176331 w 2099794"/>
                <a:gd name="connsiteY153" fmla="*/ 4490460 h 4639934"/>
                <a:gd name="connsiteX154" fmla="*/ 170523 w 2099794"/>
                <a:gd name="connsiteY154" fmla="*/ 4495231 h 4639934"/>
                <a:gd name="connsiteX155" fmla="*/ 154965 w 2099794"/>
                <a:gd name="connsiteY155" fmla="*/ 4525935 h 4639934"/>
                <a:gd name="connsiteX156" fmla="*/ 197492 w 2099794"/>
                <a:gd name="connsiteY156" fmla="*/ 4498551 h 4639934"/>
                <a:gd name="connsiteX157" fmla="*/ 550569 w 2099794"/>
                <a:gd name="connsiteY157" fmla="*/ 4373253 h 4639934"/>
                <a:gd name="connsiteX158" fmla="*/ 715283 w 2099794"/>
                <a:gd name="connsiteY158" fmla="*/ 4365992 h 4639934"/>
                <a:gd name="connsiteX159" fmla="*/ 725863 w 2099794"/>
                <a:gd name="connsiteY159" fmla="*/ 4360806 h 4639934"/>
                <a:gd name="connsiteX160" fmla="*/ 796810 w 2099794"/>
                <a:gd name="connsiteY160" fmla="*/ 4359769 h 4639934"/>
                <a:gd name="connsiteX161" fmla="*/ 825646 w 2099794"/>
                <a:gd name="connsiteY161" fmla="*/ 4377816 h 4639934"/>
                <a:gd name="connsiteX162" fmla="*/ 907588 w 2099794"/>
                <a:gd name="connsiteY162" fmla="*/ 4400428 h 4639934"/>
                <a:gd name="connsiteX163" fmla="*/ 929370 w 2099794"/>
                <a:gd name="connsiteY163" fmla="*/ 4413498 h 4639934"/>
                <a:gd name="connsiteX164" fmla="*/ 930407 w 2099794"/>
                <a:gd name="connsiteY164" fmla="*/ 4463493 h 4639934"/>
                <a:gd name="connsiteX165" fmla="*/ 912152 w 2099794"/>
                <a:gd name="connsiteY165" fmla="*/ 4476147 h 4639934"/>
                <a:gd name="connsiteX166" fmla="*/ 753661 w 2099794"/>
                <a:gd name="connsiteY166" fmla="*/ 4517429 h 4639934"/>
                <a:gd name="connsiteX167" fmla="*/ 764863 w 2099794"/>
                <a:gd name="connsiteY167" fmla="*/ 4511828 h 4639934"/>
                <a:gd name="connsiteX168" fmla="*/ 857178 w 2099794"/>
                <a:gd name="connsiteY168" fmla="*/ 4489009 h 4639934"/>
                <a:gd name="connsiteX169" fmla="*/ 916508 w 2099794"/>
                <a:gd name="connsiteY169" fmla="*/ 4463285 h 4639934"/>
                <a:gd name="connsiteX170" fmla="*/ 915471 w 2099794"/>
                <a:gd name="connsiteY170" fmla="*/ 4414120 h 4639934"/>
                <a:gd name="connsiteX171" fmla="*/ 832491 w 2099794"/>
                <a:gd name="connsiteY171" fmla="*/ 4386944 h 4639934"/>
                <a:gd name="connsiteX172" fmla="*/ 809672 w 2099794"/>
                <a:gd name="connsiteY172" fmla="*/ 4383003 h 4639934"/>
                <a:gd name="connsiteX173" fmla="*/ 821497 w 2099794"/>
                <a:gd name="connsiteY173" fmla="*/ 4438806 h 4639934"/>
                <a:gd name="connsiteX174" fmla="*/ 811747 w 2099794"/>
                <a:gd name="connsiteY174" fmla="*/ 4449386 h 4639934"/>
                <a:gd name="connsiteX175" fmla="*/ 743081 w 2099794"/>
                <a:gd name="connsiteY175" fmla="*/ 4439636 h 4639934"/>
                <a:gd name="connsiteX176" fmla="*/ 713831 w 2099794"/>
                <a:gd name="connsiteY176" fmla="*/ 4422003 h 4639934"/>
                <a:gd name="connsiteX177" fmla="*/ 711549 w 2099794"/>
                <a:gd name="connsiteY177" fmla="*/ 4373668 h 4639934"/>
                <a:gd name="connsiteX178" fmla="*/ 639979 w 2099794"/>
                <a:gd name="connsiteY178" fmla="*/ 4372838 h 4639934"/>
                <a:gd name="connsiteX179" fmla="*/ 225497 w 2099794"/>
                <a:gd name="connsiteY179" fmla="*/ 4484860 h 4639934"/>
                <a:gd name="connsiteX180" fmla="*/ 162225 w 2099794"/>
                <a:gd name="connsiteY180" fmla="*/ 4522823 h 4639934"/>
                <a:gd name="connsiteX181" fmla="*/ 154965 w 2099794"/>
                <a:gd name="connsiteY181" fmla="*/ 4525935 h 4639934"/>
                <a:gd name="connsiteX182" fmla="*/ 0 w 2099794"/>
                <a:gd name="connsiteY182" fmla="*/ 3333105 h 4639934"/>
                <a:gd name="connsiteX183" fmla="*/ 0 w 2099794"/>
                <a:gd name="connsiteY183" fmla="*/ 3315057 h 4639934"/>
                <a:gd name="connsiteX184" fmla="*/ 3319 w 2099794"/>
                <a:gd name="connsiteY184" fmla="*/ 3304062 h 4639934"/>
                <a:gd name="connsiteX185" fmla="*/ 38378 w 2099794"/>
                <a:gd name="connsiteY185" fmla="*/ 3221498 h 4639934"/>
                <a:gd name="connsiteX186" fmla="*/ 54559 w 2099794"/>
                <a:gd name="connsiteY186" fmla="*/ 3210088 h 4639934"/>
                <a:gd name="connsiteX187" fmla="*/ 64517 w 2099794"/>
                <a:gd name="connsiteY187" fmla="*/ 3206976 h 4639934"/>
                <a:gd name="connsiteX188" fmla="*/ 74267 w 2099794"/>
                <a:gd name="connsiteY188" fmla="*/ 3206561 h 4639934"/>
                <a:gd name="connsiteX189" fmla="*/ 85676 w 2099794"/>
                <a:gd name="connsiteY189" fmla="*/ 3209881 h 4639934"/>
                <a:gd name="connsiteX190" fmla="*/ 96671 w 2099794"/>
                <a:gd name="connsiteY190" fmla="*/ 3216726 h 4639934"/>
                <a:gd name="connsiteX191" fmla="*/ 108911 w 2099794"/>
                <a:gd name="connsiteY191" fmla="*/ 3227514 h 4639934"/>
                <a:gd name="connsiteX192" fmla="*/ 107873 w 2099794"/>
                <a:gd name="connsiteY192" fmla="*/ 3172125 h 4639934"/>
                <a:gd name="connsiteX193" fmla="*/ 106836 w 2099794"/>
                <a:gd name="connsiteY193" fmla="*/ 3085204 h 4639934"/>
                <a:gd name="connsiteX194" fmla="*/ 106836 w 2099794"/>
                <a:gd name="connsiteY194" fmla="*/ 3080225 h 4639934"/>
                <a:gd name="connsiteX195" fmla="*/ 105591 w 2099794"/>
                <a:gd name="connsiteY195" fmla="*/ 3035831 h 4639934"/>
                <a:gd name="connsiteX196" fmla="*/ 104969 w 2099794"/>
                <a:gd name="connsiteY196" fmla="*/ 3009485 h 4639934"/>
                <a:gd name="connsiteX197" fmla="*/ 103932 w 2099794"/>
                <a:gd name="connsiteY197" fmla="*/ 3001395 h 4639934"/>
                <a:gd name="connsiteX198" fmla="*/ 79038 w 2099794"/>
                <a:gd name="connsiteY198" fmla="*/ 3008033 h 4639934"/>
                <a:gd name="connsiteX199" fmla="*/ 69081 w 2099794"/>
                <a:gd name="connsiteY199" fmla="*/ 3008033 h 4639934"/>
                <a:gd name="connsiteX200" fmla="*/ 13277 w 2099794"/>
                <a:gd name="connsiteY200" fmla="*/ 2994757 h 4639934"/>
                <a:gd name="connsiteX201" fmla="*/ 9128 w 2099794"/>
                <a:gd name="connsiteY201" fmla="*/ 2989985 h 4639934"/>
                <a:gd name="connsiteX202" fmla="*/ 15351 w 2099794"/>
                <a:gd name="connsiteY202" fmla="*/ 2977538 h 4639934"/>
                <a:gd name="connsiteX203" fmla="*/ 70947 w 2099794"/>
                <a:gd name="connsiteY203" fmla="*/ 2922357 h 4639934"/>
                <a:gd name="connsiteX204" fmla="*/ 90448 w 2099794"/>
                <a:gd name="connsiteY204" fmla="*/ 2924432 h 4639934"/>
                <a:gd name="connsiteX205" fmla="*/ 101235 w 2099794"/>
                <a:gd name="connsiteY205" fmla="*/ 2932937 h 4639934"/>
                <a:gd name="connsiteX206" fmla="*/ 98953 w 2099794"/>
                <a:gd name="connsiteY206" fmla="*/ 2910532 h 4639934"/>
                <a:gd name="connsiteX207" fmla="*/ 98331 w 2099794"/>
                <a:gd name="connsiteY207" fmla="*/ 2900575 h 4639934"/>
                <a:gd name="connsiteX208" fmla="*/ 95634 w 2099794"/>
                <a:gd name="connsiteY208" fmla="*/ 2877548 h 4639934"/>
                <a:gd name="connsiteX209" fmla="*/ 94804 w 2099794"/>
                <a:gd name="connsiteY209" fmla="*/ 2869250 h 4639934"/>
                <a:gd name="connsiteX210" fmla="*/ 91900 w 2099794"/>
                <a:gd name="connsiteY210" fmla="*/ 2849543 h 4639934"/>
                <a:gd name="connsiteX211" fmla="*/ 91693 w 2099794"/>
                <a:gd name="connsiteY211" fmla="*/ 2847883 h 4639934"/>
                <a:gd name="connsiteX212" fmla="*/ 78001 w 2099794"/>
                <a:gd name="connsiteY212" fmla="*/ 2792287 h 4639934"/>
                <a:gd name="connsiteX213" fmla="*/ 48543 w 2099794"/>
                <a:gd name="connsiteY213" fmla="*/ 2789382 h 4639934"/>
                <a:gd name="connsiteX214" fmla="*/ 20538 w 2099794"/>
                <a:gd name="connsiteY214" fmla="*/ 2849335 h 4639934"/>
                <a:gd name="connsiteX215" fmla="*/ 18671 w 2099794"/>
                <a:gd name="connsiteY215" fmla="*/ 2854106 h 4639934"/>
                <a:gd name="connsiteX216" fmla="*/ 17633 w 2099794"/>
                <a:gd name="connsiteY216" fmla="*/ 2857633 h 4639934"/>
                <a:gd name="connsiteX217" fmla="*/ 15766 w 2099794"/>
                <a:gd name="connsiteY217" fmla="*/ 2862612 h 4639934"/>
                <a:gd name="connsiteX218" fmla="*/ 9958 w 2099794"/>
                <a:gd name="connsiteY218" fmla="*/ 2879208 h 4639934"/>
                <a:gd name="connsiteX219" fmla="*/ 7883 w 2099794"/>
                <a:gd name="connsiteY219" fmla="*/ 2879208 h 4639934"/>
                <a:gd name="connsiteX220" fmla="*/ 9128 w 2099794"/>
                <a:gd name="connsiteY220" fmla="*/ 2871325 h 4639934"/>
                <a:gd name="connsiteX221" fmla="*/ 9543 w 2099794"/>
                <a:gd name="connsiteY221" fmla="*/ 2867798 h 4639934"/>
                <a:gd name="connsiteX222" fmla="*/ 15766 w 2099794"/>
                <a:gd name="connsiteY222" fmla="*/ 2845186 h 4639934"/>
                <a:gd name="connsiteX223" fmla="*/ 16181 w 2099794"/>
                <a:gd name="connsiteY223" fmla="*/ 2843319 h 4639934"/>
                <a:gd name="connsiteX224" fmla="*/ 18048 w 2099794"/>
                <a:gd name="connsiteY224" fmla="*/ 2838963 h 4639934"/>
                <a:gd name="connsiteX225" fmla="*/ 48336 w 2099794"/>
                <a:gd name="connsiteY225" fmla="*/ 2777765 h 4639934"/>
                <a:gd name="connsiteX226" fmla="*/ 49373 w 2099794"/>
                <a:gd name="connsiteY226" fmla="*/ 2776728 h 4639934"/>
                <a:gd name="connsiteX227" fmla="*/ 70533 w 2099794"/>
                <a:gd name="connsiteY227" fmla="*/ 2770712 h 4639934"/>
                <a:gd name="connsiteX228" fmla="*/ 70740 w 2099794"/>
                <a:gd name="connsiteY228" fmla="*/ 2771127 h 4639934"/>
                <a:gd name="connsiteX229" fmla="*/ 71155 w 2099794"/>
                <a:gd name="connsiteY229" fmla="*/ 2771127 h 4639934"/>
                <a:gd name="connsiteX230" fmla="*/ 80075 w 2099794"/>
                <a:gd name="connsiteY230" fmla="*/ 2779425 h 4639934"/>
                <a:gd name="connsiteX231" fmla="*/ 88996 w 2099794"/>
                <a:gd name="connsiteY231" fmla="*/ 2797058 h 4639934"/>
                <a:gd name="connsiteX232" fmla="*/ 89411 w 2099794"/>
                <a:gd name="connsiteY232" fmla="*/ 2799132 h 4639934"/>
                <a:gd name="connsiteX233" fmla="*/ 94804 w 2099794"/>
                <a:gd name="connsiteY233" fmla="*/ 2817181 h 4639934"/>
                <a:gd name="connsiteX234" fmla="*/ 95841 w 2099794"/>
                <a:gd name="connsiteY234" fmla="*/ 2821952 h 4639934"/>
                <a:gd name="connsiteX235" fmla="*/ 98538 w 2099794"/>
                <a:gd name="connsiteY235" fmla="*/ 2833569 h 4639934"/>
                <a:gd name="connsiteX236" fmla="*/ 98953 w 2099794"/>
                <a:gd name="connsiteY236" fmla="*/ 2836888 h 4639934"/>
                <a:gd name="connsiteX237" fmla="*/ 101857 w 2099794"/>
                <a:gd name="connsiteY237" fmla="*/ 2853277 h 4639934"/>
                <a:gd name="connsiteX238" fmla="*/ 102272 w 2099794"/>
                <a:gd name="connsiteY238" fmla="*/ 2858255 h 4639934"/>
                <a:gd name="connsiteX239" fmla="*/ 104969 w 2099794"/>
                <a:gd name="connsiteY239" fmla="*/ 2877963 h 4639934"/>
                <a:gd name="connsiteX240" fmla="*/ 105591 w 2099794"/>
                <a:gd name="connsiteY240" fmla="*/ 2886261 h 4639934"/>
                <a:gd name="connsiteX241" fmla="*/ 108288 w 2099794"/>
                <a:gd name="connsiteY241" fmla="*/ 2910947 h 4639934"/>
                <a:gd name="connsiteX242" fmla="*/ 108911 w 2099794"/>
                <a:gd name="connsiteY242" fmla="*/ 2922357 h 4639934"/>
                <a:gd name="connsiteX243" fmla="*/ 111400 w 2099794"/>
                <a:gd name="connsiteY243" fmla="*/ 2955341 h 4639934"/>
                <a:gd name="connsiteX244" fmla="*/ 115964 w 2099794"/>
                <a:gd name="connsiteY244" fmla="*/ 2967166 h 4639934"/>
                <a:gd name="connsiteX245" fmla="*/ 114304 w 2099794"/>
                <a:gd name="connsiteY245" fmla="*/ 2993719 h 4639934"/>
                <a:gd name="connsiteX246" fmla="*/ 113267 w 2099794"/>
                <a:gd name="connsiteY246" fmla="*/ 2998283 h 4639934"/>
                <a:gd name="connsiteX247" fmla="*/ 115757 w 2099794"/>
                <a:gd name="connsiteY247" fmla="*/ 3080225 h 4639934"/>
                <a:gd name="connsiteX248" fmla="*/ 130485 w 2099794"/>
                <a:gd name="connsiteY248" fmla="*/ 3003054 h 4639934"/>
                <a:gd name="connsiteX249" fmla="*/ 131522 w 2099794"/>
                <a:gd name="connsiteY249" fmla="*/ 2997868 h 4639934"/>
                <a:gd name="connsiteX250" fmla="*/ 137746 w 2099794"/>
                <a:gd name="connsiteY250" fmla="*/ 2971730 h 4639934"/>
                <a:gd name="connsiteX251" fmla="*/ 137954 w 2099794"/>
                <a:gd name="connsiteY251" fmla="*/ 2970070 h 4639934"/>
                <a:gd name="connsiteX252" fmla="*/ 144177 w 2099794"/>
                <a:gd name="connsiteY252" fmla="*/ 2945176 h 4639934"/>
                <a:gd name="connsiteX253" fmla="*/ 144799 w 2099794"/>
                <a:gd name="connsiteY253" fmla="*/ 2941857 h 4639934"/>
                <a:gd name="connsiteX254" fmla="*/ 150608 w 2099794"/>
                <a:gd name="connsiteY254" fmla="*/ 2920905 h 4639934"/>
                <a:gd name="connsiteX255" fmla="*/ 151853 w 2099794"/>
                <a:gd name="connsiteY255" fmla="*/ 2915926 h 4639934"/>
                <a:gd name="connsiteX256" fmla="*/ 151853 w 2099794"/>
                <a:gd name="connsiteY256" fmla="*/ 2899123 h 4639934"/>
                <a:gd name="connsiteX257" fmla="*/ 150608 w 2099794"/>
                <a:gd name="connsiteY257" fmla="*/ 2888128 h 4639934"/>
                <a:gd name="connsiteX258" fmla="*/ 151438 w 2099794"/>
                <a:gd name="connsiteY258" fmla="*/ 2884601 h 4639934"/>
                <a:gd name="connsiteX259" fmla="*/ 153097 w 2099794"/>
                <a:gd name="connsiteY259" fmla="*/ 2881489 h 4639934"/>
                <a:gd name="connsiteX260" fmla="*/ 156831 w 2099794"/>
                <a:gd name="connsiteY260" fmla="*/ 2876926 h 4639934"/>
                <a:gd name="connsiteX261" fmla="*/ 166374 w 2099794"/>
                <a:gd name="connsiteY261" fmla="*/ 2867590 h 4639934"/>
                <a:gd name="connsiteX262" fmla="*/ 199773 w 2099794"/>
                <a:gd name="connsiteY262" fmla="*/ 2768015 h 4639934"/>
                <a:gd name="connsiteX263" fmla="*/ 200810 w 2099794"/>
                <a:gd name="connsiteY263" fmla="*/ 2764489 h 4639934"/>
                <a:gd name="connsiteX264" fmla="*/ 218651 w 2099794"/>
                <a:gd name="connsiteY264" fmla="*/ 2719057 h 4639934"/>
                <a:gd name="connsiteX265" fmla="*/ 179443 w 2099794"/>
                <a:gd name="connsiteY265" fmla="*/ 2719057 h 4639934"/>
                <a:gd name="connsiteX266" fmla="*/ 172598 w 2099794"/>
                <a:gd name="connsiteY266" fmla="*/ 2718228 h 4639934"/>
                <a:gd name="connsiteX267" fmla="*/ 165959 w 2099794"/>
                <a:gd name="connsiteY267" fmla="*/ 2716775 h 4639934"/>
                <a:gd name="connsiteX268" fmla="*/ 165129 w 2099794"/>
                <a:gd name="connsiteY268" fmla="*/ 2710345 h 4639934"/>
                <a:gd name="connsiteX269" fmla="*/ 189608 w 2099794"/>
                <a:gd name="connsiteY269" fmla="*/ 2658068 h 4639934"/>
                <a:gd name="connsiteX270" fmla="*/ 202677 w 2099794"/>
                <a:gd name="connsiteY270" fmla="*/ 2646658 h 4639934"/>
                <a:gd name="connsiteX271" fmla="*/ 210561 w 2099794"/>
                <a:gd name="connsiteY271" fmla="*/ 2643339 h 4639934"/>
                <a:gd name="connsiteX272" fmla="*/ 220103 w 2099794"/>
                <a:gd name="connsiteY272" fmla="*/ 2643131 h 4639934"/>
                <a:gd name="connsiteX273" fmla="*/ 224667 w 2099794"/>
                <a:gd name="connsiteY273" fmla="*/ 2644791 h 4639934"/>
                <a:gd name="connsiteX274" fmla="*/ 229853 w 2099794"/>
                <a:gd name="connsiteY274" fmla="*/ 2648732 h 4639934"/>
                <a:gd name="connsiteX275" fmla="*/ 230683 w 2099794"/>
                <a:gd name="connsiteY275" fmla="*/ 2649770 h 4639934"/>
                <a:gd name="connsiteX276" fmla="*/ 240848 w 2099794"/>
                <a:gd name="connsiteY276" fmla="*/ 2665536 h 4639934"/>
                <a:gd name="connsiteX277" fmla="*/ 287731 w 2099794"/>
                <a:gd name="connsiteY277" fmla="*/ 2563886 h 4639934"/>
                <a:gd name="connsiteX278" fmla="*/ 593711 w 2099794"/>
                <a:gd name="connsiteY278" fmla="*/ 0 h 4639934"/>
                <a:gd name="connsiteX279" fmla="*/ 283997 w 2099794"/>
                <a:gd name="connsiteY279" fmla="*/ 2581726 h 4639934"/>
                <a:gd name="connsiteX280" fmla="*/ 246242 w 2099794"/>
                <a:gd name="connsiteY280" fmla="*/ 2670722 h 4639934"/>
                <a:gd name="connsiteX281" fmla="*/ 246034 w 2099794"/>
                <a:gd name="connsiteY281" fmla="*/ 2675908 h 4639934"/>
                <a:gd name="connsiteX282" fmla="*/ 237114 w 2099794"/>
                <a:gd name="connsiteY282" fmla="*/ 2710759 h 4639934"/>
                <a:gd name="connsiteX283" fmla="*/ 222800 w 2099794"/>
                <a:gd name="connsiteY283" fmla="*/ 2729222 h 4639934"/>
                <a:gd name="connsiteX284" fmla="*/ 183592 w 2099794"/>
                <a:gd name="connsiteY284" fmla="*/ 2840622 h 4639934"/>
                <a:gd name="connsiteX285" fmla="*/ 181518 w 2099794"/>
                <a:gd name="connsiteY285" fmla="*/ 2847675 h 4639934"/>
                <a:gd name="connsiteX286" fmla="*/ 213257 w 2099794"/>
                <a:gd name="connsiteY286" fmla="*/ 2844979 h 4639934"/>
                <a:gd name="connsiteX287" fmla="*/ 236077 w 2099794"/>
                <a:gd name="connsiteY287" fmla="*/ 2868005 h 4639934"/>
                <a:gd name="connsiteX288" fmla="*/ 254332 w 2099794"/>
                <a:gd name="connsiteY288" fmla="*/ 2924639 h 4639934"/>
                <a:gd name="connsiteX289" fmla="*/ 251220 w 2099794"/>
                <a:gd name="connsiteY289" fmla="*/ 2929825 h 4639934"/>
                <a:gd name="connsiteX290" fmla="*/ 172390 w 2099794"/>
                <a:gd name="connsiteY290" fmla="*/ 2919867 h 4639934"/>
                <a:gd name="connsiteX291" fmla="*/ 161603 w 2099794"/>
                <a:gd name="connsiteY291" fmla="*/ 2913229 h 4639934"/>
                <a:gd name="connsiteX292" fmla="*/ 147081 w 2099794"/>
                <a:gd name="connsiteY292" fmla="*/ 2969655 h 4639934"/>
                <a:gd name="connsiteX293" fmla="*/ 116586 w 2099794"/>
                <a:gd name="connsiteY293" fmla="*/ 3170673 h 4639934"/>
                <a:gd name="connsiteX294" fmla="*/ 117831 w 2099794"/>
                <a:gd name="connsiteY294" fmla="*/ 3237886 h 4639934"/>
                <a:gd name="connsiteX295" fmla="*/ 123225 w 2099794"/>
                <a:gd name="connsiteY295" fmla="*/ 3246807 h 4639934"/>
                <a:gd name="connsiteX296" fmla="*/ 132560 w 2099794"/>
                <a:gd name="connsiteY296" fmla="*/ 3293275 h 4639934"/>
                <a:gd name="connsiteX297" fmla="*/ 130693 w 2099794"/>
                <a:gd name="connsiteY297" fmla="*/ 3305307 h 4639934"/>
                <a:gd name="connsiteX298" fmla="*/ 206619 w 2099794"/>
                <a:gd name="connsiteY298" fmla="*/ 3466494 h 4639934"/>
                <a:gd name="connsiteX299" fmla="*/ 327769 w 2099794"/>
                <a:gd name="connsiteY299" fmla="*/ 3640129 h 4639934"/>
                <a:gd name="connsiteX300" fmla="*/ 376934 w 2099794"/>
                <a:gd name="connsiteY300" fmla="*/ 3716885 h 4639934"/>
                <a:gd name="connsiteX301" fmla="*/ 378594 w 2099794"/>
                <a:gd name="connsiteY301" fmla="*/ 3719789 h 4639934"/>
                <a:gd name="connsiteX302" fmla="*/ 380668 w 2099794"/>
                <a:gd name="connsiteY302" fmla="*/ 3723316 h 4639934"/>
                <a:gd name="connsiteX303" fmla="*/ 380046 w 2099794"/>
                <a:gd name="connsiteY303" fmla="*/ 3718544 h 4639934"/>
                <a:gd name="connsiteX304" fmla="*/ 378801 w 2099794"/>
                <a:gd name="connsiteY304" fmla="*/ 3714810 h 4639934"/>
                <a:gd name="connsiteX305" fmla="*/ 324865 w 2099794"/>
                <a:gd name="connsiteY305" fmla="*/ 3594283 h 4639934"/>
                <a:gd name="connsiteX306" fmla="*/ 323413 w 2099794"/>
                <a:gd name="connsiteY306" fmla="*/ 3591378 h 4639934"/>
                <a:gd name="connsiteX307" fmla="*/ 294370 w 2099794"/>
                <a:gd name="connsiteY307" fmla="*/ 3564410 h 4639934"/>
                <a:gd name="connsiteX308" fmla="*/ 278396 w 2099794"/>
                <a:gd name="connsiteY308" fmla="*/ 3556527 h 4639934"/>
                <a:gd name="connsiteX309" fmla="*/ 272588 w 2099794"/>
                <a:gd name="connsiteY309" fmla="*/ 3510888 h 4639934"/>
                <a:gd name="connsiteX310" fmla="*/ 276529 w 2099794"/>
                <a:gd name="connsiteY310" fmla="*/ 3485372 h 4639934"/>
                <a:gd name="connsiteX311" fmla="*/ 250805 w 2099794"/>
                <a:gd name="connsiteY311" fmla="*/ 3396584 h 4639934"/>
                <a:gd name="connsiteX312" fmla="*/ 248109 w 2099794"/>
                <a:gd name="connsiteY312" fmla="*/ 3375425 h 4639934"/>
                <a:gd name="connsiteX313" fmla="*/ 227364 w 2099794"/>
                <a:gd name="connsiteY313" fmla="*/ 3379159 h 4639934"/>
                <a:gd name="connsiteX314" fmla="*/ 186497 w 2099794"/>
                <a:gd name="connsiteY314" fmla="*/ 3376254 h 4639934"/>
                <a:gd name="connsiteX315" fmla="*/ 182555 w 2099794"/>
                <a:gd name="connsiteY315" fmla="*/ 3370238 h 4639934"/>
                <a:gd name="connsiteX316" fmla="*/ 206619 w 2099794"/>
                <a:gd name="connsiteY316" fmla="*/ 3318584 h 4639934"/>
                <a:gd name="connsiteX317" fmla="*/ 215954 w 2099794"/>
                <a:gd name="connsiteY317" fmla="*/ 3309456 h 4639934"/>
                <a:gd name="connsiteX318" fmla="*/ 253502 w 2099794"/>
                <a:gd name="connsiteY318" fmla="*/ 3317131 h 4639934"/>
                <a:gd name="connsiteX319" fmla="*/ 257444 w 2099794"/>
                <a:gd name="connsiteY319" fmla="*/ 3325014 h 4639934"/>
                <a:gd name="connsiteX320" fmla="*/ 360338 w 2099794"/>
                <a:gd name="connsiteY320" fmla="*/ 3269003 h 4639934"/>
                <a:gd name="connsiteX321" fmla="*/ 361168 w 2099794"/>
                <a:gd name="connsiteY321" fmla="*/ 3271078 h 4639934"/>
                <a:gd name="connsiteX322" fmla="*/ 335652 w 2099794"/>
                <a:gd name="connsiteY322" fmla="*/ 3278339 h 4639934"/>
                <a:gd name="connsiteX323" fmla="*/ 286279 w 2099794"/>
                <a:gd name="connsiteY323" fmla="*/ 3301780 h 4639934"/>
                <a:gd name="connsiteX324" fmla="*/ 268854 w 2099794"/>
                <a:gd name="connsiteY324" fmla="*/ 3321280 h 4639934"/>
                <a:gd name="connsiteX325" fmla="*/ 266987 w 2099794"/>
                <a:gd name="connsiteY325" fmla="*/ 3341818 h 4639934"/>
                <a:gd name="connsiteX326" fmla="*/ 261800 w 2099794"/>
                <a:gd name="connsiteY326" fmla="*/ 3364637 h 4639934"/>
                <a:gd name="connsiteX327" fmla="*/ 256822 w 2099794"/>
                <a:gd name="connsiteY327" fmla="*/ 3374387 h 4639934"/>
                <a:gd name="connsiteX328" fmla="*/ 282960 w 2099794"/>
                <a:gd name="connsiteY328" fmla="*/ 3477904 h 4639934"/>
                <a:gd name="connsiteX329" fmla="*/ 285449 w 2099794"/>
                <a:gd name="connsiteY329" fmla="*/ 3474792 h 4639934"/>
                <a:gd name="connsiteX330" fmla="*/ 342705 w 2099794"/>
                <a:gd name="connsiteY330" fmla="*/ 3456744 h 4639934"/>
                <a:gd name="connsiteX331" fmla="*/ 373408 w 2099794"/>
                <a:gd name="connsiteY331" fmla="*/ 3478319 h 4639934"/>
                <a:gd name="connsiteX332" fmla="*/ 415934 w 2099794"/>
                <a:gd name="connsiteY332" fmla="*/ 3540139 h 4639934"/>
                <a:gd name="connsiteX333" fmla="*/ 417387 w 2099794"/>
                <a:gd name="connsiteY333" fmla="*/ 3545532 h 4639934"/>
                <a:gd name="connsiteX334" fmla="*/ 365525 w 2099794"/>
                <a:gd name="connsiteY334" fmla="*/ 3563165 h 4639934"/>
                <a:gd name="connsiteX335" fmla="*/ 329844 w 2099794"/>
                <a:gd name="connsiteY335" fmla="*/ 3568559 h 4639934"/>
                <a:gd name="connsiteX336" fmla="*/ 325487 w 2099794"/>
                <a:gd name="connsiteY336" fmla="*/ 3575820 h 4639934"/>
                <a:gd name="connsiteX337" fmla="*/ 383988 w 2099794"/>
                <a:gd name="connsiteY337" fmla="*/ 3705060 h 4639934"/>
                <a:gd name="connsiteX338" fmla="*/ 431286 w 2099794"/>
                <a:gd name="connsiteY338" fmla="*/ 3858365 h 4639934"/>
                <a:gd name="connsiteX339" fmla="*/ 433153 w 2099794"/>
                <a:gd name="connsiteY339" fmla="*/ 3959185 h 4639934"/>
                <a:gd name="connsiteX340" fmla="*/ 425477 w 2099794"/>
                <a:gd name="connsiteY340" fmla="*/ 4023494 h 4639934"/>
                <a:gd name="connsiteX341" fmla="*/ 425685 w 2099794"/>
                <a:gd name="connsiteY341" fmla="*/ 4029717 h 4639934"/>
                <a:gd name="connsiteX342" fmla="*/ 430041 w 2099794"/>
                <a:gd name="connsiteY342" fmla="*/ 4025568 h 4639934"/>
                <a:gd name="connsiteX343" fmla="*/ 493106 w 2099794"/>
                <a:gd name="connsiteY343" fmla="*/ 4002126 h 4639934"/>
                <a:gd name="connsiteX344" fmla="*/ 548494 w 2099794"/>
                <a:gd name="connsiteY344" fmla="*/ 4031169 h 4639934"/>
                <a:gd name="connsiteX345" fmla="*/ 627740 w 2099794"/>
                <a:gd name="connsiteY345" fmla="*/ 4140495 h 4639934"/>
                <a:gd name="connsiteX346" fmla="*/ 624420 w 2099794"/>
                <a:gd name="connsiteY346" fmla="*/ 4147755 h 4639934"/>
                <a:gd name="connsiteX347" fmla="*/ 563431 w 2099794"/>
                <a:gd name="connsiteY347" fmla="*/ 4170782 h 4639934"/>
                <a:gd name="connsiteX348" fmla="*/ 468004 w 2099794"/>
                <a:gd name="connsiteY348" fmla="*/ 4182814 h 4639934"/>
                <a:gd name="connsiteX349" fmla="*/ 413653 w 2099794"/>
                <a:gd name="connsiteY349" fmla="*/ 4165596 h 4639934"/>
                <a:gd name="connsiteX350" fmla="*/ 394982 w 2099794"/>
                <a:gd name="connsiteY350" fmla="*/ 4146096 h 4639934"/>
                <a:gd name="connsiteX351" fmla="*/ 392285 w 2099794"/>
                <a:gd name="connsiteY351" fmla="*/ 4151282 h 4639934"/>
                <a:gd name="connsiteX352" fmla="*/ 356397 w 2099794"/>
                <a:gd name="connsiteY352" fmla="*/ 4237581 h 4639934"/>
                <a:gd name="connsiteX353" fmla="*/ 276788 w 2099794"/>
                <a:gd name="connsiteY353" fmla="*/ 4371411 h 4639934"/>
                <a:gd name="connsiteX354" fmla="*/ 231210 w 2099794"/>
                <a:gd name="connsiteY354" fmla="*/ 4425424 h 4639934"/>
                <a:gd name="connsiteX355" fmla="*/ 320404 w 2099794"/>
                <a:gd name="connsiteY355" fmla="*/ 4295744 h 4639934"/>
                <a:gd name="connsiteX356" fmla="*/ 387722 w 2099794"/>
                <a:gd name="connsiteY356" fmla="*/ 4146303 h 4639934"/>
                <a:gd name="connsiteX357" fmla="*/ 390626 w 2099794"/>
                <a:gd name="connsiteY357" fmla="*/ 4128670 h 4639934"/>
                <a:gd name="connsiteX358" fmla="*/ 396227 w 2099794"/>
                <a:gd name="connsiteY358" fmla="*/ 4104191 h 4639934"/>
                <a:gd name="connsiteX359" fmla="*/ 411786 w 2099794"/>
                <a:gd name="connsiteY359" fmla="*/ 4057930 h 4639934"/>
                <a:gd name="connsiteX360" fmla="*/ 427552 w 2099794"/>
                <a:gd name="connsiteY360" fmla="*/ 3913753 h 4639934"/>
                <a:gd name="connsiteX361" fmla="*/ 416764 w 2099794"/>
                <a:gd name="connsiteY361" fmla="*/ 3875375 h 4639934"/>
                <a:gd name="connsiteX362" fmla="*/ 328599 w 2099794"/>
                <a:gd name="connsiteY362" fmla="*/ 3754225 h 4639934"/>
                <a:gd name="connsiteX363" fmla="*/ 223007 w 2099794"/>
                <a:gd name="connsiteY363" fmla="*/ 3668964 h 4639934"/>
                <a:gd name="connsiteX364" fmla="*/ 177784 w 2099794"/>
                <a:gd name="connsiteY364" fmla="*/ 3652576 h 4639934"/>
                <a:gd name="connsiteX365" fmla="*/ 114927 w 2099794"/>
                <a:gd name="connsiteY365" fmla="*/ 3680996 h 4639934"/>
                <a:gd name="connsiteX366" fmla="*/ 94597 w 2099794"/>
                <a:gd name="connsiteY366" fmla="*/ 3761694 h 4639934"/>
                <a:gd name="connsiteX367" fmla="*/ 100198 w 2099794"/>
                <a:gd name="connsiteY367" fmla="*/ 3756715 h 4639934"/>
                <a:gd name="connsiteX368" fmla="*/ 170108 w 2099794"/>
                <a:gd name="connsiteY368" fmla="*/ 3756507 h 4639934"/>
                <a:gd name="connsiteX369" fmla="*/ 200188 w 2099794"/>
                <a:gd name="connsiteY369" fmla="*/ 3824965 h 4639934"/>
                <a:gd name="connsiteX370" fmla="*/ 204544 w 2099794"/>
                <a:gd name="connsiteY370" fmla="*/ 3857535 h 4639934"/>
                <a:gd name="connsiteX371" fmla="*/ 198529 w 2099794"/>
                <a:gd name="connsiteY371" fmla="*/ 3863966 h 4639934"/>
                <a:gd name="connsiteX372" fmla="*/ 95011 w 2099794"/>
                <a:gd name="connsiteY372" fmla="*/ 3845295 h 4639934"/>
                <a:gd name="connsiteX373" fmla="*/ 100820 w 2099794"/>
                <a:gd name="connsiteY373" fmla="*/ 3899854 h 4639934"/>
                <a:gd name="connsiteX374" fmla="*/ 118246 w 2099794"/>
                <a:gd name="connsiteY374" fmla="*/ 4006068 h 4639934"/>
                <a:gd name="connsiteX375" fmla="*/ 125507 w 2099794"/>
                <a:gd name="connsiteY375" fmla="*/ 4016855 h 4639934"/>
                <a:gd name="connsiteX376" fmla="*/ 134012 w 2099794"/>
                <a:gd name="connsiteY376" fmla="*/ 4056478 h 4639934"/>
                <a:gd name="connsiteX377" fmla="*/ 131522 w 2099794"/>
                <a:gd name="connsiteY377" fmla="*/ 4069962 h 4639934"/>
                <a:gd name="connsiteX378" fmla="*/ 150400 w 2099794"/>
                <a:gd name="connsiteY378" fmla="*/ 4157298 h 4639934"/>
                <a:gd name="connsiteX379" fmla="*/ 123639 w 2099794"/>
                <a:gd name="connsiteY379" fmla="*/ 4069132 h 4639934"/>
                <a:gd name="connsiteX380" fmla="*/ 25724 w 2099794"/>
                <a:gd name="connsiteY380" fmla="*/ 4093611 h 4639934"/>
                <a:gd name="connsiteX381" fmla="*/ 18048 w 2099794"/>
                <a:gd name="connsiteY381" fmla="*/ 4085936 h 4639934"/>
                <a:gd name="connsiteX382" fmla="*/ 37963 w 2099794"/>
                <a:gd name="connsiteY382" fmla="*/ 4011047 h 4639934"/>
                <a:gd name="connsiteX383" fmla="*/ 56634 w 2099794"/>
                <a:gd name="connsiteY383" fmla="*/ 3988435 h 4639934"/>
                <a:gd name="connsiteX384" fmla="*/ 100820 w 2099794"/>
                <a:gd name="connsiteY384" fmla="*/ 3988850 h 4639934"/>
                <a:gd name="connsiteX385" fmla="*/ 107666 w 2099794"/>
                <a:gd name="connsiteY385" fmla="*/ 3994658 h 4639934"/>
                <a:gd name="connsiteX386" fmla="*/ 99575 w 2099794"/>
                <a:gd name="connsiteY386" fmla="*/ 3948397 h 4639934"/>
                <a:gd name="connsiteX387" fmla="*/ 86921 w 2099794"/>
                <a:gd name="connsiteY387" fmla="*/ 3845711 h 4639934"/>
                <a:gd name="connsiteX388" fmla="*/ 81942 w 2099794"/>
                <a:gd name="connsiteY388" fmla="*/ 3835130 h 4639934"/>
                <a:gd name="connsiteX389" fmla="*/ 72192 w 2099794"/>
                <a:gd name="connsiteY389" fmla="*/ 3824135 h 4639934"/>
                <a:gd name="connsiteX390" fmla="*/ 80490 w 2099794"/>
                <a:gd name="connsiteY390" fmla="*/ 3779741 h 4639934"/>
                <a:gd name="connsiteX391" fmla="*/ 85676 w 2099794"/>
                <a:gd name="connsiteY391" fmla="*/ 3769784 h 4639934"/>
                <a:gd name="connsiteX392" fmla="*/ 100405 w 2099794"/>
                <a:gd name="connsiteY392" fmla="*/ 3692821 h 4639934"/>
                <a:gd name="connsiteX393" fmla="*/ 157246 w 2099794"/>
                <a:gd name="connsiteY393" fmla="*/ 3644277 h 4639934"/>
                <a:gd name="connsiteX394" fmla="*/ 203922 w 2099794"/>
                <a:gd name="connsiteY394" fmla="*/ 3651746 h 4639934"/>
                <a:gd name="connsiteX395" fmla="*/ 288769 w 2099794"/>
                <a:gd name="connsiteY395" fmla="*/ 3705682 h 4639934"/>
                <a:gd name="connsiteX396" fmla="*/ 419254 w 2099794"/>
                <a:gd name="connsiteY396" fmla="*/ 3863966 h 4639934"/>
                <a:gd name="connsiteX397" fmla="*/ 425270 w 2099794"/>
                <a:gd name="connsiteY397" fmla="*/ 3874545 h 4639934"/>
                <a:gd name="connsiteX398" fmla="*/ 414690 w 2099794"/>
                <a:gd name="connsiteY398" fmla="*/ 3819779 h 4639934"/>
                <a:gd name="connsiteX399" fmla="*/ 340838 w 2099794"/>
                <a:gd name="connsiteY399" fmla="*/ 3672906 h 4639934"/>
                <a:gd name="connsiteX400" fmla="*/ 227571 w 2099794"/>
                <a:gd name="connsiteY400" fmla="*/ 3512755 h 4639934"/>
                <a:gd name="connsiteX401" fmla="*/ 134219 w 2099794"/>
                <a:gd name="connsiteY401" fmla="*/ 3342648 h 4639934"/>
                <a:gd name="connsiteX402" fmla="*/ 123639 w 2099794"/>
                <a:gd name="connsiteY402" fmla="*/ 3310700 h 4639934"/>
                <a:gd name="connsiteX403" fmla="*/ 118661 w 2099794"/>
                <a:gd name="connsiteY403" fmla="*/ 3308004 h 4639934"/>
                <a:gd name="connsiteX404" fmla="*/ 23857 w 2099794"/>
                <a:gd name="connsiteY404" fmla="*/ 3332690 h 4639934"/>
                <a:gd name="connsiteX405" fmla="*/ 0 w 2099794"/>
                <a:gd name="connsiteY405" fmla="*/ 3333105 h 4639934"/>
                <a:gd name="connsiteX0" fmla="*/ 989322 w 2099794"/>
                <a:gd name="connsiteY0" fmla="*/ 4349810 h 4639934"/>
                <a:gd name="connsiteX1" fmla="*/ 991189 w 2099794"/>
                <a:gd name="connsiteY1" fmla="*/ 4351055 h 4639934"/>
                <a:gd name="connsiteX2" fmla="*/ 992849 w 2099794"/>
                <a:gd name="connsiteY2" fmla="*/ 4349602 h 4639934"/>
                <a:gd name="connsiteX3" fmla="*/ 991189 w 2099794"/>
                <a:gd name="connsiteY3" fmla="*/ 4348151 h 4639934"/>
                <a:gd name="connsiteX4" fmla="*/ 989322 w 2099794"/>
                <a:gd name="connsiteY4" fmla="*/ 4349810 h 4639934"/>
                <a:gd name="connsiteX5" fmla="*/ 424025 w 2099794"/>
                <a:gd name="connsiteY5" fmla="*/ 4033659 h 4639934"/>
                <a:gd name="connsiteX6" fmla="*/ 424855 w 2099794"/>
                <a:gd name="connsiteY6" fmla="*/ 4033659 h 4639934"/>
                <a:gd name="connsiteX7" fmla="*/ 425270 w 2099794"/>
                <a:gd name="connsiteY7" fmla="*/ 4032207 h 4639934"/>
                <a:gd name="connsiteX8" fmla="*/ 424025 w 2099794"/>
                <a:gd name="connsiteY8" fmla="*/ 4031584 h 4639934"/>
                <a:gd name="connsiteX9" fmla="*/ 424025 w 2099794"/>
                <a:gd name="connsiteY9" fmla="*/ 4033659 h 4639934"/>
                <a:gd name="connsiteX10" fmla="*/ 209514 w 2099794"/>
                <a:gd name="connsiteY10" fmla="*/ 4451135 h 4639934"/>
                <a:gd name="connsiteX11" fmla="*/ 231210 w 2099794"/>
                <a:gd name="connsiteY11" fmla="*/ 4425424 h 4639934"/>
                <a:gd name="connsiteX12" fmla="*/ 227571 w 2099794"/>
                <a:gd name="connsiteY12" fmla="*/ 4430715 h 4639934"/>
                <a:gd name="connsiteX13" fmla="*/ 209514 w 2099794"/>
                <a:gd name="connsiteY13" fmla="*/ 4451135 h 4639934"/>
                <a:gd name="connsiteX14" fmla="*/ 197595 w 2099794"/>
                <a:gd name="connsiteY14" fmla="*/ 4486153 h 4639934"/>
                <a:gd name="connsiteX15" fmla="*/ 294784 w 2099794"/>
                <a:gd name="connsiteY15" fmla="*/ 4419669 h 4639934"/>
                <a:gd name="connsiteX16" fmla="*/ 400583 w 2099794"/>
                <a:gd name="connsiteY16" fmla="*/ 4364539 h 4639934"/>
                <a:gd name="connsiteX17" fmla="*/ 470078 w 2099794"/>
                <a:gd name="connsiteY17" fmla="*/ 4336948 h 4639934"/>
                <a:gd name="connsiteX18" fmla="*/ 526919 w 2099794"/>
                <a:gd name="connsiteY18" fmla="*/ 4319730 h 4639934"/>
                <a:gd name="connsiteX19" fmla="*/ 563015 w 2099794"/>
                <a:gd name="connsiteY19" fmla="*/ 4310187 h 4639934"/>
                <a:gd name="connsiteX20" fmla="*/ 623590 w 2099794"/>
                <a:gd name="connsiteY20" fmla="*/ 4300645 h 4639934"/>
                <a:gd name="connsiteX21" fmla="*/ 625872 w 2099794"/>
                <a:gd name="connsiteY21" fmla="*/ 4299815 h 4639934"/>
                <a:gd name="connsiteX22" fmla="*/ 629191 w 2099794"/>
                <a:gd name="connsiteY22" fmla="*/ 4299608 h 4639934"/>
                <a:gd name="connsiteX23" fmla="*/ 653878 w 2099794"/>
                <a:gd name="connsiteY23" fmla="*/ 4296496 h 4639934"/>
                <a:gd name="connsiteX24" fmla="*/ 660516 w 2099794"/>
                <a:gd name="connsiteY24" fmla="*/ 4296288 h 4639934"/>
                <a:gd name="connsiteX25" fmla="*/ 709889 w 2099794"/>
                <a:gd name="connsiteY25" fmla="*/ 4293177 h 4639934"/>
                <a:gd name="connsiteX26" fmla="*/ 741214 w 2099794"/>
                <a:gd name="connsiteY26" fmla="*/ 4293177 h 4639934"/>
                <a:gd name="connsiteX27" fmla="*/ 790586 w 2099794"/>
                <a:gd name="connsiteY27" fmla="*/ 4296288 h 4639934"/>
                <a:gd name="connsiteX28" fmla="*/ 795565 w 2099794"/>
                <a:gd name="connsiteY28" fmla="*/ 4296496 h 4639934"/>
                <a:gd name="connsiteX29" fmla="*/ 844316 w 2099794"/>
                <a:gd name="connsiteY29" fmla="*/ 4303341 h 4639934"/>
                <a:gd name="connsiteX30" fmla="*/ 882690 w 2099794"/>
                <a:gd name="connsiteY30" fmla="*/ 4309531 h 4639934"/>
                <a:gd name="connsiteX31" fmla="*/ 882901 w 2099794"/>
                <a:gd name="connsiteY31" fmla="*/ 4309772 h 4639934"/>
                <a:gd name="connsiteX32" fmla="*/ 882901 w 2099794"/>
                <a:gd name="connsiteY32" fmla="*/ 4310602 h 4639934"/>
                <a:gd name="connsiteX33" fmla="*/ 883938 w 2099794"/>
                <a:gd name="connsiteY33" fmla="*/ 4310395 h 4639934"/>
                <a:gd name="connsiteX34" fmla="*/ 882901 w 2099794"/>
                <a:gd name="connsiteY34" fmla="*/ 4309772 h 4639934"/>
                <a:gd name="connsiteX35" fmla="*/ 882901 w 2099794"/>
                <a:gd name="connsiteY35" fmla="*/ 4309565 h 4639934"/>
                <a:gd name="connsiteX36" fmla="*/ 882690 w 2099794"/>
                <a:gd name="connsiteY36" fmla="*/ 4309531 h 4639934"/>
                <a:gd name="connsiteX37" fmla="*/ 877092 w 2099794"/>
                <a:gd name="connsiteY37" fmla="*/ 4303134 h 4639934"/>
                <a:gd name="connsiteX38" fmla="*/ 868587 w 2099794"/>
                <a:gd name="connsiteY38" fmla="*/ 4289028 h 4639934"/>
                <a:gd name="connsiteX39" fmla="*/ 874188 w 2099794"/>
                <a:gd name="connsiteY39" fmla="*/ 4257703 h 4639934"/>
                <a:gd name="connsiteX40" fmla="*/ 909869 w 2099794"/>
                <a:gd name="connsiteY40" fmla="*/ 4224096 h 4639934"/>
                <a:gd name="connsiteX41" fmla="*/ 951359 w 2099794"/>
                <a:gd name="connsiteY41" fmla="*/ 4208952 h 4639934"/>
                <a:gd name="connsiteX42" fmla="*/ 1017535 w 2099794"/>
                <a:gd name="connsiteY42" fmla="*/ 4202521 h 4639934"/>
                <a:gd name="connsiteX43" fmla="*/ 1027493 w 2099794"/>
                <a:gd name="connsiteY43" fmla="*/ 4202521 h 4639934"/>
                <a:gd name="connsiteX44" fmla="*/ 1040562 w 2099794"/>
                <a:gd name="connsiteY44" fmla="*/ 4202729 h 4639934"/>
                <a:gd name="connsiteX45" fmla="*/ 997620 w 2099794"/>
                <a:gd name="connsiteY45" fmla="*/ 4342134 h 4639934"/>
                <a:gd name="connsiteX46" fmla="*/ 1033301 w 2099794"/>
                <a:gd name="connsiteY46" fmla="*/ 4353959 h 4639934"/>
                <a:gd name="connsiteX47" fmla="*/ 1137025 w 2099794"/>
                <a:gd name="connsiteY47" fmla="*/ 4391922 h 4639934"/>
                <a:gd name="connsiteX48" fmla="*/ 1181627 w 2099794"/>
                <a:gd name="connsiteY48" fmla="*/ 4408311 h 4639934"/>
                <a:gd name="connsiteX49" fmla="*/ 1186191 w 2099794"/>
                <a:gd name="connsiteY49" fmla="*/ 4408933 h 4639934"/>
                <a:gd name="connsiteX50" fmla="*/ 1183494 w 2099794"/>
                <a:gd name="connsiteY50" fmla="*/ 4406651 h 4639934"/>
                <a:gd name="connsiteX51" fmla="*/ 1186813 w 2099794"/>
                <a:gd name="connsiteY51" fmla="*/ 4355826 h 4639934"/>
                <a:gd name="connsiteX52" fmla="*/ 1250915 w 2099794"/>
                <a:gd name="connsiteY52" fmla="*/ 4332592 h 4639934"/>
                <a:gd name="connsiteX53" fmla="*/ 1286596 w 2099794"/>
                <a:gd name="connsiteY53" fmla="*/ 4330102 h 4639934"/>
                <a:gd name="connsiteX54" fmla="*/ 1293649 w 2099794"/>
                <a:gd name="connsiteY54" fmla="*/ 4337156 h 4639934"/>
                <a:gd name="connsiteX55" fmla="*/ 1285766 w 2099794"/>
                <a:gd name="connsiteY55" fmla="*/ 4382794 h 4639934"/>
                <a:gd name="connsiteX56" fmla="*/ 1258175 w 2099794"/>
                <a:gd name="connsiteY56" fmla="*/ 4434242 h 4639934"/>
                <a:gd name="connsiteX57" fmla="*/ 1260665 w 2099794"/>
                <a:gd name="connsiteY57" fmla="*/ 4436109 h 4639934"/>
                <a:gd name="connsiteX58" fmla="*/ 1313564 w 2099794"/>
                <a:gd name="connsiteY58" fmla="*/ 4451460 h 4639934"/>
                <a:gd name="connsiteX59" fmla="*/ 1335761 w 2099794"/>
                <a:gd name="connsiteY59" fmla="*/ 4457891 h 4639934"/>
                <a:gd name="connsiteX60" fmla="*/ 1397166 w 2099794"/>
                <a:gd name="connsiteY60" fmla="*/ 4469923 h 4639934"/>
                <a:gd name="connsiteX61" fmla="*/ 1512922 w 2099794"/>
                <a:gd name="connsiteY61" fmla="*/ 4470960 h 4639934"/>
                <a:gd name="connsiteX62" fmla="*/ 1608971 w 2099794"/>
                <a:gd name="connsiteY62" fmla="*/ 4437976 h 4639934"/>
                <a:gd name="connsiteX63" fmla="*/ 1614987 w 2099794"/>
                <a:gd name="connsiteY63" fmla="*/ 4430093 h 4639934"/>
                <a:gd name="connsiteX64" fmla="*/ 1625774 w 2099794"/>
                <a:gd name="connsiteY64" fmla="*/ 4414741 h 4639934"/>
                <a:gd name="connsiteX65" fmla="*/ 1633035 w 2099794"/>
                <a:gd name="connsiteY65" fmla="*/ 4405821 h 4639934"/>
                <a:gd name="connsiteX66" fmla="*/ 1670791 w 2099794"/>
                <a:gd name="connsiteY66" fmla="*/ 4390055 h 4639934"/>
                <a:gd name="connsiteX67" fmla="*/ 1681163 w 2099794"/>
                <a:gd name="connsiteY67" fmla="*/ 4387151 h 4639934"/>
                <a:gd name="connsiteX68" fmla="*/ 1756674 w 2099794"/>
                <a:gd name="connsiteY68" fmla="*/ 4304586 h 4639934"/>
                <a:gd name="connsiteX69" fmla="*/ 1777212 w 2099794"/>
                <a:gd name="connsiteY69" fmla="*/ 4274921 h 4639934"/>
                <a:gd name="connsiteX70" fmla="*/ 1780116 w 2099794"/>
                <a:gd name="connsiteY70" fmla="*/ 4276788 h 4639934"/>
                <a:gd name="connsiteX71" fmla="*/ 1711243 w 2099794"/>
                <a:gd name="connsiteY71" fmla="*/ 4370140 h 4639934"/>
                <a:gd name="connsiteX72" fmla="*/ 1687179 w 2099794"/>
                <a:gd name="connsiteY72" fmla="*/ 4392959 h 4639934"/>
                <a:gd name="connsiteX73" fmla="*/ 1686142 w 2099794"/>
                <a:gd name="connsiteY73" fmla="*/ 4402087 h 4639934"/>
                <a:gd name="connsiteX74" fmla="*/ 1707924 w 2099794"/>
                <a:gd name="connsiteY74" fmla="*/ 4470545 h 4639934"/>
                <a:gd name="connsiteX75" fmla="*/ 1704397 w 2099794"/>
                <a:gd name="connsiteY75" fmla="*/ 4474487 h 4639934"/>
                <a:gd name="connsiteX76" fmla="*/ 1638636 w 2099794"/>
                <a:gd name="connsiteY76" fmla="*/ 4463907 h 4639934"/>
                <a:gd name="connsiteX77" fmla="*/ 1620381 w 2099794"/>
                <a:gd name="connsiteY77" fmla="*/ 4447933 h 4639934"/>
                <a:gd name="connsiteX78" fmla="*/ 1612705 w 2099794"/>
                <a:gd name="connsiteY78" fmla="*/ 4445651 h 4639934"/>
                <a:gd name="connsiteX79" fmla="*/ 1554205 w 2099794"/>
                <a:gd name="connsiteY79" fmla="*/ 4471582 h 4639934"/>
                <a:gd name="connsiteX80" fmla="*/ 1526821 w 2099794"/>
                <a:gd name="connsiteY80" fmla="*/ 4477391 h 4639934"/>
                <a:gd name="connsiteX81" fmla="*/ 1385341 w 2099794"/>
                <a:gd name="connsiteY81" fmla="*/ 4476354 h 4639934"/>
                <a:gd name="connsiteX82" fmla="*/ 1328915 w 2099794"/>
                <a:gd name="connsiteY82" fmla="*/ 4465566 h 4639934"/>
                <a:gd name="connsiteX83" fmla="*/ 1264814 w 2099794"/>
                <a:gd name="connsiteY83" fmla="*/ 4446274 h 4639934"/>
                <a:gd name="connsiteX84" fmla="*/ 1237846 w 2099794"/>
                <a:gd name="connsiteY84" fmla="*/ 4445236 h 4639934"/>
                <a:gd name="connsiteX85" fmla="*/ 1214819 w 2099794"/>
                <a:gd name="connsiteY85" fmla="*/ 4439013 h 4639934"/>
                <a:gd name="connsiteX86" fmla="*/ 1149265 w 2099794"/>
                <a:gd name="connsiteY86" fmla="*/ 4406029 h 4639934"/>
                <a:gd name="connsiteX87" fmla="*/ 1117110 w 2099794"/>
                <a:gd name="connsiteY87" fmla="*/ 4392752 h 4639934"/>
                <a:gd name="connsiteX88" fmla="*/ 1007785 w 2099794"/>
                <a:gd name="connsiteY88" fmla="*/ 4352922 h 4639934"/>
                <a:gd name="connsiteX89" fmla="*/ 999902 w 2099794"/>
                <a:gd name="connsiteY89" fmla="*/ 4350847 h 4639934"/>
                <a:gd name="connsiteX90" fmla="*/ 998242 w 2099794"/>
                <a:gd name="connsiteY90" fmla="*/ 4350432 h 4639934"/>
                <a:gd name="connsiteX91" fmla="*/ 994923 w 2099794"/>
                <a:gd name="connsiteY91" fmla="*/ 4349602 h 4639934"/>
                <a:gd name="connsiteX92" fmla="*/ 994508 w 2099794"/>
                <a:gd name="connsiteY92" fmla="*/ 4352092 h 4639934"/>
                <a:gd name="connsiteX93" fmla="*/ 999695 w 2099794"/>
                <a:gd name="connsiteY93" fmla="*/ 4354581 h 4639934"/>
                <a:gd name="connsiteX94" fmla="*/ 1057573 w 2099794"/>
                <a:gd name="connsiteY94" fmla="*/ 4381757 h 4639934"/>
                <a:gd name="connsiteX95" fmla="*/ 1127690 w 2099794"/>
                <a:gd name="connsiteY95" fmla="*/ 4416816 h 4639934"/>
                <a:gd name="connsiteX96" fmla="*/ 1204031 w 2099794"/>
                <a:gd name="connsiteY96" fmla="*/ 4454157 h 4639934"/>
                <a:gd name="connsiteX97" fmla="*/ 1312112 w 2099794"/>
                <a:gd name="connsiteY97" fmla="*/ 4500833 h 4639934"/>
                <a:gd name="connsiteX98" fmla="*/ 1354432 w 2099794"/>
                <a:gd name="connsiteY98" fmla="*/ 4515147 h 4639934"/>
                <a:gd name="connsiteX99" fmla="*/ 1417911 w 2099794"/>
                <a:gd name="connsiteY99" fmla="*/ 4531742 h 4639934"/>
                <a:gd name="connsiteX100" fmla="*/ 1421852 w 2099794"/>
                <a:gd name="connsiteY100" fmla="*/ 4531120 h 4639934"/>
                <a:gd name="connsiteX101" fmla="*/ 1439486 w 2099794"/>
                <a:gd name="connsiteY101" fmla="*/ 4511413 h 4639934"/>
                <a:gd name="connsiteX102" fmla="*/ 1491763 w 2099794"/>
                <a:gd name="connsiteY102" fmla="*/ 4512657 h 4639934"/>
                <a:gd name="connsiteX103" fmla="*/ 1514997 w 2099794"/>
                <a:gd name="connsiteY103" fmla="*/ 4540870 h 4639934"/>
                <a:gd name="connsiteX104" fmla="*/ 1525577 w 2099794"/>
                <a:gd name="connsiteY104" fmla="*/ 4547716 h 4639934"/>
                <a:gd name="connsiteX105" fmla="*/ 1758126 w 2099794"/>
                <a:gd name="connsiteY105" fmla="*/ 4534232 h 4639934"/>
                <a:gd name="connsiteX106" fmla="*/ 1766217 w 2099794"/>
                <a:gd name="connsiteY106" fmla="*/ 4529460 h 4639934"/>
                <a:gd name="connsiteX107" fmla="*/ 1778041 w 2099794"/>
                <a:gd name="connsiteY107" fmla="*/ 4522200 h 4639934"/>
                <a:gd name="connsiteX108" fmla="*/ 1802935 w 2099794"/>
                <a:gd name="connsiteY108" fmla="*/ 4514732 h 4639934"/>
                <a:gd name="connsiteX109" fmla="*/ 1837164 w 2099794"/>
                <a:gd name="connsiteY109" fmla="*/ 4516599 h 4639934"/>
                <a:gd name="connsiteX110" fmla="*/ 1844633 w 2099794"/>
                <a:gd name="connsiteY110" fmla="*/ 4517843 h 4639934"/>
                <a:gd name="connsiteX111" fmla="*/ 1866829 w 2099794"/>
                <a:gd name="connsiteY111" fmla="*/ 4512865 h 4639934"/>
                <a:gd name="connsiteX112" fmla="*/ 1903340 w 2099794"/>
                <a:gd name="connsiteY112" fmla="*/ 4503737 h 4639934"/>
                <a:gd name="connsiteX113" fmla="*/ 1946282 w 2099794"/>
                <a:gd name="connsiteY113" fmla="*/ 4492535 h 4639934"/>
                <a:gd name="connsiteX114" fmla="*/ 1982586 w 2099794"/>
                <a:gd name="connsiteY114" fmla="*/ 4482162 h 4639934"/>
                <a:gd name="connsiteX115" fmla="*/ 2035278 w 2099794"/>
                <a:gd name="connsiteY115" fmla="*/ 4465359 h 4639934"/>
                <a:gd name="connsiteX116" fmla="*/ 2081954 w 2099794"/>
                <a:gd name="connsiteY116" fmla="*/ 4448555 h 4639934"/>
                <a:gd name="connsiteX117" fmla="*/ 2099794 w 2099794"/>
                <a:gd name="connsiteY117" fmla="*/ 4444822 h 4639934"/>
                <a:gd name="connsiteX118" fmla="*/ 2092741 w 2099794"/>
                <a:gd name="connsiteY118" fmla="*/ 4449178 h 4639934"/>
                <a:gd name="connsiteX119" fmla="*/ 1944415 w 2099794"/>
                <a:gd name="connsiteY119" fmla="*/ 4501455 h 4639934"/>
                <a:gd name="connsiteX120" fmla="*/ 1852100 w 2099794"/>
                <a:gd name="connsiteY120" fmla="*/ 4524897 h 4639934"/>
                <a:gd name="connsiteX121" fmla="*/ 1847744 w 2099794"/>
                <a:gd name="connsiteY121" fmla="*/ 4532157 h 4639934"/>
                <a:gd name="connsiteX122" fmla="*/ 1850026 w 2099794"/>
                <a:gd name="connsiteY122" fmla="*/ 4566179 h 4639934"/>
                <a:gd name="connsiteX123" fmla="*/ 1833430 w 2099794"/>
                <a:gd name="connsiteY123" fmla="*/ 4617419 h 4639934"/>
                <a:gd name="connsiteX124" fmla="*/ 1826170 w 2099794"/>
                <a:gd name="connsiteY124" fmla="*/ 4620116 h 4639934"/>
                <a:gd name="connsiteX125" fmla="*/ 1779286 w 2099794"/>
                <a:gd name="connsiteY125" fmla="*/ 4584435 h 4639934"/>
                <a:gd name="connsiteX126" fmla="*/ 1761861 w 2099794"/>
                <a:gd name="connsiteY126" fmla="*/ 4546471 h 4639934"/>
                <a:gd name="connsiteX127" fmla="*/ 1755015 w 2099794"/>
                <a:gd name="connsiteY127" fmla="*/ 4543152 h 4639934"/>
                <a:gd name="connsiteX128" fmla="*/ 1597976 w 2099794"/>
                <a:gd name="connsiteY128" fmla="*/ 4557051 h 4639934"/>
                <a:gd name="connsiteX129" fmla="*/ 1535534 w 2099794"/>
                <a:gd name="connsiteY129" fmla="*/ 4556014 h 4639934"/>
                <a:gd name="connsiteX130" fmla="*/ 1522880 w 2099794"/>
                <a:gd name="connsiteY130" fmla="*/ 4556014 h 4639934"/>
                <a:gd name="connsiteX131" fmla="*/ 1539476 w 2099794"/>
                <a:gd name="connsiteY131" fmla="*/ 4639616 h 4639934"/>
                <a:gd name="connsiteX132" fmla="*/ 1446124 w 2099794"/>
                <a:gd name="connsiteY132" fmla="*/ 4629451 h 4639934"/>
                <a:gd name="connsiteX133" fmla="*/ 1402352 w 2099794"/>
                <a:gd name="connsiteY133" fmla="*/ 4601653 h 4639934"/>
                <a:gd name="connsiteX134" fmla="*/ 1414799 w 2099794"/>
                <a:gd name="connsiteY134" fmla="*/ 4543567 h 4639934"/>
                <a:gd name="connsiteX135" fmla="*/ 1416251 w 2099794"/>
                <a:gd name="connsiteY135" fmla="*/ 4541907 h 4639934"/>
                <a:gd name="connsiteX136" fmla="*/ 1414177 w 2099794"/>
                <a:gd name="connsiteY136" fmla="*/ 4539626 h 4639934"/>
                <a:gd name="connsiteX137" fmla="*/ 1183079 w 2099794"/>
                <a:gd name="connsiteY137" fmla="*/ 4452290 h 4639934"/>
                <a:gd name="connsiteX138" fmla="*/ 989945 w 2099794"/>
                <a:gd name="connsiteY138" fmla="*/ 4357901 h 4639934"/>
                <a:gd name="connsiteX139" fmla="*/ 976460 w 2099794"/>
                <a:gd name="connsiteY139" fmla="*/ 4358108 h 4639934"/>
                <a:gd name="connsiteX140" fmla="*/ 929162 w 2099794"/>
                <a:gd name="connsiteY140" fmla="*/ 4355411 h 4639934"/>
                <a:gd name="connsiteX141" fmla="*/ 906965 w 2099794"/>
                <a:gd name="connsiteY141" fmla="*/ 4332592 h 4639934"/>
                <a:gd name="connsiteX142" fmla="*/ 891614 w 2099794"/>
                <a:gd name="connsiteY142" fmla="*/ 4321804 h 4639934"/>
                <a:gd name="connsiteX143" fmla="*/ 691634 w 2099794"/>
                <a:gd name="connsiteY143" fmla="*/ 4300437 h 4639934"/>
                <a:gd name="connsiteX144" fmla="*/ 213257 w 2099794"/>
                <a:gd name="connsiteY144" fmla="*/ 4476354 h 4639934"/>
                <a:gd name="connsiteX145" fmla="*/ 205530 w 2099794"/>
                <a:gd name="connsiteY145" fmla="*/ 4482785 h 4639934"/>
                <a:gd name="connsiteX146" fmla="*/ 197595 w 2099794"/>
                <a:gd name="connsiteY146" fmla="*/ 4486153 h 4639934"/>
                <a:gd name="connsiteX147" fmla="*/ 196246 w 2099794"/>
                <a:gd name="connsiteY147" fmla="*/ 4486726 h 4639934"/>
                <a:gd name="connsiteX148" fmla="*/ 197595 w 2099794"/>
                <a:gd name="connsiteY148" fmla="*/ 4486153 h 4639934"/>
                <a:gd name="connsiteX149" fmla="*/ 196454 w 2099794"/>
                <a:gd name="connsiteY149" fmla="*/ 4486934 h 4639934"/>
                <a:gd name="connsiteX150" fmla="*/ 196246 w 2099794"/>
                <a:gd name="connsiteY150" fmla="*/ 4486726 h 4639934"/>
                <a:gd name="connsiteX151" fmla="*/ 170523 w 2099794"/>
                <a:gd name="connsiteY151" fmla="*/ 4495231 h 4639934"/>
                <a:gd name="connsiteX152" fmla="*/ 209514 w 2099794"/>
                <a:gd name="connsiteY152" fmla="*/ 4451135 h 4639934"/>
                <a:gd name="connsiteX153" fmla="*/ 176331 w 2099794"/>
                <a:gd name="connsiteY153" fmla="*/ 4490460 h 4639934"/>
                <a:gd name="connsiteX154" fmla="*/ 170523 w 2099794"/>
                <a:gd name="connsiteY154" fmla="*/ 4495231 h 4639934"/>
                <a:gd name="connsiteX155" fmla="*/ 154965 w 2099794"/>
                <a:gd name="connsiteY155" fmla="*/ 4525935 h 4639934"/>
                <a:gd name="connsiteX156" fmla="*/ 197492 w 2099794"/>
                <a:gd name="connsiteY156" fmla="*/ 4498551 h 4639934"/>
                <a:gd name="connsiteX157" fmla="*/ 550569 w 2099794"/>
                <a:gd name="connsiteY157" fmla="*/ 4373253 h 4639934"/>
                <a:gd name="connsiteX158" fmla="*/ 715283 w 2099794"/>
                <a:gd name="connsiteY158" fmla="*/ 4365992 h 4639934"/>
                <a:gd name="connsiteX159" fmla="*/ 725863 w 2099794"/>
                <a:gd name="connsiteY159" fmla="*/ 4360806 h 4639934"/>
                <a:gd name="connsiteX160" fmla="*/ 796810 w 2099794"/>
                <a:gd name="connsiteY160" fmla="*/ 4359769 h 4639934"/>
                <a:gd name="connsiteX161" fmla="*/ 825646 w 2099794"/>
                <a:gd name="connsiteY161" fmla="*/ 4377816 h 4639934"/>
                <a:gd name="connsiteX162" fmla="*/ 907588 w 2099794"/>
                <a:gd name="connsiteY162" fmla="*/ 4400428 h 4639934"/>
                <a:gd name="connsiteX163" fmla="*/ 929370 w 2099794"/>
                <a:gd name="connsiteY163" fmla="*/ 4413498 h 4639934"/>
                <a:gd name="connsiteX164" fmla="*/ 930407 w 2099794"/>
                <a:gd name="connsiteY164" fmla="*/ 4463493 h 4639934"/>
                <a:gd name="connsiteX165" fmla="*/ 912152 w 2099794"/>
                <a:gd name="connsiteY165" fmla="*/ 4476147 h 4639934"/>
                <a:gd name="connsiteX166" fmla="*/ 753661 w 2099794"/>
                <a:gd name="connsiteY166" fmla="*/ 4517429 h 4639934"/>
                <a:gd name="connsiteX167" fmla="*/ 764863 w 2099794"/>
                <a:gd name="connsiteY167" fmla="*/ 4511828 h 4639934"/>
                <a:gd name="connsiteX168" fmla="*/ 857178 w 2099794"/>
                <a:gd name="connsiteY168" fmla="*/ 4489009 h 4639934"/>
                <a:gd name="connsiteX169" fmla="*/ 916508 w 2099794"/>
                <a:gd name="connsiteY169" fmla="*/ 4463285 h 4639934"/>
                <a:gd name="connsiteX170" fmla="*/ 915471 w 2099794"/>
                <a:gd name="connsiteY170" fmla="*/ 4414120 h 4639934"/>
                <a:gd name="connsiteX171" fmla="*/ 832491 w 2099794"/>
                <a:gd name="connsiteY171" fmla="*/ 4386944 h 4639934"/>
                <a:gd name="connsiteX172" fmla="*/ 809672 w 2099794"/>
                <a:gd name="connsiteY172" fmla="*/ 4383003 h 4639934"/>
                <a:gd name="connsiteX173" fmla="*/ 821497 w 2099794"/>
                <a:gd name="connsiteY173" fmla="*/ 4438806 h 4639934"/>
                <a:gd name="connsiteX174" fmla="*/ 811747 w 2099794"/>
                <a:gd name="connsiteY174" fmla="*/ 4449386 h 4639934"/>
                <a:gd name="connsiteX175" fmla="*/ 743081 w 2099794"/>
                <a:gd name="connsiteY175" fmla="*/ 4439636 h 4639934"/>
                <a:gd name="connsiteX176" fmla="*/ 713831 w 2099794"/>
                <a:gd name="connsiteY176" fmla="*/ 4422003 h 4639934"/>
                <a:gd name="connsiteX177" fmla="*/ 711549 w 2099794"/>
                <a:gd name="connsiteY177" fmla="*/ 4373668 h 4639934"/>
                <a:gd name="connsiteX178" fmla="*/ 639979 w 2099794"/>
                <a:gd name="connsiteY178" fmla="*/ 4372838 h 4639934"/>
                <a:gd name="connsiteX179" fmla="*/ 225497 w 2099794"/>
                <a:gd name="connsiteY179" fmla="*/ 4484860 h 4639934"/>
                <a:gd name="connsiteX180" fmla="*/ 162225 w 2099794"/>
                <a:gd name="connsiteY180" fmla="*/ 4522823 h 4639934"/>
                <a:gd name="connsiteX181" fmla="*/ 154965 w 2099794"/>
                <a:gd name="connsiteY181" fmla="*/ 4525935 h 4639934"/>
                <a:gd name="connsiteX182" fmla="*/ 0 w 2099794"/>
                <a:gd name="connsiteY182" fmla="*/ 3333105 h 4639934"/>
                <a:gd name="connsiteX183" fmla="*/ 0 w 2099794"/>
                <a:gd name="connsiteY183" fmla="*/ 3315057 h 4639934"/>
                <a:gd name="connsiteX184" fmla="*/ 3319 w 2099794"/>
                <a:gd name="connsiteY184" fmla="*/ 3304062 h 4639934"/>
                <a:gd name="connsiteX185" fmla="*/ 38378 w 2099794"/>
                <a:gd name="connsiteY185" fmla="*/ 3221498 h 4639934"/>
                <a:gd name="connsiteX186" fmla="*/ 54559 w 2099794"/>
                <a:gd name="connsiteY186" fmla="*/ 3210088 h 4639934"/>
                <a:gd name="connsiteX187" fmla="*/ 64517 w 2099794"/>
                <a:gd name="connsiteY187" fmla="*/ 3206976 h 4639934"/>
                <a:gd name="connsiteX188" fmla="*/ 74267 w 2099794"/>
                <a:gd name="connsiteY188" fmla="*/ 3206561 h 4639934"/>
                <a:gd name="connsiteX189" fmla="*/ 85676 w 2099794"/>
                <a:gd name="connsiteY189" fmla="*/ 3209881 h 4639934"/>
                <a:gd name="connsiteX190" fmla="*/ 96671 w 2099794"/>
                <a:gd name="connsiteY190" fmla="*/ 3216726 h 4639934"/>
                <a:gd name="connsiteX191" fmla="*/ 108911 w 2099794"/>
                <a:gd name="connsiteY191" fmla="*/ 3227514 h 4639934"/>
                <a:gd name="connsiteX192" fmla="*/ 107873 w 2099794"/>
                <a:gd name="connsiteY192" fmla="*/ 3172125 h 4639934"/>
                <a:gd name="connsiteX193" fmla="*/ 106836 w 2099794"/>
                <a:gd name="connsiteY193" fmla="*/ 3085204 h 4639934"/>
                <a:gd name="connsiteX194" fmla="*/ 106836 w 2099794"/>
                <a:gd name="connsiteY194" fmla="*/ 3080225 h 4639934"/>
                <a:gd name="connsiteX195" fmla="*/ 105591 w 2099794"/>
                <a:gd name="connsiteY195" fmla="*/ 3035831 h 4639934"/>
                <a:gd name="connsiteX196" fmla="*/ 104969 w 2099794"/>
                <a:gd name="connsiteY196" fmla="*/ 3009485 h 4639934"/>
                <a:gd name="connsiteX197" fmla="*/ 103932 w 2099794"/>
                <a:gd name="connsiteY197" fmla="*/ 3001395 h 4639934"/>
                <a:gd name="connsiteX198" fmla="*/ 79038 w 2099794"/>
                <a:gd name="connsiteY198" fmla="*/ 3008033 h 4639934"/>
                <a:gd name="connsiteX199" fmla="*/ 69081 w 2099794"/>
                <a:gd name="connsiteY199" fmla="*/ 3008033 h 4639934"/>
                <a:gd name="connsiteX200" fmla="*/ 13277 w 2099794"/>
                <a:gd name="connsiteY200" fmla="*/ 2994757 h 4639934"/>
                <a:gd name="connsiteX201" fmla="*/ 9128 w 2099794"/>
                <a:gd name="connsiteY201" fmla="*/ 2989985 h 4639934"/>
                <a:gd name="connsiteX202" fmla="*/ 15351 w 2099794"/>
                <a:gd name="connsiteY202" fmla="*/ 2977538 h 4639934"/>
                <a:gd name="connsiteX203" fmla="*/ 70947 w 2099794"/>
                <a:gd name="connsiteY203" fmla="*/ 2922357 h 4639934"/>
                <a:gd name="connsiteX204" fmla="*/ 90448 w 2099794"/>
                <a:gd name="connsiteY204" fmla="*/ 2924432 h 4639934"/>
                <a:gd name="connsiteX205" fmla="*/ 101235 w 2099794"/>
                <a:gd name="connsiteY205" fmla="*/ 2932937 h 4639934"/>
                <a:gd name="connsiteX206" fmla="*/ 98953 w 2099794"/>
                <a:gd name="connsiteY206" fmla="*/ 2910532 h 4639934"/>
                <a:gd name="connsiteX207" fmla="*/ 98331 w 2099794"/>
                <a:gd name="connsiteY207" fmla="*/ 2900575 h 4639934"/>
                <a:gd name="connsiteX208" fmla="*/ 95634 w 2099794"/>
                <a:gd name="connsiteY208" fmla="*/ 2877548 h 4639934"/>
                <a:gd name="connsiteX209" fmla="*/ 94804 w 2099794"/>
                <a:gd name="connsiteY209" fmla="*/ 2869250 h 4639934"/>
                <a:gd name="connsiteX210" fmla="*/ 91900 w 2099794"/>
                <a:gd name="connsiteY210" fmla="*/ 2849543 h 4639934"/>
                <a:gd name="connsiteX211" fmla="*/ 91693 w 2099794"/>
                <a:gd name="connsiteY211" fmla="*/ 2847883 h 4639934"/>
                <a:gd name="connsiteX212" fmla="*/ 78001 w 2099794"/>
                <a:gd name="connsiteY212" fmla="*/ 2792287 h 4639934"/>
                <a:gd name="connsiteX213" fmla="*/ 48543 w 2099794"/>
                <a:gd name="connsiteY213" fmla="*/ 2789382 h 4639934"/>
                <a:gd name="connsiteX214" fmla="*/ 20538 w 2099794"/>
                <a:gd name="connsiteY214" fmla="*/ 2849335 h 4639934"/>
                <a:gd name="connsiteX215" fmla="*/ 18671 w 2099794"/>
                <a:gd name="connsiteY215" fmla="*/ 2854106 h 4639934"/>
                <a:gd name="connsiteX216" fmla="*/ 17633 w 2099794"/>
                <a:gd name="connsiteY216" fmla="*/ 2857633 h 4639934"/>
                <a:gd name="connsiteX217" fmla="*/ 15766 w 2099794"/>
                <a:gd name="connsiteY217" fmla="*/ 2862612 h 4639934"/>
                <a:gd name="connsiteX218" fmla="*/ 9958 w 2099794"/>
                <a:gd name="connsiteY218" fmla="*/ 2879208 h 4639934"/>
                <a:gd name="connsiteX219" fmla="*/ 7883 w 2099794"/>
                <a:gd name="connsiteY219" fmla="*/ 2879208 h 4639934"/>
                <a:gd name="connsiteX220" fmla="*/ 9128 w 2099794"/>
                <a:gd name="connsiteY220" fmla="*/ 2871325 h 4639934"/>
                <a:gd name="connsiteX221" fmla="*/ 9543 w 2099794"/>
                <a:gd name="connsiteY221" fmla="*/ 2867798 h 4639934"/>
                <a:gd name="connsiteX222" fmla="*/ 15766 w 2099794"/>
                <a:gd name="connsiteY222" fmla="*/ 2845186 h 4639934"/>
                <a:gd name="connsiteX223" fmla="*/ 16181 w 2099794"/>
                <a:gd name="connsiteY223" fmla="*/ 2843319 h 4639934"/>
                <a:gd name="connsiteX224" fmla="*/ 18048 w 2099794"/>
                <a:gd name="connsiteY224" fmla="*/ 2838963 h 4639934"/>
                <a:gd name="connsiteX225" fmla="*/ 48336 w 2099794"/>
                <a:gd name="connsiteY225" fmla="*/ 2777765 h 4639934"/>
                <a:gd name="connsiteX226" fmla="*/ 49373 w 2099794"/>
                <a:gd name="connsiteY226" fmla="*/ 2776728 h 4639934"/>
                <a:gd name="connsiteX227" fmla="*/ 70533 w 2099794"/>
                <a:gd name="connsiteY227" fmla="*/ 2770712 h 4639934"/>
                <a:gd name="connsiteX228" fmla="*/ 70740 w 2099794"/>
                <a:gd name="connsiteY228" fmla="*/ 2771127 h 4639934"/>
                <a:gd name="connsiteX229" fmla="*/ 71155 w 2099794"/>
                <a:gd name="connsiteY229" fmla="*/ 2771127 h 4639934"/>
                <a:gd name="connsiteX230" fmla="*/ 80075 w 2099794"/>
                <a:gd name="connsiteY230" fmla="*/ 2779425 h 4639934"/>
                <a:gd name="connsiteX231" fmla="*/ 88996 w 2099794"/>
                <a:gd name="connsiteY231" fmla="*/ 2797058 h 4639934"/>
                <a:gd name="connsiteX232" fmla="*/ 89411 w 2099794"/>
                <a:gd name="connsiteY232" fmla="*/ 2799132 h 4639934"/>
                <a:gd name="connsiteX233" fmla="*/ 94804 w 2099794"/>
                <a:gd name="connsiteY233" fmla="*/ 2817181 h 4639934"/>
                <a:gd name="connsiteX234" fmla="*/ 95841 w 2099794"/>
                <a:gd name="connsiteY234" fmla="*/ 2821952 h 4639934"/>
                <a:gd name="connsiteX235" fmla="*/ 98538 w 2099794"/>
                <a:gd name="connsiteY235" fmla="*/ 2833569 h 4639934"/>
                <a:gd name="connsiteX236" fmla="*/ 98953 w 2099794"/>
                <a:gd name="connsiteY236" fmla="*/ 2836888 h 4639934"/>
                <a:gd name="connsiteX237" fmla="*/ 101857 w 2099794"/>
                <a:gd name="connsiteY237" fmla="*/ 2853277 h 4639934"/>
                <a:gd name="connsiteX238" fmla="*/ 102272 w 2099794"/>
                <a:gd name="connsiteY238" fmla="*/ 2858255 h 4639934"/>
                <a:gd name="connsiteX239" fmla="*/ 104969 w 2099794"/>
                <a:gd name="connsiteY239" fmla="*/ 2877963 h 4639934"/>
                <a:gd name="connsiteX240" fmla="*/ 105591 w 2099794"/>
                <a:gd name="connsiteY240" fmla="*/ 2886261 h 4639934"/>
                <a:gd name="connsiteX241" fmla="*/ 108288 w 2099794"/>
                <a:gd name="connsiteY241" fmla="*/ 2910947 h 4639934"/>
                <a:gd name="connsiteX242" fmla="*/ 108911 w 2099794"/>
                <a:gd name="connsiteY242" fmla="*/ 2922357 h 4639934"/>
                <a:gd name="connsiteX243" fmla="*/ 111400 w 2099794"/>
                <a:gd name="connsiteY243" fmla="*/ 2955341 h 4639934"/>
                <a:gd name="connsiteX244" fmla="*/ 115964 w 2099794"/>
                <a:gd name="connsiteY244" fmla="*/ 2967166 h 4639934"/>
                <a:gd name="connsiteX245" fmla="*/ 114304 w 2099794"/>
                <a:gd name="connsiteY245" fmla="*/ 2993719 h 4639934"/>
                <a:gd name="connsiteX246" fmla="*/ 113267 w 2099794"/>
                <a:gd name="connsiteY246" fmla="*/ 2998283 h 4639934"/>
                <a:gd name="connsiteX247" fmla="*/ 115757 w 2099794"/>
                <a:gd name="connsiteY247" fmla="*/ 3080225 h 4639934"/>
                <a:gd name="connsiteX248" fmla="*/ 130485 w 2099794"/>
                <a:gd name="connsiteY248" fmla="*/ 3003054 h 4639934"/>
                <a:gd name="connsiteX249" fmla="*/ 131522 w 2099794"/>
                <a:gd name="connsiteY249" fmla="*/ 2997868 h 4639934"/>
                <a:gd name="connsiteX250" fmla="*/ 137746 w 2099794"/>
                <a:gd name="connsiteY250" fmla="*/ 2971730 h 4639934"/>
                <a:gd name="connsiteX251" fmla="*/ 137954 w 2099794"/>
                <a:gd name="connsiteY251" fmla="*/ 2970070 h 4639934"/>
                <a:gd name="connsiteX252" fmla="*/ 144177 w 2099794"/>
                <a:gd name="connsiteY252" fmla="*/ 2945176 h 4639934"/>
                <a:gd name="connsiteX253" fmla="*/ 144799 w 2099794"/>
                <a:gd name="connsiteY253" fmla="*/ 2941857 h 4639934"/>
                <a:gd name="connsiteX254" fmla="*/ 150608 w 2099794"/>
                <a:gd name="connsiteY254" fmla="*/ 2920905 h 4639934"/>
                <a:gd name="connsiteX255" fmla="*/ 151853 w 2099794"/>
                <a:gd name="connsiteY255" fmla="*/ 2915926 h 4639934"/>
                <a:gd name="connsiteX256" fmla="*/ 151853 w 2099794"/>
                <a:gd name="connsiteY256" fmla="*/ 2899123 h 4639934"/>
                <a:gd name="connsiteX257" fmla="*/ 150608 w 2099794"/>
                <a:gd name="connsiteY257" fmla="*/ 2888128 h 4639934"/>
                <a:gd name="connsiteX258" fmla="*/ 151438 w 2099794"/>
                <a:gd name="connsiteY258" fmla="*/ 2884601 h 4639934"/>
                <a:gd name="connsiteX259" fmla="*/ 153097 w 2099794"/>
                <a:gd name="connsiteY259" fmla="*/ 2881489 h 4639934"/>
                <a:gd name="connsiteX260" fmla="*/ 156831 w 2099794"/>
                <a:gd name="connsiteY260" fmla="*/ 2876926 h 4639934"/>
                <a:gd name="connsiteX261" fmla="*/ 166374 w 2099794"/>
                <a:gd name="connsiteY261" fmla="*/ 2867590 h 4639934"/>
                <a:gd name="connsiteX262" fmla="*/ 199773 w 2099794"/>
                <a:gd name="connsiteY262" fmla="*/ 2768015 h 4639934"/>
                <a:gd name="connsiteX263" fmla="*/ 200810 w 2099794"/>
                <a:gd name="connsiteY263" fmla="*/ 2764489 h 4639934"/>
                <a:gd name="connsiteX264" fmla="*/ 218651 w 2099794"/>
                <a:gd name="connsiteY264" fmla="*/ 2719057 h 4639934"/>
                <a:gd name="connsiteX265" fmla="*/ 179443 w 2099794"/>
                <a:gd name="connsiteY265" fmla="*/ 2719057 h 4639934"/>
                <a:gd name="connsiteX266" fmla="*/ 172598 w 2099794"/>
                <a:gd name="connsiteY266" fmla="*/ 2718228 h 4639934"/>
                <a:gd name="connsiteX267" fmla="*/ 165959 w 2099794"/>
                <a:gd name="connsiteY267" fmla="*/ 2716775 h 4639934"/>
                <a:gd name="connsiteX268" fmla="*/ 165129 w 2099794"/>
                <a:gd name="connsiteY268" fmla="*/ 2710345 h 4639934"/>
                <a:gd name="connsiteX269" fmla="*/ 189608 w 2099794"/>
                <a:gd name="connsiteY269" fmla="*/ 2658068 h 4639934"/>
                <a:gd name="connsiteX270" fmla="*/ 202677 w 2099794"/>
                <a:gd name="connsiteY270" fmla="*/ 2646658 h 4639934"/>
                <a:gd name="connsiteX271" fmla="*/ 210561 w 2099794"/>
                <a:gd name="connsiteY271" fmla="*/ 2643339 h 4639934"/>
                <a:gd name="connsiteX272" fmla="*/ 220103 w 2099794"/>
                <a:gd name="connsiteY272" fmla="*/ 2643131 h 4639934"/>
                <a:gd name="connsiteX273" fmla="*/ 224667 w 2099794"/>
                <a:gd name="connsiteY273" fmla="*/ 2644791 h 4639934"/>
                <a:gd name="connsiteX274" fmla="*/ 229853 w 2099794"/>
                <a:gd name="connsiteY274" fmla="*/ 2648732 h 4639934"/>
                <a:gd name="connsiteX275" fmla="*/ 230683 w 2099794"/>
                <a:gd name="connsiteY275" fmla="*/ 2649770 h 4639934"/>
                <a:gd name="connsiteX276" fmla="*/ 240848 w 2099794"/>
                <a:gd name="connsiteY276" fmla="*/ 2665536 h 4639934"/>
                <a:gd name="connsiteX277" fmla="*/ 287731 w 2099794"/>
                <a:gd name="connsiteY277" fmla="*/ 2563886 h 4639934"/>
                <a:gd name="connsiteX278" fmla="*/ 593711 w 2099794"/>
                <a:gd name="connsiteY278" fmla="*/ 0 h 4639934"/>
                <a:gd name="connsiteX279" fmla="*/ 283997 w 2099794"/>
                <a:gd name="connsiteY279" fmla="*/ 2581726 h 4639934"/>
                <a:gd name="connsiteX280" fmla="*/ 246242 w 2099794"/>
                <a:gd name="connsiteY280" fmla="*/ 2670722 h 4639934"/>
                <a:gd name="connsiteX281" fmla="*/ 246034 w 2099794"/>
                <a:gd name="connsiteY281" fmla="*/ 2675908 h 4639934"/>
                <a:gd name="connsiteX282" fmla="*/ 237114 w 2099794"/>
                <a:gd name="connsiteY282" fmla="*/ 2710759 h 4639934"/>
                <a:gd name="connsiteX283" fmla="*/ 222800 w 2099794"/>
                <a:gd name="connsiteY283" fmla="*/ 2729222 h 4639934"/>
                <a:gd name="connsiteX284" fmla="*/ 183592 w 2099794"/>
                <a:gd name="connsiteY284" fmla="*/ 2840622 h 4639934"/>
                <a:gd name="connsiteX285" fmla="*/ 181518 w 2099794"/>
                <a:gd name="connsiteY285" fmla="*/ 2847675 h 4639934"/>
                <a:gd name="connsiteX286" fmla="*/ 213257 w 2099794"/>
                <a:gd name="connsiteY286" fmla="*/ 2844979 h 4639934"/>
                <a:gd name="connsiteX287" fmla="*/ 236077 w 2099794"/>
                <a:gd name="connsiteY287" fmla="*/ 2868005 h 4639934"/>
                <a:gd name="connsiteX288" fmla="*/ 254332 w 2099794"/>
                <a:gd name="connsiteY288" fmla="*/ 2924639 h 4639934"/>
                <a:gd name="connsiteX289" fmla="*/ 251220 w 2099794"/>
                <a:gd name="connsiteY289" fmla="*/ 2929825 h 4639934"/>
                <a:gd name="connsiteX290" fmla="*/ 172390 w 2099794"/>
                <a:gd name="connsiteY290" fmla="*/ 2919867 h 4639934"/>
                <a:gd name="connsiteX291" fmla="*/ 161603 w 2099794"/>
                <a:gd name="connsiteY291" fmla="*/ 2913229 h 4639934"/>
                <a:gd name="connsiteX292" fmla="*/ 147081 w 2099794"/>
                <a:gd name="connsiteY292" fmla="*/ 2969655 h 4639934"/>
                <a:gd name="connsiteX293" fmla="*/ 116586 w 2099794"/>
                <a:gd name="connsiteY293" fmla="*/ 3170673 h 4639934"/>
                <a:gd name="connsiteX294" fmla="*/ 117831 w 2099794"/>
                <a:gd name="connsiteY294" fmla="*/ 3237886 h 4639934"/>
                <a:gd name="connsiteX295" fmla="*/ 123225 w 2099794"/>
                <a:gd name="connsiteY295" fmla="*/ 3246807 h 4639934"/>
                <a:gd name="connsiteX296" fmla="*/ 132560 w 2099794"/>
                <a:gd name="connsiteY296" fmla="*/ 3293275 h 4639934"/>
                <a:gd name="connsiteX297" fmla="*/ 130693 w 2099794"/>
                <a:gd name="connsiteY297" fmla="*/ 3305307 h 4639934"/>
                <a:gd name="connsiteX298" fmla="*/ 206619 w 2099794"/>
                <a:gd name="connsiteY298" fmla="*/ 3466494 h 4639934"/>
                <a:gd name="connsiteX299" fmla="*/ 327769 w 2099794"/>
                <a:gd name="connsiteY299" fmla="*/ 3640129 h 4639934"/>
                <a:gd name="connsiteX300" fmla="*/ 376934 w 2099794"/>
                <a:gd name="connsiteY300" fmla="*/ 3716885 h 4639934"/>
                <a:gd name="connsiteX301" fmla="*/ 378594 w 2099794"/>
                <a:gd name="connsiteY301" fmla="*/ 3719789 h 4639934"/>
                <a:gd name="connsiteX302" fmla="*/ 380668 w 2099794"/>
                <a:gd name="connsiteY302" fmla="*/ 3723316 h 4639934"/>
                <a:gd name="connsiteX303" fmla="*/ 380046 w 2099794"/>
                <a:gd name="connsiteY303" fmla="*/ 3718544 h 4639934"/>
                <a:gd name="connsiteX304" fmla="*/ 378801 w 2099794"/>
                <a:gd name="connsiteY304" fmla="*/ 3714810 h 4639934"/>
                <a:gd name="connsiteX305" fmla="*/ 324865 w 2099794"/>
                <a:gd name="connsiteY305" fmla="*/ 3594283 h 4639934"/>
                <a:gd name="connsiteX306" fmla="*/ 323413 w 2099794"/>
                <a:gd name="connsiteY306" fmla="*/ 3591378 h 4639934"/>
                <a:gd name="connsiteX307" fmla="*/ 294370 w 2099794"/>
                <a:gd name="connsiteY307" fmla="*/ 3564410 h 4639934"/>
                <a:gd name="connsiteX308" fmla="*/ 278396 w 2099794"/>
                <a:gd name="connsiteY308" fmla="*/ 3556527 h 4639934"/>
                <a:gd name="connsiteX309" fmla="*/ 272588 w 2099794"/>
                <a:gd name="connsiteY309" fmla="*/ 3510888 h 4639934"/>
                <a:gd name="connsiteX310" fmla="*/ 276529 w 2099794"/>
                <a:gd name="connsiteY310" fmla="*/ 3485372 h 4639934"/>
                <a:gd name="connsiteX311" fmla="*/ 250805 w 2099794"/>
                <a:gd name="connsiteY311" fmla="*/ 3396584 h 4639934"/>
                <a:gd name="connsiteX312" fmla="*/ 248109 w 2099794"/>
                <a:gd name="connsiteY312" fmla="*/ 3375425 h 4639934"/>
                <a:gd name="connsiteX313" fmla="*/ 227364 w 2099794"/>
                <a:gd name="connsiteY313" fmla="*/ 3379159 h 4639934"/>
                <a:gd name="connsiteX314" fmla="*/ 186497 w 2099794"/>
                <a:gd name="connsiteY314" fmla="*/ 3376254 h 4639934"/>
                <a:gd name="connsiteX315" fmla="*/ 182555 w 2099794"/>
                <a:gd name="connsiteY315" fmla="*/ 3370238 h 4639934"/>
                <a:gd name="connsiteX316" fmla="*/ 206619 w 2099794"/>
                <a:gd name="connsiteY316" fmla="*/ 3318584 h 4639934"/>
                <a:gd name="connsiteX317" fmla="*/ 215954 w 2099794"/>
                <a:gd name="connsiteY317" fmla="*/ 3309456 h 4639934"/>
                <a:gd name="connsiteX318" fmla="*/ 253502 w 2099794"/>
                <a:gd name="connsiteY318" fmla="*/ 3317131 h 4639934"/>
                <a:gd name="connsiteX319" fmla="*/ 257444 w 2099794"/>
                <a:gd name="connsiteY319" fmla="*/ 3325014 h 4639934"/>
                <a:gd name="connsiteX320" fmla="*/ 360338 w 2099794"/>
                <a:gd name="connsiteY320" fmla="*/ 3269003 h 4639934"/>
                <a:gd name="connsiteX321" fmla="*/ 361168 w 2099794"/>
                <a:gd name="connsiteY321" fmla="*/ 3271078 h 4639934"/>
                <a:gd name="connsiteX322" fmla="*/ 335652 w 2099794"/>
                <a:gd name="connsiteY322" fmla="*/ 3278339 h 4639934"/>
                <a:gd name="connsiteX323" fmla="*/ 286279 w 2099794"/>
                <a:gd name="connsiteY323" fmla="*/ 3301780 h 4639934"/>
                <a:gd name="connsiteX324" fmla="*/ 268854 w 2099794"/>
                <a:gd name="connsiteY324" fmla="*/ 3321280 h 4639934"/>
                <a:gd name="connsiteX325" fmla="*/ 266987 w 2099794"/>
                <a:gd name="connsiteY325" fmla="*/ 3341818 h 4639934"/>
                <a:gd name="connsiteX326" fmla="*/ 261800 w 2099794"/>
                <a:gd name="connsiteY326" fmla="*/ 3364637 h 4639934"/>
                <a:gd name="connsiteX327" fmla="*/ 256822 w 2099794"/>
                <a:gd name="connsiteY327" fmla="*/ 3374387 h 4639934"/>
                <a:gd name="connsiteX328" fmla="*/ 282960 w 2099794"/>
                <a:gd name="connsiteY328" fmla="*/ 3477904 h 4639934"/>
                <a:gd name="connsiteX329" fmla="*/ 285449 w 2099794"/>
                <a:gd name="connsiteY329" fmla="*/ 3474792 h 4639934"/>
                <a:gd name="connsiteX330" fmla="*/ 342705 w 2099794"/>
                <a:gd name="connsiteY330" fmla="*/ 3456744 h 4639934"/>
                <a:gd name="connsiteX331" fmla="*/ 373408 w 2099794"/>
                <a:gd name="connsiteY331" fmla="*/ 3478319 h 4639934"/>
                <a:gd name="connsiteX332" fmla="*/ 415934 w 2099794"/>
                <a:gd name="connsiteY332" fmla="*/ 3540139 h 4639934"/>
                <a:gd name="connsiteX333" fmla="*/ 417387 w 2099794"/>
                <a:gd name="connsiteY333" fmla="*/ 3545532 h 4639934"/>
                <a:gd name="connsiteX334" fmla="*/ 365525 w 2099794"/>
                <a:gd name="connsiteY334" fmla="*/ 3563165 h 4639934"/>
                <a:gd name="connsiteX335" fmla="*/ 329844 w 2099794"/>
                <a:gd name="connsiteY335" fmla="*/ 3568559 h 4639934"/>
                <a:gd name="connsiteX336" fmla="*/ 325487 w 2099794"/>
                <a:gd name="connsiteY336" fmla="*/ 3575820 h 4639934"/>
                <a:gd name="connsiteX337" fmla="*/ 383988 w 2099794"/>
                <a:gd name="connsiteY337" fmla="*/ 3705060 h 4639934"/>
                <a:gd name="connsiteX338" fmla="*/ 431286 w 2099794"/>
                <a:gd name="connsiteY338" fmla="*/ 3858365 h 4639934"/>
                <a:gd name="connsiteX339" fmla="*/ 433153 w 2099794"/>
                <a:gd name="connsiteY339" fmla="*/ 3959185 h 4639934"/>
                <a:gd name="connsiteX340" fmla="*/ 425477 w 2099794"/>
                <a:gd name="connsiteY340" fmla="*/ 4023494 h 4639934"/>
                <a:gd name="connsiteX341" fmla="*/ 425685 w 2099794"/>
                <a:gd name="connsiteY341" fmla="*/ 4029717 h 4639934"/>
                <a:gd name="connsiteX342" fmla="*/ 430041 w 2099794"/>
                <a:gd name="connsiteY342" fmla="*/ 4025568 h 4639934"/>
                <a:gd name="connsiteX343" fmla="*/ 493106 w 2099794"/>
                <a:gd name="connsiteY343" fmla="*/ 4002126 h 4639934"/>
                <a:gd name="connsiteX344" fmla="*/ 548494 w 2099794"/>
                <a:gd name="connsiteY344" fmla="*/ 4031169 h 4639934"/>
                <a:gd name="connsiteX345" fmla="*/ 627740 w 2099794"/>
                <a:gd name="connsiteY345" fmla="*/ 4140495 h 4639934"/>
                <a:gd name="connsiteX346" fmla="*/ 624420 w 2099794"/>
                <a:gd name="connsiteY346" fmla="*/ 4147755 h 4639934"/>
                <a:gd name="connsiteX347" fmla="*/ 563431 w 2099794"/>
                <a:gd name="connsiteY347" fmla="*/ 4170782 h 4639934"/>
                <a:gd name="connsiteX348" fmla="*/ 468004 w 2099794"/>
                <a:gd name="connsiteY348" fmla="*/ 4182814 h 4639934"/>
                <a:gd name="connsiteX349" fmla="*/ 413653 w 2099794"/>
                <a:gd name="connsiteY349" fmla="*/ 4165596 h 4639934"/>
                <a:gd name="connsiteX350" fmla="*/ 394982 w 2099794"/>
                <a:gd name="connsiteY350" fmla="*/ 4146096 h 4639934"/>
                <a:gd name="connsiteX351" fmla="*/ 392285 w 2099794"/>
                <a:gd name="connsiteY351" fmla="*/ 4151282 h 4639934"/>
                <a:gd name="connsiteX352" fmla="*/ 356397 w 2099794"/>
                <a:gd name="connsiteY352" fmla="*/ 4237581 h 4639934"/>
                <a:gd name="connsiteX353" fmla="*/ 276788 w 2099794"/>
                <a:gd name="connsiteY353" fmla="*/ 4371411 h 4639934"/>
                <a:gd name="connsiteX354" fmla="*/ 231210 w 2099794"/>
                <a:gd name="connsiteY354" fmla="*/ 4425424 h 4639934"/>
                <a:gd name="connsiteX355" fmla="*/ 320404 w 2099794"/>
                <a:gd name="connsiteY355" fmla="*/ 4295744 h 4639934"/>
                <a:gd name="connsiteX356" fmla="*/ 387722 w 2099794"/>
                <a:gd name="connsiteY356" fmla="*/ 4146303 h 4639934"/>
                <a:gd name="connsiteX357" fmla="*/ 390626 w 2099794"/>
                <a:gd name="connsiteY357" fmla="*/ 4128670 h 4639934"/>
                <a:gd name="connsiteX358" fmla="*/ 396227 w 2099794"/>
                <a:gd name="connsiteY358" fmla="*/ 4104191 h 4639934"/>
                <a:gd name="connsiteX359" fmla="*/ 411786 w 2099794"/>
                <a:gd name="connsiteY359" fmla="*/ 4057930 h 4639934"/>
                <a:gd name="connsiteX360" fmla="*/ 427552 w 2099794"/>
                <a:gd name="connsiteY360" fmla="*/ 3913753 h 4639934"/>
                <a:gd name="connsiteX361" fmla="*/ 416764 w 2099794"/>
                <a:gd name="connsiteY361" fmla="*/ 3875375 h 4639934"/>
                <a:gd name="connsiteX362" fmla="*/ 328599 w 2099794"/>
                <a:gd name="connsiteY362" fmla="*/ 3754225 h 4639934"/>
                <a:gd name="connsiteX363" fmla="*/ 223007 w 2099794"/>
                <a:gd name="connsiteY363" fmla="*/ 3668964 h 4639934"/>
                <a:gd name="connsiteX364" fmla="*/ 177784 w 2099794"/>
                <a:gd name="connsiteY364" fmla="*/ 3652576 h 4639934"/>
                <a:gd name="connsiteX365" fmla="*/ 114927 w 2099794"/>
                <a:gd name="connsiteY365" fmla="*/ 3680996 h 4639934"/>
                <a:gd name="connsiteX366" fmla="*/ 94597 w 2099794"/>
                <a:gd name="connsiteY366" fmla="*/ 3761694 h 4639934"/>
                <a:gd name="connsiteX367" fmla="*/ 100198 w 2099794"/>
                <a:gd name="connsiteY367" fmla="*/ 3756715 h 4639934"/>
                <a:gd name="connsiteX368" fmla="*/ 170108 w 2099794"/>
                <a:gd name="connsiteY368" fmla="*/ 3756507 h 4639934"/>
                <a:gd name="connsiteX369" fmla="*/ 200188 w 2099794"/>
                <a:gd name="connsiteY369" fmla="*/ 3824965 h 4639934"/>
                <a:gd name="connsiteX370" fmla="*/ 204544 w 2099794"/>
                <a:gd name="connsiteY370" fmla="*/ 3857535 h 4639934"/>
                <a:gd name="connsiteX371" fmla="*/ 198529 w 2099794"/>
                <a:gd name="connsiteY371" fmla="*/ 3863966 h 4639934"/>
                <a:gd name="connsiteX372" fmla="*/ 95011 w 2099794"/>
                <a:gd name="connsiteY372" fmla="*/ 3845295 h 4639934"/>
                <a:gd name="connsiteX373" fmla="*/ 100820 w 2099794"/>
                <a:gd name="connsiteY373" fmla="*/ 3899854 h 4639934"/>
                <a:gd name="connsiteX374" fmla="*/ 118246 w 2099794"/>
                <a:gd name="connsiteY374" fmla="*/ 4006068 h 4639934"/>
                <a:gd name="connsiteX375" fmla="*/ 125507 w 2099794"/>
                <a:gd name="connsiteY375" fmla="*/ 4016855 h 4639934"/>
                <a:gd name="connsiteX376" fmla="*/ 134012 w 2099794"/>
                <a:gd name="connsiteY376" fmla="*/ 4056478 h 4639934"/>
                <a:gd name="connsiteX377" fmla="*/ 131522 w 2099794"/>
                <a:gd name="connsiteY377" fmla="*/ 4069962 h 4639934"/>
                <a:gd name="connsiteX378" fmla="*/ 150400 w 2099794"/>
                <a:gd name="connsiteY378" fmla="*/ 4157298 h 4639934"/>
                <a:gd name="connsiteX379" fmla="*/ 123639 w 2099794"/>
                <a:gd name="connsiteY379" fmla="*/ 4069132 h 4639934"/>
                <a:gd name="connsiteX380" fmla="*/ 25724 w 2099794"/>
                <a:gd name="connsiteY380" fmla="*/ 4093611 h 4639934"/>
                <a:gd name="connsiteX381" fmla="*/ 18048 w 2099794"/>
                <a:gd name="connsiteY381" fmla="*/ 4085936 h 4639934"/>
                <a:gd name="connsiteX382" fmla="*/ 37963 w 2099794"/>
                <a:gd name="connsiteY382" fmla="*/ 4011047 h 4639934"/>
                <a:gd name="connsiteX383" fmla="*/ 56634 w 2099794"/>
                <a:gd name="connsiteY383" fmla="*/ 3988435 h 4639934"/>
                <a:gd name="connsiteX384" fmla="*/ 100820 w 2099794"/>
                <a:gd name="connsiteY384" fmla="*/ 3988850 h 4639934"/>
                <a:gd name="connsiteX385" fmla="*/ 107666 w 2099794"/>
                <a:gd name="connsiteY385" fmla="*/ 3994658 h 4639934"/>
                <a:gd name="connsiteX386" fmla="*/ 99575 w 2099794"/>
                <a:gd name="connsiteY386" fmla="*/ 3948397 h 4639934"/>
                <a:gd name="connsiteX387" fmla="*/ 86921 w 2099794"/>
                <a:gd name="connsiteY387" fmla="*/ 3845711 h 4639934"/>
                <a:gd name="connsiteX388" fmla="*/ 81942 w 2099794"/>
                <a:gd name="connsiteY388" fmla="*/ 3835130 h 4639934"/>
                <a:gd name="connsiteX389" fmla="*/ 72192 w 2099794"/>
                <a:gd name="connsiteY389" fmla="*/ 3824135 h 4639934"/>
                <a:gd name="connsiteX390" fmla="*/ 80490 w 2099794"/>
                <a:gd name="connsiteY390" fmla="*/ 3779741 h 4639934"/>
                <a:gd name="connsiteX391" fmla="*/ 85676 w 2099794"/>
                <a:gd name="connsiteY391" fmla="*/ 3769784 h 4639934"/>
                <a:gd name="connsiteX392" fmla="*/ 100405 w 2099794"/>
                <a:gd name="connsiteY392" fmla="*/ 3692821 h 4639934"/>
                <a:gd name="connsiteX393" fmla="*/ 157246 w 2099794"/>
                <a:gd name="connsiteY393" fmla="*/ 3644277 h 4639934"/>
                <a:gd name="connsiteX394" fmla="*/ 203922 w 2099794"/>
                <a:gd name="connsiteY394" fmla="*/ 3651746 h 4639934"/>
                <a:gd name="connsiteX395" fmla="*/ 288769 w 2099794"/>
                <a:gd name="connsiteY395" fmla="*/ 3705682 h 4639934"/>
                <a:gd name="connsiteX396" fmla="*/ 419254 w 2099794"/>
                <a:gd name="connsiteY396" fmla="*/ 3863966 h 4639934"/>
                <a:gd name="connsiteX397" fmla="*/ 425270 w 2099794"/>
                <a:gd name="connsiteY397" fmla="*/ 3874545 h 4639934"/>
                <a:gd name="connsiteX398" fmla="*/ 414690 w 2099794"/>
                <a:gd name="connsiteY398" fmla="*/ 3819779 h 4639934"/>
                <a:gd name="connsiteX399" fmla="*/ 340838 w 2099794"/>
                <a:gd name="connsiteY399" fmla="*/ 3672906 h 4639934"/>
                <a:gd name="connsiteX400" fmla="*/ 227571 w 2099794"/>
                <a:gd name="connsiteY400" fmla="*/ 3512755 h 4639934"/>
                <a:gd name="connsiteX401" fmla="*/ 134219 w 2099794"/>
                <a:gd name="connsiteY401" fmla="*/ 3342648 h 4639934"/>
                <a:gd name="connsiteX402" fmla="*/ 123639 w 2099794"/>
                <a:gd name="connsiteY402" fmla="*/ 3310700 h 4639934"/>
                <a:gd name="connsiteX403" fmla="*/ 118661 w 2099794"/>
                <a:gd name="connsiteY403" fmla="*/ 3308004 h 4639934"/>
                <a:gd name="connsiteX404" fmla="*/ 23857 w 2099794"/>
                <a:gd name="connsiteY404" fmla="*/ 3332690 h 4639934"/>
                <a:gd name="connsiteX405" fmla="*/ 0 w 2099794"/>
                <a:gd name="connsiteY405" fmla="*/ 3333105 h 4639934"/>
                <a:gd name="connsiteX0" fmla="*/ 989322 w 2099794"/>
                <a:gd name="connsiteY0" fmla="*/ 4357864 h 4647988"/>
                <a:gd name="connsiteX1" fmla="*/ 991189 w 2099794"/>
                <a:gd name="connsiteY1" fmla="*/ 4359109 h 4647988"/>
                <a:gd name="connsiteX2" fmla="*/ 992849 w 2099794"/>
                <a:gd name="connsiteY2" fmla="*/ 4357656 h 4647988"/>
                <a:gd name="connsiteX3" fmla="*/ 991189 w 2099794"/>
                <a:gd name="connsiteY3" fmla="*/ 4356205 h 4647988"/>
                <a:gd name="connsiteX4" fmla="*/ 989322 w 2099794"/>
                <a:gd name="connsiteY4" fmla="*/ 4357864 h 4647988"/>
                <a:gd name="connsiteX5" fmla="*/ 424025 w 2099794"/>
                <a:gd name="connsiteY5" fmla="*/ 4041713 h 4647988"/>
                <a:gd name="connsiteX6" fmla="*/ 424855 w 2099794"/>
                <a:gd name="connsiteY6" fmla="*/ 4041713 h 4647988"/>
                <a:gd name="connsiteX7" fmla="*/ 425270 w 2099794"/>
                <a:gd name="connsiteY7" fmla="*/ 4040261 h 4647988"/>
                <a:gd name="connsiteX8" fmla="*/ 424025 w 2099794"/>
                <a:gd name="connsiteY8" fmla="*/ 4039638 h 4647988"/>
                <a:gd name="connsiteX9" fmla="*/ 424025 w 2099794"/>
                <a:gd name="connsiteY9" fmla="*/ 4041713 h 4647988"/>
                <a:gd name="connsiteX10" fmla="*/ 209514 w 2099794"/>
                <a:gd name="connsiteY10" fmla="*/ 4459189 h 4647988"/>
                <a:gd name="connsiteX11" fmla="*/ 231210 w 2099794"/>
                <a:gd name="connsiteY11" fmla="*/ 4433478 h 4647988"/>
                <a:gd name="connsiteX12" fmla="*/ 227571 w 2099794"/>
                <a:gd name="connsiteY12" fmla="*/ 4438769 h 4647988"/>
                <a:gd name="connsiteX13" fmla="*/ 209514 w 2099794"/>
                <a:gd name="connsiteY13" fmla="*/ 4459189 h 4647988"/>
                <a:gd name="connsiteX14" fmla="*/ 197595 w 2099794"/>
                <a:gd name="connsiteY14" fmla="*/ 4494207 h 4647988"/>
                <a:gd name="connsiteX15" fmla="*/ 294784 w 2099794"/>
                <a:gd name="connsiteY15" fmla="*/ 4427723 h 4647988"/>
                <a:gd name="connsiteX16" fmla="*/ 400583 w 2099794"/>
                <a:gd name="connsiteY16" fmla="*/ 4372593 h 4647988"/>
                <a:gd name="connsiteX17" fmla="*/ 470078 w 2099794"/>
                <a:gd name="connsiteY17" fmla="*/ 4345002 h 4647988"/>
                <a:gd name="connsiteX18" fmla="*/ 526919 w 2099794"/>
                <a:gd name="connsiteY18" fmla="*/ 4327784 h 4647988"/>
                <a:gd name="connsiteX19" fmla="*/ 563015 w 2099794"/>
                <a:gd name="connsiteY19" fmla="*/ 4318241 h 4647988"/>
                <a:gd name="connsiteX20" fmla="*/ 623590 w 2099794"/>
                <a:gd name="connsiteY20" fmla="*/ 4308699 h 4647988"/>
                <a:gd name="connsiteX21" fmla="*/ 625872 w 2099794"/>
                <a:gd name="connsiteY21" fmla="*/ 4307869 h 4647988"/>
                <a:gd name="connsiteX22" fmla="*/ 629191 w 2099794"/>
                <a:gd name="connsiteY22" fmla="*/ 4307662 h 4647988"/>
                <a:gd name="connsiteX23" fmla="*/ 653878 w 2099794"/>
                <a:gd name="connsiteY23" fmla="*/ 4304550 h 4647988"/>
                <a:gd name="connsiteX24" fmla="*/ 660516 w 2099794"/>
                <a:gd name="connsiteY24" fmla="*/ 4304342 h 4647988"/>
                <a:gd name="connsiteX25" fmla="*/ 709889 w 2099794"/>
                <a:gd name="connsiteY25" fmla="*/ 4301231 h 4647988"/>
                <a:gd name="connsiteX26" fmla="*/ 741214 w 2099794"/>
                <a:gd name="connsiteY26" fmla="*/ 4301231 h 4647988"/>
                <a:gd name="connsiteX27" fmla="*/ 790586 w 2099794"/>
                <a:gd name="connsiteY27" fmla="*/ 4304342 h 4647988"/>
                <a:gd name="connsiteX28" fmla="*/ 795565 w 2099794"/>
                <a:gd name="connsiteY28" fmla="*/ 4304550 h 4647988"/>
                <a:gd name="connsiteX29" fmla="*/ 844316 w 2099794"/>
                <a:gd name="connsiteY29" fmla="*/ 4311395 h 4647988"/>
                <a:gd name="connsiteX30" fmla="*/ 882690 w 2099794"/>
                <a:gd name="connsiteY30" fmla="*/ 4317585 h 4647988"/>
                <a:gd name="connsiteX31" fmla="*/ 882901 w 2099794"/>
                <a:gd name="connsiteY31" fmla="*/ 4317826 h 4647988"/>
                <a:gd name="connsiteX32" fmla="*/ 882901 w 2099794"/>
                <a:gd name="connsiteY32" fmla="*/ 4318656 h 4647988"/>
                <a:gd name="connsiteX33" fmla="*/ 883938 w 2099794"/>
                <a:gd name="connsiteY33" fmla="*/ 4318449 h 4647988"/>
                <a:gd name="connsiteX34" fmla="*/ 882901 w 2099794"/>
                <a:gd name="connsiteY34" fmla="*/ 4317826 h 4647988"/>
                <a:gd name="connsiteX35" fmla="*/ 882901 w 2099794"/>
                <a:gd name="connsiteY35" fmla="*/ 4317619 h 4647988"/>
                <a:gd name="connsiteX36" fmla="*/ 882690 w 2099794"/>
                <a:gd name="connsiteY36" fmla="*/ 4317585 h 4647988"/>
                <a:gd name="connsiteX37" fmla="*/ 877092 w 2099794"/>
                <a:gd name="connsiteY37" fmla="*/ 4311188 h 4647988"/>
                <a:gd name="connsiteX38" fmla="*/ 868587 w 2099794"/>
                <a:gd name="connsiteY38" fmla="*/ 4297082 h 4647988"/>
                <a:gd name="connsiteX39" fmla="*/ 874188 w 2099794"/>
                <a:gd name="connsiteY39" fmla="*/ 4265757 h 4647988"/>
                <a:gd name="connsiteX40" fmla="*/ 909869 w 2099794"/>
                <a:gd name="connsiteY40" fmla="*/ 4232150 h 4647988"/>
                <a:gd name="connsiteX41" fmla="*/ 951359 w 2099794"/>
                <a:gd name="connsiteY41" fmla="*/ 4217006 h 4647988"/>
                <a:gd name="connsiteX42" fmla="*/ 1017535 w 2099794"/>
                <a:gd name="connsiteY42" fmla="*/ 4210575 h 4647988"/>
                <a:gd name="connsiteX43" fmla="*/ 1027493 w 2099794"/>
                <a:gd name="connsiteY43" fmla="*/ 4210575 h 4647988"/>
                <a:gd name="connsiteX44" fmla="*/ 1040562 w 2099794"/>
                <a:gd name="connsiteY44" fmla="*/ 4210783 h 4647988"/>
                <a:gd name="connsiteX45" fmla="*/ 997620 w 2099794"/>
                <a:gd name="connsiteY45" fmla="*/ 4350188 h 4647988"/>
                <a:gd name="connsiteX46" fmla="*/ 1033301 w 2099794"/>
                <a:gd name="connsiteY46" fmla="*/ 4362013 h 4647988"/>
                <a:gd name="connsiteX47" fmla="*/ 1137025 w 2099794"/>
                <a:gd name="connsiteY47" fmla="*/ 4399976 h 4647988"/>
                <a:gd name="connsiteX48" fmla="*/ 1181627 w 2099794"/>
                <a:gd name="connsiteY48" fmla="*/ 4416365 h 4647988"/>
                <a:gd name="connsiteX49" fmla="*/ 1186191 w 2099794"/>
                <a:gd name="connsiteY49" fmla="*/ 4416987 h 4647988"/>
                <a:gd name="connsiteX50" fmla="*/ 1183494 w 2099794"/>
                <a:gd name="connsiteY50" fmla="*/ 4414705 h 4647988"/>
                <a:gd name="connsiteX51" fmla="*/ 1186813 w 2099794"/>
                <a:gd name="connsiteY51" fmla="*/ 4363880 h 4647988"/>
                <a:gd name="connsiteX52" fmla="*/ 1250915 w 2099794"/>
                <a:gd name="connsiteY52" fmla="*/ 4340646 h 4647988"/>
                <a:gd name="connsiteX53" fmla="*/ 1286596 w 2099794"/>
                <a:gd name="connsiteY53" fmla="*/ 4338156 h 4647988"/>
                <a:gd name="connsiteX54" fmla="*/ 1293649 w 2099794"/>
                <a:gd name="connsiteY54" fmla="*/ 4345210 h 4647988"/>
                <a:gd name="connsiteX55" fmla="*/ 1285766 w 2099794"/>
                <a:gd name="connsiteY55" fmla="*/ 4390848 h 4647988"/>
                <a:gd name="connsiteX56" fmla="*/ 1258175 w 2099794"/>
                <a:gd name="connsiteY56" fmla="*/ 4442296 h 4647988"/>
                <a:gd name="connsiteX57" fmla="*/ 1260665 w 2099794"/>
                <a:gd name="connsiteY57" fmla="*/ 4444163 h 4647988"/>
                <a:gd name="connsiteX58" fmla="*/ 1313564 w 2099794"/>
                <a:gd name="connsiteY58" fmla="*/ 4459514 h 4647988"/>
                <a:gd name="connsiteX59" fmla="*/ 1335761 w 2099794"/>
                <a:gd name="connsiteY59" fmla="*/ 4465945 h 4647988"/>
                <a:gd name="connsiteX60" fmla="*/ 1397166 w 2099794"/>
                <a:gd name="connsiteY60" fmla="*/ 4477977 h 4647988"/>
                <a:gd name="connsiteX61" fmla="*/ 1512922 w 2099794"/>
                <a:gd name="connsiteY61" fmla="*/ 4479014 h 4647988"/>
                <a:gd name="connsiteX62" fmla="*/ 1608971 w 2099794"/>
                <a:gd name="connsiteY62" fmla="*/ 4446030 h 4647988"/>
                <a:gd name="connsiteX63" fmla="*/ 1614987 w 2099794"/>
                <a:gd name="connsiteY63" fmla="*/ 4438147 h 4647988"/>
                <a:gd name="connsiteX64" fmla="*/ 1625774 w 2099794"/>
                <a:gd name="connsiteY64" fmla="*/ 4422795 h 4647988"/>
                <a:gd name="connsiteX65" fmla="*/ 1633035 w 2099794"/>
                <a:gd name="connsiteY65" fmla="*/ 4413875 h 4647988"/>
                <a:gd name="connsiteX66" fmla="*/ 1670791 w 2099794"/>
                <a:gd name="connsiteY66" fmla="*/ 4398109 h 4647988"/>
                <a:gd name="connsiteX67" fmla="*/ 1681163 w 2099794"/>
                <a:gd name="connsiteY67" fmla="*/ 4395205 h 4647988"/>
                <a:gd name="connsiteX68" fmla="*/ 1756674 w 2099794"/>
                <a:gd name="connsiteY68" fmla="*/ 4312640 h 4647988"/>
                <a:gd name="connsiteX69" fmla="*/ 1777212 w 2099794"/>
                <a:gd name="connsiteY69" fmla="*/ 4282975 h 4647988"/>
                <a:gd name="connsiteX70" fmla="*/ 1780116 w 2099794"/>
                <a:gd name="connsiteY70" fmla="*/ 4284842 h 4647988"/>
                <a:gd name="connsiteX71" fmla="*/ 1711243 w 2099794"/>
                <a:gd name="connsiteY71" fmla="*/ 4378194 h 4647988"/>
                <a:gd name="connsiteX72" fmla="*/ 1687179 w 2099794"/>
                <a:gd name="connsiteY72" fmla="*/ 4401013 h 4647988"/>
                <a:gd name="connsiteX73" fmla="*/ 1686142 w 2099794"/>
                <a:gd name="connsiteY73" fmla="*/ 4410141 h 4647988"/>
                <a:gd name="connsiteX74" fmla="*/ 1707924 w 2099794"/>
                <a:gd name="connsiteY74" fmla="*/ 4478599 h 4647988"/>
                <a:gd name="connsiteX75" fmla="*/ 1704397 w 2099794"/>
                <a:gd name="connsiteY75" fmla="*/ 4482541 h 4647988"/>
                <a:gd name="connsiteX76" fmla="*/ 1638636 w 2099794"/>
                <a:gd name="connsiteY76" fmla="*/ 4471961 h 4647988"/>
                <a:gd name="connsiteX77" fmla="*/ 1620381 w 2099794"/>
                <a:gd name="connsiteY77" fmla="*/ 4455987 h 4647988"/>
                <a:gd name="connsiteX78" fmla="*/ 1612705 w 2099794"/>
                <a:gd name="connsiteY78" fmla="*/ 4453705 h 4647988"/>
                <a:gd name="connsiteX79" fmla="*/ 1554205 w 2099794"/>
                <a:gd name="connsiteY79" fmla="*/ 4479636 h 4647988"/>
                <a:gd name="connsiteX80" fmla="*/ 1526821 w 2099794"/>
                <a:gd name="connsiteY80" fmla="*/ 4485445 h 4647988"/>
                <a:gd name="connsiteX81" fmla="*/ 1385341 w 2099794"/>
                <a:gd name="connsiteY81" fmla="*/ 4484408 h 4647988"/>
                <a:gd name="connsiteX82" fmla="*/ 1328915 w 2099794"/>
                <a:gd name="connsiteY82" fmla="*/ 4473620 h 4647988"/>
                <a:gd name="connsiteX83" fmla="*/ 1264814 w 2099794"/>
                <a:gd name="connsiteY83" fmla="*/ 4454328 h 4647988"/>
                <a:gd name="connsiteX84" fmla="*/ 1237846 w 2099794"/>
                <a:gd name="connsiteY84" fmla="*/ 4453290 h 4647988"/>
                <a:gd name="connsiteX85" fmla="*/ 1214819 w 2099794"/>
                <a:gd name="connsiteY85" fmla="*/ 4447067 h 4647988"/>
                <a:gd name="connsiteX86" fmla="*/ 1149265 w 2099794"/>
                <a:gd name="connsiteY86" fmla="*/ 4414083 h 4647988"/>
                <a:gd name="connsiteX87" fmla="*/ 1117110 w 2099794"/>
                <a:gd name="connsiteY87" fmla="*/ 4400806 h 4647988"/>
                <a:gd name="connsiteX88" fmla="*/ 1007785 w 2099794"/>
                <a:gd name="connsiteY88" fmla="*/ 4360976 h 4647988"/>
                <a:gd name="connsiteX89" fmla="*/ 999902 w 2099794"/>
                <a:gd name="connsiteY89" fmla="*/ 4358901 h 4647988"/>
                <a:gd name="connsiteX90" fmla="*/ 998242 w 2099794"/>
                <a:gd name="connsiteY90" fmla="*/ 4358486 h 4647988"/>
                <a:gd name="connsiteX91" fmla="*/ 994923 w 2099794"/>
                <a:gd name="connsiteY91" fmla="*/ 4357656 h 4647988"/>
                <a:gd name="connsiteX92" fmla="*/ 994508 w 2099794"/>
                <a:gd name="connsiteY92" fmla="*/ 4360146 h 4647988"/>
                <a:gd name="connsiteX93" fmla="*/ 999695 w 2099794"/>
                <a:gd name="connsiteY93" fmla="*/ 4362635 h 4647988"/>
                <a:gd name="connsiteX94" fmla="*/ 1057573 w 2099794"/>
                <a:gd name="connsiteY94" fmla="*/ 4389811 h 4647988"/>
                <a:gd name="connsiteX95" fmla="*/ 1127690 w 2099794"/>
                <a:gd name="connsiteY95" fmla="*/ 4424870 h 4647988"/>
                <a:gd name="connsiteX96" fmla="*/ 1204031 w 2099794"/>
                <a:gd name="connsiteY96" fmla="*/ 4462211 h 4647988"/>
                <a:gd name="connsiteX97" fmla="*/ 1312112 w 2099794"/>
                <a:gd name="connsiteY97" fmla="*/ 4508887 h 4647988"/>
                <a:gd name="connsiteX98" fmla="*/ 1354432 w 2099794"/>
                <a:gd name="connsiteY98" fmla="*/ 4523201 h 4647988"/>
                <a:gd name="connsiteX99" fmla="*/ 1417911 w 2099794"/>
                <a:gd name="connsiteY99" fmla="*/ 4539796 h 4647988"/>
                <a:gd name="connsiteX100" fmla="*/ 1421852 w 2099794"/>
                <a:gd name="connsiteY100" fmla="*/ 4539174 h 4647988"/>
                <a:gd name="connsiteX101" fmla="*/ 1439486 w 2099794"/>
                <a:gd name="connsiteY101" fmla="*/ 4519467 h 4647988"/>
                <a:gd name="connsiteX102" fmla="*/ 1491763 w 2099794"/>
                <a:gd name="connsiteY102" fmla="*/ 4520711 h 4647988"/>
                <a:gd name="connsiteX103" fmla="*/ 1514997 w 2099794"/>
                <a:gd name="connsiteY103" fmla="*/ 4548924 h 4647988"/>
                <a:gd name="connsiteX104" fmla="*/ 1525577 w 2099794"/>
                <a:gd name="connsiteY104" fmla="*/ 4555770 h 4647988"/>
                <a:gd name="connsiteX105" fmla="*/ 1758126 w 2099794"/>
                <a:gd name="connsiteY105" fmla="*/ 4542286 h 4647988"/>
                <a:gd name="connsiteX106" fmla="*/ 1766217 w 2099794"/>
                <a:gd name="connsiteY106" fmla="*/ 4537514 h 4647988"/>
                <a:gd name="connsiteX107" fmla="*/ 1778041 w 2099794"/>
                <a:gd name="connsiteY107" fmla="*/ 4530254 h 4647988"/>
                <a:gd name="connsiteX108" fmla="*/ 1802935 w 2099794"/>
                <a:gd name="connsiteY108" fmla="*/ 4522786 h 4647988"/>
                <a:gd name="connsiteX109" fmla="*/ 1837164 w 2099794"/>
                <a:gd name="connsiteY109" fmla="*/ 4524653 h 4647988"/>
                <a:gd name="connsiteX110" fmla="*/ 1844633 w 2099794"/>
                <a:gd name="connsiteY110" fmla="*/ 4525897 h 4647988"/>
                <a:gd name="connsiteX111" fmla="*/ 1866829 w 2099794"/>
                <a:gd name="connsiteY111" fmla="*/ 4520919 h 4647988"/>
                <a:gd name="connsiteX112" fmla="*/ 1903340 w 2099794"/>
                <a:gd name="connsiteY112" fmla="*/ 4511791 h 4647988"/>
                <a:gd name="connsiteX113" fmla="*/ 1946282 w 2099794"/>
                <a:gd name="connsiteY113" fmla="*/ 4500589 h 4647988"/>
                <a:gd name="connsiteX114" fmla="*/ 1982586 w 2099794"/>
                <a:gd name="connsiteY114" fmla="*/ 4490216 h 4647988"/>
                <a:gd name="connsiteX115" fmla="*/ 2035278 w 2099794"/>
                <a:gd name="connsiteY115" fmla="*/ 4473413 h 4647988"/>
                <a:gd name="connsiteX116" fmla="*/ 2081954 w 2099794"/>
                <a:gd name="connsiteY116" fmla="*/ 4456609 h 4647988"/>
                <a:gd name="connsiteX117" fmla="*/ 2099794 w 2099794"/>
                <a:gd name="connsiteY117" fmla="*/ 4452876 h 4647988"/>
                <a:gd name="connsiteX118" fmla="*/ 2092741 w 2099794"/>
                <a:gd name="connsiteY118" fmla="*/ 4457232 h 4647988"/>
                <a:gd name="connsiteX119" fmla="*/ 1944415 w 2099794"/>
                <a:gd name="connsiteY119" fmla="*/ 4509509 h 4647988"/>
                <a:gd name="connsiteX120" fmla="*/ 1852100 w 2099794"/>
                <a:gd name="connsiteY120" fmla="*/ 4532951 h 4647988"/>
                <a:gd name="connsiteX121" fmla="*/ 1847744 w 2099794"/>
                <a:gd name="connsiteY121" fmla="*/ 4540211 h 4647988"/>
                <a:gd name="connsiteX122" fmla="*/ 1850026 w 2099794"/>
                <a:gd name="connsiteY122" fmla="*/ 4574233 h 4647988"/>
                <a:gd name="connsiteX123" fmla="*/ 1833430 w 2099794"/>
                <a:gd name="connsiteY123" fmla="*/ 4625473 h 4647988"/>
                <a:gd name="connsiteX124" fmla="*/ 1826170 w 2099794"/>
                <a:gd name="connsiteY124" fmla="*/ 4628170 h 4647988"/>
                <a:gd name="connsiteX125" fmla="*/ 1779286 w 2099794"/>
                <a:gd name="connsiteY125" fmla="*/ 4592489 h 4647988"/>
                <a:gd name="connsiteX126" fmla="*/ 1761861 w 2099794"/>
                <a:gd name="connsiteY126" fmla="*/ 4554525 h 4647988"/>
                <a:gd name="connsiteX127" fmla="*/ 1755015 w 2099794"/>
                <a:gd name="connsiteY127" fmla="*/ 4551206 h 4647988"/>
                <a:gd name="connsiteX128" fmla="*/ 1597976 w 2099794"/>
                <a:gd name="connsiteY128" fmla="*/ 4565105 h 4647988"/>
                <a:gd name="connsiteX129" fmla="*/ 1535534 w 2099794"/>
                <a:gd name="connsiteY129" fmla="*/ 4564068 h 4647988"/>
                <a:gd name="connsiteX130" fmla="*/ 1522880 w 2099794"/>
                <a:gd name="connsiteY130" fmla="*/ 4564068 h 4647988"/>
                <a:gd name="connsiteX131" fmla="*/ 1539476 w 2099794"/>
                <a:gd name="connsiteY131" fmla="*/ 4647670 h 4647988"/>
                <a:gd name="connsiteX132" fmla="*/ 1446124 w 2099794"/>
                <a:gd name="connsiteY132" fmla="*/ 4637505 h 4647988"/>
                <a:gd name="connsiteX133" fmla="*/ 1402352 w 2099794"/>
                <a:gd name="connsiteY133" fmla="*/ 4609707 h 4647988"/>
                <a:gd name="connsiteX134" fmla="*/ 1414799 w 2099794"/>
                <a:gd name="connsiteY134" fmla="*/ 4551621 h 4647988"/>
                <a:gd name="connsiteX135" fmla="*/ 1416251 w 2099794"/>
                <a:gd name="connsiteY135" fmla="*/ 4549961 h 4647988"/>
                <a:gd name="connsiteX136" fmla="*/ 1414177 w 2099794"/>
                <a:gd name="connsiteY136" fmla="*/ 4547680 h 4647988"/>
                <a:gd name="connsiteX137" fmla="*/ 1183079 w 2099794"/>
                <a:gd name="connsiteY137" fmla="*/ 4460344 h 4647988"/>
                <a:gd name="connsiteX138" fmla="*/ 989945 w 2099794"/>
                <a:gd name="connsiteY138" fmla="*/ 4365955 h 4647988"/>
                <a:gd name="connsiteX139" fmla="*/ 976460 w 2099794"/>
                <a:gd name="connsiteY139" fmla="*/ 4366162 h 4647988"/>
                <a:gd name="connsiteX140" fmla="*/ 929162 w 2099794"/>
                <a:gd name="connsiteY140" fmla="*/ 4363465 h 4647988"/>
                <a:gd name="connsiteX141" fmla="*/ 906965 w 2099794"/>
                <a:gd name="connsiteY141" fmla="*/ 4340646 h 4647988"/>
                <a:gd name="connsiteX142" fmla="*/ 891614 w 2099794"/>
                <a:gd name="connsiteY142" fmla="*/ 4329858 h 4647988"/>
                <a:gd name="connsiteX143" fmla="*/ 691634 w 2099794"/>
                <a:gd name="connsiteY143" fmla="*/ 4308491 h 4647988"/>
                <a:gd name="connsiteX144" fmla="*/ 213257 w 2099794"/>
                <a:gd name="connsiteY144" fmla="*/ 4484408 h 4647988"/>
                <a:gd name="connsiteX145" fmla="*/ 205530 w 2099794"/>
                <a:gd name="connsiteY145" fmla="*/ 4490839 h 4647988"/>
                <a:gd name="connsiteX146" fmla="*/ 197595 w 2099794"/>
                <a:gd name="connsiteY146" fmla="*/ 4494207 h 4647988"/>
                <a:gd name="connsiteX147" fmla="*/ 196246 w 2099794"/>
                <a:gd name="connsiteY147" fmla="*/ 4494780 h 4647988"/>
                <a:gd name="connsiteX148" fmla="*/ 197595 w 2099794"/>
                <a:gd name="connsiteY148" fmla="*/ 4494207 h 4647988"/>
                <a:gd name="connsiteX149" fmla="*/ 196454 w 2099794"/>
                <a:gd name="connsiteY149" fmla="*/ 4494988 h 4647988"/>
                <a:gd name="connsiteX150" fmla="*/ 196246 w 2099794"/>
                <a:gd name="connsiteY150" fmla="*/ 4494780 h 4647988"/>
                <a:gd name="connsiteX151" fmla="*/ 170523 w 2099794"/>
                <a:gd name="connsiteY151" fmla="*/ 4503285 h 4647988"/>
                <a:gd name="connsiteX152" fmla="*/ 209514 w 2099794"/>
                <a:gd name="connsiteY152" fmla="*/ 4459189 h 4647988"/>
                <a:gd name="connsiteX153" fmla="*/ 176331 w 2099794"/>
                <a:gd name="connsiteY153" fmla="*/ 4498514 h 4647988"/>
                <a:gd name="connsiteX154" fmla="*/ 170523 w 2099794"/>
                <a:gd name="connsiteY154" fmla="*/ 4503285 h 4647988"/>
                <a:gd name="connsiteX155" fmla="*/ 154965 w 2099794"/>
                <a:gd name="connsiteY155" fmla="*/ 4533989 h 4647988"/>
                <a:gd name="connsiteX156" fmla="*/ 197492 w 2099794"/>
                <a:gd name="connsiteY156" fmla="*/ 4506605 h 4647988"/>
                <a:gd name="connsiteX157" fmla="*/ 550569 w 2099794"/>
                <a:gd name="connsiteY157" fmla="*/ 4381307 h 4647988"/>
                <a:gd name="connsiteX158" fmla="*/ 715283 w 2099794"/>
                <a:gd name="connsiteY158" fmla="*/ 4374046 h 4647988"/>
                <a:gd name="connsiteX159" fmla="*/ 725863 w 2099794"/>
                <a:gd name="connsiteY159" fmla="*/ 4368860 h 4647988"/>
                <a:gd name="connsiteX160" fmla="*/ 796810 w 2099794"/>
                <a:gd name="connsiteY160" fmla="*/ 4367823 h 4647988"/>
                <a:gd name="connsiteX161" fmla="*/ 825646 w 2099794"/>
                <a:gd name="connsiteY161" fmla="*/ 4385870 h 4647988"/>
                <a:gd name="connsiteX162" fmla="*/ 907588 w 2099794"/>
                <a:gd name="connsiteY162" fmla="*/ 4408482 h 4647988"/>
                <a:gd name="connsiteX163" fmla="*/ 929370 w 2099794"/>
                <a:gd name="connsiteY163" fmla="*/ 4421552 h 4647988"/>
                <a:gd name="connsiteX164" fmla="*/ 930407 w 2099794"/>
                <a:gd name="connsiteY164" fmla="*/ 4471547 h 4647988"/>
                <a:gd name="connsiteX165" fmla="*/ 912152 w 2099794"/>
                <a:gd name="connsiteY165" fmla="*/ 4484201 h 4647988"/>
                <a:gd name="connsiteX166" fmla="*/ 753661 w 2099794"/>
                <a:gd name="connsiteY166" fmla="*/ 4525483 h 4647988"/>
                <a:gd name="connsiteX167" fmla="*/ 764863 w 2099794"/>
                <a:gd name="connsiteY167" fmla="*/ 4519882 h 4647988"/>
                <a:gd name="connsiteX168" fmla="*/ 857178 w 2099794"/>
                <a:gd name="connsiteY168" fmla="*/ 4497063 h 4647988"/>
                <a:gd name="connsiteX169" fmla="*/ 916508 w 2099794"/>
                <a:gd name="connsiteY169" fmla="*/ 4471339 h 4647988"/>
                <a:gd name="connsiteX170" fmla="*/ 915471 w 2099794"/>
                <a:gd name="connsiteY170" fmla="*/ 4422174 h 4647988"/>
                <a:gd name="connsiteX171" fmla="*/ 832491 w 2099794"/>
                <a:gd name="connsiteY171" fmla="*/ 4394998 h 4647988"/>
                <a:gd name="connsiteX172" fmla="*/ 809672 w 2099794"/>
                <a:gd name="connsiteY172" fmla="*/ 4391057 h 4647988"/>
                <a:gd name="connsiteX173" fmla="*/ 821497 w 2099794"/>
                <a:gd name="connsiteY173" fmla="*/ 4446860 h 4647988"/>
                <a:gd name="connsiteX174" fmla="*/ 811747 w 2099794"/>
                <a:gd name="connsiteY174" fmla="*/ 4457440 h 4647988"/>
                <a:gd name="connsiteX175" fmla="*/ 743081 w 2099794"/>
                <a:gd name="connsiteY175" fmla="*/ 4447690 h 4647988"/>
                <a:gd name="connsiteX176" fmla="*/ 713831 w 2099794"/>
                <a:gd name="connsiteY176" fmla="*/ 4430057 h 4647988"/>
                <a:gd name="connsiteX177" fmla="*/ 711549 w 2099794"/>
                <a:gd name="connsiteY177" fmla="*/ 4381722 h 4647988"/>
                <a:gd name="connsiteX178" fmla="*/ 639979 w 2099794"/>
                <a:gd name="connsiteY178" fmla="*/ 4380892 h 4647988"/>
                <a:gd name="connsiteX179" fmla="*/ 225497 w 2099794"/>
                <a:gd name="connsiteY179" fmla="*/ 4492914 h 4647988"/>
                <a:gd name="connsiteX180" fmla="*/ 162225 w 2099794"/>
                <a:gd name="connsiteY180" fmla="*/ 4530877 h 4647988"/>
                <a:gd name="connsiteX181" fmla="*/ 154965 w 2099794"/>
                <a:gd name="connsiteY181" fmla="*/ 4533989 h 4647988"/>
                <a:gd name="connsiteX182" fmla="*/ 0 w 2099794"/>
                <a:gd name="connsiteY182" fmla="*/ 3341159 h 4647988"/>
                <a:gd name="connsiteX183" fmla="*/ 0 w 2099794"/>
                <a:gd name="connsiteY183" fmla="*/ 3323111 h 4647988"/>
                <a:gd name="connsiteX184" fmla="*/ 3319 w 2099794"/>
                <a:gd name="connsiteY184" fmla="*/ 3312116 h 4647988"/>
                <a:gd name="connsiteX185" fmla="*/ 38378 w 2099794"/>
                <a:gd name="connsiteY185" fmla="*/ 3229552 h 4647988"/>
                <a:gd name="connsiteX186" fmla="*/ 54559 w 2099794"/>
                <a:gd name="connsiteY186" fmla="*/ 3218142 h 4647988"/>
                <a:gd name="connsiteX187" fmla="*/ 64517 w 2099794"/>
                <a:gd name="connsiteY187" fmla="*/ 3215030 h 4647988"/>
                <a:gd name="connsiteX188" fmla="*/ 74267 w 2099794"/>
                <a:gd name="connsiteY188" fmla="*/ 3214615 h 4647988"/>
                <a:gd name="connsiteX189" fmla="*/ 85676 w 2099794"/>
                <a:gd name="connsiteY189" fmla="*/ 3217935 h 4647988"/>
                <a:gd name="connsiteX190" fmla="*/ 96671 w 2099794"/>
                <a:gd name="connsiteY190" fmla="*/ 3224780 h 4647988"/>
                <a:gd name="connsiteX191" fmla="*/ 108911 w 2099794"/>
                <a:gd name="connsiteY191" fmla="*/ 3235568 h 4647988"/>
                <a:gd name="connsiteX192" fmla="*/ 107873 w 2099794"/>
                <a:gd name="connsiteY192" fmla="*/ 3180179 h 4647988"/>
                <a:gd name="connsiteX193" fmla="*/ 106836 w 2099794"/>
                <a:gd name="connsiteY193" fmla="*/ 3093258 h 4647988"/>
                <a:gd name="connsiteX194" fmla="*/ 106836 w 2099794"/>
                <a:gd name="connsiteY194" fmla="*/ 3088279 h 4647988"/>
                <a:gd name="connsiteX195" fmla="*/ 105591 w 2099794"/>
                <a:gd name="connsiteY195" fmla="*/ 3043885 h 4647988"/>
                <a:gd name="connsiteX196" fmla="*/ 104969 w 2099794"/>
                <a:gd name="connsiteY196" fmla="*/ 3017539 h 4647988"/>
                <a:gd name="connsiteX197" fmla="*/ 103932 w 2099794"/>
                <a:gd name="connsiteY197" fmla="*/ 3009449 h 4647988"/>
                <a:gd name="connsiteX198" fmla="*/ 79038 w 2099794"/>
                <a:gd name="connsiteY198" fmla="*/ 3016087 h 4647988"/>
                <a:gd name="connsiteX199" fmla="*/ 69081 w 2099794"/>
                <a:gd name="connsiteY199" fmla="*/ 3016087 h 4647988"/>
                <a:gd name="connsiteX200" fmla="*/ 13277 w 2099794"/>
                <a:gd name="connsiteY200" fmla="*/ 3002811 h 4647988"/>
                <a:gd name="connsiteX201" fmla="*/ 9128 w 2099794"/>
                <a:gd name="connsiteY201" fmla="*/ 2998039 h 4647988"/>
                <a:gd name="connsiteX202" fmla="*/ 15351 w 2099794"/>
                <a:gd name="connsiteY202" fmla="*/ 2985592 h 4647988"/>
                <a:gd name="connsiteX203" fmla="*/ 70947 w 2099794"/>
                <a:gd name="connsiteY203" fmla="*/ 2930411 h 4647988"/>
                <a:gd name="connsiteX204" fmla="*/ 90448 w 2099794"/>
                <a:gd name="connsiteY204" fmla="*/ 2932486 h 4647988"/>
                <a:gd name="connsiteX205" fmla="*/ 101235 w 2099794"/>
                <a:gd name="connsiteY205" fmla="*/ 2940991 h 4647988"/>
                <a:gd name="connsiteX206" fmla="*/ 98953 w 2099794"/>
                <a:gd name="connsiteY206" fmla="*/ 2918586 h 4647988"/>
                <a:gd name="connsiteX207" fmla="*/ 98331 w 2099794"/>
                <a:gd name="connsiteY207" fmla="*/ 2908629 h 4647988"/>
                <a:gd name="connsiteX208" fmla="*/ 95634 w 2099794"/>
                <a:gd name="connsiteY208" fmla="*/ 2885602 h 4647988"/>
                <a:gd name="connsiteX209" fmla="*/ 94804 w 2099794"/>
                <a:gd name="connsiteY209" fmla="*/ 2877304 h 4647988"/>
                <a:gd name="connsiteX210" fmla="*/ 91900 w 2099794"/>
                <a:gd name="connsiteY210" fmla="*/ 2857597 h 4647988"/>
                <a:gd name="connsiteX211" fmla="*/ 91693 w 2099794"/>
                <a:gd name="connsiteY211" fmla="*/ 2855937 h 4647988"/>
                <a:gd name="connsiteX212" fmla="*/ 78001 w 2099794"/>
                <a:gd name="connsiteY212" fmla="*/ 2800341 h 4647988"/>
                <a:gd name="connsiteX213" fmla="*/ 48543 w 2099794"/>
                <a:gd name="connsiteY213" fmla="*/ 2797436 h 4647988"/>
                <a:gd name="connsiteX214" fmla="*/ 20538 w 2099794"/>
                <a:gd name="connsiteY214" fmla="*/ 2857389 h 4647988"/>
                <a:gd name="connsiteX215" fmla="*/ 18671 w 2099794"/>
                <a:gd name="connsiteY215" fmla="*/ 2862160 h 4647988"/>
                <a:gd name="connsiteX216" fmla="*/ 17633 w 2099794"/>
                <a:gd name="connsiteY216" fmla="*/ 2865687 h 4647988"/>
                <a:gd name="connsiteX217" fmla="*/ 15766 w 2099794"/>
                <a:gd name="connsiteY217" fmla="*/ 2870666 h 4647988"/>
                <a:gd name="connsiteX218" fmla="*/ 9958 w 2099794"/>
                <a:gd name="connsiteY218" fmla="*/ 2887262 h 4647988"/>
                <a:gd name="connsiteX219" fmla="*/ 7883 w 2099794"/>
                <a:gd name="connsiteY219" fmla="*/ 2887262 h 4647988"/>
                <a:gd name="connsiteX220" fmla="*/ 9128 w 2099794"/>
                <a:gd name="connsiteY220" fmla="*/ 2879379 h 4647988"/>
                <a:gd name="connsiteX221" fmla="*/ 9543 w 2099794"/>
                <a:gd name="connsiteY221" fmla="*/ 2875852 h 4647988"/>
                <a:gd name="connsiteX222" fmla="*/ 15766 w 2099794"/>
                <a:gd name="connsiteY222" fmla="*/ 2853240 h 4647988"/>
                <a:gd name="connsiteX223" fmla="*/ 16181 w 2099794"/>
                <a:gd name="connsiteY223" fmla="*/ 2851373 h 4647988"/>
                <a:gd name="connsiteX224" fmla="*/ 18048 w 2099794"/>
                <a:gd name="connsiteY224" fmla="*/ 2847017 h 4647988"/>
                <a:gd name="connsiteX225" fmla="*/ 48336 w 2099794"/>
                <a:gd name="connsiteY225" fmla="*/ 2785819 h 4647988"/>
                <a:gd name="connsiteX226" fmla="*/ 49373 w 2099794"/>
                <a:gd name="connsiteY226" fmla="*/ 2784782 h 4647988"/>
                <a:gd name="connsiteX227" fmla="*/ 70533 w 2099794"/>
                <a:gd name="connsiteY227" fmla="*/ 2778766 h 4647988"/>
                <a:gd name="connsiteX228" fmla="*/ 70740 w 2099794"/>
                <a:gd name="connsiteY228" fmla="*/ 2779181 h 4647988"/>
                <a:gd name="connsiteX229" fmla="*/ 71155 w 2099794"/>
                <a:gd name="connsiteY229" fmla="*/ 2779181 h 4647988"/>
                <a:gd name="connsiteX230" fmla="*/ 80075 w 2099794"/>
                <a:gd name="connsiteY230" fmla="*/ 2787479 h 4647988"/>
                <a:gd name="connsiteX231" fmla="*/ 88996 w 2099794"/>
                <a:gd name="connsiteY231" fmla="*/ 2805112 h 4647988"/>
                <a:gd name="connsiteX232" fmla="*/ 89411 w 2099794"/>
                <a:gd name="connsiteY232" fmla="*/ 2807186 h 4647988"/>
                <a:gd name="connsiteX233" fmla="*/ 94804 w 2099794"/>
                <a:gd name="connsiteY233" fmla="*/ 2825235 h 4647988"/>
                <a:gd name="connsiteX234" fmla="*/ 95841 w 2099794"/>
                <a:gd name="connsiteY234" fmla="*/ 2830006 h 4647988"/>
                <a:gd name="connsiteX235" fmla="*/ 98538 w 2099794"/>
                <a:gd name="connsiteY235" fmla="*/ 2841623 h 4647988"/>
                <a:gd name="connsiteX236" fmla="*/ 98953 w 2099794"/>
                <a:gd name="connsiteY236" fmla="*/ 2844942 h 4647988"/>
                <a:gd name="connsiteX237" fmla="*/ 101857 w 2099794"/>
                <a:gd name="connsiteY237" fmla="*/ 2861331 h 4647988"/>
                <a:gd name="connsiteX238" fmla="*/ 102272 w 2099794"/>
                <a:gd name="connsiteY238" fmla="*/ 2866309 h 4647988"/>
                <a:gd name="connsiteX239" fmla="*/ 104969 w 2099794"/>
                <a:gd name="connsiteY239" fmla="*/ 2886017 h 4647988"/>
                <a:gd name="connsiteX240" fmla="*/ 105591 w 2099794"/>
                <a:gd name="connsiteY240" fmla="*/ 2894315 h 4647988"/>
                <a:gd name="connsiteX241" fmla="*/ 108288 w 2099794"/>
                <a:gd name="connsiteY241" fmla="*/ 2919001 h 4647988"/>
                <a:gd name="connsiteX242" fmla="*/ 108911 w 2099794"/>
                <a:gd name="connsiteY242" fmla="*/ 2930411 h 4647988"/>
                <a:gd name="connsiteX243" fmla="*/ 111400 w 2099794"/>
                <a:gd name="connsiteY243" fmla="*/ 2963395 h 4647988"/>
                <a:gd name="connsiteX244" fmla="*/ 115964 w 2099794"/>
                <a:gd name="connsiteY244" fmla="*/ 2975220 h 4647988"/>
                <a:gd name="connsiteX245" fmla="*/ 114304 w 2099794"/>
                <a:gd name="connsiteY245" fmla="*/ 3001773 h 4647988"/>
                <a:gd name="connsiteX246" fmla="*/ 113267 w 2099794"/>
                <a:gd name="connsiteY246" fmla="*/ 3006337 h 4647988"/>
                <a:gd name="connsiteX247" fmla="*/ 115757 w 2099794"/>
                <a:gd name="connsiteY247" fmla="*/ 3088279 h 4647988"/>
                <a:gd name="connsiteX248" fmla="*/ 130485 w 2099794"/>
                <a:gd name="connsiteY248" fmla="*/ 3011108 h 4647988"/>
                <a:gd name="connsiteX249" fmla="*/ 131522 w 2099794"/>
                <a:gd name="connsiteY249" fmla="*/ 3005922 h 4647988"/>
                <a:gd name="connsiteX250" fmla="*/ 137746 w 2099794"/>
                <a:gd name="connsiteY250" fmla="*/ 2979784 h 4647988"/>
                <a:gd name="connsiteX251" fmla="*/ 137954 w 2099794"/>
                <a:gd name="connsiteY251" fmla="*/ 2978124 h 4647988"/>
                <a:gd name="connsiteX252" fmla="*/ 144177 w 2099794"/>
                <a:gd name="connsiteY252" fmla="*/ 2953230 h 4647988"/>
                <a:gd name="connsiteX253" fmla="*/ 144799 w 2099794"/>
                <a:gd name="connsiteY253" fmla="*/ 2949911 h 4647988"/>
                <a:gd name="connsiteX254" fmla="*/ 150608 w 2099794"/>
                <a:gd name="connsiteY254" fmla="*/ 2928959 h 4647988"/>
                <a:gd name="connsiteX255" fmla="*/ 151853 w 2099794"/>
                <a:gd name="connsiteY255" fmla="*/ 2923980 h 4647988"/>
                <a:gd name="connsiteX256" fmla="*/ 151853 w 2099794"/>
                <a:gd name="connsiteY256" fmla="*/ 2907177 h 4647988"/>
                <a:gd name="connsiteX257" fmla="*/ 150608 w 2099794"/>
                <a:gd name="connsiteY257" fmla="*/ 2896182 h 4647988"/>
                <a:gd name="connsiteX258" fmla="*/ 151438 w 2099794"/>
                <a:gd name="connsiteY258" fmla="*/ 2892655 h 4647988"/>
                <a:gd name="connsiteX259" fmla="*/ 153097 w 2099794"/>
                <a:gd name="connsiteY259" fmla="*/ 2889543 h 4647988"/>
                <a:gd name="connsiteX260" fmla="*/ 156831 w 2099794"/>
                <a:gd name="connsiteY260" fmla="*/ 2884980 h 4647988"/>
                <a:gd name="connsiteX261" fmla="*/ 166374 w 2099794"/>
                <a:gd name="connsiteY261" fmla="*/ 2875644 h 4647988"/>
                <a:gd name="connsiteX262" fmla="*/ 199773 w 2099794"/>
                <a:gd name="connsiteY262" fmla="*/ 2776069 h 4647988"/>
                <a:gd name="connsiteX263" fmla="*/ 200810 w 2099794"/>
                <a:gd name="connsiteY263" fmla="*/ 2772543 h 4647988"/>
                <a:gd name="connsiteX264" fmla="*/ 218651 w 2099794"/>
                <a:gd name="connsiteY264" fmla="*/ 2727111 h 4647988"/>
                <a:gd name="connsiteX265" fmla="*/ 179443 w 2099794"/>
                <a:gd name="connsiteY265" fmla="*/ 2727111 h 4647988"/>
                <a:gd name="connsiteX266" fmla="*/ 172598 w 2099794"/>
                <a:gd name="connsiteY266" fmla="*/ 2726282 h 4647988"/>
                <a:gd name="connsiteX267" fmla="*/ 165959 w 2099794"/>
                <a:gd name="connsiteY267" fmla="*/ 2724829 h 4647988"/>
                <a:gd name="connsiteX268" fmla="*/ 165129 w 2099794"/>
                <a:gd name="connsiteY268" fmla="*/ 2718399 h 4647988"/>
                <a:gd name="connsiteX269" fmla="*/ 189608 w 2099794"/>
                <a:gd name="connsiteY269" fmla="*/ 2666122 h 4647988"/>
                <a:gd name="connsiteX270" fmla="*/ 202677 w 2099794"/>
                <a:gd name="connsiteY270" fmla="*/ 2654712 h 4647988"/>
                <a:gd name="connsiteX271" fmla="*/ 210561 w 2099794"/>
                <a:gd name="connsiteY271" fmla="*/ 2651393 h 4647988"/>
                <a:gd name="connsiteX272" fmla="*/ 220103 w 2099794"/>
                <a:gd name="connsiteY272" fmla="*/ 2651185 h 4647988"/>
                <a:gd name="connsiteX273" fmla="*/ 224667 w 2099794"/>
                <a:gd name="connsiteY273" fmla="*/ 2652845 h 4647988"/>
                <a:gd name="connsiteX274" fmla="*/ 229853 w 2099794"/>
                <a:gd name="connsiteY274" fmla="*/ 2656786 h 4647988"/>
                <a:gd name="connsiteX275" fmla="*/ 230683 w 2099794"/>
                <a:gd name="connsiteY275" fmla="*/ 2657824 h 4647988"/>
                <a:gd name="connsiteX276" fmla="*/ 240848 w 2099794"/>
                <a:gd name="connsiteY276" fmla="*/ 2673590 h 4647988"/>
                <a:gd name="connsiteX277" fmla="*/ 287731 w 2099794"/>
                <a:gd name="connsiteY277" fmla="*/ 2571940 h 4647988"/>
                <a:gd name="connsiteX278" fmla="*/ 593711 w 2099794"/>
                <a:gd name="connsiteY278" fmla="*/ 8054 h 4647988"/>
                <a:gd name="connsiteX279" fmla="*/ 799284 w 2099794"/>
                <a:gd name="connsiteY279" fmla="*/ 1767292 h 4647988"/>
                <a:gd name="connsiteX280" fmla="*/ 283997 w 2099794"/>
                <a:gd name="connsiteY280" fmla="*/ 2589780 h 4647988"/>
                <a:gd name="connsiteX281" fmla="*/ 246242 w 2099794"/>
                <a:gd name="connsiteY281" fmla="*/ 2678776 h 4647988"/>
                <a:gd name="connsiteX282" fmla="*/ 246034 w 2099794"/>
                <a:gd name="connsiteY282" fmla="*/ 2683962 h 4647988"/>
                <a:gd name="connsiteX283" fmla="*/ 237114 w 2099794"/>
                <a:gd name="connsiteY283" fmla="*/ 2718813 h 4647988"/>
                <a:gd name="connsiteX284" fmla="*/ 222800 w 2099794"/>
                <a:gd name="connsiteY284" fmla="*/ 2737276 h 4647988"/>
                <a:gd name="connsiteX285" fmla="*/ 183592 w 2099794"/>
                <a:gd name="connsiteY285" fmla="*/ 2848676 h 4647988"/>
                <a:gd name="connsiteX286" fmla="*/ 181518 w 2099794"/>
                <a:gd name="connsiteY286" fmla="*/ 2855729 h 4647988"/>
                <a:gd name="connsiteX287" fmla="*/ 213257 w 2099794"/>
                <a:gd name="connsiteY287" fmla="*/ 2853033 h 4647988"/>
                <a:gd name="connsiteX288" fmla="*/ 236077 w 2099794"/>
                <a:gd name="connsiteY288" fmla="*/ 2876059 h 4647988"/>
                <a:gd name="connsiteX289" fmla="*/ 254332 w 2099794"/>
                <a:gd name="connsiteY289" fmla="*/ 2932693 h 4647988"/>
                <a:gd name="connsiteX290" fmla="*/ 251220 w 2099794"/>
                <a:gd name="connsiteY290" fmla="*/ 2937879 h 4647988"/>
                <a:gd name="connsiteX291" fmla="*/ 172390 w 2099794"/>
                <a:gd name="connsiteY291" fmla="*/ 2927921 h 4647988"/>
                <a:gd name="connsiteX292" fmla="*/ 161603 w 2099794"/>
                <a:gd name="connsiteY292" fmla="*/ 2921283 h 4647988"/>
                <a:gd name="connsiteX293" fmla="*/ 147081 w 2099794"/>
                <a:gd name="connsiteY293" fmla="*/ 2977709 h 4647988"/>
                <a:gd name="connsiteX294" fmla="*/ 116586 w 2099794"/>
                <a:gd name="connsiteY294" fmla="*/ 3178727 h 4647988"/>
                <a:gd name="connsiteX295" fmla="*/ 117831 w 2099794"/>
                <a:gd name="connsiteY295" fmla="*/ 3245940 h 4647988"/>
                <a:gd name="connsiteX296" fmla="*/ 123225 w 2099794"/>
                <a:gd name="connsiteY296" fmla="*/ 3254861 h 4647988"/>
                <a:gd name="connsiteX297" fmla="*/ 132560 w 2099794"/>
                <a:gd name="connsiteY297" fmla="*/ 3301329 h 4647988"/>
                <a:gd name="connsiteX298" fmla="*/ 130693 w 2099794"/>
                <a:gd name="connsiteY298" fmla="*/ 3313361 h 4647988"/>
                <a:gd name="connsiteX299" fmla="*/ 206619 w 2099794"/>
                <a:gd name="connsiteY299" fmla="*/ 3474548 h 4647988"/>
                <a:gd name="connsiteX300" fmla="*/ 327769 w 2099794"/>
                <a:gd name="connsiteY300" fmla="*/ 3648183 h 4647988"/>
                <a:gd name="connsiteX301" fmla="*/ 376934 w 2099794"/>
                <a:gd name="connsiteY301" fmla="*/ 3724939 h 4647988"/>
                <a:gd name="connsiteX302" fmla="*/ 378594 w 2099794"/>
                <a:gd name="connsiteY302" fmla="*/ 3727843 h 4647988"/>
                <a:gd name="connsiteX303" fmla="*/ 380668 w 2099794"/>
                <a:gd name="connsiteY303" fmla="*/ 3731370 h 4647988"/>
                <a:gd name="connsiteX304" fmla="*/ 380046 w 2099794"/>
                <a:gd name="connsiteY304" fmla="*/ 3726598 h 4647988"/>
                <a:gd name="connsiteX305" fmla="*/ 378801 w 2099794"/>
                <a:gd name="connsiteY305" fmla="*/ 3722864 h 4647988"/>
                <a:gd name="connsiteX306" fmla="*/ 324865 w 2099794"/>
                <a:gd name="connsiteY306" fmla="*/ 3602337 h 4647988"/>
                <a:gd name="connsiteX307" fmla="*/ 323413 w 2099794"/>
                <a:gd name="connsiteY307" fmla="*/ 3599432 h 4647988"/>
                <a:gd name="connsiteX308" fmla="*/ 294370 w 2099794"/>
                <a:gd name="connsiteY308" fmla="*/ 3572464 h 4647988"/>
                <a:gd name="connsiteX309" fmla="*/ 278396 w 2099794"/>
                <a:gd name="connsiteY309" fmla="*/ 3564581 h 4647988"/>
                <a:gd name="connsiteX310" fmla="*/ 272588 w 2099794"/>
                <a:gd name="connsiteY310" fmla="*/ 3518942 h 4647988"/>
                <a:gd name="connsiteX311" fmla="*/ 276529 w 2099794"/>
                <a:gd name="connsiteY311" fmla="*/ 3493426 h 4647988"/>
                <a:gd name="connsiteX312" fmla="*/ 250805 w 2099794"/>
                <a:gd name="connsiteY312" fmla="*/ 3404638 h 4647988"/>
                <a:gd name="connsiteX313" fmla="*/ 248109 w 2099794"/>
                <a:gd name="connsiteY313" fmla="*/ 3383479 h 4647988"/>
                <a:gd name="connsiteX314" fmla="*/ 227364 w 2099794"/>
                <a:gd name="connsiteY314" fmla="*/ 3387213 h 4647988"/>
                <a:gd name="connsiteX315" fmla="*/ 186497 w 2099794"/>
                <a:gd name="connsiteY315" fmla="*/ 3384308 h 4647988"/>
                <a:gd name="connsiteX316" fmla="*/ 182555 w 2099794"/>
                <a:gd name="connsiteY316" fmla="*/ 3378292 h 4647988"/>
                <a:gd name="connsiteX317" fmla="*/ 206619 w 2099794"/>
                <a:gd name="connsiteY317" fmla="*/ 3326638 h 4647988"/>
                <a:gd name="connsiteX318" fmla="*/ 215954 w 2099794"/>
                <a:gd name="connsiteY318" fmla="*/ 3317510 h 4647988"/>
                <a:gd name="connsiteX319" fmla="*/ 253502 w 2099794"/>
                <a:gd name="connsiteY319" fmla="*/ 3325185 h 4647988"/>
                <a:gd name="connsiteX320" fmla="*/ 257444 w 2099794"/>
                <a:gd name="connsiteY320" fmla="*/ 3333068 h 4647988"/>
                <a:gd name="connsiteX321" fmla="*/ 360338 w 2099794"/>
                <a:gd name="connsiteY321" fmla="*/ 3277057 h 4647988"/>
                <a:gd name="connsiteX322" fmla="*/ 361168 w 2099794"/>
                <a:gd name="connsiteY322" fmla="*/ 3279132 h 4647988"/>
                <a:gd name="connsiteX323" fmla="*/ 335652 w 2099794"/>
                <a:gd name="connsiteY323" fmla="*/ 3286393 h 4647988"/>
                <a:gd name="connsiteX324" fmla="*/ 286279 w 2099794"/>
                <a:gd name="connsiteY324" fmla="*/ 3309834 h 4647988"/>
                <a:gd name="connsiteX325" fmla="*/ 268854 w 2099794"/>
                <a:gd name="connsiteY325" fmla="*/ 3329334 h 4647988"/>
                <a:gd name="connsiteX326" fmla="*/ 266987 w 2099794"/>
                <a:gd name="connsiteY326" fmla="*/ 3349872 h 4647988"/>
                <a:gd name="connsiteX327" fmla="*/ 261800 w 2099794"/>
                <a:gd name="connsiteY327" fmla="*/ 3372691 h 4647988"/>
                <a:gd name="connsiteX328" fmla="*/ 256822 w 2099794"/>
                <a:gd name="connsiteY328" fmla="*/ 3382441 h 4647988"/>
                <a:gd name="connsiteX329" fmla="*/ 282960 w 2099794"/>
                <a:gd name="connsiteY329" fmla="*/ 3485958 h 4647988"/>
                <a:gd name="connsiteX330" fmla="*/ 285449 w 2099794"/>
                <a:gd name="connsiteY330" fmla="*/ 3482846 h 4647988"/>
                <a:gd name="connsiteX331" fmla="*/ 342705 w 2099794"/>
                <a:gd name="connsiteY331" fmla="*/ 3464798 h 4647988"/>
                <a:gd name="connsiteX332" fmla="*/ 373408 w 2099794"/>
                <a:gd name="connsiteY332" fmla="*/ 3486373 h 4647988"/>
                <a:gd name="connsiteX333" fmla="*/ 415934 w 2099794"/>
                <a:gd name="connsiteY333" fmla="*/ 3548193 h 4647988"/>
                <a:gd name="connsiteX334" fmla="*/ 417387 w 2099794"/>
                <a:gd name="connsiteY334" fmla="*/ 3553586 h 4647988"/>
                <a:gd name="connsiteX335" fmla="*/ 365525 w 2099794"/>
                <a:gd name="connsiteY335" fmla="*/ 3571219 h 4647988"/>
                <a:gd name="connsiteX336" fmla="*/ 329844 w 2099794"/>
                <a:gd name="connsiteY336" fmla="*/ 3576613 h 4647988"/>
                <a:gd name="connsiteX337" fmla="*/ 325487 w 2099794"/>
                <a:gd name="connsiteY337" fmla="*/ 3583874 h 4647988"/>
                <a:gd name="connsiteX338" fmla="*/ 383988 w 2099794"/>
                <a:gd name="connsiteY338" fmla="*/ 3713114 h 4647988"/>
                <a:gd name="connsiteX339" fmla="*/ 431286 w 2099794"/>
                <a:gd name="connsiteY339" fmla="*/ 3866419 h 4647988"/>
                <a:gd name="connsiteX340" fmla="*/ 433153 w 2099794"/>
                <a:gd name="connsiteY340" fmla="*/ 3967239 h 4647988"/>
                <a:gd name="connsiteX341" fmla="*/ 425477 w 2099794"/>
                <a:gd name="connsiteY341" fmla="*/ 4031548 h 4647988"/>
                <a:gd name="connsiteX342" fmla="*/ 425685 w 2099794"/>
                <a:gd name="connsiteY342" fmla="*/ 4037771 h 4647988"/>
                <a:gd name="connsiteX343" fmla="*/ 430041 w 2099794"/>
                <a:gd name="connsiteY343" fmla="*/ 4033622 h 4647988"/>
                <a:gd name="connsiteX344" fmla="*/ 493106 w 2099794"/>
                <a:gd name="connsiteY344" fmla="*/ 4010180 h 4647988"/>
                <a:gd name="connsiteX345" fmla="*/ 548494 w 2099794"/>
                <a:gd name="connsiteY345" fmla="*/ 4039223 h 4647988"/>
                <a:gd name="connsiteX346" fmla="*/ 627740 w 2099794"/>
                <a:gd name="connsiteY346" fmla="*/ 4148549 h 4647988"/>
                <a:gd name="connsiteX347" fmla="*/ 624420 w 2099794"/>
                <a:gd name="connsiteY347" fmla="*/ 4155809 h 4647988"/>
                <a:gd name="connsiteX348" fmla="*/ 563431 w 2099794"/>
                <a:gd name="connsiteY348" fmla="*/ 4178836 h 4647988"/>
                <a:gd name="connsiteX349" fmla="*/ 468004 w 2099794"/>
                <a:gd name="connsiteY349" fmla="*/ 4190868 h 4647988"/>
                <a:gd name="connsiteX350" fmla="*/ 413653 w 2099794"/>
                <a:gd name="connsiteY350" fmla="*/ 4173650 h 4647988"/>
                <a:gd name="connsiteX351" fmla="*/ 394982 w 2099794"/>
                <a:gd name="connsiteY351" fmla="*/ 4154150 h 4647988"/>
                <a:gd name="connsiteX352" fmla="*/ 392285 w 2099794"/>
                <a:gd name="connsiteY352" fmla="*/ 4159336 h 4647988"/>
                <a:gd name="connsiteX353" fmla="*/ 356397 w 2099794"/>
                <a:gd name="connsiteY353" fmla="*/ 4245635 h 4647988"/>
                <a:gd name="connsiteX354" fmla="*/ 276788 w 2099794"/>
                <a:gd name="connsiteY354" fmla="*/ 4379465 h 4647988"/>
                <a:gd name="connsiteX355" fmla="*/ 231210 w 2099794"/>
                <a:gd name="connsiteY355" fmla="*/ 4433478 h 4647988"/>
                <a:gd name="connsiteX356" fmla="*/ 320404 w 2099794"/>
                <a:gd name="connsiteY356" fmla="*/ 4303798 h 4647988"/>
                <a:gd name="connsiteX357" fmla="*/ 387722 w 2099794"/>
                <a:gd name="connsiteY357" fmla="*/ 4154357 h 4647988"/>
                <a:gd name="connsiteX358" fmla="*/ 390626 w 2099794"/>
                <a:gd name="connsiteY358" fmla="*/ 4136724 h 4647988"/>
                <a:gd name="connsiteX359" fmla="*/ 396227 w 2099794"/>
                <a:gd name="connsiteY359" fmla="*/ 4112245 h 4647988"/>
                <a:gd name="connsiteX360" fmla="*/ 411786 w 2099794"/>
                <a:gd name="connsiteY360" fmla="*/ 4065984 h 4647988"/>
                <a:gd name="connsiteX361" fmla="*/ 427552 w 2099794"/>
                <a:gd name="connsiteY361" fmla="*/ 3921807 h 4647988"/>
                <a:gd name="connsiteX362" fmla="*/ 416764 w 2099794"/>
                <a:gd name="connsiteY362" fmla="*/ 3883429 h 4647988"/>
                <a:gd name="connsiteX363" fmla="*/ 328599 w 2099794"/>
                <a:gd name="connsiteY363" fmla="*/ 3762279 h 4647988"/>
                <a:gd name="connsiteX364" fmla="*/ 223007 w 2099794"/>
                <a:gd name="connsiteY364" fmla="*/ 3677018 h 4647988"/>
                <a:gd name="connsiteX365" fmla="*/ 177784 w 2099794"/>
                <a:gd name="connsiteY365" fmla="*/ 3660630 h 4647988"/>
                <a:gd name="connsiteX366" fmla="*/ 114927 w 2099794"/>
                <a:gd name="connsiteY366" fmla="*/ 3689050 h 4647988"/>
                <a:gd name="connsiteX367" fmla="*/ 94597 w 2099794"/>
                <a:gd name="connsiteY367" fmla="*/ 3769748 h 4647988"/>
                <a:gd name="connsiteX368" fmla="*/ 100198 w 2099794"/>
                <a:gd name="connsiteY368" fmla="*/ 3764769 h 4647988"/>
                <a:gd name="connsiteX369" fmla="*/ 170108 w 2099794"/>
                <a:gd name="connsiteY369" fmla="*/ 3764561 h 4647988"/>
                <a:gd name="connsiteX370" fmla="*/ 200188 w 2099794"/>
                <a:gd name="connsiteY370" fmla="*/ 3833019 h 4647988"/>
                <a:gd name="connsiteX371" fmla="*/ 204544 w 2099794"/>
                <a:gd name="connsiteY371" fmla="*/ 3865589 h 4647988"/>
                <a:gd name="connsiteX372" fmla="*/ 198529 w 2099794"/>
                <a:gd name="connsiteY372" fmla="*/ 3872020 h 4647988"/>
                <a:gd name="connsiteX373" fmla="*/ 95011 w 2099794"/>
                <a:gd name="connsiteY373" fmla="*/ 3853349 h 4647988"/>
                <a:gd name="connsiteX374" fmla="*/ 100820 w 2099794"/>
                <a:gd name="connsiteY374" fmla="*/ 3907908 h 4647988"/>
                <a:gd name="connsiteX375" fmla="*/ 118246 w 2099794"/>
                <a:gd name="connsiteY375" fmla="*/ 4014122 h 4647988"/>
                <a:gd name="connsiteX376" fmla="*/ 125507 w 2099794"/>
                <a:gd name="connsiteY376" fmla="*/ 4024909 h 4647988"/>
                <a:gd name="connsiteX377" fmla="*/ 134012 w 2099794"/>
                <a:gd name="connsiteY377" fmla="*/ 4064532 h 4647988"/>
                <a:gd name="connsiteX378" fmla="*/ 131522 w 2099794"/>
                <a:gd name="connsiteY378" fmla="*/ 4078016 h 4647988"/>
                <a:gd name="connsiteX379" fmla="*/ 150400 w 2099794"/>
                <a:gd name="connsiteY379" fmla="*/ 4165352 h 4647988"/>
                <a:gd name="connsiteX380" fmla="*/ 123639 w 2099794"/>
                <a:gd name="connsiteY380" fmla="*/ 4077186 h 4647988"/>
                <a:gd name="connsiteX381" fmla="*/ 25724 w 2099794"/>
                <a:gd name="connsiteY381" fmla="*/ 4101665 h 4647988"/>
                <a:gd name="connsiteX382" fmla="*/ 18048 w 2099794"/>
                <a:gd name="connsiteY382" fmla="*/ 4093990 h 4647988"/>
                <a:gd name="connsiteX383" fmla="*/ 37963 w 2099794"/>
                <a:gd name="connsiteY383" fmla="*/ 4019101 h 4647988"/>
                <a:gd name="connsiteX384" fmla="*/ 56634 w 2099794"/>
                <a:gd name="connsiteY384" fmla="*/ 3996489 h 4647988"/>
                <a:gd name="connsiteX385" fmla="*/ 100820 w 2099794"/>
                <a:gd name="connsiteY385" fmla="*/ 3996904 h 4647988"/>
                <a:gd name="connsiteX386" fmla="*/ 107666 w 2099794"/>
                <a:gd name="connsiteY386" fmla="*/ 4002712 h 4647988"/>
                <a:gd name="connsiteX387" fmla="*/ 99575 w 2099794"/>
                <a:gd name="connsiteY387" fmla="*/ 3956451 h 4647988"/>
                <a:gd name="connsiteX388" fmla="*/ 86921 w 2099794"/>
                <a:gd name="connsiteY388" fmla="*/ 3853765 h 4647988"/>
                <a:gd name="connsiteX389" fmla="*/ 81942 w 2099794"/>
                <a:gd name="connsiteY389" fmla="*/ 3843184 h 4647988"/>
                <a:gd name="connsiteX390" fmla="*/ 72192 w 2099794"/>
                <a:gd name="connsiteY390" fmla="*/ 3832189 h 4647988"/>
                <a:gd name="connsiteX391" fmla="*/ 80490 w 2099794"/>
                <a:gd name="connsiteY391" fmla="*/ 3787795 h 4647988"/>
                <a:gd name="connsiteX392" fmla="*/ 85676 w 2099794"/>
                <a:gd name="connsiteY392" fmla="*/ 3777838 h 4647988"/>
                <a:gd name="connsiteX393" fmla="*/ 100405 w 2099794"/>
                <a:gd name="connsiteY393" fmla="*/ 3700875 h 4647988"/>
                <a:gd name="connsiteX394" fmla="*/ 157246 w 2099794"/>
                <a:gd name="connsiteY394" fmla="*/ 3652331 h 4647988"/>
                <a:gd name="connsiteX395" fmla="*/ 203922 w 2099794"/>
                <a:gd name="connsiteY395" fmla="*/ 3659800 h 4647988"/>
                <a:gd name="connsiteX396" fmla="*/ 288769 w 2099794"/>
                <a:gd name="connsiteY396" fmla="*/ 3713736 h 4647988"/>
                <a:gd name="connsiteX397" fmla="*/ 419254 w 2099794"/>
                <a:gd name="connsiteY397" fmla="*/ 3872020 h 4647988"/>
                <a:gd name="connsiteX398" fmla="*/ 425270 w 2099794"/>
                <a:gd name="connsiteY398" fmla="*/ 3882599 h 4647988"/>
                <a:gd name="connsiteX399" fmla="*/ 414690 w 2099794"/>
                <a:gd name="connsiteY399" fmla="*/ 3827833 h 4647988"/>
                <a:gd name="connsiteX400" fmla="*/ 340838 w 2099794"/>
                <a:gd name="connsiteY400" fmla="*/ 3680960 h 4647988"/>
                <a:gd name="connsiteX401" fmla="*/ 227571 w 2099794"/>
                <a:gd name="connsiteY401" fmla="*/ 3520809 h 4647988"/>
                <a:gd name="connsiteX402" fmla="*/ 134219 w 2099794"/>
                <a:gd name="connsiteY402" fmla="*/ 3350702 h 4647988"/>
                <a:gd name="connsiteX403" fmla="*/ 123639 w 2099794"/>
                <a:gd name="connsiteY403" fmla="*/ 3318754 h 4647988"/>
                <a:gd name="connsiteX404" fmla="*/ 118661 w 2099794"/>
                <a:gd name="connsiteY404" fmla="*/ 3316058 h 4647988"/>
                <a:gd name="connsiteX405" fmla="*/ 23857 w 2099794"/>
                <a:gd name="connsiteY405" fmla="*/ 3340744 h 4647988"/>
                <a:gd name="connsiteX406" fmla="*/ 0 w 2099794"/>
                <a:gd name="connsiteY406" fmla="*/ 3341159 h 4647988"/>
                <a:gd name="connsiteX0" fmla="*/ 989322 w 2099794"/>
                <a:gd name="connsiteY0" fmla="*/ 4360323 h 4650447"/>
                <a:gd name="connsiteX1" fmla="*/ 991189 w 2099794"/>
                <a:gd name="connsiteY1" fmla="*/ 4361568 h 4650447"/>
                <a:gd name="connsiteX2" fmla="*/ 992849 w 2099794"/>
                <a:gd name="connsiteY2" fmla="*/ 4360115 h 4650447"/>
                <a:gd name="connsiteX3" fmla="*/ 991189 w 2099794"/>
                <a:gd name="connsiteY3" fmla="*/ 4358664 h 4650447"/>
                <a:gd name="connsiteX4" fmla="*/ 989322 w 2099794"/>
                <a:gd name="connsiteY4" fmla="*/ 4360323 h 4650447"/>
                <a:gd name="connsiteX5" fmla="*/ 424025 w 2099794"/>
                <a:gd name="connsiteY5" fmla="*/ 4044172 h 4650447"/>
                <a:gd name="connsiteX6" fmla="*/ 424855 w 2099794"/>
                <a:gd name="connsiteY6" fmla="*/ 4044172 h 4650447"/>
                <a:gd name="connsiteX7" fmla="*/ 425270 w 2099794"/>
                <a:gd name="connsiteY7" fmla="*/ 4042720 h 4650447"/>
                <a:gd name="connsiteX8" fmla="*/ 424025 w 2099794"/>
                <a:gd name="connsiteY8" fmla="*/ 4042097 h 4650447"/>
                <a:gd name="connsiteX9" fmla="*/ 424025 w 2099794"/>
                <a:gd name="connsiteY9" fmla="*/ 4044172 h 4650447"/>
                <a:gd name="connsiteX10" fmla="*/ 209514 w 2099794"/>
                <a:gd name="connsiteY10" fmla="*/ 4461648 h 4650447"/>
                <a:gd name="connsiteX11" fmla="*/ 231210 w 2099794"/>
                <a:gd name="connsiteY11" fmla="*/ 4435937 h 4650447"/>
                <a:gd name="connsiteX12" fmla="*/ 227571 w 2099794"/>
                <a:gd name="connsiteY12" fmla="*/ 4441228 h 4650447"/>
                <a:gd name="connsiteX13" fmla="*/ 209514 w 2099794"/>
                <a:gd name="connsiteY13" fmla="*/ 4461648 h 4650447"/>
                <a:gd name="connsiteX14" fmla="*/ 197595 w 2099794"/>
                <a:gd name="connsiteY14" fmla="*/ 4496666 h 4650447"/>
                <a:gd name="connsiteX15" fmla="*/ 294784 w 2099794"/>
                <a:gd name="connsiteY15" fmla="*/ 4430182 h 4650447"/>
                <a:gd name="connsiteX16" fmla="*/ 400583 w 2099794"/>
                <a:gd name="connsiteY16" fmla="*/ 4375052 h 4650447"/>
                <a:gd name="connsiteX17" fmla="*/ 470078 w 2099794"/>
                <a:gd name="connsiteY17" fmla="*/ 4347461 h 4650447"/>
                <a:gd name="connsiteX18" fmla="*/ 526919 w 2099794"/>
                <a:gd name="connsiteY18" fmla="*/ 4330243 h 4650447"/>
                <a:gd name="connsiteX19" fmla="*/ 563015 w 2099794"/>
                <a:gd name="connsiteY19" fmla="*/ 4320700 h 4650447"/>
                <a:gd name="connsiteX20" fmla="*/ 623590 w 2099794"/>
                <a:gd name="connsiteY20" fmla="*/ 4311158 h 4650447"/>
                <a:gd name="connsiteX21" fmla="*/ 625872 w 2099794"/>
                <a:gd name="connsiteY21" fmla="*/ 4310328 h 4650447"/>
                <a:gd name="connsiteX22" fmla="*/ 629191 w 2099794"/>
                <a:gd name="connsiteY22" fmla="*/ 4310121 h 4650447"/>
                <a:gd name="connsiteX23" fmla="*/ 653878 w 2099794"/>
                <a:gd name="connsiteY23" fmla="*/ 4307009 h 4650447"/>
                <a:gd name="connsiteX24" fmla="*/ 660516 w 2099794"/>
                <a:gd name="connsiteY24" fmla="*/ 4306801 h 4650447"/>
                <a:gd name="connsiteX25" fmla="*/ 709889 w 2099794"/>
                <a:gd name="connsiteY25" fmla="*/ 4303690 h 4650447"/>
                <a:gd name="connsiteX26" fmla="*/ 741214 w 2099794"/>
                <a:gd name="connsiteY26" fmla="*/ 4303690 h 4650447"/>
                <a:gd name="connsiteX27" fmla="*/ 790586 w 2099794"/>
                <a:gd name="connsiteY27" fmla="*/ 4306801 h 4650447"/>
                <a:gd name="connsiteX28" fmla="*/ 795565 w 2099794"/>
                <a:gd name="connsiteY28" fmla="*/ 4307009 h 4650447"/>
                <a:gd name="connsiteX29" fmla="*/ 844316 w 2099794"/>
                <a:gd name="connsiteY29" fmla="*/ 4313854 h 4650447"/>
                <a:gd name="connsiteX30" fmla="*/ 882690 w 2099794"/>
                <a:gd name="connsiteY30" fmla="*/ 4320044 h 4650447"/>
                <a:gd name="connsiteX31" fmla="*/ 882901 w 2099794"/>
                <a:gd name="connsiteY31" fmla="*/ 4320285 h 4650447"/>
                <a:gd name="connsiteX32" fmla="*/ 882901 w 2099794"/>
                <a:gd name="connsiteY32" fmla="*/ 4321115 h 4650447"/>
                <a:gd name="connsiteX33" fmla="*/ 883938 w 2099794"/>
                <a:gd name="connsiteY33" fmla="*/ 4320908 h 4650447"/>
                <a:gd name="connsiteX34" fmla="*/ 882901 w 2099794"/>
                <a:gd name="connsiteY34" fmla="*/ 4320285 h 4650447"/>
                <a:gd name="connsiteX35" fmla="*/ 882901 w 2099794"/>
                <a:gd name="connsiteY35" fmla="*/ 4320078 h 4650447"/>
                <a:gd name="connsiteX36" fmla="*/ 882690 w 2099794"/>
                <a:gd name="connsiteY36" fmla="*/ 4320044 h 4650447"/>
                <a:gd name="connsiteX37" fmla="*/ 877092 w 2099794"/>
                <a:gd name="connsiteY37" fmla="*/ 4313647 h 4650447"/>
                <a:gd name="connsiteX38" fmla="*/ 868587 w 2099794"/>
                <a:gd name="connsiteY38" fmla="*/ 4299541 h 4650447"/>
                <a:gd name="connsiteX39" fmla="*/ 874188 w 2099794"/>
                <a:gd name="connsiteY39" fmla="*/ 4268216 h 4650447"/>
                <a:gd name="connsiteX40" fmla="*/ 909869 w 2099794"/>
                <a:gd name="connsiteY40" fmla="*/ 4234609 h 4650447"/>
                <a:gd name="connsiteX41" fmla="*/ 951359 w 2099794"/>
                <a:gd name="connsiteY41" fmla="*/ 4219465 h 4650447"/>
                <a:gd name="connsiteX42" fmla="*/ 1017535 w 2099794"/>
                <a:gd name="connsiteY42" fmla="*/ 4213034 h 4650447"/>
                <a:gd name="connsiteX43" fmla="*/ 1027493 w 2099794"/>
                <a:gd name="connsiteY43" fmla="*/ 4213034 h 4650447"/>
                <a:gd name="connsiteX44" fmla="*/ 1040562 w 2099794"/>
                <a:gd name="connsiteY44" fmla="*/ 4213242 h 4650447"/>
                <a:gd name="connsiteX45" fmla="*/ 997620 w 2099794"/>
                <a:gd name="connsiteY45" fmla="*/ 4352647 h 4650447"/>
                <a:gd name="connsiteX46" fmla="*/ 1033301 w 2099794"/>
                <a:gd name="connsiteY46" fmla="*/ 4364472 h 4650447"/>
                <a:gd name="connsiteX47" fmla="*/ 1137025 w 2099794"/>
                <a:gd name="connsiteY47" fmla="*/ 4402435 h 4650447"/>
                <a:gd name="connsiteX48" fmla="*/ 1181627 w 2099794"/>
                <a:gd name="connsiteY48" fmla="*/ 4418824 h 4650447"/>
                <a:gd name="connsiteX49" fmla="*/ 1186191 w 2099794"/>
                <a:gd name="connsiteY49" fmla="*/ 4419446 h 4650447"/>
                <a:gd name="connsiteX50" fmla="*/ 1183494 w 2099794"/>
                <a:gd name="connsiteY50" fmla="*/ 4417164 h 4650447"/>
                <a:gd name="connsiteX51" fmla="*/ 1186813 w 2099794"/>
                <a:gd name="connsiteY51" fmla="*/ 4366339 h 4650447"/>
                <a:gd name="connsiteX52" fmla="*/ 1250915 w 2099794"/>
                <a:gd name="connsiteY52" fmla="*/ 4343105 h 4650447"/>
                <a:gd name="connsiteX53" fmla="*/ 1286596 w 2099794"/>
                <a:gd name="connsiteY53" fmla="*/ 4340615 h 4650447"/>
                <a:gd name="connsiteX54" fmla="*/ 1293649 w 2099794"/>
                <a:gd name="connsiteY54" fmla="*/ 4347669 h 4650447"/>
                <a:gd name="connsiteX55" fmla="*/ 1285766 w 2099794"/>
                <a:gd name="connsiteY55" fmla="*/ 4393307 h 4650447"/>
                <a:gd name="connsiteX56" fmla="*/ 1258175 w 2099794"/>
                <a:gd name="connsiteY56" fmla="*/ 4444755 h 4650447"/>
                <a:gd name="connsiteX57" fmla="*/ 1260665 w 2099794"/>
                <a:gd name="connsiteY57" fmla="*/ 4446622 h 4650447"/>
                <a:gd name="connsiteX58" fmla="*/ 1313564 w 2099794"/>
                <a:gd name="connsiteY58" fmla="*/ 4461973 h 4650447"/>
                <a:gd name="connsiteX59" fmla="*/ 1335761 w 2099794"/>
                <a:gd name="connsiteY59" fmla="*/ 4468404 h 4650447"/>
                <a:gd name="connsiteX60" fmla="*/ 1397166 w 2099794"/>
                <a:gd name="connsiteY60" fmla="*/ 4480436 h 4650447"/>
                <a:gd name="connsiteX61" fmla="*/ 1512922 w 2099794"/>
                <a:gd name="connsiteY61" fmla="*/ 4481473 h 4650447"/>
                <a:gd name="connsiteX62" fmla="*/ 1608971 w 2099794"/>
                <a:gd name="connsiteY62" fmla="*/ 4448489 h 4650447"/>
                <a:gd name="connsiteX63" fmla="*/ 1614987 w 2099794"/>
                <a:gd name="connsiteY63" fmla="*/ 4440606 h 4650447"/>
                <a:gd name="connsiteX64" fmla="*/ 1625774 w 2099794"/>
                <a:gd name="connsiteY64" fmla="*/ 4425254 h 4650447"/>
                <a:gd name="connsiteX65" fmla="*/ 1633035 w 2099794"/>
                <a:gd name="connsiteY65" fmla="*/ 4416334 h 4650447"/>
                <a:gd name="connsiteX66" fmla="*/ 1670791 w 2099794"/>
                <a:gd name="connsiteY66" fmla="*/ 4400568 h 4650447"/>
                <a:gd name="connsiteX67" fmla="*/ 1681163 w 2099794"/>
                <a:gd name="connsiteY67" fmla="*/ 4397664 h 4650447"/>
                <a:gd name="connsiteX68" fmla="*/ 1756674 w 2099794"/>
                <a:gd name="connsiteY68" fmla="*/ 4315099 h 4650447"/>
                <a:gd name="connsiteX69" fmla="*/ 1777212 w 2099794"/>
                <a:gd name="connsiteY69" fmla="*/ 4285434 h 4650447"/>
                <a:gd name="connsiteX70" fmla="*/ 1780116 w 2099794"/>
                <a:gd name="connsiteY70" fmla="*/ 4287301 h 4650447"/>
                <a:gd name="connsiteX71" fmla="*/ 1711243 w 2099794"/>
                <a:gd name="connsiteY71" fmla="*/ 4380653 h 4650447"/>
                <a:gd name="connsiteX72" fmla="*/ 1687179 w 2099794"/>
                <a:gd name="connsiteY72" fmla="*/ 4403472 h 4650447"/>
                <a:gd name="connsiteX73" fmla="*/ 1686142 w 2099794"/>
                <a:gd name="connsiteY73" fmla="*/ 4412600 h 4650447"/>
                <a:gd name="connsiteX74" fmla="*/ 1707924 w 2099794"/>
                <a:gd name="connsiteY74" fmla="*/ 4481058 h 4650447"/>
                <a:gd name="connsiteX75" fmla="*/ 1704397 w 2099794"/>
                <a:gd name="connsiteY75" fmla="*/ 4485000 h 4650447"/>
                <a:gd name="connsiteX76" fmla="*/ 1638636 w 2099794"/>
                <a:gd name="connsiteY76" fmla="*/ 4474420 h 4650447"/>
                <a:gd name="connsiteX77" fmla="*/ 1620381 w 2099794"/>
                <a:gd name="connsiteY77" fmla="*/ 4458446 h 4650447"/>
                <a:gd name="connsiteX78" fmla="*/ 1612705 w 2099794"/>
                <a:gd name="connsiteY78" fmla="*/ 4456164 h 4650447"/>
                <a:gd name="connsiteX79" fmla="*/ 1554205 w 2099794"/>
                <a:gd name="connsiteY79" fmla="*/ 4482095 h 4650447"/>
                <a:gd name="connsiteX80" fmla="*/ 1526821 w 2099794"/>
                <a:gd name="connsiteY80" fmla="*/ 4487904 h 4650447"/>
                <a:gd name="connsiteX81" fmla="*/ 1385341 w 2099794"/>
                <a:gd name="connsiteY81" fmla="*/ 4486867 h 4650447"/>
                <a:gd name="connsiteX82" fmla="*/ 1328915 w 2099794"/>
                <a:gd name="connsiteY82" fmla="*/ 4476079 h 4650447"/>
                <a:gd name="connsiteX83" fmla="*/ 1264814 w 2099794"/>
                <a:gd name="connsiteY83" fmla="*/ 4456787 h 4650447"/>
                <a:gd name="connsiteX84" fmla="*/ 1237846 w 2099794"/>
                <a:gd name="connsiteY84" fmla="*/ 4455749 h 4650447"/>
                <a:gd name="connsiteX85" fmla="*/ 1214819 w 2099794"/>
                <a:gd name="connsiteY85" fmla="*/ 4449526 h 4650447"/>
                <a:gd name="connsiteX86" fmla="*/ 1149265 w 2099794"/>
                <a:gd name="connsiteY86" fmla="*/ 4416542 h 4650447"/>
                <a:gd name="connsiteX87" fmla="*/ 1117110 w 2099794"/>
                <a:gd name="connsiteY87" fmla="*/ 4403265 h 4650447"/>
                <a:gd name="connsiteX88" fmla="*/ 1007785 w 2099794"/>
                <a:gd name="connsiteY88" fmla="*/ 4363435 h 4650447"/>
                <a:gd name="connsiteX89" fmla="*/ 999902 w 2099794"/>
                <a:gd name="connsiteY89" fmla="*/ 4361360 h 4650447"/>
                <a:gd name="connsiteX90" fmla="*/ 998242 w 2099794"/>
                <a:gd name="connsiteY90" fmla="*/ 4360945 h 4650447"/>
                <a:gd name="connsiteX91" fmla="*/ 994923 w 2099794"/>
                <a:gd name="connsiteY91" fmla="*/ 4360115 h 4650447"/>
                <a:gd name="connsiteX92" fmla="*/ 994508 w 2099794"/>
                <a:gd name="connsiteY92" fmla="*/ 4362605 h 4650447"/>
                <a:gd name="connsiteX93" fmla="*/ 999695 w 2099794"/>
                <a:gd name="connsiteY93" fmla="*/ 4365094 h 4650447"/>
                <a:gd name="connsiteX94" fmla="*/ 1057573 w 2099794"/>
                <a:gd name="connsiteY94" fmla="*/ 4392270 h 4650447"/>
                <a:gd name="connsiteX95" fmla="*/ 1127690 w 2099794"/>
                <a:gd name="connsiteY95" fmla="*/ 4427329 h 4650447"/>
                <a:gd name="connsiteX96" fmla="*/ 1204031 w 2099794"/>
                <a:gd name="connsiteY96" fmla="*/ 4464670 h 4650447"/>
                <a:gd name="connsiteX97" fmla="*/ 1312112 w 2099794"/>
                <a:gd name="connsiteY97" fmla="*/ 4511346 h 4650447"/>
                <a:gd name="connsiteX98" fmla="*/ 1354432 w 2099794"/>
                <a:gd name="connsiteY98" fmla="*/ 4525660 h 4650447"/>
                <a:gd name="connsiteX99" fmla="*/ 1417911 w 2099794"/>
                <a:gd name="connsiteY99" fmla="*/ 4542255 h 4650447"/>
                <a:gd name="connsiteX100" fmla="*/ 1421852 w 2099794"/>
                <a:gd name="connsiteY100" fmla="*/ 4541633 h 4650447"/>
                <a:gd name="connsiteX101" fmla="*/ 1439486 w 2099794"/>
                <a:gd name="connsiteY101" fmla="*/ 4521926 h 4650447"/>
                <a:gd name="connsiteX102" fmla="*/ 1491763 w 2099794"/>
                <a:gd name="connsiteY102" fmla="*/ 4523170 h 4650447"/>
                <a:gd name="connsiteX103" fmla="*/ 1514997 w 2099794"/>
                <a:gd name="connsiteY103" fmla="*/ 4551383 h 4650447"/>
                <a:gd name="connsiteX104" fmla="*/ 1525577 w 2099794"/>
                <a:gd name="connsiteY104" fmla="*/ 4558229 h 4650447"/>
                <a:gd name="connsiteX105" fmla="*/ 1758126 w 2099794"/>
                <a:gd name="connsiteY105" fmla="*/ 4544745 h 4650447"/>
                <a:gd name="connsiteX106" fmla="*/ 1766217 w 2099794"/>
                <a:gd name="connsiteY106" fmla="*/ 4539973 h 4650447"/>
                <a:gd name="connsiteX107" fmla="*/ 1778041 w 2099794"/>
                <a:gd name="connsiteY107" fmla="*/ 4532713 h 4650447"/>
                <a:gd name="connsiteX108" fmla="*/ 1802935 w 2099794"/>
                <a:gd name="connsiteY108" fmla="*/ 4525245 h 4650447"/>
                <a:gd name="connsiteX109" fmla="*/ 1837164 w 2099794"/>
                <a:gd name="connsiteY109" fmla="*/ 4527112 h 4650447"/>
                <a:gd name="connsiteX110" fmla="*/ 1844633 w 2099794"/>
                <a:gd name="connsiteY110" fmla="*/ 4528356 h 4650447"/>
                <a:gd name="connsiteX111" fmla="*/ 1866829 w 2099794"/>
                <a:gd name="connsiteY111" fmla="*/ 4523378 h 4650447"/>
                <a:gd name="connsiteX112" fmla="*/ 1903340 w 2099794"/>
                <a:gd name="connsiteY112" fmla="*/ 4514250 h 4650447"/>
                <a:gd name="connsiteX113" fmla="*/ 1946282 w 2099794"/>
                <a:gd name="connsiteY113" fmla="*/ 4503048 h 4650447"/>
                <a:gd name="connsiteX114" fmla="*/ 1982586 w 2099794"/>
                <a:gd name="connsiteY114" fmla="*/ 4492675 h 4650447"/>
                <a:gd name="connsiteX115" fmla="*/ 2035278 w 2099794"/>
                <a:gd name="connsiteY115" fmla="*/ 4475872 h 4650447"/>
                <a:gd name="connsiteX116" fmla="*/ 2081954 w 2099794"/>
                <a:gd name="connsiteY116" fmla="*/ 4459068 h 4650447"/>
                <a:gd name="connsiteX117" fmla="*/ 2099794 w 2099794"/>
                <a:gd name="connsiteY117" fmla="*/ 4455335 h 4650447"/>
                <a:gd name="connsiteX118" fmla="*/ 2092741 w 2099794"/>
                <a:gd name="connsiteY118" fmla="*/ 4459691 h 4650447"/>
                <a:gd name="connsiteX119" fmla="*/ 1944415 w 2099794"/>
                <a:gd name="connsiteY119" fmla="*/ 4511968 h 4650447"/>
                <a:gd name="connsiteX120" fmla="*/ 1852100 w 2099794"/>
                <a:gd name="connsiteY120" fmla="*/ 4535410 h 4650447"/>
                <a:gd name="connsiteX121" fmla="*/ 1847744 w 2099794"/>
                <a:gd name="connsiteY121" fmla="*/ 4542670 h 4650447"/>
                <a:gd name="connsiteX122" fmla="*/ 1850026 w 2099794"/>
                <a:gd name="connsiteY122" fmla="*/ 4576692 h 4650447"/>
                <a:gd name="connsiteX123" fmla="*/ 1833430 w 2099794"/>
                <a:gd name="connsiteY123" fmla="*/ 4627932 h 4650447"/>
                <a:gd name="connsiteX124" fmla="*/ 1826170 w 2099794"/>
                <a:gd name="connsiteY124" fmla="*/ 4630629 h 4650447"/>
                <a:gd name="connsiteX125" fmla="*/ 1779286 w 2099794"/>
                <a:gd name="connsiteY125" fmla="*/ 4594948 h 4650447"/>
                <a:gd name="connsiteX126" fmla="*/ 1761861 w 2099794"/>
                <a:gd name="connsiteY126" fmla="*/ 4556984 h 4650447"/>
                <a:gd name="connsiteX127" fmla="*/ 1755015 w 2099794"/>
                <a:gd name="connsiteY127" fmla="*/ 4553665 h 4650447"/>
                <a:gd name="connsiteX128" fmla="*/ 1597976 w 2099794"/>
                <a:gd name="connsiteY128" fmla="*/ 4567564 h 4650447"/>
                <a:gd name="connsiteX129" fmla="*/ 1535534 w 2099794"/>
                <a:gd name="connsiteY129" fmla="*/ 4566527 h 4650447"/>
                <a:gd name="connsiteX130" fmla="*/ 1522880 w 2099794"/>
                <a:gd name="connsiteY130" fmla="*/ 4566527 h 4650447"/>
                <a:gd name="connsiteX131" fmla="*/ 1539476 w 2099794"/>
                <a:gd name="connsiteY131" fmla="*/ 4650129 h 4650447"/>
                <a:gd name="connsiteX132" fmla="*/ 1446124 w 2099794"/>
                <a:gd name="connsiteY132" fmla="*/ 4639964 h 4650447"/>
                <a:gd name="connsiteX133" fmla="*/ 1402352 w 2099794"/>
                <a:gd name="connsiteY133" fmla="*/ 4612166 h 4650447"/>
                <a:gd name="connsiteX134" fmla="*/ 1414799 w 2099794"/>
                <a:gd name="connsiteY134" fmla="*/ 4554080 h 4650447"/>
                <a:gd name="connsiteX135" fmla="*/ 1416251 w 2099794"/>
                <a:gd name="connsiteY135" fmla="*/ 4552420 h 4650447"/>
                <a:gd name="connsiteX136" fmla="*/ 1414177 w 2099794"/>
                <a:gd name="connsiteY136" fmla="*/ 4550139 h 4650447"/>
                <a:gd name="connsiteX137" fmla="*/ 1183079 w 2099794"/>
                <a:gd name="connsiteY137" fmla="*/ 4462803 h 4650447"/>
                <a:gd name="connsiteX138" fmla="*/ 989945 w 2099794"/>
                <a:gd name="connsiteY138" fmla="*/ 4368414 h 4650447"/>
                <a:gd name="connsiteX139" fmla="*/ 976460 w 2099794"/>
                <a:gd name="connsiteY139" fmla="*/ 4368621 h 4650447"/>
                <a:gd name="connsiteX140" fmla="*/ 929162 w 2099794"/>
                <a:gd name="connsiteY140" fmla="*/ 4365924 h 4650447"/>
                <a:gd name="connsiteX141" fmla="*/ 906965 w 2099794"/>
                <a:gd name="connsiteY141" fmla="*/ 4343105 h 4650447"/>
                <a:gd name="connsiteX142" fmla="*/ 891614 w 2099794"/>
                <a:gd name="connsiteY142" fmla="*/ 4332317 h 4650447"/>
                <a:gd name="connsiteX143" fmla="*/ 691634 w 2099794"/>
                <a:gd name="connsiteY143" fmla="*/ 4310950 h 4650447"/>
                <a:gd name="connsiteX144" fmla="*/ 213257 w 2099794"/>
                <a:gd name="connsiteY144" fmla="*/ 4486867 h 4650447"/>
                <a:gd name="connsiteX145" fmla="*/ 205530 w 2099794"/>
                <a:gd name="connsiteY145" fmla="*/ 4493298 h 4650447"/>
                <a:gd name="connsiteX146" fmla="*/ 197595 w 2099794"/>
                <a:gd name="connsiteY146" fmla="*/ 4496666 h 4650447"/>
                <a:gd name="connsiteX147" fmla="*/ 196246 w 2099794"/>
                <a:gd name="connsiteY147" fmla="*/ 4497239 h 4650447"/>
                <a:gd name="connsiteX148" fmla="*/ 197595 w 2099794"/>
                <a:gd name="connsiteY148" fmla="*/ 4496666 h 4650447"/>
                <a:gd name="connsiteX149" fmla="*/ 196454 w 2099794"/>
                <a:gd name="connsiteY149" fmla="*/ 4497447 h 4650447"/>
                <a:gd name="connsiteX150" fmla="*/ 196246 w 2099794"/>
                <a:gd name="connsiteY150" fmla="*/ 4497239 h 4650447"/>
                <a:gd name="connsiteX151" fmla="*/ 170523 w 2099794"/>
                <a:gd name="connsiteY151" fmla="*/ 4505744 h 4650447"/>
                <a:gd name="connsiteX152" fmla="*/ 209514 w 2099794"/>
                <a:gd name="connsiteY152" fmla="*/ 4461648 h 4650447"/>
                <a:gd name="connsiteX153" fmla="*/ 176331 w 2099794"/>
                <a:gd name="connsiteY153" fmla="*/ 4500973 h 4650447"/>
                <a:gd name="connsiteX154" fmla="*/ 170523 w 2099794"/>
                <a:gd name="connsiteY154" fmla="*/ 4505744 h 4650447"/>
                <a:gd name="connsiteX155" fmla="*/ 154965 w 2099794"/>
                <a:gd name="connsiteY155" fmla="*/ 4536448 h 4650447"/>
                <a:gd name="connsiteX156" fmla="*/ 197492 w 2099794"/>
                <a:gd name="connsiteY156" fmla="*/ 4509064 h 4650447"/>
                <a:gd name="connsiteX157" fmla="*/ 550569 w 2099794"/>
                <a:gd name="connsiteY157" fmla="*/ 4383766 h 4650447"/>
                <a:gd name="connsiteX158" fmla="*/ 715283 w 2099794"/>
                <a:gd name="connsiteY158" fmla="*/ 4376505 h 4650447"/>
                <a:gd name="connsiteX159" fmla="*/ 725863 w 2099794"/>
                <a:gd name="connsiteY159" fmla="*/ 4371319 h 4650447"/>
                <a:gd name="connsiteX160" fmla="*/ 796810 w 2099794"/>
                <a:gd name="connsiteY160" fmla="*/ 4370282 h 4650447"/>
                <a:gd name="connsiteX161" fmla="*/ 825646 w 2099794"/>
                <a:gd name="connsiteY161" fmla="*/ 4388329 h 4650447"/>
                <a:gd name="connsiteX162" fmla="*/ 907588 w 2099794"/>
                <a:gd name="connsiteY162" fmla="*/ 4410941 h 4650447"/>
                <a:gd name="connsiteX163" fmla="*/ 929370 w 2099794"/>
                <a:gd name="connsiteY163" fmla="*/ 4424011 h 4650447"/>
                <a:gd name="connsiteX164" fmla="*/ 930407 w 2099794"/>
                <a:gd name="connsiteY164" fmla="*/ 4474006 h 4650447"/>
                <a:gd name="connsiteX165" fmla="*/ 912152 w 2099794"/>
                <a:gd name="connsiteY165" fmla="*/ 4486660 h 4650447"/>
                <a:gd name="connsiteX166" fmla="*/ 753661 w 2099794"/>
                <a:gd name="connsiteY166" fmla="*/ 4527942 h 4650447"/>
                <a:gd name="connsiteX167" fmla="*/ 764863 w 2099794"/>
                <a:gd name="connsiteY167" fmla="*/ 4522341 h 4650447"/>
                <a:gd name="connsiteX168" fmla="*/ 857178 w 2099794"/>
                <a:gd name="connsiteY168" fmla="*/ 4499522 h 4650447"/>
                <a:gd name="connsiteX169" fmla="*/ 916508 w 2099794"/>
                <a:gd name="connsiteY169" fmla="*/ 4473798 h 4650447"/>
                <a:gd name="connsiteX170" fmla="*/ 915471 w 2099794"/>
                <a:gd name="connsiteY170" fmla="*/ 4424633 h 4650447"/>
                <a:gd name="connsiteX171" fmla="*/ 832491 w 2099794"/>
                <a:gd name="connsiteY171" fmla="*/ 4397457 h 4650447"/>
                <a:gd name="connsiteX172" fmla="*/ 809672 w 2099794"/>
                <a:gd name="connsiteY172" fmla="*/ 4393516 h 4650447"/>
                <a:gd name="connsiteX173" fmla="*/ 821497 w 2099794"/>
                <a:gd name="connsiteY173" fmla="*/ 4449319 h 4650447"/>
                <a:gd name="connsiteX174" fmla="*/ 811747 w 2099794"/>
                <a:gd name="connsiteY174" fmla="*/ 4459899 h 4650447"/>
                <a:gd name="connsiteX175" fmla="*/ 743081 w 2099794"/>
                <a:gd name="connsiteY175" fmla="*/ 4450149 h 4650447"/>
                <a:gd name="connsiteX176" fmla="*/ 713831 w 2099794"/>
                <a:gd name="connsiteY176" fmla="*/ 4432516 h 4650447"/>
                <a:gd name="connsiteX177" fmla="*/ 711549 w 2099794"/>
                <a:gd name="connsiteY177" fmla="*/ 4384181 h 4650447"/>
                <a:gd name="connsiteX178" fmla="*/ 639979 w 2099794"/>
                <a:gd name="connsiteY178" fmla="*/ 4383351 h 4650447"/>
                <a:gd name="connsiteX179" fmla="*/ 225497 w 2099794"/>
                <a:gd name="connsiteY179" fmla="*/ 4495373 h 4650447"/>
                <a:gd name="connsiteX180" fmla="*/ 162225 w 2099794"/>
                <a:gd name="connsiteY180" fmla="*/ 4533336 h 4650447"/>
                <a:gd name="connsiteX181" fmla="*/ 154965 w 2099794"/>
                <a:gd name="connsiteY181" fmla="*/ 4536448 h 4650447"/>
                <a:gd name="connsiteX182" fmla="*/ 0 w 2099794"/>
                <a:gd name="connsiteY182" fmla="*/ 3343618 h 4650447"/>
                <a:gd name="connsiteX183" fmla="*/ 0 w 2099794"/>
                <a:gd name="connsiteY183" fmla="*/ 3325570 h 4650447"/>
                <a:gd name="connsiteX184" fmla="*/ 3319 w 2099794"/>
                <a:gd name="connsiteY184" fmla="*/ 3314575 h 4650447"/>
                <a:gd name="connsiteX185" fmla="*/ 38378 w 2099794"/>
                <a:gd name="connsiteY185" fmla="*/ 3232011 h 4650447"/>
                <a:gd name="connsiteX186" fmla="*/ 54559 w 2099794"/>
                <a:gd name="connsiteY186" fmla="*/ 3220601 h 4650447"/>
                <a:gd name="connsiteX187" fmla="*/ 64517 w 2099794"/>
                <a:gd name="connsiteY187" fmla="*/ 3217489 h 4650447"/>
                <a:gd name="connsiteX188" fmla="*/ 74267 w 2099794"/>
                <a:gd name="connsiteY188" fmla="*/ 3217074 h 4650447"/>
                <a:gd name="connsiteX189" fmla="*/ 85676 w 2099794"/>
                <a:gd name="connsiteY189" fmla="*/ 3220394 h 4650447"/>
                <a:gd name="connsiteX190" fmla="*/ 96671 w 2099794"/>
                <a:gd name="connsiteY190" fmla="*/ 3227239 h 4650447"/>
                <a:gd name="connsiteX191" fmla="*/ 108911 w 2099794"/>
                <a:gd name="connsiteY191" fmla="*/ 3238027 h 4650447"/>
                <a:gd name="connsiteX192" fmla="*/ 107873 w 2099794"/>
                <a:gd name="connsiteY192" fmla="*/ 3182638 h 4650447"/>
                <a:gd name="connsiteX193" fmla="*/ 106836 w 2099794"/>
                <a:gd name="connsiteY193" fmla="*/ 3095717 h 4650447"/>
                <a:gd name="connsiteX194" fmla="*/ 106836 w 2099794"/>
                <a:gd name="connsiteY194" fmla="*/ 3090738 h 4650447"/>
                <a:gd name="connsiteX195" fmla="*/ 105591 w 2099794"/>
                <a:gd name="connsiteY195" fmla="*/ 3046344 h 4650447"/>
                <a:gd name="connsiteX196" fmla="*/ 104969 w 2099794"/>
                <a:gd name="connsiteY196" fmla="*/ 3019998 h 4650447"/>
                <a:gd name="connsiteX197" fmla="*/ 103932 w 2099794"/>
                <a:gd name="connsiteY197" fmla="*/ 3011908 h 4650447"/>
                <a:gd name="connsiteX198" fmla="*/ 79038 w 2099794"/>
                <a:gd name="connsiteY198" fmla="*/ 3018546 h 4650447"/>
                <a:gd name="connsiteX199" fmla="*/ 69081 w 2099794"/>
                <a:gd name="connsiteY199" fmla="*/ 3018546 h 4650447"/>
                <a:gd name="connsiteX200" fmla="*/ 13277 w 2099794"/>
                <a:gd name="connsiteY200" fmla="*/ 3005270 h 4650447"/>
                <a:gd name="connsiteX201" fmla="*/ 9128 w 2099794"/>
                <a:gd name="connsiteY201" fmla="*/ 3000498 h 4650447"/>
                <a:gd name="connsiteX202" fmla="*/ 15351 w 2099794"/>
                <a:gd name="connsiteY202" fmla="*/ 2988051 h 4650447"/>
                <a:gd name="connsiteX203" fmla="*/ 70947 w 2099794"/>
                <a:gd name="connsiteY203" fmla="*/ 2932870 h 4650447"/>
                <a:gd name="connsiteX204" fmla="*/ 90448 w 2099794"/>
                <a:gd name="connsiteY204" fmla="*/ 2934945 h 4650447"/>
                <a:gd name="connsiteX205" fmla="*/ 101235 w 2099794"/>
                <a:gd name="connsiteY205" fmla="*/ 2943450 h 4650447"/>
                <a:gd name="connsiteX206" fmla="*/ 98953 w 2099794"/>
                <a:gd name="connsiteY206" fmla="*/ 2921045 h 4650447"/>
                <a:gd name="connsiteX207" fmla="*/ 98331 w 2099794"/>
                <a:gd name="connsiteY207" fmla="*/ 2911088 h 4650447"/>
                <a:gd name="connsiteX208" fmla="*/ 95634 w 2099794"/>
                <a:gd name="connsiteY208" fmla="*/ 2888061 h 4650447"/>
                <a:gd name="connsiteX209" fmla="*/ 94804 w 2099794"/>
                <a:gd name="connsiteY209" fmla="*/ 2879763 h 4650447"/>
                <a:gd name="connsiteX210" fmla="*/ 91900 w 2099794"/>
                <a:gd name="connsiteY210" fmla="*/ 2860056 h 4650447"/>
                <a:gd name="connsiteX211" fmla="*/ 91693 w 2099794"/>
                <a:gd name="connsiteY211" fmla="*/ 2858396 h 4650447"/>
                <a:gd name="connsiteX212" fmla="*/ 78001 w 2099794"/>
                <a:gd name="connsiteY212" fmla="*/ 2802800 h 4650447"/>
                <a:gd name="connsiteX213" fmla="*/ 48543 w 2099794"/>
                <a:gd name="connsiteY213" fmla="*/ 2799895 h 4650447"/>
                <a:gd name="connsiteX214" fmla="*/ 20538 w 2099794"/>
                <a:gd name="connsiteY214" fmla="*/ 2859848 h 4650447"/>
                <a:gd name="connsiteX215" fmla="*/ 18671 w 2099794"/>
                <a:gd name="connsiteY215" fmla="*/ 2864619 h 4650447"/>
                <a:gd name="connsiteX216" fmla="*/ 17633 w 2099794"/>
                <a:gd name="connsiteY216" fmla="*/ 2868146 h 4650447"/>
                <a:gd name="connsiteX217" fmla="*/ 15766 w 2099794"/>
                <a:gd name="connsiteY217" fmla="*/ 2873125 h 4650447"/>
                <a:gd name="connsiteX218" fmla="*/ 9958 w 2099794"/>
                <a:gd name="connsiteY218" fmla="*/ 2889721 h 4650447"/>
                <a:gd name="connsiteX219" fmla="*/ 7883 w 2099794"/>
                <a:gd name="connsiteY219" fmla="*/ 2889721 h 4650447"/>
                <a:gd name="connsiteX220" fmla="*/ 9128 w 2099794"/>
                <a:gd name="connsiteY220" fmla="*/ 2881838 h 4650447"/>
                <a:gd name="connsiteX221" fmla="*/ 9543 w 2099794"/>
                <a:gd name="connsiteY221" fmla="*/ 2878311 h 4650447"/>
                <a:gd name="connsiteX222" fmla="*/ 15766 w 2099794"/>
                <a:gd name="connsiteY222" fmla="*/ 2855699 h 4650447"/>
                <a:gd name="connsiteX223" fmla="*/ 16181 w 2099794"/>
                <a:gd name="connsiteY223" fmla="*/ 2853832 h 4650447"/>
                <a:gd name="connsiteX224" fmla="*/ 18048 w 2099794"/>
                <a:gd name="connsiteY224" fmla="*/ 2849476 h 4650447"/>
                <a:gd name="connsiteX225" fmla="*/ 48336 w 2099794"/>
                <a:gd name="connsiteY225" fmla="*/ 2788278 h 4650447"/>
                <a:gd name="connsiteX226" fmla="*/ 49373 w 2099794"/>
                <a:gd name="connsiteY226" fmla="*/ 2787241 h 4650447"/>
                <a:gd name="connsiteX227" fmla="*/ 70533 w 2099794"/>
                <a:gd name="connsiteY227" fmla="*/ 2781225 h 4650447"/>
                <a:gd name="connsiteX228" fmla="*/ 70740 w 2099794"/>
                <a:gd name="connsiteY228" fmla="*/ 2781640 h 4650447"/>
                <a:gd name="connsiteX229" fmla="*/ 71155 w 2099794"/>
                <a:gd name="connsiteY229" fmla="*/ 2781640 h 4650447"/>
                <a:gd name="connsiteX230" fmla="*/ 80075 w 2099794"/>
                <a:gd name="connsiteY230" fmla="*/ 2789938 h 4650447"/>
                <a:gd name="connsiteX231" fmla="*/ 88996 w 2099794"/>
                <a:gd name="connsiteY231" fmla="*/ 2807571 h 4650447"/>
                <a:gd name="connsiteX232" fmla="*/ 89411 w 2099794"/>
                <a:gd name="connsiteY232" fmla="*/ 2809645 h 4650447"/>
                <a:gd name="connsiteX233" fmla="*/ 94804 w 2099794"/>
                <a:gd name="connsiteY233" fmla="*/ 2827694 h 4650447"/>
                <a:gd name="connsiteX234" fmla="*/ 95841 w 2099794"/>
                <a:gd name="connsiteY234" fmla="*/ 2832465 h 4650447"/>
                <a:gd name="connsiteX235" fmla="*/ 98538 w 2099794"/>
                <a:gd name="connsiteY235" fmla="*/ 2844082 h 4650447"/>
                <a:gd name="connsiteX236" fmla="*/ 98953 w 2099794"/>
                <a:gd name="connsiteY236" fmla="*/ 2847401 h 4650447"/>
                <a:gd name="connsiteX237" fmla="*/ 101857 w 2099794"/>
                <a:gd name="connsiteY237" fmla="*/ 2863790 h 4650447"/>
                <a:gd name="connsiteX238" fmla="*/ 102272 w 2099794"/>
                <a:gd name="connsiteY238" fmla="*/ 2868768 h 4650447"/>
                <a:gd name="connsiteX239" fmla="*/ 104969 w 2099794"/>
                <a:gd name="connsiteY239" fmla="*/ 2888476 h 4650447"/>
                <a:gd name="connsiteX240" fmla="*/ 105591 w 2099794"/>
                <a:gd name="connsiteY240" fmla="*/ 2896774 h 4650447"/>
                <a:gd name="connsiteX241" fmla="*/ 108288 w 2099794"/>
                <a:gd name="connsiteY241" fmla="*/ 2921460 h 4650447"/>
                <a:gd name="connsiteX242" fmla="*/ 108911 w 2099794"/>
                <a:gd name="connsiteY242" fmla="*/ 2932870 h 4650447"/>
                <a:gd name="connsiteX243" fmla="*/ 111400 w 2099794"/>
                <a:gd name="connsiteY243" fmla="*/ 2965854 h 4650447"/>
                <a:gd name="connsiteX244" fmla="*/ 115964 w 2099794"/>
                <a:gd name="connsiteY244" fmla="*/ 2977679 h 4650447"/>
                <a:gd name="connsiteX245" fmla="*/ 114304 w 2099794"/>
                <a:gd name="connsiteY245" fmla="*/ 3004232 h 4650447"/>
                <a:gd name="connsiteX246" fmla="*/ 113267 w 2099794"/>
                <a:gd name="connsiteY246" fmla="*/ 3008796 h 4650447"/>
                <a:gd name="connsiteX247" fmla="*/ 115757 w 2099794"/>
                <a:gd name="connsiteY247" fmla="*/ 3090738 h 4650447"/>
                <a:gd name="connsiteX248" fmla="*/ 130485 w 2099794"/>
                <a:gd name="connsiteY248" fmla="*/ 3013567 h 4650447"/>
                <a:gd name="connsiteX249" fmla="*/ 131522 w 2099794"/>
                <a:gd name="connsiteY249" fmla="*/ 3008381 h 4650447"/>
                <a:gd name="connsiteX250" fmla="*/ 137746 w 2099794"/>
                <a:gd name="connsiteY250" fmla="*/ 2982243 h 4650447"/>
                <a:gd name="connsiteX251" fmla="*/ 137954 w 2099794"/>
                <a:gd name="connsiteY251" fmla="*/ 2980583 h 4650447"/>
                <a:gd name="connsiteX252" fmla="*/ 144177 w 2099794"/>
                <a:gd name="connsiteY252" fmla="*/ 2955689 h 4650447"/>
                <a:gd name="connsiteX253" fmla="*/ 144799 w 2099794"/>
                <a:gd name="connsiteY253" fmla="*/ 2952370 h 4650447"/>
                <a:gd name="connsiteX254" fmla="*/ 150608 w 2099794"/>
                <a:gd name="connsiteY254" fmla="*/ 2931418 h 4650447"/>
                <a:gd name="connsiteX255" fmla="*/ 151853 w 2099794"/>
                <a:gd name="connsiteY255" fmla="*/ 2926439 h 4650447"/>
                <a:gd name="connsiteX256" fmla="*/ 151853 w 2099794"/>
                <a:gd name="connsiteY256" fmla="*/ 2909636 h 4650447"/>
                <a:gd name="connsiteX257" fmla="*/ 150608 w 2099794"/>
                <a:gd name="connsiteY257" fmla="*/ 2898641 h 4650447"/>
                <a:gd name="connsiteX258" fmla="*/ 151438 w 2099794"/>
                <a:gd name="connsiteY258" fmla="*/ 2895114 h 4650447"/>
                <a:gd name="connsiteX259" fmla="*/ 153097 w 2099794"/>
                <a:gd name="connsiteY259" fmla="*/ 2892002 h 4650447"/>
                <a:gd name="connsiteX260" fmla="*/ 156831 w 2099794"/>
                <a:gd name="connsiteY260" fmla="*/ 2887439 h 4650447"/>
                <a:gd name="connsiteX261" fmla="*/ 166374 w 2099794"/>
                <a:gd name="connsiteY261" fmla="*/ 2878103 h 4650447"/>
                <a:gd name="connsiteX262" fmla="*/ 199773 w 2099794"/>
                <a:gd name="connsiteY262" fmla="*/ 2778528 h 4650447"/>
                <a:gd name="connsiteX263" fmla="*/ 200810 w 2099794"/>
                <a:gd name="connsiteY263" fmla="*/ 2775002 h 4650447"/>
                <a:gd name="connsiteX264" fmla="*/ 218651 w 2099794"/>
                <a:gd name="connsiteY264" fmla="*/ 2729570 h 4650447"/>
                <a:gd name="connsiteX265" fmla="*/ 179443 w 2099794"/>
                <a:gd name="connsiteY265" fmla="*/ 2729570 h 4650447"/>
                <a:gd name="connsiteX266" fmla="*/ 172598 w 2099794"/>
                <a:gd name="connsiteY266" fmla="*/ 2728741 h 4650447"/>
                <a:gd name="connsiteX267" fmla="*/ 165959 w 2099794"/>
                <a:gd name="connsiteY267" fmla="*/ 2727288 h 4650447"/>
                <a:gd name="connsiteX268" fmla="*/ 165129 w 2099794"/>
                <a:gd name="connsiteY268" fmla="*/ 2720858 h 4650447"/>
                <a:gd name="connsiteX269" fmla="*/ 189608 w 2099794"/>
                <a:gd name="connsiteY269" fmla="*/ 2668581 h 4650447"/>
                <a:gd name="connsiteX270" fmla="*/ 202677 w 2099794"/>
                <a:gd name="connsiteY270" fmla="*/ 2657171 h 4650447"/>
                <a:gd name="connsiteX271" fmla="*/ 210561 w 2099794"/>
                <a:gd name="connsiteY271" fmla="*/ 2653852 h 4650447"/>
                <a:gd name="connsiteX272" fmla="*/ 220103 w 2099794"/>
                <a:gd name="connsiteY272" fmla="*/ 2653644 h 4650447"/>
                <a:gd name="connsiteX273" fmla="*/ 224667 w 2099794"/>
                <a:gd name="connsiteY273" fmla="*/ 2655304 h 4650447"/>
                <a:gd name="connsiteX274" fmla="*/ 229853 w 2099794"/>
                <a:gd name="connsiteY274" fmla="*/ 2659245 h 4650447"/>
                <a:gd name="connsiteX275" fmla="*/ 230683 w 2099794"/>
                <a:gd name="connsiteY275" fmla="*/ 2660283 h 4650447"/>
                <a:gd name="connsiteX276" fmla="*/ 240848 w 2099794"/>
                <a:gd name="connsiteY276" fmla="*/ 2676049 h 4650447"/>
                <a:gd name="connsiteX277" fmla="*/ 287731 w 2099794"/>
                <a:gd name="connsiteY277" fmla="*/ 2574399 h 4650447"/>
                <a:gd name="connsiteX278" fmla="*/ 593711 w 2099794"/>
                <a:gd name="connsiteY278" fmla="*/ 10513 h 4650447"/>
                <a:gd name="connsiteX279" fmla="*/ 434488 w 2099794"/>
                <a:gd name="connsiteY279" fmla="*/ 1404955 h 4650447"/>
                <a:gd name="connsiteX280" fmla="*/ 283997 w 2099794"/>
                <a:gd name="connsiteY280" fmla="*/ 2592239 h 4650447"/>
                <a:gd name="connsiteX281" fmla="*/ 246242 w 2099794"/>
                <a:gd name="connsiteY281" fmla="*/ 2681235 h 4650447"/>
                <a:gd name="connsiteX282" fmla="*/ 246034 w 2099794"/>
                <a:gd name="connsiteY282" fmla="*/ 2686421 h 4650447"/>
                <a:gd name="connsiteX283" fmla="*/ 237114 w 2099794"/>
                <a:gd name="connsiteY283" fmla="*/ 2721272 h 4650447"/>
                <a:gd name="connsiteX284" fmla="*/ 222800 w 2099794"/>
                <a:gd name="connsiteY284" fmla="*/ 2739735 h 4650447"/>
                <a:gd name="connsiteX285" fmla="*/ 183592 w 2099794"/>
                <a:gd name="connsiteY285" fmla="*/ 2851135 h 4650447"/>
                <a:gd name="connsiteX286" fmla="*/ 181518 w 2099794"/>
                <a:gd name="connsiteY286" fmla="*/ 2858188 h 4650447"/>
                <a:gd name="connsiteX287" fmla="*/ 213257 w 2099794"/>
                <a:gd name="connsiteY287" fmla="*/ 2855492 h 4650447"/>
                <a:gd name="connsiteX288" fmla="*/ 236077 w 2099794"/>
                <a:gd name="connsiteY288" fmla="*/ 2878518 h 4650447"/>
                <a:gd name="connsiteX289" fmla="*/ 254332 w 2099794"/>
                <a:gd name="connsiteY289" fmla="*/ 2935152 h 4650447"/>
                <a:gd name="connsiteX290" fmla="*/ 251220 w 2099794"/>
                <a:gd name="connsiteY290" fmla="*/ 2940338 h 4650447"/>
                <a:gd name="connsiteX291" fmla="*/ 172390 w 2099794"/>
                <a:gd name="connsiteY291" fmla="*/ 2930380 h 4650447"/>
                <a:gd name="connsiteX292" fmla="*/ 161603 w 2099794"/>
                <a:gd name="connsiteY292" fmla="*/ 2923742 h 4650447"/>
                <a:gd name="connsiteX293" fmla="*/ 147081 w 2099794"/>
                <a:gd name="connsiteY293" fmla="*/ 2980168 h 4650447"/>
                <a:gd name="connsiteX294" fmla="*/ 116586 w 2099794"/>
                <a:gd name="connsiteY294" fmla="*/ 3181186 h 4650447"/>
                <a:gd name="connsiteX295" fmla="*/ 117831 w 2099794"/>
                <a:gd name="connsiteY295" fmla="*/ 3248399 h 4650447"/>
                <a:gd name="connsiteX296" fmla="*/ 123225 w 2099794"/>
                <a:gd name="connsiteY296" fmla="*/ 3257320 h 4650447"/>
                <a:gd name="connsiteX297" fmla="*/ 132560 w 2099794"/>
                <a:gd name="connsiteY297" fmla="*/ 3303788 h 4650447"/>
                <a:gd name="connsiteX298" fmla="*/ 130693 w 2099794"/>
                <a:gd name="connsiteY298" fmla="*/ 3315820 h 4650447"/>
                <a:gd name="connsiteX299" fmla="*/ 206619 w 2099794"/>
                <a:gd name="connsiteY299" fmla="*/ 3477007 h 4650447"/>
                <a:gd name="connsiteX300" fmla="*/ 327769 w 2099794"/>
                <a:gd name="connsiteY300" fmla="*/ 3650642 h 4650447"/>
                <a:gd name="connsiteX301" fmla="*/ 376934 w 2099794"/>
                <a:gd name="connsiteY301" fmla="*/ 3727398 h 4650447"/>
                <a:gd name="connsiteX302" fmla="*/ 378594 w 2099794"/>
                <a:gd name="connsiteY302" fmla="*/ 3730302 h 4650447"/>
                <a:gd name="connsiteX303" fmla="*/ 380668 w 2099794"/>
                <a:gd name="connsiteY303" fmla="*/ 3733829 h 4650447"/>
                <a:gd name="connsiteX304" fmla="*/ 380046 w 2099794"/>
                <a:gd name="connsiteY304" fmla="*/ 3729057 h 4650447"/>
                <a:gd name="connsiteX305" fmla="*/ 378801 w 2099794"/>
                <a:gd name="connsiteY305" fmla="*/ 3725323 h 4650447"/>
                <a:gd name="connsiteX306" fmla="*/ 324865 w 2099794"/>
                <a:gd name="connsiteY306" fmla="*/ 3604796 h 4650447"/>
                <a:gd name="connsiteX307" fmla="*/ 323413 w 2099794"/>
                <a:gd name="connsiteY307" fmla="*/ 3601891 h 4650447"/>
                <a:gd name="connsiteX308" fmla="*/ 294370 w 2099794"/>
                <a:gd name="connsiteY308" fmla="*/ 3574923 h 4650447"/>
                <a:gd name="connsiteX309" fmla="*/ 278396 w 2099794"/>
                <a:gd name="connsiteY309" fmla="*/ 3567040 h 4650447"/>
                <a:gd name="connsiteX310" fmla="*/ 272588 w 2099794"/>
                <a:gd name="connsiteY310" fmla="*/ 3521401 h 4650447"/>
                <a:gd name="connsiteX311" fmla="*/ 276529 w 2099794"/>
                <a:gd name="connsiteY311" fmla="*/ 3495885 h 4650447"/>
                <a:gd name="connsiteX312" fmla="*/ 250805 w 2099794"/>
                <a:gd name="connsiteY312" fmla="*/ 3407097 h 4650447"/>
                <a:gd name="connsiteX313" fmla="*/ 248109 w 2099794"/>
                <a:gd name="connsiteY313" fmla="*/ 3385938 h 4650447"/>
                <a:gd name="connsiteX314" fmla="*/ 227364 w 2099794"/>
                <a:gd name="connsiteY314" fmla="*/ 3389672 h 4650447"/>
                <a:gd name="connsiteX315" fmla="*/ 186497 w 2099794"/>
                <a:gd name="connsiteY315" fmla="*/ 3386767 h 4650447"/>
                <a:gd name="connsiteX316" fmla="*/ 182555 w 2099794"/>
                <a:gd name="connsiteY316" fmla="*/ 3380751 h 4650447"/>
                <a:gd name="connsiteX317" fmla="*/ 206619 w 2099794"/>
                <a:gd name="connsiteY317" fmla="*/ 3329097 h 4650447"/>
                <a:gd name="connsiteX318" fmla="*/ 215954 w 2099794"/>
                <a:gd name="connsiteY318" fmla="*/ 3319969 h 4650447"/>
                <a:gd name="connsiteX319" fmla="*/ 253502 w 2099794"/>
                <a:gd name="connsiteY319" fmla="*/ 3327644 h 4650447"/>
                <a:gd name="connsiteX320" fmla="*/ 257444 w 2099794"/>
                <a:gd name="connsiteY320" fmla="*/ 3335527 h 4650447"/>
                <a:gd name="connsiteX321" fmla="*/ 360338 w 2099794"/>
                <a:gd name="connsiteY321" fmla="*/ 3279516 h 4650447"/>
                <a:gd name="connsiteX322" fmla="*/ 361168 w 2099794"/>
                <a:gd name="connsiteY322" fmla="*/ 3281591 h 4650447"/>
                <a:gd name="connsiteX323" fmla="*/ 335652 w 2099794"/>
                <a:gd name="connsiteY323" fmla="*/ 3288852 h 4650447"/>
                <a:gd name="connsiteX324" fmla="*/ 286279 w 2099794"/>
                <a:gd name="connsiteY324" fmla="*/ 3312293 h 4650447"/>
                <a:gd name="connsiteX325" fmla="*/ 268854 w 2099794"/>
                <a:gd name="connsiteY325" fmla="*/ 3331793 h 4650447"/>
                <a:gd name="connsiteX326" fmla="*/ 266987 w 2099794"/>
                <a:gd name="connsiteY326" fmla="*/ 3352331 h 4650447"/>
                <a:gd name="connsiteX327" fmla="*/ 261800 w 2099794"/>
                <a:gd name="connsiteY327" fmla="*/ 3375150 h 4650447"/>
                <a:gd name="connsiteX328" fmla="*/ 256822 w 2099794"/>
                <a:gd name="connsiteY328" fmla="*/ 3384900 h 4650447"/>
                <a:gd name="connsiteX329" fmla="*/ 282960 w 2099794"/>
                <a:gd name="connsiteY329" fmla="*/ 3488417 h 4650447"/>
                <a:gd name="connsiteX330" fmla="*/ 285449 w 2099794"/>
                <a:gd name="connsiteY330" fmla="*/ 3485305 h 4650447"/>
                <a:gd name="connsiteX331" fmla="*/ 342705 w 2099794"/>
                <a:gd name="connsiteY331" fmla="*/ 3467257 h 4650447"/>
                <a:gd name="connsiteX332" fmla="*/ 373408 w 2099794"/>
                <a:gd name="connsiteY332" fmla="*/ 3488832 h 4650447"/>
                <a:gd name="connsiteX333" fmla="*/ 415934 w 2099794"/>
                <a:gd name="connsiteY333" fmla="*/ 3550652 h 4650447"/>
                <a:gd name="connsiteX334" fmla="*/ 417387 w 2099794"/>
                <a:gd name="connsiteY334" fmla="*/ 3556045 h 4650447"/>
                <a:gd name="connsiteX335" fmla="*/ 365525 w 2099794"/>
                <a:gd name="connsiteY335" fmla="*/ 3573678 h 4650447"/>
                <a:gd name="connsiteX336" fmla="*/ 329844 w 2099794"/>
                <a:gd name="connsiteY336" fmla="*/ 3579072 h 4650447"/>
                <a:gd name="connsiteX337" fmla="*/ 325487 w 2099794"/>
                <a:gd name="connsiteY337" fmla="*/ 3586333 h 4650447"/>
                <a:gd name="connsiteX338" fmla="*/ 383988 w 2099794"/>
                <a:gd name="connsiteY338" fmla="*/ 3715573 h 4650447"/>
                <a:gd name="connsiteX339" fmla="*/ 431286 w 2099794"/>
                <a:gd name="connsiteY339" fmla="*/ 3868878 h 4650447"/>
                <a:gd name="connsiteX340" fmla="*/ 433153 w 2099794"/>
                <a:gd name="connsiteY340" fmla="*/ 3969698 h 4650447"/>
                <a:gd name="connsiteX341" fmla="*/ 425477 w 2099794"/>
                <a:gd name="connsiteY341" fmla="*/ 4034007 h 4650447"/>
                <a:gd name="connsiteX342" fmla="*/ 425685 w 2099794"/>
                <a:gd name="connsiteY342" fmla="*/ 4040230 h 4650447"/>
                <a:gd name="connsiteX343" fmla="*/ 430041 w 2099794"/>
                <a:gd name="connsiteY343" fmla="*/ 4036081 h 4650447"/>
                <a:gd name="connsiteX344" fmla="*/ 493106 w 2099794"/>
                <a:gd name="connsiteY344" fmla="*/ 4012639 h 4650447"/>
                <a:gd name="connsiteX345" fmla="*/ 548494 w 2099794"/>
                <a:gd name="connsiteY345" fmla="*/ 4041682 h 4650447"/>
                <a:gd name="connsiteX346" fmla="*/ 627740 w 2099794"/>
                <a:gd name="connsiteY346" fmla="*/ 4151008 h 4650447"/>
                <a:gd name="connsiteX347" fmla="*/ 624420 w 2099794"/>
                <a:gd name="connsiteY347" fmla="*/ 4158268 h 4650447"/>
                <a:gd name="connsiteX348" fmla="*/ 563431 w 2099794"/>
                <a:gd name="connsiteY348" fmla="*/ 4181295 h 4650447"/>
                <a:gd name="connsiteX349" fmla="*/ 468004 w 2099794"/>
                <a:gd name="connsiteY349" fmla="*/ 4193327 h 4650447"/>
                <a:gd name="connsiteX350" fmla="*/ 413653 w 2099794"/>
                <a:gd name="connsiteY350" fmla="*/ 4176109 h 4650447"/>
                <a:gd name="connsiteX351" fmla="*/ 394982 w 2099794"/>
                <a:gd name="connsiteY351" fmla="*/ 4156609 h 4650447"/>
                <a:gd name="connsiteX352" fmla="*/ 392285 w 2099794"/>
                <a:gd name="connsiteY352" fmla="*/ 4161795 h 4650447"/>
                <a:gd name="connsiteX353" fmla="*/ 356397 w 2099794"/>
                <a:gd name="connsiteY353" fmla="*/ 4248094 h 4650447"/>
                <a:gd name="connsiteX354" fmla="*/ 276788 w 2099794"/>
                <a:gd name="connsiteY354" fmla="*/ 4381924 h 4650447"/>
                <a:gd name="connsiteX355" fmla="*/ 231210 w 2099794"/>
                <a:gd name="connsiteY355" fmla="*/ 4435937 h 4650447"/>
                <a:gd name="connsiteX356" fmla="*/ 320404 w 2099794"/>
                <a:gd name="connsiteY356" fmla="*/ 4306257 h 4650447"/>
                <a:gd name="connsiteX357" fmla="*/ 387722 w 2099794"/>
                <a:gd name="connsiteY357" fmla="*/ 4156816 h 4650447"/>
                <a:gd name="connsiteX358" fmla="*/ 390626 w 2099794"/>
                <a:gd name="connsiteY358" fmla="*/ 4139183 h 4650447"/>
                <a:gd name="connsiteX359" fmla="*/ 396227 w 2099794"/>
                <a:gd name="connsiteY359" fmla="*/ 4114704 h 4650447"/>
                <a:gd name="connsiteX360" fmla="*/ 411786 w 2099794"/>
                <a:gd name="connsiteY360" fmla="*/ 4068443 h 4650447"/>
                <a:gd name="connsiteX361" fmla="*/ 427552 w 2099794"/>
                <a:gd name="connsiteY361" fmla="*/ 3924266 h 4650447"/>
                <a:gd name="connsiteX362" fmla="*/ 416764 w 2099794"/>
                <a:gd name="connsiteY362" fmla="*/ 3885888 h 4650447"/>
                <a:gd name="connsiteX363" fmla="*/ 328599 w 2099794"/>
                <a:gd name="connsiteY363" fmla="*/ 3764738 h 4650447"/>
                <a:gd name="connsiteX364" fmla="*/ 223007 w 2099794"/>
                <a:gd name="connsiteY364" fmla="*/ 3679477 h 4650447"/>
                <a:gd name="connsiteX365" fmla="*/ 177784 w 2099794"/>
                <a:gd name="connsiteY365" fmla="*/ 3663089 h 4650447"/>
                <a:gd name="connsiteX366" fmla="*/ 114927 w 2099794"/>
                <a:gd name="connsiteY366" fmla="*/ 3691509 h 4650447"/>
                <a:gd name="connsiteX367" fmla="*/ 94597 w 2099794"/>
                <a:gd name="connsiteY367" fmla="*/ 3772207 h 4650447"/>
                <a:gd name="connsiteX368" fmla="*/ 100198 w 2099794"/>
                <a:gd name="connsiteY368" fmla="*/ 3767228 h 4650447"/>
                <a:gd name="connsiteX369" fmla="*/ 170108 w 2099794"/>
                <a:gd name="connsiteY369" fmla="*/ 3767020 h 4650447"/>
                <a:gd name="connsiteX370" fmla="*/ 200188 w 2099794"/>
                <a:gd name="connsiteY370" fmla="*/ 3835478 h 4650447"/>
                <a:gd name="connsiteX371" fmla="*/ 204544 w 2099794"/>
                <a:gd name="connsiteY371" fmla="*/ 3868048 h 4650447"/>
                <a:gd name="connsiteX372" fmla="*/ 198529 w 2099794"/>
                <a:gd name="connsiteY372" fmla="*/ 3874479 h 4650447"/>
                <a:gd name="connsiteX373" fmla="*/ 95011 w 2099794"/>
                <a:gd name="connsiteY373" fmla="*/ 3855808 h 4650447"/>
                <a:gd name="connsiteX374" fmla="*/ 100820 w 2099794"/>
                <a:gd name="connsiteY374" fmla="*/ 3910367 h 4650447"/>
                <a:gd name="connsiteX375" fmla="*/ 118246 w 2099794"/>
                <a:gd name="connsiteY375" fmla="*/ 4016581 h 4650447"/>
                <a:gd name="connsiteX376" fmla="*/ 125507 w 2099794"/>
                <a:gd name="connsiteY376" fmla="*/ 4027368 h 4650447"/>
                <a:gd name="connsiteX377" fmla="*/ 134012 w 2099794"/>
                <a:gd name="connsiteY377" fmla="*/ 4066991 h 4650447"/>
                <a:gd name="connsiteX378" fmla="*/ 131522 w 2099794"/>
                <a:gd name="connsiteY378" fmla="*/ 4080475 h 4650447"/>
                <a:gd name="connsiteX379" fmla="*/ 150400 w 2099794"/>
                <a:gd name="connsiteY379" fmla="*/ 4167811 h 4650447"/>
                <a:gd name="connsiteX380" fmla="*/ 123639 w 2099794"/>
                <a:gd name="connsiteY380" fmla="*/ 4079645 h 4650447"/>
                <a:gd name="connsiteX381" fmla="*/ 25724 w 2099794"/>
                <a:gd name="connsiteY381" fmla="*/ 4104124 h 4650447"/>
                <a:gd name="connsiteX382" fmla="*/ 18048 w 2099794"/>
                <a:gd name="connsiteY382" fmla="*/ 4096449 h 4650447"/>
                <a:gd name="connsiteX383" fmla="*/ 37963 w 2099794"/>
                <a:gd name="connsiteY383" fmla="*/ 4021560 h 4650447"/>
                <a:gd name="connsiteX384" fmla="*/ 56634 w 2099794"/>
                <a:gd name="connsiteY384" fmla="*/ 3998948 h 4650447"/>
                <a:gd name="connsiteX385" fmla="*/ 100820 w 2099794"/>
                <a:gd name="connsiteY385" fmla="*/ 3999363 h 4650447"/>
                <a:gd name="connsiteX386" fmla="*/ 107666 w 2099794"/>
                <a:gd name="connsiteY386" fmla="*/ 4005171 h 4650447"/>
                <a:gd name="connsiteX387" fmla="*/ 99575 w 2099794"/>
                <a:gd name="connsiteY387" fmla="*/ 3958910 h 4650447"/>
                <a:gd name="connsiteX388" fmla="*/ 86921 w 2099794"/>
                <a:gd name="connsiteY388" fmla="*/ 3856224 h 4650447"/>
                <a:gd name="connsiteX389" fmla="*/ 81942 w 2099794"/>
                <a:gd name="connsiteY389" fmla="*/ 3845643 h 4650447"/>
                <a:gd name="connsiteX390" fmla="*/ 72192 w 2099794"/>
                <a:gd name="connsiteY390" fmla="*/ 3834648 h 4650447"/>
                <a:gd name="connsiteX391" fmla="*/ 80490 w 2099794"/>
                <a:gd name="connsiteY391" fmla="*/ 3790254 h 4650447"/>
                <a:gd name="connsiteX392" fmla="*/ 85676 w 2099794"/>
                <a:gd name="connsiteY392" fmla="*/ 3780297 h 4650447"/>
                <a:gd name="connsiteX393" fmla="*/ 100405 w 2099794"/>
                <a:gd name="connsiteY393" fmla="*/ 3703334 h 4650447"/>
                <a:gd name="connsiteX394" fmla="*/ 157246 w 2099794"/>
                <a:gd name="connsiteY394" fmla="*/ 3654790 h 4650447"/>
                <a:gd name="connsiteX395" fmla="*/ 203922 w 2099794"/>
                <a:gd name="connsiteY395" fmla="*/ 3662259 h 4650447"/>
                <a:gd name="connsiteX396" fmla="*/ 288769 w 2099794"/>
                <a:gd name="connsiteY396" fmla="*/ 3716195 h 4650447"/>
                <a:gd name="connsiteX397" fmla="*/ 419254 w 2099794"/>
                <a:gd name="connsiteY397" fmla="*/ 3874479 h 4650447"/>
                <a:gd name="connsiteX398" fmla="*/ 425270 w 2099794"/>
                <a:gd name="connsiteY398" fmla="*/ 3885058 h 4650447"/>
                <a:gd name="connsiteX399" fmla="*/ 414690 w 2099794"/>
                <a:gd name="connsiteY399" fmla="*/ 3830292 h 4650447"/>
                <a:gd name="connsiteX400" fmla="*/ 340838 w 2099794"/>
                <a:gd name="connsiteY400" fmla="*/ 3683419 h 4650447"/>
                <a:gd name="connsiteX401" fmla="*/ 227571 w 2099794"/>
                <a:gd name="connsiteY401" fmla="*/ 3523268 h 4650447"/>
                <a:gd name="connsiteX402" fmla="*/ 134219 w 2099794"/>
                <a:gd name="connsiteY402" fmla="*/ 3353161 h 4650447"/>
                <a:gd name="connsiteX403" fmla="*/ 123639 w 2099794"/>
                <a:gd name="connsiteY403" fmla="*/ 3321213 h 4650447"/>
                <a:gd name="connsiteX404" fmla="*/ 118661 w 2099794"/>
                <a:gd name="connsiteY404" fmla="*/ 3318517 h 4650447"/>
                <a:gd name="connsiteX405" fmla="*/ 23857 w 2099794"/>
                <a:gd name="connsiteY405" fmla="*/ 3343203 h 4650447"/>
                <a:gd name="connsiteX406" fmla="*/ 0 w 2099794"/>
                <a:gd name="connsiteY406" fmla="*/ 3343618 h 4650447"/>
                <a:gd name="connsiteX0" fmla="*/ 989322 w 2099794"/>
                <a:gd name="connsiteY0" fmla="*/ 2955375 h 3245499"/>
                <a:gd name="connsiteX1" fmla="*/ 991189 w 2099794"/>
                <a:gd name="connsiteY1" fmla="*/ 2956620 h 3245499"/>
                <a:gd name="connsiteX2" fmla="*/ 992849 w 2099794"/>
                <a:gd name="connsiteY2" fmla="*/ 2955167 h 3245499"/>
                <a:gd name="connsiteX3" fmla="*/ 991189 w 2099794"/>
                <a:gd name="connsiteY3" fmla="*/ 2953716 h 3245499"/>
                <a:gd name="connsiteX4" fmla="*/ 989322 w 2099794"/>
                <a:gd name="connsiteY4" fmla="*/ 2955375 h 3245499"/>
                <a:gd name="connsiteX5" fmla="*/ 424025 w 2099794"/>
                <a:gd name="connsiteY5" fmla="*/ 2639224 h 3245499"/>
                <a:gd name="connsiteX6" fmla="*/ 424855 w 2099794"/>
                <a:gd name="connsiteY6" fmla="*/ 2639224 h 3245499"/>
                <a:gd name="connsiteX7" fmla="*/ 425270 w 2099794"/>
                <a:gd name="connsiteY7" fmla="*/ 2637772 h 3245499"/>
                <a:gd name="connsiteX8" fmla="*/ 424025 w 2099794"/>
                <a:gd name="connsiteY8" fmla="*/ 2637149 h 3245499"/>
                <a:gd name="connsiteX9" fmla="*/ 424025 w 2099794"/>
                <a:gd name="connsiteY9" fmla="*/ 2639224 h 3245499"/>
                <a:gd name="connsiteX10" fmla="*/ 209514 w 2099794"/>
                <a:gd name="connsiteY10" fmla="*/ 3056700 h 3245499"/>
                <a:gd name="connsiteX11" fmla="*/ 231210 w 2099794"/>
                <a:gd name="connsiteY11" fmla="*/ 3030989 h 3245499"/>
                <a:gd name="connsiteX12" fmla="*/ 227571 w 2099794"/>
                <a:gd name="connsiteY12" fmla="*/ 3036280 h 3245499"/>
                <a:gd name="connsiteX13" fmla="*/ 209514 w 2099794"/>
                <a:gd name="connsiteY13" fmla="*/ 3056700 h 3245499"/>
                <a:gd name="connsiteX14" fmla="*/ 197595 w 2099794"/>
                <a:gd name="connsiteY14" fmla="*/ 3091718 h 3245499"/>
                <a:gd name="connsiteX15" fmla="*/ 294784 w 2099794"/>
                <a:gd name="connsiteY15" fmla="*/ 3025234 h 3245499"/>
                <a:gd name="connsiteX16" fmla="*/ 400583 w 2099794"/>
                <a:gd name="connsiteY16" fmla="*/ 2970104 h 3245499"/>
                <a:gd name="connsiteX17" fmla="*/ 470078 w 2099794"/>
                <a:gd name="connsiteY17" fmla="*/ 2942513 h 3245499"/>
                <a:gd name="connsiteX18" fmla="*/ 526919 w 2099794"/>
                <a:gd name="connsiteY18" fmla="*/ 2925295 h 3245499"/>
                <a:gd name="connsiteX19" fmla="*/ 563015 w 2099794"/>
                <a:gd name="connsiteY19" fmla="*/ 2915752 h 3245499"/>
                <a:gd name="connsiteX20" fmla="*/ 623590 w 2099794"/>
                <a:gd name="connsiteY20" fmla="*/ 2906210 h 3245499"/>
                <a:gd name="connsiteX21" fmla="*/ 625872 w 2099794"/>
                <a:gd name="connsiteY21" fmla="*/ 2905380 h 3245499"/>
                <a:gd name="connsiteX22" fmla="*/ 629191 w 2099794"/>
                <a:gd name="connsiteY22" fmla="*/ 2905173 h 3245499"/>
                <a:gd name="connsiteX23" fmla="*/ 653878 w 2099794"/>
                <a:gd name="connsiteY23" fmla="*/ 2902061 h 3245499"/>
                <a:gd name="connsiteX24" fmla="*/ 660516 w 2099794"/>
                <a:gd name="connsiteY24" fmla="*/ 2901853 h 3245499"/>
                <a:gd name="connsiteX25" fmla="*/ 709889 w 2099794"/>
                <a:gd name="connsiteY25" fmla="*/ 2898742 h 3245499"/>
                <a:gd name="connsiteX26" fmla="*/ 741214 w 2099794"/>
                <a:gd name="connsiteY26" fmla="*/ 2898742 h 3245499"/>
                <a:gd name="connsiteX27" fmla="*/ 790586 w 2099794"/>
                <a:gd name="connsiteY27" fmla="*/ 2901853 h 3245499"/>
                <a:gd name="connsiteX28" fmla="*/ 795565 w 2099794"/>
                <a:gd name="connsiteY28" fmla="*/ 2902061 h 3245499"/>
                <a:gd name="connsiteX29" fmla="*/ 844316 w 2099794"/>
                <a:gd name="connsiteY29" fmla="*/ 2908906 h 3245499"/>
                <a:gd name="connsiteX30" fmla="*/ 882690 w 2099794"/>
                <a:gd name="connsiteY30" fmla="*/ 2915096 h 3245499"/>
                <a:gd name="connsiteX31" fmla="*/ 882901 w 2099794"/>
                <a:gd name="connsiteY31" fmla="*/ 2915337 h 3245499"/>
                <a:gd name="connsiteX32" fmla="*/ 882901 w 2099794"/>
                <a:gd name="connsiteY32" fmla="*/ 2916167 h 3245499"/>
                <a:gd name="connsiteX33" fmla="*/ 883938 w 2099794"/>
                <a:gd name="connsiteY33" fmla="*/ 2915960 h 3245499"/>
                <a:gd name="connsiteX34" fmla="*/ 882901 w 2099794"/>
                <a:gd name="connsiteY34" fmla="*/ 2915337 h 3245499"/>
                <a:gd name="connsiteX35" fmla="*/ 882901 w 2099794"/>
                <a:gd name="connsiteY35" fmla="*/ 2915130 h 3245499"/>
                <a:gd name="connsiteX36" fmla="*/ 882690 w 2099794"/>
                <a:gd name="connsiteY36" fmla="*/ 2915096 h 3245499"/>
                <a:gd name="connsiteX37" fmla="*/ 877092 w 2099794"/>
                <a:gd name="connsiteY37" fmla="*/ 2908699 h 3245499"/>
                <a:gd name="connsiteX38" fmla="*/ 868587 w 2099794"/>
                <a:gd name="connsiteY38" fmla="*/ 2894593 h 3245499"/>
                <a:gd name="connsiteX39" fmla="*/ 874188 w 2099794"/>
                <a:gd name="connsiteY39" fmla="*/ 2863268 h 3245499"/>
                <a:gd name="connsiteX40" fmla="*/ 909869 w 2099794"/>
                <a:gd name="connsiteY40" fmla="*/ 2829661 h 3245499"/>
                <a:gd name="connsiteX41" fmla="*/ 951359 w 2099794"/>
                <a:gd name="connsiteY41" fmla="*/ 2814517 h 3245499"/>
                <a:gd name="connsiteX42" fmla="*/ 1017535 w 2099794"/>
                <a:gd name="connsiteY42" fmla="*/ 2808086 h 3245499"/>
                <a:gd name="connsiteX43" fmla="*/ 1027493 w 2099794"/>
                <a:gd name="connsiteY43" fmla="*/ 2808086 h 3245499"/>
                <a:gd name="connsiteX44" fmla="*/ 1040562 w 2099794"/>
                <a:gd name="connsiteY44" fmla="*/ 2808294 h 3245499"/>
                <a:gd name="connsiteX45" fmla="*/ 997620 w 2099794"/>
                <a:gd name="connsiteY45" fmla="*/ 2947699 h 3245499"/>
                <a:gd name="connsiteX46" fmla="*/ 1033301 w 2099794"/>
                <a:gd name="connsiteY46" fmla="*/ 2959524 h 3245499"/>
                <a:gd name="connsiteX47" fmla="*/ 1137025 w 2099794"/>
                <a:gd name="connsiteY47" fmla="*/ 2997487 h 3245499"/>
                <a:gd name="connsiteX48" fmla="*/ 1181627 w 2099794"/>
                <a:gd name="connsiteY48" fmla="*/ 3013876 h 3245499"/>
                <a:gd name="connsiteX49" fmla="*/ 1186191 w 2099794"/>
                <a:gd name="connsiteY49" fmla="*/ 3014498 h 3245499"/>
                <a:gd name="connsiteX50" fmla="*/ 1183494 w 2099794"/>
                <a:gd name="connsiteY50" fmla="*/ 3012216 h 3245499"/>
                <a:gd name="connsiteX51" fmla="*/ 1186813 w 2099794"/>
                <a:gd name="connsiteY51" fmla="*/ 2961391 h 3245499"/>
                <a:gd name="connsiteX52" fmla="*/ 1250915 w 2099794"/>
                <a:gd name="connsiteY52" fmla="*/ 2938157 h 3245499"/>
                <a:gd name="connsiteX53" fmla="*/ 1286596 w 2099794"/>
                <a:gd name="connsiteY53" fmla="*/ 2935667 h 3245499"/>
                <a:gd name="connsiteX54" fmla="*/ 1293649 w 2099794"/>
                <a:gd name="connsiteY54" fmla="*/ 2942721 h 3245499"/>
                <a:gd name="connsiteX55" fmla="*/ 1285766 w 2099794"/>
                <a:gd name="connsiteY55" fmla="*/ 2988359 h 3245499"/>
                <a:gd name="connsiteX56" fmla="*/ 1258175 w 2099794"/>
                <a:gd name="connsiteY56" fmla="*/ 3039807 h 3245499"/>
                <a:gd name="connsiteX57" fmla="*/ 1260665 w 2099794"/>
                <a:gd name="connsiteY57" fmla="*/ 3041674 h 3245499"/>
                <a:gd name="connsiteX58" fmla="*/ 1313564 w 2099794"/>
                <a:gd name="connsiteY58" fmla="*/ 3057025 h 3245499"/>
                <a:gd name="connsiteX59" fmla="*/ 1335761 w 2099794"/>
                <a:gd name="connsiteY59" fmla="*/ 3063456 h 3245499"/>
                <a:gd name="connsiteX60" fmla="*/ 1397166 w 2099794"/>
                <a:gd name="connsiteY60" fmla="*/ 3075488 h 3245499"/>
                <a:gd name="connsiteX61" fmla="*/ 1512922 w 2099794"/>
                <a:gd name="connsiteY61" fmla="*/ 3076525 h 3245499"/>
                <a:gd name="connsiteX62" fmla="*/ 1608971 w 2099794"/>
                <a:gd name="connsiteY62" fmla="*/ 3043541 h 3245499"/>
                <a:gd name="connsiteX63" fmla="*/ 1614987 w 2099794"/>
                <a:gd name="connsiteY63" fmla="*/ 3035658 h 3245499"/>
                <a:gd name="connsiteX64" fmla="*/ 1625774 w 2099794"/>
                <a:gd name="connsiteY64" fmla="*/ 3020306 h 3245499"/>
                <a:gd name="connsiteX65" fmla="*/ 1633035 w 2099794"/>
                <a:gd name="connsiteY65" fmla="*/ 3011386 h 3245499"/>
                <a:gd name="connsiteX66" fmla="*/ 1670791 w 2099794"/>
                <a:gd name="connsiteY66" fmla="*/ 2995620 h 3245499"/>
                <a:gd name="connsiteX67" fmla="*/ 1681163 w 2099794"/>
                <a:gd name="connsiteY67" fmla="*/ 2992716 h 3245499"/>
                <a:gd name="connsiteX68" fmla="*/ 1756674 w 2099794"/>
                <a:gd name="connsiteY68" fmla="*/ 2910151 h 3245499"/>
                <a:gd name="connsiteX69" fmla="*/ 1777212 w 2099794"/>
                <a:gd name="connsiteY69" fmla="*/ 2880486 h 3245499"/>
                <a:gd name="connsiteX70" fmla="*/ 1780116 w 2099794"/>
                <a:gd name="connsiteY70" fmla="*/ 2882353 h 3245499"/>
                <a:gd name="connsiteX71" fmla="*/ 1711243 w 2099794"/>
                <a:gd name="connsiteY71" fmla="*/ 2975705 h 3245499"/>
                <a:gd name="connsiteX72" fmla="*/ 1687179 w 2099794"/>
                <a:gd name="connsiteY72" fmla="*/ 2998524 h 3245499"/>
                <a:gd name="connsiteX73" fmla="*/ 1686142 w 2099794"/>
                <a:gd name="connsiteY73" fmla="*/ 3007652 h 3245499"/>
                <a:gd name="connsiteX74" fmla="*/ 1707924 w 2099794"/>
                <a:gd name="connsiteY74" fmla="*/ 3076110 h 3245499"/>
                <a:gd name="connsiteX75" fmla="*/ 1704397 w 2099794"/>
                <a:gd name="connsiteY75" fmla="*/ 3080052 h 3245499"/>
                <a:gd name="connsiteX76" fmla="*/ 1638636 w 2099794"/>
                <a:gd name="connsiteY76" fmla="*/ 3069472 h 3245499"/>
                <a:gd name="connsiteX77" fmla="*/ 1620381 w 2099794"/>
                <a:gd name="connsiteY77" fmla="*/ 3053498 h 3245499"/>
                <a:gd name="connsiteX78" fmla="*/ 1612705 w 2099794"/>
                <a:gd name="connsiteY78" fmla="*/ 3051216 h 3245499"/>
                <a:gd name="connsiteX79" fmla="*/ 1554205 w 2099794"/>
                <a:gd name="connsiteY79" fmla="*/ 3077147 h 3245499"/>
                <a:gd name="connsiteX80" fmla="*/ 1526821 w 2099794"/>
                <a:gd name="connsiteY80" fmla="*/ 3082956 h 3245499"/>
                <a:gd name="connsiteX81" fmla="*/ 1385341 w 2099794"/>
                <a:gd name="connsiteY81" fmla="*/ 3081919 h 3245499"/>
                <a:gd name="connsiteX82" fmla="*/ 1328915 w 2099794"/>
                <a:gd name="connsiteY82" fmla="*/ 3071131 h 3245499"/>
                <a:gd name="connsiteX83" fmla="*/ 1264814 w 2099794"/>
                <a:gd name="connsiteY83" fmla="*/ 3051839 h 3245499"/>
                <a:gd name="connsiteX84" fmla="*/ 1237846 w 2099794"/>
                <a:gd name="connsiteY84" fmla="*/ 3050801 h 3245499"/>
                <a:gd name="connsiteX85" fmla="*/ 1214819 w 2099794"/>
                <a:gd name="connsiteY85" fmla="*/ 3044578 h 3245499"/>
                <a:gd name="connsiteX86" fmla="*/ 1149265 w 2099794"/>
                <a:gd name="connsiteY86" fmla="*/ 3011594 h 3245499"/>
                <a:gd name="connsiteX87" fmla="*/ 1117110 w 2099794"/>
                <a:gd name="connsiteY87" fmla="*/ 2998317 h 3245499"/>
                <a:gd name="connsiteX88" fmla="*/ 1007785 w 2099794"/>
                <a:gd name="connsiteY88" fmla="*/ 2958487 h 3245499"/>
                <a:gd name="connsiteX89" fmla="*/ 999902 w 2099794"/>
                <a:gd name="connsiteY89" fmla="*/ 2956412 h 3245499"/>
                <a:gd name="connsiteX90" fmla="*/ 998242 w 2099794"/>
                <a:gd name="connsiteY90" fmla="*/ 2955997 h 3245499"/>
                <a:gd name="connsiteX91" fmla="*/ 994923 w 2099794"/>
                <a:gd name="connsiteY91" fmla="*/ 2955167 h 3245499"/>
                <a:gd name="connsiteX92" fmla="*/ 994508 w 2099794"/>
                <a:gd name="connsiteY92" fmla="*/ 2957657 h 3245499"/>
                <a:gd name="connsiteX93" fmla="*/ 999695 w 2099794"/>
                <a:gd name="connsiteY93" fmla="*/ 2960146 h 3245499"/>
                <a:gd name="connsiteX94" fmla="*/ 1057573 w 2099794"/>
                <a:gd name="connsiteY94" fmla="*/ 2987322 h 3245499"/>
                <a:gd name="connsiteX95" fmla="*/ 1127690 w 2099794"/>
                <a:gd name="connsiteY95" fmla="*/ 3022381 h 3245499"/>
                <a:gd name="connsiteX96" fmla="*/ 1204031 w 2099794"/>
                <a:gd name="connsiteY96" fmla="*/ 3059722 h 3245499"/>
                <a:gd name="connsiteX97" fmla="*/ 1312112 w 2099794"/>
                <a:gd name="connsiteY97" fmla="*/ 3106398 h 3245499"/>
                <a:gd name="connsiteX98" fmla="*/ 1354432 w 2099794"/>
                <a:gd name="connsiteY98" fmla="*/ 3120712 h 3245499"/>
                <a:gd name="connsiteX99" fmla="*/ 1417911 w 2099794"/>
                <a:gd name="connsiteY99" fmla="*/ 3137307 h 3245499"/>
                <a:gd name="connsiteX100" fmla="*/ 1421852 w 2099794"/>
                <a:gd name="connsiteY100" fmla="*/ 3136685 h 3245499"/>
                <a:gd name="connsiteX101" fmla="*/ 1439486 w 2099794"/>
                <a:gd name="connsiteY101" fmla="*/ 3116978 h 3245499"/>
                <a:gd name="connsiteX102" fmla="*/ 1491763 w 2099794"/>
                <a:gd name="connsiteY102" fmla="*/ 3118222 h 3245499"/>
                <a:gd name="connsiteX103" fmla="*/ 1514997 w 2099794"/>
                <a:gd name="connsiteY103" fmla="*/ 3146435 h 3245499"/>
                <a:gd name="connsiteX104" fmla="*/ 1525577 w 2099794"/>
                <a:gd name="connsiteY104" fmla="*/ 3153281 h 3245499"/>
                <a:gd name="connsiteX105" fmla="*/ 1758126 w 2099794"/>
                <a:gd name="connsiteY105" fmla="*/ 3139797 h 3245499"/>
                <a:gd name="connsiteX106" fmla="*/ 1766217 w 2099794"/>
                <a:gd name="connsiteY106" fmla="*/ 3135025 h 3245499"/>
                <a:gd name="connsiteX107" fmla="*/ 1778041 w 2099794"/>
                <a:gd name="connsiteY107" fmla="*/ 3127765 h 3245499"/>
                <a:gd name="connsiteX108" fmla="*/ 1802935 w 2099794"/>
                <a:gd name="connsiteY108" fmla="*/ 3120297 h 3245499"/>
                <a:gd name="connsiteX109" fmla="*/ 1837164 w 2099794"/>
                <a:gd name="connsiteY109" fmla="*/ 3122164 h 3245499"/>
                <a:gd name="connsiteX110" fmla="*/ 1844633 w 2099794"/>
                <a:gd name="connsiteY110" fmla="*/ 3123408 h 3245499"/>
                <a:gd name="connsiteX111" fmla="*/ 1866829 w 2099794"/>
                <a:gd name="connsiteY111" fmla="*/ 3118430 h 3245499"/>
                <a:gd name="connsiteX112" fmla="*/ 1903340 w 2099794"/>
                <a:gd name="connsiteY112" fmla="*/ 3109302 h 3245499"/>
                <a:gd name="connsiteX113" fmla="*/ 1946282 w 2099794"/>
                <a:gd name="connsiteY113" fmla="*/ 3098100 h 3245499"/>
                <a:gd name="connsiteX114" fmla="*/ 1982586 w 2099794"/>
                <a:gd name="connsiteY114" fmla="*/ 3087727 h 3245499"/>
                <a:gd name="connsiteX115" fmla="*/ 2035278 w 2099794"/>
                <a:gd name="connsiteY115" fmla="*/ 3070924 h 3245499"/>
                <a:gd name="connsiteX116" fmla="*/ 2081954 w 2099794"/>
                <a:gd name="connsiteY116" fmla="*/ 3054120 h 3245499"/>
                <a:gd name="connsiteX117" fmla="*/ 2099794 w 2099794"/>
                <a:gd name="connsiteY117" fmla="*/ 3050387 h 3245499"/>
                <a:gd name="connsiteX118" fmla="*/ 2092741 w 2099794"/>
                <a:gd name="connsiteY118" fmla="*/ 3054743 h 3245499"/>
                <a:gd name="connsiteX119" fmla="*/ 1944415 w 2099794"/>
                <a:gd name="connsiteY119" fmla="*/ 3107020 h 3245499"/>
                <a:gd name="connsiteX120" fmla="*/ 1852100 w 2099794"/>
                <a:gd name="connsiteY120" fmla="*/ 3130462 h 3245499"/>
                <a:gd name="connsiteX121" fmla="*/ 1847744 w 2099794"/>
                <a:gd name="connsiteY121" fmla="*/ 3137722 h 3245499"/>
                <a:gd name="connsiteX122" fmla="*/ 1850026 w 2099794"/>
                <a:gd name="connsiteY122" fmla="*/ 3171744 h 3245499"/>
                <a:gd name="connsiteX123" fmla="*/ 1833430 w 2099794"/>
                <a:gd name="connsiteY123" fmla="*/ 3222984 h 3245499"/>
                <a:gd name="connsiteX124" fmla="*/ 1826170 w 2099794"/>
                <a:gd name="connsiteY124" fmla="*/ 3225681 h 3245499"/>
                <a:gd name="connsiteX125" fmla="*/ 1779286 w 2099794"/>
                <a:gd name="connsiteY125" fmla="*/ 3190000 h 3245499"/>
                <a:gd name="connsiteX126" fmla="*/ 1761861 w 2099794"/>
                <a:gd name="connsiteY126" fmla="*/ 3152036 h 3245499"/>
                <a:gd name="connsiteX127" fmla="*/ 1755015 w 2099794"/>
                <a:gd name="connsiteY127" fmla="*/ 3148717 h 3245499"/>
                <a:gd name="connsiteX128" fmla="*/ 1597976 w 2099794"/>
                <a:gd name="connsiteY128" fmla="*/ 3162616 h 3245499"/>
                <a:gd name="connsiteX129" fmla="*/ 1535534 w 2099794"/>
                <a:gd name="connsiteY129" fmla="*/ 3161579 h 3245499"/>
                <a:gd name="connsiteX130" fmla="*/ 1522880 w 2099794"/>
                <a:gd name="connsiteY130" fmla="*/ 3161579 h 3245499"/>
                <a:gd name="connsiteX131" fmla="*/ 1539476 w 2099794"/>
                <a:gd name="connsiteY131" fmla="*/ 3245181 h 3245499"/>
                <a:gd name="connsiteX132" fmla="*/ 1446124 w 2099794"/>
                <a:gd name="connsiteY132" fmla="*/ 3235016 h 3245499"/>
                <a:gd name="connsiteX133" fmla="*/ 1402352 w 2099794"/>
                <a:gd name="connsiteY133" fmla="*/ 3207218 h 3245499"/>
                <a:gd name="connsiteX134" fmla="*/ 1414799 w 2099794"/>
                <a:gd name="connsiteY134" fmla="*/ 3149132 h 3245499"/>
                <a:gd name="connsiteX135" fmla="*/ 1416251 w 2099794"/>
                <a:gd name="connsiteY135" fmla="*/ 3147472 h 3245499"/>
                <a:gd name="connsiteX136" fmla="*/ 1414177 w 2099794"/>
                <a:gd name="connsiteY136" fmla="*/ 3145191 h 3245499"/>
                <a:gd name="connsiteX137" fmla="*/ 1183079 w 2099794"/>
                <a:gd name="connsiteY137" fmla="*/ 3057855 h 3245499"/>
                <a:gd name="connsiteX138" fmla="*/ 989945 w 2099794"/>
                <a:gd name="connsiteY138" fmla="*/ 2963466 h 3245499"/>
                <a:gd name="connsiteX139" fmla="*/ 976460 w 2099794"/>
                <a:gd name="connsiteY139" fmla="*/ 2963673 h 3245499"/>
                <a:gd name="connsiteX140" fmla="*/ 929162 w 2099794"/>
                <a:gd name="connsiteY140" fmla="*/ 2960976 h 3245499"/>
                <a:gd name="connsiteX141" fmla="*/ 906965 w 2099794"/>
                <a:gd name="connsiteY141" fmla="*/ 2938157 h 3245499"/>
                <a:gd name="connsiteX142" fmla="*/ 891614 w 2099794"/>
                <a:gd name="connsiteY142" fmla="*/ 2927369 h 3245499"/>
                <a:gd name="connsiteX143" fmla="*/ 691634 w 2099794"/>
                <a:gd name="connsiteY143" fmla="*/ 2906002 h 3245499"/>
                <a:gd name="connsiteX144" fmla="*/ 213257 w 2099794"/>
                <a:gd name="connsiteY144" fmla="*/ 3081919 h 3245499"/>
                <a:gd name="connsiteX145" fmla="*/ 205530 w 2099794"/>
                <a:gd name="connsiteY145" fmla="*/ 3088350 h 3245499"/>
                <a:gd name="connsiteX146" fmla="*/ 197595 w 2099794"/>
                <a:gd name="connsiteY146" fmla="*/ 3091718 h 3245499"/>
                <a:gd name="connsiteX147" fmla="*/ 196246 w 2099794"/>
                <a:gd name="connsiteY147" fmla="*/ 3092291 h 3245499"/>
                <a:gd name="connsiteX148" fmla="*/ 197595 w 2099794"/>
                <a:gd name="connsiteY148" fmla="*/ 3091718 h 3245499"/>
                <a:gd name="connsiteX149" fmla="*/ 196454 w 2099794"/>
                <a:gd name="connsiteY149" fmla="*/ 3092499 h 3245499"/>
                <a:gd name="connsiteX150" fmla="*/ 196246 w 2099794"/>
                <a:gd name="connsiteY150" fmla="*/ 3092291 h 3245499"/>
                <a:gd name="connsiteX151" fmla="*/ 170523 w 2099794"/>
                <a:gd name="connsiteY151" fmla="*/ 3100796 h 3245499"/>
                <a:gd name="connsiteX152" fmla="*/ 209514 w 2099794"/>
                <a:gd name="connsiteY152" fmla="*/ 3056700 h 3245499"/>
                <a:gd name="connsiteX153" fmla="*/ 176331 w 2099794"/>
                <a:gd name="connsiteY153" fmla="*/ 3096025 h 3245499"/>
                <a:gd name="connsiteX154" fmla="*/ 170523 w 2099794"/>
                <a:gd name="connsiteY154" fmla="*/ 3100796 h 3245499"/>
                <a:gd name="connsiteX155" fmla="*/ 154965 w 2099794"/>
                <a:gd name="connsiteY155" fmla="*/ 3131500 h 3245499"/>
                <a:gd name="connsiteX156" fmla="*/ 197492 w 2099794"/>
                <a:gd name="connsiteY156" fmla="*/ 3104116 h 3245499"/>
                <a:gd name="connsiteX157" fmla="*/ 550569 w 2099794"/>
                <a:gd name="connsiteY157" fmla="*/ 2978818 h 3245499"/>
                <a:gd name="connsiteX158" fmla="*/ 715283 w 2099794"/>
                <a:gd name="connsiteY158" fmla="*/ 2971557 h 3245499"/>
                <a:gd name="connsiteX159" fmla="*/ 725863 w 2099794"/>
                <a:gd name="connsiteY159" fmla="*/ 2966371 h 3245499"/>
                <a:gd name="connsiteX160" fmla="*/ 796810 w 2099794"/>
                <a:gd name="connsiteY160" fmla="*/ 2965334 h 3245499"/>
                <a:gd name="connsiteX161" fmla="*/ 825646 w 2099794"/>
                <a:gd name="connsiteY161" fmla="*/ 2983381 h 3245499"/>
                <a:gd name="connsiteX162" fmla="*/ 907588 w 2099794"/>
                <a:gd name="connsiteY162" fmla="*/ 3005993 h 3245499"/>
                <a:gd name="connsiteX163" fmla="*/ 929370 w 2099794"/>
                <a:gd name="connsiteY163" fmla="*/ 3019063 h 3245499"/>
                <a:gd name="connsiteX164" fmla="*/ 930407 w 2099794"/>
                <a:gd name="connsiteY164" fmla="*/ 3069058 h 3245499"/>
                <a:gd name="connsiteX165" fmla="*/ 912152 w 2099794"/>
                <a:gd name="connsiteY165" fmla="*/ 3081712 h 3245499"/>
                <a:gd name="connsiteX166" fmla="*/ 753661 w 2099794"/>
                <a:gd name="connsiteY166" fmla="*/ 3122994 h 3245499"/>
                <a:gd name="connsiteX167" fmla="*/ 764863 w 2099794"/>
                <a:gd name="connsiteY167" fmla="*/ 3117393 h 3245499"/>
                <a:gd name="connsiteX168" fmla="*/ 857178 w 2099794"/>
                <a:gd name="connsiteY168" fmla="*/ 3094574 h 3245499"/>
                <a:gd name="connsiteX169" fmla="*/ 916508 w 2099794"/>
                <a:gd name="connsiteY169" fmla="*/ 3068850 h 3245499"/>
                <a:gd name="connsiteX170" fmla="*/ 915471 w 2099794"/>
                <a:gd name="connsiteY170" fmla="*/ 3019685 h 3245499"/>
                <a:gd name="connsiteX171" fmla="*/ 832491 w 2099794"/>
                <a:gd name="connsiteY171" fmla="*/ 2992509 h 3245499"/>
                <a:gd name="connsiteX172" fmla="*/ 809672 w 2099794"/>
                <a:gd name="connsiteY172" fmla="*/ 2988568 h 3245499"/>
                <a:gd name="connsiteX173" fmla="*/ 821497 w 2099794"/>
                <a:gd name="connsiteY173" fmla="*/ 3044371 h 3245499"/>
                <a:gd name="connsiteX174" fmla="*/ 811747 w 2099794"/>
                <a:gd name="connsiteY174" fmla="*/ 3054951 h 3245499"/>
                <a:gd name="connsiteX175" fmla="*/ 743081 w 2099794"/>
                <a:gd name="connsiteY175" fmla="*/ 3045201 h 3245499"/>
                <a:gd name="connsiteX176" fmla="*/ 713831 w 2099794"/>
                <a:gd name="connsiteY176" fmla="*/ 3027568 h 3245499"/>
                <a:gd name="connsiteX177" fmla="*/ 711549 w 2099794"/>
                <a:gd name="connsiteY177" fmla="*/ 2979233 h 3245499"/>
                <a:gd name="connsiteX178" fmla="*/ 639979 w 2099794"/>
                <a:gd name="connsiteY178" fmla="*/ 2978403 h 3245499"/>
                <a:gd name="connsiteX179" fmla="*/ 225497 w 2099794"/>
                <a:gd name="connsiteY179" fmla="*/ 3090425 h 3245499"/>
                <a:gd name="connsiteX180" fmla="*/ 162225 w 2099794"/>
                <a:gd name="connsiteY180" fmla="*/ 3128388 h 3245499"/>
                <a:gd name="connsiteX181" fmla="*/ 154965 w 2099794"/>
                <a:gd name="connsiteY181" fmla="*/ 3131500 h 3245499"/>
                <a:gd name="connsiteX182" fmla="*/ 0 w 2099794"/>
                <a:gd name="connsiteY182" fmla="*/ 1938670 h 3245499"/>
                <a:gd name="connsiteX183" fmla="*/ 0 w 2099794"/>
                <a:gd name="connsiteY183" fmla="*/ 1920622 h 3245499"/>
                <a:gd name="connsiteX184" fmla="*/ 3319 w 2099794"/>
                <a:gd name="connsiteY184" fmla="*/ 1909627 h 3245499"/>
                <a:gd name="connsiteX185" fmla="*/ 38378 w 2099794"/>
                <a:gd name="connsiteY185" fmla="*/ 1827063 h 3245499"/>
                <a:gd name="connsiteX186" fmla="*/ 54559 w 2099794"/>
                <a:gd name="connsiteY186" fmla="*/ 1815653 h 3245499"/>
                <a:gd name="connsiteX187" fmla="*/ 64517 w 2099794"/>
                <a:gd name="connsiteY187" fmla="*/ 1812541 h 3245499"/>
                <a:gd name="connsiteX188" fmla="*/ 74267 w 2099794"/>
                <a:gd name="connsiteY188" fmla="*/ 1812126 h 3245499"/>
                <a:gd name="connsiteX189" fmla="*/ 85676 w 2099794"/>
                <a:gd name="connsiteY189" fmla="*/ 1815446 h 3245499"/>
                <a:gd name="connsiteX190" fmla="*/ 96671 w 2099794"/>
                <a:gd name="connsiteY190" fmla="*/ 1822291 h 3245499"/>
                <a:gd name="connsiteX191" fmla="*/ 108911 w 2099794"/>
                <a:gd name="connsiteY191" fmla="*/ 1833079 h 3245499"/>
                <a:gd name="connsiteX192" fmla="*/ 107873 w 2099794"/>
                <a:gd name="connsiteY192" fmla="*/ 1777690 h 3245499"/>
                <a:gd name="connsiteX193" fmla="*/ 106836 w 2099794"/>
                <a:gd name="connsiteY193" fmla="*/ 1690769 h 3245499"/>
                <a:gd name="connsiteX194" fmla="*/ 106836 w 2099794"/>
                <a:gd name="connsiteY194" fmla="*/ 1685790 h 3245499"/>
                <a:gd name="connsiteX195" fmla="*/ 105591 w 2099794"/>
                <a:gd name="connsiteY195" fmla="*/ 1641396 h 3245499"/>
                <a:gd name="connsiteX196" fmla="*/ 104969 w 2099794"/>
                <a:gd name="connsiteY196" fmla="*/ 1615050 h 3245499"/>
                <a:gd name="connsiteX197" fmla="*/ 103932 w 2099794"/>
                <a:gd name="connsiteY197" fmla="*/ 1606960 h 3245499"/>
                <a:gd name="connsiteX198" fmla="*/ 79038 w 2099794"/>
                <a:gd name="connsiteY198" fmla="*/ 1613598 h 3245499"/>
                <a:gd name="connsiteX199" fmla="*/ 69081 w 2099794"/>
                <a:gd name="connsiteY199" fmla="*/ 1613598 h 3245499"/>
                <a:gd name="connsiteX200" fmla="*/ 13277 w 2099794"/>
                <a:gd name="connsiteY200" fmla="*/ 1600322 h 3245499"/>
                <a:gd name="connsiteX201" fmla="*/ 9128 w 2099794"/>
                <a:gd name="connsiteY201" fmla="*/ 1595550 h 3245499"/>
                <a:gd name="connsiteX202" fmla="*/ 15351 w 2099794"/>
                <a:gd name="connsiteY202" fmla="*/ 1583103 h 3245499"/>
                <a:gd name="connsiteX203" fmla="*/ 70947 w 2099794"/>
                <a:gd name="connsiteY203" fmla="*/ 1527922 h 3245499"/>
                <a:gd name="connsiteX204" fmla="*/ 90448 w 2099794"/>
                <a:gd name="connsiteY204" fmla="*/ 1529997 h 3245499"/>
                <a:gd name="connsiteX205" fmla="*/ 101235 w 2099794"/>
                <a:gd name="connsiteY205" fmla="*/ 1538502 h 3245499"/>
                <a:gd name="connsiteX206" fmla="*/ 98953 w 2099794"/>
                <a:gd name="connsiteY206" fmla="*/ 1516097 h 3245499"/>
                <a:gd name="connsiteX207" fmla="*/ 98331 w 2099794"/>
                <a:gd name="connsiteY207" fmla="*/ 1506140 h 3245499"/>
                <a:gd name="connsiteX208" fmla="*/ 95634 w 2099794"/>
                <a:gd name="connsiteY208" fmla="*/ 1483113 h 3245499"/>
                <a:gd name="connsiteX209" fmla="*/ 94804 w 2099794"/>
                <a:gd name="connsiteY209" fmla="*/ 1474815 h 3245499"/>
                <a:gd name="connsiteX210" fmla="*/ 91900 w 2099794"/>
                <a:gd name="connsiteY210" fmla="*/ 1455108 h 3245499"/>
                <a:gd name="connsiteX211" fmla="*/ 91693 w 2099794"/>
                <a:gd name="connsiteY211" fmla="*/ 1453448 h 3245499"/>
                <a:gd name="connsiteX212" fmla="*/ 78001 w 2099794"/>
                <a:gd name="connsiteY212" fmla="*/ 1397852 h 3245499"/>
                <a:gd name="connsiteX213" fmla="*/ 48543 w 2099794"/>
                <a:gd name="connsiteY213" fmla="*/ 1394947 h 3245499"/>
                <a:gd name="connsiteX214" fmla="*/ 20538 w 2099794"/>
                <a:gd name="connsiteY214" fmla="*/ 1454900 h 3245499"/>
                <a:gd name="connsiteX215" fmla="*/ 18671 w 2099794"/>
                <a:gd name="connsiteY215" fmla="*/ 1459671 h 3245499"/>
                <a:gd name="connsiteX216" fmla="*/ 17633 w 2099794"/>
                <a:gd name="connsiteY216" fmla="*/ 1463198 h 3245499"/>
                <a:gd name="connsiteX217" fmla="*/ 15766 w 2099794"/>
                <a:gd name="connsiteY217" fmla="*/ 1468177 h 3245499"/>
                <a:gd name="connsiteX218" fmla="*/ 9958 w 2099794"/>
                <a:gd name="connsiteY218" fmla="*/ 1484773 h 3245499"/>
                <a:gd name="connsiteX219" fmla="*/ 7883 w 2099794"/>
                <a:gd name="connsiteY219" fmla="*/ 1484773 h 3245499"/>
                <a:gd name="connsiteX220" fmla="*/ 9128 w 2099794"/>
                <a:gd name="connsiteY220" fmla="*/ 1476890 h 3245499"/>
                <a:gd name="connsiteX221" fmla="*/ 9543 w 2099794"/>
                <a:gd name="connsiteY221" fmla="*/ 1473363 h 3245499"/>
                <a:gd name="connsiteX222" fmla="*/ 15766 w 2099794"/>
                <a:gd name="connsiteY222" fmla="*/ 1450751 h 3245499"/>
                <a:gd name="connsiteX223" fmla="*/ 16181 w 2099794"/>
                <a:gd name="connsiteY223" fmla="*/ 1448884 h 3245499"/>
                <a:gd name="connsiteX224" fmla="*/ 18048 w 2099794"/>
                <a:gd name="connsiteY224" fmla="*/ 1444528 h 3245499"/>
                <a:gd name="connsiteX225" fmla="*/ 48336 w 2099794"/>
                <a:gd name="connsiteY225" fmla="*/ 1383330 h 3245499"/>
                <a:gd name="connsiteX226" fmla="*/ 49373 w 2099794"/>
                <a:gd name="connsiteY226" fmla="*/ 1382293 h 3245499"/>
                <a:gd name="connsiteX227" fmla="*/ 70533 w 2099794"/>
                <a:gd name="connsiteY227" fmla="*/ 1376277 h 3245499"/>
                <a:gd name="connsiteX228" fmla="*/ 70740 w 2099794"/>
                <a:gd name="connsiteY228" fmla="*/ 1376692 h 3245499"/>
                <a:gd name="connsiteX229" fmla="*/ 71155 w 2099794"/>
                <a:gd name="connsiteY229" fmla="*/ 1376692 h 3245499"/>
                <a:gd name="connsiteX230" fmla="*/ 80075 w 2099794"/>
                <a:gd name="connsiteY230" fmla="*/ 1384990 h 3245499"/>
                <a:gd name="connsiteX231" fmla="*/ 88996 w 2099794"/>
                <a:gd name="connsiteY231" fmla="*/ 1402623 h 3245499"/>
                <a:gd name="connsiteX232" fmla="*/ 89411 w 2099794"/>
                <a:gd name="connsiteY232" fmla="*/ 1404697 h 3245499"/>
                <a:gd name="connsiteX233" fmla="*/ 94804 w 2099794"/>
                <a:gd name="connsiteY233" fmla="*/ 1422746 h 3245499"/>
                <a:gd name="connsiteX234" fmla="*/ 95841 w 2099794"/>
                <a:gd name="connsiteY234" fmla="*/ 1427517 h 3245499"/>
                <a:gd name="connsiteX235" fmla="*/ 98538 w 2099794"/>
                <a:gd name="connsiteY235" fmla="*/ 1439134 h 3245499"/>
                <a:gd name="connsiteX236" fmla="*/ 98953 w 2099794"/>
                <a:gd name="connsiteY236" fmla="*/ 1442453 h 3245499"/>
                <a:gd name="connsiteX237" fmla="*/ 101857 w 2099794"/>
                <a:gd name="connsiteY237" fmla="*/ 1458842 h 3245499"/>
                <a:gd name="connsiteX238" fmla="*/ 102272 w 2099794"/>
                <a:gd name="connsiteY238" fmla="*/ 1463820 h 3245499"/>
                <a:gd name="connsiteX239" fmla="*/ 104969 w 2099794"/>
                <a:gd name="connsiteY239" fmla="*/ 1483528 h 3245499"/>
                <a:gd name="connsiteX240" fmla="*/ 105591 w 2099794"/>
                <a:gd name="connsiteY240" fmla="*/ 1491826 h 3245499"/>
                <a:gd name="connsiteX241" fmla="*/ 108288 w 2099794"/>
                <a:gd name="connsiteY241" fmla="*/ 1516512 h 3245499"/>
                <a:gd name="connsiteX242" fmla="*/ 108911 w 2099794"/>
                <a:gd name="connsiteY242" fmla="*/ 1527922 h 3245499"/>
                <a:gd name="connsiteX243" fmla="*/ 111400 w 2099794"/>
                <a:gd name="connsiteY243" fmla="*/ 1560906 h 3245499"/>
                <a:gd name="connsiteX244" fmla="*/ 115964 w 2099794"/>
                <a:gd name="connsiteY244" fmla="*/ 1572731 h 3245499"/>
                <a:gd name="connsiteX245" fmla="*/ 114304 w 2099794"/>
                <a:gd name="connsiteY245" fmla="*/ 1599284 h 3245499"/>
                <a:gd name="connsiteX246" fmla="*/ 113267 w 2099794"/>
                <a:gd name="connsiteY246" fmla="*/ 1603848 h 3245499"/>
                <a:gd name="connsiteX247" fmla="*/ 115757 w 2099794"/>
                <a:gd name="connsiteY247" fmla="*/ 1685790 h 3245499"/>
                <a:gd name="connsiteX248" fmla="*/ 130485 w 2099794"/>
                <a:gd name="connsiteY248" fmla="*/ 1608619 h 3245499"/>
                <a:gd name="connsiteX249" fmla="*/ 131522 w 2099794"/>
                <a:gd name="connsiteY249" fmla="*/ 1603433 h 3245499"/>
                <a:gd name="connsiteX250" fmla="*/ 137746 w 2099794"/>
                <a:gd name="connsiteY250" fmla="*/ 1577295 h 3245499"/>
                <a:gd name="connsiteX251" fmla="*/ 137954 w 2099794"/>
                <a:gd name="connsiteY251" fmla="*/ 1575635 h 3245499"/>
                <a:gd name="connsiteX252" fmla="*/ 144177 w 2099794"/>
                <a:gd name="connsiteY252" fmla="*/ 1550741 h 3245499"/>
                <a:gd name="connsiteX253" fmla="*/ 144799 w 2099794"/>
                <a:gd name="connsiteY253" fmla="*/ 1547422 h 3245499"/>
                <a:gd name="connsiteX254" fmla="*/ 150608 w 2099794"/>
                <a:gd name="connsiteY254" fmla="*/ 1526470 h 3245499"/>
                <a:gd name="connsiteX255" fmla="*/ 151853 w 2099794"/>
                <a:gd name="connsiteY255" fmla="*/ 1521491 h 3245499"/>
                <a:gd name="connsiteX256" fmla="*/ 151853 w 2099794"/>
                <a:gd name="connsiteY256" fmla="*/ 1504688 h 3245499"/>
                <a:gd name="connsiteX257" fmla="*/ 150608 w 2099794"/>
                <a:gd name="connsiteY257" fmla="*/ 1493693 h 3245499"/>
                <a:gd name="connsiteX258" fmla="*/ 151438 w 2099794"/>
                <a:gd name="connsiteY258" fmla="*/ 1490166 h 3245499"/>
                <a:gd name="connsiteX259" fmla="*/ 153097 w 2099794"/>
                <a:gd name="connsiteY259" fmla="*/ 1487054 h 3245499"/>
                <a:gd name="connsiteX260" fmla="*/ 156831 w 2099794"/>
                <a:gd name="connsiteY260" fmla="*/ 1482491 h 3245499"/>
                <a:gd name="connsiteX261" fmla="*/ 166374 w 2099794"/>
                <a:gd name="connsiteY261" fmla="*/ 1473155 h 3245499"/>
                <a:gd name="connsiteX262" fmla="*/ 199773 w 2099794"/>
                <a:gd name="connsiteY262" fmla="*/ 1373580 h 3245499"/>
                <a:gd name="connsiteX263" fmla="*/ 200810 w 2099794"/>
                <a:gd name="connsiteY263" fmla="*/ 1370054 h 3245499"/>
                <a:gd name="connsiteX264" fmla="*/ 218651 w 2099794"/>
                <a:gd name="connsiteY264" fmla="*/ 1324622 h 3245499"/>
                <a:gd name="connsiteX265" fmla="*/ 179443 w 2099794"/>
                <a:gd name="connsiteY265" fmla="*/ 1324622 h 3245499"/>
                <a:gd name="connsiteX266" fmla="*/ 172598 w 2099794"/>
                <a:gd name="connsiteY266" fmla="*/ 1323793 h 3245499"/>
                <a:gd name="connsiteX267" fmla="*/ 165959 w 2099794"/>
                <a:gd name="connsiteY267" fmla="*/ 1322340 h 3245499"/>
                <a:gd name="connsiteX268" fmla="*/ 165129 w 2099794"/>
                <a:gd name="connsiteY268" fmla="*/ 1315910 h 3245499"/>
                <a:gd name="connsiteX269" fmla="*/ 189608 w 2099794"/>
                <a:gd name="connsiteY269" fmla="*/ 1263633 h 3245499"/>
                <a:gd name="connsiteX270" fmla="*/ 202677 w 2099794"/>
                <a:gd name="connsiteY270" fmla="*/ 1252223 h 3245499"/>
                <a:gd name="connsiteX271" fmla="*/ 210561 w 2099794"/>
                <a:gd name="connsiteY271" fmla="*/ 1248904 h 3245499"/>
                <a:gd name="connsiteX272" fmla="*/ 220103 w 2099794"/>
                <a:gd name="connsiteY272" fmla="*/ 1248696 h 3245499"/>
                <a:gd name="connsiteX273" fmla="*/ 224667 w 2099794"/>
                <a:gd name="connsiteY273" fmla="*/ 1250356 h 3245499"/>
                <a:gd name="connsiteX274" fmla="*/ 229853 w 2099794"/>
                <a:gd name="connsiteY274" fmla="*/ 1254297 h 3245499"/>
                <a:gd name="connsiteX275" fmla="*/ 230683 w 2099794"/>
                <a:gd name="connsiteY275" fmla="*/ 1255335 h 3245499"/>
                <a:gd name="connsiteX276" fmla="*/ 240848 w 2099794"/>
                <a:gd name="connsiteY276" fmla="*/ 1271101 h 3245499"/>
                <a:gd name="connsiteX277" fmla="*/ 287731 w 2099794"/>
                <a:gd name="connsiteY277" fmla="*/ 1169451 h 3245499"/>
                <a:gd name="connsiteX278" fmla="*/ 434488 w 2099794"/>
                <a:gd name="connsiteY278" fmla="*/ 7 h 3245499"/>
                <a:gd name="connsiteX279" fmla="*/ 283997 w 2099794"/>
                <a:gd name="connsiteY279" fmla="*/ 1187291 h 3245499"/>
                <a:gd name="connsiteX280" fmla="*/ 246242 w 2099794"/>
                <a:gd name="connsiteY280" fmla="*/ 1276287 h 3245499"/>
                <a:gd name="connsiteX281" fmla="*/ 246034 w 2099794"/>
                <a:gd name="connsiteY281" fmla="*/ 1281473 h 3245499"/>
                <a:gd name="connsiteX282" fmla="*/ 237114 w 2099794"/>
                <a:gd name="connsiteY282" fmla="*/ 1316324 h 3245499"/>
                <a:gd name="connsiteX283" fmla="*/ 222800 w 2099794"/>
                <a:gd name="connsiteY283" fmla="*/ 1334787 h 3245499"/>
                <a:gd name="connsiteX284" fmla="*/ 183592 w 2099794"/>
                <a:gd name="connsiteY284" fmla="*/ 1446187 h 3245499"/>
                <a:gd name="connsiteX285" fmla="*/ 181518 w 2099794"/>
                <a:gd name="connsiteY285" fmla="*/ 1453240 h 3245499"/>
                <a:gd name="connsiteX286" fmla="*/ 213257 w 2099794"/>
                <a:gd name="connsiteY286" fmla="*/ 1450544 h 3245499"/>
                <a:gd name="connsiteX287" fmla="*/ 236077 w 2099794"/>
                <a:gd name="connsiteY287" fmla="*/ 1473570 h 3245499"/>
                <a:gd name="connsiteX288" fmla="*/ 254332 w 2099794"/>
                <a:gd name="connsiteY288" fmla="*/ 1530204 h 3245499"/>
                <a:gd name="connsiteX289" fmla="*/ 251220 w 2099794"/>
                <a:gd name="connsiteY289" fmla="*/ 1535390 h 3245499"/>
                <a:gd name="connsiteX290" fmla="*/ 172390 w 2099794"/>
                <a:gd name="connsiteY290" fmla="*/ 1525432 h 3245499"/>
                <a:gd name="connsiteX291" fmla="*/ 161603 w 2099794"/>
                <a:gd name="connsiteY291" fmla="*/ 1518794 h 3245499"/>
                <a:gd name="connsiteX292" fmla="*/ 147081 w 2099794"/>
                <a:gd name="connsiteY292" fmla="*/ 1575220 h 3245499"/>
                <a:gd name="connsiteX293" fmla="*/ 116586 w 2099794"/>
                <a:gd name="connsiteY293" fmla="*/ 1776238 h 3245499"/>
                <a:gd name="connsiteX294" fmla="*/ 117831 w 2099794"/>
                <a:gd name="connsiteY294" fmla="*/ 1843451 h 3245499"/>
                <a:gd name="connsiteX295" fmla="*/ 123225 w 2099794"/>
                <a:gd name="connsiteY295" fmla="*/ 1852372 h 3245499"/>
                <a:gd name="connsiteX296" fmla="*/ 132560 w 2099794"/>
                <a:gd name="connsiteY296" fmla="*/ 1898840 h 3245499"/>
                <a:gd name="connsiteX297" fmla="*/ 130693 w 2099794"/>
                <a:gd name="connsiteY297" fmla="*/ 1910872 h 3245499"/>
                <a:gd name="connsiteX298" fmla="*/ 206619 w 2099794"/>
                <a:gd name="connsiteY298" fmla="*/ 2072059 h 3245499"/>
                <a:gd name="connsiteX299" fmla="*/ 327769 w 2099794"/>
                <a:gd name="connsiteY299" fmla="*/ 2245694 h 3245499"/>
                <a:gd name="connsiteX300" fmla="*/ 376934 w 2099794"/>
                <a:gd name="connsiteY300" fmla="*/ 2322450 h 3245499"/>
                <a:gd name="connsiteX301" fmla="*/ 378594 w 2099794"/>
                <a:gd name="connsiteY301" fmla="*/ 2325354 h 3245499"/>
                <a:gd name="connsiteX302" fmla="*/ 380668 w 2099794"/>
                <a:gd name="connsiteY302" fmla="*/ 2328881 h 3245499"/>
                <a:gd name="connsiteX303" fmla="*/ 380046 w 2099794"/>
                <a:gd name="connsiteY303" fmla="*/ 2324109 h 3245499"/>
                <a:gd name="connsiteX304" fmla="*/ 378801 w 2099794"/>
                <a:gd name="connsiteY304" fmla="*/ 2320375 h 3245499"/>
                <a:gd name="connsiteX305" fmla="*/ 324865 w 2099794"/>
                <a:gd name="connsiteY305" fmla="*/ 2199848 h 3245499"/>
                <a:gd name="connsiteX306" fmla="*/ 323413 w 2099794"/>
                <a:gd name="connsiteY306" fmla="*/ 2196943 h 3245499"/>
                <a:gd name="connsiteX307" fmla="*/ 294370 w 2099794"/>
                <a:gd name="connsiteY307" fmla="*/ 2169975 h 3245499"/>
                <a:gd name="connsiteX308" fmla="*/ 278396 w 2099794"/>
                <a:gd name="connsiteY308" fmla="*/ 2162092 h 3245499"/>
                <a:gd name="connsiteX309" fmla="*/ 272588 w 2099794"/>
                <a:gd name="connsiteY309" fmla="*/ 2116453 h 3245499"/>
                <a:gd name="connsiteX310" fmla="*/ 276529 w 2099794"/>
                <a:gd name="connsiteY310" fmla="*/ 2090937 h 3245499"/>
                <a:gd name="connsiteX311" fmla="*/ 250805 w 2099794"/>
                <a:gd name="connsiteY311" fmla="*/ 2002149 h 3245499"/>
                <a:gd name="connsiteX312" fmla="*/ 248109 w 2099794"/>
                <a:gd name="connsiteY312" fmla="*/ 1980990 h 3245499"/>
                <a:gd name="connsiteX313" fmla="*/ 227364 w 2099794"/>
                <a:gd name="connsiteY313" fmla="*/ 1984724 h 3245499"/>
                <a:gd name="connsiteX314" fmla="*/ 186497 w 2099794"/>
                <a:gd name="connsiteY314" fmla="*/ 1981819 h 3245499"/>
                <a:gd name="connsiteX315" fmla="*/ 182555 w 2099794"/>
                <a:gd name="connsiteY315" fmla="*/ 1975803 h 3245499"/>
                <a:gd name="connsiteX316" fmla="*/ 206619 w 2099794"/>
                <a:gd name="connsiteY316" fmla="*/ 1924149 h 3245499"/>
                <a:gd name="connsiteX317" fmla="*/ 215954 w 2099794"/>
                <a:gd name="connsiteY317" fmla="*/ 1915021 h 3245499"/>
                <a:gd name="connsiteX318" fmla="*/ 253502 w 2099794"/>
                <a:gd name="connsiteY318" fmla="*/ 1922696 h 3245499"/>
                <a:gd name="connsiteX319" fmla="*/ 257444 w 2099794"/>
                <a:gd name="connsiteY319" fmla="*/ 1930579 h 3245499"/>
                <a:gd name="connsiteX320" fmla="*/ 360338 w 2099794"/>
                <a:gd name="connsiteY320" fmla="*/ 1874568 h 3245499"/>
                <a:gd name="connsiteX321" fmla="*/ 361168 w 2099794"/>
                <a:gd name="connsiteY321" fmla="*/ 1876643 h 3245499"/>
                <a:gd name="connsiteX322" fmla="*/ 335652 w 2099794"/>
                <a:gd name="connsiteY322" fmla="*/ 1883904 h 3245499"/>
                <a:gd name="connsiteX323" fmla="*/ 286279 w 2099794"/>
                <a:gd name="connsiteY323" fmla="*/ 1907345 h 3245499"/>
                <a:gd name="connsiteX324" fmla="*/ 268854 w 2099794"/>
                <a:gd name="connsiteY324" fmla="*/ 1926845 h 3245499"/>
                <a:gd name="connsiteX325" fmla="*/ 266987 w 2099794"/>
                <a:gd name="connsiteY325" fmla="*/ 1947383 h 3245499"/>
                <a:gd name="connsiteX326" fmla="*/ 261800 w 2099794"/>
                <a:gd name="connsiteY326" fmla="*/ 1970202 h 3245499"/>
                <a:gd name="connsiteX327" fmla="*/ 256822 w 2099794"/>
                <a:gd name="connsiteY327" fmla="*/ 1979952 h 3245499"/>
                <a:gd name="connsiteX328" fmla="*/ 282960 w 2099794"/>
                <a:gd name="connsiteY328" fmla="*/ 2083469 h 3245499"/>
                <a:gd name="connsiteX329" fmla="*/ 285449 w 2099794"/>
                <a:gd name="connsiteY329" fmla="*/ 2080357 h 3245499"/>
                <a:gd name="connsiteX330" fmla="*/ 342705 w 2099794"/>
                <a:gd name="connsiteY330" fmla="*/ 2062309 h 3245499"/>
                <a:gd name="connsiteX331" fmla="*/ 373408 w 2099794"/>
                <a:gd name="connsiteY331" fmla="*/ 2083884 h 3245499"/>
                <a:gd name="connsiteX332" fmla="*/ 415934 w 2099794"/>
                <a:gd name="connsiteY332" fmla="*/ 2145704 h 3245499"/>
                <a:gd name="connsiteX333" fmla="*/ 417387 w 2099794"/>
                <a:gd name="connsiteY333" fmla="*/ 2151097 h 3245499"/>
                <a:gd name="connsiteX334" fmla="*/ 365525 w 2099794"/>
                <a:gd name="connsiteY334" fmla="*/ 2168730 h 3245499"/>
                <a:gd name="connsiteX335" fmla="*/ 329844 w 2099794"/>
                <a:gd name="connsiteY335" fmla="*/ 2174124 h 3245499"/>
                <a:gd name="connsiteX336" fmla="*/ 325487 w 2099794"/>
                <a:gd name="connsiteY336" fmla="*/ 2181385 h 3245499"/>
                <a:gd name="connsiteX337" fmla="*/ 383988 w 2099794"/>
                <a:gd name="connsiteY337" fmla="*/ 2310625 h 3245499"/>
                <a:gd name="connsiteX338" fmla="*/ 431286 w 2099794"/>
                <a:gd name="connsiteY338" fmla="*/ 2463930 h 3245499"/>
                <a:gd name="connsiteX339" fmla="*/ 433153 w 2099794"/>
                <a:gd name="connsiteY339" fmla="*/ 2564750 h 3245499"/>
                <a:gd name="connsiteX340" fmla="*/ 425477 w 2099794"/>
                <a:gd name="connsiteY340" fmla="*/ 2629059 h 3245499"/>
                <a:gd name="connsiteX341" fmla="*/ 425685 w 2099794"/>
                <a:gd name="connsiteY341" fmla="*/ 2635282 h 3245499"/>
                <a:gd name="connsiteX342" fmla="*/ 430041 w 2099794"/>
                <a:gd name="connsiteY342" fmla="*/ 2631133 h 3245499"/>
                <a:gd name="connsiteX343" fmla="*/ 493106 w 2099794"/>
                <a:gd name="connsiteY343" fmla="*/ 2607691 h 3245499"/>
                <a:gd name="connsiteX344" fmla="*/ 548494 w 2099794"/>
                <a:gd name="connsiteY344" fmla="*/ 2636734 h 3245499"/>
                <a:gd name="connsiteX345" fmla="*/ 627740 w 2099794"/>
                <a:gd name="connsiteY345" fmla="*/ 2746060 h 3245499"/>
                <a:gd name="connsiteX346" fmla="*/ 624420 w 2099794"/>
                <a:gd name="connsiteY346" fmla="*/ 2753320 h 3245499"/>
                <a:gd name="connsiteX347" fmla="*/ 563431 w 2099794"/>
                <a:gd name="connsiteY347" fmla="*/ 2776347 h 3245499"/>
                <a:gd name="connsiteX348" fmla="*/ 468004 w 2099794"/>
                <a:gd name="connsiteY348" fmla="*/ 2788379 h 3245499"/>
                <a:gd name="connsiteX349" fmla="*/ 413653 w 2099794"/>
                <a:gd name="connsiteY349" fmla="*/ 2771161 h 3245499"/>
                <a:gd name="connsiteX350" fmla="*/ 394982 w 2099794"/>
                <a:gd name="connsiteY350" fmla="*/ 2751661 h 3245499"/>
                <a:gd name="connsiteX351" fmla="*/ 392285 w 2099794"/>
                <a:gd name="connsiteY351" fmla="*/ 2756847 h 3245499"/>
                <a:gd name="connsiteX352" fmla="*/ 356397 w 2099794"/>
                <a:gd name="connsiteY352" fmla="*/ 2843146 h 3245499"/>
                <a:gd name="connsiteX353" fmla="*/ 276788 w 2099794"/>
                <a:gd name="connsiteY353" fmla="*/ 2976976 h 3245499"/>
                <a:gd name="connsiteX354" fmla="*/ 231210 w 2099794"/>
                <a:gd name="connsiteY354" fmla="*/ 3030989 h 3245499"/>
                <a:gd name="connsiteX355" fmla="*/ 320404 w 2099794"/>
                <a:gd name="connsiteY355" fmla="*/ 2901309 h 3245499"/>
                <a:gd name="connsiteX356" fmla="*/ 387722 w 2099794"/>
                <a:gd name="connsiteY356" fmla="*/ 2751868 h 3245499"/>
                <a:gd name="connsiteX357" fmla="*/ 390626 w 2099794"/>
                <a:gd name="connsiteY357" fmla="*/ 2734235 h 3245499"/>
                <a:gd name="connsiteX358" fmla="*/ 396227 w 2099794"/>
                <a:gd name="connsiteY358" fmla="*/ 2709756 h 3245499"/>
                <a:gd name="connsiteX359" fmla="*/ 411786 w 2099794"/>
                <a:gd name="connsiteY359" fmla="*/ 2663495 h 3245499"/>
                <a:gd name="connsiteX360" fmla="*/ 427552 w 2099794"/>
                <a:gd name="connsiteY360" fmla="*/ 2519318 h 3245499"/>
                <a:gd name="connsiteX361" fmla="*/ 416764 w 2099794"/>
                <a:gd name="connsiteY361" fmla="*/ 2480940 h 3245499"/>
                <a:gd name="connsiteX362" fmla="*/ 328599 w 2099794"/>
                <a:gd name="connsiteY362" fmla="*/ 2359790 h 3245499"/>
                <a:gd name="connsiteX363" fmla="*/ 223007 w 2099794"/>
                <a:gd name="connsiteY363" fmla="*/ 2274529 h 3245499"/>
                <a:gd name="connsiteX364" fmla="*/ 177784 w 2099794"/>
                <a:gd name="connsiteY364" fmla="*/ 2258141 h 3245499"/>
                <a:gd name="connsiteX365" fmla="*/ 114927 w 2099794"/>
                <a:gd name="connsiteY365" fmla="*/ 2286561 h 3245499"/>
                <a:gd name="connsiteX366" fmla="*/ 94597 w 2099794"/>
                <a:gd name="connsiteY366" fmla="*/ 2367259 h 3245499"/>
                <a:gd name="connsiteX367" fmla="*/ 100198 w 2099794"/>
                <a:gd name="connsiteY367" fmla="*/ 2362280 h 3245499"/>
                <a:gd name="connsiteX368" fmla="*/ 170108 w 2099794"/>
                <a:gd name="connsiteY368" fmla="*/ 2362072 h 3245499"/>
                <a:gd name="connsiteX369" fmla="*/ 200188 w 2099794"/>
                <a:gd name="connsiteY369" fmla="*/ 2430530 h 3245499"/>
                <a:gd name="connsiteX370" fmla="*/ 204544 w 2099794"/>
                <a:gd name="connsiteY370" fmla="*/ 2463100 h 3245499"/>
                <a:gd name="connsiteX371" fmla="*/ 198529 w 2099794"/>
                <a:gd name="connsiteY371" fmla="*/ 2469531 h 3245499"/>
                <a:gd name="connsiteX372" fmla="*/ 95011 w 2099794"/>
                <a:gd name="connsiteY372" fmla="*/ 2450860 h 3245499"/>
                <a:gd name="connsiteX373" fmla="*/ 100820 w 2099794"/>
                <a:gd name="connsiteY373" fmla="*/ 2505419 h 3245499"/>
                <a:gd name="connsiteX374" fmla="*/ 118246 w 2099794"/>
                <a:gd name="connsiteY374" fmla="*/ 2611633 h 3245499"/>
                <a:gd name="connsiteX375" fmla="*/ 125507 w 2099794"/>
                <a:gd name="connsiteY375" fmla="*/ 2622420 h 3245499"/>
                <a:gd name="connsiteX376" fmla="*/ 134012 w 2099794"/>
                <a:gd name="connsiteY376" fmla="*/ 2662043 h 3245499"/>
                <a:gd name="connsiteX377" fmla="*/ 131522 w 2099794"/>
                <a:gd name="connsiteY377" fmla="*/ 2675527 h 3245499"/>
                <a:gd name="connsiteX378" fmla="*/ 150400 w 2099794"/>
                <a:gd name="connsiteY378" fmla="*/ 2762863 h 3245499"/>
                <a:gd name="connsiteX379" fmla="*/ 123639 w 2099794"/>
                <a:gd name="connsiteY379" fmla="*/ 2674697 h 3245499"/>
                <a:gd name="connsiteX380" fmla="*/ 25724 w 2099794"/>
                <a:gd name="connsiteY380" fmla="*/ 2699176 h 3245499"/>
                <a:gd name="connsiteX381" fmla="*/ 18048 w 2099794"/>
                <a:gd name="connsiteY381" fmla="*/ 2691501 h 3245499"/>
                <a:gd name="connsiteX382" fmla="*/ 37963 w 2099794"/>
                <a:gd name="connsiteY382" fmla="*/ 2616612 h 3245499"/>
                <a:gd name="connsiteX383" fmla="*/ 56634 w 2099794"/>
                <a:gd name="connsiteY383" fmla="*/ 2594000 h 3245499"/>
                <a:gd name="connsiteX384" fmla="*/ 100820 w 2099794"/>
                <a:gd name="connsiteY384" fmla="*/ 2594415 h 3245499"/>
                <a:gd name="connsiteX385" fmla="*/ 107666 w 2099794"/>
                <a:gd name="connsiteY385" fmla="*/ 2600223 h 3245499"/>
                <a:gd name="connsiteX386" fmla="*/ 99575 w 2099794"/>
                <a:gd name="connsiteY386" fmla="*/ 2553962 h 3245499"/>
                <a:gd name="connsiteX387" fmla="*/ 86921 w 2099794"/>
                <a:gd name="connsiteY387" fmla="*/ 2451276 h 3245499"/>
                <a:gd name="connsiteX388" fmla="*/ 81942 w 2099794"/>
                <a:gd name="connsiteY388" fmla="*/ 2440695 h 3245499"/>
                <a:gd name="connsiteX389" fmla="*/ 72192 w 2099794"/>
                <a:gd name="connsiteY389" fmla="*/ 2429700 h 3245499"/>
                <a:gd name="connsiteX390" fmla="*/ 80490 w 2099794"/>
                <a:gd name="connsiteY390" fmla="*/ 2385306 h 3245499"/>
                <a:gd name="connsiteX391" fmla="*/ 85676 w 2099794"/>
                <a:gd name="connsiteY391" fmla="*/ 2375349 h 3245499"/>
                <a:gd name="connsiteX392" fmla="*/ 100405 w 2099794"/>
                <a:gd name="connsiteY392" fmla="*/ 2298386 h 3245499"/>
                <a:gd name="connsiteX393" fmla="*/ 157246 w 2099794"/>
                <a:gd name="connsiteY393" fmla="*/ 2249842 h 3245499"/>
                <a:gd name="connsiteX394" fmla="*/ 203922 w 2099794"/>
                <a:gd name="connsiteY394" fmla="*/ 2257311 h 3245499"/>
                <a:gd name="connsiteX395" fmla="*/ 288769 w 2099794"/>
                <a:gd name="connsiteY395" fmla="*/ 2311247 h 3245499"/>
                <a:gd name="connsiteX396" fmla="*/ 419254 w 2099794"/>
                <a:gd name="connsiteY396" fmla="*/ 2469531 h 3245499"/>
                <a:gd name="connsiteX397" fmla="*/ 425270 w 2099794"/>
                <a:gd name="connsiteY397" fmla="*/ 2480110 h 3245499"/>
                <a:gd name="connsiteX398" fmla="*/ 414690 w 2099794"/>
                <a:gd name="connsiteY398" fmla="*/ 2425344 h 3245499"/>
                <a:gd name="connsiteX399" fmla="*/ 340838 w 2099794"/>
                <a:gd name="connsiteY399" fmla="*/ 2278471 h 3245499"/>
                <a:gd name="connsiteX400" fmla="*/ 227571 w 2099794"/>
                <a:gd name="connsiteY400" fmla="*/ 2118320 h 3245499"/>
                <a:gd name="connsiteX401" fmla="*/ 134219 w 2099794"/>
                <a:gd name="connsiteY401" fmla="*/ 1948213 h 3245499"/>
                <a:gd name="connsiteX402" fmla="*/ 123639 w 2099794"/>
                <a:gd name="connsiteY402" fmla="*/ 1916265 h 3245499"/>
                <a:gd name="connsiteX403" fmla="*/ 118661 w 2099794"/>
                <a:gd name="connsiteY403" fmla="*/ 1913569 h 3245499"/>
                <a:gd name="connsiteX404" fmla="*/ 23857 w 2099794"/>
                <a:gd name="connsiteY404" fmla="*/ 1938255 h 3245499"/>
                <a:gd name="connsiteX405" fmla="*/ 0 w 2099794"/>
                <a:gd name="connsiteY405" fmla="*/ 1938670 h 3245499"/>
                <a:gd name="connsiteX0" fmla="*/ 989322 w 2099794"/>
                <a:gd name="connsiteY0" fmla="*/ 1791611 h 2081735"/>
                <a:gd name="connsiteX1" fmla="*/ 991189 w 2099794"/>
                <a:gd name="connsiteY1" fmla="*/ 1792856 h 2081735"/>
                <a:gd name="connsiteX2" fmla="*/ 992849 w 2099794"/>
                <a:gd name="connsiteY2" fmla="*/ 1791403 h 2081735"/>
                <a:gd name="connsiteX3" fmla="*/ 991189 w 2099794"/>
                <a:gd name="connsiteY3" fmla="*/ 1789952 h 2081735"/>
                <a:gd name="connsiteX4" fmla="*/ 989322 w 2099794"/>
                <a:gd name="connsiteY4" fmla="*/ 1791611 h 2081735"/>
                <a:gd name="connsiteX5" fmla="*/ 424025 w 2099794"/>
                <a:gd name="connsiteY5" fmla="*/ 1475460 h 2081735"/>
                <a:gd name="connsiteX6" fmla="*/ 424855 w 2099794"/>
                <a:gd name="connsiteY6" fmla="*/ 1475460 h 2081735"/>
                <a:gd name="connsiteX7" fmla="*/ 425270 w 2099794"/>
                <a:gd name="connsiteY7" fmla="*/ 1474008 h 2081735"/>
                <a:gd name="connsiteX8" fmla="*/ 424025 w 2099794"/>
                <a:gd name="connsiteY8" fmla="*/ 1473385 h 2081735"/>
                <a:gd name="connsiteX9" fmla="*/ 424025 w 2099794"/>
                <a:gd name="connsiteY9" fmla="*/ 1475460 h 2081735"/>
                <a:gd name="connsiteX10" fmla="*/ 209514 w 2099794"/>
                <a:gd name="connsiteY10" fmla="*/ 1892936 h 2081735"/>
                <a:gd name="connsiteX11" fmla="*/ 231210 w 2099794"/>
                <a:gd name="connsiteY11" fmla="*/ 1867225 h 2081735"/>
                <a:gd name="connsiteX12" fmla="*/ 227571 w 2099794"/>
                <a:gd name="connsiteY12" fmla="*/ 1872516 h 2081735"/>
                <a:gd name="connsiteX13" fmla="*/ 209514 w 2099794"/>
                <a:gd name="connsiteY13" fmla="*/ 1892936 h 2081735"/>
                <a:gd name="connsiteX14" fmla="*/ 197595 w 2099794"/>
                <a:gd name="connsiteY14" fmla="*/ 1927954 h 2081735"/>
                <a:gd name="connsiteX15" fmla="*/ 294784 w 2099794"/>
                <a:gd name="connsiteY15" fmla="*/ 1861470 h 2081735"/>
                <a:gd name="connsiteX16" fmla="*/ 400583 w 2099794"/>
                <a:gd name="connsiteY16" fmla="*/ 1806340 h 2081735"/>
                <a:gd name="connsiteX17" fmla="*/ 470078 w 2099794"/>
                <a:gd name="connsiteY17" fmla="*/ 1778749 h 2081735"/>
                <a:gd name="connsiteX18" fmla="*/ 526919 w 2099794"/>
                <a:gd name="connsiteY18" fmla="*/ 1761531 h 2081735"/>
                <a:gd name="connsiteX19" fmla="*/ 563015 w 2099794"/>
                <a:gd name="connsiteY19" fmla="*/ 1751988 h 2081735"/>
                <a:gd name="connsiteX20" fmla="*/ 623590 w 2099794"/>
                <a:gd name="connsiteY20" fmla="*/ 1742446 h 2081735"/>
                <a:gd name="connsiteX21" fmla="*/ 625872 w 2099794"/>
                <a:gd name="connsiteY21" fmla="*/ 1741616 h 2081735"/>
                <a:gd name="connsiteX22" fmla="*/ 629191 w 2099794"/>
                <a:gd name="connsiteY22" fmla="*/ 1741409 h 2081735"/>
                <a:gd name="connsiteX23" fmla="*/ 653878 w 2099794"/>
                <a:gd name="connsiteY23" fmla="*/ 1738297 h 2081735"/>
                <a:gd name="connsiteX24" fmla="*/ 660516 w 2099794"/>
                <a:gd name="connsiteY24" fmla="*/ 1738089 h 2081735"/>
                <a:gd name="connsiteX25" fmla="*/ 709889 w 2099794"/>
                <a:gd name="connsiteY25" fmla="*/ 1734978 h 2081735"/>
                <a:gd name="connsiteX26" fmla="*/ 741214 w 2099794"/>
                <a:gd name="connsiteY26" fmla="*/ 1734978 h 2081735"/>
                <a:gd name="connsiteX27" fmla="*/ 790586 w 2099794"/>
                <a:gd name="connsiteY27" fmla="*/ 1738089 h 2081735"/>
                <a:gd name="connsiteX28" fmla="*/ 795565 w 2099794"/>
                <a:gd name="connsiteY28" fmla="*/ 1738297 h 2081735"/>
                <a:gd name="connsiteX29" fmla="*/ 844316 w 2099794"/>
                <a:gd name="connsiteY29" fmla="*/ 1745142 h 2081735"/>
                <a:gd name="connsiteX30" fmla="*/ 882690 w 2099794"/>
                <a:gd name="connsiteY30" fmla="*/ 1751332 h 2081735"/>
                <a:gd name="connsiteX31" fmla="*/ 882901 w 2099794"/>
                <a:gd name="connsiteY31" fmla="*/ 1751573 h 2081735"/>
                <a:gd name="connsiteX32" fmla="*/ 882901 w 2099794"/>
                <a:gd name="connsiteY32" fmla="*/ 1752403 h 2081735"/>
                <a:gd name="connsiteX33" fmla="*/ 883938 w 2099794"/>
                <a:gd name="connsiteY33" fmla="*/ 1752196 h 2081735"/>
                <a:gd name="connsiteX34" fmla="*/ 882901 w 2099794"/>
                <a:gd name="connsiteY34" fmla="*/ 1751573 h 2081735"/>
                <a:gd name="connsiteX35" fmla="*/ 882901 w 2099794"/>
                <a:gd name="connsiteY35" fmla="*/ 1751366 h 2081735"/>
                <a:gd name="connsiteX36" fmla="*/ 882690 w 2099794"/>
                <a:gd name="connsiteY36" fmla="*/ 1751332 h 2081735"/>
                <a:gd name="connsiteX37" fmla="*/ 877092 w 2099794"/>
                <a:gd name="connsiteY37" fmla="*/ 1744935 h 2081735"/>
                <a:gd name="connsiteX38" fmla="*/ 868587 w 2099794"/>
                <a:gd name="connsiteY38" fmla="*/ 1730829 h 2081735"/>
                <a:gd name="connsiteX39" fmla="*/ 874188 w 2099794"/>
                <a:gd name="connsiteY39" fmla="*/ 1699504 h 2081735"/>
                <a:gd name="connsiteX40" fmla="*/ 909869 w 2099794"/>
                <a:gd name="connsiteY40" fmla="*/ 1665897 h 2081735"/>
                <a:gd name="connsiteX41" fmla="*/ 951359 w 2099794"/>
                <a:gd name="connsiteY41" fmla="*/ 1650753 h 2081735"/>
                <a:gd name="connsiteX42" fmla="*/ 1017535 w 2099794"/>
                <a:gd name="connsiteY42" fmla="*/ 1644322 h 2081735"/>
                <a:gd name="connsiteX43" fmla="*/ 1027493 w 2099794"/>
                <a:gd name="connsiteY43" fmla="*/ 1644322 h 2081735"/>
                <a:gd name="connsiteX44" fmla="*/ 1040562 w 2099794"/>
                <a:gd name="connsiteY44" fmla="*/ 1644530 h 2081735"/>
                <a:gd name="connsiteX45" fmla="*/ 997620 w 2099794"/>
                <a:gd name="connsiteY45" fmla="*/ 1783935 h 2081735"/>
                <a:gd name="connsiteX46" fmla="*/ 1033301 w 2099794"/>
                <a:gd name="connsiteY46" fmla="*/ 1795760 h 2081735"/>
                <a:gd name="connsiteX47" fmla="*/ 1137025 w 2099794"/>
                <a:gd name="connsiteY47" fmla="*/ 1833723 h 2081735"/>
                <a:gd name="connsiteX48" fmla="*/ 1181627 w 2099794"/>
                <a:gd name="connsiteY48" fmla="*/ 1850112 h 2081735"/>
                <a:gd name="connsiteX49" fmla="*/ 1186191 w 2099794"/>
                <a:gd name="connsiteY49" fmla="*/ 1850734 h 2081735"/>
                <a:gd name="connsiteX50" fmla="*/ 1183494 w 2099794"/>
                <a:gd name="connsiteY50" fmla="*/ 1848452 h 2081735"/>
                <a:gd name="connsiteX51" fmla="*/ 1186813 w 2099794"/>
                <a:gd name="connsiteY51" fmla="*/ 1797627 h 2081735"/>
                <a:gd name="connsiteX52" fmla="*/ 1250915 w 2099794"/>
                <a:gd name="connsiteY52" fmla="*/ 1774393 h 2081735"/>
                <a:gd name="connsiteX53" fmla="*/ 1286596 w 2099794"/>
                <a:gd name="connsiteY53" fmla="*/ 1771903 h 2081735"/>
                <a:gd name="connsiteX54" fmla="*/ 1293649 w 2099794"/>
                <a:gd name="connsiteY54" fmla="*/ 1778957 h 2081735"/>
                <a:gd name="connsiteX55" fmla="*/ 1285766 w 2099794"/>
                <a:gd name="connsiteY55" fmla="*/ 1824595 h 2081735"/>
                <a:gd name="connsiteX56" fmla="*/ 1258175 w 2099794"/>
                <a:gd name="connsiteY56" fmla="*/ 1876043 h 2081735"/>
                <a:gd name="connsiteX57" fmla="*/ 1260665 w 2099794"/>
                <a:gd name="connsiteY57" fmla="*/ 1877910 h 2081735"/>
                <a:gd name="connsiteX58" fmla="*/ 1313564 w 2099794"/>
                <a:gd name="connsiteY58" fmla="*/ 1893261 h 2081735"/>
                <a:gd name="connsiteX59" fmla="*/ 1335761 w 2099794"/>
                <a:gd name="connsiteY59" fmla="*/ 1899692 h 2081735"/>
                <a:gd name="connsiteX60" fmla="*/ 1397166 w 2099794"/>
                <a:gd name="connsiteY60" fmla="*/ 1911724 h 2081735"/>
                <a:gd name="connsiteX61" fmla="*/ 1512922 w 2099794"/>
                <a:gd name="connsiteY61" fmla="*/ 1912761 h 2081735"/>
                <a:gd name="connsiteX62" fmla="*/ 1608971 w 2099794"/>
                <a:gd name="connsiteY62" fmla="*/ 1879777 h 2081735"/>
                <a:gd name="connsiteX63" fmla="*/ 1614987 w 2099794"/>
                <a:gd name="connsiteY63" fmla="*/ 1871894 h 2081735"/>
                <a:gd name="connsiteX64" fmla="*/ 1625774 w 2099794"/>
                <a:gd name="connsiteY64" fmla="*/ 1856542 h 2081735"/>
                <a:gd name="connsiteX65" fmla="*/ 1633035 w 2099794"/>
                <a:gd name="connsiteY65" fmla="*/ 1847622 h 2081735"/>
                <a:gd name="connsiteX66" fmla="*/ 1670791 w 2099794"/>
                <a:gd name="connsiteY66" fmla="*/ 1831856 h 2081735"/>
                <a:gd name="connsiteX67" fmla="*/ 1681163 w 2099794"/>
                <a:gd name="connsiteY67" fmla="*/ 1828952 h 2081735"/>
                <a:gd name="connsiteX68" fmla="*/ 1756674 w 2099794"/>
                <a:gd name="connsiteY68" fmla="*/ 1746387 h 2081735"/>
                <a:gd name="connsiteX69" fmla="*/ 1777212 w 2099794"/>
                <a:gd name="connsiteY69" fmla="*/ 1716722 h 2081735"/>
                <a:gd name="connsiteX70" fmla="*/ 1780116 w 2099794"/>
                <a:gd name="connsiteY70" fmla="*/ 1718589 h 2081735"/>
                <a:gd name="connsiteX71" fmla="*/ 1711243 w 2099794"/>
                <a:gd name="connsiteY71" fmla="*/ 1811941 h 2081735"/>
                <a:gd name="connsiteX72" fmla="*/ 1687179 w 2099794"/>
                <a:gd name="connsiteY72" fmla="*/ 1834760 h 2081735"/>
                <a:gd name="connsiteX73" fmla="*/ 1686142 w 2099794"/>
                <a:gd name="connsiteY73" fmla="*/ 1843888 h 2081735"/>
                <a:gd name="connsiteX74" fmla="*/ 1707924 w 2099794"/>
                <a:gd name="connsiteY74" fmla="*/ 1912346 h 2081735"/>
                <a:gd name="connsiteX75" fmla="*/ 1704397 w 2099794"/>
                <a:gd name="connsiteY75" fmla="*/ 1916288 h 2081735"/>
                <a:gd name="connsiteX76" fmla="*/ 1638636 w 2099794"/>
                <a:gd name="connsiteY76" fmla="*/ 1905708 h 2081735"/>
                <a:gd name="connsiteX77" fmla="*/ 1620381 w 2099794"/>
                <a:gd name="connsiteY77" fmla="*/ 1889734 h 2081735"/>
                <a:gd name="connsiteX78" fmla="*/ 1612705 w 2099794"/>
                <a:gd name="connsiteY78" fmla="*/ 1887452 h 2081735"/>
                <a:gd name="connsiteX79" fmla="*/ 1554205 w 2099794"/>
                <a:gd name="connsiteY79" fmla="*/ 1913383 h 2081735"/>
                <a:gd name="connsiteX80" fmla="*/ 1526821 w 2099794"/>
                <a:gd name="connsiteY80" fmla="*/ 1919192 h 2081735"/>
                <a:gd name="connsiteX81" fmla="*/ 1385341 w 2099794"/>
                <a:gd name="connsiteY81" fmla="*/ 1918155 h 2081735"/>
                <a:gd name="connsiteX82" fmla="*/ 1328915 w 2099794"/>
                <a:gd name="connsiteY82" fmla="*/ 1907367 h 2081735"/>
                <a:gd name="connsiteX83" fmla="*/ 1264814 w 2099794"/>
                <a:gd name="connsiteY83" fmla="*/ 1888075 h 2081735"/>
                <a:gd name="connsiteX84" fmla="*/ 1237846 w 2099794"/>
                <a:gd name="connsiteY84" fmla="*/ 1887037 h 2081735"/>
                <a:gd name="connsiteX85" fmla="*/ 1214819 w 2099794"/>
                <a:gd name="connsiteY85" fmla="*/ 1880814 h 2081735"/>
                <a:gd name="connsiteX86" fmla="*/ 1149265 w 2099794"/>
                <a:gd name="connsiteY86" fmla="*/ 1847830 h 2081735"/>
                <a:gd name="connsiteX87" fmla="*/ 1117110 w 2099794"/>
                <a:gd name="connsiteY87" fmla="*/ 1834553 h 2081735"/>
                <a:gd name="connsiteX88" fmla="*/ 1007785 w 2099794"/>
                <a:gd name="connsiteY88" fmla="*/ 1794723 h 2081735"/>
                <a:gd name="connsiteX89" fmla="*/ 999902 w 2099794"/>
                <a:gd name="connsiteY89" fmla="*/ 1792648 h 2081735"/>
                <a:gd name="connsiteX90" fmla="*/ 998242 w 2099794"/>
                <a:gd name="connsiteY90" fmla="*/ 1792233 h 2081735"/>
                <a:gd name="connsiteX91" fmla="*/ 994923 w 2099794"/>
                <a:gd name="connsiteY91" fmla="*/ 1791403 h 2081735"/>
                <a:gd name="connsiteX92" fmla="*/ 994508 w 2099794"/>
                <a:gd name="connsiteY92" fmla="*/ 1793893 h 2081735"/>
                <a:gd name="connsiteX93" fmla="*/ 999695 w 2099794"/>
                <a:gd name="connsiteY93" fmla="*/ 1796382 h 2081735"/>
                <a:gd name="connsiteX94" fmla="*/ 1057573 w 2099794"/>
                <a:gd name="connsiteY94" fmla="*/ 1823558 h 2081735"/>
                <a:gd name="connsiteX95" fmla="*/ 1127690 w 2099794"/>
                <a:gd name="connsiteY95" fmla="*/ 1858617 h 2081735"/>
                <a:gd name="connsiteX96" fmla="*/ 1204031 w 2099794"/>
                <a:gd name="connsiteY96" fmla="*/ 1895958 h 2081735"/>
                <a:gd name="connsiteX97" fmla="*/ 1312112 w 2099794"/>
                <a:gd name="connsiteY97" fmla="*/ 1942634 h 2081735"/>
                <a:gd name="connsiteX98" fmla="*/ 1354432 w 2099794"/>
                <a:gd name="connsiteY98" fmla="*/ 1956948 h 2081735"/>
                <a:gd name="connsiteX99" fmla="*/ 1417911 w 2099794"/>
                <a:gd name="connsiteY99" fmla="*/ 1973543 h 2081735"/>
                <a:gd name="connsiteX100" fmla="*/ 1421852 w 2099794"/>
                <a:gd name="connsiteY100" fmla="*/ 1972921 h 2081735"/>
                <a:gd name="connsiteX101" fmla="*/ 1439486 w 2099794"/>
                <a:gd name="connsiteY101" fmla="*/ 1953214 h 2081735"/>
                <a:gd name="connsiteX102" fmla="*/ 1491763 w 2099794"/>
                <a:gd name="connsiteY102" fmla="*/ 1954458 h 2081735"/>
                <a:gd name="connsiteX103" fmla="*/ 1514997 w 2099794"/>
                <a:gd name="connsiteY103" fmla="*/ 1982671 h 2081735"/>
                <a:gd name="connsiteX104" fmla="*/ 1525577 w 2099794"/>
                <a:gd name="connsiteY104" fmla="*/ 1989517 h 2081735"/>
                <a:gd name="connsiteX105" fmla="*/ 1758126 w 2099794"/>
                <a:gd name="connsiteY105" fmla="*/ 1976033 h 2081735"/>
                <a:gd name="connsiteX106" fmla="*/ 1766217 w 2099794"/>
                <a:gd name="connsiteY106" fmla="*/ 1971261 h 2081735"/>
                <a:gd name="connsiteX107" fmla="*/ 1778041 w 2099794"/>
                <a:gd name="connsiteY107" fmla="*/ 1964001 h 2081735"/>
                <a:gd name="connsiteX108" fmla="*/ 1802935 w 2099794"/>
                <a:gd name="connsiteY108" fmla="*/ 1956533 h 2081735"/>
                <a:gd name="connsiteX109" fmla="*/ 1837164 w 2099794"/>
                <a:gd name="connsiteY109" fmla="*/ 1958400 h 2081735"/>
                <a:gd name="connsiteX110" fmla="*/ 1844633 w 2099794"/>
                <a:gd name="connsiteY110" fmla="*/ 1959644 h 2081735"/>
                <a:gd name="connsiteX111" fmla="*/ 1866829 w 2099794"/>
                <a:gd name="connsiteY111" fmla="*/ 1954666 h 2081735"/>
                <a:gd name="connsiteX112" fmla="*/ 1903340 w 2099794"/>
                <a:gd name="connsiteY112" fmla="*/ 1945538 h 2081735"/>
                <a:gd name="connsiteX113" fmla="*/ 1946282 w 2099794"/>
                <a:gd name="connsiteY113" fmla="*/ 1934336 h 2081735"/>
                <a:gd name="connsiteX114" fmla="*/ 1982586 w 2099794"/>
                <a:gd name="connsiteY114" fmla="*/ 1923963 h 2081735"/>
                <a:gd name="connsiteX115" fmla="*/ 2035278 w 2099794"/>
                <a:gd name="connsiteY115" fmla="*/ 1907160 h 2081735"/>
                <a:gd name="connsiteX116" fmla="*/ 2081954 w 2099794"/>
                <a:gd name="connsiteY116" fmla="*/ 1890356 h 2081735"/>
                <a:gd name="connsiteX117" fmla="*/ 2099794 w 2099794"/>
                <a:gd name="connsiteY117" fmla="*/ 1886623 h 2081735"/>
                <a:gd name="connsiteX118" fmla="*/ 2092741 w 2099794"/>
                <a:gd name="connsiteY118" fmla="*/ 1890979 h 2081735"/>
                <a:gd name="connsiteX119" fmla="*/ 1944415 w 2099794"/>
                <a:gd name="connsiteY119" fmla="*/ 1943256 h 2081735"/>
                <a:gd name="connsiteX120" fmla="*/ 1852100 w 2099794"/>
                <a:gd name="connsiteY120" fmla="*/ 1966698 h 2081735"/>
                <a:gd name="connsiteX121" fmla="*/ 1847744 w 2099794"/>
                <a:gd name="connsiteY121" fmla="*/ 1973958 h 2081735"/>
                <a:gd name="connsiteX122" fmla="*/ 1850026 w 2099794"/>
                <a:gd name="connsiteY122" fmla="*/ 2007980 h 2081735"/>
                <a:gd name="connsiteX123" fmla="*/ 1833430 w 2099794"/>
                <a:gd name="connsiteY123" fmla="*/ 2059220 h 2081735"/>
                <a:gd name="connsiteX124" fmla="*/ 1826170 w 2099794"/>
                <a:gd name="connsiteY124" fmla="*/ 2061917 h 2081735"/>
                <a:gd name="connsiteX125" fmla="*/ 1779286 w 2099794"/>
                <a:gd name="connsiteY125" fmla="*/ 2026236 h 2081735"/>
                <a:gd name="connsiteX126" fmla="*/ 1761861 w 2099794"/>
                <a:gd name="connsiteY126" fmla="*/ 1988272 h 2081735"/>
                <a:gd name="connsiteX127" fmla="*/ 1755015 w 2099794"/>
                <a:gd name="connsiteY127" fmla="*/ 1984953 h 2081735"/>
                <a:gd name="connsiteX128" fmla="*/ 1597976 w 2099794"/>
                <a:gd name="connsiteY128" fmla="*/ 1998852 h 2081735"/>
                <a:gd name="connsiteX129" fmla="*/ 1535534 w 2099794"/>
                <a:gd name="connsiteY129" fmla="*/ 1997815 h 2081735"/>
                <a:gd name="connsiteX130" fmla="*/ 1522880 w 2099794"/>
                <a:gd name="connsiteY130" fmla="*/ 1997815 h 2081735"/>
                <a:gd name="connsiteX131" fmla="*/ 1539476 w 2099794"/>
                <a:gd name="connsiteY131" fmla="*/ 2081417 h 2081735"/>
                <a:gd name="connsiteX132" fmla="*/ 1446124 w 2099794"/>
                <a:gd name="connsiteY132" fmla="*/ 2071252 h 2081735"/>
                <a:gd name="connsiteX133" fmla="*/ 1402352 w 2099794"/>
                <a:gd name="connsiteY133" fmla="*/ 2043454 h 2081735"/>
                <a:gd name="connsiteX134" fmla="*/ 1414799 w 2099794"/>
                <a:gd name="connsiteY134" fmla="*/ 1985368 h 2081735"/>
                <a:gd name="connsiteX135" fmla="*/ 1416251 w 2099794"/>
                <a:gd name="connsiteY135" fmla="*/ 1983708 h 2081735"/>
                <a:gd name="connsiteX136" fmla="*/ 1414177 w 2099794"/>
                <a:gd name="connsiteY136" fmla="*/ 1981427 h 2081735"/>
                <a:gd name="connsiteX137" fmla="*/ 1183079 w 2099794"/>
                <a:gd name="connsiteY137" fmla="*/ 1894091 h 2081735"/>
                <a:gd name="connsiteX138" fmla="*/ 989945 w 2099794"/>
                <a:gd name="connsiteY138" fmla="*/ 1799702 h 2081735"/>
                <a:gd name="connsiteX139" fmla="*/ 976460 w 2099794"/>
                <a:gd name="connsiteY139" fmla="*/ 1799909 h 2081735"/>
                <a:gd name="connsiteX140" fmla="*/ 929162 w 2099794"/>
                <a:gd name="connsiteY140" fmla="*/ 1797212 h 2081735"/>
                <a:gd name="connsiteX141" fmla="*/ 906965 w 2099794"/>
                <a:gd name="connsiteY141" fmla="*/ 1774393 h 2081735"/>
                <a:gd name="connsiteX142" fmla="*/ 891614 w 2099794"/>
                <a:gd name="connsiteY142" fmla="*/ 1763605 h 2081735"/>
                <a:gd name="connsiteX143" fmla="*/ 691634 w 2099794"/>
                <a:gd name="connsiteY143" fmla="*/ 1742238 h 2081735"/>
                <a:gd name="connsiteX144" fmla="*/ 213257 w 2099794"/>
                <a:gd name="connsiteY144" fmla="*/ 1918155 h 2081735"/>
                <a:gd name="connsiteX145" fmla="*/ 205530 w 2099794"/>
                <a:gd name="connsiteY145" fmla="*/ 1924586 h 2081735"/>
                <a:gd name="connsiteX146" fmla="*/ 197595 w 2099794"/>
                <a:gd name="connsiteY146" fmla="*/ 1927954 h 2081735"/>
                <a:gd name="connsiteX147" fmla="*/ 196246 w 2099794"/>
                <a:gd name="connsiteY147" fmla="*/ 1928527 h 2081735"/>
                <a:gd name="connsiteX148" fmla="*/ 197595 w 2099794"/>
                <a:gd name="connsiteY148" fmla="*/ 1927954 h 2081735"/>
                <a:gd name="connsiteX149" fmla="*/ 196454 w 2099794"/>
                <a:gd name="connsiteY149" fmla="*/ 1928735 h 2081735"/>
                <a:gd name="connsiteX150" fmla="*/ 196246 w 2099794"/>
                <a:gd name="connsiteY150" fmla="*/ 1928527 h 2081735"/>
                <a:gd name="connsiteX151" fmla="*/ 170523 w 2099794"/>
                <a:gd name="connsiteY151" fmla="*/ 1937032 h 2081735"/>
                <a:gd name="connsiteX152" fmla="*/ 209514 w 2099794"/>
                <a:gd name="connsiteY152" fmla="*/ 1892936 h 2081735"/>
                <a:gd name="connsiteX153" fmla="*/ 176331 w 2099794"/>
                <a:gd name="connsiteY153" fmla="*/ 1932261 h 2081735"/>
                <a:gd name="connsiteX154" fmla="*/ 170523 w 2099794"/>
                <a:gd name="connsiteY154" fmla="*/ 1937032 h 2081735"/>
                <a:gd name="connsiteX155" fmla="*/ 154965 w 2099794"/>
                <a:gd name="connsiteY155" fmla="*/ 1967736 h 2081735"/>
                <a:gd name="connsiteX156" fmla="*/ 197492 w 2099794"/>
                <a:gd name="connsiteY156" fmla="*/ 1940352 h 2081735"/>
                <a:gd name="connsiteX157" fmla="*/ 550569 w 2099794"/>
                <a:gd name="connsiteY157" fmla="*/ 1815054 h 2081735"/>
                <a:gd name="connsiteX158" fmla="*/ 715283 w 2099794"/>
                <a:gd name="connsiteY158" fmla="*/ 1807793 h 2081735"/>
                <a:gd name="connsiteX159" fmla="*/ 725863 w 2099794"/>
                <a:gd name="connsiteY159" fmla="*/ 1802607 h 2081735"/>
                <a:gd name="connsiteX160" fmla="*/ 796810 w 2099794"/>
                <a:gd name="connsiteY160" fmla="*/ 1801570 h 2081735"/>
                <a:gd name="connsiteX161" fmla="*/ 825646 w 2099794"/>
                <a:gd name="connsiteY161" fmla="*/ 1819617 h 2081735"/>
                <a:gd name="connsiteX162" fmla="*/ 907588 w 2099794"/>
                <a:gd name="connsiteY162" fmla="*/ 1842229 h 2081735"/>
                <a:gd name="connsiteX163" fmla="*/ 929370 w 2099794"/>
                <a:gd name="connsiteY163" fmla="*/ 1855299 h 2081735"/>
                <a:gd name="connsiteX164" fmla="*/ 930407 w 2099794"/>
                <a:gd name="connsiteY164" fmla="*/ 1905294 h 2081735"/>
                <a:gd name="connsiteX165" fmla="*/ 912152 w 2099794"/>
                <a:gd name="connsiteY165" fmla="*/ 1917948 h 2081735"/>
                <a:gd name="connsiteX166" fmla="*/ 753661 w 2099794"/>
                <a:gd name="connsiteY166" fmla="*/ 1959230 h 2081735"/>
                <a:gd name="connsiteX167" fmla="*/ 764863 w 2099794"/>
                <a:gd name="connsiteY167" fmla="*/ 1953629 h 2081735"/>
                <a:gd name="connsiteX168" fmla="*/ 857178 w 2099794"/>
                <a:gd name="connsiteY168" fmla="*/ 1930810 h 2081735"/>
                <a:gd name="connsiteX169" fmla="*/ 916508 w 2099794"/>
                <a:gd name="connsiteY169" fmla="*/ 1905086 h 2081735"/>
                <a:gd name="connsiteX170" fmla="*/ 915471 w 2099794"/>
                <a:gd name="connsiteY170" fmla="*/ 1855921 h 2081735"/>
                <a:gd name="connsiteX171" fmla="*/ 832491 w 2099794"/>
                <a:gd name="connsiteY171" fmla="*/ 1828745 h 2081735"/>
                <a:gd name="connsiteX172" fmla="*/ 809672 w 2099794"/>
                <a:gd name="connsiteY172" fmla="*/ 1824804 h 2081735"/>
                <a:gd name="connsiteX173" fmla="*/ 821497 w 2099794"/>
                <a:gd name="connsiteY173" fmla="*/ 1880607 h 2081735"/>
                <a:gd name="connsiteX174" fmla="*/ 811747 w 2099794"/>
                <a:gd name="connsiteY174" fmla="*/ 1891187 h 2081735"/>
                <a:gd name="connsiteX175" fmla="*/ 743081 w 2099794"/>
                <a:gd name="connsiteY175" fmla="*/ 1881437 h 2081735"/>
                <a:gd name="connsiteX176" fmla="*/ 713831 w 2099794"/>
                <a:gd name="connsiteY176" fmla="*/ 1863804 h 2081735"/>
                <a:gd name="connsiteX177" fmla="*/ 711549 w 2099794"/>
                <a:gd name="connsiteY177" fmla="*/ 1815469 h 2081735"/>
                <a:gd name="connsiteX178" fmla="*/ 639979 w 2099794"/>
                <a:gd name="connsiteY178" fmla="*/ 1814639 h 2081735"/>
                <a:gd name="connsiteX179" fmla="*/ 225497 w 2099794"/>
                <a:gd name="connsiteY179" fmla="*/ 1926661 h 2081735"/>
                <a:gd name="connsiteX180" fmla="*/ 162225 w 2099794"/>
                <a:gd name="connsiteY180" fmla="*/ 1964624 h 2081735"/>
                <a:gd name="connsiteX181" fmla="*/ 154965 w 2099794"/>
                <a:gd name="connsiteY181" fmla="*/ 1967736 h 2081735"/>
                <a:gd name="connsiteX182" fmla="*/ 0 w 2099794"/>
                <a:gd name="connsiteY182" fmla="*/ 774906 h 2081735"/>
                <a:gd name="connsiteX183" fmla="*/ 0 w 2099794"/>
                <a:gd name="connsiteY183" fmla="*/ 756858 h 2081735"/>
                <a:gd name="connsiteX184" fmla="*/ 3319 w 2099794"/>
                <a:gd name="connsiteY184" fmla="*/ 745863 h 2081735"/>
                <a:gd name="connsiteX185" fmla="*/ 38378 w 2099794"/>
                <a:gd name="connsiteY185" fmla="*/ 663299 h 2081735"/>
                <a:gd name="connsiteX186" fmla="*/ 54559 w 2099794"/>
                <a:gd name="connsiteY186" fmla="*/ 651889 h 2081735"/>
                <a:gd name="connsiteX187" fmla="*/ 64517 w 2099794"/>
                <a:gd name="connsiteY187" fmla="*/ 648777 h 2081735"/>
                <a:gd name="connsiteX188" fmla="*/ 74267 w 2099794"/>
                <a:gd name="connsiteY188" fmla="*/ 648362 h 2081735"/>
                <a:gd name="connsiteX189" fmla="*/ 85676 w 2099794"/>
                <a:gd name="connsiteY189" fmla="*/ 651682 h 2081735"/>
                <a:gd name="connsiteX190" fmla="*/ 96671 w 2099794"/>
                <a:gd name="connsiteY190" fmla="*/ 658527 h 2081735"/>
                <a:gd name="connsiteX191" fmla="*/ 108911 w 2099794"/>
                <a:gd name="connsiteY191" fmla="*/ 669315 h 2081735"/>
                <a:gd name="connsiteX192" fmla="*/ 107873 w 2099794"/>
                <a:gd name="connsiteY192" fmla="*/ 613926 h 2081735"/>
                <a:gd name="connsiteX193" fmla="*/ 106836 w 2099794"/>
                <a:gd name="connsiteY193" fmla="*/ 527005 h 2081735"/>
                <a:gd name="connsiteX194" fmla="*/ 106836 w 2099794"/>
                <a:gd name="connsiteY194" fmla="*/ 522026 h 2081735"/>
                <a:gd name="connsiteX195" fmla="*/ 105591 w 2099794"/>
                <a:gd name="connsiteY195" fmla="*/ 477632 h 2081735"/>
                <a:gd name="connsiteX196" fmla="*/ 104969 w 2099794"/>
                <a:gd name="connsiteY196" fmla="*/ 451286 h 2081735"/>
                <a:gd name="connsiteX197" fmla="*/ 103932 w 2099794"/>
                <a:gd name="connsiteY197" fmla="*/ 443196 h 2081735"/>
                <a:gd name="connsiteX198" fmla="*/ 79038 w 2099794"/>
                <a:gd name="connsiteY198" fmla="*/ 449834 h 2081735"/>
                <a:gd name="connsiteX199" fmla="*/ 69081 w 2099794"/>
                <a:gd name="connsiteY199" fmla="*/ 449834 h 2081735"/>
                <a:gd name="connsiteX200" fmla="*/ 13277 w 2099794"/>
                <a:gd name="connsiteY200" fmla="*/ 436558 h 2081735"/>
                <a:gd name="connsiteX201" fmla="*/ 9128 w 2099794"/>
                <a:gd name="connsiteY201" fmla="*/ 431786 h 2081735"/>
                <a:gd name="connsiteX202" fmla="*/ 15351 w 2099794"/>
                <a:gd name="connsiteY202" fmla="*/ 419339 h 2081735"/>
                <a:gd name="connsiteX203" fmla="*/ 70947 w 2099794"/>
                <a:gd name="connsiteY203" fmla="*/ 364158 h 2081735"/>
                <a:gd name="connsiteX204" fmla="*/ 90448 w 2099794"/>
                <a:gd name="connsiteY204" fmla="*/ 366233 h 2081735"/>
                <a:gd name="connsiteX205" fmla="*/ 101235 w 2099794"/>
                <a:gd name="connsiteY205" fmla="*/ 374738 h 2081735"/>
                <a:gd name="connsiteX206" fmla="*/ 98953 w 2099794"/>
                <a:gd name="connsiteY206" fmla="*/ 352333 h 2081735"/>
                <a:gd name="connsiteX207" fmla="*/ 98331 w 2099794"/>
                <a:gd name="connsiteY207" fmla="*/ 342376 h 2081735"/>
                <a:gd name="connsiteX208" fmla="*/ 95634 w 2099794"/>
                <a:gd name="connsiteY208" fmla="*/ 319349 h 2081735"/>
                <a:gd name="connsiteX209" fmla="*/ 94804 w 2099794"/>
                <a:gd name="connsiteY209" fmla="*/ 311051 h 2081735"/>
                <a:gd name="connsiteX210" fmla="*/ 91900 w 2099794"/>
                <a:gd name="connsiteY210" fmla="*/ 291344 h 2081735"/>
                <a:gd name="connsiteX211" fmla="*/ 91693 w 2099794"/>
                <a:gd name="connsiteY211" fmla="*/ 289684 h 2081735"/>
                <a:gd name="connsiteX212" fmla="*/ 78001 w 2099794"/>
                <a:gd name="connsiteY212" fmla="*/ 234088 h 2081735"/>
                <a:gd name="connsiteX213" fmla="*/ 48543 w 2099794"/>
                <a:gd name="connsiteY213" fmla="*/ 231183 h 2081735"/>
                <a:gd name="connsiteX214" fmla="*/ 20538 w 2099794"/>
                <a:gd name="connsiteY214" fmla="*/ 291136 h 2081735"/>
                <a:gd name="connsiteX215" fmla="*/ 18671 w 2099794"/>
                <a:gd name="connsiteY215" fmla="*/ 295907 h 2081735"/>
                <a:gd name="connsiteX216" fmla="*/ 17633 w 2099794"/>
                <a:gd name="connsiteY216" fmla="*/ 299434 h 2081735"/>
                <a:gd name="connsiteX217" fmla="*/ 15766 w 2099794"/>
                <a:gd name="connsiteY217" fmla="*/ 304413 h 2081735"/>
                <a:gd name="connsiteX218" fmla="*/ 9958 w 2099794"/>
                <a:gd name="connsiteY218" fmla="*/ 321009 h 2081735"/>
                <a:gd name="connsiteX219" fmla="*/ 7883 w 2099794"/>
                <a:gd name="connsiteY219" fmla="*/ 321009 h 2081735"/>
                <a:gd name="connsiteX220" fmla="*/ 9128 w 2099794"/>
                <a:gd name="connsiteY220" fmla="*/ 313126 h 2081735"/>
                <a:gd name="connsiteX221" fmla="*/ 9543 w 2099794"/>
                <a:gd name="connsiteY221" fmla="*/ 309599 h 2081735"/>
                <a:gd name="connsiteX222" fmla="*/ 15766 w 2099794"/>
                <a:gd name="connsiteY222" fmla="*/ 286987 h 2081735"/>
                <a:gd name="connsiteX223" fmla="*/ 16181 w 2099794"/>
                <a:gd name="connsiteY223" fmla="*/ 285120 h 2081735"/>
                <a:gd name="connsiteX224" fmla="*/ 18048 w 2099794"/>
                <a:gd name="connsiteY224" fmla="*/ 280764 h 2081735"/>
                <a:gd name="connsiteX225" fmla="*/ 48336 w 2099794"/>
                <a:gd name="connsiteY225" fmla="*/ 219566 h 2081735"/>
                <a:gd name="connsiteX226" fmla="*/ 49373 w 2099794"/>
                <a:gd name="connsiteY226" fmla="*/ 218529 h 2081735"/>
                <a:gd name="connsiteX227" fmla="*/ 70533 w 2099794"/>
                <a:gd name="connsiteY227" fmla="*/ 212513 h 2081735"/>
                <a:gd name="connsiteX228" fmla="*/ 70740 w 2099794"/>
                <a:gd name="connsiteY228" fmla="*/ 212928 h 2081735"/>
                <a:gd name="connsiteX229" fmla="*/ 71155 w 2099794"/>
                <a:gd name="connsiteY229" fmla="*/ 212928 h 2081735"/>
                <a:gd name="connsiteX230" fmla="*/ 80075 w 2099794"/>
                <a:gd name="connsiteY230" fmla="*/ 221226 h 2081735"/>
                <a:gd name="connsiteX231" fmla="*/ 88996 w 2099794"/>
                <a:gd name="connsiteY231" fmla="*/ 238859 h 2081735"/>
                <a:gd name="connsiteX232" fmla="*/ 89411 w 2099794"/>
                <a:gd name="connsiteY232" fmla="*/ 240933 h 2081735"/>
                <a:gd name="connsiteX233" fmla="*/ 94804 w 2099794"/>
                <a:gd name="connsiteY233" fmla="*/ 258982 h 2081735"/>
                <a:gd name="connsiteX234" fmla="*/ 95841 w 2099794"/>
                <a:gd name="connsiteY234" fmla="*/ 263753 h 2081735"/>
                <a:gd name="connsiteX235" fmla="*/ 98538 w 2099794"/>
                <a:gd name="connsiteY235" fmla="*/ 275370 h 2081735"/>
                <a:gd name="connsiteX236" fmla="*/ 98953 w 2099794"/>
                <a:gd name="connsiteY236" fmla="*/ 278689 h 2081735"/>
                <a:gd name="connsiteX237" fmla="*/ 101857 w 2099794"/>
                <a:gd name="connsiteY237" fmla="*/ 295078 h 2081735"/>
                <a:gd name="connsiteX238" fmla="*/ 102272 w 2099794"/>
                <a:gd name="connsiteY238" fmla="*/ 300056 h 2081735"/>
                <a:gd name="connsiteX239" fmla="*/ 104969 w 2099794"/>
                <a:gd name="connsiteY239" fmla="*/ 319764 h 2081735"/>
                <a:gd name="connsiteX240" fmla="*/ 105591 w 2099794"/>
                <a:gd name="connsiteY240" fmla="*/ 328062 h 2081735"/>
                <a:gd name="connsiteX241" fmla="*/ 108288 w 2099794"/>
                <a:gd name="connsiteY241" fmla="*/ 352748 h 2081735"/>
                <a:gd name="connsiteX242" fmla="*/ 108911 w 2099794"/>
                <a:gd name="connsiteY242" fmla="*/ 364158 h 2081735"/>
                <a:gd name="connsiteX243" fmla="*/ 111400 w 2099794"/>
                <a:gd name="connsiteY243" fmla="*/ 397142 h 2081735"/>
                <a:gd name="connsiteX244" fmla="*/ 115964 w 2099794"/>
                <a:gd name="connsiteY244" fmla="*/ 408967 h 2081735"/>
                <a:gd name="connsiteX245" fmla="*/ 114304 w 2099794"/>
                <a:gd name="connsiteY245" fmla="*/ 435520 h 2081735"/>
                <a:gd name="connsiteX246" fmla="*/ 113267 w 2099794"/>
                <a:gd name="connsiteY246" fmla="*/ 440084 h 2081735"/>
                <a:gd name="connsiteX247" fmla="*/ 115757 w 2099794"/>
                <a:gd name="connsiteY247" fmla="*/ 522026 h 2081735"/>
                <a:gd name="connsiteX248" fmla="*/ 130485 w 2099794"/>
                <a:gd name="connsiteY248" fmla="*/ 444855 h 2081735"/>
                <a:gd name="connsiteX249" fmla="*/ 131522 w 2099794"/>
                <a:gd name="connsiteY249" fmla="*/ 439669 h 2081735"/>
                <a:gd name="connsiteX250" fmla="*/ 137746 w 2099794"/>
                <a:gd name="connsiteY250" fmla="*/ 413531 h 2081735"/>
                <a:gd name="connsiteX251" fmla="*/ 137954 w 2099794"/>
                <a:gd name="connsiteY251" fmla="*/ 411871 h 2081735"/>
                <a:gd name="connsiteX252" fmla="*/ 144177 w 2099794"/>
                <a:gd name="connsiteY252" fmla="*/ 386977 h 2081735"/>
                <a:gd name="connsiteX253" fmla="*/ 144799 w 2099794"/>
                <a:gd name="connsiteY253" fmla="*/ 383658 h 2081735"/>
                <a:gd name="connsiteX254" fmla="*/ 150608 w 2099794"/>
                <a:gd name="connsiteY254" fmla="*/ 362706 h 2081735"/>
                <a:gd name="connsiteX255" fmla="*/ 151853 w 2099794"/>
                <a:gd name="connsiteY255" fmla="*/ 357727 h 2081735"/>
                <a:gd name="connsiteX256" fmla="*/ 151853 w 2099794"/>
                <a:gd name="connsiteY256" fmla="*/ 340924 h 2081735"/>
                <a:gd name="connsiteX257" fmla="*/ 150608 w 2099794"/>
                <a:gd name="connsiteY257" fmla="*/ 329929 h 2081735"/>
                <a:gd name="connsiteX258" fmla="*/ 151438 w 2099794"/>
                <a:gd name="connsiteY258" fmla="*/ 326402 h 2081735"/>
                <a:gd name="connsiteX259" fmla="*/ 153097 w 2099794"/>
                <a:gd name="connsiteY259" fmla="*/ 323290 h 2081735"/>
                <a:gd name="connsiteX260" fmla="*/ 156831 w 2099794"/>
                <a:gd name="connsiteY260" fmla="*/ 318727 h 2081735"/>
                <a:gd name="connsiteX261" fmla="*/ 166374 w 2099794"/>
                <a:gd name="connsiteY261" fmla="*/ 309391 h 2081735"/>
                <a:gd name="connsiteX262" fmla="*/ 199773 w 2099794"/>
                <a:gd name="connsiteY262" fmla="*/ 209816 h 2081735"/>
                <a:gd name="connsiteX263" fmla="*/ 200810 w 2099794"/>
                <a:gd name="connsiteY263" fmla="*/ 206290 h 2081735"/>
                <a:gd name="connsiteX264" fmla="*/ 218651 w 2099794"/>
                <a:gd name="connsiteY264" fmla="*/ 160858 h 2081735"/>
                <a:gd name="connsiteX265" fmla="*/ 179443 w 2099794"/>
                <a:gd name="connsiteY265" fmla="*/ 160858 h 2081735"/>
                <a:gd name="connsiteX266" fmla="*/ 172598 w 2099794"/>
                <a:gd name="connsiteY266" fmla="*/ 160029 h 2081735"/>
                <a:gd name="connsiteX267" fmla="*/ 165959 w 2099794"/>
                <a:gd name="connsiteY267" fmla="*/ 158576 h 2081735"/>
                <a:gd name="connsiteX268" fmla="*/ 165129 w 2099794"/>
                <a:gd name="connsiteY268" fmla="*/ 152146 h 2081735"/>
                <a:gd name="connsiteX269" fmla="*/ 189608 w 2099794"/>
                <a:gd name="connsiteY269" fmla="*/ 99869 h 2081735"/>
                <a:gd name="connsiteX270" fmla="*/ 202677 w 2099794"/>
                <a:gd name="connsiteY270" fmla="*/ 88459 h 2081735"/>
                <a:gd name="connsiteX271" fmla="*/ 210561 w 2099794"/>
                <a:gd name="connsiteY271" fmla="*/ 85140 h 2081735"/>
                <a:gd name="connsiteX272" fmla="*/ 220103 w 2099794"/>
                <a:gd name="connsiteY272" fmla="*/ 84932 h 2081735"/>
                <a:gd name="connsiteX273" fmla="*/ 224667 w 2099794"/>
                <a:gd name="connsiteY273" fmla="*/ 86592 h 2081735"/>
                <a:gd name="connsiteX274" fmla="*/ 229853 w 2099794"/>
                <a:gd name="connsiteY274" fmla="*/ 90533 h 2081735"/>
                <a:gd name="connsiteX275" fmla="*/ 230683 w 2099794"/>
                <a:gd name="connsiteY275" fmla="*/ 91571 h 2081735"/>
                <a:gd name="connsiteX276" fmla="*/ 240848 w 2099794"/>
                <a:gd name="connsiteY276" fmla="*/ 107337 h 2081735"/>
                <a:gd name="connsiteX277" fmla="*/ 287731 w 2099794"/>
                <a:gd name="connsiteY277" fmla="*/ 5687 h 2081735"/>
                <a:gd name="connsiteX278" fmla="*/ 283997 w 2099794"/>
                <a:gd name="connsiteY278" fmla="*/ 23527 h 2081735"/>
                <a:gd name="connsiteX279" fmla="*/ 246242 w 2099794"/>
                <a:gd name="connsiteY279" fmla="*/ 112523 h 2081735"/>
                <a:gd name="connsiteX280" fmla="*/ 246034 w 2099794"/>
                <a:gd name="connsiteY280" fmla="*/ 117709 h 2081735"/>
                <a:gd name="connsiteX281" fmla="*/ 237114 w 2099794"/>
                <a:gd name="connsiteY281" fmla="*/ 152560 h 2081735"/>
                <a:gd name="connsiteX282" fmla="*/ 222800 w 2099794"/>
                <a:gd name="connsiteY282" fmla="*/ 171023 h 2081735"/>
                <a:gd name="connsiteX283" fmla="*/ 183592 w 2099794"/>
                <a:gd name="connsiteY283" fmla="*/ 282423 h 2081735"/>
                <a:gd name="connsiteX284" fmla="*/ 181518 w 2099794"/>
                <a:gd name="connsiteY284" fmla="*/ 289476 h 2081735"/>
                <a:gd name="connsiteX285" fmla="*/ 213257 w 2099794"/>
                <a:gd name="connsiteY285" fmla="*/ 286780 h 2081735"/>
                <a:gd name="connsiteX286" fmla="*/ 236077 w 2099794"/>
                <a:gd name="connsiteY286" fmla="*/ 309806 h 2081735"/>
                <a:gd name="connsiteX287" fmla="*/ 254332 w 2099794"/>
                <a:gd name="connsiteY287" fmla="*/ 366440 h 2081735"/>
                <a:gd name="connsiteX288" fmla="*/ 251220 w 2099794"/>
                <a:gd name="connsiteY288" fmla="*/ 371626 h 2081735"/>
                <a:gd name="connsiteX289" fmla="*/ 172390 w 2099794"/>
                <a:gd name="connsiteY289" fmla="*/ 361668 h 2081735"/>
                <a:gd name="connsiteX290" fmla="*/ 161603 w 2099794"/>
                <a:gd name="connsiteY290" fmla="*/ 355030 h 2081735"/>
                <a:gd name="connsiteX291" fmla="*/ 147081 w 2099794"/>
                <a:gd name="connsiteY291" fmla="*/ 411456 h 2081735"/>
                <a:gd name="connsiteX292" fmla="*/ 116586 w 2099794"/>
                <a:gd name="connsiteY292" fmla="*/ 612474 h 2081735"/>
                <a:gd name="connsiteX293" fmla="*/ 117831 w 2099794"/>
                <a:gd name="connsiteY293" fmla="*/ 679687 h 2081735"/>
                <a:gd name="connsiteX294" fmla="*/ 123225 w 2099794"/>
                <a:gd name="connsiteY294" fmla="*/ 688608 h 2081735"/>
                <a:gd name="connsiteX295" fmla="*/ 132560 w 2099794"/>
                <a:gd name="connsiteY295" fmla="*/ 735076 h 2081735"/>
                <a:gd name="connsiteX296" fmla="*/ 130693 w 2099794"/>
                <a:gd name="connsiteY296" fmla="*/ 747108 h 2081735"/>
                <a:gd name="connsiteX297" fmla="*/ 206619 w 2099794"/>
                <a:gd name="connsiteY297" fmla="*/ 908295 h 2081735"/>
                <a:gd name="connsiteX298" fmla="*/ 327769 w 2099794"/>
                <a:gd name="connsiteY298" fmla="*/ 1081930 h 2081735"/>
                <a:gd name="connsiteX299" fmla="*/ 376934 w 2099794"/>
                <a:gd name="connsiteY299" fmla="*/ 1158686 h 2081735"/>
                <a:gd name="connsiteX300" fmla="*/ 378594 w 2099794"/>
                <a:gd name="connsiteY300" fmla="*/ 1161590 h 2081735"/>
                <a:gd name="connsiteX301" fmla="*/ 380668 w 2099794"/>
                <a:gd name="connsiteY301" fmla="*/ 1165117 h 2081735"/>
                <a:gd name="connsiteX302" fmla="*/ 380046 w 2099794"/>
                <a:gd name="connsiteY302" fmla="*/ 1160345 h 2081735"/>
                <a:gd name="connsiteX303" fmla="*/ 378801 w 2099794"/>
                <a:gd name="connsiteY303" fmla="*/ 1156611 h 2081735"/>
                <a:gd name="connsiteX304" fmla="*/ 324865 w 2099794"/>
                <a:gd name="connsiteY304" fmla="*/ 1036084 h 2081735"/>
                <a:gd name="connsiteX305" fmla="*/ 323413 w 2099794"/>
                <a:gd name="connsiteY305" fmla="*/ 1033179 h 2081735"/>
                <a:gd name="connsiteX306" fmla="*/ 294370 w 2099794"/>
                <a:gd name="connsiteY306" fmla="*/ 1006211 h 2081735"/>
                <a:gd name="connsiteX307" fmla="*/ 278396 w 2099794"/>
                <a:gd name="connsiteY307" fmla="*/ 998328 h 2081735"/>
                <a:gd name="connsiteX308" fmla="*/ 272588 w 2099794"/>
                <a:gd name="connsiteY308" fmla="*/ 952689 h 2081735"/>
                <a:gd name="connsiteX309" fmla="*/ 276529 w 2099794"/>
                <a:gd name="connsiteY309" fmla="*/ 927173 h 2081735"/>
                <a:gd name="connsiteX310" fmla="*/ 250805 w 2099794"/>
                <a:gd name="connsiteY310" fmla="*/ 838385 h 2081735"/>
                <a:gd name="connsiteX311" fmla="*/ 248109 w 2099794"/>
                <a:gd name="connsiteY311" fmla="*/ 817226 h 2081735"/>
                <a:gd name="connsiteX312" fmla="*/ 227364 w 2099794"/>
                <a:gd name="connsiteY312" fmla="*/ 820960 h 2081735"/>
                <a:gd name="connsiteX313" fmla="*/ 186497 w 2099794"/>
                <a:gd name="connsiteY313" fmla="*/ 818055 h 2081735"/>
                <a:gd name="connsiteX314" fmla="*/ 182555 w 2099794"/>
                <a:gd name="connsiteY314" fmla="*/ 812039 h 2081735"/>
                <a:gd name="connsiteX315" fmla="*/ 206619 w 2099794"/>
                <a:gd name="connsiteY315" fmla="*/ 760385 h 2081735"/>
                <a:gd name="connsiteX316" fmla="*/ 215954 w 2099794"/>
                <a:gd name="connsiteY316" fmla="*/ 751257 h 2081735"/>
                <a:gd name="connsiteX317" fmla="*/ 253502 w 2099794"/>
                <a:gd name="connsiteY317" fmla="*/ 758932 h 2081735"/>
                <a:gd name="connsiteX318" fmla="*/ 257444 w 2099794"/>
                <a:gd name="connsiteY318" fmla="*/ 766815 h 2081735"/>
                <a:gd name="connsiteX319" fmla="*/ 360338 w 2099794"/>
                <a:gd name="connsiteY319" fmla="*/ 710804 h 2081735"/>
                <a:gd name="connsiteX320" fmla="*/ 361168 w 2099794"/>
                <a:gd name="connsiteY320" fmla="*/ 712879 h 2081735"/>
                <a:gd name="connsiteX321" fmla="*/ 335652 w 2099794"/>
                <a:gd name="connsiteY321" fmla="*/ 720140 h 2081735"/>
                <a:gd name="connsiteX322" fmla="*/ 286279 w 2099794"/>
                <a:gd name="connsiteY322" fmla="*/ 743581 h 2081735"/>
                <a:gd name="connsiteX323" fmla="*/ 268854 w 2099794"/>
                <a:gd name="connsiteY323" fmla="*/ 763081 h 2081735"/>
                <a:gd name="connsiteX324" fmla="*/ 266987 w 2099794"/>
                <a:gd name="connsiteY324" fmla="*/ 783619 h 2081735"/>
                <a:gd name="connsiteX325" fmla="*/ 261800 w 2099794"/>
                <a:gd name="connsiteY325" fmla="*/ 806438 h 2081735"/>
                <a:gd name="connsiteX326" fmla="*/ 256822 w 2099794"/>
                <a:gd name="connsiteY326" fmla="*/ 816188 h 2081735"/>
                <a:gd name="connsiteX327" fmla="*/ 282960 w 2099794"/>
                <a:gd name="connsiteY327" fmla="*/ 919705 h 2081735"/>
                <a:gd name="connsiteX328" fmla="*/ 285449 w 2099794"/>
                <a:gd name="connsiteY328" fmla="*/ 916593 h 2081735"/>
                <a:gd name="connsiteX329" fmla="*/ 342705 w 2099794"/>
                <a:gd name="connsiteY329" fmla="*/ 898545 h 2081735"/>
                <a:gd name="connsiteX330" fmla="*/ 373408 w 2099794"/>
                <a:gd name="connsiteY330" fmla="*/ 920120 h 2081735"/>
                <a:gd name="connsiteX331" fmla="*/ 415934 w 2099794"/>
                <a:gd name="connsiteY331" fmla="*/ 981940 h 2081735"/>
                <a:gd name="connsiteX332" fmla="*/ 417387 w 2099794"/>
                <a:gd name="connsiteY332" fmla="*/ 987333 h 2081735"/>
                <a:gd name="connsiteX333" fmla="*/ 365525 w 2099794"/>
                <a:gd name="connsiteY333" fmla="*/ 1004966 h 2081735"/>
                <a:gd name="connsiteX334" fmla="*/ 329844 w 2099794"/>
                <a:gd name="connsiteY334" fmla="*/ 1010360 h 2081735"/>
                <a:gd name="connsiteX335" fmla="*/ 325487 w 2099794"/>
                <a:gd name="connsiteY335" fmla="*/ 1017621 h 2081735"/>
                <a:gd name="connsiteX336" fmla="*/ 383988 w 2099794"/>
                <a:gd name="connsiteY336" fmla="*/ 1146861 h 2081735"/>
                <a:gd name="connsiteX337" fmla="*/ 431286 w 2099794"/>
                <a:gd name="connsiteY337" fmla="*/ 1300166 h 2081735"/>
                <a:gd name="connsiteX338" fmla="*/ 433153 w 2099794"/>
                <a:gd name="connsiteY338" fmla="*/ 1400986 h 2081735"/>
                <a:gd name="connsiteX339" fmla="*/ 425477 w 2099794"/>
                <a:gd name="connsiteY339" fmla="*/ 1465295 h 2081735"/>
                <a:gd name="connsiteX340" fmla="*/ 425685 w 2099794"/>
                <a:gd name="connsiteY340" fmla="*/ 1471518 h 2081735"/>
                <a:gd name="connsiteX341" fmla="*/ 430041 w 2099794"/>
                <a:gd name="connsiteY341" fmla="*/ 1467369 h 2081735"/>
                <a:gd name="connsiteX342" fmla="*/ 493106 w 2099794"/>
                <a:gd name="connsiteY342" fmla="*/ 1443927 h 2081735"/>
                <a:gd name="connsiteX343" fmla="*/ 548494 w 2099794"/>
                <a:gd name="connsiteY343" fmla="*/ 1472970 h 2081735"/>
                <a:gd name="connsiteX344" fmla="*/ 627740 w 2099794"/>
                <a:gd name="connsiteY344" fmla="*/ 1582296 h 2081735"/>
                <a:gd name="connsiteX345" fmla="*/ 624420 w 2099794"/>
                <a:gd name="connsiteY345" fmla="*/ 1589556 h 2081735"/>
                <a:gd name="connsiteX346" fmla="*/ 563431 w 2099794"/>
                <a:gd name="connsiteY346" fmla="*/ 1612583 h 2081735"/>
                <a:gd name="connsiteX347" fmla="*/ 468004 w 2099794"/>
                <a:gd name="connsiteY347" fmla="*/ 1624615 h 2081735"/>
                <a:gd name="connsiteX348" fmla="*/ 413653 w 2099794"/>
                <a:gd name="connsiteY348" fmla="*/ 1607397 h 2081735"/>
                <a:gd name="connsiteX349" fmla="*/ 394982 w 2099794"/>
                <a:gd name="connsiteY349" fmla="*/ 1587897 h 2081735"/>
                <a:gd name="connsiteX350" fmla="*/ 392285 w 2099794"/>
                <a:gd name="connsiteY350" fmla="*/ 1593083 h 2081735"/>
                <a:gd name="connsiteX351" fmla="*/ 356397 w 2099794"/>
                <a:gd name="connsiteY351" fmla="*/ 1679382 h 2081735"/>
                <a:gd name="connsiteX352" fmla="*/ 276788 w 2099794"/>
                <a:gd name="connsiteY352" fmla="*/ 1813212 h 2081735"/>
                <a:gd name="connsiteX353" fmla="*/ 231210 w 2099794"/>
                <a:gd name="connsiteY353" fmla="*/ 1867225 h 2081735"/>
                <a:gd name="connsiteX354" fmla="*/ 320404 w 2099794"/>
                <a:gd name="connsiteY354" fmla="*/ 1737545 h 2081735"/>
                <a:gd name="connsiteX355" fmla="*/ 387722 w 2099794"/>
                <a:gd name="connsiteY355" fmla="*/ 1588104 h 2081735"/>
                <a:gd name="connsiteX356" fmla="*/ 390626 w 2099794"/>
                <a:gd name="connsiteY356" fmla="*/ 1570471 h 2081735"/>
                <a:gd name="connsiteX357" fmla="*/ 396227 w 2099794"/>
                <a:gd name="connsiteY357" fmla="*/ 1545992 h 2081735"/>
                <a:gd name="connsiteX358" fmla="*/ 411786 w 2099794"/>
                <a:gd name="connsiteY358" fmla="*/ 1499731 h 2081735"/>
                <a:gd name="connsiteX359" fmla="*/ 427552 w 2099794"/>
                <a:gd name="connsiteY359" fmla="*/ 1355554 h 2081735"/>
                <a:gd name="connsiteX360" fmla="*/ 416764 w 2099794"/>
                <a:gd name="connsiteY360" fmla="*/ 1317176 h 2081735"/>
                <a:gd name="connsiteX361" fmla="*/ 328599 w 2099794"/>
                <a:gd name="connsiteY361" fmla="*/ 1196026 h 2081735"/>
                <a:gd name="connsiteX362" fmla="*/ 223007 w 2099794"/>
                <a:gd name="connsiteY362" fmla="*/ 1110765 h 2081735"/>
                <a:gd name="connsiteX363" fmla="*/ 177784 w 2099794"/>
                <a:gd name="connsiteY363" fmla="*/ 1094377 h 2081735"/>
                <a:gd name="connsiteX364" fmla="*/ 114927 w 2099794"/>
                <a:gd name="connsiteY364" fmla="*/ 1122797 h 2081735"/>
                <a:gd name="connsiteX365" fmla="*/ 94597 w 2099794"/>
                <a:gd name="connsiteY365" fmla="*/ 1203495 h 2081735"/>
                <a:gd name="connsiteX366" fmla="*/ 100198 w 2099794"/>
                <a:gd name="connsiteY366" fmla="*/ 1198516 h 2081735"/>
                <a:gd name="connsiteX367" fmla="*/ 170108 w 2099794"/>
                <a:gd name="connsiteY367" fmla="*/ 1198308 h 2081735"/>
                <a:gd name="connsiteX368" fmla="*/ 200188 w 2099794"/>
                <a:gd name="connsiteY368" fmla="*/ 1266766 h 2081735"/>
                <a:gd name="connsiteX369" fmla="*/ 204544 w 2099794"/>
                <a:gd name="connsiteY369" fmla="*/ 1299336 h 2081735"/>
                <a:gd name="connsiteX370" fmla="*/ 198529 w 2099794"/>
                <a:gd name="connsiteY370" fmla="*/ 1305767 h 2081735"/>
                <a:gd name="connsiteX371" fmla="*/ 95011 w 2099794"/>
                <a:gd name="connsiteY371" fmla="*/ 1287096 h 2081735"/>
                <a:gd name="connsiteX372" fmla="*/ 100820 w 2099794"/>
                <a:gd name="connsiteY372" fmla="*/ 1341655 h 2081735"/>
                <a:gd name="connsiteX373" fmla="*/ 118246 w 2099794"/>
                <a:gd name="connsiteY373" fmla="*/ 1447869 h 2081735"/>
                <a:gd name="connsiteX374" fmla="*/ 125507 w 2099794"/>
                <a:gd name="connsiteY374" fmla="*/ 1458656 h 2081735"/>
                <a:gd name="connsiteX375" fmla="*/ 134012 w 2099794"/>
                <a:gd name="connsiteY375" fmla="*/ 1498279 h 2081735"/>
                <a:gd name="connsiteX376" fmla="*/ 131522 w 2099794"/>
                <a:gd name="connsiteY376" fmla="*/ 1511763 h 2081735"/>
                <a:gd name="connsiteX377" fmla="*/ 150400 w 2099794"/>
                <a:gd name="connsiteY377" fmla="*/ 1599099 h 2081735"/>
                <a:gd name="connsiteX378" fmla="*/ 123639 w 2099794"/>
                <a:gd name="connsiteY378" fmla="*/ 1510933 h 2081735"/>
                <a:gd name="connsiteX379" fmla="*/ 25724 w 2099794"/>
                <a:gd name="connsiteY379" fmla="*/ 1535412 h 2081735"/>
                <a:gd name="connsiteX380" fmla="*/ 18048 w 2099794"/>
                <a:gd name="connsiteY380" fmla="*/ 1527737 h 2081735"/>
                <a:gd name="connsiteX381" fmla="*/ 37963 w 2099794"/>
                <a:gd name="connsiteY381" fmla="*/ 1452848 h 2081735"/>
                <a:gd name="connsiteX382" fmla="*/ 56634 w 2099794"/>
                <a:gd name="connsiteY382" fmla="*/ 1430236 h 2081735"/>
                <a:gd name="connsiteX383" fmla="*/ 100820 w 2099794"/>
                <a:gd name="connsiteY383" fmla="*/ 1430651 h 2081735"/>
                <a:gd name="connsiteX384" fmla="*/ 107666 w 2099794"/>
                <a:gd name="connsiteY384" fmla="*/ 1436459 h 2081735"/>
                <a:gd name="connsiteX385" fmla="*/ 99575 w 2099794"/>
                <a:gd name="connsiteY385" fmla="*/ 1390198 h 2081735"/>
                <a:gd name="connsiteX386" fmla="*/ 86921 w 2099794"/>
                <a:gd name="connsiteY386" fmla="*/ 1287512 h 2081735"/>
                <a:gd name="connsiteX387" fmla="*/ 81942 w 2099794"/>
                <a:gd name="connsiteY387" fmla="*/ 1276931 h 2081735"/>
                <a:gd name="connsiteX388" fmla="*/ 72192 w 2099794"/>
                <a:gd name="connsiteY388" fmla="*/ 1265936 h 2081735"/>
                <a:gd name="connsiteX389" fmla="*/ 80490 w 2099794"/>
                <a:gd name="connsiteY389" fmla="*/ 1221542 h 2081735"/>
                <a:gd name="connsiteX390" fmla="*/ 85676 w 2099794"/>
                <a:gd name="connsiteY390" fmla="*/ 1211585 h 2081735"/>
                <a:gd name="connsiteX391" fmla="*/ 100405 w 2099794"/>
                <a:gd name="connsiteY391" fmla="*/ 1134622 h 2081735"/>
                <a:gd name="connsiteX392" fmla="*/ 157246 w 2099794"/>
                <a:gd name="connsiteY392" fmla="*/ 1086078 h 2081735"/>
                <a:gd name="connsiteX393" fmla="*/ 203922 w 2099794"/>
                <a:gd name="connsiteY393" fmla="*/ 1093547 h 2081735"/>
                <a:gd name="connsiteX394" fmla="*/ 288769 w 2099794"/>
                <a:gd name="connsiteY394" fmla="*/ 1147483 h 2081735"/>
                <a:gd name="connsiteX395" fmla="*/ 419254 w 2099794"/>
                <a:gd name="connsiteY395" fmla="*/ 1305767 h 2081735"/>
                <a:gd name="connsiteX396" fmla="*/ 425270 w 2099794"/>
                <a:gd name="connsiteY396" fmla="*/ 1316346 h 2081735"/>
                <a:gd name="connsiteX397" fmla="*/ 414690 w 2099794"/>
                <a:gd name="connsiteY397" fmla="*/ 1261580 h 2081735"/>
                <a:gd name="connsiteX398" fmla="*/ 340838 w 2099794"/>
                <a:gd name="connsiteY398" fmla="*/ 1114707 h 2081735"/>
                <a:gd name="connsiteX399" fmla="*/ 227571 w 2099794"/>
                <a:gd name="connsiteY399" fmla="*/ 954556 h 2081735"/>
                <a:gd name="connsiteX400" fmla="*/ 134219 w 2099794"/>
                <a:gd name="connsiteY400" fmla="*/ 784449 h 2081735"/>
                <a:gd name="connsiteX401" fmla="*/ 123639 w 2099794"/>
                <a:gd name="connsiteY401" fmla="*/ 752501 h 2081735"/>
                <a:gd name="connsiteX402" fmla="*/ 118661 w 2099794"/>
                <a:gd name="connsiteY402" fmla="*/ 749805 h 2081735"/>
                <a:gd name="connsiteX403" fmla="*/ 23857 w 2099794"/>
                <a:gd name="connsiteY403" fmla="*/ 774491 h 2081735"/>
                <a:gd name="connsiteX404" fmla="*/ 0 w 2099794"/>
                <a:gd name="connsiteY404" fmla="*/ 774906 h 2081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</a:cxnLst>
              <a:rect l="l" t="t" r="r" b="b"/>
              <a:pathLst>
                <a:path w="2099794" h="2081735">
                  <a:moveTo>
                    <a:pt x="989322" y="1791611"/>
                  </a:moveTo>
                  <a:lnTo>
                    <a:pt x="991189" y="1792856"/>
                  </a:lnTo>
                  <a:cubicBezTo>
                    <a:pt x="992641" y="1793270"/>
                    <a:pt x="993056" y="1792441"/>
                    <a:pt x="992849" y="1791403"/>
                  </a:cubicBezTo>
                  <a:cubicBezTo>
                    <a:pt x="992641" y="1790989"/>
                    <a:pt x="991811" y="1790574"/>
                    <a:pt x="991189" y="1789952"/>
                  </a:cubicBezTo>
                  <a:cubicBezTo>
                    <a:pt x="990359" y="1790574"/>
                    <a:pt x="989945" y="1791196"/>
                    <a:pt x="989322" y="1791611"/>
                  </a:cubicBezTo>
                  <a:close/>
                  <a:moveTo>
                    <a:pt x="424025" y="1475460"/>
                  </a:moveTo>
                  <a:cubicBezTo>
                    <a:pt x="424233" y="1476290"/>
                    <a:pt x="424648" y="1476290"/>
                    <a:pt x="424855" y="1475460"/>
                  </a:cubicBezTo>
                  <a:cubicBezTo>
                    <a:pt x="425062" y="1475045"/>
                    <a:pt x="425270" y="1474630"/>
                    <a:pt x="425270" y="1474008"/>
                  </a:cubicBezTo>
                  <a:cubicBezTo>
                    <a:pt x="425477" y="1474008"/>
                    <a:pt x="424855" y="1473800"/>
                    <a:pt x="424025" y="1473385"/>
                  </a:cubicBezTo>
                  <a:cubicBezTo>
                    <a:pt x="424025" y="1474215"/>
                    <a:pt x="423818" y="1474837"/>
                    <a:pt x="424025" y="1475460"/>
                  </a:cubicBezTo>
                  <a:close/>
                  <a:moveTo>
                    <a:pt x="209514" y="1892936"/>
                  </a:moveTo>
                  <a:lnTo>
                    <a:pt x="231210" y="1867225"/>
                  </a:lnTo>
                  <a:lnTo>
                    <a:pt x="227571" y="1872516"/>
                  </a:lnTo>
                  <a:lnTo>
                    <a:pt x="209514" y="1892936"/>
                  </a:lnTo>
                  <a:close/>
                  <a:moveTo>
                    <a:pt x="197595" y="1927954"/>
                  </a:moveTo>
                  <a:lnTo>
                    <a:pt x="294784" y="1861470"/>
                  </a:lnTo>
                  <a:cubicBezTo>
                    <a:pt x="328806" y="1841088"/>
                    <a:pt x="364072" y="1822728"/>
                    <a:pt x="400583" y="1806340"/>
                  </a:cubicBezTo>
                  <a:cubicBezTo>
                    <a:pt x="423402" y="1796175"/>
                    <a:pt x="446637" y="1787255"/>
                    <a:pt x="470078" y="1778749"/>
                  </a:cubicBezTo>
                  <a:cubicBezTo>
                    <a:pt x="488749" y="1772111"/>
                    <a:pt x="507626" y="1766302"/>
                    <a:pt x="526919" y="1761531"/>
                  </a:cubicBezTo>
                  <a:cubicBezTo>
                    <a:pt x="538951" y="1758627"/>
                    <a:pt x="550776" y="1753233"/>
                    <a:pt x="563015" y="1751988"/>
                  </a:cubicBezTo>
                  <a:cubicBezTo>
                    <a:pt x="583345" y="1749706"/>
                    <a:pt x="603260" y="1744313"/>
                    <a:pt x="623590" y="1742446"/>
                  </a:cubicBezTo>
                  <a:cubicBezTo>
                    <a:pt x="624420" y="1742446"/>
                    <a:pt x="625042" y="1741823"/>
                    <a:pt x="625872" y="1741616"/>
                  </a:cubicBezTo>
                  <a:cubicBezTo>
                    <a:pt x="626909" y="1741616"/>
                    <a:pt x="628154" y="1741409"/>
                    <a:pt x="629191" y="1741409"/>
                  </a:cubicBezTo>
                  <a:cubicBezTo>
                    <a:pt x="637489" y="1740579"/>
                    <a:pt x="645787" y="1740371"/>
                    <a:pt x="653878" y="1738297"/>
                  </a:cubicBezTo>
                  <a:cubicBezTo>
                    <a:pt x="656160" y="1738297"/>
                    <a:pt x="658234" y="1738089"/>
                    <a:pt x="660516" y="1738089"/>
                  </a:cubicBezTo>
                  <a:lnTo>
                    <a:pt x="709889" y="1734978"/>
                  </a:lnTo>
                  <a:lnTo>
                    <a:pt x="741214" y="1734978"/>
                  </a:lnTo>
                  <a:lnTo>
                    <a:pt x="790586" y="1738089"/>
                  </a:lnTo>
                  <a:cubicBezTo>
                    <a:pt x="792246" y="1738089"/>
                    <a:pt x="793906" y="1738089"/>
                    <a:pt x="795565" y="1738297"/>
                  </a:cubicBezTo>
                  <a:lnTo>
                    <a:pt x="844316" y="1745142"/>
                  </a:lnTo>
                  <a:lnTo>
                    <a:pt x="882690" y="1751332"/>
                  </a:lnTo>
                  <a:lnTo>
                    <a:pt x="882901" y="1751573"/>
                  </a:lnTo>
                  <a:lnTo>
                    <a:pt x="882901" y="1752403"/>
                  </a:lnTo>
                  <a:cubicBezTo>
                    <a:pt x="883316" y="1752403"/>
                    <a:pt x="883523" y="1752196"/>
                    <a:pt x="883938" y="1752196"/>
                  </a:cubicBezTo>
                  <a:cubicBezTo>
                    <a:pt x="883523" y="1751988"/>
                    <a:pt x="883109" y="1751781"/>
                    <a:pt x="882901" y="1751573"/>
                  </a:cubicBezTo>
                  <a:lnTo>
                    <a:pt x="882901" y="1751366"/>
                  </a:lnTo>
                  <a:lnTo>
                    <a:pt x="882690" y="1751332"/>
                  </a:lnTo>
                  <a:lnTo>
                    <a:pt x="877092" y="1744935"/>
                  </a:lnTo>
                  <a:cubicBezTo>
                    <a:pt x="873566" y="1740579"/>
                    <a:pt x="869624" y="1736222"/>
                    <a:pt x="868587" y="1730829"/>
                  </a:cubicBezTo>
                  <a:cubicBezTo>
                    <a:pt x="866305" y="1719834"/>
                    <a:pt x="867757" y="1709047"/>
                    <a:pt x="874188" y="1699504"/>
                  </a:cubicBezTo>
                  <a:cubicBezTo>
                    <a:pt x="883523" y="1685605"/>
                    <a:pt x="894311" y="1673573"/>
                    <a:pt x="909869" y="1665897"/>
                  </a:cubicBezTo>
                  <a:cubicBezTo>
                    <a:pt x="923353" y="1659259"/>
                    <a:pt x="937252" y="1653450"/>
                    <a:pt x="951359" y="1650753"/>
                  </a:cubicBezTo>
                  <a:cubicBezTo>
                    <a:pt x="972934" y="1646605"/>
                    <a:pt x="995338" y="1644945"/>
                    <a:pt x="1017535" y="1644322"/>
                  </a:cubicBezTo>
                  <a:lnTo>
                    <a:pt x="1027493" y="1644322"/>
                  </a:lnTo>
                  <a:cubicBezTo>
                    <a:pt x="1031849" y="1644322"/>
                    <a:pt x="1036206" y="1644530"/>
                    <a:pt x="1040562" y="1644530"/>
                  </a:cubicBezTo>
                  <a:cubicBezTo>
                    <a:pt x="1038487" y="1694318"/>
                    <a:pt x="1028945" y="1741823"/>
                    <a:pt x="997620" y="1783935"/>
                  </a:cubicBezTo>
                  <a:cubicBezTo>
                    <a:pt x="1010067" y="1786840"/>
                    <a:pt x="1021477" y="1791611"/>
                    <a:pt x="1033301" y="1795760"/>
                  </a:cubicBezTo>
                  <a:cubicBezTo>
                    <a:pt x="1067945" y="1808414"/>
                    <a:pt x="1102174" y="1821691"/>
                    <a:pt x="1137025" y="1833723"/>
                  </a:cubicBezTo>
                  <a:cubicBezTo>
                    <a:pt x="1151962" y="1838909"/>
                    <a:pt x="1166276" y="1846377"/>
                    <a:pt x="1181627" y="1850112"/>
                  </a:cubicBezTo>
                  <a:cubicBezTo>
                    <a:pt x="1183079" y="1851563"/>
                    <a:pt x="1184946" y="1852601"/>
                    <a:pt x="1186191" y="1850734"/>
                  </a:cubicBezTo>
                  <a:cubicBezTo>
                    <a:pt x="1186813" y="1849904"/>
                    <a:pt x="1184738" y="1848867"/>
                    <a:pt x="1183494" y="1848452"/>
                  </a:cubicBezTo>
                  <a:cubicBezTo>
                    <a:pt x="1165238" y="1832063"/>
                    <a:pt x="1170425" y="1811941"/>
                    <a:pt x="1186813" y="1797627"/>
                  </a:cubicBezTo>
                  <a:cubicBezTo>
                    <a:pt x="1205483" y="1781446"/>
                    <a:pt x="1228096" y="1777919"/>
                    <a:pt x="1250915" y="1774393"/>
                  </a:cubicBezTo>
                  <a:cubicBezTo>
                    <a:pt x="1262739" y="1772526"/>
                    <a:pt x="1274771" y="1773978"/>
                    <a:pt x="1286596" y="1771903"/>
                  </a:cubicBezTo>
                  <a:cubicBezTo>
                    <a:pt x="1289708" y="1771281"/>
                    <a:pt x="1294271" y="1772733"/>
                    <a:pt x="1293649" y="1778957"/>
                  </a:cubicBezTo>
                  <a:cubicBezTo>
                    <a:pt x="1291989" y="1794308"/>
                    <a:pt x="1289500" y="1809452"/>
                    <a:pt x="1285766" y="1824595"/>
                  </a:cubicBezTo>
                  <a:cubicBezTo>
                    <a:pt x="1280995" y="1844303"/>
                    <a:pt x="1271660" y="1861314"/>
                    <a:pt x="1258175" y="1876043"/>
                  </a:cubicBezTo>
                  <a:cubicBezTo>
                    <a:pt x="1257553" y="1878739"/>
                    <a:pt x="1259628" y="1877702"/>
                    <a:pt x="1260665" y="1877910"/>
                  </a:cubicBezTo>
                  <a:cubicBezTo>
                    <a:pt x="1278090" y="1883926"/>
                    <a:pt x="1295309" y="1889942"/>
                    <a:pt x="1313564" y="1893261"/>
                  </a:cubicBezTo>
                  <a:cubicBezTo>
                    <a:pt x="1320825" y="1894713"/>
                    <a:pt x="1328085" y="1898239"/>
                    <a:pt x="1335761" y="1899692"/>
                  </a:cubicBezTo>
                  <a:cubicBezTo>
                    <a:pt x="1356299" y="1903633"/>
                    <a:pt x="1376421" y="1909235"/>
                    <a:pt x="1397166" y="1911724"/>
                  </a:cubicBezTo>
                  <a:cubicBezTo>
                    <a:pt x="1435751" y="1916288"/>
                    <a:pt x="1474337" y="1919607"/>
                    <a:pt x="1512922" y="1912761"/>
                  </a:cubicBezTo>
                  <a:cubicBezTo>
                    <a:pt x="1546736" y="1906745"/>
                    <a:pt x="1578683" y="1895750"/>
                    <a:pt x="1608971" y="1879777"/>
                  </a:cubicBezTo>
                  <a:cubicBezTo>
                    <a:pt x="1612290" y="1877910"/>
                    <a:pt x="1614157" y="1876043"/>
                    <a:pt x="1614987" y="1871894"/>
                  </a:cubicBezTo>
                  <a:cubicBezTo>
                    <a:pt x="1616232" y="1865670"/>
                    <a:pt x="1619136" y="1859862"/>
                    <a:pt x="1625774" y="1856542"/>
                  </a:cubicBezTo>
                  <a:cubicBezTo>
                    <a:pt x="1629301" y="1854883"/>
                    <a:pt x="1630961" y="1850941"/>
                    <a:pt x="1633035" y="1847622"/>
                  </a:cubicBezTo>
                  <a:cubicBezTo>
                    <a:pt x="1643200" y="1832063"/>
                    <a:pt x="1652328" y="1828330"/>
                    <a:pt x="1670791" y="1831856"/>
                  </a:cubicBezTo>
                  <a:cubicBezTo>
                    <a:pt x="1674732" y="1832686"/>
                    <a:pt x="1678259" y="1831441"/>
                    <a:pt x="1681163" y="1828952"/>
                  </a:cubicBezTo>
                  <a:cubicBezTo>
                    <a:pt x="1709376" y="1804265"/>
                    <a:pt x="1734477" y="1776675"/>
                    <a:pt x="1756674" y="1746387"/>
                  </a:cubicBezTo>
                  <a:cubicBezTo>
                    <a:pt x="1763728" y="1736637"/>
                    <a:pt x="1770366" y="1726680"/>
                    <a:pt x="1777212" y="1716722"/>
                  </a:cubicBezTo>
                  <a:cubicBezTo>
                    <a:pt x="1778249" y="1717344"/>
                    <a:pt x="1779079" y="1717967"/>
                    <a:pt x="1780116" y="1718589"/>
                  </a:cubicBezTo>
                  <a:cubicBezTo>
                    <a:pt x="1761861" y="1753233"/>
                    <a:pt x="1737797" y="1783520"/>
                    <a:pt x="1711243" y="1811941"/>
                  </a:cubicBezTo>
                  <a:cubicBezTo>
                    <a:pt x="1703568" y="1820031"/>
                    <a:pt x="1695477" y="1827292"/>
                    <a:pt x="1687179" y="1834760"/>
                  </a:cubicBezTo>
                  <a:cubicBezTo>
                    <a:pt x="1683860" y="1837665"/>
                    <a:pt x="1682823" y="1839532"/>
                    <a:pt x="1686142" y="1843888"/>
                  </a:cubicBezTo>
                  <a:cubicBezTo>
                    <a:pt x="1701493" y="1864010"/>
                    <a:pt x="1705850" y="1887867"/>
                    <a:pt x="1707924" y="1912346"/>
                  </a:cubicBezTo>
                  <a:cubicBezTo>
                    <a:pt x="1708131" y="1915250"/>
                    <a:pt x="1707094" y="1916288"/>
                    <a:pt x="1704397" y="1916288"/>
                  </a:cubicBezTo>
                  <a:cubicBezTo>
                    <a:pt x="1681786" y="1916495"/>
                    <a:pt x="1659588" y="1915458"/>
                    <a:pt x="1638636" y="1905708"/>
                  </a:cubicBezTo>
                  <a:cubicBezTo>
                    <a:pt x="1630961" y="1902181"/>
                    <a:pt x="1624322" y="1897617"/>
                    <a:pt x="1620381" y="1889734"/>
                  </a:cubicBezTo>
                  <a:cubicBezTo>
                    <a:pt x="1618721" y="1886208"/>
                    <a:pt x="1616647" y="1884963"/>
                    <a:pt x="1612705" y="1887452"/>
                  </a:cubicBezTo>
                  <a:cubicBezTo>
                    <a:pt x="1594242" y="1898447"/>
                    <a:pt x="1573705" y="1905085"/>
                    <a:pt x="1554205" y="1913383"/>
                  </a:cubicBezTo>
                  <a:cubicBezTo>
                    <a:pt x="1545699" y="1916910"/>
                    <a:pt x="1535949" y="1917325"/>
                    <a:pt x="1526821" y="1919192"/>
                  </a:cubicBezTo>
                  <a:cubicBezTo>
                    <a:pt x="1479523" y="1929357"/>
                    <a:pt x="1432432" y="1925830"/>
                    <a:pt x="1385341" y="1918155"/>
                  </a:cubicBezTo>
                  <a:cubicBezTo>
                    <a:pt x="1366464" y="1915043"/>
                    <a:pt x="1347171" y="1913591"/>
                    <a:pt x="1328915" y="1907367"/>
                  </a:cubicBezTo>
                  <a:cubicBezTo>
                    <a:pt x="1307756" y="1900107"/>
                    <a:pt x="1285766" y="1895958"/>
                    <a:pt x="1264814" y="1888075"/>
                  </a:cubicBezTo>
                  <a:cubicBezTo>
                    <a:pt x="1256308" y="1884963"/>
                    <a:pt x="1247803" y="1883096"/>
                    <a:pt x="1237846" y="1887037"/>
                  </a:cubicBezTo>
                  <a:cubicBezTo>
                    <a:pt x="1230170" y="1890149"/>
                    <a:pt x="1220420" y="1886830"/>
                    <a:pt x="1214819" y="1880814"/>
                  </a:cubicBezTo>
                  <a:cubicBezTo>
                    <a:pt x="1196771" y="1861521"/>
                    <a:pt x="1172706" y="1855505"/>
                    <a:pt x="1149265" y="1847830"/>
                  </a:cubicBezTo>
                  <a:cubicBezTo>
                    <a:pt x="1138270" y="1844303"/>
                    <a:pt x="1128105" y="1838494"/>
                    <a:pt x="1117110" y="1834553"/>
                  </a:cubicBezTo>
                  <a:cubicBezTo>
                    <a:pt x="1080599" y="1821691"/>
                    <a:pt x="1044711" y="1806547"/>
                    <a:pt x="1007785" y="1794723"/>
                  </a:cubicBezTo>
                  <a:cubicBezTo>
                    <a:pt x="1005295" y="1793893"/>
                    <a:pt x="1002599" y="1793270"/>
                    <a:pt x="999902" y="1792648"/>
                  </a:cubicBezTo>
                  <a:cubicBezTo>
                    <a:pt x="999280" y="1792441"/>
                    <a:pt x="998865" y="1792441"/>
                    <a:pt x="998242" y="1792233"/>
                  </a:cubicBezTo>
                  <a:cubicBezTo>
                    <a:pt x="997205" y="1791403"/>
                    <a:pt x="996168" y="1790781"/>
                    <a:pt x="994923" y="1791403"/>
                  </a:cubicBezTo>
                  <a:cubicBezTo>
                    <a:pt x="993886" y="1792026"/>
                    <a:pt x="994093" y="1793063"/>
                    <a:pt x="994508" y="1793893"/>
                  </a:cubicBezTo>
                  <a:cubicBezTo>
                    <a:pt x="996168" y="1794723"/>
                    <a:pt x="998035" y="1795552"/>
                    <a:pt x="999695" y="1796382"/>
                  </a:cubicBezTo>
                  <a:lnTo>
                    <a:pt x="1057573" y="1823558"/>
                  </a:lnTo>
                  <a:cubicBezTo>
                    <a:pt x="1081014" y="1834968"/>
                    <a:pt x="1104249" y="1847000"/>
                    <a:pt x="1127690" y="1858617"/>
                  </a:cubicBezTo>
                  <a:cubicBezTo>
                    <a:pt x="1152999" y="1871271"/>
                    <a:pt x="1178308" y="1883926"/>
                    <a:pt x="1204031" y="1895958"/>
                  </a:cubicBezTo>
                  <a:cubicBezTo>
                    <a:pt x="1239505" y="1912761"/>
                    <a:pt x="1275186" y="1929149"/>
                    <a:pt x="1312112" y="1942634"/>
                  </a:cubicBezTo>
                  <a:cubicBezTo>
                    <a:pt x="1326011" y="1947820"/>
                    <a:pt x="1340118" y="1953421"/>
                    <a:pt x="1354432" y="1956948"/>
                  </a:cubicBezTo>
                  <a:cubicBezTo>
                    <a:pt x="1375591" y="1962134"/>
                    <a:pt x="1395921" y="1970846"/>
                    <a:pt x="1417911" y="1973543"/>
                  </a:cubicBezTo>
                  <a:cubicBezTo>
                    <a:pt x="1419570" y="1974996"/>
                    <a:pt x="1420815" y="1975203"/>
                    <a:pt x="1421852" y="1972921"/>
                  </a:cubicBezTo>
                  <a:cubicBezTo>
                    <a:pt x="1428283" y="1966698"/>
                    <a:pt x="1431602" y="1958400"/>
                    <a:pt x="1439486" y="1953214"/>
                  </a:cubicBezTo>
                  <a:cubicBezTo>
                    <a:pt x="1457741" y="1941182"/>
                    <a:pt x="1474752" y="1941182"/>
                    <a:pt x="1491763" y="1954458"/>
                  </a:cubicBezTo>
                  <a:cubicBezTo>
                    <a:pt x="1501720" y="1962134"/>
                    <a:pt x="1509396" y="1971676"/>
                    <a:pt x="1514997" y="1982671"/>
                  </a:cubicBezTo>
                  <a:cubicBezTo>
                    <a:pt x="1517486" y="1987442"/>
                    <a:pt x="1520183" y="1989102"/>
                    <a:pt x="1525577" y="1989517"/>
                  </a:cubicBezTo>
                  <a:cubicBezTo>
                    <a:pt x="1603577" y="1994081"/>
                    <a:pt x="1680956" y="1987650"/>
                    <a:pt x="1758126" y="1976033"/>
                  </a:cubicBezTo>
                  <a:cubicBezTo>
                    <a:pt x="1761446" y="1975618"/>
                    <a:pt x="1764557" y="1974788"/>
                    <a:pt x="1766217" y="1971261"/>
                  </a:cubicBezTo>
                  <a:cubicBezTo>
                    <a:pt x="1768706" y="1966283"/>
                    <a:pt x="1773270" y="1964001"/>
                    <a:pt x="1778041" y="1964001"/>
                  </a:cubicBezTo>
                  <a:cubicBezTo>
                    <a:pt x="1787377" y="1964208"/>
                    <a:pt x="1794845" y="1959852"/>
                    <a:pt x="1802935" y="1956533"/>
                  </a:cubicBezTo>
                  <a:cubicBezTo>
                    <a:pt x="1814553" y="1951761"/>
                    <a:pt x="1826170" y="1950517"/>
                    <a:pt x="1837164" y="1958400"/>
                  </a:cubicBezTo>
                  <a:cubicBezTo>
                    <a:pt x="1839446" y="1960059"/>
                    <a:pt x="1842558" y="1960474"/>
                    <a:pt x="1844633" y="1959644"/>
                  </a:cubicBezTo>
                  <a:cubicBezTo>
                    <a:pt x="1851686" y="1956533"/>
                    <a:pt x="1859361" y="1956325"/>
                    <a:pt x="1866829" y="1954666"/>
                  </a:cubicBezTo>
                  <a:cubicBezTo>
                    <a:pt x="1879069" y="1951554"/>
                    <a:pt x="1890893" y="1948027"/>
                    <a:pt x="1903340" y="1945538"/>
                  </a:cubicBezTo>
                  <a:cubicBezTo>
                    <a:pt x="1917862" y="1942426"/>
                    <a:pt x="1931968" y="1938070"/>
                    <a:pt x="1946282" y="1934336"/>
                  </a:cubicBezTo>
                  <a:cubicBezTo>
                    <a:pt x="1958314" y="1931017"/>
                    <a:pt x="1970554" y="1927697"/>
                    <a:pt x="1982586" y="1923963"/>
                  </a:cubicBezTo>
                  <a:cubicBezTo>
                    <a:pt x="2000219" y="1918570"/>
                    <a:pt x="2018059" y="1913591"/>
                    <a:pt x="2035278" y="1907160"/>
                  </a:cubicBezTo>
                  <a:cubicBezTo>
                    <a:pt x="2050629" y="1901351"/>
                    <a:pt x="2066810" y="1897202"/>
                    <a:pt x="2081954" y="1890356"/>
                  </a:cubicBezTo>
                  <a:cubicBezTo>
                    <a:pt x="2086725" y="1888075"/>
                    <a:pt x="2092741" y="1883511"/>
                    <a:pt x="2099794" y="1886623"/>
                  </a:cubicBezTo>
                  <a:cubicBezTo>
                    <a:pt x="2098550" y="1889527"/>
                    <a:pt x="2095230" y="1889942"/>
                    <a:pt x="2092741" y="1890979"/>
                  </a:cubicBezTo>
                  <a:cubicBezTo>
                    <a:pt x="2044820" y="1912968"/>
                    <a:pt x="1994825" y="1928735"/>
                    <a:pt x="1944415" y="1943256"/>
                  </a:cubicBezTo>
                  <a:cubicBezTo>
                    <a:pt x="1913920" y="1951969"/>
                    <a:pt x="1883218" y="1959852"/>
                    <a:pt x="1852100" y="1966698"/>
                  </a:cubicBezTo>
                  <a:cubicBezTo>
                    <a:pt x="1847744" y="1967735"/>
                    <a:pt x="1845462" y="1968565"/>
                    <a:pt x="1847744" y="1973958"/>
                  </a:cubicBezTo>
                  <a:cubicBezTo>
                    <a:pt x="1852308" y="1984953"/>
                    <a:pt x="1851478" y="1996570"/>
                    <a:pt x="1850026" y="2007980"/>
                  </a:cubicBezTo>
                  <a:cubicBezTo>
                    <a:pt x="1847537" y="2026028"/>
                    <a:pt x="1841521" y="2043039"/>
                    <a:pt x="1833430" y="2059220"/>
                  </a:cubicBezTo>
                  <a:cubicBezTo>
                    <a:pt x="1831771" y="2062539"/>
                    <a:pt x="1830526" y="2064613"/>
                    <a:pt x="1826170" y="2061917"/>
                  </a:cubicBezTo>
                  <a:cubicBezTo>
                    <a:pt x="1809159" y="2051959"/>
                    <a:pt x="1792770" y="2041172"/>
                    <a:pt x="1779286" y="2026236"/>
                  </a:cubicBezTo>
                  <a:cubicBezTo>
                    <a:pt x="1769536" y="2015241"/>
                    <a:pt x="1762483" y="2003209"/>
                    <a:pt x="1761861" y="1988272"/>
                  </a:cubicBezTo>
                  <a:cubicBezTo>
                    <a:pt x="1761653" y="1982049"/>
                    <a:pt x="1757711" y="1984538"/>
                    <a:pt x="1755015" y="1984953"/>
                  </a:cubicBezTo>
                  <a:cubicBezTo>
                    <a:pt x="1702945" y="1993044"/>
                    <a:pt x="1650668" y="1997815"/>
                    <a:pt x="1597976" y="1998852"/>
                  </a:cubicBezTo>
                  <a:lnTo>
                    <a:pt x="1535534" y="1997815"/>
                  </a:lnTo>
                  <a:cubicBezTo>
                    <a:pt x="1531593" y="1997607"/>
                    <a:pt x="1527444" y="1997815"/>
                    <a:pt x="1522880" y="1997815"/>
                  </a:cubicBezTo>
                  <a:cubicBezTo>
                    <a:pt x="1533045" y="2024991"/>
                    <a:pt x="1538439" y="2052789"/>
                    <a:pt x="1539476" y="2081417"/>
                  </a:cubicBezTo>
                  <a:cubicBezTo>
                    <a:pt x="1507943" y="2082454"/>
                    <a:pt x="1476411" y="2081417"/>
                    <a:pt x="1446124" y="2071252"/>
                  </a:cubicBezTo>
                  <a:cubicBezTo>
                    <a:pt x="1429321" y="2065651"/>
                    <a:pt x="1413969" y="2057353"/>
                    <a:pt x="1402352" y="2043454"/>
                  </a:cubicBezTo>
                  <a:cubicBezTo>
                    <a:pt x="1383474" y="2020634"/>
                    <a:pt x="1388246" y="1998437"/>
                    <a:pt x="1414799" y="1985368"/>
                  </a:cubicBezTo>
                  <a:cubicBezTo>
                    <a:pt x="1415421" y="1984953"/>
                    <a:pt x="1415836" y="1984331"/>
                    <a:pt x="1416251" y="1983708"/>
                  </a:cubicBezTo>
                  <a:cubicBezTo>
                    <a:pt x="1416251" y="1982256"/>
                    <a:pt x="1415214" y="1981634"/>
                    <a:pt x="1414177" y="1981427"/>
                  </a:cubicBezTo>
                  <a:cubicBezTo>
                    <a:pt x="1333064" y="1962964"/>
                    <a:pt x="1257346" y="1930394"/>
                    <a:pt x="1183079" y="1894091"/>
                  </a:cubicBezTo>
                  <a:cubicBezTo>
                    <a:pt x="1118770" y="1862559"/>
                    <a:pt x="1055913" y="1828122"/>
                    <a:pt x="989945" y="1799702"/>
                  </a:cubicBezTo>
                  <a:cubicBezTo>
                    <a:pt x="985173" y="1797627"/>
                    <a:pt x="981439" y="1797212"/>
                    <a:pt x="976460" y="1799909"/>
                  </a:cubicBezTo>
                  <a:cubicBezTo>
                    <a:pt x="960279" y="1808829"/>
                    <a:pt x="944306" y="1807170"/>
                    <a:pt x="929162" y="1797212"/>
                  </a:cubicBezTo>
                  <a:cubicBezTo>
                    <a:pt x="920034" y="1791196"/>
                    <a:pt x="912566" y="1783520"/>
                    <a:pt x="906965" y="1774393"/>
                  </a:cubicBezTo>
                  <a:cubicBezTo>
                    <a:pt x="903231" y="1768169"/>
                    <a:pt x="898252" y="1765473"/>
                    <a:pt x="891614" y="1763605"/>
                  </a:cubicBezTo>
                  <a:cubicBezTo>
                    <a:pt x="826267" y="1744727"/>
                    <a:pt x="759469" y="1739127"/>
                    <a:pt x="691634" y="1742238"/>
                  </a:cubicBezTo>
                  <a:cubicBezTo>
                    <a:pt x="512813" y="1750536"/>
                    <a:pt x="356397" y="1816090"/>
                    <a:pt x="213257" y="1918155"/>
                  </a:cubicBezTo>
                  <a:cubicBezTo>
                    <a:pt x="210560" y="1920022"/>
                    <a:pt x="208175" y="1922511"/>
                    <a:pt x="205530" y="1924586"/>
                  </a:cubicBezTo>
                  <a:lnTo>
                    <a:pt x="197595" y="1927954"/>
                  </a:lnTo>
                  <a:close/>
                  <a:moveTo>
                    <a:pt x="196246" y="1928527"/>
                  </a:moveTo>
                  <a:lnTo>
                    <a:pt x="197595" y="1927954"/>
                  </a:lnTo>
                  <a:lnTo>
                    <a:pt x="196454" y="1928735"/>
                  </a:lnTo>
                  <a:lnTo>
                    <a:pt x="196246" y="1928527"/>
                  </a:lnTo>
                  <a:close/>
                  <a:moveTo>
                    <a:pt x="170523" y="1937032"/>
                  </a:moveTo>
                  <a:lnTo>
                    <a:pt x="209514" y="1892936"/>
                  </a:lnTo>
                  <a:lnTo>
                    <a:pt x="176331" y="1932261"/>
                  </a:lnTo>
                  <a:cubicBezTo>
                    <a:pt x="174879" y="1934751"/>
                    <a:pt x="174050" y="1938277"/>
                    <a:pt x="170523" y="1937032"/>
                  </a:cubicBezTo>
                  <a:close/>
                  <a:moveTo>
                    <a:pt x="154965" y="1967736"/>
                  </a:moveTo>
                  <a:cubicBezTo>
                    <a:pt x="169071" y="1958608"/>
                    <a:pt x="183178" y="1949065"/>
                    <a:pt x="197492" y="1940352"/>
                  </a:cubicBezTo>
                  <a:cubicBezTo>
                    <a:pt x="306402" y="1873762"/>
                    <a:pt x="424233" y="1832272"/>
                    <a:pt x="550569" y="1815054"/>
                  </a:cubicBezTo>
                  <a:cubicBezTo>
                    <a:pt x="605335" y="1807585"/>
                    <a:pt x="660309" y="1805718"/>
                    <a:pt x="715283" y="1807793"/>
                  </a:cubicBezTo>
                  <a:cubicBezTo>
                    <a:pt x="720054" y="1808000"/>
                    <a:pt x="722959" y="1806963"/>
                    <a:pt x="725863" y="1802607"/>
                  </a:cubicBezTo>
                  <a:cubicBezTo>
                    <a:pt x="746193" y="1770452"/>
                    <a:pt x="776273" y="1769415"/>
                    <a:pt x="796810" y="1801570"/>
                  </a:cubicBezTo>
                  <a:cubicBezTo>
                    <a:pt x="804278" y="1813394"/>
                    <a:pt x="812576" y="1817543"/>
                    <a:pt x="825646" y="1819617"/>
                  </a:cubicBezTo>
                  <a:cubicBezTo>
                    <a:pt x="853858" y="1823767"/>
                    <a:pt x="881449" y="1830197"/>
                    <a:pt x="907588" y="1842229"/>
                  </a:cubicBezTo>
                  <a:cubicBezTo>
                    <a:pt x="915263" y="1845756"/>
                    <a:pt x="922732" y="1849905"/>
                    <a:pt x="929370" y="1855299"/>
                  </a:cubicBezTo>
                  <a:cubicBezTo>
                    <a:pt x="948248" y="1870650"/>
                    <a:pt x="948663" y="1888905"/>
                    <a:pt x="930407" y="1905294"/>
                  </a:cubicBezTo>
                  <a:cubicBezTo>
                    <a:pt x="924806" y="1910273"/>
                    <a:pt x="918790" y="1914421"/>
                    <a:pt x="912152" y="1917948"/>
                  </a:cubicBezTo>
                  <a:cubicBezTo>
                    <a:pt x="862779" y="1943257"/>
                    <a:pt x="809257" y="1951762"/>
                    <a:pt x="753661" y="1959230"/>
                  </a:cubicBezTo>
                  <a:cubicBezTo>
                    <a:pt x="757395" y="1954667"/>
                    <a:pt x="761337" y="1954459"/>
                    <a:pt x="764863" y="1953629"/>
                  </a:cubicBezTo>
                  <a:cubicBezTo>
                    <a:pt x="795566" y="1945954"/>
                    <a:pt x="826890" y="1940352"/>
                    <a:pt x="857178" y="1930810"/>
                  </a:cubicBezTo>
                  <a:cubicBezTo>
                    <a:pt x="877923" y="1924379"/>
                    <a:pt x="898253" y="1917326"/>
                    <a:pt x="916508" y="1905086"/>
                  </a:cubicBezTo>
                  <a:cubicBezTo>
                    <a:pt x="941609" y="1888076"/>
                    <a:pt x="941402" y="1871480"/>
                    <a:pt x="915471" y="1855921"/>
                  </a:cubicBezTo>
                  <a:cubicBezTo>
                    <a:pt x="889955" y="1840777"/>
                    <a:pt x="861119" y="1834554"/>
                    <a:pt x="832491" y="1828745"/>
                  </a:cubicBezTo>
                  <a:cubicBezTo>
                    <a:pt x="825231" y="1827293"/>
                    <a:pt x="817970" y="1826256"/>
                    <a:pt x="809672" y="1824804"/>
                  </a:cubicBezTo>
                  <a:cubicBezTo>
                    <a:pt x="815896" y="1843681"/>
                    <a:pt x="820252" y="1861937"/>
                    <a:pt x="821497" y="1880607"/>
                  </a:cubicBezTo>
                  <a:cubicBezTo>
                    <a:pt x="822326" y="1891187"/>
                    <a:pt x="822326" y="1891187"/>
                    <a:pt x="811747" y="1891187"/>
                  </a:cubicBezTo>
                  <a:cubicBezTo>
                    <a:pt x="788305" y="1891395"/>
                    <a:pt x="765278" y="1889320"/>
                    <a:pt x="743081" y="1881437"/>
                  </a:cubicBezTo>
                  <a:cubicBezTo>
                    <a:pt x="732086" y="1877496"/>
                    <a:pt x="722129" y="1872102"/>
                    <a:pt x="713831" y="1863804"/>
                  </a:cubicBezTo>
                  <a:cubicBezTo>
                    <a:pt x="697442" y="1847416"/>
                    <a:pt x="696613" y="1833517"/>
                    <a:pt x="711549" y="1815469"/>
                  </a:cubicBezTo>
                  <a:cubicBezTo>
                    <a:pt x="687485" y="1814017"/>
                    <a:pt x="663836" y="1814017"/>
                    <a:pt x="639979" y="1814639"/>
                  </a:cubicBezTo>
                  <a:cubicBezTo>
                    <a:pt x="492898" y="1819410"/>
                    <a:pt x="354945" y="1856958"/>
                    <a:pt x="225497" y="1926661"/>
                  </a:cubicBezTo>
                  <a:cubicBezTo>
                    <a:pt x="203923" y="1938278"/>
                    <a:pt x="182970" y="1951140"/>
                    <a:pt x="162225" y="1964624"/>
                  </a:cubicBezTo>
                  <a:cubicBezTo>
                    <a:pt x="160151" y="1966284"/>
                    <a:pt x="158076" y="1968566"/>
                    <a:pt x="154965" y="1967736"/>
                  </a:cubicBezTo>
                  <a:close/>
                  <a:moveTo>
                    <a:pt x="0" y="774906"/>
                  </a:moveTo>
                  <a:lnTo>
                    <a:pt x="0" y="756858"/>
                  </a:lnTo>
                  <a:cubicBezTo>
                    <a:pt x="3527" y="753954"/>
                    <a:pt x="2489" y="749597"/>
                    <a:pt x="3319" y="745863"/>
                  </a:cubicBezTo>
                  <a:cubicBezTo>
                    <a:pt x="8713" y="715783"/>
                    <a:pt x="17011" y="686740"/>
                    <a:pt x="38378" y="663299"/>
                  </a:cubicBezTo>
                  <a:cubicBezTo>
                    <a:pt x="43772" y="659565"/>
                    <a:pt x="49165" y="655623"/>
                    <a:pt x="54559" y="651889"/>
                  </a:cubicBezTo>
                  <a:lnTo>
                    <a:pt x="64517" y="648777"/>
                  </a:lnTo>
                  <a:cubicBezTo>
                    <a:pt x="67836" y="648570"/>
                    <a:pt x="70947" y="648362"/>
                    <a:pt x="74267" y="648362"/>
                  </a:cubicBezTo>
                  <a:cubicBezTo>
                    <a:pt x="78001" y="649400"/>
                    <a:pt x="81942" y="650437"/>
                    <a:pt x="85676" y="651682"/>
                  </a:cubicBezTo>
                  <a:cubicBezTo>
                    <a:pt x="89411" y="653964"/>
                    <a:pt x="92937" y="656245"/>
                    <a:pt x="96671" y="658527"/>
                  </a:cubicBezTo>
                  <a:cubicBezTo>
                    <a:pt x="100613" y="662054"/>
                    <a:pt x="104554" y="665581"/>
                    <a:pt x="108911" y="669315"/>
                  </a:cubicBezTo>
                  <a:cubicBezTo>
                    <a:pt x="107458" y="650852"/>
                    <a:pt x="108081" y="632389"/>
                    <a:pt x="107873" y="613926"/>
                  </a:cubicBezTo>
                  <a:cubicBezTo>
                    <a:pt x="107873" y="584883"/>
                    <a:pt x="107251" y="556048"/>
                    <a:pt x="106836" y="527005"/>
                  </a:cubicBezTo>
                  <a:lnTo>
                    <a:pt x="106836" y="522026"/>
                  </a:lnTo>
                  <a:cubicBezTo>
                    <a:pt x="107043" y="507297"/>
                    <a:pt x="107458" y="492361"/>
                    <a:pt x="105591" y="477632"/>
                  </a:cubicBezTo>
                  <a:cubicBezTo>
                    <a:pt x="105384" y="468919"/>
                    <a:pt x="105177" y="459999"/>
                    <a:pt x="104969" y="451286"/>
                  </a:cubicBezTo>
                  <a:cubicBezTo>
                    <a:pt x="105177" y="448797"/>
                    <a:pt x="105799" y="446100"/>
                    <a:pt x="103932" y="443196"/>
                  </a:cubicBezTo>
                  <a:cubicBezTo>
                    <a:pt x="96256" y="447552"/>
                    <a:pt x="87543" y="448382"/>
                    <a:pt x="79038" y="449834"/>
                  </a:cubicBezTo>
                  <a:lnTo>
                    <a:pt x="69081" y="449834"/>
                  </a:lnTo>
                  <a:cubicBezTo>
                    <a:pt x="49788" y="448175"/>
                    <a:pt x="31325" y="442781"/>
                    <a:pt x="13277" y="436558"/>
                  </a:cubicBezTo>
                  <a:cubicBezTo>
                    <a:pt x="12239" y="434690"/>
                    <a:pt x="8091" y="435520"/>
                    <a:pt x="9128" y="431786"/>
                  </a:cubicBezTo>
                  <a:cubicBezTo>
                    <a:pt x="11202" y="427637"/>
                    <a:pt x="13069" y="423281"/>
                    <a:pt x="15351" y="419339"/>
                  </a:cubicBezTo>
                  <a:cubicBezTo>
                    <a:pt x="28628" y="395690"/>
                    <a:pt x="43150" y="373286"/>
                    <a:pt x="70947" y="364158"/>
                  </a:cubicBezTo>
                  <a:cubicBezTo>
                    <a:pt x="77586" y="363743"/>
                    <a:pt x="84224" y="363743"/>
                    <a:pt x="90448" y="366233"/>
                  </a:cubicBezTo>
                  <a:cubicBezTo>
                    <a:pt x="93767" y="368722"/>
                    <a:pt x="96878" y="371418"/>
                    <a:pt x="101235" y="374738"/>
                  </a:cubicBezTo>
                  <a:cubicBezTo>
                    <a:pt x="100198" y="366440"/>
                    <a:pt x="101028" y="359386"/>
                    <a:pt x="98953" y="352333"/>
                  </a:cubicBezTo>
                  <a:cubicBezTo>
                    <a:pt x="98746" y="349014"/>
                    <a:pt x="98538" y="345695"/>
                    <a:pt x="98331" y="342376"/>
                  </a:cubicBezTo>
                  <a:cubicBezTo>
                    <a:pt x="97708" y="334700"/>
                    <a:pt x="97708" y="326817"/>
                    <a:pt x="95634" y="319349"/>
                  </a:cubicBezTo>
                  <a:cubicBezTo>
                    <a:pt x="95426" y="316652"/>
                    <a:pt x="95219" y="313955"/>
                    <a:pt x="94804" y="311051"/>
                  </a:cubicBezTo>
                  <a:cubicBezTo>
                    <a:pt x="93974" y="304413"/>
                    <a:pt x="93974" y="297774"/>
                    <a:pt x="91900" y="291344"/>
                  </a:cubicBezTo>
                  <a:cubicBezTo>
                    <a:pt x="91900" y="290721"/>
                    <a:pt x="91693" y="290306"/>
                    <a:pt x="91693" y="289684"/>
                  </a:cubicBezTo>
                  <a:cubicBezTo>
                    <a:pt x="89203" y="270599"/>
                    <a:pt x="85676" y="251721"/>
                    <a:pt x="78001" y="234088"/>
                  </a:cubicBezTo>
                  <a:cubicBezTo>
                    <a:pt x="69703" y="214795"/>
                    <a:pt x="60575" y="213965"/>
                    <a:pt x="48543" y="231183"/>
                  </a:cubicBezTo>
                  <a:cubicBezTo>
                    <a:pt x="35681" y="249439"/>
                    <a:pt x="27591" y="269976"/>
                    <a:pt x="20538" y="291136"/>
                  </a:cubicBezTo>
                  <a:cubicBezTo>
                    <a:pt x="19915" y="292796"/>
                    <a:pt x="19293" y="294455"/>
                    <a:pt x="18671" y="295907"/>
                  </a:cubicBezTo>
                  <a:cubicBezTo>
                    <a:pt x="18256" y="297152"/>
                    <a:pt x="18048" y="298189"/>
                    <a:pt x="17633" y="299434"/>
                  </a:cubicBezTo>
                  <a:cubicBezTo>
                    <a:pt x="16181" y="300679"/>
                    <a:pt x="15974" y="302546"/>
                    <a:pt x="15766" y="304413"/>
                  </a:cubicBezTo>
                  <a:cubicBezTo>
                    <a:pt x="13899" y="310014"/>
                    <a:pt x="11825" y="315408"/>
                    <a:pt x="9958" y="321009"/>
                  </a:cubicBezTo>
                  <a:lnTo>
                    <a:pt x="7883" y="321009"/>
                  </a:lnTo>
                  <a:cubicBezTo>
                    <a:pt x="8298" y="318312"/>
                    <a:pt x="8713" y="315822"/>
                    <a:pt x="9128" y="313126"/>
                  </a:cubicBezTo>
                  <a:cubicBezTo>
                    <a:pt x="9335" y="311881"/>
                    <a:pt x="9543" y="310636"/>
                    <a:pt x="9543" y="309599"/>
                  </a:cubicBezTo>
                  <a:cubicBezTo>
                    <a:pt x="11617" y="302131"/>
                    <a:pt x="13692" y="294455"/>
                    <a:pt x="15766" y="286987"/>
                  </a:cubicBezTo>
                  <a:cubicBezTo>
                    <a:pt x="15974" y="286365"/>
                    <a:pt x="15974" y="285742"/>
                    <a:pt x="16181" y="285120"/>
                  </a:cubicBezTo>
                  <a:cubicBezTo>
                    <a:pt x="16803" y="283668"/>
                    <a:pt x="17633" y="282216"/>
                    <a:pt x="18048" y="280764"/>
                  </a:cubicBezTo>
                  <a:cubicBezTo>
                    <a:pt x="25724" y="259189"/>
                    <a:pt x="33607" y="237614"/>
                    <a:pt x="48336" y="219566"/>
                  </a:cubicBezTo>
                  <a:cubicBezTo>
                    <a:pt x="48958" y="219566"/>
                    <a:pt x="49165" y="219151"/>
                    <a:pt x="49373" y="218529"/>
                  </a:cubicBezTo>
                  <a:cubicBezTo>
                    <a:pt x="55596" y="213550"/>
                    <a:pt x="62027" y="209816"/>
                    <a:pt x="70533" y="212513"/>
                  </a:cubicBezTo>
                  <a:lnTo>
                    <a:pt x="70740" y="212928"/>
                  </a:lnTo>
                  <a:lnTo>
                    <a:pt x="71155" y="212928"/>
                  </a:lnTo>
                  <a:lnTo>
                    <a:pt x="80075" y="221226"/>
                  </a:lnTo>
                  <a:cubicBezTo>
                    <a:pt x="82979" y="227034"/>
                    <a:pt x="85884" y="233051"/>
                    <a:pt x="88996" y="238859"/>
                  </a:cubicBezTo>
                  <a:cubicBezTo>
                    <a:pt x="89203" y="239481"/>
                    <a:pt x="89203" y="240104"/>
                    <a:pt x="89411" y="240933"/>
                  </a:cubicBezTo>
                  <a:cubicBezTo>
                    <a:pt x="91278" y="246950"/>
                    <a:pt x="92937" y="252965"/>
                    <a:pt x="94804" y="258982"/>
                  </a:cubicBezTo>
                  <a:cubicBezTo>
                    <a:pt x="95219" y="260641"/>
                    <a:pt x="95426" y="262093"/>
                    <a:pt x="95841" y="263753"/>
                  </a:cubicBezTo>
                  <a:cubicBezTo>
                    <a:pt x="96671" y="267694"/>
                    <a:pt x="97501" y="271428"/>
                    <a:pt x="98538" y="275370"/>
                  </a:cubicBezTo>
                  <a:cubicBezTo>
                    <a:pt x="98746" y="276407"/>
                    <a:pt x="98953" y="277652"/>
                    <a:pt x="98953" y="278689"/>
                  </a:cubicBezTo>
                  <a:cubicBezTo>
                    <a:pt x="99990" y="284083"/>
                    <a:pt x="100820" y="289684"/>
                    <a:pt x="101857" y="295078"/>
                  </a:cubicBezTo>
                  <a:cubicBezTo>
                    <a:pt x="102065" y="296737"/>
                    <a:pt x="102272" y="298397"/>
                    <a:pt x="102272" y="300056"/>
                  </a:cubicBezTo>
                  <a:cubicBezTo>
                    <a:pt x="103102" y="306695"/>
                    <a:pt x="104139" y="313126"/>
                    <a:pt x="104969" y="319764"/>
                  </a:cubicBezTo>
                  <a:cubicBezTo>
                    <a:pt x="105177" y="322461"/>
                    <a:pt x="105384" y="325158"/>
                    <a:pt x="105591" y="328062"/>
                  </a:cubicBezTo>
                  <a:cubicBezTo>
                    <a:pt x="106421" y="336360"/>
                    <a:pt x="106214" y="344658"/>
                    <a:pt x="108288" y="352748"/>
                  </a:cubicBezTo>
                  <a:cubicBezTo>
                    <a:pt x="108496" y="356482"/>
                    <a:pt x="108703" y="360424"/>
                    <a:pt x="108911" y="364158"/>
                  </a:cubicBezTo>
                  <a:cubicBezTo>
                    <a:pt x="109740" y="375153"/>
                    <a:pt x="110570" y="386147"/>
                    <a:pt x="111400" y="397142"/>
                  </a:cubicBezTo>
                  <a:cubicBezTo>
                    <a:pt x="110155" y="402121"/>
                    <a:pt x="112230" y="405855"/>
                    <a:pt x="115964" y="408967"/>
                  </a:cubicBezTo>
                  <a:cubicBezTo>
                    <a:pt x="120528" y="418094"/>
                    <a:pt x="121980" y="427222"/>
                    <a:pt x="114304" y="435520"/>
                  </a:cubicBezTo>
                  <a:cubicBezTo>
                    <a:pt x="113060" y="436765"/>
                    <a:pt x="113060" y="438425"/>
                    <a:pt x="113267" y="440084"/>
                  </a:cubicBezTo>
                  <a:cubicBezTo>
                    <a:pt x="114097" y="467467"/>
                    <a:pt x="114927" y="494851"/>
                    <a:pt x="115757" y="522026"/>
                  </a:cubicBezTo>
                  <a:cubicBezTo>
                    <a:pt x="120528" y="496303"/>
                    <a:pt x="126129" y="470579"/>
                    <a:pt x="130485" y="444855"/>
                  </a:cubicBezTo>
                  <a:cubicBezTo>
                    <a:pt x="131522" y="443196"/>
                    <a:pt x="131730" y="441536"/>
                    <a:pt x="131522" y="439669"/>
                  </a:cubicBezTo>
                  <a:lnTo>
                    <a:pt x="137746" y="413531"/>
                  </a:lnTo>
                  <a:cubicBezTo>
                    <a:pt x="137746" y="412908"/>
                    <a:pt x="137954" y="412494"/>
                    <a:pt x="137954" y="411871"/>
                  </a:cubicBezTo>
                  <a:lnTo>
                    <a:pt x="144177" y="386977"/>
                  </a:lnTo>
                  <a:cubicBezTo>
                    <a:pt x="144384" y="385940"/>
                    <a:pt x="144592" y="384695"/>
                    <a:pt x="144799" y="383658"/>
                  </a:cubicBezTo>
                  <a:cubicBezTo>
                    <a:pt x="146666" y="376605"/>
                    <a:pt x="148741" y="369551"/>
                    <a:pt x="150608" y="362706"/>
                  </a:cubicBezTo>
                  <a:lnTo>
                    <a:pt x="151853" y="357727"/>
                  </a:lnTo>
                  <a:cubicBezTo>
                    <a:pt x="154342" y="352126"/>
                    <a:pt x="155586" y="346732"/>
                    <a:pt x="151853" y="340924"/>
                  </a:cubicBezTo>
                  <a:cubicBezTo>
                    <a:pt x="149778" y="337812"/>
                    <a:pt x="150400" y="333663"/>
                    <a:pt x="150608" y="329929"/>
                  </a:cubicBezTo>
                  <a:cubicBezTo>
                    <a:pt x="150815" y="328684"/>
                    <a:pt x="151230" y="327647"/>
                    <a:pt x="151438" y="326402"/>
                  </a:cubicBezTo>
                  <a:cubicBezTo>
                    <a:pt x="152060" y="325365"/>
                    <a:pt x="152475" y="324328"/>
                    <a:pt x="153097" y="323290"/>
                  </a:cubicBezTo>
                  <a:cubicBezTo>
                    <a:pt x="154342" y="321838"/>
                    <a:pt x="155586" y="320179"/>
                    <a:pt x="156831" y="318727"/>
                  </a:cubicBezTo>
                  <a:cubicBezTo>
                    <a:pt x="159943" y="315615"/>
                    <a:pt x="164714" y="314578"/>
                    <a:pt x="166374" y="309391"/>
                  </a:cubicBezTo>
                  <a:cubicBezTo>
                    <a:pt x="177369" y="276200"/>
                    <a:pt x="188571" y="243008"/>
                    <a:pt x="199773" y="209816"/>
                  </a:cubicBezTo>
                  <a:cubicBezTo>
                    <a:pt x="200188" y="208572"/>
                    <a:pt x="200396" y="207534"/>
                    <a:pt x="200810" y="206290"/>
                  </a:cubicBezTo>
                  <a:cubicBezTo>
                    <a:pt x="206619" y="191561"/>
                    <a:pt x="212427" y="176832"/>
                    <a:pt x="218651" y="160858"/>
                  </a:cubicBezTo>
                  <a:cubicBezTo>
                    <a:pt x="204544" y="162726"/>
                    <a:pt x="191890" y="162311"/>
                    <a:pt x="179443" y="160858"/>
                  </a:cubicBezTo>
                  <a:cubicBezTo>
                    <a:pt x="177161" y="160651"/>
                    <a:pt x="174879" y="160236"/>
                    <a:pt x="172598" y="160029"/>
                  </a:cubicBezTo>
                  <a:cubicBezTo>
                    <a:pt x="170523" y="158369"/>
                    <a:pt x="168241" y="158576"/>
                    <a:pt x="165959" y="158576"/>
                  </a:cubicBezTo>
                  <a:cubicBezTo>
                    <a:pt x="163055" y="156709"/>
                    <a:pt x="165544" y="154220"/>
                    <a:pt x="165129" y="152146"/>
                  </a:cubicBezTo>
                  <a:cubicBezTo>
                    <a:pt x="170730" y="133475"/>
                    <a:pt x="177784" y="115635"/>
                    <a:pt x="189608" y="99869"/>
                  </a:cubicBezTo>
                  <a:cubicBezTo>
                    <a:pt x="193965" y="96134"/>
                    <a:pt x="198321" y="92193"/>
                    <a:pt x="202677" y="88459"/>
                  </a:cubicBezTo>
                  <a:cubicBezTo>
                    <a:pt x="205374" y="87422"/>
                    <a:pt x="207864" y="86384"/>
                    <a:pt x="210561" y="85140"/>
                  </a:cubicBezTo>
                  <a:cubicBezTo>
                    <a:pt x="213672" y="85140"/>
                    <a:pt x="216991" y="84932"/>
                    <a:pt x="220103" y="84932"/>
                  </a:cubicBezTo>
                  <a:cubicBezTo>
                    <a:pt x="221555" y="85555"/>
                    <a:pt x="223215" y="86177"/>
                    <a:pt x="224667" y="86592"/>
                  </a:cubicBezTo>
                  <a:cubicBezTo>
                    <a:pt x="226327" y="87837"/>
                    <a:pt x="227986" y="89081"/>
                    <a:pt x="229853" y="90533"/>
                  </a:cubicBezTo>
                  <a:cubicBezTo>
                    <a:pt x="229853" y="91156"/>
                    <a:pt x="230268" y="91363"/>
                    <a:pt x="230683" y="91571"/>
                  </a:cubicBezTo>
                  <a:cubicBezTo>
                    <a:pt x="234002" y="96757"/>
                    <a:pt x="237114" y="101736"/>
                    <a:pt x="240848" y="107337"/>
                  </a:cubicBezTo>
                  <a:cubicBezTo>
                    <a:pt x="255370" y="72278"/>
                    <a:pt x="271343" y="38879"/>
                    <a:pt x="287731" y="5687"/>
                  </a:cubicBezTo>
                  <a:cubicBezTo>
                    <a:pt x="294922" y="-8281"/>
                    <a:pt x="290912" y="5721"/>
                    <a:pt x="283997" y="23527"/>
                  </a:cubicBezTo>
                  <a:cubicBezTo>
                    <a:pt x="271550" y="53193"/>
                    <a:pt x="258896" y="82858"/>
                    <a:pt x="246242" y="112523"/>
                  </a:cubicBezTo>
                  <a:cubicBezTo>
                    <a:pt x="245412" y="114390"/>
                    <a:pt x="244997" y="115635"/>
                    <a:pt x="246034" y="117709"/>
                  </a:cubicBezTo>
                  <a:cubicBezTo>
                    <a:pt x="254332" y="134305"/>
                    <a:pt x="252465" y="143847"/>
                    <a:pt x="237114" y="152560"/>
                  </a:cubicBezTo>
                  <a:cubicBezTo>
                    <a:pt x="229231" y="157124"/>
                    <a:pt x="225704" y="163348"/>
                    <a:pt x="222800" y="171023"/>
                  </a:cubicBezTo>
                  <a:cubicBezTo>
                    <a:pt x="208901" y="207949"/>
                    <a:pt x="195417" y="244875"/>
                    <a:pt x="183592" y="282423"/>
                  </a:cubicBezTo>
                  <a:cubicBezTo>
                    <a:pt x="182970" y="284290"/>
                    <a:pt x="182555" y="285950"/>
                    <a:pt x="181518" y="289476"/>
                  </a:cubicBezTo>
                  <a:cubicBezTo>
                    <a:pt x="192512" y="282838"/>
                    <a:pt x="202677" y="280971"/>
                    <a:pt x="213257" y="286780"/>
                  </a:cubicBezTo>
                  <a:cubicBezTo>
                    <a:pt x="223215" y="292173"/>
                    <a:pt x="230476" y="300264"/>
                    <a:pt x="236077" y="309806"/>
                  </a:cubicBezTo>
                  <a:cubicBezTo>
                    <a:pt x="246242" y="327440"/>
                    <a:pt x="251428" y="346525"/>
                    <a:pt x="254332" y="366440"/>
                  </a:cubicBezTo>
                  <a:cubicBezTo>
                    <a:pt x="254747" y="368929"/>
                    <a:pt x="255162" y="371418"/>
                    <a:pt x="251220" y="371626"/>
                  </a:cubicBezTo>
                  <a:cubicBezTo>
                    <a:pt x="224252" y="373078"/>
                    <a:pt x="197491" y="374323"/>
                    <a:pt x="172390" y="361668"/>
                  </a:cubicBezTo>
                  <a:cubicBezTo>
                    <a:pt x="169071" y="360009"/>
                    <a:pt x="165959" y="357727"/>
                    <a:pt x="161603" y="355030"/>
                  </a:cubicBezTo>
                  <a:cubicBezTo>
                    <a:pt x="156624" y="374323"/>
                    <a:pt x="151645" y="392786"/>
                    <a:pt x="147081" y="411456"/>
                  </a:cubicBezTo>
                  <a:cubicBezTo>
                    <a:pt x="131107" y="477632"/>
                    <a:pt x="119490" y="544431"/>
                    <a:pt x="116586" y="612474"/>
                  </a:cubicBezTo>
                  <a:cubicBezTo>
                    <a:pt x="115757" y="634878"/>
                    <a:pt x="115549" y="657282"/>
                    <a:pt x="117831" y="679687"/>
                  </a:cubicBezTo>
                  <a:cubicBezTo>
                    <a:pt x="118246" y="683836"/>
                    <a:pt x="119283" y="686326"/>
                    <a:pt x="123225" y="688608"/>
                  </a:cubicBezTo>
                  <a:cubicBezTo>
                    <a:pt x="142102" y="699810"/>
                    <a:pt x="145629" y="717235"/>
                    <a:pt x="132560" y="735076"/>
                  </a:cubicBezTo>
                  <a:cubicBezTo>
                    <a:pt x="129655" y="739017"/>
                    <a:pt x="129241" y="742336"/>
                    <a:pt x="130693" y="747108"/>
                  </a:cubicBezTo>
                  <a:cubicBezTo>
                    <a:pt x="147081" y="804986"/>
                    <a:pt x="174672" y="857678"/>
                    <a:pt x="206619" y="908295"/>
                  </a:cubicBezTo>
                  <a:cubicBezTo>
                    <a:pt x="244375" y="968040"/>
                    <a:pt x="287731" y="1023844"/>
                    <a:pt x="327769" y="1081930"/>
                  </a:cubicBezTo>
                  <a:cubicBezTo>
                    <a:pt x="344987" y="1107031"/>
                    <a:pt x="361376" y="1132547"/>
                    <a:pt x="376934" y="1158686"/>
                  </a:cubicBezTo>
                  <a:cubicBezTo>
                    <a:pt x="377557" y="1159723"/>
                    <a:pt x="377972" y="1160760"/>
                    <a:pt x="378594" y="1161590"/>
                  </a:cubicBezTo>
                  <a:cubicBezTo>
                    <a:pt x="379631" y="1162627"/>
                    <a:pt x="379424" y="1165739"/>
                    <a:pt x="380668" y="1165117"/>
                  </a:cubicBezTo>
                  <a:cubicBezTo>
                    <a:pt x="382535" y="1164080"/>
                    <a:pt x="381498" y="1161797"/>
                    <a:pt x="380046" y="1160345"/>
                  </a:cubicBezTo>
                  <a:lnTo>
                    <a:pt x="378801" y="1156611"/>
                  </a:lnTo>
                  <a:cubicBezTo>
                    <a:pt x="362620" y="1115536"/>
                    <a:pt x="343120" y="1076121"/>
                    <a:pt x="324865" y="1036084"/>
                  </a:cubicBezTo>
                  <a:cubicBezTo>
                    <a:pt x="324450" y="1035046"/>
                    <a:pt x="323827" y="1034217"/>
                    <a:pt x="323413" y="1033179"/>
                  </a:cubicBezTo>
                  <a:cubicBezTo>
                    <a:pt x="318434" y="1019280"/>
                    <a:pt x="312210" y="1007041"/>
                    <a:pt x="294370" y="1006211"/>
                  </a:cubicBezTo>
                  <a:cubicBezTo>
                    <a:pt x="288561" y="1006004"/>
                    <a:pt x="283167" y="1001855"/>
                    <a:pt x="278396" y="998328"/>
                  </a:cubicBezTo>
                  <a:cubicBezTo>
                    <a:pt x="262008" y="986711"/>
                    <a:pt x="259518" y="967626"/>
                    <a:pt x="272588" y="952689"/>
                  </a:cubicBezTo>
                  <a:cubicBezTo>
                    <a:pt x="279641" y="944599"/>
                    <a:pt x="280056" y="936301"/>
                    <a:pt x="276529" y="927173"/>
                  </a:cubicBezTo>
                  <a:cubicBezTo>
                    <a:pt x="265327" y="898338"/>
                    <a:pt x="255370" y="869088"/>
                    <a:pt x="250805" y="838385"/>
                  </a:cubicBezTo>
                  <a:cubicBezTo>
                    <a:pt x="249768" y="831332"/>
                    <a:pt x="248938" y="824279"/>
                    <a:pt x="248109" y="817226"/>
                  </a:cubicBezTo>
                  <a:cubicBezTo>
                    <a:pt x="241263" y="818470"/>
                    <a:pt x="234417" y="820130"/>
                    <a:pt x="227364" y="820960"/>
                  </a:cubicBezTo>
                  <a:cubicBezTo>
                    <a:pt x="213672" y="822619"/>
                    <a:pt x="199981" y="820545"/>
                    <a:pt x="186497" y="818055"/>
                  </a:cubicBezTo>
                  <a:cubicBezTo>
                    <a:pt x="182762" y="817433"/>
                    <a:pt x="181518" y="815981"/>
                    <a:pt x="182555" y="812039"/>
                  </a:cubicBezTo>
                  <a:cubicBezTo>
                    <a:pt x="187741" y="793369"/>
                    <a:pt x="194380" y="775528"/>
                    <a:pt x="206619" y="760385"/>
                  </a:cubicBezTo>
                  <a:cubicBezTo>
                    <a:pt x="209316" y="757065"/>
                    <a:pt x="212427" y="753746"/>
                    <a:pt x="215954" y="751257"/>
                  </a:cubicBezTo>
                  <a:cubicBezTo>
                    <a:pt x="230683" y="739847"/>
                    <a:pt x="244375" y="742751"/>
                    <a:pt x="253502" y="758932"/>
                  </a:cubicBezTo>
                  <a:cubicBezTo>
                    <a:pt x="254747" y="761214"/>
                    <a:pt x="255992" y="763704"/>
                    <a:pt x="257444" y="766815"/>
                  </a:cubicBezTo>
                  <a:cubicBezTo>
                    <a:pt x="280263" y="725948"/>
                    <a:pt x="319056" y="715991"/>
                    <a:pt x="360338" y="710804"/>
                  </a:cubicBezTo>
                  <a:cubicBezTo>
                    <a:pt x="360546" y="711427"/>
                    <a:pt x="360961" y="712049"/>
                    <a:pt x="361168" y="712879"/>
                  </a:cubicBezTo>
                  <a:lnTo>
                    <a:pt x="335652" y="720140"/>
                  </a:lnTo>
                  <a:cubicBezTo>
                    <a:pt x="318019" y="725326"/>
                    <a:pt x="301008" y="731964"/>
                    <a:pt x="286279" y="743581"/>
                  </a:cubicBezTo>
                  <a:cubicBezTo>
                    <a:pt x="279434" y="749182"/>
                    <a:pt x="273625" y="755613"/>
                    <a:pt x="268854" y="763081"/>
                  </a:cubicBezTo>
                  <a:cubicBezTo>
                    <a:pt x="264912" y="769512"/>
                    <a:pt x="261385" y="775321"/>
                    <a:pt x="266987" y="783619"/>
                  </a:cubicBezTo>
                  <a:cubicBezTo>
                    <a:pt x="272173" y="791502"/>
                    <a:pt x="268231" y="800007"/>
                    <a:pt x="261800" y="806438"/>
                  </a:cubicBezTo>
                  <a:cubicBezTo>
                    <a:pt x="259103" y="809135"/>
                    <a:pt x="256614" y="811624"/>
                    <a:pt x="256822" y="816188"/>
                  </a:cubicBezTo>
                  <a:cubicBezTo>
                    <a:pt x="258896" y="852077"/>
                    <a:pt x="270098" y="885891"/>
                    <a:pt x="282960" y="919705"/>
                  </a:cubicBezTo>
                  <a:cubicBezTo>
                    <a:pt x="284205" y="918253"/>
                    <a:pt x="284827" y="917423"/>
                    <a:pt x="285449" y="916593"/>
                  </a:cubicBezTo>
                  <a:cubicBezTo>
                    <a:pt x="299763" y="893359"/>
                    <a:pt x="317811" y="887758"/>
                    <a:pt x="342705" y="898545"/>
                  </a:cubicBezTo>
                  <a:cubicBezTo>
                    <a:pt x="354530" y="903524"/>
                    <a:pt x="364488" y="911200"/>
                    <a:pt x="373408" y="920120"/>
                  </a:cubicBezTo>
                  <a:cubicBezTo>
                    <a:pt x="391248" y="938168"/>
                    <a:pt x="405355" y="958913"/>
                    <a:pt x="415934" y="981940"/>
                  </a:cubicBezTo>
                  <a:cubicBezTo>
                    <a:pt x="416764" y="983599"/>
                    <a:pt x="417802" y="985259"/>
                    <a:pt x="417387" y="987333"/>
                  </a:cubicBezTo>
                  <a:cubicBezTo>
                    <a:pt x="399961" y="993142"/>
                    <a:pt x="383365" y="1000817"/>
                    <a:pt x="365525" y="1004966"/>
                  </a:cubicBezTo>
                  <a:cubicBezTo>
                    <a:pt x="353700" y="1007663"/>
                    <a:pt x="341876" y="1010360"/>
                    <a:pt x="329844" y="1010360"/>
                  </a:cubicBezTo>
                  <a:cubicBezTo>
                    <a:pt x="322998" y="1010360"/>
                    <a:pt x="322998" y="1012227"/>
                    <a:pt x="325487" y="1017621"/>
                  </a:cubicBezTo>
                  <a:cubicBezTo>
                    <a:pt x="345609" y="1060355"/>
                    <a:pt x="365732" y="1103090"/>
                    <a:pt x="383988" y="1146861"/>
                  </a:cubicBezTo>
                  <a:cubicBezTo>
                    <a:pt x="404525" y="1196441"/>
                    <a:pt x="422781" y="1246851"/>
                    <a:pt x="431286" y="1300166"/>
                  </a:cubicBezTo>
                  <a:cubicBezTo>
                    <a:pt x="436680" y="1333772"/>
                    <a:pt x="435850" y="1367172"/>
                    <a:pt x="433153" y="1400986"/>
                  </a:cubicBezTo>
                  <a:cubicBezTo>
                    <a:pt x="431493" y="1422560"/>
                    <a:pt x="428796" y="1443927"/>
                    <a:pt x="425477" y="1465295"/>
                  </a:cubicBezTo>
                  <a:cubicBezTo>
                    <a:pt x="425270" y="1467162"/>
                    <a:pt x="424025" y="1469444"/>
                    <a:pt x="425685" y="1471518"/>
                  </a:cubicBezTo>
                  <a:cubicBezTo>
                    <a:pt x="428381" y="1471518"/>
                    <a:pt x="429004" y="1468821"/>
                    <a:pt x="430041" y="1467369"/>
                  </a:cubicBezTo>
                  <a:cubicBezTo>
                    <a:pt x="445807" y="1445587"/>
                    <a:pt x="467382" y="1438741"/>
                    <a:pt x="493106" y="1443927"/>
                  </a:cubicBezTo>
                  <a:cubicBezTo>
                    <a:pt x="514265" y="1448284"/>
                    <a:pt x="532313" y="1458864"/>
                    <a:pt x="548494" y="1472970"/>
                  </a:cubicBezTo>
                  <a:cubicBezTo>
                    <a:pt x="583138" y="1503465"/>
                    <a:pt x="608447" y="1540806"/>
                    <a:pt x="627740" y="1582296"/>
                  </a:cubicBezTo>
                  <a:cubicBezTo>
                    <a:pt x="629814" y="1586652"/>
                    <a:pt x="628155" y="1587689"/>
                    <a:pt x="624420" y="1589556"/>
                  </a:cubicBezTo>
                  <a:cubicBezTo>
                    <a:pt x="604920" y="1599306"/>
                    <a:pt x="584175" y="1607190"/>
                    <a:pt x="563431" y="1612583"/>
                  </a:cubicBezTo>
                  <a:cubicBezTo>
                    <a:pt x="532313" y="1620881"/>
                    <a:pt x="500781" y="1626897"/>
                    <a:pt x="468004" y="1624615"/>
                  </a:cubicBezTo>
                  <a:cubicBezTo>
                    <a:pt x="448297" y="1623163"/>
                    <a:pt x="430456" y="1617354"/>
                    <a:pt x="413653" y="1607397"/>
                  </a:cubicBezTo>
                  <a:cubicBezTo>
                    <a:pt x="405562" y="1602626"/>
                    <a:pt x="401413" y="1594535"/>
                    <a:pt x="394982" y="1587897"/>
                  </a:cubicBezTo>
                  <a:cubicBezTo>
                    <a:pt x="393323" y="1589141"/>
                    <a:pt x="392908" y="1591216"/>
                    <a:pt x="392285" y="1593083"/>
                  </a:cubicBezTo>
                  <a:cubicBezTo>
                    <a:pt x="381913" y="1622541"/>
                    <a:pt x="369881" y="1651168"/>
                    <a:pt x="356397" y="1679382"/>
                  </a:cubicBezTo>
                  <a:cubicBezTo>
                    <a:pt x="333578" y="1726576"/>
                    <a:pt x="306920" y="1771125"/>
                    <a:pt x="276788" y="1813212"/>
                  </a:cubicBezTo>
                  <a:lnTo>
                    <a:pt x="231210" y="1867225"/>
                  </a:lnTo>
                  <a:lnTo>
                    <a:pt x="320404" y="1737545"/>
                  </a:lnTo>
                  <a:cubicBezTo>
                    <a:pt x="347321" y="1690272"/>
                    <a:pt x="369985" y="1640588"/>
                    <a:pt x="387722" y="1588104"/>
                  </a:cubicBezTo>
                  <a:cubicBezTo>
                    <a:pt x="389589" y="1582296"/>
                    <a:pt x="391248" y="1576694"/>
                    <a:pt x="390626" y="1570471"/>
                  </a:cubicBezTo>
                  <a:cubicBezTo>
                    <a:pt x="389796" y="1561758"/>
                    <a:pt x="391456" y="1553045"/>
                    <a:pt x="396227" y="1545992"/>
                  </a:cubicBezTo>
                  <a:cubicBezTo>
                    <a:pt x="406184" y="1531886"/>
                    <a:pt x="408259" y="1515705"/>
                    <a:pt x="411786" y="1499731"/>
                  </a:cubicBezTo>
                  <a:cubicBezTo>
                    <a:pt x="421743" y="1452226"/>
                    <a:pt x="426929" y="1404097"/>
                    <a:pt x="427552" y="1355554"/>
                  </a:cubicBezTo>
                  <a:cubicBezTo>
                    <a:pt x="427759" y="1341655"/>
                    <a:pt x="422781" y="1329208"/>
                    <a:pt x="416764" y="1317176"/>
                  </a:cubicBezTo>
                  <a:cubicBezTo>
                    <a:pt x="394360" y="1271745"/>
                    <a:pt x="363035" y="1232745"/>
                    <a:pt x="328599" y="1196026"/>
                  </a:cubicBezTo>
                  <a:cubicBezTo>
                    <a:pt x="297274" y="1162835"/>
                    <a:pt x="263460" y="1132547"/>
                    <a:pt x="223007" y="1110765"/>
                  </a:cubicBezTo>
                  <a:cubicBezTo>
                    <a:pt x="208694" y="1103090"/>
                    <a:pt x="193757" y="1097074"/>
                    <a:pt x="177784" y="1094377"/>
                  </a:cubicBezTo>
                  <a:cubicBezTo>
                    <a:pt x="151023" y="1089813"/>
                    <a:pt x="129033" y="1099563"/>
                    <a:pt x="114927" y="1122797"/>
                  </a:cubicBezTo>
                  <a:cubicBezTo>
                    <a:pt x="103517" y="1141675"/>
                    <a:pt x="95011" y="1175074"/>
                    <a:pt x="94597" y="1203495"/>
                  </a:cubicBezTo>
                  <a:cubicBezTo>
                    <a:pt x="97916" y="1203495"/>
                    <a:pt x="98746" y="1200383"/>
                    <a:pt x="100198" y="1198516"/>
                  </a:cubicBezTo>
                  <a:cubicBezTo>
                    <a:pt x="121980" y="1174037"/>
                    <a:pt x="148326" y="1173830"/>
                    <a:pt x="170108" y="1198308"/>
                  </a:cubicBezTo>
                  <a:cubicBezTo>
                    <a:pt x="187326" y="1217808"/>
                    <a:pt x="194794" y="1241873"/>
                    <a:pt x="200188" y="1266766"/>
                  </a:cubicBezTo>
                  <a:cubicBezTo>
                    <a:pt x="202470" y="1277554"/>
                    <a:pt x="203715" y="1288341"/>
                    <a:pt x="204544" y="1299336"/>
                  </a:cubicBezTo>
                  <a:cubicBezTo>
                    <a:pt x="204959" y="1304522"/>
                    <a:pt x="203715" y="1305767"/>
                    <a:pt x="198529" y="1305767"/>
                  </a:cubicBezTo>
                  <a:cubicBezTo>
                    <a:pt x="163262" y="1306182"/>
                    <a:pt x="128411" y="1303692"/>
                    <a:pt x="95011" y="1287096"/>
                  </a:cubicBezTo>
                  <a:cubicBezTo>
                    <a:pt x="97086" y="1305974"/>
                    <a:pt x="98538" y="1323815"/>
                    <a:pt x="100820" y="1341655"/>
                  </a:cubicBezTo>
                  <a:cubicBezTo>
                    <a:pt x="105384" y="1377129"/>
                    <a:pt x="111400" y="1412603"/>
                    <a:pt x="118246" y="1447869"/>
                  </a:cubicBezTo>
                  <a:cubicBezTo>
                    <a:pt x="119075" y="1452640"/>
                    <a:pt x="120943" y="1455960"/>
                    <a:pt x="125507" y="1458656"/>
                  </a:cubicBezTo>
                  <a:cubicBezTo>
                    <a:pt x="140443" y="1467784"/>
                    <a:pt x="143762" y="1483342"/>
                    <a:pt x="134012" y="1498279"/>
                  </a:cubicBezTo>
                  <a:cubicBezTo>
                    <a:pt x="130900" y="1502843"/>
                    <a:pt x="130278" y="1506577"/>
                    <a:pt x="131522" y="1511763"/>
                  </a:cubicBezTo>
                  <a:cubicBezTo>
                    <a:pt x="138368" y="1540806"/>
                    <a:pt x="144799" y="1569849"/>
                    <a:pt x="150400" y="1599099"/>
                  </a:cubicBezTo>
                  <a:cubicBezTo>
                    <a:pt x="137746" y="1571093"/>
                    <a:pt x="131937" y="1541013"/>
                    <a:pt x="123639" y="1510933"/>
                  </a:cubicBezTo>
                  <a:cubicBezTo>
                    <a:pt x="93974" y="1532715"/>
                    <a:pt x="59953" y="1534790"/>
                    <a:pt x="25724" y="1535412"/>
                  </a:cubicBezTo>
                  <a:cubicBezTo>
                    <a:pt x="20123" y="1535412"/>
                    <a:pt x="17426" y="1534582"/>
                    <a:pt x="18048" y="1527737"/>
                  </a:cubicBezTo>
                  <a:cubicBezTo>
                    <a:pt x="20538" y="1501598"/>
                    <a:pt x="25516" y="1476290"/>
                    <a:pt x="37963" y="1452848"/>
                  </a:cubicBezTo>
                  <a:cubicBezTo>
                    <a:pt x="42735" y="1444135"/>
                    <a:pt x="48543" y="1436252"/>
                    <a:pt x="56634" y="1430236"/>
                  </a:cubicBezTo>
                  <a:cubicBezTo>
                    <a:pt x="71362" y="1419034"/>
                    <a:pt x="86714" y="1419034"/>
                    <a:pt x="100820" y="1430651"/>
                  </a:cubicBezTo>
                  <a:cubicBezTo>
                    <a:pt x="102687" y="1432103"/>
                    <a:pt x="104554" y="1433762"/>
                    <a:pt x="107666" y="1436459"/>
                  </a:cubicBezTo>
                  <a:cubicBezTo>
                    <a:pt x="104762" y="1419863"/>
                    <a:pt x="102065" y="1405135"/>
                    <a:pt x="99575" y="1390198"/>
                  </a:cubicBezTo>
                  <a:cubicBezTo>
                    <a:pt x="93974" y="1356177"/>
                    <a:pt x="89203" y="1321948"/>
                    <a:pt x="86921" y="1287512"/>
                  </a:cubicBezTo>
                  <a:cubicBezTo>
                    <a:pt x="86714" y="1283155"/>
                    <a:pt x="85261" y="1279836"/>
                    <a:pt x="81942" y="1276931"/>
                  </a:cubicBezTo>
                  <a:cubicBezTo>
                    <a:pt x="78208" y="1273612"/>
                    <a:pt x="74889" y="1269878"/>
                    <a:pt x="72192" y="1265936"/>
                  </a:cubicBezTo>
                  <a:cubicBezTo>
                    <a:pt x="60368" y="1249133"/>
                    <a:pt x="63479" y="1232745"/>
                    <a:pt x="80490" y="1221542"/>
                  </a:cubicBezTo>
                  <a:cubicBezTo>
                    <a:pt x="84639" y="1218846"/>
                    <a:pt x="85469" y="1215942"/>
                    <a:pt x="85676" y="1211585"/>
                  </a:cubicBezTo>
                  <a:cubicBezTo>
                    <a:pt x="87128" y="1185239"/>
                    <a:pt x="90240" y="1159100"/>
                    <a:pt x="100405" y="1134622"/>
                  </a:cubicBezTo>
                  <a:cubicBezTo>
                    <a:pt x="110985" y="1108898"/>
                    <a:pt x="127581" y="1089605"/>
                    <a:pt x="157246" y="1086078"/>
                  </a:cubicBezTo>
                  <a:cubicBezTo>
                    <a:pt x="173427" y="1084004"/>
                    <a:pt x="188778" y="1087738"/>
                    <a:pt x="203922" y="1093547"/>
                  </a:cubicBezTo>
                  <a:cubicBezTo>
                    <a:pt x="235869" y="1105786"/>
                    <a:pt x="263252" y="1125286"/>
                    <a:pt x="288769" y="1147483"/>
                  </a:cubicBezTo>
                  <a:cubicBezTo>
                    <a:pt x="341046" y="1192915"/>
                    <a:pt x="385647" y="1244777"/>
                    <a:pt x="419254" y="1305767"/>
                  </a:cubicBezTo>
                  <a:cubicBezTo>
                    <a:pt x="421121" y="1309294"/>
                    <a:pt x="422988" y="1313027"/>
                    <a:pt x="425270" y="1316346"/>
                  </a:cubicBezTo>
                  <a:cubicBezTo>
                    <a:pt x="423818" y="1297676"/>
                    <a:pt x="420084" y="1279421"/>
                    <a:pt x="414690" y="1261580"/>
                  </a:cubicBezTo>
                  <a:cubicBezTo>
                    <a:pt x="398509" y="1208473"/>
                    <a:pt x="371333" y="1160760"/>
                    <a:pt x="340838" y="1114707"/>
                  </a:cubicBezTo>
                  <a:cubicBezTo>
                    <a:pt x="304742" y="1060148"/>
                    <a:pt x="264497" y="1008493"/>
                    <a:pt x="227571" y="954556"/>
                  </a:cubicBezTo>
                  <a:cubicBezTo>
                    <a:pt x="190645" y="901035"/>
                    <a:pt x="156831" y="845853"/>
                    <a:pt x="134219" y="784449"/>
                  </a:cubicBezTo>
                  <a:cubicBezTo>
                    <a:pt x="130278" y="773869"/>
                    <a:pt x="127166" y="763289"/>
                    <a:pt x="123639" y="752501"/>
                  </a:cubicBezTo>
                  <a:cubicBezTo>
                    <a:pt x="122810" y="749805"/>
                    <a:pt x="123017" y="746693"/>
                    <a:pt x="118661" y="749805"/>
                  </a:cubicBezTo>
                  <a:cubicBezTo>
                    <a:pt x="90240" y="769720"/>
                    <a:pt x="57256" y="772832"/>
                    <a:pt x="23857" y="774491"/>
                  </a:cubicBezTo>
                  <a:cubicBezTo>
                    <a:pt x="15974" y="774906"/>
                    <a:pt x="7883" y="774699"/>
                    <a:pt x="0" y="774906"/>
                  </a:cubicBezTo>
                  <a:close/>
                </a:path>
              </a:pathLst>
            </a:custGeom>
            <a:solidFill>
              <a:schemeClr val="accent2"/>
            </a:solidFill>
            <a:ln w="9525" cap="flat">
              <a:solidFill>
                <a:schemeClr val="accent1">
                  <a:shade val="50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BF3AE325-79EA-43B5-82E5-27E1361FEBFF}"/>
                </a:ext>
              </a:extLst>
            </p:cNvPr>
            <p:cNvSpPr/>
            <p:nvPr/>
          </p:nvSpPr>
          <p:spPr>
            <a:xfrm rot="16200000" flipH="1">
              <a:off x="8889180" y="192712"/>
              <a:ext cx="3126748" cy="3095094"/>
            </a:xfrm>
            <a:custGeom>
              <a:avLst/>
              <a:gdLst>
                <a:gd name="connsiteX0" fmla="*/ 989322 w 2099794"/>
                <a:gd name="connsiteY0" fmla="*/ 1788413 h 2078537"/>
                <a:gd name="connsiteX1" fmla="*/ 991189 w 2099794"/>
                <a:gd name="connsiteY1" fmla="*/ 1789658 h 2078537"/>
                <a:gd name="connsiteX2" fmla="*/ 992849 w 2099794"/>
                <a:gd name="connsiteY2" fmla="*/ 1788205 h 2078537"/>
                <a:gd name="connsiteX3" fmla="*/ 991189 w 2099794"/>
                <a:gd name="connsiteY3" fmla="*/ 1786754 h 2078537"/>
                <a:gd name="connsiteX4" fmla="*/ 989322 w 2099794"/>
                <a:gd name="connsiteY4" fmla="*/ 1788413 h 2078537"/>
                <a:gd name="connsiteX5" fmla="*/ 424025 w 2099794"/>
                <a:gd name="connsiteY5" fmla="*/ 1472262 h 2078537"/>
                <a:gd name="connsiteX6" fmla="*/ 424855 w 2099794"/>
                <a:gd name="connsiteY6" fmla="*/ 1472262 h 2078537"/>
                <a:gd name="connsiteX7" fmla="*/ 425270 w 2099794"/>
                <a:gd name="connsiteY7" fmla="*/ 1470810 h 2078537"/>
                <a:gd name="connsiteX8" fmla="*/ 424025 w 2099794"/>
                <a:gd name="connsiteY8" fmla="*/ 1470187 h 2078537"/>
                <a:gd name="connsiteX9" fmla="*/ 424025 w 2099794"/>
                <a:gd name="connsiteY9" fmla="*/ 1472262 h 2078537"/>
                <a:gd name="connsiteX10" fmla="*/ 209514 w 2099794"/>
                <a:gd name="connsiteY10" fmla="*/ 1889738 h 2078537"/>
                <a:gd name="connsiteX11" fmla="*/ 231210 w 2099794"/>
                <a:gd name="connsiteY11" fmla="*/ 1864027 h 2078537"/>
                <a:gd name="connsiteX12" fmla="*/ 227571 w 2099794"/>
                <a:gd name="connsiteY12" fmla="*/ 1869318 h 2078537"/>
                <a:gd name="connsiteX13" fmla="*/ 197595 w 2099794"/>
                <a:gd name="connsiteY13" fmla="*/ 1924756 h 2078537"/>
                <a:gd name="connsiteX14" fmla="*/ 294784 w 2099794"/>
                <a:gd name="connsiteY14" fmla="*/ 1858272 h 2078537"/>
                <a:gd name="connsiteX15" fmla="*/ 400583 w 2099794"/>
                <a:gd name="connsiteY15" fmla="*/ 1803142 h 2078537"/>
                <a:gd name="connsiteX16" fmla="*/ 470078 w 2099794"/>
                <a:gd name="connsiteY16" fmla="*/ 1775551 h 2078537"/>
                <a:gd name="connsiteX17" fmla="*/ 526919 w 2099794"/>
                <a:gd name="connsiteY17" fmla="*/ 1758333 h 2078537"/>
                <a:gd name="connsiteX18" fmla="*/ 563015 w 2099794"/>
                <a:gd name="connsiteY18" fmla="*/ 1748790 h 2078537"/>
                <a:gd name="connsiteX19" fmla="*/ 623590 w 2099794"/>
                <a:gd name="connsiteY19" fmla="*/ 1739248 h 2078537"/>
                <a:gd name="connsiteX20" fmla="*/ 625872 w 2099794"/>
                <a:gd name="connsiteY20" fmla="*/ 1738418 h 2078537"/>
                <a:gd name="connsiteX21" fmla="*/ 629191 w 2099794"/>
                <a:gd name="connsiteY21" fmla="*/ 1738211 h 2078537"/>
                <a:gd name="connsiteX22" fmla="*/ 653878 w 2099794"/>
                <a:gd name="connsiteY22" fmla="*/ 1735099 h 2078537"/>
                <a:gd name="connsiteX23" fmla="*/ 660516 w 2099794"/>
                <a:gd name="connsiteY23" fmla="*/ 1734891 h 2078537"/>
                <a:gd name="connsiteX24" fmla="*/ 709889 w 2099794"/>
                <a:gd name="connsiteY24" fmla="*/ 1731780 h 2078537"/>
                <a:gd name="connsiteX25" fmla="*/ 741214 w 2099794"/>
                <a:gd name="connsiteY25" fmla="*/ 1731780 h 2078537"/>
                <a:gd name="connsiteX26" fmla="*/ 790586 w 2099794"/>
                <a:gd name="connsiteY26" fmla="*/ 1734891 h 2078537"/>
                <a:gd name="connsiteX27" fmla="*/ 795565 w 2099794"/>
                <a:gd name="connsiteY27" fmla="*/ 1735099 h 2078537"/>
                <a:gd name="connsiteX28" fmla="*/ 844316 w 2099794"/>
                <a:gd name="connsiteY28" fmla="*/ 1741944 h 2078537"/>
                <a:gd name="connsiteX29" fmla="*/ 882690 w 2099794"/>
                <a:gd name="connsiteY29" fmla="*/ 1748134 h 2078537"/>
                <a:gd name="connsiteX30" fmla="*/ 882901 w 2099794"/>
                <a:gd name="connsiteY30" fmla="*/ 1748375 h 2078537"/>
                <a:gd name="connsiteX31" fmla="*/ 882901 w 2099794"/>
                <a:gd name="connsiteY31" fmla="*/ 1749205 h 2078537"/>
                <a:gd name="connsiteX32" fmla="*/ 883938 w 2099794"/>
                <a:gd name="connsiteY32" fmla="*/ 1748998 h 2078537"/>
                <a:gd name="connsiteX33" fmla="*/ 882901 w 2099794"/>
                <a:gd name="connsiteY33" fmla="*/ 1748375 h 2078537"/>
                <a:gd name="connsiteX34" fmla="*/ 882901 w 2099794"/>
                <a:gd name="connsiteY34" fmla="*/ 1748168 h 2078537"/>
                <a:gd name="connsiteX35" fmla="*/ 882690 w 2099794"/>
                <a:gd name="connsiteY35" fmla="*/ 1748134 h 2078537"/>
                <a:gd name="connsiteX36" fmla="*/ 877092 w 2099794"/>
                <a:gd name="connsiteY36" fmla="*/ 1741737 h 2078537"/>
                <a:gd name="connsiteX37" fmla="*/ 868587 w 2099794"/>
                <a:gd name="connsiteY37" fmla="*/ 1727631 h 2078537"/>
                <a:gd name="connsiteX38" fmla="*/ 874188 w 2099794"/>
                <a:gd name="connsiteY38" fmla="*/ 1696306 h 2078537"/>
                <a:gd name="connsiteX39" fmla="*/ 909869 w 2099794"/>
                <a:gd name="connsiteY39" fmla="*/ 1662699 h 2078537"/>
                <a:gd name="connsiteX40" fmla="*/ 951359 w 2099794"/>
                <a:gd name="connsiteY40" fmla="*/ 1647555 h 2078537"/>
                <a:gd name="connsiteX41" fmla="*/ 1017535 w 2099794"/>
                <a:gd name="connsiteY41" fmla="*/ 1641124 h 2078537"/>
                <a:gd name="connsiteX42" fmla="*/ 1027493 w 2099794"/>
                <a:gd name="connsiteY42" fmla="*/ 1641124 h 2078537"/>
                <a:gd name="connsiteX43" fmla="*/ 1040562 w 2099794"/>
                <a:gd name="connsiteY43" fmla="*/ 1641332 h 2078537"/>
                <a:gd name="connsiteX44" fmla="*/ 997620 w 2099794"/>
                <a:gd name="connsiteY44" fmla="*/ 1780737 h 2078537"/>
                <a:gd name="connsiteX45" fmla="*/ 1033301 w 2099794"/>
                <a:gd name="connsiteY45" fmla="*/ 1792562 h 2078537"/>
                <a:gd name="connsiteX46" fmla="*/ 1137025 w 2099794"/>
                <a:gd name="connsiteY46" fmla="*/ 1830525 h 2078537"/>
                <a:gd name="connsiteX47" fmla="*/ 1181627 w 2099794"/>
                <a:gd name="connsiteY47" fmla="*/ 1846914 h 2078537"/>
                <a:gd name="connsiteX48" fmla="*/ 1186191 w 2099794"/>
                <a:gd name="connsiteY48" fmla="*/ 1847536 h 2078537"/>
                <a:gd name="connsiteX49" fmla="*/ 1183494 w 2099794"/>
                <a:gd name="connsiteY49" fmla="*/ 1845254 h 2078537"/>
                <a:gd name="connsiteX50" fmla="*/ 1186813 w 2099794"/>
                <a:gd name="connsiteY50" fmla="*/ 1794429 h 2078537"/>
                <a:gd name="connsiteX51" fmla="*/ 1250915 w 2099794"/>
                <a:gd name="connsiteY51" fmla="*/ 1771195 h 2078537"/>
                <a:gd name="connsiteX52" fmla="*/ 1286596 w 2099794"/>
                <a:gd name="connsiteY52" fmla="*/ 1768705 h 2078537"/>
                <a:gd name="connsiteX53" fmla="*/ 1293649 w 2099794"/>
                <a:gd name="connsiteY53" fmla="*/ 1775759 h 2078537"/>
                <a:gd name="connsiteX54" fmla="*/ 1285766 w 2099794"/>
                <a:gd name="connsiteY54" fmla="*/ 1821397 h 2078537"/>
                <a:gd name="connsiteX55" fmla="*/ 1258175 w 2099794"/>
                <a:gd name="connsiteY55" fmla="*/ 1872845 h 2078537"/>
                <a:gd name="connsiteX56" fmla="*/ 1260665 w 2099794"/>
                <a:gd name="connsiteY56" fmla="*/ 1874712 h 2078537"/>
                <a:gd name="connsiteX57" fmla="*/ 1313564 w 2099794"/>
                <a:gd name="connsiteY57" fmla="*/ 1890063 h 2078537"/>
                <a:gd name="connsiteX58" fmla="*/ 1335761 w 2099794"/>
                <a:gd name="connsiteY58" fmla="*/ 1896494 h 2078537"/>
                <a:gd name="connsiteX59" fmla="*/ 1397166 w 2099794"/>
                <a:gd name="connsiteY59" fmla="*/ 1908526 h 2078537"/>
                <a:gd name="connsiteX60" fmla="*/ 1512922 w 2099794"/>
                <a:gd name="connsiteY60" fmla="*/ 1909563 h 2078537"/>
                <a:gd name="connsiteX61" fmla="*/ 1608971 w 2099794"/>
                <a:gd name="connsiteY61" fmla="*/ 1876579 h 2078537"/>
                <a:gd name="connsiteX62" fmla="*/ 1614987 w 2099794"/>
                <a:gd name="connsiteY62" fmla="*/ 1868696 h 2078537"/>
                <a:gd name="connsiteX63" fmla="*/ 1625774 w 2099794"/>
                <a:gd name="connsiteY63" fmla="*/ 1853344 h 2078537"/>
                <a:gd name="connsiteX64" fmla="*/ 1633035 w 2099794"/>
                <a:gd name="connsiteY64" fmla="*/ 1844424 h 2078537"/>
                <a:gd name="connsiteX65" fmla="*/ 1670791 w 2099794"/>
                <a:gd name="connsiteY65" fmla="*/ 1828658 h 2078537"/>
                <a:gd name="connsiteX66" fmla="*/ 1681163 w 2099794"/>
                <a:gd name="connsiteY66" fmla="*/ 1825754 h 2078537"/>
                <a:gd name="connsiteX67" fmla="*/ 1756674 w 2099794"/>
                <a:gd name="connsiteY67" fmla="*/ 1743189 h 2078537"/>
                <a:gd name="connsiteX68" fmla="*/ 1777212 w 2099794"/>
                <a:gd name="connsiteY68" fmla="*/ 1713524 h 2078537"/>
                <a:gd name="connsiteX69" fmla="*/ 1780116 w 2099794"/>
                <a:gd name="connsiteY69" fmla="*/ 1715391 h 2078537"/>
                <a:gd name="connsiteX70" fmla="*/ 1711243 w 2099794"/>
                <a:gd name="connsiteY70" fmla="*/ 1808743 h 2078537"/>
                <a:gd name="connsiteX71" fmla="*/ 1687179 w 2099794"/>
                <a:gd name="connsiteY71" fmla="*/ 1831562 h 2078537"/>
                <a:gd name="connsiteX72" fmla="*/ 1686142 w 2099794"/>
                <a:gd name="connsiteY72" fmla="*/ 1840690 h 2078537"/>
                <a:gd name="connsiteX73" fmla="*/ 1707924 w 2099794"/>
                <a:gd name="connsiteY73" fmla="*/ 1909148 h 2078537"/>
                <a:gd name="connsiteX74" fmla="*/ 1704397 w 2099794"/>
                <a:gd name="connsiteY74" fmla="*/ 1913090 h 2078537"/>
                <a:gd name="connsiteX75" fmla="*/ 1638636 w 2099794"/>
                <a:gd name="connsiteY75" fmla="*/ 1902510 h 2078537"/>
                <a:gd name="connsiteX76" fmla="*/ 1620381 w 2099794"/>
                <a:gd name="connsiteY76" fmla="*/ 1886536 h 2078537"/>
                <a:gd name="connsiteX77" fmla="*/ 1612705 w 2099794"/>
                <a:gd name="connsiteY77" fmla="*/ 1884254 h 2078537"/>
                <a:gd name="connsiteX78" fmla="*/ 1554205 w 2099794"/>
                <a:gd name="connsiteY78" fmla="*/ 1910185 h 2078537"/>
                <a:gd name="connsiteX79" fmla="*/ 1526821 w 2099794"/>
                <a:gd name="connsiteY79" fmla="*/ 1915994 h 2078537"/>
                <a:gd name="connsiteX80" fmla="*/ 1385341 w 2099794"/>
                <a:gd name="connsiteY80" fmla="*/ 1914957 h 2078537"/>
                <a:gd name="connsiteX81" fmla="*/ 1328915 w 2099794"/>
                <a:gd name="connsiteY81" fmla="*/ 1904169 h 2078537"/>
                <a:gd name="connsiteX82" fmla="*/ 1264814 w 2099794"/>
                <a:gd name="connsiteY82" fmla="*/ 1884877 h 2078537"/>
                <a:gd name="connsiteX83" fmla="*/ 1237846 w 2099794"/>
                <a:gd name="connsiteY83" fmla="*/ 1883839 h 2078537"/>
                <a:gd name="connsiteX84" fmla="*/ 1214819 w 2099794"/>
                <a:gd name="connsiteY84" fmla="*/ 1877616 h 2078537"/>
                <a:gd name="connsiteX85" fmla="*/ 1149265 w 2099794"/>
                <a:gd name="connsiteY85" fmla="*/ 1844632 h 2078537"/>
                <a:gd name="connsiteX86" fmla="*/ 1117110 w 2099794"/>
                <a:gd name="connsiteY86" fmla="*/ 1831355 h 2078537"/>
                <a:gd name="connsiteX87" fmla="*/ 1007785 w 2099794"/>
                <a:gd name="connsiteY87" fmla="*/ 1791525 h 2078537"/>
                <a:gd name="connsiteX88" fmla="*/ 999902 w 2099794"/>
                <a:gd name="connsiteY88" fmla="*/ 1789450 h 2078537"/>
                <a:gd name="connsiteX89" fmla="*/ 998242 w 2099794"/>
                <a:gd name="connsiteY89" fmla="*/ 1789035 h 2078537"/>
                <a:gd name="connsiteX90" fmla="*/ 994923 w 2099794"/>
                <a:gd name="connsiteY90" fmla="*/ 1788205 h 2078537"/>
                <a:gd name="connsiteX91" fmla="*/ 994508 w 2099794"/>
                <a:gd name="connsiteY91" fmla="*/ 1790695 h 2078537"/>
                <a:gd name="connsiteX92" fmla="*/ 999695 w 2099794"/>
                <a:gd name="connsiteY92" fmla="*/ 1793184 h 2078537"/>
                <a:gd name="connsiteX93" fmla="*/ 1057573 w 2099794"/>
                <a:gd name="connsiteY93" fmla="*/ 1820360 h 2078537"/>
                <a:gd name="connsiteX94" fmla="*/ 1127690 w 2099794"/>
                <a:gd name="connsiteY94" fmla="*/ 1855419 h 2078537"/>
                <a:gd name="connsiteX95" fmla="*/ 1204031 w 2099794"/>
                <a:gd name="connsiteY95" fmla="*/ 1892760 h 2078537"/>
                <a:gd name="connsiteX96" fmla="*/ 1312112 w 2099794"/>
                <a:gd name="connsiteY96" fmla="*/ 1939436 h 2078537"/>
                <a:gd name="connsiteX97" fmla="*/ 1354432 w 2099794"/>
                <a:gd name="connsiteY97" fmla="*/ 1953750 h 2078537"/>
                <a:gd name="connsiteX98" fmla="*/ 1417911 w 2099794"/>
                <a:gd name="connsiteY98" fmla="*/ 1970345 h 2078537"/>
                <a:gd name="connsiteX99" fmla="*/ 1421852 w 2099794"/>
                <a:gd name="connsiteY99" fmla="*/ 1969723 h 2078537"/>
                <a:gd name="connsiteX100" fmla="*/ 1439486 w 2099794"/>
                <a:gd name="connsiteY100" fmla="*/ 1950016 h 2078537"/>
                <a:gd name="connsiteX101" fmla="*/ 1491763 w 2099794"/>
                <a:gd name="connsiteY101" fmla="*/ 1951260 h 2078537"/>
                <a:gd name="connsiteX102" fmla="*/ 1514997 w 2099794"/>
                <a:gd name="connsiteY102" fmla="*/ 1979473 h 2078537"/>
                <a:gd name="connsiteX103" fmla="*/ 1525577 w 2099794"/>
                <a:gd name="connsiteY103" fmla="*/ 1986319 h 2078537"/>
                <a:gd name="connsiteX104" fmla="*/ 1758126 w 2099794"/>
                <a:gd name="connsiteY104" fmla="*/ 1972835 h 2078537"/>
                <a:gd name="connsiteX105" fmla="*/ 1766217 w 2099794"/>
                <a:gd name="connsiteY105" fmla="*/ 1968063 h 2078537"/>
                <a:gd name="connsiteX106" fmla="*/ 1778041 w 2099794"/>
                <a:gd name="connsiteY106" fmla="*/ 1960803 h 2078537"/>
                <a:gd name="connsiteX107" fmla="*/ 1802935 w 2099794"/>
                <a:gd name="connsiteY107" fmla="*/ 1953335 h 2078537"/>
                <a:gd name="connsiteX108" fmla="*/ 1837164 w 2099794"/>
                <a:gd name="connsiteY108" fmla="*/ 1955202 h 2078537"/>
                <a:gd name="connsiteX109" fmla="*/ 1844633 w 2099794"/>
                <a:gd name="connsiteY109" fmla="*/ 1956446 h 2078537"/>
                <a:gd name="connsiteX110" fmla="*/ 1866829 w 2099794"/>
                <a:gd name="connsiteY110" fmla="*/ 1951468 h 2078537"/>
                <a:gd name="connsiteX111" fmla="*/ 1903340 w 2099794"/>
                <a:gd name="connsiteY111" fmla="*/ 1942340 h 2078537"/>
                <a:gd name="connsiteX112" fmla="*/ 1946282 w 2099794"/>
                <a:gd name="connsiteY112" fmla="*/ 1931138 h 2078537"/>
                <a:gd name="connsiteX113" fmla="*/ 1982586 w 2099794"/>
                <a:gd name="connsiteY113" fmla="*/ 1920765 h 2078537"/>
                <a:gd name="connsiteX114" fmla="*/ 2035278 w 2099794"/>
                <a:gd name="connsiteY114" fmla="*/ 1903962 h 2078537"/>
                <a:gd name="connsiteX115" fmla="*/ 2081954 w 2099794"/>
                <a:gd name="connsiteY115" fmla="*/ 1887158 h 2078537"/>
                <a:gd name="connsiteX116" fmla="*/ 2099794 w 2099794"/>
                <a:gd name="connsiteY116" fmla="*/ 1883425 h 2078537"/>
                <a:gd name="connsiteX117" fmla="*/ 2092741 w 2099794"/>
                <a:gd name="connsiteY117" fmla="*/ 1887781 h 2078537"/>
                <a:gd name="connsiteX118" fmla="*/ 1944415 w 2099794"/>
                <a:gd name="connsiteY118" fmla="*/ 1940058 h 2078537"/>
                <a:gd name="connsiteX119" fmla="*/ 1852100 w 2099794"/>
                <a:gd name="connsiteY119" fmla="*/ 1963500 h 2078537"/>
                <a:gd name="connsiteX120" fmla="*/ 1847744 w 2099794"/>
                <a:gd name="connsiteY120" fmla="*/ 1970760 h 2078537"/>
                <a:gd name="connsiteX121" fmla="*/ 1850026 w 2099794"/>
                <a:gd name="connsiteY121" fmla="*/ 2004782 h 2078537"/>
                <a:gd name="connsiteX122" fmla="*/ 1833430 w 2099794"/>
                <a:gd name="connsiteY122" fmla="*/ 2056022 h 2078537"/>
                <a:gd name="connsiteX123" fmla="*/ 1826170 w 2099794"/>
                <a:gd name="connsiteY123" fmla="*/ 2058719 h 2078537"/>
                <a:gd name="connsiteX124" fmla="*/ 1779286 w 2099794"/>
                <a:gd name="connsiteY124" fmla="*/ 2023038 h 2078537"/>
                <a:gd name="connsiteX125" fmla="*/ 1761861 w 2099794"/>
                <a:gd name="connsiteY125" fmla="*/ 1985074 h 2078537"/>
                <a:gd name="connsiteX126" fmla="*/ 1755015 w 2099794"/>
                <a:gd name="connsiteY126" fmla="*/ 1981755 h 2078537"/>
                <a:gd name="connsiteX127" fmla="*/ 1597976 w 2099794"/>
                <a:gd name="connsiteY127" fmla="*/ 1995654 h 2078537"/>
                <a:gd name="connsiteX128" fmla="*/ 1535534 w 2099794"/>
                <a:gd name="connsiteY128" fmla="*/ 1994617 h 2078537"/>
                <a:gd name="connsiteX129" fmla="*/ 1522880 w 2099794"/>
                <a:gd name="connsiteY129" fmla="*/ 1994617 h 2078537"/>
                <a:gd name="connsiteX130" fmla="*/ 1539476 w 2099794"/>
                <a:gd name="connsiteY130" fmla="*/ 2078219 h 2078537"/>
                <a:gd name="connsiteX131" fmla="*/ 1446124 w 2099794"/>
                <a:gd name="connsiteY131" fmla="*/ 2068054 h 2078537"/>
                <a:gd name="connsiteX132" fmla="*/ 1402352 w 2099794"/>
                <a:gd name="connsiteY132" fmla="*/ 2040256 h 2078537"/>
                <a:gd name="connsiteX133" fmla="*/ 1414799 w 2099794"/>
                <a:gd name="connsiteY133" fmla="*/ 1982170 h 2078537"/>
                <a:gd name="connsiteX134" fmla="*/ 1416251 w 2099794"/>
                <a:gd name="connsiteY134" fmla="*/ 1980510 h 2078537"/>
                <a:gd name="connsiteX135" fmla="*/ 1414177 w 2099794"/>
                <a:gd name="connsiteY135" fmla="*/ 1978229 h 2078537"/>
                <a:gd name="connsiteX136" fmla="*/ 1183079 w 2099794"/>
                <a:gd name="connsiteY136" fmla="*/ 1890893 h 2078537"/>
                <a:gd name="connsiteX137" fmla="*/ 989945 w 2099794"/>
                <a:gd name="connsiteY137" fmla="*/ 1796504 h 2078537"/>
                <a:gd name="connsiteX138" fmla="*/ 976460 w 2099794"/>
                <a:gd name="connsiteY138" fmla="*/ 1796711 h 2078537"/>
                <a:gd name="connsiteX139" fmla="*/ 929162 w 2099794"/>
                <a:gd name="connsiteY139" fmla="*/ 1794014 h 2078537"/>
                <a:gd name="connsiteX140" fmla="*/ 906965 w 2099794"/>
                <a:gd name="connsiteY140" fmla="*/ 1771195 h 2078537"/>
                <a:gd name="connsiteX141" fmla="*/ 891614 w 2099794"/>
                <a:gd name="connsiteY141" fmla="*/ 1760407 h 2078537"/>
                <a:gd name="connsiteX142" fmla="*/ 691634 w 2099794"/>
                <a:gd name="connsiteY142" fmla="*/ 1739040 h 2078537"/>
                <a:gd name="connsiteX143" fmla="*/ 213257 w 2099794"/>
                <a:gd name="connsiteY143" fmla="*/ 1914957 h 2078537"/>
                <a:gd name="connsiteX144" fmla="*/ 205530 w 2099794"/>
                <a:gd name="connsiteY144" fmla="*/ 1921388 h 2078537"/>
                <a:gd name="connsiteX145" fmla="*/ 196246 w 2099794"/>
                <a:gd name="connsiteY145" fmla="*/ 1925329 h 2078537"/>
                <a:gd name="connsiteX146" fmla="*/ 197595 w 2099794"/>
                <a:gd name="connsiteY146" fmla="*/ 1924756 h 2078537"/>
                <a:gd name="connsiteX147" fmla="*/ 196454 w 2099794"/>
                <a:gd name="connsiteY147" fmla="*/ 1925537 h 2078537"/>
                <a:gd name="connsiteX148" fmla="*/ 196246 w 2099794"/>
                <a:gd name="connsiteY148" fmla="*/ 1925329 h 2078537"/>
                <a:gd name="connsiteX149" fmla="*/ 170523 w 2099794"/>
                <a:gd name="connsiteY149" fmla="*/ 1933834 h 2078537"/>
                <a:gd name="connsiteX150" fmla="*/ 209514 w 2099794"/>
                <a:gd name="connsiteY150" fmla="*/ 1889738 h 2078537"/>
                <a:gd name="connsiteX151" fmla="*/ 176331 w 2099794"/>
                <a:gd name="connsiteY151" fmla="*/ 1929063 h 2078537"/>
                <a:gd name="connsiteX152" fmla="*/ 170523 w 2099794"/>
                <a:gd name="connsiteY152" fmla="*/ 1933834 h 2078537"/>
                <a:gd name="connsiteX153" fmla="*/ 154965 w 2099794"/>
                <a:gd name="connsiteY153" fmla="*/ 1964538 h 2078537"/>
                <a:gd name="connsiteX154" fmla="*/ 197492 w 2099794"/>
                <a:gd name="connsiteY154" fmla="*/ 1937154 h 2078537"/>
                <a:gd name="connsiteX155" fmla="*/ 550569 w 2099794"/>
                <a:gd name="connsiteY155" fmla="*/ 1811856 h 2078537"/>
                <a:gd name="connsiteX156" fmla="*/ 715283 w 2099794"/>
                <a:gd name="connsiteY156" fmla="*/ 1804595 h 2078537"/>
                <a:gd name="connsiteX157" fmla="*/ 725863 w 2099794"/>
                <a:gd name="connsiteY157" fmla="*/ 1799409 h 2078537"/>
                <a:gd name="connsiteX158" fmla="*/ 796810 w 2099794"/>
                <a:gd name="connsiteY158" fmla="*/ 1798372 h 2078537"/>
                <a:gd name="connsiteX159" fmla="*/ 825646 w 2099794"/>
                <a:gd name="connsiteY159" fmla="*/ 1816419 h 2078537"/>
                <a:gd name="connsiteX160" fmla="*/ 907588 w 2099794"/>
                <a:gd name="connsiteY160" fmla="*/ 1839031 h 2078537"/>
                <a:gd name="connsiteX161" fmla="*/ 929370 w 2099794"/>
                <a:gd name="connsiteY161" fmla="*/ 1852101 h 2078537"/>
                <a:gd name="connsiteX162" fmla="*/ 930407 w 2099794"/>
                <a:gd name="connsiteY162" fmla="*/ 1902096 h 2078537"/>
                <a:gd name="connsiteX163" fmla="*/ 912152 w 2099794"/>
                <a:gd name="connsiteY163" fmla="*/ 1914750 h 2078537"/>
                <a:gd name="connsiteX164" fmla="*/ 753661 w 2099794"/>
                <a:gd name="connsiteY164" fmla="*/ 1956032 h 2078537"/>
                <a:gd name="connsiteX165" fmla="*/ 764863 w 2099794"/>
                <a:gd name="connsiteY165" fmla="*/ 1950431 h 2078537"/>
                <a:gd name="connsiteX166" fmla="*/ 857178 w 2099794"/>
                <a:gd name="connsiteY166" fmla="*/ 1927612 h 2078537"/>
                <a:gd name="connsiteX167" fmla="*/ 916508 w 2099794"/>
                <a:gd name="connsiteY167" fmla="*/ 1901888 h 2078537"/>
                <a:gd name="connsiteX168" fmla="*/ 915471 w 2099794"/>
                <a:gd name="connsiteY168" fmla="*/ 1852723 h 2078537"/>
                <a:gd name="connsiteX169" fmla="*/ 832491 w 2099794"/>
                <a:gd name="connsiteY169" fmla="*/ 1825547 h 2078537"/>
                <a:gd name="connsiteX170" fmla="*/ 809672 w 2099794"/>
                <a:gd name="connsiteY170" fmla="*/ 1821606 h 2078537"/>
                <a:gd name="connsiteX171" fmla="*/ 821497 w 2099794"/>
                <a:gd name="connsiteY171" fmla="*/ 1877409 h 2078537"/>
                <a:gd name="connsiteX172" fmla="*/ 811747 w 2099794"/>
                <a:gd name="connsiteY172" fmla="*/ 1887989 h 2078537"/>
                <a:gd name="connsiteX173" fmla="*/ 743081 w 2099794"/>
                <a:gd name="connsiteY173" fmla="*/ 1878239 h 2078537"/>
                <a:gd name="connsiteX174" fmla="*/ 713831 w 2099794"/>
                <a:gd name="connsiteY174" fmla="*/ 1860606 h 2078537"/>
                <a:gd name="connsiteX175" fmla="*/ 711549 w 2099794"/>
                <a:gd name="connsiteY175" fmla="*/ 1812271 h 2078537"/>
                <a:gd name="connsiteX176" fmla="*/ 639979 w 2099794"/>
                <a:gd name="connsiteY176" fmla="*/ 1811441 h 2078537"/>
                <a:gd name="connsiteX177" fmla="*/ 225497 w 2099794"/>
                <a:gd name="connsiteY177" fmla="*/ 1923463 h 2078537"/>
                <a:gd name="connsiteX178" fmla="*/ 162225 w 2099794"/>
                <a:gd name="connsiteY178" fmla="*/ 1961426 h 2078537"/>
                <a:gd name="connsiteX179" fmla="*/ 154965 w 2099794"/>
                <a:gd name="connsiteY179" fmla="*/ 1964538 h 2078537"/>
                <a:gd name="connsiteX180" fmla="*/ 0 w 2099794"/>
                <a:gd name="connsiteY180" fmla="*/ 771708 h 2078537"/>
                <a:gd name="connsiteX181" fmla="*/ 0 w 2099794"/>
                <a:gd name="connsiteY181" fmla="*/ 753660 h 2078537"/>
                <a:gd name="connsiteX182" fmla="*/ 3319 w 2099794"/>
                <a:gd name="connsiteY182" fmla="*/ 742665 h 2078537"/>
                <a:gd name="connsiteX183" fmla="*/ 38378 w 2099794"/>
                <a:gd name="connsiteY183" fmla="*/ 660101 h 2078537"/>
                <a:gd name="connsiteX184" fmla="*/ 54559 w 2099794"/>
                <a:gd name="connsiteY184" fmla="*/ 648691 h 2078537"/>
                <a:gd name="connsiteX185" fmla="*/ 64517 w 2099794"/>
                <a:gd name="connsiteY185" fmla="*/ 645579 h 2078537"/>
                <a:gd name="connsiteX186" fmla="*/ 74267 w 2099794"/>
                <a:gd name="connsiteY186" fmla="*/ 645164 h 2078537"/>
                <a:gd name="connsiteX187" fmla="*/ 85676 w 2099794"/>
                <a:gd name="connsiteY187" fmla="*/ 648484 h 2078537"/>
                <a:gd name="connsiteX188" fmla="*/ 96671 w 2099794"/>
                <a:gd name="connsiteY188" fmla="*/ 655329 h 2078537"/>
                <a:gd name="connsiteX189" fmla="*/ 108911 w 2099794"/>
                <a:gd name="connsiteY189" fmla="*/ 666117 h 2078537"/>
                <a:gd name="connsiteX190" fmla="*/ 107873 w 2099794"/>
                <a:gd name="connsiteY190" fmla="*/ 610728 h 2078537"/>
                <a:gd name="connsiteX191" fmla="*/ 106836 w 2099794"/>
                <a:gd name="connsiteY191" fmla="*/ 523807 h 2078537"/>
                <a:gd name="connsiteX192" fmla="*/ 106836 w 2099794"/>
                <a:gd name="connsiteY192" fmla="*/ 518828 h 2078537"/>
                <a:gd name="connsiteX193" fmla="*/ 105591 w 2099794"/>
                <a:gd name="connsiteY193" fmla="*/ 474434 h 2078537"/>
                <a:gd name="connsiteX194" fmla="*/ 104969 w 2099794"/>
                <a:gd name="connsiteY194" fmla="*/ 448088 h 2078537"/>
                <a:gd name="connsiteX195" fmla="*/ 103932 w 2099794"/>
                <a:gd name="connsiteY195" fmla="*/ 439998 h 2078537"/>
                <a:gd name="connsiteX196" fmla="*/ 79038 w 2099794"/>
                <a:gd name="connsiteY196" fmla="*/ 446636 h 2078537"/>
                <a:gd name="connsiteX197" fmla="*/ 69081 w 2099794"/>
                <a:gd name="connsiteY197" fmla="*/ 446636 h 2078537"/>
                <a:gd name="connsiteX198" fmla="*/ 13277 w 2099794"/>
                <a:gd name="connsiteY198" fmla="*/ 433360 h 2078537"/>
                <a:gd name="connsiteX199" fmla="*/ 9128 w 2099794"/>
                <a:gd name="connsiteY199" fmla="*/ 428588 h 2078537"/>
                <a:gd name="connsiteX200" fmla="*/ 15351 w 2099794"/>
                <a:gd name="connsiteY200" fmla="*/ 416141 h 2078537"/>
                <a:gd name="connsiteX201" fmla="*/ 70947 w 2099794"/>
                <a:gd name="connsiteY201" fmla="*/ 360960 h 2078537"/>
                <a:gd name="connsiteX202" fmla="*/ 90448 w 2099794"/>
                <a:gd name="connsiteY202" fmla="*/ 363035 h 2078537"/>
                <a:gd name="connsiteX203" fmla="*/ 101235 w 2099794"/>
                <a:gd name="connsiteY203" fmla="*/ 371540 h 2078537"/>
                <a:gd name="connsiteX204" fmla="*/ 98953 w 2099794"/>
                <a:gd name="connsiteY204" fmla="*/ 349135 h 2078537"/>
                <a:gd name="connsiteX205" fmla="*/ 98331 w 2099794"/>
                <a:gd name="connsiteY205" fmla="*/ 339178 h 2078537"/>
                <a:gd name="connsiteX206" fmla="*/ 95634 w 2099794"/>
                <a:gd name="connsiteY206" fmla="*/ 316151 h 2078537"/>
                <a:gd name="connsiteX207" fmla="*/ 94804 w 2099794"/>
                <a:gd name="connsiteY207" fmla="*/ 307853 h 2078537"/>
                <a:gd name="connsiteX208" fmla="*/ 91900 w 2099794"/>
                <a:gd name="connsiteY208" fmla="*/ 288146 h 2078537"/>
                <a:gd name="connsiteX209" fmla="*/ 91693 w 2099794"/>
                <a:gd name="connsiteY209" fmla="*/ 286486 h 2078537"/>
                <a:gd name="connsiteX210" fmla="*/ 78001 w 2099794"/>
                <a:gd name="connsiteY210" fmla="*/ 230890 h 2078537"/>
                <a:gd name="connsiteX211" fmla="*/ 48543 w 2099794"/>
                <a:gd name="connsiteY211" fmla="*/ 227985 h 2078537"/>
                <a:gd name="connsiteX212" fmla="*/ 20538 w 2099794"/>
                <a:gd name="connsiteY212" fmla="*/ 287938 h 2078537"/>
                <a:gd name="connsiteX213" fmla="*/ 18671 w 2099794"/>
                <a:gd name="connsiteY213" fmla="*/ 292709 h 2078537"/>
                <a:gd name="connsiteX214" fmla="*/ 17633 w 2099794"/>
                <a:gd name="connsiteY214" fmla="*/ 296236 h 2078537"/>
                <a:gd name="connsiteX215" fmla="*/ 15766 w 2099794"/>
                <a:gd name="connsiteY215" fmla="*/ 301215 h 2078537"/>
                <a:gd name="connsiteX216" fmla="*/ 9958 w 2099794"/>
                <a:gd name="connsiteY216" fmla="*/ 317811 h 2078537"/>
                <a:gd name="connsiteX217" fmla="*/ 7883 w 2099794"/>
                <a:gd name="connsiteY217" fmla="*/ 317811 h 2078537"/>
                <a:gd name="connsiteX218" fmla="*/ 9128 w 2099794"/>
                <a:gd name="connsiteY218" fmla="*/ 309928 h 2078537"/>
                <a:gd name="connsiteX219" fmla="*/ 9543 w 2099794"/>
                <a:gd name="connsiteY219" fmla="*/ 306401 h 2078537"/>
                <a:gd name="connsiteX220" fmla="*/ 15766 w 2099794"/>
                <a:gd name="connsiteY220" fmla="*/ 283789 h 2078537"/>
                <a:gd name="connsiteX221" fmla="*/ 16181 w 2099794"/>
                <a:gd name="connsiteY221" fmla="*/ 281922 h 2078537"/>
                <a:gd name="connsiteX222" fmla="*/ 18048 w 2099794"/>
                <a:gd name="connsiteY222" fmla="*/ 277566 h 2078537"/>
                <a:gd name="connsiteX223" fmla="*/ 48336 w 2099794"/>
                <a:gd name="connsiteY223" fmla="*/ 216368 h 2078537"/>
                <a:gd name="connsiteX224" fmla="*/ 49373 w 2099794"/>
                <a:gd name="connsiteY224" fmla="*/ 215331 h 2078537"/>
                <a:gd name="connsiteX225" fmla="*/ 70533 w 2099794"/>
                <a:gd name="connsiteY225" fmla="*/ 209315 h 2078537"/>
                <a:gd name="connsiteX226" fmla="*/ 70740 w 2099794"/>
                <a:gd name="connsiteY226" fmla="*/ 209730 h 2078537"/>
                <a:gd name="connsiteX227" fmla="*/ 71155 w 2099794"/>
                <a:gd name="connsiteY227" fmla="*/ 209730 h 2078537"/>
                <a:gd name="connsiteX228" fmla="*/ 80075 w 2099794"/>
                <a:gd name="connsiteY228" fmla="*/ 218028 h 2078537"/>
                <a:gd name="connsiteX229" fmla="*/ 88996 w 2099794"/>
                <a:gd name="connsiteY229" fmla="*/ 235661 h 2078537"/>
                <a:gd name="connsiteX230" fmla="*/ 89411 w 2099794"/>
                <a:gd name="connsiteY230" fmla="*/ 237735 h 2078537"/>
                <a:gd name="connsiteX231" fmla="*/ 94804 w 2099794"/>
                <a:gd name="connsiteY231" fmla="*/ 255784 h 2078537"/>
                <a:gd name="connsiteX232" fmla="*/ 95841 w 2099794"/>
                <a:gd name="connsiteY232" fmla="*/ 260555 h 2078537"/>
                <a:gd name="connsiteX233" fmla="*/ 98538 w 2099794"/>
                <a:gd name="connsiteY233" fmla="*/ 272172 h 2078537"/>
                <a:gd name="connsiteX234" fmla="*/ 98953 w 2099794"/>
                <a:gd name="connsiteY234" fmla="*/ 275491 h 2078537"/>
                <a:gd name="connsiteX235" fmla="*/ 101857 w 2099794"/>
                <a:gd name="connsiteY235" fmla="*/ 291880 h 2078537"/>
                <a:gd name="connsiteX236" fmla="*/ 102272 w 2099794"/>
                <a:gd name="connsiteY236" fmla="*/ 296858 h 2078537"/>
                <a:gd name="connsiteX237" fmla="*/ 104969 w 2099794"/>
                <a:gd name="connsiteY237" fmla="*/ 316566 h 2078537"/>
                <a:gd name="connsiteX238" fmla="*/ 105591 w 2099794"/>
                <a:gd name="connsiteY238" fmla="*/ 324864 h 2078537"/>
                <a:gd name="connsiteX239" fmla="*/ 108288 w 2099794"/>
                <a:gd name="connsiteY239" fmla="*/ 349550 h 2078537"/>
                <a:gd name="connsiteX240" fmla="*/ 108911 w 2099794"/>
                <a:gd name="connsiteY240" fmla="*/ 360960 h 2078537"/>
                <a:gd name="connsiteX241" fmla="*/ 111400 w 2099794"/>
                <a:gd name="connsiteY241" fmla="*/ 393944 h 2078537"/>
                <a:gd name="connsiteX242" fmla="*/ 115964 w 2099794"/>
                <a:gd name="connsiteY242" fmla="*/ 405769 h 2078537"/>
                <a:gd name="connsiteX243" fmla="*/ 114304 w 2099794"/>
                <a:gd name="connsiteY243" fmla="*/ 432322 h 2078537"/>
                <a:gd name="connsiteX244" fmla="*/ 113267 w 2099794"/>
                <a:gd name="connsiteY244" fmla="*/ 436886 h 2078537"/>
                <a:gd name="connsiteX245" fmla="*/ 115757 w 2099794"/>
                <a:gd name="connsiteY245" fmla="*/ 518828 h 2078537"/>
                <a:gd name="connsiteX246" fmla="*/ 130485 w 2099794"/>
                <a:gd name="connsiteY246" fmla="*/ 441657 h 2078537"/>
                <a:gd name="connsiteX247" fmla="*/ 131522 w 2099794"/>
                <a:gd name="connsiteY247" fmla="*/ 436471 h 2078537"/>
                <a:gd name="connsiteX248" fmla="*/ 137746 w 2099794"/>
                <a:gd name="connsiteY248" fmla="*/ 410333 h 2078537"/>
                <a:gd name="connsiteX249" fmla="*/ 137954 w 2099794"/>
                <a:gd name="connsiteY249" fmla="*/ 408673 h 2078537"/>
                <a:gd name="connsiteX250" fmla="*/ 144177 w 2099794"/>
                <a:gd name="connsiteY250" fmla="*/ 383779 h 2078537"/>
                <a:gd name="connsiteX251" fmla="*/ 144799 w 2099794"/>
                <a:gd name="connsiteY251" fmla="*/ 380460 h 2078537"/>
                <a:gd name="connsiteX252" fmla="*/ 150608 w 2099794"/>
                <a:gd name="connsiteY252" fmla="*/ 359508 h 2078537"/>
                <a:gd name="connsiteX253" fmla="*/ 151853 w 2099794"/>
                <a:gd name="connsiteY253" fmla="*/ 354529 h 2078537"/>
                <a:gd name="connsiteX254" fmla="*/ 151853 w 2099794"/>
                <a:gd name="connsiteY254" fmla="*/ 337726 h 2078537"/>
                <a:gd name="connsiteX255" fmla="*/ 150608 w 2099794"/>
                <a:gd name="connsiteY255" fmla="*/ 326731 h 2078537"/>
                <a:gd name="connsiteX256" fmla="*/ 151438 w 2099794"/>
                <a:gd name="connsiteY256" fmla="*/ 323204 h 2078537"/>
                <a:gd name="connsiteX257" fmla="*/ 153097 w 2099794"/>
                <a:gd name="connsiteY257" fmla="*/ 320092 h 2078537"/>
                <a:gd name="connsiteX258" fmla="*/ 156831 w 2099794"/>
                <a:gd name="connsiteY258" fmla="*/ 315529 h 2078537"/>
                <a:gd name="connsiteX259" fmla="*/ 166374 w 2099794"/>
                <a:gd name="connsiteY259" fmla="*/ 306193 h 2078537"/>
                <a:gd name="connsiteX260" fmla="*/ 199773 w 2099794"/>
                <a:gd name="connsiteY260" fmla="*/ 206618 h 2078537"/>
                <a:gd name="connsiteX261" fmla="*/ 200810 w 2099794"/>
                <a:gd name="connsiteY261" fmla="*/ 203092 h 2078537"/>
                <a:gd name="connsiteX262" fmla="*/ 218651 w 2099794"/>
                <a:gd name="connsiteY262" fmla="*/ 157660 h 2078537"/>
                <a:gd name="connsiteX263" fmla="*/ 179443 w 2099794"/>
                <a:gd name="connsiteY263" fmla="*/ 157660 h 2078537"/>
                <a:gd name="connsiteX264" fmla="*/ 172598 w 2099794"/>
                <a:gd name="connsiteY264" fmla="*/ 156831 h 2078537"/>
                <a:gd name="connsiteX265" fmla="*/ 165959 w 2099794"/>
                <a:gd name="connsiteY265" fmla="*/ 155378 h 2078537"/>
                <a:gd name="connsiteX266" fmla="*/ 165129 w 2099794"/>
                <a:gd name="connsiteY266" fmla="*/ 148948 h 2078537"/>
                <a:gd name="connsiteX267" fmla="*/ 189608 w 2099794"/>
                <a:gd name="connsiteY267" fmla="*/ 96671 h 2078537"/>
                <a:gd name="connsiteX268" fmla="*/ 202677 w 2099794"/>
                <a:gd name="connsiteY268" fmla="*/ 85261 h 2078537"/>
                <a:gd name="connsiteX269" fmla="*/ 210561 w 2099794"/>
                <a:gd name="connsiteY269" fmla="*/ 81942 h 2078537"/>
                <a:gd name="connsiteX270" fmla="*/ 220103 w 2099794"/>
                <a:gd name="connsiteY270" fmla="*/ 81734 h 2078537"/>
                <a:gd name="connsiteX271" fmla="*/ 224667 w 2099794"/>
                <a:gd name="connsiteY271" fmla="*/ 83394 h 2078537"/>
                <a:gd name="connsiteX272" fmla="*/ 229853 w 2099794"/>
                <a:gd name="connsiteY272" fmla="*/ 87335 h 2078537"/>
                <a:gd name="connsiteX273" fmla="*/ 230683 w 2099794"/>
                <a:gd name="connsiteY273" fmla="*/ 88373 h 2078537"/>
                <a:gd name="connsiteX274" fmla="*/ 240848 w 2099794"/>
                <a:gd name="connsiteY274" fmla="*/ 104139 h 2078537"/>
                <a:gd name="connsiteX275" fmla="*/ 287731 w 2099794"/>
                <a:gd name="connsiteY275" fmla="*/ 2489 h 2078537"/>
                <a:gd name="connsiteX276" fmla="*/ 289598 w 2099794"/>
                <a:gd name="connsiteY276" fmla="*/ 0 h 2078537"/>
                <a:gd name="connsiteX277" fmla="*/ 290428 w 2099794"/>
                <a:gd name="connsiteY277" fmla="*/ 6638 h 2078537"/>
                <a:gd name="connsiteX278" fmla="*/ 289598 w 2099794"/>
                <a:gd name="connsiteY278" fmla="*/ 6016 h 2078537"/>
                <a:gd name="connsiteX279" fmla="*/ 283997 w 2099794"/>
                <a:gd name="connsiteY279" fmla="*/ 20329 h 2078537"/>
                <a:gd name="connsiteX280" fmla="*/ 246242 w 2099794"/>
                <a:gd name="connsiteY280" fmla="*/ 109325 h 2078537"/>
                <a:gd name="connsiteX281" fmla="*/ 246034 w 2099794"/>
                <a:gd name="connsiteY281" fmla="*/ 114511 h 2078537"/>
                <a:gd name="connsiteX282" fmla="*/ 237114 w 2099794"/>
                <a:gd name="connsiteY282" fmla="*/ 149362 h 2078537"/>
                <a:gd name="connsiteX283" fmla="*/ 222800 w 2099794"/>
                <a:gd name="connsiteY283" fmla="*/ 167825 h 2078537"/>
                <a:gd name="connsiteX284" fmla="*/ 183592 w 2099794"/>
                <a:gd name="connsiteY284" fmla="*/ 279225 h 2078537"/>
                <a:gd name="connsiteX285" fmla="*/ 181518 w 2099794"/>
                <a:gd name="connsiteY285" fmla="*/ 286278 h 2078537"/>
                <a:gd name="connsiteX286" fmla="*/ 213257 w 2099794"/>
                <a:gd name="connsiteY286" fmla="*/ 283582 h 2078537"/>
                <a:gd name="connsiteX287" fmla="*/ 236077 w 2099794"/>
                <a:gd name="connsiteY287" fmla="*/ 306608 h 2078537"/>
                <a:gd name="connsiteX288" fmla="*/ 254332 w 2099794"/>
                <a:gd name="connsiteY288" fmla="*/ 363242 h 2078537"/>
                <a:gd name="connsiteX289" fmla="*/ 251220 w 2099794"/>
                <a:gd name="connsiteY289" fmla="*/ 368428 h 2078537"/>
                <a:gd name="connsiteX290" fmla="*/ 172390 w 2099794"/>
                <a:gd name="connsiteY290" fmla="*/ 358470 h 2078537"/>
                <a:gd name="connsiteX291" fmla="*/ 161603 w 2099794"/>
                <a:gd name="connsiteY291" fmla="*/ 351832 h 2078537"/>
                <a:gd name="connsiteX292" fmla="*/ 147081 w 2099794"/>
                <a:gd name="connsiteY292" fmla="*/ 408258 h 2078537"/>
                <a:gd name="connsiteX293" fmla="*/ 116586 w 2099794"/>
                <a:gd name="connsiteY293" fmla="*/ 609276 h 2078537"/>
                <a:gd name="connsiteX294" fmla="*/ 117831 w 2099794"/>
                <a:gd name="connsiteY294" fmla="*/ 676489 h 2078537"/>
                <a:gd name="connsiteX295" fmla="*/ 123225 w 2099794"/>
                <a:gd name="connsiteY295" fmla="*/ 685410 h 2078537"/>
                <a:gd name="connsiteX296" fmla="*/ 132560 w 2099794"/>
                <a:gd name="connsiteY296" fmla="*/ 731878 h 2078537"/>
                <a:gd name="connsiteX297" fmla="*/ 130693 w 2099794"/>
                <a:gd name="connsiteY297" fmla="*/ 743910 h 2078537"/>
                <a:gd name="connsiteX298" fmla="*/ 206619 w 2099794"/>
                <a:gd name="connsiteY298" fmla="*/ 905097 h 2078537"/>
                <a:gd name="connsiteX299" fmla="*/ 327769 w 2099794"/>
                <a:gd name="connsiteY299" fmla="*/ 1078732 h 2078537"/>
                <a:gd name="connsiteX300" fmla="*/ 376934 w 2099794"/>
                <a:gd name="connsiteY300" fmla="*/ 1155488 h 2078537"/>
                <a:gd name="connsiteX301" fmla="*/ 378594 w 2099794"/>
                <a:gd name="connsiteY301" fmla="*/ 1158392 h 2078537"/>
                <a:gd name="connsiteX302" fmla="*/ 380668 w 2099794"/>
                <a:gd name="connsiteY302" fmla="*/ 1161919 h 2078537"/>
                <a:gd name="connsiteX303" fmla="*/ 380046 w 2099794"/>
                <a:gd name="connsiteY303" fmla="*/ 1157147 h 2078537"/>
                <a:gd name="connsiteX304" fmla="*/ 378801 w 2099794"/>
                <a:gd name="connsiteY304" fmla="*/ 1153413 h 2078537"/>
                <a:gd name="connsiteX305" fmla="*/ 324865 w 2099794"/>
                <a:gd name="connsiteY305" fmla="*/ 1032886 h 2078537"/>
                <a:gd name="connsiteX306" fmla="*/ 323413 w 2099794"/>
                <a:gd name="connsiteY306" fmla="*/ 1029981 h 2078537"/>
                <a:gd name="connsiteX307" fmla="*/ 294370 w 2099794"/>
                <a:gd name="connsiteY307" fmla="*/ 1003013 h 2078537"/>
                <a:gd name="connsiteX308" fmla="*/ 278396 w 2099794"/>
                <a:gd name="connsiteY308" fmla="*/ 995130 h 2078537"/>
                <a:gd name="connsiteX309" fmla="*/ 272588 w 2099794"/>
                <a:gd name="connsiteY309" fmla="*/ 949491 h 2078537"/>
                <a:gd name="connsiteX310" fmla="*/ 276529 w 2099794"/>
                <a:gd name="connsiteY310" fmla="*/ 923975 h 2078537"/>
                <a:gd name="connsiteX311" fmla="*/ 250805 w 2099794"/>
                <a:gd name="connsiteY311" fmla="*/ 835187 h 2078537"/>
                <a:gd name="connsiteX312" fmla="*/ 248109 w 2099794"/>
                <a:gd name="connsiteY312" fmla="*/ 814028 h 2078537"/>
                <a:gd name="connsiteX313" fmla="*/ 227364 w 2099794"/>
                <a:gd name="connsiteY313" fmla="*/ 817762 h 2078537"/>
                <a:gd name="connsiteX314" fmla="*/ 186497 w 2099794"/>
                <a:gd name="connsiteY314" fmla="*/ 814857 h 2078537"/>
                <a:gd name="connsiteX315" fmla="*/ 182555 w 2099794"/>
                <a:gd name="connsiteY315" fmla="*/ 808841 h 2078537"/>
                <a:gd name="connsiteX316" fmla="*/ 206619 w 2099794"/>
                <a:gd name="connsiteY316" fmla="*/ 757187 h 2078537"/>
                <a:gd name="connsiteX317" fmla="*/ 215954 w 2099794"/>
                <a:gd name="connsiteY317" fmla="*/ 748059 h 2078537"/>
                <a:gd name="connsiteX318" fmla="*/ 253502 w 2099794"/>
                <a:gd name="connsiteY318" fmla="*/ 755734 h 2078537"/>
                <a:gd name="connsiteX319" fmla="*/ 257444 w 2099794"/>
                <a:gd name="connsiteY319" fmla="*/ 763617 h 2078537"/>
                <a:gd name="connsiteX320" fmla="*/ 360338 w 2099794"/>
                <a:gd name="connsiteY320" fmla="*/ 707606 h 2078537"/>
                <a:gd name="connsiteX321" fmla="*/ 361168 w 2099794"/>
                <a:gd name="connsiteY321" fmla="*/ 709681 h 2078537"/>
                <a:gd name="connsiteX322" fmla="*/ 335652 w 2099794"/>
                <a:gd name="connsiteY322" fmla="*/ 716942 h 2078537"/>
                <a:gd name="connsiteX323" fmla="*/ 286279 w 2099794"/>
                <a:gd name="connsiteY323" fmla="*/ 740383 h 2078537"/>
                <a:gd name="connsiteX324" fmla="*/ 268854 w 2099794"/>
                <a:gd name="connsiteY324" fmla="*/ 759883 h 2078537"/>
                <a:gd name="connsiteX325" fmla="*/ 266987 w 2099794"/>
                <a:gd name="connsiteY325" fmla="*/ 780421 h 2078537"/>
                <a:gd name="connsiteX326" fmla="*/ 261800 w 2099794"/>
                <a:gd name="connsiteY326" fmla="*/ 803240 h 2078537"/>
                <a:gd name="connsiteX327" fmla="*/ 256822 w 2099794"/>
                <a:gd name="connsiteY327" fmla="*/ 812990 h 2078537"/>
                <a:gd name="connsiteX328" fmla="*/ 282960 w 2099794"/>
                <a:gd name="connsiteY328" fmla="*/ 916507 h 2078537"/>
                <a:gd name="connsiteX329" fmla="*/ 285449 w 2099794"/>
                <a:gd name="connsiteY329" fmla="*/ 913395 h 2078537"/>
                <a:gd name="connsiteX330" fmla="*/ 342705 w 2099794"/>
                <a:gd name="connsiteY330" fmla="*/ 895347 h 2078537"/>
                <a:gd name="connsiteX331" fmla="*/ 373408 w 2099794"/>
                <a:gd name="connsiteY331" fmla="*/ 916922 h 2078537"/>
                <a:gd name="connsiteX332" fmla="*/ 415934 w 2099794"/>
                <a:gd name="connsiteY332" fmla="*/ 978742 h 2078537"/>
                <a:gd name="connsiteX333" fmla="*/ 417387 w 2099794"/>
                <a:gd name="connsiteY333" fmla="*/ 984135 h 2078537"/>
                <a:gd name="connsiteX334" fmla="*/ 365525 w 2099794"/>
                <a:gd name="connsiteY334" fmla="*/ 1001768 h 2078537"/>
                <a:gd name="connsiteX335" fmla="*/ 329844 w 2099794"/>
                <a:gd name="connsiteY335" fmla="*/ 1007162 h 2078537"/>
                <a:gd name="connsiteX336" fmla="*/ 325487 w 2099794"/>
                <a:gd name="connsiteY336" fmla="*/ 1014423 h 2078537"/>
                <a:gd name="connsiteX337" fmla="*/ 383988 w 2099794"/>
                <a:gd name="connsiteY337" fmla="*/ 1143663 h 2078537"/>
                <a:gd name="connsiteX338" fmla="*/ 431286 w 2099794"/>
                <a:gd name="connsiteY338" fmla="*/ 1296968 h 2078537"/>
                <a:gd name="connsiteX339" fmla="*/ 433153 w 2099794"/>
                <a:gd name="connsiteY339" fmla="*/ 1397788 h 2078537"/>
                <a:gd name="connsiteX340" fmla="*/ 425477 w 2099794"/>
                <a:gd name="connsiteY340" fmla="*/ 1462097 h 2078537"/>
                <a:gd name="connsiteX341" fmla="*/ 425685 w 2099794"/>
                <a:gd name="connsiteY341" fmla="*/ 1468320 h 2078537"/>
                <a:gd name="connsiteX342" fmla="*/ 430041 w 2099794"/>
                <a:gd name="connsiteY342" fmla="*/ 1464171 h 2078537"/>
                <a:gd name="connsiteX343" fmla="*/ 493106 w 2099794"/>
                <a:gd name="connsiteY343" fmla="*/ 1440729 h 2078537"/>
                <a:gd name="connsiteX344" fmla="*/ 548494 w 2099794"/>
                <a:gd name="connsiteY344" fmla="*/ 1469772 h 2078537"/>
                <a:gd name="connsiteX345" fmla="*/ 627740 w 2099794"/>
                <a:gd name="connsiteY345" fmla="*/ 1579098 h 2078537"/>
                <a:gd name="connsiteX346" fmla="*/ 624420 w 2099794"/>
                <a:gd name="connsiteY346" fmla="*/ 1586358 h 2078537"/>
                <a:gd name="connsiteX347" fmla="*/ 563431 w 2099794"/>
                <a:gd name="connsiteY347" fmla="*/ 1609385 h 2078537"/>
                <a:gd name="connsiteX348" fmla="*/ 468004 w 2099794"/>
                <a:gd name="connsiteY348" fmla="*/ 1621417 h 2078537"/>
                <a:gd name="connsiteX349" fmla="*/ 413653 w 2099794"/>
                <a:gd name="connsiteY349" fmla="*/ 1604199 h 2078537"/>
                <a:gd name="connsiteX350" fmla="*/ 394982 w 2099794"/>
                <a:gd name="connsiteY350" fmla="*/ 1584699 h 2078537"/>
                <a:gd name="connsiteX351" fmla="*/ 392285 w 2099794"/>
                <a:gd name="connsiteY351" fmla="*/ 1589885 h 2078537"/>
                <a:gd name="connsiteX352" fmla="*/ 356397 w 2099794"/>
                <a:gd name="connsiteY352" fmla="*/ 1676184 h 2078537"/>
                <a:gd name="connsiteX353" fmla="*/ 276788 w 2099794"/>
                <a:gd name="connsiteY353" fmla="*/ 1810014 h 2078537"/>
                <a:gd name="connsiteX354" fmla="*/ 231210 w 2099794"/>
                <a:gd name="connsiteY354" fmla="*/ 1864027 h 2078537"/>
                <a:gd name="connsiteX355" fmla="*/ 320404 w 2099794"/>
                <a:gd name="connsiteY355" fmla="*/ 1734347 h 2078537"/>
                <a:gd name="connsiteX356" fmla="*/ 387722 w 2099794"/>
                <a:gd name="connsiteY356" fmla="*/ 1584906 h 2078537"/>
                <a:gd name="connsiteX357" fmla="*/ 390626 w 2099794"/>
                <a:gd name="connsiteY357" fmla="*/ 1567273 h 2078537"/>
                <a:gd name="connsiteX358" fmla="*/ 396227 w 2099794"/>
                <a:gd name="connsiteY358" fmla="*/ 1542794 h 2078537"/>
                <a:gd name="connsiteX359" fmla="*/ 411786 w 2099794"/>
                <a:gd name="connsiteY359" fmla="*/ 1496533 h 2078537"/>
                <a:gd name="connsiteX360" fmla="*/ 427552 w 2099794"/>
                <a:gd name="connsiteY360" fmla="*/ 1352356 h 2078537"/>
                <a:gd name="connsiteX361" fmla="*/ 416764 w 2099794"/>
                <a:gd name="connsiteY361" fmla="*/ 1313978 h 2078537"/>
                <a:gd name="connsiteX362" fmla="*/ 328599 w 2099794"/>
                <a:gd name="connsiteY362" fmla="*/ 1192828 h 2078537"/>
                <a:gd name="connsiteX363" fmla="*/ 223007 w 2099794"/>
                <a:gd name="connsiteY363" fmla="*/ 1107567 h 2078537"/>
                <a:gd name="connsiteX364" fmla="*/ 177784 w 2099794"/>
                <a:gd name="connsiteY364" fmla="*/ 1091179 h 2078537"/>
                <a:gd name="connsiteX365" fmla="*/ 114927 w 2099794"/>
                <a:gd name="connsiteY365" fmla="*/ 1119599 h 2078537"/>
                <a:gd name="connsiteX366" fmla="*/ 94597 w 2099794"/>
                <a:gd name="connsiteY366" fmla="*/ 1200297 h 2078537"/>
                <a:gd name="connsiteX367" fmla="*/ 100198 w 2099794"/>
                <a:gd name="connsiteY367" fmla="*/ 1195318 h 2078537"/>
                <a:gd name="connsiteX368" fmla="*/ 170108 w 2099794"/>
                <a:gd name="connsiteY368" fmla="*/ 1195110 h 2078537"/>
                <a:gd name="connsiteX369" fmla="*/ 200188 w 2099794"/>
                <a:gd name="connsiteY369" fmla="*/ 1263568 h 2078537"/>
                <a:gd name="connsiteX370" fmla="*/ 204544 w 2099794"/>
                <a:gd name="connsiteY370" fmla="*/ 1296138 h 2078537"/>
                <a:gd name="connsiteX371" fmla="*/ 198529 w 2099794"/>
                <a:gd name="connsiteY371" fmla="*/ 1302569 h 2078537"/>
                <a:gd name="connsiteX372" fmla="*/ 95011 w 2099794"/>
                <a:gd name="connsiteY372" fmla="*/ 1283898 h 2078537"/>
                <a:gd name="connsiteX373" fmla="*/ 100820 w 2099794"/>
                <a:gd name="connsiteY373" fmla="*/ 1338457 h 2078537"/>
                <a:gd name="connsiteX374" fmla="*/ 118246 w 2099794"/>
                <a:gd name="connsiteY374" fmla="*/ 1444671 h 2078537"/>
                <a:gd name="connsiteX375" fmla="*/ 125507 w 2099794"/>
                <a:gd name="connsiteY375" fmla="*/ 1455458 h 2078537"/>
                <a:gd name="connsiteX376" fmla="*/ 134012 w 2099794"/>
                <a:gd name="connsiteY376" fmla="*/ 1495081 h 2078537"/>
                <a:gd name="connsiteX377" fmla="*/ 131522 w 2099794"/>
                <a:gd name="connsiteY377" fmla="*/ 1508565 h 2078537"/>
                <a:gd name="connsiteX378" fmla="*/ 150400 w 2099794"/>
                <a:gd name="connsiteY378" fmla="*/ 1595901 h 2078537"/>
                <a:gd name="connsiteX379" fmla="*/ 123639 w 2099794"/>
                <a:gd name="connsiteY379" fmla="*/ 1507735 h 2078537"/>
                <a:gd name="connsiteX380" fmla="*/ 25724 w 2099794"/>
                <a:gd name="connsiteY380" fmla="*/ 1532214 h 2078537"/>
                <a:gd name="connsiteX381" fmla="*/ 18048 w 2099794"/>
                <a:gd name="connsiteY381" fmla="*/ 1524539 h 2078537"/>
                <a:gd name="connsiteX382" fmla="*/ 37963 w 2099794"/>
                <a:gd name="connsiteY382" fmla="*/ 1449650 h 2078537"/>
                <a:gd name="connsiteX383" fmla="*/ 56634 w 2099794"/>
                <a:gd name="connsiteY383" fmla="*/ 1427038 h 2078537"/>
                <a:gd name="connsiteX384" fmla="*/ 100820 w 2099794"/>
                <a:gd name="connsiteY384" fmla="*/ 1427453 h 2078537"/>
                <a:gd name="connsiteX385" fmla="*/ 107666 w 2099794"/>
                <a:gd name="connsiteY385" fmla="*/ 1433261 h 2078537"/>
                <a:gd name="connsiteX386" fmla="*/ 99575 w 2099794"/>
                <a:gd name="connsiteY386" fmla="*/ 1387000 h 2078537"/>
                <a:gd name="connsiteX387" fmla="*/ 86921 w 2099794"/>
                <a:gd name="connsiteY387" fmla="*/ 1284314 h 2078537"/>
                <a:gd name="connsiteX388" fmla="*/ 81942 w 2099794"/>
                <a:gd name="connsiteY388" fmla="*/ 1273733 h 2078537"/>
                <a:gd name="connsiteX389" fmla="*/ 72192 w 2099794"/>
                <a:gd name="connsiteY389" fmla="*/ 1262738 h 2078537"/>
                <a:gd name="connsiteX390" fmla="*/ 80490 w 2099794"/>
                <a:gd name="connsiteY390" fmla="*/ 1218344 h 2078537"/>
                <a:gd name="connsiteX391" fmla="*/ 85676 w 2099794"/>
                <a:gd name="connsiteY391" fmla="*/ 1208387 h 2078537"/>
                <a:gd name="connsiteX392" fmla="*/ 100405 w 2099794"/>
                <a:gd name="connsiteY392" fmla="*/ 1131424 h 2078537"/>
                <a:gd name="connsiteX393" fmla="*/ 157246 w 2099794"/>
                <a:gd name="connsiteY393" fmla="*/ 1082880 h 2078537"/>
                <a:gd name="connsiteX394" fmla="*/ 203922 w 2099794"/>
                <a:gd name="connsiteY394" fmla="*/ 1090349 h 2078537"/>
                <a:gd name="connsiteX395" fmla="*/ 288769 w 2099794"/>
                <a:gd name="connsiteY395" fmla="*/ 1144285 h 2078537"/>
                <a:gd name="connsiteX396" fmla="*/ 419254 w 2099794"/>
                <a:gd name="connsiteY396" fmla="*/ 1302569 h 2078537"/>
                <a:gd name="connsiteX397" fmla="*/ 425270 w 2099794"/>
                <a:gd name="connsiteY397" fmla="*/ 1313148 h 2078537"/>
                <a:gd name="connsiteX398" fmla="*/ 414690 w 2099794"/>
                <a:gd name="connsiteY398" fmla="*/ 1258382 h 2078537"/>
                <a:gd name="connsiteX399" fmla="*/ 340838 w 2099794"/>
                <a:gd name="connsiteY399" fmla="*/ 1111509 h 2078537"/>
                <a:gd name="connsiteX400" fmla="*/ 227571 w 2099794"/>
                <a:gd name="connsiteY400" fmla="*/ 951358 h 2078537"/>
                <a:gd name="connsiteX401" fmla="*/ 134219 w 2099794"/>
                <a:gd name="connsiteY401" fmla="*/ 781251 h 2078537"/>
                <a:gd name="connsiteX402" fmla="*/ 123639 w 2099794"/>
                <a:gd name="connsiteY402" fmla="*/ 749303 h 2078537"/>
                <a:gd name="connsiteX403" fmla="*/ 118661 w 2099794"/>
                <a:gd name="connsiteY403" fmla="*/ 746607 h 2078537"/>
                <a:gd name="connsiteX404" fmla="*/ 23857 w 2099794"/>
                <a:gd name="connsiteY404" fmla="*/ 771293 h 2078537"/>
                <a:gd name="connsiteX405" fmla="*/ 0 w 2099794"/>
                <a:gd name="connsiteY405" fmla="*/ 771708 h 2078537"/>
                <a:gd name="connsiteX0" fmla="*/ 989322 w 2099794"/>
                <a:gd name="connsiteY0" fmla="*/ 1788413 h 2078537"/>
                <a:gd name="connsiteX1" fmla="*/ 991189 w 2099794"/>
                <a:gd name="connsiteY1" fmla="*/ 1789658 h 2078537"/>
                <a:gd name="connsiteX2" fmla="*/ 992849 w 2099794"/>
                <a:gd name="connsiteY2" fmla="*/ 1788205 h 2078537"/>
                <a:gd name="connsiteX3" fmla="*/ 991189 w 2099794"/>
                <a:gd name="connsiteY3" fmla="*/ 1786754 h 2078537"/>
                <a:gd name="connsiteX4" fmla="*/ 989322 w 2099794"/>
                <a:gd name="connsiteY4" fmla="*/ 1788413 h 2078537"/>
                <a:gd name="connsiteX5" fmla="*/ 424025 w 2099794"/>
                <a:gd name="connsiteY5" fmla="*/ 1472262 h 2078537"/>
                <a:gd name="connsiteX6" fmla="*/ 424855 w 2099794"/>
                <a:gd name="connsiteY6" fmla="*/ 1472262 h 2078537"/>
                <a:gd name="connsiteX7" fmla="*/ 425270 w 2099794"/>
                <a:gd name="connsiteY7" fmla="*/ 1470810 h 2078537"/>
                <a:gd name="connsiteX8" fmla="*/ 424025 w 2099794"/>
                <a:gd name="connsiteY8" fmla="*/ 1470187 h 2078537"/>
                <a:gd name="connsiteX9" fmla="*/ 424025 w 2099794"/>
                <a:gd name="connsiteY9" fmla="*/ 1472262 h 2078537"/>
                <a:gd name="connsiteX10" fmla="*/ 209514 w 2099794"/>
                <a:gd name="connsiteY10" fmla="*/ 1889738 h 2078537"/>
                <a:gd name="connsiteX11" fmla="*/ 231210 w 2099794"/>
                <a:gd name="connsiteY11" fmla="*/ 1864027 h 2078537"/>
                <a:gd name="connsiteX12" fmla="*/ 227571 w 2099794"/>
                <a:gd name="connsiteY12" fmla="*/ 1869318 h 2078537"/>
                <a:gd name="connsiteX13" fmla="*/ 209514 w 2099794"/>
                <a:gd name="connsiteY13" fmla="*/ 1889738 h 2078537"/>
                <a:gd name="connsiteX14" fmla="*/ 197595 w 2099794"/>
                <a:gd name="connsiteY14" fmla="*/ 1924756 h 2078537"/>
                <a:gd name="connsiteX15" fmla="*/ 294784 w 2099794"/>
                <a:gd name="connsiteY15" fmla="*/ 1858272 h 2078537"/>
                <a:gd name="connsiteX16" fmla="*/ 400583 w 2099794"/>
                <a:gd name="connsiteY16" fmla="*/ 1803142 h 2078537"/>
                <a:gd name="connsiteX17" fmla="*/ 470078 w 2099794"/>
                <a:gd name="connsiteY17" fmla="*/ 1775551 h 2078537"/>
                <a:gd name="connsiteX18" fmla="*/ 526919 w 2099794"/>
                <a:gd name="connsiteY18" fmla="*/ 1758333 h 2078537"/>
                <a:gd name="connsiteX19" fmla="*/ 563015 w 2099794"/>
                <a:gd name="connsiteY19" fmla="*/ 1748790 h 2078537"/>
                <a:gd name="connsiteX20" fmla="*/ 623590 w 2099794"/>
                <a:gd name="connsiteY20" fmla="*/ 1739248 h 2078537"/>
                <a:gd name="connsiteX21" fmla="*/ 625872 w 2099794"/>
                <a:gd name="connsiteY21" fmla="*/ 1738418 h 2078537"/>
                <a:gd name="connsiteX22" fmla="*/ 629191 w 2099794"/>
                <a:gd name="connsiteY22" fmla="*/ 1738211 h 2078537"/>
                <a:gd name="connsiteX23" fmla="*/ 653878 w 2099794"/>
                <a:gd name="connsiteY23" fmla="*/ 1735099 h 2078537"/>
                <a:gd name="connsiteX24" fmla="*/ 660516 w 2099794"/>
                <a:gd name="connsiteY24" fmla="*/ 1734891 h 2078537"/>
                <a:gd name="connsiteX25" fmla="*/ 709889 w 2099794"/>
                <a:gd name="connsiteY25" fmla="*/ 1731780 h 2078537"/>
                <a:gd name="connsiteX26" fmla="*/ 741214 w 2099794"/>
                <a:gd name="connsiteY26" fmla="*/ 1731780 h 2078537"/>
                <a:gd name="connsiteX27" fmla="*/ 790586 w 2099794"/>
                <a:gd name="connsiteY27" fmla="*/ 1734891 h 2078537"/>
                <a:gd name="connsiteX28" fmla="*/ 795565 w 2099794"/>
                <a:gd name="connsiteY28" fmla="*/ 1735099 h 2078537"/>
                <a:gd name="connsiteX29" fmla="*/ 844316 w 2099794"/>
                <a:gd name="connsiteY29" fmla="*/ 1741944 h 2078537"/>
                <a:gd name="connsiteX30" fmla="*/ 882690 w 2099794"/>
                <a:gd name="connsiteY30" fmla="*/ 1748134 h 2078537"/>
                <a:gd name="connsiteX31" fmla="*/ 882901 w 2099794"/>
                <a:gd name="connsiteY31" fmla="*/ 1748375 h 2078537"/>
                <a:gd name="connsiteX32" fmla="*/ 882901 w 2099794"/>
                <a:gd name="connsiteY32" fmla="*/ 1749205 h 2078537"/>
                <a:gd name="connsiteX33" fmla="*/ 883938 w 2099794"/>
                <a:gd name="connsiteY33" fmla="*/ 1748998 h 2078537"/>
                <a:gd name="connsiteX34" fmla="*/ 882901 w 2099794"/>
                <a:gd name="connsiteY34" fmla="*/ 1748375 h 2078537"/>
                <a:gd name="connsiteX35" fmla="*/ 882901 w 2099794"/>
                <a:gd name="connsiteY35" fmla="*/ 1748168 h 2078537"/>
                <a:gd name="connsiteX36" fmla="*/ 882690 w 2099794"/>
                <a:gd name="connsiteY36" fmla="*/ 1748134 h 2078537"/>
                <a:gd name="connsiteX37" fmla="*/ 877092 w 2099794"/>
                <a:gd name="connsiteY37" fmla="*/ 1741737 h 2078537"/>
                <a:gd name="connsiteX38" fmla="*/ 868587 w 2099794"/>
                <a:gd name="connsiteY38" fmla="*/ 1727631 h 2078537"/>
                <a:gd name="connsiteX39" fmla="*/ 874188 w 2099794"/>
                <a:gd name="connsiteY39" fmla="*/ 1696306 h 2078537"/>
                <a:gd name="connsiteX40" fmla="*/ 909869 w 2099794"/>
                <a:gd name="connsiteY40" fmla="*/ 1662699 h 2078537"/>
                <a:gd name="connsiteX41" fmla="*/ 951359 w 2099794"/>
                <a:gd name="connsiteY41" fmla="*/ 1647555 h 2078537"/>
                <a:gd name="connsiteX42" fmla="*/ 1017535 w 2099794"/>
                <a:gd name="connsiteY42" fmla="*/ 1641124 h 2078537"/>
                <a:gd name="connsiteX43" fmla="*/ 1027493 w 2099794"/>
                <a:gd name="connsiteY43" fmla="*/ 1641124 h 2078537"/>
                <a:gd name="connsiteX44" fmla="*/ 1040562 w 2099794"/>
                <a:gd name="connsiteY44" fmla="*/ 1641332 h 2078537"/>
                <a:gd name="connsiteX45" fmla="*/ 997620 w 2099794"/>
                <a:gd name="connsiteY45" fmla="*/ 1780737 h 2078537"/>
                <a:gd name="connsiteX46" fmla="*/ 1033301 w 2099794"/>
                <a:gd name="connsiteY46" fmla="*/ 1792562 h 2078537"/>
                <a:gd name="connsiteX47" fmla="*/ 1137025 w 2099794"/>
                <a:gd name="connsiteY47" fmla="*/ 1830525 h 2078537"/>
                <a:gd name="connsiteX48" fmla="*/ 1181627 w 2099794"/>
                <a:gd name="connsiteY48" fmla="*/ 1846914 h 2078537"/>
                <a:gd name="connsiteX49" fmla="*/ 1186191 w 2099794"/>
                <a:gd name="connsiteY49" fmla="*/ 1847536 h 2078537"/>
                <a:gd name="connsiteX50" fmla="*/ 1183494 w 2099794"/>
                <a:gd name="connsiteY50" fmla="*/ 1845254 h 2078537"/>
                <a:gd name="connsiteX51" fmla="*/ 1186813 w 2099794"/>
                <a:gd name="connsiteY51" fmla="*/ 1794429 h 2078537"/>
                <a:gd name="connsiteX52" fmla="*/ 1250915 w 2099794"/>
                <a:gd name="connsiteY52" fmla="*/ 1771195 h 2078537"/>
                <a:gd name="connsiteX53" fmla="*/ 1286596 w 2099794"/>
                <a:gd name="connsiteY53" fmla="*/ 1768705 h 2078537"/>
                <a:gd name="connsiteX54" fmla="*/ 1293649 w 2099794"/>
                <a:gd name="connsiteY54" fmla="*/ 1775759 h 2078537"/>
                <a:gd name="connsiteX55" fmla="*/ 1285766 w 2099794"/>
                <a:gd name="connsiteY55" fmla="*/ 1821397 h 2078537"/>
                <a:gd name="connsiteX56" fmla="*/ 1258175 w 2099794"/>
                <a:gd name="connsiteY56" fmla="*/ 1872845 h 2078537"/>
                <a:gd name="connsiteX57" fmla="*/ 1260665 w 2099794"/>
                <a:gd name="connsiteY57" fmla="*/ 1874712 h 2078537"/>
                <a:gd name="connsiteX58" fmla="*/ 1313564 w 2099794"/>
                <a:gd name="connsiteY58" fmla="*/ 1890063 h 2078537"/>
                <a:gd name="connsiteX59" fmla="*/ 1335761 w 2099794"/>
                <a:gd name="connsiteY59" fmla="*/ 1896494 h 2078537"/>
                <a:gd name="connsiteX60" fmla="*/ 1397166 w 2099794"/>
                <a:gd name="connsiteY60" fmla="*/ 1908526 h 2078537"/>
                <a:gd name="connsiteX61" fmla="*/ 1512922 w 2099794"/>
                <a:gd name="connsiteY61" fmla="*/ 1909563 h 2078537"/>
                <a:gd name="connsiteX62" fmla="*/ 1608971 w 2099794"/>
                <a:gd name="connsiteY62" fmla="*/ 1876579 h 2078537"/>
                <a:gd name="connsiteX63" fmla="*/ 1614987 w 2099794"/>
                <a:gd name="connsiteY63" fmla="*/ 1868696 h 2078537"/>
                <a:gd name="connsiteX64" fmla="*/ 1625774 w 2099794"/>
                <a:gd name="connsiteY64" fmla="*/ 1853344 h 2078537"/>
                <a:gd name="connsiteX65" fmla="*/ 1633035 w 2099794"/>
                <a:gd name="connsiteY65" fmla="*/ 1844424 h 2078537"/>
                <a:gd name="connsiteX66" fmla="*/ 1670791 w 2099794"/>
                <a:gd name="connsiteY66" fmla="*/ 1828658 h 2078537"/>
                <a:gd name="connsiteX67" fmla="*/ 1681163 w 2099794"/>
                <a:gd name="connsiteY67" fmla="*/ 1825754 h 2078537"/>
                <a:gd name="connsiteX68" fmla="*/ 1756674 w 2099794"/>
                <a:gd name="connsiteY68" fmla="*/ 1743189 h 2078537"/>
                <a:gd name="connsiteX69" fmla="*/ 1777212 w 2099794"/>
                <a:gd name="connsiteY69" fmla="*/ 1713524 h 2078537"/>
                <a:gd name="connsiteX70" fmla="*/ 1780116 w 2099794"/>
                <a:gd name="connsiteY70" fmla="*/ 1715391 h 2078537"/>
                <a:gd name="connsiteX71" fmla="*/ 1711243 w 2099794"/>
                <a:gd name="connsiteY71" fmla="*/ 1808743 h 2078537"/>
                <a:gd name="connsiteX72" fmla="*/ 1687179 w 2099794"/>
                <a:gd name="connsiteY72" fmla="*/ 1831562 h 2078537"/>
                <a:gd name="connsiteX73" fmla="*/ 1686142 w 2099794"/>
                <a:gd name="connsiteY73" fmla="*/ 1840690 h 2078537"/>
                <a:gd name="connsiteX74" fmla="*/ 1707924 w 2099794"/>
                <a:gd name="connsiteY74" fmla="*/ 1909148 h 2078537"/>
                <a:gd name="connsiteX75" fmla="*/ 1704397 w 2099794"/>
                <a:gd name="connsiteY75" fmla="*/ 1913090 h 2078537"/>
                <a:gd name="connsiteX76" fmla="*/ 1638636 w 2099794"/>
                <a:gd name="connsiteY76" fmla="*/ 1902510 h 2078537"/>
                <a:gd name="connsiteX77" fmla="*/ 1620381 w 2099794"/>
                <a:gd name="connsiteY77" fmla="*/ 1886536 h 2078537"/>
                <a:gd name="connsiteX78" fmla="*/ 1612705 w 2099794"/>
                <a:gd name="connsiteY78" fmla="*/ 1884254 h 2078537"/>
                <a:gd name="connsiteX79" fmla="*/ 1554205 w 2099794"/>
                <a:gd name="connsiteY79" fmla="*/ 1910185 h 2078537"/>
                <a:gd name="connsiteX80" fmla="*/ 1526821 w 2099794"/>
                <a:gd name="connsiteY80" fmla="*/ 1915994 h 2078537"/>
                <a:gd name="connsiteX81" fmla="*/ 1385341 w 2099794"/>
                <a:gd name="connsiteY81" fmla="*/ 1914957 h 2078537"/>
                <a:gd name="connsiteX82" fmla="*/ 1328915 w 2099794"/>
                <a:gd name="connsiteY82" fmla="*/ 1904169 h 2078537"/>
                <a:gd name="connsiteX83" fmla="*/ 1264814 w 2099794"/>
                <a:gd name="connsiteY83" fmla="*/ 1884877 h 2078537"/>
                <a:gd name="connsiteX84" fmla="*/ 1237846 w 2099794"/>
                <a:gd name="connsiteY84" fmla="*/ 1883839 h 2078537"/>
                <a:gd name="connsiteX85" fmla="*/ 1214819 w 2099794"/>
                <a:gd name="connsiteY85" fmla="*/ 1877616 h 2078537"/>
                <a:gd name="connsiteX86" fmla="*/ 1149265 w 2099794"/>
                <a:gd name="connsiteY86" fmla="*/ 1844632 h 2078537"/>
                <a:gd name="connsiteX87" fmla="*/ 1117110 w 2099794"/>
                <a:gd name="connsiteY87" fmla="*/ 1831355 h 2078537"/>
                <a:gd name="connsiteX88" fmla="*/ 1007785 w 2099794"/>
                <a:gd name="connsiteY88" fmla="*/ 1791525 h 2078537"/>
                <a:gd name="connsiteX89" fmla="*/ 999902 w 2099794"/>
                <a:gd name="connsiteY89" fmla="*/ 1789450 h 2078537"/>
                <a:gd name="connsiteX90" fmla="*/ 998242 w 2099794"/>
                <a:gd name="connsiteY90" fmla="*/ 1789035 h 2078537"/>
                <a:gd name="connsiteX91" fmla="*/ 994923 w 2099794"/>
                <a:gd name="connsiteY91" fmla="*/ 1788205 h 2078537"/>
                <a:gd name="connsiteX92" fmla="*/ 994508 w 2099794"/>
                <a:gd name="connsiteY92" fmla="*/ 1790695 h 2078537"/>
                <a:gd name="connsiteX93" fmla="*/ 999695 w 2099794"/>
                <a:gd name="connsiteY93" fmla="*/ 1793184 h 2078537"/>
                <a:gd name="connsiteX94" fmla="*/ 1057573 w 2099794"/>
                <a:gd name="connsiteY94" fmla="*/ 1820360 h 2078537"/>
                <a:gd name="connsiteX95" fmla="*/ 1127690 w 2099794"/>
                <a:gd name="connsiteY95" fmla="*/ 1855419 h 2078537"/>
                <a:gd name="connsiteX96" fmla="*/ 1204031 w 2099794"/>
                <a:gd name="connsiteY96" fmla="*/ 1892760 h 2078537"/>
                <a:gd name="connsiteX97" fmla="*/ 1312112 w 2099794"/>
                <a:gd name="connsiteY97" fmla="*/ 1939436 h 2078537"/>
                <a:gd name="connsiteX98" fmla="*/ 1354432 w 2099794"/>
                <a:gd name="connsiteY98" fmla="*/ 1953750 h 2078537"/>
                <a:gd name="connsiteX99" fmla="*/ 1417911 w 2099794"/>
                <a:gd name="connsiteY99" fmla="*/ 1970345 h 2078537"/>
                <a:gd name="connsiteX100" fmla="*/ 1421852 w 2099794"/>
                <a:gd name="connsiteY100" fmla="*/ 1969723 h 2078537"/>
                <a:gd name="connsiteX101" fmla="*/ 1439486 w 2099794"/>
                <a:gd name="connsiteY101" fmla="*/ 1950016 h 2078537"/>
                <a:gd name="connsiteX102" fmla="*/ 1491763 w 2099794"/>
                <a:gd name="connsiteY102" fmla="*/ 1951260 h 2078537"/>
                <a:gd name="connsiteX103" fmla="*/ 1514997 w 2099794"/>
                <a:gd name="connsiteY103" fmla="*/ 1979473 h 2078537"/>
                <a:gd name="connsiteX104" fmla="*/ 1525577 w 2099794"/>
                <a:gd name="connsiteY104" fmla="*/ 1986319 h 2078537"/>
                <a:gd name="connsiteX105" fmla="*/ 1758126 w 2099794"/>
                <a:gd name="connsiteY105" fmla="*/ 1972835 h 2078537"/>
                <a:gd name="connsiteX106" fmla="*/ 1766217 w 2099794"/>
                <a:gd name="connsiteY106" fmla="*/ 1968063 h 2078537"/>
                <a:gd name="connsiteX107" fmla="*/ 1778041 w 2099794"/>
                <a:gd name="connsiteY107" fmla="*/ 1960803 h 2078537"/>
                <a:gd name="connsiteX108" fmla="*/ 1802935 w 2099794"/>
                <a:gd name="connsiteY108" fmla="*/ 1953335 h 2078537"/>
                <a:gd name="connsiteX109" fmla="*/ 1837164 w 2099794"/>
                <a:gd name="connsiteY109" fmla="*/ 1955202 h 2078537"/>
                <a:gd name="connsiteX110" fmla="*/ 1844633 w 2099794"/>
                <a:gd name="connsiteY110" fmla="*/ 1956446 h 2078537"/>
                <a:gd name="connsiteX111" fmla="*/ 1866829 w 2099794"/>
                <a:gd name="connsiteY111" fmla="*/ 1951468 h 2078537"/>
                <a:gd name="connsiteX112" fmla="*/ 1903340 w 2099794"/>
                <a:gd name="connsiteY112" fmla="*/ 1942340 h 2078537"/>
                <a:gd name="connsiteX113" fmla="*/ 1946282 w 2099794"/>
                <a:gd name="connsiteY113" fmla="*/ 1931138 h 2078537"/>
                <a:gd name="connsiteX114" fmla="*/ 1982586 w 2099794"/>
                <a:gd name="connsiteY114" fmla="*/ 1920765 h 2078537"/>
                <a:gd name="connsiteX115" fmla="*/ 2035278 w 2099794"/>
                <a:gd name="connsiteY115" fmla="*/ 1903962 h 2078537"/>
                <a:gd name="connsiteX116" fmla="*/ 2081954 w 2099794"/>
                <a:gd name="connsiteY116" fmla="*/ 1887158 h 2078537"/>
                <a:gd name="connsiteX117" fmla="*/ 2099794 w 2099794"/>
                <a:gd name="connsiteY117" fmla="*/ 1883425 h 2078537"/>
                <a:gd name="connsiteX118" fmla="*/ 2092741 w 2099794"/>
                <a:gd name="connsiteY118" fmla="*/ 1887781 h 2078537"/>
                <a:gd name="connsiteX119" fmla="*/ 1944415 w 2099794"/>
                <a:gd name="connsiteY119" fmla="*/ 1940058 h 2078537"/>
                <a:gd name="connsiteX120" fmla="*/ 1852100 w 2099794"/>
                <a:gd name="connsiteY120" fmla="*/ 1963500 h 2078537"/>
                <a:gd name="connsiteX121" fmla="*/ 1847744 w 2099794"/>
                <a:gd name="connsiteY121" fmla="*/ 1970760 h 2078537"/>
                <a:gd name="connsiteX122" fmla="*/ 1850026 w 2099794"/>
                <a:gd name="connsiteY122" fmla="*/ 2004782 h 2078537"/>
                <a:gd name="connsiteX123" fmla="*/ 1833430 w 2099794"/>
                <a:gd name="connsiteY123" fmla="*/ 2056022 h 2078537"/>
                <a:gd name="connsiteX124" fmla="*/ 1826170 w 2099794"/>
                <a:gd name="connsiteY124" fmla="*/ 2058719 h 2078537"/>
                <a:gd name="connsiteX125" fmla="*/ 1779286 w 2099794"/>
                <a:gd name="connsiteY125" fmla="*/ 2023038 h 2078537"/>
                <a:gd name="connsiteX126" fmla="*/ 1761861 w 2099794"/>
                <a:gd name="connsiteY126" fmla="*/ 1985074 h 2078537"/>
                <a:gd name="connsiteX127" fmla="*/ 1755015 w 2099794"/>
                <a:gd name="connsiteY127" fmla="*/ 1981755 h 2078537"/>
                <a:gd name="connsiteX128" fmla="*/ 1597976 w 2099794"/>
                <a:gd name="connsiteY128" fmla="*/ 1995654 h 2078537"/>
                <a:gd name="connsiteX129" fmla="*/ 1535534 w 2099794"/>
                <a:gd name="connsiteY129" fmla="*/ 1994617 h 2078537"/>
                <a:gd name="connsiteX130" fmla="*/ 1522880 w 2099794"/>
                <a:gd name="connsiteY130" fmla="*/ 1994617 h 2078537"/>
                <a:gd name="connsiteX131" fmla="*/ 1539476 w 2099794"/>
                <a:gd name="connsiteY131" fmla="*/ 2078219 h 2078537"/>
                <a:gd name="connsiteX132" fmla="*/ 1446124 w 2099794"/>
                <a:gd name="connsiteY132" fmla="*/ 2068054 h 2078537"/>
                <a:gd name="connsiteX133" fmla="*/ 1402352 w 2099794"/>
                <a:gd name="connsiteY133" fmla="*/ 2040256 h 2078537"/>
                <a:gd name="connsiteX134" fmla="*/ 1414799 w 2099794"/>
                <a:gd name="connsiteY134" fmla="*/ 1982170 h 2078537"/>
                <a:gd name="connsiteX135" fmla="*/ 1416251 w 2099794"/>
                <a:gd name="connsiteY135" fmla="*/ 1980510 h 2078537"/>
                <a:gd name="connsiteX136" fmla="*/ 1414177 w 2099794"/>
                <a:gd name="connsiteY136" fmla="*/ 1978229 h 2078537"/>
                <a:gd name="connsiteX137" fmla="*/ 1183079 w 2099794"/>
                <a:gd name="connsiteY137" fmla="*/ 1890893 h 2078537"/>
                <a:gd name="connsiteX138" fmla="*/ 989945 w 2099794"/>
                <a:gd name="connsiteY138" fmla="*/ 1796504 h 2078537"/>
                <a:gd name="connsiteX139" fmla="*/ 976460 w 2099794"/>
                <a:gd name="connsiteY139" fmla="*/ 1796711 h 2078537"/>
                <a:gd name="connsiteX140" fmla="*/ 929162 w 2099794"/>
                <a:gd name="connsiteY140" fmla="*/ 1794014 h 2078537"/>
                <a:gd name="connsiteX141" fmla="*/ 906965 w 2099794"/>
                <a:gd name="connsiteY141" fmla="*/ 1771195 h 2078537"/>
                <a:gd name="connsiteX142" fmla="*/ 891614 w 2099794"/>
                <a:gd name="connsiteY142" fmla="*/ 1760407 h 2078537"/>
                <a:gd name="connsiteX143" fmla="*/ 691634 w 2099794"/>
                <a:gd name="connsiteY143" fmla="*/ 1739040 h 2078537"/>
                <a:gd name="connsiteX144" fmla="*/ 213257 w 2099794"/>
                <a:gd name="connsiteY144" fmla="*/ 1914957 h 2078537"/>
                <a:gd name="connsiteX145" fmla="*/ 205530 w 2099794"/>
                <a:gd name="connsiteY145" fmla="*/ 1921388 h 2078537"/>
                <a:gd name="connsiteX146" fmla="*/ 197595 w 2099794"/>
                <a:gd name="connsiteY146" fmla="*/ 1924756 h 2078537"/>
                <a:gd name="connsiteX147" fmla="*/ 196246 w 2099794"/>
                <a:gd name="connsiteY147" fmla="*/ 1925329 h 2078537"/>
                <a:gd name="connsiteX148" fmla="*/ 197595 w 2099794"/>
                <a:gd name="connsiteY148" fmla="*/ 1924756 h 2078537"/>
                <a:gd name="connsiteX149" fmla="*/ 196454 w 2099794"/>
                <a:gd name="connsiteY149" fmla="*/ 1925537 h 2078537"/>
                <a:gd name="connsiteX150" fmla="*/ 196246 w 2099794"/>
                <a:gd name="connsiteY150" fmla="*/ 1925329 h 2078537"/>
                <a:gd name="connsiteX151" fmla="*/ 170523 w 2099794"/>
                <a:gd name="connsiteY151" fmla="*/ 1933834 h 2078537"/>
                <a:gd name="connsiteX152" fmla="*/ 209514 w 2099794"/>
                <a:gd name="connsiteY152" fmla="*/ 1889738 h 2078537"/>
                <a:gd name="connsiteX153" fmla="*/ 176331 w 2099794"/>
                <a:gd name="connsiteY153" fmla="*/ 1929063 h 2078537"/>
                <a:gd name="connsiteX154" fmla="*/ 170523 w 2099794"/>
                <a:gd name="connsiteY154" fmla="*/ 1933834 h 2078537"/>
                <a:gd name="connsiteX155" fmla="*/ 154965 w 2099794"/>
                <a:gd name="connsiteY155" fmla="*/ 1964538 h 2078537"/>
                <a:gd name="connsiteX156" fmla="*/ 197492 w 2099794"/>
                <a:gd name="connsiteY156" fmla="*/ 1937154 h 2078537"/>
                <a:gd name="connsiteX157" fmla="*/ 550569 w 2099794"/>
                <a:gd name="connsiteY157" fmla="*/ 1811856 h 2078537"/>
                <a:gd name="connsiteX158" fmla="*/ 715283 w 2099794"/>
                <a:gd name="connsiteY158" fmla="*/ 1804595 h 2078537"/>
                <a:gd name="connsiteX159" fmla="*/ 725863 w 2099794"/>
                <a:gd name="connsiteY159" fmla="*/ 1799409 h 2078537"/>
                <a:gd name="connsiteX160" fmla="*/ 796810 w 2099794"/>
                <a:gd name="connsiteY160" fmla="*/ 1798372 h 2078537"/>
                <a:gd name="connsiteX161" fmla="*/ 825646 w 2099794"/>
                <a:gd name="connsiteY161" fmla="*/ 1816419 h 2078537"/>
                <a:gd name="connsiteX162" fmla="*/ 907588 w 2099794"/>
                <a:gd name="connsiteY162" fmla="*/ 1839031 h 2078537"/>
                <a:gd name="connsiteX163" fmla="*/ 929370 w 2099794"/>
                <a:gd name="connsiteY163" fmla="*/ 1852101 h 2078537"/>
                <a:gd name="connsiteX164" fmla="*/ 930407 w 2099794"/>
                <a:gd name="connsiteY164" fmla="*/ 1902096 h 2078537"/>
                <a:gd name="connsiteX165" fmla="*/ 912152 w 2099794"/>
                <a:gd name="connsiteY165" fmla="*/ 1914750 h 2078537"/>
                <a:gd name="connsiteX166" fmla="*/ 753661 w 2099794"/>
                <a:gd name="connsiteY166" fmla="*/ 1956032 h 2078537"/>
                <a:gd name="connsiteX167" fmla="*/ 764863 w 2099794"/>
                <a:gd name="connsiteY167" fmla="*/ 1950431 h 2078537"/>
                <a:gd name="connsiteX168" fmla="*/ 857178 w 2099794"/>
                <a:gd name="connsiteY168" fmla="*/ 1927612 h 2078537"/>
                <a:gd name="connsiteX169" fmla="*/ 916508 w 2099794"/>
                <a:gd name="connsiteY169" fmla="*/ 1901888 h 2078537"/>
                <a:gd name="connsiteX170" fmla="*/ 915471 w 2099794"/>
                <a:gd name="connsiteY170" fmla="*/ 1852723 h 2078537"/>
                <a:gd name="connsiteX171" fmla="*/ 832491 w 2099794"/>
                <a:gd name="connsiteY171" fmla="*/ 1825547 h 2078537"/>
                <a:gd name="connsiteX172" fmla="*/ 809672 w 2099794"/>
                <a:gd name="connsiteY172" fmla="*/ 1821606 h 2078537"/>
                <a:gd name="connsiteX173" fmla="*/ 821497 w 2099794"/>
                <a:gd name="connsiteY173" fmla="*/ 1877409 h 2078537"/>
                <a:gd name="connsiteX174" fmla="*/ 811747 w 2099794"/>
                <a:gd name="connsiteY174" fmla="*/ 1887989 h 2078537"/>
                <a:gd name="connsiteX175" fmla="*/ 743081 w 2099794"/>
                <a:gd name="connsiteY175" fmla="*/ 1878239 h 2078537"/>
                <a:gd name="connsiteX176" fmla="*/ 713831 w 2099794"/>
                <a:gd name="connsiteY176" fmla="*/ 1860606 h 2078537"/>
                <a:gd name="connsiteX177" fmla="*/ 711549 w 2099794"/>
                <a:gd name="connsiteY177" fmla="*/ 1812271 h 2078537"/>
                <a:gd name="connsiteX178" fmla="*/ 639979 w 2099794"/>
                <a:gd name="connsiteY178" fmla="*/ 1811441 h 2078537"/>
                <a:gd name="connsiteX179" fmla="*/ 225497 w 2099794"/>
                <a:gd name="connsiteY179" fmla="*/ 1923463 h 2078537"/>
                <a:gd name="connsiteX180" fmla="*/ 162225 w 2099794"/>
                <a:gd name="connsiteY180" fmla="*/ 1961426 h 2078537"/>
                <a:gd name="connsiteX181" fmla="*/ 154965 w 2099794"/>
                <a:gd name="connsiteY181" fmla="*/ 1964538 h 2078537"/>
                <a:gd name="connsiteX182" fmla="*/ 0 w 2099794"/>
                <a:gd name="connsiteY182" fmla="*/ 771708 h 2078537"/>
                <a:gd name="connsiteX183" fmla="*/ 0 w 2099794"/>
                <a:gd name="connsiteY183" fmla="*/ 753660 h 2078537"/>
                <a:gd name="connsiteX184" fmla="*/ 3319 w 2099794"/>
                <a:gd name="connsiteY184" fmla="*/ 742665 h 2078537"/>
                <a:gd name="connsiteX185" fmla="*/ 38378 w 2099794"/>
                <a:gd name="connsiteY185" fmla="*/ 660101 h 2078537"/>
                <a:gd name="connsiteX186" fmla="*/ 54559 w 2099794"/>
                <a:gd name="connsiteY186" fmla="*/ 648691 h 2078537"/>
                <a:gd name="connsiteX187" fmla="*/ 64517 w 2099794"/>
                <a:gd name="connsiteY187" fmla="*/ 645579 h 2078537"/>
                <a:gd name="connsiteX188" fmla="*/ 74267 w 2099794"/>
                <a:gd name="connsiteY188" fmla="*/ 645164 h 2078537"/>
                <a:gd name="connsiteX189" fmla="*/ 85676 w 2099794"/>
                <a:gd name="connsiteY189" fmla="*/ 648484 h 2078537"/>
                <a:gd name="connsiteX190" fmla="*/ 96671 w 2099794"/>
                <a:gd name="connsiteY190" fmla="*/ 655329 h 2078537"/>
                <a:gd name="connsiteX191" fmla="*/ 108911 w 2099794"/>
                <a:gd name="connsiteY191" fmla="*/ 666117 h 2078537"/>
                <a:gd name="connsiteX192" fmla="*/ 107873 w 2099794"/>
                <a:gd name="connsiteY192" fmla="*/ 610728 h 2078537"/>
                <a:gd name="connsiteX193" fmla="*/ 106836 w 2099794"/>
                <a:gd name="connsiteY193" fmla="*/ 523807 h 2078537"/>
                <a:gd name="connsiteX194" fmla="*/ 106836 w 2099794"/>
                <a:gd name="connsiteY194" fmla="*/ 518828 h 2078537"/>
                <a:gd name="connsiteX195" fmla="*/ 105591 w 2099794"/>
                <a:gd name="connsiteY195" fmla="*/ 474434 h 2078537"/>
                <a:gd name="connsiteX196" fmla="*/ 104969 w 2099794"/>
                <a:gd name="connsiteY196" fmla="*/ 448088 h 2078537"/>
                <a:gd name="connsiteX197" fmla="*/ 103932 w 2099794"/>
                <a:gd name="connsiteY197" fmla="*/ 439998 h 2078537"/>
                <a:gd name="connsiteX198" fmla="*/ 79038 w 2099794"/>
                <a:gd name="connsiteY198" fmla="*/ 446636 h 2078537"/>
                <a:gd name="connsiteX199" fmla="*/ 69081 w 2099794"/>
                <a:gd name="connsiteY199" fmla="*/ 446636 h 2078537"/>
                <a:gd name="connsiteX200" fmla="*/ 13277 w 2099794"/>
                <a:gd name="connsiteY200" fmla="*/ 433360 h 2078537"/>
                <a:gd name="connsiteX201" fmla="*/ 9128 w 2099794"/>
                <a:gd name="connsiteY201" fmla="*/ 428588 h 2078537"/>
                <a:gd name="connsiteX202" fmla="*/ 15351 w 2099794"/>
                <a:gd name="connsiteY202" fmla="*/ 416141 h 2078537"/>
                <a:gd name="connsiteX203" fmla="*/ 70947 w 2099794"/>
                <a:gd name="connsiteY203" fmla="*/ 360960 h 2078537"/>
                <a:gd name="connsiteX204" fmla="*/ 90448 w 2099794"/>
                <a:gd name="connsiteY204" fmla="*/ 363035 h 2078537"/>
                <a:gd name="connsiteX205" fmla="*/ 101235 w 2099794"/>
                <a:gd name="connsiteY205" fmla="*/ 371540 h 2078537"/>
                <a:gd name="connsiteX206" fmla="*/ 98953 w 2099794"/>
                <a:gd name="connsiteY206" fmla="*/ 349135 h 2078537"/>
                <a:gd name="connsiteX207" fmla="*/ 98331 w 2099794"/>
                <a:gd name="connsiteY207" fmla="*/ 339178 h 2078537"/>
                <a:gd name="connsiteX208" fmla="*/ 95634 w 2099794"/>
                <a:gd name="connsiteY208" fmla="*/ 316151 h 2078537"/>
                <a:gd name="connsiteX209" fmla="*/ 94804 w 2099794"/>
                <a:gd name="connsiteY209" fmla="*/ 307853 h 2078537"/>
                <a:gd name="connsiteX210" fmla="*/ 91900 w 2099794"/>
                <a:gd name="connsiteY210" fmla="*/ 288146 h 2078537"/>
                <a:gd name="connsiteX211" fmla="*/ 91693 w 2099794"/>
                <a:gd name="connsiteY211" fmla="*/ 286486 h 2078537"/>
                <a:gd name="connsiteX212" fmla="*/ 78001 w 2099794"/>
                <a:gd name="connsiteY212" fmla="*/ 230890 h 2078537"/>
                <a:gd name="connsiteX213" fmla="*/ 48543 w 2099794"/>
                <a:gd name="connsiteY213" fmla="*/ 227985 h 2078537"/>
                <a:gd name="connsiteX214" fmla="*/ 20538 w 2099794"/>
                <a:gd name="connsiteY214" fmla="*/ 287938 h 2078537"/>
                <a:gd name="connsiteX215" fmla="*/ 18671 w 2099794"/>
                <a:gd name="connsiteY215" fmla="*/ 292709 h 2078537"/>
                <a:gd name="connsiteX216" fmla="*/ 17633 w 2099794"/>
                <a:gd name="connsiteY216" fmla="*/ 296236 h 2078537"/>
                <a:gd name="connsiteX217" fmla="*/ 15766 w 2099794"/>
                <a:gd name="connsiteY217" fmla="*/ 301215 h 2078537"/>
                <a:gd name="connsiteX218" fmla="*/ 9958 w 2099794"/>
                <a:gd name="connsiteY218" fmla="*/ 317811 h 2078537"/>
                <a:gd name="connsiteX219" fmla="*/ 7883 w 2099794"/>
                <a:gd name="connsiteY219" fmla="*/ 317811 h 2078537"/>
                <a:gd name="connsiteX220" fmla="*/ 9128 w 2099794"/>
                <a:gd name="connsiteY220" fmla="*/ 309928 h 2078537"/>
                <a:gd name="connsiteX221" fmla="*/ 9543 w 2099794"/>
                <a:gd name="connsiteY221" fmla="*/ 306401 h 2078537"/>
                <a:gd name="connsiteX222" fmla="*/ 15766 w 2099794"/>
                <a:gd name="connsiteY222" fmla="*/ 283789 h 2078537"/>
                <a:gd name="connsiteX223" fmla="*/ 16181 w 2099794"/>
                <a:gd name="connsiteY223" fmla="*/ 281922 h 2078537"/>
                <a:gd name="connsiteX224" fmla="*/ 18048 w 2099794"/>
                <a:gd name="connsiteY224" fmla="*/ 277566 h 2078537"/>
                <a:gd name="connsiteX225" fmla="*/ 48336 w 2099794"/>
                <a:gd name="connsiteY225" fmla="*/ 216368 h 2078537"/>
                <a:gd name="connsiteX226" fmla="*/ 49373 w 2099794"/>
                <a:gd name="connsiteY226" fmla="*/ 215331 h 2078537"/>
                <a:gd name="connsiteX227" fmla="*/ 70533 w 2099794"/>
                <a:gd name="connsiteY227" fmla="*/ 209315 h 2078537"/>
                <a:gd name="connsiteX228" fmla="*/ 70740 w 2099794"/>
                <a:gd name="connsiteY228" fmla="*/ 209730 h 2078537"/>
                <a:gd name="connsiteX229" fmla="*/ 71155 w 2099794"/>
                <a:gd name="connsiteY229" fmla="*/ 209730 h 2078537"/>
                <a:gd name="connsiteX230" fmla="*/ 80075 w 2099794"/>
                <a:gd name="connsiteY230" fmla="*/ 218028 h 2078537"/>
                <a:gd name="connsiteX231" fmla="*/ 88996 w 2099794"/>
                <a:gd name="connsiteY231" fmla="*/ 235661 h 2078537"/>
                <a:gd name="connsiteX232" fmla="*/ 89411 w 2099794"/>
                <a:gd name="connsiteY232" fmla="*/ 237735 h 2078537"/>
                <a:gd name="connsiteX233" fmla="*/ 94804 w 2099794"/>
                <a:gd name="connsiteY233" fmla="*/ 255784 h 2078537"/>
                <a:gd name="connsiteX234" fmla="*/ 95841 w 2099794"/>
                <a:gd name="connsiteY234" fmla="*/ 260555 h 2078537"/>
                <a:gd name="connsiteX235" fmla="*/ 98538 w 2099794"/>
                <a:gd name="connsiteY235" fmla="*/ 272172 h 2078537"/>
                <a:gd name="connsiteX236" fmla="*/ 98953 w 2099794"/>
                <a:gd name="connsiteY236" fmla="*/ 275491 h 2078537"/>
                <a:gd name="connsiteX237" fmla="*/ 101857 w 2099794"/>
                <a:gd name="connsiteY237" fmla="*/ 291880 h 2078537"/>
                <a:gd name="connsiteX238" fmla="*/ 102272 w 2099794"/>
                <a:gd name="connsiteY238" fmla="*/ 296858 h 2078537"/>
                <a:gd name="connsiteX239" fmla="*/ 104969 w 2099794"/>
                <a:gd name="connsiteY239" fmla="*/ 316566 h 2078537"/>
                <a:gd name="connsiteX240" fmla="*/ 105591 w 2099794"/>
                <a:gd name="connsiteY240" fmla="*/ 324864 h 2078537"/>
                <a:gd name="connsiteX241" fmla="*/ 108288 w 2099794"/>
                <a:gd name="connsiteY241" fmla="*/ 349550 h 2078537"/>
                <a:gd name="connsiteX242" fmla="*/ 108911 w 2099794"/>
                <a:gd name="connsiteY242" fmla="*/ 360960 h 2078537"/>
                <a:gd name="connsiteX243" fmla="*/ 111400 w 2099794"/>
                <a:gd name="connsiteY243" fmla="*/ 393944 h 2078537"/>
                <a:gd name="connsiteX244" fmla="*/ 115964 w 2099794"/>
                <a:gd name="connsiteY244" fmla="*/ 405769 h 2078537"/>
                <a:gd name="connsiteX245" fmla="*/ 114304 w 2099794"/>
                <a:gd name="connsiteY245" fmla="*/ 432322 h 2078537"/>
                <a:gd name="connsiteX246" fmla="*/ 113267 w 2099794"/>
                <a:gd name="connsiteY246" fmla="*/ 436886 h 2078537"/>
                <a:gd name="connsiteX247" fmla="*/ 115757 w 2099794"/>
                <a:gd name="connsiteY247" fmla="*/ 518828 h 2078537"/>
                <a:gd name="connsiteX248" fmla="*/ 130485 w 2099794"/>
                <a:gd name="connsiteY248" fmla="*/ 441657 h 2078537"/>
                <a:gd name="connsiteX249" fmla="*/ 131522 w 2099794"/>
                <a:gd name="connsiteY249" fmla="*/ 436471 h 2078537"/>
                <a:gd name="connsiteX250" fmla="*/ 137746 w 2099794"/>
                <a:gd name="connsiteY250" fmla="*/ 410333 h 2078537"/>
                <a:gd name="connsiteX251" fmla="*/ 137954 w 2099794"/>
                <a:gd name="connsiteY251" fmla="*/ 408673 h 2078537"/>
                <a:gd name="connsiteX252" fmla="*/ 144177 w 2099794"/>
                <a:gd name="connsiteY252" fmla="*/ 383779 h 2078537"/>
                <a:gd name="connsiteX253" fmla="*/ 144799 w 2099794"/>
                <a:gd name="connsiteY253" fmla="*/ 380460 h 2078537"/>
                <a:gd name="connsiteX254" fmla="*/ 150608 w 2099794"/>
                <a:gd name="connsiteY254" fmla="*/ 359508 h 2078537"/>
                <a:gd name="connsiteX255" fmla="*/ 151853 w 2099794"/>
                <a:gd name="connsiteY255" fmla="*/ 354529 h 2078537"/>
                <a:gd name="connsiteX256" fmla="*/ 151853 w 2099794"/>
                <a:gd name="connsiteY256" fmla="*/ 337726 h 2078537"/>
                <a:gd name="connsiteX257" fmla="*/ 150608 w 2099794"/>
                <a:gd name="connsiteY257" fmla="*/ 326731 h 2078537"/>
                <a:gd name="connsiteX258" fmla="*/ 151438 w 2099794"/>
                <a:gd name="connsiteY258" fmla="*/ 323204 h 2078537"/>
                <a:gd name="connsiteX259" fmla="*/ 153097 w 2099794"/>
                <a:gd name="connsiteY259" fmla="*/ 320092 h 2078537"/>
                <a:gd name="connsiteX260" fmla="*/ 156831 w 2099794"/>
                <a:gd name="connsiteY260" fmla="*/ 315529 h 2078537"/>
                <a:gd name="connsiteX261" fmla="*/ 166374 w 2099794"/>
                <a:gd name="connsiteY261" fmla="*/ 306193 h 2078537"/>
                <a:gd name="connsiteX262" fmla="*/ 199773 w 2099794"/>
                <a:gd name="connsiteY262" fmla="*/ 206618 h 2078537"/>
                <a:gd name="connsiteX263" fmla="*/ 200810 w 2099794"/>
                <a:gd name="connsiteY263" fmla="*/ 203092 h 2078537"/>
                <a:gd name="connsiteX264" fmla="*/ 218651 w 2099794"/>
                <a:gd name="connsiteY264" fmla="*/ 157660 h 2078537"/>
                <a:gd name="connsiteX265" fmla="*/ 179443 w 2099794"/>
                <a:gd name="connsiteY265" fmla="*/ 157660 h 2078537"/>
                <a:gd name="connsiteX266" fmla="*/ 172598 w 2099794"/>
                <a:gd name="connsiteY266" fmla="*/ 156831 h 2078537"/>
                <a:gd name="connsiteX267" fmla="*/ 165959 w 2099794"/>
                <a:gd name="connsiteY267" fmla="*/ 155378 h 2078537"/>
                <a:gd name="connsiteX268" fmla="*/ 165129 w 2099794"/>
                <a:gd name="connsiteY268" fmla="*/ 148948 h 2078537"/>
                <a:gd name="connsiteX269" fmla="*/ 189608 w 2099794"/>
                <a:gd name="connsiteY269" fmla="*/ 96671 h 2078537"/>
                <a:gd name="connsiteX270" fmla="*/ 202677 w 2099794"/>
                <a:gd name="connsiteY270" fmla="*/ 85261 h 2078537"/>
                <a:gd name="connsiteX271" fmla="*/ 210561 w 2099794"/>
                <a:gd name="connsiteY271" fmla="*/ 81942 h 2078537"/>
                <a:gd name="connsiteX272" fmla="*/ 220103 w 2099794"/>
                <a:gd name="connsiteY272" fmla="*/ 81734 h 2078537"/>
                <a:gd name="connsiteX273" fmla="*/ 224667 w 2099794"/>
                <a:gd name="connsiteY273" fmla="*/ 83394 h 2078537"/>
                <a:gd name="connsiteX274" fmla="*/ 229853 w 2099794"/>
                <a:gd name="connsiteY274" fmla="*/ 87335 h 2078537"/>
                <a:gd name="connsiteX275" fmla="*/ 230683 w 2099794"/>
                <a:gd name="connsiteY275" fmla="*/ 88373 h 2078537"/>
                <a:gd name="connsiteX276" fmla="*/ 240848 w 2099794"/>
                <a:gd name="connsiteY276" fmla="*/ 104139 h 2078537"/>
                <a:gd name="connsiteX277" fmla="*/ 287731 w 2099794"/>
                <a:gd name="connsiteY277" fmla="*/ 2489 h 2078537"/>
                <a:gd name="connsiteX278" fmla="*/ 289598 w 2099794"/>
                <a:gd name="connsiteY278" fmla="*/ 0 h 2078537"/>
                <a:gd name="connsiteX279" fmla="*/ 290428 w 2099794"/>
                <a:gd name="connsiteY279" fmla="*/ 6638 h 2078537"/>
                <a:gd name="connsiteX280" fmla="*/ 283997 w 2099794"/>
                <a:gd name="connsiteY280" fmla="*/ 20329 h 2078537"/>
                <a:gd name="connsiteX281" fmla="*/ 246242 w 2099794"/>
                <a:gd name="connsiteY281" fmla="*/ 109325 h 2078537"/>
                <a:gd name="connsiteX282" fmla="*/ 246034 w 2099794"/>
                <a:gd name="connsiteY282" fmla="*/ 114511 h 2078537"/>
                <a:gd name="connsiteX283" fmla="*/ 237114 w 2099794"/>
                <a:gd name="connsiteY283" fmla="*/ 149362 h 2078537"/>
                <a:gd name="connsiteX284" fmla="*/ 222800 w 2099794"/>
                <a:gd name="connsiteY284" fmla="*/ 167825 h 2078537"/>
                <a:gd name="connsiteX285" fmla="*/ 183592 w 2099794"/>
                <a:gd name="connsiteY285" fmla="*/ 279225 h 2078537"/>
                <a:gd name="connsiteX286" fmla="*/ 181518 w 2099794"/>
                <a:gd name="connsiteY286" fmla="*/ 286278 h 2078537"/>
                <a:gd name="connsiteX287" fmla="*/ 213257 w 2099794"/>
                <a:gd name="connsiteY287" fmla="*/ 283582 h 2078537"/>
                <a:gd name="connsiteX288" fmla="*/ 236077 w 2099794"/>
                <a:gd name="connsiteY288" fmla="*/ 306608 h 2078537"/>
                <a:gd name="connsiteX289" fmla="*/ 254332 w 2099794"/>
                <a:gd name="connsiteY289" fmla="*/ 363242 h 2078537"/>
                <a:gd name="connsiteX290" fmla="*/ 251220 w 2099794"/>
                <a:gd name="connsiteY290" fmla="*/ 368428 h 2078537"/>
                <a:gd name="connsiteX291" fmla="*/ 172390 w 2099794"/>
                <a:gd name="connsiteY291" fmla="*/ 358470 h 2078537"/>
                <a:gd name="connsiteX292" fmla="*/ 161603 w 2099794"/>
                <a:gd name="connsiteY292" fmla="*/ 351832 h 2078537"/>
                <a:gd name="connsiteX293" fmla="*/ 147081 w 2099794"/>
                <a:gd name="connsiteY293" fmla="*/ 408258 h 2078537"/>
                <a:gd name="connsiteX294" fmla="*/ 116586 w 2099794"/>
                <a:gd name="connsiteY294" fmla="*/ 609276 h 2078537"/>
                <a:gd name="connsiteX295" fmla="*/ 117831 w 2099794"/>
                <a:gd name="connsiteY295" fmla="*/ 676489 h 2078537"/>
                <a:gd name="connsiteX296" fmla="*/ 123225 w 2099794"/>
                <a:gd name="connsiteY296" fmla="*/ 685410 h 2078537"/>
                <a:gd name="connsiteX297" fmla="*/ 132560 w 2099794"/>
                <a:gd name="connsiteY297" fmla="*/ 731878 h 2078537"/>
                <a:gd name="connsiteX298" fmla="*/ 130693 w 2099794"/>
                <a:gd name="connsiteY298" fmla="*/ 743910 h 2078537"/>
                <a:gd name="connsiteX299" fmla="*/ 206619 w 2099794"/>
                <a:gd name="connsiteY299" fmla="*/ 905097 h 2078537"/>
                <a:gd name="connsiteX300" fmla="*/ 327769 w 2099794"/>
                <a:gd name="connsiteY300" fmla="*/ 1078732 h 2078537"/>
                <a:gd name="connsiteX301" fmla="*/ 376934 w 2099794"/>
                <a:gd name="connsiteY301" fmla="*/ 1155488 h 2078537"/>
                <a:gd name="connsiteX302" fmla="*/ 378594 w 2099794"/>
                <a:gd name="connsiteY302" fmla="*/ 1158392 h 2078537"/>
                <a:gd name="connsiteX303" fmla="*/ 380668 w 2099794"/>
                <a:gd name="connsiteY303" fmla="*/ 1161919 h 2078537"/>
                <a:gd name="connsiteX304" fmla="*/ 380046 w 2099794"/>
                <a:gd name="connsiteY304" fmla="*/ 1157147 h 2078537"/>
                <a:gd name="connsiteX305" fmla="*/ 378801 w 2099794"/>
                <a:gd name="connsiteY305" fmla="*/ 1153413 h 2078537"/>
                <a:gd name="connsiteX306" fmla="*/ 324865 w 2099794"/>
                <a:gd name="connsiteY306" fmla="*/ 1032886 h 2078537"/>
                <a:gd name="connsiteX307" fmla="*/ 323413 w 2099794"/>
                <a:gd name="connsiteY307" fmla="*/ 1029981 h 2078537"/>
                <a:gd name="connsiteX308" fmla="*/ 294370 w 2099794"/>
                <a:gd name="connsiteY308" fmla="*/ 1003013 h 2078537"/>
                <a:gd name="connsiteX309" fmla="*/ 278396 w 2099794"/>
                <a:gd name="connsiteY309" fmla="*/ 995130 h 2078537"/>
                <a:gd name="connsiteX310" fmla="*/ 272588 w 2099794"/>
                <a:gd name="connsiteY310" fmla="*/ 949491 h 2078537"/>
                <a:gd name="connsiteX311" fmla="*/ 276529 w 2099794"/>
                <a:gd name="connsiteY311" fmla="*/ 923975 h 2078537"/>
                <a:gd name="connsiteX312" fmla="*/ 250805 w 2099794"/>
                <a:gd name="connsiteY312" fmla="*/ 835187 h 2078537"/>
                <a:gd name="connsiteX313" fmla="*/ 248109 w 2099794"/>
                <a:gd name="connsiteY313" fmla="*/ 814028 h 2078537"/>
                <a:gd name="connsiteX314" fmla="*/ 227364 w 2099794"/>
                <a:gd name="connsiteY314" fmla="*/ 817762 h 2078537"/>
                <a:gd name="connsiteX315" fmla="*/ 186497 w 2099794"/>
                <a:gd name="connsiteY315" fmla="*/ 814857 h 2078537"/>
                <a:gd name="connsiteX316" fmla="*/ 182555 w 2099794"/>
                <a:gd name="connsiteY316" fmla="*/ 808841 h 2078537"/>
                <a:gd name="connsiteX317" fmla="*/ 206619 w 2099794"/>
                <a:gd name="connsiteY317" fmla="*/ 757187 h 2078537"/>
                <a:gd name="connsiteX318" fmla="*/ 215954 w 2099794"/>
                <a:gd name="connsiteY318" fmla="*/ 748059 h 2078537"/>
                <a:gd name="connsiteX319" fmla="*/ 253502 w 2099794"/>
                <a:gd name="connsiteY319" fmla="*/ 755734 h 2078537"/>
                <a:gd name="connsiteX320" fmla="*/ 257444 w 2099794"/>
                <a:gd name="connsiteY320" fmla="*/ 763617 h 2078537"/>
                <a:gd name="connsiteX321" fmla="*/ 360338 w 2099794"/>
                <a:gd name="connsiteY321" fmla="*/ 707606 h 2078537"/>
                <a:gd name="connsiteX322" fmla="*/ 361168 w 2099794"/>
                <a:gd name="connsiteY322" fmla="*/ 709681 h 2078537"/>
                <a:gd name="connsiteX323" fmla="*/ 335652 w 2099794"/>
                <a:gd name="connsiteY323" fmla="*/ 716942 h 2078537"/>
                <a:gd name="connsiteX324" fmla="*/ 286279 w 2099794"/>
                <a:gd name="connsiteY324" fmla="*/ 740383 h 2078537"/>
                <a:gd name="connsiteX325" fmla="*/ 268854 w 2099794"/>
                <a:gd name="connsiteY325" fmla="*/ 759883 h 2078537"/>
                <a:gd name="connsiteX326" fmla="*/ 266987 w 2099794"/>
                <a:gd name="connsiteY326" fmla="*/ 780421 h 2078537"/>
                <a:gd name="connsiteX327" fmla="*/ 261800 w 2099794"/>
                <a:gd name="connsiteY327" fmla="*/ 803240 h 2078537"/>
                <a:gd name="connsiteX328" fmla="*/ 256822 w 2099794"/>
                <a:gd name="connsiteY328" fmla="*/ 812990 h 2078537"/>
                <a:gd name="connsiteX329" fmla="*/ 282960 w 2099794"/>
                <a:gd name="connsiteY329" fmla="*/ 916507 h 2078537"/>
                <a:gd name="connsiteX330" fmla="*/ 285449 w 2099794"/>
                <a:gd name="connsiteY330" fmla="*/ 913395 h 2078537"/>
                <a:gd name="connsiteX331" fmla="*/ 342705 w 2099794"/>
                <a:gd name="connsiteY331" fmla="*/ 895347 h 2078537"/>
                <a:gd name="connsiteX332" fmla="*/ 373408 w 2099794"/>
                <a:gd name="connsiteY332" fmla="*/ 916922 h 2078537"/>
                <a:gd name="connsiteX333" fmla="*/ 415934 w 2099794"/>
                <a:gd name="connsiteY333" fmla="*/ 978742 h 2078537"/>
                <a:gd name="connsiteX334" fmla="*/ 417387 w 2099794"/>
                <a:gd name="connsiteY334" fmla="*/ 984135 h 2078537"/>
                <a:gd name="connsiteX335" fmla="*/ 365525 w 2099794"/>
                <a:gd name="connsiteY335" fmla="*/ 1001768 h 2078537"/>
                <a:gd name="connsiteX336" fmla="*/ 329844 w 2099794"/>
                <a:gd name="connsiteY336" fmla="*/ 1007162 h 2078537"/>
                <a:gd name="connsiteX337" fmla="*/ 325487 w 2099794"/>
                <a:gd name="connsiteY337" fmla="*/ 1014423 h 2078537"/>
                <a:gd name="connsiteX338" fmla="*/ 383988 w 2099794"/>
                <a:gd name="connsiteY338" fmla="*/ 1143663 h 2078537"/>
                <a:gd name="connsiteX339" fmla="*/ 431286 w 2099794"/>
                <a:gd name="connsiteY339" fmla="*/ 1296968 h 2078537"/>
                <a:gd name="connsiteX340" fmla="*/ 433153 w 2099794"/>
                <a:gd name="connsiteY340" fmla="*/ 1397788 h 2078537"/>
                <a:gd name="connsiteX341" fmla="*/ 425477 w 2099794"/>
                <a:gd name="connsiteY341" fmla="*/ 1462097 h 2078537"/>
                <a:gd name="connsiteX342" fmla="*/ 425685 w 2099794"/>
                <a:gd name="connsiteY342" fmla="*/ 1468320 h 2078537"/>
                <a:gd name="connsiteX343" fmla="*/ 430041 w 2099794"/>
                <a:gd name="connsiteY343" fmla="*/ 1464171 h 2078537"/>
                <a:gd name="connsiteX344" fmla="*/ 493106 w 2099794"/>
                <a:gd name="connsiteY344" fmla="*/ 1440729 h 2078537"/>
                <a:gd name="connsiteX345" fmla="*/ 548494 w 2099794"/>
                <a:gd name="connsiteY345" fmla="*/ 1469772 h 2078537"/>
                <a:gd name="connsiteX346" fmla="*/ 627740 w 2099794"/>
                <a:gd name="connsiteY346" fmla="*/ 1579098 h 2078537"/>
                <a:gd name="connsiteX347" fmla="*/ 624420 w 2099794"/>
                <a:gd name="connsiteY347" fmla="*/ 1586358 h 2078537"/>
                <a:gd name="connsiteX348" fmla="*/ 563431 w 2099794"/>
                <a:gd name="connsiteY348" fmla="*/ 1609385 h 2078537"/>
                <a:gd name="connsiteX349" fmla="*/ 468004 w 2099794"/>
                <a:gd name="connsiteY349" fmla="*/ 1621417 h 2078537"/>
                <a:gd name="connsiteX350" fmla="*/ 413653 w 2099794"/>
                <a:gd name="connsiteY350" fmla="*/ 1604199 h 2078537"/>
                <a:gd name="connsiteX351" fmla="*/ 394982 w 2099794"/>
                <a:gd name="connsiteY351" fmla="*/ 1584699 h 2078537"/>
                <a:gd name="connsiteX352" fmla="*/ 392285 w 2099794"/>
                <a:gd name="connsiteY352" fmla="*/ 1589885 h 2078537"/>
                <a:gd name="connsiteX353" fmla="*/ 356397 w 2099794"/>
                <a:gd name="connsiteY353" fmla="*/ 1676184 h 2078537"/>
                <a:gd name="connsiteX354" fmla="*/ 276788 w 2099794"/>
                <a:gd name="connsiteY354" fmla="*/ 1810014 h 2078537"/>
                <a:gd name="connsiteX355" fmla="*/ 231210 w 2099794"/>
                <a:gd name="connsiteY355" fmla="*/ 1864027 h 2078537"/>
                <a:gd name="connsiteX356" fmla="*/ 320404 w 2099794"/>
                <a:gd name="connsiteY356" fmla="*/ 1734347 h 2078537"/>
                <a:gd name="connsiteX357" fmla="*/ 387722 w 2099794"/>
                <a:gd name="connsiteY357" fmla="*/ 1584906 h 2078537"/>
                <a:gd name="connsiteX358" fmla="*/ 390626 w 2099794"/>
                <a:gd name="connsiteY358" fmla="*/ 1567273 h 2078537"/>
                <a:gd name="connsiteX359" fmla="*/ 396227 w 2099794"/>
                <a:gd name="connsiteY359" fmla="*/ 1542794 h 2078537"/>
                <a:gd name="connsiteX360" fmla="*/ 411786 w 2099794"/>
                <a:gd name="connsiteY360" fmla="*/ 1496533 h 2078537"/>
                <a:gd name="connsiteX361" fmla="*/ 427552 w 2099794"/>
                <a:gd name="connsiteY361" fmla="*/ 1352356 h 2078537"/>
                <a:gd name="connsiteX362" fmla="*/ 416764 w 2099794"/>
                <a:gd name="connsiteY362" fmla="*/ 1313978 h 2078537"/>
                <a:gd name="connsiteX363" fmla="*/ 328599 w 2099794"/>
                <a:gd name="connsiteY363" fmla="*/ 1192828 h 2078537"/>
                <a:gd name="connsiteX364" fmla="*/ 223007 w 2099794"/>
                <a:gd name="connsiteY364" fmla="*/ 1107567 h 2078537"/>
                <a:gd name="connsiteX365" fmla="*/ 177784 w 2099794"/>
                <a:gd name="connsiteY365" fmla="*/ 1091179 h 2078537"/>
                <a:gd name="connsiteX366" fmla="*/ 114927 w 2099794"/>
                <a:gd name="connsiteY366" fmla="*/ 1119599 h 2078537"/>
                <a:gd name="connsiteX367" fmla="*/ 94597 w 2099794"/>
                <a:gd name="connsiteY367" fmla="*/ 1200297 h 2078537"/>
                <a:gd name="connsiteX368" fmla="*/ 100198 w 2099794"/>
                <a:gd name="connsiteY368" fmla="*/ 1195318 h 2078537"/>
                <a:gd name="connsiteX369" fmla="*/ 170108 w 2099794"/>
                <a:gd name="connsiteY369" fmla="*/ 1195110 h 2078537"/>
                <a:gd name="connsiteX370" fmla="*/ 200188 w 2099794"/>
                <a:gd name="connsiteY370" fmla="*/ 1263568 h 2078537"/>
                <a:gd name="connsiteX371" fmla="*/ 204544 w 2099794"/>
                <a:gd name="connsiteY371" fmla="*/ 1296138 h 2078537"/>
                <a:gd name="connsiteX372" fmla="*/ 198529 w 2099794"/>
                <a:gd name="connsiteY372" fmla="*/ 1302569 h 2078537"/>
                <a:gd name="connsiteX373" fmla="*/ 95011 w 2099794"/>
                <a:gd name="connsiteY373" fmla="*/ 1283898 h 2078537"/>
                <a:gd name="connsiteX374" fmla="*/ 100820 w 2099794"/>
                <a:gd name="connsiteY374" fmla="*/ 1338457 h 2078537"/>
                <a:gd name="connsiteX375" fmla="*/ 118246 w 2099794"/>
                <a:gd name="connsiteY375" fmla="*/ 1444671 h 2078537"/>
                <a:gd name="connsiteX376" fmla="*/ 125507 w 2099794"/>
                <a:gd name="connsiteY376" fmla="*/ 1455458 h 2078537"/>
                <a:gd name="connsiteX377" fmla="*/ 134012 w 2099794"/>
                <a:gd name="connsiteY377" fmla="*/ 1495081 h 2078537"/>
                <a:gd name="connsiteX378" fmla="*/ 131522 w 2099794"/>
                <a:gd name="connsiteY378" fmla="*/ 1508565 h 2078537"/>
                <a:gd name="connsiteX379" fmla="*/ 150400 w 2099794"/>
                <a:gd name="connsiteY379" fmla="*/ 1595901 h 2078537"/>
                <a:gd name="connsiteX380" fmla="*/ 123639 w 2099794"/>
                <a:gd name="connsiteY380" fmla="*/ 1507735 h 2078537"/>
                <a:gd name="connsiteX381" fmla="*/ 25724 w 2099794"/>
                <a:gd name="connsiteY381" fmla="*/ 1532214 h 2078537"/>
                <a:gd name="connsiteX382" fmla="*/ 18048 w 2099794"/>
                <a:gd name="connsiteY382" fmla="*/ 1524539 h 2078537"/>
                <a:gd name="connsiteX383" fmla="*/ 37963 w 2099794"/>
                <a:gd name="connsiteY383" fmla="*/ 1449650 h 2078537"/>
                <a:gd name="connsiteX384" fmla="*/ 56634 w 2099794"/>
                <a:gd name="connsiteY384" fmla="*/ 1427038 h 2078537"/>
                <a:gd name="connsiteX385" fmla="*/ 100820 w 2099794"/>
                <a:gd name="connsiteY385" fmla="*/ 1427453 h 2078537"/>
                <a:gd name="connsiteX386" fmla="*/ 107666 w 2099794"/>
                <a:gd name="connsiteY386" fmla="*/ 1433261 h 2078537"/>
                <a:gd name="connsiteX387" fmla="*/ 99575 w 2099794"/>
                <a:gd name="connsiteY387" fmla="*/ 1387000 h 2078537"/>
                <a:gd name="connsiteX388" fmla="*/ 86921 w 2099794"/>
                <a:gd name="connsiteY388" fmla="*/ 1284314 h 2078537"/>
                <a:gd name="connsiteX389" fmla="*/ 81942 w 2099794"/>
                <a:gd name="connsiteY389" fmla="*/ 1273733 h 2078537"/>
                <a:gd name="connsiteX390" fmla="*/ 72192 w 2099794"/>
                <a:gd name="connsiteY390" fmla="*/ 1262738 h 2078537"/>
                <a:gd name="connsiteX391" fmla="*/ 80490 w 2099794"/>
                <a:gd name="connsiteY391" fmla="*/ 1218344 h 2078537"/>
                <a:gd name="connsiteX392" fmla="*/ 85676 w 2099794"/>
                <a:gd name="connsiteY392" fmla="*/ 1208387 h 2078537"/>
                <a:gd name="connsiteX393" fmla="*/ 100405 w 2099794"/>
                <a:gd name="connsiteY393" fmla="*/ 1131424 h 2078537"/>
                <a:gd name="connsiteX394" fmla="*/ 157246 w 2099794"/>
                <a:gd name="connsiteY394" fmla="*/ 1082880 h 2078537"/>
                <a:gd name="connsiteX395" fmla="*/ 203922 w 2099794"/>
                <a:gd name="connsiteY395" fmla="*/ 1090349 h 2078537"/>
                <a:gd name="connsiteX396" fmla="*/ 288769 w 2099794"/>
                <a:gd name="connsiteY396" fmla="*/ 1144285 h 2078537"/>
                <a:gd name="connsiteX397" fmla="*/ 419254 w 2099794"/>
                <a:gd name="connsiteY397" fmla="*/ 1302569 h 2078537"/>
                <a:gd name="connsiteX398" fmla="*/ 425270 w 2099794"/>
                <a:gd name="connsiteY398" fmla="*/ 1313148 h 2078537"/>
                <a:gd name="connsiteX399" fmla="*/ 414690 w 2099794"/>
                <a:gd name="connsiteY399" fmla="*/ 1258382 h 2078537"/>
                <a:gd name="connsiteX400" fmla="*/ 340838 w 2099794"/>
                <a:gd name="connsiteY400" fmla="*/ 1111509 h 2078537"/>
                <a:gd name="connsiteX401" fmla="*/ 227571 w 2099794"/>
                <a:gd name="connsiteY401" fmla="*/ 951358 h 2078537"/>
                <a:gd name="connsiteX402" fmla="*/ 134219 w 2099794"/>
                <a:gd name="connsiteY402" fmla="*/ 781251 h 2078537"/>
                <a:gd name="connsiteX403" fmla="*/ 123639 w 2099794"/>
                <a:gd name="connsiteY403" fmla="*/ 749303 h 2078537"/>
                <a:gd name="connsiteX404" fmla="*/ 118661 w 2099794"/>
                <a:gd name="connsiteY404" fmla="*/ 746607 h 2078537"/>
                <a:gd name="connsiteX405" fmla="*/ 23857 w 2099794"/>
                <a:gd name="connsiteY405" fmla="*/ 771293 h 2078537"/>
                <a:gd name="connsiteX406" fmla="*/ 0 w 2099794"/>
                <a:gd name="connsiteY406" fmla="*/ 771708 h 2078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</a:cxnLst>
              <a:rect l="l" t="t" r="r" b="b"/>
              <a:pathLst>
                <a:path w="2099794" h="2078537">
                  <a:moveTo>
                    <a:pt x="989322" y="1788413"/>
                  </a:moveTo>
                  <a:lnTo>
                    <a:pt x="991189" y="1789658"/>
                  </a:lnTo>
                  <a:cubicBezTo>
                    <a:pt x="992641" y="1790072"/>
                    <a:pt x="993056" y="1789243"/>
                    <a:pt x="992849" y="1788205"/>
                  </a:cubicBezTo>
                  <a:cubicBezTo>
                    <a:pt x="992641" y="1787791"/>
                    <a:pt x="991811" y="1787376"/>
                    <a:pt x="991189" y="1786754"/>
                  </a:cubicBezTo>
                  <a:cubicBezTo>
                    <a:pt x="990359" y="1787376"/>
                    <a:pt x="989945" y="1787998"/>
                    <a:pt x="989322" y="1788413"/>
                  </a:cubicBezTo>
                  <a:close/>
                  <a:moveTo>
                    <a:pt x="424025" y="1472262"/>
                  </a:moveTo>
                  <a:cubicBezTo>
                    <a:pt x="424233" y="1473092"/>
                    <a:pt x="424648" y="1473092"/>
                    <a:pt x="424855" y="1472262"/>
                  </a:cubicBezTo>
                  <a:cubicBezTo>
                    <a:pt x="425062" y="1471847"/>
                    <a:pt x="425270" y="1471432"/>
                    <a:pt x="425270" y="1470810"/>
                  </a:cubicBezTo>
                  <a:cubicBezTo>
                    <a:pt x="425477" y="1470810"/>
                    <a:pt x="424855" y="1470602"/>
                    <a:pt x="424025" y="1470187"/>
                  </a:cubicBezTo>
                  <a:cubicBezTo>
                    <a:pt x="424025" y="1471017"/>
                    <a:pt x="423818" y="1471639"/>
                    <a:pt x="424025" y="1472262"/>
                  </a:cubicBezTo>
                  <a:close/>
                  <a:moveTo>
                    <a:pt x="209514" y="1889738"/>
                  </a:moveTo>
                  <a:lnTo>
                    <a:pt x="231210" y="1864027"/>
                  </a:lnTo>
                  <a:lnTo>
                    <a:pt x="227571" y="1869318"/>
                  </a:lnTo>
                  <a:lnTo>
                    <a:pt x="209514" y="1889738"/>
                  </a:lnTo>
                  <a:close/>
                  <a:moveTo>
                    <a:pt x="197595" y="1924756"/>
                  </a:moveTo>
                  <a:lnTo>
                    <a:pt x="294784" y="1858272"/>
                  </a:lnTo>
                  <a:cubicBezTo>
                    <a:pt x="328806" y="1837890"/>
                    <a:pt x="364072" y="1819530"/>
                    <a:pt x="400583" y="1803142"/>
                  </a:cubicBezTo>
                  <a:cubicBezTo>
                    <a:pt x="423402" y="1792977"/>
                    <a:pt x="446637" y="1784057"/>
                    <a:pt x="470078" y="1775551"/>
                  </a:cubicBezTo>
                  <a:cubicBezTo>
                    <a:pt x="488749" y="1768913"/>
                    <a:pt x="507626" y="1763104"/>
                    <a:pt x="526919" y="1758333"/>
                  </a:cubicBezTo>
                  <a:cubicBezTo>
                    <a:pt x="538951" y="1755429"/>
                    <a:pt x="550776" y="1750035"/>
                    <a:pt x="563015" y="1748790"/>
                  </a:cubicBezTo>
                  <a:cubicBezTo>
                    <a:pt x="583345" y="1746508"/>
                    <a:pt x="603260" y="1741115"/>
                    <a:pt x="623590" y="1739248"/>
                  </a:cubicBezTo>
                  <a:cubicBezTo>
                    <a:pt x="624420" y="1739248"/>
                    <a:pt x="625042" y="1738625"/>
                    <a:pt x="625872" y="1738418"/>
                  </a:cubicBezTo>
                  <a:cubicBezTo>
                    <a:pt x="626909" y="1738418"/>
                    <a:pt x="628154" y="1738211"/>
                    <a:pt x="629191" y="1738211"/>
                  </a:cubicBezTo>
                  <a:cubicBezTo>
                    <a:pt x="637489" y="1737381"/>
                    <a:pt x="645787" y="1737173"/>
                    <a:pt x="653878" y="1735099"/>
                  </a:cubicBezTo>
                  <a:cubicBezTo>
                    <a:pt x="656160" y="1735099"/>
                    <a:pt x="658234" y="1734891"/>
                    <a:pt x="660516" y="1734891"/>
                  </a:cubicBezTo>
                  <a:lnTo>
                    <a:pt x="709889" y="1731780"/>
                  </a:lnTo>
                  <a:lnTo>
                    <a:pt x="741214" y="1731780"/>
                  </a:lnTo>
                  <a:lnTo>
                    <a:pt x="790586" y="1734891"/>
                  </a:lnTo>
                  <a:cubicBezTo>
                    <a:pt x="792246" y="1734891"/>
                    <a:pt x="793906" y="1734891"/>
                    <a:pt x="795565" y="1735099"/>
                  </a:cubicBezTo>
                  <a:lnTo>
                    <a:pt x="844316" y="1741944"/>
                  </a:lnTo>
                  <a:lnTo>
                    <a:pt x="882690" y="1748134"/>
                  </a:lnTo>
                  <a:lnTo>
                    <a:pt x="882901" y="1748375"/>
                  </a:lnTo>
                  <a:lnTo>
                    <a:pt x="882901" y="1749205"/>
                  </a:lnTo>
                  <a:cubicBezTo>
                    <a:pt x="883316" y="1749205"/>
                    <a:pt x="883523" y="1748998"/>
                    <a:pt x="883938" y="1748998"/>
                  </a:cubicBezTo>
                  <a:cubicBezTo>
                    <a:pt x="883523" y="1748790"/>
                    <a:pt x="883109" y="1748583"/>
                    <a:pt x="882901" y="1748375"/>
                  </a:cubicBezTo>
                  <a:lnTo>
                    <a:pt x="882901" y="1748168"/>
                  </a:lnTo>
                  <a:lnTo>
                    <a:pt x="882690" y="1748134"/>
                  </a:lnTo>
                  <a:lnTo>
                    <a:pt x="877092" y="1741737"/>
                  </a:lnTo>
                  <a:cubicBezTo>
                    <a:pt x="873566" y="1737381"/>
                    <a:pt x="869624" y="1733024"/>
                    <a:pt x="868587" y="1727631"/>
                  </a:cubicBezTo>
                  <a:cubicBezTo>
                    <a:pt x="866305" y="1716636"/>
                    <a:pt x="867757" y="1705849"/>
                    <a:pt x="874188" y="1696306"/>
                  </a:cubicBezTo>
                  <a:cubicBezTo>
                    <a:pt x="883523" y="1682407"/>
                    <a:pt x="894311" y="1670375"/>
                    <a:pt x="909869" y="1662699"/>
                  </a:cubicBezTo>
                  <a:cubicBezTo>
                    <a:pt x="923353" y="1656061"/>
                    <a:pt x="937252" y="1650252"/>
                    <a:pt x="951359" y="1647555"/>
                  </a:cubicBezTo>
                  <a:cubicBezTo>
                    <a:pt x="972934" y="1643407"/>
                    <a:pt x="995338" y="1641747"/>
                    <a:pt x="1017535" y="1641124"/>
                  </a:cubicBezTo>
                  <a:lnTo>
                    <a:pt x="1027493" y="1641124"/>
                  </a:lnTo>
                  <a:cubicBezTo>
                    <a:pt x="1031849" y="1641124"/>
                    <a:pt x="1036206" y="1641332"/>
                    <a:pt x="1040562" y="1641332"/>
                  </a:cubicBezTo>
                  <a:cubicBezTo>
                    <a:pt x="1038487" y="1691120"/>
                    <a:pt x="1028945" y="1738625"/>
                    <a:pt x="997620" y="1780737"/>
                  </a:cubicBezTo>
                  <a:cubicBezTo>
                    <a:pt x="1010067" y="1783642"/>
                    <a:pt x="1021477" y="1788413"/>
                    <a:pt x="1033301" y="1792562"/>
                  </a:cubicBezTo>
                  <a:cubicBezTo>
                    <a:pt x="1067945" y="1805216"/>
                    <a:pt x="1102174" y="1818493"/>
                    <a:pt x="1137025" y="1830525"/>
                  </a:cubicBezTo>
                  <a:cubicBezTo>
                    <a:pt x="1151962" y="1835711"/>
                    <a:pt x="1166276" y="1843179"/>
                    <a:pt x="1181627" y="1846914"/>
                  </a:cubicBezTo>
                  <a:cubicBezTo>
                    <a:pt x="1183079" y="1848365"/>
                    <a:pt x="1184946" y="1849403"/>
                    <a:pt x="1186191" y="1847536"/>
                  </a:cubicBezTo>
                  <a:cubicBezTo>
                    <a:pt x="1186813" y="1846706"/>
                    <a:pt x="1184738" y="1845669"/>
                    <a:pt x="1183494" y="1845254"/>
                  </a:cubicBezTo>
                  <a:cubicBezTo>
                    <a:pt x="1165238" y="1828865"/>
                    <a:pt x="1170425" y="1808743"/>
                    <a:pt x="1186813" y="1794429"/>
                  </a:cubicBezTo>
                  <a:cubicBezTo>
                    <a:pt x="1205483" y="1778248"/>
                    <a:pt x="1228096" y="1774721"/>
                    <a:pt x="1250915" y="1771195"/>
                  </a:cubicBezTo>
                  <a:cubicBezTo>
                    <a:pt x="1262739" y="1769328"/>
                    <a:pt x="1274771" y="1770780"/>
                    <a:pt x="1286596" y="1768705"/>
                  </a:cubicBezTo>
                  <a:cubicBezTo>
                    <a:pt x="1289708" y="1768083"/>
                    <a:pt x="1294271" y="1769535"/>
                    <a:pt x="1293649" y="1775759"/>
                  </a:cubicBezTo>
                  <a:cubicBezTo>
                    <a:pt x="1291989" y="1791110"/>
                    <a:pt x="1289500" y="1806254"/>
                    <a:pt x="1285766" y="1821397"/>
                  </a:cubicBezTo>
                  <a:cubicBezTo>
                    <a:pt x="1280995" y="1841105"/>
                    <a:pt x="1271660" y="1858116"/>
                    <a:pt x="1258175" y="1872845"/>
                  </a:cubicBezTo>
                  <a:cubicBezTo>
                    <a:pt x="1257553" y="1875541"/>
                    <a:pt x="1259628" y="1874504"/>
                    <a:pt x="1260665" y="1874712"/>
                  </a:cubicBezTo>
                  <a:cubicBezTo>
                    <a:pt x="1278090" y="1880728"/>
                    <a:pt x="1295309" y="1886744"/>
                    <a:pt x="1313564" y="1890063"/>
                  </a:cubicBezTo>
                  <a:cubicBezTo>
                    <a:pt x="1320825" y="1891515"/>
                    <a:pt x="1328085" y="1895041"/>
                    <a:pt x="1335761" y="1896494"/>
                  </a:cubicBezTo>
                  <a:cubicBezTo>
                    <a:pt x="1356299" y="1900435"/>
                    <a:pt x="1376421" y="1906037"/>
                    <a:pt x="1397166" y="1908526"/>
                  </a:cubicBezTo>
                  <a:cubicBezTo>
                    <a:pt x="1435751" y="1913090"/>
                    <a:pt x="1474337" y="1916409"/>
                    <a:pt x="1512922" y="1909563"/>
                  </a:cubicBezTo>
                  <a:cubicBezTo>
                    <a:pt x="1546736" y="1903547"/>
                    <a:pt x="1578683" y="1892552"/>
                    <a:pt x="1608971" y="1876579"/>
                  </a:cubicBezTo>
                  <a:cubicBezTo>
                    <a:pt x="1612290" y="1874712"/>
                    <a:pt x="1614157" y="1872845"/>
                    <a:pt x="1614987" y="1868696"/>
                  </a:cubicBezTo>
                  <a:cubicBezTo>
                    <a:pt x="1616232" y="1862472"/>
                    <a:pt x="1619136" y="1856664"/>
                    <a:pt x="1625774" y="1853344"/>
                  </a:cubicBezTo>
                  <a:cubicBezTo>
                    <a:pt x="1629301" y="1851685"/>
                    <a:pt x="1630961" y="1847743"/>
                    <a:pt x="1633035" y="1844424"/>
                  </a:cubicBezTo>
                  <a:cubicBezTo>
                    <a:pt x="1643200" y="1828865"/>
                    <a:pt x="1652328" y="1825132"/>
                    <a:pt x="1670791" y="1828658"/>
                  </a:cubicBezTo>
                  <a:cubicBezTo>
                    <a:pt x="1674732" y="1829488"/>
                    <a:pt x="1678259" y="1828243"/>
                    <a:pt x="1681163" y="1825754"/>
                  </a:cubicBezTo>
                  <a:cubicBezTo>
                    <a:pt x="1709376" y="1801067"/>
                    <a:pt x="1734477" y="1773477"/>
                    <a:pt x="1756674" y="1743189"/>
                  </a:cubicBezTo>
                  <a:cubicBezTo>
                    <a:pt x="1763728" y="1733439"/>
                    <a:pt x="1770366" y="1723482"/>
                    <a:pt x="1777212" y="1713524"/>
                  </a:cubicBezTo>
                  <a:cubicBezTo>
                    <a:pt x="1778249" y="1714146"/>
                    <a:pt x="1779079" y="1714769"/>
                    <a:pt x="1780116" y="1715391"/>
                  </a:cubicBezTo>
                  <a:cubicBezTo>
                    <a:pt x="1761861" y="1750035"/>
                    <a:pt x="1737797" y="1780322"/>
                    <a:pt x="1711243" y="1808743"/>
                  </a:cubicBezTo>
                  <a:cubicBezTo>
                    <a:pt x="1703568" y="1816833"/>
                    <a:pt x="1695477" y="1824094"/>
                    <a:pt x="1687179" y="1831562"/>
                  </a:cubicBezTo>
                  <a:cubicBezTo>
                    <a:pt x="1683860" y="1834467"/>
                    <a:pt x="1682823" y="1836334"/>
                    <a:pt x="1686142" y="1840690"/>
                  </a:cubicBezTo>
                  <a:cubicBezTo>
                    <a:pt x="1701493" y="1860812"/>
                    <a:pt x="1705850" y="1884669"/>
                    <a:pt x="1707924" y="1909148"/>
                  </a:cubicBezTo>
                  <a:cubicBezTo>
                    <a:pt x="1708131" y="1912052"/>
                    <a:pt x="1707094" y="1913090"/>
                    <a:pt x="1704397" y="1913090"/>
                  </a:cubicBezTo>
                  <a:cubicBezTo>
                    <a:pt x="1681786" y="1913297"/>
                    <a:pt x="1659588" y="1912260"/>
                    <a:pt x="1638636" y="1902510"/>
                  </a:cubicBezTo>
                  <a:cubicBezTo>
                    <a:pt x="1630961" y="1898983"/>
                    <a:pt x="1624322" y="1894419"/>
                    <a:pt x="1620381" y="1886536"/>
                  </a:cubicBezTo>
                  <a:cubicBezTo>
                    <a:pt x="1618721" y="1883010"/>
                    <a:pt x="1616647" y="1881765"/>
                    <a:pt x="1612705" y="1884254"/>
                  </a:cubicBezTo>
                  <a:cubicBezTo>
                    <a:pt x="1594242" y="1895249"/>
                    <a:pt x="1573705" y="1901887"/>
                    <a:pt x="1554205" y="1910185"/>
                  </a:cubicBezTo>
                  <a:cubicBezTo>
                    <a:pt x="1545699" y="1913712"/>
                    <a:pt x="1535949" y="1914127"/>
                    <a:pt x="1526821" y="1915994"/>
                  </a:cubicBezTo>
                  <a:cubicBezTo>
                    <a:pt x="1479523" y="1926159"/>
                    <a:pt x="1432432" y="1922632"/>
                    <a:pt x="1385341" y="1914957"/>
                  </a:cubicBezTo>
                  <a:cubicBezTo>
                    <a:pt x="1366464" y="1911845"/>
                    <a:pt x="1347171" y="1910393"/>
                    <a:pt x="1328915" y="1904169"/>
                  </a:cubicBezTo>
                  <a:cubicBezTo>
                    <a:pt x="1307756" y="1896909"/>
                    <a:pt x="1285766" y="1892760"/>
                    <a:pt x="1264814" y="1884877"/>
                  </a:cubicBezTo>
                  <a:cubicBezTo>
                    <a:pt x="1256308" y="1881765"/>
                    <a:pt x="1247803" y="1879898"/>
                    <a:pt x="1237846" y="1883839"/>
                  </a:cubicBezTo>
                  <a:cubicBezTo>
                    <a:pt x="1230170" y="1886951"/>
                    <a:pt x="1220420" y="1883632"/>
                    <a:pt x="1214819" y="1877616"/>
                  </a:cubicBezTo>
                  <a:cubicBezTo>
                    <a:pt x="1196771" y="1858323"/>
                    <a:pt x="1172706" y="1852307"/>
                    <a:pt x="1149265" y="1844632"/>
                  </a:cubicBezTo>
                  <a:cubicBezTo>
                    <a:pt x="1138270" y="1841105"/>
                    <a:pt x="1128105" y="1835296"/>
                    <a:pt x="1117110" y="1831355"/>
                  </a:cubicBezTo>
                  <a:cubicBezTo>
                    <a:pt x="1080599" y="1818493"/>
                    <a:pt x="1044711" y="1803349"/>
                    <a:pt x="1007785" y="1791525"/>
                  </a:cubicBezTo>
                  <a:cubicBezTo>
                    <a:pt x="1005295" y="1790695"/>
                    <a:pt x="1002599" y="1790072"/>
                    <a:pt x="999902" y="1789450"/>
                  </a:cubicBezTo>
                  <a:cubicBezTo>
                    <a:pt x="999280" y="1789243"/>
                    <a:pt x="998865" y="1789243"/>
                    <a:pt x="998242" y="1789035"/>
                  </a:cubicBezTo>
                  <a:cubicBezTo>
                    <a:pt x="997205" y="1788205"/>
                    <a:pt x="996168" y="1787583"/>
                    <a:pt x="994923" y="1788205"/>
                  </a:cubicBezTo>
                  <a:cubicBezTo>
                    <a:pt x="993886" y="1788828"/>
                    <a:pt x="994093" y="1789865"/>
                    <a:pt x="994508" y="1790695"/>
                  </a:cubicBezTo>
                  <a:cubicBezTo>
                    <a:pt x="996168" y="1791525"/>
                    <a:pt x="998035" y="1792354"/>
                    <a:pt x="999695" y="1793184"/>
                  </a:cubicBezTo>
                  <a:lnTo>
                    <a:pt x="1057573" y="1820360"/>
                  </a:lnTo>
                  <a:cubicBezTo>
                    <a:pt x="1081014" y="1831770"/>
                    <a:pt x="1104249" y="1843802"/>
                    <a:pt x="1127690" y="1855419"/>
                  </a:cubicBezTo>
                  <a:cubicBezTo>
                    <a:pt x="1152999" y="1868073"/>
                    <a:pt x="1178308" y="1880728"/>
                    <a:pt x="1204031" y="1892760"/>
                  </a:cubicBezTo>
                  <a:cubicBezTo>
                    <a:pt x="1239505" y="1909563"/>
                    <a:pt x="1275186" y="1925951"/>
                    <a:pt x="1312112" y="1939436"/>
                  </a:cubicBezTo>
                  <a:cubicBezTo>
                    <a:pt x="1326011" y="1944622"/>
                    <a:pt x="1340118" y="1950223"/>
                    <a:pt x="1354432" y="1953750"/>
                  </a:cubicBezTo>
                  <a:cubicBezTo>
                    <a:pt x="1375591" y="1958936"/>
                    <a:pt x="1395921" y="1967648"/>
                    <a:pt x="1417911" y="1970345"/>
                  </a:cubicBezTo>
                  <a:cubicBezTo>
                    <a:pt x="1419570" y="1971798"/>
                    <a:pt x="1420815" y="1972005"/>
                    <a:pt x="1421852" y="1969723"/>
                  </a:cubicBezTo>
                  <a:cubicBezTo>
                    <a:pt x="1428283" y="1963500"/>
                    <a:pt x="1431602" y="1955202"/>
                    <a:pt x="1439486" y="1950016"/>
                  </a:cubicBezTo>
                  <a:cubicBezTo>
                    <a:pt x="1457741" y="1937984"/>
                    <a:pt x="1474752" y="1937984"/>
                    <a:pt x="1491763" y="1951260"/>
                  </a:cubicBezTo>
                  <a:cubicBezTo>
                    <a:pt x="1501720" y="1958936"/>
                    <a:pt x="1509396" y="1968478"/>
                    <a:pt x="1514997" y="1979473"/>
                  </a:cubicBezTo>
                  <a:cubicBezTo>
                    <a:pt x="1517486" y="1984244"/>
                    <a:pt x="1520183" y="1985904"/>
                    <a:pt x="1525577" y="1986319"/>
                  </a:cubicBezTo>
                  <a:cubicBezTo>
                    <a:pt x="1603577" y="1990883"/>
                    <a:pt x="1680956" y="1984452"/>
                    <a:pt x="1758126" y="1972835"/>
                  </a:cubicBezTo>
                  <a:cubicBezTo>
                    <a:pt x="1761446" y="1972420"/>
                    <a:pt x="1764557" y="1971590"/>
                    <a:pt x="1766217" y="1968063"/>
                  </a:cubicBezTo>
                  <a:cubicBezTo>
                    <a:pt x="1768706" y="1963085"/>
                    <a:pt x="1773270" y="1960803"/>
                    <a:pt x="1778041" y="1960803"/>
                  </a:cubicBezTo>
                  <a:cubicBezTo>
                    <a:pt x="1787377" y="1961010"/>
                    <a:pt x="1794845" y="1956654"/>
                    <a:pt x="1802935" y="1953335"/>
                  </a:cubicBezTo>
                  <a:cubicBezTo>
                    <a:pt x="1814553" y="1948563"/>
                    <a:pt x="1826170" y="1947319"/>
                    <a:pt x="1837164" y="1955202"/>
                  </a:cubicBezTo>
                  <a:cubicBezTo>
                    <a:pt x="1839446" y="1956861"/>
                    <a:pt x="1842558" y="1957276"/>
                    <a:pt x="1844633" y="1956446"/>
                  </a:cubicBezTo>
                  <a:cubicBezTo>
                    <a:pt x="1851686" y="1953335"/>
                    <a:pt x="1859361" y="1953127"/>
                    <a:pt x="1866829" y="1951468"/>
                  </a:cubicBezTo>
                  <a:cubicBezTo>
                    <a:pt x="1879069" y="1948356"/>
                    <a:pt x="1890893" y="1944829"/>
                    <a:pt x="1903340" y="1942340"/>
                  </a:cubicBezTo>
                  <a:cubicBezTo>
                    <a:pt x="1917862" y="1939228"/>
                    <a:pt x="1931968" y="1934872"/>
                    <a:pt x="1946282" y="1931138"/>
                  </a:cubicBezTo>
                  <a:cubicBezTo>
                    <a:pt x="1958314" y="1927819"/>
                    <a:pt x="1970554" y="1924499"/>
                    <a:pt x="1982586" y="1920765"/>
                  </a:cubicBezTo>
                  <a:cubicBezTo>
                    <a:pt x="2000219" y="1915372"/>
                    <a:pt x="2018059" y="1910393"/>
                    <a:pt x="2035278" y="1903962"/>
                  </a:cubicBezTo>
                  <a:cubicBezTo>
                    <a:pt x="2050629" y="1898153"/>
                    <a:pt x="2066810" y="1894004"/>
                    <a:pt x="2081954" y="1887158"/>
                  </a:cubicBezTo>
                  <a:cubicBezTo>
                    <a:pt x="2086725" y="1884877"/>
                    <a:pt x="2092741" y="1880313"/>
                    <a:pt x="2099794" y="1883425"/>
                  </a:cubicBezTo>
                  <a:cubicBezTo>
                    <a:pt x="2098550" y="1886329"/>
                    <a:pt x="2095230" y="1886744"/>
                    <a:pt x="2092741" y="1887781"/>
                  </a:cubicBezTo>
                  <a:cubicBezTo>
                    <a:pt x="2044820" y="1909770"/>
                    <a:pt x="1994825" y="1925537"/>
                    <a:pt x="1944415" y="1940058"/>
                  </a:cubicBezTo>
                  <a:cubicBezTo>
                    <a:pt x="1913920" y="1948771"/>
                    <a:pt x="1883218" y="1956654"/>
                    <a:pt x="1852100" y="1963500"/>
                  </a:cubicBezTo>
                  <a:cubicBezTo>
                    <a:pt x="1847744" y="1964537"/>
                    <a:pt x="1845462" y="1965367"/>
                    <a:pt x="1847744" y="1970760"/>
                  </a:cubicBezTo>
                  <a:cubicBezTo>
                    <a:pt x="1852308" y="1981755"/>
                    <a:pt x="1851478" y="1993372"/>
                    <a:pt x="1850026" y="2004782"/>
                  </a:cubicBezTo>
                  <a:cubicBezTo>
                    <a:pt x="1847537" y="2022830"/>
                    <a:pt x="1841521" y="2039841"/>
                    <a:pt x="1833430" y="2056022"/>
                  </a:cubicBezTo>
                  <a:cubicBezTo>
                    <a:pt x="1831771" y="2059341"/>
                    <a:pt x="1830526" y="2061415"/>
                    <a:pt x="1826170" y="2058719"/>
                  </a:cubicBezTo>
                  <a:cubicBezTo>
                    <a:pt x="1809159" y="2048761"/>
                    <a:pt x="1792770" y="2037974"/>
                    <a:pt x="1779286" y="2023038"/>
                  </a:cubicBezTo>
                  <a:cubicBezTo>
                    <a:pt x="1769536" y="2012043"/>
                    <a:pt x="1762483" y="2000011"/>
                    <a:pt x="1761861" y="1985074"/>
                  </a:cubicBezTo>
                  <a:cubicBezTo>
                    <a:pt x="1761653" y="1978851"/>
                    <a:pt x="1757711" y="1981340"/>
                    <a:pt x="1755015" y="1981755"/>
                  </a:cubicBezTo>
                  <a:cubicBezTo>
                    <a:pt x="1702945" y="1989846"/>
                    <a:pt x="1650668" y="1994617"/>
                    <a:pt x="1597976" y="1995654"/>
                  </a:cubicBezTo>
                  <a:lnTo>
                    <a:pt x="1535534" y="1994617"/>
                  </a:lnTo>
                  <a:cubicBezTo>
                    <a:pt x="1531593" y="1994409"/>
                    <a:pt x="1527444" y="1994617"/>
                    <a:pt x="1522880" y="1994617"/>
                  </a:cubicBezTo>
                  <a:cubicBezTo>
                    <a:pt x="1533045" y="2021793"/>
                    <a:pt x="1538439" y="2049591"/>
                    <a:pt x="1539476" y="2078219"/>
                  </a:cubicBezTo>
                  <a:cubicBezTo>
                    <a:pt x="1507943" y="2079256"/>
                    <a:pt x="1476411" y="2078219"/>
                    <a:pt x="1446124" y="2068054"/>
                  </a:cubicBezTo>
                  <a:cubicBezTo>
                    <a:pt x="1429321" y="2062453"/>
                    <a:pt x="1413969" y="2054155"/>
                    <a:pt x="1402352" y="2040256"/>
                  </a:cubicBezTo>
                  <a:cubicBezTo>
                    <a:pt x="1383474" y="2017436"/>
                    <a:pt x="1388246" y="1995239"/>
                    <a:pt x="1414799" y="1982170"/>
                  </a:cubicBezTo>
                  <a:cubicBezTo>
                    <a:pt x="1415421" y="1981755"/>
                    <a:pt x="1415836" y="1981133"/>
                    <a:pt x="1416251" y="1980510"/>
                  </a:cubicBezTo>
                  <a:cubicBezTo>
                    <a:pt x="1416251" y="1979058"/>
                    <a:pt x="1415214" y="1978436"/>
                    <a:pt x="1414177" y="1978229"/>
                  </a:cubicBezTo>
                  <a:cubicBezTo>
                    <a:pt x="1333064" y="1959766"/>
                    <a:pt x="1257346" y="1927196"/>
                    <a:pt x="1183079" y="1890893"/>
                  </a:cubicBezTo>
                  <a:cubicBezTo>
                    <a:pt x="1118770" y="1859361"/>
                    <a:pt x="1055913" y="1824924"/>
                    <a:pt x="989945" y="1796504"/>
                  </a:cubicBezTo>
                  <a:cubicBezTo>
                    <a:pt x="985173" y="1794429"/>
                    <a:pt x="981439" y="1794014"/>
                    <a:pt x="976460" y="1796711"/>
                  </a:cubicBezTo>
                  <a:cubicBezTo>
                    <a:pt x="960279" y="1805631"/>
                    <a:pt x="944306" y="1803972"/>
                    <a:pt x="929162" y="1794014"/>
                  </a:cubicBezTo>
                  <a:cubicBezTo>
                    <a:pt x="920034" y="1787998"/>
                    <a:pt x="912566" y="1780322"/>
                    <a:pt x="906965" y="1771195"/>
                  </a:cubicBezTo>
                  <a:cubicBezTo>
                    <a:pt x="903231" y="1764971"/>
                    <a:pt x="898252" y="1762275"/>
                    <a:pt x="891614" y="1760407"/>
                  </a:cubicBezTo>
                  <a:cubicBezTo>
                    <a:pt x="826267" y="1741529"/>
                    <a:pt x="759469" y="1735929"/>
                    <a:pt x="691634" y="1739040"/>
                  </a:cubicBezTo>
                  <a:cubicBezTo>
                    <a:pt x="512813" y="1747338"/>
                    <a:pt x="356397" y="1812892"/>
                    <a:pt x="213257" y="1914957"/>
                  </a:cubicBezTo>
                  <a:cubicBezTo>
                    <a:pt x="210560" y="1916824"/>
                    <a:pt x="208175" y="1919313"/>
                    <a:pt x="205530" y="1921388"/>
                  </a:cubicBezTo>
                  <a:lnTo>
                    <a:pt x="197595" y="1924756"/>
                  </a:lnTo>
                  <a:close/>
                  <a:moveTo>
                    <a:pt x="196246" y="1925329"/>
                  </a:moveTo>
                  <a:lnTo>
                    <a:pt x="197595" y="1924756"/>
                  </a:lnTo>
                  <a:lnTo>
                    <a:pt x="196454" y="1925537"/>
                  </a:lnTo>
                  <a:lnTo>
                    <a:pt x="196246" y="1925329"/>
                  </a:lnTo>
                  <a:close/>
                  <a:moveTo>
                    <a:pt x="170523" y="1933834"/>
                  </a:moveTo>
                  <a:lnTo>
                    <a:pt x="209514" y="1889738"/>
                  </a:lnTo>
                  <a:lnTo>
                    <a:pt x="176331" y="1929063"/>
                  </a:lnTo>
                  <a:cubicBezTo>
                    <a:pt x="174879" y="1931553"/>
                    <a:pt x="174050" y="1935079"/>
                    <a:pt x="170523" y="1933834"/>
                  </a:cubicBezTo>
                  <a:close/>
                  <a:moveTo>
                    <a:pt x="154965" y="1964538"/>
                  </a:moveTo>
                  <a:cubicBezTo>
                    <a:pt x="169071" y="1955410"/>
                    <a:pt x="183178" y="1945867"/>
                    <a:pt x="197492" y="1937154"/>
                  </a:cubicBezTo>
                  <a:cubicBezTo>
                    <a:pt x="306402" y="1870564"/>
                    <a:pt x="424233" y="1829074"/>
                    <a:pt x="550569" y="1811856"/>
                  </a:cubicBezTo>
                  <a:cubicBezTo>
                    <a:pt x="605335" y="1804387"/>
                    <a:pt x="660309" y="1802520"/>
                    <a:pt x="715283" y="1804595"/>
                  </a:cubicBezTo>
                  <a:cubicBezTo>
                    <a:pt x="720054" y="1804802"/>
                    <a:pt x="722959" y="1803765"/>
                    <a:pt x="725863" y="1799409"/>
                  </a:cubicBezTo>
                  <a:cubicBezTo>
                    <a:pt x="746193" y="1767254"/>
                    <a:pt x="776273" y="1766217"/>
                    <a:pt x="796810" y="1798372"/>
                  </a:cubicBezTo>
                  <a:cubicBezTo>
                    <a:pt x="804278" y="1810196"/>
                    <a:pt x="812576" y="1814345"/>
                    <a:pt x="825646" y="1816419"/>
                  </a:cubicBezTo>
                  <a:cubicBezTo>
                    <a:pt x="853858" y="1820569"/>
                    <a:pt x="881449" y="1826999"/>
                    <a:pt x="907588" y="1839031"/>
                  </a:cubicBezTo>
                  <a:cubicBezTo>
                    <a:pt x="915263" y="1842558"/>
                    <a:pt x="922732" y="1846707"/>
                    <a:pt x="929370" y="1852101"/>
                  </a:cubicBezTo>
                  <a:cubicBezTo>
                    <a:pt x="948248" y="1867452"/>
                    <a:pt x="948663" y="1885707"/>
                    <a:pt x="930407" y="1902096"/>
                  </a:cubicBezTo>
                  <a:cubicBezTo>
                    <a:pt x="924806" y="1907075"/>
                    <a:pt x="918790" y="1911223"/>
                    <a:pt x="912152" y="1914750"/>
                  </a:cubicBezTo>
                  <a:cubicBezTo>
                    <a:pt x="862779" y="1940059"/>
                    <a:pt x="809257" y="1948564"/>
                    <a:pt x="753661" y="1956032"/>
                  </a:cubicBezTo>
                  <a:cubicBezTo>
                    <a:pt x="757395" y="1951469"/>
                    <a:pt x="761337" y="1951261"/>
                    <a:pt x="764863" y="1950431"/>
                  </a:cubicBezTo>
                  <a:cubicBezTo>
                    <a:pt x="795566" y="1942756"/>
                    <a:pt x="826890" y="1937154"/>
                    <a:pt x="857178" y="1927612"/>
                  </a:cubicBezTo>
                  <a:cubicBezTo>
                    <a:pt x="877923" y="1921181"/>
                    <a:pt x="898253" y="1914128"/>
                    <a:pt x="916508" y="1901888"/>
                  </a:cubicBezTo>
                  <a:cubicBezTo>
                    <a:pt x="941609" y="1884878"/>
                    <a:pt x="941402" y="1868282"/>
                    <a:pt x="915471" y="1852723"/>
                  </a:cubicBezTo>
                  <a:cubicBezTo>
                    <a:pt x="889955" y="1837579"/>
                    <a:pt x="861119" y="1831356"/>
                    <a:pt x="832491" y="1825547"/>
                  </a:cubicBezTo>
                  <a:cubicBezTo>
                    <a:pt x="825231" y="1824095"/>
                    <a:pt x="817970" y="1823058"/>
                    <a:pt x="809672" y="1821606"/>
                  </a:cubicBezTo>
                  <a:cubicBezTo>
                    <a:pt x="815896" y="1840483"/>
                    <a:pt x="820252" y="1858739"/>
                    <a:pt x="821497" y="1877409"/>
                  </a:cubicBezTo>
                  <a:cubicBezTo>
                    <a:pt x="822326" y="1887989"/>
                    <a:pt x="822326" y="1887989"/>
                    <a:pt x="811747" y="1887989"/>
                  </a:cubicBezTo>
                  <a:cubicBezTo>
                    <a:pt x="788305" y="1888197"/>
                    <a:pt x="765278" y="1886122"/>
                    <a:pt x="743081" y="1878239"/>
                  </a:cubicBezTo>
                  <a:cubicBezTo>
                    <a:pt x="732086" y="1874298"/>
                    <a:pt x="722129" y="1868904"/>
                    <a:pt x="713831" y="1860606"/>
                  </a:cubicBezTo>
                  <a:cubicBezTo>
                    <a:pt x="697442" y="1844218"/>
                    <a:pt x="696613" y="1830319"/>
                    <a:pt x="711549" y="1812271"/>
                  </a:cubicBezTo>
                  <a:cubicBezTo>
                    <a:pt x="687485" y="1810819"/>
                    <a:pt x="663836" y="1810819"/>
                    <a:pt x="639979" y="1811441"/>
                  </a:cubicBezTo>
                  <a:cubicBezTo>
                    <a:pt x="492898" y="1816212"/>
                    <a:pt x="354945" y="1853760"/>
                    <a:pt x="225497" y="1923463"/>
                  </a:cubicBezTo>
                  <a:cubicBezTo>
                    <a:pt x="203923" y="1935080"/>
                    <a:pt x="182970" y="1947942"/>
                    <a:pt x="162225" y="1961426"/>
                  </a:cubicBezTo>
                  <a:cubicBezTo>
                    <a:pt x="160151" y="1963086"/>
                    <a:pt x="158076" y="1965368"/>
                    <a:pt x="154965" y="1964538"/>
                  </a:cubicBezTo>
                  <a:close/>
                  <a:moveTo>
                    <a:pt x="0" y="771708"/>
                  </a:moveTo>
                  <a:lnTo>
                    <a:pt x="0" y="753660"/>
                  </a:lnTo>
                  <a:cubicBezTo>
                    <a:pt x="3527" y="750756"/>
                    <a:pt x="2489" y="746399"/>
                    <a:pt x="3319" y="742665"/>
                  </a:cubicBezTo>
                  <a:cubicBezTo>
                    <a:pt x="8713" y="712585"/>
                    <a:pt x="17011" y="683542"/>
                    <a:pt x="38378" y="660101"/>
                  </a:cubicBezTo>
                  <a:cubicBezTo>
                    <a:pt x="43772" y="656367"/>
                    <a:pt x="49165" y="652425"/>
                    <a:pt x="54559" y="648691"/>
                  </a:cubicBezTo>
                  <a:lnTo>
                    <a:pt x="64517" y="645579"/>
                  </a:lnTo>
                  <a:cubicBezTo>
                    <a:pt x="67836" y="645372"/>
                    <a:pt x="70947" y="645164"/>
                    <a:pt x="74267" y="645164"/>
                  </a:cubicBezTo>
                  <a:cubicBezTo>
                    <a:pt x="78001" y="646202"/>
                    <a:pt x="81942" y="647239"/>
                    <a:pt x="85676" y="648484"/>
                  </a:cubicBezTo>
                  <a:cubicBezTo>
                    <a:pt x="89411" y="650766"/>
                    <a:pt x="92937" y="653047"/>
                    <a:pt x="96671" y="655329"/>
                  </a:cubicBezTo>
                  <a:cubicBezTo>
                    <a:pt x="100613" y="658856"/>
                    <a:pt x="104554" y="662383"/>
                    <a:pt x="108911" y="666117"/>
                  </a:cubicBezTo>
                  <a:cubicBezTo>
                    <a:pt x="107458" y="647654"/>
                    <a:pt x="108081" y="629191"/>
                    <a:pt x="107873" y="610728"/>
                  </a:cubicBezTo>
                  <a:cubicBezTo>
                    <a:pt x="107873" y="581685"/>
                    <a:pt x="107251" y="552850"/>
                    <a:pt x="106836" y="523807"/>
                  </a:cubicBezTo>
                  <a:lnTo>
                    <a:pt x="106836" y="518828"/>
                  </a:lnTo>
                  <a:cubicBezTo>
                    <a:pt x="107043" y="504099"/>
                    <a:pt x="107458" y="489163"/>
                    <a:pt x="105591" y="474434"/>
                  </a:cubicBezTo>
                  <a:cubicBezTo>
                    <a:pt x="105384" y="465721"/>
                    <a:pt x="105177" y="456801"/>
                    <a:pt x="104969" y="448088"/>
                  </a:cubicBezTo>
                  <a:cubicBezTo>
                    <a:pt x="105177" y="445599"/>
                    <a:pt x="105799" y="442902"/>
                    <a:pt x="103932" y="439998"/>
                  </a:cubicBezTo>
                  <a:cubicBezTo>
                    <a:pt x="96256" y="444354"/>
                    <a:pt x="87543" y="445184"/>
                    <a:pt x="79038" y="446636"/>
                  </a:cubicBezTo>
                  <a:lnTo>
                    <a:pt x="69081" y="446636"/>
                  </a:lnTo>
                  <a:cubicBezTo>
                    <a:pt x="49788" y="444977"/>
                    <a:pt x="31325" y="439583"/>
                    <a:pt x="13277" y="433360"/>
                  </a:cubicBezTo>
                  <a:cubicBezTo>
                    <a:pt x="12239" y="431492"/>
                    <a:pt x="8091" y="432322"/>
                    <a:pt x="9128" y="428588"/>
                  </a:cubicBezTo>
                  <a:cubicBezTo>
                    <a:pt x="11202" y="424439"/>
                    <a:pt x="13069" y="420083"/>
                    <a:pt x="15351" y="416141"/>
                  </a:cubicBezTo>
                  <a:cubicBezTo>
                    <a:pt x="28628" y="392492"/>
                    <a:pt x="43150" y="370088"/>
                    <a:pt x="70947" y="360960"/>
                  </a:cubicBezTo>
                  <a:cubicBezTo>
                    <a:pt x="77586" y="360545"/>
                    <a:pt x="84224" y="360545"/>
                    <a:pt x="90448" y="363035"/>
                  </a:cubicBezTo>
                  <a:cubicBezTo>
                    <a:pt x="93767" y="365524"/>
                    <a:pt x="96878" y="368220"/>
                    <a:pt x="101235" y="371540"/>
                  </a:cubicBezTo>
                  <a:cubicBezTo>
                    <a:pt x="100198" y="363242"/>
                    <a:pt x="101028" y="356188"/>
                    <a:pt x="98953" y="349135"/>
                  </a:cubicBezTo>
                  <a:cubicBezTo>
                    <a:pt x="98746" y="345816"/>
                    <a:pt x="98538" y="342497"/>
                    <a:pt x="98331" y="339178"/>
                  </a:cubicBezTo>
                  <a:cubicBezTo>
                    <a:pt x="97708" y="331502"/>
                    <a:pt x="97708" y="323619"/>
                    <a:pt x="95634" y="316151"/>
                  </a:cubicBezTo>
                  <a:cubicBezTo>
                    <a:pt x="95426" y="313454"/>
                    <a:pt x="95219" y="310757"/>
                    <a:pt x="94804" y="307853"/>
                  </a:cubicBezTo>
                  <a:cubicBezTo>
                    <a:pt x="93974" y="301215"/>
                    <a:pt x="93974" y="294576"/>
                    <a:pt x="91900" y="288146"/>
                  </a:cubicBezTo>
                  <a:cubicBezTo>
                    <a:pt x="91900" y="287523"/>
                    <a:pt x="91693" y="287108"/>
                    <a:pt x="91693" y="286486"/>
                  </a:cubicBezTo>
                  <a:cubicBezTo>
                    <a:pt x="89203" y="267401"/>
                    <a:pt x="85676" y="248523"/>
                    <a:pt x="78001" y="230890"/>
                  </a:cubicBezTo>
                  <a:cubicBezTo>
                    <a:pt x="69703" y="211597"/>
                    <a:pt x="60575" y="210767"/>
                    <a:pt x="48543" y="227985"/>
                  </a:cubicBezTo>
                  <a:cubicBezTo>
                    <a:pt x="35681" y="246241"/>
                    <a:pt x="27591" y="266778"/>
                    <a:pt x="20538" y="287938"/>
                  </a:cubicBezTo>
                  <a:cubicBezTo>
                    <a:pt x="19915" y="289598"/>
                    <a:pt x="19293" y="291257"/>
                    <a:pt x="18671" y="292709"/>
                  </a:cubicBezTo>
                  <a:cubicBezTo>
                    <a:pt x="18256" y="293954"/>
                    <a:pt x="18048" y="294991"/>
                    <a:pt x="17633" y="296236"/>
                  </a:cubicBezTo>
                  <a:cubicBezTo>
                    <a:pt x="16181" y="297481"/>
                    <a:pt x="15974" y="299348"/>
                    <a:pt x="15766" y="301215"/>
                  </a:cubicBezTo>
                  <a:cubicBezTo>
                    <a:pt x="13899" y="306816"/>
                    <a:pt x="11825" y="312210"/>
                    <a:pt x="9958" y="317811"/>
                  </a:cubicBezTo>
                  <a:lnTo>
                    <a:pt x="7883" y="317811"/>
                  </a:lnTo>
                  <a:cubicBezTo>
                    <a:pt x="8298" y="315114"/>
                    <a:pt x="8713" y="312624"/>
                    <a:pt x="9128" y="309928"/>
                  </a:cubicBezTo>
                  <a:cubicBezTo>
                    <a:pt x="9335" y="308683"/>
                    <a:pt x="9543" y="307438"/>
                    <a:pt x="9543" y="306401"/>
                  </a:cubicBezTo>
                  <a:cubicBezTo>
                    <a:pt x="11617" y="298933"/>
                    <a:pt x="13692" y="291257"/>
                    <a:pt x="15766" y="283789"/>
                  </a:cubicBezTo>
                  <a:cubicBezTo>
                    <a:pt x="15974" y="283167"/>
                    <a:pt x="15974" y="282544"/>
                    <a:pt x="16181" y="281922"/>
                  </a:cubicBezTo>
                  <a:cubicBezTo>
                    <a:pt x="16803" y="280470"/>
                    <a:pt x="17633" y="279018"/>
                    <a:pt x="18048" y="277566"/>
                  </a:cubicBezTo>
                  <a:cubicBezTo>
                    <a:pt x="25724" y="255991"/>
                    <a:pt x="33607" y="234416"/>
                    <a:pt x="48336" y="216368"/>
                  </a:cubicBezTo>
                  <a:cubicBezTo>
                    <a:pt x="48958" y="216368"/>
                    <a:pt x="49165" y="215953"/>
                    <a:pt x="49373" y="215331"/>
                  </a:cubicBezTo>
                  <a:cubicBezTo>
                    <a:pt x="55596" y="210352"/>
                    <a:pt x="62027" y="206618"/>
                    <a:pt x="70533" y="209315"/>
                  </a:cubicBezTo>
                  <a:lnTo>
                    <a:pt x="70740" y="209730"/>
                  </a:lnTo>
                  <a:lnTo>
                    <a:pt x="71155" y="209730"/>
                  </a:lnTo>
                  <a:lnTo>
                    <a:pt x="80075" y="218028"/>
                  </a:lnTo>
                  <a:cubicBezTo>
                    <a:pt x="82979" y="223836"/>
                    <a:pt x="85884" y="229853"/>
                    <a:pt x="88996" y="235661"/>
                  </a:cubicBezTo>
                  <a:cubicBezTo>
                    <a:pt x="89203" y="236283"/>
                    <a:pt x="89203" y="236906"/>
                    <a:pt x="89411" y="237735"/>
                  </a:cubicBezTo>
                  <a:cubicBezTo>
                    <a:pt x="91278" y="243752"/>
                    <a:pt x="92937" y="249767"/>
                    <a:pt x="94804" y="255784"/>
                  </a:cubicBezTo>
                  <a:cubicBezTo>
                    <a:pt x="95219" y="257443"/>
                    <a:pt x="95426" y="258895"/>
                    <a:pt x="95841" y="260555"/>
                  </a:cubicBezTo>
                  <a:cubicBezTo>
                    <a:pt x="96671" y="264496"/>
                    <a:pt x="97501" y="268230"/>
                    <a:pt x="98538" y="272172"/>
                  </a:cubicBezTo>
                  <a:cubicBezTo>
                    <a:pt x="98746" y="273209"/>
                    <a:pt x="98953" y="274454"/>
                    <a:pt x="98953" y="275491"/>
                  </a:cubicBezTo>
                  <a:cubicBezTo>
                    <a:pt x="99990" y="280885"/>
                    <a:pt x="100820" y="286486"/>
                    <a:pt x="101857" y="291880"/>
                  </a:cubicBezTo>
                  <a:cubicBezTo>
                    <a:pt x="102065" y="293539"/>
                    <a:pt x="102272" y="295199"/>
                    <a:pt x="102272" y="296858"/>
                  </a:cubicBezTo>
                  <a:cubicBezTo>
                    <a:pt x="103102" y="303497"/>
                    <a:pt x="104139" y="309928"/>
                    <a:pt x="104969" y="316566"/>
                  </a:cubicBezTo>
                  <a:cubicBezTo>
                    <a:pt x="105177" y="319263"/>
                    <a:pt x="105384" y="321960"/>
                    <a:pt x="105591" y="324864"/>
                  </a:cubicBezTo>
                  <a:cubicBezTo>
                    <a:pt x="106421" y="333162"/>
                    <a:pt x="106214" y="341460"/>
                    <a:pt x="108288" y="349550"/>
                  </a:cubicBezTo>
                  <a:cubicBezTo>
                    <a:pt x="108496" y="353284"/>
                    <a:pt x="108703" y="357226"/>
                    <a:pt x="108911" y="360960"/>
                  </a:cubicBezTo>
                  <a:cubicBezTo>
                    <a:pt x="109740" y="371955"/>
                    <a:pt x="110570" y="382949"/>
                    <a:pt x="111400" y="393944"/>
                  </a:cubicBezTo>
                  <a:cubicBezTo>
                    <a:pt x="110155" y="398923"/>
                    <a:pt x="112230" y="402657"/>
                    <a:pt x="115964" y="405769"/>
                  </a:cubicBezTo>
                  <a:cubicBezTo>
                    <a:pt x="120528" y="414896"/>
                    <a:pt x="121980" y="424024"/>
                    <a:pt x="114304" y="432322"/>
                  </a:cubicBezTo>
                  <a:cubicBezTo>
                    <a:pt x="113060" y="433567"/>
                    <a:pt x="113060" y="435227"/>
                    <a:pt x="113267" y="436886"/>
                  </a:cubicBezTo>
                  <a:cubicBezTo>
                    <a:pt x="114097" y="464269"/>
                    <a:pt x="114927" y="491653"/>
                    <a:pt x="115757" y="518828"/>
                  </a:cubicBezTo>
                  <a:cubicBezTo>
                    <a:pt x="120528" y="493105"/>
                    <a:pt x="126129" y="467381"/>
                    <a:pt x="130485" y="441657"/>
                  </a:cubicBezTo>
                  <a:cubicBezTo>
                    <a:pt x="131522" y="439998"/>
                    <a:pt x="131730" y="438338"/>
                    <a:pt x="131522" y="436471"/>
                  </a:cubicBezTo>
                  <a:lnTo>
                    <a:pt x="137746" y="410333"/>
                  </a:lnTo>
                  <a:cubicBezTo>
                    <a:pt x="137746" y="409710"/>
                    <a:pt x="137954" y="409296"/>
                    <a:pt x="137954" y="408673"/>
                  </a:cubicBezTo>
                  <a:lnTo>
                    <a:pt x="144177" y="383779"/>
                  </a:lnTo>
                  <a:cubicBezTo>
                    <a:pt x="144384" y="382742"/>
                    <a:pt x="144592" y="381497"/>
                    <a:pt x="144799" y="380460"/>
                  </a:cubicBezTo>
                  <a:cubicBezTo>
                    <a:pt x="146666" y="373407"/>
                    <a:pt x="148741" y="366353"/>
                    <a:pt x="150608" y="359508"/>
                  </a:cubicBezTo>
                  <a:lnTo>
                    <a:pt x="151853" y="354529"/>
                  </a:lnTo>
                  <a:cubicBezTo>
                    <a:pt x="154342" y="348928"/>
                    <a:pt x="155586" y="343534"/>
                    <a:pt x="151853" y="337726"/>
                  </a:cubicBezTo>
                  <a:cubicBezTo>
                    <a:pt x="149778" y="334614"/>
                    <a:pt x="150400" y="330465"/>
                    <a:pt x="150608" y="326731"/>
                  </a:cubicBezTo>
                  <a:cubicBezTo>
                    <a:pt x="150815" y="325486"/>
                    <a:pt x="151230" y="324449"/>
                    <a:pt x="151438" y="323204"/>
                  </a:cubicBezTo>
                  <a:cubicBezTo>
                    <a:pt x="152060" y="322167"/>
                    <a:pt x="152475" y="321130"/>
                    <a:pt x="153097" y="320092"/>
                  </a:cubicBezTo>
                  <a:cubicBezTo>
                    <a:pt x="154342" y="318640"/>
                    <a:pt x="155586" y="316981"/>
                    <a:pt x="156831" y="315529"/>
                  </a:cubicBezTo>
                  <a:cubicBezTo>
                    <a:pt x="159943" y="312417"/>
                    <a:pt x="164714" y="311380"/>
                    <a:pt x="166374" y="306193"/>
                  </a:cubicBezTo>
                  <a:cubicBezTo>
                    <a:pt x="177369" y="273002"/>
                    <a:pt x="188571" y="239810"/>
                    <a:pt x="199773" y="206618"/>
                  </a:cubicBezTo>
                  <a:cubicBezTo>
                    <a:pt x="200188" y="205374"/>
                    <a:pt x="200396" y="204336"/>
                    <a:pt x="200810" y="203092"/>
                  </a:cubicBezTo>
                  <a:cubicBezTo>
                    <a:pt x="206619" y="188363"/>
                    <a:pt x="212427" y="173634"/>
                    <a:pt x="218651" y="157660"/>
                  </a:cubicBezTo>
                  <a:cubicBezTo>
                    <a:pt x="204544" y="159528"/>
                    <a:pt x="191890" y="159113"/>
                    <a:pt x="179443" y="157660"/>
                  </a:cubicBezTo>
                  <a:cubicBezTo>
                    <a:pt x="177161" y="157453"/>
                    <a:pt x="174879" y="157038"/>
                    <a:pt x="172598" y="156831"/>
                  </a:cubicBezTo>
                  <a:cubicBezTo>
                    <a:pt x="170523" y="155171"/>
                    <a:pt x="168241" y="155378"/>
                    <a:pt x="165959" y="155378"/>
                  </a:cubicBezTo>
                  <a:cubicBezTo>
                    <a:pt x="163055" y="153511"/>
                    <a:pt x="165544" y="151022"/>
                    <a:pt x="165129" y="148948"/>
                  </a:cubicBezTo>
                  <a:cubicBezTo>
                    <a:pt x="170730" y="130277"/>
                    <a:pt x="177784" y="112437"/>
                    <a:pt x="189608" y="96671"/>
                  </a:cubicBezTo>
                  <a:cubicBezTo>
                    <a:pt x="193965" y="92936"/>
                    <a:pt x="198321" y="88995"/>
                    <a:pt x="202677" y="85261"/>
                  </a:cubicBezTo>
                  <a:cubicBezTo>
                    <a:pt x="205374" y="84224"/>
                    <a:pt x="207864" y="83186"/>
                    <a:pt x="210561" y="81942"/>
                  </a:cubicBezTo>
                  <a:cubicBezTo>
                    <a:pt x="213672" y="81942"/>
                    <a:pt x="216991" y="81734"/>
                    <a:pt x="220103" y="81734"/>
                  </a:cubicBezTo>
                  <a:cubicBezTo>
                    <a:pt x="221555" y="82357"/>
                    <a:pt x="223215" y="82979"/>
                    <a:pt x="224667" y="83394"/>
                  </a:cubicBezTo>
                  <a:cubicBezTo>
                    <a:pt x="226327" y="84639"/>
                    <a:pt x="227986" y="85883"/>
                    <a:pt x="229853" y="87335"/>
                  </a:cubicBezTo>
                  <a:cubicBezTo>
                    <a:pt x="229853" y="87958"/>
                    <a:pt x="230268" y="88165"/>
                    <a:pt x="230683" y="88373"/>
                  </a:cubicBezTo>
                  <a:cubicBezTo>
                    <a:pt x="234002" y="93559"/>
                    <a:pt x="237114" y="98538"/>
                    <a:pt x="240848" y="104139"/>
                  </a:cubicBezTo>
                  <a:cubicBezTo>
                    <a:pt x="255370" y="69080"/>
                    <a:pt x="271343" y="35681"/>
                    <a:pt x="287731" y="2489"/>
                  </a:cubicBezTo>
                  <a:lnTo>
                    <a:pt x="289598" y="0"/>
                  </a:lnTo>
                  <a:cubicBezTo>
                    <a:pt x="292088" y="1867"/>
                    <a:pt x="287939" y="4771"/>
                    <a:pt x="290428" y="6638"/>
                  </a:cubicBezTo>
                  <a:cubicBezTo>
                    <a:pt x="289495" y="10026"/>
                    <a:pt x="291361" y="3215"/>
                    <a:pt x="283997" y="20329"/>
                  </a:cubicBezTo>
                  <a:cubicBezTo>
                    <a:pt x="271550" y="49995"/>
                    <a:pt x="258896" y="79660"/>
                    <a:pt x="246242" y="109325"/>
                  </a:cubicBezTo>
                  <a:cubicBezTo>
                    <a:pt x="245412" y="111192"/>
                    <a:pt x="244997" y="112437"/>
                    <a:pt x="246034" y="114511"/>
                  </a:cubicBezTo>
                  <a:cubicBezTo>
                    <a:pt x="254332" y="131107"/>
                    <a:pt x="252465" y="140649"/>
                    <a:pt x="237114" y="149362"/>
                  </a:cubicBezTo>
                  <a:cubicBezTo>
                    <a:pt x="229231" y="153926"/>
                    <a:pt x="225704" y="160150"/>
                    <a:pt x="222800" y="167825"/>
                  </a:cubicBezTo>
                  <a:cubicBezTo>
                    <a:pt x="208901" y="204751"/>
                    <a:pt x="195417" y="241677"/>
                    <a:pt x="183592" y="279225"/>
                  </a:cubicBezTo>
                  <a:cubicBezTo>
                    <a:pt x="182970" y="281092"/>
                    <a:pt x="182555" y="282752"/>
                    <a:pt x="181518" y="286278"/>
                  </a:cubicBezTo>
                  <a:cubicBezTo>
                    <a:pt x="192512" y="279640"/>
                    <a:pt x="202677" y="277773"/>
                    <a:pt x="213257" y="283582"/>
                  </a:cubicBezTo>
                  <a:cubicBezTo>
                    <a:pt x="223215" y="288975"/>
                    <a:pt x="230476" y="297066"/>
                    <a:pt x="236077" y="306608"/>
                  </a:cubicBezTo>
                  <a:cubicBezTo>
                    <a:pt x="246242" y="324242"/>
                    <a:pt x="251428" y="343327"/>
                    <a:pt x="254332" y="363242"/>
                  </a:cubicBezTo>
                  <a:cubicBezTo>
                    <a:pt x="254747" y="365731"/>
                    <a:pt x="255162" y="368220"/>
                    <a:pt x="251220" y="368428"/>
                  </a:cubicBezTo>
                  <a:cubicBezTo>
                    <a:pt x="224252" y="369880"/>
                    <a:pt x="197491" y="371125"/>
                    <a:pt x="172390" y="358470"/>
                  </a:cubicBezTo>
                  <a:cubicBezTo>
                    <a:pt x="169071" y="356811"/>
                    <a:pt x="165959" y="354529"/>
                    <a:pt x="161603" y="351832"/>
                  </a:cubicBezTo>
                  <a:cubicBezTo>
                    <a:pt x="156624" y="371125"/>
                    <a:pt x="151645" y="389588"/>
                    <a:pt x="147081" y="408258"/>
                  </a:cubicBezTo>
                  <a:cubicBezTo>
                    <a:pt x="131107" y="474434"/>
                    <a:pt x="119490" y="541233"/>
                    <a:pt x="116586" y="609276"/>
                  </a:cubicBezTo>
                  <a:cubicBezTo>
                    <a:pt x="115757" y="631680"/>
                    <a:pt x="115549" y="654084"/>
                    <a:pt x="117831" y="676489"/>
                  </a:cubicBezTo>
                  <a:cubicBezTo>
                    <a:pt x="118246" y="680638"/>
                    <a:pt x="119283" y="683128"/>
                    <a:pt x="123225" y="685410"/>
                  </a:cubicBezTo>
                  <a:cubicBezTo>
                    <a:pt x="142102" y="696612"/>
                    <a:pt x="145629" y="714037"/>
                    <a:pt x="132560" y="731878"/>
                  </a:cubicBezTo>
                  <a:cubicBezTo>
                    <a:pt x="129655" y="735819"/>
                    <a:pt x="129241" y="739138"/>
                    <a:pt x="130693" y="743910"/>
                  </a:cubicBezTo>
                  <a:cubicBezTo>
                    <a:pt x="147081" y="801788"/>
                    <a:pt x="174672" y="854480"/>
                    <a:pt x="206619" y="905097"/>
                  </a:cubicBezTo>
                  <a:cubicBezTo>
                    <a:pt x="244375" y="964842"/>
                    <a:pt x="287731" y="1020646"/>
                    <a:pt x="327769" y="1078732"/>
                  </a:cubicBezTo>
                  <a:cubicBezTo>
                    <a:pt x="344987" y="1103833"/>
                    <a:pt x="361376" y="1129349"/>
                    <a:pt x="376934" y="1155488"/>
                  </a:cubicBezTo>
                  <a:cubicBezTo>
                    <a:pt x="377557" y="1156525"/>
                    <a:pt x="377972" y="1157562"/>
                    <a:pt x="378594" y="1158392"/>
                  </a:cubicBezTo>
                  <a:cubicBezTo>
                    <a:pt x="379631" y="1159429"/>
                    <a:pt x="379424" y="1162541"/>
                    <a:pt x="380668" y="1161919"/>
                  </a:cubicBezTo>
                  <a:cubicBezTo>
                    <a:pt x="382535" y="1160882"/>
                    <a:pt x="381498" y="1158599"/>
                    <a:pt x="380046" y="1157147"/>
                  </a:cubicBezTo>
                  <a:lnTo>
                    <a:pt x="378801" y="1153413"/>
                  </a:lnTo>
                  <a:cubicBezTo>
                    <a:pt x="362620" y="1112338"/>
                    <a:pt x="343120" y="1072923"/>
                    <a:pt x="324865" y="1032886"/>
                  </a:cubicBezTo>
                  <a:cubicBezTo>
                    <a:pt x="324450" y="1031848"/>
                    <a:pt x="323827" y="1031019"/>
                    <a:pt x="323413" y="1029981"/>
                  </a:cubicBezTo>
                  <a:cubicBezTo>
                    <a:pt x="318434" y="1016082"/>
                    <a:pt x="312210" y="1003843"/>
                    <a:pt x="294370" y="1003013"/>
                  </a:cubicBezTo>
                  <a:cubicBezTo>
                    <a:pt x="288561" y="1002806"/>
                    <a:pt x="283167" y="998657"/>
                    <a:pt x="278396" y="995130"/>
                  </a:cubicBezTo>
                  <a:cubicBezTo>
                    <a:pt x="262008" y="983513"/>
                    <a:pt x="259518" y="964428"/>
                    <a:pt x="272588" y="949491"/>
                  </a:cubicBezTo>
                  <a:cubicBezTo>
                    <a:pt x="279641" y="941401"/>
                    <a:pt x="280056" y="933103"/>
                    <a:pt x="276529" y="923975"/>
                  </a:cubicBezTo>
                  <a:cubicBezTo>
                    <a:pt x="265327" y="895140"/>
                    <a:pt x="255370" y="865890"/>
                    <a:pt x="250805" y="835187"/>
                  </a:cubicBezTo>
                  <a:cubicBezTo>
                    <a:pt x="249768" y="828134"/>
                    <a:pt x="248938" y="821081"/>
                    <a:pt x="248109" y="814028"/>
                  </a:cubicBezTo>
                  <a:cubicBezTo>
                    <a:pt x="241263" y="815272"/>
                    <a:pt x="234417" y="816932"/>
                    <a:pt x="227364" y="817762"/>
                  </a:cubicBezTo>
                  <a:cubicBezTo>
                    <a:pt x="213672" y="819421"/>
                    <a:pt x="199981" y="817347"/>
                    <a:pt x="186497" y="814857"/>
                  </a:cubicBezTo>
                  <a:cubicBezTo>
                    <a:pt x="182762" y="814235"/>
                    <a:pt x="181518" y="812783"/>
                    <a:pt x="182555" y="808841"/>
                  </a:cubicBezTo>
                  <a:cubicBezTo>
                    <a:pt x="187741" y="790171"/>
                    <a:pt x="194380" y="772330"/>
                    <a:pt x="206619" y="757187"/>
                  </a:cubicBezTo>
                  <a:cubicBezTo>
                    <a:pt x="209316" y="753867"/>
                    <a:pt x="212427" y="750548"/>
                    <a:pt x="215954" y="748059"/>
                  </a:cubicBezTo>
                  <a:cubicBezTo>
                    <a:pt x="230683" y="736649"/>
                    <a:pt x="244375" y="739553"/>
                    <a:pt x="253502" y="755734"/>
                  </a:cubicBezTo>
                  <a:cubicBezTo>
                    <a:pt x="254747" y="758016"/>
                    <a:pt x="255992" y="760506"/>
                    <a:pt x="257444" y="763617"/>
                  </a:cubicBezTo>
                  <a:cubicBezTo>
                    <a:pt x="280263" y="722750"/>
                    <a:pt x="319056" y="712793"/>
                    <a:pt x="360338" y="707606"/>
                  </a:cubicBezTo>
                  <a:cubicBezTo>
                    <a:pt x="360546" y="708229"/>
                    <a:pt x="360961" y="708851"/>
                    <a:pt x="361168" y="709681"/>
                  </a:cubicBezTo>
                  <a:lnTo>
                    <a:pt x="335652" y="716942"/>
                  </a:lnTo>
                  <a:cubicBezTo>
                    <a:pt x="318019" y="722128"/>
                    <a:pt x="301008" y="728766"/>
                    <a:pt x="286279" y="740383"/>
                  </a:cubicBezTo>
                  <a:cubicBezTo>
                    <a:pt x="279434" y="745984"/>
                    <a:pt x="273625" y="752415"/>
                    <a:pt x="268854" y="759883"/>
                  </a:cubicBezTo>
                  <a:cubicBezTo>
                    <a:pt x="264912" y="766314"/>
                    <a:pt x="261385" y="772123"/>
                    <a:pt x="266987" y="780421"/>
                  </a:cubicBezTo>
                  <a:cubicBezTo>
                    <a:pt x="272173" y="788304"/>
                    <a:pt x="268231" y="796809"/>
                    <a:pt x="261800" y="803240"/>
                  </a:cubicBezTo>
                  <a:cubicBezTo>
                    <a:pt x="259103" y="805937"/>
                    <a:pt x="256614" y="808426"/>
                    <a:pt x="256822" y="812990"/>
                  </a:cubicBezTo>
                  <a:cubicBezTo>
                    <a:pt x="258896" y="848879"/>
                    <a:pt x="270098" y="882693"/>
                    <a:pt x="282960" y="916507"/>
                  </a:cubicBezTo>
                  <a:cubicBezTo>
                    <a:pt x="284205" y="915055"/>
                    <a:pt x="284827" y="914225"/>
                    <a:pt x="285449" y="913395"/>
                  </a:cubicBezTo>
                  <a:cubicBezTo>
                    <a:pt x="299763" y="890161"/>
                    <a:pt x="317811" y="884560"/>
                    <a:pt x="342705" y="895347"/>
                  </a:cubicBezTo>
                  <a:cubicBezTo>
                    <a:pt x="354530" y="900326"/>
                    <a:pt x="364488" y="908002"/>
                    <a:pt x="373408" y="916922"/>
                  </a:cubicBezTo>
                  <a:cubicBezTo>
                    <a:pt x="391248" y="934970"/>
                    <a:pt x="405355" y="955715"/>
                    <a:pt x="415934" y="978742"/>
                  </a:cubicBezTo>
                  <a:cubicBezTo>
                    <a:pt x="416764" y="980401"/>
                    <a:pt x="417802" y="982061"/>
                    <a:pt x="417387" y="984135"/>
                  </a:cubicBezTo>
                  <a:cubicBezTo>
                    <a:pt x="399961" y="989944"/>
                    <a:pt x="383365" y="997619"/>
                    <a:pt x="365525" y="1001768"/>
                  </a:cubicBezTo>
                  <a:cubicBezTo>
                    <a:pt x="353700" y="1004465"/>
                    <a:pt x="341876" y="1007162"/>
                    <a:pt x="329844" y="1007162"/>
                  </a:cubicBezTo>
                  <a:cubicBezTo>
                    <a:pt x="322998" y="1007162"/>
                    <a:pt x="322998" y="1009029"/>
                    <a:pt x="325487" y="1014423"/>
                  </a:cubicBezTo>
                  <a:cubicBezTo>
                    <a:pt x="345609" y="1057157"/>
                    <a:pt x="365732" y="1099892"/>
                    <a:pt x="383988" y="1143663"/>
                  </a:cubicBezTo>
                  <a:cubicBezTo>
                    <a:pt x="404525" y="1193243"/>
                    <a:pt x="422781" y="1243653"/>
                    <a:pt x="431286" y="1296968"/>
                  </a:cubicBezTo>
                  <a:cubicBezTo>
                    <a:pt x="436680" y="1330574"/>
                    <a:pt x="435850" y="1363974"/>
                    <a:pt x="433153" y="1397788"/>
                  </a:cubicBezTo>
                  <a:cubicBezTo>
                    <a:pt x="431493" y="1419362"/>
                    <a:pt x="428796" y="1440729"/>
                    <a:pt x="425477" y="1462097"/>
                  </a:cubicBezTo>
                  <a:cubicBezTo>
                    <a:pt x="425270" y="1463964"/>
                    <a:pt x="424025" y="1466246"/>
                    <a:pt x="425685" y="1468320"/>
                  </a:cubicBezTo>
                  <a:cubicBezTo>
                    <a:pt x="428381" y="1468320"/>
                    <a:pt x="429004" y="1465623"/>
                    <a:pt x="430041" y="1464171"/>
                  </a:cubicBezTo>
                  <a:cubicBezTo>
                    <a:pt x="445807" y="1442389"/>
                    <a:pt x="467382" y="1435543"/>
                    <a:pt x="493106" y="1440729"/>
                  </a:cubicBezTo>
                  <a:cubicBezTo>
                    <a:pt x="514265" y="1445086"/>
                    <a:pt x="532313" y="1455666"/>
                    <a:pt x="548494" y="1469772"/>
                  </a:cubicBezTo>
                  <a:cubicBezTo>
                    <a:pt x="583138" y="1500267"/>
                    <a:pt x="608447" y="1537608"/>
                    <a:pt x="627740" y="1579098"/>
                  </a:cubicBezTo>
                  <a:cubicBezTo>
                    <a:pt x="629814" y="1583454"/>
                    <a:pt x="628155" y="1584491"/>
                    <a:pt x="624420" y="1586358"/>
                  </a:cubicBezTo>
                  <a:cubicBezTo>
                    <a:pt x="604920" y="1596108"/>
                    <a:pt x="584175" y="1603992"/>
                    <a:pt x="563431" y="1609385"/>
                  </a:cubicBezTo>
                  <a:cubicBezTo>
                    <a:pt x="532313" y="1617683"/>
                    <a:pt x="500781" y="1623699"/>
                    <a:pt x="468004" y="1621417"/>
                  </a:cubicBezTo>
                  <a:cubicBezTo>
                    <a:pt x="448297" y="1619965"/>
                    <a:pt x="430456" y="1614156"/>
                    <a:pt x="413653" y="1604199"/>
                  </a:cubicBezTo>
                  <a:cubicBezTo>
                    <a:pt x="405562" y="1599428"/>
                    <a:pt x="401413" y="1591337"/>
                    <a:pt x="394982" y="1584699"/>
                  </a:cubicBezTo>
                  <a:cubicBezTo>
                    <a:pt x="393323" y="1585943"/>
                    <a:pt x="392908" y="1588018"/>
                    <a:pt x="392285" y="1589885"/>
                  </a:cubicBezTo>
                  <a:cubicBezTo>
                    <a:pt x="381913" y="1619343"/>
                    <a:pt x="369881" y="1647970"/>
                    <a:pt x="356397" y="1676184"/>
                  </a:cubicBezTo>
                  <a:cubicBezTo>
                    <a:pt x="333578" y="1723378"/>
                    <a:pt x="306920" y="1767927"/>
                    <a:pt x="276788" y="1810014"/>
                  </a:cubicBezTo>
                  <a:lnTo>
                    <a:pt x="231210" y="1864027"/>
                  </a:lnTo>
                  <a:lnTo>
                    <a:pt x="320404" y="1734347"/>
                  </a:lnTo>
                  <a:cubicBezTo>
                    <a:pt x="347321" y="1687074"/>
                    <a:pt x="369985" y="1637390"/>
                    <a:pt x="387722" y="1584906"/>
                  </a:cubicBezTo>
                  <a:cubicBezTo>
                    <a:pt x="389589" y="1579098"/>
                    <a:pt x="391248" y="1573496"/>
                    <a:pt x="390626" y="1567273"/>
                  </a:cubicBezTo>
                  <a:cubicBezTo>
                    <a:pt x="389796" y="1558560"/>
                    <a:pt x="391456" y="1549847"/>
                    <a:pt x="396227" y="1542794"/>
                  </a:cubicBezTo>
                  <a:cubicBezTo>
                    <a:pt x="406184" y="1528688"/>
                    <a:pt x="408259" y="1512507"/>
                    <a:pt x="411786" y="1496533"/>
                  </a:cubicBezTo>
                  <a:cubicBezTo>
                    <a:pt x="421743" y="1449028"/>
                    <a:pt x="426929" y="1400899"/>
                    <a:pt x="427552" y="1352356"/>
                  </a:cubicBezTo>
                  <a:cubicBezTo>
                    <a:pt x="427759" y="1338457"/>
                    <a:pt x="422781" y="1326010"/>
                    <a:pt x="416764" y="1313978"/>
                  </a:cubicBezTo>
                  <a:cubicBezTo>
                    <a:pt x="394360" y="1268547"/>
                    <a:pt x="363035" y="1229547"/>
                    <a:pt x="328599" y="1192828"/>
                  </a:cubicBezTo>
                  <a:cubicBezTo>
                    <a:pt x="297274" y="1159637"/>
                    <a:pt x="263460" y="1129349"/>
                    <a:pt x="223007" y="1107567"/>
                  </a:cubicBezTo>
                  <a:cubicBezTo>
                    <a:pt x="208694" y="1099892"/>
                    <a:pt x="193757" y="1093876"/>
                    <a:pt x="177784" y="1091179"/>
                  </a:cubicBezTo>
                  <a:cubicBezTo>
                    <a:pt x="151023" y="1086615"/>
                    <a:pt x="129033" y="1096365"/>
                    <a:pt x="114927" y="1119599"/>
                  </a:cubicBezTo>
                  <a:cubicBezTo>
                    <a:pt x="103517" y="1138477"/>
                    <a:pt x="95011" y="1171876"/>
                    <a:pt x="94597" y="1200297"/>
                  </a:cubicBezTo>
                  <a:cubicBezTo>
                    <a:pt x="97916" y="1200297"/>
                    <a:pt x="98746" y="1197185"/>
                    <a:pt x="100198" y="1195318"/>
                  </a:cubicBezTo>
                  <a:cubicBezTo>
                    <a:pt x="121980" y="1170839"/>
                    <a:pt x="148326" y="1170632"/>
                    <a:pt x="170108" y="1195110"/>
                  </a:cubicBezTo>
                  <a:cubicBezTo>
                    <a:pt x="187326" y="1214610"/>
                    <a:pt x="194794" y="1238675"/>
                    <a:pt x="200188" y="1263568"/>
                  </a:cubicBezTo>
                  <a:cubicBezTo>
                    <a:pt x="202470" y="1274356"/>
                    <a:pt x="203715" y="1285143"/>
                    <a:pt x="204544" y="1296138"/>
                  </a:cubicBezTo>
                  <a:cubicBezTo>
                    <a:pt x="204959" y="1301324"/>
                    <a:pt x="203715" y="1302569"/>
                    <a:pt x="198529" y="1302569"/>
                  </a:cubicBezTo>
                  <a:cubicBezTo>
                    <a:pt x="163262" y="1302984"/>
                    <a:pt x="128411" y="1300494"/>
                    <a:pt x="95011" y="1283898"/>
                  </a:cubicBezTo>
                  <a:cubicBezTo>
                    <a:pt x="97086" y="1302776"/>
                    <a:pt x="98538" y="1320617"/>
                    <a:pt x="100820" y="1338457"/>
                  </a:cubicBezTo>
                  <a:cubicBezTo>
                    <a:pt x="105384" y="1373931"/>
                    <a:pt x="111400" y="1409405"/>
                    <a:pt x="118246" y="1444671"/>
                  </a:cubicBezTo>
                  <a:cubicBezTo>
                    <a:pt x="119075" y="1449442"/>
                    <a:pt x="120943" y="1452762"/>
                    <a:pt x="125507" y="1455458"/>
                  </a:cubicBezTo>
                  <a:cubicBezTo>
                    <a:pt x="140443" y="1464586"/>
                    <a:pt x="143762" y="1480144"/>
                    <a:pt x="134012" y="1495081"/>
                  </a:cubicBezTo>
                  <a:cubicBezTo>
                    <a:pt x="130900" y="1499645"/>
                    <a:pt x="130278" y="1503379"/>
                    <a:pt x="131522" y="1508565"/>
                  </a:cubicBezTo>
                  <a:cubicBezTo>
                    <a:pt x="138368" y="1537608"/>
                    <a:pt x="144799" y="1566651"/>
                    <a:pt x="150400" y="1595901"/>
                  </a:cubicBezTo>
                  <a:cubicBezTo>
                    <a:pt x="137746" y="1567895"/>
                    <a:pt x="131937" y="1537815"/>
                    <a:pt x="123639" y="1507735"/>
                  </a:cubicBezTo>
                  <a:cubicBezTo>
                    <a:pt x="93974" y="1529517"/>
                    <a:pt x="59953" y="1531592"/>
                    <a:pt x="25724" y="1532214"/>
                  </a:cubicBezTo>
                  <a:cubicBezTo>
                    <a:pt x="20123" y="1532214"/>
                    <a:pt x="17426" y="1531384"/>
                    <a:pt x="18048" y="1524539"/>
                  </a:cubicBezTo>
                  <a:cubicBezTo>
                    <a:pt x="20538" y="1498400"/>
                    <a:pt x="25516" y="1473092"/>
                    <a:pt x="37963" y="1449650"/>
                  </a:cubicBezTo>
                  <a:cubicBezTo>
                    <a:pt x="42735" y="1440937"/>
                    <a:pt x="48543" y="1433054"/>
                    <a:pt x="56634" y="1427038"/>
                  </a:cubicBezTo>
                  <a:cubicBezTo>
                    <a:pt x="71362" y="1415836"/>
                    <a:pt x="86714" y="1415836"/>
                    <a:pt x="100820" y="1427453"/>
                  </a:cubicBezTo>
                  <a:cubicBezTo>
                    <a:pt x="102687" y="1428905"/>
                    <a:pt x="104554" y="1430564"/>
                    <a:pt x="107666" y="1433261"/>
                  </a:cubicBezTo>
                  <a:cubicBezTo>
                    <a:pt x="104762" y="1416665"/>
                    <a:pt x="102065" y="1401937"/>
                    <a:pt x="99575" y="1387000"/>
                  </a:cubicBezTo>
                  <a:cubicBezTo>
                    <a:pt x="93974" y="1352979"/>
                    <a:pt x="89203" y="1318750"/>
                    <a:pt x="86921" y="1284314"/>
                  </a:cubicBezTo>
                  <a:cubicBezTo>
                    <a:pt x="86714" y="1279957"/>
                    <a:pt x="85261" y="1276638"/>
                    <a:pt x="81942" y="1273733"/>
                  </a:cubicBezTo>
                  <a:cubicBezTo>
                    <a:pt x="78208" y="1270414"/>
                    <a:pt x="74889" y="1266680"/>
                    <a:pt x="72192" y="1262738"/>
                  </a:cubicBezTo>
                  <a:cubicBezTo>
                    <a:pt x="60368" y="1245935"/>
                    <a:pt x="63479" y="1229547"/>
                    <a:pt x="80490" y="1218344"/>
                  </a:cubicBezTo>
                  <a:cubicBezTo>
                    <a:pt x="84639" y="1215648"/>
                    <a:pt x="85469" y="1212744"/>
                    <a:pt x="85676" y="1208387"/>
                  </a:cubicBezTo>
                  <a:cubicBezTo>
                    <a:pt x="87128" y="1182041"/>
                    <a:pt x="90240" y="1155902"/>
                    <a:pt x="100405" y="1131424"/>
                  </a:cubicBezTo>
                  <a:cubicBezTo>
                    <a:pt x="110985" y="1105700"/>
                    <a:pt x="127581" y="1086407"/>
                    <a:pt x="157246" y="1082880"/>
                  </a:cubicBezTo>
                  <a:cubicBezTo>
                    <a:pt x="173427" y="1080806"/>
                    <a:pt x="188778" y="1084540"/>
                    <a:pt x="203922" y="1090349"/>
                  </a:cubicBezTo>
                  <a:cubicBezTo>
                    <a:pt x="235869" y="1102588"/>
                    <a:pt x="263252" y="1122088"/>
                    <a:pt x="288769" y="1144285"/>
                  </a:cubicBezTo>
                  <a:cubicBezTo>
                    <a:pt x="341046" y="1189717"/>
                    <a:pt x="385647" y="1241579"/>
                    <a:pt x="419254" y="1302569"/>
                  </a:cubicBezTo>
                  <a:cubicBezTo>
                    <a:pt x="421121" y="1306096"/>
                    <a:pt x="422988" y="1309829"/>
                    <a:pt x="425270" y="1313148"/>
                  </a:cubicBezTo>
                  <a:cubicBezTo>
                    <a:pt x="423818" y="1294478"/>
                    <a:pt x="420084" y="1276223"/>
                    <a:pt x="414690" y="1258382"/>
                  </a:cubicBezTo>
                  <a:cubicBezTo>
                    <a:pt x="398509" y="1205275"/>
                    <a:pt x="371333" y="1157562"/>
                    <a:pt x="340838" y="1111509"/>
                  </a:cubicBezTo>
                  <a:cubicBezTo>
                    <a:pt x="304742" y="1056950"/>
                    <a:pt x="264497" y="1005295"/>
                    <a:pt x="227571" y="951358"/>
                  </a:cubicBezTo>
                  <a:cubicBezTo>
                    <a:pt x="190645" y="897837"/>
                    <a:pt x="156831" y="842655"/>
                    <a:pt x="134219" y="781251"/>
                  </a:cubicBezTo>
                  <a:cubicBezTo>
                    <a:pt x="130278" y="770671"/>
                    <a:pt x="127166" y="760091"/>
                    <a:pt x="123639" y="749303"/>
                  </a:cubicBezTo>
                  <a:cubicBezTo>
                    <a:pt x="122810" y="746607"/>
                    <a:pt x="123017" y="743495"/>
                    <a:pt x="118661" y="746607"/>
                  </a:cubicBezTo>
                  <a:cubicBezTo>
                    <a:pt x="90240" y="766522"/>
                    <a:pt x="57256" y="769634"/>
                    <a:pt x="23857" y="771293"/>
                  </a:cubicBezTo>
                  <a:cubicBezTo>
                    <a:pt x="15974" y="771708"/>
                    <a:pt x="7883" y="771501"/>
                    <a:pt x="0" y="771708"/>
                  </a:cubicBezTo>
                  <a:close/>
                </a:path>
              </a:pathLst>
            </a:custGeom>
            <a:solidFill>
              <a:schemeClr val="accent2"/>
            </a:solidFill>
            <a:ln w="9525" cap="flat">
              <a:solidFill>
                <a:schemeClr val="accent1">
                  <a:shade val="50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DF100B3A-8606-42F8-A39B-7FD1ADCA04C1}"/>
                </a:ext>
              </a:extLst>
            </p:cNvPr>
            <p:cNvSpPr/>
            <p:nvPr/>
          </p:nvSpPr>
          <p:spPr>
            <a:xfrm>
              <a:off x="3275763" y="391880"/>
              <a:ext cx="5637125" cy="444346"/>
            </a:xfrm>
            <a:custGeom>
              <a:avLst/>
              <a:gdLst>
                <a:gd name="connsiteX0" fmla="*/ 0 w 5637125"/>
                <a:gd name="connsiteY0" fmla="*/ 40221 h 312071"/>
                <a:gd name="connsiteX1" fmla="*/ 1195753 w 5637125"/>
                <a:gd name="connsiteY1" fmla="*/ 291430 h 312071"/>
                <a:gd name="connsiteX2" fmla="*/ 3245617 w 5637125"/>
                <a:gd name="connsiteY2" fmla="*/ 28 h 312071"/>
                <a:gd name="connsiteX3" fmla="*/ 4320791 w 5637125"/>
                <a:gd name="connsiteY3" fmla="*/ 311527 h 312071"/>
                <a:gd name="connsiteX4" fmla="*/ 5637125 w 5637125"/>
                <a:gd name="connsiteY4" fmla="*/ 60318 h 312071"/>
                <a:gd name="connsiteX0" fmla="*/ 0 w 5637125"/>
                <a:gd name="connsiteY0" fmla="*/ 211034 h 488199"/>
                <a:gd name="connsiteX1" fmla="*/ 1195753 w 5637125"/>
                <a:gd name="connsiteY1" fmla="*/ 462243 h 488199"/>
                <a:gd name="connsiteX2" fmla="*/ 2903973 w 5637125"/>
                <a:gd name="connsiteY2" fmla="*/ 19 h 488199"/>
                <a:gd name="connsiteX3" fmla="*/ 4320791 w 5637125"/>
                <a:gd name="connsiteY3" fmla="*/ 482340 h 488199"/>
                <a:gd name="connsiteX4" fmla="*/ 5637125 w 5637125"/>
                <a:gd name="connsiteY4" fmla="*/ 231131 h 488199"/>
                <a:gd name="connsiteX0" fmla="*/ 0 w 5637125"/>
                <a:gd name="connsiteY0" fmla="*/ 211035 h 467243"/>
                <a:gd name="connsiteX1" fmla="*/ 1195753 w 5637125"/>
                <a:gd name="connsiteY1" fmla="*/ 462244 h 467243"/>
                <a:gd name="connsiteX2" fmla="*/ 2903973 w 5637125"/>
                <a:gd name="connsiteY2" fmla="*/ 20 h 467243"/>
                <a:gd name="connsiteX3" fmla="*/ 4501661 w 5637125"/>
                <a:gd name="connsiteY3" fmla="*/ 442147 h 467243"/>
                <a:gd name="connsiteX4" fmla="*/ 5637125 w 5637125"/>
                <a:gd name="connsiteY4" fmla="*/ 231132 h 467243"/>
                <a:gd name="connsiteX0" fmla="*/ 0 w 5637125"/>
                <a:gd name="connsiteY0" fmla="*/ 211021 h 449494"/>
                <a:gd name="connsiteX1" fmla="*/ 1115367 w 5637125"/>
                <a:gd name="connsiteY1" fmla="*/ 432085 h 449494"/>
                <a:gd name="connsiteX2" fmla="*/ 2903973 w 5637125"/>
                <a:gd name="connsiteY2" fmla="*/ 6 h 449494"/>
                <a:gd name="connsiteX3" fmla="*/ 4501661 w 5637125"/>
                <a:gd name="connsiteY3" fmla="*/ 442133 h 449494"/>
                <a:gd name="connsiteX4" fmla="*/ 5637125 w 5637125"/>
                <a:gd name="connsiteY4" fmla="*/ 231118 h 449494"/>
                <a:gd name="connsiteX0" fmla="*/ 0 w 5637125"/>
                <a:gd name="connsiteY0" fmla="*/ 211021 h 449494"/>
                <a:gd name="connsiteX1" fmla="*/ 1115367 w 5637125"/>
                <a:gd name="connsiteY1" fmla="*/ 432085 h 449494"/>
                <a:gd name="connsiteX2" fmla="*/ 2903973 w 5637125"/>
                <a:gd name="connsiteY2" fmla="*/ 6 h 449494"/>
                <a:gd name="connsiteX3" fmla="*/ 4551903 w 5637125"/>
                <a:gd name="connsiteY3" fmla="*/ 442133 h 449494"/>
                <a:gd name="connsiteX4" fmla="*/ 5637125 w 5637125"/>
                <a:gd name="connsiteY4" fmla="*/ 231118 h 449494"/>
                <a:gd name="connsiteX0" fmla="*/ 0 w 5637125"/>
                <a:gd name="connsiteY0" fmla="*/ 211021 h 449494"/>
                <a:gd name="connsiteX1" fmla="*/ 1115367 w 5637125"/>
                <a:gd name="connsiteY1" fmla="*/ 432085 h 449494"/>
                <a:gd name="connsiteX2" fmla="*/ 2823586 w 5637125"/>
                <a:gd name="connsiteY2" fmla="*/ 6 h 449494"/>
                <a:gd name="connsiteX3" fmla="*/ 4551903 w 5637125"/>
                <a:gd name="connsiteY3" fmla="*/ 442133 h 449494"/>
                <a:gd name="connsiteX4" fmla="*/ 5637125 w 5637125"/>
                <a:gd name="connsiteY4" fmla="*/ 231118 h 449494"/>
                <a:gd name="connsiteX0" fmla="*/ 0 w 5637125"/>
                <a:gd name="connsiteY0" fmla="*/ 211021 h 449494"/>
                <a:gd name="connsiteX1" fmla="*/ 974690 w 5637125"/>
                <a:gd name="connsiteY1" fmla="*/ 432085 h 449494"/>
                <a:gd name="connsiteX2" fmla="*/ 2823586 w 5637125"/>
                <a:gd name="connsiteY2" fmla="*/ 6 h 449494"/>
                <a:gd name="connsiteX3" fmla="*/ 4551903 w 5637125"/>
                <a:gd name="connsiteY3" fmla="*/ 442133 h 449494"/>
                <a:gd name="connsiteX4" fmla="*/ 5637125 w 5637125"/>
                <a:gd name="connsiteY4" fmla="*/ 231118 h 449494"/>
                <a:gd name="connsiteX0" fmla="*/ 0 w 5637125"/>
                <a:gd name="connsiteY0" fmla="*/ 211021 h 449494"/>
                <a:gd name="connsiteX1" fmla="*/ 1014883 w 5637125"/>
                <a:gd name="connsiteY1" fmla="*/ 432085 h 449494"/>
                <a:gd name="connsiteX2" fmla="*/ 2823586 w 5637125"/>
                <a:gd name="connsiteY2" fmla="*/ 6 h 449494"/>
                <a:gd name="connsiteX3" fmla="*/ 4551903 w 5637125"/>
                <a:gd name="connsiteY3" fmla="*/ 442133 h 449494"/>
                <a:gd name="connsiteX4" fmla="*/ 5637125 w 5637125"/>
                <a:gd name="connsiteY4" fmla="*/ 231118 h 449494"/>
                <a:gd name="connsiteX0" fmla="*/ 0 w 5637125"/>
                <a:gd name="connsiteY0" fmla="*/ 211021 h 449494"/>
                <a:gd name="connsiteX1" fmla="*/ 1014883 w 5637125"/>
                <a:gd name="connsiteY1" fmla="*/ 432085 h 449494"/>
                <a:gd name="connsiteX2" fmla="*/ 2823586 w 5637125"/>
                <a:gd name="connsiteY2" fmla="*/ 6 h 449494"/>
                <a:gd name="connsiteX3" fmla="*/ 4662435 w 5637125"/>
                <a:gd name="connsiteY3" fmla="*/ 442133 h 449494"/>
                <a:gd name="connsiteX4" fmla="*/ 5637125 w 5637125"/>
                <a:gd name="connsiteY4" fmla="*/ 231118 h 449494"/>
                <a:gd name="connsiteX0" fmla="*/ 0 w 5637125"/>
                <a:gd name="connsiteY0" fmla="*/ 211021 h 444347"/>
                <a:gd name="connsiteX1" fmla="*/ 1014883 w 5637125"/>
                <a:gd name="connsiteY1" fmla="*/ 432085 h 444347"/>
                <a:gd name="connsiteX2" fmla="*/ 2823586 w 5637125"/>
                <a:gd name="connsiteY2" fmla="*/ 6 h 444347"/>
                <a:gd name="connsiteX3" fmla="*/ 4662435 w 5637125"/>
                <a:gd name="connsiteY3" fmla="*/ 442133 h 444347"/>
                <a:gd name="connsiteX4" fmla="*/ 5637125 w 5637125"/>
                <a:gd name="connsiteY4" fmla="*/ 231118 h 444347"/>
                <a:gd name="connsiteX0" fmla="*/ 0 w 5637125"/>
                <a:gd name="connsiteY0" fmla="*/ 211021 h 444347"/>
                <a:gd name="connsiteX1" fmla="*/ 1014883 w 5637125"/>
                <a:gd name="connsiteY1" fmla="*/ 432085 h 444347"/>
                <a:gd name="connsiteX2" fmla="*/ 2823586 w 5637125"/>
                <a:gd name="connsiteY2" fmla="*/ 6 h 444347"/>
                <a:gd name="connsiteX3" fmla="*/ 4662435 w 5637125"/>
                <a:gd name="connsiteY3" fmla="*/ 442133 h 444347"/>
                <a:gd name="connsiteX4" fmla="*/ 5637125 w 5637125"/>
                <a:gd name="connsiteY4" fmla="*/ 231118 h 444347"/>
                <a:gd name="connsiteX0" fmla="*/ 0 w 5637125"/>
                <a:gd name="connsiteY0" fmla="*/ 211020 h 444346"/>
                <a:gd name="connsiteX1" fmla="*/ 1014883 w 5637125"/>
                <a:gd name="connsiteY1" fmla="*/ 432084 h 444346"/>
                <a:gd name="connsiteX2" fmla="*/ 2823586 w 5637125"/>
                <a:gd name="connsiteY2" fmla="*/ 5 h 444346"/>
                <a:gd name="connsiteX3" fmla="*/ 4662435 w 5637125"/>
                <a:gd name="connsiteY3" fmla="*/ 442132 h 444346"/>
                <a:gd name="connsiteX4" fmla="*/ 5637125 w 5637125"/>
                <a:gd name="connsiteY4" fmla="*/ 231117 h 444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37125" h="444346">
                  <a:moveTo>
                    <a:pt x="0" y="211020"/>
                  </a:moveTo>
                  <a:cubicBezTo>
                    <a:pt x="327408" y="339974"/>
                    <a:pt x="544285" y="437107"/>
                    <a:pt x="1014883" y="432084"/>
                  </a:cubicBezTo>
                  <a:cubicBezTo>
                    <a:pt x="1485481" y="427061"/>
                    <a:pt x="2215661" y="-1670"/>
                    <a:pt x="2823586" y="5"/>
                  </a:cubicBezTo>
                  <a:cubicBezTo>
                    <a:pt x="3431511" y="1680"/>
                    <a:pt x="4193512" y="423710"/>
                    <a:pt x="4662435" y="442132"/>
                  </a:cubicBezTo>
                  <a:cubicBezTo>
                    <a:pt x="5131358" y="460554"/>
                    <a:pt x="5178250" y="361745"/>
                    <a:pt x="5637125" y="231117"/>
                  </a:cubicBezTo>
                </a:path>
              </a:pathLst>
            </a:custGeom>
            <a:noFill/>
            <a:ln w="158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4DA32183-DE15-4ADD-BA71-66CEADE4C1A2}"/>
                </a:ext>
              </a:extLst>
            </p:cNvPr>
            <p:cNvSpPr/>
            <p:nvPr/>
          </p:nvSpPr>
          <p:spPr>
            <a:xfrm>
              <a:off x="4269281" y="431424"/>
              <a:ext cx="293283" cy="317722"/>
            </a:xfrm>
            <a:custGeom>
              <a:avLst/>
              <a:gdLst>
                <a:gd name="connsiteX0" fmla="*/ 284468 w 369454"/>
                <a:gd name="connsiteY0" fmla="*/ 142742 h 400242"/>
                <a:gd name="connsiteX1" fmla="*/ 249062 w 369454"/>
                <a:gd name="connsiteY1" fmla="*/ 181226 h 400242"/>
                <a:gd name="connsiteX2" fmla="*/ 309868 w 369454"/>
                <a:gd name="connsiteY2" fmla="*/ 151208 h 400242"/>
                <a:gd name="connsiteX3" fmla="*/ 371444 w 369454"/>
                <a:gd name="connsiteY3" fmla="*/ 202778 h 400242"/>
                <a:gd name="connsiteX4" fmla="*/ 268304 w 369454"/>
                <a:gd name="connsiteY4" fmla="*/ 261275 h 400242"/>
                <a:gd name="connsiteX5" fmla="*/ 244444 w 369454"/>
                <a:gd name="connsiteY5" fmla="*/ 251269 h 400242"/>
                <a:gd name="connsiteX6" fmla="*/ 282929 w 369454"/>
                <a:gd name="connsiteY6" fmla="*/ 322851 h 400242"/>
                <a:gd name="connsiteX7" fmla="*/ 307559 w 369454"/>
                <a:gd name="connsiteY7" fmla="*/ 337475 h 400242"/>
                <a:gd name="connsiteX8" fmla="*/ 281389 w 369454"/>
                <a:gd name="connsiteY8" fmla="*/ 362875 h 400242"/>
                <a:gd name="connsiteX9" fmla="*/ 245213 w 369454"/>
                <a:gd name="connsiteY9" fmla="*/ 398281 h 400242"/>
                <a:gd name="connsiteX10" fmla="*/ 193644 w 369454"/>
                <a:gd name="connsiteY10" fmla="*/ 394433 h 400242"/>
                <a:gd name="connsiteX11" fmla="*/ 172092 w 369454"/>
                <a:gd name="connsiteY11" fmla="*/ 329778 h 400242"/>
                <a:gd name="connsiteX12" fmla="*/ 175941 w 369454"/>
                <a:gd name="connsiteY12" fmla="*/ 305917 h 400242"/>
                <a:gd name="connsiteX13" fmla="*/ 183638 w 369454"/>
                <a:gd name="connsiteY13" fmla="*/ 275129 h 400242"/>
                <a:gd name="connsiteX14" fmla="*/ 184407 w 369454"/>
                <a:gd name="connsiteY14" fmla="*/ 272051 h 400242"/>
                <a:gd name="connsiteX15" fmla="*/ 184407 w 369454"/>
                <a:gd name="connsiteY15" fmla="*/ 274360 h 400242"/>
                <a:gd name="connsiteX16" fmla="*/ 171323 w 369454"/>
                <a:gd name="connsiteY16" fmla="*/ 288214 h 400242"/>
                <a:gd name="connsiteX17" fmla="*/ 87426 w 369454"/>
                <a:gd name="connsiteY17" fmla="*/ 344402 h 400242"/>
                <a:gd name="connsiteX18" fmla="*/ 44323 w 369454"/>
                <a:gd name="connsiteY18" fmla="*/ 342093 h 400242"/>
                <a:gd name="connsiteX19" fmla="*/ 1219 w 369454"/>
                <a:gd name="connsiteY19" fmla="*/ 293602 h 400242"/>
                <a:gd name="connsiteX20" fmla="*/ 32777 w 369454"/>
                <a:gd name="connsiteY20" fmla="*/ 242032 h 400242"/>
                <a:gd name="connsiteX21" fmla="*/ 122832 w 369454"/>
                <a:gd name="connsiteY21" fmla="*/ 217402 h 400242"/>
                <a:gd name="connsiteX22" fmla="*/ 145923 w 369454"/>
                <a:gd name="connsiteY22" fmla="*/ 214323 h 400242"/>
                <a:gd name="connsiteX23" fmla="*/ 122062 w 369454"/>
                <a:gd name="connsiteY23" fmla="*/ 208935 h 400242"/>
                <a:gd name="connsiteX24" fmla="*/ 25850 w 369454"/>
                <a:gd name="connsiteY24" fmla="*/ 159675 h 400242"/>
                <a:gd name="connsiteX25" fmla="*/ 7377 w 369454"/>
                <a:gd name="connsiteY25" fmla="*/ 75778 h 400242"/>
                <a:gd name="connsiteX26" fmla="*/ 88195 w 369454"/>
                <a:gd name="connsiteY26" fmla="*/ 62693 h 400242"/>
                <a:gd name="connsiteX27" fmla="*/ 100511 w 369454"/>
                <a:gd name="connsiteY27" fmla="*/ 67311 h 400242"/>
                <a:gd name="connsiteX28" fmla="*/ 113595 w 369454"/>
                <a:gd name="connsiteY28" fmla="*/ 76548 h 400242"/>
                <a:gd name="connsiteX29" fmla="*/ 167474 w 369454"/>
                <a:gd name="connsiteY29" fmla="*/ 137354 h 400242"/>
                <a:gd name="connsiteX30" fmla="*/ 183638 w 369454"/>
                <a:gd name="connsiteY30" fmla="*/ 158136 h 400242"/>
                <a:gd name="connsiteX31" fmla="*/ 187486 w 369454"/>
                <a:gd name="connsiteY31" fmla="*/ 165833 h 400242"/>
                <a:gd name="connsiteX32" fmla="*/ 182098 w 369454"/>
                <a:gd name="connsiteY32" fmla="*/ 154287 h 400242"/>
                <a:gd name="connsiteX33" fmla="*/ 175941 w 369454"/>
                <a:gd name="connsiteY33" fmla="*/ 128117 h 400242"/>
                <a:gd name="connsiteX34" fmla="*/ 169783 w 369454"/>
                <a:gd name="connsiteY34" fmla="*/ 51917 h 400242"/>
                <a:gd name="connsiteX35" fmla="*/ 209807 w 369454"/>
                <a:gd name="connsiteY35" fmla="*/ 348 h 400242"/>
                <a:gd name="connsiteX36" fmla="*/ 272153 w 369454"/>
                <a:gd name="connsiteY36" fmla="*/ 40372 h 400242"/>
                <a:gd name="connsiteX37" fmla="*/ 280620 w 369454"/>
                <a:gd name="connsiteY37" fmla="*/ 58075 h 400242"/>
                <a:gd name="connsiteX38" fmla="*/ 286777 w 369454"/>
                <a:gd name="connsiteY38" fmla="*/ 105026 h 400242"/>
                <a:gd name="connsiteX39" fmla="*/ 279080 w 369454"/>
                <a:gd name="connsiteY39" fmla="*/ 125039 h 400242"/>
                <a:gd name="connsiteX40" fmla="*/ 284468 w 369454"/>
                <a:gd name="connsiteY40" fmla="*/ 142742 h 400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369454" h="400242">
                  <a:moveTo>
                    <a:pt x="284468" y="142742"/>
                  </a:moveTo>
                  <a:cubicBezTo>
                    <a:pt x="265226" y="147360"/>
                    <a:pt x="256759" y="161214"/>
                    <a:pt x="249062" y="181226"/>
                  </a:cubicBezTo>
                  <a:cubicBezTo>
                    <a:pt x="271383" y="169681"/>
                    <a:pt x="287547" y="155826"/>
                    <a:pt x="309868" y="151208"/>
                  </a:cubicBezTo>
                  <a:cubicBezTo>
                    <a:pt x="342965" y="144281"/>
                    <a:pt x="372983" y="168911"/>
                    <a:pt x="371444" y="202778"/>
                  </a:cubicBezTo>
                  <a:cubicBezTo>
                    <a:pt x="367595" y="262814"/>
                    <a:pt x="322953" y="288214"/>
                    <a:pt x="268304" y="261275"/>
                  </a:cubicBezTo>
                  <a:cubicBezTo>
                    <a:pt x="260607" y="257426"/>
                    <a:pt x="252910" y="254348"/>
                    <a:pt x="244444" y="251269"/>
                  </a:cubicBezTo>
                  <a:cubicBezTo>
                    <a:pt x="263686" y="272051"/>
                    <a:pt x="276771" y="295911"/>
                    <a:pt x="282929" y="322851"/>
                  </a:cubicBezTo>
                  <a:cubicBezTo>
                    <a:pt x="286007" y="336705"/>
                    <a:pt x="302171" y="328239"/>
                    <a:pt x="307559" y="337475"/>
                  </a:cubicBezTo>
                  <a:cubicBezTo>
                    <a:pt x="295244" y="342093"/>
                    <a:pt x="286777" y="350560"/>
                    <a:pt x="281389" y="362875"/>
                  </a:cubicBezTo>
                  <a:cubicBezTo>
                    <a:pt x="274462" y="379039"/>
                    <a:pt x="261377" y="391354"/>
                    <a:pt x="245213" y="398281"/>
                  </a:cubicBezTo>
                  <a:cubicBezTo>
                    <a:pt x="227511" y="401360"/>
                    <a:pt x="209807" y="404439"/>
                    <a:pt x="193644" y="394433"/>
                  </a:cubicBezTo>
                  <a:cubicBezTo>
                    <a:pt x="171323" y="377499"/>
                    <a:pt x="169783" y="354408"/>
                    <a:pt x="172092" y="329778"/>
                  </a:cubicBezTo>
                  <a:cubicBezTo>
                    <a:pt x="172862" y="322081"/>
                    <a:pt x="175171" y="314384"/>
                    <a:pt x="175941" y="305917"/>
                  </a:cubicBezTo>
                  <a:cubicBezTo>
                    <a:pt x="180559" y="295142"/>
                    <a:pt x="176710" y="282057"/>
                    <a:pt x="183638" y="275129"/>
                  </a:cubicBezTo>
                  <a:cubicBezTo>
                    <a:pt x="186716" y="270511"/>
                    <a:pt x="181329" y="271281"/>
                    <a:pt x="184407" y="272051"/>
                  </a:cubicBezTo>
                  <a:cubicBezTo>
                    <a:pt x="185177" y="272051"/>
                    <a:pt x="185177" y="272820"/>
                    <a:pt x="184407" y="274360"/>
                  </a:cubicBezTo>
                  <a:cubicBezTo>
                    <a:pt x="180559" y="279748"/>
                    <a:pt x="178250" y="286675"/>
                    <a:pt x="171323" y="288214"/>
                  </a:cubicBezTo>
                  <a:cubicBezTo>
                    <a:pt x="148232" y="314384"/>
                    <a:pt x="123601" y="337475"/>
                    <a:pt x="87426" y="344402"/>
                  </a:cubicBezTo>
                  <a:cubicBezTo>
                    <a:pt x="72801" y="347481"/>
                    <a:pt x="58177" y="347481"/>
                    <a:pt x="44323" y="342093"/>
                  </a:cubicBezTo>
                  <a:cubicBezTo>
                    <a:pt x="21232" y="333626"/>
                    <a:pt x="4298" y="318232"/>
                    <a:pt x="1219" y="293602"/>
                  </a:cubicBezTo>
                  <a:cubicBezTo>
                    <a:pt x="-1090" y="270511"/>
                    <a:pt x="14304" y="255117"/>
                    <a:pt x="32777" y="242032"/>
                  </a:cubicBezTo>
                  <a:cubicBezTo>
                    <a:pt x="60486" y="223560"/>
                    <a:pt x="92814" y="224329"/>
                    <a:pt x="122832" y="217402"/>
                  </a:cubicBezTo>
                  <a:cubicBezTo>
                    <a:pt x="128219" y="211245"/>
                    <a:pt x="135147" y="216632"/>
                    <a:pt x="145923" y="214323"/>
                  </a:cubicBezTo>
                  <a:cubicBezTo>
                    <a:pt x="134377" y="215093"/>
                    <a:pt x="127450" y="213554"/>
                    <a:pt x="122062" y="208935"/>
                  </a:cubicBezTo>
                  <a:cubicBezTo>
                    <a:pt x="87426" y="197390"/>
                    <a:pt x="54329" y="184305"/>
                    <a:pt x="25850" y="159675"/>
                  </a:cubicBezTo>
                  <a:cubicBezTo>
                    <a:pt x="-1090" y="136584"/>
                    <a:pt x="-6478" y="94251"/>
                    <a:pt x="7377" y="75778"/>
                  </a:cubicBezTo>
                  <a:cubicBezTo>
                    <a:pt x="23541" y="52687"/>
                    <a:pt x="55098" y="47299"/>
                    <a:pt x="88195" y="62693"/>
                  </a:cubicBezTo>
                  <a:cubicBezTo>
                    <a:pt x="92044" y="64232"/>
                    <a:pt x="95892" y="65772"/>
                    <a:pt x="100511" y="67311"/>
                  </a:cubicBezTo>
                  <a:cubicBezTo>
                    <a:pt x="104359" y="71160"/>
                    <a:pt x="110517" y="71160"/>
                    <a:pt x="113595" y="76548"/>
                  </a:cubicBezTo>
                  <a:cubicBezTo>
                    <a:pt x="134377" y="94251"/>
                    <a:pt x="152080" y="115032"/>
                    <a:pt x="167474" y="137354"/>
                  </a:cubicBezTo>
                  <a:cubicBezTo>
                    <a:pt x="175941" y="141972"/>
                    <a:pt x="179789" y="149669"/>
                    <a:pt x="183638" y="158136"/>
                  </a:cubicBezTo>
                  <a:cubicBezTo>
                    <a:pt x="185177" y="160445"/>
                    <a:pt x="185177" y="164293"/>
                    <a:pt x="187486" y="165833"/>
                  </a:cubicBezTo>
                  <a:cubicBezTo>
                    <a:pt x="185947" y="161984"/>
                    <a:pt x="184407" y="158136"/>
                    <a:pt x="182098" y="154287"/>
                  </a:cubicBezTo>
                  <a:cubicBezTo>
                    <a:pt x="178250" y="145820"/>
                    <a:pt x="179789" y="136584"/>
                    <a:pt x="175941" y="128117"/>
                  </a:cubicBezTo>
                  <a:cubicBezTo>
                    <a:pt x="174401" y="102717"/>
                    <a:pt x="163626" y="78087"/>
                    <a:pt x="169783" y="51917"/>
                  </a:cubicBezTo>
                  <a:cubicBezTo>
                    <a:pt x="176710" y="20360"/>
                    <a:pt x="188256" y="3426"/>
                    <a:pt x="209807" y="348"/>
                  </a:cubicBezTo>
                  <a:cubicBezTo>
                    <a:pt x="232898" y="-2731"/>
                    <a:pt x="260607" y="14972"/>
                    <a:pt x="272153" y="40372"/>
                  </a:cubicBezTo>
                  <a:cubicBezTo>
                    <a:pt x="275232" y="46529"/>
                    <a:pt x="277541" y="51917"/>
                    <a:pt x="280620" y="58075"/>
                  </a:cubicBezTo>
                  <a:cubicBezTo>
                    <a:pt x="290626" y="72699"/>
                    <a:pt x="284468" y="89632"/>
                    <a:pt x="286777" y="105026"/>
                  </a:cubicBezTo>
                  <a:cubicBezTo>
                    <a:pt x="285238" y="111954"/>
                    <a:pt x="282159" y="118881"/>
                    <a:pt x="279080" y="125039"/>
                  </a:cubicBezTo>
                  <a:cubicBezTo>
                    <a:pt x="272923" y="135814"/>
                    <a:pt x="278310" y="138893"/>
                    <a:pt x="284468" y="142742"/>
                  </a:cubicBezTo>
                  <a:close/>
                </a:path>
              </a:pathLst>
            </a:custGeom>
            <a:solidFill>
              <a:schemeClr val="accent2"/>
            </a:solidFill>
            <a:ln w="76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6B396828-0204-4776-BD6C-20E630293F99}"/>
                </a:ext>
              </a:extLst>
            </p:cNvPr>
            <p:cNvSpPr/>
            <p:nvPr/>
          </p:nvSpPr>
          <p:spPr>
            <a:xfrm>
              <a:off x="5888551" y="431424"/>
              <a:ext cx="272654" cy="262167"/>
            </a:xfrm>
            <a:custGeom>
              <a:avLst/>
              <a:gdLst>
                <a:gd name="connsiteX0" fmla="*/ 165990 w 400242"/>
                <a:gd name="connsiteY0" fmla="*/ 373598 h 384848"/>
                <a:gd name="connsiteX1" fmla="*/ 145978 w 400242"/>
                <a:gd name="connsiteY1" fmla="*/ 305865 h 384848"/>
                <a:gd name="connsiteX2" fmla="*/ 153675 w 400242"/>
                <a:gd name="connsiteY2" fmla="*/ 276617 h 384848"/>
                <a:gd name="connsiteX3" fmla="*/ 194469 w 400242"/>
                <a:gd name="connsiteY3" fmla="*/ 218889 h 384848"/>
                <a:gd name="connsiteX4" fmla="*/ 201396 w 400242"/>
                <a:gd name="connsiteY4" fmla="*/ 209653 h 384848"/>
                <a:gd name="connsiteX5" fmla="*/ 194469 w 400242"/>
                <a:gd name="connsiteY5" fmla="*/ 211962 h 384848"/>
                <a:gd name="connsiteX6" fmla="*/ 181384 w 400242"/>
                <a:gd name="connsiteY6" fmla="*/ 219659 h 384848"/>
                <a:gd name="connsiteX7" fmla="*/ 59002 w 400242"/>
                <a:gd name="connsiteY7" fmla="*/ 265071 h 384848"/>
                <a:gd name="connsiteX8" fmla="*/ 505 w 400242"/>
                <a:gd name="connsiteY8" fmla="*/ 218889 h 384848"/>
                <a:gd name="connsiteX9" fmla="*/ 44378 w 400242"/>
                <a:gd name="connsiteY9" fmla="*/ 155774 h 384848"/>
                <a:gd name="connsiteX10" fmla="*/ 149826 w 400242"/>
                <a:gd name="connsiteY10" fmla="*/ 144998 h 384848"/>
                <a:gd name="connsiteX11" fmla="*/ 181384 w 400242"/>
                <a:gd name="connsiteY11" fmla="*/ 148847 h 384848"/>
                <a:gd name="connsiteX12" fmla="*/ 103645 w 400242"/>
                <a:gd name="connsiteY12" fmla="*/ 104974 h 384848"/>
                <a:gd name="connsiteX13" fmla="*/ 92099 w 400242"/>
                <a:gd name="connsiteY13" fmla="*/ 94968 h 384848"/>
                <a:gd name="connsiteX14" fmla="*/ 83633 w 400242"/>
                <a:gd name="connsiteY14" fmla="*/ 86501 h 384848"/>
                <a:gd name="connsiteX15" fmla="*/ 74396 w 400242"/>
                <a:gd name="connsiteY15" fmla="*/ 72647 h 384848"/>
                <a:gd name="connsiteX16" fmla="*/ 79014 w 400242"/>
                <a:gd name="connsiteY16" fmla="*/ 17998 h 384848"/>
                <a:gd name="connsiteX17" fmla="*/ 141360 w 400242"/>
                <a:gd name="connsiteY17" fmla="*/ 2604 h 384848"/>
                <a:gd name="connsiteX18" fmla="*/ 201396 w 400242"/>
                <a:gd name="connsiteY18" fmla="*/ 42628 h 384848"/>
                <a:gd name="connsiteX19" fmla="*/ 236033 w 400242"/>
                <a:gd name="connsiteY19" fmla="*/ 97277 h 384848"/>
                <a:gd name="connsiteX20" fmla="*/ 265281 w 400242"/>
                <a:gd name="connsiteY20" fmla="*/ 21847 h 384848"/>
                <a:gd name="connsiteX21" fmla="*/ 316851 w 400242"/>
                <a:gd name="connsiteY21" fmla="*/ 16459 h 384848"/>
                <a:gd name="connsiteX22" fmla="*/ 363033 w 400242"/>
                <a:gd name="connsiteY22" fmla="*/ 82653 h 384848"/>
                <a:gd name="connsiteX23" fmla="*/ 316081 w 400242"/>
                <a:gd name="connsiteY23" fmla="*/ 151156 h 384848"/>
                <a:gd name="connsiteX24" fmla="*/ 296839 w 400242"/>
                <a:gd name="connsiteY24" fmla="*/ 158083 h 384848"/>
                <a:gd name="connsiteX25" fmla="*/ 399209 w 400242"/>
                <a:gd name="connsiteY25" fmla="*/ 259683 h 384848"/>
                <a:gd name="connsiteX26" fmla="*/ 315311 w 400242"/>
                <a:gd name="connsiteY26" fmla="*/ 285852 h 384848"/>
                <a:gd name="connsiteX27" fmla="*/ 269899 w 400242"/>
                <a:gd name="connsiteY27" fmla="*/ 231204 h 384848"/>
                <a:gd name="connsiteX28" fmla="*/ 267590 w 400242"/>
                <a:gd name="connsiteY28" fmla="*/ 329725 h 384848"/>
                <a:gd name="connsiteX29" fmla="*/ 192930 w 400242"/>
                <a:gd name="connsiteY29" fmla="*/ 390532 h 384848"/>
                <a:gd name="connsiteX30" fmla="*/ 165990 w 400242"/>
                <a:gd name="connsiteY30" fmla="*/ 373598 h 3848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400242" h="384848">
                  <a:moveTo>
                    <a:pt x="165990" y="373598"/>
                  </a:moveTo>
                  <a:cubicBezTo>
                    <a:pt x="138281" y="357435"/>
                    <a:pt x="143669" y="331265"/>
                    <a:pt x="145978" y="305865"/>
                  </a:cubicBezTo>
                  <a:cubicBezTo>
                    <a:pt x="146748" y="295859"/>
                    <a:pt x="150596" y="286622"/>
                    <a:pt x="153675" y="276617"/>
                  </a:cubicBezTo>
                  <a:cubicBezTo>
                    <a:pt x="167530" y="257374"/>
                    <a:pt x="180614" y="238132"/>
                    <a:pt x="194469" y="218889"/>
                  </a:cubicBezTo>
                  <a:cubicBezTo>
                    <a:pt x="196008" y="215041"/>
                    <a:pt x="197548" y="211962"/>
                    <a:pt x="201396" y="209653"/>
                  </a:cubicBezTo>
                  <a:cubicBezTo>
                    <a:pt x="198318" y="208883"/>
                    <a:pt x="196778" y="211962"/>
                    <a:pt x="194469" y="211962"/>
                  </a:cubicBezTo>
                  <a:cubicBezTo>
                    <a:pt x="189081" y="212731"/>
                    <a:pt x="183693" y="214271"/>
                    <a:pt x="181384" y="219659"/>
                  </a:cubicBezTo>
                  <a:cubicBezTo>
                    <a:pt x="145208" y="247368"/>
                    <a:pt x="105954" y="268150"/>
                    <a:pt x="59002" y="265071"/>
                  </a:cubicBezTo>
                  <a:cubicBezTo>
                    <a:pt x="25136" y="262762"/>
                    <a:pt x="4354" y="245059"/>
                    <a:pt x="505" y="218889"/>
                  </a:cubicBezTo>
                  <a:cubicBezTo>
                    <a:pt x="-3343" y="194259"/>
                    <a:pt x="15130" y="168089"/>
                    <a:pt x="44378" y="155774"/>
                  </a:cubicBezTo>
                  <a:cubicBezTo>
                    <a:pt x="78245" y="141150"/>
                    <a:pt x="114421" y="141150"/>
                    <a:pt x="149826" y="144998"/>
                  </a:cubicBezTo>
                  <a:cubicBezTo>
                    <a:pt x="158293" y="145768"/>
                    <a:pt x="166760" y="146538"/>
                    <a:pt x="181384" y="148847"/>
                  </a:cubicBezTo>
                  <a:cubicBezTo>
                    <a:pt x="152905" y="130374"/>
                    <a:pt x="125966" y="121907"/>
                    <a:pt x="103645" y="104974"/>
                  </a:cubicBezTo>
                  <a:cubicBezTo>
                    <a:pt x="101336" y="100356"/>
                    <a:pt x="93639" y="100356"/>
                    <a:pt x="92099" y="94968"/>
                  </a:cubicBezTo>
                  <a:cubicBezTo>
                    <a:pt x="89020" y="91889"/>
                    <a:pt x="86711" y="89580"/>
                    <a:pt x="83633" y="86501"/>
                  </a:cubicBezTo>
                  <a:cubicBezTo>
                    <a:pt x="77475" y="84192"/>
                    <a:pt x="76705" y="78034"/>
                    <a:pt x="74396" y="72647"/>
                  </a:cubicBezTo>
                  <a:cubicBezTo>
                    <a:pt x="68239" y="53404"/>
                    <a:pt x="62081" y="34162"/>
                    <a:pt x="79014" y="17998"/>
                  </a:cubicBezTo>
                  <a:cubicBezTo>
                    <a:pt x="96717" y="1065"/>
                    <a:pt x="117499" y="-3553"/>
                    <a:pt x="141360" y="2604"/>
                  </a:cubicBezTo>
                  <a:cubicBezTo>
                    <a:pt x="165990" y="8762"/>
                    <a:pt x="186002" y="21847"/>
                    <a:pt x="201396" y="42628"/>
                  </a:cubicBezTo>
                  <a:cubicBezTo>
                    <a:pt x="226796" y="53404"/>
                    <a:pt x="226027" y="80344"/>
                    <a:pt x="236033" y="97277"/>
                  </a:cubicBezTo>
                  <a:cubicBezTo>
                    <a:pt x="230645" y="68028"/>
                    <a:pt x="244499" y="42628"/>
                    <a:pt x="265281" y="21847"/>
                  </a:cubicBezTo>
                  <a:cubicBezTo>
                    <a:pt x="279905" y="7223"/>
                    <a:pt x="299148" y="8762"/>
                    <a:pt x="316851" y="16459"/>
                  </a:cubicBezTo>
                  <a:cubicBezTo>
                    <a:pt x="343790" y="27234"/>
                    <a:pt x="363033" y="54943"/>
                    <a:pt x="363033" y="82653"/>
                  </a:cubicBezTo>
                  <a:cubicBezTo>
                    <a:pt x="363033" y="111132"/>
                    <a:pt x="343790" y="138841"/>
                    <a:pt x="316081" y="151156"/>
                  </a:cubicBezTo>
                  <a:cubicBezTo>
                    <a:pt x="309924" y="153465"/>
                    <a:pt x="303766" y="154234"/>
                    <a:pt x="296839" y="158083"/>
                  </a:cubicBezTo>
                  <a:cubicBezTo>
                    <a:pt x="369190" y="147307"/>
                    <a:pt x="416142" y="200416"/>
                    <a:pt x="399209" y="259683"/>
                  </a:cubicBezTo>
                  <a:cubicBezTo>
                    <a:pt x="383045" y="299707"/>
                    <a:pt x="349948" y="310483"/>
                    <a:pt x="315311" y="285852"/>
                  </a:cubicBezTo>
                  <a:cubicBezTo>
                    <a:pt x="294530" y="271998"/>
                    <a:pt x="278366" y="255065"/>
                    <a:pt x="269899" y="231204"/>
                  </a:cubicBezTo>
                  <a:cubicBezTo>
                    <a:pt x="281445" y="264301"/>
                    <a:pt x="279136" y="297398"/>
                    <a:pt x="267590" y="329725"/>
                  </a:cubicBezTo>
                  <a:cubicBezTo>
                    <a:pt x="255275" y="364362"/>
                    <a:pt x="229105" y="383604"/>
                    <a:pt x="192930" y="390532"/>
                  </a:cubicBezTo>
                  <a:cubicBezTo>
                    <a:pt x="183693" y="385913"/>
                    <a:pt x="171378" y="385913"/>
                    <a:pt x="165990" y="373598"/>
                  </a:cubicBezTo>
                  <a:close/>
                </a:path>
              </a:pathLst>
            </a:custGeom>
            <a:solidFill>
              <a:schemeClr val="accent2"/>
            </a:solidFill>
            <a:ln w="76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FBC16D44-190B-45AC-BBFA-EB12D058CE67}"/>
                </a:ext>
              </a:extLst>
            </p:cNvPr>
            <p:cNvSpPr/>
            <p:nvPr/>
          </p:nvSpPr>
          <p:spPr>
            <a:xfrm>
              <a:off x="6468072" y="409978"/>
              <a:ext cx="226423" cy="245291"/>
            </a:xfrm>
            <a:custGeom>
              <a:avLst/>
              <a:gdLst>
                <a:gd name="connsiteX0" fmla="*/ 370215 w 369454"/>
                <a:gd name="connsiteY0" fmla="*/ 305601 h 400242"/>
                <a:gd name="connsiteX1" fmla="*/ 265536 w 369454"/>
                <a:gd name="connsiteY1" fmla="*/ 341007 h 400242"/>
                <a:gd name="connsiteX2" fmla="*/ 221664 w 369454"/>
                <a:gd name="connsiteY2" fmla="*/ 313298 h 400242"/>
                <a:gd name="connsiteX3" fmla="*/ 220894 w 369454"/>
                <a:gd name="connsiteY3" fmla="*/ 310219 h 400242"/>
                <a:gd name="connsiteX4" fmla="*/ 190876 w 369454"/>
                <a:gd name="connsiteY4" fmla="*/ 281741 h 400242"/>
                <a:gd name="connsiteX5" fmla="*/ 185488 w 369454"/>
                <a:gd name="connsiteY5" fmla="*/ 272504 h 400242"/>
                <a:gd name="connsiteX6" fmla="*/ 195494 w 369454"/>
                <a:gd name="connsiteY6" fmla="*/ 290207 h 400242"/>
                <a:gd name="connsiteX7" fmla="*/ 203191 w 369454"/>
                <a:gd name="connsiteY7" fmla="*/ 345626 h 400242"/>
                <a:gd name="connsiteX8" fmla="*/ 203191 w 369454"/>
                <a:gd name="connsiteY8" fmla="*/ 348704 h 400242"/>
                <a:gd name="connsiteX9" fmla="*/ 200112 w 369454"/>
                <a:gd name="connsiteY9" fmla="*/ 354092 h 400242"/>
                <a:gd name="connsiteX10" fmla="*/ 153930 w 369454"/>
                <a:gd name="connsiteY10" fmla="*/ 400274 h 400242"/>
                <a:gd name="connsiteX11" fmla="*/ 89276 w 369454"/>
                <a:gd name="connsiteY11" fmla="*/ 339468 h 400242"/>
                <a:gd name="connsiteX12" fmla="*/ 116215 w 369454"/>
                <a:gd name="connsiteY12" fmla="*/ 265577 h 400242"/>
                <a:gd name="connsiteX13" fmla="*/ 123912 w 369454"/>
                <a:gd name="connsiteY13" fmla="*/ 251723 h 400242"/>
                <a:gd name="connsiteX14" fmla="*/ 111597 w 369454"/>
                <a:gd name="connsiteY14" fmla="*/ 256341 h 400242"/>
                <a:gd name="connsiteX15" fmla="*/ 23081 w 369454"/>
                <a:gd name="connsiteY15" fmla="*/ 256341 h 400242"/>
                <a:gd name="connsiteX16" fmla="*/ 2300 w 369454"/>
                <a:gd name="connsiteY16" fmla="*/ 183989 h 400242"/>
                <a:gd name="connsiteX17" fmla="*/ 53100 w 369454"/>
                <a:gd name="connsiteY17" fmla="*/ 147044 h 400242"/>
                <a:gd name="connsiteX18" fmla="*/ 75421 w 369454"/>
                <a:gd name="connsiteY18" fmla="*/ 154741 h 400242"/>
                <a:gd name="connsiteX19" fmla="*/ 80039 w 369454"/>
                <a:gd name="connsiteY19" fmla="*/ 155510 h 400242"/>
                <a:gd name="connsiteX20" fmla="*/ 120064 w 369454"/>
                <a:gd name="connsiteY20" fmla="*/ 179371 h 400242"/>
                <a:gd name="connsiteX21" fmla="*/ 124682 w 369454"/>
                <a:gd name="connsiteY21" fmla="*/ 183219 h 400242"/>
                <a:gd name="connsiteX22" fmla="*/ 121603 w 369454"/>
                <a:gd name="connsiteY22" fmla="*/ 180141 h 400242"/>
                <a:gd name="connsiteX23" fmla="*/ 98512 w 369454"/>
                <a:gd name="connsiteY23" fmla="*/ 135498 h 400242"/>
                <a:gd name="connsiteX24" fmla="*/ 93124 w 369454"/>
                <a:gd name="connsiteY24" fmla="*/ 56219 h 400242"/>
                <a:gd name="connsiteX25" fmla="*/ 124682 w 369454"/>
                <a:gd name="connsiteY25" fmla="*/ 10038 h 400242"/>
                <a:gd name="connsiteX26" fmla="*/ 197803 w 369454"/>
                <a:gd name="connsiteY26" fmla="*/ 34668 h 400242"/>
                <a:gd name="connsiteX27" fmla="*/ 200112 w 369454"/>
                <a:gd name="connsiteY27" fmla="*/ 101632 h 400242"/>
                <a:gd name="connsiteX28" fmla="*/ 193954 w 369454"/>
                <a:gd name="connsiteY28" fmla="*/ 131650 h 400242"/>
                <a:gd name="connsiteX29" fmla="*/ 191645 w 369454"/>
                <a:gd name="connsiteY29" fmla="*/ 147044 h 400242"/>
                <a:gd name="connsiteX30" fmla="*/ 203191 w 369454"/>
                <a:gd name="connsiteY30" fmla="*/ 136268 h 400242"/>
                <a:gd name="connsiteX31" fmla="*/ 211657 w 369454"/>
                <a:gd name="connsiteY31" fmla="*/ 127032 h 400242"/>
                <a:gd name="connsiteX32" fmla="*/ 220894 w 369454"/>
                <a:gd name="connsiteY32" fmla="*/ 113947 h 400242"/>
                <a:gd name="connsiteX33" fmla="*/ 220894 w 369454"/>
                <a:gd name="connsiteY33" fmla="*/ 113947 h 400242"/>
                <a:gd name="connsiteX34" fmla="*/ 237827 w 369454"/>
                <a:gd name="connsiteY34" fmla="*/ 95474 h 400242"/>
                <a:gd name="connsiteX35" fmla="*/ 344815 w 369454"/>
                <a:gd name="connsiteY35" fmla="*/ 56989 h 400242"/>
                <a:gd name="connsiteX36" fmla="*/ 376373 w 369454"/>
                <a:gd name="connsiteY36" fmla="*/ 105480 h 400242"/>
                <a:gd name="connsiteX37" fmla="*/ 341736 w 369454"/>
                <a:gd name="connsiteY37" fmla="*/ 168595 h 400242"/>
                <a:gd name="connsiteX38" fmla="*/ 250142 w 369454"/>
                <a:gd name="connsiteY38" fmla="*/ 212468 h 400242"/>
                <a:gd name="connsiteX39" fmla="*/ 237058 w 369454"/>
                <a:gd name="connsiteY39" fmla="*/ 213238 h 400242"/>
                <a:gd name="connsiteX40" fmla="*/ 297093 w 369454"/>
                <a:gd name="connsiteY40" fmla="*/ 220165 h 400242"/>
                <a:gd name="connsiteX41" fmla="*/ 371755 w 369454"/>
                <a:gd name="connsiteY41" fmla="*/ 272504 h 400242"/>
                <a:gd name="connsiteX42" fmla="*/ 371755 w 369454"/>
                <a:gd name="connsiteY42" fmla="*/ 294825 h 400242"/>
                <a:gd name="connsiteX43" fmla="*/ 370215 w 369454"/>
                <a:gd name="connsiteY43" fmla="*/ 305601 h 400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369454" h="400242">
                  <a:moveTo>
                    <a:pt x="370215" y="305601"/>
                  </a:moveTo>
                  <a:cubicBezTo>
                    <a:pt x="345585" y="347935"/>
                    <a:pt x="308639" y="352553"/>
                    <a:pt x="265536" y="341007"/>
                  </a:cubicBezTo>
                  <a:cubicBezTo>
                    <a:pt x="247833" y="336389"/>
                    <a:pt x="233209" y="327153"/>
                    <a:pt x="221664" y="313298"/>
                  </a:cubicBezTo>
                  <a:cubicBezTo>
                    <a:pt x="221664" y="312529"/>
                    <a:pt x="220894" y="310989"/>
                    <a:pt x="220894" y="310219"/>
                  </a:cubicBezTo>
                  <a:cubicBezTo>
                    <a:pt x="207039" y="304062"/>
                    <a:pt x="198573" y="293286"/>
                    <a:pt x="190876" y="281741"/>
                  </a:cubicBezTo>
                  <a:cubicBezTo>
                    <a:pt x="189336" y="278662"/>
                    <a:pt x="188566" y="274814"/>
                    <a:pt x="185488" y="272504"/>
                  </a:cubicBezTo>
                  <a:cubicBezTo>
                    <a:pt x="190106" y="277892"/>
                    <a:pt x="190876" y="284819"/>
                    <a:pt x="195494" y="290207"/>
                  </a:cubicBezTo>
                  <a:cubicBezTo>
                    <a:pt x="203191" y="307910"/>
                    <a:pt x="198573" y="327923"/>
                    <a:pt x="203191" y="345626"/>
                  </a:cubicBezTo>
                  <a:cubicBezTo>
                    <a:pt x="202421" y="346395"/>
                    <a:pt x="202421" y="347935"/>
                    <a:pt x="203191" y="348704"/>
                  </a:cubicBezTo>
                  <a:cubicBezTo>
                    <a:pt x="202421" y="350244"/>
                    <a:pt x="200882" y="352553"/>
                    <a:pt x="200112" y="354092"/>
                  </a:cubicBezTo>
                  <a:cubicBezTo>
                    <a:pt x="191645" y="385650"/>
                    <a:pt x="175482" y="401814"/>
                    <a:pt x="153930" y="400274"/>
                  </a:cubicBezTo>
                  <a:cubicBezTo>
                    <a:pt x="120833" y="397965"/>
                    <a:pt x="91585" y="370256"/>
                    <a:pt x="89276" y="339468"/>
                  </a:cubicBezTo>
                  <a:cubicBezTo>
                    <a:pt x="86197" y="310219"/>
                    <a:pt x="99282" y="287128"/>
                    <a:pt x="116215" y="265577"/>
                  </a:cubicBezTo>
                  <a:cubicBezTo>
                    <a:pt x="119294" y="261729"/>
                    <a:pt x="120064" y="256341"/>
                    <a:pt x="123912" y="251723"/>
                  </a:cubicBezTo>
                  <a:cubicBezTo>
                    <a:pt x="120064" y="255571"/>
                    <a:pt x="115445" y="254032"/>
                    <a:pt x="111597" y="256341"/>
                  </a:cubicBezTo>
                  <a:cubicBezTo>
                    <a:pt x="82348" y="271735"/>
                    <a:pt x="53100" y="280201"/>
                    <a:pt x="23081" y="256341"/>
                  </a:cubicBezTo>
                  <a:cubicBezTo>
                    <a:pt x="4609" y="241716"/>
                    <a:pt x="-4627" y="207850"/>
                    <a:pt x="2300" y="183989"/>
                  </a:cubicBezTo>
                  <a:cubicBezTo>
                    <a:pt x="9227" y="160128"/>
                    <a:pt x="23851" y="149353"/>
                    <a:pt x="53100" y="147044"/>
                  </a:cubicBezTo>
                  <a:cubicBezTo>
                    <a:pt x="60797" y="149353"/>
                    <a:pt x="69263" y="149353"/>
                    <a:pt x="75421" y="154741"/>
                  </a:cubicBezTo>
                  <a:cubicBezTo>
                    <a:pt x="76960" y="154741"/>
                    <a:pt x="78500" y="155510"/>
                    <a:pt x="80039" y="155510"/>
                  </a:cubicBezTo>
                  <a:cubicBezTo>
                    <a:pt x="96203" y="158589"/>
                    <a:pt x="110058" y="167056"/>
                    <a:pt x="120064" y="179371"/>
                  </a:cubicBezTo>
                  <a:cubicBezTo>
                    <a:pt x="121603" y="180141"/>
                    <a:pt x="121603" y="183219"/>
                    <a:pt x="124682" y="183219"/>
                  </a:cubicBezTo>
                  <a:cubicBezTo>
                    <a:pt x="123912" y="182450"/>
                    <a:pt x="122373" y="181680"/>
                    <a:pt x="121603" y="180141"/>
                  </a:cubicBezTo>
                  <a:cubicBezTo>
                    <a:pt x="109288" y="167825"/>
                    <a:pt x="102361" y="152432"/>
                    <a:pt x="98512" y="135498"/>
                  </a:cubicBezTo>
                  <a:cubicBezTo>
                    <a:pt x="93124" y="109329"/>
                    <a:pt x="83888" y="83159"/>
                    <a:pt x="93124" y="56219"/>
                  </a:cubicBezTo>
                  <a:cubicBezTo>
                    <a:pt x="99282" y="37747"/>
                    <a:pt x="107748" y="21583"/>
                    <a:pt x="124682" y="10038"/>
                  </a:cubicBezTo>
                  <a:cubicBezTo>
                    <a:pt x="154700" y="-9974"/>
                    <a:pt x="187027" y="801"/>
                    <a:pt x="197803" y="34668"/>
                  </a:cubicBezTo>
                  <a:cubicBezTo>
                    <a:pt x="204730" y="56989"/>
                    <a:pt x="205500" y="79310"/>
                    <a:pt x="200112" y="101632"/>
                  </a:cubicBezTo>
                  <a:cubicBezTo>
                    <a:pt x="197803" y="111638"/>
                    <a:pt x="196263" y="121644"/>
                    <a:pt x="193954" y="131650"/>
                  </a:cubicBezTo>
                  <a:cubicBezTo>
                    <a:pt x="191645" y="136268"/>
                    <a:pt x="195494" y="141656"/>
                    <a:pt x="191645" y="147044"/>
                  </a:cubicBezTo>
                  <a:cubicBezTo>
                    <a:pt x="196263" y="143965"/>
                    <a:pt x="199342" y="139347"/>
                    <a:pt x="203191" y="136268"/>
                  </a:cubicBezTo>
                  <a:cubicBezTo>
                    <a:pt x="206270" y="133189"/>
                    <a:pt x="208579" y="130110"/>
                    <a:pt x="211657" y="127032"/>
                  </a:cubicBezTo>
                  <a:cubicBezTo>
                    <a:pt x="216276" y="123953"/>
                    <a:pt x="217045" y="117795"/>
                    <a:pt x="220894" y="113947"/>
                  </a:cubicBezTo>
                  <a:lnTo>
                    <a:pt x="220894" y="113947"/>
                  </a:lnTo>
                  <a:cubicBezTo>
                    <a:pt x="229361" y="110098"/>
                    <a:pt x="235518" y="103941"/>
                    <a:pt x="237827" y="95474"/>
                  </a:cubicBezTo>
                  <a:cubicBezTo>
                    <a:pt x="267076" y="64686"/>
                    <a:pt x="299403" y="43135"/>
                    <a:pt x="344815" y="56989"/>
                  </a:cubicBezTo>
                  <a:cubicBezTo>
                    <a:pt x="368676" y="66226"/>
                    <a:pt x="377912" y="80080"/>
                    <a:pt x="376373" y="105480"/>
                  </a:cubicBezTo>
                  <a:cubicBezTo>
                    <a:pt x="374834" y="131650"/>
                    <a:pt x="361748" y="152432"/>
                    <a:pt x="341736" y="168595"/>
                  </a:cubicBezTo>
                  <a:cubicBezTo>
                    <a:pt x="314797" y="190916"/>
                    <a:pt x="283239" y="203232"/>
                    <a:pt x="250142" y="212468"/>
                  </a:cubicBezTo>
                  <a:cubicBezTo>
                    <a:pt x="245524" y="212468"/>
                    <a:pt x="241676" y="210929"/>
                    <a:pt x="237058" y="213238"/>
                  </a:cubicBezTo>
                  <a:cubicBezTo>
                    <a:pt x="257839" y="210159"/>
                    <a:pt x="277082" y="220165"/>
                    <a:pt x="297093" y="220165"/>
                  </a:cubicBezTo>
                  <a:cubicBezTo>
                    <a:pt x="330191" y="225553"/>
                    <a:pt x="357130" y="240177"/>
                    <a:pt x="371755" y="272504"/>
                  </a:cubicBezTo>
                  <a:cubicBezTo>
                    <a:pt x="374834" y="280201"/>
                    <a:pt x="377142" y="287128"/>
                    <a:pt x="371755" y="294825"/>
                  </a:cubicBezTo>
                  <a:cubicBezTo>
                    <a:pt x="370985" y="299444"/>
                    <a:pt x="370985" y="302522"/>
                    <a:pt x="370215" y="305601"/>
                  </a:cubicBezTo>
                  <a:close/>
                </a:path>
              </a:pathLst>
            </a:custGeom>
            <a:solidFill>
              <a:schemeClr val="accent4"/>
            </a:solidFill>
            <a:ln w="76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85F2DE61-7235-4C2E-82C0-1DA33E21A6A8}"/>
                </a:ext>
              </a:extLst>
            </p:cNvPr>
            <p:cNvSpPr/>
            <p:nvPr/>
          </p:nvSpPr>
          <p:spPr>
            <a:xfrm>
              <a:off x="4982534" y="461306"/>
              <a:ext cx="210497" cy="202401"/>
            </a:xfrm>
            <a:custGeom>
              <a:avLst/>
              <a:gdLst>
                <a:gd name="connsiteX0" fmla="*/ 165990 w 400242"/>
                <a:gd name="connsiteY0" fmla="*/ 373598 h 384848"/>
                <a:gd name="connsiteX1" fmla="*/ 145978 w 400242"/>
                <a:gd name="connsiteY1" fmla="*/ 305865 h 384848"/>
                <a:gd name="connsiteX2" fmla="*/ 153675 w 400242"/>
                <a:gd name="connsiteY2" fmla="*/ 276617 h 384848"/>
                <a:gd name="connsiteX3" fmla="*/ 194469 w 400242"/>
                <a:gd name="connsiteY3" fmla="*/ 218889 h 384848"/>
                <a:gd name="connsiteX4" fmla="*/ 201396 w 400242"/>
                <a:gd name="connsiteY4" fmla="*/ 209653 h 384848"/>
                <a:gd name="connsiteX5" fmla="*/ 194469 w 400242"/>
                <a:gd name="connsiteY5" fmla="*/ 211962 h 384848"/>
                <a:gd name="connsiteX6" fmla="*/ 181384 w 400242"/>
                <a:gd name="connsiteY6" fmla="*/ 219659 h 384848"/>
                <a:gd name="connsiteX7" fmla="*/ 59002 w 400242"/>
                <a:gd name="connsiteY7" fmla="*/ 265071 h 384848"/>
                <a:gd name="connsiteX8" fmla="*/ 505 w 400242"/>
                <a:gd name="connsiteY8" fmla="*/ 218889 h 384848"/>
                <a:gd name="connsiteX9" fmla="*/ 44378 w 400242"/>
                <a:gd name="connsiteY9" fmla="*/ 155774 h 384848"/>
                <a:gd name="connsiteX10" fmla="*/ 149826 w 400242"/>
                <a:gd name="connsiteY10" fmla="*/ 144998 h 384848"/>
                <a:gd name="connsiteX11" fmla="*/ 181384 w 400242"/>
                <a:gd name="connsiteY11" fmla="*/ 148847 h 384848"/>
                <a:gd name="connsiteX12" fmla="*/ 103645 w 400242"/>
                <a:gd name="connsiteY12" fmla="*/ 104974 h 384848"/>
                <a:gd name="connsiteX13" fmla="*/ 92099 w 400242"/>
                <a:gd name="connsiteY13" fmla="*/ 94968 h 384848"/>
                <a:gd name="connsiteX14" fmla="*/ 83633 w 400242"/>
                <a:gd name="connsiteY14" fmla="*/ 86501 h 384848"/>
                <a:gd name="connsiteX15" fmla="*/ 74396 w 400242"/>
                <a:gd name="connsiteY15" fmla="*/ 72647 h 384848"/>
                <a:gd name="connsiteX16" fmla="*/ 79014 w 400242"/>
                <a:gd name="connsiteY16" fmla="*/ 17998 h 384848"/>
                <a:gd name="connsiteX17" fmla="*/ 141360 w 400242"/>
                <a:gd name="connsiteY17" fmla="*/ 2604 h 384848"/>
                <a:gd name="connsiteX18" fmla="*/ 201396 w 400242"/>
                <a:gd name="connsiteY18" fmla="*/ 42628 h 384848"/>
                <a:gd name="connsiteX19" fmla="*/ 236033 w 400242"/>
                <a:gd name="connsiteY19" fmla="*/ 97277 h 384848"/>
                <a:gd name="connsiteX20" fmla="*/ 265281 w 400242"/>
                <a:gd name="connsiteY20" fmla="*/ 21847 h 384848"/>
                <a:gd name="connsiteX21" fmla="*/ 316851 w 400242"/>
                <a:gd name="connsiteY21" fmla="*/ 16459 h 384848"/>
                <a:gd name="connsiteX22" fmla="*/ 363033 w 400242"/>
                <a:gd name="connsiteY22" fmla="*/ 82653 h 384848"/>
                <a:gd name="connsiteX23" fmla="*/ 316081 w 400242"/>
                <a:gd name="connsiteY23" fmla="*/ 151156 h 384848"/>
                <a:gd name="connsiteX24" fmla="*/ 296839 w 400242"/>
                <a:gd name="connsiteY24" fmla="*/ 158083 h 384848"/>
                <a:gd name="connsiteX25" fmla="*/ 399209 w 400242"/>
                <a:gd name="connsiteY25" fmla="*/ 259683 h 384848"/>
                <a:gd name="connsiteX26" fmla="*/ 315311 w 400242"/>
                <a:gd name="connsiteY26" fmla="*/ 285852 h 384848"/>
                <a:gd name="connsiteX27" fmla="*/ 269899 w 400242"/>
                <a:gd name="connsiteY27" fmla="*/ 231204 h 384848"/>
                <a:gd name="connsiteX28" fmla="*/ 267590 w 400242"/>
                <a:gd name="connsiteY28" fmla="*/ 329725 h 384848"/>
                <a:gd name="connsiteX29" fmla="*/ 192930 w 400242"/>
                <a:gd name="connsiteY29" fmla="*/ 390532 h 384848"/>
                <a:gd name="connsiteX30" fmla="*/ 165990 w 400242"/>
                <a:gd name="connsiteY30" fmla="*/ 373598 h 3848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400242" h="384848">
                  <a:moveTo>
                    <a:pt x="165990" y="373598"/>
                  </a:moveTo>
                  <a:cubicBezTo>
                    <a:pt x="138281" y="357435"/>
                    <a:pt x="143669" y="331265"/>
                    <a:pt x="145978" y="305865"/>
                  </a:cubicBezTo>
                  <a:cubicBezTo>
                    <a:pt x="146748" y="295859"/>
                    <a:pt x="150596" y="286622"/>
                    <a:pt x="153675" y="276617"/>
                  </a:cubicBezTo>
                  <a:cubicBezTo>
                    <a:pt x="167530" y="257374"/>
                    <a:pt x="180614" y="238132"/>
                    <a:pt x="194469" y="218889"/>
                  </a:cubicBezTo>
                  <a:cubicBezTo>
                    <a:pt x="196008" y="215041"/>
                    <a:pt x="197548" y="211962"/>
                    <a:pt x="201396" y="209653"/>
                  </a:cubicBezTo>
                  <a:cubicBezTo>
                    <a:pt x="198318" y="208883"/>
                    <a:pt x="196778" y="211962"/>
                    <a:pt x="194469" y="211962"/>
                  </a:cubicBezTo>
                  <a:cubicBezTo>
                    <a:pt x="189081" y="212731"/>
                    <a:pt x="183693" y="214271"/>
                    <a:pt x="181384" y="219659"/>
                  </a:cubicBezTo>
                  <a:cubicBezTo>
                    <a:pt x="145208" y="247368"/>
                    <a:pt x="105954" y="268150"/>
                    <a:pt x="59002" y="265071"/>
                  </a:cubicBezTo>
                  <a:cubicBezTo>
                    <a:pt x="25136" y="262762"/>
                    <a:pt x="4354" y="245059"/>
                    <a:pt x="505" y="218889"/>
                  </a:cubicBezTo>
                  <a:cubicBezTo>
                    <a:pt x="-3343" y="194259"/>
                    <a:pt x="15130" y="168089"/>
                    <a:pt x="44378" y="155774"/>
                  </a:cubicBezTo>
                  <a:cubicBezTo>
                    <a:pt x="78245" y="141150"/>
                    <a:pt x="114421" y="141150"/>
                    <a:pt x="149826" y="144998"/>
                  </a:cubicBezTo>
                  <a:cubicBezTo>
                    <a:pt x="158293" y="145768"/>
                    <a:pt x="166760" y="146538"/>
                    <a:pt x="181384" y="148847"/>
                  </a:cubicBezTo>
                  <a:cubicBezTo>
                    <a:pt x="152905" y="130374"/>
                    <a:pt x="125966" y="121907"/>
                    <a:pt x="103645" y="104974"/>
                  </a:cubicBezTo>
                  <a:cubicBezTo>
                    <a:pt x="101336" y="100356"/>
                    <a:pt x="93639" y="100356"/>
                    <a:pt x="92099" y="94968"/>
                  </a:cubicBezTo>
                  <a:cubicBezTo>
                    <a:pt x="89020" y="91889"/>
                    <a:pt x="86711" y="89580"/>
                    <a:pt x="83633" y="86501"/>
                  </a:cubicBezTo>
                  <a:cubicBezTo>
                    <a:pt x="77475" y="84192"/>
                    <a:pt x="76705" y="78034"/>
                    <a:pt x="74396" y="72647"/>
                  </a:cubicBezTo>
                  <a:cubicBezTo>
                    <a:pt x="68239" y="53404"/>
                    <a:pt x="62081" y="34162"/>
                    <a:pt x="79014" y="17998"/>
                  </a:cubicBezTo>
                  <a:cubicBezTo>
                    <a:pt x="96717" y="1065"/>
                    <a:pt x="117499" y="-3553"/>
                    <a:pt x="141360" y="2604"/>
                  </a:cubicBezTo>
                  <a:cubicBezTo>
                    <a:pt x="165990" y="8762"/>
                    <a:pt x="186002" y="21847"/>
                    <a:pt x="201396" y="42628"/>
                  </a:cubicBezTo>
                  <a:cubicBezTo>
                    <a:pt x="226796" y="53404"/>
                    <a:pt x="226027" y="80344"/>
                    <a:pt x="236033" y="97277"/>
                  </a:cubicBezTo>
                  <a:cubicBezTo>
                    <a:pt x="230645" y="68028"/>
                    <a:pt x="244499" y="42628"/>
                    <a:pt x="265281" y="21847"/>
                  </a:cubicBezTo>
                  <a:cubicBezTo>
                    <a:pt x="279905" y="7223"/>
                    <a:pt x="299148" y="8762"/>
                    <a:pt x="316851" y="16459"/>
                  </a:cubicBezTo>
                  <a:cubicBezTo>
                    <a:pt x="343790" y="27234"/>
                    <a:pt x="363033" y="54943"/>
                    <a:pt x="363033" y="82653"/>
                  </a:cubicBezTo>
                  <a:cubicBezTo>
                    <a:pt x="363033" y="111132"/>
                    <a:pt x="343790" y="138841"/>
                    <a:pt x="316081" y="151156"/>
                  </a:cubicBezTo>
                  <a:cubicBezTo>
                    <a:pt x="309924" y="153465"/>
                    <a:pt x="303766" y="154234"/>
                    <a:pt x="296839" y="158083"/>
                  </a:cubicBezTo>
                  <a:cubicBezTo>
                    <a:pt x="369190" y="147307"/>
                    <a:pt x="416142" y="200416"/>
                    <a:pt x="399209" y="259683"/>
                  </a:cubicBezTo>
                  <a:cubicBezTo>
                    <a:pt x="383045" y="299707"/>
                    <a:pt x="349948" y="310483"/>
                    <a:pt x="315311" y="285852"/>
                  </a:cubicBezTo>
                  <a:cubicBezTo>
                    <a:pt x="294530" y="271998"/>
                    <a:pt x="278366" y="255065"/>
                    <a:pt x="269899" y="231204"/>
                  </a:cubicBezTo>
                  <a:cubicBezTo>
                    <a:pt x="281445" y="264301"/>
                    <a:pt x="279136" y="297398"/>
                    <a:pt x="267590" y="329725"/>
                  </a:cubicBezTo>
                  <a:cubicBezTo>
                    <a:pt x="255275" y="364362"/>
                    <a:pt x="229105" y="383604"/>
                    <a:pt x="192930" y="390532"/>
                  </a:cubicBezTo>
                  <a:cubicBezTo>
                    <a:pt x="183693" y="385913"/>
                    <a:pt x="171378" y="385913"/>
                    <a:pt x="165990" y="373598"/>
                  </a:cubicBezTo>
                  <a:close/>
                </a:path>
              </a:pathLst>
            </a:custGeom>
            <a:solidFill>
              <a:schemeClr val="accent2"/>
            </a:solidFill>
            <a:ln w="76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4FCB6871-24AE-410F-B7E7-A8D6F676B980}"/>
                </a:ext>
              </a:extLst>
            </p:cNvPr>
            <p:cNvSpPr/>
            <p:nvPr/>
          </p:nvSpPr>
          <p:spPr>
            <a:xfrm>
              <a:off x="3226806" y="647945"/>
              <a:ext cx="210497" cy="202401"/>
            </a:xfrm>
            <a:custGeom>
              <a:avLst/>
              <a:gdLst>
                <a:gd name="connsiteX0" fmla="*/ 165990 w 400242"/>
                <a:gd name="connsiteY0" fmla="*/ 373598 h 384848"/>
                <a:gd name="connsiteX1" fmla="*/ 145978 w 400242"/>
                <a:gd name="connsiteY1" fmla="*/ 305865 h 384848"/>
                <a:gd name="connsiteX2" fmla="*/ 153675 w 400242"/>
                <a:gd name="connsiteY2" fmla="*/ 276617 h 384848"/>
                <a:gd name="connsiteX3" fmla="*/ 194469 w 400242"/>
                <a:gd name="connsiteY3" fmla="*/ 218889 h 384848"/>
                <a:gd name="connsiteX4" fmla="*/ 201396 w 400242"/>
                <a:gd name="connsiteY4" fmla="*/ 209653 h 384848"/>
                <a:gd name="connsiteX5" fmla="*/ 194469 w 400242"/>
                <a:gd name="connsiteY5" fmla="*/ 211962 h 384848"/>
                <a:gd name="connsiteX6" fmla="*/ 181384 w 400242"/>
                <a:gd name="connsiteY6" fmla="*/ 219659 h 384848"/>
                <a:gd name="connsiteX7" fmla="*/ 59002 w 400242"/>
                <a:gd name="connsiteY7" fmla="*/ 265071 h 384848"/>
                <a:gd name="connsiteX8" fmla="*/ 505 w 400242"/>
                <a:gd name="connsiteY8" fmla="*/ 218889 h 384848"/>
                <a:gd name="connsiteX9" fmla="*/ 44378 w 400242"/>
                <a:gd name="connsiteY9" fmla="*/ 155774 h 384848"/>
                <a:gd name="connsiteX10" fmla="*/ 149826 w 400242"/>
                <a:gd name="connsiteY10" fmla="*/ 144998 h 384848"/>
                <a:gd name="connsiteX11" fmla="*/ 181384 w 400242"/>
                <a:gd name="connsiteY11" fmla="*/ 148847 h 384848"/>
                <a:gd name="connsiteX12" fmla="*/ 103645 w 400242"/>
                <a:gd name="connsiteY12" fmla="*/ 104974 h 384848"/>
                <a:gd name="connsiteX13" fmla="*/ 92099 w 400242"/>
                <a:gd name="connsiteY13" fmla="*/ 94968 h 384848"/>
                <a:gd name="connsiteX14" fmla="*/ 83633 w 400242"/>
                <a:gd name="connsiteY14" fmla="*/ 86501 h 384848"/>
                <a:gd name="connsiteX15" fmla="*/ 74396 w 400242"/>
                <a:gd name="connsiteY15" fmla="*/ 72647 h 384848"/>
                <a:gd name="connsiteX16" fmla="*/ 79014 w 400242"/>
                <a:gd name="connsiteY16" fmla="*/ 17998 h 384848"/>
                <a:gd name="connsiteX17" fmla="*/ 141360 w 400242"/>
                <a:gd name="connsiteY17" fmla="*/ 2604 h 384848"/>
                <a:gd name="connsiteX18" fmla="*/ 201396 w 400242"/>
                <a:gd name="connsiteY18" fmla="*/ 42628 h 384848"/>
                <a:gd name="connsiteX19" fmla="*/ 236033 w 400242"/>
                <a:gd name="connsiteY19" fmla="*/ 97277 h 384848"/>
                <a:gd name="connsiteX20" fmla="*/ 265281 w 400242"/>
                <a:gd name="connsiteY20" fmla="*/ 21847 h 384848"/>
                <a:gd name="connsiteX21" fmla="*/ 316851 w 400242"/>
                <a:gd name="connsiteY21" fmla="*/ 16459 h 384848"/>
                <a:gd name="connsiteX22" fmla="*/ 363033 w 400242"/>
                <a:gd name="connsiteY22" fmla="*/ 82653 h 384848"/>
                <a:gd name="connsiteX23" fmla="*/ 316081 w 400242"/>
                <a:gd name="connsiteY23" fmla="*/ 151156 h 384848"/>
                <a:gd name="connsiteX24" fmla="*/ 296839 w 400242"/>
                <a:gd name="connsiteY24" fmla="*/ 158083 h 384848"/>
                <a:gd name="connsiteX25" fmla="*/ 399209 w 400242"/>
                <a:gd name="connsiteY25" fmla="*/ 259683 h 384848"/>
                <a:gd name="connsiteX26" fmla="*/ 315311 w 400242"/>
                <a:gd name="connsiteY26" fmla="*/ 285852 h 384848"/>
                <a:gd name="connsiteX27" fmla="*/ 269899 w 400242"/>
                <a:gd name="connsiteY27" fmla="*/ 231204 h 384848"/>
                <a:gd name="connsiteX28" fmla="*/ 267590 w 400242"/>
                <a:gd name="connsiteY28" fmla="*/ 329725 h 384848"/>
                <a:gd name="connsiteX29" fmla="*/ 192930 w 400242"/>
                <a:gd name="connsiteY29" fmla="*/ 390532 h 384848"/>
                <a:gd name="connsiteX30" fmla="*/ 165990 w 400242"/>
                <a:gd name="connsiteY30" fmla="*/ 373598 h 3848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400242" h="384848">
                  <a:moveTo>
                    <a:pt x="165990" y="373598"/>
                  </a:moveTo>
                  <a:cubicBezTo>
                    <a:pt x="138281" y="357435"/>
                    <a:pt x="143669" y="331265"/>
                    <a:pt x="145978" y="305865"/>
                  </a:cubicBezTo>
                  <a:cubicBezTo>
                    <a:pt x="146748" y="295859"/>
                    <a:pt x="150596" y="286622"/>
                    <a:pt x="153675" y="276617"/>
                  </a:cubicBezTo>
                  <a:cubicBezTo>
                    <a:pt x="167530" y="257374"/>
                    <a:pt x="180614" y="238132"/>
                    <a:pt x="194469" y="218889"/>
                  </a:cubicBezTo>
                  <a:cubicBezTo>
                    <a:pt x="196008" y="215041"/>
                    <a:pt x="197548" y="211962"/>
                    <a:pt x="201396" y="209653"/>
                  </a:cubicBezTo>
                  <a:cubicBezTo>
                    <a:pt x="198318" y="208883"/>
                    <a:pt x="196778" y="211962"/>
                    <a:pt x="194469" y="211962"/>
                  </a:cubicBezTo>
                  <a:cubicBezTo>
                    <a:pt x="189081" y="212731"/>
                    <a:pt x="183693" y="214271"/>
                    <a:pt x="181384" y="219659"/>
                  </a:cubicBezTo>
                  <a:cubicBezTo>
                    <a:pt x="145208" y="247368"/>
                    <a:pt x="105954" y="268150"/>
                    <a:pt x="59002" y="265071"/>
                  </a:cubicBezTo>
                  <a:cubicBezTo>
                    <a:pt x="25136" y="262762"/>
                    <a:pt x="4354" y="245059"/>
                    <a:pt x="505" y="218889"/>
                  </a:cubicBezTo>
                  <a:cubicBezTo>
                    <a:pt x="-3343" y="194259"/>
                    <a:pt x="15130" y="168089"/>
                    <a:pt x="44378" y="155774"/>
                  </a:cubicBezTo>
                  <a:cubicBezTo>
                    <a:pt x="78245" y="141150"/>
                    <a:pt x="114421" y="141150"/>
                    <a:pt x="149826" y="144998"/>
                  </a:cubicBezTo>
                  <a:cubicBezTo>
                    <a:pt x="158293" y="145768"/>
                    <a:pt x="166760" y="146538"/>
                    <a:pt x="181384" y="148847"/>
                  </a:cubicBezTo>
                  <a:cubicBezTo>
                    <a:pt x="152905" y="130374"/>
                    <a:pt x="125966" y="121907"/>
                    <a:pt x="103645" y="104974"/>
                  </a:cubicBezTo>
                  <a:cubicBezTo>
                    <a:pt x="101336" y="100356"/>
                    <a:pt x="93639" y="100356"/>
                    <a:pt x="92099" y="94968"/>
                  </a:cubicBezTo>
                  <a:cubicBezTo>
                    <a:pt x="89020" y="91889"/>
                    <a:pt x="86711" y="89580"/>
                    <a:pt x="83633" y="86501"/>
                  </a:cubicBezTo>
                  <a:cubicBezTo>
                    <a:pt x="77475" y="84192"/>
                    <a:pt x="76705" y="78034"/>
                    <a:pt x="74396" y="72647"/>
                  </a:cubicBezTo>
                  <a:cubicBezTo>
                    <a:pt x="68239" y="53404"/>
                    <a:pt x="62081" y="34162"/>
                    <a:pt x="79014" y="17998"/>
                  </a:cubicBezTo>
                  <a:cubicBezTo>
                    <a:pt x="96717" y="1065"/>
                    <a:pt x="117499" y="-3553"/>
                    <a:pt x="141360" y="2604"/>
                  </a:cubicBezTo>
                  <a:cubicBezTo>
                    <a:pt x="165990" y="8762"/>
                    <a:pt x="186002" y="21847"/>
                    <a:pt x="201396" y="42628"/>
                  </a:cubicBezTo>
                  <a:cubicBezTo>
                    <a:pt x="226796" y="53404"/>
                    <a:pt x="226027" y="80344"/>
                    <a:pt x="236033" y="97277"/>
                  </a:cubicBezTo>
                  <a:cubicBezTo>
                    <a:pt x="230645" y="68028"/>
                    <a:pt x="244499" y="42628"/>
                    <a:pt x="265281" y="21847"/>
                  </a:cubicBezTo>
                  <a:cubicBezTo>
                    <a:pt x="279905" y="7223"/>
                    <a:pt x="299148" y="8762"/>
                    <a:pt x="316851" y="16459"/>
                  </a:cubicBezTo>
                  <a:cubicBezTo>
                    <a:pt x="343790" y="27234"/>
                    <a:pt x="363033" y="54943"/>
                    <a:pt x="363033" y="82653"/>
                  </a:cubicBezTo>
                  <a:cubicBezTo>
                    <a:pt x="363033" y="111132"/>
                    <a:pt x="343790" y="138841"/>
                    <a:pt x="316081" y="151156"/>
                  </a:cubicBezTo>
                  <a:cubicBezTo>
                    <a:pt x="309924" y="153465"/>
                    <a:pt x="303766" y="154234"/>
                    <a:pt x="296839" y="158083"/>
                  </a:cubicBezTo>
                  <a:cubicBezTo>
                    <a:pt x="369190" y="147307"/>
                    <a:pt x="416142" y="200416"/>
                    <a:pt x="399209" y="259683"/>
                  </a:cubicBezTo>
                  <a:cubicBezTo>
                    <a:pt x="383045" y="299707"/>
                    <a:pt x="349948" y="310483"/>
                    <a:pt x="315311" y="285852"/>
                  </a:cubicBezTo>
                  <a:cubicBezTo>
                    <a:pt x="294530" y="271998"/>
                    <a:pt x="278366" y="255065"/>
                    <a:pt x="269899" y="231204"/>
                  </a:cubicBezTo>
                  <a:cubicBezTo>
                    <a:pt x="281445" y="264301"/>
                    <a:pt x="279136" y="297398"/>
                    <a:pt x="267590" y="329725"/>
                  </a:cubicBezTo>
                  <a:cubicBezTo>
                    <a:pt x="255275" y="364362"/>
                    <a:pt x="229105" y="383604"/>
                    <a:pt x="192930" y="390532"/>
                  </a:cubicBezTo>
                  <a:cubicBezTo>
                    <a:pt x="183693" y="385913"/>
                    <a:pt x="171378" y="385913"/>
                    <a:pt x="165990" y="373598"/>
                  </a:cubicBezTo>
                  <a:close/>
                </a:path>
              </a:pathLst>
            </a:custGeom>
            <a:solidFill>
              <a:schemeClr val="accent2"/>
            </a:solidFill>
            <a:ln w="76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8B00076E-D76D-4958-940F-500A90F0D49D}"/>
                </a:ext>
              </a:extLst>
            </p:cNvPr>
            <p:cNvSpPr/>
            <p:nvPr/>
          </p:nvSpPr>
          <p:spPr>
            <a:xfrm>
              <a:off x="7241926" y="753350"/>
              <a:ext cx="210497" cy="202401"/>
            </a:xfrm>
            <a:custGeom>
              <a:avLst/>
              <a:gdLst>
                <a:gd name="connsiteX0" fmla="*/ 165990 w 400242"/>
                <a:gd name="connsiteY0" fmla="*/ 373598 h 384848"/>
                <a:gd name="connsiteX1" fmla="*/ 145978 w 400242"/>
                <a:gd name="connsiteY1" fmla="*/ 305865 h 384848"/>
                <a:gd name="connsiteX2" fmla="*/ 153675 w 400242"/>
                <a:gd name="connsiteY2" fmla="*/ 276617 h 384848"/>
                <a:gd name="connsiteX3" fmla="*/ 194469 w 400242"/>
                <a:gd name="connsiteY3" fmla="*/ 218889 h 384848"/>
                <a:gd name="connsiteX4" fmla="*/ 201396 w 400242"/>
                <a:gd name="connsiteY4" fmla="*/ 209653 h 384848"/>
                <a:gd name="connsiteX5" fmla="*/ 194469 w 400242"/>
                <a:gd name="connsiteY5" fmla="*/ 211962 h 384848"/>
                <a:gd name="connsiteX6" fmla="*/ 181384 w 400242"/>
                <a:gd name="connsiteY6" fmla="*/ 219659 h 384848"/>
                <a:gd name="connsiteX7" fmla="*/ 59002 w 400242"/>
                <a:gd name="connsiteY7" fmla="*/ 265071 h 384848"/>
                <a:gd name="connsiteX8" fmla="*/ 505 w 400242"/>
                <a:gd name="connsiteY8" fmla="*/ 218889 h 384848"/>
                <a:gd name="connsiteX9" fmla="*/ 44378 w 400242"/>
                <a:gd name="connsiteY9" fmla="*/ 155774 h 384848"/>
                <a:gd name="connsiteX10" fmla="*/ 149826 w 400242"/>
                <a:gd name="connsiteY10" fmla="*/ 144998 h 384848"/>
                <a:gd name="connsiteX11" fmla="*/ 181384 w 400242"/>
                <a:gd name="connsiteY11" fmla="*/ 148847 h 384848"/>
                <a:gd name="connsiteX12" fmla="*/ 103645 w 400242"/>
                <a:gd name="connsiteY12" fmla="*/ 104974 h 384848"/>
                <a:gd name="connsiteX13" fmla="*/ 92099 w 400242"/>
                <a:gd name="connsiteY13" fmla="*/ 94968 h 384848"/>
                <a:gd name="connsiteX14" fmla="*/ 83633 w 400242"/>
                <a:gd name="connsiteY14" fmla="*/ 86501 h 384848"/>
                <a:gd name="connsiteX15" fmla="*/ 74396 w 400242"/>
                <a:gd name="connsiteY15" fmla="*/ 72647 h 384848"/>
                <a:gd name="connsiteX16" fmla="*/ 79014 w 400242"/>
                <a:gd name="connsiteY16" fmla="*/ 17998 h 384848"/>
                <a:gd name="connsiteX17" fmla="*/ 141360 w 400242"/>
                <a:gd name="connsiteY17" fmla="*/ 2604 h 384848"/>
                <a:gd name="connsiteX18" fmla="*/ 201396 w 400242"/>
                <a:gd name="connsiteY18" fmla="*/ 42628 h 384848"/>
                <a:gd name="connsiteX19" fmla="*/ 236033 w 400242"/>
                <a:gd name="connsiteY19" fmla="*/ 97277 h 384848"/>
                <a:gd name="connsiteX20" fmla="*/ 265281 w 400242"/>
                <a:gd name="connsiteY20" fmla="*/ 21847 h 384848"/>
                <a:gd name="connsiteX21" fmla="*/ 316851 w 400242"/>
                <a:gd name="connsiteY21" fmla="*/ 16459 h 384848"/>
                <a:gd name="connsiteX22" fmla="*/ 363033 w 400242"/>
                <a:gd name="connsiteY22" fmla="*/ 82653 h 384848"/>
                <a:gd name="connsiteX23" fmla="*/ 316081 w 400242"/>
                <a:gd name="connsiteY23" fmla="*/ 151156 h 384848"/>
                <a:gd name="connsiteX24" fmla="*/ 296839 w 400242"/>
                <a:gd name="connsiteY24" fmla="*/ 158083 h 384848"/>
                <a:gd name="connsiteX25" fmla="*/ 399209 w 400242"/>
                <a:gd name="connsiteY25" fmla="*/ 259683 h 384848"/>
                <a:gd name="connsiteX26" fmla="*/ 315311 w 400242"/>
                <a:gd name="connsiteY26" fmla="*/ 285852 h 384848"/>
                <a:gd name="connsiteX27" fmla="*/ 269899 w 400242"/>
                <a:gd name="connsiteY27" fmla="*/ 231204 h 384848"/>
                <a:gd name="connsiteX28" fmla="*/ 267590 w 400242"/>
                <a:gd name="connsiteY28" fmla="*/ 329725 h 384848"/>
                <a:gd name="connsiteX29" fmla="*/ 192930 w 400242"/>
                <a:gd name="connsiteY29" fmla="*/ 390532 h 384848"/>
                <a:gd name="connsiteX30" fmla="*/ 165990 w 400242"/>
                <a:gd name="connsiteY30" fmla="*/ 373598 h 3848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400242" h="384848">
                  <a:moveTo>
                    <a:pt x="165990" y="373598"/>
                  </a:moveTo>
                  <a:cubicBezTo>
                    <a:pt x="138281" y="357435"/>
                    <a:pt x="143669" y="331265"/>
                    <a:pt x="145978" y="305865"/>
                  </a:cubicBezTo>
                  <a:cubicBezTo>
                    <a:pt x="146748" y="295859"/>
                    <a:pt x="150596" y="286622"/>
                    <a:pt x="153675" y="276617"/>
                  </a:cubicBezTo>
                  <a:cubicBezTo>
                    <a:pt x="167530" y="257374"/>
                    <a:pt x="180614" y="238132"/>
                    <a:pt x="194469" y="218889"/>
                  </a:cubicBezTo>
                  <a:cubicBezTo>
                    <a:pt x="196008" y="215041"/>
                    <a:pt x="197548" y="211962"/>
                    <a:pt x="201396" y="209653"/>
                  </a:cubicBezTo>
                  <a:cubicBezTo>
                    <a:pt x="198318" y="208883"/>
                    <a:pt x="196778" y="211962"/>
                    <a:pt x="194469" y="211962"/>
                  </a:cubicBezTo>
                  <a:cubicBezTo>
                    <a:pt x="189081" y="212731"/>
                    <a:pt x="183693" y="214271"/>
                    <a:pt x="181384" y="219659"/>
                  </a:cubicBezTo>
                  <a:cubicBezTo>
                    <a:pt x="145208" y="247368"/>
                    <a:pt x="105954" y="268150"/>
                    <a:pt x="59002" y="265071"/>
                  </a:cubicBezTo>
                  <a:cubicBezTo>
                    <a:pt x="25136" y="262762"/>
                    <a:pt x="4354" y="245059"/>
                    <a:pt x="505" y="218889"/>
                  </a:cubicBezTo>
                  <a:cubicBezTo>
                    <a:pt x="-3343" y="194259"/>
                    <a:pt x="15130" y="168089"/>
                    <a:pt x="44378" y="155774"/>
                  </a:cubicBezTo>
                  <a:cubicBezTo>
                    <a:pt x="78245" y="141150"/>
                    <a:pt x="114421" y="141150"/>
                    <a:pt x="149826" y="144998"/>
                  </a:cubicBezTo>
                  <a:cubicBezTo>
                    <a:pt x="158293" y="145768"/>
                    <a:pt x="166760" y="146538"/>
                    <a:pt x="181384" y="148847"/>
                  </a:cubicBezTo>
                  <a:cubicBezTo>
                    <a:pt x="152905" y="130374"/>
                    <a:pt x="125966" y="121907"/>
                    <a:pt x="103645" y="104974"/>
                  </a:cubicBezTo>
                  <a:cubicBezTo>
                    <a:pt x="101336" y="100356"/>
                    <a:pt x="93639" y="100356"/>
                    <a:pt x="92099" y="94968"/>
                  </a:cubicBezTo>
                  <a:cubicBezTo>
                    <a:pt x="89020" y="91889"/>
                    <a:pt x="86711" y="89580"/>
                    <a:pt x="83633" y="86501"/>
                  </a:cubicBezTo>
                  <a:cubicBezTo>
                    <a:pt x="77475" y="84192"/>
                    <a:pt x="76705" y="78034"/>
                    <a:pt x="74396" y="72647"/>
                  </a:cubicBezTo>
                  <a:cubicBezTo>
                    <a:pt x="68239" y="53404"/>
                    <a:pt x="62081" y="34162"/>
                    <a:pt x="79014" y="17998"/>
                  </a:cubicBezTo>
                  <a:cubicBezTo>
                    <a:pt x="96717" y="1065"/>
                    <a:pt x="117499" y="-3553"/>
                    <a:pt x="141360" y="2604"/>
                  </a:cubicBezTo>
                  <a:cubicBezTo>
                    <a:pt x="165990" y="8762"/>
                    <a:pt x="186002" y="21847"/>
                    <a:pt x="201396" y="42628"/>
                  </a:cubicBezTo>
                  <a:cubicBezTo>
                    <a:pt x="226796" y="53404"/>
                    <a:pt x="226027" y="80344"/>
                    <a:pt x="236033" y="97277"/>
                  </a:cubicBezTo>
                  <a:cubicBezTo>
                    <a:pt x="230645" y="68028"/>
                    <a:pt x="244499" y="42628"/>
                    <a:pt x="265281" y="21847"/>
                  </a:cubicBezTo>
                  <a:cubicBezTo>
                    <a:pt x="279905" y="7223"/>
                    <a:pt x="299148" y="8762"/>
                    <a:pt x="316851" y="16459"/>
                  </a:cubicBezTo>
                  <a:cubicBezTo>
                    <a:pt x="343790" y="27234"/>
                    <a:pt x="363033" y="54943"/>
                    <a:pt x="363033" y="82653"/>
                  </a:cubicBezTo>
                  <a:cubicBezTo>
                    <a:pt x="363033" y="111132"/>
                    <a:pt x="343790" y="138841"/>
                    <a:pt x="316081" y="151156"/>
                  </a:cubicBezTo>
                  <a:cubicBezTo>
                    <a:pt x="309924" y="153465"/>
                    <a:pt x="303766" y="154234"/>
                    <a:pt x="296839" y="158083"/>
                  </a:cubicBezTo>
                  <a:cubicBezTo>
                    <a:pt x="369190" y="147307"/>
                    <a:pt x="416142" y="200416"/>
                    <a:pt x="399209" y="259683"/>
                  </a:cubicBezTo>
                  <a:cubicBezTo>
                    <a:pt x="383045" y="299707"/>
                    <a:pt x="349948" y="310483"/>
                    <a:pt x="315311" y="285852"/>
                  </a:cubicBezTo>
                  <a:cubicBezTo>
                    <a:pt x="294530" y="271998"/>
                    <a:pt x="278366" y="255065"/>
                    <a:pt x="269899" y="231204"/>
                  </a:cubicBezTo>
                  <a:cubicBezTo>
                    <a:pt x="281445" y="264301"/>
                    <a:pt x="279136" y="297398"/>
                    <a:pt x="267590" y="329725"/>
                  </a:cubicBezTo>
                  <a:cubicBezTo>
                    <a:pt x="255275" y="364362"/>
                    <a:pt x="229105" y="383604"/>
                    <a:pt x="192930" y="390532"/>
                  </a:cubicBezTo>
                  <a:cubicBezTo>
                    <a:pt x="183693" y="385913"/>
                    <a:pt x="171378" y="385913"/>
                    <a:pt x="165990" y="373598"/>
                  </a:cubicBezTo>
                  <a:close/>
                </a:path>
              </a:pathLst>
            </a:custGeom>
            <a:solidFill>
              <a:schemeClr val="accent2"/>
            </a:solidFill>
            <a:ln w="76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45B7C2F7-542F-46BE-9344-BF21C74EC505}"/>
                </a:ext>
              </a:extLst>
            </p:cNvPr>
            <p:cNvSpPr/>
            <p:nvPr/>
          </p:nvSpPr>
          <p:spPr>
            <a:xfrm>
              <a:off x="5950066" y="431424"/>
              <a:ext cx="109981" cy="91651"/>
            </a:xfrm>
            <a:custGeom>
              <a:avLst/>
              <a:gdLst>
                <a:gd name="connsiteX0" fmla="*/ 34636 w 138545"/>
                <a:gd name="connsiteY0" fmla="*/ 104546 h 115454"/>
                <a:gd name="connsiteX1" fmla="*/ 12315 w 138545"/>
                <a:gd name="connsiteY1" fmla="*/ 78376 h 115454"/>
                <a:gd name="connsiteX2" fmla="*/ 0 w 138545"/>
                <a:gd name="connsiteY2" fmla="*/ 68370 h 115454"/>
                <a:gd name="connsiteX3" fmla="*/ 15394 w 138545"/>
                <a:gd name="connsiteY3" fmla="*/ 56824 h 115454"/>
                <a:gd name="connsiteX4" fmla="*/ 2309 w 138545"/>
                <a:gd name="connsiteY4" fmla="*/ 46818 h 115454"/>
                <a:gd name="connsiteX5" fmla="*/ 3848 w 138545"/>
                <a:gd name="connsiteY5" fmla="*/ 43739 h 115454"/>
                <a:gd name="connsiteX6" fmla="*/ 30018 w 138545"/>
                <a:gd name="connsiteY6" fmla="*/ 19109 h 115454"/>
                <a:gd name="connsiteX7" fmla="*/ 137006 w 138545"/>
                <a:gd name="connsiteY7" fmla="*/ 37582 h 115454"/>
                <a:gd name="connsiteX8" fmla="*/ 130848 w 138545"/>
                <a:gd name="connsiteY8" fmla="*/ 96079 h 115454"/>
                <a:gd name="connsiteX9" fmla="*/ 63885 w 138545"/>
                <a:gd name="connsiteY9" fmla="*/ 120709 h 115454"/>
                <a:gd name="connsiteX10" fmla="*/ 43873 w 138545"/>
                <a:gd name="connsiteY10" fmla="*/ 111473 h 115454"/>
                <a:gd name="connsiteX11" fmla="*/ 34636 w 138545"/>
                <a:gd name="connsiteY11" fmla="*/ 104546 h 115454"/>
                <a:gd name="connsiteX12" fmla="*/ 34636 w 138545"/>
                <a:gd name="connsiteY12" fmla="*/ 104546 h 1154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8545" h="115454">
                  <a:moveTo>
                    <a:pt x="34636" y="104546"/>
                  </a:moveTo>
                  <a:cubicBezTo>
                    <a:pt x="26939" y="96079"/>
                    <a:pt x="20012" y="86843"/>
                    <a:pt x="12315" y="78376"/>
                  </a:cubicBezTo>
                  <a:cubicBezTo>
                    <a:pt x="8467" y="74527"/>
                    <a:pt x="1539" y="74527"/>
                    <a:pt x="0" y="68370"/>
                  </a:cubicBezTo>
                  <a:cubicBezTo>
                    <a:pt x="3848" y="62982"/>
                    <a:pt x="13085" y="64521"/>
                    <a:pt x="15394" y="56824"/>
                  </a:cubicBezTo>
                  <a:cubicBezTo>
                    <a:pt x="13855" y="49897"/>
                    <a:pt x="4618" y="52976"/>
                    <a:pt x="2309" y="46818"/>
                  </a:cubicBezTo>
                  <a:cubicBezTo>
                    <a:pt x="3079" y="46049"/>
                    <a:pt x="3079" y="43739"/>
                    <a:pt x="3848" y="43739"/>
                  </a:cubicBezTo>
                  <a:cubicBezTo>
                    <a:pt x="22321" y="46049"/>
                    <a:pt x="21552" y="27576"/>
                    <a:pt x="30018" y="19109"/>
                  </a:cubicBezTo>
                  <a:cubicBezTo>
                    <a:pt x="62346" y="-12448"/>
                    <a:pt x="118534" y="-3982"/>
                    <a:pt x="137006" y="37582"/>
                  </a:cubicBezTo>
                  <a:cubicBezTo>
                    <a:pt x="147782" y="61443"/>
                    <a:pt x="145473" y="81455"/>
                    <a:pt x="130848" y="96079"/>
                  </a:cubicBezTo>
                  <a:cubicBezTo>
                    <a:pt x="116225" y="125327"/>
                    <a:pt x="86976" y="115321"/>
                    <a:pt x="63885" y="120709"/>
                  </a:cubicBezTo>
                  <a:cubicBezTo>
                    <a:pt x="53109" y="127636"/>
                    <a:pt x="53109" y="109164"/>
                    <a:pt x="43873" y="111473"/>
                  </a:cubicBezTo>
                  <a:cubicBezTo>
                    <a:pt x="42333" y="108394"/>
                    <a:pt x="39255" y="106085"/>
                    <a:pt x="34636" y="104546"/>
                  </a:cubicBezTo>
                  <a:lnTo>
                    <a:pt x="34636" y="104546"/>
                  </a:lnTo>
                  <a:close/>
                </a:path>
              </a:pathLst>
            </a:custGeom>
            <a:solidFill>
              <a:srgbClr val="84AF2D"/>
            </a:solidFill>
            <a:ln w="76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32B28D92-5B17-4F9C-8620-FFE594419D3F}"/>
                </a:ext>
              </a:extLst>
            </p:cNvPr>
            <p:cNvSpPr/>
            <p:nvPr/>
          </p:nvSpPr>
          <p:spPr>
            <a:xfrm>
              <a:off x="3502656" y="431424"/>
              <a:ext cx="122201" cy="103871"/>
            </a:xfrm>
            <a:custGeom>
              <a:avLst/>
              <a:gdLst>
                <a:gd name="connsiteX0" fmla="*/ 3079 w 153939"/>
                <a:gd name="connsiteY0" fmla="*/ 56958 h 130848"/>
                <a:gd name="connsiteX1" fmla="*/ 0 w 153939"/>
                <a:gd name="connsiteY1" fmla="*/ 52339 h 130848"/>
                <a:gd name="connsiteX2" fmla="*/ 33097 w 153939"/>
                <a:gd name="connsiteY2" fmla="*/ 26170 h 130848"/>
                <a:gd name="connsiteX3" fmla="*/ 33097 w 153939"/>
                <a:gd name="connsiteY3" fmla="*/ 17703 h 130848"/>
                <a:gd name="connsiteX4" fmla="*/ 55418 w 153939"/>
                <a:gd name="connsiteY4" fmla="*/ 8467 h 130848"/>
                <a:gd name="connsiteX5" fmla="*/ 72352 w 153939"/>
                <a:gd name="connsiteY5" fmla="*/ 0 h 130848"/>
                <a:gd name="connsiteX6" fmla="*/ 107758 w 153939"/>
                <a:gd name="connsiteY6" fmla="*/ 6927 h 130848"/>
                <a:gd name="connsiteX7" fmla="*/ 147012 w 153939"/>
                <a:gd name="connsiteY7" fmla="*/ 101600 h 130848"/>
                <a:gd name="connsiteX8" fmla="*/ 81588 w 153939"/>
                <a:gd name="connsiteY8" fmla="*/ 131618 h 130848"/>
                <a:gd name="connsiteX9" fmla="*/ 10006 w 153939"/>
                <a:gd name="connsiteY9" fmla="*/ 80048 h 130848"/>
                <a:gd name="connsiteX10" fmla="*/ 6927 w 153939"/>
                <a:gd name="connsiteY10" fmla="*/ 72351 h 130848"/>
                <a:gd name="connsiteX11" fmla="*/ 3079 w 153939"/>
                <a:gd name="connsiteY11" fmla="*/ 56958 h 1308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53939" h="130848">
                  <a:moveTo>
                    <a:pt x="3079" y="56958"/>
                  </a:moveTo>
                  <a:cubicBezTo>
                    <a:pt x="2309" y="55418"/>
                    <a:pt x="770" y="53879"/>
                    <a:pt x="0" y="52339"/>
                  </a:cubicBezTo>
                  <a:cubicBezTo>
                    <a:pt x="19242" y="53879"/>
                    <a:pt x="22321" y="34636"/>
                    <a:pt x="33097" y="26170"/>
                  </a:cubicBezTo>
                  <a:cubicBezTo>
                    <a:pt x="30788" y="23091"/>
                    <a:pt x="30788" y="20782"/>
                    <a:pt x="33097" y="17703"/>
                  </a:cubicBezTo>
                  <a:cubicBezTo>
                    <a:pt x="40024" y="13085"/>
                    <a:pt x="46182" y="8467"/>
                    <a:pt x="55418" y="8467"/>
                  </a:cubicBezTo>
                  <a:cubicBezTo>
                    <a:pt x="58497" y="770"/>
                    <a:pt x="67733" y="4618"/>
                    <a:pt x="72352" y="0"/>
                  </a:cubicBezTo>
                  <a:cubicBezTo>
                    <a:pt x="83897" y="2309"/>
                    <a:pt x="96212" y="4618"/>
                    <a:pt x="107758" y="6927"/>
                  </a:cubicBezTo>
                  <a:cubicBezTo>
                    <a:pt x="144703" y="14624"/>
                    <a:pt x="171643" y="75430"/>
                    <a:pt x="147012" y="101600"/>
                  </a:cubicBezTo>
                  <a:cubicBezTo>
                    <a:pt x="130848" y="118533"/>
                    <a:pt x="110067" y="133157"/>
                    <a:pt x="81588" y="131618"/>
                  </a:cubicBezTo>
                  <a:cubicBezTo>
                    <a:pt x="45412" y="129309"/>
                    <a:pt x="26170" y="107758"/>
                    <a:pt x="10006" y="80048"/>
                  </a:cubicBezTo>
                  <a:cubicBezTo>
                    <a:pt x="8467" y="77739"/>
                    <a:pt x="6927" y="75430"/>
                    <a:pt x="6927" y="72351"/>
                  </a:cubicBezTo>
                  <a:cubicBezTo>
                    <a:pt x="9236" y="65424"/>
                    <a:pt x="7697" y="60806"/>
                    <a:pt x="3079" y="56958"/>
                  </a:cubicBezTo>
                  <a:close/>
                </a:path>
              </a:pathLst>
            </a:custGeom>
            <a:solidFill>
              <a:srgbClr val="84AF2D"/>
            </a:solidFill>
            <a:ln w="76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7CFAE160-C5FC-4E9B-B1E8-13C8EF5977D1}"/>
                </a:ext>
              </a:extLst>
            </p:cNvPr>
            <p:cNvSpPr/>
            <p:nvPr/>
          </p:nvSpPr>
          <p:spPr>
            <a:xfrm>
              <a:off x="8242399" y="608980"/>
              <a:ext cx="134421" cy="128311"/>
            </a:xfrm>
            <a:custGeom>
              <a:avLst/>
              <a:gdLst>
                <a:gd name="connsiteX0" fmla="*/ 125952 w 169333"/>
                <a:gd name="connsiteY0" fmla="*/ 1880 h 161636"/>
                <a:gd name="connsiteX1" fmla="*/ 151352 w 169333"/>
                <a:gd name="connsiteY1" fmla="*/ 20353 h 161636"/>
                <a:gd name="connsiteX2" fmla="*/ 152121 w 169333"/>
                <a:gd name="connsiteY2" fmla="*/ 23431 h 161636"/>
                <a:gd name="connsiteX3" fmla="*/ 160589 w 169333"/>
                <a:gd name="connsiteY3" fmla="*/ 36516 h 161636"/>
                <a:gd name="connsiteX4" fmla="*/ 169055 w 169333"/>
                <a:gd name="connsiteY4" fmla="*/ 92704 h 161636"/>
                <a:gd name="connsiteX5" fmla="*/ 160589 w 169333"/>
                <a:gd name="connsiteY5" fmla="*/ 124262 h 161636"/>
                <a:gd name="connsiteX6" fmla="*/ 114407 w 169333"/>
                <a:gd name="connsiteY6" fmla="*/ 160437 h 161636"/>
                <a:gd name="connsiteX7" fmla="*/ 72843 w 169333"/>
                <a:gd name="connsiteY7" fmla="*/ 165056 h 161636"/>
                <a:gd name="connsiteX8" fmla="*/ 28970 w 169333"/>
                <a:gd name="connsiteY8" fmla="*/ 155050 h 161636"/>
                <a:gd name="connsiteX9" fmla="*/ 8958 w 169333"/>
                <a:gd name="connsiteY9" fmla="*/ 155819 h 161636"/>
                <a:gd name="connsiteX10" fmla="*/ 2031 w 169333"/>
                <a:gd name="connsiteY10" fmla="*/ 128880 h 161636"/>
                <a:gd name="connsiteX11" fmla="*/ 2031 w 169333"/>
                <a:gd name="connsiteY11" fmla="*/ 119643 h 161636"/>
                <a:gd name="connsiteX12" fmla="*/ 2800 w 169333"/>
                <a:gd name="connsiteY12" fmla="*/ 63455 h 161636"/>
                <a:gd name="connsiteX13" fmla="*/ 2031 w 169333"/>
                <a:gd name="connsiteY13" fmla="*/ 49601 h 161636"/>
                <a:gd name="connsiteX14" fmla="*/ 10497 w 169333"/>
                <a:gd name="connsiteY14" fmla="*/ 48831 h 161636"/>
                <a:gd name="connsiteX15" fmla="*/ 63606 w 169333"/>
                <a:gd name="connsiteY15" fmla="*/ 5728 h 161636"/>
                <a:gd name="connsiteX16" fmla="*/ 125952 w 169333"/>
                <a:gd name="connsiteY16" fmla="*/ 1880 h 161636"/>
                <a:gd name="connsiteX17" fmla="*/ 125952 w 169333"/>
                <a:gd name="connsiteY17" fmla="*/ 1880 h 1616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69333" h="161636">
                  <a:moveTo>
                    <a:pt x="125952" y="1880"/>
                  </a:moveTo>
                  <a:cubicBezTo>
                    <a:pt x="124412" y="21892"/>
                    <a:pt x="139806" y="18813"/>
                    <a:pt x="151352" y="20353"/>
                  </a:cubicBezTo>
                  <a:cubicBezTo>
                    <a:pt x="151352" y="21892"/>
                    <a:pt x="151352" y="22662"/>
                    <a:pt x="152121" y="23431"/>
                  </a:cubicBezTo>
                  <a:cubicBezTo>
                    <a:pt x="155200" y="28050"/>
                    <a:pt x="154431" y="34207"/>
                    <a:pt x="160589" y="36516"/>
                  </a:cubicBezTo>
                  <a:cubicBezTo>
                    <a:pt x="165976" y="54989"/>
                    <a:pt x="176752" y="72692"/>
                    <a:pt x="169055" y="92704"/>
                  </a:cubicBezTo>
                  <a:cubicBezTo>
                    <a:pt x="163667" y="102710"/>
                    <a:pt x="168286" y="115025"/>
                    <a:pt x="160589" y="124262"/>
                  </a:cubicBezTo>
                  <a:cubicBezTo>
                    <a:pt x="145195" y="136577"/>
                    <a:pt x="128261" y="145813"/>
                    <a:pt x="114407" y="160437"/>
                  </a:cubicBezTo>
                  <a:cubicBezTo>
                    <a:pt x="109788" y="165825"/>
                    <a:pt x="87467" y="166595"/>
                    <a:pt x="72843" y="165056"/>
                  </a:cubicBezTo>
                  <a:cubicBezTo>
                    <a:pt x="57449" y="163516"/>
                    <a:pt x="42825" y="160437"/>
                    <a:pt x="28970" y="155050"/>
                  </a:cubicBezTo>
                  <a:cubicBezTo>
                    <a:pt x="22043" y="151971"/>
                    <a:pt x="15116" y="152740"/>
                    <a:pt x="8958" y="155819"/>
                  </a:cubicBezTo>
                  <a:cubicBezTo>
                    <a:pt x="6649" y="145813"/>
                    <a:pt x="29740" y="130419"/>
                    <a:pt x="2031" y="128880"/>
                  </a:cubicBezTo>
                  <a:cubicBezTo>
                    <a:pt x="-1048" y="125801"/>
                    <a:pt x="-278" y="122722"/>
                    <a:pt x="2031" y="119643"/>
                  </a:cubicBezTo>
                  <a:cubicBezTo>
                    <a:pt x="2800" y="101171"/>
                    <a:pt x="-1048" y="81928"/>
                    <a:pt x="2800" y="63455"/>
                  </a:cubicBezTo>
                  <a:cubicBezTo>
                    <a:pt x="16655" y="58067"/>
                    <a:pt x="-1048" y="54219"/>
                    <a:pt x="2031" y="49601"/>
                  </a:cubicBezTo>
                  <a:cubicBezTo>
                    <a:pt x="4340" y="46522"/>
                    <a:pt x="7419" y="46522"/>
                    <a:pt x="10497" y="48831"/>
                  </a:cubicBezTo>
                  <a:cubicBezTo>
                    <a:pt x="21273" y="26510"/>
                    <a:pt x="45134" y="18813"/>
                    <a:pt x="63606" y="5728"/>
                  </a:cubicBezTo>
                  <a:cubicBezTo>
                    <a:pt x="85158" y="-1969"/>
                    <a:pt x="105170" y="-429"/>
                    <a:pt x="125952" y="1880"/>
                  </a:cubicBezTo>
                  <a:lnTo>
                    <a:pt x="125952" y="1880"/>
                  </a:lnTo>
                  <a:close/>
                </a:path>
              </a:pathLst>
            </a:custGeom>
            <a:solidFill>
              <a:srgbClr val="84AF2D"/>
            </a:solidFill>
            <a:ln w="76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0FFC7C8B-B2F7-48B4-A09C-20719C87ED20}"/>
                </a:ext>
              </a:extLst>
            </p:cNvPr>
            <p:cNvSpPr/>
            <p:nvPr/>
          </p:nvSpPr>
          <p:spPr>
            <a:xfrm>
              <a:off x="7687327" y="534347"/>
              <a:ext cx="293283" cy="317722"/>
            </a:xfrm>
            <a:custGeom>
              <a:avLst/>
              <a:gdLst>
                <a:gd name="connsiteX0" fmla="*/ 284468 w 369454"/>
                <a:gd name="connsiteY0" fmla="*/ 142742 h 400242"/>
                <a:gd name="connsiteX1" fmla="*/ 249062 w 369454"/>
                <a:gd name="connsiteY1" fmla="*/ 181226 h 400242"/>
                <a:gd name="connsiteX2" fmla="*/ 309868 w 369454"/>
                <a:gd name="connsiteY2" fmla="*/ 151208 h 400242"/>
                <a:gd name="connsiteX3" fmla="*/ 371444 w 369454"/>
                <a:gd name="connsiteY3" fmla="*/ 202778 h 400242"/>
                <a:gd name="connsiteX4" fmla="*/ 268304 w 369454"/>
                <a:gd name="connsiteY4" fmla="*/ 261275 h 400242"/>
                <a:gd name="connsiteX5" fmla="*/ 244444 w 369454"/>
                <a:gd name="connsiteY5" fmla="*/ 251269 h 400242"/>
                <a:gd name="connsiteX6" fmla="*/ 282929 w 369454"/>
                <a:gd name="connsiteY6" fmla="*/ 322851 h 400242"/>
                <a:gd name="connsiteX7" fmla="*/ 307559 w 369454"/>
                <a:gd name="connsiteY7" fmla="*/ 337475 h 400242"/>
                <a:gd name="connsiteX8" fmla="*/ 281389 w 369454"/>
                <a:gd name="connsiteY8" fmla="*/ 362875 h 400242"/>
                <a:gd name="connsiteX9" fmla="*/ 245213 w 369454"/>
                <a:gd name="connsiteY9" fmla="*/ 398281 h 400242"/>
                <a:gd name="connsiteX10" fmla="*/ 193644 w 369454"/>
                <a:gd name="connsiteY10" fmla="*/ 394433 h 400242"/>
                <a:gd name="connsiteX11" fmla="*/ 172092 w 369454"/>
                <a:gd name="connsiteY11" fmla="*/ 329778 h 400242"/>
                <a:gd name="connsiteX12" fmla="*/ 175941 w 369454"/>
                <a:gd name="connsiteY12" fmla="*/ 305917 h 400242"/>
                <a:gd name="connsiteX13" fmla="*/ 183638 w 369454"/>
                <a:gd name="connsiteY13" fmla="*/ 275129 h 400242"/>
                <a:gd name="connsiteX14" fmla="*/ 184407 w 369454"/>
                <a:gd name="connsiteY14" fmla="*/ 272051 h 400242"/>
                <a:gd name="connsiteX15" fmla="*/ 184407 w 369454"/>
                <a:gd name="connsiteY15" fmla="*/ 274360 h 400242"/>
                <a:gd name="connsiteX16" fmla="*/ 171323 w 369454"/>
                <a:gd name="connsiteY16" fmla="*/ 288214 h 400242"/>
                <a:gd name="connsiteX17" fmla="*/ 87426 w 369454"/>
                <a:gd name="connsiteY17" fmla="*/ 344402 h 400242"/>
                <a:gd name="connsiteX18" fmla="*/ 44323 w 369454"/>
                <a:gd name="connsiteY18" fmla="*/ 342093 h 400242"/>
                <a:gd name="connsiteX19" fmla="*/ 1219 w 369454"/>
                <a:gd name="connsiteY19" fmla="*/ 293602 h 400242"/>
                <a:gd name="connsiteX20" fmla="*/ 32777 w 369454"/>
                <a:gd name="connsiteY20" fmla="*/ 242032 h 400242"/>
                <a:gd name="connsiteX21" fmla="*/ 122832 w 369454"/>
                <a:gd name="connsiteY21" fmla="*/ 217402 h 400242"/>
                <a:gd name="connsiteX22" fmla="*/ 145923 w 369454"/>
                <a:gd name="connsiteY22" fmla="*/ 214323 h 400242"/>
                <a:gd name="connsiteX23" fmla="*/ 122062 w 369454"/>
                <a:gd name="connsiteY23" fmla="*/ 208935 h 400242"/>
                <a:gd name="connsiteX24" fmla="*/ 25850 w 369454"/>
                <a:gd name="connsiteY24" fmla="*/ 159675 h 400242"/>
                <a:gd name="connsiteX25" fmla="*/ 7377 w 369454"/>
                <a:gd name="connsiteY25" fmla="*/ 75778 h 400242"/>
                <a:gd name="connsiteX26" fmla="*/ 88195 w 369454"/>
                <a:gd name="connsiteY26" fmla="*/ 62693 h 400242"/>
                <a:gd name="connsiteX27" fmla="*/ 100511 w 369454"/>
                <a:gd name="connsiteY27" fmla="*/ 67311 h 400242"/>
                <a:gd name="connsiteX28" fmla="*/ 113595 w 369454"/>
                <a:gd name="connsiteY28" fmla="*/ 76548 h 400242"/>
                <a:gd name="connsiteX29" fmla="*/ 167474 w 369454"/>
                <a:gd name="connsiteY29" fmla="*/ 137354 h 400242"/>
                <a:gd name="connsiteX30" fmla="*/ 183638 w 369454"/>
                <a:gd name="connsiteY30" fmla="*/ 158136 h 400242"/>
                <a:gd name="connsiteX31" fmla="*/ 187486 w 369454"/>
                <a:gd name="connsiteY31" fmla="*/ 165833 h 400242"/>
                <a:gd name="connsiteX32" fmla="*/ 182098 w 369454"/>
                <a:gd name="connsiteY32" fmla="*/ 154287 h 400242"/>
                <a:gd name="connsiteX33" fmla="*/ 175941 w 369454"/>
                <a:gd name="connsiteY33" fmla="*/ 128117 h 400242"/>
                <a:gd name="connsiteX34" fmla="*/ 169783 w 369454"/>
                <a:gd name="connsiteY34" fmla="*/ 51917 h 400242"/>
                <a:gd name="connsiteX35" fmla="*/ 209807 w 369454"/>
                <a:gd name="connsiteY35" fmla="*/ 348 h 400242"/>
                <a:gd name="connsiteX36" fmla="*/ 272153 w 369454"/>
                <a:gd name="connsiteY36" fmla="*/ 40372 h 400242"/>
                <a:gd name="connsiteX37" fmla="*/ 280620 w 369454"/>
                <a:gd name="connsiteY37" fmla="*/ 58075 h 400242"/>
                <a:gd name="connsiteX38" fmla="*/ 286777 w 369454"/>
                <a:gd name="connsiteY38" fmla="*/ 105026 h 400242"/>
                <a:gd name="connsiteX39" fmla="*/ 279080 w 369454"/>
                <a:gd name="connsiteY39" fmla="*/ 125039 h 400242"/>
                <a:gd name="connsiteX40" fmla="*/ 284468 w 369454"/>
                <a:gd name="connsiteY40" fmla="*/ 142742 h 400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369454" h="400242">
                  <a:moveTo>
                    <a:pt x="284468" y="142742"/>
                  </a:moveTo>
                  <a:cubicBezTo>
                    <a:pt x="265226" y="147360"/>
                    <a:pt x="256759" y="161214"/>
                    <a:pt x="249062" y="181226"/>
                  </a:cubicBezTo>
                  <a:cubicBezTo>
                    <a:pt x="271383" y="169681"/>
                    <a:pt x="287547" y="155826"/>
                    <a:pt x="309868" y="151208"/>
                  </a:cubicBezTo>
                  <a:cubicBezTo>
                    <a:pt x="342965" y="144281"/>
                    <a:pt x="372983" y="168911"/>
                    <a:pt x="371444" y="202778"/>
                  </a:cubicBezTo>
                  <a:cubicBezTo>
                    <a:pt x="367595" y="262814"/>
                    <a:pt x="322953" y="288214"/>
                    <a:pt x="268304" y="261275"/>
                  </a:cubicBezTo>
                  <a:cubicBezTo>
                    <a:pt x="260607" y="257426"/>
                    <a:pt x="252910" y="254348"/>
                    <a:pt x="244444" y="251269"/>
                  </a:cubicBezTo>
                  <a:cubicBezTo>
                    <a:pt x="263686" y="272051"/>
                    <a:pt x="276771" y="295911"/>
                    <a:pt x="282929" y="322851"/>
                  </a:cubicBezTo>
                  <a:cubicBezTo>
                    <a:pt x="286007" y="336705"/>
                    <a:pt x="302171" y="328239"/>
                    <a:pt x="307559" y="337475"/>
                  </a:cubicBezTo>
                  <a:cubicBezTo>
                    <a:pt x="295244" y="342093"/>
                    <a:pt x="286777" y="350560"/>
                    <a:pt x="281389" y="362875"/>
                  </a:cubicBezTo>
                  <a:cubicBezTo>
                    <a:pt x="274462" y="379039"/>
                    <a:pt x="261377" y="391354"/>
                    <a:pt x="245213" y="398281"/>
                  </a:cubicBezTo>
                  <a:cubicBezTo>
                    <a:pt x="227511" y="401360"/>
                    <a:pt x="209807" y="404439"/>
                    <a:pt x="193644" y="394433"/>
                  </a:cubicBezTo>
                  <a:cubicBezTo>
                    <a:pt x="171323" y="377499"/>
                    <a:pt x="169783" y="354408"/>
                    <a:pt x="172092" y="329778"/>
                  </a:cubicBezTo>
                  <a:cubicBezTo>
                    <a:pt x="172862" y="322081"/>
                    <a:pt x="175171" y="314384"/>
                    <a:pt x="175941" y="305917"/>
                  </a:cubicBezTo>
                  <a:cubicBezTo>
                    <a:pt x="180559" y="295142"/>
                    <a:pt x="176710" y="282057"/>
                    <a:pt x="183638" y="275129"/>
                  </a:cubicBezTo>
                  <a:cubicBezTo>
                    <a:pt x="186716" y="270511"/>
                    <a:pt x="181329" y="271281"/>
                    <a:pt x="184407" y="272051"/>
                  </a:cubicBezTo>
                  <a:cubicBezTo>
                    <a:pt x="185177" y="272051"/>
                    <a:pt x="185177" y="272820"/>
                    <a:pt x="184407" y="274360"/>
                  </a:cubicBezTo>
                  <a:cubicBezTo>
                    <a:pt x="180559" y="279748"/>
                    <a:pt x="178250" y="286675"/>
                    <a:pt x="171323" y="288214"/>
                  </a:cubicBezTo>
                  <a:cubicBezTo>
                    <a:pt x="148232" y="314384"/>
                    <a:pt x="123601" y="337475"/>
                    <a:pt x="87426" y="344402"/>
                  </a:cubicBezTo>
                  <a:cubicBezTo>
                    <a:pt x="72801" y="347481"/>
                    <a:pt x="58177" y="347481"/>
                    <a:pt x="44323" y="342093"/>
                  </a:cubicBezTo>
                  <a:cubicBezTo>
                    <a:pt x="21232" y="333626"/>
                    <a:pt x="4298" y="318232"/>
                    <a:pt x="1219" y="293602"/>
                  </a:cubicBezTo>
                  <a:cubicBezTo>
                    <a:pt x="-1090" y="270511"/>
                    <a:pt x="14304" y="255117"/>
                    <a:pt x="32777" y="242032"/>
                  </a:cubicBezTo>
                  <a:cubicBezTo>
                    <a:pt x="60486" y="223560"/>
                    <a:pt x="92814" y="224329"/>
                    <a:pt x="122832" y="217402"/>
                  </a:cubicBezTo>
                  <a:cubicBezTo>
                    <a:pt x="128219" y="211245"/>
                    <a:pt x="135147" y="216632"/>
                    <a:pt x="145923" y="214323"/>
                  </a:cubicBezTo>
                  <a:cubicBezTo>
                    <a:pt x="134377" y="215093"/>
                    <a:pt x="127450" y="213554"/>
                    <a:pt x="122062" y="208935"/>
                  </a:cubicBezTo>
                  <a:cubicBezTo>
                    <a:pt x="87426" y="197390"/>
                    <a:pt x="54329" y="184305"/>
                    <a:pt x="25850" y="159675"/>
                  </a:cubicBezTo>
                  <a:cubicBezTo>
                    <a:pt x="-1090" y="136584"/>
                    <a:pt x="-6478" y="94251"/>
                    <a:pt x="7377" y="75778"/>
                  </a:cubicBezTo>
                  <a:cubicBezTo>
                    <a:pt x="23541" y="52687"/>
                    <a:pt x="55098" y="47299"/>
                    <a:pt x="88195" y="62693"/>
                  </a:cubicBezTo>
                  <a:cubicBezTo>
                    <a:pt x="92044" y="64232"/>
                    <a:pt x="95892" y="65772"/>
                    <a:pt x="100511" y="67311"/>
                  </a:cubicBezTo>
                  <a:cubicBezTo>
                    <a:pt x="104359" y="71160"/>
                    <a:pt x="110517" y="71160"/>
                    <a:pt x="113595" y="76548"/>
                  </a:cubicBezTo>
                  <a:cubicBezTo>
                    <a:pt x="134377" y="94251"/>
                    <a:pt x="152080" y="115032"/>
                    <a:pt x="167474" y="137354"/>
                  </a:cubicBezTo>
                  <a:cubicBezTo>
                    <a:pt x="175941" y="141972"/>
                    <a:pt x="179789" y="149669"/>
                    <a:pt x="183638" y="158136"/>
                  </a:cubicBezTo>
                  <a:cubicBezTo>
                    <a:pt x="185177" y="160445"/>
                    <a:pt x="185177" y="164293"/>
                    <a:pt x="187486" y="165833"/>
                  </a:cubicBezTo>
                  <a:cubicBezTo>
                    <a:pt x="185947" y="161984"/>
                    <a:pt x="184407" y="158136"/>
                    <a:pt x="182098" y="154287"/>
                  </a:cubicBezTo>
                  <a:cubicBezTo>
                    <a:pt x="178250" y="145820"/>
                    <a:pt x="179789" y="136584"/>
                    <a:pt x="175941" y="128117"/>
                  </a:cubicBezTo>
                  <a:cubicBezTo>
                    <a:pt x="174401" y="102717"/>
                    <a:pt x="163626" y="78087"/>
                    <a:pt x="169783" y="51917"/>
                  </a:cubicBezTo>
                  <a:cubicBezTo>
                    <a:pt x="176710" y="20360"/>
                    <a:pt x="188256" y="3426"/>
                    <a:pt x="209807" y="348"/>
                  </a:cubicBezTo>
                  <a:cubicBezTo>
                    <a:pt x="232898" y="-2731"/>
                    <a:pt x="260607" y="14972"/>
                    <a:pt x="272153" y="40372"/>
                  </a:cubicBezTo>
                  <a:cubicBezTo>
                    <a:pt x="275232" y="46529"/>
                    <a:pt x="277541" y="51917"/>
                    <a:pt x="280620" y="58075"/>
                  </a:cubicBezTo>
                  <a:cubicBezTo>
                    <a:pt x="290626" y="72699"/>
                    <a:pt x="284468" y="89632"/>
                    <a:pt x="286777" y="105026"/>
                  </a:cubicBezTo>
                  <a:cubicBezTo>
                    <a:pt x="285238" y="111954"/>
                    <a:pt x="282159" y="118881"/>
                    <a:pt x="279080" y="125039"/>
                  </a:cubicBezTo>
                  <a:cubicBezTo>
                    <a:pt x="272923" y="135814"/>
                    <a:pt x="278310" y="138893"/>
                    <a:pt x="284468" y="142742"/>
                  </a:cubicBezTo>
                  <a:close/>
                </a:path>
              </a:pathLst>
            </a:custGeom>
            <a:solidFill>
              <a:schemeClr val="accent2"/>
            </a:solidFill>
            <a:ln w="76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D5B0D6FD-5744-42E9-AB67-D807CBD67232}"/>
                </a:ext>
              </a:extLst>
            </p:cNvPr>
            <p:cNvSpPr/>
            <p:nvPr/>
          </p:nvSpPr>
          <p:spPr>
            <a:xfrm>
              <a:off x="8772015" y="591145"/>
              <a:ext cx="226423" cy="245291"/>
            </a:xfrm>
            <a:custGeom>
              <a:avLst/>
              <a:gdLst>
                <a:gd name="connsiteX0" fmla="*/ 370215 w 369454"/>
                <a:gd name="connsiteY0" fmla="*/ 305601 h 400242"/>
                <a:gd name="connsiteX1" fmla="*/ 265536 w 369454"/>
                <a:gd name="connsiteY1" fmla="*/ 341007 h 400242"/>
                <a:gd name="connsiteX2" fmla="*/ 221664 w 369454"/>
                <a:gd name="connsiteY2" fmla="*/ 313298 h 400242"/>
                <a:gd name="connsiteX3" fmla="*/ 220894 w 369454"/>
                <a:gd name="connsiteY3" fmla="*/ 310219 h 400242"/>
                <a:gd name="connsiteX4" fmla="*/ 190876 w 369454"/>
                <a:gd name="connsiteY4" fmla="*/ 281741 h 400242"/>
                <a:gd name="connsiteX5" fmla="*/ 185488 w 369454"/>
                <a:gd name="connsiteY5" fmla="*/ 272504 h 400242"/>
                <a:gd name="connsiteX6" fmla="*/ 195494 w 369454"/>
                <a:gd name="connsiteY6" fmla="*/ 290207 h 400242"/>
                <a:gd name="connsiteX7" fmla="*/ 203191 w 369454"/>
                <a:gd name="connsiteY7" fmla="*/ 345626 h 400242"/>
                <a:gd name="connsiteX8" fmla="*/ 203191 w 369454"/>
                <a:gd name="connsiteY8" fmla="*/ 348704 h 400242"/>
                <a:gd name="connsiteX9" fmla="*/ 200112 w 369454"/>
                <a:gd name="connsiteY9" fmla="*/ 354092 h 400242"/>
                <a:gd name="connsiteX10" fmla="*/ 153930 w 369454"/>
                <a:gd name="connsiteY10" fmla="*/ 400274 h 400242"/>
                <a:gd name="connsiteX11" fmla="*/ 89276 w 369454"/>
                <a:gd name="connsiteY11" fmla="*/ 339468 h 400242"/>
                <a:gd name="connsiteX12" fmla="*/ 116215 w 369454"/>
                <a:gd name="connsiteY12" fmla="*/ 265577 h 400242"/>
                <a:gd name="connsiteX13" fmla="*/ 123912 w 369454"/>
                <a:gd name="connsiteY13" fmla="*/ 251723 h 400242"/>
                <a:gd name="connsiteX14" fmla="*/ 111597 w 369454"/>
                <a:gd name="connsiteY14" fmla="*/ 256341 h 400242"/>
                <a:gd name="connsiteX15" fmla="*/ 23081 w 369454"/>
                <a:gd name="connsiteY15" fmla="*/ 256341 h 400242"/>
                <a:gd name="connsiteX16" fmla="*/ 2300 w 369454"/>
                <a:gd name="connsiteY16" fmla="*/ 183989 h 400242"/>
                <a:gd name="connsiteX17" fmla="*/ 53100 w 369454"/>
                <a:gd name="connsiteY17" fmla="*/ 147044 h 400242"/>
                <a:gd name="connsiteX18" fmla="*/ 75421 w 369454"/>
                <a:gd name="connsiteY18" fmla="*/ 154741 h 400242"/>
                <a:gd name="connsiteX19" fmla="*/ 80039 w 369454"/>
                <a:gd name="connsiteY19" fmla="*/ 155510 h 400242"/>
                <a:gd name="connsiteX20" fmla="*/ 120064 w 369454"/>
                <a:gd name="connsiteY20" fmla="*/ 179371 h 400242"/>
                <a:gd name="connsiteX21" fmla="*/ 124682 w 369454"/>
                <a:gd name="connsiteY21" fmla="*/ 183219 h 400242"/>
                <a:gd name="connsiteX22" fmla="*/ 121603 w 369454"/>
                <a:gd name="connsiteY22" fmla="*/ 180141 h 400242"/>
                <a:gd name="connsiteX23" fmla="*/ 98512 w 369454"/>
                <a:gd name="connsiteY23" fmla="*/ 135498 h 400242"/>
                <a:gd name="connsiteX24" fmla="*/ 93124 w 369454"/>
                <a:gd name="connsiteY24" fmla="*/ 56219 h 400242"/>
                <a:gd name="connsiteX25" fmla="*/ 124682 w 369454"/>
                <a:gd name="connsiteY25" fmla="*/ 10038 h 400242"/>
                <a:gd name="connsiteX26" fmla="*/ 197803 w 369454"/>
                <a:gd name="connsiteY26" fmla="*/ 34668 h 400242"/>
                <a:gd name="connsiteX27" fmla="*/ 200112 w 369454"/>
                <a:gd name="connsiteY27" fmla="*/ 101632 h 400242"/>
                <a:gd name="connsiteX28" fmla="*/ 193954 w 369454"/>
                <a:gd name="connsiteY28" fmla="*/ 131650 h 400242"/>
                <a:gd name="connsiteX29" fmla="*/ 191645 w 369454"/>
                <a:gd name="connsiteY29" fmla="*/ 147044 h 400242"/>
                <a:gd name="connsiteX30" fmla="*/ 203191 w 369454"/>
                <a:gd name="connsiteY30" fmla="*/ 136268 h 400242"/>
                <a:gd name="connsiteX31" fmla="*/ 211657 w 369454"/>
                <a:gd name="connsiteY31" fmla="*/ 127032 h 400242"/>
                <a:gd name="connsiteX32" fmla="*/ 220894 w 369454"/>
                <a:gd name="connsiteY32" fmla="*/ 113947 h 400242"/>
                <a:gd name="connsiteX33" fmla="*/ 220894 w 369454"/>
                <a:gd name="connsiteY33" fmla="*/ 113947 h 400242"/>
                <a:gd name="connsiteX34" fmla="*/ 237827 w 369454"/>
                <a:gd name="connsiteY34" fmla="*/ 95474 h 400242"/>
                <a:gd name="connsiteX35" fmla="*/ 344815 w 369454"/>
                <a:gd name="connsiteY35" fmla="*/ 56989 h 400242"/>
                <a:gd name="connsiteX36" fmla="*/ 376373 w 369454"/>
                <a:gd name="connsiteY36" fmla="*/ 105480 h 400242"/>
                <a:gd name="connsiteX37" fmla="*/ 341736 w 369454"/>
                <a:gd name="connsiteY37" fmla="*/ 168595 h 400242"/>
                <a:gd name="connsiteX38" fmla="*/ 250142 w 369454"/>
                <a:gd name="connsiteY38" fmla="*/ 212468 h 400242"/>
                <a:gd name="connsiteX39" fmla="*/ 237058 w 369454"/>
                <a:gd name="connsiteY39" fmla="*/ 213238 h 400242"/>
                <a:gd name="connsiteX40" fmla="*/ 297093 w 369454"/>
                <a:gd name="connsiteY40" fmla="*/ 220165 h 400242"/>
                <a:gd name="connsiteX41" fmla="*/ 371755 w 369454"/>
                <a:gd name="connsiteY41" fmla="*/ 272504 h 400242"/>
                <a:gd name="connsiteX42" fmla="*/ 371755 w 369454"/>
                <a:gd name="connsiteY42" fmla="*/ 294825 h 400242"/>
                <a:gd name="connsiteX43" fmla="*/ 370215 w 369454"/>
                <a:gd name="connsiteY43" fmla="*/ 305601 h 400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369454" h="400242">
                  <a:moveTo>
                    <a:pt x="370215" y="305601"/>
                  </a:moveTo>
                  <a:cubicBezTo>
                    <a:pt x="345585" y="347935"/>
                    <a:pt x="308639" y="352553"/>
                    <a:pt x="265536" y="341007"/>
                  </a:cubicBezTo>
                  <a:cubicBezTo>
                    <a:pt x="247833" y="336389"/>
                    <a:pt x="233209" y="327153"/>
                    <a:pt x="221664" y="313298"/>
                  </a:cubicBezTo>
                  <a:cubicBezTo>
                    <a:pt x="221664" y="312529"/>
                    <a:pt x="220894" y="310989"/>
                    <a:pt x="220894" y="310219"/>
                  </a:cubicBezTo>
                  <a:cubicBezTo>
                    <a:pt x="207039" y="304062"/>
                    <a:pt x="198573" y="293286"/>
                    <a:pt x="190876" y="281741"/>
                  </a:cubicBezTo>
                  <a:cubicBezTo>
                    <a:pt x="189336" y="278662"/>
                    <a:pt x="188566" y="274814"/>
                    <a:pt x="185488" y="272504"/>
                  </a:cubicBezTo>
                  <a:cubicBezTo>
                    <a:pt x="190106" y="277892"/>
                    <a:pt x="190876" y="284819"/>
                    <a:pt x="195494" y="290207"/>
                  </a:cubicBezTo>
                  <a:cubicBezTo>
                    <a:pt x="203191" y="307910"/>
                    <a:pt x="198573" y="327923"/>
                    <a:pt x="203191" y="345626"/>
                  </a:cubicBezTo>
                  <a:cubicBezTo>
                    <a:pt x="202421" y="346395"/>
                    <a:pt x="202421" y="347935"/>
                    <a:pt x="203191" y="348704"/>
                  </a:cubicBezTo>
                  <a:cubicBezTo>
                    <a:pt x="202421" y="350244"/>
                    <a:pt x="200882" y="352553"/>
                    <a:pt x="200112" y="354092"/>
                  </a:cubicBezTo>
                  <a:cubicBezTo>
                    <a:pt x="191645" y="385650"/>
                    <a:pt x="175482" y="401814"/>
                    <a:pt x="153930" y="400274"/>
                  </a:cubicBezTo>
                  <a:cubicBezTo>
                    <a:pt x="120833" y="397965"/>
                    <a:pt x="91585" y="370256"/>
                    <a:pt x="89276" y="339468"/>
                  </a:cubicBezTo>
                  <a:cubicBezTo>
                    <a:pt x="86197" y="310219"/>
                    <a:pt x="99282" y="287128"/>
                    <a:pt x="116215" y="265577"/>
                  </a:cubicBezTo>
                  <a:cubicBezTo>
                    <a:pt x="119294" y="261729"/>
                    <a:pt x="120064" y="256341"/>
                    <a:pt x="123912" y="251723"/>
                  </a:cubicBezTo>
                  <a:cubicBezTo>
                    <a:pt x="120064" y="255571"/>
                    <a:pt x="115445" y="254032"/>
                    <a:pt x="111597" y="256341"/>
                  </a:cubicBezTo>
                  <a:cubicBezTo>
                    <a:pt x="82348" y="271735"/>
                    <a:pt x="53100" y="280201"/>
                    <a:pt x="23081" y="256341"/>
                  </a:cubicBezTo>
                  <a:cubicBezTo>
                    <a:pt x="4609" y="241716"/>
                    <a:pt x="-4627" y="207850"/>
                    <a:pt x="2300" y="183989"/>
                  </a:cubicBezTo>
                  <a:cubicBezTo>
                    <a:pt x="9227" y="160128"/>
                    <a:pt x="23851" y="149353"/>
                    <a:pt x="53100" y="147044"/>
                  </a:cubicBezTo>
                  <a:cubicBezTo>
                    <a:pt x="60797" y="149353"/>
                    <a:pt x="69263" y="149353"/>
                    <a:pt x="75421" y="154741"/>
                  </a:cubicBezTo>
                  <a:cubicBezTo>
                    <a:pt x="76960" y="154741"/>
                    <a:pt x="78500" y="155510"/>
                    <a:pt x="80039" y="155510"/>
                  </a:cubicBezTo>
                  <a:cubicBezTo>
                    <a:pt x="96203" y="158589"/>
                    <a:pt x="110058" y="167056"/>
                    <a:pt x="120064" y="179371"/>
                  </a:cubicBezTo>
                  <a:cubicBezTo>
                    <a:pt x="121603" y="180141"/>
                    <a:pt x="121603" y="183219"/>
                    <a:pt x="124682" y="183219"/>
                  </a:cubicBezTo>
                  <a:cubicBezTo>
                    <a:pt x="123912" y="182450"/>
                    <a:pt x="122373" y="181680"/>
                    <a:pt x="121603" y="180141"/>
                  </a:cubicBezTo>
                  <a:cubicBezTo>
                    <a:pt x="109288" y="167825"/>
                    <a:pt x="102361" y="152432"/>
                    <a:pt x="98512" y="135498"/>
                  </a:cubicBezTo>
                  <a:cubicBezTo>
                    <a:pt x="93124" y="109329"/>
                    <a:pt x="83888" y="83159"/>
                    <a:pt x="93124" y="56219"/>
                  </a:cubicBezTo>
                  <a:cubicBezTo>
                    <a:pt x="99282" y="37747"/>
                    <a:pt x="107748" y="21583"/>
                    <a:pt x="124682" y="10038"/>
                  </a:cubicBezTo>
                  <a:cubicBezTo>
                    <a:pt x="154700" y="-9974"/>
                    <a:pt x="187027" y="801"/>
                    <a:pt x="197803" y="34668"/>
                  </a:cubicBezTo>
                  <a:cubicBezTo>
                    <a:pt x="204730" y="56989"/>
                    <a:pt x="205500" y="79310"/>
                    <a:pt x="200112" y="101632"/>
                  </a:cubicBezTo>
                  <a:cubicBezTo>
                    <a:pt x="197803" y="111638"/>
                    <a:pt x="196263" y="121644"/>
                    <a:pt x="193954" y="131650"/>
                  </a:cubicBezTo>
                  <a:cubicBezTo>
                    <a:pt x="191645" y="136268"/>
                    <a:pt x="195494" y="141656"/>
                    <a:pt x="191645" y="147044"/>
                  </a:cubicBezTo>
                  <a:cubicBezTo>
                    <a:pt x="196263" y="143965"/>
                    <a:pt x="199342" y="139347"/>
                    <a:pt x="203191" y="136268"/>
                  </a:cubicBezTo>
                  <a:cubicBezTo>
                    <a:pt x="206270" y="133189"/>
                    <a:pt x="208579" y="130110"/>
                    <a:pt x="211657" y="127032"/>
                  </a:cubicBezTo>
                  <a:cubicBezTo>
                    <a:pt x="216276" y="123953"/>
                    <a:pt x="217045" y="117795"/>
                    <a:pt x="220894" y="113947"/>
                  </a:cubicBezTo>
                  <a:lnTo>
                    <a:pt x="220894" y="113947"/>
                  </a:lnTo>
                  <a:cubicBezTo>
                    <a:pt x="229361" y="110098"/>
                    <a:pt x="235518" y="103941"/>
                    <a:pt x="237827" y="95474"/>
                  </a:cubicBezTo>
                  <a:cubicBezTo>
                    <a:pt x="267076" y="64686"/>
                    <a:pt x="299403" y="43135"/>
                    <a:pt x="344815" y="56989"/>
                  </a:cubicBezTo>
                  <a:cubicBezTo>
                    <a:pt x="368676" y="66226"/>
                    <a:pt x="377912" y="80080"/>
                    <a:pt x="376373" y="105480"/>
                  </a:cubicBezTo>
                  <a:cubicBezTo>
                    <a:pt x="374834" y="131650"/>
                    <a:pt x="361748" y="152432"/>
                    <a:pt x="341736" y="168595"/>
                  </a:cubicBezTo>
                  <a:cubicBezTo>
                    <a:pt x="314797" y="190916"/>
                    <a:pt x="283239" y="203232"/>
                    <a:pt x="250142" y="212468"/>
                  </a:cubicBezTo>
                  <a:cubicBezTo>
                    <a:pt x="245524" y="212468"/>
                    <a:pt x="241676" y="210929"/>
                    <a:pt x="237058" y="213238"/>
                  </a:cubicBezTo>
                  <a:cubicBezTo>
                    <a:pt x="257839" y="210159"/>
                    <a:pt x="277082" y="220165"/>
                    <a:pt x="297093" y="220165"/>
                  </a:cubicBezTo>
                  <a:cubicBezTo>
                    <a:pt x="330191" y="225553"/>
                    <a:pt x="357130" y="240177"/>
                    <a:pt x="371755" y="272504"/>
                  </a:cubicBezTo>
                  <a:cubicBezTo>
                    <a:pt x="374834" y="280201"/>
                    <a:pt x="377142" y="287128"/>
                    <a:pt x="371755" y="294825"/>
                  </a:cubicBezTo>
                  <a:cubicBezTo>
                    <a:pt x="370985" y="299444"/>
                    <a:pt x="370985" y="302522"/>
                    <a:pt x="370215" y="305601"/>
                  </a:cubicBezTo>
                  <a:close/>
                </a:path>
              </a:pathLst>
            </a:custGeom>
            <a:solidFill>
              <a:schemeClr val="accent4"/>
            </a:solidFill>
            <a:ln w="76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AEA3A589-9E65-4EC9-88C0-4E3E85FEDB3E}"/>
              </a:ext>
            </a:extLst>
          </p:cNvPr>
          <p:cNvSpPr txBox="1"/>
          <p:nvPr/>
        </p:nvSpPr>
        <p:spPr>
          <a:xfrm>
            <a:off x="1270527" y="1444464"/>
            <a:ext cx="4228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800" dirty="0">
                <a:solidFill>
                  <a:schemeClr val="accent1"/>
                </a:solidFill>
                <a:latin typeface="+mj-lt"/>
                <a:cs typeface="Arial" pitchFamily="34" charset="0"/>
              </a:rPr>
              <a:t>KESIMPULAN</a:t>
            </a:r>
          </a:p>
          <a:p>
            <a:endParaRPr lang="ko-KR" altLang="en-US" sz="48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cs typeface="Arial" pitchFamily="34" charset="0"/>
            </a:endParaRPr>
          </a:p>
        </p:txBody>
      </p:sp>
      <p:grpSp>
        <p:nvGrpSpPr>
          <p:cNvPr id="17" name="Group 7">
            <a:extLst>
              <a:ext uri="{FF2B5EF4-FFF2-40B4-BE49-F238E27FC236}">
                <a16:creationId xmlns:a16="http://schemas.microsoft.com/office/drawing/2014/main" id="{0D5566DF-0892-430F-AEAD-855C43512FFA}"/>
              </a:ext>
            </a:extLst>
          </p:cNvPr>
          <p:cNvGrpSpPr/>
          <p:nvPr/>
        </p:nvGrpSpPr>
        <p:grpSpPr>
          <a:xfrm>
            <a:off x="1791990" y="1409449"/>
            <a:ext cx="9428459" cy="4824126"/>
            <a:chOff x="-265563" y="1591192"/>
            <a:chExt cx="4810670" cy="5546626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FC2CC834-C942-4022-9B44-9612CF7BBA26}"/>
                </a:ext>
              </a:extLst>
            </p:cNvPr>
            <p:cNvSpPr txBox="1"/>
            <p:nvPr/>
          </p:nvSpPr>
          <p:spPr>
            <a:xfrm>
              <a:off x="886442" y="1591192"/>
              <a:ext cx="3397525" cy="4600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ko-KR" altLang="en-US" sz="2000" b="1" dirty="0">
                <a:solidFill>
                  <a:schemeClr val="accent2"/>
                </a:solidFill>
                <a:cs typeface="Arial" pitchFamily="34" charset="0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7C8DE678-BEFA-48C6-95B8-D4BEEF82433B}"/>
                </a:ext>
              </a:extLst>
            </p:cNvPr>
            <p:cNvSpPr txBox="1"/>
            <p:nvPr/>
          </p:nvSpPr>
          <p:spPr>
            <a:xfrm>
              <a:off x="-265563" y="2572873"/>
              <a:ext cx="4810670" cy="45649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Font typeface="Wingdings" panose="05000000000000000000" pitchFamily="2" charset="2"/>
                <a:buChar char="v"/>
              </a:pPr>
              <a:r>
                <a:rPr lang="en-US" sz="24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Dengan</a:t>
              </a:r>
              <a:r>
                <a:rPr lang="en-US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strategisnya</a:t>
              </a:r>
              <a:r>
                <a:rPr lang="en-US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posisi</a:t>
              </a:r>
              <a:r>
                <a:rPr lang="en-US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pengawas</a:t>
              </a:r>
              <a:r>
                <a:rPr lang="en-US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sekolah</a:t>
              </a:r>
              <a:r>
                <a:rPr lang="en-US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maka</a:t>
              </a:r>
              <a:r>
                <a:rPr lang="en-US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kemampuan</a:t>
              </a:r>
              <a:r>
                <a:rPr lang="en-US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dalam</a:t>
              </a:r>
              <a:r>
                <a:rPr lang="en-US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melakukan</a:t>
              </a:r>
              <a:r>
                <a:rPr lang="en-US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pengawas</a:t>
              </a:r>
              <a:r>
                <a:rPr lang="en-US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dan </a:t>
              </a:r>
              <a:r>
                <a:rPr lang="en-US" sz="24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pembinaan</a:t>
              </a:r>
              <a:r>
                <a:rPr lang="en-US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sekolah</a:t>
              </a:r>
              <a:r>
                <a:rPr lang="en-US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harus</a:t>
              </a:r>
              <a:r>
                <a:rPr lang="en-US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secara</a:t>
              </a:r>
              <a:r>
                <a:rPr lang="en-US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b="1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komprehensif</a:t>
              </a:r>
              <a:r>
                <a:rPr lang="en-US" sz="2400" b="1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. </a:t>
              </a:r>
            </a:p>
            <a:p>
              <a:endParaRPr lang="en-US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342900" indent="-342900">
                <a:buFont typeface="Wingdings" panose="05000000000000000000" pitchFamily="2" charset="2"/>
                <a:buChar char="v"/>
              </a:pPr>
              <a:r>
                <a:rPr lang="en-US" sz="2400" b="1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Pengawas</a:t>
              </a:r>
              <a:r>
                <a:rPr lang="en-US" sz="2400" b="1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b="1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sekolah</a:t>
              </a:r>
              <a:r>
                <a:rPr lang="en-US" sz="2400" b="1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yang </a:t>
              </a:r>
              <a:r>
                <a:rPr lang="en-US" sz="2400" b="1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mempunyai</a:t>
              </a:r>
              <a:r>
                <a:rPr lang="en-US" sz="2400" b="1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b="1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jiwa</a:t>
              </a:r>
              <a:r>
                <a:rPr lang="en-US" sz="2400" b="1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b="1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kepemimpinan</a:t>
              </a:r>
              <a:r>
                <a:rPr lang="en-US" sz="2400" b="1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b="1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transformasional</a:t>
              </a:r>
              <a:r>
                <a:rPr lang="en-US" sz="2400" b="1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dalam</a:t>
              </a:r>
              <a:r>
                <a:rPr lang="en-US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dunia </a:t>
              </a:r>
              <a:r>
                <a:rPr lang="en-US" sz="24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pendidikan</a:t>
              </a:r>
              <a:r>
                <a:rPr lang="en-US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dapat</a:t>
              </a:r>
              <a:r>
                <a:rPr lang="en-US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membangun</a:t>
              </a:r>
              <a:r>
                <a:rPr lang="en-US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komitmen</a:t>
              </a:r>
              <a:r>
                <a:rPr lang="en-US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yang </a:t>
              </a:r>
              <a:r>
                <a:rPr lang="en-US" sz="24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tinggi</a:t>
              </a:r>
              <a:r>
                <a:rPr lang="en-US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pada </a:t>
              </a:r>
              <a:r>
                <a:rPr lang="en-US" sz="24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diri</a:t>
              </a:r>
              <a:r>
                <a:rPr lang="en-US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kepala</a:t>
              </a:r>
              <a:r>
                <a:rPr lang="en-US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sekolah</a:t>
              </a:r>
              <a:r>
                <a:rPr lang="en-US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dan guru </a:t>
              </a:r>
              <a:r>
                <a:rPr lang="en-US" sz="24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untuk</a:t>
              </a:r>
              <a:r>
                <a:rPr lang="en-US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mendorong</a:t>
              </a:r>
              <a:r>
                <a:rPr lang="en-US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ke</a:t>
              </a:r>
              <a:r>
                <a:rPr lang="en-US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arah</a:t>
              </a:r>
              <a:r>
                <a:rPr lang="en-US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tumbuhnya</a:t>
              </a:r>
              <a:r>
                <a:rPr lang="en-US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sensitivitas</a:t>
              </a:r>
              <a:r>
                <a:rPr lang="en-US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pembinaan</a:t>
              </a:r>
              <a:r>
                <a:rPr lang="en-US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dan </a:t>
              </a:r>
              <a:r>
                <a:rPr lang="en-US" sz="24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pengembangan</a:t>
              </a:r>
              <a:r>
                <a:rPr lang="en-US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organisasi</a:t>
              </a:r>
              <a:r>
                <a:rPr lang="en-US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, </a:t>
              </a:r>
              <a:r>
                <a:rPr lang="en-US" sz="24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pengembangan</a:t>
              </a:r>
              <a:r>
                <a:rPr lang="en-US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visi</a:t>
              </a:r>
              <a:r>
                <a:rPr lang="en-US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bersama</a:t>
              </a:r>
              <a:r>
                <a:rPr lang="en-US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, </a:t>
              </a:r>
              <a:r>
                <a:rPr lang="en-US" sz="24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pendistribusian</a:t>
              </a:r>
              <a:r>
                <a:rPr lang="en-US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wewenang</a:t>
              </a:r>
              <a:r>
                <a:rPr lang="en-US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, dan </a:t>
              </a:r>
              <a:r>
                <a:rPr lang="en-US" sz="24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membangun</a:t>
              </a:r>
              <a:r>
                <a:rPr lang="en-US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kultur </a:t>
              </a:r>
              <a:r>
                <a:rPr lang="en-US" sz="24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organisasi</a:t>
              </a:r>
              <a:r>
                <a:rPr lang="en-US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sekolah</a:t>
              </a:r>
              <a:r>
                <a:rPr lang="en-US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. </a:t>
              </a:r>
              <a:endParaRPr lang="en-ID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E1C25516-6689-4712-9196-15FD0C003B4F}"/>
              </a:ext>
            </a:extLst>
          </p:cNvPr>
          <p:cNvSpPr/>
          <p:nvPr/>
        </p:nvSpPr>
        <p:spPr>
          <a:xfrm rot="15276737" flipH="1">
            <a:off x="3741239" y="541157"/>
            <a:ext cx="571570" cy="576142"/>
          </a:xfrm>
          <a:custGeom>
            <a:avLst/>
            <a:gdLst>
              <a:gd name="connsiteX0" fmla="*/ 944187 w 962121"/>
              <a:gd name="connsiteY0" fmla="*/ 526880 h 969818"/>
              <a:gd name="connsiteX1" fmla="*/ 909551 w 962121"/>
              <a:gd name="connsiteY1" fmla="*/ 493783 h 969818"/>
              <a:gd name="connsiteX2" fmla="*/ 887999 w 962121"/>
              <a:gd name="connsiteY2" fmla="*/ 435286 h 969818"/>
              <a:gd name="connsiteX3" fmla="*/ 874145 w 962121"/>
              <a:gd name="connsiteY3" fmla="*/ 379868 h 969818"/>
              <a:gd name="connsiteX4" fmla="*/ 867218 w 962121"/>
              <a:gd name="connsiteY4" fmla="*/ 367552 h 969818"/>
              <a:gd name="connsiteX5" fmla="*/ 786400 w 962121"/>
              <a:gd name="connsiteY5" fmla="*/ 333686 h 969818"/>
              <a:gd name="connsiteX6" fmla="*/ 760999 w 962121"/>
              <a:gd name="connsiteY6" fmla="*/ 330607 h 969818"/>
              <a:gd name="connsiteX7" fmla="*/ 757921 w 962121"/>
              <a:gd name="connsiteY7" fmla="*/ 302898 h 969818"/>
              <a:gd name="connsiteX8" fmla="*/ 752533 w 962121"/>
              <a:gd name="connsiteY8" fmla="*/ 244401 h 969818"/>
              <a:gd name="connsiteX9" fmla="*/ 738678 w 962121"/>
              <a:gd name="connsiteY9" fmla="*/ 218231 h 969818"/>
              <a:gd name="connsiteX10" fmla="*/ 727133 w 962121"/>
              <a:gd name="connsiteY10" fmla="*/ 205146 h 969818"/>
              <a:gd name="connsiteX11" fmla="*/ 720975 w 962121"/>
              <a:gd name="connsiteY11" fmla="*/ 198989 h 969818"/>
              <a:gd name="connsiteX12" fmla="*/ 710969 w 962121"/>
              <a:gd name="connsiteY12" fmla="*/ 182825 h 969818"/>
              <a:gd name="connsiteX13" fmla="*/ 687878 w 962121"/>
              <a:gd name="connsiteY13" fmla="*/ 154346 h 969818"/>
              <a:gd name="connsiteX14" fmla="*/ 587048 w 962121"/>
              <a:gd name="connsiteY14" fmla="*/ 42740 h 969818"/>
              <a:gd name="connsiteX15" fmla="*/ 566266 w 962121"/>
              <a:gd name="connsiteY15" fmla="*/ 15031 h 969818"/>
              <a:gd name="connsiteX16" fmla="*/ 509309 w 962121"/>
              <a:gd name="connsiteY16" fmla="*/ 23498 h 969818"/>
              <a:gd name="connsiteX17" fmla="*/ 490066 w 962121"/>
              <a:gd name="connsiteY17" fmla="*/ 68910 h 969818"/>
              <a:gd name="connsiteX18" fmla="*/ 467745 w 962121"/>
              <a:gd name="connsiteY18" fmla="*/ 160504 h 969818"/>
              <a:gd name="connsiteX19" fmla="*/ 464666 w 962121"/>
              <a:gd name="connsiteY19" fmla="*/ 184365 h 969818"/>
              <a:gd name="connsiteX20" fmla="*/ 463127 w 962121"/>
              <a:gd name="connsiteY20" fmla="*/ 198219 h 969818"/>
              <a:gd name="connsiteX21" fmla="*/ 480830 w 962121"/>
              <a:gd name="connsiteY21" fmla="*/ 446061 h 969818"/>
              <a:gd name="connsiteX22" fmla="*/ 446193 w 962121"/>
              <a:gd name="connsiteY22" fmla="*/ 416813 h 969818"/>
              <a:gd name="connsiteX23" fmla="*/ 437727 w 962121"/>
              <a:gd name="connsiteY23" fmla="*/ 415274 h 969818"/>
              <a:gd name="connsiteX24" fmla="*/ 433878 w 962121"/>
              <a:gd name="connsiteY24" fmla="*/ 406807 h 969818"/>
              <a:gd name="connsiteX25" fmla="*/ 425412 w 962121"/>
              <a:gd name="connsiteY25" fmla="*/ 324449 h 969818"/>
              <a:gd name="connsiteX26" fmla="*/ 405399 w 962121"/>
              <a:gd name="connsiteY26" fmla="*/ 268261 h 969818"/>
              <a:gd name="connsiteX27" fmla="*/ 428490 w 962121"/>
              <a:gd name="connsiteY27" fmla="*/ 416043 h 969818"/>
              <a:gd name="connsiteX28" fmla="*/ 428490 w 962121"/>
              <a:gd name="connsiteY28" fmla="*/ 416043 h 969818"/>
              <a:gd name="connsiteX29" fmla="*/ 410787 w 962121"/>
              <a:gd name="connsiteY29" fmla="*/ 429128 h 969818"/>
              <a:gd name="connsiteX30" fmla="*/ 360757 w 962121"/>
              <a:gd name="connsiteY30" fmla="*/ 426819 h 969818"/>
              <a:gd name="connsiteX31" fmla="*/ 257618 w 962121"/>
              <a:gd name="connsiteY31" fmla="*/ 412195 h 969818"/>
              <a:gd name="connsiteX32" fmla="*/ 269933 w 962121"/>
              <a:gd name="connsiteY32" fmla="*/ 425280 h 969818"/>
              <a:gd name="connsiteX33" fmla="*/ 405399 w 962121"/>
              <a:gd name="connsiteY33" fmla="*/ 438365 h 969818"/>
              <a:gd name="connsiteX34" fmla="*/ 406939 w 962121"/>
              <a:gd name="connsiteY34" fmla="*/ 442983 h 969818"/>
              <a:gd name="connsiteX35" fmla="*/ 413096 w 962121"/>
              <a:gd name="connsiteY35" fmla="*/ 465304 h 969818"/>
              <a:gd name="connsiteX36" fmla="*/ 429260 w 962121"/>
              <a:gd name="connsiteY36" fmla="*/ 479158 h 969818"/>
              <a:gd name="connsiteX37" fmla="*/ 446193 w 962121"/>
              <a:gd name="connsiteY37" fmla="*/ 480698 h 969818"/>
              <a:gd name="connsiteX38" fmla="*/ 453121 w 962121"/>
              <a:gd name="connsiteY38" fmla="*/ 493783 h 969818"/>
              <a:gd name="connsiteX39" fmla="*/ 443884 w 962121"/>
              <a:gd name="connsiteY39" fmla="*/ 503019 h 969818"/>
              <a:gd name="connsiteX40" fmla="*/ 373842 w 962121"/>
              <a:gd name="connsiteY40" fmla="*/ 488395 h 969818"/>
              <a:gd name="connsiteX41" fmla="*/ 342284 w 962121"/>
              <a:gd name="connsiteY41" fmla="*/ 482237 h 969818"/>
              <a:gd name="connsiteX42" fmla="*/ 229139 w 962121"/>
              <a:gd name="connsiteY42" fmla="*/ 480698 h 969818"/>
              <a:gd name="connsiteX43" fmla="*/ 160636 w 962121"/>
              <a:gd name="connsiteY43" fmla="*/ 491474 h 969818"/>
              <a:gd name="connsiteX44" fmla="*/ 67502 w 962121"/>
              <a:gd name="connsiteY44" fmla="*/ 512255 h 969818"/>
              <a:gd name="connsiteX45" fmla="*/ 28248 w 962121"/>
              <a:gd name="connsiteY45" fmla="*/ 527649 h 969818"/>
              <a:gd name="connsiteX46" fmla="*/ 19781 w 962121"/>
              <a:gd name="connsiteY46" fmla="*/ 536116 h 969818"/>
              <a:gd name="connsiteX47" fmla="*/ 2078 w 962121"/>
              <a:gd name="connsiteY47" fmla="*/ 554589 h 969818"/>
              <a:gd name="connsiteX48" fmla="*/ 26709 w 962121"/>
              <a:gd name="connsiteY48" fmla="*/ 595383 h 969818"/>
              <a:gd name="connsiteX49" fmla="*/ 99830 w 962121"/>
              <a:gd name="connsiteY49" fmla="*/ 653880 h 969818"/>
              <a:gd name="connsiteX50" fmla="*/ 116763 w 962121"/>
              <a:gd name="connsiteY50" fmla="*/ 670043 h 969818"/>
              <a:gd name="connsiteX51" fmla="*/ 126769 w 962121"/>
              <a:gd name="connsiteY51" fmla="*/ 677740 h 969818"/>
              <a:gd name="connsiteX52" fmla="*/ 196812 w 962121"/>
              <a:gd name="connsiteY52" fmla="*/ 739316 h 969818"/>
              <a:gd name="connsiteX53" fmla="*/ 225290 w 962121"/>
              <a:gd name="connsiteY53" fmla="*/ 760098 h 969818"/>
              <a:gd name="connsiteX54" fmla="*/ 269163 w 962121"/>
              <a:gd name="connsiteY54" fmla="*/ 772413 h 969818"/>
              <a:gd name="connsiteX55" fmla="*/ 310727 w 962121"/>
              <a:gd name="connsiteY55" fmla="*/ 772413 h 969818"/>
              <a:gd name="connsiteX56" fmla="*/ 335357 w 962121"/>
              <a:gd name="connsiteY56" fmla="*/ 797043 h 969818"/>
              <a:gd name="connsiteX57" fmla="*/ 339975 w 962121"/>
              <a:gd name="connsiteY57" fmla="*/ 840146 h 969818"/>
              <a:gd name="connsiteX58" fmla="*/ 351521 w 962121"/>
              <a:gd name="connsiteY58" fmla="*/ 869395 h 969818"/>
              <a:gd name="connsiteX59" fmla="*/ 368454 w 962121"/>
              <a:gd name="connsiteY59" fmla="*/ 877862 h 969818"/>
              <a:gd name="connsiteX60" fmla="*/ 387696 w 962121"/>
              <a:gd name="connsiteY60" fmla="*/ 882480 h 969818"/>
              <a:gd name="connsiteX61" fmla="*/ 393084 w 962121"/>
              <a:gd name="connsiteY61" fmla="*/ 884789 h 969818"/>
              <a:gd name="connsiteX62" fmla="*/ 421563 w 962121"/>
              <a:gd name="connsiteY62" fmla="*/ 894025 h 969818"/>
              <a:gd name="connsiteX63" fmla="*/ 426181 w 962121"/>
              <a:gd name="connsiteY63" fmla="*/ 897874 h 969818"/>
              <a:gd name="connsiteX64" fmla="*/ 470054 w 962121"/>
              <a:gd name="connsiteY64" fmla="*/ 906340 h 969818"/>
              <a:gd name="connsiteX65" fmla="*/ 510078 w 962121"/>
              <a:gd name="connsiteY65" fmla="*/ 927892 h 969818"/>
              <a:gd name="connsiteX66" fmla="*/ 536248 w 962121"/>
              <a:gd name="connsiteY66" fmla="*/ 959449 h 969818"/>
              <a:gd name="connsiteX67" fmla="*/ 565496 w 962121"/>
              <a:gd name="connsiteY67" fmla="*/ 964067 h 969818"/>
              <a:gd name="connsiteX68" fmla="*/ 574733 w 962121"/>
              <a:gd name="connsiteY68" fmla="*/ 951753 h 969818"/>
              <a:gd name="connsiteX69" fmla="*/ 590896 w 962121"/>
              <a:gd name="connsiteY69" fmla="*/ 935589 h 969818"/>
              <a:gd name="connsiteX70" fmla="*/ 610909 w 962121"/>
              <a:gd name="connsiteY70" fmla="*/ 920965 h 969818"/>
              <a:gd name="connsiteX71" fmla="*/ 614757 w 962121"/>
              <a:gd name="connsiteY71" fmla="*/ 915577 h 969818"/>
              <a:gd name="connsiteX72" fmla="*/ 652472 w 962121"/>
              <a:gd name="connsiteY72" fmla="*/ 825522 h 969818"/>
              <a:gd name="connsiteX73" fmla="*/ 654012 w 962121"/>
              <a:gd name="connsiteY73" fmla="*/ 811668 h 969818"/>
              <a:gd name="connsiteX74" fmla="*/ 645545 w 962121"/>
              <a:gd name="connsiteY74" fmla="*/ 716225 h 969818"/>
              <a:gd name="connsiteX75" fmla="*/ 615527 w 962121"/>
              <a:gd name="connsiteY75" fmla="*/ 641564 h 969818"/>
              <a:gd name="connsiteX76" fmla="*/ 616296 w 962121"/>
              <a:gd name="connsiteY76" fmla="*/ 637716 h 969818"/>
              <a:gd name="connsiteX77" fmla="*/ 618606 w 962121"/>
              <a:gd name="connsiteY77" fmla="*/ 637716 h 969818"/>
              <a:gd name="connsiteX78" fmla="*/ 646315 w 962121"/>
              <a:gd name="connsiteY78" fmla="*/ 634637 h 969818"/>
              <a:gd name="connsiteX79" fmla="*/ 637078 w 962121"/>
              <a:gd name="connsiteY79" fmla="*/ 623092 h 969818"/>
              <a:gd name="connsiteX80" fmla="*/ 633230 w 962121"/>
              <a:gd name="connsiteY80" fmla="*/ 616165 h 969818"/>
              <a:gd name="connsiteX81" fmla="*/ 640157 w 962121"/>
              <a:gd name="connsiteY81" fmla="*/ 615395 h 969818"/>
              <a:gd name="connsiteX82" fmla="*/ 657860 w 962121"/>
              <a:gd name="connsiteY82" fmla="*/ 631559 h 969818"/>
              <a:gd name="connsiteX83" fmla="*/ 740218 w 962121"/>
              <a:gd name="connsiteY83" fmla="*/ 654649 h 969818"/>
              <a:gd name="connsiteX84" fmla="*/ 779472 w 962121"/>
              <a:gd name="connsiteY84" fmla="*/ 658498 h 969818"/>
              <a:gd name="connsiteX85" fmla="*/ 817187 w 962121"/>
              <a:gd name="connsiteY85" fmla="*/ 652340 h 969818"/>
              <a:gd name="connsiteX86" fmla="*/ 950345 w 962121"/>
              <a:gd name="connsiteY86" fmla="*/ 568443 h 969818"/>
              <a:gd name="connsiteX87" fmla="*/ 962660 w 962121"/>
              <a:gd name="connsiteY87" fmla="*/ 549971 h 969818"/>
              <a:gd name="connsiteX88" fmla="*/ 944187 w 962121"/>
              <a:gd name="connsiteY88" fmla="*/ 526880 h 969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</a:cxnLst>
            <a:rect l="l" t="t" r="r" b="b"/>
            <a:pathLst>
              <a:path w="962121" h="969818">
                <a:moveTo>
                  <a:pt x="944187" y="526880"/>
                </a:moveTo>
                <a:cubicBezTo>
                  <a:pt x="930333" y="518413"/>
                  <a:pt x="918787" y="507637"/>
                  <a:pt x="909551" y="493783"/>
                </a:cubicBezTo>
                <a:cubicBezTo>
                  <a:pt x="898006" y="476080"/>
                  <a:pt x="891078" y="456067"/>
                  <a:pt x="887999" y="435286"/>
                </a:cubicBezTo>
                <a:cubicBezTo>
                  <a:pt x="884151" y="416813"/>
                  <a:pt x="880303" y="398340"/>
                  <a:pt x="874145" y="379868"/>
                </a:cubicBezTo>
                <a:cubicBezTo>
                  <a:pt x="872606" y="375249"/>
                  <a:pt x="870297" y="371401"/>
                  <a:pt x="867218" y="367552"/>
                </a:cubicBezTo>
                <a:cubicBezTo>
                  <a:pt x="847206" y="339843"/>
                  <a:pt x="817957" y="332916"/>
                  <a:pt x="786400" y="333686"/>
                </a:cubicBezTo>
                <a:cubicBezTo>
                  <a:pt x="777933" y="332916"/>
                  <a:pt x="768696" y="335995"/>
                  <a:pt x="760999" y="330607"/>
                </a:cubicBezTo>
                <a:cubicBezTo>
                  <a:pt x="754842" y="322140"/>
                  <a:pt x="757921" y="312134"/>
                  <a:pt x="757921" y="302898"/>
                </a:cubicBezTo>
                <a:cubicBezTo>
                  <a:pt x="757151" y="283655"/>
                  <a:pt x="760230" y="263643"/>
                  <a:pt x="752533" y="244401"/>
                </a:cubicBezTo>
                <a:cubicBezTo>
                  <a:pt x="748684" y="235165"/>
                  <a:pt x="746375" y="225928"/>
                  <a:pt x="738678" y="218231"/>
                </a:cubicBezTo>
                <a:cubicBezTo>
                  <a:pt x="734060" y="215152"/>
                  <a:pt x="729442" y="210534"/>
                  <a:pt x="727133" y="205146"/>
                </a:cubicBezTo>
                <a:cubicBezTo>
                  <a:pt x="725593" y="202837"/>
                  <a:pt x="723284" y="200528"/>
                  <a:pt x="720975" y="198989"/>
                </a:cubicBezTo>
                <a:cubicBezTo>
                  <a:pt x="714048" y="195910"/>
                  <a:pt x="712509" y="189752"/>
                  <a:pt x="710969" y="182825"/>
                </a:cubicBezTo>
                <a:cubicBezTo>
                  <a:pt x="706351" y="170510"/>
                  <a:pt x="695575" y="163583"/>
                  <a:pt x="687878" y="154346"/>
                </a:cubicBezTo>
                <a:cubicBezTo>
                  <a:pt x="653242" y="118171"/>
                  <a:pt x="617836" y="82764"/>
                  <a:pt x="587048" y="42740"/>
                </a:cubicBezTo>
                <a:cubicBezTo>
                  <a:pt x="580121" y="33504"/>
                  <a:pt x="574733" y="23498"/>
                  <a:pt x="566266" y="15031"/>
                </a:cubicBezTo>
                <a:cubicBezTo>
                  <a:pt x="544715" y="-7290"/>
                  <a:pt x="524703" y="-4981"/>
                  <a:pt x="509309" y="23498"/>
                </a:cubicBezTo>
                <a:cubicBezTo>
                  <a:pt x="508539" y="41201"/>
                  <a:pt x="506230" y="58134"/>
                  <a:pt x="490066" y="68910"/>
                </a:cubicBezTo>
                <a:cubicBezTo>
                  <a:pt x="476212" y="98158"/>
                  <a:pt x="473903" y="129716"/>
                  <a:pt x="467745" y="160504"/>
                </a:cubicBezTo>
                <a:cubicBezTo>
                  <a:pt x="467745" y="168971"/>
                  <a:pt x="467745" y="176668"/>
                  <a:pt x="464666" y="184365"/>
                </a:cubicBezTo>
                <a:cubicBezTo>
                  <a:pt x="463896" y="188983"/>
                  <a:pt x="463127" y="193601"/>
                  <a:pt x="463127" y="198219"/>
                </a:cubicBezTo>
                <a:cubicBezTo>
                  <a:pt x="463896" y="280577"/>
                  <a:pt x="473903" y="362934"/>
                  <a:pt x="480830" y="446061"/>
                </a:cubicBezTo>
                <a:cubicBezTo>
                  <a:pt x="467745" y="436825"/>
                  <a:pt x="464666" y="418352"/>
                  <a:pt x="446193" y="416813"/>
                </a:cubicBezTo>
                <a:cubicBezTo>
                  <a:pt x="443115" y="416813"/>
                  <a:pt x="440806" y="416043"/>
                  <a:pt x="437727" y="415274"/>
                </a:cubicBezTo>
                <a:cubicBezTo>
                  <a:pt x="435418" y="412965"/>
                  <a:pt x="433878" y="410655"/>
                  <a:pt x="433878" y="406807"/>
                </a:cubicBezTo>
                <a:cubicBezTo>
                  <a:pt x="433878" y="379098"/>
                  <a:pt x="423872" y="352158"/>
                  <a:pt x="425412" y="324449"/>
                </a:cubicBezTo>
                <a:cubicBezTo>
                  <a:pt x="420793" y="305207"/>
                  <a:pt x="421563" y="283655"/>
                  <a:pt x="405399" y="268261"/>
                </a:cubicBezTo>
                <a:cubicBezTo>
                  <a:pt x="413866" y="317522"/>
                  <a:pt x="422333" y="366783"/>
                  <a:pt x="428490" y="416043"/>
                </a:cubicBezTo>
                <a:lnTo>
                  <a:pt x="428490" y="416043"/>
                </a:lnTo>
                <a:cubicBezTo>
                  <a:pt x="424642" y="422971"/>
                  <a:pt x="410787" y="416813"/>
                  <a:pt x="410787" y="429128"/>
                </a:cubicBezTo>
                <a:cubicBezTo>
                  <a:pt x="393854" y="432207"/>
                  <a:pt x="377690" y="429898"/>
                  <a:pt x="360757" y="426819"/>
                </a:cubicBezTo>
                <a:cubicBezTo>
                  <a:pt x="326121" y="421431"/>
                  <a:pt x="291484" y="416813"/>
                  <a:pt x="257618" y="412195"/>
                </a:cubicBezTo>
                <a:cubicBezTo>
                  <a:pt x="256848" y="420662"/>
                  <a:pt x="266854" y="419892"/>
                  <a:pt x="269933" y="425280"/>
                </a:cubicBezTo>
                <a:cubicBezTo>
                  <a:pt x="315345" y="429898"/>
                  <a:pt x="359987" y="434516"/>
                  <a:pt x="405399" y="438365"/>
                </a:cubicBezTo>
                <a:cubicBezTo>
                  <a:pt x="405399" y="439904"/>
                  <a:pt x="406169" y="441443"/>
                  <a:pt x="406939" y="442983"/>
                </a:cubicBezTo>
                <a:cubicBezTo>
                  <a:pt x="410787" y="449910"/>
                  <a:pt x="410787" y="457607"/>
                  <a:pt x="413096" y="465304"/>
                </a:cubicBezTo>
                <a:cubicBezTo>
                  <a:pt x="416175" y="473001"/>
                  <a:pt x="420793" y="477619"/>
                  <a:pt x="429260" y="479158"/>
                </a:cubicBezTo>
                <a:cubicBezTo>
                  <a:pt x="434648" y="479928"/>
                  <a:pt x="440806" y="479158"/>
                  <a:pt x="446193" y="480698"/>
                </a:cubicBezTo>
                <a:cubicBezTo>
                  <a:pt x="454660" y="482237"/>
                  <a:pt x="453121" y="488395"/>
                  <a:pt x="453121" y="493783"/>
                </a:cubicBezTo>
                <a:cubicBezTo>
                  <a:pt x="453121" y="499940"/>
                  <a:pt x="450042" y="504559"/>
                  <a:pt x="443884" y="503019"/>
                </a:cubicBezTo>
                <a:cubicBezTo>
                  <a:pt x="420793" y="496862"/>
                  <a:pt x="395393" y="499940"/>
                  <a:pt x="373842" y="488395"/>
                </a:cubicBezTo>
                <a:cubicBezTo>
                  <a:pt x="363066" y="486086"/>
                  <a:pt x="352290" y="484546"/>
                  <a:pt x="342284" y="482237"/>
                </a:cubicBezTo>
                <a:cubicBezTo>
                  <a:pt x="304569" y="483777"/>
                  <a:pt x="266854" y="472231"/>
                  <a:pt x="229139" y="480698"/>
                </a:cubicBezTo>
                <a:cubicBezTo>
                  <a:pt x="206818" y="486086"/>
                  <a:pt x="183727" y="487625"/>
                  <a:pt x="160636" y="491474"/>
                </a:cubicBezTo>
                <a:cubicBezTo>
                  <a:pt x="129078" y="494552"/>
                  <a:pt x="98290" y="505328"/>
                  <a:pt x="67502" y="512255"/>
                </a:cubicBezTo>
                <a:cubicBezTo>
                  <a:pt x="52878" y="513795"/>
                  <a:pt x="38254" y="514564"/>
                  <a:pt x="28248" y="527649"/>
                </a:cubicBezTo>
                <a:cubicBezTo>
                  <a:pt x="25169" y="530728"/>
                  <a:pt x="22090" y="533037"/>
                  <a:pt x="19781" y="536116"/>
                </a:cubicBezTo>
                <a:cubicBezTo>
                  <a:pt x="13624" y="542274"/>
                  <a:pt x="7466" y="547662"/>
                  <a:pt x="2078" y="554589"/>
                </a:cubicBezTo>
                <a:cubicBezTo>
                  <a:pt x="-6388" y="577680"/>
                  <a:pt x="12854" y="586146"/>
                  <a:pt x="26709" y="595383"/>
                </a:cubicBezTo>
                <a:cubicBezTo>
                  <a:pt x="52878" y="613086"/>
                  <a:pt x="78278" y="631559"/>
                  <a:pt x="99830" y="653880"/>
                </a:cubicBezTo>
                <a:cubicBezTo>
                  <a:pt x="105218" y="659268"/>
                  <a:pt x="111375" y="664655"/>
                  <a:pt x="116763" y="670043"/>
                </a:cubicBezTo>
                <a:cubicBezTo>
                  <a:pt x="119072" y="673892"/>
                  <a:pt x="122921" y="676201"/>
                  <a:pt x="126769" y="677740"/>
                </a:cubicBezTo>
                <a:cubicBezTo>
                  <a:pt x="149860" y="698522"/>
                  <a:pt x="173721" y="718534"/>
                  <a:pt x="196812" y="739316"/>
                </a:cubicBezTo>
                <a:cubicBezTo>
                  <a:pt x="202199" y="751631"/>
                  <a:pt x="214515" y="755480"/>
                  <a:pt x="225290" y="760098"/>
                </a:cubicBezTo>
                <a:cubicBezTo>
                  <a:pt x="238375" y="769334"/>
                  <a:pt x="252999" y="771643"/>
                  <a:pt x="269163" y="772413"/>
                </a:cubicBezTo>
                <a:cubicBezTo>
                  <a:pt x="283018" y="772413"/>
                  <a:pt x="296872" y="772413"/>
                  <a:pt x="310727" y="772413"/>
                </a:cubicBezTo>
                <a:cubicBezTo>
                  <a:pt x="335357" y="772413"/>
                  <a:pt x="335357" y="773183"/>
                  <a:pt x="335357" y="797043"/>
                </a:cubicBezTo>
                <a:cubicBezTo>
                  <a:pt x="335357" y="811668"/>
                  <a:pt x="334587" y="826292"/>
                  <a:pt x="339975" y="840146"/>
                </a:cubicBezTo>
                <a:cubicBezTo>
                  <a:pt x="343054" y="850152"/>
                  <a:pt x="348442" y="859389"/>
                  <a:pt x="351521" y="869395"/>
                </a:cubicBezTo>
                <a:cubicBezTo>
                  <a:pt x="355369" y="876322"/>
                  <a:pt x="361527" y="877092"/>
                  <a:pt x="368454" y="877862"/>
                </a:cubicBezTo>
                <a:cubicBezTo>
                  <a:pt x="375381" y="877862"/>
                  <a:pt x="382309" y="877862"/>
                  <a:pt x="387696" y="882480"/>
                </a:cubicBezTo>
                <a:cubicBezTo>
                  <a:pt x="389236" y="883249"/>
                  <a:pt x="391545" y="884019"/>
                  <a:pt x="393084" y="884789"/>
                </a:cubicBezTo>
                <a:cubicBezTo>
                  <a:pt x="402321" y="887868"/>
                  <a:pt x="414636" y="882480"/>
                  <a:pt x="421563" y="894025"/>
                </a:cubicBezTo>
                <a:cubicBezTo>
                  <a:pt x="423103" y="895564"/>
                  <a:pt x="424642" y="897104"/>
                  <a:pt x="426181" y="897874"/>
                </a:cubicBezTo>
                <a:cubicBezTo>
                  <a:pt x="440806" y="901722"/>
                  <a:pt x="456199" y="900183"/>
                  <a:pt x="470054" y="906340"/>
                </a:cubicBezTo>
                <a:cubicBezTo>
                  <a:pt x="485448" y="910189"/>
                  <a:pt x="498533" y="917116"/>
                  <a:pt x="510078" y="927892"/>
                </a:cubicBezTo>
                <a:cubicBezTo>
                  <a:pt x="521624" y="936359"/>
                  <a:pt x="529321" y="947904"/>
                  <a:pt x="536248" y="959449"/>
                </a:cubicBezTo>
                <a:cubicBezTo>
                  <a:pt x="544715" y="972534"/>
                  <a:pt x="553951" y="976383"/>
                  <a:pt x="565496" y="964067"/>
                </a:cubicBezTo>
                <a:cubicBezTo>
                  <a:pt x="569345" y="960219"/>
                  <a:pt x="572424" y="956371"/>
                  <a:pt x="574733" y="951753"/>
                </a:cubicBezTo>
                <a:cubicBezTo>
                  <a:pt x="576272" y="941746"/>
                  <a:pt x="580890" y="936359"/>
                  <a:pt x="590896" y="935589"/>
                </a:cubicBezTo>
                <a:cubicBezTo>
                  <a:pt x="597824" y="931740"/>
                  <a:pt x="604751" y="927122"/>
                  <a:pt x="610909" y="920965"/>
                </a:cubicBezTo>
                <a:cubicBezTo>
                  <a:pt x="612448" y="919425"/>
                  <a:pt x="613218" y="917886"/>
                  <a:pt x="614757" y="915577"/>
                </a:cubicBezTo>
                <a:cubicBezTo>
                  <a:pt x="634769" y="888637"/>
                  <a:pt x="647854" y="858619"/>
                  <a:pt x="652472" y="825522"/>
                </a:cubicBezTo>
                <a:cubicBezTo>
                  <a:pt x="653242" y="820904"/>
                  <a:pt x="654012" y="816286"/>
                  <a:pt x="654012" y="811668"/>
                </a:cubicBezTo>
                <a:cubicBezTo>
                  <a:pt x="653242" y="779340"/>
                  <a:pt x="657860" y="747013"/>
                  <a:pt x="645545" y="716225"/>
                </a:cubicBezTo>
                <a:cubicBezTo>
                  <a:pt x="639387" y="690056"/>
                  <a:pt x="628612" y="665425"/>
                  <a:pt x="615527" y="641564"/>
                </a:cubicBezTo>
                <a:cubicBezTo>
                  <a:pt x="614757" y="640025"/>
                  <a:pt x="615527" y="637716"/>
                  <a:pt x="616296" y="637716"/>
                </a:cubicBezTo>
                <a:cubicBezTo>
                  <a:pt x="619375" y="638486"/>
                  <a:pt x="615527" y="636177"/>
                  <a:pt x="618606" y="637716"/>
                </a:cubicBezTo>
                <a:cubicBezTo>
                  <a:pt x="643236" y="652340"/>
                  <a:pt x="643236" y="652340"/>
                  <a:pt x="646315" y="634637"/>
                </a:cubicBezTo>
                <a:cubicBezTo>
                  <a:pt x="644006" y="630019"/>
                  <a:pt x="640927" y="626171"/>
                  <a:pt x="637078" y="623092"/>
                </a:cubicBezTo>
                <a:cubicBezTo>
                  <a:pt x="635539" y="620783"/>
                  <a:pt x="631690" y="619243"/>
                  <a:pt x="633230" y="616165"/>
                </a:cubicBezTo>
                <a:cubicBezTo>
                  <a:pt x="634769" y="613086"/>
                  <a:pt x="637848" y="613855"/>
                  <a:pt x="640157" y="615395"/>
                </a:cubicBezTo>
                <a:cubicBezTo>
                  <a:pt x="646315" y="620013"/>
                  <a:pt x="650933" y="626940"/>
                  <a:pt x="657860" y="631559"/>
                </a:cubicBezTo>
                <a:cubicBezTo>
                  <a:pt x="683260" y="645413"/>
                  <a:pt x="712509" y="650031"/>
                  <a:pt x="740218" y="654649"/>
                </a:cubicBezTo>
                <a:cubicBezTo>
                  <a:pt x="753303" y="657728"/>
                  <a:pt x="766387" y="659268"/>
                  <a:pt x="779472" y="658498"/>
                </a:cubicBezTo>
                <a:cubicBezTo>
                  <a:pt x="792557" y="659268"/>
                  <a:pt x="804872" y="655419"/>
                  <a:pt x="817187" y="652340"/>
                </a:cubicBezTo>
                <a:cubicBezTo>
                  <a:pt x="873375" y="643874"/>
                  <a:pt x="915709" y="611546"/>
                  <a:pt x="950345" y="568443"/>
                </a:cubicBezTo>
                <a:cubicBezTo>
                  <a:pt x="954193" y="562286"/>
                  <a:pt x="959581" y="556898"/>
                  <a:pt x="962660" y="549971"/>
                </a:cubicBezTo>
                <a:cubicBezTo>
                  <a:pt x="966509" y="536116"/>
                  <a:pt x="951115" y="535346"/>
                  <a:pt x="944187" y="526880"/>
                </a:cubicBez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769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F9F58E85-D98D-4158-80F3-A3D092CF3CED}"/>
              </a:ext>
            </a:extLst>
          </p:cNvPr>
          <p:cNvSpPr/>
          <p:nvPr/>
        </p:nvSpPr>
        <p:spPr>
          <a:xfrm rot="4500000" flipH="1">
            <a:off x="9417841" y="574440"/>
            <a:ext cx="528021" cy="532245"/>
          </a:xfrm>
          <a:custGeom>
            <a:avLst/>
            <a:gdLst>
              <a:gd name="connsiteX0" fmla="*/ 944187 w 962121"/>
              <a:gd name="connsiteY0" fmla="*/ 526880 h 969818"/>
              <a:gd name="connsiteX1" fmla="*/ 909551 w 962121"/>
              <a:gd name="connsiteY1" fmla="*/ 493783 h 969818"/>
              <a:gd name="connsiteX2" fmla="*/ 887999 w 962121"/>
              <a:gd name="connsiteY2" fmla="*/ 435286 h 969818"/>
              <a:gd name="connsiteX3" fmla="*/ 874145 w 962121"/>
              <a:gd name="connsiteY3" fmla="*/ 379868 h 969818"/>
              <a:gd name="connsiteX4" fmla="*/ 867218 w 962121"/>
              <a:gd name="connsiteY4" fmla="*/ 367552 h 969818"/>
              <a:gd name="connsiteX5" fmla="*/ 786400 w 962121"/>
              <a:gd name="connsiteY5" fmla="*/ 333686 h 969818"/>
              <a:gd name="connsiteX6" fmla="*/ 760999 w 962121"/>
              <a:gd name="connsiteY6" fmla="*/ 330607 h 969818"/>
              <a:gd name="connsiteX7" fmla="*/ 757921 w 962121"/>
              <a:gd name="connsiteY7" fmla="*/ 302898 h 969818"/>
              <a:gd name="connsiteX8" fmla="*/ 752533 w 962121"/>
              <a:gd name="connsiteY8" fmla="*/ 244401 h 969818"/>
              <a:gd name="connsiteX9" fmla="*/ 738678 w 962121"/>
              <a:gd name="connsiteY9" fmla="*/ 218231 h 969818"/>
              <a:gd name="connsiteX10" fmla="*/ 727133 w 962121"/>
              <a:gd name="connsiteY10" fmla="*/ 205146 h 969818"/>
              <a:gd name="connsiteX11" fmla="*/ 720975 w 962121"/>
              <a:gd name="connsiteY11" fmla="*/ 198989 h 969818"/>
              <a:gd name="connsiteX12" fmla="*/ 710969 w 962121"/>
              <a:gd name="connsiteY12" fmla="*/ 182825 h 969818"/>
              <a:gd name="connsiteX13" fmla="*/ 687878 w 962121"/>
              <a:gd name="connsiteY13" fmla="*/ 154346 h 969818"/>
              <a:gd name="connsiteX14" fmla="*/ 587048 w 962121"/>
              <a:gd name="connsiteY14" fmla="*/ 42740 h 969818"/>
              <a:gd name="connsiteX15" fmla="*/ 566266 w 962121"/>
              <a:gd name="connsiteY15" fmla="*/ 15031 h 969818"/>
              <a:gd name="connsiteX16" fmla="*/ 509309 w 962121"/>
              <a:gd name="connsiteY16" fmla="*/ 23498 h 969818"/>
              <a:gd name="connsiteX17" fmla="*/ 490066 w 962121"/>
              <a:gd name="connsiteY17" fmla="*/ 68910 h 969818"/>
              <a:gd name="connsiteX18" fmla="*/ 467745 w 962121"/>
              <a:gd name="connsiteY18" fmla="*/ 160504 h 969818"/>
              <a:gd name="connsiteX19" fmla="*/ 464666 w 962121"/>
              <a:gd name="connsiteY19" fmla="*/ 184365 h 969818"/>
              <a:gd name="connsiteX20" fmla="*/ 463127 w 962121"/>
              <a:gd name="connsiteY20" fmla="*/ 198219 h 969818"/>
              <a:gd name="connsiteX21" fmla="*/ 480830 w 962121"/>
              <a:gd name="connsiteY21" fmla="*/ 446061 h 969818"/>
              <a:gd name="connsiteX22" fmla="*/ 446193 w 962121"/>
              <a:gd name="connsiteY22" fmla="*/ 416813 h 969818"/>
              <a:gd name="connsiteX23" fmla="*/ 437727 w 962121"/>
              <a:gd name="connsiteY23" fmla="*/ 415274 h 969818"/>
              <a:gd name="connsiteX24" fmla="*/ 433878 w 962121"/>
              <a:gd name="connsiteY24" fmla="*/ 406807 h 969818"/>
              <a:gd name="connsiteX25" fmla="*/ 425412 w 962121"/>
              <a:gd name="connsiteY25" fmla="*/ 324449 h 969818"/>
              <a:gd name="connsiteX26" fmla="*/ 405399 w 962121"/>
              <a:gd name="connsiteY26" fmla="*/ 268261 h 969818"/>
              <a:gd name="connsiteX27" fmla="*/ 428490 w 962121"/>
              <a:gd name="connsiteY27" fmla="*/ 416043 h 969818"/>
              <a:gd name="connsiteX28" fmla="*/ 428490 w 962121"/>
              <a:gd name="connsiteY28" fmla="*/ 416043 h 969818"/>
              <a:gd name="connsiteX29" fmla="*/ 410787 w 962121"/>
              <a:gd name="connsiteY29" fmla="*/ 429128 h 969818"/>
              <a:gd name="connsiteX30" fmla="*/ 360757 w 962121"/>
              <a:gd name="connsiteY30" fmla="*/ 426819 h 969818"/>
              <a:gd name="connsiteX31" fmla="*/ 257618 w 962121"/>
              <a:gd name="connsiteY31" fmla="*/ 412195 h 969818"/>
              <a:gd name="connsiteX32" fmla="*/ 269933 w 962121"/>
              <a:gd name="connsiteY32" fmla="*/ 425280 h 969818"/>
              <a:gd name="connsiteX33" fmla="*/ 405399 w 962121"/>
              <a:gd name="connsiteY33" fmla="*/ 438365 h 969818"/>
              <a:gd name="connsiteX34" fmla="*/ 406939 w 962121"/>
              <a:gd name="connsiteY34" fmla="*/ 442983 h 969818"/>
              <a:gd name="connsiteX35" fmla="*/ 413096 w 962121"/>
              <a:gd name="connsiteY35" fmla="*/ 465304 h 969818"/>
              <a:gd name="connsiteX36" fmla="*/ 429260 w 962121"/>
              <a:gd name="connsiteY36" fmla="*/ 479158 h 969818"/>
              <a:gd name="connsiteX37" fmla="*/ 446193 w 962121"/>
              <a:gd name="connsiteY37" fmla="*/ 480698 h 969818"/>
              <a:gd name="connsiteX38" fmla="*/ 453121 w 962121"/>
              <a:gd name="connsiteY38" fmla="*/ 493783 h 969818"/>
              <a:gd name="connsiteX39" fmla="*/ 443884 w 962121"/>
              <a:gd name="connsiteY39" fmla="*/ 503019 h 969818"/>
              <a:gd name="connsiteX40" fmla="*/ 373842 w 962121"/>
              <a:gd name="connsiteY40" fmla="*/ 488395 h 969818"/>
              <a:gd name="connsiteX41" fmla="*/ 342284 w 962121"/>
              <a:gd name="connsiteY41" fmla="*/ 482237 h 969818"/>
              <a:gd name="connsiteX42" fmla="*/ 229139 w 962121"/>
              <a:gd name="connsiteY42" fmla="*/ 480698 h 969818"/>
              <a:gd name="connsiteX43" fmla="*/ 160636 w 962121"/>
              <a:gd name="connsiteY43" fmla="*/ 491474 h 969818"/>
              <a:gd name="connsiteX44" fmla="*/ 67502 w 962121"/>
              <a:gd name="connsiteY44" fmla="*/ 512255 h 969818"/>
              <a:gd name="connsiteX45" fmla="*/ 28248 w 962121"/>
              <a:gd name="connsiteY45" fmla="*/ 527649 h 969818"/>
              <a:gd name="connsiteX46" fmla="*/ 19781 w 962121"/>
              <a:gd name="connsiteY46" fmla="*/ 536116 h 969818"/>
              <a:gd name="connsiteX47" fmla="*/ 2078 w 962121"/>
              <a:gd name="connsiteY47" fmla="*/ 554589 h 969818"/>
              <a:gd name="connsiteX48" fmla="*/ 26709 w 962121"/>
              <a:gd name="connsiteY48" fmla="*/ 595383 h 969818"/>
              <a:gd name="connsiteX49" fmla="*/ 99830 w 962121"/>
              <a:gd name="connsiteY49" fmla="*/ 653880 h 969818"/>
              <a:gd name="connsiteX50" fmla="*/ 116763 w 962121"/>
              <a:gd name="connsiteY50" fmla="*/ 670043 h 969818"/>
              <a:gd name="connsiteX51" fmla="*/ 126769 w 962121"/>
              <a:gd name="connsiteY51" fmla="*/ 677740 h 969818"/>
              <a:gd name="connsiteX52" fmla="*/ 196812 w 962121"/>
              <a:gd name="connsiteY52" fmla="*/ 739316 h 969818"/>
              <a:gd name="connsiteX53" fmla="*/ 225290 w 962121"/>
              <a:gd name="connsiteY53" fmla="*/ 760098 h 969818"/>
              <a:gd name="connsiteX54" fmla="*/ 269163 w 962121"/>
              <a:gd name="connsiteY54" fmla="*/ 772413 h 969818"/>
              <a:gd name="connsiteX55" fmla="*/ 310727 w 962121"/>
              <a:gd name="connsiteY55" fmla="*/ 772413 h 969818"/>
              <a:gd name="connsiteX56" fmla="*/ 335357 w 962121"/>
              <a:gd name="connsiteY56" fmla="*/ 797043 h 969818"/>
              <a:gd name="connsiteX57" fmla="*/ 339975 w 962121"/>
              <a:gd name="connsiteY57" fmla="*/ 840146 h 969818"/>
              <a:gd name="connsiteX58" fmla="*/ 351521 w 962121"/>
              <a:gd name="connsiteY58" fmla="*/ 869395 h 969818"/>
              <a:gd name="connsiteX59" fmla="*/ 368454 w 962121"/>
              <a:gd name="connsiteY59" fmla="*/ 877862 h 969818"/>
              <a:gd name="connsiteX60" fmla="*/ 387696 w 962121"/>
              <a:gd name="connsiteY60" fmla="*/ 882480 h 969818"/>
              <a:gd name="connsiteX61" fmla="*/ 393084 w 962121"/>
              <a:gd name="connsiteY61" fmla="*/ 884789 h 969818"/>
              <a:gd name="connsiteX62" fmla="*/ 421563 w 962121"/>
              <a:gd name="connsiteY62" fmla="*/ 894025 h 969818"/>
              <a:gd name="connsiteX63" fmla="*/ 426181 w 962121"/>
              <a:gd name="connsiteY63" fmla="*/ 897874 h 969818"/>
              <a:gd name="connsiteX64" fmla="*/ 470054 w 962121"/>
              <a:gd name="connsiteY64" fmla="*/ 906340 h 969818"/>
              <a:gd name="connsiteX65" fmla="*/ 510078 w 962121"/>
              <a:gd name="connsiteY65" fmla="*/ 927892 h 969818"/>
              <a:gd name="connsiteX66" fmla="*/ 536248 w 962121"/>
              <a:gd name="connsiteY66" fmla="*/ 959449 h 969818"/>
              <a:gd name="connsiteX67" fmla="*/ 565496 w 962121"/>
              <a:gd name="connsiteY67" fmla="*/ 964067 h 969818"/>
              <a:gd name="connsiteX68" fmla="*/ 574733 w 962121"/>
              <a:gd name="connsiteY68" fmla="*/ 951753 h 969818"/>
              <a:gd name="connsiteX69" fmla="*/ 590896 w 962121"/>
              <a:gd name="connsiteY69" fmla="*/ 935589 h 969818"/>
              <a:gd name="connsiteX70" fmla="*/ 610909 w 962121"/>
              <a:gd name="connsiteY70" fmla="*/ 920965 h 969818"/>
              <a:gd name="connsiteX71" fmla="*/ 614757 w 962121"/>
              <a:gd name="connsiteY71" fmla="*/ 915577 h 969818"/>
              <a:gd name="connsiteX72" fmla="*/ 652472 w 962121"/>
              <a:gd name="connsiteY72" fmla="*/ 825522 h 969818"/>
              <a:gd name="connsiteX73" fmla="*/ 654012 w 962121"/>
              <a:gd name="connsiteY73" fmla="*/ 811668 h 969818"/>
              <a:gd name="connsiteX74" fmla="*/ 645545 w 962121"/>
              <a:gd name="connsiteY74" fmla="*/ 716225 h 969818"/>
              <a:gd name="connsiteX75" fmla="*/ 615527 w 962121"/>
              <a:gd name="connsiteY75" fmla="*/ 641564 h 969818"/>
              <a:gd name="connsiteX76" fmla="*/ 616296 w 962121"/>
              <a:gd name="connsiteY76" fmla="*/ 637716 h 969818"/>
              <a:gd name="connsiteX77" fmla="*/ 618606 w 962121"/>
              <a:gd name="connsiteY77" fmla="*/ 637716 h 969818"/>
              <a:gd name="connsiteX78" fmla="*/ 646315 w 962121"/>
              <a:gd name="connsiteY78" fmla="*/ 634637 h 969818"/>
              <a:gd name="connsiteX79" fmla="*/ 637078 w 962121"/>
              <a:gd name="connsiteY79" fmla="*/ 623092 h 969818"/>
              <a:gd name="connsiteX80" fmla="*/ 633230 w 962121"/>
              <a:gd name="connsiteY80" fmla="*/ 616165 h 969818"/>
              <a:gd name="connsiteX81" fmla="*/ 640157 w 962121"/>
              <a:gd name="connsiteY81" fmla="*/ 615395 h 969818"/>
              <a:gd name="connsiteX82" fmla="*/ 657860 w 962121"/>
              <a:gd name="connsiteY82" fmla="*/ 631559 h 969818"/>
              <a:gd name="connsiteX83" fmla="*/ 740218 w 962121"/>
              <a:gd name="connsiteY83" fmla="*/ 654649 h 969818"/>
              <a:gd name="connsiteX84" fmla="*/ 779472 w 962121"/>
              <a:gd name="connsiteY84" fmla="*/ 658498 h 969818"/>
              <a:gd name="connsiteX85" fmla="*/ 817187 w 962121"/>
              <a:gd name="connsiteY85" fmla="*/ 652340 h 969818"/>
              <a:gd name="connsiteX86" fmla="*/ 950345 w 962121"/>
              <a:gd name="connsiteY86" fmla="*/ 568443 h 969818"/>
              <a:gd name="connsiteX87" fmla="*/ 962660 w 962121"/>
              <a:gd name="connsiteY87" fmla="*/ 549971 h 969818"/>
              <a:gd name="connsiteX88" fmla="*/ 944187 w 962121"/>
              <a:gd name="connsiteY88" fmla="*/ 526880 h 969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</a:cxnLst>
            <a:rect l="l" t="t" r="r" b="b"/>
            <a:pathLst>
              <a:path w="962121" h="969818">
                <a:moveTo>
                  <a:pt x="944187" y="526880"/>
                </a:moveTo>
                <a:cubicBezTo>
                  <a:pt x="930333" y="518413"/>
                  <a:pt x="918787" y="507637"/>
                  <a:pt x="909551" y="493783"/>
                </a:cubicBezTo>
                <a:cubicBezTo>
                  <a:pt x="898006" y="476080"/>
                  <a:pt x="891078" y="456067"/>
                  <a:pt x="887999" y="435286"/>
                </a:cubicBezTo>
                <a:cubicBezTo>
                  <a:pt x="884151" y="416813"/>
                  <a:pt x="880303" y="398340"/>
                  <a:pt x="874145" y="379868"/>
                </a:cubicBezTo>
                <a:cubicBezTo>
                  <a:pt x="872606" y="375249"/>
                  <a:pt x="870297" y="371401"/>
                  <a:pt x="867218" y="367552"/>
                </a:cubicBezTo>
                <a:cubicBezTo>
                  <a:pt x="847206" y="339843"/>
                  <a:pt x="817957" y="332916"/>
                  <a:pt x="786400" y="333686"/>
                </a:cubicBezTo>
                <a:cubicBezTo>
                  <a:pt x="777933" y="332916"/>
                  <a:pt x="768696" y="335995"/>
                  <a:pt x="760999" y="330607"/>
                </a:cubicBezTo>
                <a:cubicBezTo>
                  <a:pt x="754842" y="322140"/>
                  <a:pt x="757921" y="312134"/>
                  <a:pt x="757921" y="302898"/>
                </a:cubicBezTo>
                <a:cubicBezTo>
                  <a:pt x="757151" y="283655"/>
                  <a:pt x="760230" y="263643"/>
                  <a:pt x="752533" y="244401"/>
                </a:cubicBezTo>
                <a:cubicBezTo>
                  <a:pt x="748684" y="235165"/>
                  <a:pt x="746375" y="225928"/>
                  <a:pt x="738678" y="218231"/>
                </a:cubicBezTo>
                <a:cubicBezTo>
                  <a:pt x="734060" y="215152"/>
                  <a:pt x="729442" y="210534"/>
                  <a:pt x="727133" y="205146"/>
                </a:cubicBezTo>
                <a:cubicBezTo>
                  <a:pt x="725593" y="202837"/>
                  <a:pt x="723284" y="200528"/>
                  <a:pt x="720975" y="198989"/>
                </a:cubicBezTo>
                <a:cubicBezTo>
                  <a:pt x="714048" y="195910"/>
                  <a:pt x="712509" y="189752"/>
                  <a:pt x="710969" y="182825"/>
                </a:cubicBezTo>
                <a:cubicBezTo>
                  <a:pt x="706351" y="170510"/>
                  <a:pt x="695575" y="163583"/>
                  <a:pt x="687878" y="154346"/>
                </a:cubicBezTo>
                <a:cubicBezTo>
                  <a:pt x="653242" y="118171"/>
                  <a:pt x="617836" y="82764"/>
                  <a:pt x="587048" y="42740"/>
                </a:cubicBezTo>
                <a:cubicBezTo>
                  <a:pt x="580121" y="33504"/>
                  <a:pt x="574733" y="23498"/>
                  <a:pt x="566266" y="15031"/>
                </a:cubicBezTo>
                <a:cubicBezTo>
                  <a:pt x="544715" y="-7290"/>
                  <a:pt x="524703" y="-4981"/>
                  <a:pt x="509309" y="23498"/>
                </a:cubicBezTo>
                <a:cubicBezTo>
                  <a:pt x="508539" y="41201"/>
                  <a:pt x="506230" y="58134"/>
                  <a:pt x="490066" y="68910"/>
                </a:cubicBezTo>
                <a:cubicBezTo>
                  <a:pt x="476212" y="98158"/>
                  <a:pt x="473903" y="129716"/>
                  <a:pt x="467745" y="160504"/>
                </a:cubicBezTo>
                <a:cubicBezTo>
                  <a:pt x="467745" y="168971"/>
                  <a:pt x="467745" y="176668"/>
                  <a:pt x="464666" y="184365"/>
                </a:cubicBezTo>
                <a:cubicBezTo>
                  <a:pt x="463896" y="188983"/>
                  <a:pt x="463127" y="193601"/>
                  <a:pt x="463127" y="198219"/>
                </a:cubicBezTo>
                <a:cubicBezTo>
                  <a:pt x="463896" y="280577"/>
                  <a:pt x="473903" y="362934"/>
                  <a:pt x="480830" y="446061"/>
                </a:cubicBezTo>
                <a:cubicBezTo>
                  <a:pt x="467745" y="436825"/>
                  <a:pt x="464666" y="418352"/>
                  <a:pt x="446193" y="416813"/>
                </a:cubicBezTo>
                <a:cubicBezTo>
                  <a:pt x="443115" y="416813"/>
                  <a:pt x="440806" y="416043"/>
                  <a:pt x="437727" y="415274"/>
                </a:cubicBezTo>
                <a:cubicBezTo>
                  <a:pt x="435418" y="412965"/>
                  <a:pt x="433878" y="410655"/>
                  <a:pt x="433878" y="406807"/>
                </a:cubicBezTo>
                <a:cubicBezTo>
                  <a:pt x="433878" y="379098"/>
                  <a:pt x="423872" y="352158"/>
                  <a:pt x="425412" y="324449"/>
                </a:cubicBezTo>
                <a:cubicBezTo>
                  <a:pt x="420793" y="305207"/>
                  <a:pt x="421563" y="283655"/>
                  <a:pt x="405399" y="268261"/>
                </a:cubicBezTo>
                <a:cubicBezTo>
                  <a:pt x="413866" y="317522"/>
                  <a:pt x="422333" y="366783"/>
                  <a:pt x="428490" y="416043"/>
                </a:cubicBezTo>
                <a:lnTo>
                  <a:pt x="428490" y="416043"/>
                </a:lnTo>
                <a:cubicBezTo>
                  <a:pt x="424642" y="422971"/>
                  <a:pt x="410787" y="416813"/>
                  <a:pt x="410787" y="429128"/>
                </a:cubicBezTo>
                <a:cubicBezTo>
                  <a:pt x="393854" y="432207"/>
                  <a:pt x="377690" y="429898"/>
                  <a:pt x="360757" y="426819"/>
                </a:cubicBezTo>
                <a:cubicBezTo>
                  <a:pt x="326121" y="421431"/>
                  <a:pt x="291484" y="416813"/>
                  <a:pt x="257618" y="412195"/>
                </a:cubicBezTo>
                <a:cubicBezTo>
                  <a:pt x="256848" y="420662"/>
                  <a:pt x="266854" y="419892"/>
                  <a:pt x="269933" y="425280"/>
                </a:cubicBezTo>
                <a:cubicBezTo>
                  <a:pt x="315345" y="429898"/>
                  <a:pt x="359987" y="434516"/>
                  <a:pt x="405399" y="438365"/>
                </a:cubicBezTo>
                <a:cubicBezTo>
                  <a:pt x="405399" y="439904"/>
                  <a:pt x="406169" y="441443"/>
                  <a:pt x="406939" y="442983"/>
                </a:cubicBezTo>
                <a:cubicBezTo>
                  <a:pt x="410787" y="449910"/>
                  <a:pt x="410787" y="457607"/>
                  <a:pt x="413096" y="465304"/>
                </a:cubicBezTo>
                <a:cubicBezTo>
                  <a:pt x="416175" y="473001"/>
                  <a:pt x="420793" y="477619"/>
                  <a:pt x="429260" y="479158"/>
                </a:cubicBezTo>
                <a:cubicBezTo>
                  <a:pt x="434648" y="479928"/>
                  <a:pt x="440806" y="479158"/>
                  <a:pt x="446193" y="480698"/>
                </a:cubicBezTo>
                <a:cubicBezTo>
                  <a:pt x="454660" y="482237"/>
                  <a:pt x="453121" y="488395"/>
                  <a:pt x="453121" y="493783"/>
                </a:cubicBezTo>
                <a:cubicBezTo>
                  <a:pt x="453121" y="499940"/>
                  <a:pt x="450042" y="504559"/>
                  <a:pt x="443884" y="503019"/>
                </a:cubicBezTo>
                <a:cubicBezTo>
                  <a:pt x="420793" y="496862"/>
                  <a:pt x="395393" y="499940"/>
                  <a:pt x="373842" y="488395"/>
                </a:cubicBezTo>
                <a:cubicBezTo>
                  <a:pt x="363066" y="486086"/>
                  <a:pt x="352290" y="484546"/>
                  <a:pt x="342284" y="482237"/>
                </a:cubicBezTo>
                <a:cubicBezTo>
                  <a:pt x="304569" y="483777"/>
                  <a:pt x="266854" y="472231"/>
                  <a:pt x="229139" y="480698"/>
                </a:cubicBezTo>
                <a:cubicBezTo>
                  <a:pt x="206818" y="486086"/>
                  <a:pt x="183727" y="487625"/>
                  <a:pt x="160636" y="491474"/>
                </a:cubicBezTo>
                <a:cubicBezTo>
                  <a:pt x="129078" y="494552"/>
                  <a:pt x="98290" y="505328"/>
                  <a:pt x="67502" y="512255"/>
                </a:cubicBezTo>
                <a:cubicBezTo>
                  <a:pt x="52878" y="513795"/>
                  <a:pt x="38254" y="514564"/>
                  <a:pt x="28248" y="527649"/>
                </a:cubicBezTo>
                <a:cubicBezTo>
                  <a:pt x="25169" y="530728"/>
                  <a:pt x="22090" y="533037"/>
                  <a:pt x="19781" y="536116"/>
                </a:cubicBezTo>
                <a:cubicBezTo>
                  <a:pt x="13624" y="542274"/>
                  <a:pt x="7466" y="547662"/>
                  <a:pt x="2078" y="554589"/>
                </a:cubicBezTo>
                <a:cubicBezTo>
                  <a:pt x="-6388" y="577680"/>
                  <a:pt x="12854" y="586146"/>
                  <a:pt x="26709" y="595383"/>
                </a:cubicBezTo>
                <a:cubicBezTo>
                  <a:pt x="52878" y="613086"/>
                  <a:pt x="78278" y="631559"/>
                  <a:pt x="99830" y="653880"/>
                </a:cubicBezTo>
                <a:cubicBezTo>
                  <a:pt x="105218" y="659268"/>
                  <a:pt x="111375" y="664655"/>
                  <a:pt x="116763" y="670043"/>
                </a:cubicBezTo>
                <a:cubicBezTo>
                  <a:pt x="119072" y="673892"/>
                  <a:pt x="122921" y="676201"/>
                  <a:pt x="126769" y="677740"/>
                </a:cubicBezTo>
                <a:cubicBezTo>
                  <a:pt x="149860" y="698522"/>
                  <a:pt x="173721" y="718534"/>
                  <a:pt x="196812" y="739316"/>
                </a:cubicBezTo>
                <a:cubicBezTo>
                  <a:pt x="202199" y="751631"/>
                  <a:pt x="214515" y="755480"/>
                  <a:pt x="225290" y="760098"/>
                </a:cubicBezTo>
                <a:cubicBezTo>
                  <a:pt x="238375" y="769334"/>
                  <a:pt x="252999" y="771643"/>
                  <a:pt x="269163" y="772413"/>
                </a:cubicBezTo>
                <a:cubicBezTo>
                  <a:pt x="283018" y="772413"/>
                  <a:pt x="296872" y="772413"/>
                  <a:pt x="310727" y="772413"/>
                </a:cubicBezTo>
                <a:cubicBezTo>
                  <a:pt x="335357" y="772413"/>
                  <a:pt x="335357" y="773183"/>
                  <a:pt x="335357" y="797043"/>
                </a:cubicBezTo>
                <a:cubicBezTo>
                  <a:pt x="335357" y="811668"/>
                  <a:pt x="334587" y="826292"/>
                  <a:pt x="339975" y="840146"/>
                </a:cubicBezTo>
                <a:cubicBezTo>
                  <a:pt x="343054" y="850152"/>
                  <a:pt x="348442" y="859389"/>
                  <a:pt x="351521" y="869395"/>
                </a:cubicBezTo>
                <a:cubicBezTo>
                  <a:pt x="355369" y="876322"/>
                  <a:pt x="361527" y="877092"/>
                  <a:pt x="368454" y="877862"/>
                </a:cubicBezTo>
                <a:cubicBezTo>
                  <a:pt x="375381" y="877862"/>
                  <a:pt x="382309" y="877862"/>
                  <a:pt x="387696" y="882480"/>
                </a:cubicBezTo>
                <a:cubicBezTo>
                  <a:pt x="389236" y="883249"/>
                  <a:pt x="391545" y="884019"/>
                  <a:pt x="393084" y="884789"/>
                </a:cubicBezTo>
                <a:cubicBezTo>
                  <a:pt x="402321" y="887868"/>
                  <a:pt x="414636" y="882480"/>
                  <a:pt x="421563" y="894025"/>
                </a:cubicBezTo>
                <a:cubicBezTo>
                  <a:pt x="423103" y="895564"/>
                  <a:pt x="424642" y="897104"/>
                  <a:pt x="426181" y="897874"/>
                </a:cubicBezTo>
                <a:cubicBezTo>
                  <a:pt x="440806" y="901722"/>
                  <a:pt x="456199" y="900183"/>
                  <a:pt x="470054" y="906340"/>
                </a:cubicBezTo>
                <a:cubicBezTo>
                  <a:pt x="485448" y="910189"/>
                  <a:pt x="498533" y="917116"/>
                  <a:pt x="510078" y="927892"/>
                </a:cubicBezTo>
                <a:cubicBezTo>
                  <a:pt x="521624" y="936359"/>
                  <a:pt x="529321" y="947904"/>
                  <a:pt x="536248" y="959449"/>
                </a:cubicBezTo>
                <a:cubicBezTo>
                  <a:pt x="544715" y="972534"/>
                  <a:pt x="553951" y="976383"/>
                  <a:pt x="565496" y="964067"/>
                </a:cubicBezTo>
                <a:cubicBezTo>
                  <a:pt x="569345" y="960219"/>
                  <a:pt x="572424" y="956371"/>
                  <a:pt x="574733" y="951753"/>
                </a:cubicBezTo>
                <a:cubicBezTo>
                  <a:pt x="576272" y="941746"/>
                  <a:pt x="580890" y="936359"/>
                  <a:pt x="590896" y="935589"/>
                </a:cubicBezTo>
                <a:cubicBezTo>
                  <a:pt x="597824" y="931740"/>
                  <a:pt x="604751" y="927122"/>
                  <a:pt x="610909" y="920965"/>
                </a:cubicBezTo>
                <a:cubicBezTo>
                  <a:pt x="612448" y="919425"/>
                  <a:pt x="613218" y="917886"/>
                  <a:pt x="614757" y="915577"/>
                </a:cubicBezTo>
                <a:cubicBezTo>
                  <a:pt x="634769" y="888637"/>
                  <a:pt x="647854" y="858619"/>
                  <a:pt x="652472" y="825522"/>
                </a:cubicBezTo>
                <a:cubicBezTo>
                  <a:pt x="653242" y="820904"/>
                  <a:pt x="654012" y="816286"/>
                  <a:pt x="654012" y="811668"/>
                </a:cubicBezTo>
                <a:cubicBezTo>
                  <a:pt x="653242" y="779340"/>
                  <a:pt x="657860" y="747013"/>
                  <a:pt x="645545" y="716225"/>
                </a:cubicBezTo>
                <a:cubicBezTo>
                  <a:pt x="639387" y="690056"/>
                  <a:pt x="628612" y="665425"/>
                  <a:pt x="615527" y="641564"/>
                </a:cubicBezTo>
                <a:cubicBezTo>
                  <a:pt x="614757" y="640025"/>
                  <a:pt x="615527" y="637716"/>
                  <a:pt x="616296" y="637716"/>
                </a:cubicBezTo>
                <a:cubicBezTo>
                  <a:pt x="619375" y="638486"/>
                  <a:pt x="615527" y="636177"/>
                  <a:pt x="618606" y="637716"/>
                </a:cubicBezTo>
                <a:cubicBezTo>
                  <a:pt x="643236" y="652340"/>
                  <a:pt x="643236" y="652340"/>
                  <a:pt x="646315" y="634637"/>
                </a:cubicBezTo>
                <a:cubicBezTo>
                  <a:pt x="644006" y="630019"/>
                  <a:pt x="640927" y="626171"/>
                  <a:pt x="637078" y="623092"/>
                </a:cubicBezTo>
                <a:cubicBezTo>
                  <a:pt x="635539" y="620783"/>
                  <a:pt x="631690" y="619243"/>
                  <a:pt x="633230" y="616165"/>
                </a:cubicBezTo>
                <a:cubicBezTo>
                  <a:pt x="634769" y="613086"/>
                  <a:pt x="637848" y="613855"/>
                  <a:pt x="640157" y="615395"/>
                </a:cubicBezTo>
                <a:cubicBezTo>
                  <a:pt x="646315" y="620013"/>
                  <a:pt x="650933" y="626940"/>
                  <a:pt x="657860" y="631559"/>
                </a:cubicBezTo>
                <a:cubicBezTo>
                  <a:pt x="683260" y="645413"/>
                  <a:pt x="712509" y="650031"/>
                  <a:pt x="740218" y="654649"/>
                </a:cubicBezTo>
                <a:cubicBezTo>
                  <a:pt x="753303" y="657728"/>
                  <a:pt x="766387" y="659268"/>
                  <a:pt x="779472" y="658498"/>
                </a:cubicBezTo>
                <a:cubicBezTo>
                  <a:pt x="792557" y="659268"/>
                  <a:pt x="804872" y="655419"/>
                  <a:pt x="817187" y="652340"/>
                </a:cubicBezTo>
                <a:cubicBezTo>
                  <a:pt x="873375" y="643874"/>
                  <a:pt x="915709" y="611546"/>
                  <a:pt x="950345" y="568443"/>
                </a:cubicBezTo>
                <a:cubicBezTo>
                  <a:pt x="954193" y="562286"/>
                  <a:pt x="959581" y="556898"/>
                  <a:pt x="962660" y="549971"/>
                </a:cubicBezTo>
                <a:cubicBezTo>
                  <a:pt x="966509" y="536116"/>
                  <a:pt x="951115" y="535346"/>
                  <a:pt x="944187" y="526880"/>
                </a:cubicBez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769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4399AAC1-6009-414F-8C8B-10B5B966AD03}"/>
              </a:ext>
            </a:extLst>
          </p:cNvPr>
          <p:cNvSpPr/>
          <p:nvPr/>
        </p:nvSpPr>
        <p:spPr>
          <a:xfrm rot="5400000" flipH="1">
            <a:off x="1272366" y="932757"/>
            <a:ext cx="459717" cy="463394"/>
          </a:xfrm>
          <a:custGeom>
            <a:avLst/>
            <a:gdLst>
              <a:gd name="connsiteX0" fmla="*/ 944187 w 962121"/>
              <a:gd name="connsiteY0" fmla="*/ 526880 h 969818"/>
              <a:gd name="connsiteX1" fmla="*/ 909551 w 962121"/>
              <a:gd name="connsiteY1" fmla="*/ 493783 h 969818"/>
              <a:gd name="connsiteX2" fmla="*/ 887999 w 962121"/>
              <a:gd name="connsiteY2" fmla="*/ 435286 h 969818"/>
              <a:gd name="connsiteX3" fmla="*/ 874145 w 962121"/>
              <a:gd name="connsiteY3" fmla="*/ 379868 h 969818"/>
              <a:gd name="connsiteX4" fmla="*/ 867218 w 962121"/>
              <a:gd name="connsiteY4" fmla="*/ 367552 h 969818"/>
              <a:gd name="connsiteX5" fmla="*/ 786400 w 962121"/>
              <a:gd name="connsiteY5" fmla="*/ 333686 h 969818"/>
              <a:gd name="connsiteX6" fmla="*/ 760999 w 962121"/>
              <a:gd name="connsiteY6" fmla="*/ 330607 h 969818"/>
              <a:gd name="connsiteX7" fmla="*/ 757921 w 962121"/>
              <a:gd name="connsiteY7" fmla="*/ 302898 h 969818"/>
              <a:gd name="connsiteX8" fmla="*/ 752533 w 962121"/>
              <a:gd name="connsiteY8" fmla="*/ 244401 h 969818"/>
              <a:gd name="connsiteX9" fmla="*/ 738678 w 962121"/>
              <a:gd name="connsiteY9" fmla="*/ 218231 h 969818"/>
              <a:gd name="connsiteX10" fmla="*/ 727133 w 962121"/>
              <a:gd name="connsiteY10" fmla="*/ 205146 h 969818"/>
              <a:gd name="connsiteX11" fmla="*/ 720975 w 962121"/>
              <a:gd name="connsiteY11" fmla="*/ 198989 h 969818"/>
              <a:gd name="connsiteX12" fmla="*/ 710969 w 962121"/>
              <a:gd name="connsiteY12" fmla="*/ 182825 h 969818"/>
              <a:gd name="connsiteX13" fmla="*/ 687878 w 962121"/>
              <a:gd name="connsiteY13" fmla="*/ 154346 h 969818"/>
              <a:gd name="connsiteX14" fmla="*/ 587048 w 962121"/>
              <a:gd name="connsiteY14" fmla="*/ 42740 h 969818"/>
              <a:gd name="connsiteX15" fmla="*/ 566266 w 962121"/>
              <a:gd name="connsiteY15" fmla="*/ 15031 h 969818"/>
              <a:gd name="connsiteX16" fmla="*/ 509309 w 962121"/>
              <a:gd name="connsiteY16" fmla="*/ 23498 h 969818"/>
              <a:gd name="connsiteX17" fmla="*/ 490066 w 962121"/>
              <a:gd name="connsiteY17" fmla="*/ 68910 h 969818"/>
              <a:gd name="connsiteX18" fmla="*/ 467745 w 962121"/>
              <a:gd name="connsiteY18" fmla="*/ 160504 h 969818"/>
              <a:gd name="connsiteX19" fmla="*/ 464666 w 962121"/>
              <a:gd name="connsiteY19" fmla="*/ 184365 h 969818"/>
              <a:gd name="connsiteX20" fmla="*/ 463127 w 962121"/>
              <a:gd name="connsiteY20" fmla="*/ 198219 h 969818"/>
              <a:gd name="connsiteX21" fmla="*/ 480830 w 962121"/>
              <a:gd name="connsiteY21" fmla="*/ 446061 h 969818"/>
              <a:gd name="connsiteX22" fmla="*/ 446193 w 962121"/>
              <a:gd name="connsiteY22" fmla="*/ 416813 h 969818"/>
              <a:gd name="connsiteX23" fmla="*/ 437727 w 962121"/>
              <a:gd name="connsiteY23" fmla="*/ 415274 h 969818"/>
              <a:gd name="connsiteX24" fmla="*/ 433878 w 962121"/>
              <a:gd name="connsiteY24" fmla="*/ 406807 h 969818"/>
              <a:gd name="connsiteX25" fmla="*/ 425412 w 962121"/>
              <a:gd name="connsiteY25" fmla="*/ 324449 h 969818"/>
              <a:gd name="connsiteX26" fmla="*/ 405399 w 962121"/>
              <a:gd name="connsiteY26" fmla="*/ 268261 h 969818"/>
              <a:gd name="connsiteX27" fmla="*/ 428490 w 962121"/>
              <a:gd name="connsiteY27" fmla="*/ 416043 h 969818"/>
              <a:gd name="connsiteX28" fmla="*/ 428490 w 962121"/>
              <a:gd name="connsiteY28" fmla="*/ 416043 h 969818"/>
              <a:gd name="connsiteX29" fmla="*/ 410787 w 962121"/>
              <a:gd name="connsiteY29" fmla="*/ 429128 h 969818"/>
              <a:gd name="connsiteX30" fmla="*/ 360757 w 962121"/>
              <a:gd name="connsiteY30" fmla="*/ 426819 h 969818"/>
              <a:gd name="connsiteX31" fmla="*/ 257618 w 962121"/>
              <a:gd name="connsiteY31" fmla="*/ 412195 h 969818"/>
              <a:gd name="connsiteX32" fmla="*/ 269933 w 962121"/>
              <a:gd name="connsiteY32" fmla="*/ 425280 h 969818"/>
              <a:gd name="connsiteX33" fmla="*/ 405399 w 962121"/>
              <a:gd name="connsiteY33" fmla="*/ 438365 h 969818"/>
              <a:gd name="connsiteX34" fmla="*/ 406939 w 962121"/>
              <a:gd name="connsiteY34" fmla="*/ 442983 h 969818"/>
              <a:gd name="connsiteX35" fmla="*/ 413096 w 962121"/>
              <a:gd name="connsiteY35" fmla="*/ 465304 h 969818"/>
              <a:gd name="connsiteX36" fmla="*/ 429260 w 962121"/>
              <a:gd name="connsiteY36" fmla="*/ 479158 h 969818"/>
              <a:gd name="connsiteX37" fmla="*/ 446193 w 962121"/>
              <a:gd name="connsiteY37" fmla="*/ 480698 h 969818"/>
              <a:gd name="connsiteX38" fmla="*/ 453121 w 962121"/>
              <a:gd name="connsiteY38" fmla="*/ 493783 h 969818"/>
              <a:gd name="connsiteX39" fmla="*/ 443884 w 962121"/>
              <a:gd name="connsiteY39" fmla="*/ 503019 h 969818"/>
              <a:gd name="connsiteX40" fmla="*/ 373842 w 962121"/>
              <a:gd name="connsiteY40" fmla="*/ 488395 h 969818"/>
              <a:gd name="connsiteX41" fmla="*/ 342284 w 962121"/>
              <a:gd name="connsiteY41" fmla="*/ 482237 h 969818"/>
              <a:gd name="connsiteX42" fmla="*/ 229139 w 962121"/>
              <a:gd name="connsiteY42" fmla="*/ 480698 h 969818"/>
              <a:gd name="connsiteX43" fmla="*/ 160636 w 962121"/>
              <a:gd name="connsiteY43" fmla="*/ 491474 h 969818"/>
              <a:gd name="connsiteX44" fmla="*/ 67502 w 962121"/>
              <a:gd name="connsiteY44" fmla="*/ 512255 h 969818"/>
              <a:gd name="connsiteX45" fmla="*/ 28248 w 962121"/>
              <a:gd name="connsiteY45" fmla="*/ 527649 h 969818"/>
              <a:gd name="connsiteX46" fmla="*/ 19781 w 962121"/>
              <a:gd name="connsiteY46" fmla="*/ 536116 h 969818"/>
              <a:gd name="connsiteX47" fmla="*/ 2078 w 962121"/>
              <a:gd name="connsiteY47" fmla="*/ 554589 h 969818"/>
              <a:gd name="connsiteX48" fmla="*/ 26709 w 962121"/>
              <a:gd name="connsiteY48" fmla="*/ 595383 h 969818"/>
              <a:gd name="connsiteX49" fmla="*/ 99830 w 962121"/>
              <a:gd name="connsiteY49" fmla="*/ 653880 h 969818"/>
              <a:gd name="connsiteX50" fmla="*/ 116763 w 962121"/>
              <a:gd name="connsiteY50" fmla="*/ 670043 h 969818"/>
              <a:gd name="connsiteX51" fmla="*/ 126769 w 962121"/>
              <a:gd name="connsiteY51" fmla="*/ 677740 h 969818"/>
              <a:gd name="connsiteX52" fmla="*/ 196812 w 962121"/>
              <a:gd name="connsiteY52" fmla="*/ 739316 h 969818"/>
              <a:gd name="connsiteX53" fmla="*/ 225290 w 962121"/>
              <a:gd name="connsiteY53" fmla="*/ 760098 h 969818"/>
              <a:gd name="connsiteX54" fmla="*/ 269163 w 962121"/>
              <a:gd name="connsiteY54" fmla="*/ 772413 h 969818"/>
              <a:gd name="connsiteX55" fmla="*/ 310727 w 962121"/>
              <a:gd name="connsiteY55" fmla="*/ 772413 h 969818"/>
              <a:gd name="connsiteX56" fmla="*/ 335357 w 962121"/>
              <a:gd name="connsiteY56" fmla="*/ 797043 h 969818"/>
              <a:gd name="connsiteX57" fmla="*/ 339975 w 962121"/>
              <a:gd name="connsiteY57" fmla="*/ 840146 h 969818"/>
              <a:gd name="connsiteX58" fmla="*/ 351521 w 962121"/>
              <a:gd name="connsiteY58" fmla="*/ 869395 h 969818"/>
              <a:gd name="connsiteX59" fmla="*/ 368454 w 962121"/>
              <a:gd name="connsiteY59" fmla="*/ 877862 h 969818"/>
              <a:gd name="connsiteX60" fmla="*/ 387696 w 962121"/>
              <a:gd name="connsiteY60" fmla="*/ 882480 h 969818"/>
              <a:gd name="connsiteX61" fmla="*/ 393084 w 962121"/>
              <a:gd name="connsiteY61" fmla="*/ 884789 h 969818"/>
              <a:gd name="connsiteX62" fmla="*/ 421563 w 962121"/>
              <a:gd name="connsiteY62" fmla="*/ 894025 h 969818"/>
              <a:gd name="connsiteX63" fmla="*/ 426181 w 962121"/>
              <a:gd name="connsiteY63" fmla="*/ 897874 h 969818"/>
              <a:gd name="connsiteX64" fmla="*/ 470054 w 962121"/>
              <a:gd name="connsiteY64" fmla="*/ 906340 h 969818"/>
              <a:gd name="connsiteX65" fmla="*/ 510078 w 962121"/>
              <a:gd name="connsiteY65" fmla="*/ 927892 h 969818"/>
              <a:gd name="connsiteX66" fmla="*/ 536248 w 962121"/>
              <a:gd name="connsiteY66" fmla="*/ 959449 h 969818"/>
              <a:gd name="connsiteX67" fmla="*/ 565496 w 962121"/>
              <a:gd name="connsiteY67" fmla="*/ 964067 h 969818"/>
              <a:gd name="connsiteX68" fmla="*/ 574733 w 962121"/>
              <a:gd name="connsiteY68" fmla="*/ 951753 h 969818"/>
              <a:gd name="connsiteX69" fmla="*/ 590896 w 962121"/>
              <a:gd name="connsiteY69" fmla="*/ 935589 h 969818"/>
              <a:gd name="connsiteX70" fmla="*/ 610909 w 962121"/>
              <a:gd name="connsiteY70" fmla="*/ 920965 h 969818"/>
              <a:gd name="connsiteX71" fmla="*/ 614757 w 962121"/>
              <a:gd name="connsiteY71" fmla="*/ 915577 h 969818"/>
              <a:gd name="connsiteX72" fmla="*/ 652472 w 962121"/>
              <a:gd name="connsiteY72" fmla="*/ 825522 h 969818"/>
              <a:gd name="connsiteX73" fmla="*/ 654012 w 962121"/>
              <a:gd name="connsiteY73" fmla="*/ 811668 h 969818"/>
              <a:gd name="connsiteX74" fmla="*/ 645545 w 962121"/>
              <a:gd name="connsiteY74" fmla="*/ 716225 h 969818"/>
              <a:gd name="connsiteX75" fmla="*/ 615527 w 962121"/>
              <a:gd name="connsiteY75" fmla="*/ 641564 h 969818"/>
              <a:gd name="connsiteX76" fmla="*/ 616296 w 962121"/>
              <a:gd name="connsiteY76" fmla="*/ 637716 h 969818"/>
              <a:gd name="connsiteX77" fmla="*/ 618606 w 962121"/>
              <a:gd name="connsiteY77" fmla="*/ 637716 h 969818"/>
              <a:gd name="connsiteX78" fmla="*/ 646315 w 962121"/>
              <a:gd name="connsiteY78" fmla="*/ 634637 h 969818"/>
              <a:gd name="connsiteX79" fmla="*/ 637078 w 962121"/>
              <a:gd name="connsiteY79" fmla="*/ 623092 h 969818"/>
              <a:gd name="connsiteX80" fmla="*/ 633230 w 962121"/>
              <a:gd name="connsiteY80" fmla="*/ 616165 h 969818"/>
              <a:gd name="connsiteX81" fmla="*/ 640157 w 962121"/>
              <a:gd name="connsiteY81" fmla="*/ 615395 h 969818"/>
              <a:gd name="connsiteX82" fmla="*/ 657860 w 962121"/>
              <a:gd name="connsiteY82" fmla="*/ 631559 h 969818"/>
              <a:gd name="connsiteX83" fmla="*/ 740218 w 962121"/>
              <a:gd name="connsiteY83" fmla="*/ 654649 h 969818"/>
              <a:gd name="connsiteX84" fmla="*/ 779472 w 962121"/>
              <a:gd name="connsiteY84" fmla="*/ 658498 h 969818"/>
              <a:gd name="connsiteX85" fmla="*/ 817187 w 962121"/>
              <a:gd name="connsiteY85" fmla="*/ 652340 h 969818"/>
              <a:gd name="connsiteX86" fmla="*/ 950345 w 962121"/>
              <a:gd name="connsiteY86" fmla="*/ 568443 h 969818"/>
              <a:gd name="connsiteX87" fmla="*/ 962660 w 962121"/>
              <a:gd name="connsiteY87" fmla="*/ 549971 h 969818"/>
              <a:gd name="connsiteX88" fmla="*/ 944187 w 962121"/>
              <a:gd name="connsiteY88" fmla="*/ 526880 h 969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</a:cxnLst>
            <a:rect l="l" t="t" r="r" b="b"/>
            <a:pathLst>
              <a:path w="962121" h="969818">
                <a:moveTo>
                  <a:pt x="944187" y="526880"/>
                </a:moveTo>
                <a:cubicBezTo>
                  <a:pt x="930333" y="518413"/>
                  <a:pt x="918787" y="507637"/>
                  <a:pt x="909551" y="493783"/>
                </a:cubicBezTo>
                <a:cubicBezTo>
                  <a:pt x="898006" y="476080"/>
                  <a:pt x="891078" y="456067"/>
                  <a:pt x="887999" y="435286"/>
                </a:cubicBezTo>
                <a:cubicBezTo>
                  <a:pt x="884151" y="416813"/>
                  <a:pt x="880303" y="398340"/>
                  <a:pt x="874145" y="379868"/>
                </a:cubicBezTo>
                <a:cubicBezTo>
                  <a:pt x="872606" y="375249"/>
                  <a:pt x="870297" y="371401"/>
                  <a:pt x="867218" y="367552"/>
                </a:cubicBezTo>
                <a:cubicBezTo>
                  <a:pt x="847206" y="339843"/>
                  <a:pt x="817957" y="332916"/>
                  <a:pt x="786400" y="333686"/>
                </a:cubicBezTo>
                <a:cubicBezTo>
                  <a:pt x="777933" y="332916"/>
                  <a:pt x="768696" y="335995"/>
                  <a:pt x="760999" y="330607"/>
                </a:cubicBezTo>
                <a:cubicBezTo>
                  <a:pt x="754842" y="322140"/>
                  <a:pt x="757921" y="312134"/>
                  <a:pt x="757921" y="302898"/>
                </a:cubicBezTo>
                <a:cubicBezTo>
                  <a:pt x="757151" y="283655"/>
                  <a:pt x="760230" y="263643"/>
                  <a:pt x="752533" y="244401"/>
                </a:cubicBezTo>
                <a:cubicBezTo>
                  <a:pt x="748684" y="235165"/>
                  <a:pt x="746375" y="225928"/>
                  <a:pt x="738678" y="218231"/>
                </a:cubicBezTo>
                <a:cubicBezTo>
                  <a:pt x="734060" y="215152"/>
                  <a:pt x="729442" y="210534"/>
                  <a:pt x="727133" y="205146"/>
                </a:cubicBezTo>
                <a:cubicBezTo>
                  <a:pt x="725593" y="202837"/>
                  <a:pt x="723284" y="200528"/>
                  <a:pt x="720975" y="198989"/>
                </a:cubicBezTo>
                <a:cubicBezTo>
                  <a:pt x="714048" y="195910"/>
                  <a:pt x="712509" y="189752"/>
                  <a:pt x="710969" y="182825"/>
                </a:cubicBezTo>
                <a:cubicBezTo>
                  <a:pt x="706351" y="170510"/>
                  <a:pt x="695575" y="163583"/>
                  <a:pt x="687878" y="154346"/>
                </a:cubicBezTo>
                <a:cubicBezTo>
                  <a:pt x="653242" y="118171"/>
                  <a:pt x="617836" y="82764"/>
                  <a:pt x="587048" y="42740"/>
                </a:cubicBezTo>
                <a:cubicBezTo>
                  <a:pt x="580121" y="33504"/>
                  <a:pt x="574733" y="23498"/>
                  <a:pt x="566266" y="15031"/>
                </a:cubicBezTo>
                <a:cubicBezTo>
                  <a:pt x="544715" y="-7290"/>
                  <a:pt x="524703" y="-4981"/>
                  <a:pt x="509309" y="23498"/>
                </a:cubicBezTo>
                <a:cubicBezTo>
                  <a:pt x="508539" y="41201"/>
                  <a:pt x="506230" y="58134"/>
                  <a:pt x="490066" y="68910"/>
                </a:cubicBezTo>
                <a:cubicBezTo>
                  <a:pt x="476212" y="98158"/>
                  <a:pt x="473903" y="129716"/>
                  <a:pt x="467745" y="160504"/>
                </a:cubicBezTo>
                <a:cubicBezTo>
                  <a:pt x="467745" y="168971"/>
                  <a:pt x="467745" y="176668"/>
                  <a:pt x="464666" y="184365"/>
                </a:cubicBezTo>
                <a:cubicBezTo>
                  <a:pt x="463896" y="188983"/>
                  <a:pt x="463127" y="193601"/>
                  <a:pt x="463127" y="198219"/>
                </a:cubicBezTo>
                <a:cubicBezTo>
                  <a:pt x="463896" y="280577"/>
                  <a:pt x="473903" y="362934"/>
                  <a:pt x="480830" y="446061"/>
                </a:cubicBezTo>
                <a:cubicBezTo>
                  <a:pt x="467745" y="436825"/>
                  <a:pt x="464666" y="418352"/>
                  <a:pt x="446193" y="416813"/>
                </a:cubicBezTo>
                <a:cubicBezTo>
                  <a:pt x="443115" y="416813"/>
                  <a:pt x="440806" y="416043"/>
                  <a:pt x="437727" y="415274"/>
                </a:cubicBezTo>
                <a:cubicBezTo>
                  <a:pt x="435418" y="412965"/>
                  <a:pt x="433878" y="410655"/>
                  <a:pt x="433878" y="406807"/>
                </a:cubicBezTo>
                <a:cubicBezTo>
                  <a:pt x="433878" y="379098"/>
                  <a:pt x="423872" y="352158"/>
                  <a:pt x="425412" y="324449"/>
                </a:cubicBezTo>
                <a:cubicBezTo>
                  <a:pt x="420793" y="305207"/>
                  <a:pt x="421563" y="283655"/>
                  <a:pt x="405399" y="268261"/>
                </a:cubicBezTo>
                <a:cubicBezTo>
                  <a:pt x="413866" y="317522"/>
                  <a:pt x="422333" y="366783"/>
                  <a:pt x="428490" y="416043"/>
                </a:cubicBezTo>
                <a:lnTo>
                  <a:pt x="428490" y="416043"/>
                </a:lnTo>
                <a:cubicBezTo>
                  <a:pt x="424642" y="422971"/>
                  <a:pt x="410787" y="416813"/>
                  <a:pt x="410787" y="429128"/>
                </a:cubicBezTo>
                <a:cubicBezTo>
                  <a:pt x="393854" y="432207"/>
                  <a:pt x="377690" y="429898"/>
                  <a:pt x="360757" y="426819"/>
                </a:cubicBezTo>
                <a:cubicBezTo>
                  <a:pt x="326121" y="421431"/>
                  <a:pt x="291484" y="416813"/>
                  <a:pt x="257618" y="412195"/>
                </a:cubicBezTo>
                <a:cubicBezTo>
                  <a:pt x="256848" y="420662"/>
                  <a:pt x="266854" y="419892"/>
                  <a:pt x="269933" y="425280"/>
                </a:cubicBezTo>
                <a:cubicBezTo>
                  <a:pt x="315345" y="429898"/>
                  <a:pt x="359987" y="434516"/>
                  <a:pt x="405399" y="438365"/>
                </a:cubicBezTo>
                <a:cubicBezTo>
                  <a:pt x="405399" y="439904"/>
                  <a:pt x="406169" y="441443"/>
                  <a:pt x="406939" y="442983"/>
                </a:cubicBezTo>
                <a:cubicBezTo>
                  <a:pt x="410787" y="449910"/>
                  <a:pt x="410787" y="457607"/>
                  <a:pt x="413096" y="465304"/>
                </a:cubicBezTo>
                <a:cubicBezTo>
                  <a:pt x="416175" y="473001"/>
                  <a:pt x="420793" y="477619"/>
                  <a:pt x="429260" y="479158"/>
                </a:cubicBezTo>
                <a:cubicBezTo>
                  <a:pt x="434648" y="479928"/>
                  <a:pt x="440806" y="479158"/>
                  <a:pt x="446193" y="480698"/>
                </a:cubicBezTo>
                <a:cubicBezTo>
                  <a:pt x="454660" y="482237"/>
                  <a:pt x="453121" y="488395"/>
                  <a:pt x="453121" y="493783"/>
                </a:cubicBezTo>
                <a:cubicBezTo>
                  <a:pt x="453121" y="499940"/>
                  <a:pt x="450042" y="504559"/>
                  <a:pt x="443884" y="503019"/>
                </a:cubicBezTo>
                <a:cubicBezTo>
                  <a:pt x="420793" y="496862"/>
                  <a:pt x="395393" y="499940"/>
                  <a:pt x="373842" y="488395"/>
                </a:cubicBezTo>
                <a:cubicBezTo>
                  <a:pt x="363066" y="486086"/>
                  <a:pt x="352290" y="484546"/>
                  <a:pt x="342284" y="482237"/>
                </a:cubicBezTo>
                <a:cubicBezTo>
                  <a:pt x="304569" y="483777"/>
                  <a:pt x="266854" y="472231"/>
                  <a:pt x="229139" y="480698"/>
                </a:cubicBezTo>
                <a:cubicBezTo>
                  <a:pt x="206818" y="486086"/>
                  <a:pt x="183727" y="487625"/>
                  <a:pt x="160636" y="491474"/>
                </a:cubicBezTo>
                <a:cubicBezTo>
                  <a:pt x="129078" y="494552"/>
                  <a:pt x="98290" y="505328"/>
                  <a:pt x="67502" y="512255"/>
                </a:cubicBezTo>
                <a:cubicBezTo>
                  <a:pt x="52878" y="513795"/>
                  <a:pt x="38254" y="514564"/>
                  <a:pt x="28248" y="527649"/>
                </a:cubicBezTo>
                <a:cubicBezTo>
                  <a:pt x="25169" y="530728"/>
                  <a:pt x="22090" y="533037"/>
                  <a:pt x="19781" y="536116"/>
                </a:cubicBezTo>
                <a:cubicBezTo>
                  <a:pt x="13624" y="542274"/>
                  <a:pt x="7466" y="547662"/>
                  <a:pt x="2078" y="554589"/>
                </a:cubicBezTo>
                <a:cubicBezTo>
                  <a:pt x="-6388" y="577680"/>
                  <a:pt x="12854" y="586146"/>
                  <a:pt x="26709" y="595383"/>
                </a:cubicBezTo>
                <a:cubicBezTo>
                  <a:pt x="52878" y="613086"/>
                  <a:pt x="78278" y="631559"/>
                  <a:pt x="99830" y="653880"/>
                </a:cubicBezTo>
                <a:cubicBezTo>
                  <a:pt x="105218" y="659268"/>
                  <a:pt x="111375" y="664655"/>
                  <a:pt x="116763" y="670043"/>
                </a:cubicBezTo>
                <a:cubicBezTo>
                  <a:pt x="119072" y="673892"/>
                  <a:pt x="122921" y="676201"/>
                  <a:pt x="126769" y="677740"/>
                </a:cubicBezTo>
                <a:cubicBezTo>
                  <a:pt x="149860" y="698522"/>
                  <a:pt x="173721" y="718534"/>
                  <a:pt x="196812" y="739316"/>
                </a:cubicBezTo>
                <a:cubicBezTo>
                  <a:pt x="202199" y="751631"/>
                  <a:pt x="214515" y="755480"/>
                  <a:pt x="225290" y="760098"/>
                </a:cubicBezTo>
                <a:cubicBezTo>
                  <a:pt x="238375" y="769334"/>
                  <a:pt x="252999" y="771643"/>
                  <a:pt x="269163" y="772413"/>
                </a:cubicBezTo>
                <a:cubicBezTo>
                  <a:pt x="283018" y="772413"/>
                  <a:pt x="296872" y="772413"/>
                  <a:pt x="310727" y="772413"/>
                </a:cubicBezTo>
                <a:cubicBezTo>
                  <a:pt x="335357" y="772413"/>
                  <a:pt x="335357" y="773183"/>
                  <a:pt x="335357" y="797043"/>
                </a:cubicBezTo>
                <a:cubicBezTo>
                  <a:pt x="335357" y="811668"/>
                  <a:pt x="334587" y="826292"/>
                  <a:pt x="339975" y="840146"/>
                </a:cubicBezTo>
                <a:cubicBezTo>
                  <a:pt x="343054" y="850152"/>
                  <a:pt x="348442" y="859389"/>
                  <a:pt x="351521" y="869395"/>
                </a:cubicBezTo>
                <a:cubicBezTo>
                  <a:pt x="355369" y="876322"/>
                  <a:pt x="361527" y="877092"/>
                  <a:pt x="368454" y="877862"/>
                </a:cubicBezTo>
                <a:cubicBezTo>
                  <a:pt x="375381" y="877862"/>
                  <a:pt x="382309" y="877862"/>
                  <a:pt x="387696" y="882480"/>
                </a:cubicBezTo>
                <a:cubicBezTo>
                  <a:pt x="389236" y="883249"/>
                  <a:pt x="391545" y="884019"/>
                  <a:pt x="393084" y="884789"/>
                </a:cubicBezTo>
                <a:cubicBezTo>
                  <a:pt x="402321" y="887868"/>
                  <a:pt x="414636" y="882480"/>
                  <a:pt x="421563" y="894025"/>
                </a:cubicBezTo>
                <a:cubicBezTo>
                  <a:pt x="423103" y="895564"/>
                  <a:pt x="424642" y="897104"/>
                  <a:pt x="426181" y="897874"/>
                </a:cubicBezTo>
                <a:cubicBezTo>
                  <a:pt x="440806" y="901722"/>
                  <a:pt x="456199" y="900183"/>
                  <a:pt x="470054" y="906340"/>
                </a:cubicBezTo>
                <a:cubicBezTo>
                  <a:pt x="485448" y="910189"/>
                  <a:pt x="498533" y="917116"/>
                  <a:pt x="510078" y="927892"/>
                </a:cubicBezTo>
                <a:cubicBezTo>
                  <a:pt x="521624" y="936359"/>
                  <a:pt x="529321" y="947904"/>
                  <a:pt x="536248" y="959449"/>
                </a:cubicBezTo>
                <a:cubicBezTo>
                  <a:pt x="544715" y="972534"/>
                  <a:pt x="553951" y="976383"/>
                  <a:pt x="565496" y="964067"/>
                </a:cubicBezTo>
                <a:cubicBezTo>
                  <a:pt x="569345" y="960219"/>
                  <a:pt x="572424" y="956371"/>
                  <a:pt x="574733" y="951753"/>
                </a:cubicBezTo>
                <a:cubicBezTo>
                  <a:pt x="576272" y="941746"/>
                  <a:pt x="580890" y="936359"/>
                  <a:pt x="590896" y="935589"/>
                </a:cubicBezTo>
                <a:cubicBezTo>
                  <a:pt x="597824" y="931740"/>
                  <a:pt x="604751" y="927122"/>
                  <a:pt x="610909" y="920965"/>
                </a:cubicBezTo>
                <a:cubicBezTo>
                  <a:pt x="612448" y="919425"/>
                  <a:pt x="613218" y="917886"/>
                  <a:pt x="614757" y="915577"/>
                </a:cubicBezTo>
                <a:cubicBezTo>
                  <a:pt x="634769" y="888637"/>
                  <a:pt x="647854" y="858619"/>
                  <a:pt x="652472" y="825522"/>
                </a:cubicBezTo>
                <a:cubicBezTo>
                  <a:pt x="653242" y="820904"/>
                  <a:pt x="654012" y="816286"/>
                  <a:pt x="654012" y="811668"/>
                </a:cubicBezTo>
                <a:cubicBezTo>
                  <a:pt x="653242" y="779340"/>
                  <a:pt x="657860" y="747013"/>
                  <a:pt x="645545" y="716225"/>
                </a:cubicBezTo>
                <a:cubicBezTo>
                  <a:pt x="639387" y="690056"/>
                  <a:pt x="628612" y="665425"/>
                  <a:pt x="615527" y="641564"/>
                </a:cubicBezTo>
                <a:cubicBezTo>
                  <a:pt x="614757" y="640025"/>
                  <a:pt x="615527" y="637716"/>
                  <a:pt x="616296" y="637716"/>
                </a:cubicBezTo>
                <a:cubicBezTo>
                  <a:pt x="619375" y="638486"/>
                  <a:pt x="615527" y="636177"/>
                  <a:pt x="618606" y="637716"/>
                </a:cubicBezTo>
                <a:cubicBezTo>
                  <a:pt x="643236" y="652340"/>
                  <a:pt x="643236" y="652340"/>
                  <a:pt x="646315" y="634637"/>
                </a:cubicBezTo>
                <a:cubicBezTo>
                  <a:pt x="644006" y="630019"/>
                  <a:pt x="640927" y="626171"/>
                  <a:pt x="637078" y="623092"/>
                </a:cubicBezTo>
                <a:cubicBezTo>
                  <a:pt x="635539" y="620783"/>
                  <a:pt x="631690" y="619243"/>
                  <a:pt x="633230" y="616165"/>
                </a:cubicBezTo>
                <a:cubicBezTo>
                  <a:pt x="634769" y="613086"/>
                  <a:pt x="637848" y="613855"/>
                  <a:pt x="640157" y="615395"/>
                </a:cubicBezTo>
                <a:cubicBezTo>
                  <a:pt x="646315" y="620013"/>
                  <a:pt x="650933" y="626940"/>
                  <a:pt x="657860" y="631559"/>
                </a:cubicBezTo>
                <a:cubicBezTo>
                  <a:pt x="683260" y="645413"/>
                  <a:pt x="712509" y="650031"/>
                  <a:pt x="740218" y="654649"/>
                </a:cubicBezTo>
                <a:cubicBezTo>
                  <a:pt x="753303" y="657728"/>
                  <a:pt x="766387" y="659268"/>
                  <a:pt x="779472" y="658498"/>
                </a:cubicBezTo>
                <a:cubicBezTo>
                  <a:pt x="792557" y="659268"/>
                  <a:pt x="804872" y="655419"/>
                  <a:pt x="817187" y="652340"/>
                </a:cubicBezTo>
                <a:cubicBezTo>
                  <a:pt x="873375" y="643874"/>
                  <a:pt x="915709" y="611546"/>
                  <a:pt x="950345" y="568443"/>
                </a:cubicBezTo>
                <a:cubicBezTo>
                  <a:pt x="954193" y="562286"/>
                  <a:pt x="959581" y="556898"/>
                  <a:pt x="962660" y="549971"/>
                </a:cubicBezTo>
                <a:cubicBezTo>
                  <a:pt x="966509" y="536116"/>
                  <a:pt x="951115" y="535346"/>
                  <a:pt x="944187" y="526880"/>
                </a:cubicBez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769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22FF9D85-FBE2-4962-A88C-1BE58174E239}"/>
              </a:ext>
            </a:extLst>
          </p:cNvPr>
          <p:cNvSpPr/>
          <p:nvPr/>
        </p:nvSpPr>
        <p:spPr>
          <a:xfrm rot="21206508" flipH="1">
            <a:off x="6811921" y="100951"/>
            <a:ext cx="459717" cy="463394"/>
          </a:xfrm>
          <a:custGeom>
            <a:avLst/>
            <a:gdLst>
              <a:gd name="connsiteX0" fmla="*/ 944187 w 962121"/>
              <a:gd name="connsiteY0" fmla="*/ 526880 h 969818"/>
              <a:gd name="connsiteX1" fmla="*/ 909551 w 962121"/>
              <a:gd name="connsiteY1" fmla="*/ 493783 h 969818"/>
              <a:gd name="connsiteX2" fmla="*/ 887999 w 962121"/>
              <a:gd name="connsiteY2" fmla="*/ 435286 h 969818"/>
              <a:gd name="connsiteX3" fmla="*/ 874145 w 962121"/>
              <a:gd name="connsiteY3" fmla="*/ 379868 h 969818"/>
              <a:gd name="connsiteX4" fmla="*/ 867218 w 962121"/>
              <a:gd name="connsiteY4" fmla="*/ 367552 h 969818"/>
              <a:gd name="connsiteX5" fmla="*/ 786400 w 962121"/>
              <a:gd name="connsiteY5" fmla="*/ 333686 h 969818"/>
              <a:gd name="connsiteX6" fmla="*/ 760999 w 962121"/>
              <a:gd name="connsiteY6" fmla="*/ 330607 h 969818"/>
              <a:gd name="connsiteX7" fmla="*/ 757921 w 962121"/>
              <a:gd name="connsiteY7" fmla="*/ 302898 h 969818"/>
              <a:gd name="connsiteX8" fmla="*/ 752533 w 962121"/>
              <a:gd name="connsiteY8" fmla="*/ 244401 h 969818"/>
              <a:gd name="connsiteX9" fmla="*/ 738678 w 962121"/>
              <a:gd name="connsiteY9" fmla="*/ 218231 h 969818"/>
              <a:gd name="connsiteX10" fmla="*/ 727133 w 962121"/>
              <a:gd name="connsiteY10" fmla="*/ 205146 h 969818"/>
              <a:gd name="connsiteX11" fmla="*/ 720975 w 962121"/>
              <a:gd name="connsiteY11" fmla="*/ 198989 h 969818"/>
              <a:gd name="connsiteX12" fmla="*/ 710969 w 962121"/>
              <a:gd name="connsiteY12" fmla="*/ 182825 h 969818"/>
              <a:gd name="connsiteX13" fmla="*/ 687878 w 962121"/>
              <a:gd name="connsiteY13" fmla="*/ 154346 h 969818"/>
              <a:gd name="connsiteX14" fmla="*/ 587048 w 962121"/>
              <a:gd name="connsiteY14" fmla="*/ 42740 h 969818"/>
              <a:gd name="connsiteX15" fmla="*/ 566266 w 962121"/>
              <a:gd name="connsiteY15" fmla="*/ 15031 h 969818"/>
              <a:gd name="connsiteX16" fmla="*/ 509309 w 962121"/>
              <a:gd name="connsiteY16" fmla="*/ 23498 h 969818"/>
              <a:gd name="connsiteX17" fmla="*/ 490066 w 962121"/>
              <a:gd name="connsiteY17" fmla="*/ 68910 h 969818"/>
              <a:gd name="connsiteX18" fmla="*/ 467745 w 962121"/>
              <a:gd name="connsiteY18" fmla="*/ 160504 h 969818"/>
              <a:gd name="connsiteX19" fmla="*/ 464666 w 962121"/>
              <a:gd name="connsiteY19" fmla="*/ 184365 h 969818"/>
              <a:gd name="connsiteX20" fmla="*/ 463127 w 962121"/>
              <a:gd name="connsiteY20" fmla="*/ 198219 h 969818"/>
              <a:gd name="connsiteX21" fmla="*/ 480830 w 962121"/>
              <a:gd name="connsiteY21" fmla="*/ 446061 h 969818"/>
              <a:gd name="connsiteX22" fmla="*/ 446193 w 962121"/>
              <a:gd name="connsiteY22" fmla="*/ 416813 h 969818"/>
              <a:gd name="connsiteX23" fmla="*/ 437727 w 962121"/>
              <a:gd name="connsiteY23" fmla="*/ 415274 h 969818"/>
              <a:gd name="connsiteX24" fmla="*/ 433878 w 962121"/>
              <a:gd name="connsiteY24" fmla="*/ 406807 h 969818"/>
              <a:gd name="connsiteX25" fmla="*/ 425412 w 962121"/>
              <a:gd name="connsiteY25" fmla="*/ 324449 h 969818"/>
              <a:gd name="connsiteX26" fmla="*/ 405399 w 962121"/>
              <a:gd name="connsiteY26" fmla="*/ 268261 h 969818"/>
              <a:gd name="connsiteX27" fmla="*/ 428490 w 962121"/>
              <a:gd name="connsiteY27" fmla="*/ 416043 h 969818"/>
              <a:gd name="connsiteX28" fmla="*/ 428490 w 962121"/>
              <a:gd name="connsiteY28" fmla="*/ 416043 h 969818"/>
              <a:gd name="connsiteX29" fmla="*/ 410787 w 962121"/>
              <a:gd name="connsiteY29" fmla="*/ 429128 h 969818"/>
              <a:gd name="connsiteX30" fmla="*/ 360757 w 962121"/>
              <a:gd name="connsiteY30" fmla="*/ 426819 h 969818"/>
              <a:gd name="connsiteX31" fmla="*/ 257618 w 962121"/>
              <a:gd name="connsiteY31" fmla="*/ 412195 h 969818"/>
              <a:gd name="connsiteX32" fmla="*/ 269933 w 962121"/>
              <a:gd name="connsiteY32" fmla="*/ 425280 h 969818"/>
              <a:gd name="connsiteX33" fmla="*/ 405399 w 962121"/>
              <a:gd name="connsiteY33" fmla="*/ 438365 h 969818"/>
              <a:gd name="connsiteX34" fmla="*/ 406939 w 962121"/>
              <a:gd name="connsiteY34" fmla="*/ 442983 h 969818"/>
              <a:gd name="connsiteX35" fmla="*/ 413096 w 962121"/>
              <a:gd name="connsiteY35" fmla="*/ 465304 h 969818"/>
              <a:gd name="connsiteX36" fmla="*/ 429260 w 962121"/>
              <a:gd name="connsiteY36" fmla="*/ 479158 h 969818"/>
              <a:gd name="connsiteX37" fmla="*/ 446193 w 962121"/>
              <a:gd name="connsiteY37" fmla="*/ 480698 h 969818"/>
              <a:gd name="connsiteX38" fmla="*/ 453121 w 962121"/>
              <a:gd name="connsiteY38" fmla="*/ 493783 h 969818"/>
              <a:gd name="connsiteX39" fmla="*/ 443884 w 962121"/>
              <a:gd name="connsiteY39" fmla="*/ 503019 h 969818"/>
              <a:gd name="connsiteX40" fmla="*/ 373842 w 962121"/>
              <a:gd name="connsiteY40" fmla="*/ 488395 h 969818"/>
              <a:gd name="connsiteX41" fmla="*/ 342284 w 962121"/>
              <a:gd name="connsiteY41" fmla="*/ 482237 h 969818"/>
              <a:gd name="connsiteX42" fmla="*/ 229139 w 962121"/>
              <a:gd name="connsiteY42" fmla="*/ 480698 h 969818"/>
              <a:gd name="connsiteX43" fmla="*/ 160636 w 962121"/>
              <a:gd name="connsiteY43" fmla="*/ 491474 h 969818"/>
              <a:gd name="connsiteX44" fmla="*/ 67502 w 962121"/>
              <a:gd name="connsiteY44" fmla="*/ 512255 h 969818"/>
              <a:gd name="connsiteX45" fmla="*/ 28248 w 962121"/>
              <a:gd name="connsiteY45" fmla="*/ 527649 h 969818"/>
              <a:gd name="connsiteX46" fmla="*/ 19781 w 962121"/>
              <a:gd name="connsiteY46" fmla="*/ 536116 h 969818"/>
              <a:gd name="connsiteX47" fmla="*/ 2078 w 962121"/>
              <a:gd name="connsiteY47" fmla="*/ 554589 h 969818"/>
              <a:gd name="connsiteX48" fmla="*/ 26709 w 962121"/>
              <a:gd name="connsiteY48" fmla="*/ 595383 h 969818"/>
              <a:gd name="connsiteX49" fmla="*/ 99830 w 962121"/>
              <a:gd name="connsiteY49" fmla="*/ 653880 h 969818"/>
              <a:gd name="connsiteX50" fmla="*/ 116763 w 962121"/>
              <a:gd name="connsiteY50" fmla="*/ 670043 h 969818"/>
              <a:gd name="connsiteX51" fmla="*/ 126769 w 962121"/>
              <a:gd name="connsiteY51" fmla="*/ 677740 h 969818"/>
              <a:gd name="connsiteX52" fmla="*/ 196812 w 962121"/>
              <a:gd name="connsiteY52" fmla="*/ 739316 h 969818"/>
              <a:gd name="connsiteX53" fmla="*/ 225290 w 962121"/>
              <a:gd name="connsiteY53" fmla="*/ 760098 h 969818"/>
              <a:gd name="connsiteX54" fmla="*/ 269163 w 962121"/>
              <a:gd name="connsiteY54" fmla="*/ 772413 h 969818"/>
              <a:gd name="connsiteX55" fmla="*/ 310727 w 962121"/>
              <a:gd name="connsiteY55" fmla="*/ 772413 h 969818"/>
              <a:gd name="connsiteX56" fmla="*/ 335357 w 962121"/>
              <a:gd name="connsiteY56" fmla="*/ 797043 h 969818"/>
              <a:gd name="connsiteX57" fmla="*/ 339975 w 962121"/>
              <a:gd name="connsiteY57" fmla="*/ 840146 h 969818"/>
              <a:gd name="connsiteX58" fmla="*/ 351521 w 962121"/>
              <a:gd name="connsiteY58" fmla="*/ 869395 h 969818"/>
              <a:gd name="connsiteX59" fmla="*/ 368454 w 962121"/>
              <a:gd name="connsiteY59" fmla="*/ 877862 h 969818"/>
              <a:gd name="connsiteX60" fmla="*/ 387696 w 962121"/>
              <a:gd name="connsiteY60" fmla="*/ 882480 h 969818"/>
              <a:gd name="connsiteX61" fmla="*/ 393084 w 962121"/>
              <a:gd name="connsiteY61" fmla="*/ 884789 h 969818"/>
              <a:gd name="connsiteX62" fmla="*/ 421563 w 962121"/>
              <a:gd name="connsiteY62" fmla="*/ 894025 h 969818"/>
              <a:gd name="connsiteX63" fmla="*/ 426181 w 962121"/>
              <a:gd name="connsiteY63" fmla="*/ 897874 h 969818"/>
              <a:gd name="connsiteX64" fmla="*/ 470054 w 962121"/>
              <a:gd name="connsiteY64" fmla="*/ 906340 h 969818"/>
              <a:gd name="connsiteX65" fmla="*/ 510078 w 962121"/>
              <a:gd name="connsiteY65" fmla="*/ 927892 h 969818"/>
              <a:gd name="connsiteX66" fmla="*/ 536248 w 962121"/>
              <a:gd name="connsiteY66" fmla="*/ 959449 h 969818"/>
              <a:gd name="connsiteX67" fmla="*/ 565496 w 962121"/>
              <a:gd name="connsiteY67" fmla="*/ 964067 h 969818"/>
              <a:gd name="connsiteX68" fmla="*/ 574733 w 962121"/>
              <a:gd name="connsiteY68" fmla="*/ 951753 h 969818"/>
              <a:gd name="connsiteX69" fmla="*/ 590896 w 962121"/>
              <a:gd name="connsiteY69" fmla="*/ 935589 h 969818"/>
              <a:gd name="connsiteX70" fmla="*/ 610909 w 962121"/>
              <a:gd name="connsiteY70" fmla="*/ 920965 h 969818"/>
              <a:gd name="connsiteX71" fmla="*/ 614757 w 962121"/>
              <a:gd name="connsiteY71" fmla="*/ 915577 h 969818"/>
              <a:gd name="connsiteX72" fmla="*/ 652472 w 962121"/>
              <a:gd name="connsiteY72" fmla="*/ 825522 h 969818"/>
              <a:gd name="connsiteX73" fmla="*/ 654012 w 962121"/>
              <a:gd name="connsiteY73" fmla="*/ 811668 h 969818"/>
              <a:gd name="connsiteX74" fmla="*/ 645545 w 962121"/>
              <a:gd name="connsiteY74" fmla="*/ 716225 h 969818"/>
              <a:gd name="connsiteX75" fmla="*/ 615527 w 962121"/>
              <a:gd name="connsiteY75" fmla="*/ 641564 h 969818"/>
              <a:gd name="connsiteX76" fmla="*/ 616296 w 962121"/>
              <a:gd name="connsiteY76" fmla="*/ 637716 h 969818"/>
              <a:gd name="connsiteX77" fmla="*/ 618606 w 962121"/>
              <a:gd name="connsiteY77" fmla="*/ 637716 h 969818"/>
              <a:gd name="connsiteX78" fmla="*/ 646315 w 962121"/>
              <a:gd name="connsiteY78" fmla="*/ 634637 h 969818"/>
              <a:gd name="connsiteX79" fmla="*/ 637078 w 962121"/>
              <a:gd name="connsiteY79" fmla="*/ 623092 h 969818"/>
              <a:gd name="connsiteX80" fmla="*/ 633230 w 962121"/>
              <a:gd name="connsiteY80" fmla="*/ 616165 h 969818"/>
              <a:gd name="connsiteX81" fmla="*/ 640157 w 962121"/>
              <a:gd name="connsiteY81" fmla="*/ 615395 h 969818"/>
              <a:gd name="connsiteX82" fmla="*/ 657860 w 962121"/>
              <a:gd name="connsiteY82" fmla="*/ 631559 h 969818"/>
              <a:gd name="connsiteX83" fmla="*/ 740218 w 962121"/>
              <a:gd name="connsiteY83" fmla="*/ 654649 h 969818"/>
              <a:gd name="connsiteX84" fmla="*/ 779472 w 962121"/>
              <a:gd name="connsiteY84" fmla="*/ 658498 h 969818"/>
              <a:gd name="connsiteX85" fmla="*/ 817187 w 962121"/>
              <a:gd name="connsiteY85" fmla="*/ 652340 h 969818"/>
              <a:gd name="connsiteX86" fmla="*/ 950345 w 962121"/>
              <a:gd name="connsiteY86" fmla="*/ 568443 h 969818"/>
              <a:gd name="connsiteX87" fmla="*/ 962660 w 962121"/>
              <a:gd name="connsiteY87" fmla="*/ 549971 h 969818"/>
              <a:gd name="connsiteX88" fmla="*/ 944187 w 962121"/>
              <a:gd name="connsiteY88" fmla="*/ 526880 h 969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</a:cxnLst>
            <a:rect l="l" t="t" r="r" b="b"/>
            <a:pathLst>
              <a:path w="962121" h="969818">
                <a:moveTo>
                  <a:pt x="944187" y="526880"/>
                </a:moveTo>
                <a:cubicBezTo>
                  <a:pt x="930333" y="518413"/>
                  <a:pt x="918787" y="507637"/>
                  <a:pt x="909551" y="493783"/>
                </a:cubicBezTo>
                <a:cubicBezTo>
                  <a:pt x="898006" y="476080"/>
                  <a:pt x="891078" y="456067"/>
                  <a:pt x="887999" y="435286"/>
                </a:cubicBezTo>
                <a:cubicBezTo>
                  <a:pt x="884151" y="416813"/>
                  <a:pt x="880303" y="398340"/>
                  <a:pt x="874145" y="379868"/>
                </a:cubicBezTo>
                <a:cubicBezTo>
                  <a:pt x="872606" y="375249"/>
                  <a:pt x="870297" y="371401"/>
                  <a:pt x="867218" y="367552"/>
                </a:cubicBezTo>
                <a:cubicBezTo>
                  <a:pt x="847206" y="339843"/>
                  <a:pt x="817957" y="332916"/>
                  <a:pt x="786400" y="333686"/>
                </a:cubicBezTo>
                <a:cubicBezTo>
                  <a:pt x="777933" y="332916"/>
                  <a:pt x="768696" y="335995"/>
                  <a:pt x="760999" y="330607"/>
                </a:cubicBezTo>
                <a:cubicBezTo>
                  <a:pt x="754842" y="322140"/>
                  <a:pt x="757921" y="312134"/>
                  <a:pt x="757921" y="302898"/>
                </a:cubicBezTo>
                <a:cubicBezTo>
                  <a:pt x="757151" y="283655"/>
                  <a:pt x="760230" y="263643"/>
                  <a:pt x="752533" y="244401"/>
                </a:cubicBezTo>
                <a:cubicBezTo>
                  <a:pt x="748684" y="235165"/>
                  <a:pt x="746375" y="225928"/>
                  <a:pt x="738678" y="218231"/>
                </a:cubicBezTo>
                <a:cubicBezTo>
                  <a:pt x="734060" y="215152"/>
                  <a:pt x="729442" y="210534"/>
                  <a:pt x="727133" y="205146"/>
                </a:cubicBezTo>
                <a:cubicBezTo>
                  <a:pt x="725593" y="202837"/>
                  <a:pt x="723284" y="200528"/>
                  <a:pt x="720975" y="198989"/>
                </a:cubicBezTo>
                <a:cubicBezTo>
                  <a:pt x="714048" y="195910"/>
                  <a:pt x="712509" y="189752"/>
                  <a:pt x="710969" y="182825"/>
                </a:cubicBezTo>
                <a:cubicBezTo>
                  <a:pt x="706351" y="170510"/>
                  <a:pt x="695575" y="163583"/>
                  <a:pt x="687878" y="154346"/>
                </a:cubicBezTo>
                <a:cubicBezTo>
                  <a:pt x="653242" y="118171"/>
                  <a:pt x="617836" y="82764"/>
                  <a:pt x="587048" y="42740"/>
                </a:cubicBezTo>
                <a:cubicBezTo>
                  <a:pt x="580121" y="33504"/>
                  <a:pt x="574733" y="23498"/>
                  <a:pt x="566266" y="15031"/>
                </a:cubicBezTo>
                <a:cubicBezTo>
                  <a:pt x="544715" y="-7290"/>
                  <a:pt x="524703" y="-4981"/>
                  <a:pt x="509309" y="23498"/>
                </a:cubicBezTo>
                <a:cubicBezTo>
                  <a:pt x="508539" y="41201"/>
                  <a:pt x="506230" y="58134"/>
                  <a:pt x="490066" y="68910"/>
                </a:cubicBezTo>
                <a:cubicBezTo>
                  <a:pt x="476212" y="98158"/>
                  <a:pt x="473903" y="129716"/>
                  <a:pt x="467745" y="160504"/>
                </a:cubicBezTo>
                <a:cubicBezTo>
                  <a:pt x="467745" y="168971"/>
                  <a:pt x="467745" y="176668"/>
                  <a:pt x="464666" y="184365"/>
                </a:cubicBezTo>
                <a:cubicBezTo>
                  <a:pt x="463896" y="188983"/>
                  <a:pt x="463127" y="193601"/>
                  <a:pt x="463127" y="198219"/>
                </a:cubicBezTo>
                <a:cubicBezTo>
                  <a:pt x="463896" y="280577"/>
                  <a:pt x="473903" y="362934"/>
                  <a:pt x="480830" y="446061"/>
                </a:cubicBezTo>
                <a:cubicBezTo>
                  <a:pt x="467745" y="436825"/>
                  <a:pt x="464666" y="418352"/>
                  <a:pt x="446193" y="416813"/>
                </a:cubicBezTo>
                <a:cubicBezTo>
                  <a:pt x="443115" y="416813"/>
                  <a:pt x="440806" y="416043"/>
                  <a:pt x="437727" y="415274"/>
                </a:cubicBezTo>
                <a:cubicBezTo>
                  <a:pt x="435418" y="412965"/>
                  <a:pt x="433878" y="410655"/>
                  <a:pt x="433878" y="406807"/>
                </a:cubicBezTo>
                <a:cubicBezTo>
                  <a:pt x="433878" y="379098"/>
                  <a:pt x="423872" y="352158"/>
                  <a:pt x="425412" y="324449"/>
                </a:cubicBezTo>
                <a:cubicBezTo>
                  <a:pt x="420793" y="305207"/>
                  <a:pt x="421563" y="283655"/>
                  <a:pt x="405399" y="268261"/>
                </a:cubicBezTo>
                <a:cubicBezTo>
                  <a:pt x="413866" y="317522"/>
                  <a:pt x="422333" y="366783"/>
                  <a:pt x="428490" y="416043"/>
                </a:cubicBezTo>
                <a:lnTo>
                  <a:pt x="428490" y="416043"/>
                </a:lnTo>
                <a:cubicBezTo>
                  <a:pt x="424642" y="422971"/>
                  <a:pt x="410787" y="416813"/>
                  <a:pt x="410787" y="429128"/>
                </a:cubicBezTo>
                <a:cubicBezTo>
                  <a:pt x="393854" y="432207"/>
                  <a:pt x="377690" y="429898"/>
                  <a:pt x="360757" y="426819"/>
                </a:cubicBezTo>
                <a:cubicBezTo>
                  <a:pt x="326121" y="421431"/>
                  <a:pt x="291484" y="416813"/>
                  <a:pt x="257618" y="412195"/>
                </a:cubicBezTo>
                <a:cubicBezTo>
                  <a:pt x="256848" y="420662"/>
                  <a:pt x="266854" y="419892"/>
                  <a:pt x="269933" y="425280"/>
                </a:cubicBezTo>
                <a:cubicBezTo>
                  <a:pt x="315345" y="429898"/>
                  <a:pt x="359987" y="434516"/>
                  <a:pt x="405399" y="438365"/>
                </a:cubicBezTo>
                <a:cubicBezTo>
                  <a:pt x="405399" y="439904"/>
                  <a:pt x="406169" y="441443"/>
                  <a:pt x="406939" y="442983"/>
                </a:cubicBezTo>
                <a:cubicBezTo>
                  <a:pt x="410787" y="449910"/>
                  <a:pt x="410787" y="457607"/>
                  <a:pt x="413096" y="465304"/>
                </a:cubicBezTo>
                <a:cubicBezTo>
                  <a:pt x="416175" y="473001"/>
                  <a:pt x="420793" y="477619"/>
                  <a:pt x="429260" y="479158"/>
                </a:cubicBezTo>
                <a:cubicBezTo>
                  <a:pt x="434648" y="479928"/>
                  <a:pt x="440806" y="479158"/>
                  <a:pt x="446193" y="480698"/>
                </a:cubicBezTo>
                <a:cubicBezTo>
                  <a:pt x="454660" y="482237"/>
                  <a:pt x="453121" y="488395"/>
                  <a:pt x="453121" y="493783"/>
                </a:cubicBezTo>
                <a:cubicBezTo>
                  <a:pt x="453121" y="499940"/>
                  <a:pt x="450042" y="504559"/>
                  <a:pt x="443884" y="503019"/>
                </a:cubicBezTo>
                <a:cubicBezTo>
                  <a:pt x="420793" y="496862"/>
                  <a:pt x="395393" y="499940"/>
                  <a:pt x="373842" y="488395"/>
                </a:cubicBezTo>
                <a:cubicBezTo>
                  <a:pt x="363066" y="486086"/>
                  <a:pt x="352290" y="484546"/>
                  <a:pt x="342284" y="482237"/>
                </a:cubicBezTo>
                <a:cubicBezTo>
                  <a:pt x="304569" y="483777"/>
                  <a:pt x="266854" y="472231"/>
                  <a:pt x="229139" y="480698"/>
                </a:cubicBezTo>
                <a:cubicBezTo>
                  <a:pt x="206818" y="486086"/>
                  <a:pt x="183727" y="487625"/>
                  <a:pt x="160636" y="491474"/>
                </a:cubicBezTo>
                <a:cubicBezTo>
                  <a:pt x="129078" y="494552"/>
                  <a:pt x="98290" y="505328"/>
                  <a:pt x="67502" y="512255"/>
                </a:cubicBezTo>
                <a:cubicBezTo>
                  <a:pt x="52878" y="513795"/>
                  <a:pt x="38254" y="514564"/>
                  <a:pt x="28248" y="527649"/>
                </a:cubicBezTo>
                <a:cubicBezTo>
                  <a:pt x="25169" y="530728"/>
                  <a:pt x="22090" y="533037"/>
                  <a:pt x="19781" y="536116"/>
                </a:cubicBezTo>
                <a:cubicBezTo>
                  <a:pt x="13624" y="542274"/>
                  <a:pt x="7466" y="547662"/>
                  <a:pt x="2078" y="554589"/>
                </a:cubicBezTo>
                <a:cubicBezTo>
                  <a:pt x="-6388" y="577680"/>
                  <a:pt x="12854" y="586146"/>
                  <a:pt x="26709" y="595383"/>
                </a:cubicBezTo>
                <a:cubicBezTo>
                  <a:pt x="52878" y="613086"/>
                  <a:pt x="78278" y="631559"/>
                  <a:pt x="99830" y="653880"/>
                </a:cubicBezTo>
                <a:cubicBezTo>
                  <a:pt x="105218" y="659268"/>
                  <a:pt x="111375" y="664655"/>
                  <a:pt x="116763" y="670043"/>
                </a:cubicBezTo>
                <a:cubicBezTo>
                  <a:pt x="119072" y="673892"/>
                  <a:pt x="122921" y="676201"/>
                  <a:pt x="126769" y="677740"/>
                </a:cubicBezTo>
                <a:cubicBezTo>
                  <a:pt x="149860" y="698522"/>
                  <a:pt x="173721" y="718534"/>
                  <a:pt x="196812" y="739316"/>
                </a:cubicBezTo>
                <a:cubicBezTo>
                  <a:pt x="202199" y="751631"/>
                  <a:pt x="214515" y="755480"/>
                  <a:pt x="225290" y="760098"/>
                </a:cubicBezTo>
                <a:cubicBezTo>
                  <a:pt x="238375" y="769334"/>
                  <a:pt x="252999" y="771643"/>
                  <a:pt x="269163" y="772413"/>
                </a:cubicBezTo>
                <a:cubicBezTo>
                  <a:pt x="283018" y="772413"/>
                  <a:pt x="296872" y="772413"/>
                  <a:pt x="310727" y="772413"/>
                </a:cubicBezTo>
                <a:cubicBezTo>
                  <a:pt x="335357" y="772413"/>
                  <a:pt x="335357" y="773183"/>
                  <a:pt x="335357" y="797043"/>
                </a:cubicBezTo>
                <a:cubicBezTo>
                  <a:pt x="335357" y="811668"/>
                  <a:pt x="334587" y="826292"/>
                  <a:pt x="339975" y="840146"/>
                </a:cubicBezTo>
                <a:cubicBezTo>
                  <a:pt x="343054" y="850152"/>
                  <a:pt x="348442" y="859389"/>
                  <a:pt x="351521" y="869395"/>
                </a:cubicBezTo>
                <a:cubicBezTo>
                  <a:pt x="355369" y="876322"/>
                  <a:pt x="361527" y="877092"/>
                  <a:pt x="368454" y="877862"/>
                </a:cubicBezTo>
                <a:cubicBezTo>
                  <a:pt x="375381" y="877862"/>
                  <a:pt x="382309" y="877862"/>
                  <a:pt x="387696" y="882480"/>
                </a:cubicBezTo>
                <a:cubicBezTo>
                  <a:pt x="389236" y="883249"/>
                  <a:pt x="391545" y="884019"/>
                  <a:pt x="393084" y="884789"/>
                </a:cubicBezTo>
                <a:cubicBezTo>
                  <a:pt x="402321" y="887868"/>
                  <a:pt x="414636" y="882480"/>
                  <a:pt x="421563" y="894025"/>
                </a:cubicBezTo>
                <a:cubicBezTo>
                  <a:pt x="423103" y="895564"/>
                  <a:pt x="424642" y="897104"/>
                  <a:pt x="426181" y="897874"/>
                </a:cubicBezTo>
                <a:cubicBezTo>
                  <a:pt x="440806" y="901722"/>
                  <a:pt x="456199" y="900183"/>
                  <a:pt x="470054" y="906340"/>
                </a:cubicBezTo>
                <a:cubicBezTo>
                  <a:pt x="485448" y="910189"/>
                  <a:pt x="498533" y="917116"/>
                  <a:pt x="510078" y="927892"/>
                </a:cubicBezTo>
                <a:cubicBezTo>
                  <a:pt x="521624" y="936359"/>
                  <a:pt x="529321" y="947904"/>
                  <a:pt x="536248" y="959449"/>
                </a:cubicBezTo>
                <a:cubicBezTo>
                  <a:pt x="544715" y="972534"/>
                  <a:pt x="553951" y="976383"/>
                  <a:pt x="565496" y="964067"/>
                </a:cubicBezTo>
                <a:cubicBezTo>
                  <a:pt x="569345" y="960219"/>
                  <a:pt x="572424" y="956371"/>
                  <a:pt x="574733" y="951753"/>
                </a:cubicBezTo>
                <a:cubicBezTo>
                  <a:pt x="576272" y="941746"/>
                  <a:pt x="580890" y="936359"/>
                  <a:pt x="590896" y="935589"/>
                </a:cubicBezTo>
                <a:cubicBezTo>
                  <a:pt x="597824" y="931740"/>
                  <a:pt x="604751" y="927122"/>
                  <a:pt x="610909" y="920965"/>
                </a:cubicBezTo>
                <a:cubicBezTo>
                  <a:pt x="612448" y="919425"/>
                  <a:pt x="613218" y="917886"/>
                  <a:pt x="614757" y="915577"/>
                </a:cubicBezTo>
                <a:cubicBezTo>
                  <a:pt x="634769" y="888637"/>
                  <a:pt x="647854" y="858619"/>
                  <a:pt x="652472" y="825522"/>
                </a:cubicBezTo>
                <a:cubicBezTo>
                  <a:pt x="653242" y="820904"/>
                  <a:pt x="654012" y="816286"/>
                  <a:pt x="654012" y="811668"/>
                </a:cubicBezTo>
                <a:cubicBezTo>
                  <a:pt x="653242" y="779340"/>
                  <a:pt x="657860" y="747013"/>
                  <a:pt x="645545" y="716225"/>
                </a:cubicBezTo>
                <a:cubicBezTo>
                  <a:pt x="639387" y="690056"/>
                  <a:pt x="628612" y="665425"/>
                  <a:pt x="615527" y="641564"/>
                </a:cubicBezTo>
                <a:cubicBezTo>
                  <a:pt x="614757" y="640025"/>
                  <a:pt x="615527" y="637716"/>
                  <a:pt x="616296" y="637716"/>
                </a:cubicBezTo>
                <a:cubicBezTo>
                  <a:pt x="619375" y="638486"/>
                  <a:pt x="615527" y="636177"/>
                  <a:pt x="618606" y="637716"/>
                </a:cubicBezTo>
                <a:cubicBezTo>
                  <a:pt x="643236" y="652340"/>
                  <a:pt x="643236" y="652340"/>
                  <a:pt x="646315" y="634637"/>
                </a:cubicBezTo>
                <a:cubicBezTo>
                  <a:pt x="644006" y="630019"/>
                  <a:pt x="640927" y="626171"/>
                  <a:pt x="637078" y="623092"/>
                </a:cubicBezTo>
                <a:cubicBezTo>
                  <a:pt x="635539" y="620783"/>
                  <a:pt x="631690" y="619243"/>
                  <a:pt x="633230" y="616165"/>
                </a:cubicBezTo>
                <a:cubicBezTo>
                  <a:pt x="634769" y="613086"/>
                  <a:pt x="637848" y="613855"/>
                  <a:pt x="640157" y="615395"/>
                </a:cubicBezTo>
                <a:cubicBezTo>
                  <a:pt x="646315" y="620013"/>
                  <a:pt x="650933" y="626940"/>
                  <a:pt x="657860" y="631559"/>
                </a:cubicBezTo>
                <a:cubicBezTo>
                  <a:pt x="683260" y="645413"/>
                  <a:pt x="712509" y="650031"/>
                  <a:pt x="740218" y="654649"/>
                </a:cubicBezTo>
                <a:cubicBezTo>
                  <a:pt x="753303" y="657728"/>
                  <a:pt x="766387" y="659268"/>
                  <a:pt x="779472" y="658498"/>
                </a:cubicBezTo>
                <a:cubicBezTo>
                  <a:pt x="792557" y="659268"/>
                  <a:pt x="804872" y="655419"/>
                  <a:pt x="817187" y="652340"/>
                </a:cubicBezTo>
                <a:cubicBezTo>
                  <a:pt x="873375" y="643874"/>
                  <a:pt x="915709" y="611546"/>
                  <a:pt x="950345" y="568443"/>
                </a:cubicBezTo>
                <a:cubicBezTo>
                  <a:pt x="954193" y="562286"/>
                  <a:pt x="959581" y="556898"/>
                  <a:pt x="962660" y="549971"/>
                </a:cubicBezTo>
                <a:cubicBezTo>
                  <a:pt x="966509" y="536116"/>
                  <a:pt x="951115" y="535346"/>
                  <a:pt x="944187" y="526880"/>
                </a:cubicBez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769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82181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AC960F1-9DFC-4DA5-B2B0-7006D5A776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00620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TextBox 174">
            <a:extLst>
              <a:ext uri="{FF2B5EF4-FFF2-40B4-BE49-F238E27FC236}">
                <a16:creationId xmlns:a16="http://schemas.microsoft.com/office/drawing/2014/main" id="{26ED24DD-4FE9-47F1-A9CB-60BC6231CFE2}"/>
              </a:ext>
            </a:extLst>
          </p:cNvPr>
          <p:cNvSpPr txBox="1"/>
          <p:nvPr/>
        </p:nvSpPr>
        <p:spPr>
          <a:xfrm>
            <a:off x="0" y="4619378"/>
            <a:ext cx="12192000" cy="99520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5867" dirty="0">
                <a:solidFill>
                  <a:schemeClr val="tx1">
                    <a:lumMod val="85000"/>
                    <a:lumOff val="15000"/>
                  </a:schemeClr>
                </a:solidFill>
                <a:latin typeface="Comic Sans MS" panose="030F0702030302020204" pitchFamily="66" charset="0"/>
                <a:cs typeface="Arial" pitchFamily="34" charset="0"/>
              </a:rPr>
              <a:t>TERIMA KASIH</a:t>
            </a:r>
            <a:endParaRPr lang="ko-KR" altLang="en-US" sz="5867" dirty="0">
              <a:solidFill>
                <a:schemeClr val="tx1">
                  <a:lumMod val="85000"/>
                  <a:lumOff val="15000"/>
                </a:schemeClr>
              </a:solidFill>
              <a:latin typeface="Comic Sans MS" panose="030F0702030302020204" pitchFamily="66" charset="0"/>
              <a:cs typeface="Arial" pitchFamily="34" charset="0"/>
            </a:endParaRPr>
          </a:p>
        </p:txBody>
      </p:sp>
      <p:grpSp>
        <p:nvGrpSpPr>
          <p:cNvPr id="204" name="Group 203">
            <a:extLst>
              <a:ext uri="{FF2B5EF4-FFF2-40B4-BE49-F238E27FC236}">
                <a16:creationId xmlns:a16="http://schemas.microsoft.com/office/drawing/2014/main" id="{3C50DE1D-59C3-42BD-BF63-6510A3BA74F0}"/>
              </a:ext>
            </a:extLst>
          </p:cNvPr>
          <p:cNvGrpSpPr/>
          <p:nvPr/>
        </p:nvGrpSpPr>
        <p:grpSpPr>
          <a:xfrm>
            <a:off x="4000630" y="1243413"/>
            <a:ext cx="4589792" cy="3544272"/>
            <a:chOff x="3964928" y="1238153"/>
            <a:chExt cx="4589792" cy="3544272"/>
          </a:xfrm>
        </p:grpSpPr>
        <p:sp>
          <p:nvSpPr>
            <p:cNvPr id="184" name="Freeform: Shape 183">
              <a:extLst>
                <a:ext uri="{FF2B5EF4-FFF2-40B4-BE49-F238E27FC236}">
                  <a16:creationId xmlns:a16="http://schemas.microsoft.com/office/drawing/2014/main" id="{FFFCAEC4-A2B2-49AC-80E3-89194319A8DC}"/>
                </a:ext>
              </a:extLst>
            </p:cNvPr>
            <p:cNvSpPr>
              <a:spLocks/>
            </p:cNvSpPr>
            <p:nvPr/>
          </p:nvSpPr>
          <p:spPr bwMode="auto">
            <a:xfrm rot="900000">
              <a:off x="4402106" y="1562717"/>
              <a:ext cx="3425888" cy="3124386"/>
            </a:xfrm>
            <a:custGeom>
              <a:avLst/>
              <a:gdLst>
                <a:gd name="connsiteX0" fmla="*/ 3386347 w 4041704"/>
                <a:gd name="connsiteY0" fmla="*/ 2411413 h 3686004"/>
                <a:gd name="connsiteX1" fmla="*/ 3386340 w 4041704"/>
                <a:gd name="connsiteY1" fmla="*/ 2411535 h 3686004"/>
                <a:gd name="connsiteX2" fmla="*/ 3386483 w 4041704"/>
                <a:gd name="connsiteY2" fmla="*/ 2411511 h 3686004"/>
                <a:gd name="connsiteX3" fmla="*/ 3362819 w 4041704"/>
                <a:gd name="connsiteY3" fmla="*/ 2194357 h 3686004"/>
                <a:gd name="connsiteX4" fmla="*/ 3361204 w 4041704"/>
                <a:gd name="connsiteY4" fmla="*/ 2201156 h 3686004"/>
                <a:gd name="connsiteX5" fmla="*/ 3365647 w 4041704"/>
                <a:gd name="connsiteY5" fmla="*/ 2203538 h 3686004"/>
                <a:gd name="connsiteX6" fmla="*/ 3367414 w 4041704"/>
                <a:gd name="connsiteY6" fmla="*/ 2187828 h 3686004"/>
                <a:gd name="connsiteX7" fmla="*/ 3369533 w 4041704"/>
                <a:gd name="connsiteY7" fmla="*/ 2184367 h 3686004"/>
                <a:gd name="connsiteX8" fmla="*/ 3369683 w 4041704"/>
                <a:gd name="connsiteY8" fmla="*/ 2161469 h 3686004"/>
                <a:gd name="connsiteX9" fmla="*/ 3378698 w 4041704"/>
                <a:gd name="connsiteY9" fmla="*/ 2161125 h 3686004"/>
                <a:gd name="connsiteX10" fmla="*/ 3381834 w 4041704"/>
                <a:gd name="connsiteY10" fmla="*/ 2164342 h 3686004"/>
                <a:gd name="connsiteX11" fmla="*/ 3381252 w 4041704"/>
                <a:gd name="connsiteY11" fmla="*/ 2167406 h 3686004"/>
                <a:gd name="connsiteX12" fmla="*/ 3393725 w 4041704"/>
                <a:gd name="connsiteY12" fmla="*/ 2151948 h 3686004"/>
                <a:gd name="connsiteX13" fmla="*/ 3398392 w 4041704"/>
                <a:gd name="connsiteY13" fmla="*/ 2146236 h 3686004"/>
                <a:gd name="connsiteX14" fmla="*/ 3392043 w 4041704"/>
                <a:gd name="connsiteY14" fmla="*/ 2148993 h 3686004"/>
                <a:gd name="connsiteX15" fmla="*/ 3355458 w 4041704"/>
                <a:gd name="connsiteY15" fmla="*/ 2155683 h 3686004"/>
                <a:gd name="connsiteX16" fmla="*/ 3355439 w 4041704"/>
                <a:gd name="connsiteY16" fmla="*/ 2156097 h 3686004"/>
                <a:gd name="connsiteX17" fmla="*/ 3358079 w 4041704"/>
                <a:gd name="connsiteY17" fmla="*/ 2164040 h 3686004"/>
                <a:gd name="connsiteX18" fmla="*/ 3362945 w 4041704"/>
                <a:gd name="connsiteY18" fmla="*/ 2162609 h 3686004"/>
                <a:gd name="connsiteX19" fmla="*/ 3362474 w 4041704"/>
                <a:gd name="connsiteY19" fmla="*/ 2162586 h 3686004"/>
                <a:gd name="connsiteX20" fmla="*/ 3340275 w 4041704"/>
                <a:gd name="connsiteY20" fmla="*/ 2163884 h 3686004"/>
                <a:gd name="connsiteX21" fmla="*/ 3339342 w 4041704"/>
                <a:gd name="connsiteY21" fmla="*/ 2166886 h 3686004"/>
                <a:gd name="connsiteX22" fmla="*/ 3339875 w 4041704"/>
                <a:gd name="connsiteY22" fmla="*/ 2166130 h 3686004"/>
                <a:gd name="connsiteX23" fmla="*/ 3552686 w 4041704"/>
                <a:gd name="connsiteY23" fmla="*/ 1785302 h 3686004"/>
                <a:gd name="connsiteX24" fmla="*/ 3552595 w 4041704"/>
                <a:gd name="connsiteY24" fmla="*/ 1785639 h 3686004"/>
                <a:gd name="connsiteX25" fmla="*/ 3553346 w 4041704"/>
                <a:gd name="connsiteY25" fmla="*/ 1786264 h 3686004"/>
                <a:gd name="connsiteX26" fmla="*/ 3376296 w 4041704"/>
                <a:gd name="connsiteY26" fmla="*/ 1583151 h 3686004"/>
                <a:gd name="connsiteX27" fmla="*/ 3375997 w 4041704"/>
                <a:gd name="connsiteY27" fmla="*/ 1583729 h 3686004"/>
                <a:gd name="connsiteX28" fmla="*/ 3377264 w 4041704"/>
                <a:gd name="connsiteY28" fmla="*/ 1583840 h 3686004"/>
                <a:gd name="connsiteX29" fmla="*/ 3381205 w 4041704"/>
                <a:gd name="connsiteY29" fmla="*/ 1582227 h 3686004"/>
                <a:gd name="connsiteX30" fmla="*/ 3320681 w 4041704"/>
                <a:gd name="connsiteY30" fmla="*/ 1573903 h 3686004"/>
                <a:gd name="connsiteX31" fmla="*/ 3321545 w 4041704"/>
                <a:gd name="connsiteY31" fmla="*/ 1574218 h 3686004"/>
                <a:gd name="connsiteX32" fmla="*/ 3321319 w 4041704"/>
                <a:gd name="connsiteY32" fmla="*/ 1573906 h 3686004"/>
                <a:gd name="connsiteX33" fmla="*/ 3273764 w 4041704"/>
                <a:gd name="connsiteY33" fmla="*/ 1356808 h 3686004"/>
                <a:gd name="connsiteX34" fmla="*/ 3271648 w 4041704"/>
                <a:gd name="connsiteY34" fmla="*/ 1370709 h 3686004"/>
                <a:gd name="connsiteX35" fmla="*/ 3273370 w 4041704"/>
                <a:gd name="connsiteY35" fmla="*/ 1384198 h 3686004"/>
                <a:gd name="connsiteX36" fmla="*/ 3270646 w 4041704"/>
                <a:gd name="connsiteY36" fmla="*/ 1397074 h 3686004"/>
                <a:gd name="connsiteX37" fmla="*/ 3268575 w 4041704"/>
                <a:gd name="connsiteY37" fmla="*/ 1398376 h 3686004"/>
                <a:gd name="connsiteX38" fmla="*/ 3299781 w 4041704"/>
                <a:gd name="connsiteY38" fmla="*/ 1403318 h 3686004"/>
                <a:gd name="connsiteX39" fmla="*/ 3292105 w 4041704"/>
                <a:gd name="connsiteY39" fmla="*/ 1393842 h 3686004"/>
                <a:gd name="connsiteX40" fmla="*/ 3281163 w 4041704"/>
                <a:gd name="connsiteY40" fmla="*/ 1369598 h 3686004"/>
                <a:gd name="connsiteX41" fmla="*/ 2942540 w 4041704"/>
                <a:gd name="connsiteY41" fmla="*/ 460381 h 3686004"/>
                <a:gd name="connsiteX42" fmla="*/ 2943393 w 4041704"/>
                <a:gd name="connsiteY42" fmla="*/ 463167 h 3686004"/>
                <a:gd name="connsiteX43" fmla="*/ 2946045 w 4041704"/>
                <a:gd name="connsiteY43" fmla="*/ 474113 h 3686004"/>
                <a:gd name="connsiteX44" fmla="*/ 2974889 w 4041704"/>
                <a:gd name="connsiteY44" fmla="*/ 476785 h 3686004"/>
                <a:gd name="connsiteX45" fmla="*/ 2975278 w 4041704"/>
                <a:gd name="connsiteY45" fmla="*/ 476498 h 3686004"/>
                <a:gd name="connsiteX46" fmla="*/ 2980094 w 4041704"/>
                <a:gd name="connsiteY46" fmla="*/ 461238 h 3686004"/>
                <a:gd name="connsiteX47" fmla="*/ 2978625 w 4041704"/>
                <a:gd name="connsiteY47" fmla="*/ 444405 h 3686004"/>
                <a:gd name="connsiteX48" fmla="*/ 2976516 w 4041704"/>
                <a:gd name="connsiteY48" fmla="*/ 441086 h 3686004"/>
                <a:gd name="connsiteX49" fmla="*/ 2971944 w 4041704"/>
                <a:gd name="connsiteY49" fmla="*/ 444037 h 3686004"/>
                <a:gd name="connsiteX50" fmla="*/ 2947692 w 4041704"/>
                <a:gd name="connsiteY50" fmla="*/ 453174 h 3686004"/>
                <a:gd name="connsiteX51" fmla="*/ 931457 w 4041704"/>
                <a:gd name="connsiteY51" fmla="*/ 2960614 h 3686004"/>
                <a:gd name="connsiteX52" fmla="*/ 932617 w 4041704"/>
                <a:gd name="connsiteY52" fmla="*/ 2960737 h 3686004"/>
                <a:gd name="connsiteX53" fmla="*/ 932419 w 4041704"/>
                <a:gd name="connsiteY53" fmla="*/ 2960450 h 3686004"/>
                <a:gd name="connsiteX54" fmla="*/ 731853 w 4041704"/>
                <a:gd name="connsiteY54" fmla="*/ 2718061 h 3686004"/>
                <a:gd name="connsiteX55" fmla="*/ 741742 w 4041704"/>
                <a:gd name="connsiteY55" fmla="*/ 2737711 h 3686004"/>
                <a:gd name="connsiteX56" fmla="*/ 767713 w 4041704"/>
                <a:gd name="connsiteY56" fmla="*/ 2756738 h 3686004"/>
                <a:gd name="connsiteX57" fmla="*/ 778286 w 4041704"/>
                <a:gd name="connsiteY57" fmla="*/ 2745315 h 3686004"/>
                <a:gd name="connsiteX58" fmla="*/ 777750 w 4041704"/>
                <a:gd name="connsiteY58" fmla="*/ 2745207 h 3686004"/>
                <a:gd name="connsiteX59" fmla="*/ 768222 w 4041704"/>
                <a:gd name="connsiteY59" fmla="*/ 2737381 h 3686004"/>
                <a:gd name="connsiteX60" fmla="*/ 748847 w 4041704"/>
                <a:gd name="connsiteY60" fmla="*/ 2719950 h 3686004"/>
                <a:gd name="connsiteX61" fmla="*/ 735849 w 4041704"/>
                <a:gd name="connsiteY61" fmla="*/ 2716722 h 3686004"/>
                <a:gd name="connsiteX62" fmla="*/ 1246175 w 4041704"/>
                <a:gd name="connsiteY62" fmla="*/ 310765 h 3686004"/>
                <a:gd name="connsiteX63" fmla="*/ 1255291 w 4041704"/>
                <a:gd name="connsiteY63" fmla="*/ 304099 h 3686004"/>
                <a:gd name="connsiteX64" fmla="*/ 1253742 w 4041704"/>
                <a:gd name="connsiteY64" fmla="*/ 306184 h 3686004"/>
                <a:gd name="connsiteX65" fmla="*/ 1247181 w 4041704"/>
                <a:gd name="connsiteY65" fmla="*/ 310884 h 3686004"/>
                <a:gd name="connsiteX66" fmla="*/ 783421 w 4041704"/>
                <a:gd name="connsiteY66" fmla="*/ 946304 h 3686004"/>
                <a:gd name="connsiteX67" fmla="*/ 784179 w 4041704"/>
                <a:gd name="connsiteY67" fmla="*/ 953359 h 3686004"/>
                <a:gd name="connsiteX68" fmla="*/ 784245 w 4041704"/>
                <a:gd name="connsiteY68" fmla="*/ 953368 h 3686004"/>
                <a:gd name="connsiteX69" fmla="*/ 784830 w 4041704"/>
                <a:gd name="connsiteY69" fmla="*/ 944504 h 3686004"/>
                <a:gd name="connsiteX70" fmla="*/ 658370 w 4041704"/>
                <a:gd name="connsiteY70" fmla="*/ 913024 h 3686004"/>
                <a:gd name="connsiteX71" fmla="*/ 652593 w 4041704"/>
                <a:gd name="connsiteY71" fmla="*/ 931066 h 3686004"/>
                <a:gd name="connsiteX72" fmla="*/ 659391 w 4041704"/>
                <a:gd name="connsiteY72" fmla="*/ 930691 h 3686004"/>
                <a:gd name="connsiteX73" fmla="*/ 668518 w 4041704"/>
                <a:gd name="connsiteY73" fmla="*/ 926662 h 3686004"/>
                <a:gd name="connsiteX74" fmla="*/ 664451 w 4041704"/>
                <a:gd name="connsiteY74" fmla="*/ 919128 h 3686004"/>
                <a:gd name="connsiteX75" fmla="*/ 343163 w 4041704"/>
                <a:gd name="connsiteY75" fmla="*/ 828988 h 3686004"/>
                <a:gd name="connsiteX76" fmla="*/ 353858 w 4041704"/>
                <a:gd name="connsiteY76" fmla="*/ 822591 h 3686004"/>
                <a:gd name="connsiteX77" fmla="*/ 368544 w 4041704"/>
                <a:gd name="connsiteY77" fmla="*/ 801426 h 3686004"/>
                <a:gd name="connsiteX78" fmla="*/ 393106 w 4041704"/>
                <a:gd name="connsiteY78" fmla="*/ 789240 h 3686004"/>
                <a:gd name="connsiteX79" fmla="*/ 399658 w 4041704"/>
                <a:gd name="connsiteY79" fmla="*/ 792057 h 3686004"/>
                <a:gd name="connsiteX80" fmla="*/ 419801 w 4041704"/>
                <a:gd name="connsiteY80" fmla="*/ 781308 h 3686004"/>
                <a:gd name="connsiteX81" fmla="*/ 425891 w 4041704"/>
                <a:gd name="connsiteY81" fmla="*/ 776165 h 3686004"/>
                <a:gd name="connsiteX82" fmla="*/ 439258 w 4041704"/>
                <a:gd name="connsiteY82" fmla="*/ 781365 h 3686004"/>
                <a:gd name="connsiteX83" fmla="*/ 463187 w 4041704"/>
                <a:gd name="connsiteY83" fmla="*/ 784741 h 3686004"/>
                <a:gd name="connsiteX84" fmla="*/ 477100 w 4041704"/>
                <a:gd name="connsiteY84" fmla="*/ 786141 h 3686004"/>
                <a:gd name="connsiteX85" fmla="*/ 501304 w 4041704"/>
                <a:gd name="connsiteY85" fmla="*/ 834574 h 3686004"/>
                <a:gd name="connsiteX86" fmla="*/ 514648 w 4041704"/>
                <a:gd name="connsiteY86" fmla="*/ 842715 h 3686004"/>
                <a:gd name="connsiteX87" fmla="*/ 552271 w 4041704"/>
                <a:gd name="connsiteY87" fmla="*/ 842041 h 3686004"/>
                <a:gd name="connsiteX88" fmla="*/ 570635 w 4041704"/>
                <a:gd name="connsiteY88" fmla="*/ 849700 h 3686004"/>
                <a:gd name="connsiteX89" fmla="*/ 588778 w 4041704"/>
                <a:gd name="connsiteY89" fmla="*/ 851910 h 3686004"/>
                <a:gd name="connsiteX90" fmla="*/ 615963 w 4041704"/>
                <a:gd name="connsiteY90" fmla="*/ 859632 h 3686004"/>
                <a:gd name="connsiteX91" fmla="*/ 616299 w 4041704"/>
                <a:gd name="connsiteY91" fmla="*/ 861019 h 3686004"/>
                <a:gd name="connsiteX92" fmla="*/ 634797 w 4041704"/>
                <a:gd name="connsiteY92" fmla="*/ 857685 h 3686004"/>
                <a:gd name="connsiteX93" fmla="*/ 637257 w 4041704"/>
                <a:gd name="connsiteY93" fmla="*/ 852876 h 3686004"/>
                <a:gd name="connsiteX94" fmla="*/ 644105 w 4041704"/>
                <a:gd name="connsiteY94" fmla="*/ 816137 h 3686004"/>
                <a:gd name="connsiteX95" fmla="*/ 669424 w 4041704"/>
                <a:gd name="connsiteY95" fmla="*/ 801349 h 3686004"/>
                <a:gd name="connsiteX96" fmla="*/ 671560 w 4041704"/>
                <a:gd name="connsiteY96" fmla="*/ 809100 h 3686004"/>
                <a:gd name="connsiteX97" fmla="*/ 670812 w 4041704"/>
                <a:gd name="connsiteY97" fmla="*/ 813063 h 3686004"/>
                <a:gd name="connsiteX98" fmla="*/ 675492 w 4041704"/>
                <a:gd name="connsiteY98" fmla="*/ 817242 h 3686004"/>
                <a:gd name="connsiteX99" fmla="*/ 679761 w 4041704"/>
                <a:gd name="connsiteY99" fmla="*/ 827674 h 3686004"/>
                <a:gd name="connsiteX100" fmla="*/ 674844 w 4041704"/>
                <a:gd name="connsiteY100" fmla="*/ 837668 h 3686004"/>
                <a:gd name="connsiteX101" fmla="*/ 667970 w 4041704"/>
                <a:gd name="connsiteY101" fmla="*/ 841657 h 3686004"/>
                <a:gd name="connsiteX102" fmla="*/ 668977 w 4041704"/>
                <a:gd name="connsiteY102" fmla="*/ 847276 h 3686004"/>
                <a:gd name="connsiteX103" fmla="*/ 686345 w 4041704"/>
                <a:gd name="connsiteY103" fmla="*/ 870267 h 3686004"/>
                <a:gd name="connsiteX104" fmla="*/ 696716 w 4041704"/>
                <a:gd name="connsiteY104" fmla="*/ 880609 h 3686004"/>
                <a:gd name="connsiteX105" fmla="*/ 699358 w 4041704"/>
                <a:gd name="connsiteY105" fmla="*/ 881204 h 3686004"/>
                <a:gd name="connsiteX106" fmla="*/ 704199 w 4041704"/>
                <a:gd name="connsiteY106" fmla="*/ 878665 h 3686004"/>
                <a:gd name="connsiteX107" fmla="*/ 736405 w 4041704"/>
                <a:gd name="connsiteY107" fmla="*/ 864574 h 3686004"/>
                <a:gd name="connsiteX108" fmla="*/ 746126 w 4041704"/>
                <a:gd name="connsiteY108" fmla="*/ 857906 h 3686004"/>
                <a:gd name="connsiteX109" fmla="*/ 759772 w 4041704"/>
                <a:gd name="connsiteY109" fmla="*/ 864608 h 3686004"/>
                <a:gd name="connsiteX110" fmla="*/ 806189 w 4041704"/>
                <a:gd name="connsiteY110" fmla="*/ 899721 h 3686004"/>
                <a:gd name="connsiteX111" fmla="*/ 810502 w 4041704"/>
                <a:gd name="connsiteY111" fmla="*/ 899825 h 3686004"/>
                <a:gd name="connsiteX112" fmla="*/ 812660 w 4041704"/>
                <a:gd name="connsiteY112" fmla="*/ 903314 h 3686004"/>
                <a:gd name="connsiteX113" fmla="*/ 817662 w 4041704"/>
                <a:gd name="connsiteY113" fmla="*/ 897914 h 3686004"/>
                <a:gd name="connsiteX114" fmla="*/ 813177 w 4041704"/>
                <a:gd name="connsiteY114" fmla="*/ 889446 h 3686004"/>
                <a:gd name="connsiteX115" fmla="*/ 794007 w 4041704"/>
                <a:gd name="connsiteY115" fmla="*/ 878389 h 3686004"/>
                <a:gd name="connsiteX116" fmla="*/ 789170 w 4041704"/>
                <a:gd name="connsiteY116" fmla="*/ 880349 h 3686004"/>
                <a:gd name="connsiteX117" fmla="*/ 797766 w 4041704"/>
                <a:gd name="connsiteY117" fmla="*/ 861641 h 3686004"/>
                <a:gd name="connsiteX118" fmla="*/ 802787 w 4041704"/>
                <a:gd name="connsiteY118" fmla="*/ 840778 h 3686004"/>
                <a:gd name="connsiteX119" fmla="*/ 792348 w 4041704"/>
                <a:gd name="connsiteY119" fmla="*/ 833029 h 3686004"/>
                <a:gd name="connsiteX120" fmla="*/ 776427 w 4041704"/>
                <a:gd name="connsiteY120" fmla="*/ 827097 h 3686004"/>
                <a:gd name="connsiteX121" fmla="*/ 780645 w 4041704"/>
                <a:gd name="connsiteY121" fmla="*/ 812820 h 3686004"/>
                <a:gd name="connsiteX122" fmla="*/ 782590 w 4041704"/>
                <a:gd name="connsiteY122" fmla="*/ 807168 h 3686004"/>
                <a:gd name="connsiteX123" fmla="*/ 773112 w 4041704"/>
                <a:gd name="connsiteY123" fmla="*/ 802676 h 3686004"/>
                <a:gd name="connsiteX124" fmla="*/ 757703 w 4041704"/>
                <a:gd name="connsiteY124" fmla="*/ 791447 h 3686004"/>
                <a:gd name="connsiteX125" fmla="*/ 736284 w 4041704"/>
                <a:gd name="connsiteY125" fmla="*/ 760268 h 3686004"/>
                <a:gd name="connsiteX126" fmla="*/ 731578 w 4041704"/>
                <a:gd name="connsiteY126" fmla="*/ 751096 h 3686004"/>
                <a:gd name="connsiteX127" fmla="*/ 718061 w 4041704"/>
                <a:gd name="connsiteY127" fmla="*/ 725407 h 3686004"/>
                <a:gd name="connsiteX128" fmla="*/ 719151 w 4041704"/>
                <a:gd name="connsiteY128" fmla="*/ 717533 h 3686004"/>
                <a:gd name="connsiteX129" fmla="*/ 727549 w 4041704"/>
                <a:gd name="connsiteY129" fmla="*/ 690662 h 3686004"/>
                <a:gd name="connsiteX130" fmla="*/ 727207 w 4041704"/>
                <a:gd name="connsiteY130" fmla="*/ 683143 h 3686004"/>
                <a:gd name="connsiteX131" fmla="*/ 741036 w 4041704"/>
                <a:gd name="connsiteY131" fmla="*/ 662224 h 3686004"/>
                <a:gd name="connsiteX132" fmla="*/ 751237 w 4041704"/>
                <a:gd name="connsiteY132" fmla="*/ 646919 h 3686004"/>
                <a:gd name="connsiteX133" fmla="*/ 757507 w 4041704"/>
                <a:gd name="connsiteY133" fmla="*/ 628028 h 3686004"/>
                <a:gd name="connsiteX134" fmla="*/ 758071 w 4041704"/>
                <a:gd name="connsiteY134" fmla="*/ 614963 h 3686004"/>
                <a:gd name="connsiteX135" fmla="*/ 752943 w 4041704"/>
                <a:gd name="connsiteY135" fmla="*/ 601638 h 3686004"/>
                <a:gd name="connsiteX136" fmla="*/ 747224 w 4041704"/>
                <a:gd name="connsiteY136" fmla="*/ 596975 h 3686004"/>
                <a:gd name="connsiteX137" fmla="*/ 736654 w 4041704"/>
                <a:gd name="connsiteY137" fmla="*/ 600358 h 3686004"/>
                <a:gd name="connsiteX138" fmla="*/ 722350 w 4041704"/>
                <a:gd name="connsiteY138" fmla="*/ 591743 h 3686004"/>
                <a:gd name="connsiteX139" fmla="*/ 721599 w 4041704"/>
                <a:gd name="connsiteY139" fmla="*/ 573987 h 3686004"/>
                <a:gd name="connsiteX140" fmla="*/ 732116 w 4041704"/>
                <a:gd name="connsiteY140" fmla="*/ 561796 h 3686004"/>
                <a:gd name="connsiteX141" fmla="*/ 736677 w 4041704"/>
                <a:gd name="connsiteY141" fmla="*/ 555038 h 3686004"/>
                <a:gd name="connsiteX142" fmla="*/ 725922 w 4041704"/>
                <a:gd name="connsiteY142" fmla="*/ 544173 h 3686004"/>
                <a:gd name="connsiteX143" fmla="*/ 724095 w 4041704"/>
                <a:gd name="connsiteY143" fmla="*/ 544779 h 3686004"/>
                <a:gd name="connsiteX144" fmla="*/ 711882 w 4041704"/>
                <a:gd name="connsiteY144" fmla="*/ 546442 h 3686004"/>
                <a:gd name="connsiteX145" fmla="*/ 706478 w 4041704"/>
                <a:gd name="connsiteY145" fmla="*/ 528319 h 3686004"/>
                <a:gd name="connsiteX146" fmla="*/ 713562 w 4041704"/>
                <a:gd name="connsiteY146" fmla="*/ 513331 h 3686004"/>
                <a:gd name="connsiteX147" fmla="*/ 722515 w 4041704"/>
                <a:gd name="connsiteY147" fmla="*/ 512630 h 3686004"/>
                <a:gd name="connsiteX148" fmla="*/ 727274 w 4041704"/>
                <a:gd name="connsiteY148" fmla="*/ 514033 h 3686004"/>
                <a:gd name="connsiteX149" fmla="*/ 728181 w 4041704"/>
                <a:gd name="connsiteY149" fmla="*/ 508486 h 3686004"/>
                <a:gd name="connsiteX150" fmla="*/ 723473 w 4041704"/>
                <a:gd name="connsiteY150" fmla="*/ 499314 h 3686004"/>
                <a:gd name="connsiteX151" fmla="*/ 733648 w 4041704"/>
                <a:gd name="connsiteY151" fmla="*/ 479606 h 3686004"/>
                <a:gd name="connsiteX152" fmla="*/ 737158 w 4041704"/>
                <a:gd name="connsiteY152" fmla="*/ 479038 h 3686004"/>
                <a:gd name="connsiteX153" fmla="*/ 753169 w 4041704"/>
                <a:gd name="connsiteY153" fmla="*/ 458948 h 3686004"/>
                <a:gd name="connsiteX154" fmla="*/ 759715 w 4041704"/>
                <a:gd name="connsiteY154" fmla="*/ 444853 h 3686004"/>
                <a:gd name="connsiteX155" fmla="*/ 765776 w 4041704"/>
                <a:gd name="connsiteY155" fmla="*/ 440460 h 3686004"/>
                <a:gd name="connsiteX156" fmla="*/ 778198 w 4041704"/>
                <a:gd name="connsiteY156" fmla="*/ 407724 h 3686004"/>
                <a:gd name="connsiteX157" fmla="*/ 776014 w 4041704"/>
                <a:gd name="connsiteY157" fmla="*/ 390323 h 3686004"/>
                <a:gd name="connsiteX158" fmla="*/ 782297 w 4041704"/>
                <a:gd name="connsiteY158" fmla="*/ 381921 h 3686004"/>
                <a:gd name="connsiteX159" fmla="*/ 789015 w 4041704"/>
                <a:gd name="connsiteY159" fmla="*/ 388160 h 3686004"/>
                <a:gd name="connsiteX160" fmla="*/ 812745 w 4041704"/>
                <a:gd name="connsiteY160" fmla="*/ 392459 h 3686004"/>
                <a:gd name="connsiteX161" fmla="*/ 829848 w 4041704"/>
                <a:gd name="connsiteY161" fmla="*/ 381068 h 3686004"/>
                <a:gd name="connsiteX162" fmla="*/ 849359 w 4041704"/>
                <a:gd name="connsiteY162" fmla="*/ 383069 h 3686004"/>
                <a:gd name="connsiteX163" fmla="*/ 885906 w 4041704"/>
                <a:gd name="connsiteY163" fmla="*/ 370957 h 3686004"/>
                <a:gd name="connsiteX164" fmla="*/ 889824 w 4041704"/>
                <a:gd name="connsiteY164" fmla="*/ 364054 h 3686004"/>
                <a:gd name="connsiteX165" fmla="*/ 916328 w 4041704"/>
                <a:gd name="connsiteY165" fmla="*/ 377092 h 3686004"/>
                <a:gd name="connsiteX166" fmla="*/ 940780 w 4041704"/>
                <a:gd name="connsiteY166" fmla="*/ 361596 h 3686004"/>
                <a:gd name="connsiteX167" fmla="*/ 941950 w 4041704"/>
                <a:gd name="connsiteY167" fmla="*/ 366932 h 3686004"/>
                <a:gd name="connsiteX168" fmla="*/ 962645 w 4041704"/>
                <a:gd name="connsiteY168" fmla="*/ 384757 h 3686004"/>
                <a:gd name="connsiteX169" fmla="*/ 980276 w 4041704"/>
                <a:gd name="connsiteY169" fmla="*/ 395131 h 3686004"/>
                <a:gd name="connsiteX170" fmla="*/ 1002415 w 4041704"/>
                <a:gd name="connsiteY170" fmla="*/ 406516 h 3686004"/>
                <a:gd name="connsiteX171" fmla="*/ 1004189 w 4041704"/>
                <a:gd name="connsiteY171" fmla="*/ 397105 h 3686004"/>
                <a:gd name="connsiteX172" fmla="*/ 1004583 w 4041704"/>
                <a:gd name="connsiteY172" fmla="*/ 380280 h 3686004"/>
                <a:gd name="connsiteX173" fmla="*/ 1012707 w 4041704"/>
                <a:gd name="connsiteY173" fmla="*/ 381760 h 3686004"/>
                <a:gd name="connsiteX174" fmla="*/ 1041579 w 4041704"/>
                <a:gd name="connsiteY174" fmla="*/ 393299 h 3686004"/>
                <a:gd name="connsiteX175" fmla="*/ 1103867 w 4041704"/>
                <a:gd name="connsiteY175" fmla="*/ 382553 h 3686004"/>
                <a:gd name="connsiteX176" fmla="*/ 1136774 w 4041704"/>
                <a:gd name="connsiteY176" fmla="*/ 382141 h 3686004"/>
                <a:gd name="connsiteX177" fmla="*/ 1148539 w 4041704"/>
                <a:gd name="connsiteY177" fmla="*/ 371922 h 3686004"/>
                <a:gd name="connsiteX178" fmla="*/ 1159621 w 4041704"/>
                <a:gd name="connsiteY178" fmla="*/ 363242 h 3686004"/>
                <a:gd name="connsiteX179" fmla="*/ 1163106 w 4041704"/>
                <a:gd name="connsiteY179" fmla="*/ 374845 h 3686004"/>
                <a:gd name="connsiteX180" fmla="*/ 1171548 w 4041704"/>
                <a:gd name="connsiteY180" fmla="*/ 396017 h 3686004"/>
                <a:gd name="connsiteX181" fmla="*/ 1205445 w 4041704"/>
                <a:gd name="connsiteY181" fmla="*/ 430538 h 3686004"/>
                <a:gd name="connsiteX182" fmla="*/ 1209429 w 4041704"/>
                <a:gd name="connsiteY182" fmla="*/ 430483 h 3686004"/>
                <a:gd name="connsiteX183" fmla="*/ 1231275 w 4041704"/>
                <a:gd name="connsiteY183" fmla="*/ 411649 h 3686004"/>
                <a:gd name="connsiteX184" fmla="*/ 1268141 w 4041704"/>
                <a:gd name="connsiteY184" fmla="*/ 383471 h 3686004"/>
                <a:gd name="connsiteX185" fmla="*/ 1277159 w 4041704"/>
                <a:gd name="connsiteY185" fmla="*/ 382553 h 3686004"/>
                <a:gd name="connsiteX186" fmla="*/ 1287384 w 4041704"/>
                <a:gd name="connsiteY186" fmla="*/ 368388 h 3686004"/>
                <a:gd name="connsiteX187" fmla="*/ 1270278 w 4041704"/>
                <a:gd name="connsiteY187" fmla="*/ 339867 h 3686004"/>
                <a:gd name="connsiteX188" fmla="*/ 1268506 w 4041704"/>
                <a:gd name="connsiteY188" fmla="*/ 324188 h 3686004"/>
                <a:gd name="connsiteX189" fmla="*/ 1276253 w 4041704"/>
                <a:gd name="connsiteY189" fmla="*/ 305352 h 3686004"/>
                <a:gd name="connsiteX190" fmla="*/ 1272233 w 4041704"/>
                <a:gd name="connsiteY190" fmla="*/ 294460 h 3686004"/>
                <a:gd name="connsiteX191" fmla="*/ 1269133 w 4041704"/>
                <a:gd name="connsiteY191" fmla="*/ 293976 h 3686004"/>
                <a:gd name="connsiteX192" fmla="*/ 1313940 w 4041704"/>
                <a:gd name="connsiteY192" fmla="*/ 261207 h 3686004"/>
                <a:gd name="connsiteX193" fmla="*/ 1314400 w 4041704"/>
                <a:gd name="connsiteY193" fmla="*/ 261959 h 3686004"/>
                <a:gd name="connsiteX194" fmla="*/ 1319862 w 4041704"/>
                <a:gd name="connsiteY194" fmla="*/ 262817 h 3686004"/>
                <a:gd name="connsiteX195" fmla="*/ 1384033 w 4041704"/>
                <a:gd name="connsiteY195" fmla="*/ 293659 h 3686004"/>
                <a:gd name="connsiteX196" fmla="*/ 1398378 w 4041704"/>
                <a:gd name="connsiteY196" fmla="*/ 334493 h 3686004"/>
                <a:gd name="connsiteX197" fmla="*/ 1406634 w 4041704"/>
                <a:gd name="connsiteY197" fmla="*/ 342221 h 3686004"/>
                <a:gd name="connsiteX198" fmla="*/ 1430707 w 4041704"/>
                <a:gd name="connsiteY198" fmla="*/ 337038 h 3686004"/>
                <a:gd name="connsiteX199" fmla="*/ 1439714 w 4041704"/>
                <a:gd name="connsiteY199" fmla="*/ 341409 h 3686004"/>
                <a:gd name="connsiteX200" fmla="*/ 1474809 w 4041704"/>
                <a:gd name="connsiteY200" fmla="*/ 360443 h 3686004"/>
                <a:gd name="connsiteX201" fmla="*/ 1480606 w 4041704"/>
                <a:gd name="connsiteY201" fmla="*/ 352926 h 3686004"/>
                <a:gd name="connsiteX202" fmla="*/ 1497747 w 4041704"/>
                <a:gd name="connsiteY202" fmla="*/ 331495 h 3686004"/>
                <a:gd name="connsiteX203" fmla="*/ 1521596 w 4041704"/>
                <a:gd name="connsiteY203" fmla="*/ 345658 h 3686004"/>
                <a:gd name="connsiteX204" fmla="*/ 1520697 w 4041704"/>
                <a:gd name="connsiteY204" fmla="*/ 360150 h 3686004"/>
                <a:gd name="connsiteX205" fmla="*/ 1539318 w 4041704"/>
                <a:gd name="connsiteY205" fmla="*/ 376668 h 3686004"/>
                <a:gd name="connsiteX206" fmla="*/ 1556863 w 4041704"/>
                <a:gd name="connsiteY206" fmla="*/ 371785 h 3686004"/>
                <a:gd name="connsiteX207" fmla="*/ 1574223 w 4041704"/>
                <a:gd name="connsiteY207" fmla="*/ 365097 h 3686004"/>
                <a:gd name="connsiteX208" fmla="*/ 1588835 w 4041704"/>
                <a:gd name="connsiteY208" fmla="*/ 365434 h 3686004"/>
                <a:gd name="connsiteX209" fmla="*/ 1588872 w 4041704"/>
                <a:gd name="connsiteY209" fmla="*/ 378372 h 3686004"/>
                <a:gd name="connsiteX210" fmla="*/ 1591674 w 4041704"/>
                <a:gd name="connsiteY210" fmla="*/ 407802 h 3686004"/>
                <a:gd name="connsiteX211" fmla="*/ 1605716 w 4041704"/>
                <a:gd name="connsiteY211" fmla="*/ 413300 h 3686004"/>
                <a:gd name="connsiteX212" fmla="*/ 1633726 w 4041704"/>
                <a:gd name="connsiteY212" fmla="*/ 398419 h 3686004"/>
                <a:gd name="connsiteX213" fmla="*/ 1678313 w 4041704"/>
                <a:gd name="connsiteY213" fmla="*/ 396072 h 3686004"/>
                <a:gd name="connsiteX214" fmla="*/ 1689134 w 4041704"/>
                <a:gd name="connsiteY214" fmla="*/ 394971 h 3686004"/>
                <a:gd name="connsiteX215" fmla="*/ 1704395 w 4041704"/>
                <a:gd name="connsiteY215" fmla="*/ 381934 h 3686004"/>
                <a:gd name="connsiteX216" fmla="*/ 1727313 w 4041704"/>
                <a:gd name="connsiteY216" fmla="*/ 363561 h 3686004"/>
                <a:gd name="connsiteX217" fmla="*/ 1716203 w 4041704"/>
                <a:gd name="connsiteY217" fmla="*/ 352842 h 3686004"/>
                <a:gd name="connsiteX218" fmla="*/ 1709511 w 4041704"/>
                <a:gd name="connsiteY218" fmla="*/ 340762 h 3686004"/>
                <a:gd name="connsiteX219" fmla="*/ 1723035 w 4041704"/>
                <a:gd name="connsiteY219" fmla="*/ 324984 h 3686004"/>
                <a:gd name="connsiteX220" fmla="*/ 1732158 w 4041704"/>
                <a:gd name="connsiteY220" fmla="*/ 334083 h 3686004"/>
                <a:gd name="connsiteX221" fmla="*/ 1738918 w 4041704"/>
                <a:gd name="connsiteY221" fmla="*/ 343239 h 3686004"/>
                <a:gd name="connsiteX222" fmla="*/ 1761219 w 4041704"/>
                <a:gd name="connsiteY222" fmla="*/ 322377 h 3686004"/>
                <a:gd name="connsiteX223" fmla="*/ 1758636 w 4041704"/>
                <a:gd name="connsiteY223" fmla="*/ 307691 h 3686004"/>
                <a:gd name="connsiteX224" fmla="*/ 1767241 w 4041704"/>
                <a:gd name="connsiteY224" fmla="*/ 295514 h 3686004"/>
                <a:gd name="connsiteX225" fmla="*/ 1780289 w 4041704"/>
                <a:gd name="connsiteY225" fmla="*/ 300202 h 3686004"/>
                <a:gd name="connsiteX226" fmla="*/ 1787702 w 4041704"/>
                <a:gd name="connsiteY226" fmla="*/ 324787 h 3686004"/>
                <a:gd name="connsiteX227" fmla="*/ 1798995 w 4041704"/>
                <a:gd name="connsiteY227" fmla="*/ 345173 h 3686004"/>
                <a:gd name="connsiteX228" fmla="*/ 1800029 w 4041704"/>
                <a:gd name="connsiteY228" fmla="*/ 345095 h 3686004"/>
                <a:gd name="connsiteX229" fmla="*/ 1798659 w 4041704"/>
                <a:gd name="connsiteY229" fmla="*/ 337106 h 3686004"/>
                <a:gd name="connsiteX230" fmla="*/ 1790248 w 4041704"/>
                <a:gd name="connsiteY230" fmla="*/ 326711 h 3686004"/>
                <a:gd name="connsiteX231" fmla="*/ 1794305 w 4041704"/>
                <a:gd name="connsiteY231" fmla="*/ 319518 h 3686004"/>
                <a:gd name="connsiteX232" fmla="*/ 1808853 w 4041704"/>
                <a:gd name="connsiteY232" fmla="*/ 318746 h 3686004"/>
                <a:gd name="connsiteX233" fmla="*/ 1850485 w 4041704"/>
                <a:gd name="connsiteY233" fmla="*/ 290530 h 3686004"/>
                <a:gd name="connsiteX234" fmla="*/ 1838826 w 4041704"/>
                <a:gd name="connsiteY234" fmla="*/ 274023 h 3686004"/>
                <a:gd name="connsiteX235" fmla="*/ 1826804 w 4041704"/>
                <a:gd name="connsiteY235" fmla="*/ 262610 h 3686004"/>
                <a:gd name="connsiteX236" fmla="*/ 1841648 w 4041704"/>
                <a:gd name="connsiteY236" fmla="*/ 255479 h 3686004"/>
                <a:gd name="connsiteX237" fmla="*/ 1933175 w 4041704"/>
                <a:gd name="connsiteY237" fmla="*/ 211295 h 3686004"/>
                <a:gd name="connsiteX238" fmla="*/ 1937293 w 4041704"/>
                <a:gd name="connsiteY238" fmla="*/ 193317 h 3686004"/>
                <a:gd name="connsiteX239" fmla="*/ 1940378 w 4041704"/>
                <a:gd name="connsiteY239" fmla="*/ 167782 h 3686004"/>
                <a:gd name="connsiteX240" fmla="*/ 1961956 w 4041704"/>
                <a:gd name="connsiteY240" fmla="*/ 179955 h 3686004"/>
                <a:gd name="connsiteX241" fmla="*/ 1992141 w 4041704"/>
                <a:gd name="connsiteY241" fmla="*/ 163131 h 3686004"/>
                <a:gd name="connsiteX242" fmla="*/ 1992331 w 4041704"/>
                <a:gd name="connsiteY242" fmla="*/ 162587 h 3686004"/>
                <a:gd name="connsiteX243" fmla="*/ 1986778 w 4041704"/>
                <a:gd name="connsiteY243" fmla="*/ 144322 h 3686004"/>
                <a:gd name="connsiteX244" fmla="*/ 1973980 w 4041704"/>
                <a:gd name="connsiteY244" fmla="*/ 128749 h 3686004"/>
                <a:gd name="connsiteX245" fmla="*/ 1912158 w 4041704"/>
                <a:gd name="connsiteY245" fmla="*/ 123151 h 3686004"/>
                <a:gd name="connsiteX246" fmla="*/ 1892523 w 4041704"/>
                <a:gd name="connsiteY246" fmla="*/ 135610 h 3686004"/>
                <a:gd name="connsiteX247" fmla="*/ 1878608 w 4041704"/>
                <a:gd name="connsiteY247" fmla="*/ 136350 h 3686004"/>
                <a:gd name="connsiteX248" fmla="*/ 1882843 w 4041704"/>
                <a:gd name="connsiteY248" fmla="*/ 111953 h 3686004"/>
                <a:gd name="connsiteX249" fmla="*/ 1890978 w 4041704"/>
                <a:gd name="connsiteY249" fmla="*/ 106516 h 3686004"/>
                <a:gd name="connsiteX250" fmla="*/ 1929358 w 4041704"/>
                <a:gd name="connsiteY250" fmla="*/ 100672 h 3686004"/>
                <a:gd name="connsiteX251" fmla="*/ 1933047 w 4041704"/>
                <a:gd name="connsiteY251" fmla="*/ 86523 h 3686004"/>
                <a:gd name="connsiteX252" fmla="*/ 1943458 w 4041704"/>
                <a:gd name="connsiteY252" fmla="*/ 67577 h 3686004"/>
                <a:gd name="connsiteX253" fmla="*/ 1946687 w 4041704"/>
                <a:gd name="connsiteY253" fmla="*/ 68673 h 3686004"/>
                <a:gd name="connsiteX254" fmla="*/ 1972161 w 4041704"/>
                <a:gd name="connsiteY254" fmla="*/ 82543 h 3686004"/>
                <a:gd name="connsiteX255" fmla="*/ 1983109 w 4041704"/>
                <a:gd name="connsiteY255" fmla="*/ 73717 h 3686004"/>
                <a:gd name="connsiteX256" fmla="*/ 1986238 w 4041704"/>
                <a:gd name="connsiteY256" fmla="*/ 72916 h 3686004"/>
                <a:gd name="connsiteX257" fmla="*/ 2004144 w 4041704"/>
                <a:gd name="connsiteY257" fmla="*/ 63720 h 3686004"/>
                <a:gd name="connsiteX258" fmla="*/ 2033222 w 4041704"/>
                <a:gd name="connsiteY258" fmla="*/ 26022 h 3686004"/>
                <a:gd name="connsiteX259" fmla="*/ 2078526 w 4041704"/>
                <a:gd name="connsiteY259" fmla="*/ 19176 h 3686004"/>
                <a:gd name="connsiteX260" fmla="*/ 2128694 w 4041704"/>
                <a:gd name="connsiteY260" fmla="*/ 20319 h 3686004"/>
                <a:gd name="connsiteX261" fmla="*/ 2129892 w 4041704"/>
                <a:gd name="connsiteY261" fmla="*/ 18987 h 3686004"/>
                <a:gd name="connsiteX262" fmla="*/ 2179596 w 4041704"/>
                <a:gd name="connsiteY262" fmla="*/ 23325 h 3686004"/>
                <a:gd name="connsiteX263" fmla="*/ 2197183 w 4041704"/>
                <a:gd name="connsiteY263" fmla="*/ 43956 h 3686004"/>
                <a:gd name="connsiteX264" fmla="*/ 2211619 w 4041704"/>
                <a:gd name="connsiteY264" fmla="*/ 17184 h 3686004"/>
                <a:gd name="connsiteX265" fmla="*/ 2215240 w 4041704"/>
                <a:gd name="connsiteY265" fmla="*/ 1769 h 3686004"/>
                <a:gd name="connsiteX266" fmla="*/ 2224397 w 4041704"/>
                <a:gd name="connsiteY266" fmla="*/ 6991 h 3686004"/>
                <a:gd name="connsiteX267" fmla="*/ 2226301 w 4041704"/>
                <a:gd name="connsiteY267" fmla="*/ 18942 h 3686004"/>
                <a:gd name="connsiteX268" fmla="*/ 2232138 w 4041704"/>
                <a:gd name="connsiteY268" fmla="*/ 45271 h 3686004"/>
                <a:gd name="connsiteX269" fmla="*/ 2260606 w 4041704"/>
                <a:gd name="connsiteY269" fmla="*/ 55811 h 3686004"/>
                <a:gd name="connsiteX270" fmla="*/ 2281238 w 4041704"/>
                <a:gd name="connsiteY270" fmla="*/ 38224 h 3686004"/>
                <a:gd name="connsiteX271" fmla="*/ 2298611 w 4041704"/>
                <a:gd name="connsiteY271" fmla="*/ 30959 h 3686004"/>
                <a:gd name="connsiteX272" fmla="*/ 2307841 w 4041704"/>
                <a:gd name="connsiteY272" fmla="*/ 49497 h 3686004"/>
                <a:gd name="connsiteX273" fmla="*/ 2309386 w 4041704"/>
                <a:gd name="connsiteY273" fmla="*/ 78592 h 3686004"/>
                <a:gd name="connsiteX274" fmla="*/ 2325539 w 4041704"/>
                <a:gd name="connsiteY274" fmla="*/ 96128 h 3686004"/>
                <a:gd name="connsiteX275" fmla="*/ 2355715 w 4041704"/>
                <a:gd name="connsiteY275" fmla="*/ 126875 h 3686004"/>
                <a:gd name="connsiteX276" fmla="*/ 2403767 w 4041704"/>
                <a:gd name="connsiteY276" fmla="*/ 159843 h 3686004"/>
                <a:gd name="connsiteX277" fmla="*/ 2411135 w 4041704"/>
                <a:gd name="connsiteY277" fmla="*/ 158481 h 3686004"/>
                <a:gd name="connsiteX278" fmla="*/ 2421802 w 4041704"/>
                <a:gd name="connsiteY278" fmla="*/ 148799 h 3686004"/>
                <a:gd name="connsiteX279" fmla="*/ 2452695 w 4041704"/>
                <a:gd name="connsiteY279" fmla="*/ 145256 h 3686004"/>
                <a:gd name="connsiteX280" fmla="*/ 2477692 w 4041704"/>
                <a:gd name="connsiteY280" fmla="*/ 138221 h 3686004"/>
                <a:gd name="connsiteX281" fmla="*/ 2489883 w 4041704"/>
                <a:gd name="connsiteY281" fmla="*/ 152796 h 3686004"/>
                <a:gd name="connsiteX282" fmla="*/ 2492669 w 4041704"/>
                <a:gd name="connsiteY282" fmla="*/ 176909 h 3686004"/>
                <a:gd name="connsiteX283" fmla="*/ 2499486 w 4041704"/>
                <a:gd name="connsiteY283" fmla="*/ 189073 h 3686004"/>
                <a:gd name="connsiteX284" fmla="*/ 2502551 w 4041704"/>
                <a:gd name="connsiteY284" fmla="*/ 186628 h 3686004"/>
                <a:gd name="connsiteX285" fmla="*/ 2505307 w 4041704"/>
                <a:gd name="connsiteY285" fmla="*/ 172845 h 3686004"/>
                <a:gd name="connsiteX286" fmla="*/ 2536983 w 4041704"/>
                <a:gd name="connsiteY286" fmla="*/ 136278 h 3686004"/>
                <a:gd name="connsiteX287" fmla="*/ 2544398 w 4041704"/>
                <a:gd name="connsiteY287" fmla="*/ 120661 h 3686004"/>
                <a:gd name="connsiteX288" fmla="*/ 2559808 w 4041704"/>
                <a:gd name="connsiteY288" fmla="*/ 112233 h 3686004"/>
                <a:gd name="connsiteX289" fmla="*/ 2624244 w 4041704"/>
                <a:gd name="connsiteY289" fmla="*/ 83440 h 3686004"/>
                <a:gd name="connsiteX290" fmla="*/ 2658258 w 4041704"/>
                <a:gd name="connsiteY290" fmla="*/ 67046 h 3686004"/>
                <a:gd name="connsiteX291" fmla="*/ 2673780 w 4041704"/>
                <a:gd name="connsiteY291" fmla="*/ 84616 h 3686004"/>
                <a:gd name="connsiteX292" fmla="*/ 2702471 w 4041704"/>
                <a:gd name="connsiteY292" fmla="*/ 75481 h 3686004"/>
                <a:gd name="connsiteX293" fmla="*/ 2730195 w 4041704"/>
                <a:gd name="connsiteY293" fmla="*/ 60055 h 3686004"/>
                <a:gd name="connsiteX294" fmla="*/ 2745884 w 4041704"/>
                <a:gd name="connsiteY294" fmla="*/ 80788 h 3686004"/>
                <a:gd name="connsiteX295" fmla="*/ 2758472 w 4041704"/>
                <a:gd name="connsiteY295" fmla="*/ 90901 h 3686004"/>
                <a:gd name="connsiteX296" fmla="*/ 2766756 w 4041704"/>
                <a:gd name="connsiteY296" fmla="*/ 79679 h 3686004"/>
                <a:gd name="connsiteX297" fmla="*/ 2767220 w 4041704"/>
                <a:gd name="connsiteY297" fmla="*/ 76483 h 3686004"/>
                <a:gd name="connsiteX298" fmla="*/ 2773735 w 4041704"/>
                <a:gd name="connsiteY298" fmla="*/ 55840 h 3686004"/>
                <a:gd name="connsiteX299" fmla="*/ 2781499 w 4041704"/>
                <a:gd name="connsiteY299" fmla="*/ 70651 h 3686004"/>
                <a:gd name="connsiteX300" fmla="*/ 2784970 w 4041704"/>
                <a:gd name="connsiteY300" fmla="*/ 88225 h 3686004"/>
                <a:gd name="connsiteX301" fmla="*/ 2815301 w 4041704"/>
                <a:gd name="connsiteY301" fmla="*/ 98032 h 3686004"/>
                <a:gd name="connsiteX302" fmla="*/ 2827279 w 4041704"/>
                <a:gd name="connsiteY302" fmla="*/ 84711 h 3686004"/>
                <a:gd name="connsiteX303" fmla="*/ 2846959 w 4041704"/>
                <a:gd name="connsiteY303" fmla="*/ 96987 h 3686004"/>
                <a:gd name="connsiteX304" fmla="*/ 2848000 w 4041704"/>
                <a:gd name="connsiteY304" fmla="*/ 116593 h 3686004"/>
                <a:gd name="connsiteX305" fmla="*/ 2862855 w 4041704"/>
                <a:gd name="connsiteY305" fmla="*/ 133564 h 3686004"/>
                <a:gd name="connsiteX306" fmla="*/ 2884472 w 4041704"/>
                <a:gd name="connsiteY306" fmla="*/ 158421 h 3686004"/>
                <a:gd name="connsiteX307" fmla="*/ 2917709 w 4041704"/>
                <a:gd name="connsiteY307" fmla="*/ 187102 h 3686004"/>
                <a:gd name="connsiteX308" fmla="*/ 2933291 w 4041704"/>
                <a:gd name="connsiteY308" fmla="*/ 193886 h 3686004"/>
                <a:gd name="connsiteX309" fmla="*/ 2926071 w 4041704"/>
                <a:gd name="connsiteY309" fmla="*/ 201247 h 3686004"/>
                <a:gd name="connsiteX310" fmla="*/ 2934433 w 4041704"/>
                <a:gd name="connsiteY310" fmla="*/ 215391 h 3686004"/>
                <a:gd name="connsiteX311" fmla="*/ 2958478 w 4041704"/>
                <a:gd name="connsiteY311" fmla="*/ 238217 h 3686004"/>
                <a:gd name="connsiteX312" fmla="*/ 2965280 w 4041704"/>
                <a:gd name="connsiteY312" fmla="*/ 258786 h 3686004"/>
                <a:gd name="connsiteX313" fmla="*/ 2958500 w 4041704"/>
                <a:gd name="connsiteY313" fmla="*/ 286420 h 3686004"/>
                <a:gd name="connsiteX314" fmla="*/ 2957723 w 4041704"/>
                <a:gd name="connsiteY314" fmla="*/ 331496 h 3686004"/>
                <a:gd name="connsiteX315" fmla="*/ 2968514 w 4041704"/>
                <a:gd name="connsiteY315" fmla="*/ 343608 h 3686004"/>
                <a:gd name="connsiteX316" fmla="*/ 2968162 w 4041704"/>
                <a:gd name="connsiteY316" fmla="*/ 372803 h 3686004"/>
                <a:gd name="connsiteX317" fmla="*/ 2955827 w 4041704"/>
                <a:gd name="connsiteY317" fmla="*/ 394151 h 3686004"/>
                <a:gd name="connsiteX318" fmla="*/ 2960174 w 4041704"/>
                <a:gd name="connsiteY318" fmla="*/ 403426 h 3686004"/>
                <a:gd name="connsiteX319" fmla="*/ 2961076 w 4041704"/>
                <a:gd name="connsiteY319" fmla="*/ 403846 h 3686004"/>
                <a:gd name="connsiteX320" fmla="*/ 2970332 w 4041704"/>
                <a:gd name="connsiteY320" fmla="*/ 395811 h 3686004"/>
                <a:gd name="connsiteX321" fmla="*/ 2986510 w 4041704"/>
                <a:gd name="connsiteY321" fmla="*/ 387644 h 3686004"/>
                <a:gd name="connsiteX322" fmla="*/ 2988222 w 4041704"/>
                <a:gd name="connsiteY322" fmla="*/ 389933 h 3686004"/>
                <a:gd name="connsiteX323" fmla="*/ 2999263 w 4041704"/>
                <a:gd name="connsiteY323" fmla="*/ 411595 h 3686004"/>
                <a:gd name="connsiteX324" fmla="*/ 3011016 w 4041704"/>
                <a:gd name="connsiteY324" fmla="*/ 410679 h 3686004"/>
                <a:gd name="connsiteX325" fmla="*/ 3013559 w 4041704"/>
                <a:gd name="connsiteY325" fmla="*/ 411609 h 3686004"/>
                <a:gd name="connsiteX326" fmla="*/ 3030298 w 4041704"/>
                <a:gd name="connsiteY326" fmla="*/ 413735 h 3686004"/>
                <a:gd name="connsiteX327" fmla="*/ 3068268 w 4041704"/>
                <a:gd name="connsiteY327" fmla="*/ 401449 h 3686004"/>
                <a:gd name="connsiteX328" fmla="*/ 3102837 w 4041704"/>
                <a:gd name="connsiteY328" fmla="*/ 418184 h 3686004"/>
                <a:gd name="connsiteX329" fmla="*/ 3136983 w 4041704"/>
                <a:gd name="connsiteY329" fmla="*/ 442748 h 3686004"/>
                <a:gd name="connsiteX330" fmla="*/ 3138443 w 4041704"/>
                <a:gd name="connsiteY330" fmla="*/ 442395 h 3686004"/>
                <a:gd name="connsiteX331" fmla="*/ 3170756 w 4041704"/>
                <a:gd name="connsiteY331" fmla="*/ 468949 h 3686004"/>
                <a:gd name="connsiteX332" fmla="*/ 3173139 w 4041704"/>
                <a:gd name="connsiteY332" fmla="*/ 491549 h 3686004"/>
                <a:gd name="connsiteX333" fmla="*/ 3195806 w 4041704"/>
                <a:gd name="connsiteY333" fmla="*/ 479877 h 3686004"/>
                <a:gd name="connsiteX334" fmla="*/ 3205615 w 4041704"/>
                <a:gd name="connsiteY334" fmla="*/ 470935 h 3686004"/>
                <a:gd name="connsiteX335" fmla="*/ 3209472 w 4041704"/>
                <a:gd name="connsiteY335" fmla="*/ 478885 h 3686004"/>
                <a:gd name="connsiteX336" fmla="*/ 3205125 w 4041704"/>
                <a:gd name="connsiteY336" fmla="*/ 488051 h 3686004"/>
                <a:gd name="connsiteX337" fmla="*/ 3196684 w 4041704"/>
                <a:gd name="connsiteY337" fmla="*/ 509022 h 3686004"/>
                <a:gd name="connsiteX338" fmla="*/ 3211374 w 4041704"/>
                <a:gd name="connsiteY338" fmla="*/ 529800 h 3686004"/>
                <a:gd name="connsiteX339" fmla="*/ 3233973 w 4041704"/>
                <a:gd name="connsiteY339" fmla="*/ 527417 h 3686004"/>
                <a:gd name="connsiteX340" fmla="*/ 3249429 w 4041704"/>
                <a:gd name="connsiteY340" fmla="*/ 530626 h 3686004"/>
                <a:gd name="connsiteX341" fmla="*/ 3247026 w 4041704"/>
                <a:gd name="connsiteY341" fmla="*/ 547818 h 3686004"/>
                <a:gd name="connsiteX342" fmla="*/ 3234306 w 4041704"/>
                <a:gd name="connsiteY342" fmla="*/ 568668 h 3686004"/>
                <a:gd name="connsiteX343" fmla="*/ 3237166 w 4041704"/>
                <a:gd name="connsiteY343" fmla="*/ 588447 h 3686004"/>
                <a:gd name="connsiteX344" fmla="*/ 3243460 w 4041704"/>
                <a:gd name="connsiteY344" fmla="*/ 624006 h 3686004"/>
                <a:gd name="connsiteX345" fmla="*/ 3261062 w 4041704"/>
                <a:gd name="connsiteY345" fmla="*/ 669573 h 3686004"/>
                <a:gd name="connsiteX346" fmla="*/ 3266803 w 4041704"/>
                <a:gd name="connsiteY346" fmla="*/ 672122 h 3686004"/>
                <a:gd name="connsiteX347" fmla="*/ 3278766 w 4041704"/>
                <a:gd name="connsiteY347" fmla="*/ 670484 h 3686004"/>
                <a:gd name="connsiteX348" fmla="*/ 3301805 w 4041704"/>
                <a:gd name="connsiteY348" fmla="*/ 682673 h 3686004"/>
                <a:gd name="connsiteX349" fmla="*/ 3322422 w 4041704"/>
                <a:gd name="connsiteY349" fmla="*/ 689654 h 3686004"/>
                <a:gd name="connsiteX350" fmla="*/ 3323945 w 4041704"/>
                <a:gd name="connsiteY350" fmla="*/ 705510 h 3686004"/>
                <a:gd name="connsiteX351" fmla="*/ 3314446 w 4041704"/>
                <a:gd name="connsiteY351" fmla="*/ 723502 h 3686004"/>
                <a:gd name="connsiteX352" fmla="*/ 3313394 w 4041704"/>
                <a:gd name="connsiteY352" fmla="*/ 735144 h 3686004"/>
                <a:gd name="connsiteX353" fmla="*/ 3316672 w 4041704"/>
                <a:gd name="connsiteY353" fmla="*/ 734906 h 3686004"/>
                <a:gd name="connsiteX354" fmla="*/ 3325110 w 4041704"/>
                <a:gd name="connsiteY354" fmla="*/ 726681 h 3686004"/>
                <a:gd name="connsiteX355" fmla="*/ 3364340 w 4041704"/>
                <a:gd name="connsiteY355" fmla="*/ 716408 h 3686004"/>
                <a:gd name="connsiteX356" fmla="*/ 3376868 w 4041704"/>
                <a:gd name="connsiteY356" fmla="*/ 709124 h 3686004"/>
                <a:gd name="connsiteX357" fmla="*/ 3391517 w 4041704"/>
                <a:gd name="connsiteY357" fmla="*/ 710599 h 3686004"/>
                <a:gd name="connsiteX358" fmla="*/ 3449715 w 4041704"/>
                <a:gd name="connsiteY358" fmla="*/ 721225 h 3686004"/>
                <a:gd name="connsiteX359" fmla="*/ 3481003 w 4041704"/>
                <a:gd name="connsiteY359" fmla="*/ 726008 h 3686004"/>
                <a:gd name="connsiteX360" fmla="*/ 3483409 w 4041704"/>
                <a:gd name="connsiteY360" fmla="*/ 745513 h 3686004"/>
                <a:gd name="connsiteX361" fmla="*/ 3507576 w 4041704"/>
                <a:gd name="connsiteY361" fmla="*/ 752793 h 3686004"/>
                <a:gd name="connsiteX362" fmla="*/ 3534055 w 4041704"/>
                <a:gd name="connsiteY362" fmla="*/ 755263 h 3686004"/>
                <a:gd name="connsiteX363" fmla="*/ 3535079 w 4041704"/>
                <a:gd name="connsiteY363" fmla="*/ 777034 h 3686004"/>
                <a:gd name="connsiteX364" fmla="*/ 3538990 w 4041704"/>
                <a:gd name="connsiteY364" fmla="*/ 789993 h 3686004"/>
                <a:gd name="connsiteX365" fmla="*/ 3550035 w 4041704"/>
                <a:gd name="connsiteY365" fmla="*/ 786158 h 3686004"/>
                <a:gd name="connsiteX366" fmla="*/ 3551872 w 4041704"/>
                <a:gd name="connsiteY366" fmla="*/ 784169 h 3686004"/>
                <a:gd name="connsiteX367" fmla="*/ 3566159 w 4041704"/>
                <a:gd name="connsiteY367" fmla="*/ 772983 h 3686004"/>
                <a:gd name="connsiteX368" fmla="*/ 3564509 w 4041704"/>
                <a:gd name="connsiteY368" fmla="*/ 786903 h 3686004"/>
                <a:gd name="connsiteX369" fmla="*/ 3558579 w 4041704"/>
                <a:gd name="connsiteY369" fmla="*/ 800700 h 3686004"/>
                <a:gd name="connsiteX370" fmla="*/ 3574904 w 4041704"/>
                <a:gd name="connsiteY370" fmla="*/ 821854 h 3686004"/>
                <a:gd name="connsiteX371" fmla="*/ 3589499 w 4041704"/>
                <a:gd name="connsiteY371" fmla="*/ 818319 h 3686004"/>
                <a:gd name="connsiteX372" fmla="*/ 3597290 w 4041704"/>
                <a:gd name="connsiteY372" fmla="*/ 836133 h 3686004"/>
                <a:gd name="connsiteX373" fmla="*/ 3588718 w 4041704"/>
                <a:gd name="connsiteY373" fmla="*/ 850183 h 3686004"/>
                <a:gd name="connsiteX374" fmla="*/ 3590947 w 4041704"/>
                <a:gd name="connsiteY374" fmla="*/ 868957 h 3686004"/>
                <a:gd name="connsiteX375" fmla="*/ 3594115 w 4041704"/>
                <a:gd name="connsiteY375" fmla="*/ 896388 h 3686004"/>
                <a:gd name="connsiteX376" fmla="*/ 3603504 w 4041704"/>
                <a:gd name="connsiteY376" fmla="*/ 931969 h 3686004"/>
                <a:gd name="connsiteX377" fmla="*/ 3611064 w 4041704"/>
                <a:gd name="connsiteY377" fmla="*/ 944044 h 3686004"/>
                <a:gd name="connsiteX378" fmla="*/ 3602584 w 4041704"/>
                <a:gd name="connsiteY378" fmla="*/ 945712 h 3686004"/>
                <a:gd name="connsiteX379" fmla="*/ 3601663 w 4041704"/>
                <a:gd name="connsiteY379" fmla="*/ 959454 h 3686004"/>
                <a:gd name="connsiteX380" fmla="*/ 3607473 w 4041704"/>
                <a:gd name="connsiteY380" fmla="*/ 986633 h 3686004"/>
                <a:gd name="connsiteX381" fmla="*/ 3602427 w 4041704"/>
                <a:gd name="connsiteY381" fmla="*/ 1004078 h 3686004"/>
                <a:gd name="connsiteX382" fmla="*/ 3584645 w 4041704"/>
                <a:gd name="connsiteY382" fmla="*/ 1019972 h 3686004"/>
                <a:gd name="connsiteX383" fmla="*/ 3562747 w 4041704"/>
                <a:gd name="connsiteY383" fmla="*/ 1050771 h 3686004"/>
                <a:gd name="connsiteX384" fmla="*/ 3564469 w 4041704"/>
                <a:gd name="connsiteY384" fmla="*/ 1064260 h 3686004"/>
                <a:gd name="connsiteX385" fmla="*/ 3550390 w 4041704"/>
                <a:gd name="connsiteY385" fmla="*/ 1084279 h 3686004"/>
                <a:gd name="connsiteX386" fmla="*/ 3530319 w 4041704"/>
                <a:gd name="connsiteY386" fmla="*/ 1101888 h 3686004"/>
                <a:gd name="connsiteX387" fmla="*/ 3548134 w 4041704"/>
                <a:gd name="connsiteY387" fmla="*/ 1130793 h 3686004"/>
                <a:gd name="connsiteX388" fmla="*/ 3551837 w 4041704"/>
                <a:gd name="connsiteY388" fmla="*/ 1134918 h 3686004"/>
                <a:gd name="connsiteX389" fmla="*/ 3541268 w 4041704"/>
                <a:gd name="connsiteY389" fmla="*/ 1135933 h 3686004"/>
                <a:gd name="connsiteX390" fmla="*/ 3498150 w 4041704"/>
                <a:gd name="connsiteY390" fmla="*/ 1130151 h 3686004"/>
                <a:gd name="connsiteX391" fmla="*/ 3483133 w 4041704"/>
                <a:gd name="connsiteY391" fmla="*/ 1141514 h 3686004"/>
                <a:gd name="connsiteX392" fmla="*/ 3473356 w 4041704"/>
                <a:gd name="connsiteY392" fmla="*/ 1158560 h 3686004"/>
                <a:gd name="connsiteX393" fmla="*/ 3440770 w 4041704"/>
                <a:gd name="connsiteY393" fmla="*/ 1169156 h 3686004"/>
                <a:gd name="connsiteX394" fmla="*/ 3419032 w 4041704"/>
                <a:gd name="connsiteY394" fmla="*/ 1178283 h 3686004"/>
                <a:gd name="connsiteX395" fmla="*/ 3409114 w 4041704"/>
                <a:gd name="connsiteY395" fmla="*/ 1177209 h 3686004"/>
                <a:gd name="connsiteX396" fmla="*/ 3408869 w 4041704"/>
                <a:gd name="connsiteY396" fmla="*/ 1185767 h 3686004"/>
                <a:gd name="connsiteX397" fmla="*/ 3413211 w 4041704"/>
                <a:gd name="connsiteY397" fmla="*/ 1202098 h 3686004"/>
                <a:gd name="connsiteX398" fmla="*/ 3432225 w 4041704"/>
                <a:gd name="connsiteY398" fmla="*/ 1216807 h 3686004"/>
                <a:gd name="connsiteX399" fmla="*/ 3448817 w 4041704"/>
                <a:gd name="connsiteY399" fmla="*/ 1226307 h 3686004"/>
                <a:gd name="connsiteX400" fmla="*/ 3438732 w 4041704"/>
                <a:gd name="connsiteY400" fmla="*/ 1235703 h 3686004"/>
                <a:gd name="connsiteX401" fmla="*/ 3374993 w 4041704"/>
                <a:gd name="connsiteY401" fmla="*/ 1285133 h 3686004"/>
                <a:gd name="connsiteX402" fmla="*/ 3354054 w 4041704"/>
                <a:gd name="connsiteY402" fmla="*/ 1294223 h 3686004"/>
                <a:gd name="connsiteX403" fmla="*/ 3347879 w 4041704"/>
                <a:gd name="connsiteY403" fmla="*/ 1287635 h 3686004"/>
                <a:gd name="connsiteX404" fmla="*/ 3338368 w 4041704"/>
                <a:gd name="connsiteY404" fmla="*/ 1296544 h 3686004"/>
                <a:gd name="connsiteX405" fmla="*/ 3337209 w 4041704"/>
                <a:gd name="connsiteY405" fmla="*/ 1300189 h 3686004"/>
                <a:gd name="connsiteX406" fmla="*/ 3345693 w 4041704"/>
                <a:gd name="connsiteY406" fmla="*/ 1300905 h 3686004"/>
                <a:gd name="connsiteX407" fmla="*/ 3364647 w 4041704"/>
                <a:gd name="connsiteY407" fmla="*/ 1336101 h 3686004"/>
                <a:gd name="connsiteX408" fmla="*/ 3351981 w 4041704"/>
                <a:gd name="connsiteY408" fmla="*/ 1361958 h 3686004"/>
                <a:gd name="connsiteX409" fmla="*/ 3368583 w 4041704"/>
                <a:gd name="connsiteY409" fmla="*/ 1382660 h 3686004"/>
                <a:gd name="connsiteX410" fmla="*/ 3383532 w 4041704"/>
                <a:gd name="connsiteY410" fmla="*/ 1380584 h 3686004"/>
                <a:gd name="connsiteX411" fmla="*/ 3397575 w 4041704"/>
                <a:gd name="connsiteY411" fmla="*/ 1377956 h 3686004"/>
                <a:gd name="connsiteX412" fmla="*/ 3338034 w 4041704"/>
                <a:gd name="connsiteY412" fmla="*/ 1388899 h 3686004"/>
                <a:gd name="connsiteX413" fmla="*/ 3319514 w 4041704"/>
                <a:gd name="connsiteY413" fmla="*/ 1393771 h 3686004"/>
                <a:gd name="connsiteX414" fmla="*/ 3320276 w 4041704"/>
                <a:gd name="connsiteY414" fmla="*/ 1404499 h 3686004"/>
                <a:gd name="connsiteX415" fmla="*/ 3319892 w 4041704"/>
                <a:gd name="connsiteY415" fmla="*/ 1406503 h 3686004"/>
                <a:gd name="connsiteX416" fmla="*/ 3351343 w 4041704"/>
                <a:gd name="connsiteY416" fmla="*/ 1411484 h 3686004"/>
                <a:gd name="connsiteX417" fmla="*/ 3370604 w 4041704"/>
                <a:gd name="connsiteY417" fmla="*/ 1418834 h 3686004"/>
                <a:gd name="connsiteX418" fmla="*/ 3372427 w 4041704"/>
                <a:gd name="connsiteY418" fmla="*/ 1417510 h 3686004"/>
                <a:gd name="connsiteX419" fmla="*/ 3429285 w 4041704"/>
                <a:gd name="connsiteY419" fmla="*/ 1421677 h 3686004"/>
                <a:gd name="connsiteX420" fmla="*/ 3537127 w 4041704"/>
                <a:gd name="connsiteY420" fmla="*/ 1416180 h 3686004"/>
                <a:gd name="connsiteX421" fmla="*/ 3570029 w 4041704"/>
                <a:gd name="connsiteY421" fmla="*/ 1415478 h 3686004"/>
                <a:gd name="connsiteX422" fmla="*/ 3622826 w 4041704"/>
                <a:gd name="connsiteY422" fmla="*/ 1424914 h 3686004"/>
                <a:gd name="connsiteX423" fmla="*/ 3649654 w 4041704"/>
                <a:gd name="connsiteY423" fmla="*/ 1428626 h 3686004"/>
                <a:gd name="connsiteX424" fmla="*/ 3659254 w 4041704"/>
                <a:gd name="connsiteY424" fmla="*/ 1439284 h 3686004"/>
                <a:gd name="connsiteX425" fmla="*/ 3678443 w 4041704"/>
                <a:gd name="connsiteY425" fmla="*/ 1426734 h 3686004"/>
                <a:gd name="connsiteX426" fmla="*/ 3736952 w 4041704"/>
                <a:gd name="connsiteY426" fmla="*/ 1440838 h 3686004"/>
                <a:gd name="connsiteX427" fmla="*/ 3753042 w 4041704"/>
                <a:gd name="connsiteY427" fmla="*/ 1444462 h 3686004"/>
                <a:gd name="connsiteX428" fmla="*/ 3801091 w 4041704"/>
                <a:gd name="connsiteY428" fmla="*/ 1460134 h 3686004"/>
                <a:gd name="connsiteX429" fmla="*/ 3852917 w 4041704"/>
                <a:gd name="connsiteY429" fmla="*/ 1479093 h 3686004"/>
                <a:gd name="connsiteX430" fmla="*/ 3880072 w 4041704"/>
                <a:gd name="connsiteY430" fmla="*/ 1490918 h 3686004"/>
                <a:gd name="connsiteX431" fmla="*/ 3881728 w 4041704"/>
                <a:gd name="connsiteY431" fmla="*/ 1490643 h 3686004"/>
                <a:gd name="connsiteX432" fmla="*/ 3881727 w 4041704"/>
                <a:gd name="connsiteY432" fmla="*/ 1490645 h 3686004"/>
                <a:gd name="connsiteX433" fmla="*/ 3882142 w 4041704"/>
                <a:gd name="connsiteY433" fmla="*/ 1490575 h 3686004"/>
                <a:gd name="connsiteX434" fmla="*/ 3881728 w 4041704"/>
                <a:gd name="connsiteY434" fmla="*/ 1490643 h 3686004"/>
                <a:gd name="connsiteX435" fmla="*/ 3880762 w 4041704"/>
                <a:gd name="connsiteY435" fmla="*/ 1489954 h 3686004"/>
                <a:gd name="connsiteX436" fmla="*/ 3881898 w 4041704"/>
                <a:gd name="connsiteY436" fmla="*/ 1479383 h 3686004"/>
                <a:gd name="connsiteX437" fmla="*/ 3889489 w 4041704"/>
                <a:gd name="connsiteY437" fmla="*/ 1478972 h 3686004"/>
                <a:gd name="connsiteX438" fmla="*/ 3973092 w 4041704"/>
                <a:gd name="connsiteY438" fmla="*/ 1487374 h 3686004"/>
                <a:gd name="connsiteX439" fmla="*/ 3987858 w 4041704"/>
                <a:gd name="connsiteY439" fmla="*/ 1489176 h 3686004"/>
                <a:gd name="connsiteX440" fmla="*/ 3991362 w 4041704"/>
                <a:gd name="connsiteY440" fmla="*/ 1490805 h 3686004"/>
                <a:gd name="connsiteX441" fmla="*/ 3998148 w 4041704"/>
                <a:gd name="connsiteY441" fmla="*/ 1498868 h 3686004"/>
                <a:gd name="connsiteX442" fmla="*/ 3999748 w 4041704"/>
                <a:gd name="connsiteY442" fmla="*/ 1502347 h 3686004"/>
                <a:gd name="connsiteX443" fmla="*/ 3999825 w 4041704"/>
                <a:gd name="connsiteY443" fmla="*/ 1512035 h 3686004"/>
                <a:gd name="connsiteX444" fmla="*/ 3999960 w 4041704"/>
                <a:gd name="connsiteY444" fmla="*/ 1517970 h 3686004"/>
                <a:gd name="connsiteX445" fmla="*/ 4023367 w 4041704"/>
                <a:gd name="connsiteY445" fmla="*/ 1519526 h 3686004"/>
                <a:gd name="connsiteX446" fmla="*/ 4040531 w 4041704"/>
                <a:gd name="connsiteY446" fmla="*/ 1526545 h 3686004"/>
                <a:gd name="connsiteX447" fmla="*/ 4034260 w 4041704"/>
                <a:gd name="connsiteY447" fmla="*/ 1538991 h 3686004"/>
                <a:gd name="connsiteX448" fmla="*/ 3962725 w 4041704"/>
                <a:gd name="connsiteY448" fmla="*/ 1522285 h 3686004"/>
                <a:gd name="connsiteX449" fmla="*/ 3925435 w 4041704"/>
                <a:gd name="connsiteY449" fmla="*/ 1520144 h 3686004"/>
                <a:gd name="connsiteX450" fmla="*/ 3918451 w 4041704"/>
                <a:gd name="connsiteY450" fmla="*/ 1520112 h 3686004"/>
                <a:gd name="connsiteX451" fmla="*/ 3875897 w 4041704"/>
                <a:gd name="connsiteY451" fmla="*/ 1503697 h 3686004"/>
                <a:gd name="connsiteX452" fmla="*/ 3853899 w 4041704"/>
                <a:gd name="connsiteY452" fmla="*/ 1503438 h 3686004"/>
                <a:gd name="connsiteX453" fmla="*/ 3840815 w 4041704"/>
                <a:gd name="connsiteY453" fmla="*/ 1504592 h 3686004"/>
                <a:gd name="connsiteX454" fmla="*/ 3787302 w 4041704"/>
                <a:gd name="connsiteY454" fmla="*/ 1492891 h 3686004"/>
                <a:gd name="connsiteX455" fmla="*/ 3749846 w 4041704"/>
                <a:gd name="connsiteY455" fmla="*/ 1491797 h 3686004"/>
                <a:gd name="connsiteX456" fmla="*/ 3719047 w 4041704"/>
                <a:gd name="connsiteY456" fmla="*/ 1482618 h 3686004"/>
                <a:gd name="connsiteX457" fmla="*/ 3687714 w 4041704"/>
                <a:gd name="connsiteY457" fmla="*/ 1493783 h 3686004"/>
                <a:gd name="connsiteX458" fmla="*/ 3686552 w 4041704"/>
                <a:gd name="connsiteY458" fmla="*/ 1501125 h 3686004"/>
                <a:gd name="connsiteX459" fmla="*/ 3647015 w 4041704"/>
                <a:gd name="connsiteY459" fmla="*/ 1523353 h 3686004"/>
                <a:gd name="connsiteX460" fmla="*/ 3624570 w 4041704"/>
                <a:gd name="connsiteY460" fmla="*/ 1532700 h 3686004"/>
                <a:gd name="connsiteX461" fmla="*/ 3604598 w 4041704"/>
                <a:gd name="connsiteY461" fmla="*/ 1567165 h 3686004"/>
                <a:gd name="connsiteX462" fmla="*/ 3599983 w 4041704"/>
                <a:gd name="connsiteY462" fmla="*/ 1579335 h 3686004"/>
                <a:gd name="connsiteX463" fmla="*/ 3576656 w 4041704"/>
                <a:gd name="connsiteY463" fmla="*/ 1587467 h 3686004"/>
                <a:gd name="connsiteX464" fmla="*/ 3566998 w 4041704"/>
                <a:gd name="connsiteY464" fmla="*/ 1580562 h 3686004"/>
                <a:gd name="connsiteX465" fmla="*/ 3560343 w 4041704"/>
                <a:gd name="connsiteY465" fmla="*/ 1588646 h 3686004"/>
                <a:gd name="connsiteX466" fmla="*/ 3549845 w 4041704"/>
                <a:gd name="connsiteY466" fmla="*/ 1607411 h 3686004"/>
                <a:gd name="connsiteX467" fmla="*/ 3540926 w 4041704"/>
                <a:gd name="connsiteY467" fmla="*/ 1616211 h 3686004"/>
                <a:gd name="connsiteX468" fmla="*/ 3549587 w 4041704"/>
                <a:gd name="connsiteY468" fmla="*/ 1629410 h 3686004"/>
                <a:gd name="connsiteX469" fmla="*/ 3563295 w 4041704"/>
                <a:gd name="connsiteY469" fmla="*/ 1651469 h 3686004"/>
                <a:gd name="connsiteX470" fmla="*/ 3559475 w 4041704"/>
                <a:gd name="connsiteY470" fmla="*/ 1675591 h 3686004"/>
                <a:gd name="connsiteX471" fmla="*/ 3570285 w 4041704"/>
                <a:gd name="connsiteY471" fmla="*/ 1695579 h 3686004"/>
                <a:gd name="connsiteX472" fmla="*/ 3589932 w 4041704"/>
                <a:gd name="connsiteY472" fmla="*/ 1707291 h 3686004"/>
                <a:gd name="connsiteX473" fmla="*/ 3609724 w 4041704"/>
                <a:gd name="connsiteY473" fmla="*/ 1704514 h 3686004"/>
                <a:gd name="connsiteX474" fmla="*/ 3624100 w 4041704"/>
                <a:gd name="connsiteY474" fmla="*/ 1712166 h 3686004"/>
                <a:gd name="connsiteX475" fmla="*/ 3616719 w 4041704"/>
                <a:gd name="connsiteY475" fmla="*/ 1738412 h 3686004"/>
                <a:gd name="connsiteX476" fmla="*/ 3615472 w 4041704"/>
                <a:gd name="connsiteY476" fmla="*/ 1746279 h 3686004"/>
                <a:gd name="connsiteX477" fmla="*/ 3618671 w 4041704"/>
                <a:gd name="connsiteY477" fmla="*/ 1753235 h 3686004"/>
                <a:gd name="connsiteX478" fmla="*/ 3616316 w 4041704"/>
                <a:gd name="connsiteY478" fmla="*/ 1774901 h 3686004"/>
                <a:gd name="connsiteX479" fmla="*/ 3635028 w 4041704"/>
                <a:gd name="connsiteY479" fmla="*/ 1778940 h 3686004"/>
                <a:gd name="connsiteX480" fmla="*/ 3639165 w 4041704"/>
                <a:gd name="connsiteY480" fmla="*/ 1783358 h 3686004"/>
                <a:gd name="connsiteX481" fmla="*/ 3656369 w 4041704"/>
                <a:gd name="connsiteY481" fmla="*/ 1827474 h 3686004"/>
                <a:gd name="connsiteX482" fmla="*/ 3657386 w 4041704"/>
                <a:gd name="connsiteY482" fmla="*/ 1834623 h 3686004"/>
                <a:gd name="connsiteX483" fmla="*/ 3652762 w 4041704"/>
                <a:gd name="connsiteY483" fmla="*/ 1867218 h 3686004"/>
                <a:gd name="connsiteX484" fmla="*/ 3633034 w 4041704"/>
                <a:gd name="connsiteY484" fmla="*/ 1910323 h 3686004"/>
                <a:gd name="connsiteX485" fmla="*/ 3623144 w 4041704"/>
                <a:gd name="connsiteY485" fmla="*/ 1928646 h 3686004"/>
                <a:gd name="connsiteX486" fmla="*/ 3613368 w 4041704"/>
                <a:gd name="connsiteY486" fmla="*/ 1939462 h 3686004"/>
                <a:gd name="connsiteX487" fmla="*/ 3569227 w 4041704"/>
                <a:gd name="connsiteY487" fmla="*/ 1953435 h 3686004"/>
                <a:gd name="connsiteX488" fmla="*/ 3560447 w 4041704"/>
                <a:gd name="connsiteY488" fmla="*/ 1957957 h 3686004"/>
                <a:gd name="connsiteX489" fmla="*/ 3546964 w 4041704"/>
                <a:gd name="connsiteY489" fmla="*/ 1985387 h 3686004"/>
                <a:gd name="connsiteX490" fmla="*/ 3540059 w 4041704"/>
                <a:gd name="connsiteY490" fmla="*/ 1995045 h 3686004"/>
                <a:gd name="connsiteX491" fmla="*/ 3521556 w 4041704"/>
                <a:gd name="connsiteY491" fmla="*/ 2016841 h 3686004"/>
                <a:gd name="connsiteX492" fmla="*/ 3525497 w 4041704"/>
                <a:gd name="connsiteY492" fmla="*/ 2029292 h 3686004"/>
                <a:gd name="connsiteX493" fmla="*/ 3539601 w 4041704"/>
                <a:gd name="connsiteY493" fmla="*/ 2030598 h 3686004"/>
                <a:gd name="connsiteX494" fmla="*/ 3522138 w 4041704"/>
                <a:gd name="connsiteY494" fmla="*/ 2053422 h 3686004"/>
                <a:gd name="connsiteX495" fmla="*/ 3498434 w 4041704"/>
                <a:gd name="connsiteY495" fmla="*/ 2099040 h 3686004"/>
                <a:gd name="connsiteX496" fmla="*/ 3498803 w 4041704"/>
                <a:gd name="connsiteY496" fmla="*/ 2096020 h 3686004"/>
                <a:gd name="connsiteX497" fmla="*/ 3507452 w 4041704"/>
                <a:gd name="connsiteY497" fmla="*/ 2075350 h 3686004"/>
                <a:gd name="connsiteX498" fmla="*/ 3505010 w 4041704"/>
                <a:gd name="connsiteY498" fmla="*/ 2043248 h 3686004"/>
                <a:gd name="connsiteX499" fmla="*/ 3482570 w 4041704"/>
                <a:gd name="connsiteY499" fmla="*/ 2042383 h 3686004"/>
                <a:gd name="connsiteX500" fmla="*/ 3478178 w 4041704"/>
                <a:gd name="connsiteY500" fmla="*/ 2049750 h 3686004"/>
                <a:gd name="connsiteX501" fmla="*/ 3467318 w 4041704"/>
                <a:gd name="connsiteY501" fmla="*/ 2077595 h 3686004"/>
                <a:gd name="connsiteX502" fmla="*/ 3448518 w 4041704"/>
                <a:gd name="connsiteY502" fmla="*/ 2084293 h 3686004"/>
                <a:gd name="connsiteX503" fmla="*/ 3416302 w 4041704"/>
                <a:gd name="connsiteY503" fmla="*/ 2094243 h 3686004"/>
                <a:gd name="connsiteX504" fmla="*/ 3400649 w 4041704"/>
                <a:gd name="connsiteY504" fmla="*/ 2101439 h 3686004"/>
                <a:gd name="connsiteX505" fmla="*/ 3392861 w 4041704"/>
                <a:gd name="connsiteY505" fmla="*/ 2109883 h 3686004"/>
                <a:gd name="connsiteX506" fmla="*/ 3402050 w 4041704"/>
                <a:gd name="connsiteY506" fmla="*/ 2112950 h 3686004"/>
                <a:gd name="connsiteX507" fmla="*/ 3434326 w 4041704"/>
                <a:gd name="connsiteY507" fmla="*/ 2153540 h 3686004"/>
                <a:gd name="connsiteX508" fmla="*/ 3411986 w 4041704"/>
                <a:gd name="connsiteY508" fmla="*/ 2175804 h 3686004"/>
                <a:gd name="connsiteX509" fmla="*/ 3401240 w 4041704"/>
                <a:gd name="connsiteY509" fmla="*/ 2196142 h 3686004"/>
                <a:gd name="connsiteX510" fmla="*/ 3412689 w 4041704"/>
                <a:gd name="connsiteY510" fmla="*/ 2208706 h 3686004"/>
                <a:gd name="connsiteX511" fmla="*/ 3442159 w 4041704"/>
                <a:gd name="connsiteY511" fmla="*/ 2226274 h 3686004"/>
                <a:gd name="connsiteX512" fmla="*/ 3446101 w 4041704"/>
                <a:gd name="connsiteY512" fmla="*/ 2238724 h 3686004"/>
                <a:gd name="connsiteX513" fmla="*/ 3427747 w 4041704"/>
                <a:gd name="connsiteY513" fmla="*/ 2354615 h 3686004"/>
                <a:gd name="connsiteX514" fmla="*/ 3418205 w 4041704"/>
                <a:gd name="connsiteY514" fmla="*/ 2394495 h 3686004"/>
                <a:gd name="connsiteX515" fmla="*/ 3426176 w 4041704"/>
                <a:gd name="connsiteY515" fmla="*/ 2408659 h 3686004"/>
                <a:gd name="connsiteX516" fmla="*/ 3439494 w 4041704"/>
                <a:gd name="connsiteY516" fmla="*/ 2436571 h 3686004"/>
                <a:gd name="connsiteX517" fmla="*/ 3469785 w 4041704"/>
                <a:gd name="connsiteY517" fmla="*/ 2469320 h 3686004"/>
                <a:gd name="connsiteX518" fmla="*/ 3500336 w 4041704"/>
                <a:gd name="connsiteY518" fmla="*/ 2480071 h 3686004"/>
                <a:gd name="connsiteX519" fmla="*/ 3502210 w 4041704"/>
                <a:gd name="connsiteY519" fmla="*/ 2485206 h 3686004"/>
                <a:gd name="connsiteX520" fmla="*/ 3500872 w 4041704"/>
                <a:gd name="connsiteY520" fmla="*/ 2514022 h 3686004"/>
                <a:gd name="connsiteX521" fmla="*/ 3493729 w 4041704"/>
                <a:gd name="connsiteY521" fmla="*/ 2559120 h 3686004"/>
                <a:gd name="connsiteX522" fmla="*/ 3483071 w 4041704"/>
                <a:gd name="connsiteY522" fmla="*/ 2568720 h 3686004"/>
                <a:gd name="connsiteX523" fmla="*/ 3482158 w 4041704"/>
                <a:gd name="connsiteY523" fmla="*/ 2574489 h 3686004"/>
                <a:gd name="connsiteX524" fmla="*/ 3459948 w 4041704"/>
                <a:gd name="connsiteY524" fmla="*/ 2612900 h 3686004"/>
                <a:gd name="connsiteX525" fmla="*/ 3443380 w 4041704"/>
                <a:gd name="connsiteY525" fmla="*/ 2625865 h 3686004"/>
                <a:gd name="connsiteX526" fmla="*/ 3420587 w 4041704"/>
                <a:gd name="connsiteY526" fmla="*/ 2613654 h 3686004"/>
                <a:gd name="connsiteX527" fmla="*/ 3417441 w 4041704"/>
                <a:gd name="connsiteY527" fmla="*/ 2613156 h 3686004"/>
                <a:gd name="connsiteX528" fmla="*/ 3333756 w 4041704"/>
                <a:gd name="connsiteY528" fmla="*/ 2605278 h 3686004"/>
                <a:gd name="connsiteX529" fmla="*/ 3325100 w 4041704"/>
                <a:gd name="connsiteY529" fmla="*/ 2581868 h 3686004"/>
                <a:gd name="connsiteX530" fmla="*/ 3318589 w 4041704"/>
                <a:gd name="connsiteY530" fmla="*/ 2575462 h 3686004"/>
                <a:gd name="connsiteX531" fmla="*/ 3305204 w 4041704"/>
                <a:gd name="connsiteY531" fmla="*/ 2571729 h 3686004"/>
                <a:gd name="connsiteX532" fmla="*/ 3316361 w 4041704"/>
                <a:gd name="connsiteY532" fmla="*/ 2558982 h 3686004"/>
                <a:gd name="connsiteX533" fmla="*/ 3307290 w 4041704"/>
                <a:gd name="connsiteY533" fmla="*/ 2538194 h 3686004"/>
                <a:gd name="connsiteX534" fmla="*/ 3305747 w 4041704"/>
                <a:gd name="connsiteY534" fmla="*/ 2530962 h 3686004"/>
                <a:gd name="connsiteX535" fmla="*/ 3298183 w 4041704"/>
                <a:gd name="connsiteY535" fmla="*/ 2534601 h 3686004"/>
                <a:gd name="connsiteX536" fmla="*/ 3289953 w 4041704"/>
                <a:gd name="connsiteY536" fmla="*/ 2542436 h 3686004"/>
                <a:gd name="connsiteX537" fmla="*/ 3279280 w 4041704"/>
                <a:gd name="connsiteY537" fmla="*/ 2542477 h 3686004"/>
                <a:gd name="connsiteX538" fmla="*/ 3278980 w 4041704"/>
                <a:gd name="connsiteY538" fmla="*/ 2542776 h 3686004"/>
                <a:gd name="connsiteX539" fmla="*/ 3288743 w 4041704"/>
                <a:gd name="connsiteY539" fmla="*/ 2549150 h 3686004"/>
                <a:gd name="connsiteX540" fmla="*/ 3282013 w 4041704"/>
                <a:gd name="connsiteY540" fmla="*/ 2554876 h 3686004"/>
                <a:gd name="connsiteX541" fmla="*/ 3273364 w 4041704"/>
                <a:gd name="connsiteY541" fmla="*/ 2553216 h 3686004"/>
                <a:gd name="connsiteX542" fmla="*/ 3271617 w 4041704"/>
                <a:gd name="connsiteY542" fmla="*/ 2563184 h 3686004"/>
                <a:gd name="connsiteX543" fmla="*/ 3259817 w 4041704"/>
                <a:gd name="connsiteY543" fmla="*/ 2593568 h 3686004"/>
                <a:gd name="connsiteX544" fmla="*/ 3259480 w 4041704"/>
                <a:gd name="connsiteY544" fmla="*/ 2605879 h 3686004"/>
                <a:gd name="connsiteX545" fmla="*/ 3270159 w 4041704"/>
                <a:gd name="connsiteY545" fmla="*/ 2609720 h 3686004"/>
                <a:gd name="connsiteX546" fmla="*/ 3284287 w 4041704"/>
                <a:gd name="connsiteY546" fmla="*/ 2618945 h 3686004"/>
                <a:gd name="connsiteX547" fmla="*/ 3286808 w 4041704"/>
                <a:gd name="connsiteY547" fmla="*/ 2660735 h 3686004"/>
                <a:gd name="connsiteX548" fmla="*/ 3285386 w 4041704"/>
                <a:gd name="connsiteY548" fmla="*/ 2667163 h 3686004"/>
                <a:gd name="connsiteX549" fmla="*/ 3283128 w 4041704"/>
                <a:gd name="connsiteY549" fmla="*/ 2670599 h 3686004"/>
                <a:gd name="connsiteX550" fmla="*/ 3292503 w 4041704"/>
                <a:gd name="connsiteY550" fmla="*/ 2683060 h 3686004"/>
                <a:gd name="connsiteX551" fmla="*/ 3298349 w 4041704"/>
                <a:gd name="connsiteY551" fmla="*/ 2682050 h 3686004"/>
                <a:gd name="connsiteX552" fmla="*/ 3307862 w 4041704"/>
                <a:gd name="connsiteY552" fmla="*/ 2673746 h 3686004"/>
                <a:gd name="connsiteX553" fmla="*/ 3336874 w 4041704"/>
                <a:gd name="connsiteY553" fmla="*/ 2667053 h 3686004"/>
                <a:gd name="connsiteX554" fmla="*/ 3361333 w 4041704"/>
                <a:gd name="connsiteY554" fmla="*/ 2658563 h 3686004"/>
                <a:gd name="connsiteX555" fmla="*/ 3378700 w 4041704"/>
                <a:gd name="connsiteY555" fmla="*/ 2647336 h 3686004"/>
                <a:gd name="connsiteX556" fmla="*/ 3389842 w 4041704"/>
                <a:gd name="connsiteY556" fmla="*/ 2665227 h 3686004"/>
                <a:gd name="connsiteX557" fmla="*/ 3397694 w 4041704"/>
                <a:gd name="connsiteY557" fmla="*/ 2697111 h 3686004"/>
                <a:gd name="connsiteX558" fmla="*/ 3400149 w 4041704"/>
                <a:gd name="connsiteY558" fmla="*/ 2698576 h 3686004"/>
                <a:gd name="connsiteX559" fmla="*/ 3417201 w 4041704"/>
                <a:gd name="connsiteY559" fmla="*/ 2713102 h 3686004"/>
                <a:gd name="connsiteX560" fmla="*/ 3410947 w 4041704"/>
                <a:gd name="connsiteY560" fmla="*/ 2749202 h 3686004"/>
                <a:gd name="connsiteX561" fmla="*/ 3404597 w 4041704"/>
                <a:gd name="connsiteY561" fmla="*/ 2751959 h 3686004"/>
                <a:gd name="connsiteX562" fmla="*/ 3393284 w 4041704"/>
                <a:gd name="connsiteY562" fmla="*/ 2745329 h 3686004"/>
                <a:gd name="connsiteX563" fmla="*/ 3389862 w 4041704"/>
                <a:gd name="connsiteY563" fmla="*/ 2743175 h 3686004"/>
                <a:gd name="connsiteX564" fmla="*/ 3369393 w 4041704"/>
                <a:gd name="connsiteY564" fmla="*/ 2716281 h 3686004"/>
                <a:gd name="connsiteX565" fmla="*/ 3358136 w 4041704"/>
                <a:gd name="connsiteY565" fmla="*/ 2705898 h 3686004"/>
                <a:gd name="connsiteX566" fmla="*/ 3326206 w 4041704"/>
                <a:gd name="connsiteY566" fmla="*/ 2697078 h 3686004"/>
                <a:gd name="connsiteX567" fmla="*/ 3295330 w 4041704"/>
                <a:gd name="connsiteY567" fmla="*/ 2711615 h 3686004"/>
                <a:gd name="connsiteX568" fmla="*/ 3292130 w 4041704"/>
                <a:gd name="connsiteY568" fmla="*/ 2718355 h 3686004"/>
                <a:gd name="connsiteX569" fmla="*/ 3297187 w 4041704"/>
                <a:gd name="connsiteY569" fmla="*/ 2727762 h 3686004"/>
                <a:gd name="connsiteX570" fmla="*/ 3289779 w 4041704"/>
                <a:gd name="connsiteY570" fmla="*/ 2725356 h 3686004"/>
                <a:gd name="connsiteX571" fmla="*/ 3287722 w 4041704"/>
                <a:gd name="connsiteY571" fmla="*/ 2734726 h 3686004"/>
                <a:gd name="connsiteX572" fmla="*/ 3289609 w 4041704"/>
                <a:gd name="connsiteY572" fmla="*/ 2748262 h 3686004"/>
                <a:gd name="connsiteX573" fmla="*/ 3285161 w 4041704"/>
                <a:gd name="connsiteY573" fmla="*/ 2759383 h 3686004"/>
                <a:gd name="connsiteX574" fmla="*/ 3274895 w 4041704"/>
                <a:gd name="connsiteY574" fmla="*/ 2752920 h 3686004"/>
                <a:gd name="connsiteX575" fmla="*/ 3271161 w 4041704"/>
                <a:gd name="connsiteY575" fmla="*/ 2736485 h 3686004"/>
                <a:gd name="connsiteX576" fmla="*/ 3266142 w 4041704"/>
                <a:gd name="connsiteY576" fmla="*/ 2736601 h 3686004"/>
                <a:gd name="connsiteX577" fmla="*/ 3258831 w 4041704"/>
                <a:gd name="connsiteY577" fmla="*/ 2739855 h 3686004"/>
                <a:gd name="connsiteX578" fmla="*/ 3262278 w 4041704"/>
                <a:gd name="connsiteY578" fmla="*/ 2745613 h 3686004"/>
                <a:gd name="connsiteX579" fmla="*/ 3255571 w 4041704"/>
                <a:gd name="connsiteY579" fmla="*/ 2759535 h 3686004"/>
                <a:gd name="connsiteX580" fmla="*/ 3238454 w 4041704"/>
                <a:gd name="connsiteY580" fmla="*/ 2769189 h 3686004"/>
                <a:gd name="connsiteX581" fmla="*/ 3240926 w 4041704"/>
                <a:gd name="connsiteY581" fmla="*/ 2794307 h 3686004"/>
                <a:gd name="connsiteX582" fmla="*/ 3248725 w 4041704"/>
                <a:gd name="connsiteY582" fmla="*/ 2819731 h 3686004"/>
                <a:gd name="connsiteX583" fmla="*/ 3228986 w 4041704"/>
                <a:gd name="connsiteY583" fmla="*/ 2828968 h 3686004"/>
                <a:gd name="connsiteX584" fmla="*/ 3218493 w 4041704"/>
                <a:gd name="connsiteY584" fmla="*/ 2837521 h 3686004"/>
                <a:gd name="connsiteX585" fmla="*/ 3226246 w 4041704"/>
                <a:gd name="connsiteY585" fmla="*/ 2846274 h 3686004"/>
                <a:gd name="connsiteX586" fmla="*/ 3228785 w 4041704"/>
                <a:gd name="connsiteY586" fmla="*/ 2847214 h 3686004"/>
                <a:gd name="connsiteX587" fmla="*/ 3244569 w 4041704"/>
                <a:gd name="connsiteY587" fmla="*/ 2856164 h 3686004"/>
                <a:gd name="connsiteX588" fmla="*/ 3231069 w 4041704"/>
                <a:gd name="connsiteY588" fmla="*/ 2859939 h 3686004"/>
                <a:gd name="connsiteX589" fmla="*/ 3216055 w 4041704"/>
                <a:gd name="connsiteY589" fmla="*/ 2859712 h 3686004"/>
                <a:gd name="connsiteX590" fmla="*/ 3202712 w 4041704"/>
                <a:gd name="connsiteY590" fmla="*/ 2882863 h 3686004"/>
                <a:gd name="connsiteX591" fmla="*/ 3211539 w 4041704"/>
                <a:gd name="connsiteY591" fmla="*/ 2895012 h 3686004"/>
                <a:gd name="connsiteX592" fmla="*/ 3198034 w 4041704"/>
                <a:gd name="connsiteY592" fmla="*/ 2908999 h 3686004"/>
                <a:gd name="connsiteX593" fmla="*/ 3181779 w 4041704"/>
                <a:gd name="connsiteY593" fmla="*/ 2906425 h 3686004"/>
                <a:gd name="connsiteX594" fmla="*/ 3165269 w 4041704"/>
                <a:gd name="connsiteY594" fmla="*/ 2915636 h 3686004"/>
                <a:gd name="connsiteX595" fmla="*/ 3141111 w 4041704"/>
                <a:gd name="connsiteY595" fmla="*/ 2929013 h 3686004"/>
                <a:gd name="connsiteX596" fmla="*/ 3111788 w 4041704"/>
                <a:gd name="connsiteY596" fmla="*/ 2951246 h 3686004"/>
                <a:gd name="connsiteX597" fmla="*/ 3103501 w 4041704"/>
                <a:gd name="connsiteY597" fmla="*/ 2962833 h 3686004"/>
                <a:gd name="connsiteX598" fmla="*/ 3098730 w 4041704"/>
                <a:gd name="connsiteY598" fmla="*/ 2955628 h 3686004"/>
                <a:gd name="connsiteX599" fmla="*/ 3085672 w 4041704"/>
                <a:gd name="connsiteY599" fmla="*/ 2960010 h 3686004"/>
                <a:gd name="connsiteX600" fmla="*/ 3081075 w 4041704"/>
                <a:gd name="connsiteY600" fmla="*/ 2967665 h 3686004"/>
                <a:gd name="connsiteX601" fmla="*/ 3086646 w 4041704"/>
                <a:gd name="connsiteY601" fmla="*/ 2973865 h 3686004"/>
                <a:gd name="connsiteX602" fmla="*/ 3072757 w 4041704"/>
                <a:gd name="connsiteY602" fmla="*/ 2975754 h 3686004"/>
                <a:gd name="connsiteX603" fmla="*/ 3067356 w 4041704"/>
                <a:gd name="connsiteY603" fmla="*/ 2974923 h 3686004"/>
                <a:gd name="connsiteX604" fmla="*/ 3062755 w 4041704"/>
                <a:gd name="connsiteY604" fmla="*/ 2975733 h 3686004"/>
                <a:gd name="connsiteX605" fmla="*/ 3044703 w 4041704"/>
                <a:gd name="connsiteY605" fmla="*/ 2977712 h 3686004"/>
                <a:gd name="connsiteX606" fmla="*/ 3040222 w 4041704"/>
                <a:gd name="connsiteY606" fmla="*/ 2977051 h 3686004"/>
                <a:gd name="connsiteX607" fmla="*/ 3038819 w 4041704"/>
                <a:gd name="connsiteY607" fmla="*/ 2983436 h 3686004"/>
                <a:gd name="connsiteX608" fmla="*/ 3041525 w 4041704"/>
                <a:gd name="connsiteY608" fmla="*/ 2994574 h 3686004"/>
                <a:gd name="connsiteX609" fmla="*/ 3048604 w 4041704"/>
                <a:gd name="connsiteY609" fmla="*/ 3007817 h 3686004"/>
                <a:gd name="connsiteX610" fmla="*/ 3033310 w 4041704"/>
                <a:gd name="connsiteY610" fmla="*/ 3019823 h 3686004"/>
                <a:gd name="connsiteX611" fmla="*/ 3017560 w 4041704"/>
                <a:gd name="connsiteY611" fmla="*/ 3015045 h 3686004"/>
                <a:gd name="connsiteX612" fmla="*/ 3007298 w 4041704"/>
                <a:gd name="connsiteY612" fmla="*/ 3013664 h 3686004"/>
                <a:gd name="connsiteX613" fmla="*/ 3000754 w 4041704"/>
                <a:gd name="connsiteY613" fmla="*/ 3020997 h 3686004"/>
                <a:gd name="connsiteX614" fmla="*/ 3001671 w 4041704"/>
                <a:gd name="connsiteY614" fmla="*/ 3021465 h 3686004"/>
                <a:gd name="connsiteX615" fmla="*/ 2995069 w 4041704"/>
                <a:gd name="connsiteY615" fmla="*/ 3033588 h 3686004"/>
                <a:gd name="connsiteX616" fmla="*/ 2954465 w 4041704"/>
                <a:gd name="connsiteY616" fmla="*/ 3108485 h 3686004"/>
                <a:gd name="connsiteX617" fmla="*/ 2960471 w 4041704"/>
                <a:gd name="connsiteY617" fmla="*/ 3122730 h 3686004"/>
                <a:gd name="connsiteX618" fmla="*/ 2970885 w 4041704"/>
                <a:gd name="connsiteY618" fmla="*/ 3141609 h 3686004"/>
                <a:gd name="connsiteX619" fmla="*/ 2950245 w 4041704"/>
                <a:gd name="connsiteY619" fmla="*/ 3143900 h 3686004"/>
                <a:gd name="connsiteX620" fmla="*/ 2937957 w 4041704"/>
                <a:gd name="connsiteY620" fmla="*/ 3170134 h 3686004"/>
                <a:gd name="connsiteX621" fmla="*/ 2945149 w 4041704"/>
                <a:gd name="connsiteY621" fmla="*/ 3194327 h 3686004"/>
                <a:gd name="connsiteX622" fmla="*/ 2943374 w 4041704"/>
                <a:gd name="connsiteY622" fmla="*/ 3245492 h 3686004"/>
                <a:gd name="connsiteX623" fmla="*/ 2924099 w 4041704"/>
                <a:gd name="connsiteY623" fmla="*/ 3263038 h 3686004"/>
                <a:gd name="connsiteX624" fmla="*/ 2910544 w 4041704"/>
                <a:gd name="connsiteY624" fmla="*/ 3280070 h 3686004"/>
                <a:gd name="connsiteX625" fmla="*/ 2895111 w 4041704"/>
                <a:gd name="connsiteY625" fmla="*/ 3276129 h 3686004"/>
                <a:gd name="connsiteX626" fmla="*/ 2863294 w 4041704"/>
                <a:gd name="connsiteY626" fmla="*/ 3252663 h 3686004"/>
                <a:gd name="connsiteX627" fmla="*/ 2834578 w 4041704"/>
                <a:gd name="connsiteY627" fmla="*/ 3242372 h 3686004"/>
                <a:gd name="connsiteX628" fmla="*/ 2785273 w 4041704"/>
                <a:gd name="connsiteY628" fmla="*/ 3254770 h 3686004"/>
                <a:gd name="connsiteX629" fmla="*/ 2775514 w 4041704"/>
                <a:gd name="connsiteY629" fmla="*/ 3264662 h 3686004"/>
                <a:gd name="connsiteX630" fmla="*/ 2760612 w 4041704"/>
                <a:gd name="connsiteY630" fmla="*/ 3273241 h 3686004"/>
                <a:gd name="connsiteX631" fmla="*/ 2756924 w 4041704"/>
                <a:gd name="connsiteY631" fmla="*/ 3258492 h 3686004"/>
                <a:gd name="connsiteX632" fmla="*/ 2754004 w 4041704"/>
                <a:gd name="connsiteY632" fmla="*/ 3250621 h 3686004"/>
                <a:gd name="connsiteX633" fmla="*/ 2747464 w 4041704"/>
                <a:gd name="connsiteY633" fmla="*/ 3255198 h 3686004"/>
                <a:gd name="connsiteX634" fmla="*/ 2697171 w 4041704"/>
                <a:gd name="connsiteY634" fmla="*/ 3269754 h 3686004"/>
                <a:gd name="connsiteX635" fmla="*/ 2675868 w 4041704"/>
                <a:gd name="connsiteY635" fmla="*/ 3265425 h 3686004"/>
                <a:gd name="connsiteX636" fmla="*/ 2673392 w 4041704"/>
                <a:gd name="connsiteY636" fmla="*/ 3261362 h 3686004"/>
                <a:gd name="connsiteX637" fmla="*/ 2671104 w 4041704"/>
                <a:gd name="connsiteY637" fmla="*/ 3263092 h 3686004"/>
                <a:gd name="connsiteX638" fmla="*/ 2662639 w 4041704"/>
                <a:gd name="connsiteY638" fmla="*/ 3257802 h 3686004"/>
                <a:gd name="connsiteX639" fmla="*/ 2660869 w 4041704"/>
                <a:gd name="connsiteY639" fmla="*/ 3253543 h 3686004"/>
                <a:gd name="connsiteX640" fmla="*/ 2650158 w 4041704"/>
                <a:gd name="connsiteY640" fmla="*/ 3249077 h 3686004"/>
                <a:gd name="connsiteX641" fmla="*/ 2645756 w 4041704"/>
                <a:gd name="connsiteY641" fmla="*/ 3244534 h 3686004"/>
                <a:gd name="connsiteX642" fmla="*/ 2645179 w 4041704"/>
                <a:gd name="connsiteY642" fmla="*/ 3248918 h 3686004"/>
                <a:gd name="connsiteX643" fmla="*/ 2593191 w 4041704"/>
                <a:gd name="connsiteY643" fmla="*/ 3294739 h 3686004"/>
                <a:gd name="connsiteX644" fmla="*/ 2555482 w 4041704"/>
                <a:gd name="connsiteY644" fmla="*/ 3295150 h 3686004"/>
                <a:gd name="connsiteX645" fmla="*/ 2497398 w 4041704"/>
                <a:gd name="connsiteY645" fmla="*/ 3286039 h 3686004"/>
                <a:gd name="connsiteX646" fmla="*/ 2490388 w 4041704"/>
                <a:gd name="connsiteY646" fmla="*/ 3282957 h 3686004"/>
                <a:gd name="connsiteX647" fmla="*/ 2483284 w 4041704"/>
                <a:gd name="connsiteY647" fmla="*/ 3290519 h 3686004"/>
                <a:gd name="connsiteX648" fmla="*/ 2482076 w 4041704"/>
                <a:gd name="connsiteY648" fmla="*/ 3297985 h 3686004"/>
                <a:gd name="connsiteX649" fmla="*/ 2485672 w 4041704"/>
                <a:gd name="connsiteY649" fmla="*/ 3308429 h 3686004"/>
                <a:gd name="connsiteX650" fmla="*/ 2482573 w 4041704"/>
                <a:gd name="connsiteY650" fmla="*/ 3314037 h 3686004"/>
                <a:gd name="connsiteX651" fmla="*/ 2480335 w 4041704"/>
                <a:gd name="connsiteY651" fmla="*/ 3314275 h 3686004"/>
                <a:gd name="connsiteX652" fmla="*/ 2480624 w 4041704"/>
                <a:gd name="connsiteY652" fmla="*/ 3329114 h 3686004"/>
                <a:gd name="connsiteX653" fmla="*/ 2470723 w 4041704"/>
                <a:gd name="connsiteY653" fmla="*/ 3346053 h 3686004"/>
                <a:gd name="connsiteX654" fmla="*/ 2439847 w 4041704"/>
                <a:gd name="connsiteY654" fmla="*/ 3342529 h 3686004"/>
                <a:gd name="connsiteX655" fmla="*/ 2420715 w 4041704"/>
                <a:gd name="connsiteY655" fmla="*/ 3345080 h 3686004"/>
                <a:gd name="connsiteX656" fmla="*/ 2423593 w 4041704"/>
                <a:gd name="connsiteY656" fmla="*/ 3361502 h 3686004"/>
                <a:gd name="connsiteX657" fmla="*/ 2425975 w 4041704"/>
                <a:gd name="connsiteY657" fmla="*/ 3364541 h 3686004"/>
                <a:gd name="connsiteX658" fmla="*/ 2438462 w 4041704"/>
                <a:gd name="connsiteY658" fmla="*/ 3387201 h 3686004"/>
                <a:gd name="connsiteX659" fmla="*/ 2419245 w 4041704"/>
                <a:gd name="connsiteY659" fmla="*/ 3381705 h 3686004"/>
                <a:gd name="connsiteX660" fmla="*/ 2401177 w 4041704"/>
                <a:gd name="connsiteY660" fmla="*/ 3370212 h 3686004"/>
                <a:gd name="connsiteX661" fmla="*/ 2367679 w 4041704"/>
                <a:gd name="connsiteY661" fmla="*/ 3388368 h 3686004"/>
                <a:gd name="connsiteX662" fmla="*/ 2369327 w 4041704"/>
                <a:gd name="connsiteY662" fmla="*/ 3409717 h 3686004"/>
                <a:gd name="connsiteX663" fmla="*/ 2342476 w 4041704"/>
                <a:gd name="connsiteY663" fmla="*/ 3416622 h 3686004"/>
                <a:gd name="connsiteX664" fmla="*/ 2324654 w 4041704"/>
                <a:gd name="connsiteY664" fmla="*/ 3401353 h 3686004"/>
                <a:gd name="connsiteX665" fmla="*/ 2312047 w 4041704"/>
                <a:gd name="connsiteY665" fmla="*/ 3393667 h 3686004"/>
                <a:gd name="connsiteX666" fmla="*/ 2299300 w 4041704"/>
                <a:gd name="connsiteY666" fmla="*/ 3399488 h 3686004"/>
                <a:gd name="connsiteX667" fmla="*/ 2300228 w 4041704"/>
                <a:gd name="connsiteY667" fmla="*/ 3400626 h 3686004"/>
                <a:gd name="connsiteX668" fmla="*/ 2284657 w 4041704"/>
                <a:gd name="connsiteY668" fmla="*/ 3412668 h 3686004"/>
                <a:gd name="connsiteX669" fmla="*/ 2188704 w 4041704"/>
                <a:gd name="connsiteY669" fmla="*/ 3487168 h 3686004"/>
                <a:gd name="connsiteX670" fmla="*/ 2188378 w 4041704"/>
                <a:gd name="connsiteY670" fmla="*/ 3509212 h 3686004"/>
                <a:gd name="connsiteX671" fmla="*/ 2191148 w 4041704"/>
                <a:gd name="connsiteY671" fmla="*/ 3539830 h 3686004"/>
                <a:gd name="connsiteX672" fmla="*/ 2162887 w 4041704"/>
                <a:gd name="connsiteY672" fmla="*/ 3530987 h 3686004"/>
                <a:gd name="connsiteX673" fmla="*/ 2131803 w 4041704"/>
                <a:gd name="connsiteY673" fmla="*/ 3558191 h 3686004"/>
                <a:gd name="connsiteX674" fmla="*/ 2127323 w 4041704"/>
                <a:gd name="connsiteY674" fmla="*/ 3593902 h 3686004"/>
                <a:gd name="connsiteX675" fmla="*/ 2095670 w 4041704"/>
                <a:gd name="connsiteY675" fmla="*/ 3659684 h 3686004"/>
                <a:gd name="connsiteX676" fmla="*/ 2060444 w 4041704"/>
                <a:gd name="connsiteY676" fmla="*/ 3671539 h 3686004"/>
                <a:gd name="connsiteX677" fmla="*/ 2032982 w 4041704"/>
                <a:gd name="connsiteY677" fmla="*/ 3686004 h 3686004"/>
                <a:gd name="connsiteX678" fmla="*/ 2015093 w 4041704"/>
                <a:gd name="connsiteY678" fmla="*/ 3672010 h 3686004"/>
                <a:gd name="connsiteX679" fmla="*/ 1987008 w 4041704"/>
                <a:gd name="connsiteY679" fmla="*/ 3623131 h 3686004"/>
                <a:gd name="connsiteX680" fmla="*/ 1955418 w 4041704"/>
                <a:gd name="connsiteY680" fmla="*/ 3593230 h 3686004"/>
                <a:gd name="connsiteX681" fmla="*/ 1883937 w 4041704"/>
                <a:gd name="connsiteY681" fmla="*/ 3581147 h 3686004"/>
                <a:gd name="connsiteX682" fmla="*/ 1865526 w 4041704"/>
                <a:gd name="connsiteY682" fmla="*/ 3588467 h 3686004"/>
                <a:gd name="connsiteX683" fmla="*/ 1841150 w 4041704"/>
                <a:gd name="connsiteY683" fmla="*/ 3591124 h 3686004"/>
                <a:gd name="connsiteX684" fmla="*/ 1844793 w 4041704"/>
                <a:gd name="connsiteY684" fmla="*/ 3569752 h 3686004"/>
                <a:gd name="connsiteX685" fmla="*/ 1845492 w 4041704"/>
                <a:gd name="connsiteY685" fmla="*/ 3557803 h 3686004"/>
                <a:gd name="connsiteX686" fmla="*/ 1834329 w 4041704"/>
                <a:gd name="connsiteY686" fmla="*/ 3560030 h 3686004"/>
                <a:gd name="connsiteX687" fmla="*/ 1760322 w 4041704"/>
                <a:gd name="connsiteY687" fmla="*/ 3550197 h 3686004"/>
                <a:gd name="connsiteX688" fmla="*/ 1733314 w 4041704"/>
                <a:gd name="connsiteY688" fmla="*/ 3519845 h 3686004"/>
                <a:gd name="connsiteX689" fmla="*/ 1671934 w 4041704"/>
                <a:gd name="connsiteY689" fmla="*/ 3408590 h 3686004"/>
                <a:gd name="connsiteX690" fmla="*/ 1655345 w 4041704"/>
                <a:gd name="connsiteY690" fmla="*/ 3405224 h 3686004"/>
                <a:gd name="connsiteX691" fmla="*/ 1640552 w 4041704"/>
                <a:gd name="connsiteY691" fmla="*/ 3399806 h 3686004"/>
                <a:gd name="connsiteX692" fmla="*/ 1637976 w 4041704"/>
                <a:gd name="connsiteY692" fmla="*/ 3390256 h 3686004"/>
                <a:gd name="connsiteX693" fmla="*/ 1618072 w 4041704"/>
                <a:gd name="connsiteY693" fmla="*/ 3387135 h 3686004"/>
                <a:gd name="connsiteX694" fmla="*/ 1615043 w 4041704"/>
                <a:gd name="connsiteY694" fmla="*/ 3382230 h 3686004"/>
                <a:gd name="connsiteX695" fmla="*/ 1596941 w 4041704"/>
                <a:gd name="connsiteY695" fmla="*/ 3395104 h 3686004"/>
                <a:gd name="connsiteX696" fmla="*/ 1596004 w 4041704"/>
                <a:gd name="connsiteY696" fmla="*/ 3374186 h 3686004"/>
                <a:gd name="connsiteX697" fmla="*/ 1578147 w 4041704"/>
                <a:gd name="connsiteY697" fmla="*/ 3371945 h 3686004"/>
                <a:gd name="connsiteX698" fmla="*/ 1578554 w 4041704"/>
                <a:gd name="connsiteY698" fmla="*/ 3370072 h 3686004"/>
                <a:gd name="connsiteX699" fmla="*/ 1564569 w 4041704"/>
                <a:gd name="connsiteY699" fmla="*/ 3381484 h 3686004"/>
                <a:gd name="connsiteX700" fmla="*/ 1533082 w 4041704"/>
                <a:gd name="connsiteY700" fmla="*/ 3402615 h 3686004"/>
                <a:gd name="connsiteX701" fmla="*/ 1512331 w 4041704"/>
                <a:gd name="connsiteY701" fmla="*/ 3379479 h 3686004"/>
                <a:gd name="connsiteX702" fmla="*/ 1496332 w 4041704"/>
                <a:gd name="connsiteY702" fmla="*/ 3368684 h 3686004"/>
                <a:gd name="connsiteX703" fmla="*/ 1487582 w 4041704"/>
                <a:gd name="connsiteY703" fmla="*/ 3382875 h 3686004"/>
                <a:gd name="connsiteX704" fmla="*/ 1487345 w 4041704"/>
                <a:gd name="connsiteY704" fmla="*/ 3386728 h 3686004"/>
                <a:gd name="connsiteX705" fmla="*/ 1481637 w 4041704"/>
                <a:gd name="connsiteY705" fmla="*/ 3411963 h 3686004"/>
                <a:gd name="connsiteX706" fmla="*/ 1470917 w 4041704"/>
                <a:gd name="connsiteY706" fmla="*/ 3395095 h 3686004"/>
                <a:gd name="connsiteX707" fmla="*/ 1465036 w 4041704"/>
                <a:gd name="connsiteY707" fmla="*/ 3374505 h 3686004"/>
                <a:gd name="connsiteX708" fmla="*/ 1427933 w 4041704"/>
                <a:gd name="connsiteY708" fmla="*/ 3365840 h 3686004"/>
                <a:gd name="connsiteX709" fmla="*/ 1414989 w 4041704"/>
                <a:gd name="connsiteY709" fmla="*/ 3382899 h 3686004"/>
                <a:gd name="connsiteX710" fmla="*/ 1390328 w 4041704"/>
                <a:gd name="connsiteY710" fmla="*/ 3370234 h 3686004"/>
                <a:gd name="connsiteX711" fmla="*/ 1387138 w 4041704"/>
                <a:gd name="connsiteY711" fmla="*/ 3346982 h 3686004"/>
                <a:gd name="connsiteX712" fmla="*/ 1367757 w 4041704"/>
                <a:gd name="connsiteY712" fmla="*/ 3328245 h 3686004"/>
                <a:gd name="connsiteX713" fmla="*/ 1339537 w 4041704"/>
                <a:gd name="connsiteY713" fmla="*/ 3300787 h 3686004"/>
                <a:gd name="connsiteX714" fmla="*/ 1297095 w 4041704"/>
                <a:gd name="connsiteY714" fmla="*/ 3269929 h 3686004"/>
                <a:gd name="connsiteX715" fmla="*/ 1277860 w 4041704"/>
                <a:gd name="connsiteY715" fmla="*/ 3263398 h 3686004"/>
                <a:gd name="connsiteX716" fmla="*/ 1285729 w 4041704"/>
                <a:gd name="connsiteY716" fmla="*/ 3253912 h 3686004"/>
                <a:gd name="connsiteX717" fmla="*/ 1274362 w 4041704"/>
                <a:gd name="connsiteY717" fmla="*/ 3237896 h 3686004"/>
                <a:gd name="connsiteX718" fmla="*/ 1243451 w 4041704"/>
                <a:gd name="connsiteY718" fmla="*/ 3213097 h 3686004"/>
                <a:gd name="connsiteX719" fmla="*/ 1233305 w 4041704"/>
                <a:gd name="connsiteY719" fmla="*/ 3189274 h 3686004"/>
                <a:gd name="connsiteX720" fmla="*/ 1231404 w 4041704"/>
                <a:gd name="connsiteY720" fmla="*/ 3176435 h 3686004"/>
                <a:gd name="connsiteX721" fmla="*/ 1223095 w 4041704"/>
                <a:gd name="connsiteY721" fmla="*/ 3189026 h 3686004"/>
                <a:gd name="connsiteX722" fmla="*/ 1202226 w 4041704"/>
                <a:gd name="connsiteY722" fmla="*/ 3214473 h 3686004"/>
                <a:gd name="connsiteX723" fmla="*/ 1160715 w 4041704"/>
                <a:gd name="connsiteY723" fmla="*/ 3248436 h 3686004"/>
                <a:gd name="connsiteX724" fmla="*/ 1140446 w 4041704"/>
                <a:gd name="connsiteY724" fmla="*/ 3266397 h 3686004"/>
                <a:gd name="connsiteX725" fmla="*/ 1126105 w 4041704"/>
                <a:gd name="connsiteY725" fmla="*/ 3266756 h 3686004"/>
                <a:gd name="connsiteX726" fmla="*/ 1123155 w 4041704"/>
                <a:gd name="connsiteY726" fmla="*/ 3289494 h 3686004"/>
                <a:gd name="connsiteX727" fmla="*/ 1074384 w 4041704"/>
                <a:gd name="connsiteY727" fmla="*/ 3324758 h 3686004"/>
                <a:gd name="connsiteX728" fmla="*/ 1061166 w 4041704"/>
                <a:gd name="connsiteY728" fmla="*/ 3334623 h 3686004"/>
                <a:gd name="connsiteX729" fmla="*/ 1018008 w 4041704"/>
                <a:gd name="connsiteY729" fmla="*/ 3360921 h 3686004"/>
                <a:gd name="connsiteX730" fmla="*/ 969896 w 4041704"/>
                <a:gd name="connsiteY730" fmla="*/ 3387953 h 3686004"/>
                <a:gd name="connsiteX731" fmla="*/ 943250 w 4041704"/>
                <a:gd name="connsiteY731" fmla="*/ 3400885 h 3686004"/>
                <a:gd name="connsiteX732" fmla="*/ 942382 w 4041704"/>
                <a:gd name="connsiteY732" fmla="*/ 3402321 h 3686004"/>
                <a:gd name="connsiteX733" fmla="*/ 942381 w 4041704"/>
                <a:gd name="connsiteY733" fmla="*/ 3402321 h 3686004"/>
                <a:gd name="connsiteX734" fmla="*/ 942165 w 4041704"/>
                <a:gd name="connsiteY734" fmla="*/ 3402681 h 3686004"/>
                <a:gd name="connsiteX735" fmla="*/ 942382 w 4041704"/>
                <a:gd name="connsiteY735" fmla="*/ 3402321 h 3686004"/>
                <a:gd name="connsiteX736" fmla="*/ 943534 w 4041704"/>
                <a:gd name="connsiteY736" fmla="*/ 3402037 h 3686004"/>
                <a:gd name="connsiteX737" fmla="*/ 950824 w 4041704"/>
                <a:gd name="connsiteY737" fmla="*/ 3409777 h 3686004"/>
                <a:gd name="connsiteX738" fmla="*/ 946198 w 4041704"/>
                <a:gd name="connsiteY738" fmla="*/ 3415809 h 3686004"/>
                <a:gd name="connsiteX739" fmla="*/ 885435 w 4041704"/>
                <a:gd name="connsiteY739" fmla="*/ 3473841 h 3686004"/>
                <a:gd name="connsiteX740" fmla="*/ 874462 w 4041704"/>
                <a:gd name="connsiteY740" fmla="*/ 3483885 h 3686004"/>
                <a:gd name="connsiteX741" fmla="*/ 870944 w 4041704"/>
                <a:gd name="connsiteY741" fmla="*/ 3485487 h 3686004"/>
                <a:gd name="connsiteX742" fmla="*/ 860406 w 4041704"/>
                <a:gd name="connsiteY742" fmla="*/ 3485396 h 3686004"/>
                <a:gd name="connsiteX743" fmla="*/ 856724 w 4041704"/>
                <a:gd name="connsiteY743" fmla="*/ 3484348 h 3686004"/>
                <a:gd name="connsiteX744" fmla="*/ 849315 w 4041704"/>
                <a:gd name="connsiteY744" fmla="*/ 3478105 h 3686004"/>
                <a:gd name="connsiteX745" fmla="*/ 844719 w 4041704"/>
                <a:gd name="connsiteY745" fmla="*/ 3474347 h 3686004"/>
                <a:gd name="connsiteX746" fmla="*/ 828312 w 4041704"/>
                <a:gd name="connsiteY746" fmla="*/ 3491112 h 3686004"/>
                <a:gd name="connsiteX747" fmla="*/ 811816 w 4041704"/>
                <a:gd name="connsiteY747" fmla="*/ 3499584 h 3686004"/>
                <a:gd name="connsiteX748" fmla="*/ 806443 w 4041704"/>
                <a:gd name="connsiteY748" fmla="*/ 3486725 h 3686004"/>
                <a:gd name="connsiteX749" fmla="*/ 865663 w 4041704"/>
                <a:gd name="connsiteY749" fmla="*/ 3443258 h 3686004"/>
                <a:gd name="connsiteX750" fmla="*/ 891545 w 4041704"/>
                <a:gd name="connsiteY750" fmla="*/ 3416330 h 3686004"/>
                <a:gd name="connsiteX751" fmla="*/ 896111 w 4041704"/>
                <a:gd name="connsiteY751" fmla="*/ 3411046 h 3686004"/>
                <a:gd name="connsiteX752" fmla="*/ 936260 w 4041704"/>
                <a:gd name="connsiteY752" fmla="*/ 3389402 h 3686004"/>
                <a:gd name="connsiteX753" fmla="*/ 950766 w 4041704"/>
                <a:gd name="connsiteY753" fmla="*/ 3372862 h 3686004"/>
                <a:gd name="connsiteX754" fmla="*/ 958401 w 4041704"/>
                <a:gd name="connsiteY754" fmla="*/ 3362175 h 3686004"/>
                <a:gd name="connsiteX755" fmla="*/ 1002097 w 4041704"/>
                <a:gd name="connsiteY755" fmla="*/ 3329141 h 3686004"/>
                <a:gd name="connsiteX756" fmla="*/ 1027292 w 4041704"/>
                <a:gd name="connsiteY756" fmla="*/ 3301404 h 3686004"/>
                <a:gd name="connsiteX757" fmla="*/ 1054298 w 4041704"/>
                <a:gd name="connsiteY757" fmla="*/ 3283982 h 3686004"/>
                <a:gd name="connsiteX758" fmla="*/ 1066200 w 4041704"/>
                <a:gd name="connsiteY758" fmla="*/ 3252921 h 3686004"/>
                <a:gd name="connsiteX759" fmla="*/ 1061380 w 4041704"/>
                <a:gd name="connsiteY759" fmla="*/ 3247263 h 3686004"/>
                <a:gd name="connsiteX760" fmla="*/ 1070214 w 4041704"/>
                <a:gd name="connsiteY760" fmla="*/ 3202775 h 3686004"/>
                <a:gd name="connsiteX761" fmla="*/ 1077715 w 4041704"/>
                <a:gd name="connsiteY761" fmla="*/ 3179648 h 3686004"/>
                <a:gd name="connsiteX762" fmla="*/ 1077647 w 4041704"/>
                <a:gd name="connsiteY762" fmla="*/ 3179528 h 3686004"/>
                <a:gd name="connsiteX763" fmla="*/ 1068969 w 4041704"/>
                <a:gd name="connsiteY763" fmla="*/ 3165555 h 3686004"/>
                <a:gd name="connsiteX764" fmla="*/ 1069713 w 4041704"/>
                <a:gd name="connsiteY764" fmla="*/ 3165435 h 3686004"/>
                <a:gd name="connsiteX765" fmla="*/ 1068029 w 4041704"/>
                <a:gd name="connsiteY765" fmla="*/ 3162443 h 3686004"/>
                <a:gd name="connsiteX766" fmla="*/ 1064529 w 4041704"/>
                <a:gd name="connsiteY766" fmla="*/ 3142060 h 3686004"/>
                <a:gd name="connsiteX767" fmla="*/ 1063050 w 4041704"/>
                <a:gd name="connsiteY767" fmla="*/ 3137376 h 3686004"/>
                <a:gd name="connsiteX768" fmla="*/ 1062498 w 4041704"/>
                <a:gd name="connsiteY768" fmla="*/ 3137761 h 3686004"/>
                <a:gd name="connsiteX769" fmla="*/ 1034473 w 4041704"/>
                <a:gd name="connsiteY769" fmla="*/ 3173009 h 3686004"/>
                <a:gd name="connsiteX770" fmla="*/ 1013870 w 4041704"/>
                <a:gd name="connsiteY770" fmla="*/ 3181846 h 3686004"/>
                <a:gd name="connsiteX771" fmla="*/ 1003316 w 4041704"/>
                <a:gd name="connsiteY771" fmla="*/ 3189210 h 3686004"/>
                <a:gd name="connsiteX772" fmla="*/ 970293 w 4041704"/>
                <a:gd name="connsiteY772" fmla="*/ 3206712 h 3686004"/>
                <a:gd name="connsiteX773" fmla="*/ 947984 w 4041704"/>
                <a:gd name="connsiteY773" fmla="*/ 3194585 h 3686004"/>
                <a:gd name="connsiteX774" fmla="*/ 1001074 w 4041704"/>
                <a:gd name="connsiteY774" fmla="*/ 3113231 h 3686004"/>
                <a:gd name="connsiteX775" fmla="*/ 996669 w 4041704"/>
                <a:gd name="connsiteY775" fmla="*/ 3113534 h 3686004"/>
                <a:gd name="connsiteX776" fmla="*/ 1020438 w 4041704"/>
                <a:gd name="connsiteY776" fmla="*/ 3088642 h 3686004"/>
                <a:gd name="connsiteX777" fmla="*/ 1038396 w 4041704"/>
                <a:gd name="connsiteY777" fmla="*/ 3064220 h 3686004"/>
                <a:gd name="connsiteX778" fmla="*/ 1027366 w 4041704"/>
                <a:gd name="connsiteY778" fmla="*/ 3055851 h 3686004"/>
                <a:gd name="connsiteX779" fmla="*/ 1011529 w 4041704"/>
                <a:gd name="connsiteY779" fmla="*/ 3037259 h 3686004"/>
                <a:gd name="connsiteX780" fmla="*/ 989315 w 4041704"/>
                <a:gd name="connsiteY780" fmla="*/ 3032467 h 3686004"/>
                <a:gd name="connsiteX781" fmla="*/ 967639 w 4041704"/>
                <a:gd name="connsiteY781" fmla="*/ 3039771 h 3686004"/>
                <a:gd name="connsiteX782" fmla="*/ 956876 w 4041704"/>
                <a:gd name="connsiteY782" fmla="*/ 3056610 h 3686004"/>
                <a:gd name="connsiteX783" fmla="*/ 941712 w 4041704"/>
                <a:gd name="connsiteY783" fmla="*/ 3062552 h 3686004"/>
                <a:gd name="connsiteX784" fmla="*/ 926580 w 4041704"/>
                <a:gd name="connsiteY784" fmla="*/ 3039873 h 3686004"/>
                <a:gd name="connsiteX785" fmla="*/ 921415 w 4041704"/>
                <a:gd name="connsiteY785" fmla="*/ 3033810 h 3686004"/>
                <a:gd name="connsiteX786" fmla="*/ 914050 w 4041704"/>
                <a:gd name="connsiteY786" fmla="*/ 3031714 h 3686004"/>
                <a:gd name="connsiteX787" fmla="*/ 899127 w 4041704"/>
                <a:gd name="connsiteY787" fmla="*/ 3015831 h 3686004"/>
                <a:gd name="connsiteX788" fmla="*/ 883887 w 4041704"/>
                <a:gd name="connsiteY788" fmla="*/ 3027417 h 3686004"/>
                <a:gd name="connsiteX789" fmla="*/ 877840 w 4041704"/>
                <a:gd name="connsiteY789" fmla="*/ 3027685 h 3686004"/>
                <a:gd name="connsiteX790" fmla="*/ 833143 w 4041704"/>
                <a:gd name="connsiteY790" fmla="*/ 3012056 h 3686004"/>
                <a:gd name="connsiteX791" fmla="*/ 827051 w 4041704"/>
                <a:gd name="connsiteY791" fmla="*/ 3008178 h 3686004"/>
                <a:gd name="connsiteX792" fmla="*/ 805303 w 4041704"/>
                <a:gd name="connsiteY792" fmla="*/ 2983463 h 3686004"/>
                <a:gd name="connsiteX793" fmla="*/ 785396 w 4041704"/>
                <a:gd name="connsiteY793" fmla="*/ 2940440 h 3686004"/>
                <a:gd name="connsiteX794" fmla="*/ 777912 w 4041704"/>
                <a:gd name="connsiteY794" fmla="*/ 2921010 h 3686004"/>
                <a:gd name="connsiteX795" fmla="*/ 776057 w 4041704"/>
                <a:gd name="connsiteY795" fmla="*/ 2906550 h 3686004"/>
                <a:gd name="connsiteX796" fmla="*/ 794156 w 4041704"/>
                <a:gd name="connsiteY796" fmla="*/ 2863934 h 3686004"/>
                <a:gd name="connsiteX797" fmla="*/ 796433 w 4041704"/>
                <a:gd name="connsiteY797" fmla="*/ 2854323 h 3686004"/>
                <a:gd name="connsiteX798" fmla="*/ 784369 w 4041704"/>
                <a:gd name="connsiteY798" fmla="*/ 2826241 h 3686004"/>
                <a:gd name="connsiteX799" fmla="*/ 781525 w 4041704"/>
                <a:gd name="connsiteY799" fmla="*/ 2814714 h 3686004"/>
                <a:gd name="connsiteX800" fmla="*/ 777006 w 4041704"/>
                <a:gd name="connsiteY800" fmla="*/ 2786482 h 3686004"/>
                <a:gd name="connsiteX801" fmla="*/ 764987 w 4041704"/>
                <a:gd name="connsiteY801" fmla="*/ 2781377 h 3686004"/>
                <a:gd name="connsiteX802" fmla="*/ 754819 w 4041704"/>
                <a:gd name="connsiteY802" fmla="*/ 2791238 h 3686004"/>
                <a:gd name="connsiteX803" fmla="*/ 748844 w 4041704"/>
                <a:gd name="connsiteY803" fmla="*/ 2763129 h 3686004"/>
                <a:gd name="connsiteX804" fmla="*/ 730809 w 4041704"/>
                <a:gd name="connsiteY804" fmla="*/ 2718412 h 3686004"/>
                <a:gd name="connsiteX805" fmla="*/ 725651 w 4041704"/>
                <a:gd name="connsiteY805" fmla="*/ 2720140 h 3686004"/>
                <a:gd name="connsiteX806" fmla="*/ 727215 w 4041704"/>
                <a:gd name="connsiteY806" fmla="*/ 2721285 h 3686004"/>
                <a:gd name="connsiteX807" fmla="*/ 719629 w 4041704"/>
                <a:gd name="connsiteY807" fmla="*/ 2729726 h 3686004"/>
                <a:gd name="connsiteX808" fmla="*/ 704062 w 4041704"/>
                <a:gd name="connsiteY808" fmla="*/ 2753308 h 3686004"/>
                <a:gd name="connsiteX809" fmla="*/ 700079 w 4041704"/>
                <a:gd name="connsiteY809" fmla="*/ 2765644 h 3686004"/>
                <a:gd name="connsiteX810" fmla="*/ 663000 w 4041704"/>
                <a:gd name="connsiteY810" fmla="*/ 2821583 h 3686004"/>
                <a:gd name="connsiteX811" fmla="*/ 668823 w 4041704"/>
                <a:gd name="connsiteY811" fmla="*/ 2841084 h 3686004"/>
                <a:gd name="connsiteX812" fmla="*/ 685585 w 4041704"/>
                <a:gd name="connsiteY812" fmla="*/ 2878480 h 3686004"/>
                <a:gd name="connsiteX813" fmla="*/ 680405 w 4041704"/>
                <a:gd name="connsiteY813" fmla="*/ 2888905 h 3686004"/>
                <a:gd name="connsiteX814" fmla="*/ 659234 w 4041704"/>
                <a:gd name="connsiteY814" fmla="*/ 2898435 h 3686004"/>
                <a:gd name="connsiteX815" fmla="*/ 583400 w 4041704"/>
                <a:gd name="connsiteY815" fmla="*/ 2850398 h 3686004"/>
                <a:gd name="connsiteX816" fmla="*/ 565656 w 4041704"/>
                <a:gd name="connsiteY816" fmla="*/ 2840755 h 3686004"/>
                <a:gd name="connsiteX817" fmla="*/ 557530 w 4041704"/>
                <a:gd name="connsiteY817" fmla="*/ 2840523 h 3686004"/>
                <a:gd name="connsiteX818" fmla="*/ 559953 w 4041704"/>
                <a:gd name="connsiteY818" fmla="*/ 2852042 h 3686004"/>
                <a:gd name="connsiteX819" fmla="*/ 565475 w 4041704"/>
                <a:gd name="connsiteY819" fmla="*/ 2853639 h 3686004"/>
                <a:gd name="connsiteX820" fmla="*/ 577550 w 4041704"/>
                <a:gd name="connsiteY820" fmla="*/ 2858053 h 3686004"/>
                <a:gd name="connsiteX821" fmla="*/ 567497 w 4041704"/>
                <a:gd name="connsiteY821" fmla="*/ 2872594 h 3686004"/>
                <a:gd name="connsiteX822" fmla="*/ 592456 w 4041704"/>
                <a:gd name="connsiteY822" fmla="*/ 2877187 h 3686004"/>
                <a:gd name="connsiteX823" fmla="*/ 592034 w 4041704"/>
                <a:gd name="connsiteY823" fmla="*/ 2887562 h 3686004"/>
                <a:gd name="connsiteX824" fmla="*/ 558685 w 4041704"/>
                <a:gd name="connsiteY824" fmla="*/ 2883167 h 3686004"/>
                <a:gd name="connsiteX825" fmla="*/ 536016 w 4041704"/>
                <a:gd name="connsiteY825" fmla="*/ 2872881 h 3686004"/>
                <a:gd name="connsiteX826" fmla="*/ 534593 w 4041704"/>
                <a:gd name="connsiteY826" fmla="*/ 2854883 h 3686004"/>
                <a:gd name="connsiteX827" fmla="*/ 524713 w 4041704"/>
                <a:gd name="connsiteY827" fmla="*/ 2845902 h 3686004"/>
                <a:gd name="connsiteX828" fmla="*/ 507469 w 4041704"/>
                <a:gd name="connsiteY828" fmla="*/ 2862552 h 3686004"/>
                <a:gd name="connsiteX829" fmla="*/ 500538 w 4041704"/>
                <a:gd name="connsiteY829" fmla="*/ 2864230 h 3686004"/>
                <a:gd name="connsiteX830" fmla="*/ 517410 w 4041704"/>
                <a:gd name="connsiteY830" fmla="*/ 2827861 h 3686004"/>
                <a:gd name="connsiteX831" fmla="*/ 505852 w 4041704"/>
                <a:gd name="connsiteY831" fmla="*/ 2811950 h 3686004"/>
                <a:gd name="connsiteX832" fmla="*/ 485775 w 4041704"/>
                <a:gd name="connsiteY832" fmla="*/ 2813877 h 3686004"/>
                <a:gd name="connsiteX833" fmla="*/ 475676 w 4041704"/>
                <a:gd name="connsiteY833" fmla="*/ 2799448 h 3686004"/>
                <a:gd name="connsiteX834" fmla="*/ 482504 w 4041704"/>
                <a:gd name="connsiteY834" fmla="*/ 2788255 h 3686004"/>
                <a:gd name="connsiteX835" fmla="*/ 480453 w 4041704"/>
                <a:gd name="connsiteY835" fmla="*/ 2761605 h 3686004"/>
                <a:gd name="connsiteX836" fmla="*/ 482055 w 4041704"/>
                <a:gd name="connsiteY836" fmla="*/ 2731868 h 3686004"/>
                <a:gd name="connsiteX837" fmla="*/ 474837 w 4041704"/>
                <a:gd name="connsiteY837" fmla="*/ 2702067 h 3686004"/>
                <a:gd name="connsiteX838" fmla="*/ 461682 w 4041704"/>
                <a:gd name="connsiteY838" fmla="*/ 2691678 h 3686004"/>
                <a:gd name="connsiteX839" fmla="*/ 472720 w 4041704"/>
                <a:gd name="connsiteY839" fmla="*/ 2684237 h 3686004"/>
                <a:gd name="connsiteX840" fmla="*/ 476156 w 4041704"/>
                <a:gd name="connsiteY840" fmla="*/ 2675700 h 3686004"/>
                <a:gd name="connsiteX841" fmla="*/ 465852 w 4041704"/>
                <a:gd name="connsiteY841" fmla="*/ 2642243 h 3686004"/>
                <a:gd name="connsiteX842" fmla="*/ 466201 w 4041704"/>
                <a:gd name="connsiteY842" fmla="*/ 2630051 h 3686004"/>
                <a:gd name="connsiteX843" fmla="*/ 450174 w 4041704"/>
                <a:gd name="connsiteY843" fmla="*/ 2645673 h 3686004"/>
                <a:gd name="connsiteX844" fmla="*/ 438844 w 4041704"/>
                <a:gd name="connsiteY844" fmla="*/ 2645849 h 3686004"/>
                <a:gd name="connsiteX845" fmla="*/ 407612 w 4041704"/>
                <a:gd name="connsiteY845" fmla="*/ 2659282 h 3686004"/>
                <a:gd name="connsiteX846" fmla="*/ 388301 w 4041704"/>
                <a:gd name="connsiteY846" fmla="*/ 2662859 h 3686004"/>
                <a:gd name="connsiteX847" fmla="*/ 372054 w 4041704"/>
                <a:gd name="connsiteY847" fmla="*/ 2673030 h 3686004"/>
                <a:gd name="connsiteX848" fmla="*/ 366153 w 4041704"/>
                <a:gd name="connsiteY848" fmla="*/ 2675927 h 3686004"/>
                <a:gd name="connsiteX849" fmla="*/ 337020 w 4041704"/>
                <a:gd name="connsiteY849" fmla="*/ 2651066 h 3686004"/>
                <a:gd name="connsiteX850" fmla="*/ 309559 w 4041704"/>
                <a:gd name="connsiteY850" fmla="*/ 2657350 h 3686004"/>
                <a:gd name="connsiteX851" fmla="*/ 286125 w 4041704"/>
                <a:gd name="connsiteY851" fmla="*/ 2645417 h 3686004"/>
                <a:gd name="connsiteX852" fmla="*/ 268162 w 4041704"/>
                <a:gd name="connsiteY852" fmla="*/ 2630323 h 3686004"/>
                <a:gd name="connsiteX853" fmla="*/ 242903 w 4041704"/>
                <a:gd name="connsiteY853" fmla="*/ 2607826 h 3686004"/>
                <a:gd name="connsiteX854" fmla="*/ 232834 w 4041704"/>
                <a:gd name="connsiteY854" fmla="*/ 2601092 h 3686004"/>
                <a:gd name="connsiteX855" fmla="*/ 223794 w 4041704"/>
                <a:gd name="connsiteY855" fmla="*/ 2595578 h 3686004"/>
                <a:gd name="connsiteX856" fmla="*/ 229257 w 4041704"/>
                <a:gd name="connsiteY856" fmla="*/ 2581782 h 3686004"/>
                <a:gd name="connsiteX857" fmla="*/ 239172 w 4041704"/>
                <a:gd name="connsiteY857" fmla="*/ 2574244 h 3686004"/>
                <a:gd name="connsiteX858" fmla="*/ 246021 w 4041704"/>
                <a:gd name="connsiteY858" fmla="*/ 2560112 h 3686004"/>
                <a:gd name="connsiteX859" fmla="*/ 236215 w 4041704"/>
                <a:gd name="connsiteY859" fmla="*/ 2552948 h 3686004"/>
                <a:gd name="connsiteX860" fmla="*/ 222405 w 4041704"/>
                <a:gd name="connsiteY860" fmla="*/ 2561062 h 3686004"/>
                <a:gd name="connsiteX861" fmla="*/ 216081 w 4041704"/>
                <a:gd name="connsiteY861" fmla="*/ 2574334 h 3686004"/>
                <a:gd name="connsiteX862" fmla="*/ 191941 w 4041704"/>
                <a:gd name="connsiteY862" fmla="*/ 2576145 h 3686004"/>
                <a:gd name="connsiteX863" fmla="*/ 194915 w 4041704"/>
                <a:gd name="connsiteY863" fmla="*/ 2559649 h 3686004"/>
                <a:gd name="connsiteX864" fmla="*/ 194993 w 4041704"/>
                <a:gd name="connsiteY864" fmla="*/ 2537251 h 3686004"/>
                <a:gd name="connsiteX865" fmla="*/ 192141 w 4041704"/>
                <a:gd name="connsiteY865" fmla="*/ 2525470 h 3686004"/>
                <a:gd name="connsiteX866" fmla="*/ 197888 w 4041704"/>
                <a:gd name="connsiteY866" fmla="*/ 2508302 h 3686004"/>
                <a:gd name="connsiteX867" fmla="*/ 200221 w 4041704"/>
                <a:gd name="connsiteY867" fmla="*/ 2496731 h 3686004"/>
                <a:gd name="connsiteX868" fmla="*/ 191458 w 4041704"/>
                <a:gd name="connsiteY868" fmla="*/ 2477209 h 3686004"/>
                <a:gd name="connsiteX869" fmla="*/ 183220 w 4041704"/>
                <a:gd name="connsiteY869" fmla="*/ 2456827 h 3686004"/>
                <a:gd name="connsiteX870" fmla="*/ 210079 w 4041704"/>
                <a:gd name="connsiteY870" fmla="*/ 2414736 h 3686004"/>
                <a:gd name="connsiteX871" fmla="*/ 221583 w 4041704"/>
                <a:gd name="connsiteY871" fmla="*/ 2391038 h 3686004"/>
                <a:gd name="connsiteX872" fmla="*/ 240133 w 4041704"/>
                <a:gd name="connsiteY872" fmla="*/ 2361599 h 3686004"/>
                <a:gd name="connsiteX873" fmla="*/ 247894 w 4041704"/>
                <a:gd name="connsiteY873" fmla="*/ 2352749 h 3686004"/>
                <a:gd name="connsiteX874" fmla="*/ 240633 w 4041704"/>
                <a:gd name="connsiteY874" fmla="*/ 2328828 h 3686004"/>
                <a:gd name="connsiteX875" fmla="*/ 229872 w 4041704"/>
                <a:gd name="connsiteY875" fmla="*/ 2322262 h 3686004"/>
                <a:gd name="connsiteX876" fmla="*/ 267736 w 4041704"/>
                <a:gd name="connsiteY876" fmla="*/ 2324097 h 3686004"/>
                <a:gd name="connsiteX877" fmla="*/ 284895 w 4041704"/>
                <a:gd name="connsiteY877" fmla="*/ 2319208 h 3686004"/>
                <a:gd name="connsiteX878" fmla="*/ 294969 w 4041704"/>
                <a:gd name="connsiteY878" fmla="*/ 2301727 h 3686004"/>
                <a:gd name="connsiteX879" fmla="*/ 319825 w 4041704"/>
                <a:gd name="connsiteY879" fmla="*/ 2296809 h 3686004"/>
                <a:gd name="connsiteX880" fmla="*/ 338486 w 4041704"/>
                <a:gd name="connsiteY880" fmla="*/ 2287520 h 3686004"/>
                <a:gd name="connsiteX881" fmla="*/ 344964 w 4041704"/>
                <a:gd name="connsiteY881" fmla="*/ 2288518 h 3686004"/>
                <a:gd name="connsiteX882" fmla="*/ 345963 w 4041704"/>
                <a:gd name="connsiteY882" fmla="*/ 2282040 h 3686004"/>
                <a:gd name="connsiteX883" fmla="*/ 334886 w 4041704"/>
                <a:gd name="connsiteY883" fmla="*/ 2257174 h 3686004"/>
                <a:gd name="connsiteX884" fmla="*/ 328066 w 4041704"/>
                <a:gd name="connsiteY884" fmla="*/ 2256305 h 3686004"/>
                <a:gd name="connsiteX885" fmla="*/ 326915 w 4041704"/>
                <a:gd name="connsiteY885" fmla="*/ 2256930 h 3686004"/>
                <a:gd name="connsiteX886" fmla="*/ 316061 w 4041704"/>
                <a:gd name="connsiteY886" fmla="*/ 2254318 h 3686004"/>
                <a:gd name="connsiteX887" fmla="*/ 292711 w 4041704"/>
                <a:gd name="connsiteY887" fmla="*/ 2226086 h 3686004"/>
                <a:gd name="connsiteX888" fmla="*/ 293665 w 4041704"/>
                <a:gd name="connsiteY888" fmla="*/ 2222983 h 3686004"/>
                <a:gd name="connsiteX889" fmla="*/ 287973 w 4041704"/>
                <a:gd name="connsiteY889" fmla="*/ 2218310 h 3686004"/>
                <a:gd name="connsiteX890" fmla="*/ 268137 w 4041704"/>
                <a:gd name="connsiteY890" fmla="*/ 2222747 h 3686004"/>
                <a:gd name="connsiteX891" fmla="*/ 255699 w 4041704"/>
                <a:gd name="connsiteY891" fmla="*/ 2244103 h 3686004"/>
                <a:gd name="connsiteX892" fmla="*/ 246742 w 4041704"/>
                <a:gd name="connsiteY892" fmla="*/ 2251040 h 3686004"/>
                <a:gd name="connsiteX893" fmla="*/ 242837 w 4041704"/>
                <a:gd name="connsiteY893" fmla="*/ 2240980 h 3686004"/>
                <a:gd name="connsiteX894" fmla="*/ 244074 w 4041704"/>
                <a:gd name="connsiteY894" fmla="*/ 2202161 h 3686004"/>
                <a:gd name="connsiteX895" fmla="*/ 254872 w 4041704"/>
                <a:gd name="connsiteY895" fmla="*/ 2192209 h 3686004"/>
                <a:gd name="connsiteX896" fmla="*/ 272556 w 4041704"/>
                <a:gd name="connsiteY896" fmla="*/ 2180404 h 3686004"/>
                <a:gd name="connsiteX897" fmla="*/ 280288 w 4041704"/>
                <a:gd name="connsiteY897" fmla="*/ 2173876 h 3686004"/>
                <a:gd name="connsiteX898" fmla="*/ 280101 w 4041704"/>
                <a:gd name="connsiteY898" fmla="*/ 2172712 h 3686004"/>
                <a:gd name="connsiteX899" fmla="*/ 282418 w 4041704"/>
                <a:gd name="connsiteY899" fmla="*/ 2167586 h 3686004"/>
                <a:gd name="connsiteX900" fmla="*/ 284250 w 4041704"/>
                <a:gd name="connsiteY900" fmla="*/ 2163518 h 3686004"/>
                <a:gd name="connsiteX901" fmla="*/ 282733 w 4041704"/>
                <a:gd name="connsiteY901" fmla="*/ 2158286 h 3686004"/>
                <a:gd name="connsiteX902" fmla="*/ 277970 w 4041704"/>
                <a:gd name="connsiteY902" fmla="*/ 2159412 h 3686004"/>
                <a:gd name="connsiteX903" fmla="*/ 270762 w 4041704"/>
                <a:gd name="connsiteY903" fmla="*/ 2160837 h 3686004"/>
                <a:gd name="connsiteX904" fmla="*/ 269741 w 4041704"/>
                <a:gd name="connsiteY904" fmla="*/ 2152970 h 3686004"/>
                <a:gd name="connsiteX905" fmla="*/ 270486 w 4041704"/>
                <a:gd name="connsiteY905" fmla="*/ 2151396 h 3686004"/>
                <a:gd name="connsiteX906" fmla="*/ 264354 w 4041704"/>
                <a:gd name="connsiteY906" fmla="*/ 2140825 h 3686004"/>
                <a:gd name="connsiteX907" fmla="*/ 256578 w 4041704"/>
                <a:gd name="connsiteY907" fmla="*/ 2135115 h 3686004"/>
                <a:gd name="connsiteX908" fmla="*/ 256216 w 4041704"/>
                <a:gd name="connsiteY908" fmla="*/ 2132405 h 3686004"/>
                <a:gd name="connsiteX909" fmla="*/ 249309 w 4041704"/>
                <a:gd name="connsiteY909" fmla="*/ 2125651 h 3686004"/>
                <a:gd name="connsiteX910" fmla="*/ 241768 w 4041704"/>
                <a:gd name="connsiteY910" fmla="*/ 2122122 h 3686004"/>
                <a:gd name="connsiteX911" fmla="*/ 222886 w 4041704"/>
                <a:gd name="connsiteY911" fmla="*/ 2113166 h 3686004"/>
                <a:gd name="connsiteX912" fmla="*/ 202956 w 4041704"/>
                <a:gd name="connsiteY912" fmla="*/ 2113965 h 3686004"/>
                <a:gd name="connsiteX913" fmla="*/ 196020 w 4041704"/>
                <a:gd name="connsiteY913" fmla="*/ 2109455 h 3686004"/>
                <a:gd name="connsiteX914" fmla="*/ 189879 w 4041704"/>
                <a:gd name="connsiteY914" fmla="*/ 2093818 h 3686004"/>
                <a:gd name="connsiteX915" fmla="*/ 190909 w 4041704"/>
                <a:gd name="connsiteY915" fmla="*/ 2082560 h 3686004"/>
                <a:gd name="connsiteX916" fmla="*/ 176927 w 4041704"/>
                <a:gd name="connsiteY916" fmla="*/ 2076952 h 3686004"/>
                <a:gd name="connsiteX917" fmla="*/ 161150 w 4041704"/>
                <a:gd name="connsiteY917" fmla="*/ 2071832 h 3686004"/>
                <a:gd name="connsiteX918" fmla="*/ 156976 w 4041704"/>
                <a:gd name="connsiteY918" fmla="*/ 2051565 h 3686004"/>
                <a:gd name="connsiteX919" fmla="*/ 164190 w 4041704"/>
                <a:gd name="connsiteY919" fmla="*/ 2046515 h 3686004"/>
                <a:gd name="connsiteX920" fmla="*/ 176598 w 4041704"/>
                <a:gd name="connsiteY920" fmla="*/ 2017463 h 3686004"/>
                <a:gd name="connsiteX921" fmla="*/ 172362 w 4041704"/>
                <a:gd name="connsiteY921" fmla="*/ 1981804 h 3686004"/>
                <a:gd name="connsiteX922" fmla="*/ 157391 w 4041704"/>
                <a:gd name="connsiteY922" fmla="*/ 1971489 h 3686004"/>
                <a:gd name="connsiteX923" fmla="*/ 140371 w 4041704"/>
                <a:gd name="connsiteY923" fmla="*/ 1969374 h 3686004"/>
                <a:gd name="connsiteX924" fmla="*/ 147853 w 4041704"/>
                <a:gd name="connsiteY924" fmla="*/ 1939681 h 3686004"/>
                <a:gd name="connsiteX925" fmla="*/ 158285 w 4041704"/>
                <a:gd name="connsiteY925" fmla="*/ 1920645 h 3686004"/>
                <a:gd name="connsiteX926" fmla="*/ 160830 w 4041704"/>
                <a:gd name="connsiteY926" fmla="*/ 1915989 h 3686004"/>
                <a:gd name="connsiteX927" fmla="*/ 159493 w 4041704"/>
                <a:gd name="connsiteY927" fmla="*/ 1915963 h 3686004"/>
                <a:gd name="connsiteX928" fmla="*/ 153790 w 4041704"/>
                <a:gd name="connsiteY928" fmla="*/ 1913117 h 3686004"/>
                <a:gd name="connsiteX929" fmla="*/ 137462 w 4041704"/>
                <a:gd name="connsiteY929" fmla="*/ 1905516 h 3686004"/>
                <a:gd name="connsiteX930" fmla="*/ 133579 w 4041704"/>
                <a:gd name="connsiteY930" fmla="*/ 1899724 h 3686004"/>
                <a:gd name="connsiteX931" fmla="*/ 133105 w 4041704"/>
                <a:gd name="connsiteY931" fmla="*/ 1895728 h 3686004"/>
                <a:gd name="connsiteX932" fmla="*/ 129392 w 4041704"/>
                <a:gd name="connsiteY932" fmla="*/ 1898293 h 3686004"/>
                <a:gd name="connsiteX933" fmla="*/ 116047 w 4041704"/>
                <a:gd name="connsiteY933" fmla="*/ 1904919 h 3686004"/>
                <a:gd name="connsiteX934" fmla="*/ 112975 w 4041704"/>
                <a:gd name="connsiteY934" fmla="*/ 1904648 h 3686004"/>
                <a:gd name="connsiteX935" fmla="*/ 113239 w 4041704"/>
                <a:gd name="connsiteY935" fmla="*/ 1905442 h 3686004"/>
                <a:gd name="connsiteX936" fmla="*/ 109733 w 4041704"/>
                <a:gd name="connsiteY936" fmla="*/ 1907599 h 3686004"/>
                <a:gd name="connsiteX937" fmla="*/ 93271 w 4041704"/>
                <a:gd name="connsiteY937" fmla="*/ 1905341 h 3686004"/>
                <a:gd name="connsiteX938" fmla="*/ 78716 w 4041704"/>
                <a:gd name="connsiteY938" fmla="*/ 1908782 h 3686004"/>
                <a:gd name="connsiteX939" fmla="*/ 74146 w 4041704"/>
                <a:gd name="connsiteY939" fmla="*/ 1915454 h 3686004"/>
                <a:gd name="connsiteX940" fmla="*/ 71611 w 4041704"/>
                <a:gd name="connsiteY940" fmla="*/ 1917731 h 3686004"/>
                <a:gd name="connsiteX941" fmla="*/ 69334 w 4041704"/>
                <a:gd name="connsiteY941" fmla="*/ 1915194 h 3686004"/>
                <a:gd name="connsiteX942" fmla="*/ 62727 w 4041704"/>
                <a:gd name="connsiteY942" fmla="*/ 1910885 h 3686004"/>
                <a:gd name="connsiteX943" fmla="*/ 49191 w 4041704"/>
                <a:gd name="connsiteY943" fmla="*/ 1906817 h 3686004"/>
                <a:gd name="connsiteX944" fmla="*/ 42777 w 4041704"/>
                <a:gd name="connsiteY944" fmla="*/ 1908054 h 3686004"/>
                <a:gd name="connsiteX945" fmla="*/ 39043 w 4041704"/>
                <a:gd name="connsiteY945" fmla="*/ 1911174 h 3686004"/>
                <a:gd name="connsiteX946" fmla="*/ 35068 w 4041704"/>
                <a:gd name="connsiteY946" fmla="*/ 1907360 h 3686004"/>
                <a:gd name="connsiteX947" fmla="*/ 33663 w 4041704"/>
                <a:gd name="connsiteY947" fmla="*/ 1903778 h 3686004"/>
                <a:gd name="connsiteX948" fmla="*/ 21749 w 4041704"/>
                <a:gd name="connsiteY948" fmla="*/ 1901843 h 3686004"/>
                <a:gd name="connsiteX949" fmla="*/ 19945 w 4041704"/>
                <a:gd name="connsiteY949" fmla="*/ 1903668 h 3686004"/>
                <a:gd name="connsiteX950" fmla="*/ 15118 w 4041704"/>
                <a:gd name="connsiteY950" fmla="*/ 1904528 h 3686004"/>
                <a:gd name="connsiteX951" fmla="*/ 15175 w 4041704"/>
                <a:gd name="connsiteY951" fmla="*/ 1900043 h 3686004"/>
                <a:gd name="connsiteX952" fmla="*/ 17990 w 4041704"/>
                <a:gd name="connsiteY952" fmla="*/ 1896581 h 3686004"/>
                <a:gd name="connsiteX953" fmla="*/ 17531 w 4041704"/>
                <a:gd name="connsiteY953" fmla="*/ 1891099 h 3686004"/>
                <a:gd name="connsiteX954" fmla="*/ 9478 w 4041704"/>
                <a:gd name="connsiteY954" fmla="*/ 1875949 h 3686004"/>
                <a:gd name="connsiteX955" fmla="*/ 3397 w 4041704"/>
                <a:gd name="connsiteY955" fmla="*/ 1856139 h 3686004"/>
                <a:gd name="connsiteX956" fmla="*/ 4652 w 4041704"/>
                <a:gd name="connsiteY956" fmla="*/ 1850811 h 3686004"/>
                <a:gd name="connsiteX957" fmla="*/ 7981 w 4041704"/>
                <a:gd name="connsiteY957" fmla="*/ 1845163 h 3686004"/>
                <a:gd name="connsiteX958" fmla="*/ 7180 w 4041704"/>
                <a:gd name="connsiteY958" fmla="*/ 1842047 h 3686004"/>
                <a:gd name="connsiteX959" fmla="*/ 0 w 4041704"/>
                <a:gd name="connsiteY959" fmla="*/ 1830579 h 3686004"/>
                <a:gd name="connsiteX960" fmla="*/ 1735 w 4041704"/>
                <a:gd name="connsiteY960" fmla="*/ 1818053 h 3686004"/>
                <a:gd name="connsiteX961" fmla="*/ 16041 w 4041704"/>
                <a:gd name="connsiteY961" fmla="*/ 1801382 h 3686004"/>
                <a:gd name="connsiteX962" fmla="*/ 19907 w 4041704"/>
                <a:gd name="connsiteY962" fmla="*/ 1793107 h 3686004"/>
                <a:gd name="connsiteX963" fmla="*/ 27281 w 4041704"/>
                <a:gd name="connsiteY963" fmla="*/ 1778114 h 3686004"/>
                <a:gd name="connsiteX964" fmla="*/ 27243 w 4041704"/>
                <a:gd name="connsiteY964" fmla="*/ 1759781 h 3686004"/>
                <a:gd name="connsiteX965" fmla="*/ 55513 w 4041704"/>
                <a:gd name="connsiteY965" fmla="*/ 1749265 h 3686004"/>
                <a:gd name="connsiteX966" fmla="*/ 70592 w 4041704"/>
                <a:gd name="connsiteY966" fmla="*/ 1744880 h 3686004"/>
                <a:gd name="connsiteX967" fmla="*/ 96805 w 4041704"/>
                <a:gd name="connsiteY967" fmla="*/ 1731928 h 3686004"/>
                <a:gd name="connsiteX968" fmla="*/ 110075 w 4041704"/>
                <a:gd name="connsiteY968" fmla="*/ 1738252 h 3686004"/>
                <a:gd name="connsiteX969" fmla="*/ 121332 w 4041704"/>
                <a:gd name="connsiteY969" fmla="*/ 1736259 h 3686004"/>
                <a:gd name="connsiteX970" fmla="*/ 127329 w 4041704"/>
                <a:gd name="connsiteY970" fmla="*/ 1732239 h 3686004"/>
                <a:gd name="connsiteX971" fmla="*/ 133588 w 4041704"/>
                <a:gd name="connsiteY971" fmla="*/ 1727788 h 3686004"/>
                <a:gd name="connsiteX972" fmla="*/ 134144 w 4041704"/>
                <a:gd name="connsiteY972" fmla="*/ 1734624 h 3686004"/>
                <a:gd name="connsiteX973" fmla="*/ 133196 w 4041704"/>
                <a:gd name="connsiteY973" fmla="*/ 1745861 h 3686004"/>
                <a:gd name="connsiteX974" fmla="*/ 143265 w 4041704"/>
                <a:gd name="connsiteY974" fmla="*/ 1752593 h 3686004"/>
                <a:gd name="connsiteX975" fmla="*/ 152296 w 4041704"/>
                <a:gd name="connsiteY975" fmla="*/ 1747470 h 3686004"/>
                <a:gd name="connsiteX976" fmla="*/ 155718 w 4041704"/>
                <a:gd name="connsiteY976" fmla="*/ 1752512 h 3686004"/>
                <a:gd name="connsiteX977" fmla="*/ 161592 w 4041704"/>
                <a:gd name="connsiteY977" fmla="*/ 1776769 h 3686004"/>
                <a:gd name="connsiteX978" fmla="*/ 166956 w 4041704"/>
                <a:gd name="connsiteY978" fmla="*/ 1788310 h 3686004"/>
                <a:gd name="connsiteX979" fmla="*/ 166316 w 4041704"/>
                <a:gd name="connsiteY979" fmla="*/ 1794564 h 3686004"/>
                <a:gd name="connsiteX980" fmla="*/ 168319 w 4041704"/>
                <a:gd name="connsiteY980" fmla="*/ 1794045 h 3686004"/>
                <a:gd name="connsiteX981" fmla="*/ 174958 w 4041704"/>
                <a:gd name="connsiteY981" fmla="*/ 1788737 h 3686004"/>
                <a:gd name="connsiteX982" fmla="*/ 181371 w 4041704"/>
                <a:gd name="connsiteY982" fmla="*/ 1787500 h 3686004"/>
                <a:gd name="connsiteX983" fmla="*/ 198329 w 4041704"/>
                <a:gd name="connsiteY983" fmla="*/ 1792737 h 3686004"/>
                <a:gd name="connsiteX984" fmla="*/ 201544 w 4041704"/>
                <a:gd name="connsiteY984" fmla="*/ 1788737 h 3686004"/>
                <a:gd name="connsiteX985" fmla="*/ 221079 w 4041704"/>
                <a:gd name="connsiteY985" fmla="*/ 1766397 h 3686004"/>
                <a:gd name="connsiteX986" fmla="*/ 225545 w 4041704"/>
                <a:gd name="connsiteY986" fmla="*/ 1759079 h 3686004"/>
                <a:gd name="connsiteX987" fmla="*/ 226230 w 4041704"/>
                <a:gd name="connsiteY987" fmla="*/ 1748274 h 3686004"/>
                <a:gd name="connsiteX988" fmla="*/ 211965 w 4041704"/>
                <a:gd name="connsiteY988" fmla="*/ 1724214 h 3686004"/>
                <a:gd name="connsiteX989" fmla="*/ 210257 w 4041704"/>
                <a:gd name="connsiteY989" fmla="*/ 1709587 h 3686004"/>
                <a:gd name="connsiteX990" fmla="*/ 224023 w 4041704"/>
                <a:gd name="connsiteY990" fmla="*/ 1707353 h 3686004"/>
                <a:gd name="connsiteX991" fmla="*/ 242241 w 4041704"/>
                <a:gd name="connsiteY991" fmla="*/ 1711379 h 3686004"/>
                <a:gd name="connsiteX992" fmla="*/ 255293 w 4041704"/>
                <a:gd name="connsiteY992" fmla="*/ 1712253 h 3686004"/>
                <a:gd name="connsiteX993" fmla="*/ 264324 w 4041704"/>
                <a:gd name="connsiteY993" fmla="*/ 1707132 h 3686004"/>
                <a:gd name="connsiteX994" fmla="*/ 281407 w 4041704"/>
                <a:gd name="connsiteY994" fmla="*/ 1665575 h 3686004"/>
                <a:gd name="connsiteX995" fmla="*/ 295355 w 4041704"/>
                <a:gd name="connsiteY995" fmla="*/ 1650457 h 3686004"/>
                <a:gd name="connsiteX996" fmla="*/ 318183 w 4041704"/>
                <a:gd name="connsiteY996" fmla="*/ 1650798 h 3686004"/>
                <a:gd name="connsiteX997" fmla="*/ 336105 w 4041704"/>
                <a:gd name="connsiteY997" fmla="*/ 1612706 h 3686004"/>
                <a:gd name="connsiteX998" fmla="*/ 332244 w 4041704"/>
                <a:gd name="connsiteY998" fmla="*/ 1596765 h 3686004"/>
                <a:gd name="connsiteX999" fmla="*/ 345508 w 4041704"/>
                <a:gd name="connsiteY999" fmla="*/ 1592453 h 3686004"/>
                <a:gd name="connsiteX1000" fmla="*/ 372459 w 4041704"/>
                <a:gd name="connsiteY1000" fmla="*/ 1608304 h 3686004"/>
                <a:gd name="connsiteX1001" fmla="*/ 366520 w 4041704"/>
                <a:gd name="connsiteY1001" fmla="*/ 1592867 h 3686004"/>
                <a:gd name="connsiteX1002" fmla="*/ 362257 w 4041704"/>
                <a:gd name="connsiteY1002" fmla="*/ 1584360 h 3686004"/>
                <a:gd name="connsiteX1003" fmla="*/ 341471 w 4041704"/>
                <a:gd name="connsiteY1003" fmla="*/ 1565181 h 3686004"/>
                <a:gd name="connsiteX1004" fmla="*/ 324093 w 4041704"/>
                <a:gd name="connsiteY1004" fmla="*/ 1564622 h 3686004"/>
                <a:gd name="connsiteX1005" fmla="*/ 335369 w 4041704"/>
                <a:gd name="connsiteY1005" fmla="*/ 1524838 h 3686004"/>
                <a:gd name="connsiteX1006" fmla="*/ 346666 w 4041704"/>
                <a:gd name="connsiteY1006" fmla="*/ 1482115 h 3686004"/>
                <a:gd name="connsiteX1007" fmla="*/ 338449 w 4041704"/>
                <a:gd name="connsiteY1007" fmla="*/ 1458790 h 3686004"/>
                <a:gd name="connsiteX1008" fmla="*/ 315695 w 4041704"/>
                <a:gd name="connsiteY1008" fmla="*/ 1460266 h 3686004"/>
                <a:gd name="connsiteX1009" fmla="*/ 297610 w 4041704"/>
                <a:gd name="connsiteY1009" fmla="*/ 1473451 h 3686004"/>
                <a:gd name="connsiteX1010" fmla="*/ 259036 w 4041704"/>
                <a:gd name="connsiteY1010" fmla="*/ 1450509 h 3686004"/>
                <a:gd name="connsiteX1011" fmla="*/ 253178 w 4041704"/>
                <a:gd name="connsiteY1011" fmla="*/ 1447526 h 3686004"/>
                <a:gd name="connsiteX1012" fmla="*/ 255985 w 4041704"/>
                <a:gd name="connsiteY1012" fmla="*/ 1430337 h 3686004"/>
                <a:gd name="connsiteX1013" fmla="*/ 268401 w 4041704"/>
                <a:gd name="connsiteY1013" fmla="*/ 1411922 h 3686004"/>
                <a:gd name="connsiteX1014" fmla="*/ 304630 w 4041704"/>
                <a:gd name="connsiteY1014" fmla="*/ 1400946 h 3686004"/>
                <a:gd name="connsiteX1015" fmla="*/ 320032 w 4041704"/>
                <a:gd name="connsiteY1015" fmla="*/ 1411524 h 3686004"/>
                <a:gd name="connsiteX1016" fmla="*/ 331486 w 4041704"/>
                <a:gd name="connsiteY1016" fmla="*/ 1417921 h 3686004"/>
                <a:gd name="connsiteX1017" fmla="*/ 388646 w 4041704"/>
                <a:gd name="connsiteY1017" fmla="*/ 1394907 h 3686004"/>
                <a:gd name="connsiteX1018" fmla="*/ 399615 w 4041704"/>
                <a:gd name="connsiteY1018" fmla="*/ 1361433 h 3686004"/>
                <a:gd name="connsiteX1019" fmla="*/ 394231 w 4041704"/>
                <a:gd name="connsiteY1019" fmla="*/ 1352832 h 3686004"/>
                <a:gd name="connsiteX1020" fmla="*/ 408825 w 4041704"/>
                <a:gd name="connsiteY1020" fmla="*/ 1308576 h 3686004"/>
                <a:gd name="connsiteX1021" fmla="*/ 433980 w 4041704"/>
                <a:gd name="connsiteY1021" fmla="*/ 1286710 h 3686004"/>
                <a:gd name="connsiteX1022" fmla="*/ 475774 w 4041704"/>
                <a:gd name="connsiteY1022" fmla="*/ 1271450 h 3686004"/>
                <a:gd name="connsiteX1023" fmla="*/ 492912 w 4041704"/>
                <a:gd name="connsiteY1023" fmla="*/ 1269501 h 3686004"/>
                <a:gd name="connsiteX1024" fmla="*/ 466485 w 4041704"/>
                <a:gd name="connsiteY1024" fmla="*/ 1252791 h 3686004"/>
                <a:gd name="connsiteX1025" fmla="*/ 464596 w 4041704"/>
                <a:gd name="connsiteY1025" fmla="*/ 1251046 h 3686004"/>
                <a:gd name="connsiteX1026" fmla="*/ 464260 w 4041704"/>
                <a:gd name="connsiteY1026" fmla="*/ 1249660 h 3686004"/>
                <a:gd name="connsiteX1027" fmla="*/ 426403 w 4041704"/>
                <a:gd name="connsiteY1027" fmla="*/ 1164545 h 3686004"/>
                <a:gd name="connsiteX1028" fmla="*/ 424723 w 4041704"/>
                <a:gd name="connsiteY1028" fmla="*/ 1122763 h 3686004"/>
                <a:gd name="connsiteX1029" fmla="*/ 431810 w 4041704"/>
                <a:gd name="connsiteY1029" fmla="*/ 1076290 h 3686004"/>
                <a:gd name="connsiteX1030" fmla="*/ 432233 w 4041704"/>
                <a:gd name="connsiteY1030" fmla="*/ 1065915 h 3686004"/>
                <a:gd name="connsiteX1031" fmla="*/ 433350 w 4041704"/>
                <a:gd name="connsiteY1031" fmla="*/ 996308 h 3686004"/>
                <a:gd name="connsiteX1032" fmla="*/ 429489 w 4041704"/>
                <a:gd name="connsiteY1032" fmla="*/ 980368 h 3686004"/>
                <a:gd name="connsiteX1033" fmla="*/ 426913 w 4041704"/>
                <a:gd name="connsiteY1033" fmla="*/ 954578 h 3686004"/>
                <a:gd name="connsiteX1034" fmla="*/ 412104 w 4041704"/>
                <a:gd name="connsiteY1034" fmla="*/ 969171 h 3686004"/>
                <a:gd name="connsiteX1035" fmla="*/ 396826 w 4041704"/>
                <a:gd name="connsiteY1035" fmla="*/ 965166 h 3686004"/>
                <a:gd name="connsiteX1036" fmla="*/ 368670 w 4041704"/>
                <a:gd name="connsiteY1036" fmla="*/ 936766 h 3686004"/>
                <a:gd name="connsiteX1037" fmla="*/ 354173 w 4041704"/>
                <a:gd name="connsiteY1037" fmla="*/ 920835 h 3686004"/>
                <a:gd name="connsiteX1038" fmla="*/ 350867 w 4041704"/>
                <a:gd name="connsiteY1038" fmla="*/ 911730 h 3686004"/>
                <a:gd name="connsiteX1039" fmla="*/ 344649 w 4041704"/>
                <a:gd name="connsiteY1039" fmla="*/ 875449 h 3686004"/>
                <a:gd name="connsiteX1040" fmla="*/ 346207 w 4041704"/>
                <a:gd name="connsiteY1040" fmla="*/ 851592 h 3686004"/>
                <a:gd name="connsiteX1041" fmla="*/ 345076 w 4041704"/>
                <a:gd name="connsiteY1041" fmla="*/ 840860 h 3686004"/>
                <a:gd name="connsiteX1042" fmla="*/ 343163 w 4041704"/>
                <a:gd name="connsiteY1042" fmla="*/ 828988 h 3686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</a:cxnLst>
              <a:rect l="l" t="t" r="r" b="b"/>
              <a:pathLst>
                <a:path w="4041704" h="3686004">
                  <a:moveTo>
                    <a:pt x="3386347" y="2411413"/>
                  </a:moveTo>
                  <a:lnTo>
                    <a:pt x="3386340" y="2411535"/>
                  </a:lnTo>
                  <a:lnTo>
                    <a:pt x="3386483" y="2411511"/>
                  </a:lnTo>
                  <a:close/>
                  <a:moveTo>
                    <a:pt x="3362819" y="2194357"/>
                  </a:moveTo>
                  <a:cubicBezTo>
                    <a:pt x="3360830" y="2196729"/>
                    <a:pt x="3360305" y="2199199"/>
                    <a:pt x="3361204" y="2201156"/>
                  </a:cubicBezTo>
                  <a:lnTo>
                    <a:pt x="3365647" y="2203538"/>
                  </a:lnTo>
                  <a:lnTo>
                    <a:pt x="3367414" y="2187828"/>
                  </a:lnTo>
                  <a:lnTo>
                    <a:pt x="3369533" y="2184367"/>
                  </a:lnTo>
                  <a:close/>
                  <a:moveTo>
                    <a:pt x="3369683" y="2161469"/>
                  </a:moveTo>
                  <a:lnTo>
                    <a:pt x="3378698" y="2161125"/>
                  </a:lnTo>
                  <a:cubicBezTo>
                    <a:pt x="3380316" y="2161515"/>
                    <a:pt x="3381480" y="2162439"/>
                    <a:pt x="3381834" y="2164342"/>
                  </a:cubicBezTo>
                  <a:lnTo>
                    <a:pt x="3381252" y="2167406"/>
                  </a:lnTo>
                  <a:lnTo>
                    <a:pt x="3393725" y="2151948"/>
                  </a:lnTo>
                  <a:cubicBezTo>
                    <a:pt x="3395106" y="2150016"/>
                    <a:pt x="3397011" y="2148168"/>
                    <a:pt x="3398392" y="2146236"/>
                  </a:cubicBezTo>
                  <a:cubicBezTo>
                    <a:pt x="3395687" y="2146345"/>
                    <a:pt x="3394306" y="2148277"/>
                    <a:pt x="3392043" y="2148993"/>
                  </a:cubicBezTo>
                  <a:close/>
                  <a:moveTo>
                    <a:pt x="3355458" y="2155683"/>
                  </a:moveTo>
                  <a:lnTo>
                    <a:pt x="3355439" y="2156097"/>
                  </a:lnTo>
                  <a:cubicBezTo>
                    <a:pt x="3356073" y="2158885"/>
                    <a:pt x="3356602" y="2162329"/>
                    <a:pt x="3358079" y="2164040"/>
                  </a:cubicBezTo>
                  <a:lnTo>
                    <a:pt x="3362945" y="2162609"/>
                  </a:lnTo>
                  <a:lnTo>
                    <a:pt x="3362474" y="2162586"/>
                  </a:lnTo>
                  <a:close/>
                  <a:moveTo>
                    <a:pt x="3340275" y="2163884"/>
                  </a:moveTo>
                  <a:lnTo>
                    <a:pt x="3339342" y="2166886"/>
                  </a:lnTo>
                  <a:lnTo>
                    <a:pt x="3339875" y="2166130"/>
                  </a:lnTo>
                  <a:close/>
                  <a:moveTo>
                    <a:pt x="3552686" y="1785302"/>
                  </a:moveTo>
                  <a:lnTo>
                    <a:pt x="3552595" y="1785639"/>
                  </a:lnTo>
                  <a:lnTo>
                    <a:pt x="3553346" y="1786264"/>
                  </a:lnTo>
                  <a:close/>
                  <a:moveTo>
                    <a:pt x="3376296" y="1583151"/>
                  </a:moveTo>
                  <a:lnTo>
                    <a:pt x="3375997" y="1583729"/>
                  </a:lnTo>
                  <a:lnTo>
                    <a:pt x="3377264" y="1583840"/>
                  </a:lnTo>
                  <a:lnTo>
                    <a:pt x="3381205" y="1582227"/>
                  </a:lnTo>
                  <a:close/>
                  <a:moveTo>
                    <a:pt x="3320681" y="1573903"/>
                  </a:moveTo>
                  <a:lnTo>
                    <a:pt x="3321545" y="1574218"/>
                  </a:lnTo>
                  <a:lnTo>
                    <a:pt x="3321319" y="1573906"/>
                  </a:lnTo>
                  <a:close/>
                  <a:moveTo>
                    <a:pt x="3273764" y="1356808"/>
                  </a:moveTo>
                  <a:lnTo>
                    <a:pt x="3271648" y="1370709"/>
                  </a:lnTo>
                  <a:cubicBezTo>
                    <a:pt x="3271978" y="1375263"/>
                    <a:pt x="3273039" y="1379642"/>
                    <a:pt x="3273370" y="1384198"/>
                  </a:cubicBezTo>
                  <a:cubicBezTo>
                    <a:pt x="3273877" y="1389483"/>
                    <a:pt x="3272980" y="1393756"/>
                    <a:pt x="3270646" y="1397074"/>
                  </a:cubicBezTo>
                  <a:lnTo>
                    <a:pt x="3268575" y="1398376"/>
                  </a:lnTo>
                  <a:lnTo>
                    <a:pt x="3299781" y="1403318"/>
                  </a:lnTo>
                  <a:lnTo>
                    <a:pt x="3292105" y="1393842"/>
                  </a:lnTo>
                  <a:cubicBezTo>
                    <a:pt x="3289620" y="1385174"/>
                    <a:pt x="3285580" y="1377268"/>
                    <a:pt x="3281163" y="1369598"/>
                  </a:cubicBezTo>
                  <a:close/>
                  <a:moveTo>
                    <a:pt x="2942540" y="460381"/>
                  </a:moveTo>
                  <a:lnTo>
                    <a:pt x="2943393" y="463167"/>
                  </a:lnTo>
                  <a:cubicBezTo>
                    <a:pt x="2943843" y="467018"/>
                    <a:pt x="2943651" y="471410"/>
                    <a:pt x="2946045" y="474113"/>
                  </a:cubicBezTo>
                  <a:cubicBezTo>
                    <a:pt x="2957054" y="487671"/>
                    <a:pt x="2962515" y="487893"/>
                    <a:pt x="2974889" y="476785"/>
                  </a:cubicBezTo>
                  <a:lnTo>
                    <a:pt x="2975278" y="476498"/>
                  </a:lnTo>
                  <a:lnTo>
                    <a:pt x="2980094" y="461238"/>
                  </a:lnTo>
                  <a:cubicBezTo>
                    <a:pt x="2980716" y="455632"/>
                    <a:pt x="2980246" y="449903"/>
                    <a:pt x="2978625" y="444405"/>
                  </a:cubicBezTo>
                  <a:lnTo>
                    <a:pt x="2976516" y="441086"/>
                  </a:lnTo>
                  <a:lnTo>
                    <a:pt x="2971944" y="444037"/>
                  </a:lnTo>
                  <a:cubicBezTo>
                    <a:pt x="2964043" y="447549"/>
                    <a:pt x="2955780" y="450208"/>
                    <a:pt x="2947692" y="453174"/>
                  </a:cubicBezTo>
                  <a:close/>
                  <a:moveTo>
                    <a:pt x="931457" y="2960614"/>
                  </a:moveTo>
                  <a:lnTo>
                    <a:pt x="932617" y="2960737"/>
                  </a:lnTo>
                  <a:lnTo>
                    <a:pt x="932419" y="2960450"/>
                  </a:lnTo>
                  <a:close/>
                  <a:moveTo>
                    <a:pt x="731853" y="2718061"/>
                  </a:moveTo>
                  <a:lnTo>
                    <a:pt x="741742" y="2737711"/>
                  </a:lnTo>
                  <a:cubicBezTo>
                    <a:pt x="744870" y="2750390"/>
                    <a:pt x="761291" y="2747562"/>
                    <a:pt x="767713" y="2756738"/>
                  </a:cubicBezTo>
                  <a:lnTo>
                    <a:pt x="778286" y="2745315"/>
                  </a:lnTo>
                  <a:lnTo>
                    <a:pt x="777750" y="2745207"/>
                  </a:lnTo>
                  <a:cubicBezTo>
                    <a:pt x="774197" y="2743512"/>
                    <a:pt x="771129" y="2740930"/>
                    <a:pt x="768222" y="2737381"/>
                  </a:cubicBezTo>
                  <a:cubicBezTo>
                    <a:pt x="762410" y="2730924"/>
                    <a:pt x="757243" y="2723824"/>
                    <a:pt x="748847" y="2719950"/>
                  </a:cubicBezTo>
                  <a:cubicBezTo>
                    <a:pt x="744326" y="2718014"/>
                    <a:pt x="740128" y="2716723"/>
                    <a:pt x="735849" y="2716722"/>
                  </a:cubicBezTo>
                  <a:close/>
                  <a:moveTo>
                    <a:pt x="1246175" y="310765"/>
                  </a:moveTo>
                  <a:lnTo>
                    <a:pt x="1255291" y="304099"/>
                  </a:lnTo>
                  <a:lnTo>
                    <a:pt x="1253742" y="306184"/>
                  </a:lnTo>
                  <a:cubicBezTo>
                    <a:pt x="1251717" y="308669"/>
                    <a:pt x="1249600" y="310251"/>
                    <a:pt x="1247181" y="310884"/>
                  </a:cubicBezTo>
                  <a:close/>
                  <a:moveTo>
                    <a:pt x="783421" y="946304"/>
                  </a:moveTo>
                  <a:cubicBezTo>
                    <a:pt x="782304" y="948533"/>
                    <a:pt x="782114" y="950920"/>
                    <a:pt x="784179" y="953359"/>
                  </a:cubicBezTo>
                  <a:lnTo>
                    <a:pt x="784245" y="953368"/>
                  </a:lnTo>
                  <a:lnTo>
                    <a:pt x="784830" y="944504"/>
                  </a:lnTo>
                  <a:close/>
                  <a:moveTo>
                    <a:pt x="658370" y="913024"/>
                  </a:moveTo>
                  <a:lnTo>
                    <a:pt x="652593" y="931066"/>
                  </a:lnTo>
                  <a:lnTo>
                    <a:pt x="659391" y="930691"/>
                  </a:lnTo>
                  <a:cubicBezTo>
                    <a:pt x="663107" y="930780"/>
                    <a:pt x="666835" y="930339"/>
                    <a:pt x="668518" y="926662"/>
                  </a:cubicBezTo>
                  <a:cubicBezTo>
                    <a:pt x="670200" y="922985"/>
                    <a:pt x="666523" y="921303"/>
                    <a:pt x="664451" y="919128"/>
                  </a:cubicBezTo>
                  <a:close/>
                  <a:moveTo>
                    <a:pt x="343163" y="828988"/>
                  </a:moveTo>
                  <a:cubicBezTo>
                    <a:pt x="344299" y="825916"/>
                    <a:pt x="347538" y="823755"/>
                    <a:pt x="353858" y="822591"/>
                  </a:cubicBezTo>
                  <a:cubicBezTo>
                    <a:pt x="363992" y="820505"/>
                    <a:pt x="366231" y="810057"/>
                    <a:pt x="368544" y="801426"/>
                  </a:cubicBezTo>
                  <a:cubicBezTo>
                    <a:pt x="373619" y="781486"/>
                    <a:pt x="373619" y="781486"/>
                    <a:pt x="393106" y="789240"/>
                  </a:cubicBezTo>
                  <a:cubicBezTo>
                    <a:pt x="395259" y="790553"/>
                    <a:pt x="397243" y="791173"/>
                    <a:pt x="399658" y="792057"/>
                  </a:cubicBezTo>
                  <a:cubicBezTo>
                    <a:pt x="410011" y="795418"/>
                    <a:pt x="418233" y="794528"/>
                    <a:pt x="419801" y="781308"/>
                  </a:cubicBezTo>
                  <a:cubicBezTo>
                    <a:pt x="419318" y="776289"/>
                    <a:pt x="422353" y="775186"/>
                    <a:pt x="425891" y="776165"/>
                  </a:cubicBezTo>
                  <a:cubicBezTo>
                    <a:pt x="430553" y="777237"/>
                    <a:pt x="435646" y="778570"/>
                    <a:pt x="439258" y="781365"/>
                  </a:cubicBezTo>
                  <a:cubicBezTo>
                    <a:pt x="446911" y="787216"/>
                    <a:pt x="454418" y="789433"/>
                    <a:pt x="463187" y="784741"/>
                  </a:cubicBezTo>
                  <a:cubicBezTo>
                    <a:pt x="468133" y="782442"/>
                    <a:pt x="472701" y="784638"/>
                    <a:pt x="477100" y="786141"/>
                  </a:cubicBezTo>
                  <a:cubicBezTo>
                    <a:pt x="485718" y="802029"/>
                    <a:pt x="479401" y="825938"/>
                    <a:pt x="501304" y="834574"/>
                  </a:cubicBezTo>
                  <a:cubicBezTo>
                    <a:pt x="506564" y="836602"/>
                    <a:pt x="506142" y="846977"/>
                    <a:pt x="514648" y="842715"/>
                  </a:cubicBezTo>
                  <a:cubicBezTo>
                    <a:pt x="532470" y="829961"/>
                    <a:pt x="532207" y="830391"/>
                    <a:pt x="552271" y="842041"/>
                  </a:cubicBezTo>
                  <a:cubicBezTo>
                    <a:pt x="557867" y="845455"/>
                    <a:pt x="562318" y="851714"/>
                    <a:pt x="570635" y="849700"/>
                  </a:cubicBezTo>
                  <a:cubicBezTo>
                    <a:pt x="576851" y="851128"/>
                    <a:pt x="582089" y="856097"/>
                    <a:pt x="588778" y="851910"/>
                  </a:cubicBezTo>
                  <a:cubicBezTo>
                    <a:pt x="599342" y="850085"/>
                    <a:pt x="608141" y="853089"/>
                    <a:pt x="615963" y="859632"/>
                  </a:cubicBezTo>
                  <a:cubicBezTo>
                    <a:pt x="616132" y="860326"/>
                    <a:pt x="616132" y="860326"/>
                    <a:pt x="616299" y="861019"/>
                  </a:cubicBezTo>
                  <a:cubicBezTo>
                    <a:pt x="625013" y="863678"/>
                    <a:pt x="630713" y="861838"/>
                    <a:pt x="634797" y="857685"/>
                  </a:cubicBezTo>
                  <a:lnTo>
                    <a:pt x="637257" y="852876"/>
                  </a:lnTo>
                  <a:lnTo>
                    <a:pt x="644105" y="816137"/>
                  </a:lnTo>
                  <a:cubicBezTo>
                    <a:pt x="645642" y="796524"/>
                    <a:pt x="650484" y="793986"/>
                    <a:pt x="669424" y="801349"/>
                  </a:cubicBezTo>
                  <a:cubicBezTo>
                    <a:pt x="671489" y="803788"/>
                    <a:pt x="671824" y="806452"/>
                    <a:pt x="671560" y="809100"/>
                  </a:cubicBezTo>
                  <a:lnTo>
                    <a:pt x="670812" y="813063"/>
                  </a:lnTo>
                  <a:lnTo>
                    <a:pt x="675492" y="817242"/>
                  </a:lnTo>
                  <a:cubicBezTo>
                    <a:pt x="676510" y="819931"/>
                    <a:pt x="677284" y="823504"/>
                    <a:pt x="679761" y="827674"/>
                  </a:cubicBezTo>
                  <a:cubicBezTo>
                    <a:pt x="679644" y="831737"/>
                    <a:pt x="677806" y="834751"/>
                    <a:pt x="674844" y="837668"/>
                  </a:cubicBezTo>
                  <a:lnTo>
                    <a:pt x="667970" y="841657"/>
                  </a:lnTo>
                  <a:lnTo>
                    <a:pt x="668977" y="847276"/>
                  </a:lnTo>
                  <a:cubicBezTo>
                    <a:pt x="672471" y="856522"/>
                    <a:pt x="679049" y="864515"/>
                    <a:pt x="686345" y="870267"/>
                  </a:cubicBezTo>
                  <a:cubicBezTo>
                    <a:pt x="689983" y="873542"/>
                    <a:pt x="695784" y="875276"/>
                    <a:pt x="696716" y="880609"/>
                  </a:cubicBezTo>
                  <a:cubicBezTo>
                    <a:pt x="697688" y="884350"/>
                    <a:pt x="697701" y="883819"/>
                    <a:pt x="699358" y="881204"/>
                  </a:cubicBezTo>
                  <a:cubicBezTo>
                    <a:pt x="700470" y="879107"/>
                    <a:pt x="702632" y="877566"/>
                    <a:pt x="704199" y="878665"/>
                  </a:cubicBezTo>
                  <a:cubicBezTo>
                    <a:pt x="719968" y="885420"/>
                    <a:pt x="727694" y="873392"/>
                    <a:pt x="736405" y="864574"/>
                  </a:cubicBezTo>
                  <a:cubicBezTo>
                    <a:pt x="739123" y="861985"/>
                    <a:pt x="742384" y="858877"/>
                    <a:pt x="746126" y="857906"/>
                  </a:cubicBezTo>
                  <a:cubicBezTo>
                    <a:pt x="751990" y="856985"/>
                    <a:pt x="757791" y="858718"/>
                    <a:pt x="759772" y="864608"/>
                  </a:cubicBezTo>
                  <a:cubicBezTo>
                    <a:pt x="767194" y="887094"/>
                    <a:pt x="788866" y="891336"/>
                    <a:pt x="806189" y="899721"/>
                  </a:cubicBezTo>
                  <a:cubicBezTo>
                    <a:pt x="807257" y="899482"/>
                    <a:pt x="808988" y="899258"/>
                    <a:pt x="810502" y="899825"/>
                  </a:cubicBezTo>
                  <a:lnTo>
                    <a:pt x="812660" y="903314"/>
                  </a:lnTo>
                  <a:lnTo>
                    <a:pt x="817662" y="897914"/>
                  </a:lnTo>
                  <a:lnTo>
                    <a:pt x="813177" y="889446"/>
                  </a:lnTo>
                  <a:cubicBezTo>
                    <a:pt x="809797" y="878880"/>
                    <a:pt x="804682" y="876043"/>
                    <a:pt x="794007" y="878389"/>
                  </a:cubicBezTo>
                  <a:cubicBezTo>
                    <a:pt x="792575" y="878743"/>
                    <a:pt x="791391" y="879494"/>
                    <a:pt x="789170" y="880349"/>
                  </a:cubicBezTo>
                  <a:cubicBezTo>
                    <a:pt x="788722" y="871793"/>
                    <a:pt x="793888" y="866862"/>
                    <a:pt x="797766" y="861641"/>
                  </a:cubicBezTo>
                  <a:cubicBezTo>
                    <a:pt x="802577" y="855277"/>
                    <a:pt x="805062" y="848730"/>
                    <a:pt x="802787" y="840778"/>
                  </a:cubicBezTo>
                  <a:cubicBezTo>
                    <a:pt x="801761" y="834799"/>
                    <a:pt x="798723" y="831751"/>
                    <a:pt x="792348" y="833029"/>
                  </a:cubicBezTo>
                  <a:cubicBezTo>
                    <a:pt x="785577" y="834558"/>
                    <a:pt x="780279" y="834048"/>
                    <a:pt x="776427" y="827097"/>
                  </a:cubicBezTo>
                  <a:cubicBezTo>
                    <a:pt x="772429" y="820789"/>
                    <a:pt x="776662" y="817002"/>
                    <a:pt x="780645" y="812820"/>
                  </a:cubicBezTo>
                  <a:cubicBezTo>
                    <a:pt x="781973" y="811426"/>
                    <a:pt x="784734" y="809677"/>
                    <a:pt x="782590" y="807168"/>
                  </a:cubicBezTo>
                  <a:cubicBezTo>
                    <a:pt x="780592" y="804014"/>
                    <a:pt x="776767" y="801466"/>
                    <a:pt x="773112" y="802676"/>
                  </a:cubicBezTo>
                  <a:cubicBezTo>
                    <a:pt x="762935" y="805811"/>
                    <a:pt x="760228" y="799792"/>
                    <a:pt x="757703" y="791447"/>
                  </a:cubicBezTo>
                  <a:cubicBezTo>
                    <a:pt x="753325" y="779304"/>
                    <a:pt x="746185" y="768911"/>
                    <a:pt x="736284" y="760268"/>
                  </a:cubicBezTo>
                  <a:cubicBezTo>
                    <a:pt x="733498" y="757614"/>
                    <a:pt x="731354" y="755104"/>
                    <a:pt x="731578" y="751096"/>
                  </a:cubicBezTo>
                  <a:cubicBezTo>
                    <a:pt x="731708" y="739963"/>
                    <a:pt x="729722" y="730724"/>
                    <a:pt x="718061" y="725407"/>
                  </a:cubicBezTo>
                  <a:cubicBezTo>
                    <a:pt x="713840" y="723109"/>
                    <a:pt x="716535" y="718638"/>
                    <a:pt x="719151" y="717533"/>
                  </a:cubicBezTo>
                  <a:cubicBezTo>
                    <a:pt x="733915" y="712044"/>
                    <a:pt x="734006" y="702593"/>
                    <a:pt x="727549" y="690662"/>
                  </a:cubicBezTo>
                  <a:cubicBezTo>
                    <a:pt x="726695" y="688442"/>
                    <a:pt x="727273" y="685864"/>
                    <a:pt x="727207" y="683143"/>
                  </a:cubicBezTo>
                  <a:cubicBezTo>
                    <a:pt x="726773" y="668502"/>
                    <a:pt x="727062" y="667214"/>
                    <a:pt x="741036" y="662224"/>
                  </a:cubicBezTo>
                  <a:cubicBezTo>
                    <a:pt x="748740" y="659553"/>
                    <a:pt x="752579" y="656015"/>
                    <a:pt x="751237" y="646919"/>
                  </a:cubicBezTo>
                  <a:cubicBezTo>
                    <a:pt x="750356" y="640296"/>
                    <a:pt x="751697" y="632816"/>
                    <a:pt x="757507" y="628028"/>
                  </a:cubicBezTo>
                  <a:cubicBezTo>
                    <a:pt x="762923" y="623491"/>
                    <a:pt x="760819" y="619299"/>
                    <a:pt x="758071" y="614963"/>
                  </a:cubicBezTo>
                  <a:cubicBezTo>
                    <a:pt x="755323" y="610627"/>
                    <a:pt x="752430" y="606935"/>
                    <a:pt x="752943" y="601638"/>
                  </a:cubicBezTo>
                  <a:cubicBezTo>
                    <a:pt x="753166" y="597628"/>
                    <a:pt x="749945" y="596908"/>
                    <a:pt x="747224" y="596975"/>
                  </a:cubicBezTo>
                  <a:cubicBezTo>
                    <a:pt x="743319" y="597791"/>
                    <a:pt x="740059" y="598753"/>
                    <a:pt x="736654" y="600358"/>
                  </a:cubicBezTo>
                  <a:cubicBezTo>
                    <a:pt x="724651" y="604097"/>
                    <a:pt x="723757" y="603559"/>
                    <a:pt x="722350" y="591743"/>
                  </a:cubicBezTo>
                  <a:cubicBezTo>
                    <a:pt x="721325" y="585763"/>
                    <a:pt x="721981" y="579822"/>
                    <a:pt x="721599" y="573987"/>
                  </a:cubicBezTo>
                  <a:cubicBezTo>
                    <a:pt x="721506" y="566862"/>
                    <a:pt x="721414" y="559738"/>
                    <a:pt x="732116" y="561796"/>
                  </a:cubicBezTo>
                  <a:cubicBezTo>
                    <a:pt x="735732" y="562268"/>
                    <a:pt x="738136" y="559086"/>
                    <a:pt x="736677" y="555038"/>
                  </a:cubicBezTo>
                  <a:cubicBezTo>
                    <a:pt x="735112" y="549952"/>
                    <a:pt x="733691" y="544222"/>
                    <a:pt x="725922" y="544173"/>
                  </a:cubicBezTo>
                  <a:cubicBezTo>
                    <a:pt x="725528" y="544423"/>
                    <a:pt x="725134" y="544673"/>
                    <a:pt x="724095" y="544779"/>
                  </a:cubicBezTo>
                  <a:cubicBezTo>
                    <a:pt x="720190" y="545596"/>
                    <a:pt x="716418" y="551855"/>
                    <a:pt x="711882" y="546442"/>
                  </a:cubicBezTo>
                  <a:cubicBezTo>
                    <a:pt x="707596" y="541422"/>
                    <a:pt x="705925" y="535298"/>
                    <a:pt x="706478" y="528319"/>
                  </a:cubicBezTo>
                  <a:cubicBezTo>
                    <a:pt x="707383" y="522772"/>
                    <a:pt x="710223" y="517658"/>
                    <a:pt x="713562" y="513331"/>
                  </a:cubicBezTo>
                  <a:cubicBezTo>
                    <a:pt x="716362" y="509899"/>
                    <a:pt x="719123" y="508150"/>
                    <a:pt x="722515" y="512630"/>
                  </a:cubicBezTo>
                  <a:cubicBezTo>
                    <a:pt x="723908" y="513956"/>
                    <a:pt x="725697" y="515034"/>
                    <a:pt x="727274" y="514033"/>
                  </a:cubicBezTo>
                  <a:cubicBezTo>
                    <a:pt x="730035" y="512284"/>
                    <a:pt x="729180" y="510063"/>
                    <a:pt x="728181" y="508486"/>
                  </a:cubicBezTo>
                  <a:cubicBezTo>
                    <a:pt x="726577" y="505083"/>
                    <a:pt x="724827" y="502324"/>
                    <a:pt x="723473" y="499314"/>
                  </a:cubicBezTo>
                  <a:cubicBezTo>
                    <a:pt x="718661" y="489104"/>
                    <a:pt x="722724" y="481557"/>
                    <a:pt x="733648" y="479606"/>
                  </a:cubicBezTo>
                  <a:cubicBezTo>
                    <a:pt x="735081" y="479251"/>
                    <a:pt x="736119" y="479145"/>
                    <a:pt x="737158" y="479038"/>
                  </a:cubicBezTo>
                  <a:cubicBezTo>
                    <a:pt x="754024" y="477743"/>
                    <a:pt x="755747" y="476098"/>
                    <a:pt x="753169" y="458948"/>
                  </a:cubicBezTo>
                  <a:cubicBezTo>
                    <a:pt x="752288" y="452323"/>
                    <a:pt x="753300" y="447814"/>
                    <a:pt x="759715" y="444853"/>
                  </a:cubicBezTo>
                  <a:cubicBezTo>
                    <a:pt x="762331" y="443748"/>
                    <a:pt x="764053" y="442104"/>
                    <a:pt x="765776" y="440460"/>
                  </a:cubicBezTo>
                  <a:cubicBezTo>
                    <a:pt x="777357" y="432567"/>
                    <a:pt x="783680" y="422483"/>
                    <a:pt x="778198" y="407724"/>
                  </a:cubicBezTo>
                  <a:cubicBezTo>
                    <a:pt x="776382" y="402244"/>
                    <a:pt x="775357" y="396265"/>
                    <a:pt x="776014" y="390323"/>
                  </a:cubicBezTo>
                  <a:cubicBezTo>
                    <a:pt x="776237" y="386314"/>
                    <a:pt x="778392" y="382738"/>
                    <a:pt x="782297" y="381921"/>
                  </a:cubicBezTo>
                  <a:cubicBezTo>
                    <a:pt x="786990" y="380605"/>
                    <a:pt x="787661" y="385151"/>
                    <a:pt x="789015" y="388160"/>
                  </a:cubicBezTo>
                  <a:cubicBezTo>
                    <a:pt x="798429" y="406505"/>
                    <a:pt x="798429" y="406505"/>
                    <a:pt x="812745" y="392459"/>
                  </a:cubicBezTo>
                  <a:cubicBezTo>
                    <a:pt x="817912" y="387528"/>
                    <a:pt x="823183" y="383635"/>
                    <a:pt x="829848" y="381068"/>
                  </a:cubicBezTo>
                  <a:cubicBezTo>
                    <a:pt x="836764" y="378895"/>
                    <a:pt x="842246" y="377078"/>
                    <a:pt x="849359" y="383069"/>
                  </a:cubicBezTo>
                  <a:cubicBezTo>
                    <a:pt x="860047" y="391212"/>
                    <a:pt x="877033" y="384868"/>
                    <a:pt x="885906" y="370957"/>
                  </a:cubicBezTo>
                  <a:cubicBezTo>
                    <a:pt x="887379" y="368919"/>
                    <a:pt x="888207" y="366736"/>
                    <a:pt x="889824" y="364054"/>
                  </a:cubicBezTo>
                  <a:cubicBezTo>
                    <a:pt x="897146" y="372121"/>
                    <a:pt x="904759" y="378899"/>
                    <a:pt x="916328" y="377092"/>
                  </a:cubicBezTo>
                  <a:cubicBezTo>
                    <a:pt x="926858" y="375392"/>
                    <a:pt x="933497" y="368421"/>
                    <a:pt x="940780" y="361596"/>
                  </a:cubicBezTo>
                  <a:cubicBezTo>
                    <a:pt x="943067" y="363461"/>
                    <a:pt x="941989" y="365249"/>
                    <a:pt x="941950" y="366932"/>
                  </a:cubicBezTo>
                  <a:cubicBezTo>
                    <a:pt x="939559" y="380603"/>
                    <a:pt x="948959" y="388458"/>
                    <a:pt x="962645" y="384757"/>
                  </a:cubicBezTo>
                  <a:cubicBezTo>
                    <a:pt x="976724" y="380807"/>
                    <a:pt x="976724" y="380807"/>
                    <a:pt x="980276" y="395131"/>
                  </a:cubicBezTo>
                  <a:cubicBezTo>
                    <a:pt x="982760" y="405159"/>
                    <a:pt x="992989" y="410831"/>
                    <a:pt x="1002415" y="406516"/>
                  </a:cubicBezTo>
                  <a:cubicBezTo>
                    <a:pt x="1007253" y="404555"/>
                    <a:pt x="1005150" y="400363"/>
                    <a:pt x="1004189" y="397105"/>
                  </a:cubicBezTo>
                  <a:cubicBezTo>
                    <a:pt x="1002374" y="391624"/>
                    <a:pt x="999666" y="385605"/>
                    <a:pt x="1004583" y="380280"/>
                  </a:cubicBezTo>
                  <a:cubicBezTo>
                    <a:pt x="1008026" y="376992"/>
                    <a:pt x="1010538" y="374847"/>
                    <a:pt x="1012707" y="381760"/>
                  </a:cubicBezTo>
                  <a:cubicBezTo>
                    <a:pt x="1018651" y="398989"/>
                    <a:pt x="1025842" y="401614"/>
                    <a:pt x="1041579" y="393299"/>
                  </a:cubicBezTo>
                  <a:cubicBezTo>
                    <a:pt x="1061509" y="382878"/>
                    <a:pt x="1081925" y="379332"/>
                    <a:pt x="1103867" y="382553"/>
                  </a:cubicBezTo>
                  <a:cubicBezTo>
                    <a:pt x="1114963" y="384362"/>
                    <a:pt x="1125704" y="384737"/>
                    <a:pt x="1136774" y="382141"/>
                  </a:cubicBezTo>
                  <a:cubicBezTo>
                    <a:pt x="1142505" y="380720"/>
                    <a:pt x="1146844" y="377970"/>
                    <a:pt x="1148539" y="371922"/>
                  </a:cubicBezTo>
                  <a:cubicBezTo>
                    <a:pt x="1150090" y="366520"/>
                    <a:pt x="1153179" y="361799"/>
                    <a:pt x="1159621" y="363242"/>
                  </a:cubicBezTo>
                  <a:cubicBezTo>
                    <a:pt x="1166313" y="365079"/>
                    <a:pt x="1163973" y="370982"/>
                    <a:pt x="1163106" y="374845"/>
                  </a:cubicBezTo>
                  <a:cubicBezTo>
                    <a:pt x="1160937" y="384508"/>
                    <a:pt x="1164040" y="390277"/>
                    <a:pt x="1171548" y="396017"/>
                  </a:cubicBezTo>
                  <a:lnTo>
                    <a:pt x="1205445" y="430538"/>
                  </a:lnTo>
                  <a:lnTo>
                    <a:pt x="1209429" y="430483"/>
                  </a:lnTo>
                  <a:cubicBezTo>
                    <a:pt x="1220377" y="428161"/>
                    <a:pt x="1229919" y="421631"/>
                    <a:pt x="1231275" y="411649"/>
                  </a:cubicBezTo>
                  <a:cubicBezTo>
                    <a:pt x="1234740" y="388327"/>
                    <a:pt x="1248678" y="383810"/>
                    <a:pt x="1268141" y="383471"/>
                  </a:cubicBezTo>
                  <a:cubicBezTo>
                    <a:pt x="1271189" y="382978"/>
                    <a:pt x="1274112" y="383046"/>
                    <a:pt x="1277159" y="382553"/>
                  </a:cubicBezTo>
                  <a:cubicBezTo>
                    <a:pt x="1290217" y="381954"/>
                    <a:pt x="1291029" y="380960"/>
                    <a:pt x="1287384" y="368388"/>
                  </a:cubicBezTo>
                  <a:cubicBezTo>
                    <a:pt x="1283923" y="357620"/>
                    <a:pt x="1277724" y="348589"/>
                    <a:pt x="1270278" y="339867"/>
                  </a:cubicBezTo>
                  <a:cubicBezTo>
                    <a:pt x="1265564" y="334695"/>
                    <a:pt x="1264078" y="330837"/>
                    <a:pt x="1268506" y="324188"/>
                  </a:cubicBezTo>
                  <a:cubicBezTo>
                    <a:pt x="1272124" y="318534"/>
                    <a:pt x="1274189" y="311943"/>
                    <a:pt x="1276253" y="305352"/>
                  </a:cubicBezTo>
                  <a:cubicBezTo>
                    <a:pt x="1277817" y="301001"/>
                    <a:pt x="1276458" y="296581"/>
                    <a:pt x="1272233" y="294460"/>
                  </a:cubicBezTo>
                  <a:lnTo>
                    <a:pt x="1269133" y="293976"/>
                  </a:lnTo>
                  <a:lnTo>
                    <a:pt x="1313940" y="261207"/>
                  </a:lnTo>
                  <a:lnTo>
                    <a:pt x="1314400" y="261959"/>
                  </a:lnTo>
                  <a:cubicBezTo>
                    <a:pt x="1315758" y="262779"/>
                    <a:pt x="1317500" y="262875"/>
                    <a:pt x="1319862" y="262817"/>
                  </a:cubicBezTo>
                  <a:cubicBezTo>
                    <a:pt x="1346288" y="262864"/>
                    <a:pt x="1366723" y="273910"/>
                    <a:pt x="1384033" y="293659"/>
                  </a:cubicBezTo>
                  <a:cubicBezTo>
                    <a:pt x="1394331" y="305373"/>
                    <a:pt x="1399528" y="318881"/>
                    <a:pt x="1398378" y="334493"/>
                  </a:cubicBezTo>
                  <a:cubicBezTo>
                    <a:pt x="1397991" y="341460"/>
                    <a:pt x="1399978" y="343080"/>
                    <a:pt x="1406634" y="342221"/>
                  </a:cubicBezTo>
                  <a:cubicBezTo>
                    <a:pt x="1414533" y="341053"/>
                    <a:pt x="1423424" y="340696"/>
                    <a:pt x="1430707" y="337038"/>
                  </a:cubicBezTo>
                  <a:cubicBezTo>
                    <a:pt x="1436060" y="334124"/>
                    <a:pt x="1438047" y="335744"/>
                    <a:pt x="1439714" y="341409"/>
                  </a:cubicBezTo>
                  <a:cubicBezTo>
                    <a:pt x="1442365" y="353170"/>
                    <a:pt x="1463360" y="364342"/>
                    <a:pt x="1474809" y="360443"/>
                  </a:cubicBezTo>
                  <a:cubicBezTo>
                    <a:pt x="1478665" y="358958"/>
                    <a:pt x="1479419" y="355599"/>
                    <a:pt x="1480606" y="352926"/>
                  </a:cubicBezTo>
                  <a:cubicBezTo>
                    <a:pt x="1484851" y="344473"/>
                    <a:pt x="1489529" y="336706"/>
                    <a:pt x="1497747" y="331495"/>
                  </a:cubicBezTo>
                  <a:cubicBezTo>
                    <a:pt x="1511877" y="323496"/>
                    <a:pt x="1521752" y="329236"/>
                    <a:pt x="1521596" y="345658"/>
                  </a:cubicBezTo>
                  <a:cubicBezTo>
                    <a:pt x="1521710" y="350386"/>
                    <a:pt x="1520582" y="355422"/>
                    <a:pt x="1520697" y="360150"/>
                  </a:cubicBezTo>
                  <a:cubicBezTo>
                    <a:pt x="1521293" y="373215"/>
                    <a:pt x="1526134" y="377827"/>
                    <a:pt x="1539318" y="376668"/>
                  </a:cubicBezTo>
                  <a:cubicBezTo>
                    <a:pt x="1545847" y="376369"/>
                    <a:pt x="1551076" y="374014"/>
                    <a:pt x="1556863" y="371785"/>
                  </a:cubicBezTo>
                  <a:cubicBezTo>
                    <a:pt x="1562775" y="368996"/>
                    <a:pt x="1568003" y="366641"/>
                    <a:pt x="1574223" y="365097"/>
                  </a:cubicBezTo>
                  <a:cubicBezTo>
                    <a:pt x="1578641" y="363736"/>
                    <a:pt x="1584052" y="363184"/>
                    <a:pt x="1588835" y="365434"/>
                  </a:cubicBezTo>
                  <a:cubicBezTo>
                    <a:pt x="1595046" y="369177"/>
                    <a:pt x="1589191" y="374330"/>
                    <a:pt x="1588872" y="378372"/>
                  </a:cubicBezTo>
                  <a:cubicBezTo>
                    <a:pt x="1588977" y="388388"/>
                    <a:pt x="1587278" y="398587"/>
                    <a:pt x="1591674" y="407802"/>
                  </a:cubicBezTo>
                  <a:cubicBezTo>
                    <a:pt x="1595020" y="413841"/>
                    <a:pt x="1598684" y="415839"/>
                    <a:pt x="1605716" y="413300"/>
                  </a:cubicBezTo>
                  <a:cubicBezTo>
                    <a:pt x="1615360" y="409585"/>
                    <a:pt x="1624949" y="403506"/>
                    <a:pt x="1633726" y="398419"/>
                  </a:cubicBezTo>
                  <a:cubicBezTo>
                    <a:pt x="1648541" y="389986"/>
                    <a:pt x="1662855" y="383790"/>
                    <a:pt x="1678313" y="396072"/>
                  </a:cubicBezTo>
                  <a:cubicBezTo>
                    <a:pt x="1682413" y="398754"/>
                    <a:pt x="1685836" y="396583"/>
                    <a:pt x="1689134" y="394971"/>
                  </a:cubicBezTo>
                  <a:cubicBezTo>
                    <a:pt x="1695607" y="392307"/>
                    <a:pt x="1700343" y="386904"/>
                    <a:pt x="1704395" y="381934"/>
                  </a:cubicBezTo>
                  <a:cubicBezTo>
                    <a:pt x="1710877" y="373983"/>
                    <a:pt x="1716240" y="365782"/>
                    <a:pt x="1727313" y="363561"/>
                  </a:cubicBezTo>
                  <a:cubicBezTo>
                    <a:pt x="1725085" y="357772"/>
                    <a:pt x="1719616" y="355959"/>
                    <a:pt x="1716203" y="352842"/>
                  </a:cubicBezTo>
                  <a:cubicBezTo>
                    <a:pt x="1712789" y="349725"/>
                    <a:pt x="1707572" y="346792"/>
                    <a:pt x="1709511" y="340762"/>
                  </a:cubicBezTo>
                  <a:cubicBezTo>
                    <a:pt x="1711702" y="333612"/>
                    <a:pt x="1715011" y="326713"/>
                    <a:pt x="1723035" y="324984"/>
                  </a:cubicBezTo>
                  <a:cubicBezTo>
                    <a:pt x="1729942" y="323007"/>
                    <a:pt x="1734724" y="325254"/>
                    <a:pt x="1732158" y="334083"/>
                  </a:cubicBezTo>
                  <a:cubicBezTo>
                    <a:pt x="1730219" y="340114"/>
                    <a:pt x="1733883" y="342111"/>
                    <a:pt x="1738918" y="343239"/>
                  </a:cubicBezTo>
                  <a:cubicBezTo>
                    <a:pt x="1752651" y="347493"/>
                    <a:pt x="1764486" y="336628"/>
                    <a:pt x="1761219" y="322377"/>
                  </a:cubicBezTo>
                  <a:cubicBezTo>
                    <a:pt x="1760545" y="317524"/>
                    <a:pt x="1759185" y="313104"/>
                    <a:pt x="1758636" y="307691"/>
                  </a:cubicBezTo>
                  <a:cubicBezTo>
                    <a:pt x="1758771" y="301844"/>
                    <a:pt x="1761453" y="297743"/>
                    <a:pt x="1767241" y="295514"/>
                  </a:cubicBezTo>
                  <a:cubicBezTo>
                    <a:pt x="1773154" y="292725"/>
                    <a:pt x="1776442" y="296402"/>
                    <a:pt x="1780289" y="300202"/>
                  </a:cubicBezTo>
                  <a:cubicBezTo>
                    <a:pt x="1786991" y="306995"/>
                    <a:pt x="1786787" y="315765"/>
                    <a:pt x="1787702" y="324787"/>
                  </a:cubicBezTo>
                  <a:cubicBezTo>
                    <a:pt x="1789349" y="341026"/>
                    <a:pt x="1789761" y="345086"/>
                    <a:pt x="1798995" y="345173"/>
                  </a:cubicBezTo>
                  <a:lnTo>
                    <a:pt x="1800029" y="345095"/>
                  </a:lnTo>
                  <a:lnTo>
                    <a:pt x="1798659" y="337106"/>
                  </a:lnTo>
                  <a:cubicBezTo>
                    <a:pt x="1797075" y="333602"/>
                    <a:pt x="1794394" y="330138"/>
                    <a:pt x="1790248" y="326711"/>
                  </a:cubicBezTo>
                  <a:cubicBezTo>
                    <a:pt x="1786951" y="324348"/>
                    <a:pt x="1789878" y="319753"/>
                    <a:pt x="1794305" y="319518"/>
                  </a:cubicBezTo>
                  <a:cubicBezTo>
                    <a:pt x="1799366" y="319250"/>
                    <a:pt x="1803793" y="319015"/>
                    <a:pt x="1808853" y="318746"/>
                  </a:cubicBezTo>
                  <a:cubicBezTo>
                    <a:pt x="1831724" y="319434"/>
                    <a:pt x="1842739" y="311872"/>
                    <a:pt x="1850485" y="290530"/>
                  </a:cubicBezTo>
                  <a:cubicBezTo>
                    <a:pt x="1854342" y="279542"/>
                    <a:pt x="1845353" y="277483"/>
                    <a:pt x="1838826" y="274023"/>
                  </a:cubicBezTo>
                  <a:cubicBezTo>
                    <a:pt x="1833599" y="271129"/>
                    <a:pt x="1825908" y="269635"/>
                    <a:pt x="1826804" y="262610"/>
                  </a:cubicBezTo>
                  <a:cubicBezTo>
                    <a:pt x="1828332" y="255552"/>
                    <a:pt x="1835922" y="255149"/>
                    <a:pt x="1841648" y="255479"/>
                  </a:cubicBezTo>
                  <a:cubicBezTo>
                    <a:pt x="1881131" y="258457"/>
                    <a:pt x="1905053" y="231182"/>
                    <a:pt x="1933175" y="211295"/>
                  </a:cubicBezTo>
                  <a:cubicBezTo>
                    <a:pt x="1939897" y="206498"/>
                    <a:pt x="1937630" y="199642"/>
                    <a:pt x="1937293" y="193317"/>
                  </a:cubicBezTo>
                  <a:cubicBezTo>
                    <a:pt x="1937456" y="184428"/>
                    <a:pt x="1931758" y="172680"/>
                    <a:pt x="1940378" y="167782"/>
                  </a:cubicBezTo>
                  <a:cubicBezTo>
                    <a:pt x="1950862" y="162151"/>
                    <a:pt x="1953599" y="177862"/>
                    <a:pt x="1961956" y="179955"/>
                  </a:cubicBezTo>
                  <a:cubicBezTo>
                    <a:pt x="1981933" y="185872"/>
                    <a:pt x="1987457" y="182408"/>
                    <a:pt x="1992141" y="163131"/>
                  </a:cubicBezTo>
                  <a:lnTo>
                    <a:pt x="1992331" y="162587"/>
                  </a:lnTo>
                  <a:lnTo>
                    <a:pt x="1986778" y="144322"/>
                  </a:lnTo>
                  <a:cubicBezTo>
                    <a:pt x="1983609" y="138386"/>
                    <a:pt x="1979283" y="133065"/>
                    <a:pt x="1973980" y="128749"/>
                  </a:cubicBezTo>
                  <a:cubicBezTo>
                    <a:pt x="1957429" y="115673"/>
                    <a:pt x="1933691" y="110591"/>
                    <a:pt x="1912158" y="123151"/>
                  </a:cubicBezTo>
                  <a:cubicBezTo>
                    <a:pt x="1906000" y="126650"/>
                    <a:pt x="1894382" y="122826"/>
                    <a:pt x="1892523" y="135610"/>
                  </a:cubicBezTo>
                  <a:cubicBezTo>
                    <a:pt x="1892092" y="139439"/>
                    <a:pt x="1883438" y="143704"/>
                    <a:pt x="1878608" y="136350"/>
                  </a:cubicBezTo>
                  <a:cubicBezTo>
                    <a:pt x="1877655" y="127361"/>
                    <a:pt x="1877058" y="118355"/>
                    <a:pt x="1882843" y="111953"/>
                  </a:cubicBezTo>
                  <a:cubicBezTo>
                    <a:pt x="1884771" y="109819"/>
                    <a:pt x="1887408" y="107974"/>
                    <a:pt x="1890978" y="106516"/>
                  </a:cubicBezTo>
                  <a:cubicBezTo>
                    <a:pt x="1903393" y="101417"/>
                    <a:pt x="1917610" y="106371"/>
                    <a:pt x="1929358" y="100672"/>
                  </a:cubicBezTo>
                  <a:cubicBezTo>
                    <a:pt x="1935549" y="97807"/>
                    <a:pt x="1944903" y="94773"/>
                    <a:pt x="1933047" y="86523"/>
                  </a:cubicBezTo>
                  <a:cubicBezTo>
                    <a:pt x="1931278" y="77103"/>
                    <a:pt x="1921718" y="64291"/>
                    <a:pt x="1943458" y="67577"/>
                  </a:cubicBezTo>
                  <a:cubicBezTo>
                    <a:pt x="1944722" y="67509"/>
                    <a:pt x="1945356" y="67475"/>
                    <a:pt x="1946687" y="68673"/>
                  </a:cubicBezTo>
                  <a:cubicBezTo>
                    <a:pt x="1952851" y="77226"/>
                    <a:pt x="1963670" y="77919"/>
                    <a:pt x="1972161" y="82543"/>
                  </a:cubicBezTo>
                  <a:cubicBezTo>
                    <a:pt x="1978687" y="86003"/>
                    <a:pt x="1984212" y="82538"/>
                    <a:pt x="1983109" y="73717"/>
                  </a:cubicBezTo>
                  <a:cubicBezTo>
                    <a:pt x="1983708" y="73050"/>
                    <a:pt x="1984939" y="72351"/>
                    <a:pt x="1986238" y="72916"/>
                  </a:cubicBezTo>
                  <a:cubicBezTo>
                    <a:pt x="1991729" y="68819"/>
                    <a:pt x="2000086" y="70912"/>
                    <a:pt x="2004144" y="63720"/>
                  </a:cubicBezTo>
                  <a:cubicBezTo>
                    <a:pt x="2016257" y="52929"/>
                    <a:pt x="2027104" y="42204"/>
                    <a:pt x="2033222" y="26022"/>
                  </a:cubicBezTo>
                  <a:cubicBezTo>
                    <a:pt x="2044462" y="-1214"/>
                    <a:pt x="2059607" y="-2653"/>
                    <a:pt x="2078526" y="19176"/>
                  </a:cubicBezTo>
                  <a:cubicBezTo>
                    <a:pt x="2098810" y="42837"/>
                    <a:pt x="2105802" y="43100"/>
                    <a:pt x="2128694" y="20319"/>
                  </a:cubicBezTo>
                  <a:cubicBezTo>
                    <a:pt x="2129293" y="19653"/>
                    <a:pt x="2129293" y="19653"/>
                    <a:pt x="2129892" y="18987"/>
                  </a:cubicBezTo>
                  <a:cubicBezTo>
                    <a:pt x="2155915" y="-4595"/>
                    <a:pt x="2158976" y="-6660"/>
                    <a:pt x="2179596" y="23325"/>
                  </a:cubicBezTo>
                  <a:cubicBezTo>
                    <a:pt x="2185093" y="31279"/>
                    <a:pt x="2187097" y="45126"/>
                    <a:pt x="2197183" y="43956"/>
                  </a:cubicBezTo>
                  <a:cubicBezTo>
                    <a:pt x="2209799" y="42652"/>
                    <a:pt x="2208361" y="27505"/>
                    <a:pt x="2211619" y="17184"/>
                  </a:cubicBezTo>
                  <a:cubicBezTo>
                    <a:pt x="2213248" y="12024"/>
                    <a:pt x="2214244" y="6896"/>
                    <a:pt x="2215240" y="1769"/>
                  </a:cubicBezTo>
                  <a:cubicBezTo>
                    <a:pt x="2221363" y="-2361"/>
                    <a:pt x="2224095" y="1300"/>
                    <a:pt x="2224397" y="6991"/>
                  </a:cubicBezTo>
                  <a:cubicBezTo>
                    <a:pt x="2225265" y="11385"/>
                    <a:pt x="2224201" y="15249"/>
                    <a:pt x="2226301" y="18942"/>
                  </a:cubicBezTo>
                  <a:cubicBezTo>
                    <a:pt x="2228035" y="27730"/>
                    <a:pt x="2229770" y="36517"/>
                    <a:pt x="2232138" y="45271"/>
                  </a:cubicBezTo>
                  <a:cubicBezTo>
                    <a:pt x="2237540" y="63379"/>
                    <a:pt x="2244665" y="66172"/>
                    <a:pt x="2260606" y="55811"/>
                  </a:cubicBezTo>
                  <a:cubicBezTo>
                    <a:pt x="2267961" y="50981"/>
                    <a:pt x="2273917" y="43688"/>
                    <a:pt x="2281238" y="38224"/>
                  </a:cubicBezTo>
                  <a:cubicBezTo>
                    <a:pt x="2286096" y="34161"/>
                    <a:pt x="2291486" y="28166"/>
                    <a:pt x="2298611" y="30959"/>
                  </a:cubicBezTo>
                  <a:cubicBezTo>
                    <a:pt x="2306403" y="34351"/>
                    <a:pt x="2306806" y="41941"/>
                    <a:pt x="2307841" y="49497"/>
                  </a:cubicBezTo>
                  <a:cubicBezTo>
                    <a:pt x="2308978" y="58952"/>
                    <a:pt x="2308849" y="68472"/>
                    <a:pt x="2309386" y="78592"/>
                  </a:cubicBezTo>
                  <a:cubicBezTo>
                    <a:pt x="2309957" y="89344"/>
                    <a:pt x="2314054" y="94835"/>
                    <a:pt x="2325539" y="96128"/>
                  </a:cubicBezTo>
                  <a:cubicBezTo>
                    <a:pt x="2345947" y="98216"/>
                    <a:pt x="2354075" y="107934"/>
                    <a:pt x="2355715" y="126875"/>
                  </a:cubicBezTo>
                  <a:cubicBezTo>
                    <a:pt x="2359829" y="168518"/>
                    <a:pt x="2362459" y="170281"/>
                    <a:pt x="2403767" y="159843"/>
                  </a:cubicBezTo>
                  <a:lnTo>
                    <a:pt x="2411135" y="158481"/>
                  </a:lnTo>
                  <a:lnTo>
                    <a:pt x="2421802" y="148799"/>
                  </a:lnTo>
                  <a:cubicBezTo>
                    <a:pt x="2431621" y="142570"/>
                    <a:pt x="2444304" y="142532"/>
                    <a:pt x="2452695" y="145256"/>
                  </a:cubicBezTo>
                  <a:cubicBezTo>
                    <a:pt x="2462383" y="148547"/>
                    <a:pt x="2468043" y="147613"/>
                    <a:pt x="2477692" y="138221"/>
                  </a:cubicBezTo>
                  <a:cubicBezTo>
                    <a:pt x="2470578" y="159528"/>
                    <a:pt x="2478168" y="159126"/>
                    <a:pt x="2489883" y="152796"/>
                  </a:cubicBezTo>
                  <a:cubicBezTo>
                    <a:pt x="2490652" y="161317"/>
                    <a:pt x="2490922" y="169391"/>
                    <a:pt x="2492669" y="176909"/>
                  </a:cubicBezTo>
                  <a:lnTo>
                    <a:pt x="2499486" y="189073"/>
                  </a:lnTo>
                  <a:lnTo>
                    <a:pt x="2502551" y="186628"/>
                  </a:lnTo>
                  <a:cubicBezTo>
                    <a:pt x="2504737" y="183025"/>
                    <a:pt x="2505610" y="178538"/>
                    <a:pt x="2505307" y="172845"/>
                  </a:cubicBezTo>
                  <a:cubicBezTo>
                    <a:pt x="2503729" y="143118"/>
                    <a:pt x="2505492" y="140488"/>
                    <a:pt x="2536983" y="136278"/>
                  </a:cubicBezTo>
                  <a:cubicBezTo>
                    <a:pt x="2550231" y="134940"/>
                    <a:pt x="2549928" y="129248"/>
                    <a:pt x="2544398" y="120661"/>
                  </a:cubicBezTo>
                  <a:cubicBezTo>
                    <a:pt x="2542328" y="105549"/>
                    <a:pt x="2552817" y="111970"/>
                    <a:pt x="2559808" y="112233"/>
                  </a:cubicBezTo>
                  <a:cubicBezTo>
                    <a:pt x="2589406" y="120175"/>
                    <a:pt x="2608611" y="111544"/>
                    <a:pt x="2624244" y="83440"/>
                  </a:cubicBezTo>
                  <a:cubicBezTo>
                    <a:pt x="2637582" y="59899"/>
                    <a:pt x="2642508" y="57099"/>
                    <a:pt x="2658258" y="67046"/>
                  </a:cubicBezTo>
                  <a:cubicBezTo>
                    <a:pt x="2662423" y="73801"/>
                    <a:pt x="2663559" y="83256"/>
                    <a:pt x="2673780" y="84616"/>
                  </a:cubicBezTo>
                  <a:cubicBezTo>
                    <a:pt x="2685399" y="88439"/>
                    <a:pt x="2694019" y="83541"/>
                    <a:pt x="2702471" y="75481"/>
                  </a:cubicBezTo>
                  <a:cubicBezTo>
                    <a:pt x="2710324" y="68087"/>
                    <a:pt x="2716710" y="56965"/>
                    <a:pt x="2730195" y="60055"/>
                  </a:cubicBezTo>
                  <a:cubicBezTo>
                    <a:pt x="2735025" y="67410"/>
                    <a:pt x="2739223" y="74798"/>
                    <a:pt x="2745884" y="80788"/>
                  </a:cubicBezTo>
                  <a:cubicBezTo>
                    <a:pt x="2749880" y="84380"/>
                    <a:pt x="2748520" y="94601"/>
                    <a:pt x="2758472" y="90901"/>
                  </a:cubicBezTo>
                  <a:cubicBezTo>
                    <a:pt x="2762765" y="88136"/>
                    <a:pt x="2763761" y="83010"/>
                    <a:pt x="2766756" y="79679"/>
                  </a:cubicBezTo>
                  <a:cubicBezTo>
                    <a:pt x="2767355" y="79013"/>
                    <a:pt x="2767288" y="77749"/>
                    <a:pt x="2767220" y="76483"/>
                  </a:cubicBezTo>
                  <a:cubicBezTo>
                    <a:pt x="2770680" y="69956"/>
                    <a:pt x="2765116" y="60737"/>
                    <a:pt x="2773735" y="55840"/>
                  </a:cubicBezTo>
                  <a:cubicBezTo>
                    <a:pt x="2781460" y="57967"/>
                    <a:pt x="2780564" y="64992"/>
                    <a:pt x="2781499" y="70651"/>
                  </a:cubicBezTo>
                  <a:cubicBezTo>
                    <a:pt x="2782434" y="76309"/>
                    <a:pt x="2783402" y="82600"/>
                    <a:pt x="2784970" y="88225"/>
                  </a:cubicBezTo>
                  <a:cubicBezTo>
                    <a:pt x="2790572" y="110129"/>
                    <a:pt x="2797664" y="112290"/>
                    <a:pt x="2815301" y="98032"/>
                  </a:cubicBezTo>
                  <a:cubicBezTo>
                    <a:pt x="2819527" y="94002"/>
                    <a:pt x="2823720" y="89340"/>
                    <a:pt x="2827279" y="84711"/>
                  </a:cubicBezTo>
                  <a:cubicBezTo>
                    <a:pt x="2839660" y="78979"/>
                    <a:pt x="2845688" y="85002"/>
                    <a:pt x="2846959" y="96987"/>
                  </a:cubicBezTo>
                  <a:cubicBezTo>
                    <a:pt x="2847927" y="103278"/>
                    <a:pt x="2848297" y="110234"/>
                    <a:pt x="2848000" y="116593"/>
                  </a:cubicBezTo>
                  <a:cubicBezTo>
                    <a:pt x="2847904" y="126748"/>
                    <a:pt x="2850138" y="132971"/>
                    <a:pt x="2862855" y="133564"/>
                  </a:cubicBezTo>
                  <a:cubicBezTo>
                    <a:pt x="2876837" y="134091"/>
                    <a:pt x="2883134" y="145174"/>
                    <a:pt x="2884472" y="158421"/>
                  </a:cubicBezTo>
                  <a:cubicBezTo>
                    <a:pt x="2888015" y="189314"/>
                    <a:pt x="2888015" y="189314"/>
                    <a:pt x="2917709" y="187102"/>
                  </a:cubicBezTo>
                  <a:cubicBezTo>
                    <a:pt x="2924034" y="186766"/>
                    <a:pt x="2933750" y="178638"/>
                    <a:pt x="2933291" y="193886"/>
                  </a:cubicBezTo>
                  <a:cubicBezTo>
                    <a:pt x="2930896" y="196550"/>
                    <a:pt x="2928500" y="199215"/>
                    <a:pt x="2926071" y="201247"/>
                  </a:cubicBezTo>
                  <a:cubicBezTo>
                    <a:pt x="2919018" y="211769"/>
                    <a:pt x="2926709" y="213263"/>
                    <a:pt x="2934433" y="215391"/>
                  </a:cubicBezTo>
                  <a:cubicBezTo>
                    <a:pt x="2948481" y="217182"/>
                    <a:pt x="2958238" y="221738"/>
                    <a:pt x="2958478" y="238217"/>
                  </a:cubicBezTo>
                  <a:cubicBezTo>
                    <a:pt x="2958216" y="245207"/>
                    <a:pt x="2963013" y="251930"/>
                    <a:pt x="2965280" y="258786"/>
                  </a:cubicBezTo>
                  <a:cubicBezTo>
                    <a:pt x="2968380" y="269405"/>
                    <a:pt x="2966953" y="278360"/>
                    <a:pt x="2958500" y="286420"/>
                  </a:cubicBezTo>
                  <a:cubicBezTo>
                    <a:pt x="2942862" y="302473"/>
                    <a:pt x="2942868" y="314524"/>
                    <a:pt x="2957723" y="331496"/>
                  </a:cubicBezTo>
                  <a:cubicBezTo>
                    <a:pt x="2961120" y="335755"/>
                    <a:pt x="2965117" y="339348"/>
                    <a:pt x="2968514" y="343608"/>
                  </a:cubicBezTo>
                  <a:cubicBezTo>
                    <a:pt x="2976642" y="353325"/>
                    <a:pt x="2976513" y="362846"/>
                    <a:pt x="2968162" y="372803"/>
                  </a:cubicBezTo>
                  <a:cubicBezTo>
                    <a:pt x="2962322" y="379297"/>
                    <a:pt x="2954685" y="385530"/>
                    <a:pt x="2955827" y="394151"/>
                  </a:cubicBezTo>
                  <a:lnTo>
                    <a:pt x="2960174" y="403426"/>
                  </a:lnTo>
                  <a:lnTo>
                    <a:pt x="2961076" y="403846"/>
                  </a:lnTo>
                  <a:cubicBezTo>
                    <a:pt x="2966715" y="404799"/>
                    <a:pt x="2974620" y="407133"/>
                    <a:pt x="2970332" y="395811"/>
                  </a:cubicBezTo>
                  <a:cubicBezTo>
                    <a:pt x="2973573" y="388459"/>
                    <a:pt x="2973034" y="375070"/>
                    <a:pt x="2986510" y="387644"/>
                  </a:cubicBezTo>
                  <a:cubicBezTo>
                    <a:pt x="2987416" y="388197"/>
                    <a:pt x="2987869" y="388474"/>
                    <a:pt x="2988222" y="389933"/>
                  </a:cubicBezTo>
                  <a:cubicBezTo>
                    <a:pt x="2988431" y="398767"/>
                    <a:pt x="2995584" y="404374"/>
                    <a:pt x="2999263" y="411595"/>
                  </a:cubicBezTo>
                  <a:cubicBezTo>
                    <a:pt x="3002136" y="417078"/>
                    <a:pt x="3007598" y="417301"/>
                    <a:pt x="3011016" y="410679"/>
                  </a:cubicBezTo>
                  <a:cubicBezTo>
                    <a:pt x="3011746" y="410503"/>
                    <a:pt x="3012929" y="410603"/>
                    <a:pt x="3013559" y="411609"/>
                  </a:cubicBezTo>
                  <a:cubicBezTo>
                    <a:pt x="3019297" y="411378"/>
                    <a:pt x="3024083" y="416786"/>
                    <a:pt x="3030298" y="413735"/>
                  </a:cubicBezTo>
                  <a:cubicBezTo>
                    <a:pt x="3043787" y="412014"/>
                    <a:pt x="3056369" y="409739"/>
                    <a:pt x="3068268" y="401449"/>
                  </a:cubicBezTo>
                  <a:cubicBezTo>
                    <a:pt x="3088946" y="387943"/>
                    <a:pt x="3100100" y="394126"/>
                    <a:pt x="3102837" y="418184"/>
                  </a:cubicBezTo>
                  <a:cubicBezTo>
                    <a:pt x="3105650" y="444157"/>
                    <a:pt x="3110360" y="447651"/>
                    <a:pt x="3136983" y="442748"/>
                  </a:cubicBezTo>
                  <a:cubicBezTo>
                    <a:pt x="3137714" y="442572"/>
                    <a:pt x="3137714" y="442572"/>
                    <a:pt x="3138443" y="442395"/>
                  </a:cubicBezTo>
                  <a:cubicBezTo>
                    <a:pt x="3167611" y="438421"/>
                    <a:pt x="3170707" y="438444"/>
                    <a:pt x="3170756" y="468949"/>
                  </a:cubicBezTo>
                  <a:cubicBezTo>
                    <a:pt x="3170786" y="477052"/>
                    <a:pt x="3165610" y="487577"/>
                    <a:pt x="3173139" y="491549"/>
                  </a:cubicBezTo>
                  <a:cubicBezTo>
                    <a:pt x="3182480" y="496625"/>
                    <a:pt x="3188663" y="485470"/>
                    <a:pt x="3195806" y="479877"/>
                  </a:cubicBezTo>
                  <a:cubicBezTo>
                    <a:pt x="3199379" y="477081"/>
                    <a:pt x="3202497" y="474008"/>
                    <a:pt x="3205615" y="470935"/>
                  </a:cubicBezTo>
                  <a:cubicBezTo>
                    <a:pt x="3211807" y="470981"/>
                    <a:pt x="3211961" y="474806"/>
                    <a:pt x="3209472" y="478885"/>
                  </a:cubicBezTo>
                  <a:cubicBezTo>
                    <a:pt x="3207990" y="482335"/>
                    <a:pt x="3205424" y="484502"/>
                    <a:pt x="3205125" y="488051"/>
                  </a:cubicBezTo>
                  <a:cubicBezTo>
                    <a:pt x="3202160" y="494949"/>
                    <a:pt x="3199196" y="501847"/>
                    <a:pt x="3196684" y="509022"/>
                  </a:cubicBezTo>
                  <a:cubicBezTo>
                    <a:pt x="3191838" y="524102"/>
                    <a:pt x="3195442" y="529410"/>
                    <a:pt x="3211374" y="529800"/>
                  </a:cubicBezTo>
                  <a:cubicBezTo>
                    <a:pt x="3218748" y="529946"/>
                    <a:pt x="3226322" y="527725"/>
                    <a:pt x="3233973" y="527417"/>
                  </a:cubicBezTo>
                  <a:cubicBezTo>
                    <a:pt x="3239259" y="526910"/>
                    <a:pt x="3245826" y="525318"/>
                    <a:pt x="3249429" y="530626"/>
                  </a:cubicBezTo>
                  <a:cubicBezTo>
                    <a:pt x="3253209" y="536664"/>
                    <a:pt x="3249891" y="542103"/>
                    <a:pt x="3247026" y="547818"/>
                  </a:cubicBezTo>
                  <a:cubicBezTo>
                    <a:pt x="3243332" y="554894"/>
                    <a:pt x="3238731" y="561416"/>
                    <a:pt x="3234306" y="568668"/>
                  </a:cubicBezTo>
                  <a:cubicBezTo>
                    <a:pt x="3229606" y="576373"/>
                    <a:pt x="3229837" y="582111"/>
                    <a:pt x="3237166" y="588447"/>
                  </a:cubicBezTo>
                  <a:cubicBezTo>
                    <a:pt x="3250287" y="599562"/>
                    <a:pt x="3251302" y="610133"/>
                    <a:pt x="3243460" y="624006"/>
                  </a:cubicBezTo>
                  <a:cubicBezTo>
                    <a:pt x="3226570" y="654750"/>
                    <a:pt x="3227553" y="657215"/>
                    <a:pt x="3261062" y="669573"/>
                  </a:cubicBezTo>
                  <a:lnTo>
                    <a:pt x="3266803" y="672122"/>
                  </a:lnTo>
                  <a:lnTo>
                    <a:pt x="3278766" y="670484"/>
                  </a:lnTo>
                  <a:cubicBezTo>
                    <a:pt x="3288507" y="670829"/>
                    <a:pt x="3297296" y="676813"/>
                    <a:pt x="3301805" y="682673"/>
                  </a:cubicBezTo>
                  <a:cubicBezTo>
                    <a:pt x="3306944" y="689540"/>
                    <a:pt x="3311300" y="691576"/>
                    <a:pt x="3322422" y="689654"/>
                  </a:cubicBezTo>
                  <a:cubicBezTo>
                    <a:pt x="3307407" y="701017"/>
                    <a:pt x="3312846" y="704334"/>
                    <a:pt x="3323945" y="705510"/>
                  </a:cubicBezTo>
                  <a:cubicBezTo>
                    <a:pt x="3320439" y="711766"/>
                    <a:pt x="3316800" y="717475"/>
                    <a:pt x="3314446" y="723502"/>
                  </a:cubicBezTo>
                  <a:lnTo>
                    <a:pt x="3313394" y="735144"/>
                  </a:lnTo>
                  <a:lnTo>
                    <a:pt x="3316672" y="734906"/>
                  </a:lnTo>
                  <a:cubicBezTo>
                    <a:pt x="3319892" y="733450"/>
                    <a:pt x="3322621" y="730761"/>
                    <a:pt x="3325110" y="726681"/>
                  </a:cubicBezTo>
                  <a:cubicBezTo>
                    <a:pt x="3338105" y="705379"/>
                    <a:pt x="3340571" y="704396"/>
                    <a:pt x="3364340" y="716408"/>
                  </a:cubicBezTo>
                  <a:cubicBezTo>
                    <a:pt x="3374134" y="721761"/>
                    <a:pt x="3376623" y="717682"/>
                    <a:pt x="3376868" y="709124"/>
                  </a:cubicBezTo>
                  <a:cubicBezTo>
                    <a:pt x="3382598" y="697694"/>
                    <a:pt x="3386808" y="707104"/>
                    <a:pt x="3391517" y="710599"/>
                  </a:cubicBezTo>
                  <a:cubicBezTo>
                    <a:pt x="3408219" y="730117"/>
                    <a:pt x="3425587" y="733249"/>
                    <a:pt x="3449715" y="721225"/>
                  </a:cubicBezTo>
                  <a:cubicBezTo>
                    <a:pt x="3470094" y="711268"/>
                    <a:pt x="3474825" y="711667"/>
                    <a:pt x="3481003" y="726008"/>
                  </a:cubicBezTo>
                  <a:cubicBezTo>
                    <a:pt x="3480681" y="732653"/>
                    <a:pt x="3476986" y="739728"/>
                    <a:pt x="3483409" y="745513"/>
                  </a:cubicBezTo>
                  <a:cubicBezTo>
                    <a:pt x="3489632" y="753662"/>
                    <a:pt x="3497913" y="754361"/>
                    <a:pt x="3507576" y="752793"/>
                  </a:cubicBezTo>
                  <a:cubicBezTo>
                    <a:pt x="3516510" y="751402"/>
                    <a:pt x="3526197" y="746738"/>
                    <a:pt x="3534055" y="755263"/>
                  </a:cubicBezTo>
                  <a:cubicBezTo>
                    <a:pt x="3533910" y="762639"/>
                    <a:pt x="3533312" y="769737"/>
                    <a:pt x="3535079" y="777034"/>
                  </a:cubicBezTo>
                  <a:cubicBezTo>
                    <a:pt x="3536139" y="781412"/>
                    <a:pt x="3530355" y="787835"/>
                    <a:pt x="3538990" y="789993"/>
                  </a:cubicBezTo>
                  <a:cubicBezTo>
                    <a:pt x="3543269" y="790115"/>
                    <a:pt x="3546387" y="787042"/>
                    <a:pt x="3550035" y="786158"/>
                  </a:cubicBezTo>
                  <a:cubicBezTo>
                    <a:pt x="3550766" y="785982"/>
                    <a:pt x="3551318" y="785076"/>
                    <a:pt x="3551872" y="784169"/>
                  </a:cubicBezTo>
                  <a:cubicBezTo>
                    <a:pt x="3557356" y="781296"/>
                    <a:pt x="3557878" y="772285"/>
                    <a:pt x="3566159" y="772983"/>
                  </a:cubicBezTo>
                  <a:cubicBezTo>
                    <a:pt x="3570491" y="778114"/>
                    <a:pt x="3566544" y="782548"/>
                    <a:pt x="3564509" y="786903"/>
                  </a:cubicBezTo>
                  <a:cubicBezTo>
                    <a:pt x="3562473" y="791258"/>
                    <a:pt x="3560161" y="796068"/>
                    <a:pt x="3558579" y="800700"/>
                  </a:cubicBezTo>
                  <a:cubicBezTo>
                    <a:pt x="3552074" y="818499"/>
                    <a:pt x="3555953" y="823354"/>
                    <a:pt x="3574904" y="821854"/>
                  </a:cubicBezTo>
                  <a:cubicBezTo>
                    <a:pt x="3579736" y="821070"/>
                    <a:pt x="3584844" y="819833"/>
                    <a:pt x="3589499" y="818319"/>
                  </a:cubicBezTo>
                  <a:cubicBezTo>
                    <a:pt x="3600777" y="820223"/>
                    <a:pt x="3602091" y="827244"/>
                    <a:pt x="3597290" y="836133"/>
                  </a:cubicBezTo>
                  <a:cubicBezTo>
                    <a:pt x="3594978" y="840942"/>
                    <a:pt x="3591937" y="845927"/>
                    <a:pt x="3588718" y="850183"/>
                  </a:cubicBezTo>
                  <a:cubicBezTo>
                    <a:pt x="3583841" y="857159"/>
                    <a:pt x="3582435" y="862521"/>
                    <a:pt x="3590947" y="868957"/>
                  </a:cubicBezTo>
                  <a:cubicBezTo>
                    <a:pt x="3600366" y="875947"/>
                    <a:pt x="3599468" y="886593"/>
                    <a:pt x="3594115" y="896388"/>
                  </a:cubicBezTo>
                  <a:cubicBezTo>
                    <a:pt x="3581925" y="919427"/>
                    <a:pt x="3581925" y="919427"/>
                    <a:pt x="3603504" y="931969"/>
                  </a:cubicBezTo>
                  <a:cubicBezTo>
                    <a:pt x="3608037" y="934735"/>
                    <a:pt x="3618608" y="933719"/>
                    <a:pt x="3611064" y="944044"/>
                  </a:cubicBezTo>
                  <a:cubicBezTo>
                    <a:pt x="3608145" y="944751"/>
                    <a:pt x="3605226" y="945458"/>
                    <a:pt x="3602584" y="945712"/>
                  </a:cubicBezTo>
                  <a:cubicBezTo>
                    <a:pt x="3592721" y="949646"/>
                    <a:pt x="3597331" y="954324"/>
                    <a:pt x="3601663" y="959454"/>
                  </a:cubicBezTo>
                  <a:cubicBezTo>
                    <a:pt x="3610528" y="967351"/>
                    <a:pt x="3615115" y="975124"/>
                    <a:pt x="3607473" y="986633"/>
                  </a:cubicBezTo>
                  <a:cubicBezTo>
                    <a:pt x="3603978" y="991342"/>
                    <a:pt x="3604108" y="998262"/>
                    <a:pt x="3602427" y="1004078"/>
                  </a:cubicBezTo>
                  <a:cubicBezTo>
                    <a:pt x="3599539" y="1012889"/>
                    <a:pt x="3594309" y="1018405"/>
                    <a:pt x="3584645" y="1019972"/>
                  </a:cubicBezTo>
                  <a:cubicBezTo>
                    <a:pt x="3566224" y="1023661"/>
                    <a:pt x="3560518" y="1031997"/>
                    <a:pt x="3562747" y="1050771"/>
                  </a:cubicBezTo>
                  <a:cubicBezTo>
                    <a:pt x="3563077" y="1055326"/>
                    <a:pt x="3564138" y="1059705"/>
                    <a:pt x="3564469" y="1064260"/>
                  </a:cubicBezTo>
                  <a:cubicBezTo>
                    <a:pt x="3565484" y="1074830"/>
                    <a:pt x="3560883" y="1081352"/>
                    <a:pt x="3550390" y="1084279"/>
                  </a:cubicBezTo>
                  <a:cubicBezTo>
                    <a:pt x="3540903" y="1086577"/>
                    <a:pt x="3529426" y="1087039"/>
                    <a:pt x="3530319" y="1101888"/>
                  </a:cubicBezTo>
                  <a:cubicBezTo>
                    <a:pt x="3531134" y="1114823"/>
                    <a:pt x="3531949" y="1127760"/>
                    <a:pt x="3548134" y="1130793"/>
                  </a:cubicBezTo>
                  <a:cubicBezTo>
                    <a:pt x="3549771" y="1131169"/>
                    <a:pt x="3552314" y="1132098"/>
                    <a:pt x="3551837" y="1134918"/>
                  </a:cubicBezTo>
                  <a:cubicBezTo>
                    <a:pt x="3548896" y="1138720"/>
                    <a:pt x="3544817" y="1136232"/>
                    <a:pt x="3541268" y="1135933"/>
                  </a:cubicBezTo>
                  <a:cubicBezTo>
                    <a:pt x="3526043" y="1138460"/>
                    <a:pt x="3512146" y="1133715"/>
                    <a:pt x="3498150" y="1130151"/>
                  </a:cubicBezTo>
                  <a:cubicBezTo>
                    <a:pt x="3490322" y="1129730"/>
                    <a:pt x="3486727" y="1135622"/>
                    <a:pt x="3483133" y="1141514"/>
                  </a:cubicBezTo>
                  <a:cubicBezTo>
                    <a:pt x="3479815" y="1146952"/>
                    <a:pt x="3476674" y="1153121"/>
                    <a:pt x="3473356" y="1158560"/>
                  </a:cubicBezTo>
                  <a:cubicBezTo>
                    <a:pt x="3461642" y="1178780"/>
                    <a:pt x="3460914" y="1178957"/>
                    <a:pt x="3440770" y="1169156"/>
                  </a:cubicBezTo>
                  <a:cubicBezTo>
                    <a:pt x="3436354" y="1187608"/>
                    <a:pt x="3436354" y="1187608"/>
                    <a:pt x="3419032" y="1178283"/>
                  </a:cubicBezTo>
                  <a:cubicBezTo>
                    <a:pt x="3415859" y="1176348"/>
                    <a:pt x="3412409" y="1174866"/>
                    <a:pt x="3409114" y="1177209"/>
                  </a:cubicBezTo>
                  <a:cubicBezTo>
                    <a:pt x="3405819" y="1179553"/>
                    <a:pt x="3408162" y="1182848"/>
                    <a:pt x="3408869" y="1185767"/>
                  </a:cubicBezTo>
                  <a:cubicBezTo>
                    <a:pt x="3410560" y="1191152"/>
                    <a:pt x="3412250" y="1196536"/>
                    <a:pt x="3413211" y="1202098"/>
                  </a:cubicBezTo>
                  <a:cubicBezTo>
                    <a:pt x="3415409" y="1212768"/>
                    <a:pt x="3420925" y="1217998"/>
                    <a:pt x="3432225" y="1216807"/>
                  </a:cubicBezTo>
                  <a:cubicBezTo>
                    <a:pt x="3440152" y="1216045"/>
                    <a:pt x="3446143" y="1218458"/>
                    <a:pt x="3448817" y="1226307"/>
                  </a:cubicBezTo>
                  <a:cubicBezTo>
                    <a:pt x="3448949" y="1233228"/>
                    <a:pt x="3443564" y="1234919"/>
                    <a:pt x="3438732" y="1235703"/>
                  </a:cubicBezTo>
                  <a:cubicBezTo>
                    <a:pt x="3408736" y="1241036"/>
                    <a:pt x="3391461" y="1262216"/>
                    <a:pt x="3374993" y="1285133"/>
                  </a:cubicBezTo>
                  <a:cubicBezTo>
                    <a:pt x="3366640" y="1297295"/>
                    <a:pt x="3361480" y="1300211"/>
                    <a:pt x="3354054" y="1294223"/>
                  </a:cubicBezTo>
                  <a:lnTo>
                    <a:pt x="3347879" y="1287635"/>
                  </a:lnTo>
                  <a:lnTo>
                    <a:pt x="3338368" y="1296544"/>
                  </a:lnTo>
                  <a:lnTo>
                    <a:pt x="3337209" y="1300189"/>
                  </a:lnTo>
                  <a:lnTo>
                    <a:pt x="3345693" y="1300905"/>
                  </a:lnTo>
                  <a:cubicBezTo>
                    <a:pt x="3367617" y="1303707"/>
                    <a:pt x="3374447" y="1315958"/>
                    <a:pt x="3364647" y="1336101"/>
                  </a:cubicBezTo>
                  <a:cubicBezTo>
                    <a:pt x="3360576" y="1344812"/>
                    <a:pt x="3354239" y="1352141"/>
                    <a:pt x="3351981" y="1361958"/>
                  </a:cubicBezTo>
                  <a:cubicBezTo>
                    <a:pt x="3347943" y="1378774"/>
                    <a:pt x="3351546" y="1384082"/>
                    <a:pt x="3368583" y="1382660"/>
                  </a:cubicBezTo>
                  <a:cubicBezTo>
                    <a:pt x="3373592" y="1382605"/>
                    <a:pt x="3378700" y="1381368"/>
                    <a:pt x="3383532" y="1380584"/>
                  </a:cubicBezTo>
                  <a:cubicBezTo>
                    <a:pt x="3387910" y="1379524"/>
                    <a:pt x="3392289" y="1378464"/>
                    <a:pt x="3397575" y="1377956"/>
                  </a:cubicBezTo>
                  <a:cubicBezTo>
                    <a:pt x="3377911" y="1402032"/>
                    <a:pt x="3361956" y="1404737"/>
                    <a:pt x="3338034" y="1388899"/>
                  </a:cubicBezTo>
                  <a:cubicBezTo>
                    <a:pt x="3326526" y="1381257"/>
                    <a:pt x="3321142" y="1382947"/>
                    <a:pt x="3319514" y="1393771"/>
                  </a:cubicBezTo>
                  <a:cubicBezTo>
                    <a:pt x="3319264" y="1396729"/>
                    <a:pt x="3320211" y="1401038"/>
                    <a:pt x="3320276" y="1404499"/>
                  </a:cubicBezTo>
                  <a:lnTo>
                    <a:pt x="3319892" y="1406503"/>
                  </a:lnTo>
                  <a:lnTo>
                    <a:pt x="3351343" y="1411484"/>
                  </a:lnTo>
                  <a:cubicBezTo>
                    <a:pt x="3358159" y="1412563"/>
                    <a:pt x="3365666" y="1412677"/>
                    <a:pt x="3370604" y="1418834"/>
                  </a:cubicBezTo>
                  <a:cubicBezTo>
                    <a:pt x="3371212" y="1418394"/>
                    <a:pt x="3371820" y="1417953"/>
                    <a:pt x="3372427" y="1417510"/>
                  </a:cubicBezTo>
                  <a:cubicBezTo>
                    <a:pt x="3391694" y="1414650"/>
                    <a:pt x="3410074" y="1420785"/>
                    <a:pt x="3429285" y="1421677"/>
                  </a:cubicBezTo>
                  <a:cubicBezTo>
                    <a:pt x="3465084" y="1423046"/>
                    <a:pt x="3501241" y="1425548"/>
                    <a:pt x="3537127" y="1416180"/>
                  </a:cubicBezTo>
                  <a:cubicBezTo>
                    <a:pt x="3547755" y="1413562"/>
                    <a:pt x="3559182" y="1412685"/>
                    <a:pt x="3570029" y="1415478"/>
                  </a:cubicBezTo>
                  <a:cubicBezTo>
                    <a:pt x="3587609" y="1419874"/>
                    <a:pt x="3603144" y="1430397"/>
                    <a:pt x="3622826" y="1424914"/>
                  </a:cubicBezTo>
                  <a:cubicBezTo>
                    <a:pt x="3631274" y="1422488"/>
                    <a:pt x="3640905" y="1426164"/>
                    <a:pt x="3649654" y="1428626"/>
                  </a:cubicBezTo>
                  <a:cubicBezTo>
                    <a:pt x="3654815" y="1429980"/>
                    <a:pt x="3659285" y="1432301"/>
                    <a:pt x="3659254" y="1439284"/>
                  </a:cubicBezTo>
                  <a:cubicBezTo>
                    <a:pt x="3662047" y="1428438"/>
                    <a:pt x="3669088" y="1424715"/>
                    <a:pt x="3678443" y="1426734"/>
                  </a:cubicBezTo>
                  <a:cubicBezTo>
                    <a:pt x="3698204" y="1430939"/>
                    <a:pt x="3718962" y="1428851"/>
                    <a:pt x="3736952" y="1440838"/>
                  </a:cubicBezTo>
                  <a:cubicBezTo>
                    <a:pt x="3741339" y="1443683"/>
                    <a:pt x="3747882" y="1443106"/>
                    <a:pt x="3753042" y="1444462"/>
                  </a:cubicBezTo>
                  <a:cubicBezTo>
                    <a:pt x="3768966" y="1449134"/>
                    <a:pt x="3785057" y="1452757"/>
                    <a:pt x="3801091" y="1460134"/>
                  </a:cubicBezTo>
                  <a:cubicBezTo>
                    <a:pt x="3816515" y="1467952"/>
                    <a:pt x="3832850" y="1480215"/>
                    <a:pt x="3852917" y="1479093"/>
                  </a:cubicBezTo>
                  <a:cubicBezTo>
                    <a:pt x="3862605" y="1479015"/>
                    <a:pt x="3873617" y="1480759"/>
                    <a:pt x="3880072" y="1490918"/>
                  </a:cubicBezTo>
                  <a:lnTo>
                    <a:pt x="3881728" y="1490643"/>
                  </a:lnTo>
                  <a:lnTo>
                    <a:pt x="3881727" y="1490645"/>
                  </a:lnTo>
                  <a:cubicBezTo>
                    <a:pt x="3882639" y="1489982"/>
                    <a:pt x="3882597" y="1490244"/>
                    <a:pt x="3882142" y="1490575"/>
                  </a:cubicBezTo>
                  <a:lnTo>
                    <a:pt x="3881728" y="1490643"/>
                  </a:lnTo>
                  <a:lnTo>
                    <a:pt x="3880762" y="1489954"/>
                  </a:lnTo>
                  <a:cubicBezTo>
                    <a:pt x="3874443" y="1485728"/>
                    <a:pt x="3875024" y="1482057"/>
                    <a:pt x="3881898" y="1479383"/>
                  </a:cubicBezTo>
                  <a:cubicBezTo>
                    <a:pt x="3884245" y="1478142"/>
                    <a:pt x="3886867" y="1478557"/>
                    <a:pt x="3889489" y="1478972"/>
                  </a:cubicBezTo>
                  <a:cubicBezTo>
                    <a:pt x="3916868" y="1485996"/>
                    <a:pt x="3945771" y="1476597"/>
                    <a:pt x="3973092" y="1487374"/>
                  </a:cubicBezTo>
                  <a:cubicBezTo>
                    <a:pt x="3977120" y="1489087"/>
                    <a:pt x="3982696" y="1487820"/>
                    <a:pt x="3987858" y="1489176"/>
                  </a:cubicBezTo>
                  <a:cubicBezTo>
                    <a:pt x="3988907" y="1489342"/>
                    <a:pt x="3990396" y="1490115"/>
                    <a:pt x="3991362" y="1490805"/>
                  </a:cubicBezTo>
                  <a:cubicBezTo>
                    <a:pt x="3994176" y="1493402"/>
                    <a:pt x="3994036" y="1497680"/>
                    <a:pt x="3998148" y="1498868"/>
                  </a:cubicBezTo>
                  <a:cubicBezTo>
                    <a:pt x="3999031" y="1500083"/>
                    <a:pt x="3999389" y="1501215"/>
                    <a:pt x="3999748" y="1502347"/>
                  </a:cubicBezTo>
                  <a:cubicBezTo>
                    <a:pt x="4000298" y="1505659"/>
                    <a:pt x="4000324" y="1508889"/>
                    <a:pt x="3999825" y="1512035"/>
                  </a:cubicBezTo>
                  <a:cubicBezTo>
                    <a:pt x="4000018" y="1514215"/>
                    <a:pt x="3999686" y="1516314"/>
                    <a:pt x="3999960" y="1517970"/>
                  </a:cubicBezTo>
                  <a:cubicBezTo>
                    <a:pt x="4007438" y="1525066"/>
                    <a:pt x="4015111" y="1524131"/>
                    <a:pt x="4023367" y="1519526"/>
                  </a:cubicBezTo>
                  <a:cubicBezTo>
                    <a:pt x="4031372" y="1516494"/>
                    <a:pt x="4036891" y="1518980"/>
                    <a:pt x="4040531" y="1526545"/>
                  </a:cubicBezTo>
                  <a:cubicBezTo>
                    <a:pt x="4043371" y="1532370"/>
                    <a:pt x="4040968" y="1537365"/>
                    <a:pt x="4034260" y="1538991"/>
                  </a:cubicBezTo>
                  <a:cubicBezTo>
                    <a:pt x="4011825" y="1527911"/>
                    <a:pt x="3986514" y="1528204"/>
                    <a:pt x="3962725" y="1522285"/>
                  </a:cubicBezTo>
                  <a:cubicBezTo>
                    <a:pt x="3952926" y="1519659"/>
                    <a:pt x="3938166" y="1507645"/>
                    <a:pt x="3925435" y="1520144"/>
                  </a:cubicBezTo>
                  <a:cubicBezTo>
                    <a:pt x="3924137" y="1521550"/>
                    <a:pt x="3919859" y="1521410"/>
                    <a:pt x="3918451" y="1520112"/>
                  </a:cubicBezTo>
                  <a:cubicBezTo>
                    <a:pt x="3906146" y="1509563"/>
                    <a:pt x="3889143" y="1511708"/>
                    <a:pt x="3875897" y="1503697"/>
                  </a:cubicBezTo>
                  <a:cubicBezTo>
                    <a:pt x="3868530" y="1499304"/>
                    <a:pt x="3861521" y="1496045"/>
                    <a:pt x="3853899" y="1503438"/>
                  </a:cubicBezTo>
                  <a:cubicBezTo>
                    <a:pt x="3850088" y="1507135"/>
                    <a:pt x="3844844" y="1506304"/>
                    <a:pt x="3840815" y="1504592"/>
                  </a:cubicBezTo>
                  <a:cubicBezTo>
                    <a:pt x="3823651" y="1497572"/>
                    <a:pt x="3805298" y="1494666"/>
                    <a:pt x="3787302" y="1492891"/>
                  </a:cubicBezTo>
                  <a:cubicBezTo>
                    <a:pt x="3774633" y="1491421"/>
                    <a:pt x="3762655" y="1488988"/>
                    <a:pt x="3749846" y="1491797"/>
                  </a:cubicBezTo>
                  <a:cubicBezTo>
                    <a:pt x="3739302" y="1493890"/>
                    <a:pt x="3728538" y="1490572"/>
                    <a:pt x="3719047" y="1482618"/>
                  </a:cubicBezTo>
                  <a:cubicBezTo>
                    <a:pt x="3705858" y="1470855"/>
                    <a:pt x="3690979" y="1476561"/>
                    <a:pt x="3687714" y="1493783"/>
                  </a:cubicBezTo>
                  <a:cubicBezTo>
                    <a:pt x="3687382" y="1495881"/>
                    <a:pt x="3686967" y="1498503"/>
                    <a:pt x="3686552" y="1501125"/>
                  </a:cubicBezTo>
                  <a:cubicBezTo>
                    <a:pt x="3682233" y="1528393"/>
                    <a:pt x="3673453" y="1532915"/>
                    <a:pt x="3647015" y="1523353"/>
                  </a:cubicBezTo>
                  <a:cubicBezTo>
                    <a:pt x="3636859" y="1519595"/>
                    <a:pt x="3629684" y="1517383"/>
                    <a:pt x="3624570" y="1532700"/>
                  </a:cubicBezTo>
                  <a:cubicBezTo>
                    <a:pt x="3620563" y="1544428"/>
                    <a:pt x="3617189" y="1558945"/>
                    <a:pt x="3604598" y="1567165"/>
                  </a:cubicBezTo>
                  <a:cubicBezTo>
                    <a:pt x="3600430" y="1569730"/>
                    <a:pt x="3601172" y="1575224"/>
                    <a:pt x="3599983" y="1579335"/>
                  </a:cubicBezTo>
                  <a:cubicBezTo>
                    <a:pt x="3596775" y="1592802"/>
                    <a:pt x="3588245" y="1595753"/>
                    <a:pt x="3576656" y="1587467"/>
                  </a:cubicBezTo>
                  <a:cubicBezTo>
                    <a:pt x="3573317" y="1584788"/>
                    <a:pt x="3571360" y="1580177"/>
                    <a:pt x="3566998" y="1580562"/>
                  </a:cubicBezTo>
                  <a:cubicBezTo>
                    <a:pt x="3563161" y="1581030"/>
                    <a:pt x="3554771" y="1579701"/>
                    <a:pt x="3560343" y="1588646"/>
                  </a:cubicBezTo>
                  <a:cubicBezTo>
                    <a:pt x="3567072" y="1600462"/>
                    <a:pt x="3560390" y="1605317"/>
                    <a:pt x="3549845" y="1607411"/>
                  </a:cubicBezTo>
                  <a:cubicBezTo>
                    <a:pt x="3544352" y="1608154"/>
                    <a:pt x="3540516" y="1608621"/>
                    <a:pt x="3540926" y="1616211"/>
                  </a:cubicBezTo>
                  <a:cubicBezTo>
                    <a:pt x="3540978" y="1622671"/>
                    <a:pt x="3541638" y="1628687"/>
                    <a:pt x="3549587" y="1629410"/>
                  </a:cubicBezTo>
                  <a:cubicBezTo>
                    <a:pt x="3563829" y="1631127"/>
                    <a:pt x="3565038" y="1640456"/>
                    <a:pt x="3563295" y="1651469"/>
                  </a:cubicBezTo>
                  <a:cubicBezTo>
                    <a:pt x="3562049" y="1659335"/>
                    <a:pt x="3561244" y="1667808"/>
                    <a:pt x="3559475" y="1675591"/>
                  </a:cubicBezTo>
                  <a:cubicBezTo>
                    <a:pt x="3557372" y="1685472"/>
                    <a:pt x="3553780" y="1694578"/>
                    <a:pt x="3570285" y="1695579"/>
                  </a:cubicBezTo>
                  <a:cubicBezTo>
                    <a:pt x="3577185" y="1696135"/>
                    <a:pt x="3580160" y="1707894"/>
                    <a:pt x="3589932" y="1707291"/>
                  </a:cubicBezTo>
                  <a:cubicBezTo>
                    <a:pt x="3596390" y="1707239"/>
                    <a:pt x="3602958" y="1709893"/>
                    <a:pt x="3609724" y="1704514"/>
                  </a:cubicBezTo>
                  <a:cubicBezTo>
                    <a:pt x="3616489" y="1699135"/>
                    <a:pt x="3624105" y="1701954"/>
                    <a:pt x="3624100" y="1712166"/>
                  </a:cubicBezTo>
                  <a:cubicBezTo>
                    <a:pt x="3624262" y="1721330"/>
                    <a:pt x="3626880" y="1731958"/>
                    <a:pt x="3616719" y="1738412"/>
                  </a:cubicBezTo>
                  <a:cubicBezTo>
                    <a:pt x="3613765" y="1740094"/>
                    <a:pt x="3613791" y="1743323"/>
                    <a:pt x="3615472" y="1746279"/>
                  </a:cubicBezTo>
                  <a:cubicBezTo>
                    <a:pt x="3616714" y="1748624"/>
                    <a:pt x="3617955" y="1750971"/>
                    <a:pt x="3618671" y="1753235"/>
                  </a:cubicBezTo>
                  <a:cubicBezTo>
                    <a:pt x="3621787" y="1760716"/>
                    <a:pt x="3612151" y="1767253"/>
                    <a:pt x="3616316" y="1774901"/>
                  </a:cubicBezTo>
                  <a:cubicBezTo>
                    <a:pt x="3620397" y="1783073"/>
                    <a:pt x="3629815" y="1771126"/>
                    <a:pt x="3635028" y="1778940"/>
                  </a:cubicBezTo>
                  <a:cubicBezTo>
                    <a:pt x="3636351" y="1780762"/>
                    <a:pt x="3639331" y="1782309"/>
                    <a:pt x="3639165" y="1783358"/>
                  </a:cubicBezTo>
                  <a:cubicBezTo>
                    <a:pt x="3637474" y="1800829"/>
                    <a:pt x="3652400" y="1811794"/>
                    <a:pt x="3656369" y="1827474"/>
                  </a:cubicBezTo>
                  <a:cubicBezTo>
                    <a:pt x="3657085" y="1829737"/>
                    <a:pt x="3658685" y="1833215"/>
                    <a:pt x="3657386" y="1834623"/>
                  </a:cubicBezTo>
                  <a:cubicBezTo>
                    <a:pt x="3648825" y="1844555"/>
                    <a:pt x="3652850" y="1856481"/>
                    <a:pt x="3652762" y="1867218"/>
                  </a:cubicBezTo>
                  <a:cubicBezTo>
                    <a:pt x="3652727" y="1884414"/>
                    <a:pt x="3639638" y="1895780"/>
                    <a:pt x="3633034" y="1910323"/>
                  </a:cubicBezTo>
                  <a:cubicBezTo>
                    <a:pt x="3629940" y="1916284"/>
                    <a:pt x="3625356" y="1921470"/>
                    <a:pt x="3623144" y="1928646"/>
                  </a:cubicBezTo>
                  <a:cubicBezTo>
                    <a:pt x="3621872" y="1933283"/>
                    <a:pt x="3618170" y="1939684"/>
                    <a:pt x="3613368" y="1939462"/>
                  </a:cubicBezTo>
                  <a:cubicBezTo>
                    <a:pt x="3596779" y="1938984"/>
                    <a:pt x="3585374" y="1953304"/>
                    <a:pt x="3569227" y="1953435"/>
                  </a:cubicBezTo>
                  <a:cubicBezTo>
                    <a:pt x="3565473" y="1953378"/>
                    <a:pt x="3560254" y="1955777"/>
                    <a:pt x="3560447" y="1957957"/>
                  </a:cubicBezTo>
                  <a:cubicBezTo>
                    <a:pt x="3562732" y="1970683"/>
                    <a:pt x="3550115" y="1975673"/>
                    <a:pt x="3546964" y="1985387"/>
                  </a:cubicBezTo>
                  <a:cubicBezTo>
                    <a:pt x="3545858" y="1988975"/>
                    <a:pt x="3542764" y="1994935"/>
                    <a:pt x="3540059" y="1995045"/>
                  </a:cubicBezTo>
                  <a:cubicBezTo>
                    <a:pt x="3525927" y="1996032"/>
                    <a:pt x="3528487" y="2010413"/>
                    <a:pt x="3521556" y="2016841"/>
                  </a:cubicBezTo>
                  <a:cubicBezTo>
                    <a:pt x="3517745" y="2020538"/>
                    <a:pt x="3519537" y="2026197"/>
                    <a:pt x="3525497" y="2029292"/>
                  </a:cubicBezTo>
                  <a:lnTo>
                    <a:pt x="3539601" y="2030598"/>
                  </a:lnTo>
                  <a:lnTo>
                    <a:pt x="3522138" y="2053422"/>
                  </a:lnTo>
                  <a:lnTo>
                    <a:pt x="3498434" y="2099040"/>
                  </a:lnTo>
                  <a:lnTo>
                    <a:pt x="3498803" y="2096020"/>
                  </a:lnTo>
                  <a:cubicBezTo>
                    <a:pt x="3500048" y="2088155"/>
                    <a:pt x="3502701" y="2081586"/>
                    <a:pt x="3507452" y="2075350"/>
                  </a:cubicBezTo>
                  <a:cubicBezTo>
                    <a:pt x="3515047" y="2064727"/>
                    <a:pt x="3502217" y="2054094"/>
                    <a:pt x="3505010" y="2043248"/>
                  </a:cubicBezTo>
                  <a:cubicBezTo>
                    <a:pt x="3497503" y="2043135"/>
                    <a:pt x="3490161" y="2041972"/>
                    <a:pt x="3482570" y="2042383"/>
                  </a:cubicBezTo>
                  <a:cubicBezTo>
                    <a:pt x="3479259" y="2042933"/>
                    <a:pt x="3479119" y="2047211"/>
                    <a:pt x="3478178" y="2049750"/>
                  </a:cubicBezTo>
                  <a:cubicBezTo>
                    <a:pt x="3474586" y="2058857"/>
                    <a:pt x="3471434" y="2068571"/>
                    <a:pt x="3467318" y="2077595"/>
                  </a:cubicBezTo>
                  <a:cubicBezTo>
                    <a:pt x="3463808" y="2086178"/>
                    <a:pt x="3455444" y="2088078"/>
                    <a:pt x="3448518" y="2084293"/>
                  </a:cubicBezTo>
                  <a:cubicBezTo>
                    <a:pt x="3433699" y="2076035"/>
                    <a:pt x="3423045" y="2075421"/>
                    <a:pt x="3416302" y="2094243"/>
                  </a:cubicBezTo>
                  <a:cubicBezTo>
                    <a:pt x="3413733" y="2100286"/>
                    <a:pt x="3406583" y="2101305"/>
                    <a:pt x="3400649" y="2101439"/>
                  </a:cubicBezTo>
                  <a:cubicBezTo>
                    <a:pt x="3394715" y="2101575"/>
                    <a:pt x="3392118" y="2104389"/>
                    <a:pt x="3392861" y="2109883"/>
                  </a:cubicBezTo>
                  <a:cubicBezTo>
                    <a:pt x="3394045" y="2115983"/>
                    <a:pt x="3397690" y="2113335"/>
                    <a:pt x="3402050" y="2112950"/>
                  </a:cubicBezTo>
                  <a:cubicBezTo>
                    <a:pt x="3427943" y="2108987"/>
                    <a:pt x="3443639" y="2128675"/>
                    <a:pt x="3434326" y="2153540"/>
                  </a:cubicBezTo>
                  <a:cubicBezTo>
                    <a:pt x="3430402" y="2164744"/>
                    <a:pt x="3427608" y="2175591"/>
                    <a:pt x="3411986" y="2175804"/>
                  </a:cubicBezTo>
                  <a:cubicBezTo>
                    <a:pt x="3399593" y="2175991"/>
                    <a:pt x="3401961" y="2188192"/>
                    <a:pt x="3401240" y="2196142"/>
                  </a:cubicBezTo>
                  <a:cubicBezTo>
                    <a:pt x="3399994" y="2204007"/>
                    <a:pt x="3404656" y="2208509"/>
                    <a:pt x="3412689" y="2208706"/>
                  </a:cubicBezTo>
                  <a:cubicBezTo>
                    <a:pt x="3426131" y="2208684"/>
                    <a:pt x="3433026" y="2219453"/>
                    <a:pt x="3442159" y="2226274"/>
                  </a:cubicBezTo>
                  <a:cubicBezTo>
                    <a:pt x="3446022" y="2229036"/>
                    <a:pt x="3446849" y="2234005"/>
                    <a:pt x="3446101" y="2238724"/>
                  </a:cubicBezTo>
                  <a:cubicBezTo>
                    <a:pt x="3439955" y="2277530"/>
                    <a:pt x="3433892" y="2315810"/>
                    <a:pt x="3427747" y="2354615"/>
                  </a:cubicBezTo>
                  <a:cubicBezTo>
                    <a:pt x="3425587" y="2368250"/>
                    <a:pt x="3419315" y="2380695"/>
                    <a:pt x="3418205" y="2394495"/>
                  </a:cubicBezTo>
                  <a:cubicBezTo>
                    <a:pt x="3417650" y="2401395"/>
                    <a:pt x="3418476" y="2406364"/>
                    <a:pt x="3426176" y="2408659"/>
                  </a:cubicBezTo>
                  <a:cubicBezTo>
                    <a:pt x="3440003" y="2412998"/>
                    <a:pt x="3441570" y="2423461"/>
                    <a:pt x="3439494" y="2436571"/>
                  </a:cubicBezTo>
                  <a:cubicBezTo>
                    <a:pt x="3435508" y="2461742"/>
                    <a:pt x="3444059" y="2472234"/>
                    <a:pt x="3469785" y="2469320"/>
                  </a:cubicBezTo>
                  <a:cubicBezTo>
                    <a:pt x="3482869" y="2468167"/>
                    <a:pt x="3489075" y="2479901"/>
                    <a:pt x="3500336" y="2480071"/>
                  </a:cubicBezTo>
                  <a:cubicBezTo>
                    <a:pt x="3500860" y="2480154"/>
                    <a:pt x="3502459" y="2483633"/>
                    <a:pt x="3502210" y="2485206"/>
                  </a:cubicBezTo>
                  <a:cubicBezTo>
                    <a:pt x="3502289" y="2494894"/>
                    <a:pt x="3502367" y="2504582"/>
                    <a:pt x="3500872" y="2514022"/>
                  </a:cubicBezTo>
                  <a:cubicBezTo>
                    <a:pt x="3497939" y="2529146"/>
                    <a:pt x="3489846" y="2542916"/>
                    <a:pt x="3493729" y="2559120"/>
                  </a:cubicBezTo>
                  <a:cubicBezTo>
                    <a:pt x="3494997" y="2564697"/>
                    <a:pt x="3490495" y="2569358"/>
                    <a:pt x="3483071" y="2568720"/>
                  </a:cubicBezTo>
                  <a:cubicBezTo>
                    <a:pt x="3479150" y="2569711"/>
                    <a:pt x="3480917" y="2572142"/>
                    <a:pt x="3482158" y="2574489"/>
                  </a:cubicBezTo>
                  <a:cubicBezTo>
                    <a:pt x="3463440" y="2580662"/>
                    <a:pt x="3462964" y="2597251"/>
                    <a:pt x="3459948" y="2612900"/>
                  </a:cubicBezTo>
                  <a:cubicBezTo>
                    <a:pt x="3458177" y="2620683"/>
                    <a:pt x="3451495" y="2625538"/>
                    <a:pt x="3443380" y="2625865"/>
                  </a:cubicBezTo>
                  <a:cubicBezTo>
                    <a:pt x="3434216" y="2626027"/>
                    <a:pt x="3424087" y="2625497"/>
                    <a:pt x="3420587" y="2613654"/>
                  </a:cubicBezTo>
                  <a:cubicBezTo>
                    <a:pt x="3420120" y="2609818"/>
                    <a:pt x="3418822" y="2611224"/>
                    <a:pt x="3417441" y="2613156"/>
                  </a:cubicBezTo>
                  <a:cubicBezTo>
                    <a:pt x="3388787" y="2620983"/>
                    <a:pt x="3359722" y="2621217"/>
                    <a:pt x="3333756" y="2605278"/>
                  </a:cubicBezTo>
                  <a:cubicBezTo>
                    <a:pt x="3326912" y="2600969"/>
                    <a:pt x="3328132" y="2589874"/>
                    <a:pt x="3325100" y="2581868"/>
                  </a:cubicBezTo>
                  <a:cubicBezTo>
                    <a:pt x="3324025" y="2578473"/>
                    <a:pt x="3325547" y="2572262"/>
                    <a:pt x="3318589" y="2575462"/>
                  </a:cubicBezTo>
                  <a:cubicBezTo>
                    <a:pt x="3312764" y="2578302"/>
                    <a:pt x="3307270" y="2579044"/>
                    <a:pt x="3305204" y="2571729"/>
                  </a:cubicBezTo>
                  <a:cubicBezTo>
                    <a:pt x="3303303" y="2563365"/>
                    <a:pt x="3308687" y="2559917"/>
                    <a:pt x="3316361" y="2558982"/>
                  </a:cubicBezTo>
                  <a:cubicBezTo>
                    <a:pt x="3310982" y="2552217"/>
                    <a:pt x="3305437" y="2546501"/>
                    <a:pt x="3307290" y="2538194"/>
                  </a:cubicBezTo>
                  <a:cubicBezTo>
                    <a:pt x="3308313" y="2535131"/>
                    <a:pt x="3310384" y="2532233"/>
                    <a:pt x="3305747" y="2530962"/>
                  </a:cubicBezTo>
                  <a:cubicBezTo>
                    <a:pt x="3302160" y="2529856"/>
                    <a:pt x="3299731" y="2531621"/>
                    <a:pt x="3298183" y="2534601"/>
                  </a:cubicBezTo>
                  <a:cubicBezTo>
                    <a:pt x="3296028" y="2538022"/>
                    <a:pt x="3294066" y="2543625"/>
                    <a:pt x="3289953" y="2542436"/>
                  </a:cubicBezTo>
                  <a:cubicBezTo>
                    <a:pt x="3285144" y="2541406"/>
                    <a:pt x="3281730" y="2541537"/>
                    <a:pt x="3279280" y="2542477"/>
                  </a:cubicBezTo>
                  <a:lnTo>
                    <a:pt x="3278980" y="2542776"/>
                  </a:lnTo>
                  <a:lnTo>
                    <a:pt x="3288743" y="2549150"/>
                  </a:lnTo>
                  <a:cubicBezTo>
                    <a:pt x="3290250" y="2555156"/>
                    <a:pt x="3286584" y="2556263"/>
                    <a:pt x="3282013" y="2554876"/>
                  </a:cubicBezTo>
                  <a:lnTo>
                    <a:pt x="3273364" y="2553216"/>
                  </a:lnTo>
                  <a:lnTo>
                    <a:pt x="3271617" y="2563184"/>
                  </a:lnTo>
                  <a:cubicBezTo>
                    <a:pt x="3269348" y="2574114"/>
                    <a:pt x="3269702" y="2585458"/>
                    <a:pt x="3259817" y="2593568"/>
                  </a:cubicBezTo>
                  <a:cubicBezTo>
                    <a:pt x="3255481" y="2597182"/>
                    <a:pt x="3257522" y="2601269"/>
                    <a:pt x="3259480" y="2605879"/>
                  </a:cubicBezTo>
                  <a:cubicBezTo>
                    <a:pt x="3261796" y="2611621"/>
                    <a:pt x="3265107" y="2611071"/>
                    <a:pt x="3270159" y="2609720"/>
                  </a:cubicBezTo>
                  <a:cubicBezTo>
                    <a:pt x="3277999" y="2607736"/>
                    <a:pt x="3282911" y="2610664"/>
                    <a:pt x="3284287" y="2618945"/>
                  </a:cubicBezTo>
                  <a:cubicBezTo>
                    <a:pt x="3286931" y="2632802"/>
                    <a:pt x="3290706" y="2646302"/>
                    <a:pt x="3286808" y="2660735"/>
                  </a:cubicBezTo>
                  <a:cubicBezTo>
                    <a:pt x="3286213" y="2662792"/>
                    <a:pt x="3285991" y="2665041"/>
                    <a:pt x="3285386" y="2667163"/>
                  </a:cubicBezTo>
                  <a:lnTo>
                    <a:pt x="3283128" y="2670599"/>
                  </a:lnTo>
                  <a:lnTo>
                    <a:pt x="3292503" y="2683060"/>
                  </a:lnTo>
                  <a:lnTo>
                    <a:pt x="3298349" y="2682050"/>
                  </a:lnTo>
                  <a:cubicBezTo>
                    <a:pt x="3301910" y="2679926"/>
                    <a:pt x="3304962" y="2676781"/>
                    <a:pt x="3307862" y="2673746"/>
                  </a:cubicBezTo>
                  <a:cubicBezTo>
                    <a:pt x="3316339" y="2664337"/>
                    <a:pt x="3324429" y="2660781"/>
                    <a:pt x="3336874" y="2667053"/>
                  </a:cubicBezTo>
                  <a:cubicBezTo>
                    <a:pt x="3346339" y="2671777"/>
                    <a:pt x="3356551" y="2671781"/>
                    <a:pt x="3361333" y="2658563"/>
                  </a:cubicBezTo>
                  <a:cubicBezTo>
                    <a:pt x="3364152" y="2650945"/>
                    <a:pt x="3370475" y="2644959"/>
                    <a:pt x="3378700" y="2647336"/>
                  </a:cubicBezTo>
                  <a:cubicBezTo>
                    <a:pt x="3386924" y="2649714"/>
                    <a:pt x="3391613" y="2657445"/>
                    <a:pt x="3389842" y="2665227"/>
                  </a:cubicBezTo>
                  <a:cubicBezTo>
                    <a:pt x="3387932" y="2677289"/>
                    <a:pt x="3403441" y="2684583"/>
                    <a:pt x="3397694" y="2697111"/>
                  </a:cubicBezTo>
                  <a:cubicBezTo>
                    <a:pt x="3397694" y="2697111"/>
                    <a:pt x="3399101" y="2698409"/>
                    <a:pt x="3400149" y="2698576"/>
                  </a:cubicBezTo>
                  <a:cubicBezTo>
                    <a:pt x="3408457" y="2700428"/>
                    <a:pt x="3418089" y="2704104"/>
                    <a:pt x="3417201" y="2713102"/>
                  </a:cubicBezTo>
                  <a:cubicBezTo>
                    <a:pt x="3415815" y="2725246"/>
                    <a:pt x="3419149" y="2738138"/>
                    <a:pt x="3410947" y="2749202"/>
                  </a:cubicBezTo>
                  <a:cubicBezTo>
                    <a:pt x="3409040" y="2751051"/>
                    <a:pt x="3407301" y="2751850"/>
                    <a:pt x="3404597" y="2751959"/>
                  </a:cubicBezTo>
                  <a:cubicBezTo>
                    <a:pt x="3400650" y="2749721"/>
                    <a:pt x="3397394" y="2746518"/>
                    <a:pt x="3393284" y="2745329"/>
                  </a:cubicBezTo>
                  <a:cubicBezTo>
                    <a:pt x="3391710" y="2745080"/>
                    <a:pt x="3390827" y="2743865"/>
                    <a:pt x="3389862" y="2743175"/>
                  </a:cubicBezTo>
                  <a:cubicBezTo>
                    <a:pt x="3379597" y="2736711"/>
                    <a:pt x="3371762" y="2728483"/>
                    <a:pt x="3369393" y="2716281"/>
                  </a:cubicBezTo>
                  <a:cubicBezTo>
                    <a:pt x="3368210" y="2710181"/>
                    <a:pt x="3363739" y="2707860"/>
                    <a:pt x="3358136" y="2705898"/>
                  </a:cubicBezTo>
                  <a:cubicBezTo>
                    <a:pt x="3347981" y="2702139"/>
                    <a:pt x="3336969" y="2700395"/>
                    <a:pt x="3326206" y="2697078"/>
                  </a:cubicBezTo>
                  <a:cubicBezTo>
                    <a:pt x="3317015" y="2694010"/>
                    <a:pt x="3302759" y="2701932"/>
                    <a:pt x="3295330" y="2711615"/>
                  </a:cubicBezTo>
                  <a:lnTo>
                    <a:pt x="3292130" y="2718355"/>
                  </a:lnTo>
                  <a:lnTo>
                    <a:pt x="3297187" y="2727762"/>
                  </a:lnTo>
                  <a:lnTo>
                    <a:pt x="3289779" y="2725356"/>
                  </a:lnTo>
                  <a:lnTo>
                    <a:pt x="3287722" y="2734726"/>
                  </a:lnTo>
                  <a:cubicBezTo>
                    <a:pt x="3287026" y="2739119"/>
                    <a:pt x="3287128" y="2743569"/>
                    <a:pt x="3289609" y="2748262"/>
                  </a:cubicBezTo>
                  <a:cubicBezTo>
                    <a:pt x="3292175" y="2752432"/>
                    <a:pt x="3290295" y="2757509"/>
                    <a:pt x="3285161" y="2759383"/>
                  </a:cubicBezTo>
                  <a:cubicBezTo>
                    <a:pt x="3280026" y="2761258"/>
                    <a:pt x="3276329" y="2757447"/>
                    <a:pt x="3274895" y="2752920"/>
                  </a:cubicBezTo>
                  <a:lnTo>
                    <a:pt x="3271161" y="2736485"/>
                  </a:lnTo>
                  <a:lnTo>
                    <a:pt x="3266142" y="2736601"/>
                  </a:lnTo>
                  <a:lnTo>
                    <a:pt x="3258831" y="2739855"/>
                  </a:lnTo>
                  <a:lnTo>
                    <a:pt x="3262278" y="2745613"/>
                  </a:lnTo>
                  <a:cubicBezTo>
                    <a:pt x="3263394" y="2750023"/>
                    <a:pt x="3261025" y="2753948"/>
                    <a:pt x="3255571" y="2759535"/>
                  </a:cubicBezTo>
                  <a:cubicBezTo>
                    <a:pt x="3249305" y="2761769"/>
                    <a:pt x="3241355" y="2761047"/>
                    <a:pt x="3238454" y="2769189"/>
                  </a:cubicBezTo>
                  <a:cubicBezTo>
                    <a:pt x="3233288" y="2778045"/>
                    <a:pt x="3235796" y="2785969"/>
                    <a:pt x="3240926" y="2794307"/>
                  </a:cubicBezTo>
                  <a:cubicBezTo>
                    <a:pt x="3245615" y="2802038"/>
                    <a:pt x="3253615" y="2809218"/>
                    <a:pt x="3248725" y="2819731"/>
                  </a:cubicBezTo>
                  <a:cubicBezTo>
                    <a:pt x="3241851" y="2822406"/>
                    <a:pt x="3235060" y="2824555"/>
                    <a:pt x="3228986" y="2828968"/>
                  </a:cubicBezTo>
                  <a:cubicBezTo>
                    <a:pt x="3225341" y="2831618"/>
                    <a:pt x="3217200" y="2828715"/>
                    <a:pt x="3218493" y="2837521"/>
                  </a:cubicBezTo>
                  <a:cubicBezTo>
                    <a:pt x="3220010" y="2841524"/>
                    <a:pt x="3224039" y="2843237"/>
                    <a:pt x="3226246" y="2846274"/>
                  </a:cubicBezTo>
                  <a:cubicBezTo>
                    <a:pt x="3226687" y="2846882"/>
                    <a:pt x="3227735" y="2847048"/>
                    <a:pt x="3228785" y="2847214"/>
                  </a:cubicBezTo>
                  <a:cubicBezTo>
                    <a:pt x="3233529" y="2851191"/>
                    <a:pt x="3242060" y="2848241"/>
                    <a:pt x="3244569" y="2856164"/>
                  </a:cubicBezTo>
                  <a:cubicBezTo>
                    <a:pt x="3241474" y="2862124"/>
                    <a:pt x="3235872" y="2860162"/>
                    <a:pt x="3231069" y="2859939"/>
                  </a:cubicBezTo>
                  <a:cubicBezTo>
                    <a:pt x="3226267" y="2859716"/>
                    <a:pt x="3220940" y="2859411"/>
                    <a:pt x="3216055" y="2859712"/>
                  </a:cubicBezTo>
                  <a:cubicBezTo>
                    <a:pt x="3197119" y="2860475"/>
                    <a:pt x="3194108" y="2865911"/>
                    <a:pt x="3202712" y="2882863"/>
                  </a:cubicBezTo>
                  <a:cubicBezTo>
                    <a:pt x="3205277" y="2887032"/>
                    <a:pt x="3208366" y="2891284"/>
                    <a:pt x="3211539" y="2895012"/>
                  </a:cubicBezTo>
                  <a:cubicBezTo>
                    <a:pt x="3214073" y="2906164"/>
                    <a:pt x="3208082" y="2910053"/>
                    <a:pt x="3198034" y="2908999"/>
                  </a:cubicBezTo>
                  <a:cubicBezTo>
                    <a:pt x="3192708" y="2908693"/>
                    <a:pt x="3186940" y="2907781"/>
                    <a:pt x="3181779" y="2906425"/>
                  </a:cubicBezTo>
                  <a:cubicBezTo>
                    <a:pt x="3173471" y="2904572"/>
                    <a:pt x="3167978" y="2905314"/>
                    <a:pt x="3165269" y="2915636"/>
                  </a:cubicBezTo>
                  <a:cubicBezTo>
                    <a:pt x="3162392" y="2927007"/>
                    <a:pt x="3152205" y="2930232"/>
                    <a:pt x="3141111" y="2929013"/>
                  </a:cubicBezTo>
                  <a:cubicBezTo>
                    <a:pt x="3115166" y="2926516"/>
                    <a:pt x="3115166" y="2926516"/>
                    <a:pt x="3111788" y="2951246"/>
                  </a:cubicBezTo>
                  <a:cubicBezTo>
                    <a:pt x="3110957" y="2956489"/>
                    <a:pt x="3115921" y="2965877"/>
                    <a:pt x="3103501" y="2962833"/>
                  </a:cubicBezTo>
                  <a:cubicBezTo>
                    <a:pt x="3101736" y="2960405"/>
                    <a:pt x="3099970" y="2957975"/>
                    <a:pt x="3098730" y="2955628"/>
                  </a:cubicBezTo>
                  <a:cubicBezTo>
                    <a:pt x="3091336" y="2948006"/>
                    <a:pt x="3088766" y="2954051"/>
                    <a:pt x="3085672" y="2960010"/>
                  </a:cubicBezTo>
                  <a:lnTo>
                    <a:pt x="3081075" y="2967665"/>
                  </a:lnTo>
                  <a:lnTo>
                    <a:pt x="3086646" y="2973865"/>
                  </a:lnTo>
                  <a:cubicBezTo>
                    <a:pt x="3082765" y="2979344"/>
                    <a:pt x="3077484" y="2976633"/>
                    <a:pt x="3072757" y="2975754"/>
                  </a:cubicBezTo>
                  <a:lnTo>
                    <a:pt x="3067356" y="2974923"/>
                  </a:lnTo>
                  <a:lnTo>
                    <a:pt x="3062755" y="2975733"/>
                  </a:lnTo>
                  <a:cubicBezTo>
                    <a:pt x="3057070" y="2974295"/>
                    <a:pt x="3050720" y="2977052"/>
                    <a:pt x="3044703" y="2977712"/>
                  </a:cubicBezTo>
                  <a:lnTo>
                    <a:pt x="3040222" y="2977051"/>
                  </a:lnTo>
                  <a:lnTo>
                    <a:pt x="3038819" y="2983436"/>
                  </a:lnTo>
                  <a:cubicBezTo>
                    <a:pt x="3039046" y="2986401"/>
                    <a:pt x="3039976" y="2990082"/>
                    <a:pt x="3041525" y="2994574"/>
                  </a:cubicBezTo>
                  <a:cubicBezTo>
                    <a:pt x="3043494" y="2999055"/>
                    <a:pt x="3045971" y="3003690"/>
                    <a:pt x="3048604" y="3007817"/>
                  </a:cubicBezTo>
                  <a:cubicBezTo>
                    <a:pt x="3049585" y="3019212"/>
                    <a:pt x="3043117" y="3022243"/>
                    <a:pt x="3033310" y="3019823"/>
                  </a:cubicBezTo>
                  <a:cubicBezTo>
                    <a:pt x="3028074" y="3018789"/>
                    <a:pt x="3022487" y="3017094"/>
                    <a:pt x="3017560" y="3015045"/>
                  </a:cubicBezTo>
                  <a:cubicBezTo>
                    <a:pt x="3013572" y="3013557"/>
                    <a:pt x="3010193" y="3012808"/>
                    <a:pt x="3007298" y="3013664"/>
                  </a:cubicBezTo>
                  <a:lnTo>
                    <a:pt x="3000754" y="3020997"/>
                  </a:lnTo>
                  <a:lnTo>
                    <a:pt x="3001671" y="3021465"/>
                  </a:lnTo>
                  <a:cubicBezTo>
                    <a:pt x="3004090" y="3027015"/>
                    <a:pt x="2999125" y="3031007"/>
                    <a:pt x="2995069" y="3033588"/>
                  </a:cubicBezTo>
                  <a:cubicBezTo>
                    <a:pt x="2966756" y="3050907"/>
                    <a:pt x="2963849" y="3081180"/>
                    <a:pt x="2954465" y="3108485"/>
                  </a:cubicBezTo>
                  <a:cubicBezTo>
                    <a:pt x="2952244" y="3115040"/>
                    <a:pt x="2957144" y="3118592"/>
                    <a:pt x="2960471" y="3122730"/>
                  </a:cubicBezTo>
                  <a:cubicBezTo>
                    <a:pt x="2964716" y="3128855"/>
                    <a:pt x="2974348" y="3134054"/>
                    <a:pt x="2970885" y="3141609"/>
                  </a:cubicBezTo>
                  <a:cubicBezTo>
                    <a:pt x="2966513" y="3150575"/>
                    <a:pt x="2956954" y="3141230"/>
                    <a:pt x="2950245" y="3143900"/>
                  </a:cubicBezTo>
                  <a:cubicBezTo>
                    <a:pt x="2933758" y="3149664"/>
                    <a:pt x="2931698" y="3154727"/>
                    <a:pt x="2937957" y="3170134"/>
                  </a:cubicBezTo>
                  <a:cubicBezTo>
                    <a:pt x="2941292" y="3177671"/>
                    <a:pt x="2941813" y="3186791"/>
                    <a:pt x="2945149" y="3194327"/>
                  </a:cubicBezTo>
                  <a:cubicBezTo>
                    <a:pt x="2949672" y="3211811"/>
                    <a:pt x="2950876" y="3228558"/>
                    <a:pt x="2943374" y="3245492"/>
                  </a:cubicBezTo>
                  <a:cubicBezTo>
                    <a:pt x="2939748" y="3254539"/>
                    <a:pt x="2931141" y="3260780"/>
                    <a:pt x="2924099" y="3263038"/>
                  </a:cubicBezTo>
                  <a:cubicBezTo>
                    <a:pt x="2915896" y="3265546"/>
                    <a:pt x="2912505" y="3268954"/>
                    <a:pt x="2910544" y="3280070"/>
                  </a:cubicBezTo>
                  <a:cubicBezTo>
                    <a:pt x="2904942" y="3262092"/>
                    <a:pt x="2899979" y="3266085"/>
                    <a:pt x="2895111" y="3276129"/>
                  </a:cubicBezTo>
                  <a:cubicBezTo>
                    <a:pt x="2885713" y="3265292"/>
                    <a:pt x="2878556" y="3254697"/>
                    <a:pt x="2863294" y="3252663"/>
                  </a:cubicBezTo>
                  <a:cubicBezTo>
                    <a:pt x="2853589" y="3251609"/>
                    <a:pt x="2844372" y="3246078"/>
                    <a:pt x="2834578" y="3242372"/>
                  </a:cubicBezTo>
                  <a:cubicBezTo>
                    <a:pt x="2815404" y="3234626"/>
                    <a:pt x="2799080" y="3238897"/>
                    <a:pt x="2785273" y="3254770"/>
                  </a:cubicBezTo>
                  <a:cubicBezTo>
                    <a:pt x="2782296" y="3257845"/>
                    <a:pt x="2778905" y="3261253"/>
                    <a:pt x="2775514" y="3264662"/>
                  </a:cubicBezTo>
                  <a:cubicBezTo>
                    <a:pt x="2771296" y="3268736"/>
                    <a:pt x="2767500" y="3275876"/>
                    <a:pt x="2760612" y="3273241"/>
                  </a:cubicBezTo>
                  <a:cubicBezTo>
                    <a:pt x="2754055" y="3271019"/>
                    <a:pt x="2757519" y="3263464"/>
                    <a:pt x="2756924" y="3258492"/>
                  </a:cubicBezTo>
                  <a:cubicBezTo>
                    <a:pt x="2756502" y="3255424"/>
                    <a:pt x="2756908" y="3251691"/>
                    <a:pt x="2754004" y="3250621"/>
                  </a:cubicBezTo>
                  <a:cubicBezTo>
                    <a:pt x="2750019" y="3249056"/>
                    <a:pt x="2748786" y="3253454"/>
                    <a:pt x="2747464" y="3255198"/>
                  </a:cubicBezTo>
                  <a:cubicBezTo>
                    <a:pt x="2734745" y="3274966"/>
                    <a:pt x="2715086" y="3271699"/>
                    <a:pt x="2697171" y="3269754"/>
                  </a:cubicBezTo>
                  <a:cubicBezTo>
                    <a:pt x="2690702" y="3269336"/>
                    <a:pt x="2681718" y="3270557"/>
                    <a:pt x="2675868" y="3265425"/>
                  </a:cubicBezTo>
                  <a:lnTo>
                    <a:pt x="2673392" y="3261362"/>
                  </a:lnTo>
                  <a:lnTo>
                    <a:pt x="2671104" y="3263092"/>
                  </a:lnTo>
                  <a:cubicBezTo>
                    <a:pt x="2666552" y="3263613"/>
                    <a:pt x="2664247" y="3261124"/>
                    <a:pt x="2662639" y="3257802"/>
                  </a:cubicBezTo>
                  <a:lnTo>
                    <a:pt x="2660869" y="3253543"/>
                  </a:lnTo>
                  <a:lnTo>
                    <a:pt x="2650158" y="3249077"/>
                  </a:lnTo>
                  <a:lnTo>
                    <a:pt x="2645756" y="3244534"/>
                  </a:lnTo>
                  <a:lnTo>
                    <a:pt x="2645179" y="3248918"/>
                  </a:lnTo>
                  <a:cubicBezTo>
                    <a:pt x="2641114" y="3279761"/>
                    <a:pt x="2615735" y="3286951"/>
                    <a:pt x="2593191" y="3294739"/>
                  </a:cubicBezTo>
                  <a:cubicBezTo>
                    <a:pt x="2582551" y="3298941"/>
                    <a:pt x="2568205" y="3309155"/>
                    <a:pt x="2555482" y="3295150"/>
                  </a:cubicBezTo>
                  <a:cubicBezTo>
                    <a:pt x="2534031" y="3302297"/>
                    <a:pt x="2515642" y="3294718"/>
                    <a:pt x="2497398" y="3286039"/>
                  </a:cubicBezTo>
                  <a:lnTo>
                    <a:pt x="2490388" y="3282957"/>
                  </a:lnTo>
                  <a:lnTo>
                    <a:pt x="2483284" y="3290519"/>
                  </a:lnTo>
                  <a:lnTo>
                    <a:pt x="2482076" y="3297985"/>
                  </a:lnTo>
                  <a:lnTo>
                    <a:pt x="2485672" y="3308429"/>
                  </a:lnTo>
                  <a:cubicBezTo>
                    <a:pt x="2485806" y="3310799"/>
                    <a:pt x="2485025" y="3312769"/>
                    <a:pt x="2482573" y="3314037"/>
                  </a:cubicBezTo>
                  <a:lnTo>
                    <a:pt x="2480335" y="3314275"/>
                  </a:lnTo>
                  <a:lnTo>
                    <a:pt x="2480624" y="3329114"/>
                  </a:lnTo>
                  <a:cubicBezTo>
                    <a:pt x="2479979" y="3335540"/>
                    <a:pt x="2477620" y="3341494"/>
                    <a:pt x="2470723" y="3346053"/>
                  </a:cubicBezTo>
                  <a:cubicBezTo>
                    <a:pt x="2460376" y="3344167"/>
                    <a:pt x="2450521" y="3341704"/>
                    <a:pt x="2439847" y="3342529"/>
                  </a:cubicBezTo>
                  <a:cubicBezTo>
                    <a:pt x="2433442" y="3343024"/>
                    <a:pt x="2425721" y="3333418"/>
                    <a:pt x="2420715" y="3345080"/>
                  </a:cubicBezTo>
                  <a:cubicBezTo>
                    <a:pt x="2419567" y="3351075"/>
                    <a:pt x="2423182" y="3356165"/>
                    <a:pt x="2423593" y="3361502"/>
                  </a:cubicBezTo>
                  <a:cubicBezTo>
                    <a:pt x="2423675" y="3362570"/>
                    <a:pt x="2424824" y="3363555"/>
                    <a:pt x="2425975" y="3364541"/>
                  </a:cubicBezTo>
                  <a:cubicBezTo>
                    <a:pt x="2428769" y="3372915"/>
                    <a:pt x="2441333" y="3375703"/>
                    <a:pt x="2438462" y="3387201"/>
                  </a:cubicBezTo>
                  <a:cubicBezTo>
                    <a:pt x="2430252" y="3392130"/>
                    <a:pt x="2424912" y="3385562"/>
                    <a:pt x="2419245" y="3381705"/>
                  </a:cubicBezTo>
                  <a:cubicBezTo>
                    <a:pt x="2413579" y="3377846"/>
                    <a:pt x="2407338" y="3373495"/>
                    <a:pt x="2401177" y="3370212"/>
                  </a:cubicBezTo>
                  <a:cubicBezTo>
                    <a:pt x="2377607" y="3356996"/>
                    <a:pt x="2369889" y="3361351"/>
                    <a:pt x="2367679" y="3388368"/>
                  </a:cubicBezTo>
                  <a:cubicBezTo>
                    <a:pt x="2367681" y="3395347"/>
                    <a:pt x="2368257" y="3402819"/>
                    <a:pt x="2369327" y="3409717"/>
                  </a:cubicBezTo>
                  <a:cubicBezTo>
                    <a:pt x="2364076" y="3425156"/>
                    <a:pt x="2353893" y="3425405"/>
                    <a:pt x="2342476" y="3416622"/>
                  </a:cubicBezTo>
                  <a:cubicBezTo>
                    <a:pt x="2336234" y="3412270"/>
                    <a:pt x="2329910" y="3406853"/>
                    <a:pt x="2324654" y="3401353"/>
                  </a:cubicBezTo>
                  <a:cubicBezTo>
                    <a:pt x="2320301" y="3397124"/>
                    <a:pt x="2316317" y="3394210"/>
                    <a:pt x="2312047" y="3393667"/>
                  </a:cubicBezTo>
                  <a:lnTo>
                    <a:pt x="2299300" y="3399488"/>
                  </a:lnTo>
                  <a:lnTo>
                    <a:pt x="2300228" y="3400626"/>
                  </a:lnTo>
                  <a:cubicBezTo>
                    <a:pt x="2300204" y="3409258"/>
                    <a:pt x="2291433" y="3411624"/>
                    <a:pt x="2284657" y="3412668"/>
                  </a:cubicBezTo>
                  <a:cubicBezTo>
                    <a:pt x="2237761" y="3419045"/>
                    <a:pt x="2216610" y="3456901"/>
                    <a:pt x="2188704" y="3487168"/>
                  </a:cubicBezTo>
                  <a:cubicBezTo>
                    <a:pt x="2182045" y="3494454"/>
                    <a:pt x="2186406" y="3501902"/>
                    <a:pt x="2188378" y="3509212"/>
                  </a:cubicBezTo>
                  <a:cubicBezTo>
                    <a:pt x="2190408" y="3519642"/>
                    <a:pt x="2200003" y="3531952"/>
                    <a:pt x="2191148" y="3539830"/>
                  </a:cubicBezTo>
                  <a:cubicBezTo>
                    <a:pt x="2180300" y="3549029"/>
                    <a:pt x="2173177" y="3531348"/>
                    <a:pt x="2162887" y="3530987"/>
                  </a:cubicBezTo>
                  <a:cubicBezTo>
                    <a:pt x="2138058" y="3529060"/>
                    <a:pt x="2132466" y="3534489"/>
                    <a:pt x="2131803" y="3558191"/>
                  </a:cubicBezTo>
                  <a:cubicBezTo>
                    <a:pt x="2131837" y="3569945"/>
                    <a:pt x="2127289" y="3582150"/>
                    <a:pt x="2127323" y="3593902"/>
                  </a:cubicBezTo>
                  <a:cubicBezTo>
                    <a:pt x="2123203" y="3619322"/>
                    <a:pt x="2115173" y="3641877"/>
                    <a:pt x="2095670" y="3659684"/>
                  </a:cubicBezTo>
                  <a:cubicBezTo>
                    <a:pt x="2085748" y="3669416"/>
                    <a:pt x="2070932" y="3672630"/>
                    <a:pt x="2060444" y="3671539"/>
                  </a:cubicBezTo>
                  <a:cubicBezTo>
                    <a:pt x="2048297" y="3670111"/>
                    <a:pt x="2041916" y="3672616"/>
                    <a:pt x="2032982" y="3686004"/>
                  </a:cubicBezTo>
                  <a:cubicBezTo>
                    <a:pt x="2035977" y="3659320"/>
                    <a:pt x="2027206" y="3661688"/>
                    <a:pt x="2015093" y="3672010"/>
                  </a:cubicBezTo>
                  <a:cubicBezTo>
                    <a:pt x="2009037" y="3652473"/>
                    <a:pt x="2005767" y="3634536"/>
                    <a:pt x="1987008" y="3623131"/>
                  </a:cubicBezTo>
                  <a:cubicBezTo>
                    <a:pt x="1974942" y="3616191"/>
                    <a:pt x="1966079" y="3603684"/>
                    <a:pt x="1955418" y="3593230"/>
                  </a:cubicBezTo>
                  <a:cubicBezTo>
                    <a:pt x="1934826" y="3572124"/>
                    <a:pt x="1911064" y="3568340"/>
                    <a:pt x="1883937" y="3581147"/>
                  </a:cubicBezTo>
                  <a:cubicBezTo>
                    <a:pt x="1878288" y="3583457"/>
                    <a:pt x="1871906" y="3585962"/>
                    <a:pt x="1865526" y="3588467"/>
                  </a:cubicBezTo>
                  <a:cubicBezTo>
                    <a:pt x="1857682" y="3591367"/>
                    <a:pt x="1848632" y="3598513"/>
                    <a:pt x="1841150" y="3591124"/>
                  </a:cubicBezTo>
                  <a:cubicBezTo>
                    <a:pt x="1833863" y="3584462"/>
                    <a:pt x="1842717" y="3576586"/>
                    <a:pt x="1844793" y="3569752"/>
                  </a:cubicBezTo>
                  <a:cubicBezTo>
                    <a:pt x="1846001" y="3565506"/>
                    <a:pt x="1848670" y="3560865"/>
                    <a:pt x="1845492" y="3557803"/>
                  </a:cubicBezTo>
                  <a:cubicBezTo>
                    <a:pt x="1841187" y="3553474"/>
                    <a:pt x="1837057" y="3558510"/>
                    <a:pt x="1834329" y="3560030"/>
                  </a:cubicBezTo>
                  <a:cubicBezTo>
                    <a:pt x="1806391" y="3578544"/>
                    <a:pt x="1782596" y="3563008"/>
                    <a:pt x="1760322" y="3550197"/>
                  </a:cubicBezTo>
                  <a:cubicBezTo>
                    <a:pt x="1749380" y="3544524"/>
                    <a:pt x="1730935" y="3540090"/>
                    <a:pt x="1733314" y="3519845"/>
                  </a:cubicBezTo>
                  <a:cubicBezTo>
                    <a:pt x="1691352" y="3495095"/>
                    <a:pt x="1705916" y="3438629"/>
                    <a:pt x="1671934" y="3408590"/>
                  </a:cubicBezTo>
                  <a:cubicBezTo>
                    <a:pt x="1665972" y="3403926"/>
                    <a:pt x="1663072" y="3396083"/>
                    <a:pt x="1655345" y="3405224"/>
                  </a:cubicBezTo>
                  <a:cubicBezTo>
                    <a:pt x="1645285" y="3417348"/>
                    <a:pt x="1642722" y="3407845"/>
                    <a:pt x="1640552" y="3399806"/>
                  </a:cubicBezTo>
                  <a:lnTo>
                    <a:pt x="1637976" y="3390256"/>
                  </a:lnTo>
                  <a:lnTo>
                    <a:pt x="1618072" y="3387135"/>
                  </a:lnTo>
                  <a:lnTo>
                    <a:pt x="1615043" y="3382230"/>
                  </a:lnTo>
                  <a:lnTo>
                    <a:pt x="1596941" y="3395104"/>
                  </a:lnTo>
                  <a:cubicBezTo>
                    <a:pt x="1583413" y="3388558"/>
                    <a:pt x="1595388" y="3380625"/>
                    <a:pt x="1596004" y="3374186"/>
                  </a:cubicBezTo>
                  <a:cubicBezTo>
                    <a:pt x="1589899" y="3371911"/>
                    <a:pt x="1581976" y="3380323"/>
                    <a:pt x="1578147" y="3371945"/>
                  </a:cubicBezTo>
                  <a:lnTo>
                    <a:pt x="1578554" y="3370072"/>
                  </a:lnTo>
                  <a:lnTo>
                    <a:pt x="1564569" y="3381484"/>
                  </a:lnTo>
                  <a:cubicBezTo>
                    <a:pt x="1555951" y="3391072"/>
                    <a:pt x="1549450" y="3404954"/>
                    <a:pt x="1533082" y="3402615"/>
                  </a:cubicBezTo>
                  <a:cubicBezTo>
                    <a:pt x="1526596" y="3394333"/>
                    <a:pt x="1520861" y="3385951"/>
                    <a:pt x="1512331" y="3379479"/>
                  </a:cubicBezTo>
                  <a:cubicBezTo>
                    <a:pt x="1507215" y="3375597"/>
                    <a:pt x="1507818" y="3363287"/>
                    <a:pt x="1496332" y="3368684"/>
                  </a:cubicBezTo>
                  <a:cubicBezTo>
                    <a:pt x="1491493" y="3372404"/>
                    <a:pt x="1490817" y="3378610"/>
                    <a:pt x="1487582" y="3382875"/>
                  </a:cubicBezTo>
                  <a:cubicBezTo>
                    <a:pt x="1486932" y="3383729"/>
                    <a:pt x="1487139" y="3385227"/>
                    <a:pt x="1487345" y="3386728"/>
                  </a:cubicBezTo>
                  <a:cubicBezTo>
                    <a:pt x="1483873" y="3394847"/>
                    <a:pt x="1491418" y="3405273"/>
                    <a:pt x="1481637" y="3411963"/>
                  </a:cubicBezTo>
                  <a:cubicBezTo>
                    <a:pt x="1472225" y="3410198"/>
                    <a:pt x="1472594" y="3401742"/>
                    <a:pt x="1470917" y="3395095"/>
                  </a:cubicBezTo>
                  <a:cubicBezTo>
                    <a:pt x="1469241" y="3388447"/>
                    <a:pt x="1467462" y="3381050"/>
                    <a:pt x="1465036" y="3374505"/>
                  </a:cubicBezTo>
                  <a:cubicBezTo>
                    <a:pt x="1456185" y="3348974"/>
                    <a:pt x="1447523" y="3347105"/>
                    <a:pt x="1427933" y="3365840"/>
                  </a:cubicBezTo>
                  <a:cubicBezTo>
                    <a:pt x="1423299" y="3371059"/>
                    <a:pt x="1418769" y="3377031"/>
                    <a:pt x="1414989" y="3382899"/>
                  </a:cubicBezTo>
                  <a:cubicBezTo>
                    <a:pt x="1400812" y="3390958"/>
                    <a:pt x="1393032" y="3384383"/>
                    <a:pt x="1390328" y="3370234"/>
                  </a:cubicBezTo>
                  <a:cubicBezTo>
                    <a:pt x="1388548" y="3362836"/>
                    <a:pt x="1387417" y="3354586"/>
                    <a:pt x="1387138" y="3346982"/>
                  </a:cubicBezTo>
                  <a:cubicBezTo>
                    <a:pt x="1386242" y="3334879"/>
                    <a:pt x="1382963" y="3327687"/>
                    <a:pt x="1367757" y="3328245"/>
                  </a:cubicBezTo>
                  <a:cubicBezTo>
                    <a:pt x="1351050" y="3329009"/>
                    <a:pt x="1342448" y="3316434"/>
                    <a:pt x="1339537" y="3300787"/>
                  </a:cubicBezTo>
                  <a:cubicBezTo>
                    <a:pt x="1332245" y="3264343"/>
                    <a:pt x="1332245" y="3264343"/>
                    <a:pt x="1297095" y="3269929"/>
                  </a:cubicBezTo>
                  <a:cubicBezTo>
                    <a:pt x="1289595" y="3270957"/>
                    <a:pt x="1278829" y="3281605"/>
                    <a:pt x="1277860" y="3263398"/>
                  </a:cubicBezTo>
                  <a:cubicBezTo>
                    <a:pt x="1280448" y="3259987"/>
                    <a:pt x="1283036" y="3256573"/>
                    <a:pt x="1285729" y="3253912"/>
                  </a:cubicBezTo>
                  <a:cubicBezTo>
                    <a:pt x="1293083" y="3240677"/>
                    <a:pt x="1283773" y="3239661"/>
                    <a:pt x="1274362" y="3237896"/>
                  </a:cubicBezTo>
                  <a:cubicBezTo>
                    <a:pt x="1257450" y="3237158"/>
                    <a:pt x="1245376" y="3232702"/>
                    <a:pt x="1243451" y="3213097"/>
                  </a:cubicBezTo>
                  <a:cubicBezTo>
                    <a:pt x="1243069" y="3204745"/>
                    <a:pt x="1236687" y="3197214"/>
                    <a:pt x="1233305" y="3189274"/>
                  </a:cubicBezTo>
                  <a:lnTo>
                    <a:pt x="1231404" y="3176435"/>
                  </a:lnTo>
                  <a:lnTo>
                    <a:pt x="1223095" y="3189026"/>
                  </a:lnTo>
                  <a:cubicBezTo>
                    <a:pt x="1218169" y="3198801"/>
                    <a:pt x="1211403" y="3208052"/>
                    <a:pt x="1202226" y="3214473"/>
                  </a:cubicBezTo>
                  <a:cubicBezTo>
                    <a:pt x="1187451" y="3224966"/>
                    <a:pt x="1169354" y="3229919"/>
                    <a:pt x="1160715" y="3248436"/>
                  </a:cubicBezTo>
                  <a:cubicBezTo>
                    <a:pt x="1157062" y="3256430"/>
                    <a:pt x="1148006" y="3261353"/>
                    <a:pt x="1140446" y="3266397"/>
                  </a:cubicBezTo>
                  <a:cubicBezTo>
                    <a:pt x="1136060" y="3269437"/>
                    <a:pt x="1131389" y="3271323"/>
                    <a:pt x="1126105" y="3266756"/>
                  </a:cubicBezTo>
                  <a:cubicBezTo>
                    <a:pt x="1132527" y="3275932"/>
                    <a:pt x="1130774" y="3283701"/>
                    <a:pt x="1123155" y="3289494"/>
                  </a:cubicBezTo>
                  <a:cubicBezTo>
                    <a:pt x="1107107" y="3301768"/>
                    <a:pt x="1095191" y="3318892"/>
                    <a:pt x="1074384" y="3324758"/>
                  </a:cubicBezTo>
                  <a:cubicBezTo>
                    <a:pt x="1069369" y="3326241"/>
                    <a:pt x="1065553" y="3331585"/>
                    <a:pt x="1061166" y="3334623"/>
                  </a:cubicBezTo>
                  <a:cubicBezTo>
                    <a:pt x="1047258" y="3343678"/>
                    <a:pt x="1034041" y="3353543"/>
                    <a:pt x="1018008" y="3360921"/>
                  </a:cubicBezTo>
                  <a:cubicBezTo>
                    <a:pt x="1002036" y="3367552"/>
                    <a:pt x="982097" y="3371981"/>
                    <a:pt x="969896" y="3387953"/>
                  </a:cubicBezTo>
                  <a:cubicBezTo>
                    <a:pt x="963654" y="3395362"/>
                    <a:pt x="955166" y="3402592"/>
                    <a:pt x="943250" y="3400885"/>
                  </a:cubicBezTo>
                  <a:lnTo>
                    <a:pt x="942382" y="3402321"/>
                  </a:lnTo>
                  <a:lnTo>
                    <a:pt x="942381" y="3402321"/>
                  </a:lnTo>
                  <a:cubicBezTo>
                    <a:pt x="942292" y="3403444"/>
                    <a:pt x="942120" y="3403242"/>
                    <a:pt x="942165" y="3402681"/>
                  </a:cubicBezTo>
                  <a:lnTo>
                    <a:pt x="942382" y="3402321"/>
                  </a:lnTo>
                  <a:lnTo>
                    <a:pt x="943534" y="3402037"/>
                  </a:lnTo>
                  <a:cubicBezTo>
                    <a:pt x="950854" y="3399987"/>
                    <a:pt x="953264" y="3402816"/>
                    <a:pt x="950824" y="3409777"/>
                  </a:cubicBezTo>
                  <a:cubicBezTo>
                    <a:pt x="950240" y="3412366"/>
                    <a:pt x="948219" y="3414088"/>
                    <a:pt x="946198" y="3415809"/>
                  </a:cubicBezTo>
                  <a:cubicBezTo>
                    <a:pt x="923055" y="3432035"/>
                    <a:pt x="911392" y="3460101"/>
                    <a:pt x="885435" y="3473841"/>
                  </a:cubicBezTo>
                  <a:cubicBezTo>
                    <a:pt x="881513" y="3475787"/>
                    <a:pt x="878849" y="3480846"/>
                    <a:pt x="874462" y="3483885"/>
                  </a:cubicBezTo>
                  <a:cubicBezTo>
                    <a:pt x="873653" y="3484573"/>
                    <a:pt x="872097" y="3485202"/>
                    <a:pt x="870944" y="3485487"/>
                  </a:cubicBezTo>
                  <a:cubicBezTo>
                    <a:pt x="867142" y="3485935"/>
                    <a:pt x="863984" y="3483046"/>
                    <a:pt x="860406" y="3485396"/>
                  </a:cubicBezTo>
                  <a:cubicBezTo>
                    <a:pt x="858909" y="3485276"/>
                    <a:pt x="857817" y="3484812"/>
                    <a:pt x="856724" y="3484348"/>
                  </a:cubicBezTo>
                  <a:cubicBezTo>
                    <a:pt x="853849" y="3482611"/>
                    <a:pt x="851380" y="3480530"/>
                    <a:pt x="849315" y="3478105"/>
                  </a:cubicBezTo>
                  <a:cubicBezTo>
                    <a:pt x="847533" y="3476833"/>
                    <a:pt x="846155" y="3475216"/>
                    <a:pt x="844719" y="3474347"/>
                  </a:cubicBezTo>
                  <a:cubicBezTo>
                    <a:pt x="834465" y="3475410"/>
                    <a:pt x="830184" y="3481847"/>
                    <a:pt x="828312" y="3491112"/>
                  </a:cubicBezTo>
                  <a:cubicBezTo>
                    <a:pt x="825408" y="3499166"/>
                    <a:pt x="819929" y="3501740"/>
                    <a:pt x="811816" y="3499584"/>
                  </a:cubicBezTo>
                  <a:cubicBezTo>
                    <a:pt x="805544" y="3497952"/>
                    <a:pt x="803313" y="3492878"/>
                    <a:pt x="806443" y="3486725"/>
                  </a:cubicBezTo>
                  <a:cubicBezTo>
                    <a:pt x="829451" y="3476892"/>
                    <a:pt x="845693" y="3457477"/>
                    <a:pt x="865663" y="3443258"/>
                  </a:cubicBezTo>
                  <a:cubicBezTo>
                    <a:pt x="874030" y="3437526"/>
                    <a:pt x="892757" y="3434129"/>
                    <a:pt x="891545" y="3416330"/>
                  </a:cubicBezTo>
                  <a:cubicBezTo>
                    <a:pt x="891322" y="3414428"/>
                    <a:pt x="894210" y="3411271"/>
                    <a:pt x="896111" y="3411046"/>
                  </a:cubicBezTo>
                  <a:cubicBezTo>
                    <a:pt x="912129" y="3408562"/>
                    <a:pt x="921560" y="3394252"/>
                    <a:pt x="936260" y="3389402"/>
                  </a:cubicBezTo>
                  <a:cubicBezTo>
                    <a:pt x="944389" y="3386664"/>
                    <a:pt x="951424" y="3383461"/>
                    <a:pt x="950766" y="3372862"/>
                  </a:cubicBezTo>
                  <a:cubicBezTo>
                    <a:pt x="950437" y="3367564"/>
                    <a:pt x="954479" y="3364121"/>
                    <a:pt x="958401" y="3362175"/>
                  </a:cubicBezTo>
                  <a:cubicBezTo>
                    <a:pt x="974897" y="3353704"/>
                    <a:pt x="989043" y="3341655"/>
                    <a:pt x="1002097" y="3329141"/>
                  </a:cubicBezTo>
                  <a:cubicBezTo>
                    <a:pt x="1011454" y="3320474"/>
                    <a:pt x="1021094" y="3312960"/>
                    <a:pt x="1027292" y="3301404"/>
                  </a:cubicBezTo>
                  <a:cubicBezTo>
                    <a:pt x="1032562" y="3292035"/>
                    <a:pt x="1042083" y="3286017"/>
                    <a:pt x="1054298" y="3283982"/>
                  </a:cubicBezTo>
                  <a:cubicBezTo>
                    <a:pt x="1071812" y="3281618"/>
                    <a:pt x="1077157" y="3266603"/>
                    <a:pt x="1066200" y="3252921"/>
                  </a:cubicBezTo>
                  <a:cubicBezTo>
                    <a:pt x="1064823" y="3251305"/>
                    <a:pt x="1063101" y="3249284"/>
                    <a:pt x="1061380" y="3247263"/>
                  </a:cubicBezTo>
                  <a:cubicBezTo>
                    <a:pt x="1043478" y="3226245"/>
                    <a:pt x="1045754" y="3216635"/>
                    <a:pt x="1070214" y="3202775"/>
                  </a:cubicBezTo>
                  <a:cubicBezTo>
                    <a:pt x="1079675" y="3197507"/>
                    <a:pt x="1086022" y="3193495"/>
                    <a:pt x="1077715" y="3179648"/>
                  </a:cubicBezTo>
                  <a:lnTo>
                    <a:pt x="1077647" y="3179528"/>
                  </a:lnTo>
                  <a:lnTo>
                    <a:pt x="1068969" y="3165555"/>
                  </a:lnTo>
                  <a:lnTo>
                    <a:pt x="1069713" y="3165435"/>
                  </a:lnTo>
                  <a:lnTo>
                    <a:pt x="1068029" y="3162443"/>
                  </a:lnTo>
                  <a:cubicBezTo>
                    <a:pt x="1065277" y="3156243"/>
                    <a:pt x="1063556" y="3149514"/>
                    <a:pt x="1064529" y="3142060"/>
                  </a:cubicBezTo>
                  <a:lnTo>
                    <a:pt x="1063050" y="3137376"/>
                  </a:lnTo>
                  <a:lnTo>
                    <a:pt x="1062498" y="3137761"/>
                  </a:lnTo>
                  <a:cubicBezTo>
                    <a:pt x="1052435" y="3148475"/>
                    <a:pt x="1037477" y="3156143"/>
                    <a:pt x="1034473" y="3173009"/>
                  </a:cubicBezTo>
                  <a:cubicBezTo>
                    <a:pt x="1027398" y="3176098"/>
                    <a:pt x="1020944" y="3178756"/>
                    <a:pt x="1013870" y="3181846"/>
                  </a:cubicBezTo>
                  <a:cubicBezTo>
                    <a:pt x="1010144" y="3184446"/>
                    <a:pt x="1007040" y="3186611"/>
                    <a:pt x="1003316" y="3189210"/>
                  </a:cubicBezTo>
                  <a:cubicBezTo>
                    <a:pt x="995792" y="3200920"/>
                    <a:pt x="982826" y="3203507"/>
                    <a:pt x="970293" y="3206712"/>
                  </a:cubicBezTo>
                  <a:cubicBezTo>
                    <a:pt x="961052" y="3206699"/>
                    <a:pt x="951190" y="3207117"/>
                    <a:pt x="947984" y="3194585"/>
                  </a:cubicBezTo>
                  <a:cubicBezTo>
                    <a:pt x="960126" y="3163033"/>
                    <a:pt x="976297" y="3133287"/>
                    <a:pt x="1001074" y="3113231"/>
                  </a:cubicBezTo>
                  <a:cubicBezTo>
                    <a:pt x="999831" y="3114098"/>
                    <a:pt x="998777" y="3113909"/>
                    <a:pt x="996669" y="3113534"/>
                  </a:cubicBezTo>
                  <a:cubicBezTo>
                    <a:pt x="1005163" y="3105531"/>
                    <a:pt x="1013126" y="3097263"/>
                    <a:pt x="1020438" y="3088642"/>
                  </a:cubicBezTo>
                  <a:lnTo>
                    <a:pt x="1038396" y="3064220"/>
                  </a:lnTo>
                  <a:lnTo>
                    <a:pt x="1027366" y="3055851"/>
                  </a:lnTo>
                  <a:cubicBezTo>
                    <a:pt x="1022201" y="3049788"/>
                    <a:pt x="1016290" y="3043665"/>
                    <a:pt x="1011529" y="3037259"/>
                  </a:cubicBezTo>
                  <a:cubicBezTo>
                    <a:pt x="1005392" y="3029234"/>
                    <a:pt x="1000812" y="3020582"/>
                    <a:pt x="989315" y="3032467"/>
                  </a:cubicBezTo>
                  <a:cubicBezTo>
                    <a:pt x="984405" y="3037347"/>
                    <a:pt x="973538" y="3031957"/>
                    <a:pt x="967639" y="3039771"/>
                  </a:cubicBezTo>
                  <a:cubicBezTo>
                    <a:pt x="963478" y="3044710"/>
                    <a:pt x="957190" y="3047973"/>
                    <a:pt x="956876" y="3056610"/>
                  </a:cubicBezTo>
                  <a:cubicBezTo>
                    <a:pt x="956561" y="3065247"/>
                    <a:pt x="949465" y="3069199"/>
                    <a:pt x="941712" y="3062552"/>
                  </a:cubicBezTo>
                  <a:cubicBezTo>
                    <a:pt x="934647" y="3056714"/>
                    <a:pt x="924872" y="3051788"/>
                    <a:pt x="926580" y="3039873"/>
                  </a:cubicBezTo>
                  <a:cubicBezTo>
                    <a:pt x="927222" y="3036535"/>
                    <a:pt x="924754" y="3034454"/>
                    <a:pt x="921415" y="3033810"/>
                  </a:cubicBezTo>
                  <a:cubicBezTo>
                    <a:pt x="918825" y="3033227"/>
                    <a:pt x="916236" y="3032642"/>
                    <a:pt x="914050" y="3031714"/>
                  </a:cubicBezTo>
                  <a:cubicBezTo>
                    <a:pt x="906342" y="3029214"/>
                    <a:pt x="907644" y="3017642"/>
                    <a:pt x="899127" y="3015831"/>
                  </a:cubicBezTo>
                  <a:cubicBezTo>
                    <a:pt x="890265" y="3013615"/>
                    <a:pt x="893214" y="3028539"/>
                    <a:pt x="883887" y="3027417"/>
                  </a:cubicBezTo>
                  <a:cubicBezTo>
                    <a:pt x="881642" y="3027237"/>
                    <a:pt x="878530" y="3028494"/>
                    <a:pt x="877840" y="3027685"/>
                  </a:cubicBezTo>
                  <a:cubicBezTo>
                    <a:pt x="865672" y="3015035"/>
                    <a:pt x="847633" y="3019241"/>
                    <a:pt x="833143" y="3012056"/>
                  </a:cubicBezTo>
                  <a:cubicBezTo>
                    <a:pt x="830958" y="3011127"/>
                    <a:pt x="827276" y="3010080"/>
                    <a:pt x="827051" y="3008178"/>
                  </a:cubicBezTo>
                  <a:cubicBezTo>
                    <a:pt x="825076" y="2995215"/>
                    <a:pt x="813400" y="2990513"/>
                    <a:pt x="805303" y="2983463"/>
                  </a:cubicBezTo>
                  <a:cubicBezTo>
                    <a:pt x="792265" y="2972251"/>
                    <a:pt x="792146" y="2954915"/>
                    <a:pt x="785396" y="2940440"/>
                  </a:cubicBezTo>
                  <a:cubicBezTo>
                    <a:pt x="782882" y="2934213"/>
                    <a:pt x="781923" y="2927357"/>
                    <a:pt x="777912" y="2921010"/>
                  </a:cubicBezTo>
                  <a:cubicBezTo>
                    <a:pt x="775218" y="2917027"/>
                    <a:pt x="772764" y="2910052"/>
                    <a:pt x="776057" y="2906550"/>
                  </a:cubicBezTo>
                  <a:cubicBezTo>
                    <a:pt x="787210" y="2894261"/>
                    <a:pt x="783753" y="2876283"/>
                    <a:pt x="794156" y="2863934"/>
                  </a:cubicBezTo>
                  <a:cubicBezTo>
                    <a:pt x="796642" y="2861120"/>
                    <a:pt x="798214" y="2855595"/>
                    <a:pt x="796433" y="2854323"/>
                  </a:cubicBezTo>
                  <a:cubicBezTo>
                    <a:pt x="785281" y="2847781"/>
                    <a:pt x="789697" y="2834952"/>
                    <a:pt x="784369" y="2826241"/>
                  </a:cubicBezTo>
                  <a:cubicBezTo>
                    <a:pt x="782364" y="2823067"/>
                    <a:pt x="779849" y="2816840"/>
                    <a:pt x="781525" y="2814714"/>
                  </a:cubicBezTo>
                  <a:cubicBezTo>
                    <a:pt x="789969" y="2803338"/>
                    <a:pt x="777380" y="2795928"/>
                    <a:pt x="777006" y="2786482"/>
                  </a:cubicBezTo>
                  <a:cubicBezTo>
                    <a:pt x="776678" y="2781183"/>
                    <a:pt x="771214" y="2778863"/>
                    <a:pt x="764987" y="2781377"/>
                  </a:cubicBezTo>
                  <a:lnTo>
                    <a:pt x="754819" y="2791238"/>
                  </a:lnTo>
                  <a:lnTo>
                    <a:pt x="748844" y="2763129"/>
                  </a:lnTo>
                  <a:lnTo>
                    <a:pt x="730809" y="2718412"/>
                  </a:lnTo>
                  <a:lnTo>
                    <a:pt x="725651" y="2720140"/>
                  </a:lnTo>
                  <a:lnTo>
                    <a:pt x="727215" y="2721285"/>
                  </a:lnTo>
                  <a:cubicBezTo>
                    <a:pt x="727327" y="2723643"/>
                    <a:pt x="724670" y="2726304"/>
                    <a:pt x="719629" y="2729726"/>
                  </a:cubicBezTo>
                  <a:cubicBezTo>
                    <a:pt x="711195" y="2735805"/>
                    <a:pt x="706468" y="2743552"/>
                    <a:pt x="704062" y="2753308"/>
                  </a:cubicBezTo>
                  <a:cubicBezTo>
                    <a:pt x="703253" y="2757538"/>
                    <a:pt x="703040" y="2762726"/>
                    <a:pt x="700079" y="2765644"/>
                  </a:cubicBezTo>
                  <a:cubicBezTo>
                    <a:pt x="684219" y="2781958"/>
                    <a:pt x="678430" y="2805005"/>
                    <a:pt x="663000" y="2821583"/>
                  </a:cubicBezTo>
                  <a:cubicBezTo>
                    <a:pt x="652802" y="2832489"/>
                    <a:pt x="654837" y="2837867"/>
                    <a:pt x="668823" y="2841084"/>
                  </a:cubicBezTo>
                  <a:cubicBezTo>
                    <a:pt x="689025" y="2845729"/>
                    <a:pt x="695491" y="2860305"/>
                    <a:pt x="685585" y="2878480"/>
                  </a:cubicBezTo>
                  <a:cubicBezTo>
                    <a:pt x="683484" y="2881923"/>
                    <a:pt x="681646" y="2884936"/>
                    <a:pt x="680405" y="2888905"/>
                  </a:cubicBezTo>
                  <a:cubicBezTo>
                    <a:pt x="674490" y="2905378"/>
                    <a:pt x="674584" y="2904256"/>
                    <a:pt x="659234" y="2898435"/>
                  </a:cubicBezTo>
                  <a:cubicBezTo>
                    <a:pt x="630256" y="2887843"/>
                    <a:pt x="608271" y="2866754"/>
                    <a:pt x="583400" y="2850398"/>
                  </a:cubicBezTo>
                  <a:cubicBezTo>
                    <a:pt x="577374" y="2846722"/>
                    <a:pt x="572040" y="2842878"/>
                    <a:pt x="565656" y="2840755"/>
                  </a:cubicBezTo>
                  <a:cubicBezTo>
                    <a:pt x="562811" y="2839609"/>
                    <a:pt x="559820" y="2834832"/>
                    <a:pt x="557530" y="2840523"/>
                  </a:cubicBezTo>
                  <a:cubicBezTo>
                    <a:pt x="555597" y="2844659"/>
                    <a:pt x="555218" y="2849154"/>
                    <a:pt x="559953" y="2852042"/>
                  </a:cubicBezTo>
                  <a:cubicBezTo>
                    <a:pt x="561675" y="2853093"/>
                    <a:pt x="563490" y="2853019"/>
                    <a:pt x="565475" y="2853639"/>
                  </a:cubicBezTo>
                  <a:cubicBezTo>
                    <a:pt x="569444" y="2854879"/>
                    <a:pt x="575609" y="2851552"/>
                    <a:pt x="577550" y="2858053"/>
                  </a:cubicBezTo>
                  <a:cubicBezTo>
                    <a:pt x="579491" y="2864554"/>
                    <a:pt x="572035" y="2867092"/>
                    <a:pt x="567497" y="2872594"/>
                  </a:cubicBezTo>
                  <a:cubicBezTo>
                    <a:pt x="577799" y="2871199"/>
                    <a:pt x="585663" y="2871862"/>
                    <a:pt x="592456" y="2877187"/>
                  </a:cubicBezTo>
                  <a:cubicBezTo>
                    <a:pt x="596236" y="2880675"/>
                    <a:pt x="599322" y="2884329"/>
                    <a:pt x="592034" y="2887562"/>
                  </a:cubicBezTo>
                  <a:cubicBezTo>
                    <a:pt x="582513" y="2877028"/>
                    <a:pt x="570373" y="2881436"/>
                    <a:pt x="558685" y="2883167"/>
                  </a:cubicBezTo>
                  <a:cubicBezTo>
                    <a:pt x="548814" y="2884822"/>
                    <a:pt x="539732" y="2885188"/>
                    <a:pt x="536016" y="2872881"/>
                  </a:cubicBezTo>
                  <a:cubicBezTo>
                    <a:pt x="531996" y="2866884"/>
                    <a:pt x="534550" y="2860763"/>
                    <a:pt x="534593" y="2854883"/>
                  </a:cubicBezTo>
                  <a:cubicBezTo>
                    <a:pt x="534468" y="2848310"/>
                    <a:pt x="532863" y="2843194"/>
                    <a:pt x="524713" y="2845902"/>
                  </a:cubicBezTo>
                  <a:cubicBezTo>
                    <a:pt x="519054" y="2851309"/>
                    <a:pt x="513392" y="2856715"/>
                    <a:pt x="507469" y="2862552"/>
                  </a:cubicBezTo>
                  <a:cubicBezTo>
                    <a:pt x="505200" y="2865303"/>
                    <a:pt x="503719" y="2866762"/>
                    <a:pt x="500538" y="2864230"/>
                  </a:cubicBezTo>
                  <a:cubicBezTo>
                    <a:pt x="507365" y="2853039"/>
                    <a:pt x="512735" y="2840365"/>
                    <a:pt x="517410" y="2827861"/>
                  </a:cubicBezTo>
                  <a:cubicBezTo>
                    <a:pt x="521990" y="2816479"/>
                    <a:pt x="517182" y="2811774"/>
                    <a:pt x="505852" y="2811950"/>
                  </a:cubicBezTo>
                  <a:cubicBezTo>
                    <a:pt x="499279" y="2812074"/>
                    <a:pt x="492611" y="2813322"/>
                    <a:pt x="485775" y="2813877"/>
                  </a:cubicBezTo>
                  <a:cubicBezTo>
                    <a:pt x="473919" y="2814915"/>
                    <a:pt x="470665" y="2810566"/>
                    <a:pt x="475676" y="2799448"/>
                  </a:cubicBezTo>
                  <a:cubicBezTo>
                    <a:pt x="477610" y="2795311"/>
                    <a:pt x="479974" y="2791437"/>
                    <a:pt x="482504" y="2788255"/>
                  </a:cubicBezTo>
                  <a:cubicBezTo>
                    <a:pt x="489406" y="2778880"/>
                    <a:pt x="491623" y="2771373"/>
                    <a:pt x="480453" y="2761605"/>
                  </a:cubicBezTo>
                  <a:cubicBezTo>
                    <a:pt x="470311" y="2753056"/>
                    <a:pt x="476015" y="2741769"/>
                    <a:pt x="482055" y="2731868"/>
                  </a:cubicBezTo>
                  <a:cubicBezTo>
                    <a:pt x="492034" y="2715511"/>
                    <a:pt x="490932" y="2712476"/>
                    <a:pt x="474837" y="2702067"/>
                  </a:cubicBezTo>
                  <a:cubicBezTo>
                    <a:pt x="469839" y="2699608"/>
                    <a:pt x="462835" y="2699470"/>
                    <a:pt x="461682" y="2691678"/>
                  </a:cubicBezTo>
                  <a:cubicBezTo>
                    <a:pt x="463710" y="2686418"/>
                    <a:pt x="467700" y="2684718"/>
                    <a:pt x="472720" y="2684237"/>
                  </a:cubicBezTo>
                  <a:cubicBezTo>
                    <a:pt x="478863" y="2683848"/>
                    <a:pt x="478716" y="2680216"/>
                    <a:pt x="476156" y="2675700"/>
                  </a:cubicBezTo>
                  <a:cubicBezTo>
                    <a:pt x="464890" y="2667056"/>
                    <a:pt x="455968" y="2657477"/>
                    <a:pt x="465852" y="2642243"/>
                  </a:cubicBezTo>
                  <a:cubicBezTo>
                    <a:pt x="464582" y="2638514"/>
                    <a:pt x="466252" y="2634808"/>
                    <a:pt x="466201" y="2630051"/>
                  </a:cubicBezTo>
                  <a:cubicBezTo>
                    <a:pt x="458650" y="2633715"/>
                    <a:pt x="457629" y="2643133"/>
                    <a:pt x="450174" y="2645673"/>
                  </a:cubicBezTo>
                  <a:cubicBezTo>
                    <a:pt x="446111" y="2645556"/>
                    <a:pt x="442382" y="2646826"/>
                    <a:pt x="438844" y="2645849"/>
                  </a:cubicBezTo>
                  <a:cubicBezTo>
                    <a:pt x="424690" y="2641940"/>
                    <a:pt x="413863" y="2644196"/>
                    <a:pt x="407612" y="2659282"/>
                  </a:cubicBezTo>
                  <a:cubicBezTo>
                    <a:pt x="403652" y="2668680"/>
                    <a:pt x="396144" y="2666462"/>
                    <a:pt x="388301" y="2662859"/>
                  </a:cubicBezTo>
                  <a:cubicBezTo>
                    <a:pt x="371323" y="2654864"/>
                    <a:pt x="371323" y="2654864"/>
                    <a:pt x="372054" y="2673030"/>
                  </a:cubicBezTo>
                  <a:cubicBezTo>
                    <a:pt x="371938" y="2677094"/>
                    <a:pt x="370195" y="2678982"/>
                    <a:pt x="366153" y="2675927"/>
                  </a:cubicBezTo>
                  <a:cubicBezTo>
                    <a:pt x="358184" y="2665750"/>
                    <a:pt x="353442" y="2652225"/>
                    <a:pt x="337020" y="2651066"/>
                  </a:cubicBezTo>
                  <a:cubicBezTo>
                    <a:pt x="326908" y="2650213"/>
                    <a:pt x="318497" y="2653351"/>
                    <a:pt x="309559" y="2657350"/>
                  </a:cubicBezTo>
                  <a:cubicBezTo>
                    <a:pt x="292546" y="2665872"/>
                    <a:pt x="287549" y="2663415"/>
                    <a:pt x="286125" y="2645417"/>
                  </a:cubicBezTo>
                  <a:cubicBezTo>
                    <a:pt x="285087" y="2633560"/>
                    <a:pt x="279325" y="2629453"/>
                    <a:pt x="268162" y="2630323"/>
                  </a:cubicBezTo>
                  <a:cubicBezTo>
                    <a:pt x="242635" y="2632470"/>
                    <a:pt x="242203" y="2632206"/>
                    <a:pt x="242903" y="2607826"/>
                  </a:cubicBezTo>
                  <a:cubicBezTo>
                    <a:pt x="243398" y="2599267"/>
                    <a:pt x="240122" y="2597859"/>
                    <a:pt x="232834" y="2601092"/>
                  </a:cubicBezTo>
                  <a:cubicBezTo>
                    <a:pt x="226669" y="2604420"/>
                    <a:pt x="224707" y="2600860"/>
                    <a:pt x="223794" y="2595578"/>
                  </a:cubicBezTo>
                  <a:cubicBezTo>
                    <a:pt x="225991" y="2591010"/>
                    <a:pt x="227492" y="2586611"/>
                    <a:pt x="229257" y="2581782"/>
                  </a:cubicBezTo>
                  <a:cubicBezTo>
                    <a:pt x="230761" y="2577383"/>
                    <a:pt x="235612" y="2576207"/>
                    <a:pt x="239172" y="2574244"/>
                  </a:cubicBezTo>
                  <a:cubicBezTo>
                    <a:pt x="244643" y="2571085"/>
                    <a:pt x="247532" y="2566350"/>
                    <a:pt x="246021" y="2560112"/>
                  </a:cubicBezTo>
                  <a:cubicBezTo>
                    <a:pt x="244846" y="2555259"/>
                    <a:pt x="240709" y="2553327"/>
                    <a:pt x="236215" y="2552948"/>
                  </a:cubicBezTo>
                  <a:cubicBezTo>
                    <a:pt x="229475" y="2552379"/>
                    <a:pt x="225389" y="2555203"/>
                    <a:pt x="222405" y="2561062"/>
                  </a:cubicBezTo>
                  <a:cubicBezTo>
                    <a:pt x="220472" y="2565200"/>
                    <a:pt x="222414" y="2571700"/>
                    <a:pt x="216081" y="2574334"/>
                  </a:cubicBezTo>
                  <a:cubicBezTo>
                    <a:pt x="208028" y="2575917"/>
                    <a:pt x="200309" y="2578887"/>
                    <a:pt x="191941" y="2576145"/>
                  </a:cubicBezTo>
                  <a:cubicBezTo>
                    <a:pt x="187059" y="2569623"/>
                    <a:pt x="191333" y="2564552"/>
                    <a:pt x="194915" y="2559649"/>
                  </a:cubicBezTo>
                  <a:cubicBezTo>
                    <a:pt x="200073" y="2552163"/>
                    <a:pt x="203414" y="2544751"/>
                    <a:pt x="194993" y="2537251"/>
                  </a:cubicBezTo>
                  <a:cubicBezTo>
                    <a:pt x="192076" y="2534290"/>
                    <a:pt x="191761" y="2529963"/>
                    <a:pt x="192141" y="2525470"/>
                  </a:cubicBezTo>
                  <a:cubicBezTo>
                    <a:pt x="191586" y="2518633"/>
                    <a:pt x="194306" y="2513205"/>
                    <a:pt x="197888" y="2508302"/>
                  </a:cubicBezTo>
                  <a:cubicBezTo>
                    <a:pt x="200682" y="2504692"/>
                    <a:pt x="202090" y="2501415"/>
                    <a:pt x="200221" y="2496731"/>
                  </a:cubicBezTo>
                  <a:cubicBezTo>
                    <a:pt x="201148" y="2488435"/>
                    <a:pt x="188191" y="2486439"/>
                    <a:pt x="191458" y="2477209"/>
                  </a:cubicBezTo>
                  <a:cubicBezTo>
                    <a:pt x="199410" y="2466112"/>
                    <a:pt x="184373" y="2464618"/>
                    <a:pt x="183220" y="2456827"/>
                  </a:cubicBezTo>
                  <a:cubicBezTo>
                    <a:pt x="183036" y="2434860"/>
                    <a:pt x="191344" y="2422207"/>
                    <a:pt x="210079" y="2414736"/>
                  </a:cubicBezTo>
                  <a:cubicBezTo>
                    <a:pt x="220832" y="2410663"/>
                    <a:pt x="223240" y="2400908"/>
                    <a:pt x="221583" y="2391038"/>
                  </a:cubicBezTo>
                  <a:cubicBezTo>
                    <a:pt x="218845" y="2375192"/>
                    <a:pt x="220749" y="2363360"/>
                    <a:pt x="240133" y="2361599"/>
                  </a:cubicBezTo>
                  <a:cubicBezTo>
                    <a:pt x="245152" y="2361117"/>
                    <a:pt x="248377" y="2357768"/>
                    <a:pt x="247894" y="2352749"/>
                  </a:cubicBezTo>
                  <a:cubicBezTo>
                    <a:pt x="247266" y="2344097"/>
                    <a:pt x="248717" y="2334941"/>
                    <a:pt x="240633" y="2328828"/>
                  </a:cubicBezTo>
                  <a:cubicBezTo>
                    <a:pt x="237620" y="2326989"/>
                    <a:pt x="234177" y="2324888"/>
                    <a:pt x="229872" y="2322262"/>
                  </a:cubicBezTo>
                  <a:cubicBezTo>
                    <a:pt x="243638" y="2320029"/>
                    <a:pt x="255347" y="2315359"/>
                    <a:pt x="267736" y="2324097"/>
                  </a:cubicBezTo>
                  <a:cubicBezTo>
                    <a:pt x="274361" y="2328730"/>
                    <a:pt x="280694" y="2326095"/>
                    <a:pt x="284895" y="2319208"/>
                  </a:cubicBezTo>
                  <a:cubicBezTo>
                    <a:pt x="288309" y="2313612"/>
                    <a:pt x="291986" y="2307586"/>
                    <a:pt x="294969" y="2301727"/>
                  </a:cubicBezTo>
                  <a:cubicBezTo>
                    <a:pt x="300579" y="2291564"/>
                    <a:pt x="307290" y="2284435"/>
                    <a:pt x="319825" y="2296809"/>
                  </a:cubicBezTo>
                  <a:cubicBezTo>
                    <a:pt x="321414" y="2280649"/>
                    <a:pt x="327746" y="2278015"/>
                    <a:pt x="338486" y="2287520"/>
                  </a:cubicBezTo>
                  <a:cubicBezTo>
                    <a:pt x="340208" y="2288570"/>
                    <a:pt x="342360" y="2289882"/>
                    <a:pt x="344964" y="2288518"/>
                  </a:cubicBezTo>
                  <a:cubicBezTo>
                    <a:pt x="347832" y="2286723"/>
                    <a:pt x="346467" y="2284119"/>
                    <a:pt x="345963" y="2282040"/>
                  </a:cubicBezTo>
                  <a:cubicBezTo>
                    <a:pt x="343178" y="2272809"/>
                    <a:pt x="343376" y="2261411"/>
                    <a:pt x="334886" y="2257174"/>
                  </a:cubicBezTo>
                  <a:lnTo>
                    <a:pt x="328066" y="2256305"/>
                  </a:lnTo>
                  <a:lnTo>
                    <a:pt x="326915" y="2256930"/>
                  </a:lnTo>
                  <a:cubicBezTo>
                    <a:pt x="323018" y="2257983"/>
                    <a:pt x="319190" y="2257583"/>
                    <a:pt x="316061" y="2254318"/>
                  </a:cubicBezTo>
                  <a:cubicBezTo>
                    <a:pt x="307739" y="2245367"/>
                    <a:pt x="295779" y="2239513"/>
                    <a:pt x="292711" y="2226086"/>
                  </a:cubicBezTo>
                  <a:lnTo>
                    <a:pt x="293665" y="2222983"/>
                  </a:lnTo>
                  <a:lnTo>
                    <a:pt x="287973" y="2218310"/>
                  </a:lnTo>
                  <a:cubicBezTo>
                    <a:pt x="279889" y="2212198"/>
                    <a:pt x="272959" y="2213875"/>
                    <a:pt x="268137" y="2222747"/>
                  </a:cubicBezTo>
                  <a:cubicBezTo>
                    <a:pt x="263672" y="2230065"/>
                    <a:pt x="259901" y="2237215"/>
                    <a:pt x="255699" y="2244103"/>
                  </a:cubicBezTo>
                  <a:cubicBezTo>
                    <a:pt x="253862" y="2247115"/>
                    <a:pt x="252694" y="2252901"/>
                    <a:pt x="246742" y="2251040"/>
                  </a:cubicBezTo>
                  <a:cubicBezTo>
                    <a:pt x="242342" y="2249538"/>
                    <a:pt x="242983" y="2244614"/>
                    <a:pt x="242837" y="2240980"/>
                  </a:cubicBezTo>
                  <a:cubicBezTo>
                    <a:pt x="243019" y="2228097"/>
                    <a:pt x="243893" y="2215045"/>
                    <a:pt x="244074" y="2202161"/>
                  </a:cubicBezTo>
                  <a:cubicBezTo>
                    <a:pt x="245241" y="2196375"/>
                    <a:pt x="250186" y="2194077"/>
                    <a:pt x="254872" y="2192209"/>
                  </a:cubicBezTo>
                  <a:cubicBezTo>
                    <a:pt x="261467" y="2189144"/>
                    <a:pt x="267140" y="2184927"/>
                    <a:pt x="272556" y="2180404"/>
                  </a:cubicBezTo>
                  <a:lnTo>
                    <a:pt x="280288" y="2173876"/>
                  </a:lnTo>
                  <a:lnTo>
                    <a:pt x="280101" y="2172712"/>
                  </a:lnTo>
                  <a:cubicBezTo>
                    <a:pt x="280627" y="2170945"/>
                    <a:pt x="281671" y="2169160"/>
                    <a:pt x="282418" y="2167586"/>
                  </a:cubicBezTo>
                  <a:cubicBezTo>
                    <a:pt x="283225" y="2166276"/>
                    <a:pt x="283768" y="2165030"/>
                    <a:pt x="284250" y="2163518"/>
                  </a:cubicBezTo>
                  <a:cubicBezTo>
                    <a:pt x="284933" y="2161679"/>
                    <a:pt x="284697" y="2159499"/>
                    <a:pt x="282733" y="2158286"/>
                  </a:cubicBezTo>
                  <a:cubicBezTo>
                    <a:pt x="281034" y="2157010"/>
                    <a:pt x="279307" y="2157977"/>
                    <a:pt x="277970" y="2159412"/>
                  </a:cubicBezTo>
                  <a:cubicBezTo>
                    <a:pt x="275901" y="2161299"/>
                    <a:pt x="273770" y="2162920"/>
                    <a:pt x="270762" y="2160837"/>
                  </a:cubicBezTo>
                  <a:cubicBezTo>
                    <a:pt x="268019" y="2158689"/>
                    <a:pt x="268716" y="2155728"/>
                    <a:pt x="269741" y="2152970"/>
                  </a:cubicBezTo>
                  <a:cubicBezTo>
                    <a:pt x="269942" y="2152643"/>
                    <a:pt x="270346" y="2151989"/>
                    <a:pt x="270486" y="2151396"/>
                  </a:cubicBezTo>
                  <a:cubicBezTo>
                    <a:pt x="273684" y="2143652"/>
                    <a:pt x="272780" y="2142187"/>
                    <a:pt x="264354" y="2140825"/>
                  </a:cubicBezTo>
                  <a:cubicBezTo>
                    <a:pt x="260337" y="2140376"/>
                    <a:pt x="257112" y="2139742"/>
                    <a:pt x="256578" y="2135115"/>
                  </a:cubicBezTo>
                  <a:cubicBezTo>
                    <a:pt x="256326" y="2134056"/>
                    <a:pt x="256139" y="2133262"/>
                    <a:pt x="256216" y="2132405"/>
                  </a:cubicBezTo>
                  <a:cubicBezTo>
                    <a:pt x="256739" y="2127529"/>
                    <a:pt x="253683" y="2124057"/>
                    <a:pt x="249309" y="2125651"/>
                  </a:cubicBezTo>
                  <a:cubicBezTo>
                    <a:pt x="244936" y="2127244"/>
                    <a:pt x="242784" y="2125236"/>
                    <a:pt x="241768" y="2122122"/>
                  </a:cubicBezTo>
                  <a:cubicBezTo>
                    <a:pt x="238798" y="2111921"/>
                    <a:pt x="231946" y="2111306"/>
                    <a:pt x="222886" y="2113166"/>
                  </a:cubicBezTo>
                  <a:cubicBezTo>
                    <a:pt x="216472" y="2114404"/>
                    <a:pt x="209745" y="2114317"/>
                    <a:pt x="202956" y="2113965"/>
                  </a:cubicBezTo>
                  <a:cubicBezTo>
                    <a:pt x="199794" y="2113595"/>
                    <a:pt x="197566" y="2112444"/>
                    <a:pt x="196020" y="2109455"/>
                  </a:cubicBezTo>
                  <a:cubicBezTo>
                    <a:pt x="193150" y="2104402"/>
                    <a:pt x="190873" y="2099210"/>
                    <a:pt x="189879" y="2093818"/>
                  </a:cubicBezTo>
                  <a:lnTo>
                    <a:pt x="190909" y="2082560"/>
                  </a:lnTo>
                  <a:lnTo>
                    <a:pt x="176927" y="2076952"/>
                  </a:lnTo>
                  <a:cubicBezTo>
                    <a:pt x="171587" y="2075541"/>
                    <a:pt x="166146" y="2074290"/>
                    <a:pt x="161150" y="2071832"/>
                  </a:cubicBezTo>
                  <a:cubicBezTo>
                    <a:pt x="149169" y="2066295"/>
                    <a:pt x="147827" y="2060750"/>
                    <a:pt x="156976" y="2051565"/>
                  </a:cubicBezTo>
                  <a:cubicBezTo>
                    <a:pt x="159412" y="2049507"/>
                    <a:pt x="162015" y="2048143"/>
                    <a:pt x="164190" y="2046515"/>
                  </a:cubicBezTo>
                  <a:cubicBezTo>
                    <a:pt x="174965" y="2039504"/>
                    <a:pt x="180216" y="2030894"/>
                    <a:pt x="176598" y="2017463"/>
                  </a:cubicBezTo>
                  <a:cubicBezTo>
                    <a:pt x="173744" y="2005682"/>
                    <a:pt x="173400" y="1993659"/>
                    <a:pt x="172362" y="1981804"/>
                  </a:cubicBezTo>
                  <a:cubicBezTo>
                    <a:pt x="171137" y="1972194"/>
                    <a:pt x="167715" y="1967155"/>
                    <a:pt x="157391" y="1971489"/>
                  </a:cubicBezTo>
                  <a:cubicBezTo>
                    <a:pt x="151490" y="1974385"/>
                    <a:pt x="145515" y="1975465"/>
                    <a:pt x="140371" y="1969374"/>
                  </a:cubicBezTo>
                  <a:cubicBezTo>
                    <a:pt x="138378" y="1958117"/>
                    <a:pt x="144754" y="1949602"/>
                    <a:pt x="147853" y="1939681"/>
                  </a:cubicBezTo>
                  <a:cubicBezTo>
                    <a:pt x="150238" y="1932866"/>
                    <a:pt x="154177" y="1926409"/>
                    <a:pt x="158285" y="1920645"/>
                  </a:cubicBezTo>
                  <a:lnTo>
                    <a:pt x="160830" y="1915989"/>
                  </a:lnTo>
                  <a:lnTo>
                    <a:pt x="159493" y="1915963"/>
                  </a:lnTo>
                  <a:cubicBezTo>
                    <a:pt x="156770" y="1917445"/>
                    <a:pt x="154758" y="1914846"/>
                    <a:pt x="153790" y="1913117"/>
                  </a:cubicBezTo>
                  <a:cubicBezTo>
                    <a:pt x="149781" y="1906797"/>
                    <a:pt x="144530" y="1904683"/>
                    <a:pt x="137462" y="1905516"/>
                  </a:cubicBezTo>
                  <a:cubicBezTo>
                    <a:pt x="133103" y="1905988"/>
                    <a:pt x="131933" y="1904586"/>
                    <a:pt x="133579" y="1899724"/>
                  </a:cubicBezTo>
                  <a:lnTo>
                    <a:pt x="133105" y="1895728"/>
                  </a:lnTo>
                  <a:lnTo>
                    <a:pt x="129392" y="1898293"/>
                  </a:lnTo>
                  <a:cubicBezTo>
                    <a:pt x="125128" y="1901895"/>
                    <a:pt x="120702" y="1904068"/>
                    <a:pt x="116047" y="1904919"/>
                  </a:cubicBezTo>
                  <a:lnTo>
                    <a:pt x="112975" y="1904648"/>
                  </a:lnTo>
                  <a:lnTo>
                    <a:pt x="113239" y="1905442"/>
                  </a:lnTo>
                  <a:cubicBezTo>
                    <a:pt x="112962" y="1906485"/>
                    <a:pt x="111881" y="1907231"/>
                    <a:pt x="109733" y="1907599"/>
                  </a:cubicBezTo>
                  <a:cubicBezTo>
                    <a:pt x="103848" y="1908711"/>
                    <a:pt x="98521" y="1907454"/>
                    <a:pt x="93271" y="1905341"/>
                  </a:cubicBezTo>
                  <a:cubicBezTo>
                    <a:pt x="86510" y="1902745"/>
                    <a:pt x="83272" y="1903231"/>
                    <a:pt x="78716" y="1908782"/>
                  </a:cubicBezTo>
                  <a:cubicBezTo>
                    <a:pt x="76912" y="1910606"/>
                    <a:pt x="75560" y="1913163"/>
                    <a:pt x="74146" y="1915454"/>
                  </a:cubicBezTo>
                  <a:cubicBezTo>
                    <a:pt x="73540" y="1916436"/>
                    <a:pt x="73060" y="1917947"/>
                    <a:pt x="71611" y="1917731"/>
                  </a:cubicBezTo>
                  <a:cubicBezTo>
                    <a:pt x="69898" y="1917576"/>
                    <a:pt x="69320" y="1916316"/>
                    <a:pt x="69334" y="1915194"/>
                  </a:cubicBezTo>
                  <a:cubicBezTo>
                    <a:pt x="69267" y="1910178"/>
                    <a:pt x="66898" y="1909619"/>
                    <a:pt x="62727" y="1910885"/>
                  </a:cubicBezTo>
                  <a:cubicBezTo>
                    <a:pt x="57497" y="1912401"/>
                    <a:pt x="52978" y="1909836"/>
                    <a:pt x="49191" y="1906817"/>
                  </a:cubicBezTo>
                  <a:cubicBezTo>
                    <a:pt x="46121" y="1904467"/>
                    <a:pt x="44205" y="1904641"/>
                    <a:pt x="42777" y="1908054"/>
                  </a:cubicBezTo>
                  <a:cubicBezTo>
                    <a:pt x="42094" y="1909893"/>
                    <a:pt x="41286" y="1911202"/>
                    <a:pt x="39043" y="1911174"/>
                  </a:cubicBezTo>
                  <a:cubicBezTo>
                    <a:pt x="36008" y="1911332"/>
                    <a:pt x="36036" y="1909089"/>
                    <a:pt x="35068" y="1907360"/>
                  </a:cubicBezTo>
                  <a:cubicBezTo>
                    <a:pt x="34553" y="1906364"/>
                    <a:pt x="34240" y="1905040"/>
                    <a:pt x="33663" y="1903778"/>
                  </a:cubicBezTo>
                  <a:cubicBezTo>
                    <a:pt x="31179" y="1896818"/>
                    <a:pt x="26833" y="1896168"/>
                    <a:pt x="21749" y="1901843"/>
                  </a:cubicBezTo>
                  <a:cubicBezTo>
                    <a:pt x="21079" y="1902560"/>
                    <a:pt x="20676" y="1903216"/>
                    <a:pt x="19945" y="1903668"/>
                  </a:cubicBezTo>
                  <a:cubicBezTo>
                    <a:pt x="18544" y="1904837"/>
                    <a:pt x="16552" y="1905867"/>
                    <a:pt x="15118" y="1904528"/>
                  </a:cubicBezTo>
                  <a:cubicBezTo>
                    <a:pt x="13747" y="1903456"/>
                    <a:pt x="14367" y="1901352"/>
                    <a:pt x="15175" y="1900043"/>
                  </a:cubicBezTo>
                  <a:cubicBezTo>
                    <a:pt x="15983" y="1898733"/>
                    <a:pt x="16854" y="1897689"/>
                    <a:pt x="17990" y="1896581"/>
                  </a:cubicBezTo>
                  <a:cubicBezTo>
                    <a:pt x="19467" y="1894554"/>
                    <a:pt x="19621" y="1892840"/>
                    <a:pt x="17531" y="1891099"/>
                  </a:cubicBezTo>
                  <a:cubicBezTo>
                    <a:pt x="12901" y="1886881"/>
                    <a:pt x="11058" y="1881446"/>
                    <a:pt x="9478" y="1875949"/>
                  </a:cubicBezTo>
                  <a:cubicBezTo>
                    <a:pt x="7384" y="1869454"/>
                    <a:pt x="6551" y="1862383"/>
                    <a:pt x="3397" y="1856139"/>
                  </a:cubicBezTo>
                  <a:cubicBezTo>
                    <a:pt x="2305" y="1853881"/>
                    <a:pt x="3580" y="1852182"/>
                    <a:pt x="4652" y="1850811"/>
                  </a:cubicBezTo>
                  <a:lnTo>
                    <a:pt x="7981" y="1845163"/>
                  </a:lnTo>
                  <a:lnTo>
                    <a:pt x="7180" y="1842047"/>
                  </a:lnTo>
                  <a:cubicBezTo>
                    <a:pt x="5049" y="1837794"/>
                    <a:pt x="219" y="1836029"/>
                    <a:pt x="0" y="1830579"/>
                  </a:cubicBezTo>
                  <a:cubicBezTo>
                    <a:pt x="5734" y="1826989"/>
                    <a:pt x="926" y="1822283"/>
                    <a:pt x="1735" y="1818053"/>
                  </a:cubicBezTo>
                  <a:cubicBezTo>
                    <a:pt x="5675" y="1811595"/>
                    <a:pt x="6170" y="1803037"/>
                    <a:pt x="16041" y="1801382"/>
                  </a:cubicBezTo>
                  <a:cubicBezTo>
                    <a:pt x="19674" y="1801234"/>
                    <a:pt x="20484" y="1797003"/>
                    <a:pt x="19907" y="1793107"/>
                  </a:cubicBezTo>
                  <a:cubicBezTo>
                    <a:pt x="18659" y="1786439"/>
                    <a:pt x="20423" y="1781609"/>
                    <a:pt x="27281" y="1778114"/>
                  </a:cubicBezTo>
                  <a:cubicBezTo>
                    <a:pt x="35357" y="1773591"/>
                    <a:pt x="29520" y="1767666"/>
                    <a:pt x="27243" y="1759781"/>
                  </a:cubicBezTo>
                  <a:cubicBezTo>
                    <a:pt x="39843" y="1763333"/>
                    <a:pt x="49115" y="1760721"/>
                    <a:pt x="55513" y="1749265"/>
                  </a:cubicBezTo>
                  <a:cubicBezTo>
                    <a:pt x="56826" y="1747112"/>
                    <a:pt x="64544" y="1744143"/>
                    <a:pt x="70592" y="1744880"/>
                  </a:cubicBezTo>
                  <a:cubicBezTo>
                    <a:pt x="81996" y="1746519"/>
                    <a:pt x="88372" y="1738006"/>
                    <a:pt x="96805" y="1731928"/>
                  </a:cubicBezTo>
                  <a:cubicBezTo>
                    <a:pt x="96718" y="1743688"/>
                    <a:pt x="102335" y="1744163"/>
                    <a:pt x="110075" y="1738252"/>
                  </a:cubicBezTo>
                  <a:cubicBezTo>
                    <a:pt x="113972" y="1737675"/>
                    <a:pt x="117941" y="1738915"/>
                    <a:pt x="121332" y="1736259"/>
                  </a:cubicBezTo>
                  <a:cubicBezTo>
                    <a:pt x="123244" y="1735062"/>
                    <a:pt x="125418" y="1733436"/>
                    <a:pt x="127329" y="1732239"/>
                  </a:cubicBezTo>
                  <a:cubicBezTo>
                    <a:pt x="129503" y="1730611"/>
                    <a:pt x="132034" y="1727432"/>
                    <a:pt x="133588" y="1727788"/>
                  </a:cubicBezTo>
                  <a:cubicBezTo>
                    <a:pt x="137558" y="1729028"/>
                    <a:pt x="134333" y="1732377"/>
                    <a:pt x="134144" y="1734624"/>
                  </a:cubicBezTo>
                  <a:cubicBezTo>
                    <a:pt x="134027" y="1738688"/>
                    <a:pt x="133743" y="1742059"/>
                    <a:pt x="133196" y="1745861"/>
                  </a:cubicBezTo>
                  <a:cubicBezTo>
                    <a:pt x="134109" y="1751141"/>
                    <a:pt x="138507" y="1752644"/>
                    <a:pt x="143265" y="1752593"/>
                  </a:cubicBezTo>
                  <a:cubicBezTo>
                    <a:pt x="146132" y="1750798"/>
                    <a:pt x="149429" y="1749265"/>
                    <a:pt x="152296" y="1747470"/>
                  </a:cubicBezTo>
                  <a:cubicBezTo>
                    <a:pt x="155929" y="1747324"/>
                    <a:pt x="155215" y="1750431"/>
                    <a:pt x="155718" y="1752512"/>
                  </a:cubicBezTo>
                  <a:cubicBezTo>
                    <a:pt x="150371" y="1762244"/>
                    <a:pt x="150306" y="1771063"/>
                    <a:pt x="161592" y="1776769"/>
                  </a:cubicBezTo>
                  <a:cubicBezTo>
                    <a:pt x="166160" y="1778965"/>
                    <a:pt x="169940" y="1782451"/>
                    <a:pt x="166956" y="1788310"/>
                  </a:cubicBezTo>
                  <a:lnTo>
                    <a:pt x="166316" y="1794564"/>
                  </a:lnTo>
                  <a:lnTo>
                    <a:pt x="168319" y="1794045"/>
                  </a:lnTo>
                  <a:cubicBezTo>
                    <a:pt x="170704" y="1792608"/>
                    <a:pt x="172889" y="1790623"/>
                    <a:pt x="174958" y="1788737"/>
                  </a:cubicBezTo>
                  <a:cubicBezTo>
                    <a:pt x="177089" y="1787114"/>
                    <a:pt x="178552" y="1786209"/>
                    <a:pt x="181371" y="1787500"/>
                  </a:cubicBezTo>
                  <a:lnTo>
                    <a:pt x="198329" y="1792737"/>
                  </a:lnTo>
                  <a:lnTo>
                    <a:pt x="201544" y="1788737"/>
                  </a:lnTo>
                  <a:cubicBezTo>
                    <a:pt x="209117" y="1782135"/>
                    <a:pt x="212049" y="1771518"/>
                    <a:pt x="221079" y="1766397"/>
                  </a:cubicBezTo>
                  <a:cubicBezTo>
                    <a:pt x="222656" y="1763814"/>
                    <a:pt x="223969" y="1761662"/>
                    <a:pt x="225545" y="1759079"/>
                  </a:cubicBezTo>
                  <a:cubicBezTo>
                    <a:pt x="224274" y="1755351"/>
                    <a:pt x="226807" y="1752170"/>
                    <a:pt x="226230" y="1748274"/>
                  </a:cubicBezTo>
                  <a:cubicBezTo>
                    <a:pt x="225266" y="1738235"/>
                    <a:pt x="215533" y="1732889"/>
                    <a:pt x="211965" y="1724214"/>
                  </a:cubicBezTo>
                  <a:cubicBezTo>
                    <a:pt x="209666" y="1719269"/>
                    <a:pt x="206937" y="1714059"/>
                    <a:pt x="210257" y="1709587"/>
                  </a:cubicBezTo>
                  <a:cubicBezTo>
                    <a:pt x="213576" y="1705115"/>
                    <a:pt x="219361" y="1706282"/>
                    <a:pt x="224023" y="1707353"/>
                  </a:cubicBezTo>
                  <a:cubicBezTo>
                    <a:pt x="230239" y="1708782"/>
                    <a:pt x="235835" y="1712197"/>
                    <a:pt x="242241" y="1711379"/>
                  </a:cubicBezTo>
                  <a:cubicBezTo>
                    <a:pt x="246757" y="1708818"/>
                    <a:pt x="250966" y="1712568"/>
                    <a:pt x="255293" y="1712253"/>
                  </a:cubicBezTo>
                  <a:cubicBezTo>
                    <a:pt x="258160" y="1710459"/>
                    <a:pt x="260858" y="1707971"/>
                    <a:pt x="264324" y="1707132"/>
                  </a:cubicBezTo>
                  <a:cubicBezTo>
                    <a:pt x="276339" y="1696151"/>
                    <a:pt x="287494" y="1684644"/>
                    <a:pt x="281407" y="1665575"/>
                  </a:cubicBezTo>
                  <a:cubicBezTo>
                    <a:pt x="278364" y="1656039"/>
                    <a:pt x="285842" y="1650559"/>
                    <a:pt x="295355" y="1650457"/>
                  </a:cubicBezTo>
                  <a:cubicBezTo>
                    <a:pt x="303052" y="1650427"/>
                    <a:pt x="310654" y="1651521"/>
                    <a:pt x="318183" y="1650798"/>
                  </a:cubicBezTo>
                  <a:cubicBezTo>
                    <a:pt x="334890" y="1648585"/>
                    <a:pt x="347239" y="1638991"/>
                    <a:pt x="336105" y="1612706"/>
                  </a:cubicBezTo>
                  <a:cubicBezTo>
                    <a:pt x="337965" y="1606753"/>
                    <a:pt x="331771" y="1602383"/>
                    <a:pt x="332244" y="1596765"/>
                  </a:cubicBezTo>
                  <a:cubicBezTo>
                    <a:pt x="336227" y="1584428"/>
                    <a:pt x="336920" y="1584260"/>
                    <a:pt x="345508" y="1592453"/>
                  </a:cubicBezTo>
                  <a:cubicBezTo>
                    <a:pt x="353067" y="1599427"/>
                    <a:pt x="362894" y="1603650"/>
                    <a:pt x="372459" y="1608304"/>
                  </a:cubicBezTo>
                  <a:cubicBezTo>
                    <a:pt x="369037" y="1603263"/>
                    <a:pt x="371159" y="1596879"/>
                    <a:pt x="366520" y="1592867"/>
                  </a:cubicBezTo>
                  <a:cubicBezTo>
                    <a:pt x="363768" y="1590598"/>
                    <a:pt x="361974" y="1587731"/>
                    <a:pt x="362257" y="1584360"/>
                  </a:cubicBezTo>
                  <a:cubicBezTo>
                    <a:pt x="362796" y="1569922"/>
                    <a:pt x="353663" y="1565531"/>
                    <a:pt x="341471" y="1565181"/>
                  </a:cubicBezTo>
                  <a:cubicBezTo>
                    <a:pt x="335707" y="1561075"/>
                    <a:pt x="329214" y="1573653"/>
                    <a:pt x="324093" y="1564622"/>
                  </a:cubicBezTo>
                  <a:cubicBezTo>
                    <a:pt x="317985" y="1548492"/>
                    <a:pt x="331985" y="1538131"/>
                    <a:pt x="335369" y="1524838"/>
                  </a:cubicBezTo>
                  <a:cubicBezTo>
                    <a:pt x="339279" y="1510684"/>
                    <a:pt x="344741" y="1496888"/>
                    <a:pt x="346666" y="1482115"/>
                  </a:cubicBezTo>
                  <a:cubicBezTo>
                    <a:pt x="348117" y="1472959"/>
                    <a:pt x="345841" y="1465071"/>
                    <a:pt x="338449" y="1458790"/>
                  </a:cubicBezTo>
                  <a:cubicBezTo>
                    <a:pt x="329768" y="1451722"/>
                    <a:pt x="322428" y="1450197"/>
                    <a:pt x="315695" y="1460266"/>
                  </a:cubicBezTo>
                  <a:cubicBezTo>
                    <a:pt x="311063" y="1466891"/>
                    <a:pt x="303008" y="1468475"/>
                    <a:pt x="297610" y="1473451"/>
                  </a:cubicBezTo>
                  <a:cubicBezTo>
                    <a:pt x="279874" y="1474445"/>
                    <a:pt x="263547" y="1472163"/>
                    <a:pt x="259036" y="1450509"/>
                  </a:cubicBezTo>
                  <a:cubicBezTo>
                    <a:pt x="258291" y="1445920"/>
                    <a:pt x="254542" y="1450129"/>
                    <a:pt x="253178" y="1447526"/>
                  </a:cubicBezTo>
                  <a:cubicBezTo>
                    <a:pt x="251667" y="1441288"/>
                    <a:pt x="255511" y="1435955"/>
                    <a:pt x="255985" y="1430337"/>
                  </a:cubicBezTo>
                  <a:cubicBezTo>
                    <a:pt x="259063" y="1423355"/>
                    <a:pt x="266614" y="1419692"/>
                    <a:pt x="268401" y="1411922"/>
                  </a:cubicBezTo>
                  <a:cubicBezTo>
                    <a:pt x="279943" y="1406560"/>
                    <a:pt x="291482" y="1401195"/>
                    <a:pt x="304630" y="1400946"/>
                  </a:cubicBezTo>
                  <a:cubicBezTo>
                    <a:pt x="306877" y="1401137"/>
                    <a:pt x="319527" y="1409445"/>
                    <a:pt x="320032" y="1411524"/>
                  </a:cubicBezTo>
                  <a:cubicBezTo>
                    <a:pt x="321017" y="1418623"/>
                    <a:pt x="325416" y="1420125"/>
                    <a:pt x="331486" y="1417921"/>
                  </a:cubicBezTo>
                  <a:cubicBezTo>
                    <a:pt x="350483" y="1410019"/>
                    <a:pt x="370414" y="1404458"/>
                    <a:pt x="388646" y="1394907"/>
                  </a:cubicBezTo>
                  <a:cubicBezTo>
                    <a:pt x="403578" y="1386888"/>
                    <a:pt x="406773" y="1375842"/>
                    <a:pt x="399615" y="1361433"/>
                  </a:cubicBezTo>
                  <a:cubicBezTo>
                    <a:pt x="397820" y="1358567"/>
                    <a:pt x="396025" y="1355699"/>
                    <a:pt x="394231" y="1352832"/>
                  </a:cubicBezTo>
                  <a:cubicBezTo>
                    <a:pt x="381089" y="1328867"/>
                    <a:pt x="383664" y="1319806"/>
                    <a:pt x="408825" y="1308576"/>
                  </a:cubicBezTo>
                  <a:cubicBezTo>
                    <a:pt x="419842" y="1304074"/>
                    <a:pt x="428107" y="1297303"/>
                    <a:pt x="433980" y="1286710"/>
                  </a:cubicBezTo>
                  <a:cubicBezTo>
                    <a:pt x="443097" y="1269827"/>
                    <a:pt x="459782" y="1270555"/>
                    <a:pt x="475774" y="1271450"/>
                  </a:cubicBezTo>
                  <a:cubicBezTo>
                    <a:pt x="480721" y="1269153"/>
                    <a:pt x="486673" y="1271012"/>
                    <a:pt x="492912" y="1269501"/>
                  </a:cubicBezTo>
                  <a:cubicBezTo>
                    <a:pt x="482391" y="1265445"/>
                    <a:pt x="472469" y="1262347"/>
                    <a:pt x="466485" y="1252791"/>
                  </a:cubicBezTo>
                  <a:cubicBezTo>
                    <a:pt x="466317" y="1252096"/>
                    <a:pt x="465456" y="1251572"/>
                    <a:pt x="464596" y="1251046"/>
                  </a:cubicBezTo>
                  <a:cubicBezTo>
                    <a:pt x="464166" y="1250783"/>
                    <a:pt x="463997" y="1250091"/>
                    <a:pt x="464260" y="1249660"/>
                  </a:cubicBezTo>
                  <a:cubicBezTo>
                    <a:pt x="466074" y="1214735"/>
                    <a:pt x="452261" y="1187999"/>
                    <a:pt x="426403" y="1164545"/>
                  </a:cubicBezTo>
                  <a:cubicBezTo>
                    <a:pt x="410593" y="1150766"/>
                    <a:pt x="412139" y="1140485"/>
                    <a:pt x="424723" y="1122763"/>
                  </a:cubicBezTo>
                  <a:cubicBezTo>
                    <a:pt x="435204" y="1108485"/>
                    <a:pt x="431176" y="1091852"/>
                    <a:pt x="431810" y="1076290"/>
                  </a:cubicBezTo>
                  <a:cubicBezTo>
                    <a:pt x="430971" y="1072825"/>
                    <a:pt x="431256" y="1069454"/>
                    <a:pt x="432233" y="1065915"/>
                  </a:cubicBezTo>
                  <a:cubicBezTo>
                    <a:pt x="435777" y="1042679"/>
                    <a:pt x="438627" y="1019610"/>
                    <a:pt x="433350" y="996308"/>
                  </a:cubicBezTo>
                  <a:cubicBezTo>
                    <a:pt x="435904" y="990187"/>
                    <a:pt x="432911" y="985409"/>
                    <a:pt x="429489" y="980368"/>
                  </a:cubicBezTo>
                  <a:cubicBezTo>
                    <a:pt x="425659" y="972124"/>
                    <a:pt x="427541" y="963231"/>
                    <a:pt x="426913" y="954578"/>
                  </a:cubicBezTo>
                  <a:cubicBezTo>
                    <a:pt x="419457" y="957118"/>
                    <a:pt x="416809" y="964362"/>
                    <a:pt x="412104" y="969171"/>
                  </a:cubicBezTo>
                  <a:cubicBezTo>
                    <a:pt x="404174" y="977327"/>
                    <a:pt x="396835" y="975803"/>
                    <a:pt x="396826" y="965166"/>
                  </a:cubicBezTo>
                  <a:cubicBezTo>
                    <a:pt x="396190" y="945876"/>
                    <a:pt x="383779" y="940077"/>
                    <a:pt x="368670" y="936766"/>
                  </a:cubicBezTo>
                  <a:cubicBezTo>
                    <a:pt x="360039" y="934455"/>
                    <a:pt x="353488" y="931639"/>
                    <a:pt x="354173" y="920835"/>
                  </a:cubicBezTo>
                  <a:cubicBezTo>
                    <a:pt x="354457" y="917463"/>
                    <a:pt x="353188" y="913735"/>
                    <a:pt x="350867" y="911730"/>
                  </a:cubicBezTo>
                  <a:cubicBezTo>
                    <a:pt x="338143" y="901603"/>
                    <a:pt x="338061" y="889151"/>
                    <a:pt x="344649" y="875449"/>
                  </a:cubicBezTo>
                  <a:cubicBezTo>
                    <a:pt x="347128" y="867511"/>
                    <a:pt x="350039" y="859836"/>
                    <a:pt x="346207" y="851592"/>
                  </a:cubicBezTo>
                  <a:cubicBezTo>
                    <a:pt x="346063" y="847959"/>
                    <a:pt x="347732" y="844253"/>
                    <a:pt x="345076" y="840860"/>
                  </a:cubicBezTo>
                  <a:cubicBezTo>
                    <a:pt x="342992" y="836045"/>
                    <a:pt x="342027" y="832060"/>
                    <a:pt x="343163" y="82898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185" name="Freeform: Shape 184">
              <a:extLst>
                <a:ext uri="{FF2B5EF4-FFF2-40B4-BE49-F238E27FC236}">
                  <a16:creationId xmlns:a16="http://schemas.microsoft.com/office/drawing/2014/main" id="{7091CD35-1F9C-4D4A-A6DE-FA05B3BBC6FB}"/>
                </a:ext>
              </a:extLst>
            </p:cNvPr>
            <p:cNvSpPr/>
            <p:nvPr/>
          </p:nvSpPr>
          <p:spPr>
            <a:xfrm rot="19755688">
              <a:off x="7546561" y="2173018"/>
              <a:ext cx="1008159" cy="122201"/>
            </a:xfrm>
            <a:custGeom>
              <a:avLst/>
              <a:gdLst>
                <a:gd name="connsiteX0" fmla="*/ 15389 w 1270000"/>
                <a:gd name="connsiteY0" fmla="*/ 73891 h 153939"/>
                <a:gd name="connsiteX1" fmla="*/ 166250 w 1270000"/>
                <a:gd name="connsiteY1" fmla="*/ 35406 h 153939"/>
                <a:gd name="connsiteX2" fmla="*/ 250916 w 1270000"/>
                <a:gd name="connsiteY2" fmla="*/ 34636 h 153939"/>
                <a:gd name="connsiteX3" fmla="*/ 257843 w 1270000"/>
                <a:gd name="connsiteY3" fmla="*/ 26170 h 153939"/>
                <a:gd name="connsiteX4" fmla="*/ 406395 w 1270000"/>
                <a:gd name="connsiteY4" fmla="*/ 25400 h 153939"/>
                <a:gd name="connsiteX5" fmla="*/ 431025 w 1270000"/>
                <a:gd name="connsiteY5" fmla="*/ 61576 h 153939"/>
                <a:gd name="connsiteX6" fmla="*/ 442571 w 1270000"/>
                <a:gd name="connsiteY6" fmla="*/ 70812 h 153939"/>
                <a:gd name="connsiteX7" fmla="*/ 514153 w 1270000"/>
                <a:gd name="connsiteY7" fmla="*/ 61576 h 153939"/>
                <a:gd name="connsiteX8" fmla="*/ 667322 w 1270000"/>
                <a:gd name="connsiteY8" fmla="*/ 27709 h 153939"/>
                <a:gd name="connsiteX9" fmla="*/ 763534 w 1270000"/>
                <a:gd name="connsiteY9" fmla="*/ 9236 h 153939"/>
                <a:gd name="connsiteX10" fmla="*/ 1072183 w 1270000"/>
                <a:gd name="connsiteY10" fmla="*/ 0 h 153939"/>
                <a:gd name="connsiteX11" fmla="*/ 1118365 w 1270000"/>
                <a:gd name="connsiteY11" fmla="*/ 770 h 153939"/>
                <a:gd name="connsiteX12" fmla="*/ 1136838 w 1270000"/>
                <a:gd name="connsiteY12" fmla="*/ 8467 h 153939"/>
                <a:gd name="connsiteX13" fmla="*/ 1136838 w 1270000"/>
                <a:gd name="connsiteY13" fmla="*/ 8467 h 153939"/>
                <a:gd name="connsiteX14" fmla="*/ 1104510 w 1270000"/>
                <a:gd name="connsiteY14" fmla="*/ 19242 h 153939"/>
                <a:gd name="connsiteX15" fmla="*/ 1046013 w 1270000"/>
                <a:gd name="connsiteY15" fmla="*/ 32327 h 153939"/>
                <a:gd name="connsiteX16" fmla="*/ 996753 w 1270000"/>
                <a:gd name="connsiteY16" fmla="*/ 39255 h 153939"/>
                <a:gd name="connsiteX17" fmla="*/ 979820 w 1270000"/>
                <a:gd name="connsiteY17" fmla="*/ 40794 h 153939"/>
                <a:gd name="connsiteX18" fmla="*/ 922092 w 1270000"/>
                <a:gd name="connsiteY18" fmla="*/ 47721 h 153939"/>
                <a:gd name="connsiteX19" fmla="*/ 949801 w 1270000"/>
                <a:gd name="connsiteY19" fmla="*/ 48491 h 153939"/>
                <a:gd name="connsiteX20" fmla="*/ 1031389 w 1270000"/>
                <a:gd name="connsiteY20" fmla="*/ 71582 h 153939"/>
                <a:gd name="connsiteX21" fmla="*/ 1031389 w 1270000"/>
                <a:gd name="connsiteY21" fmla="*/ 71582 h 153939"/>
                <a:gd name="connsiteX22" fmla="*/ 1201492 w 1270000"/>
                <a:gd name="connsiteY22" fmla="*/ 90824 h 153939"/>
                <a:gd name="connsiteX23" fmla="*/ 1273843 w 1270000"/>
                <a:gd name="connsiteY23" fmla="*/ 94673 h 153939"/>
                <a:gd name="connsiteX24" fmla="*/ 1246904 w 1270000"/>
                <a:gd name="connsiteY24" fmla="*/ 106218 h 153939"/>
                <a:gd name="connsiteX25" fmla="*/ 1246904 w 1270000"/>
                <a:gd name="connsiteY25" fmla="*/ 106218 h 153939"/>
                <a:gd name="connsiteX26" fmla="*/ 1193795 w 1270000"/>
                <a:gd name="connsiteY26" fmla="*/ 115455 h 153939"/>
                <a:gd name="connsiteX27" fmla="*/ 1193795 w 1270000"/>
                <a:gd name="connsiteY27" fmla="*/ 115455 h 153939"/>
                <a:gd name="connsiteX28" fmla="*/ 1151461 w 1270000"/>
                <a:gd name="connsiteY28" fmla="*/ 120843 h 153939"/>
                <a:gd name="connsiteX29" fmla="*/ 1022922 w 1270000"/>
                <a:gd name="connsiteY29" fmla="*/ 131618 h 153939"/>
                <a:gd name="connsiteX30" fmla="*/ 923631 w 1270000"/>
                <a:gd name="connsiteY30" fmla="*/ 121612 h 153939"/>
                <a:gd name="connsiteX31" fmla="*/ 735056 w 1270000"/>
                <a:gd name="connsiteY31" fmla="*/ 103139 h 153939"/>
                <a:gd name="connsiteX32" fmla="*/ 670401 w 1270000"/>
                <a:gd name="connsiteY32" fmla="*/ 110067 h 153939"/>
                <a:gd name="connsiteX33" fmla="*/ 581886 w 1270000"/>
                <a:gd name="connsiteY33" fmla="*/ 115455 h 153939"/>
                <a:gd name="connsiteX34" fmla="*/ 531086 w 1270000"/>
                <a:gd name="connsiteY34" fmla="*/ 125461 h 153939"/>
                <a:gd name="connsiteX35" fmla="*/ 310183 w 1270000"/>
                <a:gd name="connsiteY35" fmla="*/ 160097 h 153939"/>
                <a:gd name="connsiteX36" fmla="*/ 297098 w 1270000"/>
                <a:gd name="connsiteY36" fmla="*/ 160097 h 153939"/>
                <a:gd name="connsiteX37" fmla="*/ 120068 w 1270000"/>
                <a:gd name="connsiteY37" fmla="*/ 159327 h 153939"/>
                <a:gd name="connsiteX38" fmla="*/ 49256 w 1270000"/>
                <a:gd name="connsiteY38" fmla="*/ 150861 h 153939"/>
                <a:gd name="connsiteX39" fmla="*/ 40789 w 1270000"/>
                <a:gd name="connsiteY39" fmla="*/ 150861 h 153939"/>
                <a:gd name="connsiteX40" fmla="*/ 33092 w 1270000"/>
                <a:gd name="connsiteY40" fmla="*/ 147782 h 153939"/>
                <a:gd name="connsiteX41" fmla="*/ 6922 w 1270000"/>
                <a:gd name="connsiteY41" fmla="*/ 93903 h 153939"/>
                <a:gd name="connsiteX42" fmla="*/ 15389 w 1270000"/>
                <a:gd name="connsiteY42" fmla="*/ 73891 h 153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1270000" h="153939">
                  <a:moveTo>
                    <a:pt x="15389" y="73891"/>
                  </a:moveTo>
                  <a:cubicBezTo>
                    <a:pt x="60801" y="42333"/>
                    <a:pt x="113910" y="38485"/>
                    <a:pt x="166250" y="35406"/>
                  </a:cubicBezTo>
                  <a:cubicBezTo>
                    <a:pt x="193959" y="33867"/>
                    <a:pt x="222437" y="25400"/>
                    <a:pt x="250916" y="34636"/>
                  </a:cubicBezTo>
                  <a:cubicBezTo>
                    <a:pt x="257074" y="36176"/>
                    <a:pt x="260922" y="33867"/>
                    <a:pt x="257843" y="26170"/>
                  </a:cubicBezTo>
                  <a:cubicBezTo>
                    <a:pt x="307104" y="22321"/>
                    <a:pt x="357134" y="18473"/>
                    <a:pt x="406395" y="25400"/>
                  </a:cubicBezTo>
                  <a:cubicBezTo>
                    <a:pt x="434874" y="29249"/>
                    <a:pt x="438722" y="34636"/>
                    <a:pt x="431025" y="61576"/>
                  </a:cubicBezTo>
                  <a:cubicBezTo>
                    <a:pt x="427177" y="73891"/>
                    <a:pt x="437953" y="70042"/>
                    <a:pt x="442571" y="70812"/>
                  </a:cubicBezTo>
                  <a:cubicBezTo>
                    <a:pt x="467201" y="73121"/>
                    <a:pt x="490292" y="66194"/>
                    <a:pt x="514153" y="61576"/>
                  </a:cubicBezTo>
                  <a:cubicBezTo>
                    <a:pt x="565722" y="51570"/>
                    <a:pt x="617292" y="42333"/>
                    <a:pt x="667322" y="27709"/>
                  </a:cubicBezTo>
                  <a:cubicBezTo>
                    <a:pt x="700419" y="25400"/>
                    <a:pt x="731207" y="13085"/>
                    <a:pt x="763534" y="9236"/>
                  </a:cubicBezTo>
                  <a:cubicBezTo>
                    <a:pt x="865904" y="-1539"/>
                    <a:pt x="969813" y="770"/>
                    <a:pt x="1072183" y="0"/>
                  </a:cubicBezTo>
                  <a:cubicBezTo>
                    <a:pt x="1087577" y="0"/>
                    <a:pt x="1102971" y="0"/>
                    <a:pt x="1118365" y="770"/>
                  </a:cubicBezTo>
                  <a:cubicBezTo>
                    <a:pt x="1125293" y="770"/>
                    <a:pt x="1133759" y="-770"/>
                    <a:pt x="1136838" y="8467"/>
                  </a:cubicBezTo>
                  <a:cubicBezTo>
                    <a:pt x="1136838" y="8467"/>
                    <a:pt x="1136838" y="8467"/>
                    <a:pt x="1136838" y="8467"/>
                  </a:cubicBezTo>
                  <a:cubicBezTo>
                    <a:pt x="1128371" y="17703"/>
                    <a:pt x="1115286" y="16933"/>
                    <a:pt x="1104510" y="19242"/>
                  </a:cubicBezTo>
                  <a:cubicBezTo>
                    <a:pt x="1084498" y="23091"/>
                    <a:pt x="1066025" y="30018"/>
                    <a:pt x="1046013" y="32327"/>
                  </a:cubicBezTo>
                  <a:cubicBezTo>
                    <a:pt x="1029080" y="30788"/>
                    <a:pt x="1012916" y="35406"/>
                    <a:pt x="996753" y="39255"/>
                  </a:cubicBezTo>
                  <a:cubicBezTo>
                    <a:pt x="991365" y="40024"/>
                    <a:pt x="985207" y="41564"/>
                    <a:pt x="979820" y="40794"/>
                  </a:cubicBezTo>
                  <a:cubicBezTo>
                    <a:pt x="959808" y="37715"/>
                    <a:pt x="942104" y="50030"/>
                    <a:pt x="922092" y="47721"/>
                  </a:cubicBezTo>
                  <a:cubicBezTo>
                    <a:pt x="931328" y="46952"/>
                    <a:pt x="940565" y="46952"/>
                    <a:pt x="949801" y="48491"/>
                  </a:cubicBezTo>
                  <a:cubicBezTo>
                    <a:pt x="975971" y="60806"/>
                    <a:pt x="1006759" y="56188"/>
                    <a:pt x="1031389" y="71582"/>
                  </a:cubicBezTo>
                  <a:lnTo>
                    <a:pt x="1031389" y="71582"/>
                  </a:lnTo>
                  <a:cubicBezTo>
                    <a:pt x="1086808" y="86976"/>
                    <a:pt x="1143764" y="93133"/>
                    <a:pt x="1201492" y="90824"/>
                  </a:cubicBezTo>
                  <a:cubicBezTo>
                    <a:pt x="1226123" y="90055"/>
                    <a:pt x="1249983" y="83897"/>
                    <a:pt x="1273843" y="94673"/>
                  </a:cubicBezTo>
                  <a:cubicBezTo>
                    <a:pt x="1269995" y="110836"/>
                    <a:pt x="1255371" y="100830"/>
                    <a:pt x="1246904" y="106218"/>
                  </a:cubicBezTo>
                  <a:lnTo>
                    <a:pt x="1246904" y="106218"/>
                  </a:lnTo>
                  <a:cubicBezTo>
                    <a:pt x="1230741" y="116224"/>
                    <a:pt x="1211498" y="110067"/>
                    <a:pt x="1193795" y="115455"/>
                  </a:cubicBezTo>
                  <a:lnTo>
                    <a:pt x="1193795" y="115455"/>
                  </a:lnTo>
                  <a:cubicBezTo>
                    <a:pt x="1180710" y="125461"/>
                    <a:pt x="1165316" y="120073"/>
                    <a:pt x="1151461" y="120843"/>
                  </a:cubicBezTo>
                  <a:cubicBezTo>
                    <a:pt x="1108359" y="123152"/>
                    <a:pt x="1066025" y="129309"/>
                    <a:pt x="1022922" y="131618"/>
                  </a:cubicBezTo>
                  <a:cubicBezTo>
                    <a:pt x="989056" y="133927"/>
                    <a:pt x="955959" y="128539"/>
                    <a:pt x="923631" y="121612"/>
                  </a:cubicBezTo>
                  <a:cubicBezTo>
                    <a:pt x="861286" y="107758"/>
                    <a:pt x="798171" y="101600"/>
                    <a:pt x="735056" y="103139"/>
                  </a:cubicBezTo>
                  <a:cubicBezTo>
                    <a:pt x="713504" y="103909"/>
                    <a:pt x="691953" y="107758"/>
                    <a:pt x="670401" y="110067"/>
                  </a:cubicBezTo>
                  <a:cubicBezTo>
                    <a:pt x="641153" y="113146"/>
                    <a:pt x="611135" y="112376"/>
                    <a:pt x="581886" y="115455"/>
                  </a:cubicBezTo>
                  <a:cubicBezTo>
                    <a:pt x="563413" y="113146"/>
                    <a:pt x="546480" y="118533"/>
                    <a:pt x="531086" y="125461"/>
                  </a:cubicBezTo>
                  <a:cubicBezTo>
                    <a:pt x="460274" y="156249"/>
                    <a:pt x="384843" y="156249"/>
                    <a:pt x="310183" y="160097"/>
                  </a:cubicBezTo>
                  <a:cubicBezTo>
                    <a:pt x="305565" y="160097"/>
                    <a:pt x="301716" y="160097"/>
                    <a:pt x="297098" y="160097"/>
                  </a:cubicBezTo>
                  <a:cubicBezTo>
                    <a:pt x="237831" y="160097"/>
                    <a:pt x="179335" y="160097"/>
                    <a:pt x="120068" y="159327"/>
                  </a:cubicBezTo>
                  <a:cubicBezTo>
                    <a:pt x="96977" y="153939"/>
                    <a:pt x="72347" y="159327"/>
                    <a:pt x="49256" y="150861"/>
                  </a:cubicBezTo>
                  <a:cubicBezTo>
                    <a:pt x="46177" y="150861"/>
                    <a:pt x="43098" y="150861"/>
                    <a:pt x="40789" y="150861"/>
                  </a:cubicBezTo>
                  <a:cubicBezTo>
                    <a:pt x="38480" y="148552"/>
                    <a:pt x="35401" y="148552"/>
                    <a:pt x="33092" y="147782"/>
                  </a:cubicBezTo>
                  <a:cubicBezTo>
                    <a:pt x="765" y="141624"/>
                    <a:pt x="-7702" y="124691"/>
                    <a:pt x="6922" y="93903"/>
                  </a:cubicBezTo>
                  <a:cubicBezTo>
                    <a:pt x="10771" y="85436"/>
                    <a:pt x="11540" y="79279"/>
                    <a:pt x="15389" y="73891"/>
                  </a:cubicBezTo>
                  <a:close/>
                </a:path>
              </a:pathLst>
            </a:custGeom>
            <a:solidFill>
              <a:srgbClr val="BED24B"/>
            </a:solidFill>
            <a:ln w="76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6" name="Freeform: Shape 185">
              <a:extLst>
                <a:ext uri="{FF2B5EF4-FFF2-40B4-BE49-F238E27FC236}">
                  <a16:creationId xmlns:a16="http://schemas.microsoft.com/office/drawing/2014/main" id="{5BB1A1A2-BEEA-408E-905B-76E688ECB083}"/>
                </a:ext>
              </a:extLst>
            </p:cNvPr>
            <p:cNvSpPr/>
            <p:nvPr/>
          </p:nvSpPr>
          <p:spPr>
            <a:xfrm>
              <a:off x="4316175" y="1486475"/>
              <a:ext cx="627162" cy="377529"/>
            </a:xfrm>
            <a:custGeom>
              <a:avLst/>
              <a:gdLst>
                <a:gd name="connsiteX0" fmla="*/ 332897 w 790050"/>
                <a:gd name="connsiteY0" fmla="*/ 80354 h 475582"/>
                <a:gd name="connsiteX1" fmla="*/ 356710 w 790050"/>
                <a:gd name="connsiteY1" fmla="*/ 98430 h 475582"/>
                <a:gd name="connsiteX2" fmla="*/ 371334 w 790050"/>
                <a:gd name="connsiteY2" fmla="*/ 105357 h 475582"/>
                <a:gd name="connsiteX3" fmla="*/ 463699 w 790050"/>
                <a:gd name="connsiteY3" fmla="*/ 184636 h 475582"/>
                <a:gd name="connsiteX4" fmla="*/ 500644 w 790050"/>
                <a:gd name="connsiteY4" fmla="*/ 219272 h 475582"/>
                <a:gd name="connsiteX5" fmla="*/ 620717 w 790050"/>
                <a:gd name="connsiteY5" fmla="*/ 320103 h 475582"/>
                <a:gd name="connsiteX6" fmla="*/ 629183 w 790050"/>
                <a:gd name="connsiteY6" fmla="*/ 336266 h 475582"/>
                <a:gd name="connsiteX7" fmla="*/ 636880 w 790050"/>
                <a:gd name="connsiteY7" fmla="*/ 341654 h 475582"/>
                <a:gd name="connsiteX8" fmla="*/ 646886 w 790050"/>
                <a:gd name="connsiteY8" fmla="*/ 347042 h 475582"/>
                <a:gd name="connsiteX9" fmla="*/ 699996 w 790050"/>
                <a:gd name="connsiteY9" fmla="*/ 380909 h 475582"/>
                <a:gd name="connsiteX10" fmla="*/ 710002 w 790050"/>
                <a:gd name="connsiteY10" fmla="*/ 382448 h 475582"/>
                <a:gd name="connsiteX11" fmla="*/ 778505 w 790050"/>
                <a:gd name="connsiteY11" fmla="*/ 460188 h 475582"/>
                <a:gd name="connsiteX12" fmla="*/ 790050 w 790050"/>
                <a:gd name="connsiteY12" fmla="*/ 475582 h 475582"/>
                <a:gd name="connsiteX13" fmla="*/ 689989 w 790050"/>
                <a:gd name="connsiteY13" fmla="*/ 437866 h 475582"/>
                <a:gd name="connsiteX14" fmla="*/ 633032 w 790050"/>
                <a:gd name="connsiteY14" fmla="*/ 381679 h 475582"/>
                <a:gd name="connsiteX15" fmla="*/ 499874 w 790050"/>
                <a:gd name="connsiteY15" fmla="*/ 307788 h 475582"/>
                <a:gd name="connsiteX16" fmla="*/ 423674 w 790050"/>
                <a:gd name="connsiteY16" fmla="*/ 273151 h 475582"/>
                <a:gd name="connsiteX17" fmla="*/ 355940 w 790050"/>
                <a:gd name="connsiteY17" fmla="*/ 245442 h 475582"/>
                <a:gd name="connsiteX18" fmla="*/ 268195 w 790050"/>
                <a:gd name="connsiteY18" fmla="*/ 170012 h 475582"/>
                <a:gd name="connsiteX19" fmla="*/ 285897 w 790050"/>
                <a:gd name="connsiteY19" fmla="*/ 160775 h 475582"/>
                <a:gd name="connsiteX20" fmla="*/ 338237 w 790050"/>
                <a:gd name="connsiteY20" fmla="*/ 173860 h 475582"/>
                <a:gd name="connsiteX21" fmla="*/ 362097 w 790050"/>
                <a:gd name="connsiteY21" fmla="*/ 166163 h 475582"/>
                <a:gd name="connsiteX22" fmla="*/ 356710 w 790050"/>
                <a:gd name="connsiteY22" fmla="*/ 146151 h 475582"/>
                <a:gd name="connsiteX23" fmla="*/ 338237 w 790050"/>
                <a:gd name="connsiteY23" fmla="*/ 116903 h 475582"/>
                <a:gd name="connsiteX24" fmla="*/ 327461 w 790050"/>
                <a:gd name="connsiteY24" fmla="*/ 103818 h 475582"/>
                <a:gd name="connsiteX25" fmla="*/ 321304 w 790050"/>
                <a:gd name="connsiteY25" fmla="*/ 82266 h 475582"/>
                <a:gd name="connsiteX26" fmla="*/ 332897 w 790050"/>
                <a:gd name="connsiteY26" fmla="*/ 80354 h 475582"/>
                <a:gd name="connsiteX27" fmla="*/ 9287 w 790050"/>
                <a:gd name="connsiteY27" fmla="*/ 6 h 475582"/>
                <a:gd name="connsiteX28" fmla="*/ 21121 w 790050"/>
                <a:gd name="connsiteY28" fmla="*/ 1449 h 475582"/>
                <a:gd name="connsiteX29" fmla="*/ 133497 w 790050"/>
                <a:gd name="connsiteY29" fmla="*/ 41473 h 475582"/>
                <a:gd name="connsiteX30" fmla="*/ 197382 w 790050"/>
                <a:gd name="connsiteY30" fmla="*/ 88426 h 475582"/>
                <a:gd name="connsiteX31" fmla="*/ 186606 w 790050"/>
                <a:gd name="connsiteY31" fmla="*/ 99201 h 475582"/>
                <a:gd name="connsiteX32" fmla="*/ 135806 w 790050"/>
                <a:gd name="connsiteY32" fmla="*/ 79959 h 475582"/>
                <a:gd name="connsiteX33" fmla="*/ 99631 w 790050"/>
                <a:gd name="connsiteY33" fmla="*/ 63795 h 475582"/>
                <a:gd name="connsiteX34" fmla="*/ 14194 w 790050"/>
                <a:gd name="connsiteY34" fmla="*/ 20691 h 475582"/>
                <a:gd name="connsiteX35" fmla="*/ 339 w 790050"/>
                <a:gd name="connsiteY35" fmla="*/ 6067 h 475582"/>
                <a:gd name="connsiteX36" fmla="*/ 9287 w 790050"/>
                <a:gd name="connsiteY36" fmla="*/ 6 h 475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790050" h="475582">
                  <a:moveTo>
                    <a:pt x="332897" y="80354"/>
                  </a:moveTo>
                  <a:cubicBezTo>
                    <a:pt x="342999" y="81833"/>
                    <a:pt x="349205" y="92080"/>
                    <a:pt x="356710" y="98430"/>
                  </a:cubicBezTo>
                  <a:cubicBezTo>
                    <a:pt x="359019" y="105357"/>
                    <a:pt x="365946" y="103818"/>
                    <a:pt x="371334" y="105357"/>
                  </a:cubicBezTo>
                  <a:cubicBezTo>
                    <a:pt x="403662" y="129988"/>
                    <a:pt x="432911" y="158466"/>
                    <a:pt x="463699" y="184636"/>
                  </a:cubicBezTo>
                  <a:cubicBezTo>
                    <a:pt x="476014" y="196181"/>
                    <a:pt x="486789" y="210036"/>
                    <a:pt x="500644" y="219272"/>
                  </a:cubicBezTo>
                  <a:cubicBezTo>
                    <a:pt x="539898" y="253909"/>
                    <a:pt x="578383" y="289315"/>
                    <a:pt x="620717" y="320103"/>
                  </a:cubicBezTo>
                  <a:cubicBezTo>
                    <a:pt x="626105" y="323951"/>
                    <a:pt x="631492" y="328569"/>
                    <a:pt x="629183" y="336266"/>
                  </a:cubicBezTo>
                  <a:cubicBezTo>
                    <a:pt x="629953" y="340885"/>
                    <a:pt x="633802" y="340885"/>
                    <a:pt x="636880" y="341654"/>
                  </a:cubicBezTo>
                  <a:cubicBezTo>
                    <a:pt x="640729" y="342424"/>
                    <a:pt x="644577" y="343194"/>
                    <a:pt x="646886" y="347042"/>
                  </a:cubicBezTo>
                  <a:cubicBezTo>
                    <a:pt x="662280" y="362436"/>
                    <a:pt x="683062" y="368594"/>
                    <a:pt x="699996" y="380909"/>
                  </a:cubicBezTo>
                  <a:cubicBezTo>
                    <a:pt x="703844" y="379369"/>
                    <a:pt x="707693" y="380139"/>
                    <a:pt x="710002" y="382448"/>
                  </a:cubicBezTo>
                  <a:cubicBezTo>
                    <a:pt x="734632" y="405539"/>
                    <a:pt x="760032" y="430169"/>
                    <a:pt x="778505" y="460188"/>
                  </a:cubicBezTo>
                  <a:cubicBezTo>
                    <a:pt x="781583" y="464806"/>
                    <a:pt x="785432" y="469424"/>
                    <a:pt x="790050" y="475582"/>
                  </a:cubicBezTo>
                  <a:cubicBezTo>
                    <a:pt x="752335" y="471733"/>
                    <a:pt x="720777" y="456339"/>
                    <a:pt x="689989" y="437866"/>
                  </a:cubicBezTo>
                  <a:cubicBezTo>
                    <a:pt x="679983" y="410157"/>
                    <a:pt x="659971" y="390915"/>
                    <a:pt x="633032" y="381679"/>
                  </a:cubicBezTo>
                  <a:cubicBezTo>
                    <a:pt x="584541" y="364745"/>
                    <a:pt x="542208" y="335497"/>
                    <a:pt x="499874" y="307788"/>
                  </a:cubicBezTo>
                  <a:cubicBezTo>
                    <a:pt x="476014" y="291624"/>
                    <a:pt x="452923" y="277769"/>
                    <a:pt x="423674" y="273151"/>
                  </a:cubicBezTo>
                  <a:cubicBezTo>
                    <a:pt x="399813" y="269303"/>
                    <a:pt x="377491" y="257757"/>
                    <a:pt x="355940" y="245442"/>
                  </a:cubicBezTo>
                  <a:cubicBezTo>
                    <a:pt x="326692" y="220042"/>
                    <a:pt x="297443" y="194642"/>
                    <a:pt x="268195" y="170012"/>
                  </a:cubicBezTo>
                  <a:cubicBezTo>
                    <a:pt x="266655" y="152309"/>
                    <a:pt x="278200" y="160006"/>
                    <a:pt x="285897" y="160775"/>
                  </a:cubicBezTo>
                  <a:cubicBezTo>
                    <a:pt x="303601" y="165394"/>
                    <a:pt x="320534" y="170012"/>
                    <a:pt x="338237" y="173860"/>
                  </a:cubicBezTo>
                  <a:cubicBezTo>
                    <a:pt x="346703" y="175400"/>
                    <a:pt x="356710" y="174630"/>
                    <a:pt x="362097" y="166163"/>
                  </a:cubicBezTo>
                  <a:cubicBezTo>
                    <a:pt x="366716" y="159236"/>
                    <a:pt x="359788" y="152309"/>
                    <a:pt x="356710" y="146151"/>
                  </a:cubicBezTo>
                  <a:cubicBezTo>
                    <a:pt x="350552" y="136145"/>
                    <a:pt x="344394" y="126909"/>
                    <a:pt x="338237" y="116903"/>
                  </a:cubicBezTo>
                  <a:cubicBezTo>
                    <a:pt x="334388" y="113054"/>
                    <a:pt x="332079" y="106897"/>
                    <a:pt x="327461" y="103818"/>
                  </a:cubicBezTo>
                  <a:cubicBezTo>
                    <a:pt x="324382" y="96891"/>
                    <a:pt x="316685" y="90733"/>
                    <a:pt x="321304" y="82266"/>
                  </a:cubicBezTo>
                  <a:cubicBezTo>
                    <a:pt x="325730" y="80342"/>
                    <a:pt x="329530" y="79861"/>
                    <a:pt x="332897" y="80354"/>
                  </a:cubicBezTo>
                  <a:close/>
                  <a:moveTo>
                    <a:pt x="9287" y="6"/>
                  </a:moveTo>
                  <a:cubicBezTo>
                    <a:pt x="13232" y="-91"/>
                    <a:pt x="17658" y="1064"/>
                    <a:pt x="21121" y="1449"/>
                  </a:cubicBezTo>
                  <a:cubicBezTo>
                    <a:pt x="61915" y="5297"/>
                    <a:pt x="97321" y="23770"/>
                    <a:pt x="133497" y="41473"/>
                  </a:cubicBezTo>
                  <a:cubicBezTo>
                    <a:pt x="157358" y="53020"/>
                    <a:pt x="182758" y="63795"/>
                    <a:pt x="197382" y="88426"/>
                  </a:cubicBezTo>
                  <a:cubicBezTo>
                    <a:pt x="200461" y="98432"/>
                    <a:pt x="196612" y="102280"/>
                    <a:pt x="186606" y="99201"/>
                  </a:cubicBezTo>
                  <a:cubicBezTo>
                    <a:pt x="169673" y="93044"/>
                    <a:pt x="152740" y="86886"/>
                    <a:pt x="135806" y="79959"/>
                  </a:cubicBezTo>
                  <a:cubicBezTo>
                    <a:pt x="125030" y="73801"/>
                    <a:pt x="109636" y="74571"/>
                    <a:pt x="99631" y="63795"/>
                  </a:cubicBezTo>
                  <a:cubicBezTo>
                    <a:pt x="71152" y="49171"/>
                    <a:pt x="40364" y="39164"/>
                    <a:pt x="14194" y="20691"/>
                  </a:cubicBezTo>
                  <a:cubicBezTo>
                    <a:pt x="8036" y="16843"/>
                    <a:pt x="-1970" y="12994"/>
                    <a:pt x="339" y="6067"/>
                  </a:cubicBezTo>
                  <a:cubicBezTo>
                    <a:pt x="1879" y="1449"/>
                    <a:pt x="5342" y="102"/>
                    <a:pt x="9287" y="6"/>
                  </a:cubicBezTo>
                  <a:close/>
                </a:path>
              </a:pathLst>
            </a:custGeom>
            <a:solidFill>
              <a:srgbClr val="BDD14F"/>
            </a:solidFill>
            <a:ln w="76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7" name="Freeform: Shape 186">
              <a:extLst>
                <a:ext uri="{FF2B5EF4-FFF2-40B4-BE49-F238E27FC236}">
                  <a16:creationId xmlns:a16="http://schemas.microsoft.com/office/drawing/2014/main" id="{E50435E7-01AD-45A9-BCA5-AC5AA3DA9D19}"/>
                </a:ext>
              </a:extLst>
            </p:cNvPr>
            <p:cNvSpPr/>
            <p:nvPr/>
          </p:nvSpPr>
          <p:spPr>
            <a:xfrm>
              <a:off x="4269662" y="3393335"/>
              <a:ext cx="317722" cy="305502"/>
            </a:xfrm>
            <a:custGeom>
              <a:avLst/>
              <a:gdLst>
                <a:gd name="connsiteX0" fmla="*/ 165990 w 400242"/>
                <a:gd name="connsiteY0" fmla="*/ 373598 h 384848"/>
                <a:gd name="connsiteX1" fmla="*/ 145978 w 400242"/>
                <a:gd name="connsiteY1" fmla="*/ 305865 h 384848"/>
                <a:gd name="connsiteX2" fmla="*/ 153675 w 400242"/>
                <a:gd name="connsiteY2" fmla="*/ 276617 h 384848"/>
                <a:gd name="connsiteX3" fmla="*/ 194469 w 400242"/>
                <a:gd name="connsiteY3" fmla="*/ 218889 h 384848"/>
                <a:gd name="connsiteX4" fmla="*/ 201396 w 400242"/>
                <a:gd name="connsiteY4" fmla="*/ 209653 h 384848"/>
                <a:gd name="connsiteX5" fmla="*/ 194469 w 400242"/>
                <a:gd name="connsiteY5" fmla="*/ 211962 h 384848"/>
                <a:gd name="connsiteX6" fmla="*/ 181384 w 400242"/>
                <a:gd name="connsiteY6" fmla="*/ 219659 h 384848"/>
                <a:gd name="connsiteX7" fmla="*/ 59002 w 400242"/>
                <a:gd name="connsiteY7" fmla="*/ 265071 h 384848"/>
                <a:gd name="connsiteX8" fmla="*/ 505 w 400242"/>
                <a:gd name="connsiteY8" fmla="*/ 218889 h 384848"/>
                <a:gd name="connsiteX9" fmla="*/ 44378 w 400242"/>
                <a:gd name="connsiteY9" fmla="*/ 155774 h 384848"/>
                <a:gd name="connsiteX10" fmla="*/ 149826 w 400242"/>
                <a:gd name="connsiteY10" fmla="*/ 144998 h 384848"/>
                <a:gd name="connsiteX11" fmla="*/ 181384 w 400242"/>
                <a:gd name="connsiteY11" fmla="*/ 148847 h 384848"/>
                <a:gd name="connsiteX12" fmla="*/ 103645 w 400242"/>
                <a:gd name="connsiteY12" fmla="*/ 104974 h 384848"/>
                <a:gd name="connsiteX13" fmla="*/ 92099 w 400242"/>
                <a:gd name="connsiteY13" fmla="*/ 94968 h 384848"/>
                <a:gd name="connsiteX14" fmla="*/ 83633 w 400242"/>
                <a:gd name="connsiteY14" fmla="*/ 86501 h 384848"/>
                <a:gd name="connsiteX15" fmla="*/ 74396 w 400242"/>
                <a:gd name="connsiteY15" fmla="*/ 72647 h 384848"/>
                <a:gd name="connsiteX16" fmla="*/ 79014 w 400242"/>
                <a:gd name="connsiteY16" fmla="*/ 17998 h 384848"/>
                <a:gd name="connsiteX17" fmla="*/ 141360 w 400242"/>
                <a:gd name="connsiteY17" fmla="*/ 2604 h 384848"/>
                <a:gd name="connsiteX18" fmla="*/ 201396 w 400242"/>
                <a:gd name="connsiteY18" fmla="*/ 42628 h 384848"/>
                <a:gd name="connsiteX19" fmla="*/ 236033 w 400242"/>
                <a:gd name="connsiteY19" fmla="*/ 97277 h 384848"/>
                <a:gd name="connsiteX20" fmla="*/ 265281 w 400242"/>
                <a:gd name="connsiteY20" fmla="*/ 21847 h 384848"/>
                <a:gd name="connsiteX21" fmla="*/ 316851 w 400242"/>
                <a:gd name="connsiteY21" fmla="*/ 16459 h 384848"/>
                <a:gd name="connsiteX22" fmla="*/ 363033 w 400242"/>
                <a:gd name="connsiteY22" fmla="*/ 82653 h 384848"/>
                <a:gd name="connsiteX23" fmla="*/ 316081 w 400242"/>
                <a:gd name="connsiteY23" fmla="*/ 151156 h 384848"/>
                <a:gd name="connsiteX24" fmla="*/ 296839 w 400242"/>
                <a:gd name="connsiteY24" fmla="*/ 158083 h 384848"/>
                <a:gd name="connsiteX25" fmla="*/ 399209 w 400242"/>
                <a:gd name="connsiteY25" fmla="*/ 259683 h 384848"/>
                <a:gd name="connsiteX26" fmla="*/ 315311 w 400242"/>
                <a:gd name="connsiteY26" fmla="*/ 285852 h 384848"/>
                <a:gd name="connsiteX27" fmla="*/ 269899 w 400242"/>
                <a:gd name="connsiteY27" fmla="*/ 231204 h 384848"/>
                <a:gd name="connsiteX28" fmla="*/ 267590 w 400242"/>
                <a:gd name="connsiteY28" fmla="*/ 329725 h 384848"/>
                <a:gd name="connsiteX29" fmla="*/ 192930 w 400242"/>
                <a:gd name="connsiteY29" fmla="*/ 390532 h 384848"/>
                <a:gd name="connsiteX30" fmla="*/ 165990 w 400242"/>
                <a:gd name="connsiteY30" fmla="*/ 373598 h 3848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400242" h="384848">
                  <a:moveTo>
                    <a:pt x="165990" y="373598"/>
                  </a:moveTo>
                  <a:cubicBezTo>
                    <a:pt x="138281" y="357435"/>
                    <a:pt x="143669" y="331265"/>
                    <a:pt x="145978" y="305865"/>
                  </a:cubicBezTo>
                  <a:cubicBezTo>
                    <a:pt x="146748" y="295859"/>
                    <a:pt x="150596" y="286622"/>
                    <a:pt x="153675" y="276617"/>
                  </a:cubicBezTo>
                  <a:cubicBezTo>
                    <a:pt x="167530" y="257374"/>
                    <a:pt x="180614" y="238132"/>
                    <a:pt x="194469" y="218889"/>
                  </a:cubicBezTo>
                  <a:cubicBezTo>
                    <a:pt x="196008" y="215041"/>
                    <a:pt x="197548" y="211962"/>
                    <a:pt x="201396" y="209653"/>
                  </a:cubicBezTo>
                  <a:cubicBezTo>
                    <a:pt x="198318" y="208883"/>
                    <a:pt x="196778" y="211962"/>
                    <a:pt x="194469" y="211962"/>
                  </a:cubicBezTo>
                  <a:cubicBezTo>
                    <a:pt x="189081" y="212731"/>
                    <a:pt x="183693" y="214271"/>
                    <a:pt x="181384" y="219659"/>
                  </a:cubicBezTo>
                  <a:cubicBezTo>
                    <a:pt x="145208" y="247368"/>
                    <a:pt x="105954" y="268150"/>
                    <a:pt x="59002" y="265071"/>
                  </a:cubicBezTo>
                  <a:cubicBezTo>
                    <a:pt x="25136" y="262762"/>
                    <a:pt x="4354" y="245059"/>
                    <a:pt x="505" y="218889"/>
                  </a:cubicBezTo>
                  <a:cubicBezTo>
                    <a:pt x="-3343" y="194259"/>
                    <a:pt x="15130" y="168089"/>
                    <a:pt x="44378" y="155774"/>
                  </a:cubicBezTo>
                  <a:cubicBezTo>
                    <a:pt x="78245" y="141150"/>
                    <a:pt x="114421" y="141150"/>
                    <a:pt x="149826" y="144998"/>
                  </a:cubicBezTo>
                  <a:cubicBezTo>
                    <a:pt x="158293" y="145768"/>
                    <a:pt x="166760" y="146538"/>
                    <a:pt x="181384" y="148847"/>
                  </a:cubicBezTo>
                  <a:cubicBezTo>
                    <a:pt x="152905" y="130374"/>
                    <a:pt x="125966" y="121907"/>
                    <a:pt x="103645" y="104974"/>
                  </a:cubicBezTo>
                  <a:cubicBezTo>
                    <a:pt x="101336" y="100356"/>
                    <a:pt x="93639" y="100356"/>
                    <a:pt x="92099" y="94968"/>
                  </a:cubicBezTo>
                  <a:cubicBezTo>
                    <a:pt x="89020" y="91889"/>
                    <a:pt x="86711" y="89580"/>
                    <a:pt x="83633" y="86501"/>
                  </a:cubicBezTo>
                  <a:cubicBezTo>
                    <a:pt x="77475" y="84192"/>
                    <a:pt x="76705" y="78034"/>
                    <a:pt x="74396" y="72647"/>
                  </a:cubicBezTo>
                  <a:cubicBezTo>
                    <a:pt x="68239" y="53404"/>
                    <a:pt x="62081" y="34162"/>
                    <a:pt x="79014" y="17998"/>
                  </a:cubicBezTo>
                  <a:cubicBezTo>
                    <a:pt x="96717" y="1065"/>
                    <a:pt x="117499" y="-3553"/>
                    <a:pt x="141360" y="2604"/>
                  </a:cubicBezTo>
                  <a:cubicBezTo>
                    <a:pt x="165990" y="8762"/>
                    <a:pt x="186002" y="21847"/>
                    <a:pt x="201396" y="42628"/>
                  </a:cubicBezTo>
                  <a:cubicBezTo>
                    <a:pt x="226796" y="53404"/>
                    <a:pt x="226027" y="80344"/>
                    <a:pt x="236033" y="97277"/>
                  </a:cubicBezTo>
                  <a:cubicBezTo>
                    <a:pt x="230645" y="68028"/>
                    <a:pt x="244499" y="42628"/>
                    <a:pt x="265281" y="21847"/>
                  </a:cubicBezTo>
                  <a:cubicBezTo>
                    <a:pt x="279905" y="7223"/>
                    <a:pt x="299148" y="8762"/>
                    <a:pt x="316851" y="16459"/>
                  </a:cubicBezTo>
                  <a:cubicBezTo>
                    <a:pt x="343790" y="27234"/>
                    <a:pt x="363033" y="54943"/>
                    <a:pt x="363033" y="82653"/>
                  </a:cubicBezTo>
                  <a:cubicBezTo>
                    <a:pt x="363033" y="111132"/>
                    <a:pt x="343790" y="138841"/>
                    <a:pt x="316081" y="151156"/>
                  </a:cubicBezTo>
                  <a:cubicBezTo>
                    <a:pt x="309924" y="153465"/>
                    <a:pt x="303766" y="154234"/>
                    <a:pt x="296839" y="158083"/>
                  </a:cubicBezTo>
                  <a:cubicBezTo>
                    <a:pt x="369190" y="147307"/>
                    <a:pt x="416142" y="200416"/>
                    <a:pt x="399209" y="259683"/>
                  </a:cubicBezTo>
                  <a:cubicBezTo>
                    <a:pt x="383045" y="299707"/>
                    <a:pt x="349948" y="310483"/>
                    <a:pt x="315311" y="285852"/>
                  </a:cubicBezTo>
                  <a:cubicBezTo>
                    <a:pt x="294530" y="271998"/>
                    <a:pt x="278366" y="255065"/>
                    <a:pt x="269899" y="231204"/>
                  </a:cubicBezTo>
                  <a:cubicBezTo>
                    <a:pt x="281445" y="264301"/>
                    <a:pt x="279136" y="297398"/>
                    <a:pt x="267590" y="329725"/>
                  </a:cubicBezTo>
                  <a:cubicBezTo>
                    <a:pt x="255275" y="364362"/>
                    <a:pt x="229105" y="383604"/>
                    <a:pt x="192930" y="390532"/>
                  </a:cubicBezTo>
                  <a:cubicBezTo>
                    <a:pt x="183693" y="385913"/>
                    <a:pt x="171378" y="385913"/>
                    <a:pt x="165990" y="373598"/>
                  </a:cubicBezTo>
                  <a:close/>
                </a:path>
              </a:pathLst>
            </a:custGeom>
            <a:solidFill>
              <a:schemeClr val="accent2"/>
            </a:solidFill>
            <a:ln w="76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8" name="Freeform: Shape 187">
              <a:extLst>
                <a:ext uri="{FF2B5EF4-FFF2-40B4-BE49-F238E27FC236}">
                  <a16:creationId xmlns:a16="http://schemas.microsoft.com/office/drawing/2014/main" id="{642B625B-B81F-411E-AD4A-0C5E74D6A8AE}"/>
                </a:ext>
              </a:extLst>
            </p:cNvPr>
            <p:cNvSpPr/>
            <p:nvPr/>
          </p:nvSpPr>
          <p:spPr>
            <a:xfrm>
              <a:off x="7512692" y="3600560"/>
              <a:ext cx="293283" cy="317722"/>
            </a:xfrm>
            <a:custGeom>
              <a:avLst/>
              <a:gdLst>
                <a:gd name="connsiteX0" fmla="*/ 370215 w 369454"/>
                <a:gd name="connsiteY0" fmla="*/ 305601 h 400242"/>
                <a:gd name="connsiteX1" fmla="*/ 265536 w 369454"/>
                <a:gd name="connsiteY1" fmla="*/ 341007 h 400242"/>
                <a:gd name="connsiteX2" fmla="*/ 221664 w 369454"/>
                <a:gd name="connsiteY2" fmla="*/ 313298 h 400242"/>
                <a:gd name="connsiteX3" fmla="*/ 220894 w 369454"/>
                <a:gd name="connsiteY3" fmla="*/ 310219 h 400242"/>
                <a:gd name="connsiteX4" fmla="*/ 190876 w 369454"/>
                <a:gd name="connsiteY4" fmla="*/ 281741 h 400242"/>
                <a:gd name="connsiteX5" fmla="*/ 185488 w 369454"/>
                <a:gd name="connsiteY5" fmla="*/ 272504 h 400242"/>
                <a:gd name="connsiteX6" fmla="*/ 195494 w 369454"/>
                <a:gd name="connsiteY6" fmla="*/ 290207 h 400242"/>
                <a:gd name="connsiteX7" fmla="*/ 203191 w 369454"/>
                <a:gd name="connsiteY7" fmla="*/ 345626 h 400242"/>
                <a:gd name="connsiteX8" fmla="*/ 203191 w 369454"/>
                <a:gd name="connsiteY8" fmla="*/ 348704 h 400242"/>
                <a:gd name="connsiteX9" fmla="*/ 200112 w 369454"/>
                <a:gd name="connsiteY9" fmla="*/ 354092 h 400242"/>
                <a:gd name="connsiteX10" fmla="*/ 153930 w 369454"/>
                <a:gd name="connsiteY10" fmla="*/ 400274 h 400242"/>
                <a:gd name="connsiteX11" fmla="*/ 89276 w 369454"/>
                <a:gd name="connsiteY11" fmla="*/ 339468 h 400242"/>
                <a:gd name="connsiteX12" fmla="*/ 116215 w 369454"/>
                <a:gd name="connsiteY12" fmla="*/ 265577 h 400242"/>
                <a:gd name="connsiteX13" fmla="*/ 123912 w 369454"/>
                <a:gd name="connsiteY13" fmla="*/ 251723 h 400242"/>
                <a:gd name="connsiteX14" fmla="*/ 111597 w 369454"/>
                <a:gd name="connsiteY14" fmla="*/ 256341 h 400242"/>
                <a:gd name="connsiteX15" fmla="*/ 23081 w 369454"/>
                <a:gd name="connsiteY15" fmla="*/ 256341 h 400242"/>
                <a:gd name="connsiteX16" fmla="*/ 2300 w 369454"/>
                <a:gd name="connsiteY16" fmla="*/ 183989 h 400242"/>
                <a:gd name="connsiteX17" fmla="*/ 53100 w 369454"/>
                <a:gd name="connsiteY17" fmla="*/ 147044 h 400242"/>
                <a:gd name="connsiteX18" fmla="*/ 75421 w 369454"/>
                <a:gd name="connsiteY18" fmla="*/ 154741 h 400242"/>
                <a:gd name="connsiteX19" fmla="*/ 80039 w 369454"/>
                <a:gd name="connsiteY19" fmla="*/ 155510 h 400242"/>
                <a:gd name="connsiteX20" fmla="*/ 120064 w 369454"/>
                <a:gd name="connsiteY20" fmla="*/ 179371 h 400242"/>
                <a:gd name="connsiteX21" fmla="*/ 124682 w 369454"/>
                <a:gd name="connsiteY21" fmla="*/ 183219 h 400242"/>
                <a:gd name="connsiteX22" fmla="*/ 121603 w 369454"/>
                <a:gd name="connsiteY22" fmla="*/ 180141 h 400242"/>
                <a:gd name="connsiteX23" fmla="*/ 98512 w 369454"/>
                <a:gd name="connsiteY23" fmla="*/ 135498 h 400242"/>
                <a:gd name="connsiteX24" fmla="*/ 93124 w 369454"/>
                <a:gd name="connsiteY24" fmla="*/ 56219 h 400242"/>
                <a:gd name="connsiteX25" fmla="*/ 124682 w 369454"/>
                <a:gd name="connsiteY25" fmla="*/ 10038 h 400242"/>
                <a:gd name="connsiteX26" fmla="*/ 197803 w 369454"/>
                <a:gd name="connsiteY26" fmla="*/ 34668 h 400242"/>
                <a:gd name="connsiteX27" fmla="*/ 200112 w 369454"/>
                <a:gd name="connsiteY27" fmla="*/ 101632 h 400242"/>
                <a:gd name="connsiteX28" fmla="*/ 193954 w 369454"/>
                <a:gd name="connsiteY28" fmla="*/ 131650 h 400242"/>
                <a:gd name="connsiteX29" fmla="*/ 191645 w 369454"/>
                <a:gd name="connsiteY29" fmla="*/ 147044 h 400242"/>
                <a:gd name="connsiteX30" fmla="*/ 203191 w 369454"/>
                <a:gd name="connsiteY30" fmla="*/ 136268 h 400242"/>
                <a:gd name="connsiteX31" fmla="*/ 211657 w 369454"/>
                <a:gd name="connsiteY31" fmla="*/ 127032 h 400242"/>
                <a:gd name="connsiteX32" fmla="*/ 220894 w 369454"/>
                <a:gd name="connsiteY32" fmla="*/ 113947 h 400242"/>
                <a:gd name="connsiteX33" fmla="*/ 220894 w 369454"/>
                <a:gd name="connsiteY33" fmla="*/ 113947 h 400242"/>
                <a:gd name="connsiteX34" fmla="*/ 237827 w 369454"/>
                <a:gd name="connsiteY34" fmla="*/ 95474 h 400242"/>
                <a:gd name="connsiteX35" fmla="*/ 344815 w 369454"/>
                <a:gd name="connsiteY35" fmla="*/ 56989 h 400242"/>
                <a:gd name="connsiteX36" fmla="*/ 376373 w 369454"/>
                <a:gd name="connsiteY36" fmla="*/ 105480 h 400242"/>
                <a:gd name="connsiteX37" fmla="*/ 341736 w 369454"/>
                <a:gd name="connsiteY37" fmla="*/ 168595 h 400242"/>
                <a:gd name="connsiteX38" fmla="*/ 250142 w 369454"/>
                <a:gd name="connsiteY38" fmla="*/ 212468 h 400242"/>
                <a:gd name="connsiteX39" fmla="*/ 237058 w 369454"/>
                <a:gd name="connsiteY39" fmla="*/ 213238 h 400242"/>
                <a:gd name="connsiteX40" fmla="*/ 297093 w 369454"/>
                <a:gd name="connsiteY40" fmla="*/ 220165 h 400242"/>
                <a:gd name="connsiteX41" fmla="*/ 371755 w 369454"/>
                <a:gd name="connsiteY41" fmla="*/ 272504 h 400242"/>
                <a:gd name="connsiteX42" fmla="*/ 371755 w 369454"/>
                <a:gd name="connsiteY42" fmla="*/ 294825 h 400242"/>
                <a:gd name="connsiteX43" fmla="*/ 370215 w 369454"/>
                <a:gd name="connsiteY43" fmla="*/ 305601 h 400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369454" h="400242">
                  <a:moveTo>
                    <a:pt x="370215" y="305601"/>
                  </a:moveTo>
                  <a:cubicBezTo>
                    <a:pt x="345585" y="347935"/>
                    <a:pt x="308639" y="352553"/>
                    <a:pt x="265536" y="341007"/>
                  </a:cubicBezTo>
                  <a:cubicBezTo>
                    <a:pt x="247833" y="336389"/>
                    <a:pt x="233209" y="327153"/>
                    <a:pt x="221664" y="313298"/>
                  </a:cubicBezTo>
                  <a:cubicBezTo>
                    <a:pt x="221664" y="312529"/>
                    <a:pt x="220894" y="310989"/>
                    <a:pt x="220894" y="310219"/>
                  </a:cubicBezTo>
                  <a:cubicBezTo>
                    <a:pt x="207039" y="304062"/>
                    <a:pt x="198573" y="293286"/>
                    <a:pt x="190876" y="281741"/>
                  </a:cubicBezTo>
                  <a:cubicBezTo>
                    <a:pt x="189336" y="278662"/>
                    <a:pt x="188566" y="274814"/>
                    <a:pt x="185488" y="272504"/>
                  </a:cubicBezTo>
                  <a:cubicBezTo>
                    <a:pt x="190106" y="277892"/>
                    <a:pt x="190876" y="284819"/>
                    <a:pt x="195494" y="290207"/>
                  </a:cubicBezTo>
                  <a:cubicBezTo>
                    <a:pt x="203191" y="307910"/>
                    <a:pt x="198573" y="327923"/>
                    <a:pt x="203191" y="345626"/>
                  </a:cubicBezTo>
                  <a:cubicBezTo>
                    <a:pt x="202421" y="346395"/>
                    <a:pt x="202421" y="347935"/>
                    <a:pt x="203191" y="348704"/>
                  </a:cubicBezTo>
                  <a:cubicBezTo>
                    <a:pt x="202421" y="350244"/>
                    <a:pt x="200882" y="352553"/>
                    <a:pt x="200112" y="354092"/>
                  </a:cubicBezTo>
                  <a:cubicBezTo>
                    <a:pt x="191645" y="385650"/>
                    <a:pt x="175482" y="401814"/>
                    <a:pt x="153930" y="400274"/>
                  </a:cubicBezTo>
                  <a:cubicBezTo>
                    <a:pt x="120833" y="397965"/>
                    <a:pt x="91585" y="370256"/>
                    <a:pt x="89276" y="339468"/>
                  </a:cubicBezTo>
                  <a:cubicBezTo>
                    <a:pt x="86197" y="310219"/>
                    <a:pt x="99282" y="287128"/>
                    <a:pt x="116215" y="265577"/>
                  </a:cubicBezTo>
                  <a:cubicBezTo>
                    <a:pt x="119294" y="261729"/>
                    <a:pt x="120064" y="256341"/>
                    <a:pt x="123912" y="251723"/>
                  </a:cubicBezTo>
                  <a:cubicBezTo>
                    <a:pt x="120064" y="255571"/>
                    <a:pt x="115445" y="254032"/>
                    <a:pt x="111597" y="256341"/>
                  </a:cubicBezTo>
                  <a:cubicBezTo>
                    <a:pt x="82348" y="271735"/>
                    <a:pt x="53100" y="280201"/>
                    <a:pt x="23081" y="256341"/>
                  </a:cubicBezTo>
                  <a:cubicBezTo>
                    <a:pt x="4609" y="241716"/>
                    <a:pt x="-4627" y="207850"/>
                    <a:pt x="2300" y="183989"/>
                  </a:cubicBezTo>
                  <a:cubicBezTo>
                    <a:pt x="9227" y="160128"/>
                    <a:pt x="23851" y="149353"/>
                    <a:pt x="53100" y="147044"/>
                  </a:cubicBezTo>
                  <a:cubicBezTo>
                    <a:pt x="60797" y="149353"/>
                    <a:pt x="69263" y="149353"/>
                    <a:pt x="75421" y="154741"/>
                  </a:cubicBezTo>
                  <a:cubicBezTo>
                    <a:pt x="76960" y="154741"/>
                    <a:pt x="78500" y="155510"/>
                    <a:pt x="80039" y="155510"/>
                  </a:cubicBezTo>
                  <a:cubicBezTo>
                    <a:pt x="96203" y="158589"/>
                    <a:pt x="110058" y="167056"/>
                    <a:pt x="120064" y="179371"/>
                  </a:cubicBezTo>
                  <a:cubicBezTo>
                    <a:pt x="121603" y="180141"/>
                    <a:pt x="121603" y="183219"/>
                    <a:pt x="124682" y="183219"/>
                  </a:cubicBezTo>
                  <a:cubicBezTo>
                    <a:pt x="123912" y="182450"/>
                    <a:pt x="122373" y="181680"/>
                    <a:pt x="121603" y="180141"/>
                  </a:cubicBezTo>
                  <a:cubicBezTo>
                    <a:pt x="109288" y="167825"/>
                    <a:pt x="102361" y="152432"/>
                    <a:pt x="98512" y="135498"/>
                  </a:cubicBezTo>
                  <a:cubicBezTo>
                    <a:pt x="93124" y="109329"/>
                    <a:pt x="83888" y="83159"/>
                    <a:pt x="93124" y="56219"/>
                  </a:cubicBezTo>
                  <a:cubicBezTo>
                    <a:pt x="99282" y="37747"/>
                    <a:pt x="107748" y="21583"/>
                    <a:pt x="124682" y="10038"/>
                  </a:cubicBezTo>
                  <a:cubicBezTo>
                    <a:pt x="154700" y="-9974"/>
                    <a:pt x="187027" y="801"/>
                    <a:pt x="197803" y="34668"/>
                  </a:cubicBezTo>
                  <a:cubicBezTo>
                    <a:pt x="204730" y="56989"/>
                    <a:pt x="205500" y="79310"/>
                    <a:pt x="200112" y="101632"/>
                  </a:cubicBezTo>
                  <a:cubicBezTo>
                    <a:pt x="197803" y="111638"/>
                    <a:pt x="196263" y="121644"/>
                    <a:pt x="193954" y="131650"/>
                  </a:cubicBezTo>
                  <a:cubicBezTo>
                    <a:pt x="191645" y="136268"/>
                    <a:pt x="195494" y="141656"/>
                    <a:pt x="191645" y="147044"/>
                  </a:cubicBezTo>
                  <a:cubicBezTo>
                    <a:pt x="196263" y="143965"/>
                    <a:pt x="199342" y="139347"/>
                    <a:pt x="203191" y="136268"/>
                  </a:cubicBezTo>
                  <a:cubicBezTo>
                    <a:pt x="206270" y="133189"/>
                    <a:pt x="208579" y="130110"/>
                    <a:pt x="211657" y="127032"/>
                  </a:cubicBezTo>
                  <a:cubicBezTo>
                    <a:pt x="216276" y="123953"/>
                    <a:pt x="217045" y="117795"/>
                    <a:pt x="220894" y="113947"/>
                  </a:cubicBezTo>
                  <a:lnTo>
                    <a:pt x="220894" y="113947"/>
                  </a:lnTo>
                  <a:cubicBezTo>
                    <a:pt x="229361" y="110098"/>
                    <a:pt x="235518" y="103941"/>
                    <a:pt x="237827" y="95474"/>
                  </a:cubicBezTo>
                  <a:cubicBezTo>
                    <a:pt x="267076" y="64686"/>
                    <a:pt x="299403" y="43135"/>
                    <a:pt x="344815" y="56989"/>
                  </a:cubicBezTo>
                  <a:cubicBezTo>
                    <a:pt x="368676" y="66226"/>
                    <a:pt x="377912" y="80080"/>
                    <a:pt x="376373" y="105480"/>
                  </a:cubicBezTo>
                  <a:cubicBezTo>
                    <a:pt x="374834" y="131650"/>
                    <a:pt x="361748" y="152432"/>
                    <a:pt x="341736" y="168595"/>
                  </a:cubicBezTo>
                  <a:cubicBezTo>
                    <a:pt x="314797" y="190916"/>
                    <a:pt x="283239" y="203232"/>
                    <a:pt x="250142" y="212468"/>
                  </a:cubicBezTo>
                  <a:cubicBezTo>
                    <a:pt x="245524" y="212468"/>
                    <a:pt x="241676" y="210929"/>
                    <a:pt x="237058" y="213238"/>
                  </a:cubicBezTo>
                  <a:cubicBezTo>
                    <a:pt x="257839" y="210159"/>
                    <a:pt x="277082" y="220165"/>
                    <a:pt x="297093" y="220165"/>
                  </a:cubicBezTo>
                  <a:cubicBezTo>
                    <a:pt x="330191" y="225553"/>
                    <a:pt x="357130" y="240177"/>
                    <a:pt x="371755" y="272504"/>
                  </a:cubicBezTo>
                  <a:cubicBezTo>
                    <a:pt x="374834" y="280201"/>
                    <a:pt x="377142" y="287128"/>
                    <a:pt x="371755" y="294825"/>
                  </a:cubicBezTo>
                  <a:cubicBezTo>
                    <a:pt x="370985" y="299444"/>
                    <a:pt x="370985" y="302522"/>
                    <a:pt x="370215" y="305601"/>
                  </a:cubicBezTo>
                  <a:close/>
                </a:path>
              </a:pathLst>
            </a:custGeom>
            <a:solidFill>
              <a:schemeClr val="accent4"/>
            </a:solidFill>
            <a:ln w="76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9" name="Freeform: Shape 188">
              <a:extLst>
                <a:ext uri="{FF2B5EF4-FFF2-40B4-BE49-F238E27FC236}">
                  <a16:creationId xmlns:a16="http://schemas.microsoft.com/office/drawing/2014/main" id="{532E14CE-698E-4FD0-A5A2-4176ED31EAF9}"/>
                </a:ext>
              </a:extLst>
            </p:cNvPr>
            <p:cNvSpPr/>
            <p:nvPr/>
          </p:nvSpPr>
          <p:spPr>
            <a:xfrm>
              <a:off x="6618181" y="4448958"/>
              <a:ext cx="148734" cy="161128"/>
            </a:xfrm>
            <a:custGeom>
              <a:avLst/>
              <a:gdLst>
                <a:gd name="connsiteX0" fmla="*/ 370215 w 369454"/>
                <a:gd name="connsiteY0" fmla="*/ 305601 h 400242"/>
                <a:gd name="connsiteX1" fmla="*/ 265536 w 369454"/>
                <a:gd name="connsiteY1" fmla="*/ 341007 h 400242"/>
                <a:gd name="connsiteX2" fmla="*/ 221664 w 369454"/>
                <a:gd name="connsiteY2" fmla="*/ 313298 h 400242"/>
                <a:gd name="connsiteX3" fmla="*/ 220894 w 369454"/>
                <a:gd name="connsiteY3" fmla="*/ 310219 h 400242"/>
                <a:gd name="connsiteX4" fmla="*/ 190876 w 369454"/>
                <a:gd name="connsiteY4" fmla="*/ 281741 h 400242"/>
                <a:gd name="connsiteX5" fmla="*/ 185488 w 369454"/>
                <a:gd name="connsiteY5" fmla="*/ 272504 h 400242"/>
                <a:gd name="connsiteX6" fmla="*/ 195494 w 369454"/>
                <a:gd name="connsiteY6" fmla="*/ 290207 h 400242"/>
                <a:gd name="connsiteX7" fmla="*/ 203191 w 369454"/>
                <a:gd name="connsiteY7" fmla="*/ 345626 h 400242"/>
                <a:gd name="connsiteX8" fmla="*/ 203191 w 369454"/>
                <a:gd name="connsiteY8" fmla="*/ 348704 h 400242"/>
                <a:gd name="connsiteX9" fmla="*/ 200112 w 369454"/>
                <a:gd name="connsiteY9" fmla="*/ 354092 h 400242"/>
                <a:gd name="connsiteX10" fmla="*/ 153930 w 369454"/>
                <a:gd name="connsiteY10" fmla="*/ 400274 h 400242"/>
                <a:gd name="connsiteX11" fmla="*/ 89276 w 369454"/>
                <a:gd name="connsiteY11" fmla="*/ 339468 h 400242"/>
                <a:gd name="connsiteX12" fmla="*/ 116215 w 369454"/>
                <a:gd name="connsiteY12" fmla="*/ 265577 h 400242"/>
                <a:gd name="connsiteX13" fmla="*/ 123912 w 369454"/>
                <a:gd name="connsiteY13" fmla="*/ 251723 h 400242"/>
                <a:gd name="connsiteX14" fmla="*/ 111597 w 369454"/>
                <a:gd name="connsiteY14" fmla="*/ 256341 h 400242"/>
                <a:gd name="connsiteX15" fmla="*/ 23081 w 369454"/>
                <a:gd name="connsiteY15" fmla="*/ 256341 h 400242"/>
                <a:gd name="connsiteX16" fmla="*/ 2300 w 369454"/>
                <a:gd name="connsiteY16" fmla="*/ 183989 h 400242"/>
                <a:gd name="connsiteX17" fmla="*/ 53100 w 369454"/>
                <a:gd name="connsiteY17" fmla="*/ 147044 h 400242"/>
                <a:gd name="connsiteX18" fmla="*/ 75421 w 369454"/>
                <a:gd name="connsiteY18" fmla="*/ 154741 h 400242"/>
                <a:gd name="connsiteX19" fmla="*/ 80039 w 369454"/>
                <a:gd name="connsiteY19" fmla="*/ 155510 h 400242"/>
                <a:gd name="connsiteX20" fmla="*/ 120064 w 369454"/>
                <a:gd name="connsiteY20" fmla="*/ 179371 h 400242"/>
                <a:gd name="connsiteX21" fmla="*/ 124682 w 369454"/>
                <a:gd name="connsiteY21" fmla="*/ 183219 h 400242"/>
                <a:gd name="connsiteX22" fmla="*/ 121603 w 369454"/>
                <a:gd name="connsiteY22" fmla="*/ 180141 h 400242"/>
                <a:gd name="connsiteX23" fmla="*/ 98512 w 369454"/>
                <a:gd name="connsiteY23" fmla="*/ 135498 h 400242"/>
                <a:gd name="connsiteX24" fmla="*/ 93124 w 369454"/>
                <a:gd name="connsiteY24" fmla="*/ 56219 h 400242"/>
                <a:gd name="connsiteX25" fmla="*/ 124682 w 369454"/>
                <a:gd name="connsiteY25" fmla="*/ 10038 h 400242"/>
                <a:gd name="connsiteX26" fmla="*/ 197803 w 369454"/>
                <a:gd name="connsiteY26" fmla="*/ 34668 h 400242"/>
                <a:gd name="connsiteX27" fmla="*/ 200112 w 369454"/>
                <a:gd name="connsiteY27" fmla="*/ 101632 h 400242"/>
                <a:gd name="connsiteX28" fmla="*/ 193954 w 369454"/>
                <a:gd name="connsiteY28" fmla="*/ 131650 h 400242"/>
                <a:gd name="connsiteX29" fmla="*/ 191645 w 369454"/>
                <a:gd name="connsiteY29" fmla="*/ 147044 h 400242"/>
                <a:gd name="connsiteX30" fmla="*/ 203191 w 369454"/>
                <a:gd name="connsiteY30" fmla="*/ 136268 h 400242"/>
                <a:gd name="connsiteX31" fmla="*/ 211657 w 369454"/>
                <a:gd name="connsiteY31" fmla="*/ 127032 h 400242"/>
                <a:gd name="connsiteX32" fmla="*/ 220894 w 369454"/>
                <a:gd name="connsiteY32" fmla="*/ 113947 h 400242"/>
                <a:gd name="connsiteX33" fmla="*/ 220894 w 369454"/>
                <a:gd name="connsiteY33" fmla="*/ 113947 h 400242"/>
                <a:gd name="connsiteX34" fmla="*/ 237827 w 369454"/>
                <a:gd name="connsiteY34" fmla="*/ 95474 h 400242"/>
                <a:gd name="connsiteX35" fmla="*/ 344815 w 369454"/>
                <a:gd name="connsiteY35" fmla="*/ 56989 h 400242"/>
                <a:gd name="connsiteX36" fmla="*/ 376373 w 369454"/>
                <a:gd name="connsiteY36" fmla="*/ 105480 h 400242"/>
                <a:gd name="connsiteX37" fmla="*/ 341736 w 369454"/>
                <a:gd name="connsiteY37" fmla="*/ 168595 h 400242"/>
                <a:gd name="connsiteX38" fmla="*/ 250142 w 369454"/>
                <a:gd name="connsiteY38" fmla="*/ 212468 h 400242"/>
                <a:gd name="connsiteX39" fmla="*/ 237058 w 369454"/>
                <a:gd name="connsiteY39" fmla="*/ 213238 h 400242"/>
                <a:gd name="connsiteX40" fmla="*/ 297093 w 369454"/>
                <a:gd name="connsiteY40" fmla="*/ 220165 h 400242"/>
                <a:gd name="connsiteX41" fmla="*/ 371755 w 369454"/>
                <a:gd name="connsiteY41" fmla="*/ 272504 h 400242"/>
                <a:gd name="connsiteX42" fmla="*/ 371755 w 369454"/>
                <a:gd name="connsiteY42" fmla="*/ 294825 h 400242"/>
                <a:gd name="connsiteX43" fmla="*/ 370215 w 369454"/>
                <a:gd name="connsiteY43" fmla="*/ 305601 h 400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369454" h="400242">
                  <a:moveTo>
                    <a:pt x="370215" y="305601"/>
                  </a:moveTo>
                  <a:cubicBezTo>
                    <a:pt x="345585" y="347935"/>
                    <a:pt x="308639" y="352553"/>
                    <a:pt x="265536" y="341007"/>
                  </a:cubicBezTo>
                  <a:cubicBezTo>
                    <a:pt x="247833" y="336389"/>
                    <a:pt x="233209" y="327153"/>
                    <a:pt x="221664" y="313298"/>
                  </a:cubicBezTo>
                  <a:cubicBezTo>
                    <a:pt x="221664" y="312529"/>
                    <a:pt x="220894" y="310989"/>
                    <a:pt x="220894" y="310219"/>
                  </a:cubicBezTo>
                  <a:cubicBezTo>
                    <a:pt x="207039" y="304062"/>
                    <a:pt x="198573" y="293286"/>
                    <a:pt x="190876" y="281741"/>
                  </a:cubicBezTo>
                  <a:cubicBezTo>
                    <a:pt x="189336" y="278662"/>
                    <a:pt x="188566" y="274814"/>
                    <a:pt x="185488" y="272504"/>
                  </a:cubicBezTo>
                  <a:cubicBezTo>
                    <a:pt x="190106" y="277892"/>
                    <a:pt x="190876" y="284819"/>
                    <a:pt x="195494" y="290207"/>
                  </a:cubicBezTo>
                  <a:cubicBezTo>
                    <a:pt x="203191" y="307910"/>
                    <a:pt x="198573" y="327923"/>
                    <a:pt x="203191" y="345626"/>
                  </a:cubicBezTo>
                  <a:cubicBezTo>
                    <a:pt x="202421" y="346395"/>
                    <a:pt x="202421" y="347935"/>
                    <a:pt x="203191" y="348704"/>
                  </a:cubicBezTo>
                  <a:cubicBezTo>
                    <a:pt x="202421" y="350244"/>
                    <a:pt x="200882" y="352553"/>
                    <a:pt x="200112" y="354092"/>
                  </a:cubicBezTo>
                  <a:cubicBezTo>
                    <a:pt x="191645" y="385650"/>
                    <a:pt x="175482" y="401814"/>
                    <a:pt x="153930" y="400274"/>
                  </a:cubicBezTo>
                  <a:cubicBezTo>
                    <a:pt x="120833" y="397965"/>
                    <a:pt x="91585" y="370256"/>
                    <a:pt x="89276" y="339468"/>
                  </a:cubicBezTo>
                  <a:cubicBezTo>
                    <a:pt x="86197" y="310219"/>
                    <a:pt x="99282" y="287128"/>
                    <a:pt x="116215" y="265577"/>
                  </a:cubicBezTo>
                  <a:cubicBezTo>
                    <a:pt x="119294" y="261729"/>
                    <a:pt x="120064" y="256341"/>
                    <a:pt x="123912" y="251723"/>
                  </a:cubicBezTo>
                  <a:cubicBezTo>
                    <a:pt x="120064" y="255571"/>
                    <a:pt x="115445" y="254032"/>
                    <a:pt x="111597" y="256341"/>
                  </a:cubicBezTo>
                  <a:cubicBezTo>
                    <a:pt x="82348" y="271735"/>
                    <a:pt x="53100" y="280201"/>
                    <a:pt x="23081" y="256341"/>
                  </a:cubicBezTo>
                  <a:cubicBezTo>
                    <a:pt x="4609" y="241716"/>
                    <a:pt x="-4627" y="207850"/>
                    <a:pt x="2300" y="183989"/>
                  </a:cubicBezTo>
                  <a:cubicBezTo>
                    <a:pt x="9227" y="160128"/>
                    <a:pt x="23851" y="149353"/>
                    <a:pt x="53100" y="147044"/>
                  </a:cubicBezTo>
                  <a:cubicBezTo>
                    <a:pt x="60797" y="149353"/>
                    <a:pt x="69263" y="149353"/>
                    <a:pt x="75421" y="154741"/>
                  </a:cubicBezTo>
                  <a:cubicBezTo>
                    <a:pt x="76960" y="154741"/>
                    <a:pt x="78500" y="155510"/>
                    <a:pt x="80039" y="155510"/>
                  </a:cubicBezTo>
                  <a:cubicBezTo>
                    <a:pt x="96203" y="158589"/>
                    <a:pt x="110058" y="167056"/>
                    <a:pt x="120064" y="179371"/>
                  </a:cubicBezTo>
                  <a:cubicBezTo>
                    <a:pt x="121603" y="180141"/>
                    <a:pt x="121603" y="183219"/>
                    <a:pt x="124682" y="183219"/>
                  </a:cubicBezTo>
                  <a:cubicBezTo>
                    <a:pt x="123912" y="182450"/>
                    <a:pt x="122373" y="181680"/>
                    <a:pt x="121603" y="180141"/>
                  </a:cubicBezTo>
                  <a:cubicBezTo>
                    <a:pt x="109288" y="167825"/>
                    <a:pt x="102361" y="152432"/>
                    <a:pt x="98512" y="135498"/>
                  </a:cubicBezTo>
                  <a:cubicBezTo>
                    <a:pt x="93124" y="109329"/>
                    <a:pt x="83888" y="83159"/>
                    <a:pt x="93124" y="56219"/>
                  </a:cubicBezTo>
                  <a:cubicBezTo>
                    <a:pt x="99282" y="37747"/>
                    <a:pt x="107748" y="21583"/>
                    <a:pt x="124682" y="10038"/>
                  </a:cubicBezTo>
                  <a:cubicBezTo>
                    <a:pt x="154700" y="-9974"/>
                    <a:pt x="187027" y="801"/>
                    <a:pt x="197803" y="34668"/>
                  </a:cubicBezTo>
                  <a:cubicBezTo>
                    <a:pt x="204730" y="56989"/>
                    <a:pt x="205500" y="79310"/>
                    <a:pt x="200112" y="101632"/>
                  </a:cubicBezTo>
                  <a:cubicBezTo>
                    <a:pt x="197803" y="111638"/>
                    <a:pt x="196263" y="121644"/>
                    <a:pt x="193954" y="131650"/>
                  </a:cubicBezTo>
                  <a:cubicBezTo>
                    <a:pt x="191645" y="136268"/>
                    <a:pt x="195494" y="141656"/>
                    <a:pt x="191645" y="147044"/>
                  </a:cubicBezTo>
                  <a:cubicBezTo>
                    <a:pt x="196263" y="143965"/>
                    <a:pt x="199342" y="139347"/>
                    <a:pt x="203191" y="136268"/>
                  </a:cubicBezTo>
                  <a:cubicBezTo>
                    <a:pt x="206270" y="133189"/>
                    <a:pt x="208579" y="130110"/>
                    <a:pt x="211657" y="127032"/>
                  </a:cubicBezTo>
                  <a:cubicBezTo>
                    <a:pt x="216276" y="123953"/>
                    <a:pt x="217045" y="117795"/>
                    <a:pt x="220894" y="113947"/>
                  </a:cubicBezTo>
                  <a:lnTo>
                    <a:pt x="220894" y="113947"/>
                  </a:lnTo>
                  <a:cubicBezTo>
                    <a:pt x="229361" y="110098"/>
                    <a:pt x="235518" y="103941"/>
                    <a:pt x="237827" y="95474"/>
                  </a:cubicBezTo>
                  <a:cubicBezTo>
                    <a:pt x="267076" y="64686"/>
                    <a:pt x="299403" y="43135"/>
                    <a:pt x="344815" y="56989"/>
                  </a:cubicBezTo>
                  <a:cubicBezTo>
                    <a:pt x="368676" y="66226"/>
                    <a:pt x="377912" y="80080"/>
                    <a:pt x="376373" y="105480"/>
                  </a:cubicBezTo>
                  <a:cubicBezTo>
                    <a:pt x="374834" y="131650"/>
                    <a:pt x="361748" y="152432"/>
                    <a:pt x="341736" y="168595"/>
                  </a:cubicBezTo>
                  <a:cubicBezTo>
                    <a:pt x="314797" y="190916"/>
                    <a:pt x="283239" y="203232"/>
                    <a:pt x="250142" y="212468"/>
                  </a:cubicBezTo>
                  <a:cubicBezTo>
                    <a:pt x="245524" y="212468"/>
                    <a:pt x="241676" y="210929"/>
                    <a:pt x="237058" y="213238"/>
                  </a:cubicBezTo>
                  <a:cubicBezTo>
                    <a:pt x="257839" y="210159"/>
                    <a:pt x="277082" y="220165"/>
                    <a:pt x="297093" y="220165"/>
                  </a:cubicBezTo>
                  <a:cubicBezTo>
                    <a:pt x="330191" y="225553"/>
                    <a:pt x="357130" y="240177"/>
                    <a:pt x="371755" y="272504"/>
                  </a:cubicBezTo>
                  <a:cubicBezTo>
                    <a:pt x="374834" y="280201"/>
                    <a:pt x="377142" y="287128"/>
                    <a:pt x="371755" y="294825"/>
                  </a:cubicBezTo>
                  <a:cubicBezTo>
                    <a:pt x="370985" y="299444"/>
                    <a:pt x="370985" y="302522"/>
                    <a:pt x="370215" y="305601"/>
                  </a:cubicBezTo>
                  <a:close/>
                </a:path>
              </a:pathLst>
            </a:custGeom>
            <a:solidFill>
              <a:schemeClr val="accent4"/>
            </a:solidFill>
            <a:ln w="76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0" name="Freeform: Shape 189">
              <a:extLst>
                <a:ext uri="{FF2B5EF4-FFF2-40B4-BE49-F238E27FC236}">
                  <a16:creationId xmlns:a16="http://schemas.microsoft.com/office/drawing/2014/main" id="{27838999-59AB-4B6E-B064-15A5D593F02E}"/>
                </a:ext>
              </a:extLst>
            </p:cNvPr>
            <p:cNvSpPr/>
            <p:nvPr/>
          </p:nvSpPr>
          <p:spPr>
            <a:xfrm>
              <a:off x="5798783" y="1436344"/>
              <a:ext cx="210497" cy="202401"/>
            </a:xfrm>
            <a:custGeom>
              <a:avLst/>
              <a:gdLst>
                <a:gd name="connsiteX0" fmla="*/ 165990 w 400242"/>
                <a:gd name="connsiteY0" fmla="*/ 373598 h 384848"/>
                <a:gd name="connsiteX1" fmla="*/ 145978 w 400242"/>
                <a:gd name="connsiteY1" fmla="*/ 305865 h 384848"/>
                <a:gd name="connsiteX2" fmla="*/ 153675 w 400242"/>
                <a:gd name="connsiteY2" fmla="*/ 276617 h 384848"/>
                <a:gd name="connsiteX3" fmla="*/ 194469 w 400242"/>
                <a:gd name="connsiteY3" fmla="*/ 218889 h 384848"/>
                <a:gd name="connsiteX4" fmla="*/ 201396 w 400242"/>
                <a:gd name="connsiteY4" fmla="*/ 209653 h 384848"/>
                <a:gd name="connsiteX5" fmla="*/ 194469 w 400242"/>
                <a:gd name="connsiteY5" fmla="*/ 211962 h 384848"/>
                <a:gd name="connsiteX6" fmla="*/ 181384 w 400242"/>
                <a:gd name="connsiteY6" fmla="*/ 219659 h 384848"/>
                <a:gd name="connsiteX7" fmla="*/ 59002 w 400242"/>
                <a:gd name="connsiteY7" fmla="*/ 265071 h 384848"/>
                <a:gd name="connsiteX8" fmla="*/ 505 w 400242"/>
                <a:gd name="connsiteY8" fmla="*/ 218889 h 384848"/>
                <a:gd name="connsiteX9" fmla="*/ 44378 w 400242"/>
                <a:gd name="connsiteY9" fmla="*/ 155774 h 384848"/>
                <a:gd name="connsiteX10" fmla="*/ 149826 w 400242"/>
                <a:gd name="connsiteY10" fmla="*/ 144998 h 384848"/>
                <a:gd name="connsiteX11" fmla="*/ 181384 w 400242"/>
                <a:gd name="connsiteY11" fmla="*/ 148847 h 384848"/>
                <a:gd name="connsiteX12" fmla="*/ 103645 w 400242"/>
                <a:gd name="connsiteY12" fmla="*/ 104974 h 384848"/>
                <a:gd name="connsiteX13" fmla="*/ 92099 w 400242"/>
                <a:gd name="connsiteY13" fmla="*/ 94968 h 384848"/>
                <a:gd name="connsiteX14" fmla="*/ 83633 w 400242"/>
                <a:gd name="connsiteY14" fmla="*/ 86501 h 384848"/>
                <a:gd name="connsiteX15" fmla="*/ 74396 w 400242"/>
                <a:gd name="connsiteY15" fmla="*/ 72647 h 384848"/>
                <a:gd name="connsiteX16" fmla="*/ 79014 w 400242"/>
                <a:gd name="connsiteY16" fmla="*/ 17998 h 384848"/>
                <a:gd name="connsiteX17" fmla="*/ 141360 w 400242"/>
                <a:gd name="connsiteY17" fmla="*/ 2604 h 384848"/>
                <a:gd name="connsiteX18" fmla="*/ 201396 w 400242"/>
                <a:gd name="connsiteY18" fmla="*/ 42628 h 384848"/>
                <a:gd name="connsiteX19" fmla="*/ 236033 w 400242"/>
                <a:gd name="connsiteY19" fmla="*/ 97277 h 384848"/>
                <a:gd name="connsiteX20" fmla="*/ 265281 w 400242"/>
                <a:gd name="connsiteY20" fmla="*/ 21847 h 384848"/>
                <a:gd name="connsiteX21" fmla="*/ 316851 w 400242"/>
                <a:gd name="connsiteY21" fmla="*/ 16459 h 384848"/>
                <a:gd name="connsiteX22" fmla="*/ 363033 w 400242"/>
                <a:gd name="connsiteY22" fmla="*/ 82653 h 384848"/>
                <a:gd name="connsiteX23" fmla="*/ 316081 w 400242"/>
                <a:gd name="connsiteY23" fmla="*/ 151156 h 384848"/>
                <a:gd name="connsiteX24" fmla="*/ 296839 w 400242"/>
                <a:gd name="connsiteY24" fmla="*/ 158083 h 384848"/>
                <a:gd name="connsiteX25" fmla="*/ 399209 w 400242"/>
                <a:gd name="connsiteY25" fmla="*/ 259683 h 384848"/>
                <a:gd name="connsiteX26" fmla="*/ 315311 w 400242"/>
                <a:gd name="connsiteY26" fmla="*/ 285852 h 384848"/>
                <a:gd name="connsiteX27" fmla="*/ 269899 w 400242"/>
                <a:gd name="connsiteY27" fmla="*/ 231204 h 384848"/>
                <a:gd name="connsiteX28" fmla="*/ 267590 w 400242"/>
                <a:gd name="connsiteY28" fmla="*/ 329725 h 384848"/>
                <a:gd name="connsiteX29" fmla="*/ 192930 w 400242"/>
                <a:gd name="connsiteY29" fmla="*/ 390532 h 384848"/>
                <a:gd name="connsiteX30" fmla="*/ 165990 w 400242"/>
                <a:gd name="connsiteY30" fmla="*/ 373598 h 3848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400242" h="384848">
                  <a:moveTo>
                    <a:pt x="165990" y="373598"/>
                  </a:moveTo>
                  <a:cubicBezTo>
                    <a:pt x="138281" y="357435"/>
                    <a:pt x="143669" y="331265"/>
                    <a:pt x="145978" y="305865"/>
                  </a:cubicBezTo>
                  <a:cubicBezTo>
                    <a:pt x="146748" y="295859"/>
                    <a:pt x="150596" y="286622"/>
                    <a:pt x="153675" y="276617"/>
                  </a:cubicBezTo>
                  <a:cubicBezTo>
                    <a:pt x="167530" y="257374"/>
                    <a:pt x="180614" y="238132"/>
                    <a:pt x="194469" y="218889"/>
                  </a:cubicBezTo>
                  <a:cubicBezTo>
                    <a:pt x="196008" y="215041"/>
                    <a:pt x="197548" y="211962"/>
                    <a:pt x="201396" y="209653"/>
                  </a:cubicBezTo>
                  <a:cubicBezTo>
                    <a:pt x="198318" y="208883"/>
                    <a:pt x="196778" y="211962"/>
                    <a:pt x="194469" y="211962"/>
                  </a:cubicBezTo>
                  <a:cubicBezTo>
                    <a:pt x="189081" y="212731"/>
                    <a:pt x="183693" y="214271"/>
                    <a:pt x="181384" y="219659"/>
                  </a:cubicBezTo>
                  <a:cubicBezTo>
                    <a:pt x="145208" y="247368"/>
                    <a:pt x="105954" y="268150"/>
                    <a:pt x="59002" y="265071"/>
                  </a:cubicBezTo>
                  <a:cubicBezTo>
                    <a:pt x="25136" y="262762"/>
                    <a:pt x="4354" y="245059"/>
                    <a:pt x="505" y="218889"/>
                  </a:cubicBezTo>
                  <a:cubicBezTo>
                    <a:pt x="-3343" y="194259"/>
                    <a:pt x="15130" y="168089"/>
                    <a:pt x="44378" y="155774"/>
                  </a:cubicBezTo>
                  <a:cubicBezTo>
                    <a:pt x="78245" y="141150"/>
                    <a:pt x="114421" y="141150"/>
                    <a:pt x="149826" y="144998"/>
                  </a:cubicBezTo>
                  <a:cubicBezTo>
                    <a:pt x="158293" y="145768"/>
                    <a:pt x="166760" y="146538"/>
                    <a:pt x="181384" y="148847"/>
                  </a:cubicBezTo>
                  <a:cubicBezTo>
                    <a:pt x="152905" y="130374"/>
                    <a:pt x="125966" y="121907"/>
                    <a:pt x="103645" y="104974"/>
                  </a:cubicBezTo>
                  <a:cubicBezTo>
                    <a:pt x="101336" y="100356"/>
                    <a:pt x="93639" y="100356"/>
                    <a:pt x="92099" y="94968"/>
                  </a:cubicBezTo>
                  <a:cubicBezTo>
                    <a:pt x="89020" y="91889"/>
                    <a:pt x="86711" y="89580"/>
                    <a:pt x="83633" y="86501"/>
                  </a:cubicBezTo>
                  <a:cubicBezTo>
                    <a:pt x="77475" y="84192"/>
                    <a:pt x="76705" y="78034"/>
                    <a:pt x="74396" y="72647"/>
                  </a:cubicBezTo>
                  <a:cubicBezTo>
                    <a:pt x="68239" y="53404"/>
                    <a:pt x="62081" y="34162"/>
                    <a:pt x="79014" y="17998"/>
                  </a:cubicBezTo>
                  <a:cubicBezTo>
                    <a:pt x="96717" y="1065"/>
                    <a:pt x="117499" y="-3553"/>
                    <a:pt x="141360" y="2604"/>
                  </a:cubicBezTo>
                  <a:cubicBezTo>
                    <a:pt x="165990" y="8762"/>
                    <a:pt x="186002" y="21847"/>
                    <a:pt x="201396" y="42628"/>
                  </a:cubicBezTo>
                  <a:cubicBezTo>
                    <a:pt x="226796" y="53404"/>
                    <a:pt x="226027" y="80344"/>
                    <a:pt x="236033" y="97277"/>
                  </a:cubicBezTo>
                  <a:cubicBezTo>
                    <a:pt x="230645" y="68028"/>
                    <a:pt x="244499" y="42628"/>
                    <a:pt x="265281" y="21847"/>
                  </a:cubicBezTo>
                  <a:cubicBezTo>
                    <a:pt x="279905" y="7223"/>
                    <a:pt x="299148" y="8762"/>
                    <a:pt x="316851" y="16459"/>
                  </a:cubicBezTo>
                  <a:cubicBezTo>
                    <a:pt x="343790" y="27234"/>
                    <a:pt x="363033" y="54943"/>
                    <a:pt x="363033" y="82653"/>
                  </a:cubicBezTo>
                  <a:cubicBezTo>
                    <a:pt x="363033" y="111132"/>
                    <a:pt x="343790" y="138841"/>
                    <a:pt x="316081" y="151156"/>
                  </a:cubicBezTo>
                  <a:cubicBezTo>
                    <a:pt x="309924" y="153465"/>
                    <a:pt x="303766" y="154234"/>
                    <a:pt x="296839" y="158083"/>
                  </a:cubicBezTo>
                  <a:cubicBezTo>
                    <a:pt x="369190" y="147307"/>
                    <a:pt x="416142" y="200416"/>
                    <a:pt x="399209" y="259683"/>
                  </a:cubicBezTo>
                  <a:cubicBezTo>
                    <a:pt x="383045" y="299707"/>
                    <a:pt x="349948" y="310483"/>
                    <a:pt x="315311" y="285852"/>
                  </a:cubicBezTo>
                  <a:cubicBezTo>
                    <a:pt x="294530" y="271998"/>
                    <a:pt x="278366" y="255065"/>
                    <a:pt x="269899" y="231204"/>
                  </a:cubicBezTo>
                  <a:cubicBezTo>
                    <a:pt x="281445" y="264301"/>
                    <a:pt x="279136" y="297398"/>
                    <a:pt x="267590" y="329725"/>
                  </a:cubicBezTo>
                  <a:cubicBezTo>
                    <a:pt x="255275" y="364362"/>
                    <a:pt x="229105" y="383604"/>
                    <a:pt x="192930" y="390532"/>
                  </a:cubicBezTo>
                  <a:cubicBezTo>
                    <a:pt x="183693" y="385913"/>
                    <a:pt x="171378" y="385913"/>
                    <a:pt x="165990" y="373598"/>
                  </a:cubicBezTo>
                  <a:close/>
                </a:path>
              </a:pathLst>
            </a:custGeom>
            <a:solidFill>
              <a:schemeClr val="accent2"/>
            </a:solidFill>
            <a:ln w="76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1" name="Freeform: Shape 190">
              <a:extLst>
                <a:ext uri="{FF2B5EF4-FFF2-40B4-BE49-F238E27FC236}">
                  <a16:creationId xmlns:a16="http://schemas.microsoft.com/office/drawing/2014/main" id="{1CDC7C7E-B1C6-446F-B5DE-4C2E828C81CB}"/>
                </a:ext>
              </a:extLst>
            </p:cNvPr>
            <p:cNvSpPr/>
            <p:nvPr/>
          </p:nvSpPr>
          <p:spPr>
            <a:xfrm>
              <a:off x="8063833" y="3698838"/>
              <a:ext cx="317722" cy="305502"/>
            </a:xfrm>
            <a:custGeom>
              <a:avLst/>
              <a:gdLst>
                <a:gd name="connsiteX0" fmla="*/ 165990 w 400242"/>
                <a:gd name="connsiteY0" fmla="*/ 373598 h 384848"/>
                <a:gd name="connsiteX1" fmla="*/ 145978 w 400242"/>
                <a:gd name="connsiteY1" fmla="*/ 305865 h 384848"/>
                <a:gd name="connsiteX2" fmla="*/ 153675 w 400242"/>
                <a:gd name="connsiteY2" fmla="*/ 276617 h 384848"/>
                <a:gd name="connsiteX3" fmla="*/ 194469 w 400242"/>
                <a:gd name="connsiteY3" fmla="*/ 218889 h 384848"/>
                <a:gd name="connsiteX4" fmla="*/ 201396 w 400242"/>
                <a:gd name="connsiteY4" fmla="*/ 209653 h 384848"/>
                <a:gd name="connsiteX5" fmla="*/ 194469 w 400242"/>
                <a:gd name="connsiteY5" fmla="*/ 211962 h 384848"/>
                <a:gd name="connsiteX6" fmla="*/ 181384 w 400242"/>
                <a:gd name="connsiteY6" fmla="*/ 219659 h 384848"/>
                <a:gd name="connsiteX7" fmla="*/ 59002 w 400242"/>
                <a:gd name="connsiteY7" fmla="*/ 265071 h 384848"/>
                <a:gd name="connsiteX8" fmla="*/ 505 w 400242"/>
                <a:gd name="connsiteY8" fmla="*/ 218889 h 384848"/>
                <a:gd name="connsiteX9" fmla="*/ 44378 w 400242"/>
                <a:gd name="connsiteY9" fmla="*/ 155774 h 384848"/>
                <a:gd name="connsiteX10" fmla="*/ 149826 w 400242"/>
                <a:gd name="connsiteY10" fmla="*/ 144998 h 384848"/>
                <a:gd name="connsiteX11" fmla="*/ 181384 w 400242"/>
                <a:gd name="connsiteY11" fmla="*/ 148847 h 384848"/>
                <a:gd name="connsiteX12" fmla="*/ 103645 w 400242"/>
                <a:gd name="connsiteY12" fmla="*/ 104974 h 384848"/>
                <a:gd name="connsiteX13" fmla="*/ 92099 w 400242"/>
                <a:gd name="connsiteY13" fmla="*/ 94968 h 384848"/>
                <a:gd name="connsiteX14" fmla="*/ 83633 w 400242"/>
                <a:gd name="connsiteY14" fmla="*/ 86501 h 384848"/>
                <a:gd name="connsiteX15" fmla="*/ 74396 w 400242"/>
                <a:gd name="connsiteY15" fmla="*/ 72647 h 384848"/>
                <a:gd name="connsiteX16" fmla="*/ 79014 w 400242"/>
                <a:gd name="connsiteY16" fmla="*/ 17998 h 384848"/>
                <a:gd name="connsiteX17" fmla="*/ 141360 w 400242"/>
                <a:gd name="connsiteY17" fmla="*/ 2604 h 384848"/>
                <a:gd name="connsiteX18" fmla="*/ 201396 w 400242"/>
                <a:gd name="connsiteY18" fmla="*/ 42628 h 384848"/>
                <a:gd name="connsiteX19" fmla="*/ 236033 w 400242"/>
                <a:gd name="connsiteY19" fmla="*/ 97277 h 384848"/>
                <a:gd name="connsiteX20" fmla="*/ 265281 w 400242"/>
                <a:gd name="connsiteY20" fmla="*/ 21847 h 384848"/>
                <a:gd name="connsiteX21" fmla="*/ 316851 w 400242"/>
                <a:gd name="connsiteY21" fmla="*/ 16459 h 384848"/>
                <a:gd name="connsiteX22" fmla="*/ 363033 w 400242"/>
                <a:gd name="connsiteY22" fmla="*/ 82653 h 384848"/>
                <a:gd name="connsiteX23" fmla="*/ 316081 w 400242"/>
                <a:gd name="connsiteY23" fmla="*/ 151156 h 384848"/>
                <a:gd name="connsiteX24" fmla="*/ 296839 w 400242"/>
                <a:gd name="connsiteY24" fmla="*/ 158083 h 384848"/>
                <a:gd name="connsiteX25" fmla="*/ 399209 w 400242"/>
                <a:gd name="connsiteY25" fmla="*/ 259683 h 384848"/>
                <a:gd name="connsiteX26" fmla="*/ 315311 w 400242"/>
                <a:gd name="connsiteY26" fmla="*/ 285852 h 384848"/>
                <a:gd name="connsiteX27" fmla="*/ 269899 w 400242"/>
                <a:gd name="connsiteY27" fmla="*/ 231204 h 384848"/>
                <a:gd name="connsiteX28" fmla="*/ 267590 w 400242"/>
                <a:gd name="connsiteY28" fmla="*/ 329725 h 384848"/>
                <a:gd name="connsiteX29" fmla="*/ 192930 w 400242"/>
                <a:gd name="connsiteY29" fmla="*/ 390532 h 384848"/>
                <a:gd name="connsiteX30" fmla="*/ 165990 w 400242"/>
                <a:gd name="connsiteY30" fmla="*/ 373598 h 3848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400242" h="384848">
                  <a:moveTo>
                    <a:pt x="165990" y="373598"/>
                  </a:moveTo>
                  <a:cubicBezTo>
                    <a:pt x="138281" y="357435"/>
                    <a:pt x="143669" y="331265"/>
                    <a:pt x="145978" y="305865"/>
                  </a:cubicBezTo>
                  <a:cubicBezTo>
                    <a:pt x="146748" y="295859"/>
                    <a:pt x="150596" y="286622"/>
                    <a:pt x="153675" y="276617"/>
                  </a:cubicBezTo>
                  <a:cubicBezTo>
                    <a:pt x="167530" y="257374"/>
                    <a:pt x="180614" y="238132"/>
                    <a:pt x="194469" y="218889"/>
                  </a:cubicBezTo>
                  <a:cubicBezTo>
                    <a:pt x="196008" y="215041"/>
                    <a:pt x="197548" y="211962"/>
                    <a:pt x="201396" y="209653"/>
                  </a:cubicBezTo>
                  <a:cubicBezTo>
                    <a:pt x="198318" y="208883"/>
                    <a:pt x="196778" y="211962"/>
                    <a:pt x="194469" y="211962"/>
                  </a:cubicBezTo>
                  <a:cubicBezTo>
                    <a:pt x="189081" y="212731"/>
                    <a:pt x="183693" y="214271"/>
                    <a:pt x="181384" y="219659"/>
                  </a:cubicBezTo>
                  <a:cubicBezTo>
                    <a:pt x="145208" y="247368"/>
                    <a:pt x="105954" y="268150"/>
                    <a:pt x="59002" y="265071"/>
                  </a:cubicBezTo>
                  <a:cubicBezTo>
                    <a:pt x="25136" y="262762"/>
                    <a:pt x="4354" y="245059"/>
                    <a:pt x="505" y="218889"/>
                  </a:cubicBezTo>
                  <a:cubicBezTo>
                    <a:pt x="-3343" y="194259"/>
                    <a:pt x="15130" y="168089"/>
                    <a:pt x="44378" y="155774"/>
                  </a:cubicBezTo>
                  <a:cubicBezTo>
                    <a:pt x="78245" y="141150"/>
                    <a:pt x="114421" y="141150"/>
                    <a:pt x="149826" y="144998"/>
                  </a:cubicBezTo>
                  <a:cubicBezTo>
                    <a:pt x="158293" y="145768"/>
                    <a:pt x="166760" y="146538"/>
                    <a:pt x="181384" y="148847"/>
                  </a:cubicBezTo>
                  <a:cubicBezTo>
                    <a:pt x="152905" y="130374"/>
                    <a:pt x="125966" y="121907"/>
                    <a:pt x="103645" y="104974"/>
                  </a:cubicBezTo>
                  <a:cubicBezTo>
                    <a:pt x="101336" y="100356"/>
                    <a:pt x="93639" y="100356"/>
                    <a:pt x="92099" y="94968"/>
                  </a:cubicBezTo>
                  <a:cubicBezTo>
                    <a:pt x="89020" y="91889"/>
                    <a:pt x="86711" y="89580"/>
                    <a:pt x="83633" y="86501"/>
                  </a:cubicBezTo>
                  <a:cubicBezTo>
                    <a:pt x="77475" y="84192"/>
                    <a:pt x="76705" y="78034"/>
                    <a:pt x="74396" y="72647"/>
                  </a:cubicBezTo>
                  <a:cubicBezTo>
                    <a:pt x="68239" y="53404"/>
                    <a:pt x="62081" y="34162"/>
                    <a:pt x="79014" y="17998"/>
                  </a:cubicBezTo>
                  <a:cubicBezTo>
                    <a:pt x="96717" y="1065"/>
                    <a:pt x="117499" y="-3553"/>
                    <a:pt x="141360" y="2604"/>
                  </a:cubicBezTo>
                  <a:cubicBezTo>
                    <a:pt x="165990" y="8762"/>
                    <a:pt x="186002" y="21847"/>
                    <a:pt x="201396" y="42628"/>
                  </a:cubicBezTo>
                  <a:cubicBezTo>
                    <a:pt x="226796" y="53404"/>
                    <a:pt x="226027" y="80344"/>
                    <a:pt x="236033" y="97277"/>
                  </a:cubicBezTo>
                  <a:cubicBezTo>
                    <a:pt x="230645" y="68028"/>
                    <a:pt x="244499" y="42628"/>
                    <a:pt x="265281" y="21847"/>
                  </a:cubicBezTo>
                  <a:cubicBezTo>
                    <a:pt x="279905" y="7223"/>
                    <a:pt x="299148" y="8762"/>
                    <a:pt x="316851" y="16459"/>
                  </a:cubicBezTo>
                  <a:cubicBezTo>
                    <a:pt x="343790" y="27234"/>
                    <a:pt x="363033" y="54943"/>
                    <a:pt x="363033" y="82653"/>
                  </a:cubicBezTo>
                  <a:cubicBezTo>
                    <a:pt x="363033" y="111132"/>
                    <a:pt x="343790" y="138841"/>
                    <a:pt x="316081" y="151156"/>
                  </a:cubicBezTo>
                  <a:cubicBezTo>
                    <a:pt x="309924" y="153465"/>
                    <a:pt x="303766" y="154234"/>
                    <a:pt x="296839" y="158083"/>
                  </a:cubicBezTo>
                  <a:cubicBezTo>
                    <a:pt x="369190" y="147307"/>
                    <a:pt x="416142" y="200416"/>
                    <a:pt x="399209" y="259683"/>
                  </a:cubicBezTo>
                  <a:cubicBezTo>
                    <a:pt x="383045" y="299707"/>
                    <a:pt x="349948" y="310483"/>
                    <a:pt x="315311" y="285852"/>
                  </a:cubicBezTo>
                  <a:cubicBezTo>
                    <a:pt x="294530" y="271998"/>
                    <a:pt x="278366" y="255065"/>
                    <a:pt x="269899" y="231204"/>
                  </a:cubicBezTo>
                  <a:cubicBezTo>
                    <a:pt x="281445" y="264301"/>
                    <a:pt x="279136" y="297398"/>
                    <a:pt x="267590" y="329725"/>
                  </a:cubicBezTo>
                  <a:cubicBezTo>
                    <a:pt x="255275" y="364362"/>
                    <a:pt x="229105" y="383604"/>
                    <a:pt x="192930" y="390532"/>
                  </a:cubicBezTo>
                  <a:cubicBezTo>
                    <a:pt x="183693" y="385913"/>
                    <a:pt x="171378" y="385913"/>
                    <a:pt x="165990" y="373598"/>
                  </a:cubicBezTo>
                  <a:close/>
                </a:path>
              </a:pathLst>
            </a:custGeom>
            <a:solidFill>
              <a:schemeClr val="accent2"/>
            </a:solidFill>
            <a:ln w="76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2" name="Freeform: Shape 191">
              <a:extLst>
                <a:ext uri="{FF2B5EF4-FFF2-40B4-BE49-F238E27FC236}">
                  <a16:creationId xmlns:a16="http://schemas.microsoft.com/office/drawing/2014/main" id="{813278CB-FD7E-40C1-9E28-42501A357E00}"/>
                </a:ext>
              </a:extLst>
            </p:cNvPr>
            <p:cNvSpPr/>
            <p:nvPr/>
          </p:nvSpPr>
          <p:spPr>
            <a:xfrm>
              <a:off x="5177865" y="4287830"/>
              <a:ext cx="148734" cy="161128"/>
            </a:xfrm>
            <a:custGeom>
              <a:avLst/>
              <a:gdLst>
                <a:gd name="connsiteX0" fmla="*/ 370215 w 369454"/>
                <a:gd name="connsiteY0" fmla="*/ 305601 h 400242"/>
                <a:gd name="connsiteX1" fmla="*/ 265536 w 369454"/>
                <a:gd name="connsiteY1" fmla="*/ 341007 h 400242"/>
                <a:gd name="connsiteX2" fmla="*/ 221664 w 369454"/>
                <a:gd name="connsiteY2" fmla="*/ 313298 h 400242"/>
                <a:gd name="connsiteX3" fmla="*/ 220894 w 369454"/>
                <a:gd name="connsiteY3" fmla="*/ 310219 h 400242"/>
                <a:gd name="connsiteX4" fmla="*/ 190876 w 369454"/>
                <a:gd name="connsiteY4" fmla="*/ 281741 h 400242"/>
                <a:gd name="connsiteX5" fmla="*/ 185488 w 369454"/>
                <a:gd name="connsiteY5" fmla="*/ 272504 h 400242"/>
                <a:gd name="connsiteX6" fmla="*/ 195494 w 369454"/>
                <a:gd name="connsiteY6" fmla="*/ 290207 h 400242"/>
                <a:gd name="connsiteX7" fmla="*/ 203191 w 369454"/>
                <a:gd name="connsiteY7" fmla="*/ 345626 h 400242"/>
                <a:gd name="connsiteX8" fmla="*/ 203191 w 369454"/>
                <a:gd name="connsiteY8" fmla="*/ 348704 h 400242"/>
                <a:gd name="connsiteX9" fmla="*/ 200112 w 369454"/>
                <a:gd name="connsiteY9" fmla="*/ 354092 h 400242"/>
                <a:gd name="connsiteX10" fmla="*/ 153930 w 369454"/>
                <a:gd name="connsiteY10" fmla="*/ 400274 h 400242"/>
                <a:gd name="connsiteX11" fmla="*/ 89276 w 369454"/>
                <a:gd name="connsiteY11" fmla="*/ 339468 h 400242"/>
                <a:gd name="connsiteX12" fmla="*/ 116215 w 369454"/>
                <a:gd name="connsiteY12" fmla="*/ 265577 h 400242"/>
                <a:gd name="connsiteX13" fmla="*/ 123912 w 369454"/>
                <a:gd name="connsiteY13" fmla="*/ 251723 h 400242"/>
                <a:gd name="connsiteX14" fmla="*/ 111597 w 369454"/>
                <a:gd name="connsiteY14" fmla="*/ 256341 h 400242"/>
                <a:gd name="connsiteX15" fmla="*/ 23081 w 369454"/>
                <a:gd name="connsiteY15" fmla="*/ 256341 h 400242"/>
                <a:gd name="connsiteX16" fmla="*/ 2300 w 369454"/>
                <a:gd name="connsiteY16" fmla="*/ 183989 h 400242"/>
                <a:gd name="connsiteX17" fmla="*/ 53100 w 369454"/>
                <a:gd name="connsiteY17" fmla="*/ 147044 h 400242"/>
                <a:gd name="connsiteX18" fmla="*/ 75421 w 369454"/>
                <a:gd name="connsiteY18" fmla="*/ 154741 h 400242"/>
                <a:gd name="connsiteX19" fmla="*/ 80039 w 369454"/>
                <a:gd name="connsiteY19" fmla="*/ 155510 h 400242"/>
                <a:gd name="connsiteX20" fmla="*/ 120064 w 369454"/>
                <a:gd name="connsiteY20" fmla="*/ 179371 h 400242"/>
                <a:gd name="connsiteX21" fmla="*/ 124682 w 369454"/>
                <a:gd name="connsiteY21" fmla="*/ 183219 h 400242"/>
                <a:gd name="connsiteX22" fmla="*/ 121603 w 369454"/>
                <a:gd name="connsiteY22" fmla="*/ 180141 h 400242"/>
                <a:gd name="connsiteX23" fmla="*/ 98512 w 369454"/>
                <a:gd name="connsiteY23" fmla="*/ 135498 h 400242"/>
                <a:gd name="connsiteX24" fmla="*/ 93124 w 369454"/>
                <a:gd name="connsiteY24" fmla="*/ 56219 h 400242"/>
                <a:gd name="connsiteX25" fmla="*/ 124682 w 369454"/>
                <a:gd name="connsiteY25" fmla="*/ 10038 h 400242"/>
                <a:gd name="connsiteX26" fmla="*/ 197803 w 369454"/>
                <a:gd name="connsiteY26" fmla="*/ 34668 h 400242"/>
                <a:gd name="connsiteX27" fmla="*/ 200112 w 369454"/>
                <a:gd name="connsiteY27" fmla="*/ 101632 h 400242"/>
                <a:gd name="connsiteX28" fmla="*/ 193954 w 369454"/>
                <a:gd name="connsiteY28" fmla="*/ 131650 h 400242"/>
                <a:gd name="connsiteX29" fmla="*/ 191645 w 369454"/>
                <a:gd name="connsiteY29" fmla="*/ 147044 h 400242"/>
                <a:gd name="connsiteX30" fmla="*/ 203191 w 369454"/>
                <a:gd name="connsiteY30" fmla="*/ 136268 h 400242"/>
                <a:gd name="connsiteX31" fmla="*/ 211657 w 369454"/>
                <a:gd name="connsiteY31" fmla="*/ 127032 h 400242"/>
                <a:gd name="connsiteX32" fmla="*/ 220894 w 369454"/>
                <a:gd name="connsiteY32" fmla="*/ 113947 h 400242"/>
                <a:gd name="connsiteX33" fmla="*/ 220894 w 369454"/>
                <a:gd name="connsiteY33" fmla="*/ 113947 h 400242"/>
                <a:gd name="connsiteX34" fmla="*/ 237827 w 369454"/>
                <a:gd name="connsiteY34" fmla="*/ 95474 h 400242"/>
                <a:gd name="connsiteX35" fmla="*/ 344815 w 369454"/>
                <a:gd name="connsiteY35" fmla="*/ 56989 h 400242"/>
                <a:gd name="connsiteX36" fmla="*/ 376373 w 369454"/>
                <a:gd name="connsiteY36" fmla="*/ 105480 h 400242"/>
                <a:gd name="connsiteX37" fmla="*/ 341736 w 369454"/>
                <a:gd name="connsiteY37" fmla="*/ 168595 h 400242"/>
                <a:gd name="connsiteX38" fmla="*/ 250142 w 369454"/>
                <a:gd name="connsiteY38" fmla="*/ 212468 h 400242"/>
                <a:gd name="connsiteX39" fmla="*/ 237058 w 369454"/>
                <a:gd name="connsiteY39" fmla="*/ 213238 h 400242"/>
                <a:gd name="connsiteX40" fmla="*/ 297093 w 369454"/>
                <a:gd name="connsiteY40" fmla="*/ 220165 h 400242"/>
                <a:gd name="connsiteX41" fmla="*/ 371755 w 369454"/>
                <a:gd name="connsiteY41" fmla="*/ 272504 h 400242"/>
                <a:gd name="connsiteX42" fmla="*/ 371755 w 369454"/>
                <a:gd name="connsiteY42" fmla="*/ 294825 h 400242"/>
                <a:gd name="connsiteX43" fmla="*/ 370215 w 369454"/>
                <a:gd name="connsiteY43" fmla="*/ 305601 h 400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369454" h="400242">
                  <a:moveTo>
                    <a:pt x="370215" y="305601"/>
                  </a:moveTo>
                  <a:cubicBezTo>
                    <a:pt x="345585" y="347935"/>
                    <a:pt x="308639" y="352553"/>
                    <a:pt x="265536" y="341007"/>
                  </a:cubicBezTo>
                  <a:cubicBezTo>
                    <a:pt x="247833" y="336389"/>
                    <a:pt x="233209" y="327153"/>
                    <a:pt x="221664" y="313298"/>
                  </a:cubicBezTo>
                  <a:cubicBezTo>
                    <a:pt x="221664" y="312529"/>
                    <a:pt x="220894" y="310989"/>
                    <a:pt x="220894" y="310219"/>
                  </a:cubicBezTo>
                  <a:cubicBezTo>
                    <a:pt x="207039" y="304062"/>
                    <a:pt x="198573" y="293286"/>
                    <a:pt x="190876" y="281741"/>
                  </a:cubicBezTo>
                  <a:cubicBezTo>
                    <a:pt x="189336" y="278662"/>
                    <a:pt x="188566" y="274814"/>
                    <a:pt x="185488" y="272504"/>
                  </a:cubicBezTo>
                  <a:cubicBezTo>
                    <a:pt x="190106" y="277892"/>
                    <a:pt x="190876" y="284819"/>
                    <a:pt x="195494" y="290207"/>
                  </a:cubicBezTo>
                  <a:cubicBezTo>
                    <a:pt x="203191" y="307910"/>
                    <a:pt x="198573" y="327923"/>
                    <a:pt x="203191" y="345626"/>
                  </a:cubicBezTo>
                  <a:cubicBezTo>
                    <a:pt x="202421" y="346395"/>
                    <a:pt x="202421" y="347935"/>
                    <a:pt x="203191" y="348704"/>
                  </a:cubicBezTo>
                  <a:cubicBezTo>
                    <a:pt x="202421" y="350244"/>
                    <a:pt x="200882" y="352553"/>
                    <a:pt x="200112" y="354092"/>
                  </a:cubicBezTo>
                  <a:cubicBezTo>
                    <a:pt x="191645" y="385650"/>
                    <a:pt x="175482" y="401814"/>
                    <a:pt x="153930" y="400274"/>
                  </a:cubicBezTo>
                  <a:cubicBezTo>
                    <a:pt x="120833" y="397965"/>
                    <a:pt x="91585" y="370256"/>
                    <a:pt x="89276" y="339468"/>
                  </a:cubicBezTo>
                  <a:cubicBezTo>
                    <a:pt x="86197" y="310219"/>
                    <a:pt x="99282" y="287128"/>
                    <a:pt x="116215" y="265577"/>
                  </a:cubicBezTo>
                  <a:cubicBezTo>
                    <a:pt x="119294" y="261729"/>
                    <a:pt x="120064" y="256341"/>
                    <a:pt x="123912" y="251723"/>
                  </a:cubicBezTo>
                  <a:cubicBezTo>
                    <a:pt x="120064" y="255571"/>
                    <a:pt x="115445" y="254032"/>
                    <a:pt x="111597" y="256341"/>
                  </a:cubicBezTo>
                  <a:cubicBezTo>
                    <a:pt x="82348" y="271735"/>
                    <a:pt x="53100" y="280201"/>
                    <a:pt x="23081" y="256341"/>
                  </a:cubicBezTo>
                  <a:cubicBezTo>
                    <a:pt x="4609" y="241716"/>
                    <a:pt x="-4627" y="207850"/>
                    <a:pt x="2300" y="183989"/>
                  </a:cubicBezTo>
                  <a:cubicBezTo>
                    <a:pt x="9227" y="160128"/>
                    <a:pt x="23851" y="149353"/>
                    <a:pt x="53100" y="147044"/>
                  </a:cubicBezTo>
                  <a:cubicBezTo>
                    <a:pt x="60797" y="149353"/>
                    <a:pt x="69263" y="149353"/>
                    <a:pt x="75421" y="154741"/>
                  </a:cubicBezTo>
                  <a:cubicBezTo>
                    <a:pt x="76960" y="154741"/>
                    <a:pt x="78500" y="155510"/>
                    <a:pt x="80039" y="155510"/>
                  </a:cubicBezTo>
                  <a:cubicBezTo>
                    <a:pt x="96203" y="158589"/>
                    <a:pt x="110058" y="167056"/>
                    <a:pt x="120064" y="179371"/>
                  </a:cubicBezTo>
                  <a:cubicBezTo>
                    <a:pt x="121603" y="180141"/>
                    <a:pt x="121603" y="183219"/>
                    <a:pt x="124682" y="183219"/>
                  </a:cubicBezTo>
                  <a:cubicBezTo>
                    <a:pt x="123912" y="182450"/>
                    <a:pt x="122373" y="181680"/>
                    <a:pt x="121603" y="180141"/>
                  </a:cubicBezTo>
                  <a:cubicBezTo>
                    <a:pt x="109288" y="167825"/>
                    <a:pt x="102361" y="152432"/>
                    <a:pt x="98512" y="135498"/>
                  </a:cubicBezTo>
                  <a:cubicBezTo>
                    <a:pt x="93124" y="109329"/>
                    <a:pt x="83888" y="83159"/>
                    <a:pt x="93124" y="56219"/>
                  </a:cubicBezTo>
                  <a:cubicBezTo>
                    <a:pt x="99282" y="37747"/>
                    <a:pt x="107748" y="21583"/>
                    <a:pt x="124682" y="10038"/>
                  </a:cubicBezTo>
                  <a:cubicBezTo>
                    <a:pt x="154700" y="-9974"/>
                    <a:pt x="187027" y="801"/>
                    <a:pt x="197803" y="34668"/>
                  </a:cubicBezTo>
                  <a:cubicBezTo>
                    <a:pt x="204730" y="56989"/>
                    <a:pt x="205500" y="79310"/>
                    <a:pt x="200112" y="101632"/>
                  </a:cubicBezTo>
                  <a:cubicBezTo>
                    <a:pt x="197803" y="111638"/>
                    <a:pt x="196263" y="121644"/>
                    <a:pt x="193954" y="131650"/>
                  </a:cubicBezTo>
                  <a:cubicBezTo>
                    <a:pt x="191645" y="136268"/>
                    <a:pt x="195494" y="141656"/>
                    <a:pt x="191645" y="147044"/>
                  </a:cubicBezTo>
                  <a:cubicBezTo>
                    <a:pt x="196263" y="143965"/>
                    <a:pt x="199342" y="139347"/>
                    <a:pt x="203191" y="136268"/>
                  </a:cubicBezTo>
                  <a:cubicBezTo>
                    <a:pt x="206270" y="133189"/>
                    <a:pt x="208579" y="130110"/>
                    <a:pt x="211657" y="127032"/>
                  </a:cubicBezTo>
                  <a:cubicBezTo>
                    <a:pt x="216276" y="123953"/>
                    <a:pt x="217045" y="117795"/>
                    <a:pt x="220894" y="113947"/>
                  </a:cubicBezTo>
                  <a:lnTo>
                    <a:pt x="220894" y="113947"/>
                  </a:lnTo>
                  <a:cubicBezTo>
                    <a:pt x="229361" y="110098"/>
                    <a:pt x="235518" y="103941"/>
                    <a:pt x="237827" y="95474"/>
                  </a:cubicBezTo>
                  <a:cubicBezTo>
                    <a:pt x="267076" y="64686"/>
                    <a:pt x="299403" y="43135"/>
                    <a:pt x="344815" y="56989"/>
                  </a:cubicBezTo>
                  <a:cubicBezTo>
                    <a:pt x="368676" y="66226"/>
                    <a:pt x="377912" y="80080"/>
                    <a:pt x="376373" y="105480"/>
                  </a:cubicBezTo>
                  <a:cubicBezTo>
                    <a:pt x="374834" y="131650"/>
                    <a:pt x="361748" y="152432"/>
                    <a:pt x="341736" y="168595"/>
                  </a:cubicBezTo>
                  <a:cubicBezTo>
                    <a:pt x="314797" y="190916"/>
                    <a:pt x="283239" y="203232"/>
                    <a:pt x="250142" y="212468"/>
                  </a:cubicBezTo>
                  <a:cubicBezTo>
                    <a:pt x="245524" y="212468"/>
                    <a:pt x="241676" y="210929"/>
                    <a:pt x="237058" y="213238"/>
                  </a:cubicBezTo>
                  <a:cubicBezTo>
                    <a:pt x="257839" y="210159"/>
                    <a:pt x="277082" y="220165"/>
                    <a:pt x="297093" y="220165"/>
                  </a:cubicBezTo>
                  <a:cubicBezTo>
                    <a:pt x="330191" y="225553"/>
                    <a:pt x="357130" y="240177"/>
                    <a:pt x="371755" y="272504"/>
                  </a:cubicBezTo>
                  <a:cubicBezTo>
                    <a:pt x="374834" y="280201"/>
                    <a:pt x="377142" y="287128"/>
                    <a:pt x="371755" y="294825"/>
                  </a:cubicBezTo>
                  <a:cubicBezTo>
                    <a:pt x="370985" y="299444"/>
                    <a:pt x="370985" y="302522"/>
                    <a:pt x="370215" y="305601"/>
                  </a:cubicBezTo>
                  <a:close/>
                </a:path>
              </a:pathLst>
            </a:custGeom>
            <a:solidFill>
              <a:schemeClr val="accent4"/>
            </a:solidFill>
            <a:ln w="76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3" name="Freeform: Shape 192">
              <a:extLst>
                <a:ext uri="{FF2B5EF4-FFF2-40B4-BE49-F238E27FC236}">
                  <a16:creationId xmlns:a16="http://schemas.microsoft.com/office/drawing/2014/main" id="{D61F4ADF-314A-4A4B-8ABF-6F63F8CF1AC1}"/>
                </a:ext>
              </a:extLst>
            </p:cNvPr>
            <p:cNvSpPr/>
            <p:nvPr/>
          </p:nvSpPr>
          <p:spPr>
            <a:xfrm>
              <a:off x="6305577" y="4199334"/>
              <a:ext cx="210497" cy="202401"/>
            </a:xfrm>
            <a:custGeom>
              <a:avLst/>
              <a:gdLst>
                <a:gd name="connsiteX0" fmla="*/ 165990 w 400242"/>
                <a:gd name="connsiteY0" fmla="*/ 373598 h 384848"/>
                <a:gd name="connsiteX1" fmla="*/ 145978 w 400242"/>
                <a:gd name="connsiteY1" fmla="*/ 305865 h 384848"/>
                <a:gd name="connsiteX2" fmla="*/ 153675 w 400242"/>
                <a:gd name="connsiteY2" fmla="*/ 276617 h 384848"/>
                <a:gd name="connsiteX3" fmla="*/ 194469 w 400242"/>
                <a:gd name="connsiteY3" fmla="*/ 218889 h 384848"/>
                <a:gd name="connsiteX4" fmla="*/ 201396 w 400242"/>
                <a:gd name="connsiteY4" fmla="*/ 209653 h 384848"/>
                <a:gd name="connsiteX5" fmla="*/ 194469 w 400242"/>
                <a:gd name="connsiteY5" fmla="*/ 211962 h 384848"/>
                <a:gd name="connsiteX6" fmla="*/ 181384 w 400242"/>
                <a:gd name="connsiteY6" fmla="*/ 219659 h 384848"/>
                <a:gd name="connsiteX7" fmla="*/ 59002 w 400242"/>
                <a:gd name="connsiteY7" fmla="*/ 265071 h 384848"/>
                <a:gd name="connsiteX8" fmla="*/ 505 w 400242"/>
                <a:gd name="connsiteY8" fmla="*/ 218889 h 384848"/>
                <a:gd name="connsiteX9" fmla="*/ 44378 w 400242"/>
                <a:gd name="connsiteY9" fmla="*/ 155774 h 384848"/>
                <a:gd name="connsiteX10" fmla="*/ 149826 w 400242"/>
                <a:gd name="connsiteY10" fmla="*/ 144998 h 384848"/>
                <a:gd name="connsiteX11" fmla="*/ 181384 w 400242"/>
                <a:gd name="connsiteY11" fmla="*/ 148847 h 384848"/>
                <a:gd name="connsiteX12" fmla="*/ 103645 w 400242"/>
                <a:gd name="connsiteY12" fmla="*/ 104974 h 384848"/>
                <a:gd name="connsiteX13" fmla="*/ 92099 w 400242"/>
                <a:gd name="connsiteY13" fmla="*/ 94968 h 384848"/>
                <a:gd name="connsiteX14" fmla="*/ 83633 w 400242"/>
                <a:gd name="connsiteY14" fmla="*/ 86501 h 384848"/>
                <a:gd name="connsiteX15" fmla="*/ 74396 w 400242"/>
                <a:gd name="connsiteY15" fmla="*/ 72647 h 384848"/>
                <a:gd name="connsiteX16" fmla="*/ 79014 w 400242"/>
                <a:gd name="connsiteY16" fmla="*/ 17998 h 384848"/>
                <a:gd name="connsiteX17" fmla="*/ 141360 w 400242"/>
                <a:gd name="connsiteY17" fmla="*/ 2604 h 384848"/>
                <a:gd name="connsiteX18" fmla="*/ 201396 w 400242"/>
                <a:gd name="connsiteY18" fmla="*/ 42628 h 384848"/>
                <a:gd name="connsiteX19" fmla="*/ 236033 w 400242"/>
                <a:gd name="connsiteY19" fmla="*/ 97277 h 384848"/>
                <a:gd name="connsiteX20" fmla="*/ 265281 w 400242"/>
                <a:gd name="connsiteY20" fmla="*/ 21847 h 384848"/>
                <a:gd name="connsiteX21" fmla="*/ 316851 w 400242"/>
                <a:gd name="connsiteY21" fmla="*/ 16459 h 384848"/>
                <a:gd name="connsiteX22" fmla="*/ 363033 w 400242"/>
                <a:gd name="connsiteY22" fmla="*/ 82653 h 384848"/>
                <a:gd name="connsiteX23" fmla="*/ 316081 w 400242"/>
                <a:gd name="connsiteY23" fmla="*/ 151156 h 384848"/>
                <a:gd name="connsiteX24" fmla="*/ 296839 w 400242"/>
                <a:gd name="connsiteY24" fmla="*/ 158083 h 384848"/>
                <a:gd name="connsiteX25" fmla="*/ 399209 w 400242"/>
                <a:gd name="connsiteY25" fmla="*/ 259683 h 384848"/>
                <a:gd name="connsiteX26" fmla="*/ 315311 w 400242"/>
                <a:gd name="connsiteY26" fmla="*/ 285852 h 384848"/>
                <a:gd name="connsiteX27" fmla="*/ 269899 w 400242"/>
                <a:gd name="connsiteY27" fmla="*/ 231204 h 384848"/>
                <a:gd name="connsiteX28" fmla="*/ 267590 w 400242"/>
                <a:gd name="connsiteY28" fmla="*/ 329725 h 384848"/>
                <a:gd name="connsiteX29" fmla="*/ 192930 w 400242"/>
                <a:gd name="connsiteY29" fmla="*/ 390532 h 384848"/>
                <a:gd name="connsiteX30" fmla="*/ 165990 w 400242"/>
                <a:gd name="connsiteY30" fmla="*/ 373598 h 3848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400242" h="384848">
                  <a:moveTo>
                    <a:pt x="165990" y="373598"/>
                  </a:moveTo>
                  <a:cubicBezTo>
                    <a:pt x="138281" y="357435"/>
                    <a:pt x="143669" y="331265"/>
                    <a:pt x="145978" y="305865"/>
                  </a:cubicBezTo>
                  <a:cubicBezTo>
                    <a:pt x="146748" y="295859"/>
                    <a:pt x="150596" y="286622"/>
                    <a:pt x="153675" y="276617"/>
                  </a:cubicBezTo>
                  <a:cubicBezTo>
                    <a:pt x="167530" y="257374"/>
                    <a:pt x="180614" y="238132"/>
                    <a:pt x="194469" y="218889"/>
                  </a:cubicBezTo>
                  <a:cubicBezTo>
                    <a:pt x="196008" y="215041"/>
                    <a:pt x="197548" y="211962"/>
                    <a:pt x="201396" y="209653"/>
                  </a:cubicBezTo>
                  <a:cubicBezTo>
                    <a:pt x="198318" y="208883"/>
                    <a:pt x="196778" y="211962"/>
                    <a:pt x="194469" y="211962"/>
                  </a:cubicBezTo>
                  <a:cubicBezTo>
                    <a:pt x="189081" y="212731"/>
                    <a:pt x="183693" y="214271"/>
                    <a:pt x="181384" y="219659"/>
                  </a:cubicBezTo>
                  <a:cubicBezTo>
                    <a:pt x="145208" y="247368"/>
                    <a:pt x="105954" y="268150"/>
                    <a:pt x="59002" y="265071"/>
                  </a:cubicBezTo>
                  <a:cubicBezTo>
                    <a:pt x="25136" y="262762"/>
                    <a:pt x="4354" y="245059"/>
                    <a:pt x="505" y="218889"/>
                  </a:cubicBezTo>
                  <a:cubicBezTo>
                    <a:pt x="-3343" y="194259"/>
                    <a:pt x="15130" y="168089"/>
                    <a:pt x="44378" y="155774"/>
                  </a:cubicBezTo>
                  <a:cubicBezTo>
                    <a:pt x="78245" y="141150"/>
                    <a:pt x="114421" y="141150"/>
                    <a:pt x="149826" y="144998"/>
                  </a:cubicBezTo>
                  <a:cubicBezTo>
                    <a:pt x="158293" y="145768"/>
                    <a:pt x="166760" y="146538"/>
                    <a:pt x="181384" y="148847"/>
                  </a:cubicBezTo>
                  <a:cubicBezTo>
                    <a:pt x="152905" y="130374"/>
                    <a:pt x="125966" y="121907"/>
                    <a:pt x="103645" y="104974"/>
                  </a:cubicBezTo>
                  <a:cubicBezTo>
                    <a:pt x="101336" y="100356"/>
                    <a:pt x="93639" y="100356"/>
                    <a:pt x="92099" y="94968"/>
                  </a:cubicBezTo>
                  <a:cubicBezTo>
                    <a:pt x="89020" y="91889"/>
                    <a:pt x="86711" y="89580"/>
                    <a:pt x="83633" y="86501"/>
                  </a:cubicBezTo>
                  <a:cubicBezTo>
                    <a:pt x="77475" y="84192"/>
                    <a:pt x="76705" y="78034"/>
                    <a:pt x="74396" y="72647"/>
                  </a:cubicBezTo>
                  <a:cubicBezTo>
                    <a:pt x="68239" y="53404"/>
                    <a:pt x="62081" y="34162"/>
                    <a:pt x="79014" y="17998"/>
                  </a:cubicBezTo>
                  <a:cubicBezTo>
                    <a:pt x="96717" y="1065"/>
                    <a:pt x="117499" y="-3553"/>
                    <a:pt x="141360" y="2604"/>
                  </a:cubicBezTo>
                  <a:cubicBezTo>
                    <a:pt x="165990" y="8762"/>
                    <a:pt x="186002" y="21847"/>
                    <a:pt x="201396" y="42628"/>
                  </a:cubicBezTo>
                  <a:cubicBezTo>
                    <a:pt x="226796" y="53404"/>
                    <a:pt x="226027" y="80344"/>
                    <a:pt x="236033" y="97277"/>
                  </a:cubicBezTo>
                  <a:cubicBezTo>
                    <a:pt x="230645" y="68028"/>
                    <a:pt x="244499" y="42628"/>
                    <a:pt x="265281" y="21847"/>
                  </a:cubicBezTo>
                  <a:cubicBezTo>
                    <a:pt x="279905" y="7223"/>
                    <a:pt x="299148" y="8762"/>
                    <a:pt x="316851" y="16459"/>
                  </a:cubicBezTo>
                  <a:cubicBezTo>
                    <a:pt x="343790" y="27234"/>
                    <a:pt x="363033" y="54943"/>
                    <a:pt x="363033" y="82653"/>
                  </a:cubicBezTo>
                  <a:cubicBezTo>
                    <a:pt x="363033" y="111132"/>
                    <a:pt x="343790" y="138841"/>
                    <a:pt x="316081" y="151156"/>
                  </a:cubicBezTo>
                  <a:cubicBezTo>
                    <a:pt x="309924" y="153465"/>
                    <a:pt x="303766" y="154234"/>
                    <a:pt x="296839" y="158083"/>
                  </a:cubicBezTo>
                  <a:cubicBezTo>
                    <a:pt x="369190" y="147307"/>
                    <a:pt x="416142" y="200416"/>
                    <a:pt x="399209" y="259683"/>
                  </a:cubicBezTo>
                  <a:cubicBezTo>
                    <a:pt x="383045" y="299707"/>
                    <a:pt x="349948" y="310483"/>
                    <a:pt x="315311" y="285852"/>
                  </a:cubicBezTo>
                  <a:cubicBezTo>
                    <a:pt x="294530" y="271998"/>
                    <a:pt x="278366" y="255065"/>
                    <a:pt x="269899" y="231204"/>
                  </a:cubicBezTo>
                  <a:cubicBezTo>
                    <a:pt x="281445" y="264301"/>
                    <a:pt x="279136" y="297398"/>
                    <a:pt x="267590" y="329725"/>
                  </a:cubicBezTo>
                  <a:cubicBezTo>
                    <a:pt x="255275" y="364362"/>
                    <a:pt x="229105" y="383604"/>
                    <a:pt x="192930" y="390532"/>
                  </a:cubicBezTo>
                  <a:cubicBezTo>
                    <a:pt x="183693" y="385913"/>
                    <a:pt x="171378" y="385913"/>
                    <a:pt x="165990" y="373598"/>
                  </a:cubicBezTo>
                  <a:close/>
                </a:path>
              </a:pathLst>
            </a:custGeom>
            <a:solidFill>
              <a:schemeClr val="bg1"/>
            </a:solidFill>
            <a:ln w="76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4" name="Freeform: Shape 193">
              <a:extLst>
                <a:ext uri="{FF2B5EF4-FFF2-40B4-BE49-F238E27FC236}">
                  <a16:creationId xmlns:a16="http://schemas.microsoft.com/office/drawing/2014/main" id="{6F4359B8-2974-4708-818B-A6BEA4D7CFB5}"/>
                </a:ext>
              </a:extLst>
            </p:cNvPr>
            <p:cNvSpPr/>
            <p:nvPr/>
          </p:nvSpPr>
          <p:spPr>
            <a:xfrm>
              <a:off x="6441262" y="4690774"/>
              <a:ext cx="109981" cy="91651"/>
            </a:xfrm>
            <a:custGeom>
              <a:avLst/>
              <a:gdLst>
                <a:gd name="connsiteX0" fmla="*/ 34636 w 138545"/>
                <a:gd name="connsiteY0" fmla="*/ 104546 h 115454"/>
                <a:gd name="connsiteX1" fmla="*/ 12315 w 138545"/>
                <a:gd name="connsiteY1" fmla="*/ 78376 h 115454"/>
                <a:gd name="connsiteX2" fmla="*/ 0 w 138545"/>
                <a:gd name="connsiteY2" fmla="*/ 68370 h 115454"/>
                <a:gd name="connsiteX3" fmla="*/ 15394 w 138545"/>
                <a:gd name="connsiteY3" fmla="*/ 56824 h 115454"/>
                <a:gd name="connsiteX4" fmla="*/ 2309 w 138545"/>
                <a:gd name="connsiteY4" fmla="*/ 46818 h 115454"/>
                <a:gd name="connsiteX5" fmla="*/ 3848 w 138545"/>
                <a:gd name="connsiteY5" fmla="*/ 43739 h 115454"/>
                <a:gd name="connsiteX6" fmla="*/ 30018 w 138545"/>
                <a:gd name="connsiteY6" fmla="*/ 19109 h 115454"/>
                <a:gd name="connsiteX7" fmla="*/ 137006 w 138545"/>
                <a:gd name="connsiteY7" fmla="*/ 37582 h 115454"/>
                <a:gd name="connsiteX8" fmla="*/ 130848 w 138545"/>
                <a:gd name="connsiteY8" fmla="*/ 96079 h 115454"/>
                <a:gd name="connsiteX9" fmla="*/ 63885 w 138545"/>
                <a:gd name="connsiteY9" fmla="*/ 120709 h 115454"/>
                <a:gd name="connsiteX10" fmla="*/ 43873 w 138545"/>
                <a:gd name="connsiteY10" fmla="*/ 111473 h 115454"/>
                <a:gd name="connsiteX11" fmla="*/ 34636 w 138545"/>
                <a:gd name="connsiteY11" fmla="*/ 104546 h 115454"/>
                <a:gd name="connsiteX12" fmla="*/ 34636 w 138545"/>
                <a:gd name="connsiteY12" fmla="*/ 104546 h 1154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8545" h="115454">
                  <a:moveTo>
                    <a:pt x="34636" y="104546"/>
                  </a:moveTo>
                  <a:cubicBezTo>
                    <a:pt x="26939" y="96079"/>
                    <a:pt x="20012" y="86843"/>
                    <a:pt x="12315" y="78376"/>
                  </a:cubicBezTo>
                  <a:cubicBezTo>
                    <a:pt x="8467" y="74527"/>
                    <a:pt x="1539" y="74527"/>
                    <a:pt x="0" y="68370"/>
                  </a:cubicBezTo>
                  <a:cubicBezTo>
                    <a:pt x="3848" y="62982"/>
                    <a:pt x="13085" y="64521"/>
                    <a:pt x="15394" y="56824"/>
                  </a:cubicBezTo>
                  <a:cubicBezTo>
                    <a:pt x="13855" y="49897"/>
                    <a:pt x="4618" y="52976"/>
                    <a:pt x="2309" y="46818"/>
                  </a:cubicBezTo>
                  <a:cubicBezTo>
                    <a:pt x="3079" y="46049"/>
                    <a:pt x="3079" y="43739"/>
                    <a:pt x="3848" y="43739"/>
                  </a:cubicBezTo>
                  <a:cubicBezTo>
                    <a:pt x="22321" y="46049"/>
                    <a:pt x="21552" y="27576"/>
                    <a:pt x="30018" y="19109"/>
                  </a:cubicBezTo>
                  <a:cubicBezTo>
                    <a:pt x="62346" y="-12448"/>
                    <a:pt x="118534" y="-3982"/>
                    <a:pt x="137006" y="37582"/>
                  </a:cubicBezTo>
                  <a:cubicBezTo>
                    <a:pt x="147782" y="61443"/>
                    <a:pt x="145473" y="81455"/>
                    <a:pt x="130848" y="96079"/>
                  </a:cubicBezTo>
                  <a:cubicBezTo>
                    <a:pt x="116225" y="125327"/>
                    <a:pt x="86976" y="115321"/>
                    <a:pt x="63885" y="120709"/>
                  </a:cubicBezTo>
                  <a:cubicBezTo>
                    <a:pt x="53109" y="127636"/>
                    <a:pt x="53109" y="109164"/>
                    <a:pt x="43873" y="111473"/>
                  </a:cubicBezTo>
                  <a:cubicBezTo>
                    <a:pt x="42333" y="108394"/>
                    <a:pt x="39255" y="106085"/>
                    <a:pt x="34636" y="104546"/>
                  </a:cubicBezTo>
                  <a:lnTo>
                    <a:pt x="34636" y="104546"/>
                  </a:lnTo>
                  <a:close/>
                </a:path>
              </a:pathLst>
            </a:custGeom>
            <a:solidFill>
              <a:srgbClr val="84AF2D"/>
            </a:solidFill>
            <a:ln w="76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5" name="Freeform: Shape 194">
              <a:extLst>
                <a:ext uri="{FF2B5EF4-FFF2-40B4-BE49-F238E27FC236}">
                  <a16:creationId xmlns:a16="http://schemas.microsoft.com/office/drawing/2014/main" id="{4FCA9D59-35D6-43C9-9D77-49FCA54FD124}"/>
                </a:ext>
              </a:extLst>
            </p:cNvPr>
            <p:cNvSpPr/>
            <p:nvPr/>
          </p:nvSpPr>
          <p:spPr>
            <a:xfrm>
              <a:off x="8299510" y="2703528"/>
              <a:ext cx="103871" cy="134421"/>
            </a:xfrm>
            <a:custGeom>
              <a:avLst/>
              <a:gdLst>
                <a:gd name="connsiteX0" fmla="*/ 102370 w 130848"/>
                <a:gd name="connsiteY0" fmla="*/ 20619 h 169333"/>
                <a:gd name="connsiteX1" fmla="*/ 132388 w 130848"/>
                <a:gd name="connsiteY1" fmla="*/ 89892 h 169333"/>
                <a:gd name="connsiteX2" fmla="*/ 100831 w 130848"/>
                <a:gd name="connsiteY2" fmla="*/ 139922 h 169333"/>
                <a:gd name="connsiteX3" fmla="*/ 80818 w 130848"/>
                <a:gd name="connsiteY3" fmla="*/ 147619 h 169333"/>
                <a:gd name="connsiteX4" fmla="*/ 70812 w 130848"/>
                <a:gd name="connsiteY4" fmla="*/ 153007 h 169333"/>
                <a:gd name="connsiteX5" fmla="*/ 26939 w 130848"/>
                <a:gd name="connsiteY5" fmla="*/ 163013 h 169333"/>
                <a:gd name="connsiteX6" fmla="*/ 11545 w 130848"/>
                <a:gd name="connsiteY6" fmla="*/ 132225 h 169333"/>
                <a:gd name="connsiteX7" fmla="*/ 0 w 130848"/>
                <a:gd name="connsiteY7" fmla="*/ 109135 h 169333"/>
                <a:gd name="connsiteX8" fmla="*/ 5388 w 130848"/>
                <a:gd name="connsiteY8" fmla="*/ 73728 h 169333"/>
                <a:gd name="connsiteX9" fmla="*/ 53109 w 130848"/>
                <a:gd name="connsiteY9" fmla="*/ 12922 h 169333"/>
                <a:gd name="connsiteX10" fmla="*/ 58497 w 130848"/>
                <a:gd name="connsiteY10" fmla="*/ 9844 h 169333"/>
                <a:gd name="connsiteX11" fmla="*/ 83897 w 130848"/>
                <a:gd name="connsiteY11" fmla="*/ 12153 h 169333"/>
                <a:gd name="connsiteX12" fmla="*/ 90055 w 130848"/>
                <a:gd name="connsiteY12" fmla="*/ 12153 h 169333"/>
                <a:gd name="connsiteX13" fmla="*/ 102370 w 130848"/>
                <a:gd name="connsiteY13" fmla="*/ 20619 h 169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30848" h="169333">
                  <a:moveTo>
                    <a:pt x="102370" y="20619"/>
                  </a:moveTo>
                  <a:cubicBezTo>
                    <a:pt x="124691" y="30625"/>
                    <a:pt x="142394" y="66801"/>
                    <a:pt x="132388" y="89892"/>
                  </a:cubicBezTo>
                  <a:cubicBezTo>
                    <a:pt x="124691" y="107595"/>
                    <a:pt x="119303" y="127607"/>
                    <a:pt x="100831" y="139922"/>
                  </a:cubicBezTo>
                  <a:cubicBezTo>
                    <a:pt x="93903" y="144541"/>
                    <a:pt x="89285" y="150698"/>
                    <a:pt x="80818" y="147619"/>
                  </a:cubicBezTo>
                  <a:cubicBezTo>
                    <a:pt x="75431" y="146080"/>
                    <a:pt x="72352" y="148389"/>
                    <a:pt x="70812" y="153007"/>
                  </a:cubicBezTo>
                  <a:cubicBezTo>
                    <a:pt x="61576" y="180716"/>
                    <a:pt x="43873" y="169171"/>
                    <a:pt x="26939" y="163013"/>
                  </a:cubicBezTo>
                  <a:cubicBezTo>
                    <a:pt x="15394" y="156086"/>
                    <a:pt x="17703" y="142231"/>
                    <a:pt x="11545" y="132225"/>
                  </a:cubicBezTo>
                  <a:cubicBezTo>
                    <a:pt x="7697" y="124529"/>
                    <a:pt x="5388" y="116062"/>
                    <a:pt x="0" y="109135"/>
                  </a:cubicBezTo>
                  <a:cubicBezTo>
                    <a:pt x="3079" y="97589"/>
                    <a:pt x="5388" y="84504"/>
                    <a:pt x="5388" y="73728"/>
                  </a:cubicBezTo>
                  <a:cubicBezTo>
                    <a:pt x="5388" y="39092"/>
                    <a:pt x="27709" y="25238"/>
                    <a:pt x="53109" y="12922"/>
                  </a:cubicBezTo>
                  <a:cubicBezTo>
                    <a:pt x="55418" y="12153"/>
                    <a:pt x="57727" y="11383"/>
                    <a:pt x="58497" y="9844"/>
                  </a:cubicBezTo>
                  <a:cubicBezTo>
                    <a:pt x="67734" y="-932"/>
                    <a:pt x="76970" y="-6320"/>
                    <a:pt x="83897" y="12153"/>
                  </a:cubicBezTo>
                  <a:cubicBezTo>
                    <a:pt x="83897" y="12922"/>
                    <a:pt x="87746" y="12153"/>
                    <a:pt x="90055" y="12153"/>
                  </a:cubicBezTo>
                  <a:cubicBezTo>
                    <a:pt x="100061" y="9074"/>
                    <a:pt x="96982" y="19850"/>
                    <a:pt x="102370" y="20619"/>
                  </a:cubicBezTo>
                  <a:close/>
                </a:path>
              </a:pathLst>
            </a:custGeom>
            <a:solidFill>
              <a:srgbClr val="84AF2E"/>
            </a:solidFill>
            <a:ln w="76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6" name="Freeform: Shape 195">
              <a:extLst>
                <a:ext uri="{FF2B5EF4-FFF2-40B4-BE49-F238E27FC236}">
                  <a16:creationId xmlns:a16="http://schemas.microsoft.com/office/drawing/2014/main" id="{620DA132-BFDE-47DA-90AC-2DB9197E8AFC}"/>
                </a:ext>
              </a:extLst>
            </p:cNvPr>
            <p:cNvSpPr/>
            <p:nvPr/>
          </p:nvSpPr>
          <p:spPr>
            <a:xfrm>
              <a:off x="3964928" y="2412651"/>
              <a:ext cx="116091" cy="103871"/>
            </a:xfrm>
            <a:custGeom>
              <a:avLst/>
              <a:gdLst>
                <a:gd name="connsiteX0" fmla="*/ 121132 w 146242"/>
                <a:gd name="connsiteY0" fmla="*/ 121043 h 130848"/>
                <a:gd name="connsiteX1" fmla="*/ 76489 w 146242"/>
                <a:gd name="connsiteY1" fmla="*/ 134897 h 130848"/>
                <a:gd name="connsiteX2" fmla="*/ 17223 w 146242"/>
                <a:gd name="connsiteY2" fmla="*/ 117964 h 130848"/>
                <a:gd name="connsiteX3" fmla="*/ 1829 w 146242"/>
                <a:gd name="connsiteY3" fmla="*/ 57158 h 130848"/>
                <a:gd name="connsiteX4" fmla="*/ 44932 w 146242"/>
                <a:gd name="connsiteY4" fmla="*/ 970 h 130848"/>
                <a:gd name="connsiteX5" fmla="*/ 106508 w 146242"/>
                <a:gd name="connsiteY5" fmla="*/ 4049 h 130848"/>
                <a:gd name="connsiteX6" fmla="*/ 131138 w 146242"/>
                <a:gd name="connsiteY6" fmla="*/ 27909 h 130848"/>
                <a:gd name="connsiteX7" fmla="*/ 142683 w 146242"/>
                <a:gd name="connsiteY7" fmla="*/ 37146 h 130848"/>
                <a:gd name="connsiteX8" fmla="*/ 152689 w 146242"/>
                <a:gd name="connsiteY8" fmla="*/ 75631 h 130848"/>
                <a:gd name="connsiteX9" fmla="*/ 126520 w 146242"/>
                <a:gd name="connsiteY9" fmla="*/ 109497 h 130848"/>
                <a:gd name="connsiteX10" fmla="*/ 123441 w 146242"/>
                <a:gd name="connsiteY10" fmla="*/ 119503 h 130848"/>
                <a:gd name="connsiteX11" fmla="*/ 121132 w 146242"/>
                <a:gd name="connsiteY11" fmla="*/ 121043 h 1308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6242" h="130848">
                  <a:moveTo>
                    <a:pt x="121132" y="121043"/>
                  </a:moveTo>
                  <a:cubicBezTo>
                    <a:pt x="104199" y="117194"/>
                    <a:pt x="91114" y="130279"/>
                    <a:pt x="76489" y="134897"/>
                  </a:cubicBezTo>
                  <a:cubicBezTo>
                    <a:pt x="51089" y="143364"/>
                    <a:pt x="30308" y="131818"/>
                    <a:pt x="17223" y="117964"/>
                  </a:cubicBezTo>
                  <a:cubicBezTo>
                    <a:pt x="3368" y="104109"/>
                    <a:pt x="-3559" y="83328"/>
                    <a:pt x="1829" y="57158"/>
                  </a:cubicBezTo>
                  <a:cubicBezTo>
                    <a:pt x="7217" y="27140"/>
                    <a:pt x="36465" y="23291"/>
                    <a:pt x="44932" y="970"/>
                  </a:cubicBezTo>
                  <a:cubicBezTo>
                    <a:pt x="64944" y="4818"/>
                    <a:pt x="85726" y="-5188"/>
                    <a:pt x="106508" y="4049"/>
                  </a:cubicBezTo>
                  <a:cubicBezTo>
                    <a:pt x="118053" y="9437"/>
                    <a:pt x="134986" y="7897"/>
                    <a:pt x="131138" y="27909"/>
                  </a:cubicBezTo>
                  <a:cubicBezTo>
                    <a:pt x="134217" y="31758"/>
                    <a:pt x="141144" y="30218"/>
                    <a:pt x="142683" y="37146"/>
                  </a:cubicBezTo>
                  <a:cubicBezTo>
                    <a:pt x="148071" y="49461"/>
                    <a:pt x="139605" y="65624"/>
                    <a:pt x="152689" y="75631"/>
                  </a:cubicBezTo>
                  <a:cubicBezTo>
                    <a:pt x="151150" y="92564"/>
                    <a:pt x="138835" y="101031"/>
                    <a:pt x="126520" y="109497"/>
                  </a:cubicBezTo>
                  <a:cubicBezTo>
                    <a:pt x="124980" y="112576"/>
                    <a:pt x="124980" y="116424"/>
                    <a:pt x="123441" y="119503"/>
                  </a:cubicBezTo>
                  <a:cubicBezTo>
                    <a:pt x="122671" y="119503"/>
                    <a:pt x="121901" y="120273"/>
                    <a:pt x="121132" y="121043"/>
                  </a:cubicBezTo>
                  <a:close/>
                </a:path>
              </a:pathLst>
            </a:custGeom>
            <a:solidFill>
              <a:srgbClr val="A2BE2C"/>
            </a:solidFill>
            <a:ln w="76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7" name="Freeform: Shape 196">
              <a:extLst>
                <a:ext uri="{FF2B5EF4-FFF2-40B4-BE49-F238E27FC236}">
                  <a16:creationId xmlns:a16="http://schemas.microsoft.com/office/drawing/2014/main" id="{185ECDF6-62E7-4419-BDE2-952DAE1A03D1}"/>
                </a:ext>
              </a:extLst>
            </p:cNvPr>
            <p:cNvSpPr/>
            <p:nvPr/>
          </p:nvSpPr>
          <p:spPr>
            <a:xfrm>
              <a:off x="4058641" y="2453136"/>
              <a:ext cx="122201" cy="103871"/>
            </a:xfrm>
            <a:custGeom>
              <a:avLst/>
              <a:gdLst>
                <a:gd name="connsiteX0" fmla="*/ 3079 w 153939"/>
                <a:gd name="connsiteY0" fmla="*/ 56958 h 130848"/>
                <a:gd name="connsiteX1" fmla="*/ 0 w 153939"/>
                <a:gd name="connsiteY1" fmla="*/ 52339 h 130848"/>
                <a:gd name="connsiteX2" fmla="*/ 33097 w 153939"/>
                <a:gd name="connsiteY2" fmla="*/ 26170 h 130848"/>
                <a:gd name="connsiteX3" fmla="*/ 33097 w 153939"/>
                <a:gd name="connsiteY3" fmla="*/ 17703 h 130848"/>
                <a:gd name="connsiteX4" fmla="*/ 55418 w 153939"/>
                <a:gd name="connsiteY4" fmla="*/ 8467 h 130848"/>
                <a:gd name="connsiteX5" fmla="*/ 72352 w 153939"/>
                <a:gd name="connsiteY5" fmla="*/ 0 h 130848"/>
                <a:gd name="connsiteX6" fmla="*/ 107758 w 153939"/>
                <a:gd name="connsiteY6" fmla="*/ 6927 h 130848"/>
                <a:gd name="connsiteX7" fmla="*/ 147012 w 153939"/>
                <a:gd name="connsiteY7" fmla="*/ 101600 h 130848"/>
                <a:gd name="connsiteX8" fmla="*/ 81588 w 153939"/>
                <a:gd name="connsiteY8" fmla="*/ 131618 h 130848"/>
                <a:gd name="connsiteX9" fmla="*/ 10006 w 153939"/>
                <a:gd name="connsiteY9" fmla="*/ 80048 h 130848"/>
                <a:gd name="connsiteX10" fmla="*/ 6927 w 153939"/>
                <a:gd name="connsiteY10" fmla="*/ 72351 h 130848"/>
                <a:gd name="connsiteX11" fmla="*/ 3079 w 153939"/>
                <a:gd name="connsiteY11" fmla="*/ 56958 h 1308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53939" h="130848">
                  <a:moveTo>
                    <a:pt x="3079" y="56958"/>
                  </a:moveTo>
                  <a:cubicBezTo>
                    <a:pt x="2309" y="55418"/>
                    <a:pt x="770" y="53879"/>
                    <a:pt x="0" y="52339"/>
                  </a:cubicBezTo>
                  <a:cubicBezTo>
                    <a:pt x="19242" y="53879"/>
                    <a:pt x="22321" y="34636"/>
                    <a:pt x="33097" y="26170"/>
                  </a:cubicBezTo>
                  <a:cubicBezTo>
                    <a:pt x="30788" y="23091"/>
                    <a:pt x="30788" y="20782"/>
                    <a:pt x="33097" y="17703"/>
                  </a:cubicBezTo>
                  <a:cubicBezTo>
                    <a:pt x="40024" y="13085"/>
                    <a:pt x="46182" y="8467"/>
                    <a:pt x="55418" y="8467"/>
                  </a:cubicBezTo>
                  <a:cubicBezTo>
                    <a:pt x="58497" y="770"/>
                    <a:pt x="67733" y="4618"/>
                    <a:pt x="72352" y="0"/>
                  </a:cubicBezTo>
                  <a:cubicBezTo>
                    <a:pt x="83897" y="2309"/>
                    <a:pt x="96212" y="4618"/>
                    <a:pt x="107758" y="6927"/>
                  </a:cubicBezTo>
                  <a:cubicBezTo>
                    <a:pt x="144703" y="14624"/>
                    <a:pt x="171643" y="75430"/>
                    <a:pt x="147012" y="101600"/>
                  </a:cubicBezTo>
                  <a:cubicBezTo>
                    <a:pt x="130848" y="118533"/>
                    <a:pt x="110067" y="133157"/>
                    <a:pt x="81588" y="131618"/>
                  </a:cubicBezTo>
                  <a:cubicBezTo>
                    <a:pt x="45412" y="129309"/>
                    <a:pt x="26170" y="107758"/>
                    <a:pt x="10006" y="80048"/>
                  </a:cubicBezTo>
                  <a:cubicBezTo>
                    <a:pt x="8467" y="77739"/>
                    <a:pt x="6927" y="75430"/>
                    <a:pt x="6927" y="72351"/>
                  </a:cubicBezTo>
                  <a:cubicBezTo>
                    <a:pt x="9236" y="65424"/>
                    <a:pt x="7697" y="60806"/>
                    <a:pt x="3079" y="56958"/>
                  </a:cubicBezTo>
                  <a:close/>
                </a:path>
              </a:pathLst>
            </a:custGeom>
            <a:solidFill>
              <a:srgbClr val="84AF2D"/>
            </a:solidFill>
            <a:ln w="76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8" name="Freeform: Shape 197">
              <a:extLst>
                <a:ext uri="{FF2B5EF4-FFF2-40B4-BE49-F238E27FC236}">
                  <a16:creationId xmlns:a16="http://schemas.microsoft.com/office/drawing/2014/main" id="{1CE6FBB1-4F95-48D5-8D94-B69E7746E899}"/>
                </a:ext>
              </a:extLst>
            </p:cNvPr>
            <p:cNvSpPr/>
            <p:nvPr/>
          </p:nvSpPr>
          <p:spPr>
            <a:xfrm>
              <a:off x="5965135" y="1238153"/>
              <a:ext cx="134421" cy="128311"/>
            </a:xfrm>
            <a:custGeom>
              <a:avLst/>
              <a:gdLst>
                <a:gd name="connsiteX0" fmla="*/ 0 w 169333"/>
                <a:gd name="connsiteY0" fmla="*/ 60932 h 161636"/>
                <a:gd name="connsiteX1" fmla="*/ 27709 w 169333"/>
                <a:gd name="connsiteY1" fmla="*/ 21678 h 161636"/>
                <a:gd name="connsiteX2" fmla="*/ 123921 w 169333"/>
                <a:gd name="connsiteY2" fmla="*/ 11672 h 161636"/>
                <a:gd name="connsiteX3" fmla="*/ 170873 w 169333"/>
                <a:gd name="connsiteY3" fmla="*/ 60163 h 161636"/>
                <a:gd name="connsiteX4" fmla="*/ 170873 w 169333"/>
                <a:gd name="connsiteY4" fmla="*/ 108654 h 161636"/>
                <a:gd name="connsiteX5" fmla="*/ 167024 w 169333"/>
                <a:gd name="connsiteY5" fmla="*/ 127126 h 161636"/>
                <a:gd name="connsiteX6" fmla="*/ 149321 w 169333"/>
                <a:gd name="connsiteY6" fmla="*/ 138672 h 161636"/>
                <a:gd name="connsiteX7" fmla="*/ 159327 w 169333"/>
                <a:gd name="connsiteY7" fmla="*/ 161763 h 161636"/>
                <a:gd name="connsiteX8" fmla="*/ 94673 w 169333"/>
                <a:gd name="connsiteY8" fmla="*/ 162532 h 161636"/>
                <a:gd name="connsiteX9" fmla="*/ 50030 w 169333"/>
                <a:gd name="connsiteY9" fmla="*/ 156375 h 161636"/>
                <a:gd name="connsiteX10" fmla="*/ 40794 w 169333"/>
                <a:gd name="connsiteY10" fmla="*/ 140211 h 161636"/>
                <a:gd name="connsiteX11" fmla="*/ 14624 w 169333"/>
                <a:gd name="connsiteY11" fmla="*/ 117120 h 161636"/>
                <a:gd name="connsiteX12" fmla="*/ 6927 w 169333"/>
                <a:gd name="connsiteY12" fmla="*/ 82484 h 161636"/>
                <a:gd name="connsiteX13" fmla="*/ 0 w 169333"/>
                <a:gd name="connsiteY13" fmla="*/ 60932 h 1616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69333" h="161636">
                  <a:moveTo>
                    <a:pt x="0" y="60932"/>
                  </a:moveTo>
                  <a:cubicBezTo>
                    <a:pt x="15394" y="52466"/>
                    <a:pt x="13855" y="33223"/>
                    <a:pt x="27709" y="21678"/>
                  </a:cubicBezTo>
                  <a:cubicBezTo>
                    <a:pt x="55418" y="-2183"/>
                    <a:pt x="90055" y="-7571"/>
                    <a:pt x="123921" y="11672"/>
                  </a:cubicBezTo>
                  <a:cubicBezTo>
                    <a:pt x="145473" y="23987"/>
                    <a:pt x="162406" y="40151"/>
                    <a:pt x="170873" y="60163"/>
                  </a:cubicBezTo>
                  <a:cubicBezTo>
                    <a:pt x="176261" y="72478"/>
                    <a:pt x="179340" y="93260"/>
                    <a:pt x="170873" y="108654"/>
                  </a:cubicBezTo>
                  <a:cubicBezTo>
                    <a:pt x="167794" y="114811"/>
                    <a:pt x="165485" y="120199"/>
                    <a:pt x="167024" y="127126"/>
                  </a:cubicBezTo>
                  <a:cubicBezTo>
                    <a:pt x="167794" y="140981"/>
                    <a:pt x="151630" y="128666"/>
                    <a:pt x="149321" y="138672"/>
                  </a:cubicBezTo>
                  <a:cubicBezTo>
                    <a:pt x="152400" y="145599"/>
                    <a:pt x="154709" y="151757"/>
                    <a:pt x="159327" y="161763"/>
                  </a:cubicBezTo>
                  <a:cubicBezTo>
                    <a:pt x="136236" y="150217"/>
                    <a:pt x="116224" y="163302"/>
                    <a:pt x="94673" y="162532"/>
                  </a:cubicBezTo>
                  <a:cubicBezTo>
                    <a:pt x="79279" y="162532"/>
                    <a:pt x="66964" y="146369"/>
                    <a:pt x="50030" y="156375"/>
                  </a:cubicBezTo>
                  <a:cubicBezTo>
                    <a:pt x="46182" y="158684"/>
                    <a:pt x="50030" y="144060"/>
                    <a:pt x="40794" y="140211"/>
                  </a:cubicBezTo>
                  <a:cubicBezTo>
                    <a:pt x="30788" y="135593"/>
                    <a:pt x="25400" y="124048"/>
                    <a:pt x="14624" y="117120"/>
                  </a:cubicBezTo>
                  <a:cubicBezTo>
                    <a:pt x="3079" y="109423"/>
                    <a:pt x="8467" y="94799"/>
                    <a:pt x="6927" y="82484"/>
                  </a:cubicBezTo>
                  <a:cubicBezTo>
                    <a:pt x="3848" y="77096"/>
                    <a:pt x="5388" y="67860"/>
                    <a:pt x="0" y="60932"/>
                  </a:cubicBezTo>
                  <a:close/>
                </a:path>
              </a:pathLst>
            </a:custGeom>
            <a:solidFill>
              <a:srgbClr val="85AF2D"/>
            </a:solidFill>
            <a:ln w="76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9" name="Freeform: Shape 198">
              <a:extLst>
                <a:ext uri="{FF2B5EF4-FFF2-40B4-BE49-F238E27FC236}">
                  <a16:creationId xmlns:a16="http://schemas.microsoft.com/office/drawing/2014/main" id="{5D30C98D-0CFC-4328-A1E8-7A3F7E63A389}"/>
                </a:ext>
              </a:extLst>
            </p:cNvPr>
            <p:cNvSpPr/>
            <p:nvPr/>
          </p:nvSpPr>
          <p:spPr>
            <a:xfrm>
              <a:off x="7116801" y="1465377"/>
              <a:ext cx="272654" cy="262167"/>
            </a:xfrm>
            <a:custGeom>
              <a:avLst/>
              <a:gdLst>
                <a:gd name="connsiteX0" fmla="*/ 165990 w 400242"/>
                <a:gd name="connsiteY0" fmla="*/ 373598 h 384848"/>
                <a:gd name="connsiteX1" fmla="*/ 145978 w 400242"/>
                <a:gd name="connsiteY1" fmla="*/ 305865 h 384848"/>
                <a:gd name="connsiteX2" fmla="*/ 153675 w 400242"/>
                <a:gd name="connsiteY2" fmla="*/ 276617 h 384848"/>
                <a:gd name="connsiteX3" fmla="*/ 194469 w 400242"/>
                <a:gd name="connsiteY3" fmla="*/ 218889 h 384848"/>
                <a:gd name="connsiteX4" fmla="*/ 201396 w 400242"/>
                <a:gd name="connsiteY4" fmla="*/ 209653 h 384848"/>
                <a:gd name="connsiteX5" fmla="*/ 194469 w 400242"/>
                <a:gd name="connsiteY5" fmla="*/ 211962 h 384848"/>
                <a:gd name="connsiteX6" fmla="*/ 181384 w 400242"/>
                <a:gd name="connsiteY6" fmla="*/ 219659 h 384848"/>
                <a:gd name="connsiteX7" fmla="*/ 59002 w 400242"/>
                <a:gd name="connsiteY7" fmla="*/ 265071 h 384848"/>
                <a:gd name="connsiteX8" fmla="*/ 505 w 400242"/>
                <a:gd name="connsiteY8" fmla="*/ 218889 h 384848"/>
                <a:gd name="connsiteX9" fmla="*/ 44378 w 400242"/>
                <a:gd name="connsiteY9" fmla="*/ 155774 h 384848"/>
                <a:gd name="connsiteX10" fmla="*/ 149826 w 400242"/>
                <a:gd name="connsiteY10" fmla="*/ 144998 h 384848"/>
                <a:gd name="connsiteX11" fmla="*/ 181384 w 400242"/>
                <a:gd name="connsiteY11" fmla="*/ 148847 h 384848"/>
                <a:gd name="connsiteX12" fmla="*/ 103645 w 400242"/>
                <a:gd name="connsiteY12" fmla="*/ 104974 h 384848"/>
                <a:gd name="connsiteX13" fmla="*/ 92099 w 400242"/>
                <a:gd name="connsiteY13" fmla="*/ 94968 h 384848"/>
                <a:gd name="connsiteX14" fmla="*/ 83633 w 400242"/>
                <a:gd name="connsiteY14" fmla="*/ 86501 h 384848"/>
                <a:gd name="connsiteX15" fmla="*/ 74396 w 400242"/>
                <a:gd name="connsiteY15" fmla="*/ 72647 h 384848"/>
                <a:gd name="connsiteX16" fmla="*/ 79014 w 400242"/>
                <a:gd name="connsiteY16" fmla="*/ 17998 h 384848"/>
                <a:gd name="connsiteX17" fmla="*/ 141360 w 400242"/>
                <a:gd name="connsiteY17" fmla="*/ 2604 h 384848"/>
                <a:gd name="connsiteX18" fmla="*/ 201396 w 400242"/>
                <a:gd name="connsiteY18" fmla="*/ 42628 h 384848"/>
                <a:gd name="connsiteX19" fmla="*/ 236033 w 400242"/>
                <a:gd name="connsiteY19" fmla="*/ 97277 h 384848"/>
                <a:gd name="connsiteX20" fmla="*/ 265281 w 400242"/>
                <a:gd name="connsiteY20" fmla="*/ 21847 h 384848"/>
                <a:gd name="connsiteX21" fmla="*/ 316851 w 400242"/>
                <a:gd name="connsiteY21" fmla="*/ 16459 h 384848"/>
                <a:gd name="connsiteX22" fmla="*/ 363033 w 400242"/>
                <a:gd name="connsiteY22" fmla="*/ 82653 h 384848"/>
                <a:gd name="connsiteX23" fmla="*/ 316081 w 400242"/>
                <a:gd name="connsiteY23" fmla="*/ 151156 h 384848"/>
                <a:gd name="connsiteX24" fmla="*/ 296839 w 400242"/>
                <a:gd name="connsiteY24" fmla="*/ 158083 h 384848"/>
                <a:gd name="connsiteX25" fmla="*/ 399209 w 400242"/>
                <a:gd name="connsiteY25" fmla="*/ 259683 h 384848"/>
                <a:gd name="connsiteX26" fmla="*/ 315311 w 400242"/>
                <a:gd name="connsiteY26" fmla="*/ 285852 h 384848"/>
                <a:gd name="connsiteX27" fmla="*/ 269899 w 400242"/>
                <a:gd name="connsiteY27" fmla="*/ 231204 h 384848"/>
                <a:gd name="connsiteX28" fmla="*/ 267590 w 400242"/>
                <a:gd name="connsiteY28" fmla="*/ 329725 h 384848"/>
                <a:gd name="connsiteX29" fmla="*/ 192930 w 400242"/>
                <a:gd name="connsiteY29" fmla="*/ 390532 h 384848"/>
                <a:gd name="connsiteX30" fmla="*/ 165990 w 400242"/>
                <a:gd name="connsiteY30" fmla="*/ 373598 h 3848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400242" h="384848">
                  <a:moveTo>
                    <a:pt x="165990" y="373598"/>
                  </a:moveTo>
                  <a:cubicBezTo>
                    <a:pt x="138281" y="357435"/>
                    <a:pt x="143669" y="331265"/>
                    <a:pt x="145978" y="305865"/>
                  </a:cubicBezTo>
                  <a:cubicBezTo>
                    <a:pt x="146748" y="295859"/>
                    <a:pt x="150596" y="286622"/>
                    <a:pt x="153675" y="276617"/>
                  </a:cubicBezTo>
                  <a:cubicBezTo>
                    <a:pt x="167530" y="257374"/>
                    <a:pt x="180614" y="238132"/>
                    <a:pt x="194469" y="218889"/>
                  </a:cubicBezTo>
                  <a:cubicBezTo>
                    <a:pt x="196008" y="215041"/>
                    <a:pt x="197548" y="211962"/>
                    <a:pt x="201396" y="209653"/>
                  </a:cubicBezTo>
                  <a:cubicBezTo>
                    <a:pt x="198318" y="208883"/>
                    <a:pt x="196778" y="211962"/>
                    <a:pt x="194469" y="211962"/>
                  </a:cubicBezTo>
                  <a:cubicBezTo>
                    <a:pt x="189081" y="212731"/>
                    <a:pt x="183693" y="214271"/>
                    <a:pt x="181384" y="219659"/>
                  </a:cubicBezTo>
                  <a:cubicBezTo>
                    <a:pt x="145208" y="247368"/>
                    <a:pt x="105954" y="268150"/>
                    <a:pt x="59002" y="265071"/>
                  </a:cubicBezTo>
                  <a:cubicBezTo>
                    <a:pt x="25136" y="262762"/>
                    <a:pt x="4354" y="245059"/>
                    <a:pt x="505" y="218889"/>
                  </a:cubicBezTo>
                  <a:cubicBezTo>
                    <a:pt x="-3343" y="194259"/>
                    <a:pt x="15130" y="168089"/>
                    <a:pt x="44378" y="155774"/>
                  </a:cubicBezTo>
                  <a:cubicBezTo>
                    <a:pt x="78245" y="141150"/>
                    <a:pt x="114421" y="141150"/>
                    <a:pt x="149826" y="144998"/>
                  </a:cubicBezTo>
                  <a:cubicBezTo>
                    <a:pt x="158293" y="145768"/>
                    <a:pt x="166760" y="146538"/>
                    <a:pt x="181384" y="148847"/>
                  </a:cubicBezTo>
                  <a:cubicBezTo>
                    <a:pt x="152905" y="130374"/>
                    <a:pt x="125966" y="121907"/>
                    <a:pt x="103645" y="104974"/>
                  </a:cubicBezTo>
                  <a:cubicBezTo>
                    <a:pt x="101336" y="100356"/>
                    <a:pt x="93639" y="100356"/>
                    <a:pt x="92099" y="94968"/>
                  </a:cubicBezTo>
                  <a:cubicBezTo>
                    <a:pt x="89020" y="91889"/>
                    <a:pt x="86711" y="89580"/>
                    <a:pt x="83633" y="86501"/>
                  </a:cubicBezTo>
                  <a:cubicBezTo>
                    <a:pt x="77475" y="84192"/>
                    <a:pt x="76705" y="78034"/>
                    <a:pt x="74396" y="72647"/>
                  </a:cubicBezTo>
                  <a:cubicBezTo>
                    <a:pt x="68239" y="53404"/>
                    <a:pt x="62081" y="34162"/>
                    <a:pt x="79014" y="17998"/>
                  </a:cubicBezTo>
                  <a:cubicBezTo>
                    <a:pt x="96717" y="1065"/>
                    <a:pt x="117499" y="-3553"/>
                    <a:pt x="141360" y="2604"/>
                  </a:cubicBezTo>
                  <a:cubicBezTo>
                    <a:pt x="165990" y="8762"/>
                    <a:pt x="186002" y="21847"/>
                    <a:pt x="201396" y="42628"/>
                  </a:cubicBezTo>
                  <a:cubicBezTo>
                    <a:pt x="226796" y="53404"/>
                    <a:pt x="226027" y="80344"/>
                    <a:pt x="236033" y="97277"/>
                  </a:cubicBezTo>
                  <a:cubicBezTo>
                    <a:pt x="230645" y="68028"/>
                    <a:pt x="244499" y="42628"/>
                    <a:pt x="265281" y="21847"/>
                  </a:cubicBezTo>
                  <a:cubicBezTo>
                    <a:pt x="279905" y="7223"/>
                    <a:pt x="299148" y="8762"/>
                    <a:pt x="316851" y="16459"/>
                  </a:cubicBezTo>
                  <a:cubicBezTo>
                    <a:pt x="343790" y="27234"/>
                    <a:pt x="363033" y="54943"/>
                    <a:pt x="363033" y="82653"/>
                  </a:cubicBezTo>
                  <a:cubicBezTo>
                    <a:pt x="363033" y="111132"/>
                    <a:pt x="343790" y="138841"/>
                    <a:pt x="316081" y="151156"/>
                  </a:cubicBezTo>
                  <a:cubicBezTo>
                    <a:pt x="309924" y="153465"/>
                    <a:pt x="303766" y="154234"/>
                    <a:pt x="296839" y="158083"/>
                  </a:cubicBezTo>
                  <a:cubicBezTo>
                    <a:pt x="369190" y="147307"/>
                    <a:pt x="416142" y="200416"/>
                    <a:pt x="399209" y="259683"/>
                  </a:cubicBezTo>
                  <a:cubicBezTo>
                    <a:pt x="383045" y="299707"/>
                    <a:pt x="349948" y="310483"/>
                    <a:pt x="315311" y="285852"/>
                  </a:cubicBezTo>
                  <a:cubicBezTo>
                    <a:pt x="294530" y="271998"/>
                    <a:pt x="278366" y="255065"/>
                    <a:pt x="269899" y="231204"/>
                  </a:cubicBezTo>
                  <a:cubicBezTo>
                    <a:pt x="281445" y="264301"/>
                    <a:pt x="279136" y="297398"/>
                    <a:pt x="267590" y="329725"/>
                  </a:cubicBezTo>
                  <a:cubicBezTo>
                    <a:pt x="255275" y="364362"/>
                    <a:pt x="229105" y="383604"/>
                    <a:pt x="192930" y="390532"/>
                  </a:cubicBezTo>
                  <a:cubicBezTo>
                    <a:pt x="183693" y="385913"/>
                    <a:pt x="171378" y="385913"/>
                    <a:pt x="165990" y="373598"/>
                  </a:cubicBezTo>
                  <a:close/>
                </a:path>
              </a:pathLst>
            </a:custGeom>
            <a:solidFill>
              <a:schemeClr val="accent2"/>
            </a:solidFill>
            <a:ln w="76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0" name="Freeform: Shape 199">
              <a:extLst>
                <a:ext uri="{FF2B5EF4-FFF2-40B4-BE49-F238E27FC236}">
                  <a16:creationId xmlns:a16="http://schemas.microsoft.com/office/drawing/2014/main" id="{60DF1F23-5741-4962-8B82-1F7518122730}"/>
                </a:ext>
              </a:extLst>
            </p:cNvPr>
            <p:cNvSpPr/>
            <p:nvPr/>
          </p:nvSpPr>
          <p:spPr>
            <a:xfrm>
              <a:off x="7288565" y="1871796"/>
              <a:ext cx="226423" cy="245291"/>
            </a:xfrm>
            <a:custGeom>
              <a:avLst/>
              <a:gdLst>
                <a:gd name="connsiteX0" fmla="*/ 370215 w 369454"/>
                <a:gd name="connsiteY0" fmla="*/ 305601 h 400242"/>
                <a:gd name="connsiteX1" fmla="*/ 265536 w 369454"/>
                <a:gd name="connsiteY1" fmla="*/ 341007 h 400242"/>
                <a:gd name="connsiteX2" fmla="*/ 221664 w 369454"/>
                <a:gd name="connsiteY2" fmla="*/ 313298 h 400242"/>
                <a:gd name="connsiteX3" fmla="*/ 220894 w 369454"/>
                <a:gd name="connsiteY3" fmla="*/ 310219 h 400242"/>
                <a:gd name="connsiteX4" fmla="*/ 190876 w 369454"/>
                <a:gd name="connsiteY4" fmla="*/ 281741 h 400242"/>
                <a:gd name="connsiteX5" fmla="*/ 185488 w 369454"/>
                <a:gd name="connsiteY5" fmla="*/ 272504 h 400242"/>
                <a:gd name="connsiteX6" fmla="*/ 195494 w 369454"/>
                <a:gd name="connsiteY6" fmla="*/ 290207 h 400242"/>
                <a:gd name="connsiteX7" fmla="*/ 203191 w 369454"/>
                <a:gd name="connsiteY7" fmla="*/ 345626 h 400242"/>
                <a:gd name="connsiteX8" fmla="*/ 203191 w 369454"/>
                <a:gd name="connsiteY8" fmla="*/ 348704 h 400242"/>
                <a:gd name="connsiteX9" fmla="*/ 200112 w 369454"/>
                <a:gd name="connsiteY9" fmla="*/ 354092 h 400242"/>
                <a:gd name="connsiteX10" fmla="*/ 153930 w 369454"/>
                <a:gd name="connsiteY10" fmla="*/ 400274 h 400242"/>
                <a:gd name="connsiteX11" fmla="*/ 89276 w 369454"/>
                <a:gd name="connsiteY11" fmla="*/ 339468 h 400242"/>
                <a:gd name="connsiteX12" fmla="*/ 116215 w 369454"/>
                <a:gd name="connsiteY12" fmla="*/ 265577 h 400242"/>
                <a:gd name="connsiteX13" fmla="*/ 123912 w 369454"/>
                <a:gd name="connsiteY13" fmla="*/ 251723 h 400242"/>
                <a:gd name="connsiteX14" fmla="*/ 111597 w 369454"/>
                <a:gd name="connsiteY14" fmla="*/ 256341 h 400242"/>
                <a:gd name="connsiteX15" fmla="*/ 23081 w 369454"/>
                <a:gd name="connsiteY15" fmla="*/ 256341 h 400242"/>
                <a:gd name="connsiteX16" fmla="*/ 2300 w 369454"/>
                <a:gd name="connsiteY16" fmla="*/ 183989 h 400242"/>
                <a:gd name="connsiteX17" fmla="*/ 53100 w 369454"/>
                <a:gd name="connsiteY17" fmla="*/ 147044 h 400242"/>
                <a:gd name="connsiteX18" fmla="*/ 75421 w 369454"/>
                <a:gd name="connsiteY18" fmla="*/ 154741 h 400242"/>
                <a:gd name="connsiteX19" fmla="*/ 80039 w 369454"/>
                <a:gd name="connsiteY19" fmla="*/ 155510 h 400242"/>
                <a:gd name="connsiteX20" fmla="*/ 120064 w 369454"/>
                <a:gd name="connsiteY20" fmla="*/ 179371 h 400242"/>
                <a:gd name="connsiteX21" fmla="*/ 124682 w 369454"/>
                <a:gd name="connsiteY21" fmla="*/ 183219 h 400242"/>
                <a:gd name="connsiteX22" fmla="*/ 121603 w 369454"/>
                <a:gd name="connsiteY22" fmla="*/ 180141 h 400242"/>
                <a:gd name="connsiteX23" fmla="*/ 98512 w 369454"/>
                <a:gd name="connsiteY23" fmla="*/ 135498 h 400242"/>
                <a:gd name="connsiteX24" fmla="*/ 93124 w 369454"/>
                <a:gd name="connsiteY24" fmla="*/ 56219 h 400242"/>
                <a:gd name="connsiteX25" fmla="*/ 124682 w 369454"/>
                <a:gd name="connsiteY25" fmla="*/ 10038 h 400242"/>
                <a:gd name="connsiteX26" fmla="*/ 197803 w 369454"/>
                <a:gd name="connsiteY26" fmla="*/ 34668 h 400242"/>
                <a:gd name="connsiteX27" fmla="*/ 200112 w 369454"/>
                <a:gd name="connsiteY27" fmla="*/ 101632 h 400242"/>
                <a:gd name="connsiteX28" fmla="*/ 193954 w 369454"/>
                <a:gd name="connsiteY28" fmla="*/ 131650 h 400242"/>
                <a:gd name="connsiteX29" fmla="*/ 191645 w 369454"/>
                <a:gd name="connsiteY29" fmla="*/ 147044 h 400242"/>
                <a:gd name="connsiteX30" fmla="*/ 203191 w 369454"/>
                <a:gd name="connsiteY30" fmla="*/ 136268 h 400242"/>
                <a:gd name="connsiteX31" fmla="*/ 211657 w 369454"/>
                <a:gd name="connsiteY31" fmla="*/ 127032 h 400242"/>
                <a:gd name="connsiteX32" fmla="*/ 220894 w 369454"/>
                <a:gd name="connsiteY32" fmla="*/ 113947 h 400242"/>
                <a:gd name="connsiteX33" fmla="*/ 220894 w 369454"/>
                <a:gd name="connsiteY33" fmla="*/ 113947 h 400242"/>
                <a:gd name="connsiteX34" fmla="*/ 237827 w 369454"/>
                <a:gd name="connsiteY34" fmla="*/ 95474 h 400242"/>
                <a:gd name="connsiteX35" fmla="*/ 344815 w 369454"/>
                <a:gd name="connsiteY35" fmla="*/ 56989 h 400242"/>
                <a:gd name="connsiteX36" fmla="*/ 376373 w 369454"/>
                <a:gd name="connsiteY36" fmla="*/ 105480 h 400242"/>
                <a:gd name="connsiteX37" fmla="*/ 341736 w 369454"/>
                <a:gd name="connsiteY37" fmla="*/ 168595 h 400242"/>
                <a:gd name="connsiteX38" fmla="*/ 250142 w 369454"/>
                <a:gd name="connsiteY38" fmla="*/ 212468 h 400242"/>
                <a:gd name="connsiteX39" fmla="*/ 237058 w 369454"/>
                <a:gd name="connsiteY39" fmla="*/ 213238 h 400242"/>
                <a:gd name="connsiteX40" fmla="*/ 297093 w 369454"/>
                <a:gd name="connsiteY40" fmla="*/ 220165 h 400242"/>
                <a:gd name="connsiteX41" fmla="*/ 371755 w 369454"/>
                <a:gd name="connsiteY41" fmla="*/ 272504 h 400242"/>
                <a:gd name="connsiteX42" fmla="*/ 371755 w 369454"/>
                <a:gd name="connsiteY42" fmla="*/ 294825 h 400242"/>
                <a:gd name="connsiteX43" fmla="*/ 370215 w 369454"/>
                <a:gd name="connsiteY43" fmla="*/ 305601 h 400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369454" h="400242">
                  <a:moveTo>
                    <a:pt x="370215" y="305601"/>
                  </a:moveTo>
                  <a:cubicBezTo>
                    <a:pt x="345585" y="347935"/>
                    <a:pt x="308639" y="352553"/>
                    <a:pt x="265536" y="341007"/>
                  </a:cubicBezTo>
                  <a:cubicBezTo>
                    <a:pt x="247833" y="336389"/>
                    <a:pt x="233209" y="327153"/>
                    <a:pt x="221664" y="313298"/>
                  </a:cubicBezTo>
                  <a:cubicBezTo>
                    <a:pt x="221664" y="312529"/>
                    <a:pt x="220894" y="310989"/>
                    <a:pt x="220894" y="310219"/>
                  </a:cubicBezTo>
                  <a:cubicBezTo>
                    <a:pt x="207039" y="304062"/>
                    <a:pt x="198573" y="293286"/>
                    <a:pt x="190876" y="281741"/>
                  </a:cubicBezTo>
                  <a:cubicBezTo>
                    <a:pt x="189336" y="278662"/>
                    <a:pt x="188566" y="274814"/>
                    <a:pt x="185488" y="272504"/>
                  </a:cubicBezTo>
                  <a:cubicBezTo>
                    <a:pt x="190106" y="277892"/>
                    <a:pt x="190876" y="284819"/>
                    <a:pt x="195494" y="290207"/>
                  </a:cubicBezTo>
                  <a:cubicBezTo>
                    <a:pt x="203191" y="307910"/>
                    <a:pt x="198573" y="327923"/>
                    <a:pt x="203191" y="345626"/>
                  </a:cubicBezTo>
                  <a:cubicBezTo>
                    <a:pt x="202421" y="346395"/>
                    <a:pt x="202421" y="347935"/>
                    <a:pt x="203191" y="348704"/>
                  </a:cubicBezTo>
                  <a:cubicBezTo>
                    <a:pt x="202421" y="350244"/>
                    <a:pt x="200882" y="352553"/>
                    <a:pt x="200112" y="354092"/>
                  </a:cubicBezTo>
                  <a:cubicBezTo>
                    <a:pt x="191645" y="385650"/>
                    <a:pt x="175482" y="401814"/>
                    <a:pt x="153930" y="400274"/>
                  </a:cubicBezTo>
                  <a:cubicBezTo>
                    <a:pt x="120833" y="397965"/>
                    <a:pt x="91585" y="370256"/>
                    <a:pt x="89276" y="339468"/>
                  </a:cubicBezTo>
                  <a:cubicBezTo>
                    <a:pt x="86197" y="310219"/>
                    <a:pt x="99282" y="287128"/>
                    <a:pt x="116215" y="265577"/>
                  </a:cubicBezTo>
                  <a:cubicBezTo>
                    <a:pt x="119294" y="261729"/>
                    <a:pt x="120064" y="256341"/>
                    <a:pt x="123912" y="251723"/>
                  </a:cubicBezTo>
                  <a:cubicBezTo>
                    <a:pt x="120064" y="255571"/>
                    <a:pt x="115445" y="254032"/>
                    <a:pt x="111597" y="256341"/>
                  </a:cubicBezTo>
                  <a:cubicBezTo>
                    <a:pt x="82348" y="271735"/>
                    <a:pt x="53100" y="280201"/>
                    <a:pt x="23081" y="256341"/>
                  </a:cubicBezTo>
                  <a:cubicBezTo>
                    <a:pt x="4609" y="241716"/>
                    <a:pt x="-4627" y="207850"/>
                    <a:pt x="2300" y="183989"/>
                  </a:cubicBezTo>
                  <a:cubicBezTo>
                    <a:pt x="9227" y="160128"/>
                    <a:pt x="23851" y="149353"/>
                    <a:pt x="53100" y="147044"/>
                  </a:cubicBezTo>
                  <a:cubicBezTo>
                    <a:pt x="60797" y="149353"/>
                    <a:pt x="69263" y="149353"/>
                    <a:pt x="75421" y="154741"/>
                  </a:cubicBezTo>
                  <a:cubicBezTo>
                    <a:pt x="76960" y="154741"/>
                    <a:pt x="78500" y="155510"/>
                    <a:pt x="80039" y="155510"/>
                  </a:cubicBezTo>
                  <a:cubicBezTo>
                    <a:pt x="96203" y="158589"/>
                    <a:pt x="110058" y="167056"/>
                    <a:pt x="120064" y="179371"/>
                  </a:cubicBezTo>
                  <a:cubicBezTo>
                    <a:pt x="121603" y="180141"/>
                    <a:pt x="121603" y="183219"/>
                    <a:pt x="124682" y="183219"/>
                  </a:cubicBezTo>
                  <a:cubicBezTo>
                    <a:pt x="123912" y="182450"/>
                    <a:pt x="122373" y="181680"/>
                    <a:pt x="121603" y="180141"/>
                  </a:cubicBezTo>
                  <a:cubicBezTo>
                    <a:pt x="109288" y="167825"/>
                    <a:pt x="102361" y="152432"/>
                    <a:pt x="98512" y="135498"/>
                  </a:cubicBezTo>
                  <a:cubicBezTo>
                    <a:pt x="93124" y="109329"/>
                    <a:pt x="83888" y="83159"/>
                    <a:pt x="93124" y="56219"/>
                  </a:cubicBezTo>
                  <a:cubicBezTo>
                    <a:pt x="99282" y="37747"/>
                    <a:pt x="107748" y="21583"/>
                    <a:pt x="124682" y="10038"/>
                  </a:cubicBezTo>
                  <a:cubicBezTo>
                    <a:pt x="154700" y="-9974"/>
                    <a:pt x="187027" y="801"/>
                    <a:pt x="197803" y="34668"/>
                  </a:cubicBezTo>
                  <a:cubicBezTo>
                    <a:pt x="204730" y="56989"/>
                    <a:pt x="205500" y="79310"/>
                    <a:pt x="200112" y="101632"/>
                  </a:cubicBezTo>
                  <a:cubicBezTo>
                    <a:pt x="197803" y="111638"/>
                    <a:pt x="196263" y="121644"/>
                    <a:pt x="193954" y="131650"/>
                  </a:cubicBezTo>
                  <a:cubicBezTo>
                    <a:pt x="191645" y="136268"/>
                    <a:pt x="195494" y="141656"/>
                    <a:pt x="191645" y="147044"/>
                  </a:cubicBezTo>
                  <a:cubicBezTo>
                    <a:pt x="196263" y="143965"/>
                    <a:pt x="199342" y="139347"/>
                    <a:pt x="203191" y="136268"/>
                  </a:cubicBezTo>
                  <a:cubicBezTo>
                    <a:pt x="206270" y="133189"/>
                    <a:pt x="208579" y="130110"/>
                    <a:pt x="211657" y="127032"/>
                  </a:cubicBezTo>
                  <a:cubicBezTo>
                    <a:pt x="216276" y="123953"/>
                    <a:pt x="217045" y="117795"/>
                    <a:pt x="220894" y="113947"/>
                  </a:cubicBezTo>
                  <a:lnTo>
                    <a:pt x="220894" y="113947"/>
                  </a:lnTo>
                  <a:cubicBezTo>
                    <a:pt x="229361" y="110098"/>
                    <a:pt x="235518" y="103941"/>
                    <a:pt x="237827" y="95474"/>
                  </a:cubicBezTo>
                  <a:cubicBezTo>
                    <a:pt x="267076" y="64686"/>
                    <a:pt x="299403" y="43135"/>
                    <a:pt x="344815" y="56989"/>
                  </a:cubicBezTo>
                  <a:cubicBezTo>
                    <a:pt x="368676" y="66226"/>
                    <a:pt x="377912" y="80080"/>
                    <a:pt x="376373" y="105480"/>
                  </a:cubicBezTo>
                  <a:cubicBezTo>
                    <a:pt x="374834" y="131650"/>
                    <a:pt x="361748" y="152432"/>
                    <a:pt x="341736" y="168595"/>
                  </a:cubicBezTo>
                  <a:cubicBezTo>
                    <a:pt x="314797" y="190916"/>
                    <a:pt x="283239" y="203232"/>
                    <a:pt x="250142" y="212468"/>
                  </a:cubicBezTo>
                  <a:cubicBezTo>
                    <a:pt x="245524" y="212468"/>
                    <a:pt x="241676" y="210929"/>
                    <a:pt x="237058" y="213238"/>
                  </a:cubicBezTo>
                  <a:cubicBezTo>
                    <a:pt x="257839" y="210159"/>
                    <a:pt x="277082" y="220165"/>
                    <a:pt x="297093" y="220165"/>
                  </a:cubicBezTo>
                  <a:cubicBezTo>
                    <a:pt x="330191" y="225553"/>
                    <a:pt x="357130" y="240177"/>
                    <a:pt x="371755" y="272504"/>
                  </a:cubicBezTo>
                  <a:cubicBezTo>
                    <a:pt x="374834" y="280201"/>
                    <a:pt x="377142" y="287128"/>
                    <a:pt x="371755" y="294825"/>
                  </a:cubicBezTo>
                  <a:cubicBezTo>
                    <a:pt x="370985" y="299444"/>
                    <a:pt x="370985" y="302522"/>
                    <a:pt x="370215" y="305601"/>
                  </a:cubicBezTo>
                  <a:close/>
                </a:path>
              </a:pathLst>
            </a:custGeom>
            <a:solidFill>
              <a:schemeClr val="accent4"/>
            </a:solidFill>
            <a:ln w="76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1" name="Freeform: Shape 200">
              <a:extLst>
                <a:ext uri="{FF2B5EF4-FFF2-40B4-BE49-F238E27FC236}">
                  <a16:creationId xmlns:a16="http://schemas.microsoft.com/office/drawing/2014/main" id="{87E0F268-6D63-402F-9BEA-F06871772998}"/>
                </a:ext>
              </a:extLst>
            </p:cNvPr>
            <p:cNvSpPr/>
            <p:nvPr/>
          </p:nvSpPr>
          <p:spPr>
            <a:xfrm>
              <a:off x="4605851" y="2177875"/>
              <a:ext cx="148734" cy="161128"/>
            </a:xfrm>
            <a:custGeom>
              <a:avLst/>
              <a:gdLst>
                <a:gd name="connsiteX0" fmla="*/ 370215 w 369454"/>
                <a:gd name="connsiteY0" fmla="*/ 305601 h 400242"/>
                <a:gd name="connsiteX1" fmla="*/ 265536 w 369454"/>
                <a:gd name="connsiteY1" fmla="*/ 341007 h 400242"/>
                <a:gd name="connsiteX2" fmla="*/ 221664 w 369454"/>
                <a:gd name="connsiteY2" fmla="*/ 313298 h 400242"/>
                <a:gd name="connsiteX3" fmla="*/ 220894 w 369454"/>
                <a:gd name="connsiteY3" fmla="*/ 310219 h 400242"/>
                <a:gd name="connsiteX4" fmla="*/ 190876 w 369454"/>
                <a:gd name="connsiteY4" fmla="*/ 281741 h 400242"/>
                <a:gd name="connsiteX5" fmla="*/ 185488 w 369454"/>
                <a:gd name="connsiteY5" fmla="*/ 272504 h 400242"/>
                <a:gd name="connsiteX6" fmla="*/ 195494 w 369454"/>
                <a:gd name="connsiteY6" fmla="*/ 290207 h 400242"/>
                <a:gd name="connsiteX7" fmla="*/ 203191 w 369454"/>
                <a:gd name="connsiteY7" fmla="*/ 345626 h 400242"/>
                <a:gd name="connsiteX8" fmla="*/ 203191 w 369454"/>
                <a:gd name="connsiteY8" fmla="*/ 348704 h 400242"/>
                <a:gd name="connsiteX9" fmla="*/ 200112 w 369454"/>
                <a:gd name="connsiteY9" fmla="*/ 354092 h 400242"/>
                <a:gd name="connsiteX10" fmla="*/ 153930 w 369454"/>
                <a:gd name="connsiteY10" fmla="*/ 400274 h 400242"/>
                <a:gd name="connsiteX11" fmla="*/ 89276 w 369454"/>
                <a:gd name="connsiteY11" fmla="*/ 339468 h 400242"/>
                <a:gd name="connsiteX12" fmla="*/ 116215 w 369454"/>
                <a:gd name="connsiteY12" fmla="*/ 265577 h 400242"/>
                <a:gd name="connsiteX13" fmla="*/ 123912 w 369454"/>
                <a:gd name="connsiteY13" fmla="*/ 251723 h 400242"/>
                <a:gd name="connsiteX14" fmla="*/ 111597 w 369454"/>
                <a:gd name="connsiteY14" fmla="*/ 256341 h 400242"/>
                <a:gd name="connsiteX15" fmla="*/ 23081 w 369454"/>
                <a:gd name="connsiteY15" fmla="*/ 256341 h 400242"/>
                <a:gd name="connsiteX16" fmla="*/ 2300 w 369454"/>
                <a:gd name="connsiteY16" fmla="*/ 183989 h 400242"/>
                <a:gd name="connsiteX17" fmla="*/ 53100 w 369454"/>
                <a:gd name="connsiteY17" fmla="*/ 147044 h 400242"/>
                <a:gd name="connsiteX18" fmla="*/ 75421 w 369454"/>
                <a:gd name="connsiteY18" fmla="*/ 154741 h 400242"/>
                <a:gd name="connsiteX19" fmla="*/ 80039 w 369454"/>
                <a:gd name="connsiteY19" fmla="*/ 155510 h 400242"/>
                <a:gd name="connsiteX20" fmla="*/ 120064 w 369454"/>
                <a:gd name="connsiteY20" fmla="*/ 179371 h 400242"/>
                <a:gd name="connsiteX21" fmla="*/ 124682 w 369454"/>
                <a:gd name="connsiteY21" fmla="*/ 183219 h 400242"/>
                <a:gd name="connsiteX22" fmla="*/ 121603 w 369454"/>
                <a:gd name="connsiteY22" fmla="*/ 180141 h 400242"/>
                <a:gd name="connsiteX23" fmla="*/ 98512 w 369454"/>
                <a:gd name="connsiteY23" fmla="*/ 135498 h 400242"/>
                <a:gd name="connsiteX24" fmla="*/ 93124 w 369454"/>
                <a:gd name="connsiteY24" fmla="*/ 56219 h 400242"/>
                <a:gd name="connsiteX25" fmla="*/ 124682 w 369454"/>
                <a:gd name="connsiteY25" fmla="*/ 10038 h 400242"/>
                <a:gd name="connsiteX26" fmla="*/ 197803 w 369454"/>
                <a:gd name="connsiteY26" fmla="*/ 34668 h 400242"/>
                <a:gd name="connsiteX27" fmla="*/ 200112 w 369454"/>
                <a:gd name="connsiteY27" fmla="*/ 101632 h 400242"/>
                <a:gd name="connsiteX28" fmla="*/ 193954 w 369454"/>
                <a:gd name="connsiteY28" fmla="*/ 131650 h 400242"/>
                <a:gd name="connsiteX29" fmla="*/ 191645 w 369454"/>
                <a:gd name="connsiteY29" fmla="*/ 147044 h 400242"/>
                <a:gd name="connsiteX30" fmla="*/ 203191 w 369454"/>
                <a:gd name="connsiteY30" fmla="*/ 136268 h 400242"/>
                <a:gd name="connsiteX31" fmla="*/ 211657 w 369454"/>
                <a:gd name="connsiteY31" fmla="*/ 127032 h 400242"/>
                <a:gd name="connsiteX32" fmla="*/ 220894 w 369454"/>
                <a:gd name="connsiteY32" fmla="*/ 113947 h 400242"/>
                <a:gd name="connsiteX33" fmla="*/ 220894 w 369454"/>
                <a:gd name="connsiteY33" fmla="*/ 113947 h 400242"/>
                <a:gd name="connsiteX34" fmla="*/ 237827 w 369454"/>
                <a:gd name="connsiteY34" fmla="*/ 95474 h 400242"/>
                <a:gd name="connsiteX35" fmla="*/ 344815 w 369454"/>
                <a:gd name="connsiteY35" fmla="*/ 56989 h 400242"/>
                <a:gd name="connsiteX36" fmla="*/ 376373 w 369454"/>
                <a:gd name="connsiteY36" fmla="*/ 105480 h 400242"/>
                <a:gd name="connsiteX37" fmla="*/ 341736 w 369454"/>
                <a:gd name="connsiteY37" fmla="*/ 168595 h 400242"/>
                <a:gd name="connsiteX38" fmla="*/ 250142 w 369454"/>
                <a:gd name="connsiteY38" fmla="*/ 212468 h 400242"/>
                <a:gd name="connsiteX39" fmla="*/ 237058 w 369454"/>
                <a:gd name="connsiteY39" fmla="*/ 213238 h 400242"/>
                <a:gd name="connsiteX40" fmla="*/ 297093 w 369454"/>
                <a:gd name="connsiteY40" fmla="*/ 220165 h 400242"/>
                <a:gd name="connsiteX41" fmla="*/ 371755 w 369454"/>
                <a:gd name="connsiteY41" fmla="*/ 272504 h 400242"/>
                <a:gd name="connsiteX42" fmla="*/ 371755 w 369454"/>
                <a:gd name="connsiteY42" fmla="*/ 294825 h 400242"/>
                <a:gd name="connsiteX43" fmla="*/ 370215 w 369454"/>
                <a:gd name="connsiteY43" fmla="*/ 305601 h 400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369454" h="400242">
                  <a:moveTo>
                    <a:pt x="370215" y="305601"/>
                  </a:moveTo>
                  <a:cubicBezTo>
                    <a:pt x="345585" y="347935"/>
                    <a:pt x="308639" y="352553"/>
                    <a:pt x="265536" y="341007"/>
                  </a:cubicBezTo>
                  <a:cubicBezTo>
                    <a:pt x="247833" y="336389"/>
                    <a:pt x="233209" y="327153"/>
                    <a:pt x="221664" y="313298"/>
                  </a:cubicBezTo>
                  <a:cubicBezTo>
                    <a:pt x="221664" y="312529"/>
                    <a:pt x="220894" y="310989"/>
                    <a:pt x="220894" y="310219"/>
                  </a:cubicBezTo>
                  <a:cubicBezTo>
                    <a:pt x="207039" y="304062"/>
                    <a:pt x="198573" y="293286"/>
                    <a:pt x="190876" y="281741"/>
                  </a:cubicBezTo>
                  <a:cubicBezTo>
                    <a:pt x="189336" y="278662"/>
                    <a:pt x="188566" y="274814"/>
                    <a:pt x="185488" y="272504"/>
                  </a:cubicBezTo>
                  <a:cubicBezTo>
                    <a:pt x="190106" y="277892"/>
                    <a:pt x="190876" y="284819"/>
                    <a:pt x="195494" y="290207"/>
                  </a:cubicBezTo>
                  <a:cubicBezTo>
                    <a:pt x="203191" y="307910"/>
                    <a:pt x="198573" y="327923"/>
                    <a:pt x="203191" y="345626"/>
                  </a:cubicBezTo>
                  <a:cubicBezTo>
                    <a:pt x="202421" y="346395"/>
                    <a:pt x="202421" y="347935"/>
                    <a:pt x="203191" y="348704"/>
                  </a:cubicBezTo>
                  <a:cubicBezTo>
                    <a:pt x="202421" y="350244"/>
                    <a:pt x="200882" y="352553"/>
                    <a:pt x="200112" y="354092"/>
                  </a:cubicBezTo>
                  <a:cubicBezTo>
                    <a:pt x="191645" y="385650"/>
                    <a:pt x="175482" y="401814"/>
                    <a:pt x="153930" y="400274"/>
                  </a:cubicBezTo>
                  <a:cubicBezTo>
                    <a:pt x="120833" y="397965"/>
                    <a:pt x="91585" y="370256"/>
                    <a:pt x="89276" y="339468"/>
                  </a:cubicBezTo>
                  <a:cubicBezTo>
                    <a:pt x="86197" y="310219"/>
                    <a:pt x="99282" y="287128"/>
                    <a:pt x="116215" y="265577"/>
                  </a:cubicBezTo>
                  <a:cubicBezTo>
                    <a:pt x="119294" y="261729"/>
                    <a:pt x="120064" y="256341"/>
                    <a:pt x="123912" y="251723"/>
                  </a:cubicBezTo>
                  <a:cubicBezTo>
                    <a:pt x="120064" y="255571"/>
                    <a:pt x="115445" y="254032"/>
                    <a:pt x="111597" y="256341"/>
                  </a:cubicBezTo>
                  <a:cubicBezTo>
                    <a:pt x="82348" y="271735"/>
                    <a:pt x="53100" y="280201"/>
                    <a:pt x="23081" y="256341"/>
                  </a:cubicBezTo>
                  <a:cubicBezTo>
                    <a:pt x="4609" y="241716"/>
                    <a:pt x="-4627" y="207850"/>
                    <a:pt x="2300" y="183989"/>
                  </a:cubicBezTo>
                  <a:cubicBezTo>
                    <a:pt x="9227" y="160128"/>
                    <a:pt x="23851" y="149353"/>
                    <a:pt x="53100" y="147044"/>
                  </a:cubicBezTo>
                  <a:cubicBezTo>
                    <a:pt x="60797" y="149353"/>
                    <a:pt x="69263" y="149353"/>
                    <a:pt x="75421" y="154741"/>
                  </a:cubicBezTo>
                  <a:cubicBezTo>
                    <a:pt x="76960" y="154741"/>
                    <a:pt x="78500" y="155510"/>
                    <a:pt x="80039" y="155510"/>
                  </a:cubicBezTo>
                  <a:cubicBezTo>
                    <a:pt x="96203" y="158589"/>
                    <a:pt x="110058" y="167056"/>
                    <a:pt x="120064" y="179371"/>
                  </a:cubicBezTo>
                  <a:cubicBezTo>
                    <a:pt x="121603" y="180141"/>
                    <a:pt x="121603" y="183219"/>
                    <a:pt x="124682" y="183219"/>
                  </a:cubicBezTo>
                  <a:cubicBezTo>
                    <a:pt x="123912" y="182450"/>
                    <a:pt x="122373" y="181680"/>
                    <a:pt x="121603" y="180141"/>
                  </a:cubicBezTo>
                  <a:cubicBezTo>
                    <a:pt x="109288" y="167825"/>
                    <a:pt x="102361" y="152432"/>
                    <a:pt x="98512" y="135498"/>
                  </a:cubicBezTo>
                  <a:cubicBezTo>
                    <a:pt x="93124" y="109329"/>
                    <a:pt x="83888" y="83159"/>
                    <a:pt x="93124" y="56219"/>
                  </a:cubicBezTo>
                  <a:cubicBezTo>
                    <a:pt x="99282" y="37747"/>
                    <a:pt x="107748" y="21583"/>
                    <a:pt x="124682" y="10038"/>
                  </a:cubicBezTo>
                  <a:cubicBezTo>
                    <a:pt x="154700" y="-9974"/>
                    <a:pt x="187027" y="801"/>
                    <a:pt x="197803" y="34668"/>
                  </a:cubicBezTo>
                  <a:cubicBezTo>
                    <a:pt x="204730" y="56989"/>
                    <a:pt x="205500" y="79310"/>
                    <a:pt x="200112" y="101632"/>
                  </a:cubicBezTo>
                  <a:cubicBezTo>
                    <a:pt x="197803" y="111638"/>
                    <a:pt x="196263" y="121644"/>
                    <a:pt x="193954" y="131650"/>
                  </a:cubicBezTo>
                  <a:cubicBezTo>
                    <a:pt x="191645" y="136268"/>
                    <a:pt x="195494" y="141656"/>
                    <a:pt x="191645" y="147044"/>
                  </a:cubicBezTo>
                  <a:cubicBezTo>
                    <a:pt x="196263" y="143965"/>
                    <a:pt x="199342" y="139347"/>
                    <a:pt x="203191" y="136268"/>
                  </a:cubicBezTo>
                  <a:cubicBezTo>
                    <a:pt x="206270" y="133189"/>
                    <a:pt x="208579" y="130110"/>
                    <a:pt x="211657" y="127032"/>
                  </a:cubicBezTo>
                  <a:cubicBezTo>
                    <a:pt x="216276" y="123953"/>
                    <a:pt x="217045" y="117795"/>
                    <a:pt x="220894" y="113947"/>
                  </a:cubicBezTo>
                  <a:lnTo>
                    <a:pt x="220894" y="113947"/>
                  </a:lnTo>
                  <a:cubicBezTo>
                    <a:pt x="229361" y="110098"/>
                    <a:pt x="235518" y="103941"/>
                    <a:pt x="237827" y="95474"/>
                  </a:cubicBezTo>
                  <a:cubicBezTo>
                    <a:pt x="267076" y="64686"/>
                    <a:pt x="299403" y="43135"/>
                    <a:pt x="344815" y="56989"/>
                  </a:cubicBezTo>
                  <a:cubicBezTo>
                    <a:pt x="368676" y="66226"/>
                    <a:pt x="377912" y="80080"/>
                    <a:pt x="376373" y="105480"/>
                  </a:cubicBezTo>
                  <a:cubicBezTo>
                    <a:pt x="374834" y="131650"/>
                    <a:pt x="361748" y="152432"/>
                    <a:pt x="341736" y="168595"/>
                  </a:cubicBezTo>
                  <a:cubicBezTo>
                    <a:pt x="314797" y="190916"/>
                    <a:pt x="283239" y="203232"/>
                    <a:pt x="250142" y="212468"/>
                  </a:cubicBezTo>
                  <a:cubicBezTo>
                    <a:pt x="245524" y="212468"/>
                    <a:pt x="241676" y="210929"/>
                    <a:pt x="237058" y="213238"/>
                  </a:cubicBezTo>
                  <a:cubicBezTo>
                    <a:pt x="257839" y="210159"/>
                    <a:pt x="277082" y="220165"/>
                    <a:pt x="297093" y="220165"/>
                  </a:cubicBezTo>
                  <a:cubicBezTo>
                    <a:pt x="330191" y="225553"/>
                    <a:pt x="357130" y="240177"/>
                    <a:pt x="371755" y="272504"/>
                  </a:cubicBezTo>
                  <a:cubicBezTo>
                    <a:pt x="374834" y="280201"/>
                    <a:pt x="377142" y="287128"/>
                    <a:pt x="371755" y="294825"/>
                  </a:cubicBezTo>
                  <a:cubicBezTo>
                    <a:pt x="370985" y="299444"/>
                    <a:pt x="370985" y="302522"/>
                    <a:pt x="370215" y="305601"/>
                  </a:cubicBezTo>
                  <a:close/>
                </a:path>
              </a:pathLst>
            </a:custGeom>
            <a:solidFill>
              <a:schemeClr val="accent4"/>
            </a:solidFill>
            <a:ln w="76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2" name="Freeform: Shape 201">
              <a:extLst>
                <a:ext uri="{FF2B5EF4-FFF2-40B4-BE49-F238E27FC236}">
                  <a16:creationId xmlns:a16="http://schemas.microsoft.com/office/drawing/2014/main" id="{E9E53785-0C0A-4F71-8C20-ED4B153D682B}"/>
                </a:ext>
              </a:extLst>
            </p:cNvPr>
            <p:cNvSpPr/>
            <p:nvPr/>
          </p:nvSpPr>
          <p:spPr>
            <a:xfrm>
              <a:off x="4850424" y="4349799"/>
              <a:ext cx="116091" cy="103871"/>
            </a:xfrm>
            <a:custGeom>
              <a:avLst/>
              <a:gdLst>
                <a:gd name="connsiteX0" fmla="*/ 121132 w 146242"/>
                <a:gd name="connsiteY0" fmla="*/ 121043 h 130848"/>
                <a:gd name="connsiteX1" fmla="*/ 76489 w 146242"/>
                <a:gd name="connsiteY1" fmla="*/ 134897 h 130848"/>
                <a:gd name="connsiteX2" fmla="*/ 17223 w 146242"/>
                <a:gd name="connsiteY2" fmla="*/ 117964 h 130848"/>
                <a:gd name="connsiteX3" fmla="*/ 1829 w 146242"/>
                <a:gd name="connsiteY3" fmla="*/ 57158 h 130848"/>
                <a:gd name="connsiteX4" fmla="*/ 44932 w 146242"/>
                <a:gd name="connsiteY4" fmla="*/ 970 h 130848"/>
                <a:gd name="connsiteX5" fmla="*/ 106508 w 146242"/>
                <a:gd name="connsiteY5" fmla="*/ 4049 h 130848"/>
                <a:gd name="connsiteX6" fmla="*/ 131138 w 146242"/>
                <a:gd name="connsiteY6" fmla="*/ 27909 h 130848"/>
                <a:gd name="connsiteX7" fmla="*/ 142683 w 146242"/>
                <a:gd name="connsiteY7" fmla="*/ 37146 h 130848"/>
                <a:gd name="connsiteX8" fmla="*/ 152689 w 146242"/>
                <a:gd name="connsiteY8" fmla="*/ 75631 h 130848"/>
                <a:gd name="connsiteX9" fmla="*/ 126520 w 146242"/>
                <a:gd name="connsiteY9" fmla="*/ 109497 h 130848"/>
                <a:gd name="connsiteX10" fmla="*/ 123441 w 146242"/>
                <a:gd name="connsiteY10" fmla="*/ 119503 h 130848"/>
                <a:gd name="connsiteX11" fmla="*/ 121132 w 146242"/>
                <a:gd name="connsiteY11" fmla="*/ 121043 h 1308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6242" h="130848">
                  <a:moveTo>
                    <a:pt x="121132" y="121043"/>
                  </a:moveTo>
                  <a:cubicBezTo>
                    <a:pt x="104199" y="117194"/>
                    <a:pt x="91114" y="130279"/>
                    <a:pt x="76489" y="134897"/>
                  </a:cubicBezTo>
                  <a:cubicBezTo>
                    <a:pt x="51089" y="143364"/>
                    <a:pt x="30308" y="131818"/>
                    <a:pt x="17223" y="117964"/>
                  </a:cubicBezTo>
                  <a:cubicBezTo>
                    <a:pt x="3368" y="104109"/>
                    <a:pt x="-3559" y="83328"/>
                    <a:pt x="1829" y="57158"/>
                  </a:cubicBezTo>
                  <a:cubicBezTo>
                    <a:pt x="7217" y="27140"/>
                    <a:pt x="36465" y="23291"/>
                    <a:pt x="44932" y="970"/>
                  </a:cubicBezTo>
                  <a:cubicBezTo>
                    <a:pt x="64944" y="4818"/>
                    <a:pt x="85726" y="-5188"/>
                    <a:pt x="106508" y="4049"/>
                  </a:cubicBezTo>
                  <a:cubicBezTo>
                    <a:pt x="118053" y="9437"/>
                    <a:pt x="134986" y="7897"/>
                    <a:pt x="131138" y="27909"/>
                  </a:cubicBezTo>
                  <a:cubicBezTo>
                    <a:pt x="134217" y="31758"/>
                    <a:pt x="141144" y="30218"/>
                    <a:pt x="142683" y="37146"/>
                  </a:cubicBezTo>
                  <a:cubicBezTo>
                    <a:pt x="148071" y="49461"/>
                    <a:pt x="139605" y="65624"/>
                    <a:pt x="152689" y="75631"/>
                  </a:cubicBezTo>
                  <a:cubicBezTo>
                    <a:pt x="151150" y="92564"/>
                    <a:pt x="138835" y="101031"/>
                    <a:pt x="126520" y="109497"/>
                  </a:cubicBezTo>
                  <a:cubicBezTo>
                    <a:pt x="124980" y="112576"/>
                    <a:pt x="124980" y="116424"/>
                    <a:pt x="123441" y="119503"/>
                  </a:cubicBezTo>
                  <a:cubicBezTo>
                    <a:pt x="122671" y="119503"/>
                    <a:pt x="121901" y="120273"/>
                    <a:pt x="121132" y="121043"/>
                  </a:cubicBezTo>
                  <a:close/>
                </a:path>
              </a:pathLst>
            </a:custGeom>
            <a:solidFill>
              <a:srgbClr val="A2BE2C"/>
            </a:solidFill>
            <a:ln w="76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3" name="Freeform: Shape 202">
              <a:extLst>
                <a:ext uri="{FF2B5EF4-FFF2-40B4-BE49-F238E27FC236}">
                  <a16:creationId xmlns:a16="http://schemas.microsoft.com/office/drawing/2014/main" id="{9BB6D3DB-023F-4275-8909-27BB60FE2069}"/>
                </a:ext>
              </a:extLst>
            </p:cNvPr>
            <p:cNvSpPr/>
            <p:nvPr/>
          </p:nvSpPr>
          <p:spPr>
            <a:xfrm>
              <a:off x="4821136" y="2984695"/>
              <a:ext cx="122201" cy="103871"/>
            </a:xfrm>
            <a:custGeom>
              <a:avLst/>
              <a:gdLst>
                <a:gd name="connsiteX0" fmla="*/ 3079 w 153939"/>
                <a:gd name="connsiteY0" fmla="*/ 56958 h 130848"/>
                <a:gd name="connsiteX1" fmla="*/ 0 w 153939"/>
                <a:gd name="connsiteY1" fmla="*/ 52339 h 130848"/>
                <a:gd name="connsiteX2" fmla="*/ 33097 w 153939"/>
                <a:gd name="connsiteY2" fmla="*/ 26170 h 130848"/>
                <a:gd name="connsiteX3" fmla="*/ 33097 w 153939"/>
                <a:gd name="connsiteY3" fmla="*/ 17703 h 130848"/>
                <a:gd name="connsiteX4" fmla="*/ 55418 w 153939"/>
                <a:gd name="connsiteY4" fmla="*/ 8467 h 130848"/>
                <a:gd name="connsiteX5" fmla="*/ 72352 w 153939"/>
                <a:gd name="connsiteY5" fmla="*/ 0 h 130848"/>
                <a:gd name="connsiteX6" fmla="*/ 107758 w 153939"/>
                <a:gd name="connsiteY6" fmla="*/ 6927 h 130848"/>
                <a:gd name="connsiteX7" fmla="*/ 147012 w 153939"/>
                <a:gd name="connsiteY7" fmla="*/ 101600 h 130848"/>
                <a:gd name="connsiteX8" fmla="*/ 81588 w 153939"/>
                <a:gd name="connsiteY8" fmla="*/ 131618 h 130848"/>
                <a:gd name="connsiteX9" fmla="*/ 10006 w 153939"/>
                <a:gd name="connsiteY9" fmla="*/ 80048 h 130848"/>
                <a:gd name="connsiteX10" fmla="*/ 6927 w 153939"/>
                <a:gd name="connsiteY10" fmla="*/ 72351 h 130848"/>
                <a:gd name="connsiteX11" fmla="*/ 3079 w 153939"/>
                <a:gd name="connsiteY11" fmla="*/ 56958 h 1308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53939" h="130848">
                  <a:moveTo>
                    <a:pt x="3079" y="56958"/>
                  </a:moveTo>
                  <a:cubicBezTo>
                    <a:pt x="2309" y="55418"/>
                    <a:pt x="770" y="53879"/>
                    <a:pt x="0" y="52339"/>
                  </a:cubicBezTo>
                  <a:cubicBezTo>
                    <a:pt x="19242" y="53879"/>
                    <a:pt x="22321" y="34636"/>
                    <a:pt x="33097" y="26170"/>
                  </a:cubicBezTo>
                  <a:cubicBezTo>
                    <a:pt x="30788" y="23091"/>
                    <a:pt x="30788" y="20782"/>
                    <a:pt x="33097" y="17703"/>
                  </a:cubicBezTo>
                  <a:cubicBezTo>
                    <a:pt x="40024" y="13085"/>
                    <a:pt x="46182" y="8467"/>
                    <a:pt x="55418" y="8467"/>
                  </a:cubicBezTo>
                  <a:cubicBezTo>
                    <a:pt x="58497" y="770"/>
                    <a:pt x="67733" y="4618"/>
                    <a:pt x="72352" y="0"/>
                  </a:cubicBezTo>
                  <a:cubicBezTo>
                    <a:pt x="83897" y="2309"/>
                    <a:pt x="96212" y="4618"/>
                    <a:pt x="107758" y="6927"/>
                  </a:cubicBezTo>
                  <a:cubicBezTo>
                    <a:pt x="144703" y="14624"/>
                    <a:pt x="171643" y="75430"/>
                    <a:pt x="147012" y="101600"/>
                  </a:cubicBezTo>
                  <a:cubicBezTo>
                    <a:pt x="130848" y="118533"/>
                    <a:pt x="110067" y="133157"/>
                    <a:pt x="81588" y="131618"/>
                  </a:cubicBezTo>
                  <a:cubicBezTo>
                    <a:pt x="45412" y="129309"/>
                    <a:pt x="26170" y="107758"/>
                    <a:pt x="10006" y="80048"/>
                  </a:cubicBezTo>
                  <a:cubicBezTo>
                    <a:pt x="8467" y="77739"/>
                    <a:pt x="6927" y="75430"/>
                    <a:pt x="6927" y="72351"/>
                  </a:cubicBezTo>
                  <a:cubicBezTo>
                    <a:pt x="9236" y="65424"/>
                    <a:pt x="7697" y="60806"/>
                    <a:pt x="3079" y="56958"/>
                  </a:cubicBezTo>
                  <a:close/>
                </a:path>
              </a:pathLst>
            </a:custGeom>
            <a:solidFill>
              <a:schemeClr val="bg1"/>
            </a:solidFill>
            <a:ln w="76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78" name="Group 177">
            <a:extLst>
              <a:ext uri="{FF2B5EF4-FFF2-40B4-BE49-F238E27FC236}">
                <a16:creationId xmlns:a16="http://schemas.microsoft.com/office/drawing/2014/main" id="{B1023E50-40F3-4031-B7DC-5746EF7FA95D}"/>
              </a:ext>
            </a:extLst>
          </p:cNvPr>
          <p:cNvGrpSpPr/>
          <p:nvPr/>
        </p:nvGrpSpPr>
        <p:grpSpPr>
          <a:xfrm>
            <a:off x="4610374" y="2495353"/>
            <a:ext cx="2766646" cy="1189645"/>
            <a:chOff x="4546430" y="2364737"/>
            <a:chExt cx="2766646" cy="1189645"/>
          </a:xfrm>
        </p:grpSpPr>
        <p:sp>
          <p:nvSpPr>
            <p:cNvPr id="179" name="TextBox 178">
              <a:extLst>
                <a:ext uri="{FF2B5EF4-FFF2-40B4-BE49-F238E27FC236}">
                  <a16:creationId xmlns:a16="http://schemas.microsoft.com/office/drawing/2014/main" id="{FBAE1502-F0CE-4EF0-8A76-F367A69721D8}"/>
                </a:ext>
              </a:extLst>
            </p:cNvPr>
            <p:cNvSpPr txBox="1"/>
            <p:nvPr/>
          </p:nvSpPr>
          <p:spPr>
            <a:xfrm>
              <a:off x="4546430" y="2610944"/>
              <a:ext cx="2766646" cy="76944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4400" b="1" dirty="0">
                  <a:solidFill>
                    <a:schemeClr val="bg1"/>
                  </a:solidFill>
                  <a:latin typeface="+mj-lt"/>
                  <a:cs typeface="Arial" pitchFamily="34" charset="0"/>
                </a:rPr>
                <a:t>Natural</a:t>
              </a:r>
              <a:endParaRPr lang="ko-KR" altLang="en-US" sz="4400" b="1" dirty="0">
                <a:solidFill>
                  <a:schemeClr val="bg1"/>
                </a:solidFill>
                <a:latin typeface="+mj-lt"/>
                <a:cs typeface="Arial" pitchFamily="34" charset="0"/>
              </a:endParaRPr>
            </a:p>
          </p:txBody>
        </p:sp>
        <p:sp>
          <p:nvSpPr>
            <p:cNvPr id="180" name="Freeform: Shape 179">
              <a:extLst>
                <a:ext uri="{FF2B5EF4-FFF2-40B4-BE49-F238E27FC236}">
                  <a16:creationId xmlns:a16="http://schemas.microsoft.com/office/drawing/2014/main" id="{277EF986-3ED5-41B8-BFF0-0833533153F9}"/>
                </a:ext>
              </a:extLst>
            </p:cNvPr>
            <p:cNvSpPr/>
            <p:nvPr/>
          </p:nvSpPr>
          <p:spPr>
            <a:xfrm rot="9899570" flipH="1">
              <a:off x="6795542" y="3110152"/>
              <a:ext cx="370727" cy="431438"/>
            </a:xfrm>
            <a:custGeom>
              <a:avLst/>
              <a:gdLst>
                <a:gd name="connsiteX0" fmla="*/ 316143 w 2733675"/>
                <a:gd name="connsiteY0" fmla="*/ 3128010 h 3181350"/>
                <a:gd name="connsiteX1" fmla="*/ 2161135 w 2733675"/>
                <a:gd name="connsiteY1" fmla="*/ 926782 h 3181350"/>
                <a:gd name="connsiteX2" fmla="*/ 2146848 w 2733675"/>
                <a:gd name="connsiteY2" fmla="*/ 956310 h 3181350"/>
                <a:gd name="connsiteX3" fmla="*/ 2131608 w 2733675"/>
                <a:gd name="connsiteY3" fmla="*/ 986790 h 3181350"/>
                <a:gd name="connsiteX4" fmla="*/ 977178 w 2733675"/>
                <a:gd name="connsiteY4" fmla="*/ 2490788 h 3181350"/>
                <a:gd name="connsiteX5" fmla="*/ 256135 w 2733675"/>
                <a:gd name="connsiteY5" fmla="*/ 3052763 h 3181350"/>
                <a:gd name="connsiteX6" fmla="*/ 222798 w 2733675"/>
                <a:gd name="connsiteY6" fmla="*/ 3041333 h 3181350"/>
                <a:gd name="connsiteX7" fmla="*/ 164695 w 2733675"/>
                <a:gd name="connsiteY7" fmla="*/ 2854642 h 3181350"/>
                <a:gd name="connsiteX8" fmla="*/ 22773 w 2733675"/>
                <a:gd name="connsiteY8" fmla="*/ 2218373 h 3181350"/>
                <a:gd name="connsiteX9" fmla="*/ 38965 w 2733675"/>
                <a:gd name="connsiteY9" fmla="*/ 1536382 h 3181350"/>
                <a:gd name="connsiteX10" fmla="*/ 212320 w 2733675"/>
                <a:gd name="connsiteY10" fmla="*/ 1156335 h 3181350"/>
                <a:gd name="connsiteX11" fmla="*/ 545695 w 2733675"/>
                <a:gd name="connsiteY11" fmla="*/ 865822 h 3181350"/>
                <a:gd name="connsiteX12" fmla="*/ 1077190 w 2733675"/>
                <a:gd name="connsiteY12" fmla="*/ 658177 h 3181350"/>
                <a:gd name="connsiteX13" fmla="*/ 1392468 w 2733675"/>
                <a:gd name="connsiteY13" fmla="*/ 579120 h 3181350"/>
                <a:gd name="connsiteX14" fmla="*/ 1986828 w 2733675"/>
                <a:gd name="connsiteY14" fmla="*/ 418147 h 3181350"/>
                <a:gd name="connsiteX15" fmla="*/ 2201140 w 2733675"/>
                <a:gd name="connsiteY15" fmla="*/ 322897 h 3181350"/>
                <a:gd name="connsiteX16" fmla="*/ 2529753 w 2733675"/>
                <a:gd name="connsiteY16" fmla="*/ 0 h 3181350"/>
                <a:gd name="connsiteX17" fmla="*/ 2555470 w 2733675"/>
                <a:gd name="connsiteY17" fmla="*/ 99060 h 3181350"/>
                <a:gd name="connsiteX18" fmla="*/ 2689773 w 2733675"/>
                <a:gd name="connsiteY18" fmla="*/ 775335 h 3181350"/>
                <a:gd name="connsiteX19" fmla="*/ 2726920 w 2733675"/>
                <a:gd name="connsiteY19" fmla="*/ 1599248 h 3181350"/>
                <a:gd name="connsiteX20" fmla="*/ 2524990 w 2733675"/>
                <a:gd name="connsiteY20" fmla="*/ 2387917 h 3181350"/>
                <a:gd name="connsiteX21" fmla="*/ 2271625 w 2733675"/>
                <a:gd name="connsiteY21" fmla="*/ 2735580 h 3181350"/>
                <a:gd name="connsiteX22" fmla="*/ 1782993 w 2733675"/>
                <a:gd name="connsiteY22" fmla="*/ 3046095 h 3181350"/>
                <a:gd name="connsiteX23" fmla="*/ 1406755 w 2733675"/>
                <a:gd name="connsiteY23" fmla="*/ 3146108 h 3181350"/>
                <a:gd name="connsiteX24" fmla="*/ 714288 w 2733675"/>
                <a:gd name="connsiteY24" fmla="*/ 3172778 h 3181350"/>
                <a:gd name="connsiteX25" fmla="*/ 334240 w 2733675"/>
                <a:gd name="connsiteY25" fmla="*/ 3129915 h 3181350"/>
                <a:gd name="connsiteX26" fmla="*/ 316143 w 2733675"/>
                <a:gd name="connsiteY26" fmla="*/ 3128010 h 3181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2733675" h="3181350">
                  <a:moveTo>
                    <a:pt x="316143" y="3128010"/>
                  </a:moveTo>
                  <a:cubicBezTo>
                    <a:pt x="1211493" y="2624138"/>
                    <a:pt x="1817283" y="1884045"/>
                    <a:pt x="2161135" y="926782"/>
                  </a:cubicBezTo>
                  <a:cubicBezTo>
                    <a:pt x="2156373" y="936307"/>
                    <a:pt x="2151610" y="946785"/>
                    <a:pt x="2146848" y="956310"/>
                  </a:cubicBezTo>
                  <a:cubicBezTo>
                    <a:pt x="2142085" y="966788"/>
                    <a:pt x="2136370" y="976313"/>
                    <a:pt x="2131608" y="986790"/>
                  </a:cubicBezTo>
                  <a:cubicBezTo>
                    <a:pt x="1843953" y="1563053"/>
                    <a:pt x="1455333" y="2061210"/>
                    <a:pt x="977178" y="2490788"/>
                  </a:cubicBezTo>
                  <a:cubicBezTo>
                    <a:pt x="750483" y="2695575"/>
                    <a:pt x="508548" y="2880360"/>
                    <a:pt x="256135" y="3052763"/>
                  </a:cubicBezTo>
                  <a:cubicBezTo>
                    <a:pt x="236133" y="3066098"/>
                    <a:pt x="229465" y="3065145"/>
                    <a:pt x="222798" y="3041333"/>
                  </a:cubicBezTo>
                  <a:cubicBezTo>
                    <a:pt x="204700" y="2978467"/>
                    <a:pt x="183745" y="2917508"/>
                    <a:pt x="164695" y="2854642"/>
                  </a:cubicBezTo>
                  <a:cubicBezTo>
                    <a:pt x="100878" y="2646045"/>
                    <a:pt x="51348" y="2434590"/>
                    <a:pt x="22773" y="2218373"/>
                  </a:cubicBezTo>
                  <a:cubicBezTo>
                    <a:pt x="-7707" y="1990725"/>
                    <a:pt x="-12470" y="1763078"/>
                    <a:pt x="38965" y="1536382"/>
                  </a:cubicBezTo>
                  <a:cubicBezTo>
                    <a:pt x="70398" y="1396365"/>
                    <a:pt x="129453" y="1270635"/>
                    <a:pt x="212320" y="1156335"/>
                  </a:cubicBezTo>
                  <a:cubicBezTo>
                    <a:pt x="300903" y="1033463"/>
                    <a:pt x="416155" y="941070"/>
                    <a:pt x="545695" y="865822"/>
                  </a:cubicBezTo>
                  <a:cubicBezTo>
                    <a:pt x="712383" y="769620"/>
                    <a:pt x="892405" y="707707"/>
                    <a:pt x="1077190" y="658177"/>
                  </a:cubicBezTo>
                  <a:cubicBezTo>
                    <a:pt x="1181965" y="629602"/>
                    <a:pt x="1287693" y="604838"/>
                    <a:pt x="1392468" y="579120"/>
                  </a:cubicBezTo>
                  <a:cubicBezTo>
                    <a:pt x="1591540" y="530543"/>
                    <a:pt x="1792518" y="487680"/>
                    <a:pt x="1986828" y="418147"/>
                  </a:cubicBezTo>
                  <a:cubicBezTo>
                    <a:pt x="2060170" y="391477"/>
                    <a:pt x="2132560" y="360997"/>
                    <a:pt x="2201140" y="322897"/>
                  </a:cubicBezTo>
                  <a:cubicBezTo>
                    <a:pt x="2338300" y="246697"/>
                    <a:pt x="2453553" y="148590"/>
                    <a:pt x="2529753" y="0"/>
                  </a:cubicBezTo>
                  <a:cubicBezTo>
                    <a:pt x="2539278" y="37147"/>
                    <a:pt x="2547850" y="67627"/>
                    <a:pt x="2555470" y="99060"/>
                  </a:cubicBezTo>
                  <a:cubicBezTo>
                    <a:pt x="2610715" y="321945"/>
                    <a:pt x="2658340" y="546735"/>
                    <a:pt x="2689773" y="775335"/>
                  </a:cubicBezTo>
                  <a:cubicBezTo>
                    <a:pt x="2727873" y="1048702"/>
                    <a:pt x="2746923" y="1323023"/>
                    <a:pt x="2726920" y="1599248"/>
                  </a:cubicBezTo>
                  <a:cubicBezTo>
                    <a:pt x="2706918" y="1874520"/>
                    <a:pt x="2650720" y="2140267"/>
                    <a:pt x="2524990" y="2387917"/>
                  </a:cubicBezTo>
                  <a:cubicBezTo>
                    <a:pt x="2459268" y="2517458"/>
                    <a:pt x="2374495" y="2632710"/>
                    <a:pt x="2271625" y="2735580"/>
                  </a:cubicBezTo>
                  <a:cubicBezTo>
                    <a:pt x="2131608" y="2875598"/>
                    <a:pt x="1965873" y="2973705"/>
                    <a:pt x="1782993" y="3046095"/>
                  </a:cubicBezTo>
                  <a:cubicBezTo>
                    <a:pt x="1661073" y="3094673"/>
                    <a:pt x="1535343" y="3124200"/>
                    <a:pt x="1406755" y="3146108"/>
                  </a:cubicBezTo>
                  <a:cubicBezTo>
                    <a:pt x="1177203" y="3186113"/>
                    <a:pt x="945745" y="3188017"/>
                    <a:pt x="714288" y="3172778"/>
                  </a:cubicBezTo>
                  <a:cubicBezTo>
                    <a:pt x="586653" y="3164205"/>
                    <a:pt x="459970" y="3149917"/>
                    <a:pt x="334240" y="3129915"/>
                  </a:cubicBezTo>
                  <a:cubicBezTo>
                    <a:pt x="331383" y="3131820"/>
                    <a:pt x="328525" y="3130867"/>
                    <a:pt x="316143" y="3128010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81" name="Freeform: Shape 180">
              <a:extLst>
                <a:ext uri="{FF2B5EF4-FFF2-40B4-BE49-F238E27FC236}">
                  <a16:creationId xmlns:a16="http://schemas.microsoft.com/office/drawing/2014/main" id="{EBC75480-C4D0-4219-8C93-F312A21FFAA4}"/>
                </a:ext>
              </a:extLst>
            </p:cNvPr>
            <p:cNvSpPr/>
            <p:nvPr/>
          </p:nvSpPr>
          <p:spPr>
            <a:xfrm rot="12368234" flipH="1">
              <a:off x="6552204" y="3214907"/>
              <a:ext cx="210609" cy="339475"/>
            </a:xfrm>
            <a:custGeom>
              <a:avLst/>
              <a:gdLst>
                <a:gd name="connsiteX0" fmla="*/ 934992 w 2085975"/>
                <a:gd name="connsiteY0" fmla="*/ 822960 h 3362325"/>
                <a:gd name="connsiteX1" fmla="*/ 1095965 w 2085975"/>
                <a:gd name="connsiteY1" fmla="*/ 3340418 h 3362325"/>
                <a:gd name="connsiteX2" fmla="*/ 1072152 w 2085975"/>
                <a:gd name="connsiteY2" fmla="*/ 3334703 h 3362325"/>
                <a:gd name="connsiteX3" fmla="*/ 748302 w 2085975"/>
                <a:gd name="connsiteY3" fmla="*/ 3155633 h 3362325"/>
                <a:gd name="connsiteX4" fmla="*/ 506367 w 2085975"/>
                <a:gd name="connsiteY4" fmla="*/ 2975610 h 3362325"/>
                <a:gd name="connsiteX5" fmla="*/ 196805 w 2085975"/>
                <a:gd name="connsiteY5" fmla="*/ 2623185 h 3362325"/>
                <a:gd name="connsiteX6" fmla="*/ 1542 w 2085975"/>
                <a:gd name="connsiteY6" fmla="*/ 1878330 h 3362325"/>
                <a:gd name="connsiteX7" fmla="*/ 125367 w 2085975"/>
                <a:gd name="connsiteY7" fmla="*/ 1338263 h 3362325"/>
                <a:gd name="connsiteX8" fmla="*/ 290150 w 2085975"/>
                <a:gd name="connsiteY8" fmla="*/ 1003935 h 3362325"/>
                <a:gd name="connsiteX9" fmla="*/ 533990 w 2085975"/>
                <a:gd name="connsiteY9" fmla="*/ 645795 h 3362325"/>
                <a:gd name="connsiteX10" fmla="*/ 869270 w 2085975"/>
                <a:gd name="connsiteY10" fmla="*/ 260985 h 3362325"/>
                <a:gd name="connsiteX11" fmla="*/ 1139780 w 2085975"/>
                <a:gd name="connsiteY11" fmla="*/ 0 h 3362325"/>
                <a:gd name="connsiteX12" fmla="*/ 1145495 w 2085975"/>
                <a:gd name="connsiteY12" fmla="*/ 16193 h 3362325"/>
                <a:gd name="connsiteX13" fmla="*/ 1287417 w 2085975"/>
                <a:gd name="connsiteY13" fmla="*/ 554355 h 3362325"/>
                <a:gd name="connsiteX14" fmla="*/ 1752237 w 2085975"/>
                <a:gd name="connsiteY14" fmla="*/ 1176338 h 3362325"/>
                <a:gd name="connsiteX15" fmla="*/ 2081802 w 2085975"/>
                <a:gd name="connsiteY15" fmla="*/ 1904048 h 3362325"/>
                <a:gd name="connsiteX16" fmla="*/ 1946547 w 2085975"/>
                <a:gd name="connsiteY16" fmla="*/ 2621280 h 3362325"/>
                <a:gd name="connsiteX17" fmla="*/ 1444580 w 2085975"/>
                <a:gd name="connsiteY17" fmla="*/ 3253740 h 3362325"/>
                <a:gd name="connsiteX18" fmla="*/ 1323612 w 2085975"/>
                <a:gd name="connsiteY18" fmla="*/ 3355658 h 3362325"/>
                <a:gd name="connsiteX19" fmla="*/ 1275035 w 2085975"/>
                <a:gd name="connsiteY19" fmla="*/ 3358515 h 3362325"/>
                <a:gd name="connsiteX20" fmla="*/ 1215980 w 2085975"/>
                <a:gd name="connsiteY20" fmla="*/ 3300413 h 3362325"/>
                <a:gd name="connsiteX21" fmla="*/ 1103585 w 2085975"/>
                <a:gd name="connsiteY21" fmla="*/ 3075623 h 3362325"/>
                <a:gd name="connsiteX22" fmla="*/ 1004525 w 2085975"/>
                <a:gd name="connsiteY22" fmla="*/ 2750820 h 3362325"/>
                <a:gd name="connsiteX23" fmla="*/ 971187 w 2085975"/>
                <a:gd name="connsiteY23" fmla="*/ 2626043 h 3362325"/>
                <a:gd name="connsiteX24" fmla="*/ 921657 w 2085975"/>
                <a:gd name="connsiteY24" fmla="*/ 2357438 h 3362325"/>
                <a:gd name="connsiteX25" fmla="*/ 865460 w 2085975"/>
                <a:gd name="connsiteY25" fmla="*/ 1453515 h 3362325"/>
                <a:gd name="connsiteX26" fmla="*/ 934992 w 2085975"/>
                <a:gd name="connsiteY26" fmla="*/ 838200 h 3362325"/>
                <a:gd name="connsiteX27" fmla="*/ 934992 w 2085975"/>
                <a:gd name="connsiteY27" fmla="*/ 822960 h 3362325"/>
                <a:gd name="connsiteX28" fmla="*/ 938802 w 2085975"/>
                <a:gd name="connsiteY28" fmla="*/ 803910 h 3362325"/>
                <a:gd name="connsiteX29" fmla="*/ 938802 w 2085975"/>
                <a:gd name="connsiteY29" fmla="*/ 805815 h 3362325"/>
                <a:gd name="connsiteX30" fmla="*/ 937850 w 2085975"/>
                <a:gd name="connsiteY30" fmla="*/ 805815 h 3362325"/>
                <a:gd name="connsiteX31" fmla="*/ 938802 w 2085975"/>
                <a:gd name="connsiteY31" fmla="*/ 803910 h 3362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085975" h="3362325">
                  <a:moveTo>
                    <a:pt x="934992" y="822960"/>
                  </a:moveTo>
                  <a:cubicBezTo>
                    <a:pt x="685437" y="1681163"/>
                    <a:pt x="733062" y="2520315"/>
                    <a:pt x="1095965" y="3340418"/>
                  </a:cubicBezTo>
                  <a:cubicBezTo>
                    <a:pt x="1084535" y="3343275"/>
                    <a:pt x="1077867" y="3337560"/>
                    <a:pt x="1072152" y="3334703"/>
                  </a:cubicBezTo>
                  <a:cubicBezTo>
                    <a:pt x="959757" y="3282315"/>
                    <a:pt x="852125" y="3222308"/>
                    <a:pt x="748302" y="3155633"/>
                  </a:cubicBezTo>
                  <a:cubicBezTo>
                    <a:pt x="663530" y="3101340"/>
                    <a:pt x="583520" y="3041333"/>
                    <a:pt x="506367" y="2975610"/>
                  </a:cubicBezTo>
                  <a:cubicBezTo>
                    <a:pt x="386352" y="2872740"/>
                    <a:pt x="281577" y="2756535"/>
                    <a:pt x="196805" y="2623185"/>
                  </a:cubicBezTo>
                  <a:cubicBezTo>
                    <a:pt x="51072" y="2395538"/>
                    <a:pt x="-10840" y="2146935"/>
                    <a:pt x="1542" y="1878330"/>
                  </a:cubicBezTo>
                  <a:cubicBezTo>
                    <a:pt x="10115" y="1690688"/>
                    <a:pt x="56787" y="1511618"/>
                    <a:pt x="125367" y="1338263"/>
                  </a:cubicBezTo>
                  <a:cubicBezTo>
                    <a:pt x="171087" y="1222058"/>
                    <a:pt x="228237" y="1111568"/>
                    <a:pt x="290150" y="1003935"/>
                  </a:cubicBezTo>
                  <a:cubicBezTo>
                    <a:pt x="362540" y="879158"/>
                    <a:pt x="445407" y="761048"/>
                    <a:pt x="533990" y="645795"/>
                  </a:cubicBezTo>
                  <a:cubicBezTo>
                    <a:pt x="636860" y="510540"/>
                    <a:pt x="751160" y="383858"/>
                    <a:pt x="869270" y="260985"/>
                  </a:cubicBezTo>
                  <a:cubicBezTo>
                    <a:pt x="955947" y="170498"/>
                    <a:pt x="1048340" y="84773"/>
                    <a:pt x="1139780" y="0"/>
                  </a:cubicBezTo>
                  <a:cubicBezTo>
                    <a:pt x="1149305" y="3810"/>
                    <a:pt x="1145495" y="10478"/>
                    <a:pt x="1145495" y="16193"/>
                  </a:cubicBezTo>
                  <a:cubicBezTo>
                    <a:pt x="1138827" y="209550"/>
                    <a:pt x="1197882" y="386715"/>
                    <a:pt x="1287417" y="554355"/>
                  </a:cubicBezTo>
                  <a:cubicBezTo>
                    <a:pt x="1410290" y="785813"/>
                    <a:pt x="1578882" y="982980"/>
                    <a:pt x="1752237" y="1176338"/>
                  </a:cubicBezTo>
                  <a:cubicBezTo>
                    <a:pt x="1937975" y="1383983"/>
                    <a:pt x="2052275" y="1625918"/>
                    <a:pt x="2081802" y="1904048"/>
                  </a:cubicBezTo>
                  <a:cubicBezTo>
                    <a:pt x="2108472" y="2156460"/>
                    <a:pt x="2057037" y="2394585"/>
                    <a:pt x="1946547" y="2621280"/>
                  </a:cubicBezTo>
                  <a:cubicBezTo>
                    <a:pt x="1825580" y="2868930"/>
                    <a:pt x="1649367" y="3072765"/>
                    <a:pt x="1444580" y="3253740"/>
                  </a:cubicBezTo>
                  <a:cubicBezTo>
                    <a:pt x="1404575" y="3288983"/>
                    <a:pt x="1362665" y="3320415"/>
                    <a:pt x="1323612" y="3355658"/>
                  </a:cubicBezTo>
                  <a:cubicBezTo>
                    <a:pt x="1306467" y="3370898"/>
                    <a:pt x="1292180" y="3368993"/>
                    <a:pt x="1275035" y="3358515"/>
                  </a:cubicBezTo>
                  <a:cubicBezTo>
                    <a:pt x="1251222" y="3343275"/>
                    <a:pt x="1232172" y="3323273"/>
                    <a:pt x="1215980" y="3300413"/>
                  </a:cubicBezTo>
                  <a:cubicBezTo>
                    <a:pt x="1166450" y="3231833"/>
                    <a:pt x="1133112" y="3154680"/>
                    <a:pt x="1103585" y="3075623"/>
                  </a:cubicBezTo>
                  <a:cubicBezTo>
                    <a:pt x="1063580" y="2969895"/>
                    <a:pt x="1036910" y="2859405"/>
                    <a:pt x="1004525" y="2750820"/>
                  </a:cubicBezTo>
                  <a:cubicBezTo>
                    <a:pt x="992142" y="2708910"/>
                    <a:pt x="976902" y="2667953"/>
                    <a:pt x="971187" y="2626043"/>
                  </a:cubicBezTo>
                  <a:cubicBezTo>
                    <a:pt x="957852" y="2535555"/>
                    <a:pt x="935945" y="2447925"/>
                    <a:pt x="921657" y="2357438"/>
                  </a:cubicBezTo>
                  <a:cubicBezTo>
                    <a:pt x="872127" y="2058353"/>
                    <a:pt x="852125" y="1757363"/>
                    <a:pt x="865460" y="1453515"/>
                  </a:cubicBezTo>
                  <a:cubicBezTo>
                    <a:pt x="874032" y="1246823"/>
                    <a:pt x="897845" y="1041083"/>
                    <a:pt x="934992" y="838200"/>
                  </a:cubicBezTo>
                  <a:cubicBezTo>
                    <a:pt x="934040" y="832485"/>
                    <a:pt x="934040" y="827723"/>
                    <a:pt x="934992" y="822960"/>
                  </a:cubicBezTo>
                  <a:close/>
                  <a:moveTo>
                    <a:pt x="938802" y="803910"/>
                  </a:moveTo>
                  <a:lnTo>
                    <a:pt x="938802" y="805815"/>
                  </a:lnTo>
                  <a:lnTo>
                    <a:pt x="937850" y="805815"/>
                  </a:lnTo>
                  <a:lnTo>
                    <a:pt x="938802" y="803910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82" name="Freeform: Shape 181">
              <a:extLst>
                <a:ext uri="{FF2B5EF4-FFF2-40B4-BE49-F238E27FC236}">
                  <a16:creationId xmlns:a16="http://schemas.microsoft.com/office/drawing/2014/main" id="{74A1C076-67BD-444F-8617-945AD6E9FB86}"/>
                </a:ext>
              </a:extLst>
            </p:cNvPr>
            <p:cNvSpPr/>
            <p:nvPr/>
          </p:nvSpPr>
          <p:spPr>
            <a:xfrm rot="2020309" flipH="1">
              <a:off x="5055005" y="2364737"/>
              <a:ext cx="370727" cy="431438"/>
            </a:xfrm>
            <a:custGeom>
              <a:avLst/>
              <a:gdLst>
                <a:gd name="connsiteX0" fmla="*/ 316143 w 2733675"/>
                <a:gd name="connsiteY0" fmla="*/ 3128010 h 3181350"/>
                <a:gd name="connsiteX1" fmla="*/ 2161135 w 2733675"/>
                <a:gd name="connsiteY1" fmla="*/ 926782 h 3181350"/>
                <a:gd name="connsiteX2" fmla="*/ 2146848 w 2733675"/>
                <a:gd name="connsiteY2" fmla="*/ 956310 h 3181350"/>
                <a:gd name="connsiteX3" fmla="*/ 2131608 w 2733675"/>
                <a:gd name="connsiteY3" fmla="*/ 986790 h 3181350"/>
                <a:gd name="connsiteX4" fmla="*/ 977178 w 2733675"/>
                <a:gd name="connsiteY4" fmla="*/ 2490788 h 3181350"/>
                <a:gd name="connsiteX5" fmla="*/ 256135 w 2733675"/>
                <a:gd name="connsiteY5" fmla="*/ 3052763 h 3181350"/>
                <a:gd name="connsiteX6" fmla="*/ 222798 w 2733675"/>
                <a:gd name="connsiteY6" fmla="*/ 3041333 h 3181350"/>
                <a:gd name="connsiteX7" fmla="*/ 164695 w 2733675"/>
                <a:gd name="connsiteY7" fmla="*/ 2854642 h 3181350"/>
                <a:gd name="connsiteX8" fmla="*/ 22773 w 2733675"/>
                <a:gd name="connsiteY8" fmla="*/ 2218373 h 3181350"/>
                <a:gd name="connsiteX9" fmla="*/ 38965 w 2733675"/>
                <a:gd name="connsiteY9" fmla="*/ 1536382 h 3181350"/>
                <a:gd name="connsiteX10" fmla="*/ 212320 w 2733675"/>
                <a:gd name="connsiteY10" fmla="*/ 1156335 h 3181350"/>
                <a:gd name="connsiteX11" fmla="*/ 545695 w 2733675"/>
                <a:gd name="connsiteY11" fmla="*/ 865822 h 3181350"/>
                <a:gd name="connsiteX12" fmla="*/ 1077190 w 2733675"/>
                <a:gd name="connsiteY12" fmla="*/ 658177 h 3181350"/>
                <a:gd name="connsiteX13" fmla="*/ 1392468 w 2733675"/>
                <a:gd name="connsiteY13" fmla="*/ 579120 h 3181350"/>
                <a:gd name="connsiteX14" fmla="*/ 1986828 w 2733675"/>
                <a:gd name="connsiteY14" fmla="*/ 418147 h 3181350"/>
                <a:gd name="connsiteX15" fmla="*/ 2201140 w 2733675"/>
                <a:gd name="connsiteY15" fmla="*/ 322897 h 3181350"/>
                <a:gd name="connsiteX16" fmla="*/ 2529753 w 2733675"/>
                <a:gd name="connsiteY16" fmla="*/ 0 h 3181350"/>
                <a:gd name="connsiteX17" fmla="*/ 2555470 w 2733675"/>
                <a:gd name="connsiteY17" fmla="*/ 99060 h 3181350"/>
                <a:gd name="connsiteX18" fmla="*/ 2689773 w 2733675"/>
                <a:gd name="connsiteY18" fmla="*/ 775335 h 3181350"/>
                <a:gd name="connsiteX19" fmla="*/ 2726920 w 2733675"/>
                <a:gd name="connsiteY19" fmla="*/ 1599248 h 3181350"/>
                <a:gd name="connsiteX20" fmla="*/ 2524990 w 2733675"/>
                <a:gd name="connsiteY20" fmla="*/ 2387917 h 3181350"/>
                <a:gd name="connsiteX21" fmla="*/ 2271625 w 2733675"/>
                <a:gd name="connsiteY21" fmla="*/ 2735580 h 3181350"/>
                <a:gd name="connsiteX22" fmla="*/ 1782993 w 2733675"/>
                <a:gd name="connsiteY22" fmla="*/ 3046095 h 3181350"/>
                <a:gd name="connsiteX23" fmla="*/ 1406755 w 2733675"/>
                <a:gd name="connsiteY23" fmla="*/ 3146108 h 3181350"/>
                <a:gd name="connsiteX24" fmla="*/ 714288 w 2733675"/>
                <a:gd name="connsiteY24" fmla="*/ 3172778 h 3181350"/>
                <a:gd name="connsiteX25" fmla="*/ 334240 w 2733675"/>
                <a:gd name="connsiteY25" fmla="*/ 3129915 h 3181350"/>
                <a:gd name="connsiteX26" fmla="*/ 316143 w 2733675"/>
                <a:gd name="connsiteY26" fmla="*/ 3128010 h 3181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2733675" h="3181350">
                  <a:moveTo>
                    <a:pt x="316143" y="3128010"/>
                  </a:moveTo>
                  <a:cubicBezTo>
                    <a:pt x="1211493" y="2624138"/>
                    <a:pt x="1817283" y="1884045"/>
                    <a:pt x="2161135" y="926782"/>
                  </a:cubicBezTo>
                  <a:cubicBezTo>
                    <a:pt x="2156373" y="936307"/>
                    <a:pt x="2151610" y="946785"/>
                    <a:pt x="2146848" y="956310"/>
                  </a:cubicBezTo>
                  <a:cubicBezTo>
                    <a:pt x="2142085" y="966788"/>
                    <a:pt x="2136370" y="976313"/>
                    <a:pt x="2131608" y="986790"/>
                  </a:cubicBezTo>
                  <a:cubicBezTo>
                    <a:pt x="1843953" y="1563053"/>
                    <a:pt x="1455333" y="2061210"/>
                    <a:pt x="977178" y="2490788"/>
                  </a:cubicBezTo>
                  <a:cubicBezTo>
                    <a:pt x="750483" y="2695575"/>
                    <a:pt x="508548" y="2880360"/>
                    <a:pt x="256135" y="3052763"/>
                  </a:cubicBezTo>
                  <a:cubicBezTo>
                    <a:pt x="236133" y="3066098"/>
                    <a:pt x="229465" y="3065145"/>
                    <a:pt x="222798" y="3041333"/>
                  </a:cubicBezTo>
                  <a:cubicBezTo>
                    <a:pt x="204700" y="2978467"/>
                    <a:pt x="183745" y="2917508"/>
                    <a:pt x="164695" y="2854642"/>
                  </a:cubicBezTo>
                  <a:cubicBezTo>
                    <a:pt x="100878" y="2646045"/>
                    <a:pt x="51348" y="2434590"/>
                    <a:pt x="22773" y="2218373"/>
                  </a:cubicBezTo>
                  <a:cubicBezTo>
                    <a:pt x="-7707" y="1990725"/>
                    <a:pt x="-12470" y="1763078"/>
                    <a:pt x="38965" y="1536382"/>
                  </a:cubicBezTo>
                  <a:cubicBezTo>
                    <a:pt x="70398" y="1396365"/>
                    <a:pt x="129453" y="1270635"/>
                    <a:pt x="212320" y="1156335"/>
                  </a:cubicBezTo>
                  <a:cubicBezTo>
                    <a:pt x="300903" y="1033463"/>
                    <a:pt x="416155" y="941070"/>
                    <a:pt x="545695" y="865822"/>
                  </a:cubicBezTo>
                  <a:cubicBezTo>
                    <a:pt x="712383" y="769620"/>
                    <a:pt x="892405" y="707707"/>
                    <a:pt x="1077190" y="658177"/>
                  </a:cubicBezTo>
                  <a:cubicBezTo>
                    <a:pt x="1181965" y="629602"/>
                    <a:pt x="1287693" y="604838"/>
                    <a:pt x="1392468" y="579120"/>
                  </a:cubicBezTo>
                  <a:cubicBezTo>
                    <a:pt x="1591540" y="530543"/>
                    <a:pt x="1792518" y="487680"/>
                    <a:pt x="1986828" y="418147"/>
                  </a:cubicBezTo>
                  <a:cubicBezTo>
                    <a:pt x="2060170" y="391477"/>
                    <a:pt x="2132560" y="360997"/>
                    <a:pt x="2201140" y="322897"/>
                  </a:cubicBezTo>
                  <a:cubicBezTo>
                    <a:pt x="2338300" y="246697"/>
                    <a:pt x="2453553" y="148590"/>
                    <a:pt x="2529753" y="0"/>
                  </a:cubicBezTo>
                  <a:cubicBezTo>
                    <a:pt x="2539278" y="37147"/>
                    <a:pt x="2547850" y="67627"/>
                    <a:pt x="2555470" y="99060"/>
                  </a:cubicBezTo>
                  <a:cubicBezTo>
                    <a:pt x="2610715" y="321945"/>
                    <a:pt x="2658340" y="546735"/>
                    <a:pt x="2689773" y="775335"/>
                  </a:cubicBezTo>
                  <a:cubicBezTo>
                    <a:pt x="2727873" y="1048702"/>
                    <a:pt x="2746923" y="1323023"/>
                    <a:pt x="2726920" y="1599248"/>
                  </a:cubicBezTo>
                  <a:cubicBezTo>
                    <a:pt x="2706918" y="1874520"/>
                    <a:pt x="2650720" y="2140267"/>
                    <a:pt x="2524990" y="2387917"/>
                  </a:cubicBezTo>
                  <a:cubicBezTo>
                    <a:pt x="2459268" y="2517458"/>
                    <a:pt x="2374495" y="2632710"/>
                    <a:pt x="2271625" y="2735580"/>
                  </a:cubicBezTo>
                  <a:cubicBezTo>
                    <a:pt x="2131608" y="2875598"/>
                    <a:pt x="1965873" y="2973705"/>
                    <a:pt x="1782993" y="3046095"/>
                  </a:cubicBezTo>
                  <a:cubicBezTo>
                    <a:pt x="1661073" y="3094673"/>
                    <a:pt x="1535343" y="3124200"/>
                    <a:pt x="1406755" y="3146108"/>
                  </a:cubicBezTo>
                  <a:cubicBezTo>
                    <a:pt x="1177203" y="3186113"/>
                    <a:pt x="945745" y="3188017"/>
                    <a:pt x="714288" y="3172778"/>
                  </a:cubicBezTo>
                  <a:cubicBezTo>
                    <a:pt x="586653" y="3164205"/>
                    <a:pt x="459970" y="3149917"/>
                    <a:pt x="334240" y="3129915"/>
                  </a:cubicBezTo>
                  <a:cubicBezTo>
                    <a:pt x="331383" y="3131820"/>
                    <a:pt x="328525" y="3130867"/>
                    <a:pt x="316143" y="3128010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83" name="Freeform: Shape 182">
              <a:extLst>
                <a:ext uri="{FF2B5EF4-FFF2-40B4-BE49-F238E27FC236}">
                  <a16:creationId xmlns:a16="http://schemas.microsoft.com/office/drawing/2014/main" id="{84590BF6-7CB2-4D57-B257-2E134D878CE5}"/>
                </a:ext>
              </a:extLst>
            </p:cNvPr>
            <p:cNvSpPr/>
            <p:nvPr/>
          </p:nvSpPr>
          <p:spPr>
            <a:xfrm rot="4488973" flipH="1">
              <a:off x="5392735" y="2614791"/>
              <a:ext cx="210609" cy="339475"/>
            </a:xfrm>
            <a:custGeom>
              <a:avLst/>
              <a:gdLst>
                <a:gd name="connsiteX0" fmla="*/ 934992 w 2085975"/>
                <a:gd name="connsiteY0" fmla="*/ 822960 h 3362325"/>
                <a:gd name="connsiteX1" fmla="*/ 1095965 w 2085975"/>
                <a:gd name="connsiteY1" fmla="*/ 3340418 h 3362325"/>
                <a:gd name="connsiteX2" fmla="*/ 1072152 w 2085975"/>
                <a:gd name="connsiteY2" fmla="*/ 3334703 h 3362325"/>
                <a:gd name="connsiteX3" fmla="*/ 748302 w 2085975"/>
                <a:gd name="connsiteY3" fmla="*/ 3155633 h 3362325"/>
                <a:gd name="connsiteX4" fmla="*/ 506367 w 2085975"/>
                <a:gd name="connsiteY4" fmla="*/ 2975610 h 3362325"/>
                <a:gd name="connsiteX5" fmla="*/ 196805 w 2085975"/>
                <a:gd name="connsiteY5" fmla="*/ 2623185 h 3362325"/>
                <a:gd name="connsiteX6" fmla="*/ 1542 w 2085975"/>
                <a:gd name="connsiteY6" fmla="*/ 1878330 h 3362325"/>
                <a:gd name="connsiteX7" fmla="*/ 125367 w 2085975"/>
                <a:gd name="connsiteY7" fmla="*/ 1338263 h 3362325"/>
                <a:gd name="connsiteX8" fmla="*/ 290150 w 2085975"/>
                <a:gd name="connsiteY8" fmla="*/ 1003935 h 3362325"/>
                <a:gd name="connsiteX9" fmla="*/ 533990 w 2085975"/>
                <a:gd name="connsiteY9" fmla="*/ 645795 h 3362325"/>
                <a:gd name="connsiteX10" fmla="*/ 869270 w 2085975"/>
                <a:gd name="connsiteY10" fmla="*/ 260985 h 3362325"/>
                <a:gd name="connsiteX11" fmla="*/ 1139780 w 2085975"/>
                <a:gd name="connsiteY11" fmla="*/ 0 h 3362325"/>
                <a:gd name="connsiteX12" fmla="*/ 1145495 w 2085975"/>
                <a:gd name="connsiteY12" fmla="*/ 16193 h 3362325"/>
                <a:gd name="connsiteX13" fmla="*/ 1287417 w 2085975"/>
                <a:gd name="connsiteY13" fmla="*/ 554355 h 3362325"/>
                <a:gd name="connsiteX14" fmla="*/ 1752237 w 2085975"/>
                <a:gd name="connsiteY14" fmla="*/ 1176338 h 3362325"/>
                <a:gd name="connsiteX15" fmla="*/ 2081802 w 2085975"/>
                <a:gd name="connsiteY15" fmla="*/ 1904048 h 3362325"/>
                <a:gd name="connsiteX16" fmla="*/ 1946547 w 2085975"/>
                <a:gd name="connsiteY16" fmla="*/ 2621280 h 3362325"/>
                <a:gd name="connsiteX17" fmla="*/ 1444580 w 2085975"/>
                <a:gd name="connsiteY17" fmla="*/ 3253740 h 3362325"/>
                <a:gd name="connsiteX18" fmla="*/ 1323612 w 2085975"/>
                <a:gd name="connsiteY18" fmla="*/ 3355658 h 3362325"/>
                <a:gd name="connsiteX19" fmla="*/ 1275035 w 2085975"/>
                <a:gd name="connsiteY19" fmla="*/ 3358515 h 3362325"/>
                <a:gd name="connsiteX20" fmla="*/ 1215980 w 2085975"/>
                <a:gd name="connsiteY20" fmla="*/ 3300413 h 3362325"/>
                <a:gd name="connsiteX21" fmla="*/ 1103585 w 2085975"/>
                <a:gd name="connsiteY21" fmla="*/ 3075623 h 3362325"/>
                <a:gd name="connsiteX22" fmla="*/ 1004525 w 2085975"/>
                <a:gd name="connsiteY22" fmla="*/ 2750820 h 3362325"/>
                <a:gd name="connsiteX23" fmla="*/ 971187 w 2085975"/>
                <a:gd name="connsiteY23" fmla="*/ 2626043 h 3362325"/>
                <a:gd name="connsiteX24" fmla="*/ 921657 w 2085975"/>
                <a:gd name="connsiteY24" fmla="*/ 2357438 h 3362325"/>
                <a:gd name="connsiteX25" fmla="*/ 865460 w 2085975"/>
                <a:gd name="connsiteY25" fmla="*/ 1453515 h 3362325"/>
                <a:gd name="connsiteX26" fmla="*/ 934992 w 2085975"/>
                <a:gd name="connsiteY26" fmla="*/ 838200 h 3362325"/>
                <a:gd name="connsiteX27" fmla="*/ 934992 w 2085975"/>
                <a:gd name="connsiteY27" fmla="*/ 822960 h 3362325"/>
                <a:gd name="connsiteX28" fmla="*/ 938802 w 2085975"/>
                <a:gd name="connsiteY28" fmla="*/ 803910 h 3362325"/>
                <a:gd name="connsiteX29" fmla="*/ 938802 w 2085975"/>
                <a:gd name="connsiteY29" fmla="*/ 805815 h 3362325"/>
                <a:gd name="connsiteX30" fmla="*/ 937850 w 2085975"/>
                <a:gd name="connsiteY30" fmla="*/ 805815 h 3362325"/>
                <a:gd name="connsiteX31" fmla="*/ 938802 w 2085975"/>
                <a:gd name="connsiteY31" fmla="*/ 803910 h 3362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085975" h="3362325">
                  <a:moveTo>
                    <a:pt x="934992" y="822960"/>
                  </a:moveTo>
                  <a:cubicBezTo>
                    <a:pt x="685437" y="1681163"/>
                    <a:pt x="733062" y="2520315"/>
                    <a:pt x="1095965" y="3340418"/>
                  </a:cubicBezTo>
                  <a:cubicBezTo>
                    <a:pt x="1084535" y="3343275"/>
                    <a:pt x="1077867" y="3337560"/>
                    <a:pt x="1072152" y="3334703"/>
                  </a:cubicBezTo>
                  <a:cubicBezTo>
                    <a:pt x="959757" y="3282315"/>
                    <a:pt x="852125" y="3222308"/>
                    <a:pt x="748302" y="3155633"/>
                  </a:cubicBezTo>
                  <a:cubicBezTo>
                    <a:pt x="663530" y="3101340"/>
                    <a:pt x="583520" y="3041333"/>
                    <a:pt x="506367" y="2975610"/>
                  </a:cubicBezTo>
                  <a:cubicBezTo>
                    <a:pt x="386352" y="2872740"/>
                    <a:pt x="281577" y="2756535"/>
                    <a:pt x="196805" y="2623185"/>
                  </a:cubicBezTo>
                  <a:cubicBezTo>
                    <a:pt x="51072" y="2395538"/>
                    <a:pt x="-10840" y="2146935"/>
                    <a:pt x="1542" y="1878330"/>
                  </a:cubicBezTo>
                  <a:cubicBezTo>
                    <a:pt x="10115" y="1690688"/>
                    <a:pt x="56787" y="1511618"/>
                    <a:pt x="125367" y="1338263"/>
                  </a:cubicBezTo>
                  <a:cubicBezTo>
                    <a:pt x="171087" y="1222058"/>
                    <a:pt x="228237" y="1111568"/>
                    <a:pt x="290150" y="1003935"/>
                  </a:cubicBezTo>
                  <a:cubicBezTo>
                    <a:pt x="362540" y="879158"/>
                    <a:pt x="445407" y="761048"/>
                    <a:pt x="533990" y="645795"/>
                  </a:cubicBezTo>
                  <a:cubicBezTo>
                    <a:pt x="636860" y="510540"/>
                    <a:pt x="751160" y="383858"/>
                    <a:pt x="869270" y="260985"/>
                  </a:cubicBezTo>
                  <a:cubicBezTo>
                    <a:pt x="955947" y="170498"/>
                    <a:pt x="1048340" y="84773"/>
                    <a:pt x="1139780" y="0"/>
                  </a:cubicBezTo>
                  <a:cubicBezTo>
                    <a:pt x="1149305" y="3810"/>
                    <a:pt x="1145495" y="10478"/>
                    <a:pt x="1145495" y="16193"/>
                  </a:cubicBezTo>
                  <a:cubicBezTo>
                    <a:pt x="1138827" y="209550"/>
                    <a:pt x="1197882" y="386715"/>
                    <a:pt x="1287417" y="554355"/>
                  </a:cubicBezTo>
                  <a:cubicBezTo>
                    <a:pt x="1410290" y="785813"/>
                    <a:pt x="1578882" y="982980"/>
                    <a:pt x="1752237" y="1176338"/>
                  </a:cubicBezTo>
                  <a:cubicBezTo>
                    <a:pt x="1937975" y="1383983"/>
                    <a:pt x="2052275" y="1625918"/>
                    <a:pt x="2081802" y="1904048"/>
                  </a:cubicBezTo>
                  <a:cubicBezTo>
                    <a:pt x="2108472" y="2156460"/>
                    <a:pt x="2057037" y="2394585"/>
                    <a:pt x="1946547" y="2621280"/>
                  </a:cubicBezTo>
                  <a:cubicBezTo>
                    <a:pt x="1825580" y="2868930"/>
                    <a:pt x="1649367" y="3072765"/>
                    <a:pt x="1444580" y="3253740"/>
                  </a:cubicBezTo>
                  <a:cubicBezTo>
                    <a:pt x="1404575" y="3288983"/>
                    <a:pt x="1362665" y="3320415"/>
                    <a:pt x="1323612" y="3355658"/>
                  </a:cubicBezTo>
                  <a:cubicBezTo>
                    <a:pt x="1306467" y="3370898"/>
                    <a:pt x="1292180" y="3368993"/>
                    <a:pt x="1275035" y="3358515"/>
                  </a:cubicBezTo>
                  <a:cubicBezTo>
                    <a:pt x="1251222" y="3343275"/>
                    <a:pt x="1232172" y="3323273"/>
                    <a:pt x="1215980" y="3300413"/>
                  </a:cubicBezTo>
                  <a:cubicBezTo>
                    <a:pt x="1166450" y="3231833"/>
                    <a:pt x="1133112" y="3154680"/>
                    <a:pt x="1103585" y="3075623"/>
                  </a:cubicBezTo>
                  <a:cubicBezTo>
                    <a:pt x="1063580" y="2969895"/>
                    <a:pt x="1036910" y="2859405"/>
                    <a:pt x="1004525" y="2750820"/>
                  </a:cubicBezTo>
                  <a:cubicBezTo>
                    <a:pt x="992142" y="2708910"/>
                    <a:pt x="976902" y="2667953"/>
                    <a:pt x="971187" y="2626043"/>
                  </a:cubicBezTo>
                  <a:cubicBezTo>
                    <a:pt x="957852" y="2535555"/>
                    <a:pt x="935945" y="2447925"/>
                    <a:pt x="921657" y="2357438"/>
                  </a:cubicBezTo>
                  <a:cubicBezTo>
                    <a:pt x="872127" y="2058353"/>
                    <a:pt x="852125" y="1757363"/>
                    <a:pt x="865460" y="1453515"/>
                  </a:cubicBezTo>
                  <a:cubicBezTo>
                    <a:pt x="874032" y="1246823"/>
                    <a:pt x="897845" y="1041083"/>
                    <a:pt x="934992" y="838200"/>
                  </a:cubicBezTo>
                  <a:cubicBezTo>
                    <a:pt x="934040" y="832485"/>
                    <a:pt x="934040" y="827723"/>
                    <a:pt x="934992" y="822960"/>
                  </a:cubicBezTo>
                  <a:close/>
                  <a:moveTo>
                    <a:pt x="938802" y="803910"/>
                  </a:moveTo>
                  <a:lnTo>
                    <a:pt x="938802" y="805815"/>
                  </a:lnTo>
                  <a:lnTo>
                    <a:pt x="937850" y="805815"/>
                  </a:lnTo>
                  <a:lnTo>
                    <a:pt x="938802" y="803910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</p:grpSp>
      <p:sp>
        <p:nvSpPr>
          <p:cNvPr id="205" name="Freeform: Shape 204">
            <a:extLst>
              <a:ext uri="{FF2B5EF4-FFF2-40B4-BE49-F238E27FC236}">
                <a16:creationId xmlns:a16="http://schemas.microsoft.com/office/drawing/2014/main" id="{FB854EFF-5877-4760-9EB2-581329265610}"/>
              </a:ext>
            </a:extLst>
          </p:cNvPr>
          <p:cNvSpPr/>
          <p:nvPr/>
        </p:nvSpPr>
        <p:spPr>
          <a:xfrm flipH="1">
            <a:off x="6258955" y="1852249"/>
            <a:ext cx="763756" cy="769867"/>
          </a:xfrm>
          <a:custGeom>
            <a:avLst/>
            <a:gdLst>
              <a:gd name="connsiteX0" fmla="*/ 944187 w 962121"/>
              <a:gd name="connsiteY0" fmla="*/ 526880 h 969818"/>
              <a:gd name="connsiteX1" fmla="*/ 909551 w 962121"/>
              <a:gd name="connsiteY1" fmla="*/ 493783 h 969818"/>
              <a:gd name="connsiteX2" fmla="*/ 887999 w 962121"/>
              <a:gd name="connsiteY2" fmla="*/ 435286 h 969818"/>
              <a:gd name="connsiteX3" fmla="*/ 874145 w 962121"/>
              <a:gd name="connsiteY3" fmla="*/ 379868 h 969818"/>
              <a:gd name="connsiteX4" fmla="*/ 867218 w 962121"/>
              <a:gd name="connsiteY4" fmla="*/ 367552 h 969818"/>
              <a:gd name="connsiteX5" fmla="*/ 786400 w 962121"/>
              <a:gd name="connsiteY5" fmla="*/ 333686 h 969818"/>
              <a:gd name="connsiteX6" fmla="*/ 760999 w 962121"/>
              <a:gd name="connsiteY6" fmla="*/ 330607 h 969818"/>
              <a:gd name="connsiteX7" fmla="*/ 757921 w 962121"/>
              <a:gd name="connsiteY7" fmla="*/ 302898 h 969818"/>
              <a:gd name="connsiteX8" fmla="*/ 752533 w 962121"/>
              <a:gd name="connsiteY8" fmla="*/ 244401 h 969818"/>
              <a:gd name="connsiteX9" fmla="*/ 738678 w 962121"/>
              <a:gd name="connsiteY9" fmla="*/ 218231 h 969818"/>
              <a:gd name="connsiteX10" fmla="*/ 727133 w 962121"/>
              <a:gd name="connsiteY10" fmla="*/ 205146 h 969818"/>
              <a:gd name="connsiteX11" fmla="*/ 720975 w 962121"/>
              <a:gd name="connsiteY11" fmla="*/ 198989 h 969818"/>
              <a:gd name="connsiteX12" fmla="*/ 710969 w 962121"/>
              <a:gd name="connsiteY12" fmla="*/ 182825 h 969818"/>
              <a:gd name="connsiteX13" fmla="*/ 687878 w 962121"/>
              <a:gd name="connsiteY13" fmla="*/ 154346 h 969818"/>
              <a:gd name="connsiteX14" fmla="*/ 587048 w 962121"/>
              <a:gd name="connsiteY14" fmla="*/ 42740 h 969818"/>
              <a:gd name="connsiteX15" fmla="*/ 566266 w 962121"/>
              <a:gd name="connsiteY15" fmla="*/ 15031 h 969818"/>
              <a:gd name="connsiteX16" fmla="*/ 509309 w 962121"/>
              <a:gd name="connsiteY16" fmla="*/ 23498 h 969818"/>
              <a:gd name="connsiteX17" fmla="*/ 490066 w 962121"/>
              <a:gd name="connsiteY17" fmla="*/ 68910 h 969818"/>
              <a:gd name="connsiteX18" fmla="*/ 467745 w 962121"/>
              <a:gd name="connsiteY18" fmla="*/ 160504 h 969818"/>
              <a:gd name="connsiteX19" fmla="*/ 464666 w 962121"/>
              <a:gd name="connsiteY19" fmla="*/ 184365 h 969818"/>
              <a:gd name="connsiteX20" fmla="*/ 463127 w 962121"/>
              <a:gd name="connsiteY20" fmla="*/ 198219 h 969818"/>
              <a:gd name="connsiteX21" fmla="*/ 480830 w 962121"/>
              <a:gd name="connsiteY21" fmla="*/ 446061 h 969818"/>
              <a:gd name="connsiteX22" fmla="*/ 446193 w 962121"/>
              <a:gd name="connsiteY22" fmla="*/ 416813 h 969818"/>
              <a:gd name="connsiteX23" fmla="*/ 437727 w 962121"/>
              <a:gd name="connsiteY23" fmla="*/ 415274 h 969818"/>
              <a:gd name="connsiteX24" fmla="*/ 433878 w 962121"/>
              <a:gd name="connsiteY24" fmla="*/ 406807 h 969818"/>
              <a:gd name="connsiteX25" fmla="*/ 425412 w 962121"/>
              <a:gd name="connsiteY25" fmla="*/ 324449 h 969818"/>
              <a:gd name="connsiteX26" fmla="*/ 405399 w 962121"/>
              <a:gd name="connsiteY26" fmla="*/ 268261 h 969818"/>
              <a:gd name="connsiteX27" fmla="*/ 428490 w 962121"/>
              <a:gd name="connsiteY27" fmla="*/ 416043 h 969818"/>
              <a:gd name="connsiteX28" fmla="*/ 428490 w 962121"/>
              <a:gd name="connsiteY28" fmla="*/ 416043 h 969818"/>
              <a:gd name="connsiteX29" fmla="*/ 410787 w 962121"/>
              <a:gd name="connsiteY29" fmla="*/ 429128 h 969818"/>
              <a:gd name="connsiteX30" fmla="*/ 360757 w 962121"/>
              <a:gd name="connsiteY30" fmla="*/ 426819 h 969818"/>
              <a:gd name="connsiteX31" fmla="*/ 257618 w 962121"/>
              <a:gd name="connsiteY31" fmla="*/ 412195 h 969818"/>
              <a:gd name="connsiteX32" fmla="*/ 269933 w 962121"/>
              <a:gd name="connsiteY32" fmla="*/ 425280 h 969818"/>
              <a:gd name="connsiteX33" fmla="*/ 405399 w 962121"/>
              <a:gd name="connsiteY33" fmla="*/ 438365 h 969818"/>
              <a:gd name="connsiteX34" fmla="*/ 406939 w 962121"/>
              <a:gd name="connsiteY34" fmla="*/ 442983 h 969818"/>
              <a:gd name="connsiteX35" fmla="*/ 413096 w 962121"/>
              <a:gd name="connsiteY35" fmla="*/ 465304 h 969818"/>
              <a:gd name="connsiteX36" fmla="*/ 429260 w 962121"/>
              <a:gd name="connsiteY36" fmla="*/ 479158 h 969818"/>
              <a:gd name="connsiteX37" fmla="*/ 446193 w 962121"/>
              <a:gd name="connsiteY37" fmla="*/ 480698 h 969818"/>
              <a:gd name="connsiteX38" fmla="*/ 453121 w 962121"/>
              <a:gd name="connsiteY38" fmla="*/ 493783 h 969818"/>
              <a:gd name="connsiteX39" fmla="*/ 443884 w 962121"/>
              <a:gd name="connsiteY39" fmla="*/ 503019 h 969818"/>
              <a:gd name="connsiteX40" fmla="*/ 373842 w 962121"/>
              <a:gd name="connsiteY40" fmla="*/ 488395 h 969818"/>
              <a:gd name="connsiteX41" fmla="*/ 342284 w 962121"/>
              <a:gd name="connsiteY41" fmla="*/ 482237 h 969818"/>
              <a:gd name="connsiteX42" fmla="*/ 229139 w 962121"/>
              <a:gd name="connsiteY42" fmla="*/ 480698 h 969818"/>
              <a:gd name="connsiteX43" fmla="*/ 160636 w 962121"/>
              <a:gd name="connsiteY43" fmla="*/ 491474 h 969818"/>
              <a:gd name="connsiteX44" fmla="*/ 67502 w 962121"/>
              <a:gd name="connsiteY44" fmla="*/ 512255 h 969818"/>
              <a:gd name="connsiteX45" fmla="*/ 28248 w 962121"/>
              <a:gd name="connsiteY45" fmla="*/ 527649 h 969818"/>
              <a:gd name="connsiteX46" fmla="*/ 19781 w 962121"/>
              <a:gd name="connsiteY46" fmla="*/ 536116 h 969818"/>
              <a:gd name="connsiteX47" fmla="*/ 2078 w 962121"/>
              <a:gd name="connsiteY47" fmla="*/ 554589 h 969818"/>
              <a:gd name="connsiteX48" fmla="*/ 26709 w 962121"/>
              <a:gd name="connsiteY48" fmla="*/ 595383 h 969818"/>
              <a:gd name="connsiteX49" fmla="*/ 99830 w 962121"/>
              <a:gd name="connsiteY49" fmla="*/ 653880 h 969818"/>
              <a:gd name="connsiteX50" fmla="*/ 116763 w 962121"/>
              <a:gd name="connsiteY50" fmla="*/ 670043 h 969818"/>
              <a:gd name="connsiteX51" fmla="*/ 126769 w 962121"/>
              <a:gd name="connsiteY51" fmla="*/ 677740 h 969818"/>
              <a:gd name="connsiteX52" fmla="*/ 196812 w 962121"/>
              <a:gd name="connsiteY52" fmla="*/ 739316 h 969818"/>
              <a:gd name="connsiteX53" fmla="*/ 225290 w 962121"/>
              <a:gd name="connsiteY53" fmla="*/ 760098 h 969818"/>
              <a:gd name="connsiteX54" fmla="*/ 269163 w 962121"/>
              <a:gd name="connsiteY54" fmla="*/ 772413 h 969818"/>
              <a:gd name="connsiteX55" fmla="*/ 310727 w 962121"/>
              <a:gd name="connsiteY55" fmla="*/ 772413 h 969818"/>
              <a:gd name="connsiteX56" fmla="*/ 335357 w 962121"/>
              <a:gd name="connsiteY56" fmla="*/ 797043 h 969818"/>
              <a:gd name="connsiteX57" fmla="*/ 339975 w 962121"/>
              <a:gd name="connsiteY57" fmla="*/ 840146 h 969818"/>
              <a:gd name="connsiteX58" fmla="*/ 351521 w 962121"/>
              <a:gd name="connsiteY58" fmla="*/ 869395 h 969818"/>
              <a:gd name="connsiteX59" fmla="*/ 368454 w 962121"/>
              <a:gd name="connsiteY59" fmla="*/ 877862 h 969818"/>
              <a:gd name="connsiteX60" fmla="*/ 387696 w 962121"/>
              <a:gd name="connsiteY60" fmla="*/ 882480 h 969818"/>
              <a:gd name="connsiteX61" fmla="*/ 393084 w 962121"/>
              <a:gd name="connsiteY61" fmla="*/ 884789 h 969818"/>
              <a:gd name="connsiteX62" fmla="*/ 421563 w 962121"/>
              <a:gd name="connsiteY62" fmla="*/ 894025 h 969818"/>
              <a:gd name="connsiteX63" fmla="*/ 426181 w 962121"/>
              <a:gd name="connsiteY63" fmla="*/ 897874 h 969818"/>
              <a:gd name="connsiteX64" fmla="*/ 470054 w 962121"/>
              <a:gd name="connsiteY64" fmla="*/ 906340 h 969818"/>
              <a:gd name="connsiteX65" fmla="*/ 510078 w 962121"/>
              <a:gd name="connsiteY65" fmla="*/ 927892 h 969818"/>
              <a:gd name="connsiteX66" fmla="*/ 536248 w 962121"/>
              <a:gd name="connsiteY66" fmla="*/ 959449 h 969818"/>
              <a:gd name="connsiteX67" fmla="*/ 565496 w 962121"/>
              <a:gd name="connsiteY67" fmla="*/ 964067 h 969818"/>
              <a:gd name="connsiteX68" fmla="*/ 574733 w 962121"/>
              <a:gd name="connsiteY68" fmla="*/ 951753 h 969818"/>
              <a:gd name="connsiteX69" fmla="*/ 590896 w 962121"/>
              <a:gd name="connsiteY69" fmla="*/ 935589 h 969818"/>
              <a:gd name="connsiteX70" fmla="*/ 610909 w 962121"/>
              <a:gd name="connsiteY70" fmla="*/ 920965 h 969818"/>
              <a:gd name="connsiteX71" fmla="*/ 614757 w 962121"/>
              <a:gd name="connsiteY71" fmla="*/ 915577 h 969818"/>
              <a:gd name="connsiteX72" fmla="*/ 652472 w 962121"/>
              <a:gd name="connsiteY72" fmla="*/ 825522 h 969818"/>
              <a:gd name="connsiteX73" fmla="*/ 654012 w 962121"/>
              <a:gd name="connsiteY73" fmla="*/ 811668 h 969818"/>
              <a:gd name="connsiteX74" fmla="*/ 645545 w 962121"/>
              <a:gd name="connsiteY74" fmla="*/ 716225 h 969818"/>
              <a:gd name="connsiteX75" fmla="*/ 615527 w 962121"/>
              <a:gd name="connsiteY75" fmla="*/ 641564 h 969818"/>
              <a:gd name="connsiteX76" fmla="*/ 616296 w 962121"/>
              <a:gd name="connsiteY76" fmla="*/ 637716 h 969818"/>
              <a:gd name="connsiteX77" fmla="*/ 618606 w 962121"/>
              <a:gd name="connsiteY77" fmla="*/ 637716 h 969818"/>
              <a:gd name="connsiteX78" fmla="*/ 646315 w 962121"/>
              <a:gd name="connsiteY78" fmla="*/ 634637 h 969818"/>
              <a:gd name="connsiteX79" fmla="*/ 637078 w 962121"/>
              <a:gd name="connsiteY79" fmla="*/ 623092 h 969818"/>
              <a:gd name="connsiteX80" fmla="*/ 633230 w 962121"/>
              <a:gd name="connsiteY80" fmla="*/ 616165 h 969818"/>
              <a:gd name="connsiteX81" fmla="*/ 640157 w 962121"/>
              <a:gd name="connsiteY81" fmla="*/ 615395 h 969818"/>
              <a:gd name="connsiteX82" fmla="*/ 657860 w 962121"/>
              <a:gd name="connsiteY82" fmla="*/ 631559 h 969818"/>
              <a:gd name="connsiteX83" fmla="*/ 740218 w 962121"/>
              <a:gd name="connsiteY83" fmla="*/ 654649 h 969818"/>
              <a:gd name="connsiteX84" fmla="*/ 779472 w 962121"/>
              <a:gd name="connsiteY84" fmla="*/ 658498 h 969818"/>
              <a:gd name="connsiteX85" fmla="*/ 817187 w 962121"/>
              <a:gd name="connsiteY85" fmla="*/ 652340 h 969818"/>
              <a:gd name="connsiteX86" fmla="*/ 950345 w 962121"/>
              <a:gd name="connsiteY86" fmla="*/ 568443 h 969818"/>
              <a:gd name="connsiteX87" fmla="*/ 962660 w 962121"/>
              <a:gd name="connsiteY87" fmla="*/ 549971 h 969818"/>
              <a:gd name="connsiteX88" fmla="*/ 944187 w 962121"/>
              <a:gd name="connsiteY88" fmla="*/ 526880 h 969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</a:cxnLst>
            <a:rect l="l" t="t" r="r" b="b"/>
            <a:pathLst>
              <a:path w="962121" h="969818">
                <a:moveTo>
                  <a:pt x="944187" y="526880"/>
                </a:moveTo>
                <a:cubicBezTo>
                  <a:pt x="930333" y="518413"/>
                  <a:pt x="918787" y="507637"/>
                  <a:pt x="909551" y="493783"/>
                </a:cubicBezTo>
                <a:cubicBezTo>
                  <a:pt x="898006" y="476080"/>
                  <a:pt x="891078" y="456067"/>
                  <a:pt x="887999" y="435286"/>
                </a:cubicBezTo>
                <a:cubicBezTo>
                  <a:pt x="884151" y="416813"/>
                  <a:pt x="880303" y="398340"/>
                  <a:pt x="874145" y="379868"/>
                </a:cubicBezTo>
                <a:cubicBezTo>
                  <a:pt x="872606" y="375249"/>
                  <a:pt x="870297" y="371401"/>
                  <a:pt x="867218" y="367552"/>
                </a:cubicBezTo>
                <a:cubicBezTo>
                  <a:pt x="847206" y="339843"/>
                  <a:pt x="817957" y="332916"/>
                  <a:pt x="786400" y="333686"/>
                </a:cubicBezTo>
                <a:cubicBezTo>
                  <a:pt x="777933" y="332916"/>
                  <a:pt x="768696" y="335995"/>
                  <a:pt x="760999" y="330607"/>
                </a:cubicBezTo>
                <a:cubicBezTo>
                  <a:pt x="754842" y="322140"/>
                  <a:pt x="757921" y="312134"/>
                  <a:pt x="757921" y="302898"/>
                </a:cubicBezTo>
                <a:cubicBezTo>
                  <a:pt x="757151" y="283655"/>
                  <a:pt x="760230" y="263643"/>
                  <a:pt x="752533" y="244401"/>
                </a:cubicBezTo>
                <a:cubicBezTo>
                  <a:pt x="748684" y="235165"/>
                  <a:pt x="746375" y="225928"/>
                  <a:pt x="738678" y="218231"/>
                </a:cubicBezTo>
                <a:cubicBezTo>
                  <a:pt x="734060" y="215152"/>
                  <a:pt x="729442" y="210534"/>
                  <a:pt x="727133" y="205146"/>
                </a:cubicBezTo>
                <a:cubicBezTo>
                  <a:pt x="725593" y="202837"/>
                  <a:pt x="723284" y="200528"/>
                  <a:pt x="720975" y="198989"/>
                </a:cubicBezTo>
                <a:cubicBezTo>
                  <a:pt x="714048" y="195910"/>
                  <a:pt x="712509" y="189752"/>
                  <a:pt x="710969" y="182825"/>
                </a:cubicBezTo>
                <a:cubicBezTo>
                  <a:pt x="706351" y="170510"/>
                  <a:pt x="695575" y="163583"/>
                  <a:pt x="687878" y="154346"/>
                </a:cubicBezTo>
                <a:cubicBezTo>
                  <a:pt x="653242" y="118171"/>
                  <a:pt x="617836" y="82764"/>
                  <a:pt x="587048" y="42740"/>
                </a:cubicBezTo>
                <a:cubicBezTo>
                  <a:pt x="580121" y="33504"/>
                  <a:pt x="574733" y="23498"/>
                  <a:pt x="566266" y="15031"/>
                </a:cubicBezTo>
                <a:cubicBezTo>
                  <a:pt x="544715" y="-7290"/>
                  <a:pt x="524703" y="-4981"/>
                  <a:pt x="509309" y="23498"/>
                </a:cubicBezTo>
                <a:cubicBezTo>
                  <a:pt x="508539" y="41201"/>
                  <a:pt x="506230" y="58134"/>
                  <a:pt x="490066" y="68910"/>
                </a:cubicBezTo>
                <a:cubicBezTo>
                  <a:pt x="476212" y="98158"/>
                  <a:pt x="473903" y="129716"/>
                  <a:pt x="467745" y="160504"/>
                </a:cubicBezTo>
                <a:cubicBezTo>
                  <a:pt x="467745" y="168971"/>
                  <a:pt x="467745" y="176668"/>
                  <a:pt x="464666" y="184365"/>
                </a:cubicBezTo>
                <a:cubicBezTo>
                  <a:pt x="463896" y="188983"/>
                  <a:pt x="463127" y="193601"/>
                  <a:pt x="463127" y="198219"/>
                </a:cubicBezTo>
                <a:cubicBezTo>
                  <a:pt x="463896" y="280577"/>
                  <a:pt x="473903" y="362934"/>
                  <a:pt x="480830" y="446061"/>
                </a:cubicBezTo>
                <a:cubicBezTo>
                  <a:pt x="467745" y="436825"/>
                  <a:pt x="464666" y="418352"/>
                  <a:pt x="446193" y="416813"/>
                </a:cubicBezTo>
                <a:cubicBezTo>
                  <a:pt x="443115" y="416813"/>
                  <a:pt x="440806" y="416043"/>
                  <a:pt x="437727" y="415274"/>
                </a:cubicBezTo>
                <a:cubicBezTo>
                  <a:pt x="435418" y="412965"/>
                  <a:pt x="433878" y="410655"/>
                  <a:pt x="433878" y="406807"/>
                </a:cubicBezTo>
                <a:cubicBezTo>
                  <a:pt x="433878" y="379098"/>
                  <a:pt x="423872" y="352158"/>
                  <a:pt x="425412" y="324449"/>
                </a:cubicBezTo>
                <a:cubicBezTo>
                  <a:pt x="420793" y="305207"/>
                  <a:pt x="421563" y="283655"/>
                  <a:pt x="405399" y="268261"/>
                </a:cubicBezTo>
                <a:cubicBezTo>
                  <a:pt x="413866" y="317522"/>
                  <a:pt x="422333" y="366783"/>
                  <a:pt x="428490" y="416043"/>
                </a:cubicBezTo>
                <a:lnTo>
                  <a:pt x="428490" y="416043"/>
                </a:lnTo>
                <a:cubicBezTo>
                  <a:pt x="424642" y="422971"/>
                  <a:pt x="410787" y="416813"/>
                  <a:pt x="410787" y="429128"/>
                </a:cubicBezTo>
                <a:cubicBezTo>
                  <a:pt x="393854" y="432207"/>
                  <a:pt x="377690" y="429898"/>
                  <a:pt x="360757" y="426819"/>
                </a:cubicBezTo>
                <a:cubicBezTo>
                  <a:pt x="326121" y="421431"/>
                  <a:pt x="291484" y="416813"/>
                  <a:pt x="257618" y="412195"/>
                </a:cubicBezTo>
                <a:cubicBezTo>
                  <a:pt x="256848" y="420662"/>
                  <a:pt x="266854" y="419892"/>
                  <a:pt x="269933" y="425280"/>
                </a:cubicBezTo>
                <a:cubicBezTo>
                  <a:pt x="315345" y="429898"/>
                  <a:pt x="359987" y="434516"/>
                  <a:pt x="405399" y="438365"/>
                </a:cubicBezTo>
                <a:cubicBezTo>
                  <a:pt x="405399" y="439904"/>
                  <a:pt x="406169" y="441443"/>
                  <a:pt x="406939" y="442983"/>
                </a:cubicBezTo>
                <a:cubicBezTo>
                  <a:pt x="410787" y="449910"/>
                  <a:pt x="410787" y="457607"/>
                  <a:pt x="413096" y="465304"/>
                </a:cubicBezTo>
                <a:cubicBezTo>
                  <a:pt x="416175" y="473001"/>
                  <a:pt x="420793" y="477619"/>
                  <a:pt x="429260" y="479158"/>
                </a:cubicBezTo>
                <a:cubicBezTo>
                  <a:pt x="434648" y="479928"/>
                  <a:pt x="440806" y="479158"/>
                  <a:pt x="446193" y="480698"/>
                </a:cubicBezTo>
                <a:cubicBezTo>
                  <a:pt x="454660" y="482237"/>
                  <a:pt x="453121" y="488395"/>
                  <a:pt x="453121" y="493783"/>
                </a:cubicBezTo>
                <a:cubicBezTo>
                  <a:pt x="453121" y="499940"/>
                  <a:pt x="450042" y="504559"/>
                  <a:pt x="443884" y="503019"/>
                </a:cubicBezTo>
                <a:cubicBezTo>
                  <a:pt x="420793" y="496862"/>
                  <a:pt x="395393" y="499940"/>
                  <a:pt x="373842" y="488395"/>
                </a:cubicBezTo>
                <a:cubicBezTo>
                  <a:pt x="363066" y="486086"/>
                  <a:pt x="352290" y="484546"/>
                  <a:pt x="342284" y="482237"/>
                </a:cubicBezTo>
                <a:cubicBezTo>
                  <a:pt x="304569" y="483777"/>
                  <a:pt x="266854" y="472231"/>
                  <a:pt x="229139" y="480698"/>
                </a:cubicBezTo>
                <a:cubicBezTo>
                  <a:pt x="206818" y="486086"/>
                  <a:pt x="183727" y="487625"/>
                  <a:pt x="160636" y="491474"/>
                </a:cubicBezTo>
                <a:cubicBezTo>
                  <a:pt x="129078" y="494552"/>
                  <a:pt x="98290" y="505328"/>
                  <a:pt x="67502" y="512255"/>
                </a:cubicBezTo>
                <a:cubicBezTo>
                  <a:pt x="52878" y="513795"/>
                  <a:pt x="38254" y="514564"/>
                  <a:pt x="28248" y="527649"/>
                </a:cubicBezTo>
                <a:cubicBezTo>
                  <a:pt x="25169" y="530728"/>
                  <a:pt x="22090" y="533037"/>
                  <a:pt x="19781" y="536116"/>
                </a:cubicBezTo>
                <a:cubicBezTo>
                  <a:pt x="13624" y="542274"/>
                  <a:pt x="7466" y="547662"/>
                  <a:pt x="2078" y="554589"/>
                </a:cubicBezTo>
                <a:cubicBezTo>
                  <a:pt x="-6388" y="577680"/>
                  <a:pt x="12854" y="586146"/>
                  <a:pt x="26709" y="595383"/>
                </a:cubicBezTo>
                <a:cubicBezTo>
                  <a:pt x="52878" y="613086"/>
                  <a:pt x="78278" y="631559"/>
                  <a:pt x="99830" y="653880"/>
                </a:cubicBezTo>
                <a:cubicBezTo>
                  <a:pt x="105218" y="659268"/>
                  <a:pt x="111375" y="664655"/>
                  <a:pt x="116763" y="670043"/>
                </a:cubicBezTo>
                <a:cubicBezTo>
                  <a:pt x="119072" y="673892"/>
                  <a:pt x="122921" y="676201"/>
                  <a:pt x="126769" y="677740"/>
                </a:cubicBezTo>
                <a:cubicBezTo>
                  <a:pt x="149860" y="698522"/>
                  <a:pt x="173721" y="718534"/>
                  <a:pt x="196812" y="739316"/>
                </a:cubicBezTo>
                <a:cubicBezTo>
                  <a:pt x="202199" y="751631"/>
                  <a:pt x="214515" y="755480"/>
                  <a:pt x="225290" y="760098"/>
                </a:cubicBezTo>
                <a:cubicBezTo>
                  <a:pt x="238375" y="769334"/>
                  <a:pt x="252999" y="771643"/>
                  <a:pt x="269163" y="772413"/>
                </a:cubicBezTo>
                <a:cubicBezTo>
                  <a:pt x="283018" y="772413"/>
                  <a:pt x="296872" y="772413"/>
                  <a:pt x="310727" y="772413"/>
                </a:cubicBezTo>
                <a:cubicBezTo>
                  <a:pt x="335357" y="772413"/>
                  <a:pt x="335357" y="773183"/>
                  <a:pt x="335357" y="797043"/>
                </a:cubicBezTo>
                <a:cubicBezTo>
                  <a:pt x="335357" y="811668"/>
                  <a:pt x="334587" y="826292"/>
                  <a:pt x="339975" y="840146"/>
                </a:cubicBezTo>
                <a:cubicBezTo>
                  <a:pt x="343054" y="850152"/>
                  <a:pt x="348442" y="859389"/>
                  <a:pt x="351521" y="869395"/>
                </a:cubicBezTo>
                <a:cubicBezTo>
                  <a:pt x="355369" y="876322"/>
                  <a:pt x="361527" y="877092"/>
                  <a:pt x="368454" y="877862"/>
                </a:cubicBezTo>
                <a:cubicBezTo>
                  <a:pt x="375381" y="877862"/>
                  <a:pt x="382309" y="877862"/>
                  <a:pt x="387696" y="882480"/>
                </a:cubicBezTo>
                <a:cubicBezTo>
                  <a:pt x="389236" y="883249"/>
                  <a:pt x="391545" y="884019"/>
                  <a:pt x="393084" y="884789"/>
                </a:cubicBezTo>
                <a:cubicBezTo>
                  <a:pt x="402321" y="887868"/>
                  <a:pt x="414636" y="882480"/>
                  <a:pt x="421563" y="894025"/>
                </a:cubicBezTo>
                <a:cubicBezTo>
                  <a:pt x="423103" y="895564"/>
                  <a:pt x="424642" y="897104"/>
                  <a:pt x="426181" y="897874"/>
                </a:cubicBezTo>
                <a:cubicBezTo>
                  <a:pt x="440806" y="901722"/>
                  <a:pt x="456199" y="900183"/>
                  <a:pt x="470054" y="906340"/>
                </a:cubicBezTo>
                <a:cubicBezTo>
                  <a:pt x="485448" y="910189"/>
                  <a:pt x="498533" y="917116"/>
                  <a:pt x="510078" y="927892"/>
                </a:cubicBezTo>
                <a:cubicBezTo>
                  <a:pt x="521624" y="936359"/>
                  <a:pt x="529321" y="947904"/>
                  <a:pt x="536248" y="959449"/>
                </a:cubicBezTo>
                <a:cubicBezTo>
                  <a:pt x="544715" y="972534"/>
                  <a:pt x="553951" y="976383"/>
                  <a:pt x="565496" y="964067"/>
                </a:cubicBezTo>
                <a:cubicBezTo>
                  <a:pt x="569345" y="960219"/>
                  <a:pt x="572424" y="956371"/>
                  <a:pt x="574733" y="951753"/>
                </a:cubicBezTo>
                <a:cubicBezTo>
                  <a:pt x="576272" y="941746"/>
                  <a:pt x="580890" y="936359"/>
                  <a:pt x="590896" y="935589"/>
                </a:cubicBezTo>
                <a:cubicBezTo>
                  <a:pt x="597824" y="931740"/>
                  <a:pt x="604751" y="927122"/>
                  <a:pt x="610909" y="920965"/>
                </a:cubicBezTo>
                <a:cubicBezTo>
                  <a:pt x="612448" y="919425"/>
                  <a:pt x="613218" y="917886"/>
                  <a:pt x="614757" y="915577"/>
                </a:cubicBezTo>
                <a:cubicBezTo>
                  <a:pt x="634769" y="888637"/>
                  <a:pt x="647854" y="858619"/>
                  <a:pt x="652472" y="825522"/>
                </a:cubicBezTo>
                <a:cubicBezTo>
                  <a:pt x="653242" y="820904"/>
                  <a:pt x="654012" y="816286"/>
                  <a:pt x="654012" y="811668"/>
                </a:cubicBezTo>
                <a:cubicBezTo>
                  <a:pt x="653242" y="779340"/>
                  <a:pt x="657860" y="747013"/>
                  <a:pt x="645545" y="716225"/>
                </a:cubicBezTo>
                <a:cubicBezTo>
                  <a:pt x="639387" y="690056"/>
                  <a:pt x="628612" y="665425"/>
                  <a:pt x="615527" y="641564"/>
                </a:cubicBezTo>
                <a:cubicBezTo>
                  <a:pt x="614757" y="640025"/>
                  <a:pt x="615527" y="637716"/>
                  <a:pt x="616296" y="637716"/>
                </a:cubicBezTo>
                <a:cubicBezTo>
                  <a:pt x="619375" y="638486"/>
                  <a:pt x="615527" y="636177"/>
                  <a:pt x="618606" y="637716"/>
                </a:cubicBezTo>
                <a:cubicBezTo>
                  <a:pt x="643236" y="652340"/>
                  <a:pt x="643236" y="652340"/>
                  <a:pt x="646315" y="634637"/>
                </a:cubicBezTo>
                <a:cubicBezTo>
                  <a:pt x="644006" y="630019"/>
                  <a:pt x="640927" y="626171"/>
                  <a:pt x="637078" y="623092"/>
                </a:cubicBezTo>
                <a:cubicBezTo>
                  <a:pt x="635539" y="620783"/>
                  <a:pt x="631690" y="619243"/>
                  <a:pt x="633230" y="616165"/>
                </a:cubicBezTo>
                <a:cubicBezTo>
                  <a:pt x="634769" y="613086"/>
                  <a:pt x="637848" y="613855"/>
                  <a:pt x="640157" y="615395"/>
                </a:cubicBezTo>
                <a:cubicBezTo>
                  <a:pt x="646315" y="620013"/>
                  <a:pt x="650933" y="626940"/>
                  <a:pt x="657860" y="631559"/>
                </a:cubicBezTo>
                <a:cubicBezTo>
                  <a:pt x="683260" y="645413"/>
                  <a:pt x="712509" y="650031"/>
                  <a:pt x="740218" y="654649"/>
                </a:cubicBezTo>
                <a:cubicBezTo>
                  <a:pt x="753303" y="657728"/>
                  <a:pt x="766387" y="659268"/>
                  <a:pt x="779472" y="658498"/>
                </a:cubicBezTo>
                <a:cubicBezTo>
                  <a:pt x="792557" y="659268"/>
                  <a:pt x="804872" y="655419"/>
                  <a:pt x="817187" y="652340"/>
                </a:cubicBezTo>
                <a:cubicBezTo>
                  <a:pt x="873375" y="643874"/>
                  <a:pt x="915709" y="611546"/>
                  <a:pt x="950345" y="568443"/>
                </a:cubicBezTo>
                <a:cubicBezTo>
                  <a:pt x="954193" y="562286"/>
                  <a:pt x="959581" y="556898"/>
                  <a:pt x="962660" y="549971"/>
                </a:cubicBezTo>
                <a:cubicBezTo>
                  <a:pt x="966509" y="536116"/>
                  <a:pt x="951115" y="535346"/>
                  <a:pt x="944187" y="526880"/>
                </a:cubicBezTo>
                <a:close/>
              </a:path>
            </a:pathLst>
          </a:custGeom>
          <a:solidFill>
            <a:schemeClr val="bg1"/>
          </a:solidFill>
          <a:ln w="769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9210241"/>
      </p:ext>
    </p:extLst>
  </p:cSld>
  <p:clrMapOvr>
    <a:masterClrMapping/>
  </p:clrMapOvr>
</p:sld>
</file>

<file path=ppt/theme/theme1.xml><?xml version="1.0" encoding="utf-8"?>
<a:theme xmlns:a="http://schemas.openxmlformats.org/drawingml/2006/main" name="Cover and End Slide Master">
  <a:themeElements>
    <a:clrScheme name="Green Yellow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tents Slide Master">
  <a:themeElements>
    <a:clrScheme name="Green Yellow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Section Break Slide Master">
  <a:themeElements>
    <a:clrScheme name="Green Yellow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1298</TotalTime>
  <Words>388</Words>
  <Application>Microsoft Office PowerPoint</Application>
  <PresentationFormat>Widescreen</PresentationFormat>
  <Paragraphs>68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19</vt:i4>
      </vt:variant>
    </vt:vector>
  </HeadingPairs>
  <TitlesOfParts>
    <vt:vector size="29" baseType="lpstr">
      <vt:lpstr>Arial</vt:lpstr>
      <vt:lpstr>Calibri</vt:lpstr>
      <vt:lpstr>Century Gothic</vt:lpstr>
      <vt:lpstr>Comic Sans MS</vt:lpstr>
      <vt:lpstr>NonBreakingSpaceOverride</vt:lpstr>
      <vt:lpstr>Times New Roman</vt:lpstr>
      <vt:lpstr>Wingdings</vt:lpstr>
      <vt:lpstr>Cover and End Slide Master</vt:lpstr>
      <vt:lpstr>Contents Slide Master</vt:lpstr>
      <vt:lpstr>Section Break Slide Master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Allppt.com</dc:creator>
  <cp:lastModifiedBy>Dina Tiraswati</cp:lastModifiedBy>
  <cp:revision>84</cp:revision>
  <dcterms:created xsi:type="dcterms:W3CDTF">2019-01-14T06:35:35Z</dcterms:created>
  <dcterms:modified xsi:type="dcterms:W3CDTF">2021-07-02T04:56:29Z</dcterms:modified>
</cp:coreProperties>
</file>